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Lst>
  <p:notesMasterIdLst>
    <p:notesMasterId r:id="rId36"/>
  </p:notesMasterIdLst>
  <p:sldIdLst>
    <p:sldId id="1434" r:id="rId6"/>
    <p:sldId id="1592" r:id="rId7"/>
    <p:sldId id="1595" r:id="rId8"/>
    <p:sldId id="1526" r:id="rId9"/>
    <p:sldId id="1519" r:id="rId10"/>
    <p:sldId id="1570" r:id="rId11"/>
    <p:sldId id="1586" r:id="rId12"/>
    <p:sldId id="1572" r:id="rId13"/>
    <p:sldId id="1558" r:id="rId14"/>
    <p:sldId id="1563" r:id="rId15"/>
    <p:sldId id="568" r:id="rId16"/>
    <p:sldId id="588" r:id="rId17"/>
    <p:sldId id="294" r:id="rId18"/>
    <p:sldId id="303" r:id="rId19"/>
    <p:sldId id="1579" r:id="rId20"/>
    <p:sldId id="1587" r:id="rId21"/>
    <p:sldId id="276" r:id="rId22"/>
    <p:sldId id="721" r:id="rId23"/>
    <p:sldId id="745" r:id="rId24"/>
    <p:sldId id="713" r:id="rId25"/>
    <p:sldId id="752" r:id="rId26"/>
    <p:sldId id="761" r:id="rId27"/>
    <p:sldId id="685" r:id="rId28"/>
    <p:sldId id="365" r:id="rId29"/>
    <p:sldId id="265" r:id="rId30"/>
    <p:sldId id="1593" r:id="rId31"/>
    <p:sldId id="720" r:id="rId32"/>
    <p:sldId id="741" r:id="rId33"/>
    <p:sldId id="1594" r:id="rId34"/>
    <p:sldId id="499" r:id="rId35"/>
  </p:sldIdLst>
  <p:sldSz cx="12192000" cy="6858000"/>
  <p:notesSz cx="6858000" cy="9144000"/>
  <p:defaultTextStyle>
    <a:defPPr>
      <a:defRPr lang="en-B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AC8"/>
    <a:srgbClr val="583F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16" y="16"/>
      </p:cViewPr>
      <p:guideLst/>
    </p:cSldViewPr>
  </p:slideViewPr>
  <p:notesTextViewPr>
    <p:cViewPr>
      <p:scale>
        <a:sx n="1" d="1"/>
        <a:sy n="1" d="1"/>
      </p:scale>
      <p:origin x="0" y="0"/>
    </p:cViewPr>
  </p:notesTextViewPr>
  <p:sorterViewPr>
    <p:cViewPr varScale="1">
      <p:scale>
        <a:sx n="1" d="1"/>
        <a:sy n="1" d="1"/>
      </p:scale>
      <p:origin x="0" y="-12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SOIL</a:t>
            </a:r>
            <a:r>
              <a:rPr lang="en-US" baseline="0"/>
              <a:t> 1 (CSIRO -2)</a:t>
            </a:r>
            <a:endParaRPr lang="en-US"/>
          </a:p>
        </c:rich>
      </c:tx>
      <c:overlay val="1"/>
    </c:title>
    <c:autoTitleDeleted val="0"/>
    <c:plotArea>
      <c:layout>
        <c:manualLayout>
          <c:layoutTarget val="inner"/>
          <c:xMode val="edge"/>
          <c:yMode val="edge"/>
          <c:x val="0.11093837055534299"/>
          <c:y val="3.9793977365732508E-2"/>
          <c:w val="0.80145477978935498"/>
          <c:h val="0.88413091220740281"/>
        </c:manualLayout>
      </c:layout>
      <c:scatterChart>
        <c:scatterStyle val="smoothMarker"/>
        <c:varyColors val="0"/>
        <c:ser>
          <c:idx val="0"/>
          <c:order val="0"/>
          <c:tx>
            <c:strRef>
              <c:f>BOX_EXPERIMENT!$M$1:$M$4</c:f>
              <c:strCache>
                <c:ptCount val="1"/>
                <c:pt idx="0">
                  <c:v>CONTACT PROB CF SOIL 1 PLATE</c:v>
                </c:pt>
              </c:strCache>
            </c:strRef>
          </c:tx>
          <c:spPr>
            <a:ln w="22225">
              <a:solidFill>
                <a:schemeClr val="tx1"/>
              </a:solidFill>
            </a:ln>
          </c:spPr>
          <c:marker>
            <c:symbol val="none"/>
          </c:marker>
          <c:xVal>
            <c:numRef>
              <c:f>BOX_EXPERIMENT!$B$5:$B$2181</c:f>
              <c:numCache>
                <c:formatCode>General</c:formatCode>
                <c:ptCount val="2177"/>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BOX_EXPERIMENT!$M$5:$M$2181</c:f>
              <c:numCache>
                <c:formatCode>General</c:formatCode>
                <c:ptCount val="2177"/>
                <c:pt idx="0">
                  <c:v>8.3399000000000001E-2</c:v>
                </c:pt>
                <c:pt idx="1">
                  <c:v>7.3171E-2</c:v>
                </c:pt>
                <c:pt idx="2">
                  <c:v>5.3030000000000001E-2</c:v>
                </c:pt>
                <c:pt idx="3">
                  <c:v>6.6309000000000007E-2</c:v>
                </c:pt>
                <c:pt idx="4">
                  <c:v>4.3907000000000002E-2</c:v>
                </c:pt>
                <c:pt idx="5">
                  <c:v>2.4264999999999998E-2</c:v>
                </c:pt>
                <c:pt idx="6">
                  <c:v>4.7502000000000003E-2</c:v>
                </c:pt>
                <c:pt idx="7">
                  <c:v>8.0085000000000003E-2</c:v>
                </c:pt>
                <c:pt idx="8">
                  <c:v>6.2580999999999998E-2</c:v>
                </c:pt>
                <c:pt idx="9">
                  <c:v>9.332E-3</c:v>
                </c:pt>
                <c:pt idx="10">
                  <c:v>5.5350000000000003E-2</c:v>
                </c:pt>
                <c:pt idx="11">
                  <c:v>7.2493000000000002E-2</c:v>
                </c:pt>
                <c:pt idx="12">
                  <c:v>5.7598999999999997E-2</c:v>
                </c:pt>
                <c:pt idx="13">
                  <c:v>4.4450000000000003E-2</c:v>
                </c:pt>
                <c:pt idx="14">
                  <c:v>5.0389000000000003E-2</c:v>
                </c:pt>
                <c:pt idx="15">
                  <c:v>4.5676000000000001E-2</c:v>
                </c:pt>
                <c:pt idx="16">
                  <c:v>2.1384E-2</c:v>
                </c:pt>
                <c:pt idx="17">
                  <c:v>4.9563000000000003E-2</c:v>
                </c:pt>
                <c:pt idx="18">
                  <c:v>6.9735000000000005E-2</c:v>
                </c:pt>
                <c:pt idx="19">
                  <c:v>6.1287000000000001E-2</c:v>
                </c:pt>
                <c:pt idx="20">
                  <c:v>2.9926000000000001E-2</c:v>
                </c:pt>
                <c:pt idx="21">
                  <c:v>4.4336E-2</c:v>
                </c:pt>
                <c:pt idx="22">
                  <c:v>6.5001000000000003E-2</c:v>
                </c:pt>
                <c:pt idx="23">
                  <c:v>3.9530999999999997E-2</c:v>
                </c:pt>
                <c:pt idx="24">
                  <c:v>4.3175999999999999E-2</c:v>
                </c:pt>
                <c:pt idx="25">
                  <c:v>5.5780000000000003E-2</c:v>
                </c:pt>
                <c:pt idx="26">
                  <c:v>5.5566999999999998E-2</c:v>
                </c:pt>
                <c:pt idx="27">
                  <c:v>2.8407000000000002E-2</c:v>
                </c:pt>
                <c:pt idx="28">
                  <c:v>3.3169999999999998E-2</c:v>
                </c:pt>
                <c:pt idx="29">
                  <c:v>5.9254000000000001E-2</c:v>
                </c:pt>
                <c:pt idx="30">
                  <c:v>5.0666999999999997E-2</c:v>
                </c:pt>
                <c:pt idx="31">
                  <c:v>5.2366000000000003E-2</c:v>
                </c:pt>
                <c:pt idx="32">
                  <c:v>6.1552000000000003E-2</c:v>
                </c:pt>
                <c:pt idx="33">
                  <c:v>6.4063999999999996E-2</c:v>
                </c:pt>
                <c:pt idx="34">
                  <c:v>3.8406000000000003E-2</c:v>
                </c:pt>
                <c:pt idx="35">
                  <c:v>3.2766999999999998E-2</c:v>
                </c:pt>
                <c:pt idx="36">
                  <c:v>5.7716000000000003E-2</c:v>
                </c:pt>
                <c:pt idx="37">
                  <c:v>5.3090999999999999E-2</c:v>
                </c:pt>
                <c:pt idx="38">
                  <c:v>3.8592000000000001E-2</c:v>
                </c:pt>
                <c:pt idx="39">
                  <c:v>3.2301999999999997E-2</c:v>
                </c:pt>
                <c:pt idx="40">
                  <c:v>5.212E-2</c:v>
                </c:pt>
                <c:pt idx="41">
                  <c:v>4.6996999999999997E-2</c:v>
                </c:pt>
                <c:pt idx="42">
                  <c:v>4.1028000000000002E-2</c:v>
                </c:pt>
                <c:pt idx="43">
                  <c:v>5.6397999999999997E-2</c:v>
                </c:pt>
                <c:pt idx="44">
                  <c:v>5.3938E-2</c:v>
                </c:pt>
                <c:pt idx="45">
                  <c:v>4.2757999999999997E-2</c:v>
                </c:pt>
                <c:pt idx="46">
                  <c:v>3.5688999999999999E-2</c:v>
                </c:pt>
                <c:pt idx="47">
                  <c:v>5.4045000000000003E-2</c:v>
                </c:pt>
                <c:pt idx="48">
                  <c:v>5.3321E-2</c:v>
                </c:pt>
                <c:pt idx="49">
                  <c:v>4.0367E-2</c:v>
                </c:pt>
                <c:pt idx="50">
                  <c:v>4.2395000000000002E-2</c:v>
                </c:pt>
                <c:pt idx="51">
                  <c:v>4.6994000000000001E-2</c:v>
                </c:pt>
                <c:pt idx="52">
                  <c:v>4.7107000000000003E-2</c:v>
                </c:pt>
                <c:pt idx="53">
                  <c:v>4.1912999999999999E-2</c:v>
                </c:pt>
                <c:pt idx="54">
                  <c:v>5.0361999999999997E-2</c:v>
                </c:pt>
                <c:pt idx="55">
                  <c:v>5.1737999999999999E-2</c:v>
                </c:pt>
                <c:pt idx="56">
                  <c:v>4.3360000000000003E-2</c:v>
                </c:pt>
                <c:pt idx="57">
                  <c:v>4.5976000000000003E-2</c:v>
                </c:pt>
                <c:pt idx="58">
                  <c:v>4.7995000000000003E-2</c:v>
                </c:pt>
                <c:pt idx="59">
                  <c:v>4.7728E-2</c:v>
                </c:pt>
                <c:pt idx="60">
                  <c:v>4.7017999999999997E-2</c:v>
                </c:pt>
                <c:pt idx="61">
                  <c:v>4.9807999999999998E-2</c:v>
                </c:pt>
                <c:pt idx="62">
                  <c:v>5.0423999999999997E-2</c:v>
                </c:pt>
                <c:pt idx="63">
                  <c:v>4.6037000000000002E-2</c:v>
                </c:pt>
                <c:pt idx="64">
                  <c:v>4.7953999999999997E-2</c:v>
                </c:pt>
                <c:pt idx="65">
                  <c:v>4.9145000000000001E-2</c:v>
                </c:pt>
                <c:pt idx="66">
                  <c:v>4.7488000000000002E-2</c:v>
                </c:pt>
                <c:pt idx="67">
                  <c:v>4.7016000000000002E-2</c:v>
                </c:pt>
                <c:pt idx="68">
                  <c:v>4.9383000000000003E-2</c:v>
                </c:pt>
                <c:pt idx="69">
                  <c:v>5.0694000000000003E-2</c:v>
                </c:pt>
                <c:pt idx="70">
                  <c:v>4.5672999999999998E-2</c:v>
                </c:pt>
                <c:pt idx="71">
                  <c:v>4.8092000000000003E-2</c:v>
                </c:pt>
                <c:pt idx="72">
                  <c:v>5.1917999999999999E-2</c:v>
                </c:pt>
                <c:pt idx="73">
                  <c:v>5.0890999999999999E-2</c:v>
                </c:pt>
                <c:pt idx="74">
                  <c:v>4.8814000000000003E-2</c:v>
                </c:pt>
                <c:pt idx="75">
                  <c:v>4.9716000000000003E-2</c:v>
                </c:pt>
                <c:pt idx="76">
                  <c:v>5.2403999999999999E-2</c:v>
                </c:pt>
                <c:pt idx="77">
                  <c:v>4.7062E-2</c:v>
                </c:pt>
                <c:pt idx="78">
                  <c:v>4.7593000000000003E-2</c:v>
                </c:pt>
                <c:pt idx="79">
                  <c:v>5.2463000000000003E-2</c:v>
                </c:pt>
                <c:pt idx="80">
                  <c:v>5.3268000000000003E-2</c:v>
                </c:pt>
                <c:pt idx="81">
                  <c:v>5.0372E-2</c:v>
                </c:pt>
                <c:pt idx="82">
                  <c:v>4.9398999999999998E-2</c:v>
                </c:pt>
                <c:pt idx="83">
                  <c:v>5.3777999999999999E-2</c:v>
                </c:pt>
                <c:pt idx="84">
                  <c:v>5.3129000000000003E-2</c:v>
                </c:pt>
                <c:pt idx="85">
                  <c:v>5.2017000000000001E-2</c:v>
                </c:pt>
                <c:pt idx="86">
                  <c:v>5.2892000000000002E-2</c:v>
                </c:pt>
                <c:pt idx="87">
                  <c:v>5.4269999999999999E-2</c:v>
                </c:pt>
                <c:pt idx="88">
                  <c:v>5.1811999999999997E-2</c:v>
                </c:pt>
                <c:pt idx="89">
                  <c:v>4.8916000000000001E-2</c:v>
                </c:pt>
                <c:pt idx="90">
                  <c:v>5.3740000000000003E-2</c:v>
                </c:pt>
                <c:pt idx="91">
                  <c:v>5.5878999999999998E-2</c:v>
                </c:pt>
                <c:pt idx="92">
                  <c:v>5.5251000000000001E-2</c:v>
                </c:pt>
                <c:pt idx="93">
                  <c:v>5.4370000000000002E-2</c:v>
                </c:pt>
                <c:pt idx="94">
                  <c:v>5.6284000000000001E-2</c:v>
                </c:pt>
                <c:pt idx="95">
                  <c:v>5.6152000000000001E-2</c:v>
                </c:pt>
                <c:pt idx="96">
                  <c:v>5.2963999999999997E-2</c:v>
                </c:pt>
                <c:pt idx="97">
                  <c:v>5.5604000000000001E-2</c:v>
                </c:pt>
                <c:pt idx="98">
                  <c:v>5.7230999999999997E-2</c:v>
                </c:pt>
                <c:pt idx="99">
                  <c:v>5.611E-2</c:v>
                </c:pt>
                <c:pt idx="100">
                  <c:v>5.4105E-2</c:v>
                </c:pt>
                <c:pt idx="101">
                  <c:v>5.5988999999999997E-2</c:v>
                </c:pt>
                <c:pt idx="102">
                  <c:v>5.8377999999999999E-2</c:v>
                </c:pt>
                <c:pt idx="103">
                  <c:v>5.6512E-2</c:v>
                </c:pt>
                <c:pt idx="104">
                  <c:v>5.8200000000000002E-2</c:v>
                </c:pt>
                <c:pt idx="105">
                  <c:v>5.9950999999999997E-2</c:v>
                </c:pt>
                <c:pt idx="106">
                  <c:v>5.8842999999999999E-2</c:v>
                </c:pt>
                <c:pt idx="107">
                  <c:v>5.6517999999999999E-2</c:v>
                </c:pt>
                <c:pt idx="108">
                  <c:v>5.7542000000000003E-2</c:v>
                </c:pt>
                <c:pt idx="109">
                  <c:v>6.1103999999999999E-2</c:v>
                </c:pt>
                <c:pt idx="110">
                  <c:v>5.9787E-2</c:v>
                </c:pt>
                <c:pt idx="111">
                  <c:v>5.8985999999999997E-2</c:v>
                </c:pt>
                <c:pt idx="112">
                  <c:v>5.9351000000000001E-2</c:v>
                </c:pt>
                <c:pt idx="113">
                  <c:v>5.9721999999999997E-2</c:v>
                </c:pt>
                <c:pt idx="114">
                  <c:v>5.9055000000000003E-2</c:v>
                </c:pt>
                <c:pt idx="115">
                  <c:v>5.9334999999999999E-2</c:v>
                </c:pt>
                <c:pt idx="116">
                  <c:v>6.1629000000000003E-2</c:v>
                </c:pt>
                <c:pt idx="117">
                  <c:v>6.1196E-2</c:v>
                </c:pt>
                <c:pt idx="118">
                  <c:v>6.0373999999999997E-2</c:v>
                </c:pt>
                <c:pt idx="119">
                  <c:v>6.0676000000000001E-2</c:v>
                </c:pt>
                <c:pt idx="120">
                  <c:v>6.2336999999999997E-2</c:v>
                </c:pt>
                <c:pt idx="121">
                  <c:v>6.2163999999999997E-2</c:v>
                </c:pt>
                <c:pt idx="122">
                  <c:v>6.0942999999999997E-2</c:v>
                </c:pt>
                <c:pt idx="123">
                  <c:v>6.1933000000000002E-2</c:v>
                </c:pt>
                <c:pt idx="124">
                  <c:v>6.216E-2</c:v>
                </c:pt>
                <c:pt idx="125">
                  <c:v>6.2035E-2</c:v>
                </c:pt>
                <c:pt idx="126">
                  <c:v>6.2554999999999999E-2</c:v>
                </c:pt>
                <c:pt idx="127">
                  <c:v>6.3168000000000002E-2</c:v>
                </c:pt>
                <c:pt idx="128">
                  <c:v>6.3119999999999996E-2</c:v>
                </c:pt>
                <c:pt idx="129">
                  <c:v>6.2546000000000004E-2</c:v>
                </c:pt>
                <c:pt idx="130">
                  <c:v>6.4024999999999999E-2</c:v>
                </c:pt>
                <c:pt idx="131">
                  <c:v>6.4218999999999998E-2</c:v>
                </c:pt>
                <c:pt idx="132">
                  <c:v>6.3181000000000001E-2</c:v>
                </c:pt>
                <c:pt idx="133">
                  <c:v>6.429E-2</c:v>
                </c:pt>
                <c:pt idx="134">
                  <c:v>6.5289E-2</c:v>
                </c:pt>
                <c:pt idx="135">
                  <c:v>6.5503000000000006E-2</c:v>
                </c:pt>
                <c:pt idx="136">
                  <c:v>6.4933000000000005E-2</c:v>
                </c:pt>
                <c:pt idx="137">
                  <c:v>6.5527000000000002E-2</c:v>
                </c:pt>
                <c:pt idx="138">
                  <c:v>6.5915000000000001E-2</c:v>
                </c:pt>
                <c:pt idx="139">
                  <c:v>6.5193000000000001E-2</c:v>
                </c:pt>
                <c:pt idx="140">
                  <c:v>6.6114000000000006E-2</c:v>
                </c:pt>
                <c:pt idx="141">
                  <c:v>6.7371E-2</c:v>
                </c:pt>
                <c:pt idx="142">
                  <c:v>6.7886000000000002E-2</c:v>
                </c:pt>
                <c:pt idx="143">
                  <c:v>6.6505999999999996E-2</c:v>
                </c:pt>
                <c:pt idx="144">
                  <c:v>6.7204E-2</c:v>
                </c:pt>
                <c:pt idx="145">
                  <c:v>6.9224999999999995E-2</c:v>
                </c:pt>
                <c:pt idx="146">
                  <c:v>6.9043999999999994E-2</c:v>
                </c:pt>
                <c:pt idx="147">
                  <c:v>6.8695000000000006E-2</c:v>
                </c:pt>
                <c:pt idx="148">
                  <c:v>6.9039000000000003E-2</c:v>
                </c:pt>
                <c:pt idx="149">
                  <c:v>7.0213999999999999E-2</c:v>
                </c:pt>
                <c:pt idx="150">
                  <c:v>6.9272E-2</c:v>
                </c:pt>
                <c:pt idx="151">
                  <c:v>6.9219000000000003E-2</c:v>
                </c:pt>
                <c:pt idx="152">
                  <c:v>7.1375999999999995E-2</c:v>
                </c:pt>
                <c:pt idx="153">
                  <c:v>7.1781999999999999E-2</c:v>
                </c:pt>
                <c:pt idx="154">
                  <c:v>7.1482000000000004E-2</c:v>
                </c:pt>
                <c:pt idx="155">
                  <c:v>7.1415000000000006E-2</c:v>
                </c:pt>
                <c:pt idx="156">
                  <c:v>7.2767999999999999E-2</c:v>
                </c:pt>
                <c:pt idx="157">
                  <c:v>7.2545999999999999E-2</c:v>
                </c:pt>
                <c:pt idx="158">
                  <c:v>7.1892999999999999E-2</c:v>
                </c:pt>
                <c:pt idx="159">
                  <c:v>7.3381000000000002E-2</c:v>
                </c:pt>
                <c:pt idx="160">
                  <c:v>7.4063000000000004E-2</c:v>
                </c:pt>
                <c:pt idx="161">
                  <c:v>7.3665999999999995E-2</c:v>
                </c:pt>
                <c:pt idx="162">
                  <c:v>7.2858999999999993E-2</c:v>
                </c:pt>
                <c:pt idx="163">
                  <c:v>7.4274999999999994E-2</c:v>
                </c:pt>
                <c:pt idx="164">
                  <c:v>7.5359999999999996E-2</c:v>
                </c:pt>
                <c:pt idx="165">
                  <c:v>7.5177999999999995E-2</c:v>
                </c:pt>
                <c:pt idx="166">
                  <c:v>7.6092000000000007E-2</c:v>
                </c:pt>
                <c:pt idx="167">
                  <c:v>7.6884999999999995E-2</c:v>
                </c:pt>
                <c:pt idx="168">
                  <c:v>7.7041999999999999E-2</c:v>
                </c:pt>
                <c:pt idx="169">
                  <c:v>7.6380000000000003E-2</c:v>
                </c:pt>
                <c:pt idx="170">
                  <c:v>7.7294000000000002E-2</c:v>
                </c:pt>
                <c:pt idx="171">
                  <c:v>7.8619999999999995E-2</c:v>
                </c:pt>
                <c:pt idx="172">
                  <c:v>7.8425999999999996E-2</c:v>
                </c:pt>
                <c:pt idx="173">
                  <c:v>7.8355999999999995E-2</c:v>
                </c:pt>
                <c:pt idx="174">
                  <c:v>7.9061000000000006E-2</c:v>
                </c:pt>
                <c:pt idx="175">
                  <c:v>8.0426999999999998E-2</c:v>
                </c:pt>
                <c:pt idx="176">
                  <c:v>8.0296000000000006E-2</c:v>
                </c:pt>
                <c:pt idx="177">
                  <c:v>8.0840999999999996E-2</c:v>
                </c:pt>
                <c:pt idx="178">
                  <c:v>8.2406999999999994E-2</c:v>
                </c:pt>
                <c:pt idx="179">
                  <c:v>8.2677E-2</c:v>
                </c:pt>
                <c:pt idx="180">
                  <c:v>8.2882999999999998E-2</c:v>
                </c:pt>
                <c:pt idx="181">
                  <c:v>8.3459000000000005E-2</c:v>
                </c:pt>
                <c:pt idx="182">
                  <c:v>8.4522E-2</c:v>
                </c:pt>
                <c:pt idx="183">
                  <c:v>8.4873000000000004E-2</c:v>
                </c:pt>
                <c:pt idx="184">
                  <c:v>8.5171999999999998E-2</c:v>
                </c:pt>
                <c:pt idx="185">
                  <c:v>8.6252999999999996E-2</c:v>
                </c:pt>
                <c:pt idx="186">
                  <c:v>8.7147000000000002E-2</c:v>
                </c:pt>
                <c:pt idx="187">
                  <c:v>8.7805999999999995E-2</c:v>
                </c:pt>
                <c:pt idx="188">
                  <c:v>8.8419999999999999E-2</c:v>
                </c:pt>
                <c:pt idx="189">
                  <c:v>8.9637999999999995E-2</c:v>
                </c:pt>
                <c:pt idx="190">
                  <c:v>9.0625999999999998E-2</c:v>
                </c:pt>
                <c:pt idx="191">
                  <c:v>9.1287999999999994E-2</c:v>
                </c:pt>
                <c:pt idx="192">
                  <c:v>9.2313000000000006E-2</c:v>
                </c:pt>
                <c:pt idx="193">
                  <c:v>9.3354999999999994E-2</c:v>
                </c:pt>
                <c:pt idx="194">
                  <c:v>9.4354999999999994E-2</c:v>
                </c:pt>
                <c:pt idx="195">
                  <c:v>9.5363000000000003E-2</c:v>
                </c:pt>
                <c:pt idx="196">
                  <c:v>9.6638000000000002E-2</c:v>
                </c:pt>
                <c:pt idx="197">
                  <c:v>9.7795999999999994E-2</c:v>
                </c:pt>
                <c:pt idx="198">
                  <c:v>9.8589999999999997E-2</c:v>
                </c:pt>
                <c:pt idx="199">
                  <c:v>9.9987999999999994E-2</c:v>
                </c:pt>
                <c:pt idx="200">
                  <c:v>0.101398</c:v>
                </c:pt>
                <c:pt idx="201">
                  <c:v>0.102549</c:v>
                </c:pt>
                <c:pt idx="202">
                  <c:v>0.104009</c:v>
                </c:pt>
                <c:pt idx="203">
                  <c:v>0.105568</c:v>
                </c:pt>
                <c:pt idx="204">
                  <c:v>0.107011</c:v>
                </c:pt>
                <c:pt idx="205">
                  <c:v>0.10803699999999999</c:v>
                </c:pt>
                <c:pt idx="206">
                  <c:v>0.109712</c:v>
                </c:pt>
                <c:pt idx="207">
                  <c:v>0.111688</c:v>
                </c:pt>
                <c:pt idx="208">
                  <c:v>0.113161</c:v>
                </c:pt>
                <c:pt idx="209">
                  <c:v>0.11457000000000001</c:v>
                </c:pt>
                <c:pt idx="210">
                  <c:v>0.11626</c:v>
                </c:pt>
                <c:pt idx="211">
                  <c:v>0.11827600000000001</c:v>
                </c:pt>
                <c:pt idx="212">
                  <c:v>0.11948300000000001</c:v>
                </c:pt>
                <c:pt idx="213">
                  <c:v>0.121098</c:v>
                </c:pt>
                <c:pt idx="214">
                  <c:v>0.12349</c:v>
                </c:pt>
                <c:pt idx="215">
                  <c:v>0.12549199999999999</c:v>
                </c:pt>
                <c:pt idx="216">
                  <c:v>0.12706200000000001</c:v>
                </c:pt>
                <c:pt idx="217">
                  <c:v>0.12858600000000001</c:v>
                </c:pt>
                <c:pt idx="218">
                  <c:v>0.13087599999999999</c:v>
                </c:pt>
                <c:pt idx="219">
                  <c:v>0.132739</c:v>
                </c:pt>
                <c:pt idx="220">
                  <c:v>0.13445799999999999</c:v>
                </c:pt>
                <c:pt idx="221">
                  <c:v>0.13666</c:v>
                </c:pt>
                <c:pt idx="222">
                  <c:v>0.138739</c:v>
                </c:pt>
                <c:pt idx="223">
                  <c:v>0.14047699999999999</c:v>
                </c:pt>
                <c:pt idx="224">
                  <c:v>0.14199899999999999</c:v>
                </c:pt>
                <c:pt idx="225">
                  <c:v>0.144452</c:v>
                </c:pt>
                <c:pt idx="226">
                  <c:v>0.14679700000000001</c:v>
                </c:pt>
                <c:pt idx="227">
                  <c:v>0.148643</c:v>
                </c:pt>
                <c:pt idx="228">
                  <c:v>0.15060899999999999</c:v>
                </c:pt>
                <c:pt idx="229">
                  <c:v>0.15271699999999999</c:v>
                </c:pt>
                <c:pt idx="230">
                  <c:v>0.154723</c:v>
                </c:pt>
                <c:pt idx="231">
                  <c:v>0.15617</c:v>
                </c:pt>
                <c:pt idx="232">
                  <c:v>0.15836900000000001</c:v>
                </c:pt>
                <c:pt idx="233">
                  <c:v>0.16072900000000001</c:v>
                </c:pt>
                <c:pt idx="234">
                  <c:v>0.16231400000000001</c:v>
                </c:pt>
                <c:pt idx="235">
                  <c:v>0.163969</c:v>
                </c:pt>
                <c:pt idx="236">
                  <c:v>0.165904</c:v>
                </c:pt>
                <c:pt idx="237">
                  <c:v>0.168043</c:v>
                </c:pt>
                <c:pt idx="238">
                  <c:v>0.169601</c:v>
                </c:pt>
                <c:pt idx="239">
                  <c:v>0.17143</c:v>
                </c:pt>
                <c:pt idx="240">
                  <c:v>0.173655</c:v>
                </c:pt>
                <c:pt idx="241">
                  <c:v>0.175404</c:v>
                </c:pt>
                <c:pt idx="242">
                  <c:v>0.17676700000000001</c:v>
                </c:pt>
                <c:pt idx="243">
                  <c:v>0.17819499999999999</c:v>
                </c:pt>
                <c:pt idx="244">
                  <c:v>0.180371</c:v>
                </c:pt>
                <c:pt idx="245">
                  <c:v>0.18191299999999999</c:v>
                </c:pt>
                <c:pt idx="246">
                  <c:v>0.18317</c:v>
                </c:pt>
                <c:pt idx="247">
                  <c:v>0.18478900000000001</c:v>
                </c:pt>
                <c:pt idx="248">
                  <c:v>0.186414</c:v>
                </c:pt>
                <c:pt idx="249">
                  <c:v>0.18790100000000001</c:v>
                </c:pt>
                <c:pt idx="250">
                  <c:v>0.18928800000000001</c:v>
                </c:pt>
                <c:pt idx="251">
                  <c:v>0.191077</c:v>
                </c:pt>
                <c:pt idx="252">
                  <c:v>0.192605</c:v>
                </c:pt>
                <c:pt idx="253">
                  <c:v>0.19378000000000001</c:v>
                </c:pt>
                <c:pt idx="254">
                  <c:v>0.195075</c:v>
                </c:pt>
                <c:pt idx="255">
                  <c:v>0.19658300000000001</c:v>
                </c:pt>
                <c:pt idx="256">
                  <c:v>0.19808700000000001</c:v>
                </c:pt>
                <c:pt idx="257">
                  <c:v>0.199263</c:v>
                </c:pt>
                <c:pt idx="258">
                  <c:v>0.20067699999999999</c:v>
                </c:pt>
                <c:pt idx="259">
                  <c:v>0.20201</c:v>
                </c:pt>
                <c:pt idx="260">
                  <c:v>0.202984</c:v>
                </c:pt>
                <c:pt idx="261">
                  <c:v>0.204294</c:v>
                </c:pt>
                <c:pt idx="262">
                  <c:v>0.20563799999999999</c:v>
                </c:pt>
                <c:pt idx="263">
                  <c:v>0.206844</c:v>
                </c:pt>
                <c:pt idx="264">
                  <c:v>0.20808299999999999</c:v>
                </c:pt>
                <c:pt idx="265">
                  <c:v>0.20941199999999999</c:v>
                </c:pt>
                <c:pt idx="266">
                  <c:v>0.21065800000000001</c:v>
                </c:pt>
                <c:pt idx="267">
                  <c:v>0.21140200000000001</c:v>
                </c:pt>
                <c:pt idx="268">
                  <c:v>0.21254700000000001</c:v>
                </c:pt>
                <c:pt idx="269">
                  <c:v>0.21390600000000001</c:v>
                </c:pt>
                <c:pt idx="270">
                  <c:v>0.21494199999999999</c:v>
                </c:pt>
                <c:pt idx="271">
                  <c:v>0.21578</c:v>
                </c:pt>
                <c:pt idx="272">
                  <c:v>0.21676000000000001</c:v>
                </c:pt>
                <c:pt idx="273">
                  <c:v>0.217997</c:v>
                </c:pt>
                <c:pt idx="274">
                  <c:v>0.218609</c:v>
                </c:pt>
                <c:pt idx="275">
                  <c:v>0.21947700000000001</c:v>
                </c:pt>
                <c:pt idx="276">
                  <c:v>0.22083700000000001</c:v>
                </c:pt>
                <c:pt idx="277">
                  <c:v>0.22184999999999999</c:v>
                </c:pt>
                <c:pt idx="278">
                  <c:v>0.222473</c:v>
                </c:pt>
                <c:pt idx="279">
                  <c:v>0.223107</c:v>
                </c:pt>
                <c:pt idx="280">
                  <c:v>0.224524</c:v>
                </c:pt>
                <c:pt idx="281">
                  <c:v>0.22541800000000001</c:v>
                </c:pt>
                <c:pt idx="282">
                  <c:v>0.22604399999999999</c:v>
                </c:pt>
                <c:pt idx="283">
                  <c:v>0.227018</c:v>
                </c:pt>
                <c:pt idx="284">
                  <c:v>0.22806299999999999</c:v>
                </c:pt>
                <c:pt idx="285">
                  <c:v>0.22883600000000001</c:v>
                </c:pt>
                <c:pt idx="286">
                  <c:v>0.229326</c:v>
                </c:pt>
                <c:pt idx="287">
                  <c:v>0.23061400000000001</c:v>
                </c:pt>
                <c:pt idx="288">
                  <c:v>0.23172400000000001</c:v>
                </c:pt>
                <c:pt idx="289">
                  <c:v>0.232374</c:v>
                </c:pt>
                <c:pt idx="290">
                  <c:v>0.23319500000000001</c:v>
                </c:pt>
                <c:pt idx="291">
                  <c:v>0.23418700000000001</c:v>
                </c:pt>
                <c:pt idx="292">
                  <c:v>0.23510200000000001</c:v>
                </c:pt>
                <c:pt idx="293">
                  <c:v>0.23555100000000001</c:v>
                </c:pt>
                <c:pt idx="294">
                  <c:v>0.23649000000000001</c:v>
                </c:pt>
                <c:pt idx="295">
                  <c:v>0.23757800000000001</c:v>
                </c:pt>
                <c:pt idx="296">
                  <c:v>0.238284</c:v>
                </c:pt>
                <c:pt idx="297">
                  <c:v>0.23882200000000001</c:v>
                </c:pt>
                <c:pt idx="298">
                  <c:v>0.239623</c:v>
                </c:pt>
                <c:pt idx="299">
                  <c:v>0.240757</c:v>
                </c:pt>
                <c:pt idx="300">
                  <c:v>0.24137400000000001</c:v>
                </c:pt>
                <c:pt idx="301">
                  <c:v>0.242198</c:v>
                </c:pt>
                <c:pt idx="302">
                  <c:v>0.24326700000000001</c:v>
                </c:pt>
                <c:pt idx="303">
                  <c:v>0.243954</c:v>
                </c:pt>
                <c:pt idx="304">
                  <c:v>0.24446499999999999</c:v>
                </c:pt>
                <c:pt idx="305">
                  <c:v>0.24516299999999999</c:v>
                </c:pt>
                <c:pt idx="306">
                  <c:v>0.24640200000000001</c:v>
                </c:pt>
                <c:pt idx="307">
                  <c:v>0.24707399999999999</c:v>
                </c:pt>
                <c:pt idx="308">
                  <c:v>0.247614</c:v>
                </c:pt>
                <c:pt idx="309">
                  <c:v>0.24851799999999999</c:v>
                </c:pt>
                <c:pt idx="310">
                  <c:v>0.24943299999999999</c:v>
                </c:pt>
                <c:pt idx="311">
                  <c:v>0.25020700000000001</c:v>
                </c:pt>
                <c:pt idx="312">
                  <c:v>0.25088500000000002</c:v>
                </c:pt>
                <c:pt idx="313">
                  <c:v>0.251892</c:v>
                </c:pt>
                <c:pt idx="314">
                  <c:v>0.25274799999999997</c:v>
                </c:pt>
                <c:pt idx="315">
                  <c:v>0.25343199999999999</c:v>
                </c:pt>
                <c:pt idx="316">
                  <c:v>0.25421700000000003</c:v>
                </c:pt>
                <c:pt idx="317">
                  <c:v>0.255102</c:v>
                </c:pt>
                <c:pt idx="318">
                  <c:v>0.25592100000000001</c:v>
                </c:pt>
                <c:pt idx="319">
                  <c:v>0.25652900000000001</c:v>
                </c:pt>
                <c:pt idx="320">
                  <c:v>0.25736999999999999</c:v>
                </c:pt>
                <c:pt idx="321">
                  <c:v>0.25825799999999999</c:v>
                </c:pt>
                <c:pt idx="322">
                  <c:v>0.25902799999999998</c:v>
                </c:pt>
                <c:pt idx="323">
                  <c:v>0.25975199999999998</c:v>
                </c:pt>
                <c:pt idx="324">
                  <c:v>0.26058399999999998</c:v>
                </c:pt>
                <c:pt idx="325">
                  <c:v>0.26150400000000001</c:v>
                </c:pt>
                <c:pt idx="326">
                  <c:v>0.26225999999999999</c:v>
                </c:pt>
                <c:pt idx="327">
                  <c:v>0.26310899999999998</c:v>
                </c:pt>
                <c:pt idx="328">
                  <c:v>0.26395400000000002</c:v>
                </c:pt>
                <c:pt idx="329">
                  <c:v>0.26457399999999998</c:v>
                </c:pt>
                <c:pt idx="330">
                  <c:v>0.26542300000000002</c:v>
                </c:pt>
                <c:pt idx="331">
                  <c:v>0.26638099999999998</c:v>
                </c:pt>
                <c:pt idx="332">
                  <c:v>0.267235</c:v>
                </c:pt>
                <c:pt idx="333">
                  <c:v>0.26788000000000001</c:v>
                </c:pt>
                <c:pt idx="334">
                  <c:v>0.26861699999999999</c:v>
                </c:pt>
                <c:pt idx="335">
                  <c:v>0.26953100000000002</c:v>
                </c:pt>
                <c:pt idx="336">
                  <c:v>0.27025100000000002</c:v>
                </c:pt>
                <c:pt idx="337">
                  <c:v>0.27107100000000001</c:v>
                </c:pt>
                <c:pt idx="338">
                  <c:v>0.27200099999999999</c:v>
                </c:pt>
                <c:pt idx="339">
                  <c:v>0.27285500000000001</c:v>
                </c:pt>
                <c:pt idx="340">
                  <c:v>0.27346799999999999</c:v>
                </c:pt>
                <c:pt idx="341">
                  <c:v>0.27416600000000002</c:v>
                </c:pt>
                <c:pt idx="342">
                  <c:v>0.27529900000000002</c:v>
                </c:pt>
                <c:pt idx="343">
                  <c:v>0.27613399999999999</c:v>
                </c:pt>
                <c:pt idx="344">
                  <c:v>0.276814</c:v>
                </c:pt>
                <c:pt idx="345">
                  <c:v>0.27754299999999998</c:v>
                </c:pt>
                <c:pt idx="346">
                  <c:v>0.278449</c:v>
                </c:pt>
                <c:pt idx="347">
                  <c:v>0.27913900000000003</c:v>
                </c:pt>
                <c:pt idx="348">
                  <c:v>0.27968300000000001</c:v>
                </c:pt>
                <c:pt idx="349">
                  <c:v>0.28074399999999999</c:v>
                </c:pt>
                <c:pt idx="350">
                  <c:v>0.28164299999999998</c:v>
                </c:pt>
                <c:pt idx="351">
                  <c:v>0.28231699999999998</c:v>
                </c:pt>
                <c:pt idx="352">
                  <c:v>0.28297</c:v>
                </c:pt>
                <c:pt idx="353">
                  <c:v>0.28386899999999998</c:v>
                </c:pt>
                <c:pt idx="354">
                  <c:v>0.28469100000000003</c:v>
                </c:pt>
                <c:pt idx="355">
                  <c:v>0.28521200000000002</c:v>
                </c:pt>
                <c:pt idx="356">
                  <c:v>0.28609899999999999</c:v>
                </c:pt>
                <c:pt idx="357">
                  <c:v>0.28697</c:v>
                </c:pt>
                <c:pt idx="358">
                  <c:v>0.28762599999999999</c:v>
                </c:pt>
                <c:pt idx="359">
                  <c:v>0.28817599999999999</c:v>
                </c:pt>
                <c:pt idx="360">
                  <c:v>0.28902099999999997</c:v>
                </c:pt>
                <c:pt idx="361">
                  <c:v>0.29000799999999999</c:v>
                </c:pt>
                <c:pt idx="362">
                  <c:v>0.290632</c:v>
                </c:pt>
                <c:pt idx="363">
                  <c:v>0.29134300000000002</c:v>
                </c:pt>
                <c:pt idx="364">
                  <c:v>0.292134</c:v>
                </c:pt>
                <c:pt idx="365">
                  <c:v>0.292883</c:v>
                </c:pt>
                <c:pt idx="366">
                  <c:v>0.29341600000000001</c:v>
                </c:pt>
                <c:pt idx="367">
                  <c:v>0.294101</c:v>
                </c:pt>
                <c:pt idx="368">
                  <c:v>0.29503400000000002</c:v>
                </c:pt>
                <c:pt idx="369">
                  <c:v>0.29558600000000002</c:v>
                </c:pt>
                <c:pt idx="370">
                  <c:v>0.29617199999999999</c:v>
                </c:pt>
                <c:pt idx="371">
                  <c:v>0.296906</c:v>
                </c:pt>
                <c:pt idx="372">
                  <c:v>0.29767500000000002</c:v>
                </c:pt>
                <c:pt idx="373">
                  <c:v>0.298265</c:v>
                </c:pt>
                <c:pt idx="374">
                  <c:v>0.29886800000000002</c:v>
                </c:pt>
                <c:pt idx="375">
                  <c:v>0.29972599999999999</c:v>
                </c:pt>
                <c:pt idx="376">
                  <c:v>0.30032300000000001</c:v>
                </c:pt>
                <c:pt idx="377">
                  <c:v>0.300792</c:v>
                </c:pt>
                <c:pt idx="378">
                  <c:v>0.30132599999999998</c:v>
                </c:pt>
                <c:pt idx="379">
                  <c:v>0.30210199999999998</c:v>
                </c:pt>
                <c:pt idx="380">
                  <c:v>0.30273899999999998</c:v>
                </c:pt>
                <c:pt idx="381">
                  <c:v>0.30319800000000002</c:v>
                </c:pt>
                <c:pt idx="382">
                  <c:v>0.30382300000000001</c:v>
                </c:pt>
                <c:pt idx="383">
                  <c:v>0.30436299999999999</c:v>
                </c:pt>
                <c:pt idx="384">
                  <c:v>0.304863</c:v>
                </c:pt>
                <c:pt idx="385">
                  <c:v>0.30545499999999998</c:v>
                </c:pt>
                <c:pt idx="386">
                  <c:v>0.30607200000000001</c:v>
                </c:pt>
                <c:pt idx="387">
                  <c:v>0.30662200000000001</c:v>
                </c:pt>
                <c:pt idx="388">
                  <c:v>0.30708000000000002</c:v>
                </c:pt>
                <c:pt idx="389">
                  <c:v>0.30763099999999999</c:v>
                </c:pt>
                <c:pt idx="390">
                  <c:v>0.30816199999999999</c:v>
                </c:pt>
                <c:pt idx="391">
                  <c:v>0.30862800000000001</c:v>
                </c:pt>
                <c:pt idx="392">
                  <c:v>0.309087</c:v>
                </c:pt>
                <c:pt idx="393">
                  <c:v>0.30958200000000002</c:v>
                </c:pt>
                <c:pt idx="394">
                  <c:v>0.31003999999999998</c:v>
                </c:pt>
                <c:pt idx="395">
                  <c:v>0.31035800000000002</c:v>
                </c:pt>
                <c:pt idx="396">
                  <c:v>0.31087500000000001</c:v>
                </c:pt>
                <c:pt idx="397">
                  <c:v>0.31137300000000001</c:v>
                </c:pt>
                <c:pt idx="398">
                  <c:v>0.31167</c:v>
                </c:pt>
                <c:pt idx="399">
                  <c:v>0.312083</c:v>
                </c:pt>
                <c:pt idx="400">
                  <c:v>0.31256899999999999</c:v>
                </c:pt>
                <c:pt idx="401">
                  <c:v>0.31302400000000002</c:v>
                </c:pt>
                <c:pt idx="402">
                  <c:v>0.31324400000000002</c:v>
                </c:pt>
                <c:pt idx="403">
                  <c:v>0.31362200000000001</c:v>
                </c:pt>
                <c:pt idx="404">
                  <c:v>0.31409799999999999</c:v>
                </c:pt>
                <c:pt idx="405">
                  <c:v>0.31440299999999999</c:v>
                </c:pt>
                <c:pt idx="406">
                  <c:v>0.31468299999999999</c:v>
                </c:pt>
                <c:pt idx="407">
                  <c:v>0.31502000000000002</c:v>
                </c:pt>
                <c:pt idx="408">
                  <c:v>0.31540400000000002</c:v>
                </c:pt>
                <c:pt idx="409">
                  <c:v>0.31548300000000001</c:v>
                </c:pt>
                <c:pt idx="410">
                  <c:v>0.31575199999999998</c:v>
                </c:pt>
                <c:pt idx="411">
                  <c:v>0.31630000000000003</c:v>
                </c:pt>
                <c:pt idx="412">
                  <c:v>0.31659199999999998</c:v>
                </c:pt>
                <c:pt idx="413">
                  <c:v>0.31673000000000001</c:v>
                </c:pt>
                <c:pt idx="414">
                  <c:v>0.316913</c:v>
                </c:pt>
                <c:pt idx="415">
                  <c:v>0.31737799999999999</c:v>
                </c:pt>
                <c:pt idx="416">
                  <c:v>0.31750600000000001</c:v>
                </c:pt>
                <c:pt idx="417">
                  <c:v>0.31758199999999998</c:v>
                </c:pt>
                <c:pt idx="418">
                  <c:v>0.31790000000000002</c:v>
                </c:pt>
                <c:pt idx="419">
                  <c:v>0.31817600000000001</c:v>
                </c:pt>
                <c:pt idx="420">
                  <c:v>0.31826900000000002</c:v>
                </c:pt>
                <c:pt idx="421">
                  <c:v>0.31829200000000002</c:v>
                </c:pt>
                <c:pt idx="422">
                  <c:v>0.318745</c:v>
                </c:pt>
                <c:pt idx="423">
                  <c:v>0.31898599999999999</c:v>
                </c:pt>
                <c:pt idx="424">
                  <c:v>0.31906600000000002</c:v>
                </c:pt>
                <c:pt idx="425">
                  <c:v>0.31931300000000001</c:v>
                </c:pt>
                <c:pt idx="426">
                  <c:v>0.31957000000000002</c:v>
                </c:pt>
                <c:pt idx="427">
                  <c:v>0.31965199999999999</c:v>
                </c:pt>
                <c:pt idx="428">
                  <c:v>0.31954900000000003</c:v>
                </c:pt>
                <c:pt idx="429">
                  <c:v>0.31985999999999998</c:v>
                </c:pt>
                <c:pt idx="430">
                  <c:v>0.32009100000000001</c:v>
                </c:pt>
                <c:pt idx="431">
                  <c:v>0.32009900000000002</c:v>
                </c:pt>
                <c:pt idx="432">
                  <c:v>0.320158</c:v>
                </c:pt>
                <c:pt idx="433">
                  <c:v>0.32033299999999998</c:v>
                </c:pt>
                <c:pt idx="434">
                  <c:v>0.32049800000000001</c:v>
                </c:pt>
                <c:pt idx="435">
                  <c:v>0.32049</c:v>
                </c:pt>
                <c:pt idx="436">
                  <c:v>0.32074999999999998</c:v>
                </c:pt>
                <c:pt idx="437">
                  <c:v>0.32098700000000002</c:v>
                </c:pt>
                <c:pt idx="438">
                  <c:v>0.32098500000000002</c:v>
                </c:pt>
                <c:pt idx="439">
                  <c:v>0.32095899999999999</c:v>
                </c:pt>
                <c:pt idx="440">
                  <c:v>0.32108900000000001</c:v>
                </c:pt>
                <c:pt idx="441">
                  <c:v>0.321293</c:v>
                </c:pt>
                <c:pt idx="442">
                  <c:v>0.32123099999999999</c:v>
                </c:pt>
                <c:pt idx="443">
                  <c:v>0.32129099999999999</c:v>
                </c:pt>
                <c:pt idx="444">
                  <c:v>0.32144099999999998</c:v>
                </c:pt>
                <c:pt idx="445">
                  <c:v>0.32153399999999999</c:v>
                </c:pt>
                <c:pt idx="446">
                  <c:v>0.321494</c:v>
                </c:pt>
                <c:pt idx="447">
                  <c:v>0.32155299999999998</c:v>
                </c:pt>
                <c:pt idx="448">
                  <c:v>0.32176100000000002</c:v>
                </c:pt>
                <c:pt idx="449">
                  <c:v>0.32171300000000003</c:v>
                </c:pt>
                <c:pt idx="450">
                  <c:v>0.32172000000000001</c:v>
                </c:pt>
                <c:pt idx="451">
                  <c:v>0.32182699999999997</c:v>
                </c:pt>
                <c:pt idx="452">
                  <c:v>0.321913</c:v>
                </c:pt>
                <c:pt idx="453">
                  <c:v>0.321884</c:v>
                </c:pt>
                <c:pt idx="454">
                  <c:v>0.32188499999999998</c:v>
                </c:pt>
                <c:pt idx="455">
                  <c:v>0.32203399999999999</c:v>
                </c:pt>
                <c:pt idx="456">
                  <c:v>0.32206299999999999</c:v>
                </c:pt>
                <c:pt idx="457">
                  <c:v>0.322098</c:v>
                </c:pt>
                <c:pt idx="458">
                  <c:v>0.32217800000000002</c:v>
                </c:pt>
                <c:pt idx="459">
                  <c:v>0.32219100000000001</c:v>
                </c:pt>
                <c:pt idx="460">
                  <c:v>0.32220199999999999</c:v>
                </c:pt>
                <c:pt idx="461">
                  <c:v>0.32227699999999998</c:v>
                </c:pt>
                <c:pt idx="462">
                  <c:v>0.32244800000000001</c:v>
                </c:pt>
                <c:pt idx="463">
                  <c:v>0.32234499999999999</c:v>
                </c:pt>
                <c:pt idx="464">
                  <c:v>0.322293</c:v>
                </c:pt>
                <c:pt idx="465">
                  <c:v>0.322496</c:v>
                </c:pt>
                <c:pt idx="466">
                  <c:v>0.32258300000000001</c:v>
                </c:pt>
                <c:pt idx="467">
                  <c:v>0.32256699999999999</c:v>
                </c:pt>
                <c:pt idx="468">
                  <c:v>0.32255499999999998</c:v>
                </c:pt>
                <c:pt idx="469">
                  <c:v>0.322741</c:v>
                </c:pt>
                <c:pt idx="470">
                  <c:v>0.32268400000000003</c:v>
                </c:pt>
                <c:pt idx="471">
                  <c:v>0.322631</c:v>
                </c:pt>
                <c:pt idx="472">
                  <c:v>0.32288600000000001</c:v>
                </c:pt>
                <c:pt idx="473">
                  <c:v>0.32305099999999998</c:v>
                </c:pt>
                <c:pt idx="474">
                  <c:v>0.32299600000000001</c:v>
                </c:pt>
                <c:pt idx="475">
                  <c:v>0.32283899999999999</c:v>
                </c:pt>
                <c:pt idx="476">
                  <c:v>0.32312099999999999</c:v>
                </c:pt>
                <c:pt idx="477">
                  <c:v>0.32317499999999999</c:v>
                </c:pt>
                <c:pt idx="478">
                  <c:v>0.32305600000000001</c:v>
                </c:pt>
                <c:pt idx="479">
                  <c:v>0.32311600000000001</c:v>
                </c:pt>
                <c:pt idx="480">
                  <c:v>0.323266</c:v>
                </c:pt>
                <c:pt idx="481">
                  <c:v>0.32328400000000002</c:v>
                </c:pt>
                <c:pt idx="482">
                  <c:v>0.32313799999999998</c:v>
                </c:pt>
                <c:pt idx="483">
                  <c:v>0.32339499999999999</c:v>
                </c:pt>
                <c:pt idx="484">
                  <c:v>0.32361600000000001</c:v>
                </c:pt>
                <c:pt idx="485">
                  <c:v>0.32366400000000001</c:v>
                </c:pt>
                <c:pt idx="486">
                  <c:v>0.32364199999999999</c:v>
                </c:pt>
                <c:pt idx="487">
                  <c:v>0.32380799999999998</c:v>
                </c:pt>
                <c:pt idx="488">
                  <c:v>0.32389699999999999</c:v>
                </c:pt>
                <c:pt idx="489">
                  <c:v>0.32371299999999997</c:v>
                </c:pt>
                <c:pt idx="490">
                  <c:v>0.32397900000000002</c:v>
                </c:pt>
                <c:pt idx="491">
                  <c:v>0.32417299999999999</c:v>
                </c:pt>
                <c:pt idx="492">
                  <c:v>0.32408799999999999</c:v>
                </c:pt>
                <c:pt idx="493">
                  <c:v>0.32396000000000003</c:v>
                </c:pt>
                <c:pt idx="494">
                  <c:v>0.32418999999999998</c:v>
                </c:pt>
                <c:pt idx="495">
                  <c:v>0.324488</c:v>
                </c:pt>
                <c:pt idx="496">
                  <c:v>0.32443</c:v>
                </c:pt>
                <c:pt idx="497">
                  <c:v>0.32471899999999998</c:v>
                </c:pt>
                <c:pt idx="498">
                  <c:v>0.32499499999999998</c:v>
                </c:pt>
                <c:pt idx="499">
                  <c:v>0.325015</c:v>
                </c:pt>
                <c:pt idx="500">
                  <c:v>0.32488600000000001</c:v>
                </c:pt>
                <c:pt idx="501">
                  <c:v>0.32513500000000001</c:v>
                </c:pt>
                <c:pt idx="502">
                  <c:v>0.325492</c:v>
                </c:pt>
                <c:pt idx="503">
                  <c:v>0.32533499999999999</c:v>
                </c:pt>
                <c:pt idx="504">
                  <c:v>0.32544200000000001</c:v>
                </c:pt>
                <c:pt idx="505">
                  <c:v>0.32573099999999999</c:v>
                </c:pt>
                <c:pt idx="506">
                  <c:v>0.32597999999999999</c:v>
                </c:pt>
                <c:pt idx="507">
                  <c:v>0.325907</c:v>
                </c:pt>
                <c:pt idx="508">
                  <c:v>0.32614300000000002</c:v>
                </c:pt>
                <c:pt idx="509">
                  <c:v>0.32658399999999999</c:v>
                </c:pt>
                <c:pt idx="510">
                  <c:v>0.32659300000000002</c:v>
                </c:pt>
                <c:pt idx="511">
                  <c:v>0.32667299999999999</c:v>
                </c:pt>
                <c:pt idx="512">
                  <c:v>0.32688499999999998</c:v>
                </c:pt>
                <c:pt idx="513">
                  <c:v>0.32715699999999998</c:v>
                </c:pt>
                <c:pt idx="514">
                  <c:v>0.32726899999999998</c:v>
                </c:pt>
                <c:pt idx="515">
                  <c:v>0.327459</c:v>
                </c:pt>
                <c:pt idx="516">
                  <c:v>0.32772899999999999</c:v>
                </c:pt>
                <c:pt idx="517">
                  <c:v>0.32783699999999999</c:v>
                </c:pt>
                <c:pt idx="518">
                  <c:v>0.32805099999999998</c:v>
                </c:pt>
                <c:pt idx="519">
                  <c:v>0.32834600000000003</c:v>
                </c:pt>
                <c:pt idx="520">
                  <c:v>0.32862400000000003</c:v>
                </c:pt>
                <c:pt idx="521">
                  <c:v>0.32881500000000002</c:v>
                </c:pt>
                <c:pt idx="522">
                  <c:v>0.32904800000000001</c:v>
                </c:pt>
                <c:pt idx="523">
                  <c:v>0.32933099999999998</c:v>
                </c:pt>
                <c:pt idx="524">
                  <c:v>0.329511</c:v>
                </c:pt>
                <c:pt idx="525">
                  <c:v>0.32981100000000002</c:v>
                </c:pt>
                <c:pt idx="526">
                  <c:v>0.33014199999999999</c:v>
                </c:pt>
                <c:pt idx="527">
                  <c:v>0.33035100000000001</c:v>
                </c:pt>
                <c:pt idx="528">
                  <c:v>0.33049499999999998</c:v>
                </c:pt>
                <c:pt idx="529">
                  <c:v>0.330818</c:v>
                </c:pt>
                <c:pt idx="530">
                  <c:v>0.33127400000000001</c:v>
                </c:pt>
                <c:pt idx="531">
                  <c:v>0.33138899999999999</c:v>
                </c:pt>
                <c:pt idx="532">
                  <c:v>0.331646</c:v>
                </c:pt>
                <c:pt idx="533">
                  <c:v>0.33208599999999999</c:v>
                </c:pt>
                <c:pt idx="534">
                  <c:v>0.33254400000000001</c:v>
                </c:pt>
                <c:pt idx="535">
                  <c:v>0.33253199999999999</c:v>
                </c:pt>
                <c:pt idx="536">
                  <c:v>0.33279199999999998</c:v>
                </c:pt>
                <c:pt idx="537">
                  <c:v>0.333478</c:v>
                </c:pt>
                <c:pt idx="538">
                  <c:v>0.33371200000000001</c:v>
                </c:pt>
                <c:pt idx="539">
                  <c:v>0.33395399999999997</c:v>
                </c:pt>
                <c:pt idx="540">
                  <c:v>0.33430500000000002</c:v>
                </c:pt>
                <c:pt idx="541">
                  <c:v>0.334704</c:v>
                </c:pt>
                <c:pt idx="542">
                  <c:v>0.33471899999999999</c:v>
                </c:pt>
                <c:pt idx="543">
                  <c:v>0.335096</c:v>
                </c:pt>
                <c:pt idx="544">
                  <c:v>0.335951</c:v>
                </c:pt>
                <c:pt idx="545">
                  <c:v>0.33630500000000002</c:v>
                </c:pt>
                <c:pt idx="546">
                  <c:v>0.33639799999999997</c:v>
                </c:pt>
                <c:pt idx="547">
                  <c:v>0.33667399999999997</c:v>
                </c:pt>
                <c:pt idx="548">
                  <c:v>0.337451</c:v>
                </c:pt>
                <c:pt idx="549">
                  <c:v>0.337592</c:v>
                </c:pt>
                <c:pt idx="550">
                  <c:v>0.33781299999999997</c:v>
                </c:pt>
                <c:pt idx="551">
                  <c:v>0.33840799999999999</c:v>
                </c:pt>
                <c:pt idx="552">
                  <c:v>0.33890100000000001</c:v>
                </c:pt>
                <c:pt idx="553">
                  <c:v>0.33903</c:v>
                </c:pt>
                <c:pt idx="554">
                  <c:v>0.33932400000000001</c:v>
                </c:pt>
                <c:pt idx="555">
                  <c:v>0.34027200000000002</c:v>
                </c:pt>
                <c:pt idx="556">
                  <c:v>0.34055600000000003</c:v>
                </c:pt>
                <c:pt idx="557">
                  <c:v>0.34088600000000002</c:v>
                </c:pt>
                <c:pt idx="558">
                  <c:v>0.34153299999999998</c:v>
                </c:pt>
                <c:pt idx="559">
                  <c:v>0.34208499999999997</c:v>
                </c:pt>
                <c:pt idx="560">
                  <c:v>0.34212399999999998</c:v>
                </c:pt>
                <c:pt idx="561">
                  <c:v>0.34234599999999998</c:v>
                </c:pt>
                <c:pt idx="562">
                  <c:v>0.34333599999999997</c:v>
                </c:pt>
                <c:pt idx="563">
                  <c:v>0.34368100000000001</c:v>
                </c:pt>
                <c:pt idx="564">
                  <c:v>0.343968</c:v>
                </c:pt>
                <c:pt idx="565">
                  <c:v>0.34447699999999998</c:v>
                </c:pt>
                <c:pt idx="566">
                  <c:v>0.34510000000000002</c:v>
                </c:pt>
                <c:pt idx="567">
                  <c:v>0.345416</c:v>
                </c:pt>
                <c:pt idx="568">
                  <c:v>0.34592299999999998</c:v>
                </c:pt>
                <c:pt idx="569">
                  <c:v>0.34690599999999999</c:v>
                </c:pt>
                <c:pt idx="570">
                  <c:v>0.34717599999999998</c:v>
                </c:pt>
                <c:pt idx="571">
                  <c:v>0.34738799999999997</c:v>
                </c:pt>
                <c:pt idx="572">
                  <c:v>0.34790199999999999</c:v>
                </c:pt>
                <c:pt idx="573">
                  <c:v>0.348773</c:v>
                </c:pt>
                <c:pt idx="574">
                  <c:v>0.34911799999999998</c:v>
                </c:pt>
                <c:pt idx="575">
                  <c:v>0.34938799999999998</c:v>
                </c:pt>
                <c:pt idx="576">
                  <c:v>0.34998800000000002</c:v>
                </c:pt>
                <c:pt idx="577">
                  <c:v>0.35062500000000002</c:v>
                </c:pt>
                <c:pt idx="578">
                  <c:v>0.35113899999999998</c:v>
                </c:pt>
                <c:pt idx="579">
                  <c:v>0.35167500000000002</c:v>
                </c:pt>
                <c:pt idx="580">
                  <c:v>0.35245799999999999</c:v>
                </c:pt>
                <c:pt idx="581">
                  <c:v>0.35280600000000001</c:v>
                </c:pt>
                <c:pt idx="582">
                  <c:v>0.35326000000000002</c:v>
                </c:pt>
                <c:pt idx="583">
                  <c:v>0.35402</c:v>
                </c:pt>
                <c:pt idx="584">
                  <c:v>0.35448299999999999</c:v>
                </c:pt>
                <c:pt idx="585">
                  <c:v>0.354964</c:v>
                </c:pt>
                <c:pt idx="586">
                  <c:v>0.35558200000000001</c:v>
                </c:pt>
                <c:pt idx="587">
                  <c:v>0.35630800000000001</c:v>
                </c:pt>
                <c:pt idx="588">
                  <c:v>0.35666599999999998</c:v>
                </c:pt>
                <c:pt idx="589">
                  <c:v>0.35713899999999998</c:v>
                </c:pt>
                <c:pt idx="590">
                  <c:v>0.35778599999999999</c:v>
                </c:pt>
                <c:pt idx="591">
                  <c:v>0.35820099999999999</c:v>
                </c:pt>
                <c:pt idx="592">
                  <c:v>0.35883900000000002</c:v>
                </c:pt>
                <c:pt idx="593">
                  <c:v>0.359657</c:v>
                </c:pt>
                <c:pt idx="594">
                  <c:v>0.360398</c:v>
                </c:pt>
                <c:pt idx="595">
                  <c:v>0.36040100000000003</c:v>
                </c:pt>
                <c:pt idx="596">
                  <c:v>0.36102699999999999</c:v>
                </c:pt>
                <c:pt idx="597">
                  <c:v>0.36208699999999999</c:v>
                </c:pt>
                <c:pt idx="598">
                  <c:v>0.362568</c:v>
                </c:pt>
                <c:pt idx="599">
                  <c:v>0.36296699999999998</c:v>
                </c:pt>
                <c:pt idx="600">
                  <c:v>0.36361100000000002</c:v>
                </c:pt>
                <c:pt idx="601">
                  <c:v>0.36440299999999998</c:v>
                </c:pt>
                <c:pt idx="602">
                  <c:v>0.36454599999999998</c:v>
                </c:pt>
                <c:pt idx="603">
                  <c:v>0.36535699999999999</c:v>
                </c:pt>
                <c:pt idx="604">
                  <c:v>0.36646299999999998</c:v>
                </c:pt>
                <c:pt idx="605">
                  <c:v>0.36710300000000001</c:v>
                </c:pt>
                <c:pt idx="606">
                  <c:v>0.36727199999999999</c:v>
                </c:pt>
                <c:pt idx="607">
                  <c:v>0.36799300000000001</c:v>
                </c:pt>
                <c:pt idx="608">
                  <c:v>0.36899700000000002</c:v>
                </c:pt>
                <c:pt idx="609">
                  <c:v>0.36903000000000002</c:v>
                </c:pt>
                <c:pt idx="610">
                  <c:v>0.369614</c:v>
                </c:pt>
                <c:pt idx="611">
                  <c:v>0.37047799999999997</c:v>
                </c:pt>
                <c:pt idx="612">
                  <c:v>0.37110399999999999</c:v>
                </c:pt>
                <c:pt idx="613">
                  <c:v>0.37099199999999999</c:v>
                </c:pt>
                <c:pt idx="614">
                  <c:v>0.37190299999999998</c:v>
                </c:pt>
                <c:pt idx="615">
                  <c:v>0.37324000000000002</c:v>
                </c:pt>
                <c:pt idx="616">
                  <c:v>0.373776</c:v>
                </c:pt>
                <c:pt idx="617">
                  <c:v>0.37427700000000003</c:v>
                </c:pt>
                <c:pt idx="618">
                  <c:v>0.37514399999999998</c:v>
                </c:pt>
                <c:pt idx="619">
                  <c:v>0.37592999999999999</c:v>
                </c:pt>
                <c:pt idx="620">
                  <c:v>0.375585</c:v>
                </c:pt>
                <c:pt idx="621">
                  <c:v>0.37669799999999998</c:v>
                </c:pt>
                <c:pt idx="622">
                  <c:v>0.37792900000000001</c:v>
                </c:pt>
                <c:pt idx="623">
                  <c:v>0.37814900000000001</c:v>
                </c:pt>
                <c:pt idx="624">
                  <c:v>0.37222699999999997</c:v>
                </c:pt>
                <c:pt idx="625">
                  <c:v>0.37282399999999999</c:v>
                </c:pt>
                <c:pt idx="626">
                  <c:v>0.373471</c:v>
                </c:pt>
                <c:pt idx="627">
                  <c:v>0.37412800000000002</c:v>
                </c:pt>
                <c:pt idx="628">
                  <c:v>0.37476500000000001</c:v>
                </c:pt>
                <c:pt idx="629">
                  <c:v>0.37540000000000001</c:v>
                </c:pt>
                <c:pt idx="630">
                  <c:v>0.37599100000000002</c:v>
                </c:pt>
                <c:pt idx="631">
                  <c:v>0.37660399999999999</c:v>
                </c:pt>
                <c:pt idx="632">
                  <c:v>0.37728299999999998</c:v>
                </c:pt>
                <c:pt idx="633">
                  <c:v>0.37792399999999998</c:v>
                </c:pt>
                <c:pt idx="634">
                  <c:v>0.37857299999999999</c:v>
                </c:pt>
                <c:pt idx="635">
                  <c:v>0.37926599999999999</c:v>
                </c:pt>
                <c:pt idx="636">
                  <c:v>0.37992199999999998</c:v>
                </c:pt>
                <c:pt idx="637">
                  <c:v>0.38057299999999999</c:v>
                </c:pt>
                <c:pt idx="638">
                  <c:v>0.38121699999999997</c:v>
                </c:pt>
                <c:pt idx="639">
                  <c:v>0.38188699999999998</c:v>
                </c:pt>
                <c:pt idx="640">
                  <c:v>0.38253500000000001</c:v>
                </c:pt>
                <c:pt idx="641">
                  <c:v>0.38320500000000002</c:v>
                </c:pt>
                <c:pt idx="642">
                  <c:v>0.38388299999999997</c:v>
                </c:pt>
                <c:pt idx="643">
                  <c:v>0.38451400000000002</c:v>
                </c:pt>
                <c:pt idx="644">
                  <c:v>0.38516400000000001</c:v>
                </c:pt>
                <c:pt idx="645">
                  <c:v>0.38580799999999998</c:v>
                </c:pt>
                <c:pt idx="646">
                  <c:v>0.38645299999999999</c:v>
                </c:pt>
                <c:pt idx="647">
                  <c:v>0.38711600000000002</c:v>
                </c:pt>
                <c:pt idx="648">
                  <c:v>0.387741</c:v>
                </c:pt>
                <c:pt idx="649">
                  <c:v>0.388345</c:v>
                </c:pt>
                <c:pt idx="650">
                  <c:v>0.38896199999999997</c:v>
                </c:pt>
                <c:pt idx="651">
                  <c:v>0.38957199999999997</c:v>
                </c:pt>
                <c:pt idx="652">
                  <c:v>0.39018199999999997</c:v>
                </c:pt>
                <c:pt idx="653">
                  <c:v>0.390791</c:v>
                </c:pt>
                <c:pt idx="654">
                  <c:v>0.391426</c:v>
                </c:pt>
                <c:pt idx="655">
                  <c:v>0.39205200000000001</c:v>
                </c:pt>
                <c:pt idx="656">
                  <c:v>0.39266499999999999</c:v>
                </c:pt>
                <c:pt idx="657">
                  <c:v>0.39329999999999998</c:v>
                </c:pt>
                <c:pt idx="658">
                  <c:v>0.39390199999999997</c:v>
                </c:pt>
                <c:pt idx="659">
                  <c:v>0.39446300000000001</c:v>
                </c:pt>
                <c:pt idx="660">
                  <c:v>0.39502500000000002</c:v>
                </c:pt>
                <c:pt idx="661">
                  <c:v>0.39560099999999998</c:v>
                </c:pt>
                <c:pt idx="662">
                  <c:v>0.396202</c:v>
                </c:pt>
                <c:pt idx="663">
                  <c:v>0.39682200000000001</c:v>
                </c:pt>
                <c:pt idx="664">
                  <c:v>0.39744400000000002</c:v>
                </c:pt>
                <c:pt idx="665">
                  <c:v>0.39803500000000003</c:v>
                </c:pt>
                <c:pt idx="666">
                  <c:v>0.39861400000000002</c:v>
                </c:pt>
                <c:pt idx="667">
                  <c:v>0.399173</c:v>
                </c:pt>
                <c:pt idx="668">
                  <c:v>0.399727</c:v>
                </c:pt>
                <c:pt idx="669">
                  <c:v>0.40027000000000001</c:v>
                </c:pt>
                <c:pt idx="670">
                  <c:v>0.40085199999999999</c:v>
                </c:pt>
                <c:pt idx="671">
                  <c:v>0.40145999999999998</c:v>
                </c:pt>
                <c:pt idx="672">
                  <c:v>0.402055</c:v>
                </c:pt>
                <c:pt idx="673">
                  <c:v>0.40267500000000001</c:v>
                </c:pt>
                <c:pt idx="674">
                  <c:v>0.40327600000000002</c:v>
                </c:pt>
                <c:pt idx="675">
                  <c:v>0.40380700000000003</c:v>
                </c:pt>
                <c:pt idx="676">
                  <c:v>0.404335</c:v>
                </c:pt>
                <c:pt idx="677">
                  <c:v>0.40486800000000001</c:v>
                </c:pt>
                <c:pt idx="678">
                  <c:v>0.40538299999999999</c:v>
                </c:pt>
                <c:pt idx="679">
                  <c:v>0.40593099999999999</c:v>
                </c:pt>
                <c:pt idx="680">
                  <c:v>0.40648299999999998</c:v>
                </c:pt>
                <c:pt idx="681">
                  <c:v>0.40705200000000002</c:v>
                </c:pt>
                <c:pt idx="682">
                  <c:v>0.40758699999999998</c:v>
                </c:pt>
                <c:pt idx="683">
                  <c:v>0.40811599999999998</c:v>
                </c:pt>
                <c:pt idx="684">
                  <c:v>0.40864899999999998</c:v>
                </c:pt>
                <c:pt idx="685">
                  <c:v>0.409165</c:v>
                </c:pt>
                <c:pt idx="686">
                  <c:v>0.40967500000000001</c:v>
                </c:pt>
                <c:pt idx="687">
                  <c:v>0.41019899999999998</c:v>
                </c:pt>
                <c:pt idx="688">
                  <c:v>0.41072700000000001</c:v>
                </c:pt>
                <c:pt idx="689">
                  <c:v>0.41124500000000003</c:v>
                </c:pt>
                <c:pt idx="690">
                  <c:v>0.41173500000000002</c:v>
                </c:pt>
                <c:pt idx="691">
                  <c:v>0.41221999999999998</c:v>
                </c:pt>
                <c:pt idx="692">
                  <c:v>0.41272999999999999</c:v>
                </c:pt>
                <c:pt idx="693">
                  <c:v>0.41322199999999998</c:v>
                </c:pt>
                <c:pt idx="694">
                  <c:v>0.413713</c:v>
                </c:pt>
                <c:pt idx="695">
                  <c:v>0.414213</c:v>
                </c:pt>
                <c:pt idx="696">
                  <c:v>0.41472100000000001</c:v>
                </c:pt>
                <c:pt idx="697">
                  <c:v>0.41521999999999998</c:v>
                </c:pt>
                <c:pt idx="698">
                  <c:v>0.41573100000000002</c:v>
                </c:pt>
                <c:pt idx="699">
                  <c:v>0.41623300000000002</c:v>
                </c:pt>
                <c:pt idx="700">
                  <c:v>0.41675899999999999</c:v>
                </c:pt>
                <c:pt idx="701">
                  <c:v>0.417265</c:v>
                </c:pt>
                <c:pt idx="702">
                  <c:v>0.41773300000000002</c:v>
                </c:pt>
                <c:pt idx="703">
                  <c:v>0.418236</c:v>
                </c:pt>
                <c:pt idx="704">
                  <c:v>0.41872599999999999</c:v>
                </c:pt>
                <c:pt idx="705">
                  <c:v>0.41920400000000002</c:v>
                </c:pt>
                <c:pt idx="706">
                  <c:v>0.41969899999999999</c:v>
                </c:pt>
                <c:pt idx="707">
                  <c:v>0.420178</c:v>
                </c:pt>
                <c:pt idx="708">
                  <c:v>0.420655</c:v>
                </c:pt>
                <c:pt idx="709">
                  <c:v>0.421126</c:v>
                </c:pt>
                <c:pt idx="710">
                  <c:v>0.421593</c:v>
                </c:pt>
                <c:pt idx="711">
                  <c:v>0.42206700000000003</c:v>
                </c:pt>
                <c:pt idx="712">
                  <c:v>0.42255100000000001</c:v>
                </c:pt>
                <c:pt idx="713">
                  <c:v>0.42302099999999998</c:v>
                </c:pt>
                <c:pt idx="714">
                  <c:v>0.423508</c:v>
                </c:pt>
                <c:pt idx="715">
                  <c:v>0.42400500000000002</c:v>
                </c:pt>
                <c:pt idx="716">
                  <c:v>0.42449100000000001</c:v>
                </c:pt>
                <c:pt idx="717">
                  <c:v>0.42500399999999999</c:v>
                </c:pt>
                <c:pt idx="718">
                  <c:v>0.425508</c:v>
                </c:pt>
                <c:pt idx="719">
                  <c:v>0.42598399999999997</c:v>
                </c:pt>
                <c:pt idx="720">
                  <c:v>0.42646800000000001</c:v>
                </c:pt>
                <c:pt idx="721">
                  <c:v>0.42694799999999999</c:v>
                </c:pt>
                <c:pt idx="722">
                  <c:v>0.42742400000000003</c:v>
                </c:pt>
                <c:pt idx="723">
                  <c:v>0.4279</c:v>
                </c:pt>
                <c:pt idx="724">
                  <c:v>0.428371</c:v>
                </c:pt>
                <c:pt idx="725">
                  <c:v>0.428844</c:v>
                </c:pt>
                <c:pt idx="726">
                  <c:v>0.42932599999999999</c:v>
                </c:pt>
                <c:pt idx="727">
                  <c:v>0.42980600000000002</c:v>
                </c:pt>
                <c:pt idx="728">
                  <c:v>0.43031799999999998</c:v>
                </c:pt>
                <c:pt idx="729">
                  <c:v>0.43083100000000002</c:v>
                </c:pt>
                <c:pt idx="730">
                  <c:v>0.43129099999999998</c:v>
                </c:pt>
                <c:pt idx="731">
                  <c:v>0.43176999999999999</c:v>
                </c:pt>
                <c:pt idx="732">
                  <c:v>0.43224800000000002</c:v>
                </c:pt>
                <c:pt idx="733">
                  <c:v>0.432697</c:v>
                </c:pt>
                <c:pt idx="734">
                  <c:v>0.43318400000000001</c:v>
                </c:pt>
                <c:pt idx="735">
                  <c:v>0.43365700000000001</c:v>
                </c:pt>
                <c:pt idx="736">
                  <c:v>0.43411499999999997</c:v>
                </c:pt>
                <c:pt idx="737">
                  <c:v>0.43458200000000002</c:v>
                </c:pt>
                <c:pt idx="738">
                  <c:v>0.43504700000000002</c:v>
                </c:pt>
                <c:pt idx="739">
                  <c:v>0.435525</c:v>
                </c:pt>
                <c:pt idx="740">
                  <c:v>0.43598999999999999</c:v>
                </c:pt>
                <c:pt idx="741">
                  <c:v>0.43645600000000001</c:v>
                </c:pt>
                <c:pt idx="742">
                  <c:v>0.436917</c:v>
                </c:pt>
                <c:pt idx="743">
                  <c:v>0.437384</c:v>
                </c:pt>
                <c:pt idx="744">
                  <c:v>0.43785499999999999</c:v>
                </c:pt>
                <c:pt idx="745">
                  <c:v>0.43834000000000001</c:v>
                </c:pt>
                <c:pt idx="746">
                  <c:v>0.43882300000000002</c:v>
                </c:pt>
                <c:pt idx="747">
                  <c:v>0.43929600000000002</c:v>
                </c:pt>
                <c:pt idx="748">
                  <c:v>0.43974299999999999</c:v>
                </c:pt>
                <c:pt idx="749">
                  <c:v>0.44015399999999999</c:v>
                </c:pt>
                <c:pt idx="750">
                  <c:v>0.44056299999999998</c:v>
                </c:pt>
                <c:pt idx="751">
                  <c:v>0.44100400000000001</c:v>
                </c:pt>
                <c:pt idx="752">
                  <c:v>0.44145299999999998</c:v>
                </c:pt>
                <c:pt idx="753">
                  <c:v>0.441917</c:v>
                </c:pt>
                <c:pt idx="754">
                  <c:v>0.44237500000000002</c:v>
                </c:pt>
                <c:pt idx="755">
                  <c:v>0.44279400000000002</c:v>
                </c:pt>
                <c:pt idx="756">
                  <c:v>0.44322699999999998</c:v>
                </c:pt>
                <c:pt idx="757">
                  <c:v>0.44366</c:v>
                </c:pt>
                <c:pt idx="758">
                  <c:v>0.44407999999999997</c:v>
                </c:pt>
                <c:pt idx="759">
                  <c:v>0.44449</c:v>
                </c:pt>
                <c:pt idx="760">
                  <c:v>0.44491399999999998</c:v>
                </c:pt>
                <c:pt idx="761">
                  <c:v>0.44533299999999998</c:v>
                </c:pt>
                <c:pt idx="762">
                  <c:v>0.44574799999999998</c:v>
                </c:pt>
                <c:pt idx="763">
                  <c:v>0.44616899999999998</c:v>
                </c:pt>
                <c:pt idx="764">
                  <c:v>0.44659799999999999</c:v>
                </c:pt>
                <c:pt idx="765">
                  <c:v>0.447017</c:v>
                </c:pt>
                <c:pt idx="766">
                  <c:v>0.44742300000000002</c:v>
                </c:pt>
                <c:pt idx="767">
                  <c:v>0.447824</c:v>
                </c:pt>
                <c:pt idx="768">
                  <c:v>0.44822899999999999</c:v>
                </c:pt>
                <c:pt idx="769">
                  <c:v>0.448627</c:v>
                </c:pt>
                <c:pt idx="770">
                  <c:v>0.44902799999999998</c:v>
                </c:pt>
                <c:pt idx="771">
                  <c:v>0.44944699999999999</c:v>
                </c:pt>
                <c:pt idx="772">
                  <c:v>0.44984600000000002</c:v>
                </c:pt>
                <c:pt idx="773">
                  <c:v>0.450241</c:v>
                </c:pt>
                <c:pt idx="774">
                  <c:v>0.45063599999999998</c:v>
                </c:pt>
                <c:pt idx="775">
                  <c:v>0.45102500000000001</c:v>
                </c:pt>
                <c:pt idx="776">
                  <c:v>0.451401</c:v>
                </c:pt>
                <c:pt idx="777">
                  <c:v>0.451795</c:v>
                </c:pt>
                <c:pt idx="778">
                  <c:v>0.45219700000000002</c:v>
                </c:pt>
                <c:pt idx="779">
                  <c:v>0.45257500000000001</c:v>
                </c:pt>
                <c:pt idx="780">
                  <c:v>0.45295600000000003</c:v>
                </c:pt>
                <c:pt idx="781">
                  <c:v>0.453324</c:v>
                </c:pt>
                <c:pt idx="782">
                  <c:v>0.45368399999999998</c:v>
                </c:pt>
                <c:pt idx="783">
                  <c:v>0.45406800000000003</c:v>
                </c:pt>
                <c:pt idx="784">
                  <c:v>0.45444699999999999</c:v>
                </c:pt>
                <c:pt idx="785">
                  <c:v>0.45482099999999998</c:v>
                </c:pt>
                <c:pt idx="786">
                  <c:v>0.455204</c:v>
                </c:pt>
                <c:pt idx="787">
                  <c:v>0.45558300000000002</c:v>
                </c:pt>
                <c:pt idx="788">
                  <c:v>0.45594899999999999</c:v>
                </c:pt>
                <c:pt idx="789">
                  <c:v>0.45632</c:v>
                </c:pt>
                <c:pt idx="790">
                  <c:v>0.45669100000000001</c:v>
                </c:pt>
                <c:pt idx="791">
                  <c:v>0.45705200000000001</c:v>
                </c:pt>
                <c:pt idx="792">
                  <c:v>0.45741999999999999</c:v>
                </c:pt>
                <c:pt idx="793">
                  <c:v>0.45779500000000001</c:v>
                </c:pt>
                <c:pt idx="794">
                  <c:v>0.45817200000000002</c:v>
                </c:pt>
                <c:pt idx="795">
                  <c:v>0.45854600000000001</c:v>
                </c:pt>
                <c:pt idx="796">
                  <c:v>0.45891799999999999</c:v>
                </c:pt>
                <c:pt idx="797">
                  <c:v>0.459289</c:v>
                </c:pt>
                <c:pt idx="798">
                  <c:v>0.45965299999999998</c:v>
                </c:pt>
                <c:pt idx="799">
                  <c:v>0.46001300000000001</c:v>
                </c:pt>
                <c:pt idx="800">
                  <c:v>0.460372</c:v>
                </c:pt>
                <c:pt idx="801">
                  <c:v>0.46071400000000001</c:v>
                </c:pt>
                <c:pt idx="802">
                  <c:v>0.46106200000000003</c:v>
                </c:pt>
                <c:pt idx="803">
                  <c:v>0.46143200000000001</c:v>
                </c:pt>
                <c:pt idx="804">
                  <c:v>0.46180100000000002</c:v>
                </c:pt>
                <c:pt idx="805">
                  <c:v>0.46217799999999998</c:v>
                </c:pt>
                <c:pt idx="806">
                  <c:v>0.46255200000000002</c:v>
                </c:pt>
                <c:pt idx="807">
                  <c:v>0.462918</c:v>
                </c:pt>
                <c:pt idx="808">
                  <c:v>0.46326899999999999</c:v>
                </c:pt>
                <c:pt idx="809">
                  <c:v>0.46362700000000001</c:v>
                </c:pt>
                <c:pt idx="810">
                  <c:v>0.46398299999999998</c:v>
                </c:pt>
                <c:pt idx="811">
                  <c:v>0.464339</c:v>
                </c:pt>
                <c:pt idx="812">
                  <c:v>0.46471600000000002</c:v>
                </c:pt>
                <c:pt idx="813">
                  <c:v>0.46508699999999997</c:v>
                </c:pt>
                <c:pt idx="814">
                  <c:v>0.46545700000000001</c:v>
                </c:pt>
                <c:pt idx="815">
                  <c:v>0.46584199999999998</c:v>
                </c:pt>
                <c:pt idx="816">
                  <c:v>0.46621899999999999</c:v>
                </c:pt>
                <c:pt idx="817">
                  <c:v>0.46660099999999999</c:v>
                </c:pt>
                <c:pt idx="818">
                  <c:v>0.46697</c:v>
                </c:pt>
                <c:pt idx="819">
                  <c:v>0.46733999999999998</c:v>
                </c:pt>
                <c:pt idx="820">
                  <c:v>0.46771499999999999</c:v>
                </c:pt>
                <c:pt idx="821">
                  <c:v>0.46806599999999998</c:v>
                </c:pt>
                <c:pt idx="822">
                  <c:v>0.46842499999999998</c:v>
                </c:pt>
                <c:pt idx="823">
                  <c:v>0.46878199999999998</c:v>
                </c:pt>
                <c:pt idx="824">
                  <c:v>0.46914099999999997</c:v>
                </c:pt>
                <c:pt idx="825">
                  <c:v>0.469497</c:v>
                </c:pt>
                <c:pt idx="826">
                  <c:v>0.46985500000000002</c:v>
                </c:pt>
                <c:pt idx="827">
                  <c:v>0.47021499999999999</c:v>
                </c:pt>
                <c:pt idx="828">
                  <c:v>0.47058100000000003</c:v>
                </c:pt>
                <c:pt idx="829">
                  <c:v>0.47094900000000001</c:v>
                </c:pt>
                <c:pt idx="830">
                  <c:v>0.471304</c:v>
                </c:pt>
                <c:pt idx="831">
                  <c:v>0.47164800000000001</c:v>
                </c:pt>
                <c:pt idx="832">
                  <c:v>0.47199999999999998</c:v>
                </c:pt>
                <c:pt idx="833">
                  <c:v>0.47233999999999998</c:v>
                </c:pt>
                <c:pt idx="834">
                  <c:v>0.47267399999999998</c:v>
                </c:pt>
                <c:pt idx="835">
                  <c:v>0.473028</c:v>
                </c:pt>
                <c:pt idx="836">
                  <c:v>0.473383</c:v>
                </c:pt>
                <c:pt idx="837">
                  <c:v>0.47372999999999998</c:v>
                </c:pt>
                <c:pt idx="838">
                  <c:v>0.47406900000000002</c:v>
                </c:pt>
                <c:pt idx="839">
                  <c:v>0.47439700000000001</c:v>
                </c:pt>
                <c:pt idx="840">
                  <c:v>0.47471400000000002</c:v>
                </c:pt>
                <c:pt idx="841">
                  <c:v>0.47501900000000002</c:v>
                </c:pt>
                <c:pt idx="842">
                  <c:v>0.47533700000000001</c:v>
                </c:pt>
                <c:pt idx="843">
                  <c:v>0.475659</c:v>
                </c:pt>
                <c:pt idx="844">
                  <c:v>0.475993</c:v>
                </c:pt>
                <c:pt idx="845">
                  <c:v>0.47631400000000002</c:v>
                </c:pt>
                <c:pt idx="846">
                  <c:v>0.47664200000000001</c:v>
                </c:pt>
                <c:pt idx="847">
                  <c:v>0.47694700000000001</c:v>
                </c:pt>
                <c:pt idx="848">
                  <c:v>0.47722999999999999</c:v>
                </c:pt>
                <c:pt idx="849">
                  <c:v>0.477518</c:v>
                </c:pt>
                <c:pt idx="850">
                  <c:v>0.47780600000000001</c:v>
                </c:pt>
                <c:pt idx="851">
                  <c:v>0.478099</c:v>
                </c:pt>
                <c:pt idx="852">
                  <c:v>0.47840100000000002</c:v>
                </c:pt>
                <c:pt idx="853">
                  <c:v>0.47871399999999997</c:v>
                </c:pt>
                <c:pt idx="854">
                  <c:v>0.479014</c:v>
                </c:pt>
                <c:pt idx="855">
                  <c:v>0.47930299999999998</c:v>
                </c:pt>
                <c:pt idx="856">
                  <c:v>0.47960599999999998</c:v>
                </c:pt>
                <c:pt idx="857">
                  <c:v>0.47989900000000002</c:v>
                </c:pt>
                <c:pt idx="858">
                  <c:v>0.48017599999999999</c:v>
                </c:pt>
                <c:pt idx="859">
                  <c:v>0.48045700000000002</c:v>
                </c:pt>
                <c:pt idx="860">
                  <c:v>0.48074699999999998</c:v>
                </c:pt>
                <c:pt idx="861">
                  <c:v>0.48102400000000001</c:v>
                </c:pt>
                <c:pt idx="862">
                  <c:v>0.48130099999999998</c:v>
                </c:pt>
                <c:pt idx="863">
                  <c:v>0.48158400000000001</c:v>
                </c:pt>
                <c:pt idx="864">
                  <c:v>0.48186499999999999</c:v>
                </c:pt>
                <c:pt idx="865">
                  <c:v>0.48212500000000003</c:v>
                </c:pt>
                <c:pt idx="866">
                  <c:v>0.48238799999999998</c:v>
                </c:pt>
                <c:pt idx="867">
                  <c:v>0.48265999999999998</c:v>
                </c:pt>
                <c:pt idx="868">
                  <c:v>0.48293700000000001</c:v>
                </c:pt>
                <c:pt idx="869">
                  <c:v>0.48320600000000002</c:v>
                </c:pt>
                <c:pt idx="870">
                  <c:v>0.48347299999999999</c:v>
                </c:pt>
                <c:pt idx="871">
                  <c:v>0.483738</c:v>
                </c:pt>
                <c:pt idx="872">
                  <c:v>0.48399599999999998</c:v>
                </c:pt>
                <c:pt idx="873">
                  <c:v>0.48425699999999999</c:v>
                </c:pt>
                <c:pt idx="874">
                  <c:v>0.484512</c:v>
                </c:pt>
                <c:pt idx="875">
                  <c:v>0.484765</c:v>
                </c:pt>
                <c:pt idx="876">
                  <c:v>0.48500399999999999</c:v>
                </c:pt>
                <c:pt idx="877">
                  <c:v>0.48522799999999999</c:v>
                </c:pt>
                <c:pt idx="878">
                  <c:v>0.48547000000000001</c:v>
                </c:pt>
                <c:pt idx="879">
                  <c:v>0.485711</c:v>
                </c:pt>
                <c:pt idx="880">
                  <c:v>0.48594399999999999</c:v>
                </c:pt>
                <c:pt idx="881">
                  <c:v>0.48618099999999997</c:v>
                </c:pt>
                <c:pt idx="882">
                  <c:v>0.48642800000000003</c:v>
                </c:pt>
                <c:pt idx="883">
                  <c:v>0.48665399999999998</c:v>
                </c:pt>
                <c:pt idx="884">
                  <c:v>0.48688100000000001</c:v>
                </c:pt>
                <c:pt idx="885">
                  <c:v>0.487126</c:v>
                </c:pt>
                <c:pt idx="886">
                  <c:v>0.48736600000000002</c:v>
                </c:pt>
                <c:pt idx="887">
                  <c:v>0.48761399999999999</c:v>
                </c:pt>
                <c:pt idx="888">
                  <c:v>0.48786800000000002</c:v>
                </c:pt>
                <c:pt idx="889">
                  <c:v>0.48811700000000002</c:v>
                </c:pt>
                <c:pt idx="890">
                  <c:v>0.48836400000000002</c:v>
                </c:pt>
                <c:pt idx="891">
                  <c:v>0.48861399999999999</c:v>
                </c:pt>
                <c:pt idx="892">
                  <c:v>0.48886200000000002</c:v>
                </c:pt>
                <c:pt idx="893">
                  <c:v>0.48910700000000001</c:v>
                </c:pt>
                <c:pt idx="894">
                  <c:v>0.48936400000000002</c:v>
                </c:pt>
                <c:pt idx="895">
                  <c:v>0.48962699999999998</c:v>
                </c:pt>
                <c:pt idx="896">
                  <c:v>0.48989100000000002</c:v>
                </c:pt>
                <c:pt idx="897">
                  <c:v>0.49015599999999998</c:v>
                </c:pt>
                <c:pt idx="898">
                  <c:v>0.49042999999999998</c:v>
                </c:pt>
                <c:pt idx="899">
                  <c:v>0.49069800000000002</c:v>
                </c:pt>
                <c:pt idx="900">
                  <c:v>0.49096299999999998</c:v>
                </c:pt>
                <c:pt idx="901">
                  <c:v>0.49123</c:v>
                </c:pt>
                <c:pt idx="902">
                  <c:v>0.49148900000000001</c:v>
                </c:pt>
                <c:pt idx="903">
                  <c:v>0.49173499999999998</c:v>
                </c:pt>
                <c:pt idx="904">
                  <c:v>0.49198900000000001</c:v>
                </c:pt>
                <c:pt idx="905">
                  <c:v>0.49224400000000001</c:v>
                </c:pt>
                <c:pt idx="906">
                  <c:v>0.49249199999999999</c:v>
                </c:pt>
                <c:pt idx="907">
                  <c:v>0.49273400000000001</c:v>
                </c:pt>
                <c:pt idx="908">
                  <c:v>0.492977</c:v>
                </c:pt>
                <c:pt idx="909">
                  <c:v>0.493224</c:v>
                </c:pt>
                <c:pt idx="910">
                  <c:v>0.49346600000000002</c:v>
                </c:pt>
                <c:pt idx="911">
                  <c:v>0.49371399999999999</c:v>
                </c:pt>
                <c:pt idx="912">
                  <c:v>0.49395699999999998</c:v>
                </c:pt>
                <c:pt idx="913">
                  <c:v>0.49419200000000002</c:v>
                </c:pt>
                <c:pt idx="914">
                  <c:v>0.49443799999999999</c:v>
                </c:pt>
                <c:pt idx="915">
                  <c:v>0.494676</c:v>
                </c:pt>
                <c:pt idx="916">
                  <c:v>0.49491800000000002</c:v>
                </c:pt>
                <c:pt idx="917">
                  <c:v>0.49516500000000002</c:v>
                </c:pt>
                <c:pt idx="918">
                  <c:v>0.49540200000000001</c:v>
                </c:pt>
                <c:pt idx="919">
                  <c:v>0.49563200000000002</c:v>
                </c:pt>
                <c:pt idx="920">
                  <c:v>0.49585400000000002</c:v>
                </c:pt>
                <c:pt idx="921">
                  <c:v>0.49607299999999999</c:v>
                </c:pt>
                <c:pt idx="922">
                  <c:v>0.49628699999999998</c:v>
                </c:pt>
                <c:pt idx="923">
                  <c:v>0.49649900000000002</c:v>
                </c:pt>
                <c:pt idx="924">
                  <c:v>0.49670900000000001</c:v>
                </c:pt>
                <c:pt idx="925">
                  <c:v>0.49692999999999998</c:v>
                </c:pt>
                <c:pt idx="926">
                  <c:v>0.497141</c:v>
                </c:pt>
                <c:pt idx="927">
                  <c:v>0.497336</c:v>
                </c:pt>
                <c:pt idx="928">
                  <c:v>0.497531</c:v>
                </c:pt>
                <c:pt idx="929">
                  <c:v>0.49771599999999999</c:v>
                </c:pt>
                <c:pt idx="930">
                  <c:v>0.497888</c:v>
                </c:pt>
                <c:pt idx="931">
                  <c:v>0.498062</c:v>
                </c:pt>
                <c:pt idx="932">
                  <c:v>0.49823899999999999</c:v>
                </c:pt>
                <c:pt idx="933">
                  <c:v>0.49840600000000002</c:v>
                </c:pt>
                <c:pt idx="934">
                  <c:v>0.49857600000000002</c:v>
                </c:pt>
                <c:pt idx="935">
                  <c:v>0.49874600000000002</c:v>
                </c:pt>
                <c:pt idx="936">
                  <c:v>0.49889499999999998</c:v>
                </c:pt>
                <c:pt idx="937">
                  <c:v>0.49903799999999998</c:v>
                </c:pt>
                <c:pt idx="938">
                  <c:v>0.49918099999999999</c:v>
                </c:pt>
                <c:pt idx="939">
                  <c:v>0.49932199999999999</c:v>
                </c:pt>
                <c:pt idx="940">
                  <c:v>0.49946800000000002</c:v>
                </c:pt>
                <c:pt idx="941">
                  <c:v>0.49961899999999998</c:v>
                </c:pt>
                <c:pt idx="942">
                  <c:v>0.49976700000000002</c:v>
                </c:pt>
                <c:pt idx="943">
                  <c:v>0.49991099999999999</c:v>
                </c:pt>
                <c:pt idx="944">
                  <c:v>0.50005599999999994</c:v>
                </c:pt>
                <c:pt idx="945">
                  <c:v>0.50019899999999995</c:v>
                </c:pt>
                <c:pt idx="946">
                  <c:v>0.50034400000000001</c:v>
                </c:pt>
                <c:pt idx="947">
                  <c:v>0.50049299999999997</c:v>
                </c:pt>
                <c:pt idx="948">
                  <c:v>0.500637</c:v>
                </c:pt>
                <c:pt idx="949">
                  <c:v>0.50078400000000001</c:v>
                </c:pt>
                <c:pt idx="950">
                  <c:v>0.50092999999999999</c:v>
                </c:pt>
                <c:pt idx="951">
                  <c:v>0.50108699999999995</c:v>
                </c:pt>
                <c:pt idx="952">
                  <c:v>0.50125299999999995</c:v>
                </c:pt>
                <c:pt idx="953">
                  <c:v>0.50140499999999999</c:v>
                </c:pt>
                <c:pt idx="954">
                  <c:v>0.50156999999999996</c:v>
                </c:pt>
                <c:pt idx="955">
                  <c:v>0.50172300000000003</c:v>
                </c:pt>
                <c:pt idx="956">
                  <c:v>0.50186500000000001</c:v>
                </c:pt>
                <c:pt idx="957">
                  <c:v>0.50203100000000001</c:v>
                </c:pt>
                <c:pt idx="958">
                  <c:v>0.50220600000000004</c:v>
                </c:pt>
                <c:pt idx="959">
                  <c:v>0.50239400000000001</c:v>
                </c:pt>
                <c:pt idx="960">
                  <c:v>0.50259799999999999</c:v>
                </c:pt>
                <c:pt idx="961">
                  <c:v>0.50280599999999998</c:v>
                </c:pt>
                <c:pt idx="962">
                  <c:v>0.50300299999999998</c:v>
                </c:pt>
                <c:pt idx="963">
                  <c:v>0.50318399999999996</c:v>
                </c:pt>
                <c:pt idx="964">
                  <c:v>0.50336000000000003</c:v>
                </c:pt>
                <c:pt idx="965">
                  <c:v>0.50354500000000002</c:v>
                </c:pt>
                <c:pt idx="966">
                  <c:v>0.50373400000000002</c:v>
                </c:pt>
                <c:pt idx="967">
                  <c:v>0.50392800000000004</c:v>
                </c:pt>
                <c:pt idx="968">
                  <c:v>0.50413799999999998</c:v>
                </c:pt>
                <c:pt idx="969">
                  <c:v>0.50434500000000004</c:v>
                </c:pt>
                <c:pt idx="970">
                  <c:v>0.50453199999999998</c:v>
                </c:pt>
                <c:pt idx="971">
                  <c:v>0.504714</c:v>
                </c:pt>
                <c:pt idx="972">
                  <c:v>0.50489200000000001</c:v>
                </c:pt>
                <c:pt idx="973">
                  <c:v>0.50507100000000005</c:v>
                </c:pt>
                <c:pt idx="974">
                  <c:v>0.50524199999999997</c:v>
                </c:pt>
                <c:pt idx="975">
                  <c:v>0.50540799999999997</c:v>
                </c:pt>
                <c:pt idx="976">
                  <c:v>0.50556699999999999</c:v>
                </c:pt>
                <c:pt idx="977">
                  <c:v>0.50571299999999997</c:v>
                </c:pt>
                <c:pt idx="978">
                  <c:v>0.50585199999999997</c:v>
                </c:pt>
                <c:pt idx="979">
                  <c:v>0.50600699999999998</c:v>
                </c:pt>
                <c:pt idx="980">
                  <c:v>0.50616099999999997</c:v>
                </c:pt>
                <c:pt idx="981">
                  <c:v>0.50629400000000002</c:v>
                </c:pt>
                <c:pt idx="982">
                  <c:v>0.50644599999999995</c:v>
                </c:pt>
                <c:pt idx="983">
                  <c:v>0.50656999999999996</c:v>
                </c:pt>
                <c:pt idx="984">
                  <c:v>0.50666500000000003</c:v>
                </c:pt>
                <c:pt idx="985">
                  <c:v>0.50678699999999999</c:v>
                </c:pt>
                <c:pt idx="986">
                  <c:v>0.50689499999999998</c:v>
                </c:pt>
                <c:pt idx="987">
                  <c:v>0.50698799999999999</c:v>
                </c:pt>
                <c:pt idx="988">
                  <c:v>0.50708500000000001</c:v>
                </c:pt>
                <c:pt idx="989">
                  <c:v>0.50716799999999995</c:v>
                </c:pt>
                <c:pt idx="990">
                  <c:v>0.50724400000000003</c:v>
                </c:pt>
                <c:pt idx="991">
                  <c:v>0.50731999999999999</c:v>
                </c:pt>
                <c:pt idx="992">
                  <c:v>0.50740300000000005</c:v>
                </c:pt>
                <c:pt idx="993">
                  <c:v>0.50746899999999995</c:v>
                </c:pt>
                <c:pt idx="994">
                  <c:v>0.50749900000000003</c:v>
                </c:pt>
                <c:pt idx="995">
                  <c:v>0.50750600000000001</c:v>
                </c:pt>
                <c:pt idx="996">
                  <c:v>0.50746599999999997</c:v>
                </c:pt>
                <c:pt idx="997">
                  <c:v>0.50741800000000004</c:v>
                </c:pt>
                <c:pt idx="998">
                  <c:v>0.50738099999999997</c:v>
                </c:pt>
                <c:pt idx="999">
                  <c:v>0.50731499999999996</c:v>
                </c:pt>
                <c:pt idx="1000">
                  <c:v>0.50725500000000001</c:v>
                </c:pt>
                <c:pt idx="1001">
                  <c:v>0.507185</c:v>
                </c:pt>
                <c:pt idx="1002">
                  <c:v>0.50709400000000004</c:v>
                </c:pt>
                <c:pt idx="1003">
                  <c:v>0.50700699999999999</c:v>
                </c:pt>
                <c:pt idx="1004">
                  <c:v>0.50690500000000005</c:v>
                </c:pt>
                <c:pt idx="1005">
                  <c:v>0.506795</c:v>
                </c:pt>
                <c:pt idx="1006">
                  <c:v>0.50669500000000001</c:v>
                </c:pt>
                <c:pt idx="1007">
                  <c:v>0.50660700000000003</c:v>
                </c:pt>
                <c:pt idx="1008">
                  <c:v>0.50652900000000001</c:v>
                </c:pt>
                <c:pt idx="1009">
                  <c:v>0.50646500000000005</c:v>
                </c:pt>
                <c:pt idx="1010">
                  <c:v>0.50640600000000002</c:v>
                </c:pt>
                <c:pt idx="1011">
                  <c:v>0.50634400000000002</c:v>
                </c:pt>
                <c:pt idx="1012">
                  <c:v>0.50628799999999996</c:v>
                </c:pt>
                <c:pt idx="1013">
                  <c:v>0.50622599999999995</c:v>
                </c:pt>
                <c:pt idx="1014">
                  <c:v>0.50614000000000003</c:v>
                </c:pt>
                <c:pt idx="1015">
                  <c:v>0.506046</c:v>
                </c:pt>
                <c:pt idx="1016">
                  <c:v>0.50590199999999996</c:v>
                </c:pt>
                <c:pt idx="1017">
                  <c:v>0.505741</c:v>
                </c:pt>
                <c:pt idx="1018">
                  <c:v>0.50549900000000003</c:v>
                </c:pt>
                <c:pt idx="1019">
                  <c:v>0.50521499999999997</c:v>
                </c:pt>
                <c:pt idx="1020">
                  <c:v>0.50484600000000002</c:v>
                </c:pt>
                <c:pt idx="1021">
                  <c:v>0.50440099999999999</c:v>
                </c:pt>
                <c:pt idx="1022">
                  <c:v>0.503861</c:v>
                </c:pt>
                <c:pt idx="1023">
                  <c:v>0.50322900000000004</c:v>
                </c:pt>
                <c:pt idx="1024">
                  <c:v>0.50251199999999996</c:v>
                </c:pt>
                <c:pt idx="1025">
                  <c:v>0.50168500000000005</c:v>
                </c:pt>
                <c:pt idx="1026">
                  <c:v>0.50075400000000003</c:v>
                </c:pt>
                <c:pt idx="1027">
                  <c:v>0.49974800000000003</c:v>
                </c:pt>
                <c:pt idx="1028">
                  <c:v>0.49865399999999999</c:v>
                </c:pt>
                <c:pt idx="1029">
                  <c:v>0.49748500000000001</c:v>
                </c:pt>
                <c:pt idx="1030">
                  <c:v>0.496255</c:v>
                </c:pt>
                <c:pt idx="1031">
                  <c:v>0.49498399999999998</c:v>
                </c:pt>
                <c:pt idx="1032">
                  <c:v>0.493697</c:v>
                </c:pt>
                <c:pt idx="1033">
                  <c:v>0.49242200000000003</c:v>
                </c:pt>
                <c:pt idx="1034">
                  <c:v>0.49118200000000001</c:v>
                </c:pt>
                <c:pt idx="1035">
                  <c:v>0.48999500000000001</c:v>
                </c:pt>
                <c:pt idx="1036">
                  <c:v>0.48888599999999999</c:v>
                </c:pt>
                <c:pt idx="1037">
                  <c:v>0.48785600000000001</c:v>
                </c:pt>
                <c:pt idx="1038">
                  <c:v>0.48693199999999998</c:v>
                </c:pt>
                <c:pt idx="1039">
                  <c:v>0.48613400000000001</c:v>
                </c:pt>
                <c:pt idx="1040">
                  <c:v>0.48543799999999998</c:v>
                </c:pt>
                <c:pt idx="1041">
                  <c:v>0.48485899999999998</c:v>
                </c:pt>
                <c:pt idx="1042">
                  <c:v>0.484404</c:v>
                </c:pt>
                <c:pt idx="1043">
                  <c:v>0.484041</c:v>
                </c:pt>
                <c:pt idx="1044">
                  <c:v>0.48376599999999997</c:v>
                </c:pt>
                <c:pt idx="1045">
                  <c:v>0.483541</c:v>
                </c:pt>
                <c:pt idx="1046">
                  <c:v>0.48341800000000001</c:v>
                </c:pt>
                <c:pt idx="1047">
                  <c:v>0.48327999999999999</c:v>
                </c:pt>
                <c:pt idx="1048">
                  <c:v>0.48318499999999998</c:v>
                </c:pt>
                <c:pt idx="1049">
                  <c:v>0.48308600000000002</c:v>
                </c:pt>
                <c:pt idx="1050">
                  <c:v>0.482958</c:v>
                </c:pt>
                <c:pt idx="1051">
                  <c:v>0.48277700000000001</c:v>
                </c:pt>
                <c:pt idx="1052">
                  <c:v>0.48249399999999998</c:v>
                </c:pt>
                <c:pt idx="1053">
                  <c:v>0.482101</c:v>
                </c:pt>
                <c:pt idx="1054">
                  <c:v>0.48154400000000003</c:v>
                </c:pt>
                <c:pt idx="1055">
                  <c:v>0.48075299999999999</c:v>
                </c:pt>
                <c:pt idx="1056">
                  <c:v>0.479798</c:v>
                </c:pt>
                <c:pt idx="1057">
                  <c:v>0.47865000000000002</c:v>
                </c:pt>
                <c:pt idx="1058">
                  <c:v>0.47739199999999998</c:v>
                </c:pt>
                <c:pt idx="1059">
                  <c:v>0.47609200000000002</c:v>
                </c:pt>
                <c:pt idx="1060">
                  <c:v>0.47481699999999999</c:v>
                </c:pt>
                <c:pt idx="1061">
                  <c:v>0.47364600000000001</c:v>
                </c:pt>
                <c:pt idx="1062">
                  <c:v>0.47268900000000003</c:v>
                </c:pt>
                <c:pt idx="1063">
                  <c:v>0.471997</c:v>
                </c:pt>
                <c:pt idx="1064">
                  <c:v>0.47170400000000001</c:v>
                </c:pt>
                <c:pt idx="1065">
                  <c:v>0.47190599999999999</c:v>
                </c:pt>
                <c:pt idx="1066">
                  <c:v>0.47256999999999999</c:v>
                </c:pt>
                <c:pt idx="1067">
                  <c:v>0.47388400000000003</c:v>
                </c:pt>
                <c:pt idx="1068">
                  <c:v>0.47562500000000002</c:v>
                </c:pt>
                <c:pt idx="1069">
                  <c:v>0.47769699999999998</c:v>
                </c:pt>
                <c:pt idx="1070">
                  <c:v>0.480074</c:v>
                </c:pt>
                <c:pt idx="1071">
                  <c:v>0.48258400000000001</c:v>
                </c:pt>
                <c:pt idx="1072">
                  <c:v>0.48517900000000003</c:v>
                </c:pt>
                <c:pt idx="1073">
                  <c:v>0.48780600000000002</c:v>
                </c:pt>
                <c:pt idx="1074">
                  <c:v>0.49032700000000001</c:v>
                </c:pt>
                <c:pt idx="1075">
                  <c:v>0.49268800000000001</c:v>
                </c:pt>
                <c:pt idx="1076">
                  <c:v>0.49482300000000001</c:v>
                </c:pt>
                <c:pt idx="1077">
                  <c:v>0.496751</c:v>
                </c:pt>
                <c:pt idx="1078">
                  <c:v>0.49846000000000001</c:v>
                </c:pt>
                <c:pt idx="1079">
                  <c:v>0.499915</c:v>
                </c:pt>
                <c:pt idx="1080">
                  <c:v>0.50126099999999996</c:v>
                </c:pt>
                <c:pt idx="1081">
                  <c:v>0.50239999999999996</c:v>
                </c:pt>
                <c:pt idx="1082">
                  <c:v>0.50348499999999996</c:v>
                </c:pt>
                <c:pt idx="1083">
                  <c:v>0.50448199999999999</c:v>
                </c:pt>
                <c:pt idx="1084">
                  <c:v>0.50540799999999997</c:v>
                </c:pt>
                <c:pt idx="1085">
                  <c:v>0.50626700000000002</c:v>
                </c:pt>
                <c:pt idx="1086">
                  <c:v>0.50706799999999996</c:v>
                </c:pt>
                <c:pt idx="1087">
                  <c:v>0.50780899999999995</c:v>
                </c:pt>
                <c:pt idx="1088">
                  <c:v>0.50849500000000003</c:v>
                </c:pt>
                <c:pt idx="1089">
                  <c:v>0.50913600000000003</c:v>
                </c:pt>
                <c:pt idx="1090">
                  <c:v>0.50973299999999999</c:v>
                </c:pt>
                <c:pt idx="1091">
                  <c:v>0.51030500000000001</c:v>
                </c:pt>
                <c:pt idx="1092">
                  <c:v>0.51083999999999996</c:v>
                </c:pt>
                <c:pt idx="1093">
                  <c:v>0.51133899999999999</c:v>
                </c:pt>
                <c:pt idx="1094">
                  <c:v>0.51182700000000003</c:v>
                </c:pt>
                <c:pt idx="1095">
                  <c:v>0.51229999999999998</c:v>
                </c:pt>
                <c:pt idx="1096">
                  <c:v>0.51275899999999996</c:v>
                </c:pt>
                <c:pt idx="1097">
                  <c:v>0.51320600000000005</c:v>
                </c:pt>
                <c:pt idx="1098">
                  <c:v>0.51361699999999999</c:v>
                </c:pt>
                <c:pt idx="1099">
                  <c:v>0.51399700000000004</c:v>
                </c:pt>
                <c:pt idx="1100">
                  <c:v>0.51437699999999997</c:v>
                </c:pt>
                <c:pt idx="1101">
                  <c:v>0.51475000000000004</c:v>
                </c:pt>
                <c:pt idx="1102">
                  <c:v>0.51510299999999998</c:v>
                </c:pt>
                <c:pt idx="1103">
                  <c:v>0.51544500000000004</c:v>
                </c:pt>
                <c:pt idx="1104">
                  <c:v>0.51577600000000001</c:v>
                </c:pt>
                <c:pt idx="1105">
                  <c:v>0.51608699999999996</c:v>
                </c:pt>
                <c:pt idx="1106">
                  <c:v>0.516405</c:v>
                </c:pt>
                <c:pt idx="1107">
                  <c:v>0.51674100000000001</c:v>
                </c:pt>
                <c:pt idx="1108">
                  <c:v>0.51704899999999998</c:v>
                </c:pt>
                <c:pt idx="1109">
                  <c:v>0.51734599999999997</c:v>
                </c:pt>
                <c:pt idx="1110">
                  <c:v>0.51764399999999999</c:v>
                </c:pt>
                <c:pt idx="1111">
                  <c:v>0.51792899999999997</c:v>
                </c:pt>
                <c:pt idx="1112">
                  <c:v>0.51819000000000004</c:v>
                </c:pt>
                <c:pt idx="1113">
                  <c:v>0.51847500000000002</c:v>
                </c:pt>
                <c:pt idx="1114">
                  <c:v>0.51876</c:v>
                </c:pt>
                <c:pt idx="1115">
                  <c:v>0.51905000000000001</c:v>
                </c:pt>
                <c:pt idx="1116">
                  <c:v>0.51935900000000002</c:v>
                </c:pt>
                <c:pt idx="1117">
                  <c:v>0.51966199999999996</c:v>
                </c:pt>
                <c:pt idx="1118">
                  <c:v>0.519953</c:v>
                </c:pt>
                <c:pt idx="1119">
                  <c:v>0.52026099999999997</c:v>
                </c:pt>
                <c:pt idx="1120">
                  <c:v>0.52058300000000002</c:v>
                </c:pt>
                <c:pt idx="1121">
                  <c:v>0.520895</c:v>
                </c:pt>
                <c:pt idx="1122">
                  <c:v>0.52121399999999996</c:v>
                </c:pt>
                <c:pt idx="1123">
                  <c:v>0.52155499999999999</c:v>
                </c:pt>
                <c:pt idx="1124">
                  <c:v>0.52187600000000001</c:v>
                </c:pt>
                <c:pt idx="1125">
                  <c:v>0.52219400000000005</c:v>
                </c:pt>
                <c:pt idx="1126">
                  <c:v>0.52251400000000003</c:v>
                </c:pt>
                <c:pt idx="1127">
                  <c:v>0.52282600000000001</c:v>
                </c:pt>
                <c:pt idx="1128">
                  <c:v>0.52315500000000004</c:v>
                </c:pt>
                <c:pt idx="1129">
                  <c:v>0.523478</c:v>
                </c:pt>
                <c:pt idx="1130">
                  <c:v>0.52380000000000004</c:v>
                </c:pt>
                <c:pt idx="1131">
                  <c:v>0.52412999999999998</c:v>
                </c:pt>
                <c:pt idx="1132">
                  <c:v>0.52445699999999995</c:v>
                </c:pt>
                <c:pt idx="1133">
                  <c:v>0.52479299999999995</c:v>
                </c:pt>
                <c:pt idx="1134">
                  <c:v>0.52511799999999997</c:v>
                </c:pt>
                <c:pt idx="1135">
                  <c:v>0.52543600000000001</c:v>
                </c:pt>
                <c:pt idx="1136">
                  <c:v>0.52574100000000001</c:v>
                </c:pt>
                <c:pt idx="1137">
                  <c:v>0.52603200000000006</c:v>
                </c:pt>
                <c:pt idx="1138">
                  <c:v>0.52633700000000005</c:v>
                </c:pt>
                <c:pt idx="1139">
                  <c:v>0.52664299999999997</c:v>
                </c:pt>
                <c:pt idx="1140">
                  <c:v>0.52694200000000002</c:v>
                </c:pt>
                <c:pt idx="1141">
                  <c:v>0.52723799999999998</c:v>
                </c:pt>
                <c:pt idx="1142">
                  <c:v>0.52752500000000002</c:v>
                </c:pt>
                <c:pt idx="1143">
                  <c:v>0.52779900000000002</c:v>
                </c:pt>
                <c:pt idx="1144">
                  <c:v>0.52807700000000002</c:v>
                </c:pt>
                <c:pt idx="1145">
                  <c:v>0.52836000000000005</c:v>
                </c:pt>
                <c:pt idx="1146">
                  <c:v>0.52863599999999999</c:v>
                </c:pt>
                <c:pt idx="1147">
                  <c:v>0.52891900000000003</c:v>
                </c:pt>
                <c:pt idx="1148">
                  <c:v>0.52920699999999998</c:v>
                </c:pt>
                <c:pt idx="1149">
                  <c:v>0.52948799999999996</c:v>
                </c:pt>
                <c:pt idx="1150">
                  <c:v>0.52976699999999999</c:v>
                </c:pt>
                <c:pt idx="1151">
                  <c:v>0.53004399999999996</c:v>
                </c:pt>
                <c:pt idx="1152">
                  <c:v>0.53032199999999996</c:v>
                </c:pt>
                <c:pt idx="1153">
                  <c:v>0.53060799999999997</c:v>
                </c:pt>
                <c:pt idx="1154">
                  <c:v>0.53090499999999996</c:v>
                </c:pt>
                <c:pt idx="1155">
                  <c:v>0.531223</c:v>
                </c:pt>
                <c:pt idx="1156">
                  <c:v>0.531524</c:v>
                </c:pt>
                <c:pt idx="1157">
                  <c:v>0.53182700000000005</c:v>
                </c:pt>
                <c:pt idx="1158">
                  <c:v>0.53212300000000001</c:v>
                </c:pt>
                <c:pt idx="1159">
                  <c:v>0.53240900000000002</c:v>
                </c:pt>
                <c:pt idx="1160">
                  <c:v>0.53269299999999997</c:v>
                </c:pt>
                <c:pt idx="1161">
                  <c:v>0.53297799999999995</c:v>
                </c:pt>
                <c:pt idx="1162">
                  <c:v>0.53326399999999996</c:v>
                </c:pt>
                <c:pt idx="1163">
                  <c:v>0.53354800000000002</c:v>
                </c:pt>
                <c:pt idx="1164">
                  <c:v>0.53382799999999997</c:v>
                </c:pt>
                <c:pt idx="1165">
                  <c:v>0.53410599999999997</c:v>
                </c:pt>
                <c:pt idx="1166">
                  <c:v>0.53438200000000002</c:v>
                </c:pt>
                <c:pt idx="1167">
                  <c:v>0.53465499999999999</c:v>
                </c:pt>
                <c:pt idx="1168">
                  <c:v>0.53492700000000004</c:v>
                </c:pt>
                <c:pt idx="1169">
                  <c:v>0.53520500000000004</c:v>
                </c:pt>
                <c:pt idx="1170">
                  <c:v>0.53549100000000005</c:v>
                </c:pt>
                <c:pt idx="1171">
                  <c:v>0.53576900000000005</c:v>
                </c:pt>
                <c:pt idx="1172">
                  <c:v>0.53603500000000004</c:v>
                </c:pt>
                <c:pt idx="1173">
                  <c:v>0.53627499999999995</c:v>
                </c:pt>
                <c:pt idx="1174">
                  <c:v>0.53651899999999997</c:v>
                </c:pt>
                <c:pt idx="1175">
                  <c:v>0.53676400000000002</c:v>
                </c:pt>
                <c:pt idx="1176">
                  <c:v>0.53700400000000004</c:v>
                </c:pt>
                <c:pt idx="1177">
                  <c:v>0.53727199999999997</c:v>
                </c:pt>
                <c:pt idx="1178">
                  <c:v>0.53752999999999995</c:v>
                </c:pt>
                <c:pt idx="1179">
                  <c:v>0.53777600000000003</c:v>
                </c:pt>
                <c:pt idx="1180">
                  <c:v>0.53802000000000005</c:v>
                </c:pt>
                <c:pt idx="1181">
                  <c:v>0.53824899999999998</c:v>
                </c:pt>
                <c:pt idx="1182">
                  <c:v>0.53848700000000005</c:v>
                </c:pt>
                <c:pt idx="1183">
                  <c:v>0.53873300000000002</c:v>
                </c:pt>
                <c:pt idx="1184">
                  <c:v>0.53898299999999999</c:v>
                </c:pt>
                <c:pt idx="1185">
                  <c:v>0.53924000000000005</c:v>
                </c:pt>
                <c:pt idx="1186">
                  <c:v>0.539493</c:v>
                </c:pt>
                <c:pt idx="1187">
                  <c:v>0.53972699999999996</c:v>
                </c:pt>
                <c:pt idx="1188">
                  <c:v>0.53995099999999996</c:v>
                </c:pt>
                <c:pt idx="1189">
                  <c:v>0.54017800000000005</c:v>
                </c:pt>
                <c:pt idx="1190">
                  <c:v>0.54040500000000002</c:v>
                </c:pt>
                <c:pt idx="1191">
                  <c:v>0.54064699999999999</c:v>
                </c:pt>
                <c:pt idx="1192">
                  <c:v>0.54089399999999999</c:v>
                </c:pt>
                <c:pt idx="1193">
                  <c:v>0.54113299999999998</c:v>
                </c:pt>
                <c:pt idx="1194">
                  <c:v>0.54136499999999999</c:v>
                </c:pt>
                <c:pt idx="1195">
                  <c:v>0.54157500000000003</c:v>
                </c:pt>
                <c:pt idx="1196">
                  <c:v>0.54177900000000001</c:v>
                </c:pt>
                <c:pt idx="1197">
                  <c:v>0.54199299999999995</c:v>
                </c:pt>
                <c:pt idx="1198">
                  <c:v>0.54220500000000005</c:v>
                </c:pt>
                <c:pt idx="1199">
                  <c:v>0.54242100000000004</c:v>
                </c:pt>
                <c:pt idx="1200">
                  <c:v>0.54263799999999995</c:v>
                </c:pt>
                <c:pt idx="1201">
                  <c:v>0.54284500000000002</c:v>
                </c:pt>
                <c:pt idx="1202">
                  <c:v>0.54306100000000002</c:v>
                </c:pt>
                <c:pt idx="1203">
                  <c:v>0.543269</c:v>
                </c:pt>
                <c:pt idx="1204">
                  <c:v>0.54347199999999996</c:v>
                </c:pt>
                <c:pt idx="1205">
                  <c:v>0.54369100000000004</c:v>
                </c:pt>
                <c:pt idx="1206">
                  <c:v>0.543906</c:v>
                </c:pt>
                <c:pt idx="1207">
                  <c:v>0.54410800000000004</c:v>
                </c:pt>
                <c:pt idx="1208">
                  <c:v>0.54432599999999998</c:v>
                </c:pt>
                <c:pt idx="1209">
                  <c:v>0.54454199999999997</c:v>
                </c:pt>
                <c:pt idx="1210">
                  <c:v>0.54472699999999996</c:v>
                </c:pt>
                <c:pt idx="1211">
                  <c:v>0.54493000000000003</c:v>
                </c:pt>
                <c:pt idx="1212">
                  <c:v>0.54513800000000001</c:v>
                </c:pt>
                <c:pt idx="1213">
                  <c:v>0.54534099999999996</c:v>
                </c:pt>
                <c:pt idx="1214">
                  <c:v>0.54556800000000005</c:v>
                </c:pt>
                <c:pt idx="1215">
                  <c:v>0.54579100000000003</c:v>
                </c:pt>
                <c:pt idx="1216">
                  <c:v>0.54600199999999999</c:v>
                </c:pt>
                <c:pt idx="1217">
                  <c:v>0.54620199999999997</c:v>
                </c:pt>
                <c:pt idx="1218">
                  <c:v>0.54639499999999996</c:v>
                </c:pt>
                <c:pt idx="1219">
                  <c:v>0.54659500000000005</c:v>
                </c:pt>
                <c:pt idx="1220">
                  <c:v>0.546794</c:v>
                </c:pt>
                <c:pt idx="1221">
                  <c:v>0.54699399999999998</c:v>
                </c:pt>
                <c:pt idx="1222">
                  <c:v>0.54720400000000002</c:v>
                </c:pt>
                <c:pt idx="1223">
                  <c:v>0.547404</c:v>
                </c:pt>
                <c:pt idx="1224">
                  <c:v>0.54759199999999997</c:v>
                </c:pt>
                <c:pt idx="1225">
                  <c:v>0.54778700000000002</c:v>
                </c:pt>
                <c:pt idx="1226">
                  <c:v>0.54798400000000003</c:v>
                </c:pt>
                <c:pt idx="1227">
                  <c:v>0.54817300000000002</c:v>
                </c:pt>
                <c:pt idx="1228">
                  <c:v>0.54835800000000001</c:v>
                </c:pt>
                <c:pt idx="1229">
                  <c:v>0.54855600000000004</c:v>
                </c:pt>
                <c:pt idx="1230">
                  <c:v>0.54876400000000003</c:v>
                </c:pt>
                <c:pt idx="1231">
                  <c:v>0.54896699999999998</c:v>
                </c:pt>
                <c:pt idx="1232">
                  <c:v>0.54917000000000005</c:v>
                </c:pt>
                <c:pt idx="1233">
                  <c:v>0.54936600000000002</c:v>
                </c:pt>
                <c:pt idx="1234">
                  <c:v>0.54954800000000004</c:v>
                </c:pt>
                <c:pt idx="1235">
                  <c:v>0.54974000000000001</c:v>
                </c:pt>
                <c:pt idx="1236">
                  <c:v>0.54993800000000004</c:v>
                </c:pt>
                <c:pt idx="1237">
                  <c:v>0.55015199999999997</c:v>
                </c:pt>
                <c:pt idx="1238">
                  <c:v>0.55037899999999995</c:v>
                </c:pt>
                <c:pt idx="1239">
                  <c:v>0.55059100000000005</c:v>
                </c:pt>
                <c:pt idx="1240">
                  <c:v>0.55079800000000001</c:v>
                </c:pt>
                <c:pt idx="1241">
                  <c:v>0.55100700000000002</c:v>
                </c:pt>
                <c:pt idx="1242">
                  <c:v>0.55121299999999995</c:v>
                </c:pt>
                <c:pt idx="1243">
                  <c:v>0.55141799999999996</c:v>
                </c:pt>
                <c:pt idx="1244">
                  <c:v>0.55161099999999996</c:v>
                </c:pt>
                <c:pt idx="1245">
                  <c:v>0.55181599999999997</c:v>
                </c:pt>
                <c:pt idx="1246">
                  <c:v>0.55200700000000003</c:v>
                </c:pt>
                <c:pt idx="1247">
                  <c:v>0.55218299999999998</c:v>
                </c:pt>
                <c:pt idx="1248">
                  <c:v>0.55238399999999999</c:v>
                </c:pt>
                <c:pt idx="1249">
                  <c:v>0.55257500000000004</c:v>
                </c:pt>
                <c:pt idx="1250">
                  <c:v>0.55276199999999998</c:v>
                </c:pt>
                <c:pt idx="1251">
                  <c:v>0.55295700000000003</c:v>
                </c:pt>
                <c:pt idx="1252">
                  <c:v>0.55313900000000005</c:v>
                </c:pt>
                <c:pt idx="1253">
                  <c:v>0.55332599999999998</c:v>
                </c:pt>
                <c:pt idx="1254">
                  <c:v>0.55351600000000001</c:v>
                </c:pt>
                <c:pt idx="1255">
                  <c:v>0.55370399999999997</c:v>
                </c:pt>
                <c:pt idx="1256">
                  <c:v>0.553898</c:v>
                </c:pt>
                <c:pt idx="1257">
                  <c:v>0.55408500000000005</c:v>
                </c:pt>
                <c:pt idx="1258">
                  <c:v>0.55427000000000004</c:v>
                </c:pt>
                <c:pt idx="1259">
                  <c:v>0.55445500000000003</c:v>
                </c:pt>
                <c:pt idx="1260">
                  <c:v>0.55463399999999996</c:v>
                </c:pt>
                <c:pt idx="1261">
                  <c:v>0.55481800000000003</c:v>
                </c:pt>
                <c:pt idx="1262">
                  <c:v>0.55500300000000002</c:v>
                </c:pt>
                <c:pt idx="1263">
                  <c:v>0.55518199999999995</c:v>
                </c:pt>
                <c:pt idx="1264">
                  <c:v>0.55535599999999996</c:v>
                </c:pt>
                <c:pt idx="1265">
                  <c:v>0.55553600000000003</c:v>
                </c:pt>
                <c:pt idx="1266">
                  <c:v>0.55572299999999997</c:v>
                </c:pt>
                <c:pt idx="1267">
                  <c:v>0.55591199999999996</c:v>
                </c:pt>
                <c:pt idx="1268">
                  <c:v>0.55611100000000002</c:v>
                </c:pt>
                <c:pt idx="1269">
                  <c:v>0.55630900000000005</c:v>
                </c:pt>
                <c:pt idx="1270">
                  <c:v>0.55649400000000004</c:v>
                </c:pt>
                <c:pt idx="1271">
                  <c:v>0.55668600000000001</c:v>
                </c:pt>
                <c:pt idx="1272">
                  <c:v>0.556871</c:v>
                </c:pt>
                <c:pt idx="1273">
                  <c:v>0.55705300000000002</c:v>
                </c:pt>
                <c:pt idx="1274">
                  <c:v>0.55725400000000003</c:v>
                </c:pt>
                <c:pt idx="1275">
                  <c:v>0.55744300000000002</c:v>
                </c:pt>
                <c:pt idx="1276">
                  <c:v>0.55764000000000002</c:v>
                </c:pt>
                <c:pt idx="1277">
                  <c:v>0.55785899999999999</c:v>
                </c:pt>
                <c:pt idx="1278">
                  <c:v>0.55805800000000005</c:v>
                </c:pt>
                <c:pt idx="1279">
                  <c:v>0.55826900000000002</c:v>
                </c:pt>
                <c:pt idx="1280">
                  <c:v>0.55848600000000004</c:v>
                </c:pt>
                <c:pt idx="1281">
                  <c:v>0.55868200000000001</c:v>
                </c:pt>
                <c:pt idx="1282">
                  <c:v>0.55889200000000006</c:v>
                </c:pt>
                <c:pt idx="1283">
                  <c:v>0.55909200000000003</c:v>
                </c:pt>
                <c:pt idx="1284">
                  <c:v>0.559276</c:v>
                </c:pt>
                <c:pt idx="1285">
                  <c:v>0.55945900000000004</c:v>
                </c:pt>
                <c:pt idx="1286">
                  <c:v>0.55962199999999995</c:v>
                </c:pt>
                <c:pt idx="1287">
                  <c:v>0.55979599999999996</c:v>
                </c:pt>
                <c:pt idx="1288">
                  <c:v>0.559975</c:v>
                </c:pt>
                <c:pt idx="1289">
                  <c:v>0.56014900000000001</c:v>
                </c:pt>
                <c:pt idx="1290">
                  <c:v>0.560338</c:v>
                </c:pt>
                <c:pt idx="1291">
                  <c:v>0.56050800000000001</c:v>
                </c:pt>
                <c:pt idx="1292">
                  <c:v>0.56066499999999997</c:v>
                </c:pt>
                <c:pt idx="1293">
                  <c:v>0.56084900000000004</c:v>
                </c:pt>
                <c:pt idx="1294">
                  <c:v>0.561033</c:v>
                </c:pt>
                <c:pt idx="1295">
                  <c:v>0.56120800000000004</c:v>
                </c:pt>
                <c:pt idx="1296">
                  <c:v>0.56140299999999999</c:v>
                </c:pt>
                <c:pt idx="1297">
                  <c:v>0.56160200000000005</c:v>
                </c:pt>
                <c:pt idx="1298">
                  <c:v>0.56178799999999995</c:v>
                </c:pt>
                <c:pt idx="1299">
                  <c:v>0.56197799999999998</c:v>
                </c:pt>
                <c:pt idx="1300">
                  <c:v>0.56215700000000002</c:v>
                </c:pt>
                <c:pt idx="1301">
                  <c:v>0.56230899999999995</c:v>
                </c:pt>
                <c:pt idx="1302">
                  <c:v>0.56247599999999998</c:v>
                </c:pt>
                <c:pt idx="1303">
                  <c:v>0.56266300000000002</c:v>
                </c:pt>
                <c:pt idx="1304">
                  <c:v>0.56285600000000002</c:v>
                </c:pt>
                <c:pt idx="1305">
                  <c:v>0.56306</c:v>
                </c:pt>
                <c:pt idx="1306">
                  <c:v>0.56325999999999998</c:v>
                </c:pt>
                <c:pt idx="1307">
                  <c:v>0.563442</c:v>
                </c:pt>
                <c:pt idx="1308">
                  <c:v>0.56362699999999999</c:v>
                </c:pt>
                <c:pt idx="1309">
                  <c:v>0.56382299999999996</c:v>
                </c:pt>
                <c:pt idx="1310">
                  <c:v>0.56401199999999996</c:v>
                </c:pt>
                <c:pt idx="1311">
                  <c:v>0.56420800000000004</c:v>
                </c:pt>
                <c:pt idx="1312">
                  <c:v>0.56440299999999999</c:v>
                </c:pt>
                <c:pt idx="1313">
                  <c:v>0.56459199999999998</c:v>
                </c:pt>
                <c:pt idx="1314">
                  <c:v>0.56477999999999995</c:v>
                </c:pt>
                <c:pt idx="1315">
                  <c:v>0.56494100000000003</c:v>
                </c:pt>
                <c:pt idx="1316">
                  <c:v>0.56509100000000001</c:v>
                </c:pt>
                <c:pt idx="1317">
                  <c:v>0.56523800000000002</c:v>
                </c:pt>
                <c:pt idx="1318">
                  <c:v>0.56538699999999997</c:v>
                </c:pt>
                <c:pt idx="1319">
                  <c:v>0.56554800000000005</c:v>
                </c:pt>
                <c:pt idx="1320">
                  <c:v>0.56572100000000003</c:v>
                </c:pt>
                <c:pt idx="1321">
                  <c:v>0.56590300000000004</c:v>
                </c:pt>
                <c:pt idx="1322">
                  <c:v>0.56608999999999998</c:v>
                </c:pt>
                <c:pt idx="1323">
                  <c:v>0.56628000000000001</c:v>
                </c:pt>
                <c:pt idx="1324">
                  <c:v>0.56647000000000003</c:v>
                </c:pt>
                <c:pt idx="1325">
                  <c:v>0.56664599999999998</c:v>
                </c:pt>
                <c:pt idx="1326">
                  <c:v>0.56681300000000001</c:v>
                </c:pt>
                <c:pt idx="1327">
                  <c:v>0.56698499999999996</c:v>
                </c:pt>
                <c:pt idx="1328">
                  <c:v>0.56716599999999995</c:v>
                </c:pt>
                <c:pt idx="1329">
                  <c:v>0.567361</c:v>
                </c:pt>
                <c:pt idx="1330">
                  <c:v>0.56754899999999997</c:v>
                </c:pt>
                <c:pt idx="1331">
                  <c:v>0.56773700000000005</c:v>
                </c:pt>
                <c:pt idx="1332">
                  <c:v>0.56792600000000004</c:v>
                </c:pt>
                <c:pt idx="1333">
                  <c:v>0.56811400000000001</c:v>
                </c:pt>
                <c:pt idx="1334">
                  <c:v>0.56830400000000003</c:v>
                </c:pt>
                <c:pt idx="1335">
                  <c:v>0.56849799999999995</c:v>
                </c:pt>
                <c:pt idx="1336">
                  <c:v>0.56868700000000005</c:v>
                </c:pt>
                <c:pt idx="1337">
                  <c:v>0.56886599999999998</c:v>
                </c:pt>
                <c:pt idx="1338">
                  <c:v>0.56905499999999998</c:v>
                </c:pt>
                <c:pt idx="1339">
                  <c:v>0.56925800000000004</c:v>
                </c:pt>
                <c:pt idx="1340">
                  <c:v>0.569442</c:v>
                </c:pt>
                <c:pt idx="1341">
                  <c:v>0.56962299999999999</c:v>
                </c:pt>
                <c:pt idx="1342">
                  <c:v>0.56980500000000001</c:v>
                </c:pt>
                <c:pt idx="1343">
                  <c:v>0.56996100000000005</c:v>
                </c:pt>
                <c:pt idx="1344">
                  <c:v>0.57014799999999999</c:v>
                </c:pt>
                <c:pt idx="1345">
                  <c:v>0.57035899999999995</c:v>
                </c:pt>
                <c:pt idx="1346">
                  <c:v>0.57055199999999995</c:v>
                </c:pt>
                <c:pt idx="1347">
                  <c:v>0.57075600000000004</c:v>
                </c:pt>
                <c:pt idx="1348">
                  <c:v>0.57094</c:v>
                </c:pt>
                <c:pt idx="1349">
                  <c:v>0.57110399999999995</c:v>
                </c:pt>
                <c:pt idx="1350">
                  <c:v>0.57127399999999995</c:v>
                </c:pt>
                <c:pt idx="1351">
                  <c:v>0.57144600000000001</c:v>
                </c:pt>
                <c:pt idx="1352">
                  <c:v>0.57160299999999997</c:v>
                </c:pt>
                <c:pt idx="1353">
                  <c:v>0.57173799999999997</c:v>
                </c:pt>
                <c:pt idx="1354">
                  <c:v>0.57186400000000004</c:v>
                </c:pt>
                <c:pt idx="1355">
                  <c:v>0.57197399999999998</c:v>
                </c:pt>
                <c:pt idx="1356">
                  <c:v>0.57209200000000004</c:v>
                </c:pt>
                <c:pt idx="1357">
                  <c:v>0.57221999999999995</c:v>
                </c:pt>
                <c:pt idx="1358">
                  <c:v>0.57233400000000001</c:v>
                </c:pt>
                <c:pt idx="1359">
                  <c:v>0.57247400000000004</c:v>
                </c:pt>
                <c:pt idx="1360">
                  <c:v>0.57261099999999998</c:v>
                </c:pt>
                <c:pt idx="1361">
                  <c:v>0.57272800000000001</c:v>
                </c:pt>
                <c:pt idx="1362">
                  <c:v>0.57284900000000005</c:v>
                </c:pt>
                <c:pt idx="1363">
                  <c:v>0.57294100000000003</c:v>
                </c:pt>
                <c:pt idx="1364">
                  <c:v>0.57303300000000001</c:v>
                </c:pt>
                <c:pt idx="1365">
                  <c:v>0.57314200000000004</c:v>
                </c:pt>
                <c:pt idx="1366">
                  <c:v>0.57326200000000005</c:v>
                </c:pt>
                <c:pt idx="1367">
                  <c:v>0.57339099999999998</c:v>
                </c:pt>
                <c:pt idx="1368">
                  <c:v>0.57349799999999995</c:v>
                </c:pt>
                <c:pt idx="1369">
                  <c:v>0.57360199999999995</c:v>
                </c:pt>
                <c:pt idx="1370">
                  <c:v>0.57370500000000002</c:v>
                </c:pt>
                <c:pt idx="1371">
                  <c:v>0.57378600000000002</c:v>
                </c:pt>
                <c:pt idx="1372">
                  <c:v>0.57386499999999996</c:v>
                </c:pt>
                <c:pt idx="1373">
                  <c:v>0.57394100000000003</c:v>
                </c:pt>
                <c:pt idx="1374">
                  <c:v>0.57399599999999995</c:v>
                </c:pt>
                <c:pt idx="1375">
                  <c:v>0.57405499999999998</c:v>
                </c:pt>
                <c:pt idx="1376">
                  <c:v>0.57412700000000005</c:v>
                </c:pt>
                <c:pt idx="1377">
                  <c:v>0.574187</c:v>
                </c:pt>
                <c:pt idx="1378">
                  <c:v>0.57424500000000001</c:v>
                </c:pt>
                <c:pt idx="1379">
                  <c:v>0.57431200000000004</c:v>
                </c:pt>
                <c:pt idx="1380">
                  <c:v>0.57436600000000004</c:v>
                </c:pt>
                <c:pt idx="1381">
                  <c:v>0.57441900000000001</c:v>
                </c:pt>
                <c:pt idx="1382">
                  <c:v>0.57449600000000001</c:v>
                </c:pt>
                <c:pt idx="1383">
                  <c:v>0.57457499999999995</c:v>
                </c:pt>
                <c:pt idx="1384">
                  <c:v>0.57465200000000005</c:v>
                </c:pt>
                <c:pt idx="1385">
                  <c:v>0.57472400000000001</c:v>
                </c:pt>
                <c:pt idx="1386">
                  <c:v>0.57477299999999998</c:v>
                </c:pt>
                <c:pt idx="1387">
                  <c:v>0.57481000000000004</c:v>
                </c:pt>
                <c:pt idx="1388">
                  <c:v>0.57484599999999997</c:v>
                </c:pt>
                <c:pt idx="1389">
                  <c:v>0.57489299999999999</c:v>
                </c:pt>
                <c:pt idx="1390">
                  <c:v>0.57494699999999999</c:v>
                </c:pt>
                <c:pt idx="1391">
                  <c:v>0.57499599999999995</c:v>
                </c:pt>
                <c:pt idx="1392">
                  <c:v>0.57504599999999995</c:v>
                </c:pt>
                <c:pt idx="1393">
                  <c:v>0.57509699999999997</c:v>
                </c:pt>
                <c:pt idx="1394">
                  <c:v>0.57515000000000005</c:v>
                </c:pt>
                <c:pt idx="1395">
                  <c:v>0.57519399999999998</c:v>
                </c:pt>
                <c:pt idx="1396">
                  <c:v>0.57522700000000004</c:v>
                </c:pt>
                <c:pt idx="1397">
                  <c:v>0.57527899999999998</c:v>
                </c:pt>
                <c:pt idx="1398">
                  <c:v>0.57533699999999999</c:v>
                </c:pt>
                <c:pt idx="1399">
                  <c:v>0.57539600000000002</c:v>
                </c:pt>
                <c:pt idx="1400">
                  <c:v>0.57547400000000004</c:v>
                </c:pt>
                <c:pt idx="1401">
                  <c:v>0.57553699999999997</c:v>
                </c:pt>
                <c:pt idx="1402">
                  <c:v>0.575596</c:v>
                </c:pt>
                <c:pt idx="1403">
                  <c:v>0.57563500000000001</c:v>
                </c:pt>
                <c:pt idx="1404">
                  <c:v>0.57565299999999997</c:v>
                </c:pt>
                <c:pt idx="1405">
                  <c:v>0.57569300000000001</c:v>
                </c:pt>
                <c:pt idx="1406">
                  <c:v>0.57572100000000004</c:v>
                </c:pt>
                <c:pt idx="1407">
                  <c:v>0.57576700000000003</c:v>
                </c:pt>
                <c:pt idx="1408">
                  <c:v>0.57585399999999998</c:v>
                </c:pt>
                <c:pt idx="1409">
                  <c:v>0.57589999999999997</c:v>
                </c:pt>
                <c:pt idx="1410">
                  <c:v>0.57592699999999997</c:v>
                </c:pt>
                <c:pt idx="1411">
                  <c:v>0.57595700000000005</c:v>
                </c:pt>
                <c:pt idx="1412">
                  <c:v>0.57596899999999995</c:v>
                </c:pt>
                <c:pt idx="1413">
                  <c:v>0.57598700000000003</c:v>
                </c:pt>
                <c:pt idx="1414">
                  <c:v>0.57600300000000004</c:v>
                </c:pt>
                <c:pt idx="1415">
                  <c:v>0.57603599999999999</c:v>
                </c:pt>
                <c:pt idx="1416">
                  <c:v>0.57607299999999995</c:v>
                </c:pt>
                <c:pt idx="1417">
                  <c:v>0.57611500000000004</c:v>
                </c:pt>
                <c:pt idx="1418">
                  <c:v>0.57617399999999996</c:v>
                </c:pt>
                <c:pt idx="1419">
                  <c:v>0.57622600000000002</c:v>
                </c:pt>
                <c:pt idx="1420">
                  <c:v>0.57626999999999995</c:v>
                </c:pt>
                <c:pt idx="1421">
                  <c:v>0.57633100000000004</c:v>
                </c:pt>
                <c:pt idx="1422">
                  <c:v>0.57640599999999997</c:v>
                </c:pt>
                <c:pt idx="1423">
                  <c:v>0.57646900000000001</c:v>
                </c:pt>
                <c:pt idx="1424">
                  <c:v>0.57654099999999997</c:v>
                </c:pt>
                <c:pt idx="1425">
                  <c:v>0.57660999999999996</c:v>
                </c:pt>
                <c:pt idx="1426">
                  <c:v>0.57665900000000003</c:v>
                </c:pt>
                <c:pt idx="1427">
                  <c:v>0.57671799999999995</c:v>
                </c:pt>
                <c:pt idx="1428">
                  <c:v>0.57677400000000001</c:v>
                </c:pt>
                <c:pt idx="1429">
                  <c:v>0.57682800000000001</c:v>
                </c:pt>
                <c:pt idx="1430">
                  <c:v>0.57687900000000003</c:v>
                </c:pt>
                <c:pt idx="1431">
                  <c:v>0.57692299999999996</c:v>
                </c:pt>
                <c:pt idx="1432">
                  <c:v>0.57697299999999996</c:v>
                </c:pt>
                <c:pt idx="1433">
                  <c:v>0.57702900000000001</c:v>
                </c:pt>
                <c:pt idx="1434">
                  <c:v>0.57707900000000001</c:v>
                </c:pt>
                <c:pt idx="1435">
                  <c:v>0.57712699999999995</c:v>
                </c:pt>
                <c:pt idx="1436">
                  <c:v>0.577179</c:v>
                </c:pt>
                <c:pt idx="1437">
                  <c:v>0.57723000000000002</c:v>
                </c:pt>
                <c:pt idx="1438">
                  <c:v>0.57728199999999996</c:v>
                </c:pt>
                <c:pt idx="1439">
                  <c:v>0.57734099999999999</c:v>
                </c:pt>
                <c:pt idx="1440">
                  <c:v>0.57739799999999997</c:v>
                </c:pt>
                <c:pt idx="1441">
                  <c:v>0.56493099999999996</c:v>
                </c:pt>
                <c:pt idx="1442">
                  <c:v>0.56503899999999996</c:v>
                </c:pt>
                <c:pt idx="1443">
                  <c:v>0.56513599999999997</c:v>
                </c:pt>
                <c:pt idx="1444">
                  <c:v>0.56523699999999999</c:v>
                </c:pt>
                <c:pt idx="1445">
                  <c:v>0.56535500000000005</c:v>
                </c:pt>
                <c:pt idx="1446">
                  <c:v>0.565465</c:v>
                </c:pt>
                <c:pt idx="1447">
                  <c:v>0.56558900000000001</c:v>
                </c:pt>
                <c:pt idx="1448">
                  <c:v>0.56572299999999998</c:v>
                </c:pt>
                <c:pt idx="1449">
                  <c:v>0.565855</c:v>
                </c:pt>
                <c:pt idx="1450">
                  <c:v>0.56599100000000002</c:v>
                </c:pt>
                <c:pt idx="1451">
                  <c:v>0.56614699999999996</c:v>
                </c:pt>
                <c:pt idx="1452">
                  <c:v>0.56625999999999999</c:v>
                </c:pt>
                <c:pt idx="1453">
                  <c:v>0.56640900000000005</c:v>
                </c:pt>
                <c:pt idx="1454">
                  <c:v>0.56659000000000004</c:v>
                </c:pt>
                <c:pt idx="1455">
                  <c:v>0.56673200000000001</c:v>
                </c:pt>
                <c:pt idx="1456">
                  <c:v>0.56689000000000001</c:v>
                </c:pt>
                <c:pt idx="1457">
                  <c:v>0.56707200000000002</c:v>
                </c:pt>
                <c:pt idx="1458">
                  <c:v>0.56723800000000002</c:v>
                </c:pt>
                <c:pt idx="1459">
                  <c:v>0.56738699999999997</c:v>
                </c:pt>
                <c:pt idx="1460">
                  <c:v>0.567554</c:v>
                </c:pt>
                <c:pt idx="1461">
                  <c:v>0.56770299999999996</c:v>
                </c:pt>
                <c:pt idx="1462">
                  <c:v>0.567886</c:v>
                </c:pt>
                <c:pt idx="1463">
                  <c:v>0.56805099999999997</c:v>
                </c:pt>
                <c:pt idx="1464">
                  <c:v>0.56818999999999997</c:v>
                </c:pt>
                <c:pt idx="1465">
                  <c:v>0.56836900000000001</c:v>
                </c:pt>
                <c:pt idx="1466">
                  <c:v>0.56857800000000003</c:v>
                </c:pt>
                <c:pt idx="1467">
                  <c:v>0.56876899999999997</c:v>
                </c:pt>
                <c:pt idx="1468">
                  <c:v>0.56897299999999995</c:v>
                </c:pt>
                <c:pt idx="1469">
                  <c:v>0.56916800000000001</c:v>
                </c:pt>
                <c:pt idx="1470">
                  <c:v>0.56935599999999997</c:v>
                </c:pt>
                <c:pt idx="1471">
                  <c:v>0.56953200000000004</c:v>
                </c:pt>
                <c:pt idx="1472">
                  <c:v>0.56971300000000002</c:v>
                </c:pt>
                <c:pt idx="1473">
                  <c:v>0.569913</c:v>
                </c:pt>
                <c:pt idx="1474">
                  <c:v>0.570129</c:v>
                </c:pt>
                <c:pt idx="1475">
                  <c:v>0.57036900000000001</c:v>
                </c:pt>
                <c:pt idx="1476">
                  <c:v>0.57058900000000001</c:v>
                </c:pt>
                <c:pt idx="1477">
                  <c:v>0.57082900000000003</c:v>
                </c:pt>
                <c:pt idx="1478">
                  <c:v>0.57104999999999995</c:v>
                </c:pt>
                <c:pt idx="1479">
                  <c:v>0.57125499999999996</c:v>
                </c:pt>
                <c:pt idx="1480">
                  <c:v>0.57145000000000001</c:v>
                </c:pt>
                <c:pt idx="1481">
                  <c:v>0.57165699999999997</c:v>
                </c:pt>
                <c:pt idx="1482">
                  <c:v>0.57183700000000004</c:v>
                </c:pt>
                <c:pt idx="1483">
                  <c:v>0.57201299999999999</c:v>
                </c:pt>
                <c:pt idx="1484">
                  <c:v>0.57216699999999998</c:v>
                </c:pt>
                <c:pt idx="1485">
                  <c:v>0.57234200000000002</c:v>
                </c:pt>
                <c:pt idx="1486">
                  <c:v>0.572523</c:v>
                </c:pt>
                <c:pt idx="1487">
                  <c:v>0.57269800000000004</c:v>
                </c:pt>
                <c:pt idx="1488">
                  <c:v>0.57288499999999998</c:v>
                </c:pt>
                <c:pt idx="1489">
                  <c:v>0.57306000000000001</c:v>
                </c:pt>
                <c:pt idx="1490">
                  <c:v>0.57323199999999996</c:v>
                </c:pt>
                <c:pt idx="1491">
                  <c:v>0.57337000000000005</c:v>
                </c:pt>
                <c:pt idx="1492">
                  <c:v>0.57350699999999999</c:v>
                </c:pt>
                <c:pt idx="1493">
                  <c:v>0.57362999999999997</c:v>
                </c:pt>
                <c:pt idx="1494">
                  <c:v>0.57376799999999994</c:v>
                </c:pt>
                <c:pt idx="1495">
                  <c:v>0.57390099999999999</c:v>
                </c:pt>
                <c:pt idx="1496">
                  <c:v>0.57403599999999999</c:v>
                </c:pt>
                <c:pt idx="1497">
                  <c:v>0.57417799999999997</c:v>
                </c:pt>
                <c:pt idx="1498">
                  <c:v>0.57432499999999997</c:v>
                </c:pt>
                <c:pt idx="1499">
                  <c:v>0.57445299999999999</c:v>
                </c:pt>
                <c:pt idx="1500">
                  <c:v>0.57458399999999998</c:v>
                </c:pt>
                <c:pt idx="1501">
                  <c:v>0.57469999999999999</c:v>
                </c:pt>
                <c:pt idx="1502">
                  <c:v>0.57482699999999998</c:v>
                </c:pt>
                <c:pt idx="1503">
                  <c:v>0.57490200000000002</c:v>
                </c:pt>
                <c:pt idx="1504">
                  <c:v>0.57496199999999997</c:v>
                </c:pt>
                <c:pt idx="1505">
                  <c:v>0.57498199999999999</c:v>
                </c:pt>
                <c:pt idx="1506">
                  <c:v>0.57495300000000005</c:v>
                </c:pt>
                <c:pt idx="1507">
                  <c:v>0.57492600000000005</c:v>
                </c:pt>
                <c:pt idx="1508">
                  <c:v>0.57489299999999999</c:v>
                </c:pt>
                <c:pt idx="1509">
                  <c:v>0.57482</c:v>
                </c:pt>
                <c:pt idx="1510">
                  <c:v>0.57473600000000002</c:v>
                </c:pt>
                <c:pt idx="1511">
                  <c:v>0.57461399999999996</c:v>
                </c:pt>
                <c:pt idx="1512">
                  <c:v>0.57443500000000003</c:v>
                </c:pt>
                <c:pt idx="1513">
                  <c:v>0.57422700000000004</c:v>
                </c:pt>
                <c:pt idx="1514">
                  <c:v>0.57394000000000001</c:v>
                </c:pt>
                <c:pt idx="1515">
                  <c:v>0.57359300000000002</c:v>
                </c:pt>
                <c:pt idx="1516">
                  <c:v>0.57319399999999998</c:v>
                </c:pt>
                <c:pt idx="1517">
                  <c:v>0.57274199999999997</c:v>
                </c:pt>
                <c:pt idx="1518">
                  <c:v>0.57221500000000003</c:v>
                </c:pt>
                <c:pt idx="1519">
                  <c:v>0.57166499999999998</c:v>
                </c:pt>
                <c:pt idx="1520">
                  <c:v>0.57101599999999997</c:v>
                </c:pt>
                <c:pt idx="1521">
                  <c:v>0.57025499999999996</c:v>
                </c:pt>
                <c:pt idx="1522">
                  <c:v>0.56940599999999997</c:v>
                </c:pt>
                <c:pt idx="1523">
                  <c:v>0.56847000000000003</c:v>
                </c:pt>
                <c:pt idx="1524">
                  <c:v>0.56741399999999997</c:v>
                </c:pt>
                <c:pt idx="1525">
                  <c:v>0.56632000000000005</c:v>
                </c:pt>
                <c:pt idx="1526">
                  <c:v>0.56515700000000002</c:v>
                </c:pt>
                <c:pt idx="1527">
                  <c:v>0.56393899999999997</c:v>
                </c:pt>
                <c:pt idx="1528">
                  <c:v>0.56265299999999996</c:v>
                </c:pt>
                <c:pt idx="1529">
                  <c:v>0.561334</c:v>
                </c:pt>
                <c:pt idx="1530">
                  <c:v>0.55993899999999996</c:v>
                </c:pt>
                <c:pt idx="1531">
                  <c:v>0.55849400000000005</c:v>
                </c:pt>
                <c:pt idx="1532">
                  <c:v>0.55696400000000001</c:v>
                </c:pt>
                <c:pt idx="1533">
                  <c:v>0.55537599999999998</c:v>
                </c:pt>
                <c:pt idx="1534">
                  <c:v>0.55368099999999998</c:v>
                </c:pt>
                <c:pt idx="1535">
                  <c:v>0.55190799999999995</c:v>
                </c:pt>
                <c:pt idx="1536">
                  <c:v>0.55002799999999996</c:v>
                </c:pt>
                <c:pt idx="1537">
                  <c:v>0.54806200000000005</c:v>
                </c:pt>
                <c:pt idx="1538">
                  <c:v>0.54596999999999996</c:v>
                </c:pt>
                <c:pt idx="1539">
                  <c:v>0.54376100000000005</c:v>
                </c:pt>
                <c:pt idx="1540">
                  <c:v>0.541462</c:v>
                </c:pt>
                <c:pt idx="1541">
                  <c:v>0.53903400000000001</c:v>
                </c:pt>
                <c:pt idx="1542">
                  <c:v>0.53644800000000004</c:v>
                </c:pt>
                <c:pt idx="1543">
                  <c:v>0.533829</c:v>
                </c:pt>
                <c:pt idx="1544">
                  <c:v>0.53106900000000001</c:v>
                </c:pt>
                <c:pt idx="1545">
                  <c:v>0.52832199999999996</c:v>
                </c:pt>
                <c:pt idx="1546">
                  <c:v>0.52548899999999998</c:v>
                </c:pt>
                <c:pt idx="1547">
                  <c:v>0.522675</c:v>
                </c:pt>
                <c:pt idx="1548">
                  <c:v>0.51976599999999995</c:v>
                </c:pt>
                <c:pt idx="1549">
                  <c:v>0.51696200000000003</c:v>
                </c:pt>
                <c:pt idx="1550">
                  <c:v>0.51419899999999996</c:v>
                </c:pt>
                <c:pt idx="1551">
                  <c:v>0.51139199999999996</c:v>
                </c:pt>
                <c:pt idx="1552">
                  <c:v>0.50882099999999997</c:v>
                </c:pt>
                <c:pt idx="1553">
                  <c:v>0.50629500000000005</c:v>
                </c:pt>
                <c:pt idx="1554">
                  <c:v>0.50404300000000002</c:v>
                </c:pt>
                <c:pt idx="1555">
                  <c:v>0.501946</c:v>
                </c:pt>
                <c:pt idx="1556">
                  <c:v>0.500085</c:v>
                </c:pt>
                <c:pt idx="1557">
                  <c:v>0.49844699999999997</c:v>
                </c:pt>
                <c:pt idx="1558">
                  <c:v>0.497004</c:v>
                </c:pt>
                <c:pt idx="1559">
                  <c:v>0.49575900000000001</c:v>
                </c:pt>
                <c:pt idx="1560">
                  <c:v>0.49473</c:v>
                </c:pt>
                <c:pt idx="1561">
                  <c:v>0.49389100000000002</c:v>
                </c:pt>
                <c:pt idx="1562">
                  <c:v>0.49325799999999997</c:v>
                </c:pt>
                <c:pt idx="1563">
                  <c:v>0.49280800000000002</c:v>
                </c:pt>
                <c:pt idx="1564">
                  <c:v>0.49258200000000002</c:v>
                </c:pt>
                <c:pt idx="1565">
                  <c:v>0.49247200000000002</c:v>
                </c:pt>
                <c:pt idx="1566">
                  <c:v>0.49258999999999997</c:v>
                </c:pt>
                <c:pt idx="1567">
                  <c:v>0.492753</c:v>
                </c:pt>
                <c:pt idx="1568">
                  <c:v>0.49307499999999999</c:v>
                </c:pt>
                <c:pt idx="1569">
                  <c:v>0.49343199999999998</c:v>
                </c:pt>
                <c:pt idx="1570">
                  <c:v>0.493898</c:v>
                </c:pt>
                <c:pt idx="1571">
                  <c:v>0.49439100000000002</c:v>
                </c:pt>
                <c:pt idx="1572">
                  <c:v>0.494921</c:v>
                </c:pt>
                <c:pt idx="1573">
                  <c:v>0.49551000000000001</c:v>
                </c:pt>
                <c:pt idx="1574">
                  <c:v>0.496118</c:v>
                </c:pt>
                <c:pt idx="1575">
                  <c:v>0.49676399999999998</c:v>
                </c:pt>
                <c:pt idx="1576">
                  <c:v>0.49742399999999998</c:v>
                </c:pt>
                <c:pt idx="1577">
                  <c:v>0.49813400000000002</c:v>
                </c:pt>
                <c:pt idx="1578">
                  <c:v>0.49882900000000002</c:v>
                </c:pt>
                <c:pt idx="1579">
                  <c:v>0.499552</c:v>
                </c:pt>
                <c:pt idx="1580">
                  <c:v>0.50024800000000003</c:v>
                </c:pt>
                <c:pt idx="1581">
                  <c:v>0.50093600000000005</c:v>
                </c:pt>
                <c:pt idx="1582">
                  <c:v>0.50161900000000004</c:v>
                </c:pt>
                <c:pt idx="1583">
                  <c:v>0.502301</c:v>
                </c:pt>
                <c:pt idx="1584">
                  <c:v>0.50296799999999997</c:v>
                </c:pt>
                <c:pt idx="1585">
                  <c:v>0.50364799999999998</c:v>
                </c:pt>
                <c:pt idx="1586">
                  <c:v>0.50433300000000003</c:v>
                </c:pt>
                <c:pt idx="1587">
                  <c:v>0.505023</c:v>
                </c:pt>
                <c:pt idx="1588">
                  <c:v>0.505722</c:v>
                </c:pt>
                <c:pt idx="1589">
                  <c:v>0.506409</c:v>
                </c:pt>
                <c:pt idx="1590">
                  <c:v>0.50709300000000002</c:v>
                </c:pt>
                <c:pt idx="1591">
                  <c:v>0.50778199999999996</c:v>
                </c:pt>
                <c:pt idx="1592">
                  <c:v>0.50846400000000003</c:v>
                </c:pt>
                <c:pt idx="1593">
                  <c:v>0.50914599999999999</c:v>
                </c:pt>
                <c:pt idx="1594">
                  <c:v>0.50983000000000001</c:v>
                </c:pt>
                <c:pt idx="1595">
                  <c:v>0.51052200000000003</c:v>
                </c:pt>
                <c:pt idx="1596">
                  <c:v>0.51121300000000003</c:v>
                </c:pt>
                <c:pt idx="1597">
                  <c:v>0.51190500000000005</c:v>
                </c:pt>
                <c:pt idx="1598">
                  <c:v>0.51259200000000005</c:v>
                </c:pt>
                <c:pt idx="1599">
                  <c:v>0.51327</c:v>
                </c:pt>
                <c:pt idx="1600">
                  <c:v>0.51397099999999996</c:v>
                </c:pt>
                <c:pt idx="1601">
                  <c:v>0.51466400000000001</c:v>
                </c:pt>
                <c:pt idx="1602">
                  <c:v>0.51538300000000004</c:v>
                </c:pt>
                <c:pt idx="1603">
                  <c:v>0.51614700000000002</c:v>
                </c:pt>
                <c:pt idx="1604">
                  <c:v>0.51689399999999996</c:v>
                </c:pt>
                <c:pt idx="1605">
                  <c:v>0.51764100000000002</c:v>
                </c:pt>
                <c:pt idx="1606">
                  <c:v>0.51839800000000003</c:v>
                </c:pt>
                <c:pt idx="1607">
                  <c:v>0.51913799999999999</c:v>
                </c:pt>
                <c:pt idx="1608">
                  <c:v>0.51986399999999999</c:v>
                </c:pt>
                <c:pt idx="1609">
                  <c:v>0.52059900000000003</c:v>
                </c:pt>
                <c:pt idx="1610">
                  <c:v>0.52133399999999996</c:v>
                </c:pt>
                <c:pt idx="1611">
                  <c:v>0.52206699999999995</c:v>
                </c:pt>
                <c:pt idx="1612">
                  <c:v>0.52280199999999999</c:v>
                </c:pt>
                <c:pt idx="1613">
                  <c:v>0.52353700000000003</c:v>
                </c:pt>
                <c:pt idx="1614">
                  <c:v>0.52426499999999998</c:v>
                </c:pt>
                <c:pt idx="1615">
                  <c:v>0.52500100000000005</c:v>
                </c:pt>
                <c:pt idx="1616">
                  <c:v>0.52574100000000001</c:v>
                </c:pt>
                <c:pt idx="1617">
                  <c:v>0.52648899999999998</c:v>
                </c:pt>
                <c:pt idx="1618">
                  <c:v>0.52723500000000001</c:v>
                </c:pt>
                <c:pt idx="1619">
                  <c:v>0.52798800000000001</c:v>
                </c:pt>
                <c:pt idx="1620">
                  <c:v>0.52873800000000004</c:v>
                </c:pt>
                <c:pt idx="1621">
                  <c:v>0.52949100000000004</c:v>
                </c:pt>
                <c:pt idx="1622">
                  <c:v>0.53023900000000002</c:v>
                </c:pt>
                <c:pt idx="1623">
                  <c:v>0.530968</c:v>
                </c:pt>
                <c:pt idx="1624">
                  <c:v>0.53173000000000004</c:v>
                </c:pt>
                <c:pt idx="1625">
                  <c:v>0.53250299999999995</c:v>
                </c:pt>
                <c:pt idx="1626">
                  <c:v>0.53328600000000004</c:v>
                </c:pt>
                <c:pt idx="1627">
                  <c:v>0.53410000000000002</c:v>
                </c:pt>
                <c:pt idx="1628">
                  <c:v>0.53491599999999995</c:v>
                </c:pt>
                <c:pt idx="1629">
                  <c:v>0.53571599999999997</c:v>
                </c:pt>
                <c:pt idx="1630">
                  <c:v>0.53651499999999996</c:v>
                </c:pt>
                <c:pt idx="1631">
                  <c:v>0.537304</c:v>
                </c:pt>
                <c:pt idx="1632">
                  <c:v>0.53808900000000004</c:v>
                </c:pt>
                <c:pt idx="1633">
                  <c:v>0.53886100000000003</c:v>
                </c:pt>
                <c:pt idx="1634">
                  <c:v>0.53960600000000003</c:v>
                </c:pt>
                <c:pt idx="1635">
                  <c:v>0.540381</c:v>
                </c:pt>
                <c:pt idx="1636">
                  <c:v>0.54114700000000004</c:v>
                </c:pt>
                <c:pt idx="1637">
                  <c:v>0.541937</c:v>
                </c:pt>
                <c:pt idx="1638">
                  <c:v>0.54278400000000004</c:v>
                </c:pt>
                <c:pt idx="1639">
                  <c:v>0.54358799999999996</c:v>
                </c:pt>
                <c:pt idx="1640">
                  <c:v>0.54438200000000003</c:v>
                </c:pt>
                <c:pt idx="1641">
                  <c:v>0.54516500000000001</c:v>
                </c:pt>
                <c:pt idx="1642">
                  <c:v>0.54595499999999997</c:v>
                </c:pt>
                <c:pt idx="1643">
                  <c:v>0.54673099999999997</c:v>
                </c:pt>
                <c:pt idx="1644">
                  <c:v>0.54750699999999997</c:v>
                </c:pt>
                <c:pt idx="1645">
                  <c:v>0.548292</c:v>
                </c:pt>
                <c:pt idx="1646">
                  <c:v>0.54906999999999995</c:v>
                </c:pt>
                <c:pt idx="1647">
                  <c:v>0.54982600000000004</c:v>
                </c:pt>
                <c:pt idx="1648">
                  <c:v>0.55059400000000003</c:v>
                </c:pt>
                <c:pt idx="1649">
                  <c:v>0.55137800000000003</c:v>
                </c:pt>
                <c:pt idx="1650">
                  <c:v>0.55215000000000003</c:v>
                </c:pt>
                <c:pt idx="1651">
                  <c:v>0.55291500000000005</c:v>
                </c:pt>
                <c:pt idx="1652">
                  <c:v>0.55368600000000001</c:v>
                </c:pt>
                <c:pt idx="1653">
                  <c:v>0.55443299999999995</c:v>
                </c:pt>
                <c:pt idx="1654">
                  <c:v>0.55516399999999999</c:v>
                </c:pt>
                <c:pt idx="1655">
                  <c:v>0.55591000000000002</c:v>
                </c:pt>
                <c:pt idx="1656">
                  <c:v>0.556643</c:v>
                </c:pt>
                <c:pt idx="1657">
                  <c:v>0.55738399999999999</c:v>
                </c:pt>
                <c:pt idx="1658">
                  <c:v>0.55815400000000004</c:v>
                </c:pt>
                <c:pt idx="1659">
                  <c:v>0.55888599999999999</c:v>
                </c:pt>
                <c:pt idx="1660">
                  <c:v>0.55960500000000002</c:v>
                </c:pt>
                <c:pt idx="1661">
                  <c:v>0.56030899999999995</c:v>
                </c:pt>
                <c:pt idx="1662">
                  <c:v>0.56099399999999999</c:v>
                </c:pt>
                <c:pt idx="1663">
                  <c:v>0.56166899999999997</c:v>
                </c:pt>
                <c:pt idx="1664">
                  <c:v>0.56231699999999996</c:v>
                </c:pt>
                <c:pt idx="1665">
                  <c:v>0.56297600000000003</c:v>
                </c:pt>
                <c:pt idx="1666">
                  <c:v>0.56362500000000004</c:v>
                </c:pt>
                <c:pt idx="1667">
                  <c:v>0.56427000000000005</c:v>
                </c:pt>
                <c:pt idx="1668">
                  <c:v>0.56489299999999998</c:v>
                </c:pt>
                <c:pt idx="1669">
                  <c:v>0.56551399999999996</c:v>
                </c:pt>
                <c:pt idx="1670">
                  <c:v>0.56610799999999994</c:v>
                </c:pt>
                <c:pt idx="1671">
                  <c:v>0.56667199999999995</c:v>
                </c:pt>
                <c:pt idx="1672">
                  <c:v>0.56723400000000002</c:v>
                </c:pt>
                <c:pt idx="1673">
                  <c:v>0.567778</c:v>
                </c:pt>
                <c:pt idx="1674">
                  <c:v>0.56832300000000002</c:v>
                </c:pt>
                <c:pt idx="1675">
                  <c:v>0.56884999999999997</c:v>
                </c:pt>
                <c:pt idx="1676">
                  <c:v>0.56938800000000001</c:v>
                </c:pt>
                <c:pt idx="1677">
                  <c:v>0.56994199999999995</c:v>
                </c:pt>
                <c:pt idx="1678">
                  <c:v>0.57047199999999998</c:v>
                </c:pt>
                <c:pt idx="1679">
                  <c:v>0.57100499999999998</c:v>
                </c:pt>
                <c:pt idx="1680">
                  <c:v>0.57155500000000004</c:v>
                </c:pt>
                <c:pt idx="1681">
                  <c:v>0.57206299999999999</c:v>
                </c:pt>
                <c:pt idx="1682">
                  <c:v>0.57255199999999995</c:v>
                </c:pt>
                <c:pt idx="1683">
                  <c:v>0.57302699999999995</c:v>
                </c:pt>
                <c:pt idx="1684">
                  <c:v>0.57347499999999996</c:v>
                </c:pt>
                <c:pt idx="1685">
                  <c:v>0.57391599999999998</c:v>
                </c:pt>
                <c:pt idx="1686">
                  <c:v>0.57435599999999998</c:v>
                </c:pt>
                <c:pt idx="1687">
                  <c:v>0.57476899999999997</c:v>
                </c:pt>
                <c:pt idx="1688">
                  <c:v>0.57516800000000001</c:v>
                </c:pt>
                <c:pt idx="1689">
                  <c:v>0.57554400000000006</c:v>
                </c:pt>
                <c:pt idx="1690">
                  <c:v>0.57589500000000005</c:v>
                </c:pt>
                <c:pt idx="1691">
                  <c:v>0.576214</c:v>
                </c:pt>
                <c:pt idx="1692">
                  <c:v>0.57656399999999997</c:v>
                </c:pt>
                <c:pt idx="1693">
                  <c:v>0.57688600000000001</c:v>
                </c:pt>
                <c:pt idx="1694">
                  <c:v>0.57721199999999995</c:v>
                </c:pt>
                <c:pt idx="1695">
                  <c:v>0.57755500000000004</c:v>
                </c:pt>
                <c:pt idx="1696">
                  <c:v>0.57786199999999999</c:v>
                </c:pt>
                <c:pt idx="1697">
                  <c:v>0.57813499999999995</c:v>
                </c:pt>
                <c:pt idx="1698">
                  <c:v>0.57842400000000005</c:v>
                </c:pt>
                <c:pt idx="1699">
                  <c:v>0.57869599999999999</c:v>
                </c:pt>
                <c:pt idx="1700">
                  <c:v>0.57898300000000003</c:v>
                </c:pt>
                <c:pt idx="1701">
                  <c:v>0.57930300000000001</c:v>
                </c:pt>
                <c:pt idx="1702">
                  <c:v>0.57958200000000004</c:v>
                </c:pt>
                <c:pt idx="1703">
                  <c:v>0.57983200000000001</c:v>
                </c:pt>
                <c:pt idx="1704">
                  <c:v>0.58009299999999997</c:v>
                </c:pt>
                <c:pt idx="1705">
                  <c:v>0.58033500000000005</c:v>
                </c:pt>
                <c:pt idx="1706">
                  <c:v>0.58058600000000005</c:v>
                </c:pt>
                <c:pt idx="1707">
                  <c:v>0.58082400000000001</c:v>
                </c:pt>
                <c:pt idx="1708">
                  <c:v>0.58107900000000001</c:v>
                </c:pt>
                <c:pt idx="1709">
                  <c:v>0.58130199999999999</c:v>
                </c:pt>
                <c:pt idx="1710">
                  <c:v>0.58149700000000004</c:v>
                </c:pt>
                <c:pt idx="1711">
                  <c:v>0.58169000000000004</c:v>
                </c:pt>
                <c:pt idx="1712">
                  <c:v>0.58187</c:v>
                </c:pt>
                <c:pt idx="1713">
                  <c:v>0.58205799999999996</c:v>
                </c:pt>
                <c:pt idx="1714">
                  <c:v>0.58225499999999997</c:v>
                </c:pt>
                <c:pt idx="1715">
                  <c:v>0.58242099999999997</c:v>
                </c:pt>
                <c:pt idx="1716">
                  <c:v>0.58255900000000005</c:v>
                </c:pt>
                <c:pt idx="1717">
                  <c:v>0.58271300000000004</c:v>
                </c:pt>
                <c:pt idx="1718">
                  <c:v>0.58286099999999996</c:v>
                </c:pt>
                <c:pt idx="1719">
                  <c:v>0.58299299999999998</c:v>
                </c:pt>
                <c:pt idx="1720">
                  <c:v>0.58313999999999999</c:v>
                </c:pt>
                <c:pt idx="1721">
                  <c:v>0.58332499999999998</c:v>
                </c:pt>
                <c:pt idx="1722">
                  <c:v>0.58347499999999997</c:v>
                </c:pt>
                <c:pt idx="1723">
                  <c:v>0.58360400000000001</c:v>
                </c:pt>
                <c:pt idx="1724">
                  <c:v>0.58374000000000004</c:v>
                </c:pt>
                <c:pt idx="1725">
                  <c:v>0.583874</c:v>
                </c:pt>
                <c:pt idx="1726">
                  <c:v>0.58400300000000005</c:v>
                </c:pt>
                <c:pt idx="1727">
                  <c:v>0.58413199999999998</c:v>
                </c:pt>
                <c:pt idx="1728">
                  <c:v>0.584256</c:v>
                </c:pt>
                <c:pt idx="1729">
                  <c:v>0.58438500000000004</c:v>
                </c:pt>
                <c:pt idx="1730">
                  <c:v>0.58448999999999995</c:v>
                </c:pt>
                <c:pt idx="1731">
                  <c:v>0.58457000000000003</c:v>
                </c:pt>
                <c:pt idx="1732">
                  <c:v>0.58466600000000002</c:v>
                </c:pt>
                <c:pt idx="1733">
                  <c:v>0.58474400000000004</c:v>
                </c:pt>
                <c:pt idx="1734">
                  <c:v>0.584839</c:v>
                </c:pt>
                <c:pt idx="1735">
                  <c:v>0.58497200000000005</c:v>
                </c:pt>
                <c:pt idx="1736">
                  <c:v>0.58508599999999999</c:v>
                </c:pt>
                <c:pt idx="1737">
                  <c:v>0.58518300000000001</c:v>
                </c:pt>
                <c:pt idx="1738">
                  <c:v>0.58526500000000004</c:v>
                </c:pt>
                <c:pt idx="1739">
                  <c:v>0.58536500000000002</c:v>
                </c:pt>
                <c:pt idx="1740">
                  <c:v>0.58545999999999998</c:v>
                </c:pt>
                <c:pt idx="1741">
                  <c:v>0.58555299999999999</c:v>
                </c:pt>
                <c:pt idx="1742">
                  <c:v>0.58565599999999995</c:v>
                </c:pt>
                <c:pt idx="1743">
                  <c:v>0.58575299999999997</c:v>
                </c:pt>
                <c:pt idx="1744">
                  <c:v>0.58583200000000002</c:v>
                </c:pt>
                <c:pt idx="1745">
                  <c:v>0.58592299999999997</c:v>
                </c:pt>
                <c:pt idx="1746">
                  <c:v>0.58604299999999998</c:v>
                </c:pt>
                <c:pt idx="1747">
                  <c:v>0.58614100000000002</c:v>
                </c:pt>
                <c:pt idx="1748">
                  <c:v>0.58624399999999999</c:v>
                </c:pt>
                <c:pt idx="1749">
                  <c:v>0.586314</c:v>
                </c:pt>
                <c:pt idx="1750">
                  <c:v>0.58636699999999997</c:v>
                </c:pt>
                <c:pt idx="1751">
                  <c:v>0.58638999999999997</c:v>
                </c:pt>
                <c:pt idx="1752">
                  <c:v>0.58638100000000004</c:v>
                </c:pt>
                <c:pt idx="1753">
                  <c:v>0.58636500000000003</c:v>
                </c:pt>
                <c:pt idx="1754">
                  <c:v>0.58633100000000005</c:v>
                </c:pt>
                <c:pt idx="1755">
                  <c:v>0.58627399999999996</c:v>
                </c:pt>
                <c:pt idx="1756">
                  <c:v>0.58620899999999998</c:v>
                </c:pt>
                <c:pt idx="1757">
                  <c:v>0.58610700000000004</c:v>
                </c:pt>
                <c:pt idx="1758">
                  <c:v>0.58604299999999998</c:v>
                </c:pt>
                <c:pt idx="1759">
                  <c:v>0.58596199999999998</c:v>
                </c:pt>
                <c:pt idx="1760">
                  <c:v>0.58592599999999995</c:v>
                </c:pt>
                <c:pt idx="1761">
                  <c:v>0.58591400000000005</c:v>
                </c:pt>
                <c:pt idx="1762">
                  <c:v>0.58593300000000004</c:v>
                </c:pt>
                <c:pt idx="1763">
                  <c:v>0.58599199999999996</c:v>
                </c:pt>
                <c:pt idx="1764">
                  <c:v>0.58605700000000005</c:v>
                </c:pt>
                <c:pt idx="1765">
                  <c:v>0.58614999999999995</c:v>
                </c:pt>
                <c:pt idx="1766">
                  <c:v>0.58626100000000003</c:v>
                </c:pt>
                <c:pt idx="1767">
                  <c:v>0.586372</c:v>
                </c:pt>
                <c:pt idx="1768">
                  <c:v>0.58650000000000002</c:v>
                </c:pt>
                <c:pt idx="1769">
                  <c:v>0.58662599999999998</c:v>
                </c:pt>
                <c:pt idx="1770">
                  <c:v>0.58677500000000005</c:v>
                </c:pt>
                <c:pt idx="1771">
                  <c:v>0.58688899999999999</c:v>
                </c:pt>
                <c:pt idx="1772">
                  <c:v>0.58702900000000002</c:v>
                </c:pt>
                <c:pt idx="1773">
                  <c:v>0.58707500000000001</c:v>
                </c:pt>
                <c:pt idx="1774">
                  <c:v>0.58710600000000002</c:v>
                </c:pt>
                <c:pt idx="1775">
                  <c:v>0.58703899999999998</c:v>
                </c:pt>
                <c:pt idx="1776">
                  <c:v>0.58689999999999998</c:v>
                </c:pt>
                <c:pt idx="1777">
                  <c:v>0.58667800000000003</c:v>
                </c:pt>
                <c:pt idx="1778">
                  <c:v>0.58638100000000004</c:v>
                </c:pt>
                <c:pt idx="1779">
                  <c:v>0.58600300000000005</c:v>
                </c:pt>
                <c:pt idx="1780">
                  <c:v>0.58556699999999995</c:v>
                </c:pt>
                <c:pt idx="1781">
                  <c:v>0.58501400000000003</c:v>
                </c:pt>
                <c:pt idx="1782">
                  <c:v>0.58436999999999995</c:v>
                </c:pt>
                <c:pt idx="1783">
                  <c:v>0.58363299999999996</c:v>
                </c:pt>
                <c:pt idx="1784">
                  <c:v>0.58276300000000003</c:v>
                </c:pt>
                <c:pt idx="1785">
                  <c:v>0.58177999999999996</c:v>
                </c:pt>
                <c:pt idx="1786">
                  <c:v>0.58069800000000005</c:v>
                </c:pt>
                <c:pt idx="1787">
                  <c:v>0.57952099999999995</c:v>
                </c:pt>
                <c:pt idx="1788">
                  <c:v>0.57819699999999996</c:v>
                </c:pt>
                <c:pt idx="1789">
                  <c:v>0.57677599999999996</c:v>
                </c:pt>
                <c:pt idx="1790">
                  <c:v>0.57518100000000005</c:v>
                </c:pt>
                <c:pt idx="1791">
                  <c:v>0.57341900000000001</c:v>
                </c:pt>
                <c:pt idx="1792">
                  <c:v>0.57155</c:v>
                </c:pt>
                <c:pt idx="1793">
                  <c:v>0.56952899999999995</c:v>
                </c:pt>
                <c:pt idx="1794">
                  <c:v>0.56740800000000002</c:v>
                </c:pt>
                <c:pt idx="1795">
                  <c:v>0.56515800000000005</c:v>
                </c:pt>
                <c:pt idx="1796">
                  <c:v>0.56281199999999998</c:v>
                </c:pt>
                <c:pt idx="1797">
                  <c:v>0.560311</c:v>
                </c:pt>
                <c:pt idx="1798">
                  <c:v>0.55777500000000002</c:v>
                </c:pt>
                <c:pt idx="1799">
                  <c:v>0.55514699999999995</c:v>
                </c:pt>
                <c:pt idx="1800">
                  <c:v>0.55244300000000002</c:v>
                </c:pt>
                <c:pt idx="1801">
                  <c:v>0.549705</c:v>
                </c:pt>
                <c:pt idx="1802">
                  <c:v>0.546956</c:v>
                </c:pt>
                <c:pt idx="1803">
                  <c:v>0.54416299999999995</c:v>
                </c:pt>
                <c:pt idx="1804">
                  <c:v>0.54139499999999996</c:v>
                </c:pt>
                <c:pt idx="1805">
                  <c:v>0.53868099999999997</c:v>
                </c:pt>
                <c:pt idx="1806">
                  <c:v>0.53595999999999999</c:v>
                </c:pt>
                <c:pt idx="1807">
                  <c:v>0.53335399999999999</c:v>
                </c:pt>
                <c:pt idx="1808">
                  <c:v>0.53078499999999995</c:v>
                </c:pt>
                <c:pt idx="1809">
                  <c:v>0.52835200000000004</c:v>
                </c:pt>
                <c:pt idx="1810">
                  <c:v>0.52601900000000001</c:v>
                </c:pt>
                <c:pt idx="1811">
                  <c:v>0.523783</c:v>
                </c:pt>
                <c:pt idx="1812">
                  <c:v>0.52163999999999999</c:v>
                </c:pt>
                <c:pt idx="1813">
                  <c:v>0.51962399999999997</c:v>
                </c:pt>
                <c:pt idx="1814">
                  <c:v>0.51773499999999995</c:v>
                </c:pt>
                <c:pt idx="1815">
                  <c:v>0.515926</c:v>
                </c:pt>
                <c:pt idx="1816">
                  <c:v>0.51425500000000002</c:v>
                </c:pt>
                <c:pt idx="1817">
                  <c:v>0.51264299999999996</c:v>
                </c:pt>
                <c:pt idx="1818">
                  <c:v>0.51112999999999997</c:v>
                </c:pt>
                <c:pt idx="1819">
                  <c:v>0.50963499999999995</c:v>
                </c:pt>
                <c:pt idx="1820">
                  <c:v>0.50823700000000005</c:v>
                </c:pt>
                <c:pt idx="1821">
                  <c:v>0.50692700000000002</c:v>
                </c:pt>
                <c:pt idx="1822">
                  <c:v>0.50568299999999999</c:v>
                </c:pt>
                <c:pt idx="1823">
                  <c:v>0.504498</c:v>
                </c:pt>
                <c:pt idx="1824">
                  <c:v>0.50334999999999996</c:v>
                </c:pt>
                <c:pt idx="1825">
                  <c:v>0.502274</c:v>
                </c:pt>
                <c:pt idx="1826">
                  <c:v>0.50119899999999995</c:v>
                </c:pt>
                <c:pt idx="1827">
                  <c:v>0.50014700000000001</c:v>
                </c:pt>
                <c:pt idx="1828">
                  <c:v>0.49914599999999998</c:v>
                </c:pt>
                <c:pt idx="1829">
                  <c:v>0.49818400000000002</c:v>
                </c:pt>
                <c:pt idx="1830">
                  <c:v>0.49724800000000002</c:v>
                </c:pt>
                <c:pt idx="1831">
                  <c:v>0.49637900000000001</c:v>
                </c:pt>
                <c:pt idx="1832">
                  <c:v>0.49548700000000001</c:v>
                </c:pt>
                <c:pt idx="1833">
                  <c:v>0.49463099999999999</c:v>
                </c:pt>
                <c:pt idx="1834">
                  <c:v>0.49373299999999998</c:v>
                </c:pt>
                <c:pt idx="1835">
                  <c:v>0.492838</c:v>
                </c:pt>
                <c:pt idx="1836">
                  <c:v>0.491898</c:v>
                </c:pt>
                <c:pt idx="1837">
                  <c:v>0.49093599999999998</c:v>
                </c:pt>
                <c:pt idx="1838">
                  <c:v>0.48992999999999998</c:v>
                </c:pt>
                <c:pt idx="1839">
                  <c:v>0.48890499999999998</c:v>
                </c:pt>
                <c:pt idx="1840">
                  <c:v>0.48783399999999999</c:v>
                </c:pt>
                <c:pt idx="1841">
                  <c:v>0.48669499999999999</c:v>
                </c:pt>
                <c:pt idx="1842">
                  <c:v>0.48541400000000001</c:v>
                </c:pt>
                <c:pt idx="1843">
                  <c:v>0.48399599999999998</c:v>
                </c:pt>
                <c:pt idx="1844">
                  <c:v>0.48239500000000002</c:v>
                </c:pt>
                <c:pt idx="1845">
                  <c:v>0.48058200000000001</c:v>
                </c:pt>
                <c:pt idx="1846">
                  <c:v>0.47858800000000001</c:v>
                </c:pt>
                <c:pt idx="1847">
                  <c:v>0.47639399999999998</c:v>
                </c:pt>
                <c:pt idx="1848">
                  <c:v>0.47394700000000001</c:v>
                </c:pt>
                <c:pt idx="1849">
                  <c:v>0.47142699999999998</c:v>
                </c:pt>
                <c:pt idx="1850">
                  <c:v>0.468586</c:v>
                </c:pt>
                <c:pt idx="1851">
                  <c:v>0.46596799999999999</c:v>
                </c:pt>
                <c:pt idx="1852">
                  <c:v>0.46306900000000001</c:v>
                </c:pt>
                <c:pt idx="1853">
                  <c:v>0.46074799999999999</c:v>
                </c:pt>
                <c:pt idx="1854">
                  <c:v>0.45837899999999998</c:v>
                </c:pt>
                <c:pt idx="1855">
                  <c:v>0.45685399999999998</c:v>
                </c:pt>
                <c:pt idx="1856">
                  <c:v>0.45560899999999999</c:v>
                </c:pt>
                <c:pt idx="1857">
                  <c:v>0.455341</c:v>
                </c:pt>
                <c:pt idx="1858">
                  <c:v>0.45577899999999999</c:v>
                </c:pt>
                <c:pt idx="1859">
                  <c:v>0.45708100000000002</c:v>
                </c:pt>
                <c:pt idx="1860">
                  <c:v>0.45935599999999999</c:v>
                </c:pt>
                <c:pt idx="1861">
                  <c:v>0.462285</c:v>
                </c:pt>
                <c:pt idx="1862">
                  <c:v>0.46610499999999999</c:v>
                </c:pt>
                <c:pt idx="1863">
                  <c:v>0.47040199999999999</c:v>
                </c:pt>
                <c:pt idx="1864">
                  <c:v>0.47519499999999998</c:v>
                </c:pt>
                <c:pt idx="1865">
                  <c:v>0.48023700000000002</c:v>
                </c:pt>
                <c:pt idx="1866">
                  <c:v>0.48528900000000003</c:v>
                </c:pt>
                <c:pt idx="1867">
                  <c:v>0.49043500000000001</c:v>
                </c:pt>
                <c:pt idx="1868">
                  <c:v>0.495203</c:v>
                </c:pt>
                <c:pt idx="1869">
                  <c:v>0.49996499999999999</c:v>
                </c:pt>
                <c:pt idx="1870">
                  <c:v>0.50420299999999996</c:v>
                </c:pt>
                <c:pt idx="1871">
                  <c:v>0.50818700000000006</c:v>
                </c:pt>
                <c:pt idx="1872">
                  <c:v>0.51167799999999997</c:v>
                </c:pt>
                <c:pt idx="1873">
                  <c:v>0.51471900000000004</c:v>
                </c:pt>
                <c:pt idx="1874">
                  <c:v>0.51743399999999995</c:v>
                </c:pt>
                <c:pt idx="1875">
                  <c:v>0.51966299999999999</c:v>
                </c:pt>
                <c:pt idx="1876">
                  <c:v>0.52169600000000005</c:v>
                </c:pt>
                <c:pt idx="1877">
                  <c:v>0.52334700000000001</c:v>
                </c:pt>
                <c:pt idx="1878">
                  <c:v>0.52483000000000002</c:v>
                </c:pt>
                <c:pt idx="1879">
                  <c:v>0.52600000000000002</c:v>
                </c:pt>
                <c:pt idx="1880">
                  <c:v>0.52705000000000002</c:v>
                </c:pt>
                <c:pt idx="1881">
                  <c:v>0.52782799999999996</c:v>
                </c:pt>
                <c:pt idx="1882">
                  <c:v>0.52854500000000004</c:v>
                </c:pt>
                <c:pt idx="1883">
                  <c:v>0.52908599999999995</c:v>
                </c:pt>
                <c:pt idx="1884">
                  <c:v>0.52957500000000002</c:v>
                </c:pt>
                <c:pt idx="1885">
                  <c:v>0.52993699999999999</c:v>
                </c:pt>
                <c:pt idx="1886">
                  <c:v>0.53025699999999998</c:v>
                </c:pt>
                <c:pt idx="1887">
                  <c:v>0.53056899999999996</c:v>
                </c:pt>
                <c:pt idx="1888">
                  <c:v>0.53081199999999995</c:v>
                </c:pt>
                <c:pt idx="1889">
                  <c:v>0.53109700000000004</c:v>
                </c:pt>
                <c:pt idx="1890">
                  <c:v>0.53142500000000004</c:v>
                </c:pt>
                <c:pt idx="1891">
                  <c:v>0.53173000000000004</c:v>
                </c:pt>
                <c:pt idx="1892">
                  <c:v>0.53202499999999997</c:v>
                </c:pt>
                <c:pt idx="1893">
                  <c:v>0.53237800000000002</c:v>
                </c:pt>
                <c:pt idx="1894">
                  <c:v>0.53275799999999995</c:v>
                </c:pt>
                <c:pt idx="1895">
                  <c:v>0.533134</c:v>
                </c:pt>
                <c:pt idx="1896">
                  <c:v>0.53356000000000003</c:v>
                </c:pt>
                <c:pt idx="1897">
                  <c:v>0.53396100000000002</c:v>
                </c:pt>
                <c:pt idx="1898">
                  <c:v>0.53436499999999998</c:v>
                </c:pt>
                <c:pt idx="1899">
                  <c:v>0.53473000000000004</c:v>
                </c:pt>
                <c:pt idx="1900">
                  <c:v>0.53511799999999998</c:v>
                </c:pt>
                <c:pt idx="1901">
                  <c:v>0.535412</c:v>
                </c:pt>
                <c:pt idx="1902">
                  <c:v>0.53564900000000004</c:v>
                </c:pt>
                <c:pt idx="1903">
                  <c:v>0.53583800000000004</c:v>
                </c:pt>
                <c:pt idx="1904">
                  <c:v>0.53594600000000003</c:v>
                </c:pt>
                <c:pt idx="1905">
                  <c:v>0.53606299999999996</c:v>
                </c:pt>
                <c:pt idx="1906">
                  <c:v>0.53614200000000001</c:v>
                </c:pt>
                <c:pt idx="1907">
                  <c:v>0.53620400000000001</c:v>
                </c:pt>
                <c:pt idx="1908">
                  <c:v>0.53623500000000002</c:v>
                </c:pt>
                <c:pt idx="1909">
                  <c:v>0.53627999999999998</c:v>
                </c:pt>
                <c:pt idx="1910">
                  <c:v>0.53631899999999999</c:v>
                </c:pt>
                <c:pt idx="1911">
                  <c:v>0.536331</c:v>
                </c:pt>
                <c:pt idx="1912">
                  <c:v>0.53636700000000004</c:v>
                </c:pt>
                <c:pt idx="1913">
                  <c:v>0.53634700000000002</c:v>
                </c:pt>
                <c:pt idx="1914">
                  <c:v>0.53627499999999995</c:v>
                </c:pt>
                <c:pt idx="1915">
                  <c:v>0.53617899999999996</c:v>
                </c:pt>
                <c:pt idx="1916">
                  <c:v>0.53607000000000005</c:v>
                </c:pt>
                <c:pt idx="1917">
                  <c:v>0.53590000000000004</c:v>
                </c:pt>
                <c:pt idx="1918">
                  <c:v>0.53568700000000002</c:v>
                </c:pt>
                <c:pt idx="1919">
                  <c:v>0.53547500000000003</c:v>
                </c:pt>
                <c:pt idx="1920">
                  <c:v>0.53522999999999998</c:v>
                </c:pt>
                <c:pt idx="1921">
                  <c:v>0.53494799999999998</c:v>
                </c:pt>
                <c:pt idx="1922">
                  <c:v>0.53465399999999996</c:v>
                </c:pt>
                <c:pt idx="1923">
                  <c:v>0.53434400000000004</c:v>
                </c:pt>
                <c:pt idx="1924">
                  <c:v>0.53401100000000001</c:v>
                </c:pt>
                <c:pt idx="1925">
                  <c:v>0.53364800000000001</c:v>
                </c:pt>
                <c:pt idx="1926">
                  <c:v>0.53326700000000005</c:v>
                </c:pt>
                <c:pt idx="1927">
                  <c:v>0.53287499999999999</c:v>
                </c:pt>
                <c:pt idx="1928">
                  <c:v>0.53244899999999995</c:v>
                </c:pt>
                <c:pt idx="1929">
                  <c:v>0.53197700000000003</c:v>
                </c:pt>
                <c:pt idx="1930">
                  <c:v>0.53152500000000003</c:v>
                </c:pt>
                <c:pt idx="1931">
                  <c:v>0.53107599999999999</c:v>
                </c:pt>
                <c:pt idx="1932">
                  <c:v>0.53058300000000003</c:v>
                </c:pt>
                <c:pt idx="1933">
                  <c:v>0.53008299999999997</c:v>
                </c:pt>
                <c:pt idx="1934">
                  <c:v>0.52955799999999997</c:v>
                </c:pt>
                <c:pt idx="1935">
                  <c:v>0.52895199999999998</c:v>
                </c:pt>
                <c:pt idx="1936">
                  <c:v>0.52842299999999998</c:v>
                </c:pt>
                <c:pt idx="1937">
                  <c:v>0.52794099999999999</c:v>
                </c:pt>
                <c:pt idx="1938">
                  <c:v>0.52741400000000005</c:v>
                </c:pt>
                <c:pt idx="1939">
                  <c:v>0.52690899999999996</c:v>
                </c:pt>
                <c:pt idx="1940">
                  <c:v>0.52637199999999995</c:v>
                </c:pt>
                <c:pt idx="1941">
                  <c:v>0.52578599999999998</c:v>
                </c:pt>
                <c:pt idx="1942">
                  <c:v>0.52521399999999996</c:v>
                </c:pt>
                <c:pt idx="1943">
                  <c:v>0.52463899999999997</c:v>
                </c:pt>
                <c:pt idx="1944">
                  <c:v>0.52407000000000004</c:v>
                </c:pt>
                <c:pt idx="1945">
                  <c:v>0.52352200000000004</c:v>
                </c:pt>
                <c:pt idx="1946">
                  <c:v>0.52293500000000004</c:v>
                </c:pt>
                <c:pt idx="1947">
                  <c:v>0.52233300000000005</c:v>
                </c:pt>
                <c:pt idx="1948">
                  <c:v>0.521729</c:v>
                </c:pt>
                <c:pt idx="1949">
                  <c:v>0.52109099999999997</c:v>
                </c:pt>
                <c:pt idx="1950">
                  <c:v>0.52044599999999996</c:v>
                </c:pt>
                <c:pt idx="1951">
                  <c:v>0.51982700000000004</c:v>
                </c:pt>
                <c:pt idx="1952">
                  <c:v>0.51921099999999998</c:v>
                </c:pt>
                <c:pt idx="1953">
                  <c:v>0.51858499999999996</c:v>
                </c:pt>
                <c:pt idx="1954">
                  <c:v>0.51792300000000002</c:v>
                </c:pt>
                <c:pt idx="1955">
                  <c:v>0.51726899999999998</c:v>
                </c:pt>
                <c:pt idx="1956">
                  <c:v>0.51658300000000001</c:v>
                </c:pt>
                <c:pt idx="1957">
                  <c:v>0.51595599999999997</c:v>
                </c:pt>
                <c:pt idx="1958">
                  <c:v>0.51535299999999995</c:v>
                </c:pt>
                <c:pt idx="1959">
                  <c:v>0.51474500000000001</c:v>
                </c:pt>
                <c:pt idx="1960">
                  <c:v>0.51414400000000005</c:v>
                </c:pt>
                <c:pt idx="1961">
                  <c:v>0.51359299999999997</c:v>
                </c:pt>
                <c:pt idx="1962">
                  <c:v>0.51302899999999996</c:v>
                </c:pt>
                <c:pt idx="1963">
                  <c:v>0.51255600000000001</c:v>
                </c:pt>
                <c:pt idx="1964">
                  <c:v>0.51217199999999996</c:v>
                </c:pt>
                <c:pt idx="1965">
                  <c:v>0.51179399999999997</c:v>
                </c:pt>
                <c:pt idx="1966">
                  <c:v>0.51147600000000004</c:v>
                </c:pt>
                <c:pt idx="1967">
                  <c:v>0.51114300000000001</c:v>
                </c:pt>
                <c:pt idx="1968">
                  <c:v>0.51080099999999995</c:v>
                </c:pt>
                <c:pt idx="1969">
                  <c:v>0.51053300000000001</c:v>
                </c:pt>
                <c:pt idx="1970">
                  <c:v>0.51028600000000002</c:v>
                </c:pt>
                <c:pt idx="1971">
                  <c:v>0.51009099999999996</c:v>
                </c:pt>
                <c:pt idx="1972">
                  <c:v>0.50998900000000003</c:v>
                </c:pt>
                <c:pt idx="1973">
                  <c:v>0.50987400000000005</c:v>
                </c:pt>
                <c:pt idx="1974">
                  <c:v>0.50980300000000001</c:v>
                </c:pt>
                <c:pt idx="1975">
                  <c:v>0.50969799999999998</c:v>
                </c:pt>
                <c:pt idx="1976">
                  <c:v>0.50956699999999999</c:v>
                </c:pt>
                <c:pt idx="1977">
                  <c:v>0.50949699999999998</c:v>
                </c:pt>
                <c:pt idx="1978">
                  <c:v>0.50943899999999998</c:v>
                </c:pt>
                <c:pt idx="1979">
                  <c:v>0.50939599999999996</c:v>
                </c:pt>
                <c:pt idx="1980">
                  <c:v>0.50943400000000005</c:v>
                </c:pt>
                <c:pt idx="1981">
                  <c:v>0.50942100000000001</c:v>
                </c:pt>
                <c:pt idx="1982">
                  <c:v>0.50938099999999997</c:v>
                </c:pt>
                <c:pt idx="1983">
                  <c:v>0.50934000000000001</c:v>
                </c:pt>
                <c:pt idx="1984">
                  <c:v>0.50932999999999995</c:v>
                </c:pt>
                <c:pt idx="1985">
                  <c:v>0.50924199999999997</c:v>
                </c:pt>
                <c:pt idx="1986">
                  <c:v>0.50915100000000002</c:v>
                </c:pt>
                <c:pt idx="1987">
                  <c:v>0.508961</c:v>
                </c:pt>
                <c:pt idx="1988">
                  <c:v>0.50868500000000005</c:v>
                </c:pt>
                <c:pt idx="1989">
                  <c:v>0.50834999999999997</c:v>
                </c:pt>
                <c:pt idx="1990">
                  <c:v>0.50796699999999995</c:v>
                </c:pt>
                <c:pt idx="1991">
                  <c:v>0.50746999999999998</c:v>
                </c:pt>
                <c:pt idx="1992">
                  <c:v>0.50684799999999997</c:v>
                </c:pt>
                <c:pt idx="1993">
                  <c:v>0.50619800000000004</c:v>
                </c:pt>
                <c:pt idx="1994">
                  <c:v>0.50542600000000004</c:v>
                </c:pt>
                <c:pt idx="1995">
                  <c:v>0.50465099999999996</c:v>
                </c:pt>
                <c:pt idx="1996">
                  <c:v>0.50382800000000005</c:v>
                </c:pt>
                <c:pt idx="1997">
                  <c:v>0.503023</c:v>
                </c:pt>
                <c:pt idx="1998">
                  <c:v>0.50219000000000003</c:v>
                </c:pt>
                <c:pt idx="1999">
                  <c:v>0.50137799999999999</c:v>
                </c:pt>
                <c:pt idx="2000">
                  <c:v>0.50056299999999998</c:v>
                </c:pt>
                <c:pt idx="2001">
                  <c:v>0.49975399999999998</c:v>
                </c:pt>
                <c:pt idx="2002">
                  <c:v>0.49898300000000001</c:v>
                </c:pt>
                <c:pt idx="2003">
                  <c:v>0.49818899999999999</c:v>
                </c:pt>
                <c:pt idx="2004">
                  <c:v>0.49753000000000003</c:v>
                </c:pt>
                <c:pt idx="2005">
                  <c:v>0.49693599999999999</c:v>
                </c:pt>
                <c:pt idx="2006">
                  <c:v>0.49643900000000002</c:v>
                </c:pt>
                <c:pt idx="2007">
                  <c:v>0.49607800000000002</c:v>
                </c:pt>
                <c:pt idx="2008">
                  <c:v>0.49564999999999998</c:v>
                </c:pt>
                <c:pt idx="2009">
                  <c:v>0.49526599999999998</c:v>
                </c:pt>
                <c:pt idx="2010">
                  <c:v>0.49489699999999998</c:v>
                </c:pt>
                <c:pt idx="2011">
                  <c:v>0.49451000000000001</c:v>
                </c:pt>
                <c:pt idx="2012">
                  <c:v>0.49418499999999999</c:v>
                </c:pt>
                <c:pt idx="2013">
                  <c:v>0.49398399999999998</c:v>
                </c:pt>
                <c:pt idx="2014">
                  <c:v>0.493616</c:v>
                </c:pt>
                <c:pt idx="2015">
                  <c:v>0.493255</c:v>
                </c:pt>
                <c:pt idx="2016">
                  <c:v>0.49271199999999998</c:v>
                </c:pt>
                <c:pt idx="2017">
                  <c:v>0.49197800000000003</c:v>
                </c:pt>
                <c:pt idx="2018">
                  <c:v>0.49132999999999999</c:v>
                </c:pt>
                <c:pt idx="2019">
                  <c:v>0.49064999999999998</c:v>
                </c:pt>
                <c:pt idx="2020">
                  <c:v>0.48986299999999999</c:v>
                </c:pt>
                <c:pt idx="2021">
                  <c:v>0.48909000000000002</c:v>
                </c:pt>
                <c:pt idx="2022">
                  <c:v>0.48816700000000002</c:v>
                </c:pt>
                <c:pt idx="2023">
                  <c:v>0.487043</c:v>
                </c:pt>
                <c:pt idx="2024">
                  <c:v>0.48596899999999998</c:v>
                </c:pt>
                <c:pt idx="2025">
                  <c:v>0.48484100000000002</c:v>
                </c:pt>
                <c:pt idx="2026">
                  <c:v>0.48370999999999997</c:v>
                </c:pt>
                <c:pt idx="2027">
                  <c:v>0.48250999999999999</c:v>
                </c:pt>
                <c:pt idx="2028">
                  <c:v>0.481402</c:v>
                </c:pt>
                <c:pt idx="2029">
                  <c:v>0.48025200000000001</c:v>
                </c:pt>
                <c:pt idx="2030">
                  <c:v>0.479294</c:v>
                </c:pt>
                <c:pt idx="2031">
                  <c:v>0.47843999999999998</c:v>
                </c:pt>
                <c:pt idx="2032">
                  <c:v>0.47766900000000001</c:v>
                </c:pt>
                <c:pt idx="2033">
                  <c:v>0.47704000000000002</c:v>
                </c:pt>
                <c:pt idx="2034">
                  <c:v>0.47647600000000001</c:v>
                </c:pt>
                <c:pt idx="2035">
                  <c:v>0.47600199999999998</c:v>
                </c:pt>
                <c:pt idx="2036">
                  <c:v>0.47559499999999999</c:v>
                </c:pt>
                <c:pt idx="2037">
                  <c:v>0.475242</c:v>
                </c:pt>
                <c:pt idx="2038">
                  <c:v>0.47506399999999999</c:v>
                </c:pt>
                <c:pt idx="2039">
                  <c:v>0.47501900000000002</c:v>
                </c:pt>
                <c:pt idx="2040">
                  <c:v>0.47502800000000001</c:v>
                </c:pt>
                <c:pt idx="2041">
                  <c:v>0.47519600000000001</c:v>
                </c:pt>
                <c:pt idx="2042">
                  <c:v>0.47542200000000001</c:v>
                </c:pt>
                <c:pt idx="2043">
                  <c:v>0.47576800000000002</c:v>
                </c:pt>
                <c:pt idx="2044">
                  <c:v>0.47606500000000002</c:v>
                </c:pt>
                <c:pt idx="2045">
                  <c:v>0.47647600000000001</c:v>
                </c:pt>
                <c:pt idx="2046">
                  <c:v>0.4768</c:v>
                </c:pt>
                <c:pt idx="2047">
                  <c:v>0.47704000000000002</c:v>
                </c:pt>
                <c:pt idx="2048">
                  <c:v>0.477298</c:v>
                </c:pt>
                <c:pt idx="2049">
                  <c:v>0.47756700000000002</c:v>
                </c:pt>
                <c:pt idx="2050">
                  <c:v>0.47778999999999999</c:v>
                </c:pt>
                <c:pt idx="2051">
                  <c:v>0.477989</c:v>
                </c:pt>
                <c:pt idx="2052">
                  <c:v>0.47814299999999998</c:v>
                </c:pt>
                <c:pt idx="2053">
                  <c:v>0.47829700000000003</c:v>
                </c:pt>
                <c:pt idx="2054">
                  <c:v>0.47837099999999999</c:v>
                </c:pt>
                <c:pt idx="2055">
                  <c:v>0.47834900000000002</c:v>
                </c:pt>
                <c:pt idx="2056">
                  <c:v>0.47834599999999999</c:v>
                </c:pt>
                <c:pt idx="2057">
                  <c:v>0.47835299999999997</c:v>
                </c:pt>
                <c:pt idx="2058">
                  <c:v>0.47822100000000001</c:v>
                </c:pt>
                <c:pt idx="2059">
                  <c:v>0.47802800000000001</c:v>
                </c:pt>
                <c:pt idx="2060">
                  <c:v>0.47774499999999998</c:v>
                </c:pt>
                <c:pt idx="2061">
                  <c:v>0.477329</c:v>
                </c:pt>
                <c:pt idx="2062">
                  <c:v>0.47685</c:v>
                </c:pt>
                <c:pt idx="2063">
                  <c:v>0.476294</c:v>
                </c:pt>
                <c:pt idx="2064">
                  <c:v>0.47572999999999999</c:v>
                </c:pt>
                <c:pt idx="2065">
                  <c:v>0.47505199999999997</c:v>
                </c:pt>
                <c:pt idx="2066">
                  <c:v>0.47439999999999999</c:v>
                </c:pt>
                <c:pt idx="2067">
                  <c:v>0.47378700000000001</c:v>
                </c:pt>
                <c:pt idx="2068">
                  <c:v>0.47310600000000003</c:v>
                </c:pt>
                <c:pt idx="2069">
                  <c:v>0.472356</c:v>
                </c:pt>
                <c:pt idx="2070">
                  <c:v>0.47156999999999999</c:v>
                </c:pt>
                <c:pt idx="2071">
                  <c:v>0.47076299999999999</c:v>
                </c:pt>
                <c:pt idx="2072">
                  <c:v>0.46989300000000001</c:v>
                </c:pt>
                <c:pt idx="2073">
                  <c:v>0.468976</c:v>
                </c:pt>
                <c:pt idx="2074">
                  <c:v>0.46803400000000001</c:v>
                </c:pt>
                <c:pt idx="2075">
                  <c:v>0.46703099999999997</c:v>
                </c:pt>
                <c:pt idx="2076">
                  <c:v>0.46600200000000003</c:v>
                </c:pt>
                <c:pt idx="2077">
                  <c:v>0.46493099999999998</c:v>
                </c:pt>
                <c:pt idx="2078">
                  <c:v>0.463835</c:v>
                </c:pt>
                <c:pt idx="2079">
                  <c:v>0.462725</c:v>
                </c:pt>
                <c:pt idx="2080">
                  <c:v>0.46154200000000001</c:v>
                </c:pt>
                <c:pt idx="2081">
                  <c:v>0.46028599999999997</c:v>
                </c:pt>
                <c:pt idx="2082">
                  <c:v>0.45905699999999999</c:v>
                </c:pt>
                <c:pt idx="2083">
                  <c:v>0.45774199999999998</c:v>
                </c:pt>
                <c:pt idx="2084">
                  <c:v>0.45657300000000001</c:v>
                </c:pt>
                <c:pt idx="2085">
                  <c:v>0.45543099999999997</c:v>
                </c:pt>
                <c:pt idx="2086">
                  <c:v>0.454372</c:v>
                </c:pt>
                <c:pt idx="2087">
                  <c:v>0.45350299999999999</c:v>
                </c:pt>
                <c:pt idx="2088">
                  <c:v>0.45249499999999998</c:v>
                </c:pt>
                <c:pt idx="2089">
                  <c:v>0.45150000000000001</c:v>
                </c:pt>
                <c:pt idx="2090">
                  <c:v>0.45047300000000001</c:v>
                </c:pt>
                <c:pt idx="2091">
                  <c:v>0.449293</c:v>
                </c:pt>
                <c:pt idx="2092">
                  <c:v>0.44827</c:v>
                </c:pt>
                <c:pt idx="2093">
                  <c:v>0.44739499999999999</c:v>
                </c:pt>
                <c:pt idx="2094">
                  <c:v>0.44644899999999998</c:v>
                </c:pt>
                <c:pt idx="2095">
                  <c:v>0.445469</c:v>
                </c:pt>
                <c:pt idx="2096">
                  <c:v>0.44461099999999998</c:v>
                </c:pt>
                <c:pt idx="2097">
                  <c:v>0.44373699999999999</c:v>
                </c:pt>
                <c:pt idx="2098">
                  <c:v>0.44292500000000001</c:v>
                </c:pt>
                <c:pt idx="2099">
                  <c:v>0.44229600000000002</c:v>
                </c:pt>
                <c:pt idx="2100">
                  <c:v>0.44162899999999999</c:v>
                </c:pt>
                <c:pt idx="2101">
                  <c:v>0.44092900000000002</c:v>
                </c:pt>
                <c:pt idx="2102">
                  <c:v>0.44023499999999999</c:v>
                </c:pt>
                <c:pt idx="2103">
                  <c:v>0.43957800000000002</c:v>
                </c:pt>
                <c:pt idx="2104">
                  <c:v>0.43895400000000001</c:v>
                </c:pt>
                <c:pt idx="2105">
                  <c:v>0.438332</c:v>
                </c:pt>
                <c:pt idx="2106">
                  <c:v>0.437778</c:v>
                </c:pt>
                <c:pt idx="2107">
                  <c:v>0.43737799999999999</c:v>
                </c:pt>
                <c:pt idx="2108">
                  <c:v>0.43682399999999999</c:v>
                </c:pt>
                <c:pt idx="2109">
                  <c:v>0.43620100000000001</c:v>
                </c:pt>
                <c:pt idx="2110">
                  <c:v>0.43556400000000001</c:v>
                </c:pt>
                <c:pt idx="2111">
                  <c:v>0.43474699999999999</c:v>
                </c:pt>
                <c:pt idx="2112">
                  <c:v>0.43411699999999998</c:v>
                </c:pt>
                <c:pt idx="2113">
                  <c:v>0.43370500000000001</c:v>
                </c:pt>
                <c:pt idx="2114">
                  <c:v>0.43310399999999999</c:v>
                </c:pt>
                <c:pt idx="2115">
                  <c:v>0.43251800000000001</c:v>
                </c:pt>
                <c:pt idx="2116">
                  <c:v>0.431863</c:v>
                </c:pt>
                <c:pt idx="2117">
                  <c:v>0.43100899999999998</c:v>
                </c:pt>
                <c:pt idx="2118">
                  <c:v>0.43015100000000001</c:v>
                </c:pt>
                <c:pt idx="2119">
                  <c:v>0.42929800000000001</c:v>
                </c:pt>
                <c:pt idx="2120">
                  <c:v>0.42850899999999997</c:v>
                </c:pt>
                <c:pt idx="2121">
                  <c:v>0.42766999999999999</c:v>
                </c:pt>
                <c:pt idx="2122">
                  <c:v>0.427122</c:v>
                </c:pt>
                <c:pt idx="2123">
                  <c:v>0.42638500000000001</c:v>
                </c:pt>
                <c:pt idx="2124">
                  <c:v>0.42549599999999999</c:v>
                </c:pt>
                <c:pt idx="2125">
                  <c:v>0.42455599999999999</c:v>
                </c:pt>
                <c:pt idx="2126">
                  <c:v>0.42361700000000002</c:v>
                </c:pt>
                <c:pt idx="2127">
                  <c:v>0.42276799999999998</c:v>
                </c:pt>
                <c:pt idx="2128">
                  <c:v>0.42196699999999998</c:v>
                </c:pt>
                <c:pt idx="2129">
                  <c:v>0.421014</c:v>
                </c:pt>
                <c:pt idx="2130">
                  <c:v>0.42002400000000001</c:v>
                </c:pt>
                <c:pt idx="2131">
                  <c:v>0.41921999999999998</c:v>
                </c:pt>
                <c:pt idx="2132">
                  <c:v>0.418404</c:v>
                </c:pt>
                <c:pt idx="2133">
                  <c:v>0.41758800000000001</c:v>
                </c:pt>
                <c:pt idx="2134">
                  <c:v>0.41686699999999999</c:v>
                </c:pt>
                <c:pt idx="2135">
                  <c:v>0.41595599999999999</c:v>
                </c:pt>
                <c:pt idx="2136">
                  <c:v>0.41514499999999999</c:v>
                </c:pt>
                <c:pt idx="2137">
                  <c:v>0.41470099999999999</c:v>
                </c:pt>
                <c:pt idx="2138">
                  <c:v>0.414155</c:v>
                </c:pt>
                <c:pt idx="2139">
                  <c:v>0.41369400000000001</c:v>
                </c:pt>
                <c:pt idx="2140">
                  <c:v>0.41328399999999998</c:v>
                </c:pt>
                <c:pt idx="2141">
                  <c:v>0.41250799999999999</c:v>
                </c:pt>
                <c:pt idx="2142">
                  <c:v>0.41177999999999998</c:v>
                </c:pt>
                <c:pt idx="2143">
                  <c:v>0.41114400000000001</c:v>
                </c:pt>
                <c:pt idx="2144">
                  <c:v>0.41033900000000001</c:v>
                </c:pt>
                <c:pt idx="2145">
                  <c:v>0.40970600000000001</c:v>
                </c:pt>
                <c:pt idx="2146">
                  <c:v>0.40928700000000001</c:v>
                </c:pt>
                <c:pt idx="2147">
                  <c:v>0.40897899999999998</c:v>
                </c:pt>
                <c:pt idx="2148">
                  <c:v>0.40884100000000001</c:v>
                </c:pt>
                <c:pt idx="2149">
                  <c:v>0.40877999999999998</c:v>
                </c:pt>
                <c:pt idx="2150">
                  <c:v>0.40848400000000001</c:v>
                </c:pt>
              </c:numCache>
            </c:numRef>
          </c:yVal>
          <c:smooth val="1"/>
          <c:extLst>
            <c:ext xmlns:c16="http://schemas.microsoft.com/office/drawing/2014/chart" uri="{C3380CC4-5D6E-409C-BE32-E72D297353CC}">
              <c16:uniqueId val="{00000000-49B2-49F0-909A-F9A438B2C013}"/>
            </c:ext>
          </c:extLst>
        </c:ser>
        <c:ser>
          <c:idx val="1"/>
          <c:order val="1"/>
          <c:tx>
            <c:strRef>
              <c:f>BOX_EXPERIMENT!$N$1:$N$4</c:f>
              <c:strCache>
                <c:ptCount val="1"/>
                <c:pt idx="0">
                  <c:v>CONTACT PROB CF SOIL 1 PAPER DISH </c:v>
                </c:pt>
              </c:strCache>
            </c:strRef>
          </c:tx>
          <c:spPr>
            <a:ln w="22225">
              <a:solidFill>
                <a:srgbClr val="00B050"/>
              </a:solidFill>
              <a:prstDash val="sysDot"/>
            </a:ln>
          </c:spPr>
          <c:marker>
            <c:symbol val="none"/>
          </c:marker>
          <c:xVal>
            <c:numRef>
              <c:f>BOX_EXPERIMENT!$B$5:$B$2181</c:f>
              <c:numCache>
                <c:formatCode>General</c:formatCode>
                <c:ptCount val="2177"/>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BOX_EXPERIMENT!$N$5:$N$2181</c:f>
              <c:numCache>
                <c:formatCode>General</c:formatCode>
                <c:ptCount val="2177"/>
                <c:pt idx="0">
                  <c:v>7.5324000000000002E-2</c:v>
                </c:pt>
                <c:pt idx="1">
                  <c:v>2.5929000000000001E-2</c:v>
                </c:pt>
                <c:pt idx="2">
                  <c:v>1.1636000000000001E-2</c:v>
                </c:pt>
                <c:pt idx="3">
                  <c:v>-1.5162E-2</c:v>
                </c:pt>
                <c:pt idx="4">
                  <c:v>1.4421E-2</c:v>
                </c:pt>
                <c:pt idx="5">
                  <c:v>5.4024999999999997E-2</c:v>
                </c:pt>
                <c:pt idx="6">
                  <c:v>6.4429E-2</c:v>
                </c:pt>
                <c:pt idx="7">
                  <c:v>4.2951999999999997E-2</c:v>
                </c:pt>
                <c:pt idx="8">
                  <c:v>2.9790000000000001E-2</c:v>
                </c:pt>
                <c:pt idx="9">
                  <c:v>4.2118999999999997E-2</c:v>
                </c:pt>
                <c:pt idx="10">
                  <c:v>7.8706999999999999E-2</c:v>
                </c:pt>
                <c:pt idx="11">
                  <c:v>7.2275000000000006E-2</c:v>
                </c:pt>
                <c:pt idx="12">
                  <c:v>3.8129999999999997E-2</c:v>
                </c:pt>
                <c:pt idx="13">
                  <c:v>1.7448999999999999E-2</c:v>
                </c:pt>
                <c:pt idx="14">
                  <c:v>1.8418E-2</c:v>
                </c:pt>
                <c:pt idx="15">
                  <c:v>2.3947E-2</c:v>
                </c:pt>
                <c:pt idx="16">
                  <c:v>2.5381999999999998E-2</c:v>
                </c:pt>
                <c:pt idx="17">
                  <c:v>4.5336000000000001E-2</c:v>
                </c:pt>
                <c:pt idx="18">
                  <c:v>5.0171E-2</c:v>
                </c:pt>
                <c:pt idx="19">
                  <c:v>3.7289000000000003E-2</c:v>
                </c:pt>
                <c:pt idx="20">
                  <c:v>2.6362E-2</c:v>
                </c:pt>
                <c:pt idx="21">
                  <c:v>3.8362E-2</c:v>
                </c:pt>
                <c:pt idx="22">
                  <c:v>5.1934000000000001E-2</c:v>
                </c:pt>
                <c:pt idx="23">
                  <c:v>4.3025000000000001E-2</c:v>
                </c:pt>
                <c:pt idx="24">
                  <c:v>3.8706999999999998E-2</c:v>
                </c:pt>
                <c:pt idx="25">
                  <c:v>3.3312000000000001E-2</c:v>
                </c:pt>
                <c:pt idx="26">
                  <c:v>2.4663999999999998E-2</c:v>
                </c:pt>
                <c:pt idx="27">
                  <c:v>2.2117000000000001E-2</c:v>
                </c:pt>
                <c:pt idx="28">
                  <c:v>2.9814E-2</c:v>
                </c:pt>
                <c:pt idx="29">
                  <c:v>3.8879999999999998E-2</c:v>
                </c:pt>
                <c:pt idx="30">
                  <c:v>3.2981000000000003E-2</c:v>
                </c:pt>
                <c:pt idx="31">
                  <c:v>3.5846000000000003E-2</c:v>
                </c:pt>
                <c:pt idx="32">
                  <c:v>3.7616999999999998E-2</c:v>
                </c:pt>
                <c:pt idx="33">
                  <c:v>2.8691999999999999E-2</c:v>
                </c:pt>
                <c:pt idx="34">
                  <c:v>3.3891999999999999E-2</c:v>
                </c:pt>
                <c:pt idx="35">
                  <c:v>4.2604000000000003E-2</c:v>
                </c:pt>
                <c:pt idx="36">
                  <c:v>4.5393000000000003E-2</c:v>
                </c:pt>
                <c:pt idx="37">
                  <c:v>3.4155999999999999E-2</c:v>
                </c:pt>
                <c:pt idx="38">
                  <c:v>2.7497000000000001E-2</c:v>
                </c:pt>
                <c:pt idx="39">
                  <c:v>2.6391000000000001E-2</c:v>
                </c:pt>
                <c:pt idx="40">
                  <c:v>2.3609999999999999E-2</c:v>
                </c:pt>
                <c:pt idx="41">
                  <c:v>2.9249000000000001E-2</c:v>
                </c:pt>
                <c:pt idx="42">
                  <c:v>3.7289000000000003E-2</c:v>
                </c:pt>
                <c:pt idx="43">
                  <c:v>4.0032999999999999E-2</c:v>
                </c:pt>
                <c:pt idx="44">
                  <c:v>3.1396E-2</c:v>
                </c:pt>
                <c:pt idx="45">
                  <c:v>2.9021999999999999E-2</c:v>
                </c:pt>
                <c:pt idx="46">
                  <c:v>3.6742999999999998E-2</c:v>
                </c:pt>
                <c:pt idx="47">
                  <c:v>3.9605000000000001E-2</c:v>
                </c:pt>
                <c:pt idx="48">
                  <c:v>3.8063E-2</c:v>
                </c:pt>
                <c:pt idx="49">
                  <c:v>3.4519000000000001E-2</c:v>
                </c:pt>
                <c:pt idx="50">
                  <c:v>3.2740999999999999E-2</c:v>
                </c:pt>
                <c:pt idx="51">
                  <c:v>3.1593000000000003E-2</c:v>
                </c:pt>
                <c:pt idx="52">
                  <c:v>3.2288999999999998E-2</c:v>
                </c:pt>
                <c:pt idx="53">
                  <c:v>3.4680999999999997E-2</c:v>
                </c:pt>
                <c:pt idx="54">
                  <c:v>3.2954999999999998E-2</c:v>
                </c:pt>
                <c:pt idx="55">
                  <c:v>3.2877999999999998E-2</c:v>
                </c:pt>
                <c:pt idx="56">
                  <c:v>3.5288E-2</c:v>
                </c:pt>
                <c:pt idx="57">
                  <c:v>3.4618000000000003E-2</c:v>
                </c:pt>
                <c:pt idx="58">
                  <c:v>3.3593999999999999E-2</c:v>
                </c:pt>
                <c:pt idx="59">
                  <c:v>3.4238999999999999E-2</c:v>
                </c:pt>
                <c:pt idx="60">
                  <c:v>3.7822000000000001E-2</c:v>
                </c:pt>
                <c:pt idx="61">
                  <c:v>3.7301000000000001E-2</c:v>
                </c:pt>
                <c:pt idx="62">
                  <c:v>3.4131000000000002E-2</c:v>
                </c:pt>
                <c:pt idx="63">
                  <c:v>3.1274999999999997E-2</c:v>
                </c:pt>
                <c:pt idx="64">
                  <c:v>3.2159E-2</c:v>
                </c:pt>
                <c:pt idx="65">
                  <c:v>3.3244999999999997E-2</c:v>
                </c:pt>
                <c:pt idx="66">
                  <c:v>3.3577999999999997E-2</c:v>
                </c:pt>
                <c:pt idx="67">
                  <c:v>3.5739E-2</c:v>
                </c:pt>
                <c:pt idx="68">
                  <c:v>3.6874999999999998E-2</c:v>
                </c:pt>
                <c:pt idx="69">
                  <c:v>3.6013000000000003E-2</c:v>
                </c:pt>
                <c:pt idx="70">
                  <c:v>3.3395000000000001E-2</c:v>
                </c:pt>
                <c:pt idx="71">
                  <c:v>3.6463000000000002E-2</c:v>
                </c:pt>
                <c:pt idx="72">
                  <c:v>3.9836999999999997E-2</c:v>
                </c:pt>
                <c:pt idx="73">
                  <c:v>3.8549E-2</c:v>
                </c:pt>
                <c:pt idx="74">
                  <c:v>3.5763000000000003E-2</c:v>
                </c:pt>
                <c:pt idx="75">
                  <c:v>3.4408000000000001E-2</c:v>
                </c:pt>
                <c:pt idx="76">
                  <c:v>3.5064999999999999E-2</c:v>
                </c:pt>
                <c:pt idx="77">
                  <c:v>3.5109000000000001E-2</c:v>
                </c:pt>
                <c:pt idx="78">
                  <c:v>3.6118999999999998E-2</c:v>
                </c:pt>
                <c:pt idx="79">
                  <c:v>3.7683000000000001E-2</c:v>
                </c:pt>
                <c:pt idx="80">
                  <c:v>3.8553999999999998E-2</c:v>
                </c:pt>
                <c:pt idx="81">
                  <c:v>3.8261999999999997E-2</c:v>
                </c:pt>
                <c:pt idx="82">
                  <c:v>3.7595000000000003E-2</c:v>
                </c:pt>
                <c:pt idx="83">
                  <c:v>3.7498999999999998E-2</c:v>
                </c:pt>
                <c:pt idx="84">
                  <c:v>3.8476999999999997E-2</c:v>
                </c:pt>
                <c:pt idx="85">
                  <c:v>3.9826E-2</c:v>
                </c:pt>
                <c:pt idx="86">
                  <c:v>4.0445000000000002E-2</c:v>
                </c:pt>
                <c:pt idx="87">
                  <c:v>3.7849000000000001E-2</c:v>
                </c:pt>
                <c:pt idx="88">
                  <c:v>3.7717000000000001E-2</c:v>
                </c:pt>
                <c:pt idx="89">
                  <c:v>3.9664999999999999E-2</c:v>
                </c:pt>
                <c:pt idx="90">
                  <c:v>3.9768999999999999E-2</c:v>
                </c:pt>
                <c:pt idx="91">
                  <c:v>4.0072999999999998E-2</c:v>
                </c:pt>
                <c:pt idx="92">
                  <c:v>4.1027000000000001E-2</c:v>
                </c:pt>
                <c:pt idx="93">
                  <c:v>4.2328999999999999E-2</c:v>
                </c:pt>
                <c:pt idx="94">
                  <c:v>4.1090000000000002E-2</c:v>
                </c:pt>
                <c:pt idx="95">
                  <c:v>4.0833000000000001E-2</c:v>
                </c:pt>
                <c:pt idx="96">
                  <c:v>4.3020000000000003E-2</c:v>
                </c:pt>
                <c:pt idx="97">
                  <c:v>4.4115000000000001E-2</c:v>
                </c:pt>
                <c:pt idx="98">
                  <c:v>4.3269000000000002E-2</c:v>
                </c:pt>
                <c:pt idx="99">
                  <c:v>4.1644E-2</c:v>
                </c:pt>
                <c:pt idx="100">
                  <c:v>4.2361999999999997E-2</c:v>
                </c:pt>
                <c:pt idx="101">
                  <c:v>4.2789000000000001E-2</c:v>
                </c:pt>
                <c:pt idx="102">
                  <c:v>4.2821999999999999E-2</c:v>
                </c:pt>
                <c:pt idx="103">
                  <c:v>4.308E-2</c:v>
                </c:pt>
                <c:pt idx="104">
                  <c:v>4.3852000000000002E-2</c:v>
                </c:pt>
                <c:pt idx="105">
                  <c:v>4.4563999999999999E-2</c:v>
                </c:pt>
                <c:pt idx="106">
                  <c:v>4.478E-2</c:v>
                </c:pt>
                <c:pt idx="107">
                  <c:v>4.4635000000000001E-2</c:v>
                </c:pt>
                <c:pt idx="108">
                  <c:v>4.4783000000000003E-2</c:v>
                </c:pt>
                <c:pt idx="109">
                  <c:v>4.5430999999999999E-2</c:v>
                </c:pt>
                <c:pt idx="110">
                  <c:v>4.6375E-2</c:v>
                </c:pt>
                <c:pt idx="111">
                  <c:v>4.6164999999999998E-2</c:v>
                </c:pt>
                <c:pt idx="112">
                  <c:v>4.5381999999999999E-2</c:v>
                </c:pt>
                <c:pt idx="113">
                  <c:v>4.5465999999999999E-2</c:v>
                </c:pt>
                <c:pt idx="114">
                  <c:v>4.5879000000000003E-2</c:v>
                </c:pt>
                <c:pt idx="115">
                  <c:v>4.6049E-2</c:v>
                </c:pt>
                <c:pt idx="116">
                  <c:v>4.5870000000000001E-2</c:v>
                </c:pt>
                <c:pt idx="117">
                  <c:v>4.7392999999999998E-2</c:v>
                </c:pt>
                <c:pt idx="118">
                  <c:v>4.7822999999999997E-2</c:v>
                </c:pt>
                <c:pt idx="119">
                  <c:v>4.6558000000000002E-2</c:v>
                </c:pt>
                <c:pt idx="120">
                  <c:v>4.6822999999999997E-2</c:v>
                </c:pt>
                <c:pt idx="121">
                  <c:v>4.8301999999999998E-2</c:v>
                </c:pt>
                <c:pt idx="122">
                  <c:v>4.9618000000000002E-2</c:v>
                </c:pt>
                <c:pt idx="123">
                  <c:v>4.8524999999999999E-2</c:v>
                </c:pt>
                <c:pt idx="124">
                  <c:v>4.7525999999999999E-2</c:v>
                </c:pt>
                <c:pt idx="125">
                  <c:v>4.7550000000000002E-2</c:v>
                </c:pt>
                <c:pt idx="126">
                  <c:v>4.8676999999999998E-2</c:v>
                </c:pt>
                <c:pt idx="127">
                  <c:v>4.8363000000000003E-2</c:v>
                </c:pt>
                <c:pt idx="128">
                  <c:v>4.845E-2</c:v>
                </c:pt>
                <c:pt idx="129">
                  <c:v>4.9794999999999999E-2</c:v>
                </c:pt>
                <c:pt idx="130">
                  <c:v>5.0139000000000003E-2</c:v>
                </c:pt>
                <c:pt idx="131">
                  <c:v>4.9756000000000002E-2</c:v>
                </c:pt>
                <c:pt idx="132">
                  <c:v>4.9417999999999997E-2</c:v>
                </c:pt>
                <c:pt idx="133">
                  <c:v>5.0609000000000001E-2</c:v>
                </c:pt>
                <c:pt idx="134">
                  <c:v>5.1288E-2</c:v>
                </c:pt>
                <c:pt idx="135">
                  <c:v>5.1256999999999997E-2</c:v>
                </c:pt>
                <c:pt idx="136">
                  <c:v>5.1021999999999998E-2</c:v>
                </c:pt>
                <c:pt idx="137">
                  <c:v>5.1199000000000001E-2</c:v>
                </c:pt>
                <c:pt idx="138">
                  <c:v>5.1411999999999999E-2</c:v>
                </c:pt>
                <c:pt idx="139">
                  <c:v>5.1371E-2</c:v>
                </c:pt>
                <c:pt idx="140">
                  <c:v>5.1688999999999999E-2</c:v>
                </c:pt>
                <c:pt idx="141">
                  <c:v>5.2449999999999997E-2</c:v>
                </c:pt>
                <c:pt idx="142">
                  <c:v>5.3405000000000001E-2</c:v>
                </c:pt>
                <c:pt idx="143">
                  <c:v>5.3807000000000001E-2</c:v>
                </c:pt>
                <c:pt idx="144">
                  <c:v>5.3503000000000002E-2</c:v>
                </c:pt>
                <c:pt idx="145">
                  <c:v>5.3282000000000003E-2</c:v>
                </c:pt>
                <c:pt idx="146">
                  <c:v>5.4552000000000003E-2</c:v>
                </c:pt>
                <c:pt idx="147">
                  <c:v>5.5317999999999999E-2</c:v>
                </c:pt>
                <c:pt idx="148">
                  <c:v>5.5295999999999998E-2</c:v>
                </c:pt>
                <c:pt idx="149">
                  <c:v>5.4824999999999999E-2</c:v>
                </c:pt>
                <c:pt idx="150">
                  <c:v>5.5202000000000001E-2</c:v>
                </c:pt>
                <c:pt idx="151">
                  <c:v>5.5714E-2</c:v>
                </c:pt>
                <c:pt idx="152">
                  <c:v>5.5897000000000002E-2</c:v>
                </c:pt>
                <c:pt idx="153">
                  <c:v>5.6330999999999999E-2</c:v>
                </c:pt>
                <c:pt idx="154">
                  <c:v>5.7121999999999999E-2</c:v>
                </c:pt>
                <c:pt idx="155">
                  <c:v>5.7842999999999999E-2</c:v>
                </c:pt>
                <c:pt idx="156">
                  <c:v>5.7338E-2</c:v>
                </c:pt>
                <c:pt idx="157">
                  <c:v>5.7556000000000003E-2</c:v>
                </c:pt>
                <c:pt idx="158">
                  <c:v>5.8430999999999997E-2</c:v>
                </c:pt>
                <c:pt idx="159">
                  <c:v>5.9081000000000002E-2</c:v>
                </c:pt>
                <c:pt idx="160">
                  <c:v>5.9242999999999997E-2</c:v>
                </c:pt>
                <c:pt idx="161">
                  <c:v>5.9323000000000001E-2</c:v>
                </c:pt>
                <c:pt idx="162">
                  <c:v>5.9679000000000003E-2</c:v>
                </c:pt>
                <c:pt idx="163">
                  <c:v>5.9894000000000003E-2</c:v>
                </c:pt>
                <c:pt idx="164">
                  <c:v>6.0062999999999998E-2</c:v>
                </c:pt>
                <c:pt idx="165">
                  <c:v>6.0349E-2</c:v>
                </c:pt>
                <c:pt idx="166">
                  <c:v>6.1095999999999998E-2</c:v>
                </c:pt>
                <c:pt idx="167">
                  <c:v>6.1591E-2</c:v>
                </c:pt>
                <c:pt idx="168">
                  <c:v>6.1765E-2</c:v>
                </c:pt>
                <c:pt idx="169">
                  <c:v>6.1996999999999997E-2</c:v>
                </c:pt>
                <c:pt idx="170">
                  <c:v>6.2643000000000004E-2</c:v>
                </c:pt>
                <c:pt idx="171">
                  <c:v>6.3413999999999998E-2</c:v>
                </c:pt>
                <c:pt idx="172">
                  <c:v>6.3862000000000002E-2</c:v>
                </c:pt>
                <c:pt idx="173">
                  <c:v>6.4172999999999994E-2</c:v>
                </c:pt>
                <c:pt idx="174">
                  <c:v>6.4481999999999998E-2</c:v>
                </c:pt>
                <c:pt idx="175">
                  <c:v>6.4874000000000001E-2</c:v>
                </c:pt>
                <c:pt idx="176">
                  <c:v>6.5276000000000001E-2</c:v>
                </c:pt>
                <c:pt idx="177">
                  <c:v>6.5780000000000005E-2</c:v>
                </c:pt>
                <c:pt idx="178">
                  <c:v>6.6428000000000001E-2</c:v>
                </c:pt>
                <c:pt idx="179">
                  <c:v>6.7249000000000003E-2</c:v>
                </c:pt>
                <c:pt idx="180">
                  <c:v>6.7777000000000004E-2</c:v>
                </c:pt>
                <c:pt idx="181">
                  <c:v>6.8072999999999995E-2</c:v>
                </c:pt>
                <c:pt idx="182">
                  <c:v>6.8501000000000006E-2</c:v>
                </c:pt>
                <c:pt idx="183">
                  <c:v>6.9442000000000004E-2</c:v>
                </c:pt>
                <c:pt idx="184">
                  <c:v>7.0396E-2</c:v>
                </c:pt>
                <c:pt idx="185">
                  <c:v>7.0827000000000001E-2</c:v>
                </c:pt>
                <c:pt idx="186">
                  <c:v>7.1360000000000007E-2</c:v>
                </c:pt>
                <c:pt idx="187">
                  <c:v>7.1956999999999993E-2</c:v>
                </c:pt>
                <c:pt idx="188">
                  <c:v>7.2566000000000005E-2</c:v>
                </c:pt>
                <c:pt idx="189">
                  <c:v>7.3223999999999997E-2</c:v>
                </c:pt>
                <c:pt idx="190">
                  <c:v>7.4173000000000003E-2</c:v>
                </c:pt>
                <c:pt idx="191">
                  <c:v>7.5297000000000003E-2</c:v>
                </c:pt>
                <c:pt idx="192">
                  <c:v>7.6052999999999996E-2</c:v>
                </c:pt>
                <c:pt idx="193">
                  <c:v>7.6848E-2</c:v>
                </c:pt>
                <c:pt idx="194">
                  <c:v>7.7799999999999994E-2</c:v>
                </c:pt>
                <c:pt idx="195">
                  <c:v>7.8909999999999994E-2</c:v>
                </c:pt>
                <c:pt idx="196">
                  <c:v>7.9958000000000001E-2</c:v>
                </c:pt>
                <c:pt idx="197">
                  <c:v>8.1000000000000003E-2</c:v>
                </c:pt>
                <c:pt idx="198">
                  <c:v>8.2082000000000002E-2</c:v>
                </c:pt>
                <c:pt idx="199">
                  <c:v>8.2865999999999995E-2</c:v>
                </c:pt>
                <c:pt idx="200">
                  <c:v>8.3753999999999995E-2</c:v>
                </c:pt>
                <c:pt idx="201">
                  <c:v>8.4976999999999997E-2</c:v>
                </c:pt>
                <c:pt idx="202">
                  <c:v>8.6417999999999995E-2</c:v>
                </c:pt>
                <c:pt idx="203">
                  <c:v>8.7706000000000006E-2</c:v>
                </c:pt>
                <c:pt idx="204">
                  <c:v>8.8886999999999994E-2</c:v>
                </c:pt>
                <c:pt idx="205">
                  <c:v>9.0402999999999997E-2</c:v>
                </c:pt>
                <c:pt idx="206">
                  <c:v>9.1692999999999997E-2</c:v>
                </c:pt>
                <c:pt idx="207">
                  <c:v>9.2908000000000004E-2</c:v>
                </c:pt>
                <c:pt idx="208">
                  <c:v>9.4409999999999994E-2</c:v>
                </c:pt>
                <c:pt idx="209">
                  <c:v>9.5998E-2</c:v>
                </c:pt>
                <c:pt idx="210">
                  <c:v>9.7484000000000001E-2</c:v>
                </c:pt>
                <c:pt idx="211">
                  <c:v>9.8796999999999996E-2</c:v>
                </c:pt>
                <c:pt idx="212">
                  <c:v>0.10033</c:v>
                </c:pt>
                <c:pt idx="213">
                  <c:v>0.101849</c:v>
                </c:pt>
                <c:pt idx="214">
                  <c:v>0.103312</c:v>
                </c:pt>
                <c:pt idx="215">
                  <c:v>0.105073</c:v>
                </c:pt>
                <c:pt idx="216">
                  <c:v>0.10687099999999999</c:v>
                </c:pt>
                <c:pt idx="217">
                  <c:v>0.108586</c:v>
                </c:pt>
                <c:pt idx="218">
                  <c:v>0.110165</c:v>
                </c:pt>
                <c:pt idx="219">
                  <c:v>0.11185</c:v>
                </c:pt>
                <c:pt idx="220">
                  <c:v>0.113634</c:v>
                </c:pt>
                <c:pt idx="221">
                  <c:v>0.115438</c:v>
                </c:pt>
                <c:pt idx="222">
                  <c:v>0.117359</c:v>
                </c:pt>
                <c:pt idx="223">
                  <c:v>0.119132</c:v>
                </c:pt>
                <c:pt idx="224">
                  <c:v>0.12062199999999999</c:v>
                </c:pt>
                <c:pt idx="225">
                  <c:v>0.122253</c:v>
                </c:pt>
                <c:pt idx="226">
                  <c:v>0.124017</c:v>
                </c:pt>
                <c:pt idx="227">
                  <c:v>0.125864</c:v>
                </c:pt>
                <c:pt idx="228">
                  <c:v>0.127668</c:v>
                </c:pt>
                <c:pt idx="229">
                  <c:v>0.129527</c:v>
                </c:pt>
                <c:pt idx="230">
                  <c:v>0.13137199999999999</c:v>
                </c:pt>
                <c:pt idx="231">
                  <c:v>0.13303100000000001</c:v>
                </c:pt>
                <c:pt idx="232">
                  <c:v>0.13466</c:v>
                </c:pt>
                <c:pt idx="233">
                  <c:v>0.13639899999999999</c:v>
                </c:pt>
                <c:pt idx="234">
                  <c:v>0.138318</c:v>
                </c:pt>
                <c:pt idx="235">
                  <c:v>0.14002999999999999</c:v>
                </c:pt>
                <c:pt idx="236">
                  <c:v>0.14151900000000001</c:v>
                </c:pt>
                <c:pt idx="237">
                  <c:v>0.14291799999999999</c:v>
                </c:pt>
                <c:pt idx="238">
                  <c:v>0.14469699999999999</c:v>
                </c:pt>
                <c:pt idx="239">
                  <c:v>0.14637700000000001</c:v>
                </c:pt>
                <c:pt idx="240">
                  <c:v>0.14783399999999999</c:v>
                </c:pt>
                <c:pt idx="241">
                  <c:v>0.14941099999999999</c:v>
                </c:pt>
                <c:pt idx="242">
                  <c:v>0.15101999999999999</c:v>
                </c:pt>
                <c:pt idx="243">
                  <c:v>0.15252199999999999</c:v>
                </c:pt>
                <c:pt idx="244">
                  <c:v>0.15375800000000001</c:v>
                </c:pt>
                <c:pt idx="245">
                  <c:v>0.15535099999999999</c:v>
                </c:pt>
                <c:pt idx="246">
                  <c:v>0.15706200000000001</c:v>
                </c:pt>
                <c:pt idx="247">
                  <c:v>0.158494</c:v>
                </c:pt>
                <c:pt idx="248">
                  <c:v>0.159716</c:v>
                </c:pt>
                <c:pt idx="249">
                  <c:v>0.16087099999999999</c:v>
                </c:pt>
                <c:pt idx="250">
                  <c:v>0.162079</c:v>
                </c:pt>
                <c:pt idx="251">
                  <c:v>0.163409</c:v>
                </c:pt>
                <c:pt idx="252">
                  <c:v>0.16469900000000001</c:v>
                </c:pt>
                <c:pt idx="253">
                  <c:v>0.165935</c:v>
                </c:pt>
                <c:pt idx="254">
                  <c:v>0.167272</c:v>
                </c:pt>
                <c:pt idx="255">
                  <c:v>0.16856399999999999</c:v>
                </c:pt>
                <c:pt idx="256">
                  <c:v>0.16969899999999999</c:v>
                </c:pt>
                <c:pt idx="257">
                  <c:v>0.17061999999999999</c:v>
                </c:pt>
                <c:pt idx="258">
                  <c:v>0.17183899999999999</c:v>
                </c:pt>
                <c:pt idx="259">
                  <c:v>0.173203</c:v>
                </c:pt>
                <c:pt idx="260">
                  <c:v>0.17441699999999999</c:v>
                </c:pt>
                <c:pt idx="261">
                  <c:v>0.175174</c:v>
                </c:pt>
                <c:pt idx="262">
                  <c:v>0.176065</c:v>
                </c:pt>
                <c:pt idx="263">
                  <c:v>0.17731</c:v>
                </c:pt>
                <c:pt idx="264">
                  <c:v>0.178311</c:v>
                </c:pt>
                <c:pt idx="265">
                  <c:v>0.17933199999999999</c:v>
                </c:pt>
                <c:pt idx="266">
                  <c:v>0.18045800000000001</c:v>
                </c:pt>
                <c:pt idx="267">
                  <c:v>0.18167700000000001</c:v>
                </c:pt>
                <c:pt idx="268">
                  <c:v>0.182506</c:v>
                </c:pt>
                <c:pt idx="269">
                  <c:v>0.18321899999999999</c:v>
                </c:pt>
                <c:pt idx="270">
                  <c:v>0.18431600000000001</c:v>
                </c:pt>
                <c:pt idx="271">
                  <c:v>0.18545200000000001</c:v>
                </c:pt>
                <c:pt idx="272">
                  <c:v>0.18640200000000001</c:v>
                </c:pt>
                <c:pt idx="273">
                  <c:v>0.18709999999999999</c:v>
                </c:pt>
                <c:pt idx="274">
                  <c:v>0.187949</c:v>
                </c:pt>
                <c:pt idx="275">
                  <c:v>0.18885299999999999</c:v>
                </c:pt>
                <c:pt idx="276">
                  <c:v>0.18973100000000001</c:v>
                </c:pt>
                <c:pt idx="277">
                  <c:v>0.190522</c:v>
                </c:pt>
                <c:pt idx="278">
                  <c:v>0.19142200000000001</c:v>
                </c:pt>
                <c:pt idx="279">
                  <c:v>0.19239200000000001</c:v>
                </c:pt>
                <c:pt idx="280">
                  <c:v>0.193246</c:v>
                </c:pt>
                <c:pt idx="281">
                  <c:v>0.19400200000000001</c:v>
                </c:pt>
                <c:pt idx="282">
                  <c:v>0.194802</c:v>
                </c:pt>
                <c:pt idx="283">
                  <c:v>0.19577600000000001</c:v>
                </c:pt>
                <c:pt idx="284">
                  <c:v>0.19669500000000001</c:v>
                </c:pt>
                <c:pt idx="285">
                  <c:v>0.19747700000000001</c:v>
                </c:pt>
                <c:pt idx="286">
                  <c:v>0.198129</c:v>
                </c:pt>
                <c:pt idx="287">
                  <c:v>0.19883999999999999</c:v>
                </c:pt>
                <c:pt idx="288">
                  <c:v>0.19957</c:v>
                </c:pt>
                <c:pt idx="289">
                  <c:v>0.20031199999999999</c:v>
                </c:pt>
                <c:pt idx="290">
                  <c:v>0.20110800000000001</c:v>
                </c:pt>
                <c:pt idx="291">
                  <c:v>0.20199600000000001</c:v>
                </c:pt>
                <c:pt idx="292">
                  <c:v>0.20288200000000001</c:v>
                </c:pt>
                <c:pt idx="293">
                  <c:v>0.203598</c:v>
                </c:pt>
                <c:pt idx="294">
                  <c:v>0.204239</c:v>
                </c:pt>
                <c:pt idx="295">
                  <c:v>0.204989</c:v>
                </c:pt>
                <c:pt idx="296">
                  <c:v>0.205956</c:v>
                </c:pt>
                <c:pt idx="297">
                  <c:v>0.206705</c:v>
                </c:pt>
                <c:pt idx="298">
                  <c:v>0.20730199999999999</c:v>
                </c:pt>
                <c:pt idx="299">
                  <c:v>0.20787800000000001</c:v>
                </c:pt>
                <c:pt idx="300">
                  <c:v>0.20865</c:v>
                </c:pt>
                <c:pt idx="301">
                  <c:v>0.20934</c:v>
                </c:pt>
                <c:pt idx="302">
                  <c:v>0.209981</c:v>
                </c:pt>
                <c:pt idx="303">
                  <c:v>0.21094399999999999</c:v>
                </c:pt>
                <c:pt idx="304">
                  <c:v>0.21176900000000001</c:v>
                </c:pt>
                <c:pt idx="305">
                  <c:v>0.21240500000000001</c:v>
                </c:pt>
                <c:pt idx="306">
                  <c:v>0.21298700000000001</c:v>
                </c:pt>
                <c:pt idx="307">
                  <c:v>0.21381</c:v>
                </c:pt>
                <c:pt idx="308">
                  <c:v>0.21466399999999999</c:v>
                </c:pt>
                <c:pt idx="309">
                  <c:v>0.215337</c:v>
                </c:pt>
                <c:pt idx="310">
                  <c:v>0.21598500000000001</c:v>
                </c:pt>
                <c:pt idx="311">
                  <c:v>0.21668899999999999</c:v>
                </c:pt>
                <c:pt idx="312">
                  <c:v>0.217447</c:v>
                </c:pt>
                <c:pt idx="313">
                  <c:v>0.21809500000000001</c:v>
                </c:pt>
                <c:pt idx="314">
                  <c:v>0.21876300000000001</c:v>
                </c:pt>
                <c:pt idx="315">
                  <c:v>0.219503</c:v>
                </c:pt>
                <c:pt idx="316">
                  <c:v>0.22032299999999999</c:v>
                </c:pt>
                <c:pt idx="317">
                  <c:v>0.22110399999999999</c:v>
                </c:pt>
                <c:pt idx="318">
                  <c:v>0.22178500000000001</c:v>
                </c:pt>
                <c:pt idx="319">
                  <c:v>0.22237599999999999</c:v>
                </c:pt>
                <c:pt idx="320">
                  <c:v>0.223223</c:v>
                </c:pt>
                <c:pt idx="321">
                  <c:v>0.224105</c:v>
                </c:pt>
                <c:pt idx="322">
                  <c:v>0.22483</c:v>
                </c:pt>
                <c:pt idx="323">
                  <c:v>0.22545499999999999</c:v>
                </c:pt>
                <c:pt idx="324">
                  <c:v>0.22611300000000001</c:v>
                </c:pt>
                <c:pt idx="325">
                  <c:v>0.226831</c:v>
                </c:pt>
                <c:pt idx="326">
                  <c:v>0.22750500000000001</c:v>
                </c:pt>
                <c:pt idx="327">
                  <c:v>0.22822000000000001</c:v>
                </c:pt>
                <c:pt idx="328">
                  <c:v>0.22899900000000001</c:v>
                </c:pt>
                <c:pt idx="329">
                  <c:v>0.229828</c:v>
                </c:pt>
                <c:pt idx="330">
                  <c:v>0.230514</c:v>
                </c:pt>
                <c:pt idx="331">
                  <c:v>0.23118900000000001</c:v>
                </c:pt>
                <c:pt idx="332">
                  <c:v>0.231991</c:v>
                </c:pt>
                <c:pt idx="333">
                  <c:v>0.232764</c:v>
                </c:pt>
                <c:pt idx="334">
                  <c:v>0.23349900000000001</c:v>
                </c:pt>
                <c:pt idx="335">
                  <c:v>0.234212</c:v>
                </c:pt>
                <c:pt idx="336">
                  <c:v>0.234959</c:v>
                </c:pt>
                <c:pt idx="337">
                  <c:v>0.23563000000000001</c:v>
                </c:pt>
                <c:pt idx="338">
                  <c:v>0.23625199999999999</c:v>
                </c:pt>
                <c:pt idx="339">
                  <c:v>0.23696</c:v>
                </c:pt>
                <c:pt idx="340">
                  <c:v>0.23774200000000001</c:v>
                </c:pt>
                <c:pt idx="341">
                  <c:v>0.23852599999999999</c:v>
                </c:pt>
                <c:pt idx="342">
                  <c:v>0.23924000000000001</c:v>
                </c:pt>
                <c:pt idx="343">
                  <c:v>0.239957</c:v>
                </c:pt>
                <c:pt idx="344">
                  <c:v>0.24066699999999999</c:v>
                </c:pt>
                <c:pt idx="345">
                  <c:v>0.24137900000000001</c:v>
                </c:pt>
                <c:pt idx="346">
                  <c:v>0.24222399999999999</c:v>
                </c:pt>
                <c:pt idx="347">
                  <c:v>0.24298</c:v>
                </c:pt>
                <c:pt idx="348">
                  <c:v>0.24359600000000001</c:v>
                </c:pt>
                <c:pt idx="349">
                  <c:v>0.24420500000000001</c:v>
                </c:pt>
                <c:pt idx="350">
                  <c:v>0.244895</c:v>
                </c:pt>
                <c:pt idx="351">
                  <c:v>0.24563299999999999</c:v>
                </c:pt>
                <c:pt idx="352">
                  <c:v>0.246335</c:v>
                </c:pt>
                <c:pt idx="353">
                  <c:v>0.247082</c:v>
                </c:pt>
                <c:pt idx="354">
                  <c:v>0.24781</c:v>
                </c:pt>
                <c:pt idx="355">
                  <c:v>0.24846399999999999</c:v>
                </c:pt>
                <c:pt idx="356">
                  <c:v>0.24910199999999999</c:v>
                </c:pt>
                <c:pt idx="357">
                  <c:v>0.249834</c:v>
                </c:pt>
                <c:pt idx="358">
                  <c:v>0.25063999999999997</c:v>
                </c:pt>
                <c:pt idx="359">
                  <c:v>0.25125599999999998</c:v>
                </c:pt>
                <c:pt idx="360">
                  <c:v>0.25187999999999999</c:v>
                </c:pt>
                <c:pt idx="361">
                  <c:v>0.25253399999999998</c:v>
                </c:pt>
                <c:pt idx="362">
                  <c:v>0.25314500000000001</c:v>
                </c:pt>
                <c:pt idx="363">
                  <c:v>0.253751</c:v>
                </c:pt>
                <c:pt idx="364">
                  <c:v>0.254413</c:v>
                </c:pt>
                <c:pt idx="365">
                  <c:v>0.255164</c:v>
                </c:pt>
                <c:pt idx="366">
                  <c:v>0.25580799999999998</c:v>
                </c:pt>
                <c:pt idx="367">
                  <c:v>0.25641999999999998</c:v>
                </c:pt>
                <c:pt idx="368">
                  <c:v>0.257048</c:v>
                </c:pt>
                <c:pt idx="369">
                  <c:v>0.25762400000000002</c:v>
                </c:pt>
                <c:pt idx="370">
                  <c:v>0.25825599999999999</c:v>
                </c:pt>
                <c:pt idx="371">
                  <c:v>0.25895400000000002</c:v>
                </c:pt>
                <c:pt idx="372">
                  <c:v>0.25964500000000001</c:v>
                </c:pt>
                <c:pt idx="373">
                  <c:v>0.26015300000000002</c:v>
                </c:pt>
                <c:pt idx="374">
                  <c:v>0.260604</c:v>
                </c:pt>
                <c:pt idx="375">
                  <c:v>0.26120100000000002</c:v>
                </c:pt>
                <c:pt idx="376">
                  <c:v>0.26180900000000001</c:v>
                </c:pt>
                <c:pt idx="377">
                  <c:v>0.26239600000000002</c:v>
                </c:pt>
                <c:pt idx="378">
                  <c:v>0.26296000000000003</c:v>
                </c:pt>
                <c:pt idx="379">
                  <c:v>0.263571</c:v>
                </c:pt>
                <c:pt idx="380">
                  <c:v>0.26411499999999999</c:v>
                </c:pt>
                <c:pt idx="381">
                  <c:v>0.26459199999999999</c:v>
                </c:pt>
                <c:pt idx="382">
                  <c:v>0.26511899999999999</c:v>
                </c:pt>
                <c:pt idx="383">
                  <c:v>0.26568700000000001</c:v>
                </c:pt>
                <c:pt idx="384">
                  <c:v>0.26624500000000001</c:v>
                </c:pt>
                <c:pt idx="385">
                  <c:v>0.26672600000000002</c:v>
                </c:pt>
                <c:pt idx="386">
                  <c:v>0.26715499999999998</c:v>
                </c:pt>
                <c:pt idx="387">
                  <c:v>0.26758199999999999</c:v>
                </c:pt>
                <c:pt idx="388">
                  <c:v>0.268038</c:v>
                </c:pt>
                <c:pt idx="389">
                  <c:v>0.26848699999999998</c:v>
                </c:pt>
                <c:pt idx="390">
                  <c:v>0.26897300000000002</c:v>
                </c:pt>
                <c:pt idx="391">
                  <c:v>0.26947900000000002</c:v>
                </c:pt>
                <c:pt idx="392">
                  <c:v>0.26989999999999997</c:v>
                </c:pt>
                <c:pt idx="393">
                  <c:v>0.270291</c:v>
                </c:pt>
                <c:pt idx="394">
                  <c:v>0.27069900000000002</c:v>
                </c:pt>
                <c:pt idx="395">
                  <c:v>0.27116699999999999</c:v>
                </c:pt>
                <c:pt idx="396">
                  <c:v>0.27163399999999999</c:v>
                </c:pt>
                <c:pt idx="397">
                  <c:v>0.27203699999999997</c:v>
                </c:pt>
                <c:pt idx="398">
                  <c:v>0.27234599999999998</c:v>
                </c:pt>
                <c:pt idx="399">
                  <c:v>0.272644</c:v>
                </c:pt>
                <c:pt idx="400">
                  <c:v>0.27298800000000001</c:v>
                </c:pt>
                <c:pt idx="401">
                  <c:v>0.27337299999999998</c:v>
                </c:pt>
                <c:pt idx="402">
                  <c:v>0.27371200000000001</c:v>
                </c:pt>
                <c:pt idx="403">
                  <c:v>0.27407300000000001</c:v>
                </c:pt>
                <c:pt idx="404">
                  <c:v>0.27444099999999999</c:v>
                </c:pt>
                <c:pt idx="405">
                  <c:v>0.27476</c:v>
                </c:pt>
                <c:pt idx="406">
                  <c:v>0.274974</c:v>
                </c:pt>
                <c:pt idx="407">
                  <c:v>0.27527200000000002</c:v>
                </c:pt>
                <c:pt idx="408">
                  <c:v>0.27576000000000001</c:v>
                </c:pt>
                <c:pt idx="409">
                  <c:v>0.27605400000000002</c:v>
                </c:pt>
                <c:pt idx="410">
                  <c:v>0.27624300000000002</c:v>
                </c:pt>
                <c:pt idx="411">
                  <c:v>0.276418</c:v>
                </c:pt>
                <c:pt idx="412">
                  <c:v>0.276673</c:v>
                </c:pt>
                <c:pt idx="413">
                  <c:v>0.27692</c:v>
                </c:pt>
                <c:pt idx="414">
                  <c:v>0.27716499999999999</c:v>
                </c:pt>
                <c:pt idx="415">
                  <c:v>0.277447</c:v>
                </c:pt>
                <c:pt idx="416">
                  <c:v>0.27770299999999998</c:v>
                </c:pt>
                <c:pt idx="417">
                  <c:v>0.27790700000000002</c:v>
                </c:pt>
                <c:pt idx="418">
                  <c:v>0.27806700000000001</c:v>
                </c:pt>
                <c:pt idx="419">
                  <c:v>0.27830300000000002</c:v>
                </c:pt>
                <c:pt idx="420">
                  <c:v>0.27855999999999997</c:v>
                </c:pt>
                <c:pt idx="421">
                  <c:v>0.27878799999999998</c:v>
                </c:pt>
                <c:pt idx="422">
                  <c:v>0.278951</c:v>
                </c:pt>
                <c:pt idx="423">
                  <c:v>0.27905999999999997</c:v>
                </c:pt>
                <c:pt idx="424">
                  <c:v>0.27917999999999998</c:v>
                </c:pt>
                <c:pt idx="425">
                  <c:v>0.279391</c:v>
                </c:pt>
                <c:pt idx="426">
                  <c:v>0.27954499999999999</c:v>
                </c:pt>
                <c:pt idx="427">
                  <c:v>0.27969699999999997</c:v>
                </c:pt>
                <c:pt idx="428">
                  <c:v>0.27989799999999998</c:v>
                </c:pt>
                <c:pt idx="429">
                  <c:v>0.28009699999999998</c:v>
                </c:pt>
                <c:pt idx="430">
                  <c:v>0.28020600000000001</c:v>
                </c:pt>
                <c:pt idx="431">
                  <c:v>0.28026000000000001</c:v>
                </c:pt>
                <c:pt idx="432">
                  <c:v>0.280445</c:v>
                </c:pt>
                <c:pt idx="433">
                  <c:v>0.28064600000000001</c:v>
                </c:pt>
                <c:pt idx="434">
                  <c:v>0.28077000000000002</c:v>
                </c:pt>
                <c:pt idx="435">
                  <c:v>0.28076200000000001</c:v>
                </c:pt>
                <c:pt idx="436">
                  <c:v>0.28088099999999999</c:v>
                </c:pt>
                <c:pt idx="437">
                  <c:v>0.28099499999999999</c:v>
                </c:pt>
                <c:pt idx="438">
                  <c:v>0.28102300000000002</c:v>
                </c:pt>
                <c:pt idx="439">
                  <c:v>0.28114699999999998</c:v>
                </c:pt>
                <c:pt idx="440">
                  <c:v>0.28134300000000001</c:v>
                </c:pt>
                <c:pt idx="441">
                  <c:v>0.28152899999999997</c:v>
                </c:pt>
                <c:pt idx="442">
                  <c:v>0.28155200000000002</c:v>
                </c:pt>
                <c:pt idx="443">
                  <c:v>0.28156500000000001</c:v>
                </c:pt>
                <c:pt idx="444">
                  <c:v>0.28166799999999997</c:v>
                </c:pt>
                <c:pt idx="445">
                  <c:v>0.28189199999999998</c:v>
                </c:pt>
                <c:pt idx="446">
                  <c:v>0.28194599999999997</c:v>
                </c:pt>
                <c:pt idx="447">
                  <c:v>0.28196700000000002</c:v>
                </c:pt>
                <c:pt idx="448">
                  <c:v>0.28203699999999998</c:v>
                </c:pt>
                <c:pt idx="449">
                  <c:v>0.282032</c:v>
                </c:pt>
                <c:pt idx="450">
                  <c:v>0.28205200000000002</c:v>
                </c:pt>
                <c:pt idx="451">
                  <c:v>0.28212900000000002</c:v>
                </c:pt>
                <c:pt idx="452">
                  <c:v>0.28225699999999998</c:v>
                </c:pt>
                <c:pt idx="453">
                  <c:v>0.28237699999999999</c:v>
                </c:pt>
                <c:pt idx="454">
                  <c:v>0.28245199999999998</c:v>
                </c:pt>
                <c:pt idx="455">
                  <c:v>0.28247899999999998</c:v>
                </c:pt>
                <c:pt idx="456">
                  <c:v>0.28253600000000001</c:v>
                </c:pt>
                <c:pt idx="457">
                  <c:v>0.28266200000000002</c:v>
                </c:pt>
                <c:pt idx="458">
                  <c:v>0.28281400000000001</c:v>
                </c:pt>
                <c:pt idx="459">
                  <c:v>0.28282000000000002</c:v>
                </c:pt>
                <c:pt idx="460">
                  <c:v>0.28279100000000001</c:v>
                </c:pt>
                <c:pt idx="461">
                  <c:v>0.282806</c:v>
                </c:pt>
                <c:pt idx="462">
                  <c:v>0.282918</c:v>
                </c:pt>
                <c:pt idx="463">
                  <c:v>0.28291300000000003</c:v>
                </c:pt>
                <c:pt idx="464">
                  <c:v>0.28297299999999997</c:v>
                </c:pt>
                <c:pt idx="465">
                  <c:v>0.28318300000000002</c:v>
                </c:pt>
                <c:pt idx="466">
                  <c:v>0.28320499999999998</c:v>
                </c:pt>
                <c:pt idx="467">
                  <c:v>0.28314099999999998</c:v>
                </c:pt>
                <c:pt idx="468">
                  <c:v>0.283138</c:v>
                </c:pt>
                <c:pt idx="469">
                  <c:v>0.28337899999999999</c:v>
                </c:pt>
                <c:pt idx="470">
                  <c:v>0.28344999999999998</c:v>
                </c:pt>
                <c:pt idx="471">
                  <c:v>0.28342099999999998</c:v>
                </c:pt>
                <c:pt idx="472">
                  <c:v>0.28346100000000002</c:v>
                </c:pt>
                <c:pt idx="473">
                  <c:v>0.28353899999999999</c:v>
                </c:pt>
                <c:pt idx="474">
                  <c:v>0.28355000000000002</c:v>
                </c:pt>
                <c:pt idx="475">
                  <c:v>0.283524</c:v>
                </c:pt>
                <c:pt idx="476">
                  <c:v>0.28373399999999999</c:v>
                </c:pt>
                <c:pt idx="477">
                  <c:v>0.28385100000000002</c:v>
                </c:pt>
                <c:pt idx="478">
                  <c:v>0.28387699999999999</c:v>
                </c:pt>
                <c:pt idx="479">
                  <c:v>0.28394799999999998</c:v>
                </c:pt>
                <c:pt idx="480">
                  <c:v>0.28397499999999998</c:v>
                </c:pt>
                <c:pt idx="481">
                  <c:v>0.28403600000000001</c:v>
                </c:pt>
                <c:pt idx="482">
                  <c:v>0.28417999999999999</c:v>
                </c:pt>
                <c:pt idx="483">
                  <c:v>0.28434300000000001</c:v>
                </c:pt>
                <c:pt idx="484">
                  <c:v>0.284416</c:v>
                </c:pt>
                <c:pt idx="485">
                  <c:v>0.284418</c:v>
                </c:pt>
                <c:pt idx="486">
                  <c:v>0.28447</c:v>
                </c:pt>
                <c:pt idx="487">
                  <c:v>0.28452699999999997</c:v>
                </c:pt>
                <c:pt idx="488">
                  <c:v>0.28462399999999999</c:v>
                </c:pt>
                <c:pt idx="489">
                  <c:v>0.28479300000000002</c:v>
                </c:pt>
                <c:pt idx="490">
                  <c:v>0.28497600000000001</c:v>
                </c:pt>
                <c:pt idx="491">
                  <c:v>0.28503200000000001</c:v>
                </c:pt>
                <c:pt idx="492">
                  <c:v>0.28501100000000001</c:v>
                </c:pt>
                <c:pt idx="493">
                  <c:v>0.285219</c:v>
                </c:pt>
                <c:pt idx="494">
                  <c:v>0.28542800000000002</c:v>
                </c:pt>
                <c:pt idx="495">
                  <c:v>0.28554000000000002</c:v>
                </c:pt>
                <c:pt idx="496">
                  <c:v>0.28553600000000001</c:v>
                </c:pt>
                <c:pt idx="497">
                  <c:v>0.28563899999999998</c:v>
                </c:pt>
                <c:pt idx="498">
                  <c:v>0.28576000000000001</c:v>
                </c:pt>
                <c:pt idx="499">
                  <c:v>0.28584599999999999</c:v>
                </c:pt>
                <c:pt idx="500">
                  <c:v>0.28597400000000001</c:v>
                </c:pt>
                <c:pt idx="501">
                  <c:v>0.28617900000000002</c:v>
                </c:pt>
                <c:pt idx="502">
                  <c:v>0.28638999999999998</c:v>
                </c:pt>
                <c:pt idx="503">
                  <c:v>0.28648899999999999</c:v>
                </c:pt>
                <c:pt idx="504">
                  <c:v>0.28664899999999999</c:v>
                </c:pt>
                <c:pt idx="505">
                  <c:v>0.28683900000000001</c:v>
                </c:pt>
                <c:pt idx="506">
                  <c:v>0.28701599999999999</c:v>
                </c:pt>
                <c:pt idx="507">
                  <c:v>0.28720299999999999</c:v>
                </c:pt>
                <c:pt idx="508">
                  <c:v>0.287387</c:v>
                </c:pt>
                <c:pt idx="509">
                  <c:v>0.28751500000000002</c:v>
                </c:pt>
                <c:pt idx="510">
                  <c:v>0.287524</c:v>
                </c:pt>
                <c:pt idx="511">
                  <c:v>0.28771600000000003</c:v>
                </c:pt>
                <c:pt idx="512">
                  <c:v>0.28796100000000002</c:v>
                </c:pt>
                <c:pt idx="513">
                  <c:v>0.28811999999999999</c:v>
                </c:pt>
                <c:pt idx="514">
                  <c:v>0.28836499999999998</c:v>
                </c:pt>
                <c:pt idx="515">
                  <c:v>0.28858800000000001</c:v>
                </c:pt>
                <c:pt idx="516">
                  <c:v>0.28875400000000001</c:v>
                </c:pt>
                <c:pt idx="517">
                  <c:v>0.28890300000000002</c:v>
                </c:pt>
                <c:pt idx="518">
                  <c:v>0.28922700000000001</c:v>
                </c:pt>
                <c:pt idx="519">
                  <c:v>0.28957300000000002</c:v>
                </c:pt>
                <c:pt idx="520">
                  <c:v>0.28975000000000001</c:v>
                </c:pt>
                <c:pt idx="521">
                  <c:v>0.289856</c:v>
                </c:pt>
                <c:pt idx="522">
                  <c:v>0.29000100000000001</c:v>
                </c:pt>
                <c:pt idx="523">
                  <c:v>0.29022399999999998</c:v>
                </c:pt>
                <c:pt idx="524">
                  <c:v>0.290462</c:v>
                </c:pt>
                <c:pt idx="525">
                  <c:v>0.290796</c:v>
                </c:pt>
                <c:pt idx="526">
                  <c:v>0.29110200000000003</c:v>
                </c:pt>
                <c:pt idx="527">
                  <c:v>0.29125499999999999</c:v>
                </c:pt>
                <c:pt idx="528">
                  <c:v>0.29149399999999998</c:v>
                </c:pt>
                <c:pt idx="529">
                  <c:v>0.29179500000000003</c:v>
                </c:pt>
                <c:pt idx="530">
                  <c:v>0.29211599999999999</c:v>
                </c:pt>
                <c:pt idx="531">
                  <c:v>0.29241899999999998</c:v>
                </c:pt>
                <c:pt idx="532">
                  <c:v>0.29275600000000002</c:v>
                </c:pt>
                <c:pt idx="533">
                  <c:v>0.29302699999999998</c:v>
                </c:pt>
                <c:pt idx="534">
                  <c:v>0.29313499999999998</c:v>
                </c:pt>
                <c:pt idx="535">
                  <c:v>0.29333300000000001</c:v>
                </c:pt>
                <c:pt idx="536">
                  <c:v>0.29368100000000003</c:v>
                </c:pt>
                <c:pt idx="537">
                  <c:v>0.29411300000000001</c:v>
                </c:pt>
                <c:pt idx="538">
                  <c:v>0.29438199999999998</c:v>
                </c:pt>
                <c:pt idx="539">
                  <c:v>0.29479</c:v>
                </c:pt>
                <c:pt idx="540">
                  <c:v>0.29516599999999998</c:v>
                </c:pt>
                <c:pt idx="541">
                  <c:v>0.29527799999999998</c:v>
                </c:pt>
                <c:pt idx="542">
                  <c:v>0.29559299999999999</c:v>
                </c:pt>
                <c:pt idx="543">
                  <c:v>0.29608099999999998</c:v>
                </c:pt>
                <c:pt idx="544">
                  <c:v>0.29657</c:v>
                </c:pt>
                <c:pt idx="545">
                  <c:v>0.296713</c:v>
                </c:pt>
                <c:pt idx="546">
                  <c:v>0.29693700000000001</c:v>
                </c:pt>
                <c:pt idx="547">
                  <c:v>0.297292</c:v>
                </c:pt>
                <c:pt idx="548">
                  <c:v>0.29768699999999998</c:v>
                </c:pt>
                <c:pt idx="549">
                  <c:v>0.298041</c:v>
                </c:pt>
                <c:pt idx="550">
                  <c:v>0.29846</c:v>
                </c:pt>
                <c:pt idx="551">
                  <c:v>0.298925</c:v>
                </c:pt>
                <c:pt idx="552">
                  <c:v>0.29920799999999997</c:v>
                </c:pt>
                <c:pt idx="553">
                  <c:v>0.29949199999999998</c:v>
                </c:pt>
                <c:pt idx="554">
                  <c:v>0.29993500000000001</c:v>
                </c:pt>
                <c:pt idx="555">
                  <c:v>0.30057899999999999</c:v>
                </c:pt>
                <c:pt idx="556">
                  <c:v>0.30090899999999998</c:v>
                </c:pt>
                <c:pt idx="557">
                  <c:v>0.30120799999999998</c:v>
                </c:pt>
                <c:pt idx="558">
                  <c:v>0.30158200000000002</c:v>
                </c:pt>
                <c:pt idx="559">
                  <c:v>0.30187399999999998</c:v>
                </c:pt>
                <c:pt idx="560">
                  <c:v>0.30224699999999999</c:v>
                </c:pt>
                <c:pt idx="561">
                  <c:v>0.30270000000000002</c:v>
                </c:pt>
                <c:pt idx="562">
                  <c:v>0.30317899999999998</c:v>
                </c:pt>
                <c:pt idx="563">
                  <c:v>0.30364200000000002</c:v>
                </c:pt>
                <c:pt idx="564">
                  <c:v>0.30407299999999998</c:v>
                </c:pt>
                <c:pt idx="565">
                  <c:v>0.30447299999999999</c:v>
                </c:pt>
                <c:pt idx="566">
                  <c:v>0.30486600000000003</c:v>
                </c:pt>
                <c:pt idx="567">
                  <c:v>0.30550899999999998</c:v>
                </c:pt>
                <c:pt idx="568">
                  <c:v>0.30609599999999998</c:v>
                </c:pt>
                <c:pt idx="569">
                  <c:v>0.30635800000000002</c:v>
                </c:pt>
                <c:pt idx="570">
                  <c:v>0.30656699999999998</c:v>
                </c:pt>
                <c:pt idx="571">
                  <c:v>0.307006</c:v>
                </c:pt>
                <c:pt idx="572">
                  <c:v>0.30758600000000003</c:v>
                </c:pt>
                <c:pt idx="573">
                  <c:v>0.30796299999999999</c:v>
                </c:pt>
                <c:pt idx="574">
                  <c:v>0.30854999999999999</c:v>
                </c:pt>
                <c:pt idx="575">
                  <c:v>0.30917099999999997</c:v>
                </c:pt>
                <c:pt idx="576">
                  <c:v>0.30962099999999998</c:v>
                </c:pt>
                <c:pt idx="577">
                  <c:v>0.30979099999999998</c:v>
                </c:pt>
                <c:pt idx="578">
                  <c:v>0.31041600000000003</c:v>
                </c:pt>
                <c:pt idx="579">
                  <c:v>0.31129499999999999</c:v>
                </c:pt>
                <c:pt idx="580">
                  <c:v>0.31178899999999998</c:v>
                </c:pt>
                <c:pt idx="581">
                  <c:v>0.31207000000000001</c:v>
                </c:pt>
                <c:pt idx="582">
                  <c:v>0.31246800000000002</c:v>
                </c:pt>
                <c:pt idx="583">
                  <c:v>0.31302799999999997</c:v>
                </c:pt>
                <c:pt idx="584">
                  <c:v>0.31325999999999998</c:v>
                </c:pt>
                <c:pt idx="585">
                  <c:v>0.31384600000000001</c:v>
                </c:pt>
                <c:pt idx="586">
                  <c:v>0.31463799999999997</c:v>
                </c:pt>
                <c:pt idx="587">
                  <c:v>0.31523899999999999</c:v>
                </c:pt>
                <c:pt idx="588">
                  <c:v>0.31558199999999997</c:v>
                </c:pt>
                <c:pt idx="589">
                  <c:v>0.31598300000000001</c:v>
                </c:pt>
                <c:pt idx="590">
                  <c:v>0.31655800000000001</c:v>
                </c:pt>
                <c:pt idx="591">
                  <c:v>0.31718600000000002</c:v>
                </c:pt>
                <c:pt idx="592">
                  <c:v>0.31784899999999999</c:v>
                </c:pt>
                <c:pt idx="593">
                  <c:v>0.31833699999999998</c:v>
                </c:pt>
                <c:pt idx="594">
                  <c:v>0.31858799999999998</c:v>
                </c:pt>
                <c:pt idx="595">
                  <c:v>0.31908300000000001</c:v>
                </c:pt>
                <c:pt idx="596">
                  <c:v>0.31962400000000002</c:v>
                </c:pt>
                <c:pt idx="597">
                  <c:v>0.32016600000000001</c:v>
                </c:pt>
                <c:pt idx="598">
                  <c:v>0.32076100000000002</c:v>
                </c:pt>
                <c:pt idx="599">
                  <c:v>0.32160300000000003</c:v>
                </c:pt>
                <c:pt idx="600">
                  <c:v>0.32208900000000001</c:v>
                </c:pt>
                <c:pt idx="601">
                  <c:v>0.32219599999999998</c:v>
                </c:pt>
                <c:pt idx="602">
                  <c:v>0.32300000000000001</c:v>
                </c:pt>
                <c:pt idx="603">
                  <c:v>0.323855</c:v>
                </c:pt>
                <c:pt idx="604">
                  <c:v>0.32441500000000001</c:v>
                </c:pt>
                <c:pt idx="605">
                  <c:v>0.32461499999999999</c:v>
                </c:pt>
                <c:pt idx="606">
                  <c:v>0.325214</c:v>
                </c:pt>
                <c:pt idx="607">
                  <c:v>0.32572099999999998</c:v>
                </c:pt>
                <c:pt idx="608">
                  <c:v>0.32606099999999999</c:v>
                </c:pt>
                <c:pt idx="609">
                  <c:v>0.32656099999999999</c:v>
                </c:pt>
                <c:pt idx="610">
                  <c:v>0.32754899999999998</c:v>
                </c:pt>
                <c:pt idx="611">
                  <c:v>0.32831399999999999</c:v>
                </c:pt>
                <c:pt idx="612">
                  <c:v>0.32853199999999999</c:v>
                </c:pt>
                <c:pt idx="613">
                  <c:v>0.32907399999999998</c:v>
                </c:pt>
                <c:pt idx="614">
                  <c:v>0.32971200000000001</c:v>
                </c:pt>
                <c:pt idx="615">
                  <c:v>0.33036700000000002</c:v>
                </c:pt>
                <c:pt idx="616">
                  <c:v>0.33099400000000001</c:v>
                </c:pt>
                <c:pt idx="617">
                  <c:v>0.33158300000000002</c:v>
                </c:pt>
                <c:pt idx="618">
                  <c:v>0.331926</c:v>
                </c:pt>
                <c:pt idx="619">
                  <c:v>0.3322</c:v>
                </c:pt>
                <c:pt idx="620">
                  <c:v>0.33291799999999999</c:v>
                </c:pt>
                <c:pt idx="621">
                  <c:v>0.33367400000000003</c:v>
                </c:pt>
                <c:pt idx="622">
                  <c:v>0.334395</c:v>
                </c:pt>
                <c:pt idx="623">
                  <c:v>0.33505200000000002</c:v>
                </c:pt>
                <c:pt idx="624">
                  <c:v>0.33323199999999997</c:v>
                </c:pt>
                <c:pt idx="625">
                  <c:v>0.33382600000000001</c:v>
                </c:pt>
                <c:pt idx="626">
                  <c:v>0.33450299999999999</c:v>
                </c:pt>
                <c:pt idx="627">
                  <c:v>0.33508599999999999</c:v>
                </c:pt>
                <c:pt idx="628">
                  <c:v>0.33564500000000003</c:v>
                </c:pt>
                <c:pt idx="629">
                  <c:v>0.33628000000000002</c:v>
                </c:pt>
                <c:pt idx="630">
                  <c:v>0.33690700000000001</c:v>
                </c:pt>
                <c:pt idx="631">
                  <c:v>0.337503</c:v>
                </c:pt>
                <c:pt idx="632">
                  <c:v>0.338142</c:v>
                </c:pt>
                <c:pt idx="633">
                  <c:v>0.338758</c:v>
                </c:pt>
                <c:pt idx="634">
                  <c:v>0.33933799999999997</c:v>
                </c:pt>
                <c:pt idx="635">
                  <c:v>0.33993400000000001</c:v>
                </c:pt>
                <c:pt idx="636">
                  <c:v>0.34051500000000001</c:v>
                </c:pt>
                <c:pt idx="637">
                  <c:v>0.34110499999999999</c:v>
                </c:pt>
                <c:pt idx="638">
                  <c:v>0.34169100000000002</c:v>
                </c:pt>
                <c:pt idx="639">
                  <c:v>0.34226600000000001</c:v>
                </c:pt>
                <c:pt idx="640">
                  <c:v>0.34284900000000001</c:v>
                </c:pt>
                <c:pt idx="641">
                  <c:v>0.34346900000000002</c:v>
                </c:pt>
                <c:pt idx="642">
                  <c:v>0.34406599999999998</c:v>
                </c:pt>
                <c:pt idx="643">
                  <c:v>0.34461999999999998</c:v>
                </c:pt>
                <c:pt idx="644">
                  <c:v>0.34517900000000001</c:v>
                </c:pt>
                <c:pt idx="645">
                  <c:v>0.34575699999999998</c:v>
                </c:pt>
                <c:pt idx="646">
                  <c:v>0.346327</c:v>
                </c:pt>
                <c:pt idx="647">
                  <c:v>0.34689799999999998</c:v>
                </c:pt>
                <c:pt idx="648">
                  <c:v>0.34750300000000001</c:v>
                </c:pt>
                <c:pt idx="649">
                  <c:v>0.34807900000000003</c:v>
                </c:pt>
                <c:pt idx="650">
                  <c:v>0.34861399999999998</c:v>
                </c:pt>
                <c:pt idx="651">
                  <c:v>0.34916399999999997</c:v>
                </c:pt>
                <c:pt idx="652">
                  <c:v>0.34971999999999998</c:v>
                </c:pt>
                <c:pt idx="653">
                  <c:v>0.35028199999999998</c:v>
                </c:pt>
                <c:pt idx="654">
                  <c:v>0.35083700000000001</c:v>
                </c:pt>
                <c:pt idx="655">
                  <c:v>0.35139799999999999</c:v>
                </c:pt>
                <c:pt idx="656">
                  <c:v>0.35196699999999997</c:v>
                </c:pt>
                <c:pt idx="657">
                  <c:v>0.352497</c:v>
                </c:pt>
                <c:pt idx="658">
                  <c:v>0.35302</c:v>
                </c:pt>
                <c:pt idx="659">
                  <c:v>0.35356100000000001</c:v>
                </c:pt>
                <c:pt idx="660">
                  <c:v>0.35409099999999999</c:v>
                </c:pt>
                <c:pt idx="661">
                  <c:v>0.35462100000000002</c:v>
                </c:pt>
                <c:pt idx="662">
                  <c:v>0.35517399999999999</c:v>
                </c:pt>
                <c:pt idx="663">
                  <c:v>0.35572999999999999</c:v>
                </c:pt>
                <c:pt idx="664">
                  <c:v>0.35625000000000001</c:v>
                </c:pt>
                <c:pt idx="665">
                  <c:v>0.356769</c:v>
                </c:pt>
                <c:pt idx="666">
                  <c:v>0.35729100000000003</c:v>
                </c:pt>
                <c:pt idx="667">
                  <c:v>0.35780099999999998</c:v>
                </c:pt>
                <c:pt idx="668">
                  <c:v>0.35827399999999998</c:v>
                </c:pt>
                <c:pt idx="669">
                  <c:v>0.35878700000000002</c:v>
                </c:pt>
                <c:pt idx="670">
                  <c:v>0.35931400000000002</c:v>
                </c:pt>
                <c:pt idx="671">
                  <c:v>0.35978900000000003</c:v>
                </c:pt>
                <c:pt idx="672">
                  <c:v>0.36027599999999999</c:v>
                </c:pt>
                <c:pt idx="673">
                  <c:v>0.360794</c:v>
                </c:pt>
                <c:pt idx="674">
                  <c:v>0.36128700000000002</c:v>
                </c:pt>
                <c:pt idx="675">
                  <c:v>0.36179499999999998</c:v>
                </c:pt>
                <c:pt idx="676">
                  <c:v>0.362346</c:v>
                </c:pt>
                <c:pt idx="677">
                  <c:v>0.36286000000000002</c:v>
                </c:pt>
                <c:pt idx="678">
                  <c:v>0.36336000000000002</c:v>
                </c:pt>
                <c:pt idx="679">
                  <c:v>0.36387700000000001</c:v>
                </c:pt>
                <c:pt idx="680">
                  <c:v>0.36437399999999998</c:v>
                </c:pt>
                <c:pt idx="681">
                  <c:v>0.36485200000000001</c:v>
                </c:pt>
                <c:pt idx="682">
                  <c:v>0.36531200000000003</c:v>
                </c:pt>
                <c:pt idx="683">
                  <c:v>0.36580000000000001</c:v>
                </c:pt>
                <c:pt idx="684">
                  <c:v>0.36629800000000001</c:v>
                </c:pt>
                <c:pt idx="685">
                  <c:v>0.36678100000000002</c:v>
                </c:pt>
                <c:pt idx="686">
                  <c:v>0.36728499999999997</c:v>
                </c:pt>
                <c:pt idx="687">
                  <c:v>0.367761</c:v>
                </c:pt>
                <c:pt idx="688">
                  <c:v>0.36821999999999999</c:v>
                </c:pt>
                <c:pt idx="689">
                  <c:v>0.36867699999999998</c:v>
                </c:pt>
                <c:pt idx="690">
                  <c:v>0.369116</c:v>
                </c:pt>
                <c:pt idx="691">
                  <c:v>0.36957600000000002</c:v>
                </c:pt>
                <c:pt idx="692">
                  <c:v>0.37002499999999999</c:v>
                </c:pt>
                <c:pt idx="693">
                  <c:v>0.37048500000000001</c:v>
                </c:pt>
                <c:pt idx="694">
                  <c:v>0.37095299999999998</c:v>
                </c:pt>
                <c:pt idx="695">
                  <c:v>0.37140600000000001</c:v>
                </c:pt>
                <c:pt idx="696">
                  <c:v>0.37187199999999998</c:v>
                </c:pt>
                <c:pt idx="697">
                  <c:v>0.37235099999999999</c:v>
                </c:pt>
                <c:pt idx="698">
                  <c:v>0.372809</c:v>
                </c:pt>
                <c:pt idx="699">
                  <c:v>0.37325599999999998</c:v>
                </c:pt>
                <c:pt idx="700">
                  <c:v>0.373724</c:v>
                </c:pt>
                <c:pt idx="701">
                  <c:v>0.37415500000000002</c:v>
                </c:pt>
                <c:pt idx="702">
                  <c:v>0.37457499999999999</c:v>
                </c:pt>
                <c:pt idx="703">
                  <c:v>0.37501000000000001</c:v>
                </c:pt>
                <c:pt idx="704">
                  <c:v>0.37543300000000002</c:v>
                </c:pt>
                <c:pt idx="705">
                  <c:v>0.37588199999999999</c:v>
                </c:pt>
                <c:pt idx="706">
                  <c:v>0.37635000000000002</c:v>
                </c:pt>
                <c:pt idx="707">
                  <c:v>0.37680200000000003</c:v>
                </c:pt>
                <c:pt idx="708">
                  <c:v>0.377249</c:v>
                </c:pt>
                <c:pt idx="709">
                  <c:v>0.37769000000000003</c:v>
                </c:pt>
                <c:pt idx="710">
                  <c:v>0.37808199999999997</c:v>
                </c:pt>
                <c:pt idx="711">
                  <c:v>0.37847799999999998</c:v>
                </c:pt>
                <c:pt idx="712">
                  <c:v>0.37886300000000001</c:v>
                </c:pt>
                <c:pt idx="713">
                  <c:v>0.37925999999999999</c:v>
                </c:pt>
                <c:pt idx="714">
                  <c:v>0.37964999999999999</c:v>
                </c:pt>
                <c:pt idx="715">
                  <c:v>0.38009799999999999</c:v>
                </c:pt>
                <c:pt idx="716">
                  <c:v>0.38053900000000002</c:v>
                </c:pt>
                <c:pt idx="717">
                  <c:v>0.38098500000000002</c:v>
                </c:pt>
                <c:pt idx="718">
                  <c:v>0.38143100000000002</c:v>
                </c:pt>
                <c:pt idx="719">
                  <c:v>0.38183400000000001</c:v>
                </c:pt>
                <c:pt idx="720">
                  <c:v>0.382268</c:v>
                </c:pt>
                <c:pt idx="721">
                  <c:v>0.382687</c:v>
                </c:pt>
                <c:pt idx="722">
                  <c:v>0.383102</c:v>
                </c:pt>
                <c:pt idx="723">
                  <c:v>0.38350600000000001</c:v>
                </c:pt>
                <c:pt idx="724">
                  <c:v>0.383907</c:v>
                </c:pt>
                <c:pt idx="725">
                  <c:v>0.38435200000000003</c:v>
                </c:pt>
                <c:pt idx="726">
                  <c:v>0.384766</c:v>
                </c:pt>
                <c:pt idx="727">
                  <c:v>0.38516299999999998</c:v>
                </c:pt>
                <c:pt idx="728">
                  <c:v>0.38557900000000001</c:v>
                </c:pt>
                <c:pt idx="729">
                  <c:v>0.38600899999999999</c:v>
                </c:pt>
                <c:pt idx="730">
                  <c:v>0.38637700000000003</c:v>
                </c:pt>
                <c:pt idx="731">
                  <c:v>0.38679400000000003</c:v>
                </c:pt>
                <c:pt idx="732">
                  <c:v>0.38725399999999999</c:v>
                </c:pt>
                <c:pt idx="733">
                  <c:v>0.38768000000000002</c:v>
                </c:pt>
                <c:pt idx="734">
                  <c:v>0.38811499999999999</c:v>
                </c:pt>
                <c:pt idx="735">
                  <c:v>0.38854</c:v>
                </c:pt>
                <c:pt idx="736">
                  <c:v>0.38893499999999998</c:v>
                </c:pt>
                <c:pt idx="737">
                  <c:v>0.38933499999999999</c:v>
                </c:pt>
                <c:pt idx="738">
                  <c:v>0.38974999999999999</c:v>
                </c:pt>
                <c:pt idx="739">
                  <c:v>0.39016600000000001</c:v>
                </c:pt>
                <c:pt idx="740">
                  <c:v>0.39058300000000001</c:v>
                </c:pt>
                <c:pt idx="741">
                  <c:v>0.39099299999999998</c:v>
                </c:pt>
                <c:pt idx="742">
                  <c:v>0.39139499999999999</c:v>
                </c:pt>
                <c:pt idx="743">
                  <c:v>0.391789</c:v>
                </c:pt>
                <c:pt idx="744">
                  <c:v>0.39219799999999999</c:v>
                </c:pt>
                <c:pt idx="745">
                  <c:v>0.39260699999999998</c:v>
                </c:pt>
                <c:pt idx="746">
                  <c:v>0.39300600000000002</c:v>
                </c:pt>
                <c:pt idx="747">
                  <c:v>0.39341500000000001</c:v>
                </c:pt>
                <c:pt idx="748">
                  <c:v>0.393847</c:v>
                </c:pt>
                <c:pt idx="749">
                  <c:v>0.39427899999999999</c:v>
                </c:pt>
                <c:pt idx="750">
                  <c:v>0.39468700000000001</c:v>
                </c:pt>
                <c:pt idx="751">
                  <c:v>0.39508399999999999</c:v>
                </c:pt>
                <c:pt idx="752">
                  <c:v>0.39546700000000001</c:v>
                </c:pt>
                <c:pt idx="753">
                  <c:v>0.39584599999999998</c:v>
                </c:pt>
                <c:pt idx="754">
                  <c:v>0.39624900000000002</c:v>
                </c:pt>
                <c:pt idx="755">
                  <c:v>0.39665600000000001</c:v>
                </c:pt>
                <c:pt idx="756">
                  <c:v>0.397061</c:v>
                </c:pt>
                <c:pt idx="757">
                  <c:v>0.39746300000000001</c:v>
                </c:pt>
                <c:pt idx="758">
                  <c:v>0.39785799999999999</c:v>
                </c:pt>
                <c:pt idx="759">
                  <c:v>0.39824700000000002</c:v>
                </c:pt>
                <c:pt idx="760">
                  <c:v>0.398648</c:v>
                </c:pt>
                <c:pt idx="761">
                  <c:v>0.39902500000000002</c:v>
                </c:pt>
                <c:pt idx="762">
                  <c:v>0.399391</c:v>
                </c:pt>
                <c:pt idx="763">
                  <c:v>0.39976699999999998</c:v>
                </c:pt>
                <c:pt idx="764">
                  <c:v>0.40015499999999998</c:v>
                </c:pt>
                <c:pt idx="765">
                  <c:v>0.40057500000000001</c:v>
                </c:pt>
                <c:pt idx="766">
                  <c:v>0.40098400000000001</c:v>
                </c:pt>
                <c:pt idx="767">
                  <c:v>0.40137699999999998</c:v>
                </c:pt>
                <c:pt idx="768">
                  <c:v>0.40177200000000002</c:v>
                </c:pt>
                <c:pt idx="769">
                  <c:v>0.40214499999999997</c:v>
                </c:pt>
                <c:pt idx="770">
                  <c:v>0.40250999999999998</c:v>
                </c:pt>
                <c:pt idx="771">
                  <c:v>0.40287899999999999</c:v>
                </c:pt>
                <c:pt idx="772">
                  <c:v>0.40324399999999999</c:v>
                </c:pt>
                <c:pt idx="773">
                  <c:v>0.40362199999999998</c:v>
                </c:pt>
                <c:pt idx="774">
                  <c:v>0.40401399999999998</c:v>
                </c:pt>
                <c:pt idx="775">
                  <c:v>0.404387</c:v>
                </c:pt>
                <c:pt idx="776">
                  <c:v>0.40475899999999998</c:v>
                </c:pt>
                <c:pt idx="777">
                  <c:v>0.405144</c:v>
                </c:pt>
                <c:pt idx="778">
                  <c:v>0.40549499999999999</c:v>
                </c:pt>
                <c:pt idx="779">
                  <c:v>0.40586299999999997</c:v>
                </c:pt>
                <c:pt idx="780">
                  <c:v>0.406254</c:v>
                </c:pt>
                <c:pt idx="781">
                  <c:v>0.40661799999999998</c:v>
                </c:pt>
                <c:pt idx="782">
                  <c:v>0.40697699999999998</c:v>
                </c:pt>
                <c:pt idx="783">
                  <c:v>0.40731400000000001</c:v>
                </c:pt>
                <c:pt idx="784">
                  <c:v>0.40765600000000002</c:v>
                </c:pt>
                <c:pt idx="785">
                  <c:v>0.40801300000000001</c:v>
                </c:pt>
                <c:pt idx="786">
                  <c:v>0.40836299999999998</c:v>
                </c:pt>
                <c:pt idx="787">
                  <c:v>0.40873199999999998</c:v>
                </c:pt>
                <c:pt idx="788">
                  <c:v>0.40909899999999999</c:v>
                </c:pt>
                <c:pt idx="789">
                  <c:v>0.40944999999999998</c:v>
                </c:pt>
                <c:pt idx="790">
                  <c:v>0.40979700000000002</c:v>
                </c:pt>
                <c:pt idx="791">
                  <c:v>0.410138</c:v>
                </c:pt>
                <c:pt idx="792">
                  <c:v>0.41047800000000001</c:v>
                </c:pt>
                <c:pt idx="793">
                  <c:v>0.41081000000000001</c:v>
                </c:pt>
                <c:pt idx="794">
                  <c:v>0.41115200000000002</c:v>
                </c:pt>
                <c:pt idx="795">
                  <c:v>0.41149799999999997</c:v>
                </c:pt>
                <c:pt idx="796">
                  <c:v>0.41185500000000003</c:v>
                </c:pt>
                <c:pt idx="797">
                  <c:v>0.41220099999999998</c:v>
                </c:pt>
                <c:pt idx="798">
                  <c:v>0.41251500000000002</c:v>
                </c:pt>
                <c:pt idx="799">
                  <c:v>0.412823</c:v>
                </c:pt>
                <c:pt idx="800">
                  <c:v>0.413136</c:v>
                </c:pt>
                <c:pt idx="801">
                  <c:v>0.41345599999999999</c:v>
                </c:pt>
                <c:pt idx="802">
                  <c:v>0.41380699999999998</c:v>
                </c:pt>
                <c:pt idx="803">
                  <c:v>0.414163</c:v>
                </c:pt>
                <c:pt idx="804">
                  <c:v>0.41449799999999998</c:v>
                </c:pt>
                <c:pt idx="805">
                  <c:v>0.41484100000000002</c:v>
                </c:pt>
                <c:pt idx="806">
                  <c:v>0.41516700000000001</c:v>
                </c:pt>
                <c:pt idx="807">
                  <c:v>0.415487</c:v>
                </c:pt>
                <c:pt idx="808">
                  <c:v>0.41579899999999997</c:v>
                </c:pt>
                <c:pt idx="809">
                  <c:v>0.41611799999999999</c:v>
                </c:pt>
                <c:pt idx="810">
                  <c:v>0.41642800000000002</c:v>
                </c:pt>
                <c:pt idx="811">
                  <c:v>0.41675099999999998</c:v>
                </c:pt>
                <c:pt idx="812">
                  <c:v>0.41709400000000002</c:v>
                </c:pt>
                <c:pt idx="813">
                  <c:v>0.41743599999999997</c:v>
                </c:pt>
                <c:pt idx="814">
                  <c:v>0.41776200000000002</c:v>
                </c:pt>
                <c:pt idx="815">
                  <c:v>0.41807</c:v>
                </c:pt>
                <c:pt idx="816">
                  <c:v>0.41835699999999998</c:v>
                </c:pt>
                <c:pt idx="817">
                  <c:v>0.418628</c:v>
                </c:pt>
                <c:pt idx="818">
                  <c:v>0.41892800000000002</c:v>
                </c:pt>
                <c:pt idx="819">
                  <c:v>0.41924400000000001</c:v>
                </c:pt>
                <c:pt idx="820">
                  <c:v>0.41957</c:v>
                </c:pt>
                <c:pt idx="821">
                  <c:v>0.41991299999999998</c:v>
                </c:pt>
                <c:pt idx="822">
                  <c:v>0.42024499999999998</c:v>
                </c:pt>
                <c:pt idx="823">
                  <c:v>0.42057299999999997</c:v>
                </c:pt>
                <c:pt idx="824">
                  <c:v>0.42089199999999999</c:v>
                </c:pt>
                <c:pt idx="825">
                  <c:v>0.42119899999999999</c:v>
                </c:pt>
                <c:pt idx="826">
                  <c:v>0.42150900000000002</c:v>
                </c:pt>
                <c:pt idx="827">
                  <c:v>0.42181600000000002</c:v>
                </c:pt>
                <c:pt idx="828">
                  <c:v>0.42212100000000002</c:v>
                </c:pt>
                <c:pt idx="829">
                  <c:v>0.422431</c:v>
                </c:pt>
                <c:pt idx="830">
                  <c:v>0.422734</c:v>
                </c:pt>
                <c:pt idx="831">
                  <c:v>0.42303499999999999</c:v>
                </c:pt>
                <c:pt idx="832">
                  <c:v>0.42333799999999999</c:v>
                </c:pt>
                <c:pt idx="833">
                  <c:v>0.42363299999999998</c:v>
                </c:pt>
                <c:pt idx="834">
                  <c:v>0.423929</c:v>
                </c:pt>
                <c:pt idx="835">
                  <c:v>0.42423300000000003</c:v>
                </c:pt>
                <c:pt idx="836">
                  <c:v>0.42452699999999999</c:v>
                </c:pt>
                <c:pt idx="837">
                  <c:v>0.42480200000000001</c:v>
                </c:pt>
                <c:pt idx="838">
                  <c:v>0.42509400000000003</c:v>
                </c:pt>
                <c:pt idx="839">
                  <c:v>0.425375</c:v>
                </c:pt>
                <c:pt idx="840">
                  <c:v>0.42563899999999999</c:v>
                </c:pt>
                <c:pt idx="841">
                  <c:v>0.425927</c:v>
                </c:pt>
                <c:pt idx="842">
                  <c:v>0.42619499999999999</c:v>
                </c:pt>
                <c:pt idx="843">
                  <c:v>0.42647600000000002</c:v>
                </c:pt>
                <c:pt idx="844">
                  <c:v>0.42677900000000002</c:v>
                </c:pt>
                <c:pt idx="845">
                  <c:v>0.427064</c:v>
                </c:pt>
                <c:pt idx="846">
                  <c:v>0.427342</c:v>
                </c:pt>
                <c:pt idx="847">
                  <c:v>0.42762800000000001</c:v>
                </c:pt>
                <c:pt idx="848">
                  <c:v>0.42789899999999997</c:v>
                </c:pt>
                <c:pt idx="849">
                  <c:v>0.42814600000000003</c:v>
                </c:pt>
                <c:pt idx="850">
                  <c:v>0.42842000000000002</c:v>
                </c:pt>
                <c:pt idx="851">
                  <c:v>0.42868400000000001</c:v>
                </c:pt>
                <c:pt idx="852">
                  <c:v>0.42893999999999999</c:v>
                </c:pt>
                <c:pt idx="853">
                  <c:v>0.42921500000000001</c:v>
                </c:pt>
                <c:pt idx="854">
                  <c:v>0.429481</c:v>
                </c:pt>
                <c:pt idx="855">
                  <c:v>0.42975099999999999</c:v>
                </c:pt>
                <c:pt idx="856">
                  <c:v>0.43002000000000001</c:v>
                </c:pt>
                <c:pt idx="857">
                  <c:v>0.43026799999999998</c:v>
                </c:pt>
                <c:pt idx="858">
                  <c:v>0.430533</c:v>
                </c:pt>
                <c:pt idx="859">
                  <c:v>0.43081399999999997</c:v>
                </c:pt>
                <c:pt idx="860">
                  <c:v>0.43108600000000002</c:v>
                </c:pt>
                <c:pt idx="861">
                  <c:v>0.43137999999999999</c:v>
                </c:pt>
                <c:pt idx="862">
                  <c:v>0.43165799999999999</c:v>
                </c:pt>
                <c:pt idx="863">
                  <c:v>0.43192599999999998</c:v>
                </c:pt>
                <c:pt idx="864">
                  <c:v>0.43217</c:v>
                </c:pt>
                <c:pt idx="865">
                  <c:v>0.43243399999999999</c:v>
                </c:pt>
                <c:pt idx="866">
                  <c:v>0.43268200000000001</c:v>
                </c:pt>
                <c:pt idx="867">
                  <c:v>0.432923</c:v>
                </c:pt>
                <c:pt idx="868">
                  <c:v>0.43317899999999998</c:v>
                </c:pt>
                <c:pt idx="869">
                  <c:v>0.43343300000000001</c:v>
                </c:pt>
                <c:pt idx="870">
                  <c:v>0.433695</c:v>
                </c:pt>
                <c:pt idx="871">
                  <c:v>0.43395099999999998</c:v>
                </c:pt>
                <c:pt idx="872">
                  <c:v>0.43420399999999998</c:v>
                </c:pt>
                <c:pt idx="873">
                  <c:v>0.434452</c:v>
                </c:pt>
                <c:pt idx="874">
                  <c:v>0.43469000000000002</c:v>
                </c:pt>
                <c:pt idx="875">
                  <c:v>0.43494100000000002</c:v>
                </c:pt>
                <c:pt idx="876">
                  <c:v>0.43518499999999999</c:v>
                </c:pt>
                <c:pt idx="877">
                  <c:v>0.43540899999999999</c:v>
                </c:pt>
                <c:pt idx="878">
                  <c:v>0.43563600000000002</c:v>
                </c:pt>
                <c:pt idx="879">
                  <c:v>0.43585000000000002</c:v>
                </c:pt>
                <c:pt idx="880">
                  <c:v>0.43605300000000002</c:v>
                </c:pt>
                <c:pt idx="881">
                  <c:v>0.43626799999999999</c:v>
                </c:pt>
                <c:pt idx="882">
                  <c:v>0.43648799999999999</c:v>
                </c:pt>
                <c:pt idx="883">
                  <c:v>0.43671500000000002</c:v>
                </c:pt>
                <c:pt idx="884">
                  <c:v>0.43695400000000001</c:v>
                </c:pt>
                <c:pt idx="885">
                  <c:v>0.43718899999999999</c:v>
                </c:pt>
                <c:pt idx="886">
                  <c:v>0.437421</c:v>
                </c:pt>
                <c:pt idx="887">
                  <c:v>0.43765100000000001</c:v>
                </c:pt>
                <c:pt idx="888">
                  <c:v>0.437865</c:v>
                </c:pt>
                <c:pt idx="889">
                  <c:v>0.43809500000000001</c:v>
                </c:pt>
                <c:pt idx="890">
                  <c:v>0.43834200000000001</c:v>
                </c:pt>
                <c:pt idx="891">
                  <c:v>0.43858399999999997</c:v>
                </c:pt>
                <c:pt idx="892">
                  <c:v>0.43881399999999998</c:v>
                </c:pt>
                <c:pt idx="893">
                  <c:v>0.43904500000000002</c:v>
                </c:pt>
                <c:pt idx="894">
                  <c:v>0.43928299999999998</c:v>
                </c:pt>
                <c:pt idx="895">
                  <c:v>0.43950400000000001</c:v>
                </c:pt>
                <c:pt idx="896">
                  <c:v>0.43973299999999998</c:v>
                </c:pt>
                <c:pt idx="897">
                  <c:v>0.439969</c:v>
                </c:pt>
                <c:pt idx="898">
                  <c:v>0.44018299999999999</c:v>
                </c:pt>
                <c:pt idx="899">
                  <c:v>0.44040899999999999</c:v>
                </c:pt>
                <c:pt idx="900">
                  <c:v>0.44064599999999998</c:v>
                </c:pt>
                <c:pt idx="901">
                  <c:v>0.44087700000000002</c:v>
                </c:pt>
                <c:pt idx="902">
                  <c:v>0.44111499999999998</c:v>
                </c:pt>
                <c:pt idx="903">
                  <c:v>0.441361</c:v>
                </c:pt>
                <c:pt idx="904">
                  <c:v>0.44159599999999999</c:v>
                </c:pt>
                <c:pt idx="905">
                  <c:v>0.44183499999999998</c:v>
                </c:pt>
                <c:pt idx="906">
                  <c:v>0.442075</c:v>
                </c:pt>
                <c:pt idx="907">
                  <c:v>0.442301</c:v>
                </c:pt>
                <c:pt idx="908">
                  <c:v>0.44253599999999998</c:v>
                </c:pt>
                <c:pt idx="909">
                  <c:v>0.44276300000000002</c:v>
                </c:pt>
                <c:pt idx="910">
                  <c:v>0.44301000000000001</c:v>
                </c:pt>
                <c:pt idx="911">
                  <c:v>0.44326100000000002</c:v>
                </c:pt>
                <c:pt idx="912">
                  <c:v>0.44348500000000002</c:v>
                </c:pt>
                <c:pt idx="913">
                  <c:v>0.44371699999999997</c:v>
                </c:pt>
                <c:pt idx="914">
                  <c:v>0.44392999999999999</c:v>
                </c:pt>
                <c:pt idx="915">
                  <c:v>0.44413399999999997</c:v>
                </c:pt>
                <c:pt idx="916">
                  <c:v>0.444355</c:v>
                </c:pt>
                <c:pt idx="917">
                  <c:v>0.44456699999999999</c:v>
                </c:pt>
                <c:pt idx="918">
                  <c:v>0.44479099999999999</c:v>
                </c:pt>
                <c:pt idx="919">
                  <c:v>0.44502199999999997</c:v>
                </c:pt>
                <c:pt idx="920">
                  <c:v>0.445241</c:v>
                </c:pt>
                <c:pt idx="921">
                  <c:v>0.44544800000000001</c:v>
                </c:pt>
                <c:pt idx="922">
                  <c:v>0.44563900000000001</c:v>
                </c:pt>
                <c:pt idx="923">
                  <c:v>0.44583499999999998</c:v>
                </c:pt>
                <c:pt idx="924">
                  <c:v>0.44601800000000003</c:v>
                </c:pt>
                <c:pt idx="925">
                  <c:v>0.44620900000000002</c:v>
                </c:pt>
                <c:pt idx="926">
                  <c:v>0.44640800000000003</c:v>
                </c:pt>
                <c:pt idx="927">
                  <c:v>0.446604</c:v>
                </c:pt>
                <c:pt idx="928">
                  <c:v>0.446797</c:v>
                </c:pt>
                <c:pt idx="929">
                  <c:v>0.446988</c:v>
                </c:pt>
                <c:pt idx="930">
                  <c:v>0.44718599999999997</c:v>
                </c:pt>
                <c:pt idx="931">
                  <c:v>0.44737700000000002</c:v>
                </c:pt>
                <c:pt idx="932">
                  <c:v>0.44755499999999998</c:v>
                </c:pt>
                <c:pt idx="933">
                  <c:v>0.44773800000000002</c:v>
                </c:pt>
                <c:pt idx="934">
                  <c:v>0.44789699999999999</c:v>
                </c:pt>
                <c:pt idx="935">
                  <c:v>0.448044</c:v>
                </c:pt>
                <c:pt idx="936">
                  <c:v>0.44819700000000001</c:v>
                </c:pt>
                <c:pt idx="937">
                  <c:v>0.44833400000000001</c:v>
                </c:pt>
                <c:pt idx="938">
                  <c:v>0.44847799999999999</c:v>
                </c:pt>
                <c:pt idx="939">
                  <c:v>0.44864300000000001</c:v>
                </c:pt>
                <c:pt idx="940">
                  <c:v>0.44879999999999998</c:v>
                </c:pt>
                <c:pt idx="941">
                  <c:v>0.44895099999999999</c:v>
                </c:pt>
                <c:pt idx="942">
                  <c:v>0.44910499999999998</c:v>
                </c:pt>
                <c:pt idx="943">
                  <c:v>0.44925399999999999</c:v>
                </c:pt>
                <c:pt idx="944">
                  <c:v>0.44939899999999999</c:v>
                </c:pt>
                <c:pt idx="945">
                  <c:v>0.44954300000000003</c:v>
                </c:pt>
                <c:pt idx="946">
                  <c:v>0.44967800000000002</c:v>
                </c:pt>
                <c:pt idx="947">
                  <c:v>0.44981399999999999</c:v>
                </c:pt>
                <c:pt idx="948">
                  <c:v>0.44994400000000001</c:v>
                </c:pt>
                <c:pt idx="949">
                  <c:v>0.45006299999999999</c:v>
                </c:pt>
                <c:pt idx="950">
                  <c:v>0.45019300000000001</c:v>
                </c:pt>
                <c:pt idx="951">
                  <c:v>0.45031700000000002</c:v>
                </c:pt>
                <c:pt idx="952">
                  <c:v>0.45044499999999998</c:v>
                </c:pt>
                <c:pt idx="953">
                  <c:v>0.45056099999999999</c:v>
                </c:pt>
                <c:pt idx="954">
                  <c:v>0.450658</c:v>
                </c:pt>
                <c:pt idx="955">
                  <c:v>0.45077400000000001</c:v>
                </c:pt>
                <c:pt idx="956">
                  <c:v>0.45089200000000002</c:v>
                </c:pt>
                <c:pt idx="957">
                  <c:v>0.451013</c:v>
                </c:pt>
                <c:pt idx="958">
                  <c:v>0.45116200000000001</c:v>
                </c:pt>
                <c:pt idx="959">
                  <c:v>0.45130799999999999</c:v>
                </c:pt>
                <c:pt idx="960">
                  <c:v>0.45145299999999999</c:v>
                </c:pt>
                <c:pt idx="961">
                  <c:v>0.45161000000000001</c:v>
                </c:pt>
                <c:pt idx="962">
                  <c:v>0.45177</c:v>
                </c:pt>
                <c:pt idx="963">
                  <c:v>0.45192199999999999</c:v>
                </c:pt>
                <c:pt idx="964">
                  <c:v>0.45205299999999998</c:v>
                </c:pt>
                <c:pt idx="965">
                  <c:v>0.45218399999999997</c:v>
                </c:pt>
                <c:pt idx="966">
                  <c:v>0.45233400000000001</c:v>
                </c:pt>
                <c:pt idx="967">
                  <c:v>0.452488</c:v>
                </c:pt>
                <c:pt idx="968">
                  <c:v>0.452652</c:v>
                </c:pt>
                <c:pt idx="969">
                  <c:v>0.45281399999999999</c:v>
                </c:pt>
                <c:pt idx="970">
                  <c:v>0.45296500000000001</c:v>
                </c:pt>
                <c:pt idx="971">
                  <c:v>0.45311200000000001</c:v>
                </c:pt>
                <c:pt idx="972">
                  <c:v>0.45325399999999999</c:v>
                </c:pt>
                <c:pt idx="973">
                  <c:v>0.45340200000000003</c:v>
                </c:pt>
                <c:pt idx="974">
                  <c:v>0.45357599999999998</c:v>
                </c:pt>
                <c:pt idx="975">
                  <c:v>0.453733</c:v>
                </c:pt>
                <c:pt idx="976">
                  <c:v>0.45386599999999999</c:v>
                </c:pt>
                <c:pt idx="977">
                  <c:v>0.45401000000000002</c:v>
                </c:pt>
                <c:pt idx="978">
                  <c:v>0.45414199999999999</c:v>
                </c:pt>
                <c:pt idx="979">
                  <c:v>0.45428200000000002</c:v>
                </c:pt>
                <c:pt idx="980">
                  <c:v>0.45444099999999998</c:v>
                </c:pt>
                <c:pt idx="981">
                  <c:v>0.4546</c:v>
                </c:pt>
                <c:pt idx="982">
                  <c:v>0.45475700000000002</c:v>
                </c:pt>
                <c:pt idx="983">
                  <c:v>0.45490599999999998</c:v>
                </c:pt>
                <c:pt idx="984">
                  <c:v>0.45505699999999999</c:v>
                </c:pt>
                <c:pt idx="985">
                  <c:v>0.45521499999999998</c:v>
                </c:pt>
                <c:pt idx="986">
                  <c:v>0.45536799999999999</c:v>
                </c:pt>
                <c:pt idx="987">
                  <c:v>0.455513</c:v>
                </c:pt>
                <c:pt idx="988">
                  <c:v>0.455648</c:v>
                </c:pt>
                <c:pt idx="989">
                  <c:v>0.45577000000000001</c:v>
                </c:pt>
                <c:pt idx="990">
                  <c:v>0.455897</c:v>
                </c:pt>
                <c:pt idx="991">
                  <c:v>0.45601199999999997</c:v>
                </c:pt>
                <c:pt idx="992">
                  <c:v>0.45612000000000003</c:v>
                </c:pt>
                <c:pt idx="993">
                  <c:v>0.45621899999999999</c:v>
                </c:pt>
                <c:pt idx="994">
                  <c:v>0.456314</c:v>
                </c:pt>
                <c:pt idx="995">
                  <c:v>0.45638299999999998</c:v>
                </c:pt>
                <c:pt idx="996">
                  <c:v>0.45645200000000002</c:v>
                </c:pt>
                <c:pt idx="997">
                  <c:v>0.45649499999999998</c:v>
                </c:pt>
                <c:pt idx="998">
                  <c:v>0.456484</c:v>
                </c:pt>
                <c:pt idx="999">
                  <c:v>0.45646100000000001</c:v>
                </c:pt>
                <c:pt idx="1000">
                  <c:v>0.45641300000000001</c:v>
                </c:pt>
                <c:pt idx="1001">
                  <c:v>0.45637100000000003</c:v>
                </c:pt>
                <c:pt idx="1002">
                  <c:v>0.45636300000000002</c:v>
                </c:pt>
                <c:pt idx="1003">
                  <c:v>0.45633099999999999</c:v>
                </c:pt>
                <c:pt idx="1004">
                  <c:v>0.456285</c:v>
                </c:pt>
                <c:pt idx="1005">
                  <c:v>0.45621899999999999</c:v>
                </c:pt>
                <c:pt idx="1006">
                  <c:v>0.45613599999999999</c:v>
                </c:pt>
                <c:pt idx="1007">
                  <c:v>0.45606799999999997</c:v>
                </c:pt>
                <c:pt idx="1008">
                  <c:v>0.45600600000000002</c:v>
                </c:pt>
                <c:pt idx="1009">
                  <c:v>0.45597199999999999</c:v>
                </c:pt>
                <c:pt idx="1010">
                  <c:v>0.455955</c:v>
                </c:pt>
                <c:pt idx="1011">
                  <c:v>0.45593299999999998</c:v>
                </c:pt>
                <c:pt idx="1012">
                  <c:v>0.45591999999999999</c:v>
                </c:pt>
                <c:pt idx="1013">
                  <c:v>0.45589800000000003</c:v>
                </c:pt>
                <c:pt idx="1014">
                  <c:v>0.455843</c:v>
                </c:pt>
                <c:pt idx="1015">
                  <c:v>0.45577400000000001</c:v>
                </c:pt>
                <c:pt idx="1016">
                  <c:v>0.45567800000000003</c:v>
                </c:pt>
                <c:pt idx="1017">
                  <c:v>0.45558700000000002</c:v>
                </c:pt>
                <c:pt idx="1018">
                  <c:v>0.45540799999999998</c:v>
                </c:pt>
                <c:pt idx="1019">
                  <c:v>0.45519300000000001</c:v>
                </c:pt>
                <c:pt idx="1020">
                  <c:v>0.45492500000000002</c:v>
                </c:pt>
                <c:pt idx="1021">
                  <c:v>0.45455099999999998</c:v>
                </c:pt>
                <c:pt idx="1022">
                  <c:v>0.45408999999999999</c:v>
                </c:pt>
                <c:pt idx="1023">
                  <c:v>0.45356099999999999</c:v>
                </c:pt>
                <c:pt idx="1024">
                  <c:v>0.452928</c:v>
                </c:pt>
                <c:pt idx="1025">
                  <c:v>0.45220500000000002</c:v>
                </c:pt>
                <c:pt idx="1026">
                  <c:v>0.45138600000000001</c:v>
                </c:pt>
                <c:pt idx="1027">
                  <c:v>0.45048100000000002</c:v>
                </c:pt>
                <c:pt idx="1028">
                  <c:v>0.44949600000000001</c:v>
                </c:pt>
                <c:pt idx="1029">
                  <c:v>0.44844000000000001</c:v>
                </c:pt>
                <c:pt idx="1030">
                  <c:v>0.44733800000000001</c:v>
                </c:pt>
                <c:pt idx="1031">
                  <c:v>0.44620900000000002</c:v>
                </c:pt>
                <c:pt idx="1032">
                  <c:v>0.44507600000000003</c:v>
                </c:pt>
                <c:pt idx="1033">
                  <c:v>0.443967</c:v>
                </c:pt>
                <c:pt idx="1034">
                  <c:v>0.44291000000000003</c:v>
                </c:pt>
                <c:pt idx="1035">
                  <c:v>0.44192300000000001</c:v>
                </c:pt>
                <c:pt idx="1036">
                  <c:v>0.44100699999999998</c:v>
                </c:pt>
                <c:pt idx="1037">
                  <c:v>0.44016899999999998</c:v>
                </c:pt>
                <c:pt idx="1038">
                  <c:v>0.43942399999999998</c:v>
                </c:pt>
                <c:pt idx="1039">
                  <c:v>0.43875900000000001</c:v>
                </c:pt>
                <c:pt idx="1040">
                  <c:v>0.43818600000000002</c:v>
                </c:pt>
                <c:pt idx="1041">
                  <c:v>0.43771300000000002</c:v>
                </c:pt>
                <c:pt idx="1042">
                  <c:v>0.43733899999999998</c:v>
                </c:pt>
                <c:pt idx="1043">
                  <c:v>0.43704999999999999</c:v>
                </c:pt>
                <c:pt idx="1044">
                  <c:v>0.436836</c:v>
                </c:pt>
                <c:pt idx="1045">
                  <c:v>0.43665700000000002</c:v>
                </c:pt>
                <c:pt idx="1046">
                  <c:v>0.436558</c:v>
                </c:pt>
                <c:pt idx="1047">
                  <c:v>0.43644500000000003</c:v>
                </c:pt>
                <c:pt idx="1048">
                  <c:v>0.436361</c:v>
                </c:pt>
                <c:pt idx="1049">
                  <c:v>0.436282</c:v>
                </c:pt>
                <c:pt idx="1050">
                  <c:v>0.43617499999999998</c:v>
                </c:pt>
                <c:pt idx="1051">
                  <c:v>0.43602200000000002</c:v>
                </c:pt>
                <c:pt idx="1052">
                  <c:v>0.43579200000000001</c:v>
                </c:pt>
                <c:pt idx="1053">
                  <c:v>0.43545499999999998</c:v>
                </c:pt>
                <c:pt idx="1054">
                  <c:v>0.43496800000000002</c:v>
                </c:pt>
                <c:pt idx="1055">
                  <c:v>0.43429000000000001</c:v>
                </c:pt>
                <c:pt idx="1056">
                  <c:v>0.43345499999999998</c:v>
                </c:pt>
                <c:pt idx="1057">
                  <c:v>0.43245</c:v>
                </c:pt>
                <c:pt idx="1058">
                  <c:v>0.431371</c:v>
                </c:pt>
                <c:pt idx="1059">
                  <c:v>0.43028499999999997</c:v>
                </c:pt>
                <c:pt idx="1060">
                  <c:v>0.42925200000000002</c:v>
                </c:pt>
                <c:pt idx="1061">
                  <c:v>0.42834299999999997</c:v>
                </c:pt>
                <c:pt idx="1062">
                  <c:v>0.427649</c:v>
                </c:pt>
                <c:pt idx="1063">
                  <c:v>0.42719600000000002</c:v>
                </c:pt>
                <c:pt idx="1064">
                  <c:v>0.42709799999999998</c:v>
                </c:pt>
                <c:pt idx="1065">
                  <c:v>0.42743999999999999</c:v>
                </c:pt>
                <c:pt idx="1066">
                  <c:v>0.428172</c:v>
                </c:pt>
                <c:pt idx="1067">
                  <c:v>0.42946499999999999</c:v>
                </c:pt>
                <c:pt idx="1068">
                  <c:v>0.43111300000000002</c:v>
                </c:pt>
                <c:pt idx="1069">
                  <c:v>0.43302600000000002</c:v>
                </c:pt>
                <c:pt idx="1070">
                  <c:v>0.43518299999999999</c:v>
                </c:pt>
                <c:pt idx="1071">
                  <c:v>0.43739899999999998</c:v>
                </c:pt>
                <c:pt idx="1072">
                  <c:v>0.43965300000000002</c:v>
                </c:pt>
                <c:pt idx="1073">
                  <c:v>0.44190200000000002</c:v>
                </c:pt>
                <c:pt idx="1074">
                  <c:v>0.44403500000000001</c:v>
                </c:pt>
                <c:pt idx="1075">
                  <c:v>0.44602399999999998</c:v>
                </c:pt>
                <c:pt idx="1076">
                  <c:v>0.44781500000000002</c:v>
                </c:pt>
                <c:pt idx="1077">
                  <c:v>0.449409</c:v>
                </c:pt>
                <c:pt idx="1078">
                  <c:v>0.45083299999999998</c:v>
                </c:pt>
                <c:pt idx="1079">
                  <c:v>0.452046</c:v>
                </c:pt>
                <c:pt idx="1080">
                  <c:v>0.45317400000000002</c:v>
                </c:pt>
                <c:pt idx="1081">
                  <c:v>0.45413300000000001</c:v>
                </c:pt>
                <c:pt idx="1082">
                  <c:v>0.45505699999999999</c:v>
                </c:pt>
                <c:pt idx="1083">
                  <c:v>0.455899</c:v>
                </c:pt>
                <c:pt idx="1084">
                  <c:v>0.45665899999999998</c:v>
                </c:pt>
                <c:pt idx="1085">
                  <c:v>0.45738299999999998</c:v>
                </c:pt>
                <c:pt idx="1086">
                  <c:v>0.458067</c:v>
                </c:pt>
                <c:pt idx="1087">
                  <c:v>0.45869700000000002</c:v>
                </c:pt>
                <c:pt idx="1088">
                  <c:v>0.45929300000000001</c:v>
                </c:pt>
                <c:pt idx="1089">
                  <c:v>0.45985199999999998</c:v>
                </c:pt>
                <c:pt idx="1090">
                  <c:v>0.46037899999999998</c:v>
                </c:pt>
                <c:pt idx="1091">
                  <c:v>0.46089599999999997</c:v>
                </c:pt>
                <c:pt idx="1092">
                  <c:v>0.461391</c:v>
                </c:pt>
                <c:pt idx="1093">
                  <c:v>0.461839</c:v>
                </c:pt>
                <c:pt idx="1094">
                  <c:v>0.46225300000000002</c:v>
                </c:pt>
                <c:pt idx="1095">
                  <c:v>0.46266200000000002</c:v>
                </c:pt>
                <c:pt idx="1096">
                  <c:v>0.46305099999999999</c:v>
                </c:pt>
                <c:pt idx="1097">
                  <c:v>0.46343400000000001</c:v>
                </c:pt>
                <c:pt idx="1098">
                  <c:v>0.46381899999999998</c:v>
                </c:pt>
                <c:pt idx="1099">
                  <c:v>0.46416499999999999</c:v>
                </c:pt>
                <c:pt idx="1100">
                  <c:v>0.46450200000000003</c:v>
                </c:pt>
                <c:pt idx="1101">
                  <c:v>0.464835</c:v>
                </c:pt>
                <c:pt idx="1102">
                  <c:v>0.46515200000000001</c:v>
                </c:pt>
                <c:pt idx="1103">
                  <c:v>0.46546199999999999</c:v>
                </c:pt>
                <c:pt idx="1104">
                  <c:v>0.46576299999999998</c:v>
                </c:pt>
                <c:pt idx="1105">
                  <c:v>0.466061</c:v>
                </c:pt>
                <c:pt idx="1106">
                  <c:v>0.466337</c:v>
                </c:pt>
                <c:pt idx="1107">
                  <c:v>0.466613</c:v>
                </c:pt>
                <c:pt idx="1108">
                  <c:v>0.466895</c:v>
                </c:pt>
                <c:pt idx="1109">
                  <c:v>0.46716299999999999</c:v>
                </c:pt>
                <c:pt idx="1110">
                  <c:v>0.46743800000000002</c:v>
                </c:pt>
                <c:pt idx="1111">
                  <c:v>0.46770200000000001</c:v>
                </c:pt>
                <c:pt idx="1112">
                  <c:v>0.46796100000000002</c:v>
                </c:pt>
                <c:pt idx="1113">
                  <c:v>0.46821800000000002</c:v>
                </c:pt>
                <c:pt idx="1114">
                  <c:v>0.46846300000000002</c:v>
                </c:pt>
                <c:pt idx="1115">
                  <c:v>0.46871000000000002</c:v>
                </c:pt>
                <c:pt idx="1116">
                  <c:v>0.46895799999999999</c:v>
                </c:pt>
                <c:pt idx="1117">
                  <c:v>0.46920400000000001</c:v>
                </c:pt>
                <c:pt idx="1118">
                  <c:v>0.46944200000000003</c:v>
                </c:pt>
                <c:pt idx="1119">
                  <c:v>0.46969699999999998</c:v>
                </c:pt>
                <c:pt idx="1120">
                  <c:v>0.46995599999999998</c:v>
                </c:pt>
                <c:pt idx="1121">
                  <c:v>0.47022900000000001</c:v>
                </c:pt>
                <c:pt idx="1122">
                  <c:v>0.47051399999999999</c:v>
                </c:pt>
                <c:pt idx="1123">
                  <c:v>0.47077599999999997</c:v>
                </c:pt>
                <c:pt idx="1124">
                  <c:v>0.47104299999999999</c:v>
                </c:pt>
                <c:pt idx="1125">
                  <c:v>0.47131600000000001</c:v>
                </c:pt>
                <c:pt idx="1126">
                  <c:v>0.47157900000000003</c:v>
                </c:pt>
                <c:pt idx="1127">
                  <c:v>0.471856</c:v>
                </c:pt>
                <c:pt idx="1128">
                  <c:v>0.47214499999999998</c:v>
                </c:pt>
                <c:pt idx="1129">
                  <c:v>0.47242099999999998</c:v>
                </c:pt>
                <c:pt idx="1130">
                  <c:v>0.472694</c:v>
                </c:pt>
                <c:pt idx="1131">
                  <c:v>0.47296500000000002</c:v>
                </c:pt>
                <c:pt idx="1132">
                  <c:v>0.47323399999999999</c:v>
                </c:pt>
                <c:pt idx="1133">
                  <c:v>0.47350199999999998</c:v>
                </c:pt>
                <c:pt idx="1134">
                  <c:v>0.47376499999999999</c:v>
                </c:pt>
                <c:pt idx="1135">
                  <c:v>0.47403499999999998</c:v>
                </c:pt>
                <c:pt idx="1136">
                  <c:v>0.47430299999999997</c:v>
                </c:pt>
                <c:pt idx="1137">
                  <c:v>0.474555</c:v>
                </c:pt>
                <c:pt idx="1138">
                  <c:v>0.47480600000000001</c:v>
                </c:pt>
                <c:pt idx="1139">
                  <c:v>0.47505199999999997</c:v>
                </c:pt>
                <c:pt idx="1140">
                  <c:v>0.47527999999999998</c:v>
                </c:pt>
                <c:pt idx="1141">
                  <c:v>0.47553000000000001</c:v>
                </c:pt>
                <c:pt idx="1142">
                  <c:v>0.47579700000000003</c:v>
                </c:pt>
                <c:pt idx="1143">
                  <c:v>0.476047</c:v>
                </c:pt>
                <c:pt idx="1144">
                  <c:v>0.47630099999999997</c:v>
                </c:pt>
                <c:pt idx="1145">
                  <c:v>0.47653499999999999</c:v>
                </c:pt>
                <c:pt idx="1146">
                  <c:v>0.47676200000000002</c:v>
                </c:pt>
                <c:pt idx="1147">
                  <c:v>0.477016</c:v>
                </c:pt>
                <c:pt idx="1148">
                  <c:v>0.477269</c:v>
                </c:pt>
                <c:pt idx="1149">
                  <c:v>0.47753499999999999</c:v>
                </c:pt>
                <c:pt idx="1150">
                  <c:v>0.477796</c:v>
                </c:pt>
                <c:pt idx="1151">
                  <c:v>0.47803299999999999</c:v>
                </c:pt>
                <c:pt idx="1152">
                  <c:v>0.47827599999999998</c:v>
                </c:pt>
                <c:pt idx="1153">
                  <c:v>0.47851300000000002</c:v>
                </c:pt>
                <c:pt idx="1154">
                  <c:v>0.47875000000000001</c:v>
                </c:pt>
                <c:pt idx="1155">
                  <c:v>0.47898400000000002</c:v>
                </c:pt>
                <c:pt idx="1156">
                  <c:v>0.47922100000000001</c:v>
                </c:pt>
                <c:pt idx="1157">
                  <c:v>0.479462</c:v>
                </c:pt>
                <c:pt idx="1158">
                  <c:v>0.47970499999999999</c:v>
                </c:pt>
                <c:pt idx="1159">
                  <c:v>0.47993999999999998</c:v>
                </c:pt>
                <c:pt idx="1160">
                  <c:v>0.480188</c:v>
                </c:pt>
                <c:pt idx="1161">
                  <c:v>0.48045100000000002</c:v>
                </c:pt>
                <c:pt idx="1162">
                  <c:v>0.480688</c:v>
                </c:pt>
                <c:pt idx="1163">
                  <c:v>0.48092400000000002</c:v>
                </c:pt>
                <c:pt idx="1164">
                  <c:v>0.48116100000000001</c:v>
                </c:pt>
                <c:pt idx="1165">
                  <c:v>0.48137799999999997</c:v>
                </c:pt>
                <c:pt idx="1166">
                  <c:v>0.48160199999999997</c:v>
                </c:pt>
                <c:pt idx="1167">
                  <c:v>0.48183399999999998</c:v>
                </c:pt>
                <c:pt idx="1168">
                  <c:v>0.48206100000000002</c:v>
                </c:pt>
                <c:pt idx="1169">
                  <c:v>0.482292</c:v>
                </c:pt>
                <c:pt idx="1170">
                  <c:v>0.48252899999999999</c:v>
                </c:pt>
                <c:pt idx="1171">
                  <c:v>0.48275699999999999</c:v>
                </c:pt>
                <c:pt idx="1172">
                  <c:v>0.48298200000000002</c:v>
                </c:pt>
                <c:pt idx="1173">
                  <c:v>0.48319600000000001</c:v>
                </c:pt>
                <c:pt idx="1174">
                  <c:v>0.483404</c:v>
                </c:pt>
                <c:pt idx="1175">
                  <c:v>0.48361799999999999</c:v>
                </c:pt>
                <c:pt idx="1176">
                  <c:v>0.48383100000000001</c:v>
                </c:pt>
                <c:pt idx="1177">
                  <c:v>0.48404700000000001</c:v>
                </c:pt>
                <c:pt idx="1178">
                  <c:v>0.484265</c:v>
                </c:pt>
                <c:pt idx="1179">
                  <c:v>0.48447400000000002</c:v>
                </c:pt>
                <c:pt idx="1180">
                  <c:v>0.48467199999999999</c:v>
                </c:pt>
                <c:pt idx="1181">
                  <c:v>0.48485600000000001</c:v>
                </c:pt>
                <c:pt idx="1182">
                  <c:v>0.48503200000000002</c:v>
                </c:pt>
                <c:pt idx="1183">
                  <c:v>0.48522199999999999</c:v>
                </c:pt>
                <c:pt idx="1184">
                  <c:v>0.48542299999999999</c:v>
                </c:pt>
                <c:pt idx="1185">
                  <c:v>0.48562699999999998</c:v>
                </c:pt>
                <c:pt idx="1186">
                  <c:v>0.48582900000000001</c:v>
                </c:pt>
                <c:pt idx="1187">
                  <c:v>0.486012</c:v>
                </c:pt>
                <c:pt idx="1188">
                  <c:v>0.48619499999999999</c:v>
                </c:pt>
                <c:pt idx="1189">
                  <c:v>0.486404</c:v>
                </c:pt>
                <c:pt idx="1190">
                  <c:v>0.48661900000000002</c:v>
                </c:pt>
                <c:pt idx="1191">
                  <c:v>0.48682999999999998</c:v>
                </c:pt>
                <c:pt idx="1192">
                  <c:v>0.48704399999999998</c:v>
                </c:pt>
                <c:pt idx="1193">
                  <c:v>0.48724600000000001</c:v>
                </c:pt>
                <c:pt idx="1194">
                  <c:v>0.48744300000000002</c:v>
                </c:pt>
                <c:pt idx="1195">
                  <c:v>0.48764600000000002</c:v>
                </c:pt>
                <c:pt idx="1196">
                  <c:v>0.48783599999999999</c:v>
                </c:pt>
                <c:pt idx="1197">
                  <c:v>0.48802899999999999</c:v>
                </c:pt>
                <c:pt idx="1198">
                  <c:v>0.48822300000000002</c:v>
                </c:pt>
                <c:pt idx="1199">
                  <c:v>0.48841099999999998</c:v>
                </c:pt>
                <c:pt idx="1200">
                  <c:v>0.48863099999999998</c:v>
                </c:pt>
                <c:pt idx="1201">
                  <c:v>0.48882700000000001</c:v>
                </c:pt>
                <c:pt idx="1202">
                  <c:v>0.48899900000000002</c:v>
                </c:pt>
                <c:pt idx="1203">
                  <c:v>0.48919099999999999</c:v>
                </c:pt>
                <c:pt idx="1204">
                  <c:v>0.48936200000000002</c:v>
                </c:pt>
                <c:pt idx="1205">
                  <c:v>0.48953999999999998</c:v>
                </c:pt>
                <c:pt idx="1206">
                  <c:v>0.489734</c:v>
                </c:pt>
                <c:pt idx="1207">
                  <c:v>0.48989199999999999</c:v>
                </c:pt>
                <c:pt idx="1208">
                  <c:v>0.49005500000000002</c:v>
                </c:pt>
                <c:pt idx="1209">
                  <c:v>0.49024600000000002</c:v>
                </c:pt>
                <c:pt idx="1210">
                  <c:v>0.49043900000000001</c:v>
                </c:pt>
                <c:pt idx="1211">
                  <c:v>0.490622</c:v>
                </c:pt>
                <c:pt idx="1212">
                  <c:v>0.490788</c:v>
                </c:pt>
                <c:pt idx="1213">
                  <c:v>0.49093300000000001</c:v>
                </c:pt>
                <c:pt idx="1214">
                  <c:v>0.491066</c:v>
                </c:pt>
                <c:pt idx="1215">
                  <c:v>0.49123600000000001</c:v>
                </c:pt>
                <c:pt idx="1216">
                  <c:v>0.491427</c:v>
                </c:pt>
                <c:pt idx="1217">
                  <c:v>0.491614</c:v>
                </c:pt>
                <c:pt idx="1218">
                  <c:v>0.49180699999999999</c:v>
                </c:pt>
                <c:pt idx="1219">
                  <c:v>0.491975</c:v>
                </c:pt>
                <c:pt idx="1220">
                  <c:v>0.49214400000000003</c:v>
                </c:pt>
                <c:pt idx="1221">
                  <c:v>0.49232199999999998</c:v>
                </c:pt>
                <c:pt idx="1222">
                  <c:v>0.49249399999999999</c:v>
                </c:pt>
                <c:pt idx="1223">
                  <c:v>0.49267300000000003</c:v>
                </c:pt>
                <c:pt idx="1224">
                  <c:v>0.49286200000000002</c:v>
                </c:pt>
                <c:pt idx="1225">
                  <c:v>0.49304300000000001</c:v>
                </c:pt>
                <c:pt idx="1226">
                  <c:v>0.49322899999999997</c:v>
                </c:pt>
                <c:pt idx="1227">
                  <c:v>0.49340600000000001</c:v>
                </c:pt>
                <c:pt idx="1228">
                  <c:v>0.49357600000000001</c:v>
                </c:pt>
                <c:pt idx="1229">
                  <c:v>0.493751</c:v>
                </c:pt>
                <c:pt idx="1230">
                  <c:v>0.493919</c:v>
                </c:pt>
                <c:pt idx="1231">
                  <c:v>0.49408600000000003</c:v>
                </c:pt>
                <c:pt idx="1232">
                  <c:v>0.494259</c:v>
                </c:pt>
                <c:pt idx="1233">
                  <c:v>0.494423</c:v>
                </c:pt>
                <c:pt idx="1234">
                  <c:v>0.49458800000000003</c:v>
                </c:pt>
                <c:pt idx="1235">
                  <c:v>0.494755</c:v>
                </c:pt>
                <c:pt idx="1236">
                  <c:v>0.49491299999999999</c:v>
                </c:pt>
                <c:pt idx="1237">
                  <c:v>0.495085</c:v>
                </c:pt>
                <c:pt idx="1238">
                  <c:v>0.49526199999999998</c:v>
                </c:pt>
                <c:pt idx="1239">
                  <c:v>0.49543500000000001</c:v>
                </c:pt>
                <c:pt idx="1240">
                  <c:v>0.49562299999999998</c:v>
                </c:pt>
                <c:pt idx="1241">
                  <c:v>0.49580299999999999</c:v>
                </c:pt>
                <c:pt idx="1242">
                  <c:v>0.49597999999999998</c:v>
                </c:pt>
                <c:pt idx="1243">
                  <c:v>0.49614999999999998</c:v>
                </c:pt>
                <c:pt idx="1244">
                  <c:v>0.49632599999999999</c:v>
                </c:pt>
                <c:pt idx="1245">
                  <c:v>0.49648399999999998</c:v>
                </c:pt>
                <c:pt idx="1246">
                  <c:v>0.496643</c:v>
                </c:pt>
                <c:pt idx="1247">
                  <c:v>0.49681999999999998</c:v>
                </c:pt>
                <c:pt idx="1248">
                  <c:v>0.49698100000000001</c:v>
                </c:pt>
                <c:pt idx="1249">
                  <c:v>0.49714799999999998</c:v>
                </c:pt>
                <c:pt idx="1250">
                  <c:v>0.49731700000000001</c:v>
                </c:pt>
                <c:pt idx="1251">
                  <c:v>0.49746600000000002</c:v>
                </c:pt>
                <c:pt idx="1252">
                  <c:v>0.49762600000000001</c:v>
                </c:pt>
                <c:pt idx="1253">
                  <c:v>0.49779400000000001</c:v>
                </c:pt>
                <c:pt idx="1254">
                  <c:v>0.49795099999999998</c:v>
                </c:pt>
                <c:pt idx="1255">
                  <c:v>0.49812200000000001</c:v>
                </c:pt>
                <c:pt idx="1256">
                  <c:v>0.49830099999999999</c:v>
                </c:pt>
                <c:pt idx="1257">
                  <c:v>0.49846800000000002</c:v>
                </c:pt>
                <c:pt idx="1258">
                  <c:v>0.498641</c:v>
                </c:pt>
                <c:pt idx="1259">
                  <c:v>0.49881199999999998</c:v>
                </c:pt>
                <c:pt idx="1260">
                  <c:v>0.49896600000000002</c:v>
                </c:pt>
                <c:pt idx="1261">
                  <c:v>0.49911499999999998</c:v>
                </c:pt>
                <c:pt idx="1262">
                  <c:v>0.499278</c:v>
                </c:pt>
                <c:pt idx="1263">
                  <c:v>0.499444</c:v>
                </c:pt>
                <c:pt idx="1264">
                  <c:v>0.49960700000000002</c:v>
                </c:pt>
                <c:pt idx="1265">
                  <c:v>0.49978</c:v>
                </c:pt>
                <c:pt idx="1266">
                  <c:v>0.49995000000000001</c:v>
                </c:pt>
                <c:pt idx="1267">
                  <c:v>0.50010600000000005</c:v>
                </c:pt>
                <c:pt idx="1268">
                  <c:v>0.50026599999999999</c:v>
                </c:pt>
                <c:pt idx="1269">
                  <c:v>0.50043099999999996</c:v>
                </c:pt>
                <c:pt idx="1270">
                  <c:v>0.50059299999999995</c:v>
                </c:pt>
                <c:pt idx="1271">
                  <c:v>0.50075400000000003</c:v>
                </c:pt>
                <c:pt idx="1272">
                  <c:v>0.50091200000000002</c:v>
                </c:pt>
                <c:pt idx="1273">
                  <c:v>0.50106099999999998</c:v>
                </c:pt>
                <c:pt idx="1274">
                  <c:v>0.50119499999999995</c:v>
                </c:pt>
                <c:pt idx="1275">
                  <c:v>0.50132500000000002</c:v>
                </c:pt>
                <c:pt idx="1276">
                  <c:v>0.50145799999999996</c:v>
                </c:pt>
                <c:pt idx="1277">
                  <c:v>0.50159699999999996</c:v>
                </c:pt>
                <c:pt idx="1278">
                  <c:v>0.50173800000000002</c:v>
                </c:pt>
                <c:pt idx="1279">
                  <c:v>0.50186799999999998</c:v>
                </c:pt>
                <c:pt idx="1280">
                  <c:v>0.50199899999999997</c:v>
                </c:pt>
                <c:pt idx="1281">
                  <c:v>0.50212599999999996</c:v>
                </c:pt>
                <c:pt idx="1282">
                  <c:v>0.50225600000000004</c:v>
                </c:pt>
                <c:pt idx="1283">
                  <c:v>0.50241899999999995</c:v>
                </c:pt>
                <c:pt idx="1284">
                  <c:v>0.50259200000000004</c:v>
                </c:pt>
                <c:pt idx="1285">
                  <c:v>0.50276200000000004</c:v>
                </c:pt>
                <c:pt idx="1286">
                  <c:v>0.50294499999999998</c:v>
                </c:pt>
                <c:pt idx="1287">
                  <c:v>0.50311399999999995</c:v>
                </c:pt>
                <c:pt idx="1288">
                  <c:v>0.50325500000000001</c:v>
                </c:pt>
                <c:pt idx="1289">
                  <c:v>0.50339999999999996</c:v>
                </c:pt>
                <c:pt idx="1290">
                  <c:v>0.50354100000000002</c:v>
                </c:pt>
                <c:pt idx="1291">
                  <c:v>0.50365800000000005</c:v>
                </c:pt>
                <c:pt idx="1292">
                  <c:v>0.50378100000000003</c:v>
                </c:pt>
                <c:pt idx="1293">
                  <c:v>0.50390699999999999</c:v>
                </c:pt>
                <c:pt idx="1294">
                  <c:v>0.50403399999999998</c:v>
                </c:pt>
                <c:pt idx="1295">
                  <c:v>0.50418300000000005</c:v>
                </c:pt>
                <c:pt idx="1296">
                  <c:v>0.50432600000000005</c:v>
                </c:pt>
                <c:pt idx="1297">
                  <c:v>0.50447500000000001</c:v>
                </c:pt>
                <c:pt idx="1298">
                  <c:v>0.50462099999999999</c:v>
                </c:pt>
                <c:pt idx="1299">
                  <c:v>0.50475099999999995</c:v>
                </c:pt>
                <c:pt idx="1300">
                  <c:v>0.50489399999999995</c:v>
                </c:pt>
                <c:pt idx="1301">
                  <c:v>0.50504599999999999</c:v>
                </c:pt>
                <c:pt idx="1302">
                  <c:v>0.50519800000000004</c:v>
                </c:pt>
                <c:pt idx="1303">
                  <c:v>0.50534599999999996</c:v>
                </c:pt>
                <c:pt idx="1304">
                  <c:v>0.50548099999999996</c:v>
                </c:pt>
                <c:pt idx="1305">
                  <c:v>0.50561100000000003</c:v>
                </c:pt>
                <c:pt idx="1306">
                  <c:v>0.50573299999999999</c:v>
                </c:pt>
                <c:pt idx="1307">
                  <c:v>0.50584899999999999</c:v>
                </c:pt>
                <c:pt idx="1308">
                  <c:v>0.50597999999999999</c:v>
                </c:pt>
                <c:pt idx="1309">
                  <c:v>0.50610500000000003</c:v>
                </c:pt>
                <c:pt idx="1310">
                  <c:v>0.506212</c:v>
                </c:pt>
                <c:pt idx="1311">
                  <c:v>0.50632900000000003</c:v>
                </c:pt>
                <c:pt idx="1312">
                  <c:v>0.50644100000000003</c:v>
                </c:pt>
                <c:pt idx="1313">
                  <c:v>0.50654100000000002</c:v>
                </c:pt>
                <c:pt idx="1314">
                  <c:v>0.50666699999999998</c:v>
                </c:pt>
                <c:pt idx="1315">
                  <c:v>0.506799</c:v>
                </c:pt>
                <c:pt idx="1316">
                  <c:v>0.50690400000000002</c:v>
                </c:pt>
                <c:pt idx="1317">
                  <c:v>0.50702899999999995</c:v>
                </c:pt>
                <c:pt idx="1318">
                  <c:v>0.50714800000000004</c:v>
                </c:pt>
                <c:pt idx="1319">
                  <c:v>0.50725200000000004</c:v>
                </c:pt>
                <c:pt idx="1320">
                  <c:v>0.50737699999999997</c:v>
                </c:pt>
                <c:pt idx="1321">
                  <c:v>0.50749500000000003</c:v>
                </c:pt>
                <c:pt idx="1322">
                  <c:v>0.50758999999999999</c:v>
                </c:pt>
                <c:pt idx="1323">
                  <c:v>0.50769399999999998</c:v>
                </c:pt>
                <c:pt idx="1324">
                  <c:v>0.50781699999999996</c:v>
                </c:pt>
                <c:pt idx="1325">
                  <c:v>0.50792999999999999</c:v>
                </c:pt>
                <c:pt idx="1326">
                  <c:v>0.50805299999999998</c:v>
                </c:pt>
                <c:pt idx="1327">
                  <c:v>0.50818799999999997</c:v>
                </c:pt>
                <c:pt idx="1328">
                  <c:v>0.50830500000000001</c:v>
                </c:pt>
                <c:pt idx="1329">
                  <c:v>0.508409</c:v>
                </c:pt>
                <c:pt idx="1330">
                  <c:v>0.50853400000000004</c:v>
                </c:pt>
                <c:pt idx="1331">
                  <c:v>0.50866100000000003</c:v>
                </c:pt>
                <c:pt idx="1332">
                  <c:v>0.50878800000000002</c:v>
                </c:pt>
                <c:pt idx="1333">
                  <c:v>0.50892899999999996</c:v>
                </c:pt>
                <c:pt idx="1334">
                  <c:v>0.50906799999999996</c:v>
                </c:pt>
                <c:pt idx="1335">
                  <c:v>0.50919800000000004</c:v>
                </c:pt>
                <c:pt idx="1336">
                  <c:v>0.50933799999999996</c:v>
                </c:pt>
                <c:pt idx="1337">
                  <c:v>0.50949199999999994</c:v>
                </c:pt>
                <c:pt idx="1338">
                  <c:v>0.50963199999999997</c:v>
                </c:pt>
                <c:pt idx="1339">
                  <c:v>0.50977399999999995</c:v>
                </c:pt>
                <c:pt idx="1340">
                  <c:v>0.509903</c:v>
                </c:pt>
                <c:pt idx="1341">
                  <c:v>0.51002199999999998</c:v>
                </c:pt>
                <c:pt idx="1342">
                  <c:v>0.510131</c:v>
                </c:pt>
                <c:pt idx="1343">
                  <c:v>0.51021399999999995</c:v>
                </c:pt>
                <c:pt idx="1344">
                  <c:v>0.510328</c:v>
                </c:pt>
                <c:pt idx="1345">
                  <c:v>0.51045399999999996</c:v>
                </c:pt>
                <c:pt idx="1346">
                  <c:v>0.51057699999999995</c:v>
                </c:pt>
                <c:pt idx="1347">
                  <c:v>0.51071599999999995</c:v>
                </c:pt>
                <c:pt idx="1348">
                  <c:v>0.51084700000000005</c:v>
                </c:pt>
                <c:pt idx="1349">
                  <c:v>0.51097000000000004</c:v>
                </c:pt>
                <c:pt idx="1350">
                  <c:v>0.51108799999999999</c:v>
                </c:pt>
                <c:pt idx="1351">
                  <c:v>0.51120600000000005</c:v>
                </c:pt>
                <c:pt idx="1352">
                  <c:v>0.511297</c:v>
                </c:pt>
                <c:pt idx="1353">
                  <c:v>0.51142100000000001</c:v>
                </c:pt>
                <c:pt idx="1354">
                  <c:v>0.51152500000000001</c:v>
                </c:pt>
                <c:pt idx="1355">
                  <c:v>0.511629</c:v>
                </c:pt>
                <c:pt idx="1356">
                  <c:v>0.51175199999999998</c:v>
                </c:pt>
                <c:pt idx="1357">
                  <c:v>0.51184399999999997</c:v>
                </c:pt>
                <c:pt idx="1358">
                  <c:v>0.51194899999999999</c:v>
                </c:pt>
                <c:pt idx="1359">
                  <c:v>0.51207499999999995</c:v>
                </c:pt>
                <c:pt idx="1360">
                  <c:v>0.51218200000000003</c:v>
                </c:pt>
                <c:pt idx="1361">
                  <c:v>0.51227900000000004</c:v>
                </c:pt>
                <c:pt idx="1362">
                  <c:v>0.51236800000000005</c:v>
                </c:pt>
                <c:pt idx="1363">
                  <c:v>0.51245499999999999</c:v>
                </c:pt>
                <c:pt idx="1364">
                  <c:v>0.51252900000000001</c:v>
                </c:pt>
                <c:pt idx="1365">
                  <c:v>0.51259299999999997</c:v>
                </c:pt>
                <c:pt idx="1366">
                  <c:v>0.51266900000000004</c:v>
                </c:pt>
                <c:pt idx="1367">
                  <c:v>0.51272799999999996</c:v>
                </c:pt>
                <c:pt idx="1368">
                  <c:v>0.51278400000000002</c:v>
                </c:pt>
                <c:pt idx="1369">
                  <c:v>0.51286100000000001</c:v>
                </c:pt>
                <c:pt idx="1370">
                  <c:v>0.51293100000000003</c:v>
                </c:pt>
                <c:pt idx="1371">
                  <c:v>0.51299499999999998</c:v>
                </c:pt>
                <c:pt idx="1372">
                  <c:v>0.51305400000000001</c:v>
                </c:pt>
                <c:pt idx="1373">
                  <c:v>0.51310999999999996</c:v>
                </c:pt>
                <c:pt idx="1374">
                  <c:v>0.51317400000000002</c:v>
                </c:pt>
                <c:pt idx="1375">
                  <c:v>0.51324499999999995</c:v>
                </c:pt>
                <c:pt idx="1376">
                  <c:v>0.51332599999999995</c:v>
                </c:pt>
                <c:pt idx="1377">
                  <c:v>0.51339400000000002</c:v>
                </c:pt>
                <c:pt idx="1378">
                  <c:v>0.51345700000000005</c:v>
                </c:pt>
                <c:pt idx="1379">
                  <c:v>0.51352500000000001</c:v>
                </c:pt>
                <c:pt idx="1380">
                  <c:v>0.51358899999999996</c:v>
                </c:pt>
                <c:pt idx="1381">
                  <c:v>0.51367200000000002</c:v>
                </c:pt>
                <c:pt idx="1382">
                  <c:v>0.51375000000000004</c:v>
                </c:pt>
                <c:pt idx="1383">
                  <c:v>0.51381200000000005</c:v>
                </c:pt>
                <c:pt idx="1384">
                  <c:v>0.51389099999999999</c:v>
                </c:pt>
                <c:pt idx="1385">
                  <c:v>0.51398999999999995</c:v>
                </c:pt>
                <c:pt idx="1386">
                  <c:v>0.51407700000000001</c:v>
                </c:pt>
                <c:pt idx="1387">
                  <c:v>0.51416200000000001</c:v>
                </c:pt>
                <c:pt idx="1388">
                  <c:v>0.51425699999999996</c:v>
                </c:pt>
                <c:pt idx="1389">
                  <c:v>0.51432599999999995</c:v>
                </c:pt>
                <c:pt idx="1390">
                  <c:v>0.51439699999999999</c:v>
                </c:pt>
                <c:pt idx="1391">
                  <c:v>0.51446199999999997</c:v>
                </c:pt>
                <c:pt idx="1392">
                  <c:v>0.51450200000000001</c:v>
                </c:pt>
                <c:pt idx="1393">
                  <c:v>0.51455300000000004</c:v>
                </c:pt>
                <c:pt idx="1394">
                  <c:v>0.51461500000000004</c:v>
                </c:pt>
                <c:pt idx="1395">
                  <c:v>0.51466500000000004</c:v>
                </c:pt>
                <c:pt idx="1396">
                  <c:v>0.514706</c:v>
                </c:pt>
                <c:pt idx="1397">
                  <c:v>0.51476500000000003</c:v>
                </c:pt>
                <c:pt idx="1398">
                  <c:v>0.51482799999999995</c:v>
                </c:pt>
                <c:pt idx="1399">
                  <c:v>0.51488299999999998</c:v>
                </c:pt>
                <c:pt idx="1400">
                  <c:v>0.51493999999999995</c:v>
                </c:pt>
                <c:pt idx="1401">
                  <c:v>0.51500199999999996</c:v>
                </c:pt>
                <c:pt idx="1402">
                  <c:v>0.51505100000000004</c:v>
                </c:pt>
                <c:pt idx="1403">
                  <c:v>0.51511600000000002</c:v>
                </c:pt>
                <c:pt idx="1404">
                  <c:v>0.515204</c:v>
                </c:pt>
                <c:pt idx="1405">
                  <c:v>0.51527000000000001</c:v>
                </c:pt>
                <c:pt idx="1406">
                  <c:v>0.51532800000000001</c:v>
                </c:pt>
                <c:pt idx="1407">
                  <c:v>0.51538799999999996</c:v>
                </c:pt>
                <c:pt idx="1408">
                  <c:v>0.51543799999999995</c:v>
                </c:pt>
                <c:pt idx="1409">
                  <c:v>0.51549999999999996</c:v>
                </c:pt>
                <c:pt idx="1410">
                  <c:v>0.51556800000000003</c:v>
                </c:pt>
                <c:pt idx="1411">
                  <c:v>0.515629</c:v>
                </c:pt>
                <c:pt idx="1412">
                  <c:v>0.51569500000000001</c:v>
                </c:pt>
                <c:pt idx="1413">
                  <c:v>0.51575099999999996</c:v>
                </c:pt>
                <c:pt idx="1414">
                  <c:v>0.51579200000000003</c:v>
                </c:pt>
                <c:pt idx="1415">
                  <c:v>0.51585300000000001</c:v>
                </c:pt>
                <c:pt idx="1416">
                  <c:v>0.51591399999999998</c:v>
                </c:pt>
                <c:pt idx="1417">
                  <c:v>0.51597999999999999</c:v>
                </c:pt>
                <c:pt idx="1418">
                  <c:v>0.51606399999999997</c:v>
                </c:pt>
                <c:pt idx="1419">
                  <c:v>0.51612400000000003</c:v>
                </c:pt>
                <c:pt idx="1420">
                  <c:v>0.51616399999999996</c:v>
                </c:pt>
                <c:pt idx="1421">
                  <c:v>0.51624199999999998</c:v>
                </c:pt>
                <c:pt idx="1422">
                  <c:v>0.51632900000000004</c:v>
                </c:pt>
                <c:pt idx="1423">
                  <c:v>0.51641099999999995</c:v>
                </c:pt>
                <c:pt idx="1424">
                  <c:v>0.51650799999999997</c:v>
                </c:pt>
                <c:pt idx="1425">
                  <c:v>0.516567</c:v>
                </c:pt>
                <c:pt idx="1426">
                  <c:v>0.51661699999999999</c:v>
                </c:pt>
                <c:pt idx="1427">
                  <c:v>0.51665499999999998</c:v>
                </c:pt>
                <c:pt idx="1428">
                  <c:v>0.51669900000000002</c:v>
                </c:pt>
                <c:pt idx="1429">
                  <c:v>0.51674100000000001</c:v>
                </c:pt>
                <c:pt idx="1430">
                  <c:v>0.51678000000000002</c:v>
                </c:pt>
                <c:pt idx="1431">
                  <c:v>0.51682600000000001</c:v>
                </c:pt>
                <c:pt idx="1432">
                  <c:v>0.51686699999999997</c:v>
                </c:pt>
                <c:pt idx="1433">
                  <c:v>0.51689600000000002</c:v>
                </c:pt>
                <c:pt idx="1434">
                  <c:v>0.51693199999999995</c:v>
                </c:pt>
                <c:pt idx="1435">
                  <c:v>0.51697499999999996</c:v>
                </c:pt>
                <c:pt idx="1436">
                  <c:v>0.51701399999999997</c:v>
                </c:pt>
                <c:pt idx="1437">
                  <c:v>0.51704300000000003</c:v>
                </c:pt>
                <c:pt idx="1438">
                  <c:v>0.51709099999999997</c:v>
                </c:pt>
                <c:pt idx="1439">
                  <c:v>0.51715299999999997</c:v>
                </c:pt>
                <c:pt idx="1440">
                  <c:v>0.51720699999999997</c:v>
                </c:pt>
                <c:pt idx="1441">
                  <c:v>0.52093800000000001</c:v>
                </c:pt>
                <c:pt idx="1442">
                  <c:v>0.52097800000000005</c:v>
                </c:pt>
                <c:pt idx="1443">
                  <c:v>0.52098</c:v>
                </c:pt>
                <c:pt idx="1444">
                  <c:v>0.52102899999999996</c:v>
                </c:pt>
                <c:pt idx="1445">
                  <c:v>0.52105699999999999</c:v>
                </c:pt>
                <c:pt idx="1446">
                  <c:v>0.52106300000000005</c:v>
                </c:pt>
                <c:pt idx="1447">
                  <c:v>0.52113500000000001</c:v>
                </c:pt>
                <c:pt idx="1448">
                  <c:v>0.52124000000000004</c:v>
                </c:pt>
                <c:pt idx="1449">
                  <c:v>0.52135500000000001</c:v>
                </c:pt>
                <c:pt idx="1450">
                  <c:v>0.52150200000000002</c:v>
                </c:pt>
                <c:pt idx="1451">
                  <c:v>0.52168499999999995</c:v>
                </c:pt>
                <c:pt idx="1452">
                  <c:v>0.521841</c:v>
                </c:pt>
                <c:pt idx="1453">
                  <c:v>0.52197700000000002</c:v>
                </c:pt>
                <c:pt idx="1454">
                  <c:v>0.52207899999999996</c:v>
                </c:pt>
                <c:pt idx="1455">
                  <c:v>0.52214499999999997</c:v>
                </c:pt>
                <c:pt idx="1456">
                  <c:v>0.52222999999999997</c:v>
                </c:pt>
                <c:pt idx="1457">
                  <c:v>0.52229400000000004</c:v>
                </c:pt>
                <c:pt idx="1458">
                  <c:v>0.52236300000000002</c:v>
                </c:pt>
                <c:pt idx="1459">
                  <c:v>0.52244400000000002</c:v>
                </c:pt>
                <c:pt idx="1460">
                  <c:v>0.52253499999999997</c:v>
                </c:pt>
                <c:pt idx="1461">
                  <c:v>0.52256899999999995</c:v>
                </c:pt>
                <c:pt idx="1462">
                  <c:v>0.52258400000000005</c:v>
                </c:pt>
                <c:pt idx="1463">
                  <c:v>0.52261100000000005</c:v>
                </c:pt>
                <c:pt idx="1464">
                  <c:v>0.52267399999999997</c:v>
                </c:pt>
                <c:pt idx="1465">
                  <c:v>0.52272200000000002</c:v>
                </c:pt>
                <c:pt idx="1466">
                  <c:v>0.52276400000000001</c:v>
                </c:pt>
                <c:pt idx="1467">
                  <c:v>0.52285000000000004</c:v>
                </c:pt>
                <c:pt idx="1468">
                  <c:v>0.52294600000000002</c:v>
                </c:pt>
                <c:pt idx="1469">
                  <c:v>0.523038</c:v>
                </c:pt>
                <c:pt idx="1470">
                  <c:v>0.52315</c:v>
                </c:pt>
                <c:pt idx="1471">
                  <c:v>0.52331499999999997</c:v>
                </c:pt>
                <c:pt idx="1472">
                  <c:v>0.52341899999999997</c:v>
                </c:pt>
                <c:pt idx="1473">
                  <c:v>0.52354100000000003</c:v>
                </c:pt>
                <c:pt idx="1474">
                  <c:v>0.52367900000000001</c:v>
                </c:pt>
                <c:pt idx="1475">
                  <c:v>0.52383599999999997</c:v>
                </c:pt>
                <c:pt idx="1476">
                  <c:v>0.52398699999999998</c:v>
                </c:pt>
                <c:pt idx="1477">
                  <c:v>0.52415299999999998</c:v>
                </c:pt>
                <c:pt idx="1478">
                  <c:v>0.524312</c:v>
                </c:pt>
                <c:pt idx="1479">
                  <c:v>0.524482</c:v>
                </c:pt>
                <c:pt idx="1480">
                  <c:v>0.52461999999999998</c:v>
                </c:pt>
                <c:pt idx="1481">
                  <c:v>0.52478000000000002</c:v>
                </c:pt>
                <c:pt idx="1482">
                  <c:v>0.52493800000000002</c:v>
                </c:pt>
                <c:pt idx="1483">
                  <c:v>0.52508200000000005</c:v>
                </c:pt>
                <c:pt idx="1484">
                  <c:v>0.52523799999999998</c:v>
                </c:pt>
                <c:pt idx="1485">
                  <c:v>0.52536400000000005</c:v>
                </c:pt>
                <c:pt idx="1486">
                  <c:v>0.52545399999999998</c:v>
                </c:pt>
                <c:pt idx="1487">
                  <c:v>0.52555099999999999</c:v>
                </c:pt>
                <c:pt idx="1488">
                  <c:v>0.52563700000000002</c:v>
                </c:pt>
                <c:pt idx="1489">
                  <c:v>0.52571400000000001</c:v>
                </c:pt>
                <c:pt idx="1490">
                  <c:v>0.52576699999999998</c:v>
                </c:pt>
                <c:pt idx="1491">
                  <c:v>0.52584200000000003</c:v>
                </c:pt>
                <c:pt idx="1492">
                  <c:v>0.52595999999999998</c:v>
                </c:pt>
                <c:pt idx="1493">
                  <c:v>0.52609300000000003</c:v>
                </c:pt>
                <c:pt idx="1494">
                  <c:v>0.52623299999999995</c:v>
                </c:pt>
                <c:pt idx="1495">
                  <c:v>0.52645200000000003</c:v>
                </c:pt>
                <c:pt idx="1496">
                  <c:v>0.52659800000000001</c:v>
                </c:pt>
                <c:pt idx="1497">
                  <c:v>0.52670499999999998</c:v>
                </c:pt>
                <c:pt idx="1498">
                  <c:v>0.52681699999999998</c:v>
                </c:pt>
                <c:pt idx="1499">
                  <c:v>0.526945</c:v>
                </c:pt>
                <c:pt idx="1500">
                  <c:v>0.52703</c:v>
                </c:pt>
                <c:pt idx="1501">
                  <c:v>0.52712899999999996</c:v>
                </c:pt>
                <c:pt idx="1502">
                  <c:v>0.52726099999999998</c:v>
                </c:pt>
                <c:pt idx="1503">
                  <c:v>0.52733699999999994</c:v>
                </c:pt>
                <c:pt idx="1504">
                  <c:v>0.52739800000000003</c:v>
                </c:pt>
                <c:pt idx="1505">
                  <c:v>0.52742199999999995</c:v>
                </c:pt>
                <c:pt idx="1506">
                  <c:v>0.52742</c:v>
                </c:pt>
                <c:pt idx="1507">
                  <c:v>0.52737599999999996</c:v>
                </c:pt>
                <c:pt idx="1508">
                  <c:v>0.52727900000000005</c:v>
                </c:pt>
                <c:pt idx="1509">
                  <c:v>0.52718699999999996</c:v>
                </c:pt>
                <c:pt idx="1510">
                  <c:v>0.52705800000000003</c:v>
                </c:pt>
                <c:pt idx="1511">
                  <c:v>0.52687200000000001</c:v>
                </c:pt>
                <c:pt idx="1512">
                  <c:v>0.52666500000000005</c:v>
                </c:pt>
                <c:pt idx="1513">
                  <c:v>0.52642900000000004</c:v>
                </c:pt>
                <c:pt idx="1514">
                  <c:v>0.52614899999999998</c:v>
                </c:pt>
                <c:pt idx="1515">
                  <c:v>0.525841</c:v>
                </c:pt>
                <c:pt idx="1516">
                  <c:v>0.52548700000000004</c:v>
                </c:pt>
                <c:pt idx="1517">
                  <c:v>0.52511200000000002</c:v>
                </c:pt>
                <c:pt idx="1518">
                  <c:v>0.52465700000000004</c:v>
                </c:pt>
                <c:pt idx="1519">
                  <c:v>0.524146</c:v>
                </c:pt>
                <c:pt idx="1520">
                  <c:v>0.52355700000000005</c:v>
                </c:pt>
                <c:pt idx="1521">
                  <c:v>0.52291299999999996</c:v>
                </c:pt>
                <c:pt idx="1522">
                  <c:v>0.52219599999999999</c:v>
                </c:pt>
                <c:pt idx="1523">
                  <c:v>0.52144000000000001</c:v>
                </c:pt>
                <c:pt idx="1524">
                  <c:v>0.52063800000000005</c:v>
                </c:pt>
                <c:pt idx="1525">
                  <c:v>0.51979500000000001</c:v>
                </c:pt>
                <c:pt idx="1526">
                  <c:v>0.51891799999999999</c:v>
                </c:pt>
                <c:pt idx="1527">
                  <c:v>0.517984</c:v>
                </c:pt>
                <c:pt idx="1528">
                  <c:v>0.51702199999999998</c:v>
                </c:pt>
                <c:pt idx="1529">
                  <c:v>0.51599399999999995</c:v>
                </c:pt>
                <c:pt idx="1530">
                  <c:v>0.51490199999999997</c:v>
                </c:pt>
                <c:pt idx="1531">
                  <c:v>0.51375700000000002</c:v>
                </c:pt>
                <c:pt idx="1532">
                  <c:v>0.51254299999999997</c:v>
                </c:pt>
                <c:pt idx="1533">
                  <c:v>0.51126000000000005</c:v>
                </c:pt>
                <c:pt idx="1534">
                  <c:v>0.50991699999999995</c:v>
                </c:pt>
                <c:pt idx="1535">
                  <c:v>0.508517</c:v>
                </c:pt>
                <c:pt idx="1536">
                  <c:v>0.50702899999999995</c:v>
                </c:pt>
                <c:pt idx="1537">
                  <c:v>0.50550099999999998</c:v>
                </c:pt>
                <c:pt idx="1538">
                  <c:v>0.50383500000000003</c:v>
                </c:pt>
                <c:pt idx="1539">
                  <c:v>0.50204599999999999</c:v>
                </c:pt>
                <c:pt idx="1540">
                  <c:v>0.50018899999999999</c:v>
                </c:pt>
                <c:pt idx="1541">
                  <c:v>0.49821300000000002</c:v>
                </c:pt>
                <c:pt idx="1542">
                  <c:v>0.49606099999999997</c:v>
                </c:pt>
                <c:pt idx="1543">
                  <c:v>0.49394100000000002</c:v>
                </c:pt>
                <c:pt idx="1544">
                  <c:v>0.491732</c:v>
                </c:pt>
                <c:pt idx="1545">
                  <c:v>0.489512</c:v>
                </c:pt>
                <c:pt idx="1546">
                  <c:v>0.48724899999999999</c:v>
                </c:pt>
                <c:pt idx="1547">
                  <c:v>0.48497200000000001</c:v>
                </c:pt>
                <c:pt idx="1548">
                  <c:v>0.48257299999999997</c:v>
                </c:pt>
                <c:pt idx="1549">
                  <c:v>0.48028900000000002</c:v>
                </c:pt>
                <c:pt idx="1550">
                  <c:v>0.478045</c:v>
                </c:pt>
                <c:pt idx="1551">
                  <c:v>0.475767</c:v>
                </c:pt>
                <c:pt idx="1552">
                  <c:v>0.47369899999999998</c:v>
                </c:pt>
                <c:pt idx="1553">
                  <c:v>0.471694</c:v>
                </c:pt>
                <c:pt idx="1554">
                  <c:v>0.46989799999999998</c:v>
                </c:pt>
                <c:pt idx="1555">
                  <c:v>0.46823700000000001</c:v>
                </c:pt>
                <c:pt idx="1556">
                  <c:v>0.46676099999999998</c:v>
                </c:pt>
                <c:pt idx="1557">
                  <c:v>0.46545700000000001</c:v>
                </c:pt>
                <c:pt idx="1558">
                  <c:v>0.46433400000000002</c:v>
                </c:pt>
                <c:pt idx="1559">
                  <c:v>0.46335999999999999</c:v>
                </c:pt>
                <c:pt idx="1560">
                  <c:v>0.46261099999999999</c:v>
                </c:pt>
                <c:pt idx="1561">
                  <c:v>0.46199899999999999</c:v>
                </c:pt>
                <c:pt idx="1562">
                  <c:v>0.46156999999999998</c:v>
                </c:pt>
                <c:pt idx="1563">
                  <c:v>0.46126699999999998</c:v>
                </c:pt>
                <c:pt idx="1564">
                  <c:v>0.46114899999999998</c:v>
                </c:pt>
                <c:pt idx="1565">
                  <c:v>0.46110699999999999</c:v>
                </c:pt>
                <c:pt idx="1566">
                  <c:v>0.46121499999999999</c:v>
                </c:pt>
                <c:pt idx="1567">
                  <c:v>0.46140399999999998</c:v>
                </c:pt>
                <c:pt idx="1568">
                  <c:v>0.461729</c:v>
                </c:pt>
                <c:pt idx="1569">
                  <c:v>0.462088</c:v>
                </c:pt>
                <c:pt idx="1570">
                  <c:v>0.46256700000000001</c:v>
                </c:pt>
                <c:pt idx="1571">
                  <c:v>0.46307399999999999</c:v>
                </c:pt>
                <c:pt idx="1572">
                  <c:v>0.46357399999999999</c:v>
                </c:pt>
                <c:pt idx="1573">
                  <c:v>0.464115</c:v>
                </c:pt>
                <c:pt idx="1574">
                  <c:v>0.46463900000000002</c:v>
                </c:pt>
                <c:pt idx="1575">
                  <c:v>0.46515899999999999</c:v>
                </c:pt>
                <c:pt idx="1576">
                  <c:v>0.46570499999999998</c:v>
                </c:pt>
                <c:pt idx="1577">
                  <c:v>0.46627200000000002</c:v>
                </c:pt>
                <c:pt idx="1578">
                  <c:v>0.466839</c:v>
                </c:pt>
                <c:pt idx="1579">
                  <c:v>0.467422</c:v>
                </c:pt>
                <c:pt idx="1580">
                  <c:v>0.46800900000000001</c:v>
                </c:pt>
                <c:pt idx="1581">
                  <c:v>0.46861799999999998</c:v>
                </c:pt>
                <c:pt idx="1582">
                  <c:v>0.46919300000000003</c:v>
                </c:pt>
                <c:pt idx="1583">
                  <c:v>0.46980499999999997</c:v>
                </c:pt>
                <c:pt idx="1584">
                  <c:v>0.470445</c:v>
                </c:pt>
                <c:pt idx="1585">
                  <c:v>0.47105799999999998</c:v>
                </c:pt>
                <c:pt idx="1586">
                  <c:v>0.47169</c:v>
                </c:pt>
                <c:pt idx="1587">
                  <c:v>0.47227999999999998</c:v>
                </c:pt>
                <c:pt idx="1588">
                  <c:v>0.472825</c:v>
                </c:pt>
                <c:pt idx="1589">
                  <c:v>0.47339999999999999</c:v>
                </c:pt>
                <c:pt idx="1590">
                  <c:v>0.473968</c:v>
                </c:pt>
                <c:pt idx="1591">
                  <c:v>0.47453699999999999</c:v>
                </c:pt>
                <c:pt idx="1592">
                  <c:v>0.475107</c:v>
                </c:pt>
                <c:pt idx="1593">
                  <c:v>0.475692</c:v>
                </c:pt>
                <c:pt idx="1594">
                  <c:v>0.47628199999999998</c:v>
                </c:pt>
                <c:pt idx="1595">
                  <c:v>0.47687400000000002</c:v>
                </c:pt>
                <c:pt idx="1596">
                  <c:v>0.47746300000000003</c:v>
                </c:pt>
                <c:pt idx="1597">
                  <c:v>0.47807300000000003</c:v>
                </c:pt>
                <c:pt idx="1598">
                  <c:v>0.478661</c:v>
                </c:pt>
                <c:pt idx="1599">
                  <c:v>0.47922900000000002</c:v>
                </c:pt>
                <c:pt idx="1600">
                  <c:v>0.47980600000000001</c:v>
                </c:pt>
                <c:pt idx="1601">
                  <c:v>0.48038399999999998</c:v>
                </c:pt>
                <c:pt idx="1602">
                  <c:v>0.480964</c:v>
                </c:pt>
                <c:pt idx="1603">
                  <c:v>0.48155100000000001</c:v>
                </c:pt>
                <c:pt idx="1604">
                  <c:v>0.48212700000000003</c:v>
                </c:pt>
                <c:pt idx="1605">
                  <c:v>0.48270099999999999</c:v>
                </c:pt>
                <c:pt idx="1606">
                  <c:v>0.48327999999999999</c:v>
                </c:pt>
                <c:pt idx="1607">
                  <c:v>0.48383900000000002</c:v>
                </c:pt>
                <c:pt idx="1608">
                  <c:v>0.484373</c:v>
                </c:pt>
                <c:pt idx="1609">
                  <c:v>0.48493399999999998</c:v>
                </c:pt>
                <c:pt idx="1610">
                  <c:v>0.48549799999999999</c:v>
                </c:pt>
                <c:pt idx="1611">
                  <c:v>0.48606100000000002</c:v>
                </c:pt>
                <c:pt idx="1612">
                  <c:v>0.48663899999999999</c:v>
                </c:pt>
                <c:pt idx="1613">
                  <c:v>0.48720999999999998</c:v>
                </c:pt>
                <c:pt idx="1614">
                  <c:v>0.487786</c:v>
                </c:pt>
                <c:pt idx="1615">
                  <c:v>0.48834499999999997</c:v>
                </c:pt>
                <c:pt idx="1616">
                  <c:v>0.48889700000000003</c:v>
                </c:pt>
                <c:pt idx="1617">
                  <c:v>0.48944300000000002</c:v>
                </c:pt>
                <c:pt idx="1618">
                  <c:v>0.48999599999999999</c:v>
                </c:pt>
                <c:pt idx="1619">
                  <c:v>0.49052800000000002</c:v>
                </c:pt>
                <c:pt idx="1620">
                  <c:v>0.49109199999999997</c:v>
                </c:pt>
                <c:pt idx="1621">
                  <c:v>0.49168499999999998</c:v>
                </c:pt>
                <c:pt idx="1622">
                  <c:v>0.49226500000000001</c:v>
                </c:pt>
                <c:pt idx="1623">
                  <c:v>0.49285400000000001</c:v>
                </c:pt>
                <c:pt idx="1624">
                  <c:v>0.49343799999999999</c:v>
                </c:pt>
                <c:pt idx="1625">
                  <c:v>0.494008</c:v>
                </c:pt>
                <c:pt idx="1626">
                  <c:v>0.49459500000000001</c:v>
                </c:pt>
                <c:pt idx="1627">
                  <c:v>0.495197</c:v>
                </c:pt>
                <c:pt idx="1628">
                  <c:v>0.49580099999999999</c:v>
                </c:pt>
                <c:pt idx="1629">
                  <c:v>0.49637900000000001</c:v>
                </c:pt>
                <c:pt idx="1630">
                  <c:v>0.496944</c:v>
                </c:pt>
                <c:pt idx="1631">
                  <c:v>0.497533</c:v>
                </c:pt>
                <c:pt idx="1632">
                  <c:v>0.49811899999999998</c:v>
                </c:pt>
                <c:pt idx="1633">
                  <c:v>0.49869400000000003</c:v>
                </c:pt>
                <c:pt idx="1634">
                  <c:v>0.49929000000000001</c:v>
                </c:pt>
                <c:pt idx="1635">
                  <c:v>0.49986799999999998</c:v>
                </c:pt>
                <c:pt idx="1636">
                  <c:v>0.50040099999999998</c:v>
                </c:pt>
                <c:pt idx="1637">
                  <c:v>0.50097100000000006</c:v>
                </c:pt>
                <c:pt idx="1638">
                  <c:v>0.50155799999999995</c:v>
                </c:pt>
                <c:pt idx="1639">
                  <c:v>0.50215100000000001</c:v>
                </c:pt>
                <c:pt idx="1640">
                  <c:v>0.50275300000000001</c:v>
                </c:pt>
                <c:pt idx="1641">
                  <c:v>0.50338000000000005</c:v>
                </c:pt>
                <c:pt idx="1642">
                  <c:v>0.50396600000000003</c:v>
                </c:pt>
                <c:pt idx="1643">
                  <c:v>0.50454699999999997</c:v>
                </c:pt>
                <c:pt idx="1644">
                  <c:v>0.50511799999999996</c:v>
                </c:pt>
                <c:pt idx="1645">
                  <c:v>0.50565800000000005</c:v>
                </c:pt>
                <c:pt idx="1646">
                  <c:v>0.506216</c:v>
                </c:pt>
                <c:pt idx="1647">
                  <c:v>0.50679200000000002</c:v>
                </c:pt>
                <c:pt idx="1648">
                  <c:v>0.50733799999999996</c:v>
                </c:pt>
                <c:pt idx="1649">
                  <c:v>0.50786399999999998</c:v>
                </c:pt>
                <c:pt idx="1650">
                  <c:v>0.50839500000000004</c:v>
                </c:pt>
                <c:pt idx="1651">
                  <c:v>0.50890299999999999</c:v>
                </c:pt>
                <c:pt idx="1652">
                  <c:v>0.50943099999999997</c:v>
                </c:pt>
                <c:pt idx="1653">
                  <c:v>0.50994799999999996</c:v>
                </c:pt>
                <c:pt idx="1654">
                  <c:v>0.51046400000000003</c:v>
                </c:pt>
                <c:pt idx="1655">
                  <c:v>0.51098600000000005</c:v>
                </c:pt>
                <c:pt idx="1656">
                  <c:v>0.51150700000000004</c:v>
                </c:pt>
                <c:pt idx="1657">
                  <c:v>0.51202499999999995</c:v>
                </c:pt>
                <c:pt idx="1658">
                  <c:v>0.51257399999999997</c:v>
                </c:pt>
                <c:pt idx="1659">
                  <c:v>0.51307599999999998</c:v>
                </c:pt>
                <c:pt idx="1660">
                  <c:v>0.51355600000000001</c:v>
                </c:pt>
                <c:pt idx="1661">
                  <c:v>0.51402099999999995</c:v>
                </c:pt>
                <c:pt idx="1662">
                  <c:v>0.51443399999999995</c:v>
                </c:pt>
                <c:pt idx="1663">
                  <c:v>0.51487799999999995</c:v>
                </c:pt>
                <c:pt idx="1664">
                  <c:v>0.51533200000000001</c:v>
                </c:pt>
                <c:pt idx="1665">
                  <c:v>0.51579200000000003</c:v>
                </c:pt>
                <c:pt idx="1666">
                  <c:v>0.51620100000000002</c:v>
                </c:pt>
                <c:pt idx="1667">
                  <c:v>0.51659999999999995</c:v>
                </c:pt>
                <c:pt idx="1668">
                  <c:v>0.516988</c:v>
                </c:pt>
                <c:pt idx="1669">
                  <c:v>0.51731099999999997</c:v>
                </c:pt>
                <c:pt idx="1670">
                  <c:v>0.51768099999999995</c:v>
                </c:pt>
                <c:pt idx="1671">
                  <c:v>0.51809099999999997</c:v>
                </c:pt>
                <c:pt idx="1672">
                  <c:v>0.51846599999999998</c:v>
                </c:pt>
                <c:pt idx="1673">
                  <c:v>0.51883800000000002</c:v>
                </c:pt>
                <c:pt idx="1674">
                  <c:v>0.51919199999999999</c:v>
                </c:pt>
                <c:pt idx="1675">
                  <c:v>0.51951700000000001</c:v>
                </c:pt>
                <c:pt idx="1676">
                  <c:v>0.51985099999999995</c:v>
                </c:pt>
                <c:pt idx="1677">
                  <c:v>0.52018200000000003</c:v>
                </c:pt>
                <c:pt idx="1678">
                  <c:v>0.52051099999999995</c:v>
                </c:pt>
                <c:pt idx="1679">
                  <c:v>0.52082099999999998</c:v>
                </c:pt>
                <c:pt idx="1680">
                  <c:v>0.52114099999999997</c:v>
                </c:pt>
                <c:pt idx="1681">
                  <c:v>0.52141400000000004</c:v>
                </c:pt>
                <c:pt idx="1682">
                  <c:v>0.52163599999999999</c:v>
                </c:pt>
                <c:pt idx="1683">
                  <c:v>0.52189300000000005</c:v>
                </c:pt>
                <c:pt idx="1684">
                  <c:v>0.52213500000000002</c:v>
                </c:pt>
                <c:pt idx="1685">
                  <c:v>0.52239000000000002</c:v>
                </c:pt>
                <c:pt idx="1686">
                  <c:v>0.52266400000000002</c:v>
                </c:pt>
                <c:pt idx="1687">
                  <c:v>0.52293000000000001</c:v>
                </c:pt>
                <c:pt idx="1688">
                  <c:v>0.52323299999999995</c:v>
                </c:pt>
                <c:pt idx="1689">
                  <c:v>0.52346899999999996</c:v>
                </c:pt>
                <c:pt idx="1690">
                  <c:v>0.52365099999999998</c:v>
                </c:pt>
                <c:pt idx="1691">
                  <c:v>0.52386600000000005</c:v>
                </c:pt>
                <c:pt idx="1692">
                  <c:v>0.52405599999999997</c:v>
                </c:pt>
                <c:pt idx="1693">
                  <c:v>0.52421200000000001</c:v>
                </c:pt>
                <c:pt idx="1694">
                  <c:v>0.52438899999999999</c:v>
                </c:pt>
                <c:pt idx="1695">
                  <c:v>0.52460700000000005</c:v>
                </c:pt>
                <c:pt idx="1696">
                  <c:v>0.52476500000000004</c:v>
                </c:pt>
                <c:pt idx="1697">
                  <c:v>0.52488100000000004</c:v>
                </c:pt>
                <c:pt idx="1698">
                  <c:v>0.525007</c:v>
                </c:pt>
                <c:pt idx="1699">
                  <c:v>0.52509799999999995</c:v>
                </c:pt>
                <c:pt idx="1700">
                  <c:v>0.52522199999999997</c:v>
                </c:pt>
                <c:pt idx="1701">
                  <c:v>0.52536000000000005</c:v>
                </c:pt>
                <c:pt idx="1702">
                  <c:v>0.52549500000000005</c:v>
                </c:pt>
                <c:pt idx="1703">
                  <c:v>0.52566299999999999</c:v>
                </c:pt>
                <c:pt idx="1704">
                  <c:v>0.52579799999999999</c:v>
                </c:pt>
                <c:pt idx="1705">
                  <c:v>0.525922</c:v>
                </c:pt>
                <c:pt idx="1706">
                  <c:v>0.52600899999999995</c:v>
                </c:pt>
                <c:pt idx="1707">
                  <c:v>0.52611300000000005</c:v>
                </c:pt>
                <c:pt idx="1708">
                  <c:v>0.52619099999999996</c:v>
                </c:pt>
                <c:pt idx="1709">
                  <c:v>0.52630100000000002</c:v>
                </c:pt>
                <c:pt idx="1710">
                  <c:v>0.52643399999999996</c:v>
                </c:pt>
                <c:pt idx="1711">
                  <c:v>0.52656700000000001</c:v>
                </c:pt>
                <c:pt idx="1712">
                  <c:v>0.52673400000000004</c:v>
                </c:pt>
                <c:pt idx="1713">
                  <c:v>0.52685099999999996</c:v>
                </c:pt>
                <c:pt idx="1714">
                  <c:v>0.52694799999999997</c:v>
                </c:pt>
                <c:pt idx="1715">
                  <c:v>0.52702899999999997</c:v>
                </c:pt>
                <c:pt idx="1716">
                  <c:v>0.52706799999999998</c:v>
                </c:pt>
                <c:pt idx="1717">
                  <c:v>0.52712700000000001</c:v>
                </c:pt>
                <c:pt idx="1718">
                  <c:v>0.52718200000000004</c:v>
                </c:pt>
                <c:pt idx="1719">
                  <c:v>0.52726099999999998</c:v>
                </c:pt>
                <c:pt idx="1720">
                  <c:v>0.52731300000000003</c:v>
                </c:pt>
                <c:pt idx="1721">
                  <c:v>0.52734300000000001</c:v>
                </c:pt>
                <c:pt idx="1722">
                  <c:v>0.52737100000000003</c:v>
                </c:pt>
                <c:pt idx="1723">
                  <c:v>0.52736700000000003</c:v>
                </c:pt>
                <c:pt idx="1724">
                  <c:v>0.52739400000000003</c:v>
                </c:pt>
                <c:pt idx="1725">
                  <c:v>0.52743499999999999</c:v>
                </c:pt>
                <c:pt idx="1726">
                  <c:v>0.52745500000000001</c:v>
                </c:pt>
                <c:pt idx="1727">
                  <c:v>0.52748499999999998</c:v>
                </c:pt>
                <c:pt idx="1728">
                  <c:v>0.52749699999999999</c:v>
                </c:pt>
                <c:pt idx="1729">
                  <c:v>0.52747999999999995</c:v>
                </c:pt>
                <c:pt idx="1730">
                  <c:v>0.52748499999999998</c:v>
                </c:pt>
                <c:pt idx="1731">
                  <c:v>0.527478</c:v>
                </c:pt>
                <c:pt idx="1732">
                  <c:v>0.52749599999999996</c:v>
                </c:pt>
                <c:pt idx="1733">
                  <c:v>0.52753099999999997</c:v>
                </c:pt>
                <c:pt idx="1734">
                  <c:v>0.52758099999999997</c:v>
                </c:pt>
                <c:pt idx="1735">
                  <c:v>0.52762799999999999</c:v>
                </c:pt>
                <c:pt idx="1736">
                  <c:v>0.52766199999999996</c:v>
                </c:pt>
                <c:pt idx="1737">
                  <c:v>0.52768800000000005</c:v>
                </c:pt>
                <c:pt idx="1738">
                  <c:v>0.52767600000000003</c:v>
                </c:pt>
                <c:pt idx="1739">
                  <c:v>0.52771900000000005</c:v>
                </c:pt>
                <c:pt idx="1740">
                  <c:v>0.52781400000000001</c:v>
                </c:pt>
                <c:pt idx="1741">
                  <c:v>0.52784299999999995</c:v>
                </c:pt>
                <c:pt idx="1742">
                  <c:v>0.52787200000000001</c:v>
                </c:pt>
                <c:pt idx="1743">
                  <c:v>0.52788500000000005</c:v>
                </c:pt>
                <c:pt idx="1744">
                  <c:v>0.52782600000000002</c:v>
                </c:pt>
                <c:pt idx="1745">
                  <c:v>0.52782399999999996</c:v>
                </c:pt>
                <c:pt idx="1746">
                  <c:v>0.52787700000000004</c:v>
                </c:pt>
                <c:pt idx="1747">
                  <c:v>0.52788900000000005</c:v>
                </c:pt>
                <c:pt idx="1748">
                  <c:v>0.52791399999999999</c:v>
                </c:pt>
                <c:pt idx="1749">
                  <c:v>0.527891</c:v>
                </c:pt>
                <c:pt idx="1750">
                  <c:v>0.52784900000000001</c:v>
                </c:pt>
                <c:pt idx="1751">
                  <c:v>0.52780099999999996</c:v>
                </c:pt>
                <c:pt idx="1752">
                  <c:v>0.52772699999999995</c:v>
                </c:pt>
                <c:pt idx="1753">
                  <c:v>0.52762500000000001</c:v>
                </c:pt>
                <c:pt idx="1754">
                  <c:v>0.52749900000000005</c:v>
                </c:pt>
                <c:pt idx="1755">
                  <c:v>0.52733099999999999</c:v>
                </c:pt>
                <c:pt idx="1756">
                  <c:v>0.52716499999999999</c:v>
                </c:pt>
                <c:pt idx="1757">
                  <c:v>0.526949</c:v>
                </c:pt>
                <c:pt idx="1758">
                  <c:v>0.52679900000000002</c:v>
                </c:pt>
                <c:pt idx="1759">
                  <c:v>0.52666999999999997</c:v>
                </c:pt>
                <c:pt idx="1760">
                  <c:v>0.52654000000000001</c:v>
                </c:pt>
                <c:pt idx="1761">
                  <c:v>0.52642999999999995</c:v>
                </c:pt>
                <c:pt idx="1762">
                  <c:v>0.52634000000000003</c:v>
                </c:pt>
                <c:pt idx="1763">
                  <c:v>0.52624099999999996</c:v>
                </c:pt>
                <c:pt idx="1764">
                  <c:v>0.526173</c:v>
                </c:pt>
                <c:pt idx="1765">
                  <c:v>0.52614899999999998</c:v>
                </c:pt>
                <c:pt idx="1766">
                  <c:v>0.52613699999999997</c:v>
                </c:pt>
                <c:pt idx="1767">
                  <c:v>0.52613600000000005</c:v>
                </c:pt>
                <c:pt idx="1768">
                  <c:v>0.52613900000000002</c:v>
                </c:pt>
                <c:pt idx="1769">
                  <c:v>0.52613100000000002</c:v>
                </c:pt>
                <c:pt idx="1770">
                  <c:v>0.526146</c:v>
                </c:pt>
                <c:pt idx="1771">
                  <c:v>0.52610699999999999</c:v>
                </c:pt>
                <c:pt idx="1772">
                  <c:v>0.52603500000000003</c:v>
                </c:pt>
                <c:pt idx="1773">
                  <c:v>0.52597899999999997</c:v>
                </c:pt>
                <c:pt idx="1774">
                  <c:v>0.52594700000000005</c:v>
                </c:pt>
                <c:pt idx="1775">
                  <c:v>0.52581999999999995</c:v>
                </c:pt>
                <c:pt idx="1776">
                  <c:v>0.525702</c:v>
                </c:pt>
                <c:pt idx="1777">
                  <c:v>0.52545799999999998</c:v>
                </c:pt>
                <c:pt idx="1778">
                  <c:v>0.52509600000000001</c:v>
                </c:pt>
                <c:pt idx="1779">
                  <c:v>0.524702</c:v>
                </c:pt>
                <c:pt idx="1780">
                  <c:v>0.52426499999999998</c:v>
                </c:pt>
                <c:pt idx="1781">
                  <c:v>0.52373700000000001</c:v>
                </c:pt>
                <c:pt idx="1782">
                  <c:v>0.52316099999999999</c:v>
                </c:pt>
                <c:pt idx="1783">
                  <c:v>0.52248099999999997</c:v>
                </c:pt>
                <c:pt idx="1784">
                  <c:v>0.52162399999999998</c:v>
                </c:pt>
                <c:pt idx="1785">
                  <c:v>0.52073499999999995</c:v>
                </c:pt>
                <c:pt idx="1786">
                  <c:v>0.51976199999999995</c:v>
                </c:pt>
                <c:pt idx="1787">
                  <c:v>0.51867600000000003</c:v>
                </c:pt>
                <c:pt idx="1788">
                  <c:v>0.51752399999999998</c:v>
                </c:pt>
                <c:pt idx="1789">
                  <c:v>0.51634400000000003</c:v>
                </c:pt>
                <c:pt idx="1790">
                  <c:v>0.51500900000000005</c:v>
                </c:pt>
                <c:pt idx="1791">
                  <c:v>0.51358099999999995</c:v>
                </c:pt>
                <c:pt idx="1792">
                  <c:v>0.51200599999999996</c:v>
                </c:pt>
                <c:pt idx="1793">
                  <c:v>0.51028600000000002</c:v>
                </c:pt>
                <c:pt idx="1794">
                  <c:v>0.50848700000000002</c:v>
                </c:pt>
                <c:pt idx="1795">
                  <c:v>0.50651299999999999</c:v>
                </c:pt>
                <c:pt idx="1796">
                  <c:v>0.50451599999999996</c:v>
                </c:pt>
                <c:pt idx="1797">
                  <c:v>0.50245600000000001</c:v>
                </c:pt>
                <c:pt idx="1798">
                  <c:v>0.50032900000000002</c:v>
                </c:pt>
                <c:pt idx="1799">
                  <c:v>0.49809300000000001</c:v>
                </c:pt>
                <c:pt idx="1800">
                  <c:v>0.49586000000000002</c:v>
                </c:pt>
                <c:pt idx="1801">
                  <c:v>0.49358000000000002</c:v>
                </c:pt>
                <c:pt idx="1802">
                  <c:v>0.49123699999999998</c:v>
                </c:pt>
                <c:pt idx="1803">
                  <c:v>0.48893399999999998</c:v>
                </c:pt>
                <c:pt idx="1804">
                  <c:v>0.48663000000000001</c:v>
                </c:pt>
                <c:pt idx="1805">
                  <c:v>0.48439399999999999</c:v>
                </c:pt>
                <c:pt idx="1806">
                  <c:v>0.48216300000000001</c:v>
                </c:pt>
                <c:pt idx="1807">
                  <c:v>0.48005700000000001</c:v>
                </c:pt>
                <c:pt idx="1808">
                  <c:v>0.478016</c:v>
                </c:pt>
                <c:pt idx="1809">
                  <c:v>0.47605599999999998</c:v>
                </c:pt>
                <c:pt idx="1810">
                  <c:v>0.47416900000000001</c:v>
                </c:pt>
                <c:pt idx="1811">
                  <c:v>0.47239700000000001</c:v>
                </c:pt>
                <c:pt idx="1812">
                  <c:v>0.47070800000000002</c:v>
                </c:pt>
                <c:pt idx="1813">
                  <c:v>0.46912700000000002</c:v>
                </c:pt>
                <c:pt idx="1814">
                  <c:v>0.46769300000000003</c:v>
                </c:pt>
                <c:pt idx="1815">
                  <c:v>0.46629799999999999</c:v>
                </c:pt>
                <c:pt idx="1816">
                  <c:v>0.464976</c:v>
                </c:pt>
                <c:pt idx="1817">
                  <c:v>0.46373199999999998</c:v>
                </c:pt>
                <c:pt idx="1818">
                  <c:v>0.462584</c:v>
                </c:pt>
                <c:pt idx="1819">
                  <c:v>0.46147199999999999</c:v>
                </c:pt>
                <c:pt idx="1820">
                  <c:v>0.46043099999999998</c:v>
                </c:pt>
                <c:pt idx="1821">
                  <c:v>0.45944400000000002</c:v>
                </c:pt>
                <c:pt idx="1822">
                  <c:v>0.45848800000000001</c:v>
                </c:pt>
                <c:pt idx="1823">
                  <c:v>0.457594</c:v>
                </c:pt>
                <c:pt idx="1824">
                  <c:v>0.45670899999999998</c:v>
                </c:pt>
                <c:pt idx="1825">
                  <c:v>0.45586300000000002</c:v>
                </c:pt>
                <c:pt idx="1826">
                  <c:v>0.45503900000000003</c:v>
                </c:pt>
                <c:pt idx="1827">
                  <c:v>0.45424900000000001</c:v>
                </c:pt>
                <c:pt idx="1828">
                  <c:v>0.45345200000000002</c:v>
                </c:pt>
                <c:pt idx="1829">
                  <c:v>0.45269100000000001</c:v>
                </c:pt>
                <c:pt idx="1830">
                  <c:v>0.451903</c:v>
                </c:pt>
                <c:pt idx="1831">
                  <c:v>0.45107900000000001</c:v>
                </c:pt>
                <c:pt idx="1832">
                  <c:v>0.450318</c:v>
                </c:pt>
                <c:pt idx="1833">
                  <c:v>0.44958500000000001</c:v>
                </c:pt>
                <c:pt idx="1834">
                  <c:v>0.448847</c:v>
                </c:pt>
                <c:pt idx="1835">
                  <c:v>0.44816899999999998</c:v>
                </c:pt>
                <c:pt idx="1836">
                  <c:v>0.447438</c:v>
                </c:pt>
                <c:pt idx="1837">
                  <c:v>0.446739</c:v>
                </c:pt>
                <c:pt idx="1838">
                  <c:v>0.44593300000000002</c:v>
                </c:pt>
                <c:pt idx="1839">
                  <c:v>0.44507000000000002</c:v>
                </c:pt>
                <c:pt idx="1840">
                  <c:v>0.444164</c:v>
                </c:pt>
                <c:pt idx="1841">
                  <c:v>0.44320300000000001</c:v>
                </c:pt>
                <c:pt idx="1842">
                  <c:v>0.44208900000000001</c:v>
                </c:pt>
                <c:pt idx="1843">
                  <c:v>0.44088300000000002</c:v>
                </c:pt>
                <c:pt idx="1844">
                  <c:v>0.43950800000000001</c:v>
                </c:pt>
                <c:pt idx="1845">
                  <c:v>0.43795200000000001</c:v>
                </c:pt>
                <c:pt idx="1846">
                  <c:v>0.436199</c:v>
                </c:pt>
                <c:pt idx="1847">
                  <c:v>0.43430800000000003</c:v>
                </c:pt>
                <c:pt idx="1848">
                  <c:v>0.43221300000000001</c:v>
                </c:pt>
                <c:pt idx="1849">
                  <c:v>0.430091</c:v>
                </c:pt>
                <c:pt idx="1850">
                  <c:v>0.427707</c:v>
                </c:pt>
                <c:pt idx="1851">
                  <c:v>0.42551899999999998</c:v>
                </c:pt>
                <c:pt idx="1852">
                  <c:v>0.42312100000000002</c:v>
                </c:pt>
                <c:pt idx="1853">
                  <c:v>0.421234</c:v>
                </c:pt>
                <c:pt idx="1854">
                  <c:v>0.41926600000000003</c:v>
                </c:pt>
                <c:pt idx="1855">
                  <c:v>0.41811700000000002</c:v>
                </c:pt>
                <c:pt idx="1856">
                  <c:v>0.41730699999999998</c:v>
                </c:pt>
                <c:pt idx="1857">
                  <c:v>0.41729699999999997</c:v>
                </c:pt>
                <c:pt idx="1858">
                  <c:v>0.417935</c:v>
                </c:pt>
                <c:pt idx="1859">
                  <c:v>0.419296</c:v>
                </c:pt>
                <c:pt idx="1860">
                  <c:v>0.42149900000000001</c:v>
                </c:pt>
                <c:pt idx="1861">
                  <c:v>0.42422700000000002</c:v>
                </c:pt>
                <c:pt idx="1862">
                  <c:v>0.42771900000000002</c:v>
                </c:pt>
                <c:pt idx="1863">
                  <c:v>0.43159500000000001</c:v>
                </c:pt>
                <c:pt idx="1864">
                  <c:v>0.435778</c:v>
                </c:pt>
                <c:pt idx="1865">
                  <c:v>0.44013099999999999</c:v>
                </c:pt>
                <c:pt idx="1866">
                  <c:v>0.44445499999999999</c:v>
                </c:pt>
                <c:pt idx="1867">
                  <c:v>0.44886900000000002</c:v>
                </c:pt>
                <c:pt idx="1868">
                  <c:v>0.45293299999999997</c:v>
                </c:pt>
                <c:pt idx="1869">
                  <c:v>0.45698899999999998</c:v>
                </c:pt>
                <c:pt idx="1870">
                  <c:v>0.46058300000000002</c:v>
                </c:pt>
                <c:pt idx="1871">
                  <c:v>0.46393099999999998</c:v>
                </c:pt>
                <c:pt idx="1872">
                  <c:v>0.46684100000000001</c:v>
                </c:pt>
                <c:pt idx="1873">
                  <c:v>0.46935199999999999</c:v>
                </c:pt>
                <c:pt idx="1874">
                  <c:v>0.47159099999999998</c:v>
                </c:pt>
                <c:pt idx="1875">
                  <c:v>0.47338400000000003</c:v>
                </c:pt>
                <c:pt idx="1876">
                  <c:v>0.47502800000000001</c:v>
                </c:pt>
                <c:pt idx="1877">
                  <c:v>0.47637400000000002</c:v>
                </c:pt>
                <c:pt idx="1878">
                  <c:v>0.47755799999999998</c:v>
                </c:pt>
                <c:pt idx="1879">
                  <c:v>0.47845399999999999</c:v>
                </c:pt>
                <c:pt idx="1880">
                  <c:v>0.47926000000000002</c:v>
                </c:pt>
                <c:pt idx="1881">
                  <c:v>0.479879</c:v>
                </c:pt>
                <c:pt idx="1882">
                  <c:v>0.48037299999999999</c:v>
                </c:pt>
                <c:pt idx="1883">
                  <c:v>0.48062199999999999</c:v>
                </c:pt>
                <c:pt idx="1884">
                  <c:v>0.48091800000000001</c:v>
                </c:pt>
                <c:pt idx="1885">
                  <c:v>0.48111199999999998</c:v>
                </c:pt>
                <c:pt idx="1886">
                  <c:v>0.481263</c:v>
                </c:pt>
                <c:pt idx="1887">
                  <c:v>0.48149599999999998</c:v>
                </c:pt>
                <c:pt idx="1888">
                  <c:v>0.48171199999999997</c:v>
                </c:pt>
                <c:pt idx="1889">
                  <c:v>0.481956</c:v>
                </c:pt>
                <c:pt idx="1890">
                  <c:v>0.48220499999999999</c:v>
                </c:pt>
                <c:pt idx="1891">
                  <c:v>0.48237000000000002</c:v>
                </c:pt>
                <c:pt idx="1892">
                  <c:v>0.48257899999999998</c:v>
                </c:pt>
                <c:pt idx="1893">
                  <c:v>0.48282700000000001</c:v>
                </c:pt>
                <c:pt idx="1894">
                  <c:v>0.48304999999999998</c:v>
                </c:pt>
                <c:pt idx="1895">
                  <c:v>0.483319</c:v>
                </c:pt>
                <c:pt idx="1896">
                  <c:v>0.48373500000000003</c:v>
                </c:pt>
                <c:pt idx="1897">
                  <c:v>0.48396899999999998</c:v>
                </c:pt>
                <c:pt idx="1898">
                  <c:v>0.484097</c:v>
                </c:pt>
                <c:pt idx="1899">
                  <c:v>0.48426799999999998</c:v>
                </c:pt>
                <c:pt idx="1900">
                  <c:v>0.484404</c:v>
                </c:pt>
                <c:pt idx="1901">
                  <c:v>0.484516</c:v>
                </c:pt>
                <c:pt idx="1902">
                  <c:v>0.48466599999999999</c:v>
                </c:pt>
                <c:pt idx="1903">
                  <c:v>0.48473899999999998</c:v>
                </c:pt>
                <c:pt idx="1904">
                  <c:v>0.484738</c:v>
                </c:pt>
                <c:pt idx="1905">
                  <c:v>0.484711</c:v>
                </c:pt>
                <c:pt idx="1906">
                  <c:v>0.48460300000000001</c:v>
                </c:pt>
                <c:pt idx="1907">
                  <c:v>0.48454799999999998</c:v>
                </c:pt>
                <c:pt idx="1908">
                  <c:v>0.48449199999999998</c:v>
                </c:pt>
                <c:pt idx="1909">
                  <c:v>0.48441899999999999</c:v>
                </c:pt>
                <c:pt idx="1910">
                  <c:v>0.48442099999999999</c:v>
                </c:pt>
                <c:pt idx="1911">
                  <c:v>0.48432599999999998</c:v>
                </c:pt>
                <c:pt idx="1912">
                  <c:v>0.48413400000000001</c:v>
                </c:pt>
                <c:pt idx="1913">
                  <c:v>0.48396</c:v>
                </c:pt>
                <c:pt idx="1914">
                  <c:v>0.48375600000000002</c:v>
                </c:pt>
                <c:pt idx="1915">
                  <c:v>0.48352200000000001</c:v>
                </c:pt>
                <c:pt idx="1916">
                  <c:v>0.48333999999999999</c:v>
                </c:pt>
                <c:pt idx="1917">
                  <c:v>0.483124</c:v>
                </c:pt>
                <c:pt idx="1918">
                  <c:v>0.48290899999999998</c:v>
                </c:pt>
                <c:pt idx="1919">
                  <c:v>0.48266599999999998</c:v>
                </c:pt>
                <c:pt idx="1920">
                  <c:v>0.48236600000000002</c:v>
                </c:pt>
                <c:pt idx="1921">
                  <c:v>0.48200900000000002</c:v>
                </c:pt>
                <c:pt idx="1922">
                  <c:v>0.48169899999999999</c:v>
                </c:pt>
                <c:pt idx="1923">
                  <c:v>0.481375</c:v>
                </c:pt>
                <c:pt idx="1924">
                  <c:v>0.48100900000000002</c:v>
                </c:pt>
                <c:pt idx="1925">
                  <c:v>0.48066700000000001</c:v>
                </c:pt>
                <c:pt idx="1926">
                  <c:v>0.48023700000000002</c:v>
                </c:pt>
                <c:pt idx="1927">
                  <c:v>0.47969600000000001</c:v>
                </c:pt>
                <c:pt idx="1928">
                  <c:v>0.47922999999999999</c:v>
                </c:pt>
                <c:pt idx="1929">
                  <c:v>0.47875800000000002</c:v>
                </c:pt>
                <c:pt idx="1930">
                  <c:v>0.47830800000000001</c:v>
                </c:pt>
                <c:pt idx="1931">
                  <c:v>0.47790199999999999</c:v>
                </c:pt>
                <c:pt idx="1932">
                  <c:v>0.47744500000000001</c:v>
                </c:pt>
                <c:pt idx="1933">
                  <c:v>0.47699000000000003</c:v>
                </c:pt>
                <c:pt idx="1934">
                  <c:v>0.47650100000000001</c:v>
                </c:pt>
                <c:pt idx="1935">
                  <c:v>0.47598299999999999</c:v>
                </c:pt>
                <c:pt idx="1936">
                  <c:v>0.47543099999999999</c:v>
                </c:pt>
                <c:pt idx="1937">
                  <c:v>0.47486</c:v>
                </c:pt>
                <c:pt idx="1938">
                  <c:v>0.47424699999999997</c:v>
                </c:pt>
                <c:pt idx="1939">
                  <c:v>0.47352899999999998</c:v>
                </c:pt>
                <c:pt idx="1940">
                  <c:v>0.47289999999999999</c:v>
                </c:pt>
                <c:pt idx="1941">
                  <c:v>0.472273</c:v>
                </c:pt>
                <c:pt idx="1942">
                  <c:v>0.47167700000000001</c:v>
                </c:pt>
                <c:pt idx="1943">
                  <c:v>0.47117399999999998</c:v>
                </c:pt>
                <c:pt idx="1944">
                  <c:v>0.47062500000000002</c:v>
                </c:pt>
                <c:pt idx="1945">
                  <c:v>0.47007199999999999</c:v>
                </c:pt>
                <c:pt idx="1946">
                  <c:v>0.469499</c:v>
                </c:pt>
                <c:pt idx="1947">
                  <c:v>0.468916</c:v>
                </c:pt>
                <c:pt idx="1948">
                  <c:v>0.46830899999999998</c:v>
                </c:pt>
                <c:pt idx="1949">
                  <c:v>0.46768300000000002</c:v>
                </c:pt>
                <c:pt idx="1950">
                  <c:v>0.46703800000000001</c:v>
                </c:pt>
                <c:pt idx="1951">
                  <c:v>0.466368</c:v>
                </c:pt>
                <c:pt idx="1952">
                  <c:v>0.46563900000000003</c:v>
                </c:pt>
                <c:pt idx="1953">
                  <c:v>0.46497500000000003</c:v>
                </c:pt>
                <c:pt idx="1954">
                  <c:v>0.46431699999999998</c:v>
                </c:pt>
                <c:pt idx="1955">
                  <c:v>0.46369300000000002</c:v>
                </c:pt>
                <c:pt idx="1956">
                  <c:v>0.46312300000000001</c:v>
                </c:pt>
                <c:pt idx="1957">
                  <c:v>0.46253100000000003</c:v>
                </c:pt>
                <c:pt idx="1958">
                  <c:v>0.46193600000000001</c:v>
                </c:pt>
                <c:pt idx="1959">
                  <c:v>0.461372</c:v>
                </c:pt>
                <c:pt idx="1960">
                  <c:v>0.46079900000000001</c:v>
                </c:pt>
                <c:pt idx="1961">
                  <c:v>0.46030300000000002</c:v>
                </c:pt>
                <c:pt idx="1962">
                  <c:v>0.45983800000000002</c:v>
                </c:pt>
                <c:pt idx="1963">
                  <c:v>0.45944000000000002</c:v>
                </c:pt>
                <c:pt idx="1964">
                  <c:v>0.45913700000000002</c:v>
                </c:pt>
                <c:pt idx="1965">
                  <c:v>0.45880399999999999</c:v>
                </c:pt>
                <c:pt idx="1966">
                  <c:v>0.45851399999999998</c:v>
                </c:pt>
                <c:pt idx="1967">
                  <c:v>0.458206</c:v>
                </c:pt>
                <c:pt idx="1968">
                  <c:v>0.45782099999999998</c:v>
                </c:pt>
                <c:pt idx="1969">
                  <c:v>0.45760299999999998</c:v>
                </c:pt>
                <c:pt idx="1970">
                  <c:v>0.45752599999999999</c:v>
                </c:pt>
                <c:pt idx="1971">
                  <c:v>0.45733299999999999</c:v>
                </c:pt>
                <c:pt idx="1972">
                  <c:v>0.4572</c:v>
                </c:pt>
                <c:pt idx="1973">
                  <c:v>0.45702199999999998</c:v>
                </c:pt>
                <c:pt idx="1974">
                  <c:v>0.45669999999999999</c:v>
                </c:pt>
                <c:pt idx="1975">
                  <c:v>0.45650099999999999</c:v>
                </c:pt>
                <c:pt idx="1976">
                  <c:v>0.45634400000000003</c:v>
                </c:pt>
                <c:pt idx="1977">
                  <c:v>0.45625900000000003</c:v>
                </c:pt>
                <c:pt idx="1978">
                  <c:v>0.45629199999999998</c:v>
                </c:pt>
                <c:pt idx="1979">
                  <c:v>0.45624100000000001</c:v>
                </c:pt>
                <c:pt idx="1980">
                  <c:v>0.45624500000000001</c:v>
                </c:pt>
                <c:pt idx="1981">
                  <c:v>0.45619199999999999</c:v>
                </c:pt>
                <c:pt idx="1982">
                  <c:v>0.456065</c:v>
                </c:pt>
                <c:pt idx="1983">
                  <c:v>0.45592199999999999</c:v>
                </c:pt>
                <c:pt idx="1984">
                  <c:v>0.45581899999999997</c:v>
                </c:pt>
                <c:pt idx="1985">
                  <c:v>0.45560200000000001</c:v>
                </c:pt>
                <c:pt idx="1986">
                  <c:v>0.45525900000000002</c:v>
                </c:pt>
                <c:pt idx="1987">
                  <c:v>0.45493800000000001</c:v>
                </c:pt>
                <c:pt idx="1988">
                  <c:v>0.45457900000000001</c:v>
                </c:pt>
                <c:pt idx="1989">
                  <c:v>0.45418399999999998</c:v>
                </c:pt>
                <c:pt idx="1990">
                  <c:v>0.45383099999999998</c:v>
                </c:pt>
                <c:pt idx="1991">
                  <c:v>0.45335599999999998</c:v>
                </c:pt>
                <c:pt idx="1992">
                  <c:v>0.45272200000000001</c:v>
                </c:pt>
                <c:pt idx="1993">
                  <c:v>0.45213599999999998</c:v>
                </c:pt>
                <c:pt idx="1994">
                  <c:v>0.45152100000000001</c:v>
                </c:pt>
                <c:pt idx="1995">
                  <c:v>0.45086599999999999</c:v>
                </c:pt>
                <c:pt idx="1996">
                  <c:v>0.45021800000000001</c:v>
                </c:pt>
                <c:pt idx="1997">
                  <c:v>0.44954300000000003</c:v>
                </c:pt>
                <c:pt idx="1998">
                  <c:v>0.44877699999999998</c:v>
                </c:pt>
                <c:pt idx="1999">
                  <c:v>0.44803399999999999</c:v>
                </c:pt>
                <c:pt idx="2000">
                  <c:v>0.44733000000000001</c:v>
                </c:pt>
                <c:pt idx="2001">
                  <c:v>0.44664700000000002</c:v>
                </c:pt>
                <c:pt idx="2002">
                  <c:v>0.44597799999999999</c:v>
                </c:pt>
                <c:pt idx="2003">
                  <c:v>0.44529200000000002</c:v>
                </c:pt>
                <c:pt idx="2004">
                  <c:v>0.44478299999999998</c:v>
                </c:pt>
                <c:pt idx="2005">
                  <c:v>0.44435599999999997</c:v>
                </c:pt>
                <c:pt idx="2006">
                  <c:v>0.44394499999999998</c:v>
                </c:pt>
                <c:pt idx="2007">
                  <c:v>0.44366499999999998</c:v>
                </c:pt>
                <c:pt idx="2008">
                  <c:v>0.44335599999999997</c:v>
                </c:pt>
                <c:pt idx="2009">
                  <c:v>0.44302999999999998</c:v>
                </c:pt>
                <c:pt idx="2010">
                  <c:v>0.44275399999999998</c:v>
                </c:pt>
                <c:pt idx="2011">
                  <c:v>0.44258999999999998</c:v>
                </c:pt>
                <c:pt idx="2012">
                  <c:v>0.44229099999999999</c:v>
                </c:pt>
                <c:pt idx="2013">
                  <c:v>0.44194499999999998</c:v>
                </c:pt>
                <c:pt idx="2014">
                  <c:v>0.44158399999999998</c:v>
                </c:pt>
                <c:pt idx="2015">
                  <c:v>0.44119000000000003</c:v>
                </c:pt>
                <c:pt idx="2016">
                  <c:v>0.44074400000000002</c:v>
                </c:pt>
                <c:pt idx="2017">
                  <c:v>0.44029299999999999</c:v>
                </c:pt>
                <c:pt idx="2018">
                  <c:v>0.43972499999999998</c:v>
                </c:pt>
                <c:pt idx="2019">
                  <c:v>0.43906499999999998</c:v>
                </c:pt>
                <c:pt idx="2020">
                  <c:v>0.43835299999999999</c:v>
                </c:pt>
                <c:pt idx="2021">
                  <c:v>0.437583</c:v>
                </c:pt>
                <c:pt idx="2022">
                  <c:v>0.43670500000000001</c:v>
                </c:pt>
                <c:pt idx="2023">
                  <c:v>0.43569000000000002</c:v>
                </c:pt>
                <c:pt idx="2024">
                  <c:v>0.43473400000000001</c:v>
                </c:pt>
                <c:pt idx="2025">
                  <c:v>0.43366700000000002</c:v>
                </c:pt>
                <c:pt idx="2026">
                  <c:v>0.432703</c:v>
                </c:pt>
                <c:pt idx="2027">
                  <c:v>0.43179899999999999</c:v>
                </c:pt>
                <c:pt idx="2028">
                  <c:v>0.43090400000000001</c:v>
                </c:pt>
                <c:pt idx="2029">
                  <c:v>0.430008</c:v>
                </c:pt>
                <c:pt idx="2030">
                  <c:v>0.42919800000000002</c:v>
                </c:pt>
                <c:pt idx="2031">
                  <c:v>0.42842999999999998</c:v>
                </c:pt>
                <c:pt idx="2032">
                  <c:v>0.42774000000000001</c:v>
                </c:pt>
                <c:pt idx="2033">
                  <c:v>0.42710399999999998</c:v>
                </c:pt>
                <c:pt idx="2034">
                  <c:v>0.42655599999999999</c:v>
                </c:pt>
                <c:pt idx="2035">
                  <c:v>0.42606100000000002</c:v>
                </c:pt>
                <c:pt idx="2036">
                  <c:v>0.42572900000000002</c:v>
                </c:pt>
                <c:pt idx="2037">
                  <c:v>0.42548999999999998</c:v>
                </c:pt>
                <c:pt idx="2038">
                  <c:v>0.42542200000000002</c:v>
                </c:pt>
                <c:pt idx="2039">
                  <c:v>0.42560999999999999</c:v>
                </c:pt>
                <c:pt idx="2040">
                  <c:v>0.42573100000000003</c:v>
                </c:pt>
                <c:pt idx="2041">
                  <c:v>0.42599799999999999</c:v>
                </c:pt>
                <c:pt idx="2042">
                  <c:v>0.42619200000000002</c:v>
                </c:pt>
                <c:pt idx="2043">
                  <c:v>0.42635899999999999</c:v>
                </c:pt>
                <c:pt idx="2044">
                  <c:v>0.42650100000000002</c:v>
                </c:pt>
                <c:pt idx="2045">
                  <c:v>0.42662800000000001</c:v>
                </c:pt>
                <c:pt idx="2046">
                  <c:v>0.42675800000000003</c:v>
                </c:pt>
                <c:pt idx="2047">
                  <c:v>0.42683900000000002</c:v>
                </c:pt>
                <c:pt idx="2048">
                  <c:v>0.42700500000000002</c:v>
                </c:pt>
                <c:pt idx="2049">
                  <c:v>0.42725299999999999</c:v>
                </c:pt>
                <c:pt idx="2050">
                  <c:v>0.427398</c:v>
                </c:pt>
                <c:pt idx="2051">
                  <c:v>0.427535</c:v>
                </c:pt>
                <c:pt idx="2052">
                  <c:v>0.42765300000000001</c:v>
                </c:pt>
                <c:pt idx="2053">
                  <c:v>0.42772900000000003</c:v>
                </c:pt>
                <c:pt idx="2054">
                  <c:v>0.42777500000000002</c:v>
                </c:pt>
                <c:pt idx="2055">
                  <c:v>0.42789100000000002</c:v>
                </c:pt>
                <c:pt idx="2056">
                  <c:v>0.42784299999999997</c:v>
                </c:pt>
                <c:pt idx="2057">
                  <c:v>0.42754799999999998</c:v>
                </c:pt>
                <c:pt idx="2058">
                  <c:v>0.427429</c:v>
                </c:pt>
                <c:pt idx="2059">
                  <c:v>0.42731400000000003</c:v>
                </c:pt>
                <c:pt idx="2060">
                  <c:v>0.42716599999999999</c:v>
                </c:pt>
                <c:pt idx="2061">
                  <c:v>0.42729299999999998</c:v>
                </c:pt>
                <c:pt idx="2062">
                  <c:v>0.42703000000000002</c:v>
                </c:pt>
                <c:pt idx="2063">
                  <c:v>0.42646899999999999</c:v>
                </c:pt>
                <c:pt idx="2064">
                  <c:v>0.42594700000000002</c:v>
                </c:pt>
                <c:pt idx="2065">
                  <c:v>0.42511300000000002</c:v>
                </c:pt>
                <c:pt idx="2066">
                  <c:v>0.42447200000000002</c:v>
                </c:pt>
                <c:pt idx="2067">
                  <c:v>0.42401499999999998</c:v>
                </c:pt>
                <c:pt idx="2068">
                  <c:v>0.42344599999999999</c:v>
                </c:pt>
                <c:pt idx="2069">
                  <c:v>0.42286600000000002</c:v>
                </c:pt>
                <c:pt idx="2070">
                  <c:v>0.42222999999999999</c:v>
                </c:pt>
                <c:pt idx="2071">
                  <c:v>0.421516</c:v>
                </c:pt>
                <c:pt idx="2072">
                  <c:v>0.420763</c:v>
                </c:pt>
                <c:pt idx="2073">
                  <c:v>0.42005799999999999</c:v>
                </c:pt>
                <c:pt idx="2074">
                  <c:v>0.419236</c:v>
                </c:pt>
                <c:pt idx="2075">
                  <c:v>0.41822300000000001</c:v>
                </c:pt>
                <c:pt idx="2076">
                  <c:v>0.41731000000000001</c:v>
                </c:pt>
                <c:pt idx="2077">
                  <c:v>0.41641699999999998</c:v>
                </c:pt>
                <c:pt idx="2078">
                  <c:v>0.41544799999999998</c:v>
                </c:pt>
                <c:pt idx="2079">
                  <c:v>0.41446</c:v>
                </c:pt>
                <c:pt idx="2080">
                  <c:v>0.41348600000000002</c:v>
                </c:pt>
                <c:pt idx="2081">
                  <c:v>0.41242299999999998</c:v>
                </c:pt>
                <c:pt idx="2082">
                  <c:v>0.41131800000000002</c:v>
                </c:pt>
                <c:pt idx="2083">
                  <c:v>0.41023700000000002</c:v>
                </c:pt>
                <c:pt idx="2084">
                  <c:v>0.40924300000000002</c:v>
                </c:pt>
                <c:pt idx="2085">
                  <c:v>0.40831899999999999</c:v>
                </c:pt>
                <c:pt idx="2086">
                  <c:v>0.40728500000000001</c:v>
                </c:pt>
                <c:pt idx="2087">
                  <c:v>0.40610800000000002</c:v>
                </c:pt>
                <c:pt idx="2088">
                  <c:v>0.405138</c:v>
                </c:pt>
                <c:pt idx="2089">
                  <c:v>0.404173</c:v>
                </c:pt>
                <c:pt idx="2090">
                  <c:v>0.403229</c:v>
                </c:pt>
                <c:pt idx="2091">
                  <c:v>0.40255099999999999</c:v>
                </c:pt>
                <c:pt idx="2092">
                  <c:v>0.40177600000000002</c:v>
                </c:pt>
                <c:pt idx="2093">
                  <c:v>0.400835</c:v>
                </c:pt>
                <c:pt idx="2094">
                  <c:v>0.39997300000000002</c:v>
                </c:pt>
                <c:pt idx="2095">
                  <c:v>0.39922999999999997</c:v>
                </c:pt>
                <c:pt idx="2096">
                  <c:v>0.39848600000000001</c:v>
                </c:pt>
                <c:pt idx="2097">
                  <c:v>0.39768999999999999</c:v>
                </c:pt>
                <c:pt idx="2098">
                  <c:v>0.39704</c:v>
                </c:pt>
                <c:pt idx="2099">
                  <c:v>0.39640700000000001</c:v>
                </c:pt>
                <c:pt idx="2100">
                  <c:v>0.39589999999999997</c:v>
                </c:pt>
                <c:pt idx="2101">
                  <c:v>0.39561200000000002</c:v>
                </c:pt>
                <c:pt idx="2102">
                  <c:v>0.39519399999999999</c:v>
                </c:pt>
                <c:pt idx="2103">
                  <c:v>0.394928</c:v>
                </c:pt>
                <c:pt idx="2104">
                  <c:v>0.39450200000000002</c:v>
                </c:pt>
                <c:pt idx="2105">
                  <c:v>0.393818</c:v>
                </c:pt>
                <c:pt idx="2106">
                  <c:v>0.393285</c:v>
                </c:pt>
                <c:pt idx="2107">
                  <c:v>0.39285500000000001</c:v>
                </c:pt>
                <c:pt idx="2108">
                  <c:v>0.39227099999999998</c:v>
                </c:pt>
                <c:pt idx="2109">
                  <c:v>0.39161099999999999</c:v>
                </c:pt>
                <c:pt idx="2110">
                  <c:v>0.39104800000000001</c:v>
                </c:pt>
                <c:pt idx="2111">
                  <c:v>0.39038499999999998</c:v>
                </c:pt>
                <c:pt idx="2112">
                  <c:v>0.38973600000000003</c:v>
                </c:pt>
                <c:pt idx="2113">
                  <c:v>0.38936700000000002</c:v>
                </c:pt>
                <c:pt idx="2114">
                  <c:v>0.388708</c:v>
                </c:pt>
                <c:pt idx="2115">
                  <c:v>0.38766699999999998</c:v>
                </c:pt>
                <c:pt idx="2116">
                  <c:v>0.386903</c:v>
                </c:pt>
                <c:pt idx="2117">
                  <c:v>0.386125</c:v>
                </c:pt>
                <c:pt idx="2118">
                  <c:v>0.385461</c:v>
                </c:pt>
                <c:pt idx="2119">
                  <c:v>0.38506800000000002</c:v>
                </c:pt>
                <c:pt idx="2120">
                  <c:v>0.38467800000000002</c:v>
                </c:pt>
                <c:pt idx="2121">
                  <c:v>0.38442500000000002</c:v>
                </c:pt>
                <c:pt idx="2122">
                  <c:v>0.38389899999999999</c:v>
                </c:pt>
                <c:pt idx="2123">
                  <c:v>0.38306000000000001</c:v>
                </c:pt>
                <c:pt idx="2124">
                  <c:v>0.38230500000000001</c:v>
                </c:pt>
                <c:pt idx="2125">
                  <c:v>0.38159100000000001</c:v>
                </c:pt>
                <c:pt idx="2126">
                  <c:v>0.38092399999999998</c:v>
                </c:pt>
                <c:pt idx="2127">
                  <c:v>0.38042399999999998</c:v>
                </c:pt>
                <c:pt idx="2128">
                  <c:v>0.379718</c:v>
                </c:pt>
                <c:pt idx="2129">
                  <c:v>0.37877499999999997</c:v>
                </c:pt>
                <c:pt idx="2130">
                  <c:v>0.377693</c:v>
                </c:pt>
                <c:pt idx="2131">
                  <c:v>0.376834</c:v>
                </c:pt>
                <c:pt idx="2132">
                  <c:v>0.37620799999999999</c:v>
                </c:pt>
                <c:pt idx="2133">
                  <c:v>0.37546600000000002</c:v>
                </c:pt>
                <c:pt idx="2134">
                  <c:v>0.37487900000000002</c:v>
                </c:pt>
                <c:pt idx="2135">
                  <c:v>0.37407099999999999</c:v>
                </c:pt>
                <c:pt idx="2136">
                  <c:v>0.37327300000000002</c:v>
                </c:pt>
                <c:pt idx="2137">
                  <c:v>0.37279699999999999</c:v>
                </c:pt>
                <c:pt idx="2138">
                  <c:v>0.372226</c:v>
                </c:pt>
                <c:pt idx="2139">
                  <c:v>0.37170799999999998</c:v>
                </c:pt>
                <c:pt idx="2140">
                  <c:v>0.370888</c:v>
                </c:pt>
                <c:pt idx="2141">
                  <c:v>0.36983300000000002</c:v>
                </c:pt>
                <c:pt idx="2142">
                  <c:v>0.368927</c:v>
                </c:pt>
                <c:pt idx="2143">
                  <c:v>0.36843599999999999</c:v>
                </c:pt>
                <c:pt idx="2144">
                  <c:v>0.36847099999999999</c:v>
                </c:pt>
                <c:pt idx="2145">
                  <c:v>0.36873099999999998</c:v>
                </c:pt>
                <c:pt idx="2146">
                  <c:v>0.36913400000000002</c:v>
                </c:pt>
                <c:pt idx="2147">
                  <c:v>0.369064</c:v>
                </c:pt>
                <c:pt idx="2148">
                  <c:v>0.36870900000000001</c:v>
                </c:pt>
                <c:pt idx="2149">
                  <c:v>0.368454</c:v>
                </c:pt>
                <c:pt idx="2150">
                  <c:v>0.36812499999999998</c:v>
                </c:pt>
              </c:numCache>
            </c:numRef>
          </c:yVal>
          <c:smooth val="1"/>
          <c:extLst>
            <c:ext xmlns:c16="http://schemas.microsoft.com/office/drawing/2014/chart" uri="{C3380CC4-5D6E-409C-BE32-E72D297353CC}">
              <c16:uniqueId val="{00000001-49B2-49F0-909A-F9A438B2C013}"/>
            </c:ext>
          </c:extLst>
        </c:ser>
        <c:ser>
          <c:idx val="2"/>
          <c:order val="2"/>
          <c:tx>
            <c:strRef>
              <c:f>BOX_EXPERIMENT!$O$1:$O$4</c:f>
              <c:strCache>
                <c:ptCount val="1"/>
                <c:pt idx="0">
                  <c:v>CONTACT PROB CF SOIL 1 PAPER DISH </c:v>
                </c:pt>
              </c:strCache>
            </c:strRef>
          </c:tx>
          <c:marker>
            <c:symbol val="none"/>
          </c:marker>
          <c:xVal>
            <c:numRef>
              <c:f>BOX_EXPERIMENT!$B$5:$B$2181</c:f>
              <c:numCache>
                <c:formatCode>General</c:formatCode>
                <c:ptCount val="2177"/>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BOX_EXPERIMENT!$O$5:$O$2181</c:f>
              <c:numCache>
                <c:formatCode>General</c:formatCode>
                <c:ptCount val="2177"/>
              </c:numCache>
            </c:numRef>
          </c:yVal>
          <c:smooth val="1"/>
          <c:extLst>
            <c:ext xmlns:c16="http://schemas.microsoft.com/office/drawing/2014/chart" uri="{C3380CC4-5D6E-409C-BE32-E72D297353CC}">
              <c16:uniqueId val="{00000002-49B2-49F0-909A-F9A438B2C013}"/>
            </c:ext>
          </c:extLst>
        </c:ser>
        <c:ser>
          <c:idx val="3"/>
          <c:order val="3"/>
          <c:tx>
            <c:strRef>
              <c:f>BOX_EXPERIMENT!$P$1:$P$4</c:f>
              <c:strCache>
                <c:ptCount val="1"/>
                <c:pt idx="0">
                  <c:v>CONTACT PROB CF SOIL 1 BOX COR TO PLATE </c:v>
                </c:pt>
              </c:strCache>
            </c:strRef>
          </c:tx>
          <c:spPr>
            <a:ln w="22225">
              <a:solidFill>
                <a:srgbClr val="FF0000"/>
              </a:solidFill>
              <a:prstDash val="lgDashDot"/>
            </a:ln>
          </c:spPr>
          <c:marker>
            <c:symbol val="none"/>
          </c:marker>
          <c:xVal>
            <c:numRef>
              <c:f>BOX_EXPERIMENT!$B$5:$B$2181</c:f>
              <c:numCache>
                <c:formatCode>General</c:formatCode>
                <c:ptCount val="2177"/>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numCache>
            </c:numRef>
          </c:xVal>
          <c:yVal>
            <c:numRef>
              <c:f>BOX_EXPERIMENT!$P$5:$P$2181</c:f>
              <c:numCache>
                <c:formatCode>General</c:formatCode>
                <c:ptCount val="2177"/>
                <c:pt idx="0">
                  <c:v>8.1457060558965677E-2</c:v>
                </c:pt>
                <c:pt idx="1">
                  <c:v>3.0028526174790945E-2</c:v>
                </c:pt>
                <c:pt idx="2">
                  <c:v>1.1596729834345482E-2</c:v>
                </c:pt>
                <c:pt idx="3">
                  <c:v>-1.5285203205554871E-2</c:v>
                </c:pt>
                <c:pt idx="4">
                  <c:v>1.60821254780904E-2</c:v>
                </c:pt>
                <c:pt idx="5">
                  <c:v>6.1353663439169592E-2</c:v>
                </c:pt>
                <c:pt idx="6">
                  <c:v>6.3211860122818445E-2</c:v>
                </c:pt>
                <c:pt idx="7">
                  <c:v>4.8593601605018757E-2</c:v>
                </c:pt>
                <c:pt idx="8">
                  <c:v>3.6311999866640389E-2</c:v>
                </c:pt>
                <c:pt idx="9">
                  <c:v>4.5306984243882575E-2</c:v>
                </c:pt>
                <c:pt idx="10">
                  <c:v>8.440398275930254E-2</c:v>
                </c:pt>
                <c:pt idx="11">
                  <c:v>8.2075781368269596E-2</c:v>
                </c:pt>
                <c:pt idx="12">
                  <c:v>4.4476587807205668E-2</c:v>
                </c:pt>
                <c:pt idx="13">
                  <c:v>1.8450800876919918E-2</c:v>
                </c:pt>
                <c:pt idx="14">
                  <c:v>2.0686362525744063E-2</c:v>
                </c:pt>
                <c:pt idx="15">
                  <c:v>2.8033110587389103E-2</c:v>
                </c:pt>
                <c:pt idx="16">
                  <c:v>2.7268378478730794E-2</c:v>
                </c:pt>
                <c:pt idx="17">
                  <c:v>5.0084198815274351E-2</c:v>
                </c:pt>
                <c:pt idx="18">
                  <c:v>5.838585460321153E-2</c:v>
                </c:pt>
                <c:pt idx="19">
                  <c:v>4.4028562568237138E-2</c:v>
                </c:pt>
                <c:pt idx="20">
                  <c:v>2.9066687388171815E-2</c:v>
                </c:pt>
                <c:pt idx="21">
                  <c:v>4.3196125632980344E-2</c:v>
                </c:pt>
                <c:pt idx="22">
                  <c:v>6.0890453532497911E-2</c:v>
                </c:pt>
                <c:pt idx="23">
                  <c:v>4.7876752824447859E-2</c:v>
                </c:pt>
                <c:pt idx="24">
                  <c:v>4.350946810359424E-2</c:v>
                </c:pt>
                <c:pt idx="25">
                  <c:v>3.8399774303742071E-2</c:v>
                </c:pt>
                <c:pt idx="26">
                  <c:v>2.8415133346804497E-2</c:v>
                </c:pt>
                <c:pt idx="27">
                  <c:v>2.4415725293002448E-2</c:v>
                </c:pt>
                <c:pt idx="28">
                  <c:v>3.3582461772725218E-2</c:v>
                </c:pt>
                <c:pt idx="29">
                  <c:v>4.6083516764844554E-2</c:v>
                </c:pt>
                <c:pt idx="30">
                  <c:v>3.72620811230484E-2</c:v>
                </c:pt>
                <c:pt idx="31">
                  <c:v>4.0549350092914702E-2</c:v>
                </c:pt>
                <c:pt idx="32">
                  <c:v>4.3546215557480478E-2</c:v>
                </c:pt>
                <c:pt idx="33">
                  <c:v>3.309865897430999E-2</c:v>
                </c:pt>
                <c:pt idx="34">
                  <c:v>3.8056841958440307E-2</c:v>
                </c:pt>
                <c:pt idx="35">
                  <c:v>4.7900610793915527E-2</c:v>
                </c:pt>
                <c:pt idx="36">
                  <c:v>5.2677532208765351E-2</c:v>
                </c:pt>
                <c:pt idx="37">
                  <c:v>3.8685133777595929E-2</c:v>
                </c:pt>
                <c:pt idx="38">
                  <c:v>3.1287347634414424E-2</c:v>
                </c:pt>
                <c:pt idx="39">
                  <c:v>3.0701657675435253E-2</c:v>
                </c:pt>
                <c:pt idx="40">
                  <c:v>2.7110303640630287E-2</c:v>
                </c:pt>
                <c:pt idx="41">
                  <c:v>3.309821990536229E-2</c:v>
                </c:pt>
                <c:pt idx="42">
                  <c:v>4.2374569724096971E-2</c:v>
                </c:pt>
                <c:pt idx="43">
                  <c:v>4.6685638883392409E-2</c:v>
                </c:pt>
                <c:pt idx="44">
                  <c:v>3.6064305980068323E-2</c:v>
                </c:pt>
                <c:pt idx="45">
                  <c:v>3.3013710899424058E-2</c:v>
                </c:pt>
                <c:pt idx="46">
                  <c:v>4.2153902843267151E-2</c:v>
                </c:pt>
                <c:pt idx="47">
                  <c:v>4.5236904931258176E-2</c:v>
                </c:pt>
                <c:pt idx="48">
                  <c:v>4.3334720796806003E-2</c:v>
                </c:pt>
                <c:pt idx="49">
                  <c:v>3.9429005263247108E-2</c:v>
                </c:pt>
                <c:pt idx="50">
                  <c:v>3.7815563044075989E-2</c:v>
                </c:pt>
                <c:pt idx="51">
                  <c:v>3.6080884066208463E-2</c:v>
                </c:pt>
                <c:pt idx="52">
                  <c:v>3.6631660389781176E-2</c:v>
                </c:pt>
                <c:pt idx="53">
                  <c:v>3.9944429748025777E-2</c:v>
                </c:pt>
                <c:pt idx="54">
                  <c:v>3.7884385305161382E-2</c:v>
                </c:pt>
                <c:pt idx="55">
                  <c:v>3.7556014692877622E-2</c:v>
                </c:pt>
                <c:pt idx="56">
                  <c:v>4.0245630898387688E-2</c:v>
                </c:pt>
                <c:pt idx="57">
                  <c:v>3.9881864925937524E-2</c:v>
                </c:pt>
                <c:pt idx="58">
                  <c:v>3.8514950212448516E-2</c:v>
                </c:pt>
                <c:pt idx="59">
                  <c:v>3.8928125461098216E-2</c:v>
                </c:pt>
                <c:pt idx="60">
                  <c:v>4.3470740089972093E-2</c:v>
                </c:pt>
                <c:pt idx="61">
                  <c:v>4.2822311445449804E-2</c:v>
                </c:pt>
                <c:pt idx="62">
                  <c:v>3.8998550549461157E-2</c:v>
                </c:pt>
                <c:pt idx="63">
                  <c:v>3.5795602696872111E-2</c:v>
                </c:pt>
                <c:pt idx="64">
                  <c:v>3.7042804894205417E-2</c:v>
                </c:pt>
                <c:pt idx="65">
                  <c:v>3.8131858322841182E-2</c:v>
                </c:pt>
                <c:pt idx="66">
                  <c:v>3.8109514336160451E-2</c:v>
                </c:pt>
                <c:pt idx="67">
                  <c:v>4.1124665450241592E-2</c:v>
                </c:pt>
                <c:pt idx="68">
                  <c:v>4.2521646366667769E-2</c:v>
                </c:pt>
                <c:pt idx="69">
                  <c:v>4.1218699109712452E-2</c:v>
                </c:pt>
                <c:pt idx="70">
                  <c:v>3.8190669297497905E-2</c:v>
                </c:pt>
                <c:pt idx="71">
                  <c:v>4.1830820426856166E-2</c:v>
                </c:pt>
                <c:pt idx="72">
                  <c:v>4.5683729094997308E-2</c:v>
                </c:pt>
                <c:pt idx="73">
                  <c:v>4.3926364318541106E-2</c:v>
                </c:pt>
                <c:pt idx="74">
                  <c:v>4.1014612157369408E-2</c:v>
                </c:pt>
                <c:pt idx="75">
                  <c:v>3.9537284270129786E-2</c:v>
                </c:pt>
                <c:pt idx="76">
                  <c:v>4.0044075749116503E-2</c:v>
                </c:pt>
                <c:pt idx="77">
                  <c:v>4.0174208901888199E-2</c:v>
                </c:pt>
                <c:pt idx="78">
                  <c:v>4.1450318410895831E-2</c:v>
                </c:pt>
                <c:pt idx="79">
                  <c:v>4.3250441870263799E-2</c:v>
                </c:pt>
                <c:pt idx="80">
                  <c:v>4.4039742028641873E-2</c:v>
                </c:pt>
                <c:pt idx="81">
                  <c:v>4.3828268459540652E-2</c:v>
                </c:pt>
                <c:pt idx="82">
                  <c:v>4.3182879028489905E-2</c:v>
                </c:pt>
                <c:pt idx="83">
                  <c:v>4.2891734363615958E-2</c:v>
                </c:pt>
                <c:pt idx="84">
                  <c:v>4.4057609220079084E-2</c:v>
                </c:pt>
                <c:pt idx="85">
                  <c:v>4.5672641631530141E-2</c:v>
                </c:pt>
                <c:pt idx="86">
                  <c:v>4.6344686992648106E-2</c:v>
                </c:pt>
                <c:pt idx="87">
                  <c:v>4.3264146606723425E-2</c:v>
                </c:pt>
                <c:pt idx="88">
                  <c:v>4.3188635807499563E-2</c:v>
                </c:pt>
                <c:pt idx="89">
                  <c:v>4.5549773372996885E-2</c:v>
                </c:pt>
                <c:pt idx="90">
                  <c:v>4.547251138933775E-2</c:v>
                </c:pt>
                <c:pt idx="91">
                  <c:v>4.5860422249833978E-2</c:v>
                </c:pt>
                <c:pt idx="92">
                  <c:v>4.7069748830483052E-2</c:v>
                </c:pt>
                <c:pt idx="93">
                  <c:v>4.8488981568980023E-2</c:v>
                </c:pt>
                <c:pt idx="94">
                  <c:v>4.6997188403364781E-2</c:v>
                </c:pt>
                <c:pt idx="95">
                  <c:v>4.6727624918092063E-2</c:v>
                </c:pt>
                <c:pt idx="96">
                  <c:v>4.9334484402447816E-2</c:v>
                </c:pt>
                <c:pt idx="97">
                  <c:v>5.0464115509390436E-2</c:v>
                </c:pt>
                <c:pt idx="98">
                  <c:v>4.9491217281526091E-2</c:v>
                </c:pt>
                <c:pt idx="99">
                  <c:v>4.7742513769095399E-2</c:v>
                </c:pt>
                <c:pt idx="100">
                  <c:v>4.8535920887432443E-2</c:v>
                </c:pt>
                <c:pt idx="101">
                  <c:v>4.8984439303865916E-2</c:v>
                </c:pt>
                <c:pt idx="102">
                  <c:v>4.9040459504390732E-2</c:v>
                </c:pt>
                <c:pt idx="103">
                  <c:v>4.9434885925372533E-2</c:v>
                </c:pt>
                <c:pt idx="104">
                  <c:v>5.0216153314084008E-2</c:v>
                </c:pt>
                <c:pt idx="105">
                  <c:v>5.09723593069763E-2</c:v>
                </c:pt>
                <c:pt idx="106">
                  <c:v>5.1345762197301088E-2</c:v>
                </c:pt>
                <c:pt idx="107">
                  <c:v>5.1126444566533806E-2</c:v>
                </c:pt>
                <c:pt idx="108">
                  <c:v>5.1229420911218827E-2</c:v>
                </c:pt>
                <c:pt idx="109">
                  <c:v>5.1978224961859096E-2</c:v>
                </c:pt>
                <c:pt idx="110">
                  <c:v>5.317057831140478E-2</c:v>
                </c:pt>
                <c:pt idx="111">
                  <c:v>5.2872270497455354E-2</c:v>
                </c:pt>
                <c:pt idx="112">
                  <c:v>5.1877085501897006E-2</c:v>
                </c:pt>
                <c:pt idx="113">
                  <c:v>5.2093676369240387E-2</c:v>
                </c:pt>
                <c:pt idx="114">
                  <c:v>5.2565544930316128E-2</c:v>
                </c:pt>
                <c:pt idx="115">
                  <c:v>5.2696381061311783E-2</c:v>
                </c:pt>
                <c:pt idx="116">
                  <c:v>5.247551896044484E-2</c:v>
                </c:pt>
                <c:pt idx="117">
                  <c:v>5.4289609506740159E-2</c:v>
                </c:pt>
                <c:pt idx="118">
                  <c:v>5.4751269684022649E-2</c:v>
                </c:pt>
                <c:pt idx="119">
                  <c:v>5.3175913260294916E-2</c:v>
                </c:pt>
                <c:pt idx="120">
                  <c:v>5.3614886117761516E-2</c:v>
                </c:pt>
                <c:pt idx="121">
                  <c:v>5.535350002362871E-2</c:v>
                </c:pt>
                <c:pt idx="122">
                  <c:v>5.6784704897166978E-2</c:v>
                </c:pt>
                <c:pt idx="123">
                  <c:v>5.5506177552483403E-2</c:v>
                </c:pt>
                <c:pt idx="124">
                  <c:v>5.4410234376899701E-2</c:v>
                </c:pt>
                <c:pt idx="125">
                  <c:v>5.4458258655127816E-2</c:v>
                </c:pt>
                <c:pt idx="126">
                  <c:v>5.5657766603747078E-2</c:v>
                </c:pt>
                <c:pt idx="127">
                  <c:v>5.5356576871023813E-2</c:v>
                </c:pt>
                <c:pt idx="128">
                  <c:v>5.5483478715546923E-2</c:v>
                </c:pt>
                <c:pt idx="129">
                  <c:v>5.6933203282509094E-2</c:v>
                </c:pt>
                <c:pt idx="130">
                  <c:v>5.7340804221087741E-2</c:v>
                </c:pt>
                <c:pt idx="131">
                  <c:v>5.695994949558477E-2</c:v>
                </c:pt>
                <c:pt idx="132">
                  <c:v>5.6604082030225433E-2</c:v>
                </c:pt>
                <c:pt idx="133">
                  <c:v>5.7873400833885869E-2</c:v>
                </c:pt>
                <c:pt idx="134">
                  <c:v>5.8669551053438754E-2</c:v>
                </c:pt>
                <c:pt idx="135">
                  <c:v>5.8687536107866575E-2</c:v>
                </c:pt>
                <c:pt idx="136">
                  <c:v>5.8330784701844669E-2</c:v>
                </c:pt>
                <c:pt idx="137">
                  <c:v>5.8548880083907288E-2</c:v>
                </c:pt>
                <c:pt idx="138">
                  <c:v>5.8837021856004666E-2</c:v>
                </c:pt>
                <c:pt idx="139">
                  <c:v>5.877618985992461E-2</c:v>
                </c:pt>
                <c:pt idx="140">
                  <c:v>5.9103835783506607E-2</c:v>
                </c:pt>
                <c:pt idx="141">
                  <c:v>5.9988612652879941E-2</c:v>
                </c:pt>
                <c:pt idx="142">
                  <c:v>6.1134132026449003E-2</c:v>
                </c:pt>
                <c:pt idx="143">
                  <c:v>6.1506433747156676E-2</c:v>
                </c:pt>
                <c:pt idx="144">
                  <c:v>6.1166106720478675E-2</c:v>
                </c:pt>
                <c:pt idx="145">
                  <c:v>6.0986615483202528E-2</c:v>
                </c:pt>
                <c:pt idx="146">
                  <c:v>6.240629800966415E-2</c:v>
                </c:pt>
                <c:pt idx="147">
                  <c:v>6.3235654388400245E-2</c:v>
                </c:pt>
                <c:pt idx="148">
                  <c:v>6.3213145482554647E-2</c:v>
                </c:pt>
                <c:pt idx="149">
                  <c:v>6.2747374489617605E-2</c:v>
                </c:pt>
                <c:pt idx="150">
                  <c:v>6.3132699858059749E-2</c:v>
                </c:pt>
                <c:pt idx="151">
                  <c:v>6.369675928066286E-2</c:v>
                </c:pt>
                <c:pt idx="152">
                  <c:v>6.3975170202595744E-2</c:v>
                </c:pt>
                <c:pt idx="153">
                  <c:v>6.4433071676593442E-2</c:v>
                </c:pt>
                <c:pt idx="154">
                  <c:v>6.5291288759316349E-2</c:v>
                </c:pt>
                <c:pt idx="155">
                  <c:v>6.6111569378788773E-2</c:v>
                </c:pt>
                <c:pt idx="156">
                  <c:v>6.5585418615775937E-2</c:v>
                </c:pt>
                <c:pt idx="157">
                  <c:v>6.5807668204341016E-2</c:v>
                </c:pt>
                <c:pt idx="158">
                  <c:v>6.6760871755311826E-2</c:v>
                </c:pt>
                <c:pt idx="159">
                  <c:v>6.7561388669684252E-2</c:v>
                </c:pt>
                <c:pt idx="160">
                  <c:v>6.7739725271972709E-2</c:v>
                </c:pt>
                <c:pt idx="161">
                  <c:v>6.7802237139094515E-2</c:v>
                </c:pt>
                <c:pt idx="162">
                  <c:v>6.8218278637956001E-2</c:v>
                </c:pt>
                <c:pt idx="163">
                  <c:v>6.8490433898552638E-2</c:v>
                </c:pt>
                <c:pt idx="164">
                  <c:v>6.867571167023645E-2</c:v>
                </c:pt>
                <c:pt idx="165">
                  <c:v>6.8964956591740234E-2</c:v>
                </c:pt>
                <c:pt idx="166">
                  <c:v>6.9875713139664133E-2</c:v>
                </c:pt>
                <c:pt idx="167">
                  <c:v>7.0430633145125737E-2</c:v>
                </c:pt>
                <c:pt idx="168">
                  <c:v>7.0560028748707065E-2</c:v>
                </c:pt>
                <c:pt idx="169">
                  <c:v>7.0829173089740363E-2</c:v>
                </c:pt>
                <c:pt idx="170">
                  <c:v>7.1603309127642789E-2</c:v>
                </c:pt>
                <c:pt idx="171">
                  <c:v>7.2503962613761352E-2</c:v>
                </c:pt>
                <c:pt idx="172">
                  <c:v>7.2980549814783635E-2</c:v>
                </c:pt>
                <c:pt idx="173">
                  <c:v>7.3368996717584803E-2</c:v>
                </c:pt>
                <c:pt idx="174">
                  <c:v>7.3741734081667759E-2</c:v>
                </c:pt>
                <c:pt idx="175">
                  <c:v>7.4143289192060327E-2</c:v>
                </c:pt>
                <c:pt idx="176">
                  <c:v>7.4608051997464092E-2</c:v>
                </c:pt>
                <c:pt idx="177">
                  <c:v>7.5206786480644439E-2</c:v>
                </c:pt>
                <c:pt idx="178">
                  <c:v>7.595604225613721E-2</c:v>
                </c:pt>
                <c:pt idx="179">
                  <c:v>7.6846812926203337E-2</c:v>
                </c:pt>
                <c:pt idx="180">
                  <c:v>7.7467105488015039E-2</c:v>
                </c:pt>
                <c:pt idx="181">
                  <c:v>7.7848617405870443E-2</c:v>
                </c:pt>
                <c:pt idx="182">
                  <c:v>7.8285094423644827E-2</c:v>
                </c:pt>
                <c:pt idx="183">
                  <c:v>7.9359225565306848E-2</c:v>
                </c:pt>
                <c:pt idx="184">
                  <c:v>8.0474297165403497E-2</c:v>
                </c:pt>
                <c:pt idx="185">
                  <c:v>8.0960452519745596E-2</c:v>
                </c:pt>
                <c:pt idx="186">
                  <c:v>8.1545883074056233E-2</c:v>
                </c:pt>
                <c:pt idx="187">
                  <c:v>8.2235430722993608E-2</c:v>
                </c:pt>
                <c:pt idx="188">
                  <c:v>8.2974434518842705E-2</c:v>
                </c:pt>
                <c:pt idx="189">
                  <c:v>8.3686901376677697E-2</c:v>
                </c:pt>
                <c:pt idx="190">
                  <c:v>8.4764006319798621E-2</c:v>
                </c:pt>
                <c:pt idx="191">
                  <c:v>8.6085734750922877E-2</c:v>
                </c:pt>
                <c:pt idx="192">
                  <c:v>8.6928407967383658E-2</c:v>
                </c:pt>
                <c:pt idx="193">
                  <c:v>8.7824573108582188E-2</c:v>
                </c:pt>
                <c:pt idx="194">
                  <c:v>8.8922843202737564E-2</c:v>
                </c:pt>
                <c:pt idx="195">
                  <c:v>9.0214212539306962E-2</c:v>
                </c:pt>
                <c:pt idx="196">
                  <c:v>9.138403661951329E-2</c:v>
                </c:pt>
                <c:pt idx="197">
                  <c:v>9.2556635305111726E-2</c:v>
                </c:pt>
                <c:pt idx="198">
                  <c:v>9.3837772932950772E-2</c:v>
                </c:pt>
                <c:pt idx="199">
                  <c:v>9.4728215217312881E-2</c:v>
                </c:pt>
                <c:pt idx="200">
                  <c:v>9.572828211400794E-2</c:v>
                </c:pt>
                <c:pt idx="201">
                  <c:v>9.7133391156762117E-2</c:v>
                </c:pt>
                <c:pt idx="202">
                  <c:v>9.8809669410381371E-2</c:v>
                </c:pt>
                <c:pt idx="203">
                  <c:v>0.10026971497463416</c:v>
                </c:pt>
                <c:pt idx="204">
                  <c:v>0.10158643933894507</c:v>
                </c:pt>
                <c:pt idx="205">
                  <c:v>0.10336971604287176</c:v>
                </c:pt>
                <c:pt idx="206">
                  <c:v>0.10483778358585776</c:v>
                </c:pt>
                <c:pt idx="207">
                  <c:v>0.10618222138733972</c:v>
                </c:pt>
                <c:pt idx="208">
                  <c:v>0.10789487943570074</c:v>
                </c:pt>
                <c:pt idx="209">
                  <c:v>0.10975830641449726</c:v>
                </c:pt>
                <c:pt idx="210">
                  <c:v>0.11148044604543977</c:v>
                </c:pt>
                <c:pt idx="211">
                  <c:v>0.11293422697039572</c:v>
                </c:pt>
                <c:pt idx="212">
                  <c:v>0.11472408857169722</c:v>
                </c:pt>
                <c:pt idx="213">
                  <c:v>0.11648548532535936</c:v>
                </c:pt>
                <c:pt idx="214">
                  <c:v>0.11812879544302426</c:v>
                </c:pt>
                <c:pt idx="215">
                  <c:v>0.12013199214762722</c:v>
                </c:pt>
                <c:pt idx="216">
                  <c:v>0.12220590119905354</c:v>
                </c:pt>
                <c:pt idx="217">
                  <c:v>0.12418697960628708</c:v>
                </c:pt>
                <c:pt idx="218">
                  <c:v>0.12595233683020216</c:v>
                </c:pt>
                <c:pt idx="219">
                  <c:v>0.12789889074965979</c:v>
                </c:pt>
                <c:pt idx="220">
                  <c:v>0.12997117263328098</c:v>
                </c:pt>
                <c:pt idx="221">
                  <c:v>0.13199219945594681</c:v>
                </c:pt>
                <c:pt idx="222">
                  <c:v>0.13419620309618635</c:v>
                </c:pt>
                <c:pt idx="223">
                  <c:v>0.13625679228633034</c:v>
                </c:pt>
                <c:pt idx="224">
                  <c:v>0.13797934969414896</c:v>
                </c:pt>
                <c:pt idx="225">
                  <c:v>0.13981508817148983</c:v>
                </c:pt>
                <c:pt idx="226">
                  <c:v>0.14184297514176492</c:v>
                </c:pt>
                <c:pt idx="227">
                  <c:v>0.14401267502670415</c:v>
                </c:pt>
                <c:pt idx="228">
                  <c:v>0.14603237184793502</c:v>
                </c:pt>
                <c:pt idx="229">
                  <c:v>0.14815712118011093</c:v>
                </c:pt>
                <c:pt idx="230">
                  <c:v>0.15030996933355134</c:v>
                </c:pt>
                <c:pt idx="231">
                  <c:v>0.15220760532889807</c:v>
                </c:pt>
                <c:pt idx="232">
                  <c:v>0.15405036571183656</c:v>
                </c:pt>
                <c:pt idx="233">
                  <c:v>0.15604959166744539</c:v>
                </c:pt>
                <c:pt idx="234">
                  <c:v>0.15832363442702926</c:v>
                </c:pt>
                <c:pt idx="235">
                  <c:v>0.16026348871100363</c:v>
                </c:pt>
                <c:pt idx="236">
                  <c:v>0.16193662463070305</c:v>
                </c:pt>
                <c:pt idx="237">
                  <c:v>0.16356450065663689</c:v>
                </c:pt>
                <c:pt idx="238">
                  <c:v>0.1656111217156653</c:v>
                </c:pt>
                <c:pt idx="239">
                  <c:v>0.1675085772845871</c:v>
                </c:pt>
                <c:pt idx="240">
                  <c:v>0.1691452944207264</c:v>
                </c:pt>
                <c:pt idx="241">
                  <c:v>0.17103550974315426</c:v>
                </c:pt>
                <c:pt idx="242">
                  <c:v>0.17287858608924289</c:v>
                </c:pt>
                <c:pt idx="243">
                  <c:v>0.17453788887313662</c:v>
                </c:pt>
                <c:pt idx="244">
                  <c:v>0.17597598595425909</c:v>
                </c:pt>
                <c:pt idx="245">
                  <c:v>0.17778418420406958</c:v>
                </c:pt>
                <c:pt idx="246">
                  <c:v>0.17967801783323628</c:v>
                </c:pt>
                <c:pt idx="247">
                  <c:v>0.18123779041070559</c:v>
                </c:pt>
                <c:pt idx="248">
                  <c:v>0.18267727873270614</c:v>
                </c:pt>
                <c:pt idx="249">
                  <c:v>0.18400413067715141</c:v>
                </c:pt>
                <c:pt idx="250">
                  <c:v>0.18528816920949578</c:v>
                </c:pt>
                <c:pt idx="251">
                  <c:v>0.18683359293213114</c:v>
                </c:pt>
                <c:pt idx="252">
                  <c:v>0.18834696948858343</c:v>
                </c:pt>
                <c:pt idx="253">
                  <c:v>0.18976495660932774</c:v>
                </c:pt>
                <c:pt idx="254">
                  <c:v>0.19126799611469317</c:v>
                </c:pt>
                <c:pt idx="255">
                  <c:v>0.19281042001505602</c:v>
                </c:pt>
                <c:pt idx="256">
                  <c:v>0.19418153847985178</c:v>
                </c:pt>
                <c:pt idx="257">
                  <c:v>0.19515711542987174</c:v>
                </c:pt>
                <c:pt idx="258">
                  <c:v>0.19659313154966332</c:v>
                </c:pt>
                <c:pt idx="259">
                  <c:v>0.19821136424439589</c:v>
                </c:pt>
                <c:pt idx="260">
                  <c:v>0.19955443047555668</c:v>
                </c:pt>
                <c:pt idx="261">
                  <c:v>0.20042473617721679</c:v>
                </c:pt>
                <c:pt idx="262">
                  <c:v>0.20150380774401391</c:v>
                </c:pt>
                <c:pt idx="263">
                  <c:v>0.20300313556594576</c:v>
                </c:pt>
                <c:pt idx="264">
                  <c:v>0.20409898751026723</c:v>
                </c:pt>
                <c:pt idx="265">
                  <c:v>0.20529608929746027</c:v>
                </c:pt>
                <c:pt idx="266">
                  <c:v>0.2066861167819439</c:v>
                </c:pt>
                <c:pt idx="267">
                  <c:v>0.20807432060046949</c:v>
                </c:pt>
                <c:pt idx="268">
                  <c:v>0.20902674261932166</c:v>
                </c:pt>
                <c:pt idx="269">
                  <c:v>0.20986446318865234</c:v>
                </c:pt>
                <c:pt idx="270">
                  <c:v>0.21113044398488745</c:v>
                </c:pt>
                <c:pt idx="271">
                  <c:v>0.21239296353819173</c:v>
                </c:pt>
                <c:pt idx="272">
                  <c:v>0.21348939387210733</c:v>
                </c:pt>
                <c:pt idx="273">
                  <c:v>0.21438277540383541</c:v>
                </c:pt>
                <c:pt idx="274">
                  <c:v>0.21529706988381123</c:v>
                </c:pt>
                <c:pt idx="275">
                  <c:v>0.21627517275367739</c:v>
                </c:pt>
                <c:pt idx="276">
                  <c:v>0.21729276575204756</c:v>
                </c:pt>
                <c:pt idx="277">
                  <c:v>0.218205425242672</c:v>
                </c:pt>
                <c:pt idx="278">
                  <c:v>0.2191966458961877</c:v>
                </c:pt>
                <c:pt idx="279">
                  <c:v>0.22026029093566285</c:v>
                </c:pt>
                <c:pt idx="280">
                  <c:v>0.22128274559644134</c:v>
                </c:pt>
                <c:pt idx="281">
                  <c:v>0.22211629477596331</c:v>
                </c:pt>
                <c:pt idx="282">
                  <c:v>0.22298445913190015</c:v>
                </c:pt>
                <c:pt idx="283">
                  <c:v>0.2241408638691621</c:v>
                </c:pt>
                <c:pt idx="284">
                  <c:v>0.22521242273767422</c:v>
                </c:pt>
                <c:pt idx="285">
                  <c:v>0.2260816342103584</c:v>
                </c:pt>
                <c:pt idx="286">
                  <c:v>0.22677989552759839</c:v>
                </c:pt>
                <c:pt idx="287">
                  <c:v>0.22766367098961879</c:v>
                </c:pt>
                <c:pt idx="288">
                  <c:v>0.22851797670393359</c:v>
                </c:pt>
                <c:pt idx="289">
                  <c:v>0.22930255951418857</c:v>
                </c:pt>
                <c:pt idx="290">
                  <c:v>0.23022828307887017</c:v>
                </c:pt>
                <c:pt idx="291">
                  <c:v>0.23126829325116083</c:v>
                </c:pt>
                <c:pt idx="292">
                  <c:v>0.23228264092620268</c:v>
                </c:pt>
                <c:pt idx="293">
                  <c:v>0.23305962948511297</c:v>
                </c:pt>
                <c:pt idx="294">
                  <c:v>0.23382895794612027</c:v>
                </c:pt>
                <c:pt idx="295">
                  <c:v>0.23472191734334549</c:v>
                </c:pt>
                <c:pt idx="296">
                  <c:v>0.23577485219522501</c:v>
                </c:pt>
                <c:pt idx="297">
                  <c:v>0.23665040775461776</c:v>
                </c:pt>
                <c:pt idx="298">
                  <c:v>0.23736605435531744</c:v>
                </c:pt>
                <c:pt idx="299">
                  <c:v>0.2380229119594115</c:v>
                </c:pt>
                <c:pt idx="300">
                  <c:v>0.23886712080726555</c:v>
                </c:pt>
                <c:pt idx="301">
                  <c:v>0.23967756143215715</c:v>
                </c:pt>
                <c:pt idx="302">
                  <c:v>0.24046796594942149</c:v>
                </c:pt>
                <c:pt idx="303">
                  <c:v>0.24150500641549863</c:v>
                </c:pt>
                <c:pt idx="304">
                  <c:v>0.24244078443448674</c:v>
                </c:pt>
                <c:pt idx="305">
                  <c:v>0.24320575486416848</c:v>
                </c:pt>
                <c:pt idx="306">
                  <c:v>0.24387274052193988</c:v>
                </c:pt>
                <c:pt idx="307">
                  <c:v>0.24480190578333216</c:v>
                </c:pt>
                <c:pt idx="308">
                  <c:v>0.24578829453170556</c:v>
                </c:pt>
                <c:pt idx="309">
                  <c:v>0.2465971286423928</c:v>
                </c:pt>
                <c:pt idx="310">
                  <c:v>0.24727470873970775</c:v>
                </c:pt>
                <c:pt idx="311">
                  <c:v>0.24806596239704176</c:v>
                </c:pt>
                <c:pt idx="312">
                  <c:v>0.24900644685721551</c:v>
                </c:pt>
                <c:pt idx="313">
                  <c:v>0.24972227312363685</c:v>
                </c:pt>
                <c:pt idx="314">
                  <c:v>0.25045236158370687</c:v>
                </c:pt>
                <c:pt idx="315">
                  <c:v>0.25129737403173286</c:v>
                </c:pt>
                <c:pt idx="316">
                  <c:v>0.25228333023595489</c:v>
                </c:pt>
                <c:pt idx="317">
                  <c:v>0.25314980398520437</c:v>
                </c:pt>
                <c:pt idx="318">
                  <c:v>0.25389048161918754</c:v>
                </c:pt>
                <c:pt idx="319">
                  <c:v>0.25460929306701857</c:v>
                </c:pt>
                <c:pt idx="320">
                  <c:v>0.25554480467478863</c:v>
                </c:pt>
                <c:pt idx="321">
                  <c:v>0.25652305984062673</c:v>
                </c:pt>
                <c:pt idx="322">
                  <c:v>0.25738111574447287</c:v>
                </c:pt>
                <c:pt idx="323">
                  <c:v>0.25811844075998736</c:v>
                </c:pt>
                <c:pt idx="324">
                  <c:v>0.25885453092102323</c:v>
                </c:pt>
                <c:pt idx="325">
                  <c:v>0.25964241227340062</c:v>
                </c:pt>
                <c:pt idx="326">
                  <c:v>0.26046574580785237</c:v>
                </c:pt>
                <c:pt idx="327">
                  <c:v>0.26128295943167068</c:v>
                </c:pt>
                <c:pt idx="328">
                  <c:v>0.26213563502307119</c:v>
                </c:pt>
                <c:pt idx="329">
                  <c:v>0.26309068274414282</c:v>
                </c:pt>
                <c:pt idx="330">
                  <c:v>0.26389662911602807</c:v>
                </c:pt>
                <c:pt idx="331">
                  <c:v>0.26467255342193657</c:v>
                </c:pt>
                <c:pt idx="332">
                  <c:v>0.26556590890619808</c:v>
                </c:pt>
                <c:pt idx="333">
                  <c:v>0.26650697038785798</c:v>
                </c:pt>
                <c:pt idx="334">
                  <c:v>0.26737505286571711</c:v>
                </c:pt>
                <c:pt idx="335">
                  <c:v>0.26814657618441057</c:v>
                </c:pt>
                <c:pt idx="336">
                  <c:v>0.26899013745981576</c:v>
                </c:pt>
                <c:pt idx="337">
                  <c:v>0.26976524672146207</c:v>
                </c:pt>
                <c:pt idx="338">
                  <c:v>0.27048297023999734</c:v>
                </c:pt>
                <c:pt idx="339">
                  <c:v>0.271266627575727</c:v>
                </c:pt>
                <c:pt idx="340">
                  <c:v>0.27218622313056612</c:v>
                </c:pt>
                <c:pt idx="341">
                  <c:v>0.27311184242733433</c:v>
                </c:pt>
                <c:pt idx="342">
                  <c:v>0.27389402020893822</c:v>
                </c:pt>
                <c:pt idx="343">
                  <c:v>0.27472253523035778</c:v>
                </c:pt>
                <c:pt idx="344">
                  <c:v>0.27556962296554327</c:v>
                </c:pt>
                <c:pt idx="345">
                  <c:v>0.27641251193475014</c:v>
                </c:pt>
                <c:pt idx="346">
                  <c:v>0.27735135041648518</c:v>
                </c:pt>
                <c:pt idx="347">
                  <c:v>0.27822019685605553</c:v>
                </c:pt>
                <c:pt idx="348">
                  <c:v>0.2789633906553593</c:v>
                </c:pt>
                <c:pt idx="349">
                  <c:v>0.27962474943709764</c:v>
                </c:pt>
                <c:pt idx="350">
                  <c:v>0.28042315862312778</c:v>
                </c:pt>
                <c:pt idx="351">
                  <c:v>0.28131056688869255</c:v>
                </c:pt>
                <c:pt idx="352">
                  <c:v>0.28212629492208929</c:v>
                </c:pt>
                <c:pt idx="353">
                  <c:v>0.28295639800726219</c:v>
                </c:pt>
                <c:pt idx="354">
                  <c:v>0.28377870477621786</c:v>
                </c:pt>
                <c:pt idx="355">
                  <c:v>0.28456204266691815</c:v>
                </c:pt>
                <c:pt idx="356">
                  <c:v>0.28527202397617346</c:v>
                </c:pt>
                <c:pt idx="357">
                  <c:v>0.28611995107728305</c:v>
                </c:pt>
                <c:pt idx="358">
                  <c:v>0.28710371992191108</c:v>
                </c:pt>
                <c:pt idx="359">
                  <c:v>0.28782366545567611</c:v>
                </c:pt>
                <c:pt idx="360">
                  <c:v>0.28851756844157173</c:v>
                </c:pt>
                <c:pt idx="361">
                  <c:v>0.2892481173625891</c:v>
                </c:pt>
                <c:pt idx="362">
                  <c:v>0.28999266324921369</c:v>
                </c:pt>
                <c:pt idx="363">
                  <c:v>0.29068710882666499</c:v>
                </c:pt>
                <c:pt idx="364">
                  <c:v>0.2914396057047659</c:v>
                </c:pt>
                <c:pt idx="365">
                  <c:v>0.29233883402956856</c:v>
                </c:pt>
                <c:pt idx="366">
                  <c:v>0.29305669520015187</c:v>
                </c:pt>
                <c:pt idx="367">
                  <c:v>0.29374193534979443</c:v>
                </c:pt>
                <c:pt idx="368">
                  <c:v>0.29449199459097991</c:v>
                </c:pt>
                <c:pt idx="369">
                  <c:v>0.29520716359860799</c:v>
                </c:pt>
                <c:pt idx="370">
                  <c:v>0.2959325009438169</c:v>
                </c:pt>
                <c:pt idx="371">
                  <c:v>0.29670169790846102</c:v>
                </c:pt>
                <c:pt idx="372">
                  <c:v>0.29754268203299805</c:v>
                </c:pt>
                <c:pt idx="373">
                  <c:v>0.29814292672661324</c:v>
                </c:pt>
                <c:pt idx="374">
                  <c:v>0.29865342079042312</c:v>
                </c:pt>
                <c:pt idx="375">
                  <c:v>0.29934733656035484</c:v>
                </c:pt>
                <c:pt idx="376">
                  <c:v>0.30006960665156851</c:v>
                </c:pt>
                <c:pt idx="377">
                  <c:v>0.30074823792852823</c:v>
                </c:pt>
                <c:pt idx="378">
                  <c:v>0.30137433769606431</c:v>
                </c:pt>
                <c:pt idx="379">
                  <c:v>0.30212220880109014</c:v>
                </c:pt>
                <c:pt idx="380">
                  <c:v>0.30276166894738199</c:v>
                </c:pt>
                <c:pt idx="381">
                  <c:v>0.30328295598656174</c:v>
                </c:pt>
                <c:pt idx="382">
                  <c:v>0.30390913930549862</c:v>
                </c:pt>
                <c:pt idx="383">
                  <c:v>0.30459494946094245</c:v>
                </c:pt>
                <c:pt idx="384">
                  <c:v>0.30524879260538823</c:v>
                </c:pt>
                <c:pt idx="385">
                  <c:v>0.30576938371596685</c:v>
                </c:pt>
                <c:pt idx="386">
                  <c:v>0.30629002969417685</c:v>
                </c:pt>
                <c:pt idx="387">
                  <c:v>0.30681161135918888</c:v>
                </c:pt>
                <c:pt idx="388">
                  <c:v>0.30731982834584926</c:v>
                </c:pt>
                <c:pt idx="389">
                  <c:v>0.30783464013041584</c:v>
                </c:pt>
                <c:pt idx="390">
                  <c:v>0.30840695370294197</c:v>
                </c:pt>
                <c:pt idx="391">
                  <c:v>0.30900942076214261</c:v>
                </c:pt>
                <c:pt idx="392">
                  <c:v>0.30950035450069924</c:v>
                </c:pt>
                <c:pt idx="393">
                  <c:v>0.30996762679412737</c:v>
                </c:pt>
                <c:pt idx="394">
                  <c:v>0.31045365503810268</c:v>
                </c:pt>
                <c:pt idx="395">
                  <c:v>0.31098333897252445</c:v>
                </c:pt>
                <c:pt idx="396">
                  <c:v>0.31153271411635569</c:v>
                </c:pt>
                <c:pt idx="397">
                  <c:v>0.31201905223063758</c:v>
                </c:pt>
                <c:pt idx="398">
                  <c:v>0.31238888695951317</c:v>
                </c:pt>
                <c:pt idx="399">
                  <c:v>0.31271689728175434</c:v>
                </c:pt>
                <c:pt idx="400">
                  <c:v>0.31312969497624421</c:v>
                </c:pt>
                <c:pt idx="401">
                  <c:v>0.31361892641899108</c:v>
                </c:pt>
                <c:pt idx="402">
                  <c:v>0.31397706488666371</c:v>
                </c:pt>
                <c:pt idx="403">
                  <c:v>0.31439342265448794</c:v>
                </c:pt>
                <c:pt idx="404">
                  <c:v>0.31484815597729637</c:v>
                </c:pt>
                <c:pt idx="405">
                  <c:v>0.31522369586692001</c:v>
                </c:pt>
                <c:pt idx="406">
                  <c:v>0.31546899400263528</c:v>
                </c:pt>
                <c:pt idx="407">
                  <c:v>0.31582154232518322</c:v>
                </c:pt>
                <c:pt idx="408">
                  <c:v>0.31641112681237082</c:v>
                </c:pt>
                <c:pt idx="409">
                  <c:v>0.31674228697840734</c:v>
                </c:pt>
                <c:pt idx="410">
                  <c:v>0.31698123008297718</c:v>
                </c:pt>
                <c:pt idx="411">
                  <c:v>0.31723442980164496</c:v>
                </c:pt>
                <c:pt idx="412">
                  <c:v>0.31751486617631053</c:v>
                </c:pt>
                <c:pt idx="413">
                  <c:v>0.31778268520656189</c:v>
                </c:pt>
                <c:pt idx="414">
                  <c:v>0.31806713937069558</c:v>
                </c:pt>
                <c:pt idx="415">
                  <c:v>0.31841749482717641</c:v>
                </c:pt>
                <c:pt idx="416">
                  <c:v>0.31870179439172308</c:v>
                </c:pt>
                <c:pt idx="417">
                  <c:v>0.31893498056024261</c:v>
                </c:pt>
                <c:pt idx="418">
                  <c:v>0.31915820318200916</c:v>
                </c:pt>
                <c:pt idx="419">
                  <c:v>0.31941999375378122</c:v>
                </c:pt>
                <c:pt idx="420">
                  <c:v>0.31970952584616619</c:v>
                </c:pt>
                <c:pt idx="421">
                  <c:v>0.31999262380110494</c:v>
                </c:pt>
                <c:pt idx="422">
                  <c:v>0.32021075783346709</c:v>
                </c:pt>
                <c:pt idx="423">
                  <c:v>0.32033852407131336</c:v>
                </c:pt>
                <c:pt idx="424">
                  <c:v>0.32047791086167687</c:v>
                </c:pt>
                <c:pt idx="425">
                  <c:v>0.32076887693015266</c:v>
                </c:pt>
                <c:pt idx="426">
                  <c:v>0.32094332370167111</c:v>
                </c:pt>
                <c:pt idx="427">
                  <c:v>0.32109414269902065</c:v>
                </c:pt>
                <c:pt idx="428">
                  <c:v>0.32132443720604392</c:v>
                </c:pt>
                <c:pt idx="429">
                  <c:v>0.32160541669775877</c:v>
                </c:pt>
                <c:pt idx="430">
                  <c:v>0.3217392782324609</c:v>
                </c:pt>
                <c:pt idx="431">
                  <c:v>0.32176692312326777</c:v>
                </c:pt>
                <c:pt idx="432">
                  <c:v>0.32202625717605771</c:v>
                </c:pt>
                <c:pt idx="433">
                  <c:v>0.3222553621203974</c:v>
                </c:pt>
                <c:pt idx="434">
                  <c:v>0.32237262521097271</c:v>
                </c:pt>
                <c:pt idx="435">
                  <c:v>0.32238688911993035</c:v>
                </c:pt>
                <c:pt idx="436">
                  <c:v>0.32255853157026754</c:v>
                </c:pt>
                <c:pt idx="437">
                  <c:v>0.3227064467227454</c:v>
                </c:pt>
                <c:pt idx="438">
                  <c:v>0.3227326900611433</c:v>
                </c:pt>
                <c:pt idx="439">
                  <c:v>0.32289812402318024</c:v>
                </c:pt>
                <c:pt idx="440">
                  <c:v>0.32312178564830191</c:v>
                </c:pt>
                <c:pt idx="441">
                  <c:v>0.32331802424805006</c:v>
                </c:pt>
                <c:pt idx="442">
                  <c:v>0.32337787512385258</c:v>
                </c:pt>
                <c:pt idx="443">
                  <c:v>0.32341558739948856</c:v>
                </c:pt>
                <c:pt idx="444">
                  <c:v>0.32352529244407863</c:v>
                </c:pt>
                <c:pt idx="445">
                  <c:v>0.32375016834748982</c:v>
                </c:pt>
                <c:pt idx="446">
                  <c:v>0.32385547818830229</c:v>
                </c:pt>
                <c:pt idx="447">
                  <c:v>0.32392229911266945</c:v>
                </c:pt>
                <c:pt idx="448">
                  <c:v>0.32400030120799372</c:v>
                </c:pt>
                <c:pt idx="449">
                  <c:v>0.32399953584827401</c:v>
                </c:pt>
                <c:pt idx="450">
                  <c:v>0.32403509234075101</c:v>
                </c:pt>
                <c:pt idx="451">
                  <c:v>0.3241298322920379</c:v>
                </c:pt>
                <c:pt idx="452">
                  <c:v>0.32425187907750347</c:v>
                </c:pt>
                <c:pt idx="453">
                  <c:v>0.32441474457809294</c:v>
                </c:pt>
                <c:pt idx="454">
                  <c:v>0.32452674930421982</c:v>
                </c:pt>
                <c:pt idx="455">
                  <c:v>0.32453644032955203</c:v>
                </c:pt>
                <c:pt idx="456">
                  <c:v>0.32462244038427235</c:v>
                </c:pt>
                <c:pt idx="457">
                  <c:v>0.32477721791203845</c:v>
                </c:pt>
                <c:pt idx="458">
                  <c:v>0.32493602528499965</c:v>
                </c:pt>
                <c:pt idx="459">
                  <c:v>0.32494381494173769</c:v>
                </c:pt>
                <c:pt idx="460">
                  <c:v>0.32493801161770736</c:v>
                </c:pt>
                <c:pt idx="461">
                  <c:v>0.3249746825186573</c:v>
                </c:pt>
                <c:pt idx="462">
                  <c:v>0.32507146093884137</c:v>
                </c:pt>
                <c:pt idx="463">
                  <c:v>0.32509680612954389</c:v>
                </c:pt>
                <c:pt idx="464">
                  <c:v>0.32519696057053704</c:v>
                </c:pt>
                <c:pt idx="465">
                  <c:v>0.32542309186722823</c:v>
                </c:pt>
                <c:pt idx="466">
                  <c:v>0.32544290196438236</c:v>
                </c:pt>
                <c:pt idx="467">
                  <c:v>0.32539306714080279</c:v>
                </c:pt>
                <c:pt idx="468">
                  <c:v>0.32541618634670916</c:v>
                </c:pt>
                <c:pt idx="469">
                  <c:v>0.32565651294682002</c:v>
                </c:pt>
                <c:pt idx="470">
                  <c:v>0.32574514328179621</c:v>
                </c:pt>
                <c:pt idx="471">
                  <c:v>0.3257382010762655</c:v>
                </c:pt>
                <c:pt idx="472">
                  <c:v>0.32578359356329906</c:v>
                </c:pt>
                <c:pt idx="473">
                  <c:v>0.32586676162749345</c:v>
                </c:pt>
                <c:pt idx="474">
                  <c:v>0.32589454783346</c:v>
                </c:pt>
                <c:pt idx="475">
                  <c:v>0.32588958757988717</c:v>
                </c:pt>
                <c:pt idx="476">
                  <c:v>0.3260835187171725</c:v>
                </c:pt>
                <c:pt idx="477">
                  <c:v>0.32623683330145509</c:v>
                </c:pt>
                <c:pt idx="478">
                  <c:v>0.32631945536538653</c:v>
                </c:pt>
                <c:pt idx="479">
                  <c:v>0.3263912709539869</c:v>
                </c:pt>
                <c:pt idx="480">
                  <c:v>0.32645295133310565</c:v>
                </c:pt>
                <c:pt idx="481">
                  <c:v>0.3265368710747113</c:v>
                </c:pt>
                <c:pt idx="482">
                  <c:v>0.32666573536212445</c:v>
                </c:pt>
                <c:pt idx="483">
                  <c:v>0.32684747681515108</c:v>
                </c:pt>
                <c:pt idx="484">
                  <c:v>0.3269620453350553</c:v>
                </c:pt>
                <c:pt idx="485">
                  <c:v>0.32699532957489086</c:v>
                </c:pt>
                <c:pt idx="486">
                  <c:v>0.32701807830472679</c:v>
                </c:pt>
                <c:pt idx="487">
                  <c:v>0.32708608952088591</c:v>
                </c:pt>
                <c:pt idx="488">
                  <c:v>0.32722735577780043</c:v>
                </c:pt>
                <c:pt idx="489">
                  <c:v>0.32743688137459975</c:v>
                </c:pt>
                <c:pt idx="490">
                  <c:v>0.32762202556885389</c:v>
                </c:pt>
                <c:pt idx="491">
                  <c:v>0.327683165269607</c:v>
                </c:pt>
                <c:pt idx="492">
                  <c:v>0.32768479309607074</c:v>
                </c:pt>
                <c:pt idx="493">
                  <c:v>0.32790930915311312</c:v>
                </c:pt>
                <c:pt idx="494">
                  <c:v>0.32814019057064098</c:v>
                </c:pt>
                <c:pt idx="495">
                  <c:v>0.32826657845784551</c:v>
                </c:pt>
                <c:pt idx="496">
                  <c:v>0.32825746853444315</c:v>
                </c:pt>
                <c:pt idx="497">
                  <c:v>0.32838125170315174</c:v>
                </c:pt>
                <c:pt idx="498">
                  <c:v>0.32854891706188327</c:v>
                </c:pt>
                <c:pt idx="499">
                  <c:v>0.32868012573270849</c:v>
                </c:pt>
                <c:pt idx="500">
                  <c:v>0.328767347270705</c:v>
                </c:pt>
                <c:pt idx="501">
                  <c:v>0.32899843685998797</c:v>
                </c:pt>
                <c:pt idx="502">
                  <c:v>0.32928302346108662</c:v>
                </c:pt>
                <c:pt idx="503">
                  <c:v>0.3294001054835004</c:v>
                </c:pt>
                <c:pt idx="504">
                  <c:v>0.32955933215013472</c:v>
                </c:pt>
                <c:pt idx="505">
                  <c:v>0.32976887416328721</c:v>
                </c:pt>
                <c:pt idx="506">
                  <c:v>0.32999647268890758</c:v>
                </c:pt>
                <c:pt idx="507">
                  <c:v>0.33019127450506575</c:v>
                </c:pt>
                <c:pt idx="508">
                  <c:v>0.33041493131945626</c:v>
                </c:pt>
                <c:pt idx="509">
                  <c:v>0.33060245846951186</c:v>
                </c:pt>
                <c:pt idx="510">
                  <c:v>0.33061685012119496</c:v>
                </c:pt>
                <c:pt idx="511">
                  <c:v>0.33079344146574541</c:v>
                </c:pt>
                <c:pt idx="512">
                  <c:v>0.33106079255638937</c:v>
                </c:pt>
                <c:pt idx="513">
                  <c:v>0.33130240094554531</c:v>
                </c:pt>
                <c:pt idx="514">
                  <c:v>0.33155865703961701</c:v>
                </c:pt>
                <c:pt idx="515">
                  <c:v>0.33182223006119416</c:v>
                </c:pt>
                <c:pt idx="516">
                  <c:v>0.33205655002491591</c:v>
                </c:pt>
                <c:pt idx="517">
                  <c:v>0.33219510696355309</c:v>
                </c:pt>
                <c:pt idx="518">
                  <c:v>0.3325572319050305</c:v>
                </c:pt>
                <c:pt idx="519">
                  <c:v>0.33295730995017353</c:v>
                </c:pt>
                <c:pt idx="520">
                  <c:v>0.33314792007030558</c:v>
                </c:pt>
                <c:pt idx="521">
                  <c:v>0.3332777236052904</c:v>
                </c:pt>
                <c:pt idx="522">
                  <c:v>0.33346478270538304</c:v>
                </c:pt>
                <c:pt idx="523">
                  <c:v>0.33373870039058695</c:v>
                </c:pt>
                <c:pt idx="524">
                  <c:v>0.33400617563502755</c:v>
                </c:pt>
                <c:pt idx="525">
                  <c:v>0.33439433499852222</c:v>
                </c:pt>
                <c:pt idx="526">
                  <c:v>0.33476163342836918</c:v>
                </c:pt>
                <c:pt idx="527">
                  <c:v>0.33494964844104835</c:v>
                </c:pt>
                <c:pt idx="528">
                  <c:v>0.33519442318776449</c:v>
                </c:pt>
                <c:pt idx="529">
                  <c:v>0.33555061521202856</c:v>
                </c:pt>
                <c:pt idx="530">
                  <c:v>0.33597075178191255</c:v>
                </c:pt>
                <c:pt idx="531">
                  <c:v>0.33628734840753877</c:v>
                </c:pt>
                <c:pt idx="532">
                  <c:v>0.33663524180187787</c:v>
                </c:pt>
                <c:pt idx="533">
                  <c:v>0.33694241043518491</c:v>
                </c:pt>
                <c:pt idx="534">
                  <c:v>0.33711001867720136</c:v>
                </c:pt>
                <c:pt idx="535">
                  <c:v>0.33730073961410151</c:v>
                </c:pt>
                <c:pt idx="536">
                  <c:v>0.33771759337416896</c:v>
                </c:pt>
                <c:pt idx="537">
                  <c:v>0.3382945872721268</c:v>
                </c:pt>
                <c:pt idx="538">
                  <c:v>0.33852900467707681</c:v>
                </c:pt>
                <c:pt idx="539">
                  <c:v>0.33897201603572974</c:v>
                </c:pt>
                <c:pt idx="540">
                  <c:v>0.33943570490764302</c:v>
                </c:pt>
                <c:pt idx="541">
                  <c:v>0.3395898720102668</c:v>
                </c:pt>
                <c:pt idx="542">
                  <c:v>0.33992902273320474</c:v>
                </c:pt>
                <c:pt idx="543">
                  <c:v>0.34048076987808595</c:v>
                </c:pt>
                <c:pt idx="544">
                  <c:v>0.34106201861098834</c:v>
                </c:pt>
                <c:pt idx="545">
                  <c:v>0.34119734762931397</c:v>
                </c:pt>
                <c:pt idx="546">
                  <c:v>0.34145771036819483</c:v>
                </c:pt>
                <c:pt idx="547">
                  <c:v>0.34188925547867827</c:v>
                </c:pt>
                <c:pt idx="548">
                  <c:v>0.3423492717589095</c:v>
                </c:pt>
                <c:pt idx="549">
                  <c:v>0.34275984646193874</c:v>
                </c:pt>
                <c:pt idx="550">
                  <c:v>0.34324338112305358</c:v>
                </c:pt>
                <c:pt idx="551">
                  <c:v>0.34376805298473734</c:v>
                </c:pt>
                <c:pt idx="552">
                  <c:v>0.34404404774006442</c:v>
                </c:pt>
                <c:pt idx="553">
                  <c:v>0.34439028215468026</c:v>
                </c:pt>
                <c:pt idx="554">
                  <c:v>0.34494755885280826</c:v>
                </c:pt>
                <c:pt idx="555">
                  <c:v>0.34568978618722829</c:v>
                </c:pt>
                <c:pt idx="556">
                  <c:v>0.34605625497288423</c:v>
                </c:pt>
                <c:pt idx="557">
                  <c:v>0.34637780456908085</c:v>
                </c:pt>
                <c:pt idx="558">
                  <c:v>0.34678644252998753</c:v>
                </c:pt>
                <c:pt idx="559">
                  <c:v>0.34711937335774273</c:v>
                </c:pt>
                <c:pt idx="560">
                  <c:v>0.34757001296067797</c:v>
                </c:pt>
                <c:pt idx="561">
                  <c:v>0.34811517760807914</c:v>
                </c:pt>
                <c:pt idx="562">
                  <c:v>0.34866755212529427</c:v>
                </c:pt>
                <c:pt idx="563">
                  <c:v>0.34917695456697367</c:v>
                </c:pt>
                <c:pt idx="564">
                  <c:v>0.34969111885898424</c:v>
                </c:pt>
                <c:pt idx="565">
                  <c:v>0.35017891194662137</c:v>
                </c:pt>
                <c:pt idx="566">
                  <c:v>0.35053738677397328</c:v>
                </c:pt>
                <c:pt idx="567">
                  <c:v>0.35130750741318206</c:v>
                </c:pt>
                <c:pt idx="568">
                  <c:v>0.35204312004696536</c:v>
                </c:pt>
                <c:pt idx="569">
                  <c:v>0.35232083098952532</c:v>
                </c:pt>
                <c:pt idx="570">
                  <c:v>0.35255951566751748</c:v>
                </c:pt>
                <c:pt idx="571">
                  <c:v>0.35306913737128076</c:v>
                </c:pt>
                <c:pt idx="572">
                  <c:v>0.35372788485386042</c:v>
                </c:pt>
                <c:pt idx="573">
                  <c:v>0.35412834906886159</c:v>
                </c:pt>
                <c:pt idx="574">
                  <c:v>0.35489010849687641</c:v>
                </c:pt>
                <c:pt idx="575">
                  <c:v>0.35563476947599276</c:v>
                </c:pt>
                <c:pt idx="576">
                  <c:v>0.35604226932333349</c:v>
                </c:pt>
                <c:pt idx="577">
                  <c:v>0.35627604956578363</c:v>
                </c:pt>
                <c:pt idx="578">
                  <c:v>0.35702872100329597</c:v>
                </c:pt>
                <c:pt idx="579">
                  <c:v>0.35800598336758049</c:v>
                </c:pt>
                <c:pt idx="580">
                  <c:v>0.35847645740179535</c:v>
                </c:pt>
                <c:pt idx="581">
                  <c:v>0.35884960319709891</c:v>
                </c:pt>
                <c:pt idx="582">
                  <c:v>0.35933857554879395</c:v>
                </c:pt>
                <c:pt idx="583">
                  <c:v>0.35993340085269665</c:v>
                </c:pt>
                <c:pt idx="584">
                  <c:v>0.36026116027522087</c:v>
                </c:pt>
                <c:pt idx="585">
                  <c:v>0.36096896304685994</c:v>
                </c:pt>
                <c:pt idx="586">
                  <c:v>0.36185784028395013</c:v>
                </c:pt>
                <c:pt idx="587">
                  <c:v>0.36249803299467076</c:v>
                </c:pt>
                <c:pt idx="588">
                  <c:v>0.36293630480164096</c:v>
                </c:pt>
                <c:pt idx="589">
                  <c:v>0.36339126812203965</c:v>
                </c:pt>
                <c:pt idx="590">
                  <c:v>0.36399389058543163</c:v>
                </c:pt>
                <c:pt idx="591">
                  <c:v>0.36475840586299635</c:v>
                </c:pt>
                <c:pt idx="592">
                  <c:v>0.365508722096481</c:v>
                </c:pt>
                <c:pt idx="593">
                  <c:v>0.36602702413005039</c:v>
                </c:pt>
                <c:pt idx="594">
                  <c:v>0.36629666374168496</c:v>
                </c:pt>
                <c:pt idx="595">
                  <c:v>0.36690527547094798</c:v>
                </c:pt>
                <c:pt idx="596">
                  <c:v>0.3675083618645813</c:v>
                </c:pt>
                <c:pt idx="597">
                  <c:v>0.36811834993405662</c:v>
                </c:pt>
                <c:pt idx="598">
                  <c:v>0.36892369208804365</c:v>
                </c:pt>
                <c:pt idx="599">
                  <c:v>0.36983449440422211</c:v>
                </c:pt>
                <c:pt idx="600">
                  <c:v>0.37029219087708481</c:v>
                </c:pt>
                <c:pt idx="601">
                  <c:v>0.37040685040184546</c:v>
                </c:pt>
                <c:pt idx="602">
                  <c:v>0.37146475717231298</c:v>
                </c:pt>
                <c:pt idx="603">
                  <c:v>0.37239750861944027</c:v>
                </c:pt>
                <c:pt idx="604">
                  <c:v>0.37295405918169861</c:v>
                </c:pt>
                <c:pt idx="605">
                  <c:v>0.37325732348752916</c:v>
                </c:pt>
                <c:pt idx="606">
                  <c:v>0.37385875568777299</c:v>
                </c:pt>
                <c:pt idx="607">
                  <c:v>0.3743763679006416</c:v>
                </c:pt>
                <c:pt idx="608">
                  <c:v>0.37480617591660492</c:v>
                </c:pt>
                <c:pt idx="609">
                  <c:v>0.3754880056964483</c:v>
                </c:pt>
                <c:pt idx="610">
                  <c:v>0.37654136297384028</c:v>
                </c:pt>
                <c:pt idx="611">
                  <c:v>0.37738754496845056</c:v>
                </c:pt>
                <c:pt idx="612">
                  <c:v>0.37775875347137056</c:v>
                </c:pt>
                <c:pt idx="613">
                  <c:v>0.37827607975946309</c:v>
                </c:pt>
                <c:pt idx="614">
                  <c:v>0.37896931793243965</c:v>
                </c:pt>
                <c:pt idx="615">
                  <c:v>0.37978780623743041</c:v>
                </c:pt>
                <c:pt idx="616">
                  <c:v>0.38059981344798688</c:v>
                </c:pt>
                <c:pt idx="617">
                  <c:v>0.38122602309297282</c:v>
                </c:pt>
                <c:pt idx="618">
                  <c:v>0.38159757639399272</c:v>
                </c:pt>
                <c:pt idx="619">
                  <c:v>0.38192404897175597</c:v>
                </c:pt>
                <c:pt idx="620">
                  <c:v>0.3826469405873944</c:v>
                </c:pt>
                <c:pt idx="621">
                  <c:v>0.3835540593609249</c:v>
                </c:pt>
                <c:pt idx="622">
                  <c:v>0.3844857539840848</c:v>
                </c:pt>
                <c:pt idx="623">
                  <c:v>0.38527154872090941</c:v>
                </c:pt>
                <c:pt idx="624">
                  <c:v>0.38275833278871024</c:v>
                </c:pt>
                <c:pt idx="625">
                  <c:v>0.3834816871562175</c:v>
                </c:pt>
                <c:pt idx="626">
                  <c:v>0.38428135131781993</c:v>
                </c:pt>
                <c:pt idx="627">
                  <c:v>0.38492134709417686</c:v>
                </c:pt>
                <c:pt idx="628">
                  <c:v>0.3855189905573701</c:v>
                </c:pt>
                <c:pt idx="629">
                  <c:v>0.38628514245823464</c:v>
                </c:pt>
                <c:pt idx="630">
                  <c:v>0.38705113082892145</c:v>
                </c:pt>
                <c:pt idx="631">
                  <c:v>0.38776782358746786</c:v>
                </c:pt>
                <c:pt idx="632">
                  <c:v>0.38853893422194385</c:v>
                </c:pt>
                <c:pt idx="633">
                  <c:v>0.38923306260386736</c:v>
                </c:pt>
                <c:pt idx="634">
                  <c:v>0.38986607152681524</c:v>
                </c:pt>
                <c:pt idx="635">
                  <c:v>0.3905229874543607</c:v>
                </c:pt>
                <c:pt idx="636">
                  <c:v>0.39117412893725112</c:v>
                </c:pt>
                <c:pt idx="637">
                  <c:v>0.39185239055387017</c:v>
                </c:pt>
                <c:pt idx="638">
                  <c:v>0.39253959423664531</c:v>
                </c:pt>
                <c:pt idx="639">
                  <c:v>0.39322394183187576</c:v>
                </c:pt>
                <c:pt idx="640">
                  <c:v>0.39390842363537543</c:v>
                </c:pt>
                <c:pt idx="641">
                  <c:v>0.39461180532493328</c:v>
                </c:pt>
                <c:pt idx="642">
                  <c:v>0.39530889530079782</c:v>
                </c:pt>
                <c:pt idx="643">
                  <c:v>0.39594687568677644</c:v>
                </c:pt>
                <c:pt idx="644">
                  <c:v>0.39658379339632249</c:v>
                </c:pt>
                <c:pt idx="645">
                  <c:v>0.39727280174680157</c:v>
                </c:pt>
                <c:pt idx="646">
                  <c:v>0.39791777171637266</c:v>
                </c:pt>
                <c:pt idx="647">
                  <c:v>0.39854803911655912</c:v>
                </c:pt>
                <c:pt idx="648">
                  <c:v>0.39922266149878066</c:v>
                </c:pt>
                <c:pt idx="649">
                  <c:v>0.39986712517854694</c:v>
                </c:pt>
                <c:pt idx="650">
                  <c:v>0.40047843200441918</c:v>
                </c:pt>
                <c:pt idx="651">
                  <c:v>0.4010969559448313</c:v>
                </c:pt>
                <c:pt idx="652">
                  <c:v>0.40171382203773348</c:v>
                </c:pt>
                <c:pt idx="653">
                  <c:v>0.40233918345609143</c:v>
                </c:pt>
                <c:pt idx="654">
                  <c:v>0.40296200723169723</c:v>
                </c:pt>
                <c:pt idx="655">
                  <c:v>0.40358833054404958</c:v>
                </c:pt>
                <c:pt idx="656">
                  <c:v>0.40423618077013118</c:v>
                </c:pt>
                <c:pt idx="657">
                  <c:v>0.40485449395987588</c:v>
                </c:pt>
                <c:pt idx="658">
                  <c:v>0.40547821123135297</c:v>
                </c:pt>
                <c:pt idx="659">
                  <c:v>0.4061009158400351</c:v>
                </c:pt>
                <c:pt idx="660">
                  <c:v>0.40669447984789076</c:v>
                </c:pt>
                <c:pt idx="661">
                  <c:v>0.40731569939021939</c:v>
                </c:pt>
                <c:pt idx="662">
                  <c:v>0.40794757315210933</c:v>
                </c:pt>
                <c:pt idx="663">
                  <c:v>0.40856577117462661</c:v>
                </c:pt>
                <c:pt idx="664">
                  <c:v>0.40916484203389342</c:v>
                </c:pt>
                <c:pt idx="665">
                  <c:v>0.40976127473090812</c:v>
                </c:pt>
                <c:pt idx="666">
                  <c:v>0.41034291541194501</c:v>
                </c:pt>
                <c:pt idx="667">
                  <c:v>0.41092745545516457</c:v>
                </c:pt>
                <c:pt idx="668">
                  <c:v>0.41149386322722481</c:v>
                </c:pt>
                <c:pt idx="669">
                  <c:v>0.4120946940333664</c:v>
                </c:pt>
                <c:pt idx="670">
                  <c:v>0.41271903330213894</c:v>
                </c:pt>
                <c:pt idx="671">
                  <c:v>0.4132631517399416</c:v>
                </c:pt>
                <c:pt idx="672">
                  <c:v>0.41382440393817926</c:v>
                </c:pt>
                <c:pt idx="673">
                  <c:v>0.41443124071001386</c:v>
                </c:pt>
                <c:pt idx="674">
                  <c:v>0.41500158196354431</c:v>
                </c:pt>
                <c:pt idx="675">
                  <c:v>0.41558730243676861</c:v>
                </c:pt>
                <c:pt idx="676">
                  <c:v>0.41622604041857086</c:v>
                </c:pt>
                <c:pt idx="677">
                  <c:v>0.41684477770284317</c:v>
                </c:pt>
                <c:pt idx="678">
                  <c:v>0.41743318003802771</c:v>
                </c:pt>
                <c:pt idx="679">
                  <c:v>0.41801719983964497</c:v>
                </c:pt>
                <c:pt idx="680">
                  <c:v>0.41859117114978578</c:v>
                </c:pt>
                <c:pt idx="681">
                  <c:v>0.41913664751878371</c:v>
                </c:pt>
                <c:pt idx="682">
                  <c:v>0.41967069552668701</c:v>
                </c:pt>
                <c:pt idx="683">
                  <c:v>0.42024170204745609</c:v>
                </c:pt>
                <c:pt idx="684">
                  <c:v>0.42082591276114911</c:v>
                </c:pt>
                <c:pt idx="685">
                  <c:v>0.42139964717371492</c:v>
                </c:pt>
                <c:pt idx="686">
                  <c:v>0.42196403516694792</c:v>
                </c:pt>
                <c:pt idx="687">
                  <c:v>0.42249015471502899</c:v>
                </c:pt>
                <c:pt idx="688">
                  <c:v>0.42303332245314718</c:v>
                </c:pt>
                <c:pt idx="689">
                  <c:v>0.42357195799741354</c:v>
                </c:pt>
                <c:pt idx="690">
                  <c:v>0.42406054741537758</c:v>
                </c:pt>
                <c:pt idx="691">
                  <c:v>0.42458111173829721</c:v>
                </c:pt>
                <c:pt idx="692">
                  <c:v>0.42509854591403973</c:v>
                </c:pt>
                <c:pt idx="693">
                  <c:v>0.42560227830231062</c:v>
                </c:pt>
                <c:pt idx="694">
                  <c:v>0.42613653529288958</c:v>
                </c:pt>
                <c:pt idx="695">
                  <c:v>0.42665800670537662</c:v>
                </c:pt>
                <c:pt idx="696">
                  <c:v>0.42719264861761913</c:v>
                </c:pt>
                <c:pt idx="697">
                  <c:v>0.42773294497474579</c:v>
                </c:pt>
                <c:pt idx="698">
                  <c:v>0.42826861673438937</c:v>
                </c:pt>
                <c:pt idx="699">
                  <c:v>0.42878026287438231</c:v>
                </c:pt>
                <c:pt idx="700">
                  <c:v>0.42931461553577405</c:v>
                </c:pt>
                <c:pt idx="701">
                  <c:v>0.42981037081530615</c:v>
                </c:pt>
                <c:pt idx="702">
                  <c:v>0.43030216460992893</c:v>
                </c:pt>
                <c:pt idx="703">
                  <c:v>0.43082861942756306</c:v>
                </c:pt>
                <c:pt idx="704">
                  <c:v>0.43133747268327666</c:v>
                </c:pt>
                <c:pt idx="705">
                  <c:v>0.43186483189290792</c:v>
                </c:pt>
                <c:pt idx="706">
                  <c:v>0.43237999529561877</c:v>
                </c:pt>
                <c:pt idx="707">
                  <c:v>0.43287486562449573</c:v>
                </c:pt>
                <c:pt idx="708">
                  <c:v>0.43338719606614379</c:v>
                </c:pt>
                <c:pt idx="709">
                  <c:v>0.43389357923000449</c:v>
                </c:pt>
                <c:pt idx="710">
                  <c:v>0.43438608062524914</c:v>
                </c:pt>
                <c:pt idx="711">
                  <c:v>0.43485736246273038</c:v>
                </c:pt>
                <c:pt idx="712">
                  <c:v>0.43531999273015753</c:v>
                </c:pt>
                <c:pt idx="713">
                  <c:v>0.43575000242969159</c:v>
                </c:pt>
                <c:pt idx="714">
                  <c:v>0.43617386687520793</c:v>
                </c:pt>
                <c:pt idx="715">
                  <c:v>0.43664774539131346</c:v>
                </c:pt>
                <c:pt idx="716">
                  <c:v>0.43710534765289699</c:v>
                </c:pt>
                <c:pt idx="717">
                  <c:v>0.43760113722536842</c:v>
                </c:pt>
                <c:pt idx="718">
                  <c:v>0.43812900262345827</c:v>
                </c:pt>
                <c:pt idx="719">
                  <c:v>0.43858552300738957</c:v>
                </c:pt>
                <c:pt idx="720">
                  <c:v>0.43907744720177561</c:v>
                </c:pt>
                <c:pt idx="721">
                  <c:v>0.43957964963973328</c:v>
                </c:pt>
                <c:pt idx="722">
                  <c:v>0.44005862737398571</c:v>
                </c:pt>
                <c:pt idx="723">
                  <c:v>0.44054151988646606</c:v>
                </c:pt>
                <c:pt idx="724">
                  <c:v>0.44104605178727946</c:v>
                </c:pt>
                <c:pt idx="725">
                  <c:v>0.44155437407775905</c:v>
                </c:pt>
                <c:pt idx="726">
                  <c:v>0.44203120459658868</c:v>
                </c:pt>
                <c:pt idx="727">
                  <c:v>0.44248121498512144</c:v>
                </c:pt>
                <c:pt idx="728">
                  <c:v>0.44296474081302489</c:v>
                </c:pt>
                <c:pt idx="729">
                  <c:v>0.44343316117236697</c:v>
                </c:pt>
                <c:pt idx="730">
                  <c:v>0.443859813974398</c:v>
                </c:pt>
                <c:pt idx="731">
                  <c:v>0.44433429442432637</c:v>
                </c:pt>
                <c:pt idx="732">
                  <c:v>0.44482478560954458</c:v>
                </c:pt>
                <c:pt idx="733">
                  <c:v>0.445301084668902</c:v>
                </c:pt>
                <c:pt idx="734">
                  <c:v>0.44580008263492599</c:v>
                </c:pt>
                <c:pt idx="735">
                  <c:v>0.4463056665473365</c:v>
                </c:pt>
                <c:pt idx="736">
                  <c:v>0.44676793794555492</c:v>
                </c:pt>
                <c:pt idx="737">
                  <c:v>0.44723648527743765</c:v>
                </c:pt>
                <c:pt idx="738">
                  <c:v>0.44772850868711389</c:v>
                </c:pt>
                <c:pt idx="739">
                  <c:v>0.44819621822481676</c:v>
                </c:pt>
                <c:pt idx="740">
                  <c:v>0.44868831441734819</c:v>
                </c:pt>
                <c:pt idx="741">
                  <c:v>0.44917618936965137</c:v>
                </c:pt>
                <c:pt idx="742">
                  <c:v>0.44966214877677607</c:v>
                </c:pt>
                <c:pt idx="743">
                  <c:v>0.45011878711415459</c:v>
                </c:pt>
                <c:pt idx="744">
                  <c:v>0.45059619161720865</c:v>
                </c:pt>
                <c:pt idx="745">
                  <c:v>0.45106795588898235</c:v>
                </c:pt>
                <c:pt idx="746">
                  <c:v>0.45150277403293576</c:v>
                </c:pt>
                <c:pt idx="747">
                  <c:v>0.45196367152642136</c:v>
                </c:pt>
                <c:pt idx="748">
                  <c:v>0.45246808355858253</c:v>
                </c:pt>
                <c:pt idx="749">
                  <c:v>0.4529503486921872</c:v>
                </c:pt>
                <c:pt idx="750">
                  <c:v>0.45344019059103619</c:v>
                </c:pt>
                <c:pt idx="751">
                  <c:v>0.45390768009362359</c:v>
                </c:pt>
                <c:pt idx="752">
                  <c:v>0.45433988437689493</c:v>
                </c:pt>
                <c:pt idx="753">
                  <c:v>0.4548123620812568</c:v>
                </c:pt>
                <c:pt idx="754">
                  <c:v>0.45529204127775497</c:v>
                </c:pt>
                <c:pt idx="755">
                  <c:v>0.45576134308566313</c:v>
                </c:pt>
                <c:pt idx="756">
                  <c:v>0.45625233669100201</c:v>
                </c:pt>
                <c:pt idx="757">
                  <c:v>0.45672168362712789</c:v>
                </c:pt>
                <c:pt idx="758">
                  <c:v>0.45717515492402561</c:v>
                </c:pt>
                <c:pt idx="759">
                  <c:v>0.45761202107501975</c:v>
                </c:pt>
                <c:pt idx="760">
                  <c:v>0.45807185691785085</c:v>
                </c:pt>
                <c:pt idx="761">
                  <c:v>0.45848839303368427</c:v>
                </c:pt>
                <c:pt idx="762">
                  <c:v>0.45890355822085849</c:v>
                </c:pt>
                <c:pt idx="763">
                  <c:v>0.45935048319749577</c:v>
                </c:pt>
                <c:pt idx="764">
                  <c:v>0.45980872941145573</c:v>
                </c:pt>
                <c:pt idx="765">
                  <c:v>0.46030272247081822</c:v>
                </c:pt>
                <c:pt idx="766">
                  <c:v>0.46077235022270457</c:v>
                </c:pt>
                <c:pt idx="767">
                  <c:v>0.4612077783020464</c:v>
                </c:pt>
                <c:pt idx="768">
                  <c:v>0.46165026094374495</c:v>
                </c:pt>
                <c:pt idx="769">
                  <c:v>0.46207111176657023</c:v>
                </c:pt>
                <c:pt idx="770">
                  <c:v>0.46249603961080132</c:v>
                </c:pt>
                <c:pt idx="771">
                  <c:v>0.46292760270638983</c:v>
                </c:pt>
                <c:pt idx="772">
                  <c:v>0.46334624176661304</c:v>
                </c:pt>
                <c:pt idx="773">
                  <c:v>0.46378694602252041</c:v>
                </c:pt>
                <c:pt idx="774">
                  <c:v>0.46425042809855077</c:v>
                </c:pt>
                <c:pt idx="775">
                  <c:v>0.46467875427378663</c:v>
                </c:pt>
                <c:pt idx="776">
                  <c:v>0.46509907567501291</c:v>
                </c:pt>
                <c:pt idx="777">
                  <c:v>0.46555076329230322</c:v>
                </c:pt>
                <c:pt idx="778">
                  <c:v>0.46594385710949404</c:v>
                </c:pt>
                <c:pt idx="779">
                  <c:v>0.46636056889591088</c:v>
                </c:pt>
                <c:pt idx="780">
                  <c:v>0.46683113227215445</c:v>
                </c:pt>
                <c:pt idx="781">
                  <c:v>0.46723811017034073</c:v>
                </c:pt>
                <c:pt idx="782">
                  <c:v>0.46762955340159251</c:v>
                </c:pt>
                <c:pt idx="783">
                  <c:v>0.46801706821927869</c:v>
                </c:pt>
                <c:pt idx="784">
                  <c:v>0.46839850092105134</c:v>
                </c:pt>
                <c:pt idx="785">
                  <c:v>0.46880607523603579</c:v>
                </c:pt>
                <c:pt idx="786">
                  <c:v>0.46922009463786885</c:v>
                </c:pt>
                <c:pt idx="787">
                  <c:v>0.46964590098289227</c:v>
                </c:pt>
                <c:pt idx="788">
                  <c:v>0.47007401726192383</c:v>
                </c:pt>
                <c:pt idx="789">
                  <c:v>0.47047578725156197</c:v>
                </c:pt>
                <c:pt idx="790">
                  <c:v>0.47086977042492356</c:v>
                </c:pt>
                <c:pt idx="791">
                  <c:v>0.47126174511260438</c:v>
                </c:pt>
                <c:pt idx="792">
                  <c:v>0.47164681671128006</c:v>
                </c:pt>
                <c:pt idx="793">
                  <c:v>0.47200768873152787</c:v>
                </c:pt>
                <c:pt idx="794">
                  <c:v>0.47239315277815863</c:v>
                </c:pt>
                <c:pt idx="795">
                  <c:v>0.47280052178004517</c:v>
                </c:pt>
                <c:pt idx="796">
                  <c:v>0.47320621655166761</c:v>
                </c:pt>
                <c:pt idx="797">
                  <c:v>0.47360359447608824</c:v>
                </c:pt>
                <c:pt idx="798">
                  <c:v>0.4739653153574932</c:v>
                </c:pt>
                <c:pt idx="799">
                  <c:v>0.47431446889336593</c:v>
                </c:pt>
                <c:pt idx="800">
                  <c:v>0.47465674619167081</c:v>
                </c:pt>
                <c:pt idx="801">
                  <c:v>0.47501726190351617</c:v>
                </c:pt>
                <c:pt idx="802">
                  <c:v>0.47542124713812911</c:v>
                </c:pt>
                <c:pt idx="803">
                  <c:v>0.47583405665816492</c:v>
                </c:pt>
                <c:pt idx="804">
                  <c:v>0.4762422152075495</c:v>
                </c:pt>
                <c:pt idx="805">
                  <c:v>0.47664681695340078</c:v>
                </c:pt>
                <c:pt idx="806">
                  <c:v>0.47702514025902926</c:v>
                </c:pt>
                <c:pt idx="807">
                  <c:v>0.47739678572809702</c:v>
                </c:pt>
                <c:pt idx="808">
                  <c:v>0.47774349022003765</c:v>
                </c:pt>
                <c:pt idx="809">
                  <c:v>0.47811817861283368</c:v>
                </c:pt>
                <c:pt idx="810">
                  <c:v>0.47849614484450126</c:v>
                </c:pt>
                <c:pt idx="811">
                  <c:v>0.47887996930571275</c:v>
                </c:pt>
                <c:pt idx="812">
                  <c:v>0.47929416318633927</c:v>
                </c:pt>
                <c:pt idx="813">
                  <c:v>0.47971239137204352</c:v>
                </c:pt>
                <c:pt idx="814">
                  <c:v>0.48010580069925601</c:v>
                </c:pt>
                <c:pt idx="815">
                  <c:v>0.48047666285160728</c:v>
                </c:pt>
                <c:pt idx="816">
                  <c:v>0.4808256197683658</c:v>
                </c:pt>
                <c:pt idx="817">
                  <c:v>0.48115662570290163</c:v>
                </c:pt>
                <c:pt idx="818">
                  <c:v>0.4815150474250301</c:v>
                </c:pt>
                <c:pt idx="819">
                  <c:v>0.48189701159946713</c:v>
                </c:pt>
                <c:pt idx="820">
                  <c:v>0.48229747860020272</c:v>
                </c:pt>
                <c:pt idx="821">
                  <c:v>0.48270106916079925</c:v>
                </c:pt>
                <c:pt idx="822">
                  <c:v>0.4830971250724147</c:v>
                </c:pt>
                <c:pt idx="823">
                  <c:v>0.48350184071737923</c:v>
                </c:pt>
                <c:pt idx="824">
                  <c:v>0.48387971093038207</c:v>
                </c:pt>
                <c:pt idx="825">
                  <c:v>0.48423720845606721</c:v>
                </c:pt>
                <c:pt idx="826">
                  <c:v>0.48460326841593004</c:v>
                </c:pt>
                <c:pt idx="827">
                  <c:v>0.48496037348828658</c:v>
                </c:pt>
                <c:pt idx="828">
                  <c:v>0.48530681935000314</c:v>
                </c:pt>
                <c:pt idx="829">
                  <c:v>0.48568207576297562</c:v>
                </c:pt>
                <c:pt idx="830">
                  <c:v>0.48604481467418797</c:v>
                </c:pt>
                <c:pt idx="831">
                  <c:v>0.48640124629894155</c:v>
                </c:pt>
                <c:pt idx="832">
                  <c:v>0.48678264246006259</c:v>
                </c:pt>
                <c:pt idx="833">
                  <c:v>0.48714158176467887</c:v>
                </c:pt>
                <c:pt idx="834">
                  <c:v>0.48751235341714333</c:v>
                </c:pt>
                <c:pt idx="835">
                  <c:v>0.48790092105011235</c:v>
                </c:pt>
                <c:pt idx="836">
                  <c:v>0.48824843312547189</c:v>
                </c:pt>
                <c:pt idx="837">
                  <c:v>0.48858625741090189</c:v>
                </c:pt>
                <c:pt idx="838">
                  <c:v>0.48894172742696579</c:v>
                </c:pt>
                <c:pt idx="839">
                  <c:v>0.48926910608848301</c:v>
                </c:pt>
                <c:pt idx="840">
                  <c:v>0.48958163462561999</c:v>
                </c:pt>
                <c:pt idx="841">
                  <c:v>0.48992532979463177</c:v>
                </c:pt>
                <c:pt idx="842">
                  <c:v>0.49025170851409372</c:v>
                </c:pt>
                <c:pt idx="843">
                  <c:v>0.49058373521988524</c:v>
                </c:pt>
                <c:pt idx="844">
                  <c:v>0.49094247710257355</c:v>
                </c:pt>
                <c:pt idx="845">
                  <c:v>0.49127607147698049</c:v>
                </c:pt>
                <c:pt idx="846">
                  <c:v>0.49159205595285516</c:v>
                </c:pt>
                <c:pt idx="847">
                  <c:v>0.49191527715306604</c:v>
                </c:pt>
                <c:pt idx="848">
                  <c:v>0.49223177273208668</c:v>
                </c:pt>
                <c:pt idx="849">
                  <c:v>0.49251661134134483</c:v>
                </c:pt>
                <c:pt idx="850">
                  <c:v>0.4928396314530844</c:v>
                </c:pt>
                <c:pt idx="851">
                  <c:v>0.49315514662940901</c:v>
                </c:pt>
                <c:pt idx="852">
                  <c:v>0.49346319162164881</c:v>
                </c:pt>
                <c:pt idx="853">
                  <c:v>0.49379804278790473</c:v>
                </c:pt>
                <c:pt idx="854">
                  <c:v>0.49412162671092391</c:v>
                </c:pt>
                <c:pt idx="855">
                  <c:v>0.49443776188466232</c:v>
                </c:pt>
                <c:pt idx="856">
                  <c:v>0.49475025833013131</c:v>
                </c:pt>
                <c:pt idx="857">
                  <c:v>0.49505547899974245</c:v>
                </c:pt>
                <c:pt idx="858">
                  <c:v>0.49537264103221584</c:v>
                </c:pt>
                <c:pt idx="859">
                  <c:v>0.49570475690331495</c:v>
                </c:pt>
                <c:pt idx="860">
                  <c:v>0.49602837367382252</c:v>
                </c:pt>
                <c:pt idx="861">
                  <c:v>0.49636016474930006</c:v>
                </c:pt>
                <c:pt idx="862">
                  <c:v>0.49667454844239306</c:v>
                </c:pt>
                <c:pt idx="863">
                  <c:v>0.49697153796127019</c:v>
                </c:pt>
                <c:pt idx="864">
                  <c:v>0.49724940696516712</c:v>
                </c:pt>
                <c:pt idx="865">
                  <c:v>0.49754956245413429</c:v>
                </c:pt>
                <c:pt idx="866">
                  <c:v>0.49782907808699067</c:v>
                </c:pt>
                <c:pt idx="867">
                  <c:v>0.49809761151216886</c:v>
                </c:pt>
                <c:pt idx="868">
                  <c:v>0.49837472270641303</c:v>
                </c:pt>
                <c:pt idx="869">
                  <c:v>0.49864149281700909</c:v>
                </c:pt>
                <c:pt idx="870">
                  <c:v>0.49892342139958201</c:v>
                </c:pt>
                <c:pt idx="871">
                  <c:v>0.49920147339213228</c:v>
                </c:pt>
                <c:pt idx="872">
                  <c:v>0.49948248893733066</c:v>
                </c:pt>
                <c:pt idx="873">
                  <c:v>0.49976501943575374</c:v>
                </c:pt>
                <c:pt idx="874">
                  <c:v>0.50002434185370837</c:v>
                </c:pt>
                <c:pt idx="875">
                  <c:v>0.50029949957945496</c:v>
                </c:pt>
                <c:pt idx="876">
                  <c:v>0.50056929809234563</c:v>
                </c:pt>
                <c:pt idx="877">
                  <c:v>0.50081364298566389</c:v>
                </c:pt>
                <c:pt idx="878">
                  <c:v>0.50106994920908621</c:v>
                </c:pt>
                <c:pt idx="879">
                  <c:v>0.50131401617448079</c:v>
                </c:pt>
                <c:pt idx="880">
                  <c:v>0.50155007900903159</c:v>
                </c:pt>
                <c:pt idx="881">
                  <c:v>0.50179490418001826</c:v>
                </c:pt>
                <c:pt idx="882">
                  <c:v>0.50204410427823765</c:v>
                </c:pt>
                <c:pt idx="883">
                  <c:v>0.50228811288273967</c:v>
                </c:pt>
                <c:pt idx="884">
                  <c:v>0.50254965042775734</c:v>
                </c:pt>
                <c:pt idx="885">
                  <c:v>0.5028189269386687</c:v>
                </c:pt>
                <c:pt idx="886">
                  <c:v>0.5030829560072726</c:v>
                </c:pt>
                <c:pt idx="887">
                  <c:v>0.50335568490786498</c:v>
                </c:pt>
                <c:pt idx="888">
                  <c:v>0.50361641456936779</c:v>
                </c:pt>
                <c:pt idx="889">
                  <c:v>0.50387339843255485</c:v>
                </c:pt>
                <c:pt idx="890">
                  <c:v>0.50414073550749272</c:v>
                </c:pt>
                <c:pt idx="891">
                  <c:v>0.50440677721585692</c:v>
                </c:pt>
                <c:pt idx="892">
                  <c:v>0.50465669361583776</c:v>
                </c:pt>
                <c:pt idx="893">
                  <c:v>0.50490472177144186</c:v>
                </c:pt>
                <c:pt idx="894">
                  <c:v>0.505175359210846</c:v>
                </c:pt>
                <c:pt idx="895">
                  <c:v>0.5054313702808696</c:v>
                </c:pt>
                <c:pt idx="896">
                  <c:v>0.50569414903853538</c:v>
                </c:pt>
                <c:pt idx="897">
                  <c:v>0.50597642111856866</c:v>
                </c:pt>
                <c:pt idx="898">
                  <c:v>0.50623481101916623</c:v>
                </c:pt>
                <c:pt idx="899">
                  <c:v>0.50650104766222481</c:v>
                </c:pt>
                <c:pt idx="900">
                  <c:v>0.5067751614542475</c:v>
                </c:pt>
                <c:pt idx="901">
                  <c:v>0.50704023448404889</c:v>
                </c:pt>
                <c:pt idx="902">
                  <c:v>0.50731341309405331</c:v>
                </c:pt>
                <c:pt idx="903">
                  <c:v>0.50758950410459458</c:v>
                </c:pt>
                <c:pt idx="904">
                  <c:v>0.50785470131099797</c:v>
                </c:pt>
                <c:pt idx="905">
                  <c:v>0.50813469819296819</c:v>
                </c:pt>
                <c:pt idx="906">
                  <c:v>0.50842003803963665</c:v>
                </c:pt>
                <c:pt idx="907">
                  <c:v>0.50868876449089295</c:v>
                </c:pt>
                <c:pt idx="908">
                  <c:v>0.50896558452309515</c:v>
                </c:pt>
                <c:pt idx="909">
                  <c:v>0.50923230958170551</c:v>
                </c:pt>
                <c:pt idx="910">
                  <c:v>0.50951716438032657</c:v>
                </c:pt>
                <c:pt idx="911">
                  <c:v>0.50978977619959809</c:v>
                </c:pt>
                <c:pt idx="912">
                  <c:v>0.51003897565805212</c:v>
                </c:pt>
                <c:pt idx="913">
                  <c:v>0.51031641559837071</c:v>
                </c:pt>
                <c:pt idx="914">
                  <c:v>0.51056692124153247</c:v>
                </c:pt>
                <c:pt idx="915">
                  <c:v>0.51081560770819245</c:v>
                </c:pt>
                <c:pt idx="916">
                  <c:v>0.51108078257605716</c:v>
                </c:pt>
                <c:pt idx="917">
                  <c:v>0.51131511103640703</c:v>
                </c:pt>
                <c:pt idx="918">
                  <c:v>0.51156751816989166</c:v>
                </c:pt>
                <c:pt idx="919">
                  <c:v>0.5118358946368603</c:v>
                </c:pt>
                <c:pt idx="920">
                  <c:v>0.51209574612374009</c:v>
                </c:pt>
                <c:pt idx="921">
                  <c:v>0.51234115989670304</c:v>
                </c:pt>
                <c:pt idx="922">
                  <c:v>0.51255665766013359</c:v>
                </c:pt>
                <c:pt idx="923">
                  <c:v>0.51278512438610113</c:v>
                </c:pt>
                <c:pt idx="924">
                  <c:v>0.51299800951570773</c:v>
                </c:pt>
                <c:pt idx="925">
                  <c:v>0.51322215053648612</c:v>
                </c:pt>
                <c:pt idx="926">
                  <c:v>0.51345489901059194</c:v>
                </c:pt>
                <c:pt idx="927">
                  <c:v>0.51369333313481802</c:v>
                </c:pt>
                <c:pt idx="928">
                  <c:v>0.51391240458167098</c:v>
                </c:pt>
                <c:pt idx="929">
                  <c:v>0.51412629087517481</c:v>
                </c:pt>
                <c:pt idx="930">
                  <c:v>0.51435801339593301</c:v>
                </c:pt>
                <c:pt idx="931">
                  <c:v>0.51457099054609445</c:v>
                </c:pt>
                <c:pt idx="932">
                  <c:v>0.51478042805463287</c:v>
                </c:pt>
                <c:pt idx="933">
                  <c:v>0.51499405061469261</c:v>
                </c:pt>
                <c:pt idx="934">
                  <c:v>0.51517524805421266</c:v>
                </c:pt>
                <c:pt idx="935">
                  <c:v>0.51535474685437377</c:v>
                </c:pt>
                <c:pt idx="936">
                  <c:v>0.51553765859602652</c:v>
                </c:pt>
                <c:pt idx="937">
                  <c:v>0.51570078443148115</c:v>
                </c:pt>
                <c:pt idx="938">
                  <c:v>0.51587149255265818</c:v>
                </c:pt>
                <c:pt idx="939">
                  <c:v>0.51607108802053125</c:v>
                </c:pt>
                <c:pt idx="940">
                  <c:v>0.51625671996856959</c:v>
                </c:pt>
                <c:pt idx="941">
                  <c:v>0.51643534592992835</c:v>
                </c:pt>
                <c:pt idx="942">
                  <c:v>0.51661466935010247</c:v>
                </c:pt>
                <c:pt idx="943">
                  <c:v>0.5167678243647672</c:v>
                </c:pt>
                <c:pt idx="944">
                  <c:v>0.51692807607756086</c:v>
                </c:pt>
                <c:pt idx="945">
                  <c:v>0.5170871011890078</c:v>
                </c:pt>
                <c:pt idx="946">
                  <c:v>0.51724613973772826</c:v>
                </c:pt>
                <c:pt idx="947">
                  <c:v>0.51740403633032583</c:v>
                </c:pt>
                <c:pt idx="948">
                  <c:v>0.51756024560984826</c:v>
                </c:pt>
                <c:pt idx="949">
                  <c:v>0.51769573436578487</c:v>
                </c:pt>
                <c:pt idx="950">
                  <c:v>0.51784121996720156</c:v>
                </c:pt>
                <c:pt idx="951">
                  <c:v>0.51798894669765838</c:v>
                </c:pt>
                <c:pt idx="952">
                  <c:v>0.51814023507366269</c:v>
                </c:pt>
                <c:pt idx="953">
                  <c:v>0.51828556311209006</c:v>
                </c:pt>
                <c:pt idx="954">
                  <c:v>0.51839655552835895</c:v>
                </c:pt>
                <c:pt idx="955">
                  <c:v>0.51852219873577399</c:v>
                </c:pt>
                <c:pt idx="956">
                  <c:v>0.5186620429596035</c:v>
                </c:pt>
                <c:pt idx="957">
                  <c:v>0.5187990124320484</c:v>
                </c:pt>
                <c:pt idx="958">
                  <c:v>0.51897920807820985</c:v>
                </c:pt>
                <c:pt idx="959">
                  <c:v>0.51916332584693625</c:v>
                </c:pt>
                <c:pt idx="960">
                  <c:v>0.51933469481682382</c:v>
                </c:pt>
                <c:pt idx="961">
                  <c:v>0.51953211560158741</c:v>
                </c:pt>
                <c:pt idx="962">
                  <c:v>0.5197220557919946</c:v>
                </c:pt>
                <c:pt idx="963">
                  <c:v>0.51987777854916395</c:v>
                </c:pt>
                <c:pt idx="964">
                  <c:v>0.520027462789734</c:v>
                </c:pt>
                <c:pt idx="965">
                  <c:v>0.52017613178762978</c:v>
                </c:pt>
                <c:pt idx="966">
                  <c:v>0.52032861421013887</c:v>
                </c:pt>
                <c:pt idx="967">
                  <c:v>0.52049797419805433</c:v>
                </c:pt>
                <c:pt idx="968">
                  <c:v>0.52069148466056836</c:v>
                </c:pt>
                <c:pt idx="969">
                  <c:v>0.52087211830411728</c:v>
                </c:pt>
                <c:pt idx="970">
                  <c:v>0.52103358703116631</c:v>
                </c:pt>
                <c:pt idx="971">
                  <c:v>0.52121778068546709</c:v>
                </c:pt>
                <c:pt idx="972">
                  <c:v>0.5213886768854451</c:v>
                </c:pt>
                <c:pt idx="973">
                  <c:v>0.52155002679605289</c:v>
                </c:pt>
                <c:pt idx="974">
                  <c:v>0.52174068938378171</c:v>
                </c:pt>
                <c:pt idx="975">
                  <c:v>0.52190550021368909</c:v>
                </c:pt>
                <c:pt idx="976">
                  <c:v>0.52205148844520155</c:v>
                </c:pt>
                <c:pt idx="977">
                  <c:v>0.52222401579680733</c:v>
                </c:pt>
                <c:pt idx="978">
                  <c:v>0.52237892498967442</c:v>
                </c:pt>
                <c:pt idx="979">
                  <c:v>0.52252973736439556</c:v>
                </c:pt>
                <c:pt idx="980">
                  <c:v>0.52269804336961556</c:v>
                </c:pt>
                <c:pt idx="981">
                  <c:v>0.52285181511796597</c:v>
                </c:pt>
                <c:pt idx="982">
                  <c:v>0.52300808773615826</c:v>
                </c:pt>
                <c:pt idx="983">
                  <c:v>0.52317111740139821</c:v>
                </c:pt>
                <c:pt idx="984">
                  <c:v>0.52330703627007058</c:v>
                </c:pt>
                <c:pt idx="985">
                  <c:v>0.52345650191031567</c:v>
                </c:pt>
                <c:pt idx="986">
                  <c:v>0.52361076710036114</c:v>
                </c:pt>
                <c:pt idx="987">
                  <c:v>0.52374269513065341</c:v>
                </c:pt>
                <c:pt idx="988">
                  <c:v>0.52388062286931458</c:v>
                </c:pt>
                <c:pt idx="989">
                  <c:v>0.52402347341783928</c:v>
                </c:pt>
                <c:pt idx="990">
                  <c:v>0.52417293355172268</c:v>
                </c:pt>
                <c:pt idx="991">
                  <c:v>0.52430740308018398</c:v>
                </c:pt>
                <c:pt idx="992">
                  <c:v>0.52443861569221084</c:v>
                </c:pt>
                <c:pt idx="993">
                  <c:v>0.52456787956107309</c:v>
                </c:pt>
                <c:pt idx="994">
                  <c:v>0.52468360930299529</c:v>
                </c:pt>
                <c:pt idx="995">
                  <c:v>0.52476975678548221</c:v>
                </c:pt>
                <c:pt idx="996">
                  <c:v>0.52486656797442488</c:v>
                </c:pt>
                <c:pt idx="997">
                  <c:v>0.52493515434381166</c:v>
                </c:pt>
                <c:pt idx="998">
                  <c:v>0.52494416740402339</c:v>
                </c:pt>
                <c:pt idx="999">
                  <c:v>0.52493060710170503</c:v>
                </c:pt>
                <c:pt idx="1000">
                  <c:v>0.52490015485470243</c:v>
                </c:pt>
                <c:pt idx="1001">
                  <c:v>0.52488936506384898</c:v>
                </c:pt>
                <c:pt idx="1002">
                  <c:v>0.52490931677291242</c:v>
                </c:pt>
                <c:pt idx="1003">
                  <c:v>0.52490238440567849</c:v>
                </c:pt>
                <c:pt idx="1004">
                  <c:v>0.52486696866059934</c:v>
                </c:pt>
                <c:pt idx="1005">
                  <c:v>0.52480448413207481</c:v>
                </c:pt>
                <c:pt idx="1006">
                  <c:v>0.52472558022135329</c:v>
                </c:pt>
                <c:pt idx="1007">
                  <c:v>0.5246744879028642</c:v>
                </c:pt>
                <c:pt idx="1008">
                  <c:v>0.52464279968241645</c:v>
                </c:pt>
                <c:pt idx="1009">
                  <c:v>0.52462744601878719</c:v>
                </c:pt>
                <c:pt idx="1010">
                  <c:v>0.52462223998015556</c:v>
                </c:pt>
                <c:pt idx="1011">
                  <c:v>0.52460894849370088</c:v>
                </c:pt>
                <c:pt idx="1012">
                  <c:v>0.52459955845843576</c:v>
                </c:pt>
                <c:pt idx="1013">
                  <c:v>0.52457804954670206</c:v>
                </c:pt>
                <c:pt idx="1014">
                  <c:v>0.52452475431822077</c:v>
                </c:pt>
                <c:pt idx="1015">
                  <c:v>0.52445228665555166</c:v>
                </c:pt>
                <c:pt idx="1016">
                  <c:v>0.52434506930372793</c:v>
                </c:pt>
                <c:pt idx="1017">
                  <c:v>0.52425153712580563</c:v>
                </c:pt>
                <c:pt idx="1018">
                  <c:v>0.52403855226527329</c:v>
                </c:pt>
                <c:pt idx="1019">
                  <c:v>0.52377216487681533</c:v>
                </c:pt>
                <c:pt idx="1020">
                  <c:v>0.52344055320472749</c:v>
                </c:pt>
                <c:pt idx="1021">
                  <c:v>0.5229906010211639</c:v>
                </c:pt>
                <c:pt idx="1022">
                  <c:v>0.52242856696831985</c:v>
                </c:pt>
                <c:pt idx="1023">
                  <c:v>0.52181661037519655</c:v>
                </c:pt>
                <c:pt idx="1024">
                  <c:v>0.52111133608542792</c:v>
                </c:pt>
                <c:pt idx="1025">
                  <c:v>0.52030401355611866</c:v>
                </c:pt>
                <c:pt idx="1026">
                  <c:v>0.51939518916300187</c:v>
                </c:pt>
                <c:pt idx="1027">
                  <c:v>0.51838860809129006</c:v>
                </c:pt>
                <c:pt idx="1028">
                  <c:v>0.51726943936658443</c:v>
                </c:pt>
                <c:pt idx="1029">
                  <c:v>0.51604650211591363</c:v>
                </c:pt>
                <c:pt idx="1030">
                  <c:v>0.5147707817324001</c:v>
                </c:pt>
                <c:pt idx="1031">
                  <c:v>0.51344531986195274</c:v>
                </c:pt>
                <c:pt idx="1032">
                  <c:v>0.51211273635083365</c:v>
                </c:pt>
                <c:pt idx="1033">
                  <c:v>0.51082904782166993</c:v>
                </c:pt>
                <c:pt idx="1034">
                  <c:v>0.50960267990577024</c:v>
                </c:pt>
                <c:pt idx="1035">
                  <c:v>0.50845865009610536</c:v>
                </c:pt>
                <c:pt idx="1036">
                  <c:v>0.50738366235345445</c:v>
                </c:pt>
                <c:pt idx="1037">
                  <c:v>0.50638747529872052</c:v>
                </c:pt>
                <c:pt idx="1038">
                  <c:v>0.50548349862006758</c:v>
                </c:pt>
                <c:pt idx="1039">
                  <c:v>0.50466011546226963</c:v>
                </c:pt>
                <c:pt idx="1040">
                  <c:v>0.50395176559868093</c:v>
                </c:pt>
                <c:pt idx="1041">
                  <c:v>0.50335532692199469</c:v>
                </c:pt>
                <c:pt idx="1042">
                  <c:v>0.50287784852613504</c:v>
                </c:pt>
                <c:pt idx="1043">
                  <c:v>0.50251132927159425</c:v>
                </c:pt>
                <c:pt idx="1044">
                  <c:v>0.50223190815486352</c:v>
                </c:pt>
                <c:pt idx="1045">
                  <c:v>0.50198197661256438</c:v>
                </c:pt>
                <c:pt idx="1046">
                  <c:v>0.50181737228159873</c:v>
                </c:pt>
                <c:pt idx="1047">
                  <c:v>0.50162974438721508</c:v>
                </c:pt>
                <c:pt idx="1048">
                  <c:v>0.50146759524982665</c:v>
                </c:pt>
                <c:pt idx="1049">
                  <c:v>0.5013071803937279</c:v>
                </c:pt>
                <c:pt idx="1050">
                  <c:v>0.50111361114169251</c:v>
                </c:pt>
                <c:pt idx="1051">
                  <c:v>0.50087722972052584</c:v>
                </c:pt>
                <c:pt idx="1052">
                  <c:v>0.50054829972431236</c:v>
                </c:pt>
                <c:pt idx="1053">
                  <c:v>0.50009397916123821</c:v>
                </c:pt>
                <c:pt idx="1054">
                  <c:v>0.4994671677665054</c:v>
                </c:pt>
                <c:pt idx="1055">
                  <c:v>0.49862022840564663</c:v>
                </c:pt>
                <c:pt idx="1056">
                  <c:v>0.49760246100851641</c:v>
                </c:pt>
                <c:pt idx="1057">
                  <c:v>0.49638928097149487</c:v>
                </c:pt>
                <c:pt idx="1058">
                  <c:v>0.49508402731171652</c:v>
                </c:pt>
                <c:pt idx="1059">
                  <c:v>0.49377415473722847</c:v>
                </c:pt>
                <c:pt idx="1060">
                  <c:v>0.49252571254514527</c:v>
                </c:pt>
                <c:pt idx="1061">
                  <c:v>0.49141387831544237</c:v>
                </c:pt>
                <c:pt idx="1062">
                  <c:v>0.49055337615241995</c:v>
                </c:pt>
                <c:pt idx="1063">
                  <c:v>0.48997143481209066</c:v>
                </c:pt>
                <c:pt idx="1064">
                  <c:v>0.48979708017715162</c:v>
                </c:pt>
                <c:pt idx="1065">
                  <c:v>0.49013830104664063</c:v>
                </c:pt>
                <c:pt idx="1066">
                  <c:v>0.49095041552396146</c:v>
                </c:pt>
                <c:pt idx="1067">
                  <c:v>0.49241569792708317</c:v>
                </c:pt>
                <c:pt idx="1068">
                  <c:v>0.49428959419492541</c:v>
                </c:pt>
                <c:pt idx="1069">
                  <c:v>0.49647368364156785</c:v>
                </c:pt>
                <c:pt idx="1070">
                  <c:v>0.49892484821160527</c:v>
                </c:pt>
                <c:pt idx="1071">
                  <c:v>0.5014414362307108</c:v>
                </c:pt>
                <c:pt idx="1072">
                  <c:v>0.50401614161216357</c:v>
                </c:pt>
                <c:pt idx="1073">
                  <c:v>0.50658835374755473</c:v>
                </c:pt>
                <c:pt idx="1074">
                  <c:v>0.50903278801128926</c:v>
                </c:pt>
                <c:pt idx="1075">
                  <c:v>0.51132276644637009</c:v>
                </c:pt>
                <c:pt idx="1076">
                  <c:v>0.51338667287673256</c:v>
                </c:pt>
                <c:pt idx="1077">
                  <c:v>0.51522604014332773</c:v>
                </c:pt>
                <c:pt idx="1078">
                  <c:v>0.51687507485620543</c:v>
                </c:pt>
                <c:pt idx="1079">
                  <c:v>0.5182892869514345</c:v>
                </c:pt>
                <c:pt idx="1080">
                  <c:v>0.51960143450416729</c:v>
                </c:pt>
                <c:pt idx="1081">
                  <c:v>0.52071978803815755</c:v>
                </c:pt>
                <c:pt idx="1082">
                  <c:v>0.52179917886603611</c:v>
                </c:pt>
                <c:pt idx="1083">
                  <c:v>0.52278763620142388</c:v>
                </c:pt>
                <c:pt idx="1084">
                  <c:v>0.52368826151739611</c:v>
                </c:pt>
                <c:pt idx="1085">
                  <c:v>0.52455030296913474</c:v>
                </c:pt>
                <c:pt idx="1086">
                  <c:v>0.52537484782169197</c:v>
                </c:pt>
                <c:pt idx="1087">
                  <c:v>0.52613048734973444</c:v>
                </c:pt>
                <c:pt idx="1088">
                  <c:v>0.52683822720035489</c:v>
                </c:pt>
                <c:pt idx="1089">
                  <c:v>0.52750867821838288</c:v>
                </c:pt>
                <c:pt idx="1090">
                  <c:v>0.52812484107396096</c:v>
                </c:pt>
                <c:pt idx="1091">
                  <c:v>0.52872814400712331</c:v>
                </c:pt>
                <c:pt idx="1092">
                  <c:v>0.52931193681790445</c:v>
                </c:pt>
                <c:pt idx="1093">
                  <c:v>0.52983988141204341</c:v>
                </c:pt>
                <c:pt idx="1094">
                  <c:v>0.53033918279621406</c:v>
                </c:pt>
                <c:pt idx="1095">
                  <c:v>0.53082033403058237</c:v>
                </c:pt>
                <c:pt idx="1096">
                  <c:v>0.53128569800737491</c:v>
                </c:pt>
                <c:pt idx="1097">
                  <c:v>0.53173913974589759</c:v>
                </c:pt>
                <c:pt idx="1098">
                  <c:v>0.53217427931895134</c:v>
                </c:pt>
                <c:pt idx="1099">
                  <c:v>0.53258945804409441</c:v>
                </c:pt>
                <c:pt idx="1100">
                  <c:v>0.53298536244814954</c:v>
                </c:pt>
                <c:pt idx="1101">
                  <c:v>0.53337555999470854</c:v>
                </c:pt>
                <c:pt idx="1102">
                  <c:v>0.53376750673146678</c:v>
                </c:pt>
                <c:pt idx="1103">
                  <c:v>0.53413390012298856</c:v>
                </c:pt>
                <c:pt idx="1104">
                  <c:v>0.53449289844648651</c:v>
                </c:pt>
                <c:pt idx="1105">
                  <c:v>0.53484916316338982</c:v>
                </c:pt>
                <c:pt idx="1106">
                  <c:v>0.5351804088627804</c:v>
                </c:pt>
                <c:pt idx="1107">
                  <c:v>0.53551830712451465</c:v>
                </c:pt>
                <c:pt idx="1108">
                  <c:v>0.53585865502795016</c:v>
                </c:pt>
                <c:pt idx="1109">
                  <c:v>0.53620048205343041</c:v>
                </c:pt>
                <c:pt idx="1110">
                  <c:v>0.5365455393844677</c:v>
                </c:pt>
                <c:pt idx="1111">
                  <c:v>0.53687617075649208</c:v>
                </c:pt>
                <c:pt idx="1112">
                  <c:v>0.53720974036605718</c:v>
                </c:pt>
                <c:pt idx="1113">
                  <c:v>0.53753197645001494</c:v>
                </c:pt>
                <c:pt idx="1114">
                  <c:v>0.53782310754467866</c:v>
                </c:pt>
                <c:pt idx="1115">
                  <c:v>0.53813700371307693</c:v>
                </c:pt>
                <c:pt idx="1116">
                  <c:v>0.53845662000190364</c:v>
                </c:pt>
                <c:pt idx="1117">
                  <c:v>0.53877544585994408</c:v>
                </c:pt>
                <c:pt idx="1118">
                  <c:v>0.53910354812778394</c:v>
                </c:pt>
                <c:pt idx="1119">
                  <c:v>0.53943572404467899</c:v>
                </c:pt>
                <c:pt idx="1120">
                  <c:v>0.53976292369522993</c:v>
                </c:pt>
                <c:pt idx="1121">
                  <c:v>0.54011015392956108</c:v>
                </c:pt>
                <c:pt idx="1122">
                  <c:v>0.54047074449338706</c:v>
                </c:pt>
                <c:pt idx="1123">
                  <c:v>0.54079450164612464</c:v>
                </c:pt>
                <c:pt idx="1124">
                  <c:v>0.54113837209672044</c:v>
                </c:pt>
                <c:pt idx="1125">
                  <c:v>0.54148623864535173</c:v>
                </c:pt>
                <c:pt idx="1126">
                  <c:v>0.54181438065320842</c:v>
                </c:pt>
                <c:pt idx="1127">
                  <c:v>0.54216977416506118</c:v>
                </c:pt>
                <c:pt idx="1128">
                  <c:v>0.54253794989012838</c:v>
                </c:pt>
                <c:pt idx="1129">
                  <c:v>0.54289118667159542</c:v>
                </c:pt>
                <c:pt idx="1130">
                  <c:v>0.54323846848951285</c:v>
                </c:pt>
                <c:pt idx="1131">
                  <c:v>0.54359087958806818</c:v>
                </c:pt>
                <c:pt idx="1132">
                  <c:v>0.54393610819752614</c:v>
                </c:pt>
                <c:pt idx="1133">
                  <c:v>0.54426420846082302</c:v>
                </c:pt>
                <c:pt idx="1134">
                  <c:v>0.54459521986972192</c:v>
                </c:pt>
                <c:pt idx="1135">
                  <c:v>0.54494474680297211</c:v>
                </c:pt>
                <c:pt idx="1136">
                  <c:v>0.54529645512999569</c:v>
                </c:pt>
                <c:pt idx="1137">
                  <c:v>0.54563572102481905</c:v>
                </c:pt>
                <c:pt idx="1138">
                  <c:v>0.54598307135496804</c:v>
                </c:pt>
                <c:pt idx="1139">
                  <c:v>0.54631294254703955</c:v>
                </c:pt>
                <c:pt idx="1140">
                  <c:v>0.54660328149793458</c:v>
                </c:pt>
                <c:pt idx="1141">
                  <c:v>0.54691761900802116</c:v>
                </c:pt>
                <c:pt idx="1142">
                  <c:v>0.54724398900812166</c:v>
                </c:pt>
                <c:pt idx="1143">
                  <c:v>0.54755534946063744</c:v>
                </c:pt>
                <c:pt idx="1144">
                  <c:v>0.54788694703779994</c:v>
                </c:pt>
                <c:pt idx="1145">
                  <c:v>0.54819766699035621</c:v>
                </c:pt>
                <c:pt idx="1146">
                  <c:v>0.54848994287782038</c:v>
                </c:pt>
                <c:pt idx="1147">
                  <c:v>0.54880657870558258</c:v>
                </c:pt>
                <c:pt idx="1148">
                  <c:v>0.54912005798822816</c:v>
                </c:pt>
                <c:pt idx="1149">
                  <c:v>0.5494445180519294</c:v>
                </c:pt>
                <c:pt idx="1150">
                  <c:v>0.5497774049773857</c:v>
                </c:pt>
                <c:pt idx="1151">
                  <c:v>0.55008589034601429</c:v>
                </c:pt>
                <c:pt idx="1152">
                  <c:v>0.55039322106495125</c:v>
                </c:pt>
                <c:pt idx="1153">
                  <c:v>0.55070150419969044</c:v>
                </c:pt>
                <c:pt idx="1154">
                  <c:v>0.5510073704484173</c:v>
                </c:pt>
                <c:pt idx="1155">
                  <c:v>0.55130563894844831</c:v>
                </c:pt>
                <c:pt idx="1156">
                  <c:v>0.55161625175393891</c:v>
                </c:pt>
                <c:pt idx="1157">
                  <c:v>0.55193159064389963</c:v>
                </c:pt>
                <c:pt idx="1158">
                  <c:v>0.55224729955355145</c:v>
                </c:pt>
                <c:pt idx="1159">
                  <c:v>0.55256624088021022</c:v>
                </c:pt>
                <c:pt idx="1160">
                  <c:v>0.55288495571414709</c:v>
                </c:pt>
                <c:pt idx="1161">
                  <c:v>0.55320853193702835</c:v>
                </c:pt>
                <c:pt idx="1162">
                  <c:v>0.55351484527311801</c:v>
                </c:pt>
                <c:pt idx="1163">
                  <c:v>0.55382082082298079</c:v>
                </c:pt>
                <c:pt idx="1164">
                  <c:v>0.55412264765027941</c:v>
                </c:pt>
                <c:pt idx="1165">
                  <c:v>0.5544099083734263</c:v>
                </c:pt>
                <c:pt idx="1166">
                  <c:v>0.55469587868991199</c:v>
                </c:pt>
                <c:pt idx="1167">
                  <c:v>0.55497963813847995</c:v>
                </c:pt>
                <c:pt idx="1168">
                  <c:v>0.5552647849155482</c:v>
                </c:pt>
                <c:pt idx="1169">
                  <c:v>0.55555466660312769</c:v>
                </c:pt>
                <c:pt idx="1170">
                  <c:v>0.55585408446809359</c:v>
                </c:pt>
                <c:pt idx="1171">
                  <c:v>0.55615635363531513</c:v>
                </c:pt>
                <c:pt idx="1172">
                  <c:v>0.55644242901804186</c:v>
                </c:pt>
                <c:pt idx="1173">
                  <c:v>0.55672723957254522</c:v>
                </c:pt>
                <c:pt idx="1174">
                  <c:v>0.55701378322198125</c:v>
                </c:pt>
                <c:pt idx="1175">
                  <c:v>0.5572929646975453</c:v>
                </c:pt>
                <c:pt idx="1176">
                  <c:v>0.5575748380433786</c:v>
                </c:pt>
                <c:pt idx="1177">
                  <c:v>0.5578501382884048</c:v>
                </c:pt>
                <c:pt idx="1178">
                  <c:v>0.55812611167992587</c:v>
                </c:pt>
                <c:pt idx="1179">
                  <c:v>0.55839949702911984</c:v>
                </c:pt>
                <c:pt idx="1180">
                  <c:v>0.55865280679000107</c:v>
                </c:pt>
                <c:pt idx="1181">
                  <c:v>0.55890402956214202</c:v>
                </c:pt>
                <c:pt idx="1182">
                  <c:v>0.55914843300231187</c:v>
                </c:pt>
                <c:pt idx="1183">
                  <c:v>0.55940452470689717</c:v>
                </c:pt>
                <c:pt idx="1184">
                  <c:v>0.55968247955434935</c:v>
                </c:pt>
                <c:pt idx="1185">
                  <c:v>0.55995113681894837</c:v>
                </c:pt>
                <c:pt idx="1186">
                  <c:v>0.5602095836226666</c:v>
                </c:pt>
                <c:pt idx="1187">
                  <c:v>0.56043955918326782</c:v>
                </c:pt>
                <c:pt idx="1188">
                  <c:v>0.56066039759225372</c:v>
                </c:pt>
                <c:pt idx="1189">
                  <c:v>0.56091018727974618</c:v>
                </c:pt>
                <c:pt idx="1190">
                  <c:v>0.56116108535339393</c:v>
                </c:pt>
                <c:pt idx="1191">
                  <c:v>0.56141633478531516</c:v>
                </c:pt>
                <c:pt idx="1192">
                  <c:v>0.56168188556604648</c:v>
                </c:pt>
                <c:pt idx="1193">
                  <c:v>0.56193693843740444</c:v>
                </c:pt>
                <c:pt idx="1194">
                  <c:v>0.56219130087695246</c:v>
                </c:pt>
                <c:pt idx="1195">
                  <c:v>0.56243580846814678</c:v>
                </c:pt>
                <c:pt idx="1196">
                  <c:v>0.56266237721349732</c:v>
                </c:pt>
                <c:pt idx="1197">
                  <c:v>0.56289982329385724</c:v>
                </c:pt>
                <c:pt idx="1198">
                  <c:v>0.5631341823600966</c:v>
                </c:pt>
                <c:pt idx="1199">
                  <c:v>0.56336831497667605</c:v>
                </c:pt>
                <c:pt idx="1200">
                  <c:v>0.56363921138395823</c:v>
                </c:pt>
                <c:pt idx="1201">
                  <c:v>0.56387503730861821</c:v>
                </c:pt>
                <c:pt idx="1202">
                  <c:v>0.56408981942672742</c:v>
                </c:pt>
                <c:pt idx="1203">
                  <c:v>0.56432359101292839</c:v>
                </c:pt>
                <c:pt idx="1204">
                  <c:v>0.56452742164247305</c:v>
                </c:pt>
                <c:pt idx="1205">
                  <c:v>0.56474417683592992</c:v>
                </c:pt>
                <c:pt idx="1206">
                  <c:v>0.56497988506141472</c:v>
                </c:pt>
                <c:pt idx="1207">
                  <c:v>0.56517874186855432</c:v>
                </c:pt>
                <c:pt idx="1208">
                  <c:v>0.56538866821186118</c:v>
                </c:pt>
                <c:pt idx="1209">
                  <c:v>0.5656250644687203</c:v>
                </c:pt>
                <c:pt idx="1210">
                  <c:v>0.56585171252607103</c:v>
                </c:pt>
                <c:pt idx="1211">
                  <c:v>0.5660660884417984</c:v>
                </c:pt>
                <c:pt idx="1212">
                  <c:v>0.56626189990482534</c:v>
                </c:pt>
                <c:pt idx="1213">
                  <c:v>0.56643637625171528</c:v>
                </c:pt>
                <c:pt idx="1214">
                  <c:v>0.56660628069237562</c:v>
                </c:pt>
                <c:pt idx="1215">
                  <c:v>0.56681352920740402</c:v>
                </c:pt>
                <c:pt idx="1216">
                  <c:v>0.56704787613861185</c:v>
                </c:pt>
                <c:pt idx="1217">
                  <c:v>0.56727842512208693</c:v>
                </c:pt>
                <c:pt idx="1218">
                  <c:v>0.56751267805618633</c:v>
                </c:pt>
                <c:pt idx="1219">
                  <c:v>0.5677279688564173</c:v>
                </c:pt>
                <c:pt idx="1220">
                  <c:v>0.56793605576733952</c:v>
                </c:pt>
                <c:pt idx="1221">
                  <c:v>0.56814730902741006</c:v>
                </c:pt>
                <c:pt idx="1222">
                  <c:v>0.56836450355086776</c:v>
                </c:pt>
                <c:pt idx="1223">
                  <c:v>0.56858916515415969</c:v>
                </c:pt>
                <c:pt idx="1224">
                  <c:v>0.56882926327968086</c:v>
                </c:pt>
                <c:pt idx="1225">
                  <c:v>0.56904627978594224</c:v>
                </c:pt>
                <c:pt idx="1226">
                  <c:v>0.56926817356634785</c:v>
                </c:pt>
                <c:pt idx="1227">
                  <c:v>0.56947002783751288</c:v>
                </c:pt>
                <c:pt idx="1228">
                  <c:v>0.56963994982774113</c:v>
                </c:pt>
                <c:pt idx="1229">
                  <c:v>0.56983928684685348</c:v>
                </c:pt>
                <c:pt idx="1230">
                  <c:v>0.57004246784476464</c:v>
                </c:pt>
                <c:pt idx="1231">
                  <c:v>0.57024155724126668</c:v>
                </c:pt>
                <c:pt idx="1232">
                  <c:v>0.57045378222441478</c:v>
                </c:pt>
                <c:pt idx="1233">
                  <c:v>0.57065295395162297</c:v>
                </c:pt>
                <c:pt idx="1234">
                  <c:v>0.57085158181674256</c:v>
                </c:pt>
                <c:pt idx="1235">
                  <c:v>0.57104642648706039</c:v>
                </c:pt>
                <c:pt idx="1236">
                  <c:v>0.57122838978000146</c:v>
                </c:pt>
                <c:pt idx="1237">
                  <c:v>0.57143512363876836</c:v>
                </c:pt>
                <c:pt idx="1238">
                  <c:v>0.57164397568771397</c:v>
                </c:pt>
                <c:pt idx="1239">
                  <c:v>0.57185383774311671</c:v>
                </c:pt>
                <c:pt idx="1240">
                  <c:v>0.57208818031743425</c:v>
                </c:pt>
                <c:pt idx="1241">
                  <c:v>0.57230981015242433</c:v>
                </c:pt>
                <c:pt idx="1242">
                  <c:v>0.57252606201329059</c:v>
                </c:pt>
                <c:pt idx="1243">
                  <c:v>0.57274385888823265</c:v>
                </c:pt>
                <c:pt idx="1244">
                  <c:v>0.57296986991023402</c:v>
                </c:pt>
                <c:pt idx="1245">
                  <c:v>0.57317290083816075</c:v>
                </c:pt>
                <c:pt idx="1246">
                  <c:v>0.57336648644251609</c:v>
                </c:pt>
                <c:pt idx="1247">
                  <c:v>0.57358065710255712</c:v>
                </c:pt>
                <c:pt idx="1248">
                  <c:v>0.57376876340096294</c:v>
                </c:pt>
                <c:pt idx="1249">
                  <c:v>0.57395806744376743</c:v>
                </c:pt>
                <c:pt idx="1250">
                  <c:v>0.57416358315679383</c:v>
                </c:pt>
                <c:pt idx="1251">
                  <c:v>0.57435964709772624</c:v>
                </c:pt>
                <c:pt idx="1252">
                  <c:v>0.57457717977686873</c:v>
                </c:pt>
                <c:pt idx="1253">
                  <c:v>0.57480191575598527</c:v>
                </c:pt>
                <c:pt idx="1254">
                  <c:v>0.5750023399819949</c:v>
                </c:pt>
                <c:pt idx="1255">
                  <c:v>0.57521016611176334</c:v>
                </c:pt>
                <c:pt idx="1256">
                  <c:v>0.57541834813021575</c:v>
                </c:pt>
                <c:pt idx="1257">
                  <c:v>0.57561892206455745</c:v>
                </c:pt>
                <c:pt idx="1258">
                  <c:v>0.57584401910784189</c:v>
                </c:pt>
                <c:pt idx="1259">
                  <c:v>0.57604907568477248</c:v>
                </c:pt>
                <c:pt idx="1260">
                  <c:v>0.57622537924232853</c:v>
                </c:pt>
                <c:pt idx="1261">
                  <c:v>0.57640508364038368</c:v>
                </c:pt>
                <c:pt idx="1262">
                  <c:v>0.57659262021668822</c:v>
                </c:pt>
                <c:pt idx="1263">
                  <c:v>0.57679645561810267</c:v>
                </c:pt>
                <c:pt idx="1264">
                  <c:v>0.5770016182075548</c:v>
                </c:pt>
                <c:pt idx="1265">
                  <c:v>0.5772099857392522</c:v>
                </c:pt>
                <c:pt idx="1266">
                  <c:v>0.57741615214004338</c:v>
                </c:pt>
                <c:pt idx="1267">
                  <c:v>0.57759679888552895</c:v>
                </c:pt>
                <c:pt idx="1268">
                  <c:v>0.57779950394143242</c:v>
                </c:pt>
                <c:pt idx="1269">
                  <c:v>0.57801413477266905</c:v>
                </c:pt>
                <c:pt idx="1270">
                  <c:v>0.57820851416009378</c:v>
                </c:pt>
                <c:pt idx="1271">
                  <c:v>0.57841189109347091</c:v>
                </c:pt>
                <c:pt idx="1272">
                  <c:v>0.5786008712932873</c:v>
                </c:pt>
                <c:pt idx="1273">
                  <c:v>0.57877705028188275</c:v>
                </c:pt>
                <c:pt idx="1274">
                  <c:v>0.57896273905121465</c:v>
                </c:pt>
                <c:pt idx="1275">
                  <c:v>0.5791456734052276</c:v>
                </c:pt>
                <c:pt idx="1276">
                  <c:v>0.57932457660842218</c:v>
                </c:pt>
                <c:pt idx="1277">
                  <c:v>0.57951697791314161</c:v>
                </c:pt>
                <c:pt idx="1278">
                  <c:v>0.57970637290203708</c:v>
                </c:pt>
                <c:pt idx="1279">
                  <c:v>0.57987616580519386</c:v>
                </c:pt>
                <c:pt idx="1280">
                  <c:v>0.58005445666279742</c:v>
                </c:pt>
                <c:pt idx="1281">
                  <c:v>0.58022729249892213</c:v>
                </c:pt>
                <c:pt idx="1282">
                  <c:v>0.58039984235194264</c:v>
                </c:pt>
                <c:pt idx="1283">
                  <c:v>0.58061135292856458</c:v>
                </c:pt>
                <c:pt idx="1284">
                  <c:v>0.58082116665277073</c:v>
                </c:pt>
                <c:pt idx="1285">
                  <c:v>0.5810272095476483</c:v>
                </c:pt>
                <c:pt idx="1286">
                  <c:v>0.58125593222886862</c:v>
                </c:pt>
                <c:pt idx="1287">
                  <c:v>0.58145925940929766</c:v>
                </c:pt>
                <c:pt idx="1288">
                  <c:v>0.58164717838517044</c:v>
                </c:pt>
                <c:pt idx="1289">
                  <c:v>0.58183152291797946</c:v>
                </c:pt>
                <c:pt idx="1290">
                  <c:v>0.58199119921618048</c:v>
                </c:pt>
                <c:pt idx="1291">
                  <c:v>0.58214765202189001</c:v>
                </c:pt>
                <c:pt idx="1292">
                  <c:v>0.58231518410759386</c:v>
                </c:pt>
                <c:pt idx="1293">
                  <c:v>0.58249864225397074</c:v>
                </c:pt>
                <c:pt idx="1294">
                  <c:v>0.58268396370337772</c:v>
                </c:pt>
                <c:pt idx="1295">
                  <c:v>0.582881946563099</c:v>
                </c:pt>
                <c:pt idx="1296">
                  <c:v>0.58306873533609438</c:v>
                </c:pt>
                <c:pt idx="1297">
                  <c:v>0.58323874800185915</c:v>
                </c:pt>
                <c:pt idx="1298">
                  <c:v>0.5834234210138155</c:v>
                </c:pt>
                <c:pt idx="1299">
                  <c:v>0.58361200956681147</c:v>
                </c:pt>
                <c:pt idx="1300">
                  <c:v>0.58380940969199546</c:v>
                </c:pt>
                <c:pt idx="1301">
                  <c:v>0.58402927979766128</c:v>
                </c:pt>
                <c:pt idx="1302">
                  <c:v>0.58424879284716191</c:v>
                </c:pt>
                <c:pt idx="1303">
                  <c:v>0.58443581389923804</c:v>
                </c:pt>
                <c:pt idx="1304">
                  <c:v>0.58459865800217281</c:v>
                </c:pt>
                <c:pt idx="1305">
                  <c:v>0.5847633643208523</c:v>
                </c:pt>
                <c:pt idx="1306">
                  <c:v>0.58491540956812837</c:v>
                </c:pt>
                <c:pt idx="1307">
                  <c:v>0.58508258067581609</c:v>
                </c:pt>
                <c:pt idx="1308">
                  <c:v>0.58527481712050178</c:v>
                </c:pt>
                <c:pt idx="1309">
                  <c:v>0.5854524757134445</c:v>
                </c:pt>
                <c:pt idx="1310">
                  <c:v>0.58562172801978241</c:v>
                </c:pt>
                <c:pt idx="1311">
                  <c:v>0.58578557306706658</c:v>
                </c:pt>
                <c:pt idx="1312">
                  <c:v>0.58594607801375209</c:v>
                </c:pt>
                <c:pt idx="1313">
                  <c:v>0.58611474931474383</c:v>
                </c:pt>
                <c:pt idx="1314">
                  <c:v>0.58630760054815789</c:v>
                </c:pt>
                <c:pt idx="1315">
                  <c:v>0.5865019441061371</c:v>
                </c:pt>
                <c:pt idx="1316">
                  <c:v>0.58666373873218025</c:v>
                </c:pt>
                <c:pt idx="1317">
                  <c:v>0.58684411688267613</c:v>
                </c:pt>
                <c:pt idx="1318">
                  <c:v>0.58700367411592336</c:v>
                </c:pt>
                <c:pt idx="1319">
                  <c:v>0.58715617349994997</c:v>
                </c:pt>
                <c:pt idx="1320">
                  <c:v>0.58733768115992102</c:v>
                </c:pt>
                <c:pt idx="1321">
                  <c:v>0.58748592520096499</c:v>
                </c:pt>
                <c:pt idx="1322">
                  <c:v>0.58763317256331959</c:v>
                </c:pt>
                <c:pt idx="1323">
                  <c:v>0.58780271681308904</c:v>
                </c:pt>
                <c:pt idx="1324">
                  <c:v>0.58798994271968796</c:v>
                </c:pt>
                <c:pt idx="1325">
                  <c:v>0.58820756018200238</c:v>
                </c:pt>
                <c:pt idx="1326">
                  <c:v>0.58842961833537333</c:v>
                </c:pt>
                <c:pt idx="1327">
                  <c:v>0.58862866519990653</c:v>
                </c:pt>
                <c:pt idx="1328">
                  <c:v>0.58883154990653341</c:v>
                </c:pt>
                <c:pt idx="1329">
                  <c:v>0.58901804826125337</c:v>
                </c:pt>
                <c:pt idx="1330">
                  <c:v>0.58922758518408935</c:v>
                </c:pt>
                <c:pt idx="1331">
                  <c:v>0.58945886048663909</c:v>
                </c:pt>
                <c:pt idx="1332">
                  <c:v>0.58967759559323285</c:v>
                </c:pt>
                <c:pt idx="1333">
                  <c:v>0.58990119844905875</c:v>
                </c:pt>
                <c:pt idx="1334">
                  <c:v>0.59012590237249651</c:v>
                </c:pt>
                <c:pt idx="1335">
                  <c:v>0.59034417362987357</c:v>
                </c:pt>
                <c:pt idx="1336">
                  <c:v>0.59056042610546677</c:v>
                </c:pt>
                <c:pt idx="1337">
                  <c:v>0.59078581908150951</c:v>
                </c:pt>
                <c:pt idx="1338">
                  <c:v>0.59099974824633006</c:v>
                </c:pt>
                <c:pt idx="1339">
                  <c:v>0.59121414498081903</c:v>
                </c:pt>
                <c:pt idx="1340">
                  <c:v>0.59140475406701409</c:v>
                </c:pt>
                <c:pt idx="1341">
                  <c:v>0.5915764929163666</c:v>
                </c:pt>
                <c:pt idx="1342">
                  <c:v>0.59174799401832456</c:v>
                </c:pt>
                <c:pt idx="1343">
                  <c:v>0.59188407473133264</c:v>
                </c:pt>
                <c:pt idx="1344">
                  <c:v>0.59206032157561395</c:v>
                </c:pt>
                <c:pt idx="1345">
                  <c:v>0.59226669976799728</c:v>
                </c:pt>
                <c:pt idx="1346">
                  <c:v>0.59245398002384231</c:v>
                </c:pt>
                <c:pt idx="1347">
                  <c:v>0.59265415540999622</c:v>
                </c:pt>
                <c:pt idx="1348">
                  <c:v>0.5928364899945171</c:v>
                </c:pt>
                <c:pt idx="1349">
                  <c:v>0.59299825480394652</c:v>
                </c:pt>
                <c:pt idx="1350">
                  <c:v>0.59315967276827952</c:v>
                </c:pt>
                <c:pt idx="1351">
                  <c:v>0.59331513526771595</c:v>
                </c:pt>
                <c:pt idx="1352">
                  <c:v>0.59344330469222861</c:v>
                </c:pt>
                <c:pt idx="1353">
                  <c:v>0.59360330976858888</c:v>
                </c:pt>
                <c:pt idx="1354">
                  <c:v>0.59374298478360366</c:v>
                </c:pt>
                <c:pt idx="1355">
                  <c:v>0.59388797283945594</c:v>
                </c:pt>
                <c:pt idx="1356">
                  <c:v>0.59405337795587654</c:v>
                </c:pt>
                <c:pt idx="1357">
                  <c:v>0.59418278609868092</c:v>
                </c:pt>
                <c:pt idx="1358">
                  <c:v>0.59431267865656268</c:v>
                </c:pt>
                <c:pt idx="1359">
                  <c:v>0.59445388330760962</c:v>
                </c:pt>
                <c:pt idx="1360">
                  <c:v>0.5945864406832797</c:v>
                </c:pt>
                <c:pt idx="1361">
                  <c:v>0.59471917236944538</c:v>
                </c:pt>
                <c:pt idx="1362">
                  <c:v>0.59482987541287347</c:v>
                </c:pt>
                <c:pt idx="1363">
                  <c:v>0.59495058945682955</c:v>
                </c:pt>
                <c:pt idx="1364">
                  <c:v>0.59508022229159518</c:v>
                </c:pt>
                <c:pt idx="1365">
                  <c:v>0.59518086883041554</c:v>
                </c:pt>
                <c:pt idx="1366">
                  <c:v>0.59530429465959878</c:v>
                </c:pt>
                <c:pt idx="1367">
                  <c:v>0.59543094210644321</c:v>
                </c:pt>
                <c:pt idx="1368">
                  <c:v>0.59552753317950025</c:v>
                </c:pt>
                <c:pt idx="1369">
                  <c:v>0.59563832093763636</c:v>
                </c:pt>
                <c:pt idx="1370">
                  <c:v>0.59573877277414278</c:v>
                </c:pt>
                <c:pt idx="1371">
                  <c:v>0.59580189189386634</c:v>
                </c:pt>
                <c:pt idx="1372">
                  <c:v>0.59585204193295704</c:v>
                </c:pt>
                <c:pt idx="1373">
                  <c:v>0.59589980117948305</c:v>
                </c:pt>
                <c:pt idx="1374">
                  <c:v>0.59594680325829907</c:v>
                </c:pt>
                <c:pt idx="1375">
                  <c:v>0.59600790219158106</c:v>
                </c:pt>
                <c:pt idx="1376">
                  <c:v>0.5960575597855331</c:v>
                </c:pt>
                <c:pt idx="1377">
                  <c:v>0.59609004607492522</c:v>
                </c:pt>
                <c:pt idx="1378">
                  <c:v>0.59612819425126673</c:v>
                </c:pt>
                <c:pt idx="1379">
                  <c:v>0.59615984271468569</c:v>
                </c:pt>
                <c:pt idx="1380">
                  <c:v>0.59619693606846369</c:v>
                </c:pt>
                <c:pt idx="1381">
                  <c:v>0.59625191216969065</c:v>
                </c:pt>
                <c:pt idx="1382">
                  <c:v>0.5962916212098911</c:v>
                </c:pt>
                <c:pt idx="1383">
                  <c:v>0.59633244176125755</c:v>
                </c:pt>
                <c:pt idx="1384">
                  <c:v>0.59640588533008376</c:v>
                </c:pt>
                <c:pt idx="1385">
                  <c:v>0.59648930894013619</c:v>
                </c:pt>
                <c:pt idx="1386">
                  <c:v>0.59656098601105856</c:v>
                </c:pt>
                <c:pt idx="1387">
                  <c:v>0.59662965331771978</c:v>
                </c:pt>
                <c:pt idx="1388">
                  <c:v>0.59668312422754621</c:v>
                </c:pt>
                <c:pt idx="1389">
                  <c:v>0.59671709224707892</c:v>
                </c:pt>
                <c:pt idx="1390">
                  <c:v>0.59677047649178827</c:v>
                </c:pt>
                <c:pt idx="1391">
                  <c:v>0.59680410733526434</c:v>
                </c:pt>
                <c:pt idx="1392">
                  <c:v>0.59680474966272035</c:v>
                </c:pt>
                <c:pt idx="1393">
                  <c:v>0.59682751794069921</c:v>
                </c:pt>
                <c:pt idx="1394">
                  <c:v>0.59684954090437747</c:v>
                </c:pt>
                <c:pt idx="1395">
                  <c:v>0.59687506981804972</c:v>
                </c:pt>
                <c:pt idx="1396">
                  <c:v>0.59691977880826608</c:v>
                </c:pt>
                <c:pt idx="1397">
                  <c:v>0.59696478305428236</c:v>
                </c:pt>
                <c:pt idx="1398">
                  <c:v>0.59699878752180235</c:v>
                </c:pt>
                <c:pt idx="1399">
                  <c:v>0.59704283048079854</c:v>
                </c:pt>
                <c:pt idx="1400">
                  <c:v>0.59709054115359972</c:v>
                </c:pt>
                <c:pt idx="1401">
                  <c:v>0.59714763343167088</c:v>
                </c:pt>
                <c:pt idx="1402">
                  <c:v>0.59721818162282192</c:v>
                </c:pt>
                <c:pt idx="1403">
                  <c:v>0.59728207859945703</c:v>
                </c:pt>
                <c:pt idx="1404">
                  <c:v>0.59735201115101633</c:v>
                </c:pt>
                <c:pt idx="1405">
                  <c:v>0.59740996933816914</c:v>
                </c:pt>
                <c:pt idx="1406">
                  <c:v>0.59745534139004719</c:v>
                </c:pt>
                <c:pt idx="1407">
                  <c:v>0.59749934771859281</c:v>
                </c:pt>
                <c:pt idx="1408">
                  <c:v>0.59753206675823756</c:v>
                </c:pt>
                <c:pt idx="1409">
                  <c:v>0.59758269200350644</c:v>
                </c:pt>
                <c:pt idx="1410">
                  <c:v>0.59763525223409109</c:v>
                </c:pt>
                <c:pt idx="1411">
                  <c:v>0.59769046467065245</c:v>
                </c:pt>
                <c:pt idx="1412">
                  <c:v>0.59776455400946937</c:v>
                </c:pt>
                <c:pt idx="1413">
                  <c:v>0.59781745149717835</c:v>
                </c:pt>
                <c:pt idx="1414">
                  <c:v>0.59784997423213859</c:v>
                </c:pt>
                <c:pt idx="1415">
                  <c:v>0.59790419122845451</c:v>
                </c:pt>
                <c:pt idx="1416">
                  <c:v>0.59796260767794651</c:v>
                </c:pt>
                <c:pt idx="1417">
                  <c:v>0.59801485357873641</c:v>
                </c:pt>
                <c:pt idx="1418">
                  <c:v>0.59808344245058787</c:v>
                </c:pt>
                <c:pt idx="1419">
                  <c:v>0.59811349668520897</c:v>
                </c:pt>
                <c:pt idx="1420">
                  <c:v>0.59810356310580681</c:v>
                </c:pt>
                <c:pt idx="1421">
                  <c:v>0.59815054132962509</c:v>
                </c:pt>
                <c:pt idx="1422">
                  <c:v>0.59820067396490495</c:v>
                </c:pt>
                <c:pt idx="1423">
                  <c:v>0.59827307439291344</c:v>
                </c:pt>
                <c:pt idx="1424">
                  <c:v>0.5983581818553948</c:v>
                </c:pt>
                <c:pt idx="1425">
                  <c:v>0.59838997319200038</c:v>
                </c:pt>
                <c:pt idx="1426">
                  <c:v>0.59842970207752622</c:v>
                </c:pt>
                <c:pt idx="1427">
                  <c:v>0.59845586703708131</c:v>
                </c:pt>
                <c:pt idx="1428">
                  <c:v>0.59849204598896866</c:v>
                </c:pt>
                <c:pt idx="1429">
                  <c:v>0.5985480716190037</c:v>
                </c:pt>
                <c:pt idx="1430">
                  <c:v>0.59858363995926156</c:v>
                </c:pt>
                <c:pt idx="1431">
                  <c:v>0.59860279219639712</c:v>
                </c:pt>
                <c:pt idx="1432">
                  <c:v>0.59863885848295284</c:v>
                </c:pt>
                <c:pt idx="1433">
                  <c:v>0.59866264154068194</c:v>
                </c:pt>
                <c:pt idx="1434">
                  <c:v>0.59870688585801468</c:v>
                </c:pt>
                <c:pt idx="1435">
                  <c:v>0.59879337774317032</c:v>
                </c:pt>
                <c:pt idx="1436">
                  <c:v>0.59885717916550185</c:v>
                </c:pt>
                <c:pt idx="1437">
                  <c:v>0.59891674651931059</c:v>
                </c:pt>
                <c:pt idx="1438">
                  <c:v>0.5989745113800945</c:v>
                </c:pt>
                <c:pt idx="1439">
                  <c:v>0.5990145199306276</c:v>
                </c:pt>
                <c:pt idx="1440">
                  <c:v>0.59907176433402731</c:v>
                </c:pt>
                <c:pt idx="1441">
                  <c:v>0.59680097932803222</c:v>
                </c:pt>
                <c:pt idx="1442">
                  <c:v>0.59690260210558976</c:v>
                </c:pt>
                <c:pt idx="1443">
                  <c:v>0.59690125429692453</c:v>
                </c:pt>
                <c:pt idx="1444">
                  <c:v>0.59690395871929536</c:v>
                </c:pt>
                <c:pt idx="1445">
                  <c:v>0.59699590225513099</c:v>
                </c:pt>
                <c:pt idx="1446">
                  <c:v>0.59701388607389316</c:v>
                </c:pt>
                <c:pt idx="1447">
                  <c:v>0.59710719745555385</c:v>
                </c:pt>
                <c:pt idx="1448">
                  <c:v>0.59728750380857643</c:v>
                </c:pt>
                <c:pt idx="1449">
                  <c:v>0.59743665825749692</c:v>
                </c:pt>
                <c:pt idx="1450">
                  <c:v>0.59757032487373285</c:v>
                </c:pt>
                <c:pt idx="1451">
                  <c:v>0.59776296331633338</c:v>
                </c:pt>
                <c:pt idx="1452">
                  <c:v>0.5979366852038992</c:v>
                </c:pt>
                <c:pt idx="1453">
                  <c:v>0.59807199804172706</c:v>
                </c:pt>
                <c:pt idx="1454">
                  <c:v>0.59818884527678517</c:v>
                </c:pt>
                <c:pt idx="1455">
                  <c:v>0.5982585486327503</c:v>
                </c:pt>
                <c:pt idx="1456">
                  <c:v>0.59835789919411564</c:v>
                </c:pt>
                <c:pt idx="1457">
                  <c:v>0.59844955570869807</c:v>
                </c:pt>
                <c:pt idx="1458">
                  <c:v>0.59853339628781166</c:v>
                </c:pt>
                <c:pt idx="1459">
                  <c:v>0.59863145738930179</c:v>
                </c:pt>
                <c:pt idx="1460">
                  <c:v>0.59872511080490598</c:v>
                </c:pt>
                <c:pt idx="1461">
                  <c:v>0.59875949166027398</c:v>
                </c:pt>
                <c:pt idx="1462">
                  <c:v>0.59879527198097826</c:v>
                </c:pt>
                <c:pt idx="1463">
                  <c:v>0.59883791769337169</c:v>
                </c:pt>
                <c:pt idx="1464">
                  <c:v>0.59891930929878112</c:v>
                </c:pt>
                <c:pt idx="1465">
                  <c:v>0.59898042286544118</c:v>
                </c:pt>
                <c:pt idx="1466">
                  <c:v>0.59903327142799678</c:v>
                </c:pt>
                <c:pt idx="1467">
                  <c:v>0.5991271320867535</c:v>
                </c:pt>
                <c:pt idx="1468">
                  <c:v>0.59921277933281447</c:v>
                </c:pt>
                <c:pt idx="1469">
                  <c:v>0.59932368877314457</c:v>
                </c:pt>
                <c:pt idx="1470">
                  <c:v>0.59947439392012636</c:v>
                </c:pt>
                <c:pt idx="1471">
                  <c:v>0.59966667846205302</c:v>
                </c:pt>
                <c:pt idx="1472">
                  <c:v>0.59980915141186053</c:v>
                </c:pt>
                <c:pt idx="1473">
                  <c:v>0.5999618273862205</c:v>
                </c:pt>
                <c:pt idx="1474">
                  <c:v>0.60013797578127526</c:v>
                </c:pt>
                <c:pt idx="1475">
                  <c:v>0.60032776214239825</c:v>
                </c:pt>
                <c:pt idx="1476">
                  <c:v>0.60051698495418082</c:v>
                </c:pt>
                <c:pt idx="1477">
                  <c:v>0.60072843431067469</c:v>
                </c:pt>
                <c:pt idx="1478">
                  <c:v>0.60093926219760241</c:v>
                </c:pt>
                <c:pt idx="1479">
                  <c:v>0.60116881827401303</c:v>
                </c:pt>
                <c:pt idx="1480">
                  <c:v>0.60135489717518142</c:v>
                </c:pt>
                <c:pt idx="1481">
                  <c:v>0.60156631430127472</c:v>
                </c:pt>
                <c:pt idx="1482">
                  <c:v>0.6017923076449887</c:v>
                </c:pt>
                <c:pt idx="1483">
                  <c:v>0.60197724011135956</c:v>
                </c:pt>
                <c:pt idx="1484">
                  <c:v>0.60215456987331273</c:v>
                </c:pt>
                <c:pt idx="1485">
                  <c:v>0.6023108086797202</c:v>
                </c:pt>
                <c:pt idx="1486">
                  <c:v>0.60241709517117181</c:v>
                </c:pt>
                <c:pt idx="1487">
                  <c:v>0.60254320921475224</c:v>
                </c:pt>
                <c:pt idx="1488">
                  <c:v>0.60269737967359505</c:v>
                </c:pt>
                <c:pt idx="1489">
                  <c:v>0.60276638667499116</c:v>
                </c:pt>
                <c:pt idx="1490">
                  <c:v>0.6028143740518257</c:v>
                </c:pt>
                <c:pt idx="1491">
                  <c:v>0.60290266998552966</c:v>
                </c:pt>
                <c:pt idx="1492">
                  <c:v>0.60301568474626466</c:v>
                </c:pt>
                <c:pt idx="1493">
                  <c:v>0.6031104480115187</c:v>
                </c:pt>
                <c:pt idx="1494">
                  <c:v>0.6032526054824916</c:v>
                </c:pt>
                <c:pt idx="1495">
                  <c:v>0.6034992622581633</c:v>
                </c:pt>
                <c:pt idx="1496">
                  <c:v>0.60364512378506086</c:v>
                </c:pt>
                <c:pt idx="1497">
                  <c:v>0.60374997244134687</c:v>
                </c:pt>
                <c:pt idx="1498">
                  <c:v>0.60385705920811383</c:v>
                </c:pt>
                <c:pt idx="1499">
                  <c:v>0.60397880248199431</c:v>
                </c:pt>
                <c:pt idx="1500">
                  <c:v>0.60404515054317187</c:v>
                </c:pt>
                <c:pt idx="1501">
                  <c:v>0.60413060735532997</c:v>
                </c:pt>
                <c:pt idx="1502">
                  <c:v>0.60427052980191132</c:v>
                </c:pt>
                <c:pt idx="1503">
                  <c:v>0.60432237494349139</c:v>
                </c:pt>
                <c:pt idx="1504">
                  <c:v>0.60433690926270833</c:v>
                </c:pt>
                <c:pt idx="1505">
                  <c:v>0.60431878719518073</c:v>
                </c:pt>
                <c:pt idx="1506">
                  <c:v>0.60426875183307494</c:v>
                </c:pt>
                <c:pt idx="1507">
                  <c:v>0.60416395585948202</c:v>
                </c:pt>
                <c:pt idx="1508">
                  <c:v>0.60400523437105025</c:v>
                </c:pt>
                <c:pt idx="1509">
                  <c:v>0.60383273224628997</c:v>
                </c:pt>
                <c:pt idx="1510">
                  <c:v>0.60361208014340961</c:v>
                </c:pt>
                <c:pt idx="1511">
                  <c:v>0.60333370954520094</c:v>
                </c:pt>
                <c:pt idx="1512">
                  <c:v>0.60302829736639818</c:v>
                </c:pt>
                <c:pt idx="1513">
                  <c:v>0.60269387849653</c:v>
                </c:pt>
                <c:pt idx="1514">
                  <c:v>0.60230276568017582</c:v>
                </c:pt>
                <c:pt idx="1515">
                  <c:v>0.60186788936250046</c:v>
                </c:pt>
                <c:pt idx="1516">
                  <c:v>0.60139451929612409</c:v>
                </c:pt>
                <c:pt idx="1517">
                  <c:v>0.60089508281129611</c:v>
                </c:pt>
                <c:pt idx="1518">
                  <c:v>0.60032733010687522</c:v>
                </c:pt>
                <c:pt idx="1519">
                  <c:v>0.59967653881381011</c:v>
                </c:pt>
                <c:pt idx="1520">
                  <c:v>0.59893622544498371</c:v>
                </c:pt>
                <c:pt idx="1521">
                  <c:v>0.59811395579832805</c:v>
                </c:pt>
                <c:pt idx="1522">
                  <c:v>0.59718619500437575</c:v>
                </c:pt>
                <c:pt idx="1523">
                  <c:v>0.59620509100456742</c:v>
                </c:pt>
                <c:pt idx="1524">
                  <c:v>0.5951773825556218</c:v>
                </c:pt>
                <c:pt idx="1525">
                  <c:v>0.59405559054763424</c:v>
                </c:pt>
                <c:pt idx="1526">
                  <c:v>0.59284553345128665</c:v>
                </c:pt>
                <c:pt idx="1527">
                  <c:v>0.59157969637067975</c:v>
                </c:pt>
                <c:pt idx="1528">
                  <c:v>0.59026345286644821</c:v>
                </c:pt>
                <c:pt idx="1529">
                  <c:v>0.5888397351411041</c:v>
                </c:pt>
                <c:pt idx="1530">
                  <c:v>0.58737199448825061</c:v>
                </c:pt>
                <c:pt idx="1531">
                  <c:v>0.58585003331483188</c:v>
                </c:pt>
                <c:pt idx="1532">
                  <c:v>0.58425885742204853</c:v>
                </c:pt>
                <c:pt idx="1533">
                  <c:v>0.58261139135600182</c:v>
                </c:pt>
                <c:pt idx="1534">
                  <c:v>0.58087097394108045</c:v>
                </c:pt>
                <c:pt idx="1535">
                  <c:v>0.57908068208121977</c:v>
                </c:pt>
                <c:pt idx="1536">
                  <c:v>0.57715434509828856</c:v>
                </c:pt>
                <c:pt idx="1537">
                  <c:v>0.57514776663283218</c:v>
                </c:pt>
                <c:pt idx="1538">
                  <c:v>0.57298865498215479</c:v>
                </c:pt>
                <c:pt idx="1539">
                  <c:v>0.57065970771943597</c:v>
                </c:pt>
                <c:pt idx="1540">
                  <c:v>0.56828582002952477</c:v>
                </c:pt>
                <c:pt idx="1541">
                  <c:v>0.56576867874424064</c:v>
                </c:pt>
                <c:pt idx="1542">
                  <c:v>0.56305171048398239</c:v>
                </c:pt>
                <c:pt idx="1543">
                  <c:v>0.56037512553766</c:v>
                </c:pt>
                <c:pt idx="1544">
                  <c:v>0.55760007145436563</c:v>
                </c:pt>
                <c:pt idx="1545">
                  <c:v>0.55481812902719774</c:v>
                </c:pt>
                <c:pt idx="1546">
                  <c:v>0.55199321616525987</c:v>
                </c:pt>
                <c:pt idx="1547">
                  <c:v>0.54915837167764059</c:v>
                </c:pt>
                <c:pt idx="1548">
                  <c:v>0.54618926994057271</c:v>
                </c:pt>
                <c:pt idx="1549">
                  <c:v>0.54336079039179774</c:v>
                </c:pt>
                <c:pt idx="1550">
                  <c:v>0.5405845651550315</c:v>
                </c:pt>
                <c:pt idx="1551">
                  <c:v>0.53777853292675093</c:v>
                </c:pt>
                <c:pt idx="1552">
                  <c:v>0.53521038372408292</c:v>
                </c:pt>
                <c:pt idx="1553">
                  <c:v>0.53272054562228666</c:v>
                </c:pt>
                <c:pt idx="1554">
                  <c:v>0.53047045262522408</c:v>
                </c:pt>
                <c:pt idx="1555">
                  <c:v>0.52836308070942017</c:v>
                </c:pt>
                <c:pt idx="1556">
                  <c:v>0.52648716976937149</c:v>
                </c:pt>
                <c:pt idx="1557">
                  <c:v>0.52481942983146634</c:v>
                </c:pt>
                <c:pt idx="1558">
                  <c:v>0.52335561994156998</c:v>
                </c:pt>
                <c:pt idx="1559">
                  <c:v>0.52205633559284947</c:v>
                </c:pt>
                <c:pt idx="1560">
                  <c:v>0.5210388836233919</c:v>
                </c:pt>
                <c:pt idx="1561">
                  <c:v>0.52018886157920097</c:v>
                </c:pt>
                <c:pt idx="1562">
                  <c:v>0.51954674447966709</c:v>
                </c:pt>
                <c:pt idx="1563">
                  <c:v>0.51908140278178394</c:v>
                </c:pt>
                <c:pt idx="1564">
                  <c:v>0.51886486167002321</c:v>
                </c:pt>
                <c:pt idx="1565">
                  <c:v>0.51872442084306147</c:v>
                </c:pt>
                <c:pt idx="1566">
                  <c:v>0.51877241875709867</c:v>
                </c:pt>
                <c:pt idx="1567">
                  <c:v>0.51890669304561121</c:v>
                </c:pt>
                <c:pt idx="1568">
                  <c:v>0.51918307238735384</c:v>
                </c:pt>
                <c:pt idx="1569">
                  <c:v>0.519525369723843</c:v>
                </c:pt>
                <c:pt idx="1570">
                  <c:v>0.5200208376451545</c:v>
                </c:pt>
                <c:pt idx="1571">
                  <c:v>0.52054994621299355</c:v>
                </c:pt>
                <c:pt idx="1572">
                  <c:v>0.52107810574837765</c:v>
                </c:pt>
                <c:pt idx="1573">
                  <c:v>0.52166800057992513</c:v>
                </c:pt>
                <c:pt idx="1574">
                  <c:v>0.52224285626439315</c:v>
                </c:pt>
                <c:pt idx="1575">
                  <c:v>0.52280723335133106</c:v>
                </c:pt>
                <c:pt idx="1576">
                  <c:v>0.52342704889003799</c:v>
                </c:pt>
                <c:pt idx="1577">
                  <c:v>0.52409276260649362</c:v>
                </c:pt>
                <c:pt idx="1578">
                  <c:v>0.52476207183646462</c:v>
                </c:pt>
                <c:pt idx="1579">
                  <c:v>0.52547654180640735</c:v>
                </c:pt>
                <c:pt idx="1580">
                  <c:v>0.52617766427787604</c:v>
                </c:pt>
                <c:pt idx="1581">
                  <c:v>0.52690156702005797</c:v>
                </c:pt>
                <c:pt idx="1582">
                  <c:v>0.52759528663819444</c:v>
                </c:pt>
                <c:pt idx="1583">
                  <c:v>0.52831010681939805</c:v>
                </c:pt>
                <c:pt idx="1584">
                  <c:v>0.52903403543427185</c:v>
                </c:pt>
                <c:pt idx="1585">
                  <c:v>0.52974765388133127</c:v>
                </c:pt>
                <c:pt idx="1586">
                  <c:v>0.53047060157640569</c:v>
                </c:pt>
                <c:pt idx="1587">
                  <c:v>0.53117113798014293</c:v>
                </c:pt>
                <c:pt idx="1588">
                  <c:v>0.53182467834822922</c:v>
                </c:pt>
                <c:pt idx="1589">
                  <c:v>0.53253981664289152</c:v>
                </c:pt>
                <c:pt idx="1590">
                  <c:v>0.53329443676361099</c:v>
                </c:pt>
                <c:pt idx="1591">
                  <c:v>0.53401869999184437</c:v>
                </c:pt>
                <c:pt idx="1592">
                  <c:v>0.53476221643877453</c:v>
                </c:pt>
                <c:pt idx="1593">
                  <c:v>0.53550496538337522</c:v>
                </c:pt>
                <c:pt idx="1594">
                  <c:v>0.53623817028842924</c:v>
                </c:pt>
                <c:pt idx="1595">
                  <c:v>0.53694275764090915</c:v>
                </c:pt>
                <c:pt idx="1596">
                  <c:v>0.53765829683943478</c:v>
                </c:pt>
                <c:pt idx="1597">
                  <c:v>0.53840175669652879</c:v>
                </c:pt>
                <c:pt idx="1598">
                  <c:v>0.53910680788108523</c:v>
                </c:pt>
                <c:pt idx="1599">
                  <c:v>0.5397679531685784</c:v>
                </c:pt>
                <c:pt idx="1600">
                  <c:v>0.54046406579490913</c:v>
                </c:pt>
                <c:pt idx="1601">
                  <c:v>0.54115285505563537</c:v>
                </c:pt>
                <c:pt idx="1602">
                  <c:v>0.54186738758062203</c:v>
                </c:pt>
                <c:pt idx="1603">
                  <c:v>0.5426341629622593</c:v>
                </c:pt>
                <c:pt idx="1604">
                  <c:v>0.54336247243423708</c:v>
                </c:pt>
                <c:pt idx="1605">
                  <c:v>0.54408338855591609</c:v>
                </c:pt>
                <c:pt idx="1606">
                  <c:v>0.54480916102598653</c:v>
                </c:pt>
                <c:pt idx="1607">
                  <c:v>0.54551342274917991</c:v>
                </c:pt>
                <c:pt idx="1608">
                  <c:v>0.54617368979534753</c:v>
                </c:pt>
                <c:pt idx="1609">
                  <c:v>0.54687959426430899</c:v>
                </c:pt>
                <c:pt idx="1610">
                  <c:v>0.54759981890463427</c:v>
                </c:pt>
                <c:pt idx="1611">
                  <c:v>0.54832057493889108</c:v>
                </c:pt>
                <c:pt idx="1612">
                  <c:v>0.54905311687977776</c:v>
                </c:pt>
                <c:pt idx="1613">
                  <c:v>0.54979273286401709</c:v>
                </c:pt>
                <c:pt idx="1614">
                  <c:v>0.5505708064901893</c:v>
                </c:pt>
                <c:pt idx="1615">
                  <c:v>0.551302652215238</c:v>
                </c:pt>
                <c:pt idx="1616">
                  <c:v>0.552020291958085</c:v>
                </c:pt>
                <c:pt idx="1617">
                  <c:v>0.55272906527612586</c:v>
                </c:pt>
                <c:pt idx="1618">
                  <c:v>0.55344614024401828</c:v>
                </c:pt>
                <c:pt idx="1619">
                  <c:v>0.55411949535914828</c:v>
                </c:pt>
                <c:pt idx="1620">
                  <c:v>0.5548453031393964</c:v>
                </c:pt>
                <c:pt idx="1621">
                  <c:v>0.55560943157966747</c:v>
                </c:pt>
                <c:pt idx="1622">
                  <c:v>0.55637109444252664</c:v>
                </c:pt>
                <c:pt idx="1623">
                  <c:v>0.55714826944176821</c:v>
                </c:pt>
                <c:pt idx="1624">
                  <c:v>0.55792366954919337</c:v>
                </c:pt>
                <c:pt idx="1625">
                  <c:v>0.55870076568867366</c:v>
                </c:pt>
                <c:pt idx="1626">
                  <c:v>0.5594920201593524</c:v>
                </c:pt>
                <c:pt idx="1627">
                  <c:v>0.56030493828943606</c:v>
                </c:pt>
                <c:pt idx="1628">
                  <c:v>0.56110493222364399</c:v>
                </c:pt>
                <c:pt idx="1629">
                  <c:v>0.56188297202498572</c:v>
                </c:pt>
                <c:pt idx="1630">
                  <c:v>0.56265593736528297</c:v>
                </c:pt>
                <c:pt idx="1631">
                  <c:v>0.56343762294444721</c:v>
                </c:pt>
                <c:pt idx="1632">
                  <c:v>0.56419136925745472</c:v>
                </c:pt>
                <c:pt idx="1633">
                  <c:v>0.56496796241289227</c:v>
                </c:pt>
                <c:pt idx="1634">
                  <c:v>0.56578275367861863</c:v>
                </c:pt>
                <c:pt idx="1635">
                  <c:v>0.56656309655423365</c:v>
                </c:pt>
                <c:pt idx="1636">
                  <c:v>0.56730740974415217</c:v>
                </c:pt>
                <c:pt idx="1637">
                  <c:v>0.56808604858248779</c:v>
                </c:pt>
                <c:pt idx="1638">
                  <c:v>0.56885721990857296</c:v>
                </c:pt>
                <c:pt idx="1639">
                  <c:v>0.56964959287657546</c:v>
                </c:pt>
                <c:pt idx="1640">
                  <c:v>0.57045811715563988</c:v>
                </c:pt>
                <c:pt idx="1641">
                  <c:v>0.57130595140265406</c:v>
                </c:pt>
                <c:pt idx="1642">
                  <c:v>0.57210487095236151</c:v>
                </c:pt>
                <c:pt idx="1643">
                  <c:v>0.57289537807114488</c:v>
                </c:pt>
                <c:pt idx="1644">
                  <c:v>0.57368288944573254</c:v>
                </c:pt>
                <c:pt idx="1645">
                  <c:v>0.57444743661221609</c:v>
                </c:pt>
                <c:pt idx="1646">
                  <c:v>0.57522371387479998</c:v>
                </c:pt>
                <c:pt idx="1647">
                  <c:v>0.57602093738726245</c:v>
                </c:pt>
                <c:pt idx="1648">
                  <c:v>0.57678378470669445</c:v>
                </c:pt>
                <c:pt idx="1649">
                  <c:v>0.57751684397202285</c:v>
                </c:pt>
                <c:pt idx="1650">
                  <c:v>0.57826125501197068</c:v>
                </c:pt>
                <c:pt idx="1651">
                  <c:v>0.57898135500251457</c:v>
                </c:pt>
                <c:pt idx="1652">
                  <c:v>0.57972893221006816</c:v>
                </c:pt>
                <c:pt idx="1653">
                  <c:v>0.58046759290172134</c:v>
                </c:pt>
                <c:pt idx="1654">
                  <c:v>0.58120496690151502</c:v>
                </c:pt>
                <c:pt idx="1655">
                  <c:v>0.58196271505445984</c:v>
                </c:pt>
                <c:pt idx="1656">
                  <c:v>0.58273756259774656</c:v>
                </c:pt>
                <c:pt idx="1657">
                  <c:v>0.583490242876334</c:v>
                </c:pt>
                <c:pt idx="1658">
                  <c:v>0.58426679610109877</c:v>
                </c:pt>
                <c:pt idx="1659">
                  <c:v>0.58501508703646943</c:v>
                </c:pt>
                <c:pt idx="1660">
                  <c:v>0.58574463526922571</c:v>
                </c:pt>
                <c:pt idx="1661">
                  <c:v>0.58645067847094634</c:v>
                </c:pt>
                <c:pt idx="1662">
                  <c:v>0.5871342522045625</c:v>
                </c:pt>
                <c:pt idx="1663">
                  <c:v>0.58782017388417884</c:v>
                </c:pt>
                <c:pt idx="1664">
                  <c:v>0.58849107381556454</c:v>
                </c:pt>
                <c:pt idx="1665">
                  <c:v>0.5891601081147968</c:v>
                </c:pt>
                <c:pt idx="1666">
                  <c:v>0.58977990547957138</c:v>
                </c:pt>
                <c:pt idx="1667">
                  <c:v>0.59037984549886979</c:v>
                </c:pt>
                <c:pt idx="1668">
                  <c:v>0.59097907501982438</c:v>
                </c:pt>
                <c:pt idx="1669">
                  <c:v>0.59150347259708735</c:v>
                </c:pt>
                <c:pt idx="1670">
                  <c:v>0.59210050265099723</c:v>
                </c:pt>
                <c:pt idx="1671">
                  <c:v>0.5927642654047468</c:v>
                </c:pt>
                <c:pt idx="1672">
                  <c:v>0.59337227415200966</c:v>
                </c:pt>
                <c:pt idx="1673">
                  <c:v>0.59399533872912857</c:v>
                </c:pt>
                <c:pt idx="1674">
                  <c:v>0.59457410340039007</c:v>
                </c:pt>
                <c:pt idx="1675">
                  <c:v>0.59509723138535897</c:v>
                </c:pt>
                <c:pt idx="1676">
                  <c:v>0.59563296882862204</c:v>
                </c:pt>
                <c:pt idx="1677">
                  <c:v>0.59615822953539499</c:v>
                </c:pt>
                <c:pt idx="1678">
                  <c:v>0.59667142103717996</c:v>
                </c:pt>
                <c:pt idx="1679">
                  <c:v>0.59717589102696145</c:v>
                </c:pt>
                <c:pt idx="1680">
                  <c:v>0.5976934350064993</c:v>
                </c:pt>
                <c:pt idx="1681">
                  <c:v>0.59816321823243535</c:v>
                </c:pt>
                <c:pt idx="1682">
                  <c:v>0.5985886447487645</c:v>
                </c:pt>
                <c:pt idx="1683">
                  <c:v>0.59904006561270007</c:v>
                </c:pt>
                <c:pt idx="1684">
                  <c:v>0.59947080875821246</c:v>
                </c:pt>
                <c:pt idx="1685">
                  <c:v>0.599912547866853</c:v>
                </c:pt>
                <c:pt idx="1686">
                  <c:v>0.60037076575308934</c:v>
                </c:pt>
                <c:pt idx="1687">
                  <c:v>0.60081540478619133</c:v>
                </c:pt>
                <c:pt idx="1688">
                  <c:v>0.60130594327319664</c:v>
                </c:pt>
                <c:pt idx="1689">
                  <c:v>0.6017098940654374</c:v>
                </c:pt>
                <c:pt idx="1690">
                  <c:v>0.60203760880776735</c:v>
                </c:pt>
                <c:pt idx="1691">
                  <c:v>0.60241047652065638</c:v>
                </c:pt>
                <c:pt idx="1692">
                  <c:v>0.6027493597641963</c:v>
                </c:pt>
                <c:pt idx="1693">
                  <c:v>0.60305251971834295</c:v>
                </c:pt>
                <c:pt idx="1694">
                  <c:v>0.60337613622738662</c:v>
                </c:pt>
                <c:pt idx="1695">
                  <c:v>0.60373775032298738</c:v>
                </c:pt>
                <c:pt idx="1696">
                  <c:v>0.60404906323155316</c:v>
                </c:pt>
                <c:pt idx="1697">
                  <c:v>0.60432110653503646</c:v>
                </c:pt>
                <c:pt idx="1698">
                  <c:v>0.60459770898705045</c:v>
                </c:pt>
                <c:pt idx="1699">
                  <c:v>0.60486382729627175</c:v>
                </c:pt>
                <c:pt idx="1700">
                  <c:v>0.60513193499014906</c:v>
                </c:pt>
                <c:pt idx="1701">
                  <c:v>0.60537893594896086</c:v>
                </c:pt>
                <c:pt idx="1702">
                  <c:v>0.60564719632589448</c:v>
                </c:pt>
                <c:pt idx="1703">
                  <c:v>0.60594760189414865</c:v>
                </c:pt>
                <c:pt idx="1704">
                  <c:v>0.6062141939612945</c:v>
                </c:pt>
                <c:pt idx="1705">
                  <c:v>0.60649528561366073</c:v>
                </c:pt>
                <c:pt idx="1706">
                  <c:v>0.60672424732340824</c:v>
                </c:pt>
                <c:pt idx="1707">
                  <c:v>0.60694313380353682</c:v>
                </c:pt>
                <c:pt idx="1708">
                  <c:v>0.60711617743680679</c:v>
                </c:pt>
                <c:pt idx="1709">
                  <c:v>0.60731734163973206</c:v>
                </c:pt>
                <c:pt idx="1710">
                  <c:v>0.60750273019658041</c:v>
                </c:pt>
                <c:pt idx="1711">
                  <c:v>0.60773217392947776</c:v>
                </c:pt>
                <c:pt idx="1712">
                  <c:v>0.60801421669955258</c:v>
                </c:pt>
                <c:pt idx="1713">
                  <c:v>0.60823583116878721</c:v>
                </c:pt>
                <c:pt idx="1714">
                  <c:v>0.60846000620746732</c:v>
                </c:pt>
                <c:pt idx="1715">
                  <c:v>0.60864881354078448</c:v>
                </c:pt>
                <c:pt idx="1716">
                  <c:v>0.60877580621897343</c:v>
                </c:pt>
                <c:pt idx="1717">
                  <c:v>0.60893253329841757</c:v>
                </c:pt>
                <c:pt idx="1718">
                  <c:v>0.6090835186286464</c:v>
                </c:pt>
                <c:pt idx="1719">
                  <c:v>0.60926408320052716</c:v>
                </c:pt>
                <c:pt idx="1720">
                  <c:v>0.60941055530520016</c:v>
                </c:pt>
                <c:pt idx="1721">
                  <c:v>0.60953388692494748</c:v>
                </c:pt>
                <c:pt idx="1722">
                  <c:v>0.60967950616906086</c:v>
                </c:pt>
                <c:pt idx="1723">
                  <c:v>0.60980136837441501</c:v>
                </c:pt>
                <c:pt idx="1724">
                  <c:v>0.60996079012317006</c:v>
                </c:pt>
                <c:pt idx="1725">
                  <c:v>0.61018009870061907</c:v>
                </c:pt>
                <c:pt idx="1726">
                  <c:v>0.6103173169213636</c:v>
                </c:pt>
                <c:pt idx="1727">
                  <c:v>0.61044292870083339</c:v>
                </c:pt>
                <c:pt idx="1728">
                  <c:v>0.61054744289887908</c:v>
                </c:pt>
                <c:pt idx="1729">
                  <c:v>0.61056218432846188</c:v>
                </c:pt>
                <c:pt idx="1730">
                  <c:v>0.61065539653820944</c:v>
                </c:pt>
                <c:pt idx="1731">
                  <c:v>0.61076943916158455</c:v>
                </c:pt>
                <c:pt idx="1732">
                  <c:v>0.61090032582844567</c:v>
                </c:pt>
                <c:pt idx="1733">
                  <c:v>0.61107027173180639</c:v>
                </c:pt>
                <c:pt idx="1734">
                  <c:v>0.61125749115843153</c:v>
                </c:pt>
                <c:pt idx="1735">
                  <c:v>0.61143745007239014</c:v>
                </c:pt>
                <c:pt idx="1736">
                  <c:v>0.61157185746643083</c:v>
                </c:pt>
                <c:pt idx="1737">
                  <c:v>0.61168118513619552</c:v>
                </c:pt>
                <c:pt idx="1738">
                  <c:v>0.61173427500467159</c:v>
                </c:pt>
                <c:pt idx="1739">
                  <c:v>0.6118439939748751</c:v>
                </c:pt>
                <c:pt idx="1740">
                  <c:v>0.61195738647132591</c:v>
                </c:pt>
                <c:pt idx="1741">
                  <c:v>0.61207076277393813</c:v>
                </c:pt>
                <c:pt idx="1742">
                  <c:v>0.61223133171777844</c:v>
                </c:pt>
                <c:pt idx="1743">
                  <c:v>0.61234065418967909</c:v>
                </c:pt>
                <c:pt idx="1744">
                  <c:v>0.6123979986310808</c:v>
                </c:pt>
                <c:pt idx="1745">
                  <c:v>0.61249567544886507</c:v>
                </c:pt>
                <c:pt idx="1746">
                  <c:v>0.61261347303566682</c:v>
                </c:pt>
                <c:pt idx="1747">
                  <c:v>0.61271053727917069</c:v>
                </c:pt>
                <c:pt idx="1748">
                  <c:v>0.61281731070095069</c:v>
                </c:pt>
                <c:pt idx="1749">
                  <c:v>0.61291161509088243</c:v>
                </c:pt>
                <c:pt idx="1750">
                  <c:v>0.61298086682556074</c:v>
                </c:pt>
                <c:pt idx="1751">
                  <c:v>0.61302103414940379</c:v>
                </c:pt>
                <c:pt idx="1752">
                  <c:v>0.61306868615336563</c:v>
                </c:pt>
                <c:pt idx="1753">
                  <c:v>0.61308632070599633</c:v>
                </c:pt>
                <c:pt idx="1754">
                  <c:v>0.61306241300282016</c:v>
                </c:pt>
                <c:pt idx="1755">
                  <c:v>0.61299618137661971</c:v>
                </c:pt>
                <c:pt idx="1756">
                  <c:v>0.61292165938631826</c:v>
                </c:pt>
                <c:pt idx="1757">
                  <c:v>0.61276627773366377</c:v>
                </c:pt>
                <c:pt idx="1758">
                  <c:v>0.612706058435046</c:v>
                </c:pt>
                <c:pt idx="1759">
                  <c:v>0.61267461249291733</c:v>
                </c:pt>
                <c:pt idx="1760">
                  <c:v>0.6126496799624791</c:v>
                </c:pt>
                <c:pt idx="1761">
                  <c:v>0.61266429648504384</c:v>
                </c:pt>
                <c:pt idx="1762">
                  <c:v>0.61267892342442765</c:v>
                </c:pt>
                <c:pt idx="1763">
                  <c:v>0.61267469691930476</c:v>
                </c:pt>
                <c:pt idx="1764">
                  <c:v>0.61271036585683514</c:v>
                </c:pt>
                <c:pt idx="1765">
                  <c:v>0.61277417906668963</c:v>
                </c:pt>
                <c:pt idx="1766">
                  <c:v>0.61287425443745491</c:v>
                </c:pt>
                <c:pt idx="1767">
                  <c:v>0.61301230624430325</c:v>
                </c:pt>
                <c:pt idx="1768">
                  <c:v>0.61314387086567779</c:v>
                </c:pt>
                <c:pt idx="1769">
                  <c:v>0.61326613474303537</c:v>
                </c:pt>
                <c:pt idx="1770">
                  <c:v>0.61342444551902009</c:v>
                </c:pt>
                <c:pt idx="1771">
                  <c:v>0.6135119534848279</c:v>
                </c:pt>
                <c:pt idx="1772">
                  <c:v>0.61356968853916261</c:v>
                </c:pt>
                <c:pt idx="1773">
                  <c:v>0.61361213224379296</c:v>
                </c:pt>
                <c:pt idx="1774">
                  <c:v>0.61366312403276169</c:v>
                </c:pt>
                <c:pt idx="1775">
                  <c:v>0.61361518637250856</c:v>
                </c:pt>
                <c:pt idx="1776">
                  <c:v>0.61354338007881459</c:v>
                </c:pt>
                <c:pt idx="1777">
                  <c:v>0.61335020137474183</c:v>
                </c:pt>
                <c:pt idx="1778">
                  <c:v>0.61305373711423905</c:v>
                </c:pt>
                <c:pt idx="1779">
                  <c:v>0.61268947824055553</c:v>
                </c:pt>
                <c:pt idx="1780">
                  <c:v>0.61228379168660474</c:v>
                </c:pt>
                <c:pt idx="1781">
                  <c:v>0.61174796239170093</c:v>
                </c:pt>
                <c:pt idx="1782">
                  <c:v>0.61112522707810002</c:v>
                </c:pt>
                <c:pt idx="1783">
                  <c:v>0.61037828755886914</c:v>
                </c:pt>
                <c:pt idx="1784">
                  <c:v>0.60946128074610417</c:v>
                </c:pt>
                <c:pt idx="1785">
                  <c:v>0.60844190381561747</c:v>
                </c:pt>
                <c:pt idx="1786">
                  <c:v>0.60733274969544249</c:v>
                </c:pt>
                <c:pt idx="1787">
                  <c:v>0.60610734054909399</c:v>
                </c:pt>
                <c:pt idx="1788">
                  <c:v>0.60477282175512914</c:v>
                </c:pt>
                <c:pt idx="1789">
                  <c:v>0.60336396680583726</c:v>
                </c:pt>
                <c:pt idx="1790">
                  <c:v>0.601796438221749</c:v>
                </c:pt>
                <c:pt idx="1791">
                  <c:v>0.60013296531977056</c:v>
                </c:pt>
                <c:pt idx="1792">
                  <c:v>0.59825963943680016</c:v>
                </c:pt>
                <c:pt idx="1793">
                  <c:v>0.5962015401560129</c:v>
                </c:pt>
                <c:pt idx="1794">
                  <c:v>0.5940374580808444</c:v>
                </c:pt>
                <c:pt idx="1795">
                  <c:v>0.59163424453289182</c:v>
                </c:pt>
                <c:pt idx="1796">
                  <c:v>0.58922213739651141</c:v>
                </c:pt>
                <c:pt idx="1797">
                  <c:v>0.58672761941525475</c:v>
                </c:pt>
                <c:pt idx="1798">
                  <c:v>0.5841680859951236</c:v>
                </c:pt>
                <c:pt idx="1799">
                  <c:v>0.58150654125173895</c:v>
                </c:pt>
                <c:pt idx="1800">
                  <c:v>0.57882041722640987</c:v>
                </c:pt>
                <c:pt idx="1801">
                  <c:v>0.57607523874704847</c:v>
                </c:pt>
                <c:pt idx="1802">
                  <c:v>0.57327652243021354</c:v>
                </c:pt>
                <c:pt idx="1803">
                  <c:v>0.57050354845181417</c:v>
                </c:pt>
                <c:pt idx="1804">
                  <c:v>0.56769452540739151</c:v>
                </c:pt>
                <c:pt idx="1805">
                  <c:v>0.56496841860437064</c:v>
                </c:pt>
                <c:pt idx="1806">
                  <c:v>0.56224415236242586</c:v>
                </c:pt>
                <c:pt idx="1807">
                  <c:v>0.55964621436823658</c:v>
                </c:pt>
                <c:pt idx="1808">
                  <c:v>0.55710619381398496</c:v>
                </c:pt>
                <c:pt idx="1809">
                  <c:v>0.55466310870439273</c:v>
                </c:pt>
                <c:pt idx="1810">
                  <c:v>0.55227604889351745</c:v>
                </c:pt>
                <c:pt idx="1811">
                  <c:v>0.55006047572634298</c:v>
                </c:pt>
                <c:pt idx="1812">
                  <c:v>0.54796710308222973</c:v>
                </c:pt>
                <c:pt idx="1813">
                  <c:v>0.54598178371705375</c:v>
                </c:pt>
                <c:pt idx="1814">
                  <c:v>0.54419204293140577</c:v>
                </c:pt>
                <c:pt idx="1815">
                  <c:v>0.54240841206371182</c:v>
                </c:pt>
                <c:pt idx="1816">
                  <c:v>0.54066008129230569</c:v>
                </c:pt>
                <c:pt idx="1817">
                  <c:v>0.53902812206941075</c:v>
                </c:pt>
                <c:pt idx="1818">
                  <c:v>0.53748350581903626</c:v>
                </c:pt>
                <c:pt idx="1819">
                  <c:v>0.53602662072823948</c:v>
                </c:pt>
                <c:pt idx="1820">
                  <c:v>0.53464709669160704</c:v>
                </c:pt>
                <c:pt idx="1821">
                  <c:v>0.53337842713087213</c:v>
                </c:pt>
                <c:pt idx="1822">
                  <c:v>0.53216519194537426</c:v>
                </c:pt>
                <c:pt idx="1823">
                  <c:v>0.53097508691472484</c:v>
                </c:pt>
                <c:pt idx="1824">
                  <c:v>0.52980173370169914</c:v>
                </c:pt>
                <c:pt idx="1825">
                  <c:v>0.52866559037020655</c:v>
                </c:pt>
                <c:pt idx="1826">
                  <c:v>0.52756290041028253</c:v>
                </c:pt>
                <c:pt idx="1827">
                  <c:v>0.5264852013477449</c:v>
                </c:pt>
                <c:pt idx="1828">
                  <c:v>0.5254286555363662</c:v>
                </c:pt>
                <c:pt idx="1829">
                  <c:v>0.52443253208591023</c:v>
                </c:pt>
                <c:pt idx="1830">
                  <c:v>0.52340879562286446</c:v>
                </c:pt>
                <c:pt idx="1831">
                  <c:v>0.52235763365581567</c:v>
                </c:pt>
                <c:pt idx="1832">
                  <c:v>0.52137123801010798</c:v>
                </c:pt>
                <c:pt idx="1833">
                  <c:v>0.52044090861570091</c:v>
                </c:pt>
                <c:pt idx="1834">
                  <c:v>0.51947266412114945</c:v>
                </c:pt>
                <c:pt idx="1835">
                  <c:v>0.5185472810875148</c:v>
                </c:pt>
                <c:pt idx="1836">
                  <c:v>0.51758078859561785</c:v>
                </c:pt>
                <c:pt idx="1837">
                  <c:v>0.51664356602996808</c:v>
                </c:pt>
                <c:pt idx="1838">
                  <c:v>0.51557865019675808</c:v>
                </c:pt>
                <c:pt idx="1839">
                  <c:v>0.51445274437208843</c:v>
                </c:pt>
                <c:pt idx="1840">
                  <c:v>0.51328963844672859</c:v>
                </c:pt>
                <c:pt idx="1841">
                  <c:v>0.51203561762996108</c:v>
                </c:pt>
                <c:pt idx="1842">
                  <c:v>0.51060999305821186</c:v>
                </c:pt>
                <c:pt idx="1843">
                  <c:v>0.5091121321361517</c:v>
                </c:pt>
                <c:pt idx="1844">
                  <c:v>0.50739033588226201</c:v>
                </c:pt>
                <c:pt idx="1845">
                  <c:v>0.50548112945440027</c:v>
                </c:pt>
                <c:pt idx="1846">
                  <c:v>0.50335045949906698</c:v>
                </c:pt>
                <c:pt idx="1847">
                  <c:v>0.50107930733781403</c:v>
                </c:pt>
                <c:pt idx="1848">
                  <c:v>0.49859741608240149</c:v>
                </c:pt>
                <c:pt idx="1849">
                  <c:v>0.49606028444216382</c:v>
                </c:pt>
                <c:pt idx="1850">
                  <c:v>0.49322257486133508</c:v>
                </c:pt>
                <c:pt idx="1851">
                  <c:v>0.49061216705049754</c:v>
                </c:pt>
                <c:pt idx="1852">
                  <c:v>0.48774491877878079</c:v>
                </c:pt>
                <c:pt idx="1853">
                  <c:v>0.48547108751490659</c:v>
                </c:pt>
                <c:pt idx="1854">
                  <c:v>0.48309429928463421</c:v>
                </c:pt>
                <c:pt idx="1855">
                  <c:v>0.48169614136439193</c:v>
                </c:pt>
                <c:pt idx="1856">
                  <c:v>0.48070235908672826</c:v>
                </c:pt>
                <c:pt idx="1857">
                  <c:v>0.48063310316596647</c:v>
                </c:pt>
                <c:pt idx="1858">
                  <c:v>0.48134567913770782</c:v>
                </c:pt>
                <c:pt idx="1859">
                  <c:v>0.48288206521521509</c:v>
                </c:pt>
                <c:pt idx="1860">
                  <c:v>0.48538592139721931</c:v>
                </c:pt>
                <c:pt idx="1861">
                  <c:v>0.48848093748083316</c:v>
                </c:pt>
                <c:pt idx="1862">
                  <c:v>0.49244691472043262</c:v>
                </c:pt>
                <c:pt idx="1863">
                  <c:v>0.49687382794673313</c:v>
                </c:pt>
                <c:pt idx="1864">
                  <c:v>0.50168961425293424</c:v>
                </c:pt>
                <c:pt idx="1865">
                  <c:v>0.50667915803775321</c:v>
                </c:pt>
                <c:pt idx="1866">
                  <c:v>0.51169039411885098</c:v>
                </c:pt>
                <c:pt idx="1867">
                  <c:v>0.51682739681474488</c:v>
                </c:pt>
                <c:pt idx="1868">
                  <c:v>0.52153470386295886</c:v>
                </c:pt>
                <c:pt idx="1869">
                  <c:v>0.52623392669953739</c:v>
                </c:pt>
                <c:pt idx="1870">
                  <c:v>0.53038114947716886</c:v>
                </c:pt>
                <c:pt idx="1871">
                  <c:v>0.53421979670867292</c:v>
                </c:pt>
                <c:pt idx="1872">
                  <c:v>0.53757617516024181</c:v>
                </c:pt>
                <c:pt idx="1873">
                  <c:v>0.54047266477075351</c:v>
                </c:pt>
                <c:pt idx="1874">
                  <c:v>0.54304960468253183</c:v>
                </c:pt>
                <c:pt idx="1875">
                  <c:v>0.54511723323617389</c:v>
                </c:pt>
                <c:pt idx="1876">
                  <c:v>0.54701822700669689</c:v>
                </c:pt>
                <c:pt idx="1877">
                  <c:v>0.54855888456175228</c:v>
                </c:pt>
                <c:pt idx="1878">
                  <c:v>0.54993783042174071</c:v>
                </c:pt>
                <c:pt idx="1879">
                  <c:v>0.55102094440191118</c:v>
                </c:pt>
                <c:pt idx="1880">
                  <c:v>0.55198091375475811</c:v>
                </c:pt>
                <c:pt idx="1881">
                  <c:v>0.55272734363599973</c:v>
                </c:pt>
                <c:pt idx="1882">
                  <c:v>0.55331698765557713</c:v>
                </c:pt>
                <c:pt idx="1883">
                  <c:v>0.55360691670733075</c:v>
                </c:pt>
                <c:pt idx="1884">
                  <c:v>0.55395997434810706</c:v>
                </c:pt>
                <c:pt idx="1885">
                  <c:v>0.55418546548940573</c:v>
                </c:pt>
                <c:pt idx="1886">
                  <c:v>0.55437871891590873</c:v>
                </c:pt>
                <c:pt idx="1887">
                  <c:v>0.55464863397678654</c:v>
                </c:pt>
                <c:pt idx="1888">
                  <c:v>0.55491609906647943</c:v>
                </c:pt>
                <c:pt idx="1889">
                  <c:v>0.55525685444989092</c:v>
                </c:pt>
                <c:pt idx="1890">
                  <c:v>0.55557470335292691</c:v>
                </c:pt>
                <c:pt idx="1891">
                  <c:v>0.5558375482304948</c:v>
                </c:pt>
                <c:pt idx="1892">
                  <c:v>0.55614434325586548</c:v>
                </c:pt>
                <c:pt idx="1893">
                  <c:v>0.55648624074824315</c:v>
                </c:pt>
                <c:pt idx="1894">
                  <c:v>0.55679373995856973</c:v>
                </c:pt>
                <c:pt idx="1895">
                  <c:v>0.55714912192805544</c:v>
                </c:pt>
                <c:pt idx="1896">
                  <c:v>0.55766577142826768</c:v>
                </c:pt>
                <c:pt idx="1897">
                  <c:v>0.55798182853791678</c:v>
                </c:pt>
                <c:pt idx="1898">
                  <c:v>0.55815371034249706</c:v>
                </c:pt>
                <c:pt idx="1899">
                  <c:v>0.55840622768757775</c:v>
                </c:pt>
                <c:pt idx="1900">
                  <c:v>0.55862968877753694</c:v>
                </c:pt>
                <c:pt idx="1901">
                  <c:v>0.55884576611599024</c:v>
                </c:pt>
                <c:pt idx="1902">
                  <c:v>0.55915876714213264</c:v>
                </c:pt>
                <c:pt idx="1903">
                  <c:v>0.55932638422021774</c:v>
                </c:pt>
                <c:pt idx="1904">
                  <c:v>0.55940448576113699</c:v>
                </c:pt>
                <c:pt idx="1905">
                  <c:v>0.55943748262425241</c:v>
                </c:pt>
                <c:pt idx="1906">
                  <c:v>0.55931006877334544</c:v>
                </c:pt>
                <c:pt idx="1907">
                  <c:v>0.55929621425092269</c:v>
                </c:pt>
                <c:pt idx="1908">
                  <c:v>0.5593037900930965</c:v>
                </c:pt>
                <c:pt idx="1909">
                  <c:v>0.55930131516205039</c:v>
                </c:pt>
                <c:pt idx="1910">
                  <c:v>0.55942121543892254</c:v>
                </c:pt>
                <c:pt idx="1911">
                  <c:v>0.55941002240944238</c:v>
                </c:pt>
                <c:pt idx="1912">
                  <c:v>0.55928725620127095</c:v>
                </c:pt>
                <c:pt idx="1913">
                  <c:v>0.55918048094240957</c:v>
                </c:pt>
                <c:pt idx="1914">
                  <c:v>0.55902322919815939</c:v>
                </c:pt>
                <c:pt idx="1915">
                  <c:v>0.55885459510938629</c:v>
                </c:pt>
                <c:pt idx="1916">
                  <c:v>0.55872318500099438</c:v>
                </c:pt>
                <c:pt idx="1917">
                  <c:v>0.55851177059553159</c:v>
                </c:pt>
                <c:pt idx="1918">
                  <c:v>0.55828870426018928</c:v>
                </c:pt>
                <c:pt idx="1919">
                  <c:v>0.55802746127475511</c:v>
                </c:pt>
                <c:pt idx="1920">
                  <c:v>0.55771001003463772</c:v>
                </c:pt>
                <c:pt idx="1921">
                  <c:v>0.55732038615187907</c:v>
                </c:pt>
                <c:pt idx="1922">
                  <c:v>0.55700761302593005</c:v>
                </c:pt>
                <c:pt idx="1923">
                  <c:v>0.55671152635917875</c:v>
                </c:pt>
                <c:pt idx="1924">
                  <c:v>0.55631173537785006</c:v>
                </c:pt>
                <c:pt idx="1925">
                  <c:v>0.55591862453049434</c:v>
                </c:pt>
                <c:pt idx="1926">
                  <c:v>0.55545193093248768</c:v>
                </c:pt>
                <c:pt idx="1927">
                  <c:v>0.55483544263362983</c:v>
                </c:pt>
                <c:pt idx="1928">
                  <c:v>0.55431265699063936</c:v>
                </c:pt>
                <c:pt idx="1929">
                  <c:v>0.55382607370846682</c:v>
                </c:pt>
                <c:pt idx="1930">
                  <c:v>0.55333148950706856</c:v>
                </c:pt>
                <c:pt idx="1931">
                  <c:v>0.55282857280697695</c:v>
                </c:pt>
                <c:pt idx="1932">
                  <c:v>0.55233286452822761</c:v>
                </c:pt>
                <c:pt idx="1933">
                  <c:v>0.55188859592882</c:v>
                </c:pt>
                <c:pt idx="1934">
                  <c:v>0.55136649304913965</c:v>
                </c:pt>
                <c:pt idx="1935">
                  <c:v>0.55084164298186034</c:v>
                </c:pt>
                <c:pt idx="1936">
                  <c:v>0.55023294180520166</c:v>
                </c:pt>
                <c:pt idx="1937">
                  <c:v>0.54953247361009516</c:v>
                </c:pt>
                <c:pt idx="1938">
                  <c:v>0.54883620742608374</c:v>
                </c:pt>
                <c:pt idx="1939">
                  <c:v>0.54802099526663128</c:v>
                </c:pt>
                <c:pt idx="1940">
                  <c:v>0.54732333331173033</c:v>
                </c:pt>
                <c:pt idx="1941">
                  <c:v>0.54668992361649582</c:v>
                </c:pt>
                <c:pt idx="1942">
                  <c:v>0.54603126842827698</c:v>
                </c:pt>
                <c:pt idx="1943">
                  <c:v>0.54541791503526793</c:v>
                </c:pt>
                <c:pt idx="1944">
                  <c:v>0.54481028727324499</c:v>
                </c:pt>
                <c:pt idx="1945">
                  <c:v>0.54420411981726291</c:v>
                </c:pt>
                <c:pt idx="1946">
                  <c:v>0.54357760208799011</c:v>
                </c:pt>
                <c:pt idx="1947">
                  <c:v>0.54298731807609146</c:v>
                </c:pt>
                <c:pt idx="1948">
                  <c:v>0.54235470608400893</c:v>
                </c:pt>
                <c:pt idx="1949">
                  <c:v>0.54169218592187507</c:v>
                </c:pt>
                <c:pt idx="1950">
                  <c:v>0.54099835922773698</c:v>
                </c:pt>
                <c:pt idx="1951">
                  <c:v>0.54023078678383607</c:v>
                </c:pt>
                <c:pt idx="1952">
                  <c:v>0.53943316510381523</c:v>
                </c:pt>
                <c:pt idx="1953">
                  <c:v>0.53864218031055955</c:v>
                </c:pt>
                <c:pt idx="1954">
                  <c:v>0.53782316444298728</c:v>
                </c:pt>
                <c:pt idx="1955">
                  <c:v>0.5371050777463835</c:v>
                </c:pt>
                <c:pt idx="1956">
                  <c:v>0.53648281640869777</c:v>
                </c:pt>
                <c:pt idx="1957">
                  <c:v>0.53579328790121539</c:v>
                </c:pt>
                <c:pt idx="1958">
                  <c:v>0.53512079464081097</c:v>
                </c:pt>
                <c:pt idx="1959">
                  <c:v>0.53444303189225584</c:v>
                </c:pt>
                <c:pt idx="1960">
                  <c:v>0.53370159821004814</c:v>
                </c:pt>
                <c:pt idx="1961">
                  <c:v>0.53308914479582536</c:v>
                </c:pt>
                <c:pt idx="1962">
                  <c:v>0.53250510985978927</c:v>
                </c:pt>
                <c:pt idx="1963">
                  <c:v>0.53203328580680143</c:v>
                </c:pt>
                <c:pt idx="1964">
                  <c:v>0.53170805030337698</c:v>
                </c:pt>
                <c:pt idx="1965">
                  <c:v>0.53131546143718866</c:v>
                </c:pt>
                <c:pt idx="1966">
                  <c:v>0.53100581782162892</c:v>
                </c:pt>
                <c:pt idx="1967">
                  <c:v>0.53060797682498628</c:v>
                </c:pt>
                <c:pt idx="1968">
                  <c:v>0.53002721899304128</c:v>
                </c:pt>
                <c:pt idx="1969">
                  <c:v>0.52974172015626697</c:v>
                </c:pt>
                <c:pt idx="1970">
                  <c:v>0.52964972692883194</c:v>
                </c:pt>
                <c:pt idx="1971">
                  <c:v>0.5294013266340204</c:v>
                </c:pt>
                <c:pt idx="1972">
                  <c:v>0.52925786767134742</c:v>
                </c:pt>
                <c:pt idx="1973">
                  <c:v>0.52906851951859868</c:v>
                </c:pt>
                <c:pt idx="1974">
                  <c:v>0.52866926846109996</c:v>
                </c:pt>
                <c:pt idx="1975">
                  <c:v>0.52846584459671753</c:v>
                </c:pt>
                <c:pt idx="1976">
                  <c:v>0.52837217660378499</c:v>
                </c:pt>
                <c:pt idx="1977">
                  <c:v>0.52835885547875405</c:v>
                </c:pt>
                <c:pt idx="1978">
                  <c:v>0.52850796280781065</c:v>
                </c:pt>
                <c:pt idx="1979">
                  <c:v>0.52853518120595333</c:v>
                </c:pt>
                <c:pt idx="1980">
                  <c:v>0.528639553776589</c:v>
                </c:pt>
                <c:pt idx="1981">
                  <c:v>0.52866580261241691</c:v>
                </c:pt>
                <c:pt idx="1982">
                  <c:v>0.52857274245226515</c:v>
                </c:pt>
                <c:pt idx="1983">
                  <c:v>0.52847664801149397</c:v>
                </c:pt>
                <c:pt idx="1984">
                  <c:v>0.52843730908696174</c:v>
                </c:pt>
                <c:pt idx="1985">
                  <c:v>0.52826339926830501</c:v>
                </c:pt>
                <c:pt idx="1986">
                  <c:v>0.52792391208729161</c:v>
                </c:pt>
                <c:pt idx="1987">
                  <c:v>0.52764096841014074</c:v>
                </c:pt>
                <c:pt idx="1988">
                  <c:v>0.52736912761442511</c:v>
                </c:pt>
                <c:pt idx="1989">
                  <c:v>0.52699745944353371</c:v>
                </c:pt>
                <c:pt idx="1990">
                  <c:v>0.52665408706876315</c:v>
                </c:pt>
                <c:pt idx="1991">
                  <c:v>0.52617411134927761</c:v>
                </c:pt>
                <c:pt idx="1992">
                  <c:v>0.52543692912040141</c:v>
                </c:pt>
                <c:pt idx="1993">
                  <c:v>0.52481345349581887</c:v>
                </c:pt>
                <c:pt idx="1994">
                  <c:v>0.52425646256795966</c:v>
                </c:pt>
                <c:pt idx="1995">
                  <c:v>0.52357211576441864</c:v>
                </c:pt>
                <c:pt idx="1996">
                  <c:v>0.52288456515451753</c:v>
                </c:pt>
                <c:pt idx="1997">
                  <c:v>0.5221376310382041</c:v>
                </c:pt>
                <c:pt idx="1998">
                  <c:v>0.52123942389746425</c:v>
                </c:pt>
                <c:pt idx="1999">
                  <c:v>0.5202829066467215</c:v>
                </c:pt>
                <c:pt idx="2000">
                  <c:v>0.51948600733487105</c:v>
                </c:pt>
                <c:pt idx="2001">
                  <c:v>0.51875407975603527</c:v>
                </c:pt>
                <c:pt idx="2002">
                  <c:v>0.51798951446287145</c:v>
                </c:pt>
                <c:pt idx="2003">
                  <c:v>0.5172386447748587</c:v>
                </c:pt>
                <c:pt idx="2004">
                  <c:v>0.51664480698603077</c:v>
                </c:pt>
                <c:pt idx="2005">
                  <c:v>0.51607202005236485</c:v>
                </c:pt>
                <c:pt idx="2006">
                  <c:v>0.5156005395496166</c:v>
                </c:pt>
                <c:pt idx="2007">
                  <c:v>0.51530029708750558</c:v>
                </c:pt>
                <c:pt idx="2008">
                  <c:v>0.51500137539625868</c:v>
                </c:pt>
                <c:pt idx="2009">
                  <c:v>0.5147357874887718</c:v>
                </c:pt>
                <c:pt idx="2010">
                  <c:v>0.51447676538739917</c:v>
                </c:pt>
                <c:pt idx="2011">
                  <c:v>0.51436498470729353</c:v>
                </c:pt>
                <c:pt idx="2012">
                  <c:v>0.51406293092656741</c:v>
                </c:pt>
                <c:pt idx="2013">
                  <c:v>0.51363903333306438</c:v>
                </c:pt>
                <c:pt idx="2014">
                  <c:v>0.51329079311144277</c:v>
                </c:pt>
                <c:pt idx="2015">
                  <c:v>0.51295738825762782</c:v>
                </c:pt>
                <c:pt idx="2016">
                  <c:v>0.51250699157003399</c:v>
                </c:pt>
                <c:pt idx="2017">
                  <c:v>0.51207831585105812</c:v>
                </c:pt>
                <c:pt idx="2018">
                  <c:v>0.51147531542387692</c:v>
                </c:pt>
                <c:pt idx="2019">
                  <c:v>0.51070691251455391</c:v>
                </c:pt>
                <c:pt idx="2020">
                  <c:v>0.50989821073437225</c:v>
                </c:pt>
                <c:pt idx="2021">
                  <c:v>0.50902858327730816</c:v>
                </c:pt>
                <c:pt idx="2022">
                  <c:v>0.50803089281623726</c:v>
                </c:pt>
                <c:pt idx="2023">
                  <c:v>0.50681712980950289</c:v>
                </c:pt>
                <c:pt idx="2024">
                  <c:v>0.50578359486082147</c:v>
                </c:pt>
                <c:pt idx="2025">
                  <c:v>0.50470918078181393</c:v>
                </c:pt>
                <c:pt idx="2026">
                  <c:v>0.50368615789786131</c:v>
                </c:pt>
                <c:pt idx="2027">
                  <c:v>0.50280353819353341</c:v>
                </c:pt>
                <c:pt idx="2028">
                  <c:v>0.50182162278523534</c:v>
                </c:pt>
                <c:pt idx="2029">
                  <c:v>0.50072531958984745</c:v>
                </c:pt>
                <c:pt idx="2030">
                  <c:v>0.49978782572026054</c:v>
                </c:pt>
                <c:pt idx="2031">
                  <c:v>0.49884492240996231</c:v>
                </c:pt>
                <c:pt idx="2032">
                  <c:v>0.49808902688660572</c:v>
                </c:pt>
                <c:pt idx="2033">
                  <c:v>0.49745534981525102</c:v>
                </c:pt>
                <c:pt idx="2034">
                  <c:v>0.49691731454570642</c:v>
                </c:pt>
                <c:pt idx="2035">
                  <c:v>0.49655900587987928</c:v>
                </c:pt>
                <c:pt idx="2036">
                  <c:v>0.49622921167042749</c:v>
                </c:pt>
                <c:pt idx="2037">
                  <c:v>0.49591294221608712</c:v>
                </c:pt>
                <c:pt idx="2038">
                  <c:v>0.4958347310333624</c:v>
                </c:pt>
                <c:pt idx="2039">
                  <c:v>0.49596800000801972</c:v>
                </c:pt>
                <c:pt idx="2040">
                  <c:v>0.49607448299148643</c:v>
                </c:pt>
                <c:pt idx="2041">
                  <c:v>0.49638973904322364</c:v>
                </c:pt>
                <c:pt idx="2042">
                  <c:v>0.49662530338096872</c:v>
                </c:pt>
                <c:pt idx="2043">
                  <c:v>0.49685547886285347</c:v>
                </c:pt>
                <c:pt idx="2044">
                  <c:v>0.49700273355413666</c:v>
                </c:pt>
                <c:pt idx="2045">
                  <c:v>0.4971071863551787</c:v>
                </c:pt>
                <c:pt idx="2046">
                  <c:v>0.49726081992591997</c:v>
                </c:pt>
                <c:pt idx="2047">
                  <c:v>0.49734006162209765</c:v>
                </c:pt>
                <c:pt idx="2048">
                  <c:v>0.49754581612230769</c:v>
                </c:pt>
                <c:pt idx="2049">
                  <c:v>0.4978951537579786</c:v>
                </c:pt>
                <c:pt idx="2050">
                  <c:v>0.49813912528060783</c:v>
                </c:pt>
                <c:pt idx="2051">
                  <c:v>0.49840713464075376</c:v>
                </c:pt>
                <c:pt idx="2052">
                  <c:v>0.49856416174123486</c:v>
                </c:pt>
                <c:pt idx="2053">
                  <c:v>0.49874548179299866</c:v>
                </c:pt>
                <c:pt idx="2054">
                  <c:v>0.49870847692178377</c:v>
                </c:pt>
                <c:pt idx="2055">
                  <c:v>0.49843427209244751</c:v>
                </c:pt>
                <c:pt idx="2056">
                  <c:v>0.498275051243046</c:v>
                </c:pt>
                <c:pt idx="2057">
                  <c:v>0.49794251904286141</c:v>
                </c:pt>
                <c:pt idx="2058">
                  <c:v>0.49774929091749248</c:v>
                </c:pt>
                <c:pt idx="2059">
                  <c:v>0.49773477350667328</c:v>
                </c:pt>
                <c:pt idx="2060">
                  <c:v>0.49755894617397017</c:v>
                </c:pt>
                <c:pt idx="2061">
                  <c:v>0.49744772741053855</c:v>
                </c:pt>
                <c:pt idx="2062">
                  <c:v>0.49710519075306853</c:v>
                </c:pt>
                <c:pt idx="2063">
                  <c:v>0.49662167013483965</c:v>
                </c:pt>
                <c:pt idx="2064">
                  <c:v>0.49604913488246194</c:v>
                </c:pt>
                <c:pt idx="2065">
                  <c:v>0.4951673629899786</c:v>
                </c:pt>
                <c:pt idx="2066">
                  <c:v>0.49441492150594929</c:v>
                </c:pt>
                <c:pt idx="2067">
                  <c:v>0.49375875431334554</c:v>
                </c:pt>
                <c:pt idx="2068">
                  <c:v>0.49296722650234998</c:v>
                </c:pt>
                <c:pt idx="2069">
                  <c:v>0.49206766034198557</c:v>
                </c:pt>
                <c:pt idx="2070">
                  <c:v>0.49120278130436118</c:v>
                </c:pt>
                <c:pt idx="2071">
                  <c:v>0.49022369664805077</c:v>
                </c:pt>
                <c:pt idx="2072">
                  <c:v>0.48925881263360887</c:v>
                </c:pt>
                <c:pt idx="2073">
                  <c:v>0.48842434036163185</c:v>
                </c:pt>
                <c:pt idx="2074">
                  <c:v>0.48754722670726847</c:v>
                </c:pt>
                <c:pt idx="2075">
                  <c:v>0.48662511678600373</c:v>
                </c:pt>
                <c:pt idx="2076">
                  <c:v>0.48561313961931052</c:v>
                </c:pt>
                <c:pt idx="2077">
                  <c:v>0.48460235999395479</c:v>
                </c:pt>
                <c:pt idx="2078">
                  <c:v>0.48343950751693954</c:v>
                </c:pt>
                <c:pt idx="2079">
                  <c:v>0.48201552900521</c:v>
                </c:pt>
                <c:pt idx="2080">
                  <c:v>0.480771057571935</c:v>
                </c:pt>
                <c:pt idx="2081">
                  <c:v>0.47955009378526375</c:v>
                </c:pt>
                <c:pt idx="2082">
                  <c:v>0.47823893939075329</c:v>
                </c:pt>
                <c:pt idx="2083">
                  <c:v>0.4769953669641831</c:v>
                </c:pt>
                <c:pt idx="2084">
                  <c:v>0.4757888210096855</c:v>
                </c:pt>
                <c:pt idx="2085">
                  <c:v>0.4745534391046482</c:v>
                </c:pt>
                <c:pt idx="2086">
                  <c:v>0.47327445106644467</c:v>
                </c:pt>
                <c:pt idx="2087">
                  <c:v>0.4719474510413677</c:v>
                </c:pt>
                <c:pt idx="2088">
                  <c:v>0.47071326076724734</c:v>
                </c:pt>
                <c:pt idx="2089">
                  <c:v>0.46939996493026431</c:v>
                </c:pt>
                <c:pt idx="2090">
                  <c:v>0.46822524577355751</c:v>
                </c:pt>
                <c:pt idx="2091">
                  <c:v>0.46725711864135605</c:v>
                </c:pt>
                <c:pt idx="2092">
                  <c:v>0.46625703548567782</c:v>
                </c:pt>
                <c:pt idx="2093">
                  <c:v>0.46524442219322298</c:v>
                </c:pt>
                <c:pt idx="2094">
                  <c:v>0.46427492242117929</c:v>
                </c:pt>
                <c:pt idx="2095">
                  <c:v>0.46345431744640503</c:v>
                </c:pt>
                <c:pt idx="2096">
                  <c:v>0.46256439329054322</c:v>
                </c:pt>
                <c:pt idx="2097">
                  <c:v>0.46151160048446682</c:v>
                </c:pt>
                <c:pt idx="2098">
                  <c:v>0.46073445234641486</c:v>
                </c:pt>
                <c:pt idx="2099">
                  <c:v>0.46007955391591332</c:v>
                </c:pt>
                <c:pt idx="2100">
                  <c:v>0.45942512200804503</c:v>
                </c:pt>
                <c:pt idx="2101">
                  <c:v>0.4590420531933016</c:v>
                </c:pt>
                <c:pt idx="2102">
                  <c:v>0.45846557689691231</c:v>
                </c:pt>
                <c:pt idx="2103">
                  <c:v>0.4578536254647369</c:v>
                </c:pt>
                <c:pt idx="2104">
                  <c:v>0.45715159390705817</c:v>
                </c:pt>
                <c:pt idx="2105">
                  <c:v>0.45619949136556215</c:v>
                </c:pt>
                <c:pt idx="2106">
                  <c:v>0.45554985660749769</c:v>
                </c:pt>
                <c:pt idx="2107">
                  <c:v>0.45509011888122941</c:v>
                </c:pt>
                <c:pt idx="2108">
                  <c:v>0.45441164200329248</c:v>
                </c:pt>
                <c:pt idx="2109">
                  <c:v>0.45376064424265478</c:v>
                </c:pt>
                <c:pt idx="2110">
                  <c:v>0.4531225257601299</c:v>
                </c:pt>
                <c:pt idx="2111">
                  <c:v>0.45232787250489398</c:v>
                </c:pt>
                <c:pt idx="2112">
                  <c:v>0.45149635303373803</c:v>
                </c:pt>
                <c:pt idx="2113">
                  <c:v>0.45087810380342441</c:v>
                </c:pt>
                <c:pt idx="2114">
                  <c:v>0.44998444826311562</c:v>
                </c:pt>
                <c:pt idx="2115">
                  <c:v>0.44859884627635049</c:v>
                </c:pt>
                <c:pt idx="2116">
                  <c:v>0.44764019137399519</c:v>
                </c:pt>
                <c:pt idx="2117">
                  <c:v>0.44684696043821193</c:v>
                </c:pt>
                <c:pt idx="2118">
                  <c:v>0.44599299564198036</c:v>
                </c:pt>
                <c:pt idx="2119">
                  <c:v>0.4453975977213524</c:v>
                </c:pt>
                <c:pt idx="2120">
                  <c:v>0.44477270746342767</c:v>
                </c:pt>
                <c:pt idx="2121">
                  <c:v>0.44406771691628433</c:v>
                </c:pt>
                <c:pt idx="2122">
                  <c:v>0.4434837310487873</c:v>
                </c:pt>
                <c:pt idx="2123">
                  <c:v>0.44260182834534478</c:v>
                </c:pt>
                <c:pt idx="2124">
                  <c:v>0.44198455079198401</c:v>
                </c:pt>
                <c:pt idx="2125">
                  <c:v>0.44143552525347068</c:v>
                </c:pt>
                <c:pt idx="2126">
                  <c:v>0.44053981950831173</c:v>
                </c:pt>
                <c:pt idx="2127">
                  <c:v>0.43972518821778561</c:v>
                </c:pt>
                <c:pt idx="2128">
                  <c:v>0.43883702372242583</c:v>
                </c:pt>
                <c:pt idx="2129">
                  <c:v>0.43750958502691273</c:v>
                </c:pt>
                <c:pt idx="2130">
                  <c:v>0.43613894349039606</c:v>
                </c:pt>
                <c:pt idx="2131">
                  <c:v>0.43527276859080949</c:v>
                </c:pt>
                <c:pt idx="2132">
                  <c:v>0.43452454127100421</c:v>
                </c:pt>
                <c:pt idx="2133">
                  <c:v>0.43379608237429079</c:v>
                </c:pt>
                <c:pt idx="2134">
                  <c:v>0.433394967712457</c:v>
                </c:pt>
                <c:pt idx="2135">
                  <c:v>0.43261126059230903</c:v>
                </c:pt>
                <c:pt idx="2136">
                  <c:v>0.43152703304219558</c:v>
                </c:pt>
                <c:pt idx="2137">
                  <c:v>0.43069670085143325</c:v>
                </c:pt>
                <c:pt idx="2138">
                  <c:v>0.42987520933912399</c:v>
                </c:pt>
                <c:pt idx="2139">
                  <c:v>0.42893056717925093</c:v>
                </c:pt>
                <c:pt idx="2140">
                  <c:v>0.42789517746243094</c:v>
                </c:pt>
                <c:pt idx="2141">
                  <c:v>0.42680511139017824</c:v>
                </c:pt>
                <c:pt idx="2142">
                  <c:v>0.42574024723533793</c:v>
                </c:pt>
                <c:pt idx="2143">
                  <c:v>0.42519445584010446</c:v>
                </c:pt>
                <c:pt idx="2144">
                  <c:v>0.42521290232513537</c:v>
                </c:pt>
                <c:pt idx="2145">
                  <c:v>0.42542787040750041</c:v>
                </c:pt>
                <c:pt idx="2146">
                  <c:v>0.42574125729739537</c:v>
                </c:pt>
                <c:pt idx="2147">
                  <c:v>0.42567521888333398</c:v>
                </c:pt>
                <c:pt idx="2148">
                  <c:v>0.42535681366086764</c:v>
                </c:pt>
                <c:pt idx="2149">
                  <c:v>0.42508474865787244</c:v>
                </c:pt>
                <c:pt idx="2150">
                  <c:v>0.42476601902745803</c:v>
                </c:pt>
                <c:pt idx="2151">
                  <c:v>0</c:v>
                </c:pt>
              </c:numCache>
            </c:numRef>
          </c:yVal>
          <c:smooth val="1"/>
          <c:extLst>
            <c:ext xmlns:c16="http://schemas.microsoft.com/office/drawing/2014/chart" uri="{C3380CC4-5D6E-409C-BE32-E72D297353CC}">
              <c16:uniqueId val="{00000003-49B2-49F0-909A-F9A438B2C013}"/>
            </c:ext>
          </c:extLst>
        </c:ser>
        <c:dLbls>
          <c:showLegendKey val="0"/>
          <c:showVal val="0"/>
          <c:showCatName val="0"/>
          <c:showSerName val="0"/>
          <c:showPercent val="0"/>
          <c:showBubbleSize val="0"/>
        </c:dLbls>
        <c:axId val="573109704"/>
        <c:axId val="573111664"/>
      </c:scatterChart>
      <c:valAx>
        <c:axId val="573109704"/>
        <c:scaling>
          <c:orientation val="minMax"/>
          <c:max val="2500"/>
          <c:min val="350"/>
        </c:scaling>
        <c:delete val="0"/>
        <c:axPos val="b"/>
        <c:title>
          <c:tx>
            <c:rich>
              <a:bodyPr/>
              <a:lstStyle/>
              <a:p>
                <a:pPr>
                  <a:defRPr/>
                </a:pPr>
                <a:r>
                  <a:rPr lang="en-US" sz="1600"/>
                  <a:t>Wavelength</a:t>
                </a:r>
                <a:r>
                  <a:rPr lang="en-US" sz="1600" baseline="0"/>
                  <a:t> (um) </a:t>
                </a:r>
                <a:endParaRPr lang="en-US" sz="1600"/>
              </a:p>
            </c:rich>
          </c:tx>
          <c:overlay val="0"/>
        </c:title>
        <c:numFmt formatCode="General" sourceLinked="1"/>
        <c:majorTickMark val="out"/>
        <c:minorTickMark val="none"/>
        <c:tickLblPos val="nextTo"/>
        <c:crossAx val="573111664"/>
        <c:crosses val="autoZero"/>
        <c:crossBetween val="midCat"/>
      </c:valAx>
      <c:valAx>
        <c:axId val="573111664"/>
        <c:scaling>
          <c:orientation val="minMax"/>
        </c:scaling>
        <c:delete val="0"/>
        <c:axPos val="l"/>
        <c:majorGridlines>
          <c:spPr>
            <a:ln>
              <a:noFill/>
            </a:ln>
          </c:spPr>
        </c:majorGridlines>
        <c:title>
          <c:tx>
            <c:rich>
              <a:bodyPr rot="-5400000" vert="horz"/>
              <a:lstStyle/>
              <a:p>
                <a:pPr>
                  <a:defRPr/>
                </a:pPr>
                <a:r>
                  <a:rPr lang="en-US" sz="1800"/>
                  <a:t>Reflectance</a:t>
                </a:r>
                <a:r>
                  <a:rPr lang="en-US"/>
                  <a:t> </a:t>
                </a:r>
                <a:r>
                  <a:rPr lang="en-US" baseline="0"/>
                  <a:t> </a:t>
                </a:r>
                <a:endParaRPr lang="en-US"/>
              </a:p>
            </c:rich>
          </c:tx>
          <c:overlay val="0"/>
        </c:title>
        <c:numFmt formatCode="General" sourceLinked="1"/>
        <c:majorTickMark val="out"/>
        <c:minorTickMark val="none"/>
        <c:tickLblPos val="nextTo"/>
        <c:crossAx val="573109704"/>
        <c:crosses val="autoZero"/>
        <c:crossBetween val="midCat"/>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CP  LB TAU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72389532353862E-2"/>
          <c:y val="0.15983614577476618"/>
          <c:w val="0.89801316909040008"/>
          <c:h val="0.63448561894400191"/>
        </c:manualLayout>
      </c:layout>
      <c:scatterChart>
        <c:scatterStyle val="smoothMarker"/>
        <c:varyColors val="0"/>
        <c:ser>
          <c:idx val="0"/>
          <c:order val="0"/>
          <c:tx>
            <c:strRef>
              <c:f>asd_lb!$B$1</c:f>
              <c:strCache>
                <c:ptCount val="1"/>
                <c:pt idx="0">
                  <c:v>kfar_yona</c:v>
                </c:pt>
              </c:strCache>
            </c:strRef>
          </c:tx>
          <c:spPr>
            <a:ln w="19050" cap="rnd">
              <a:solidFill>
                <a:schemeClr val="accent1"/>
              </a:solidFill>
              <a:round/>
            </a:ln>
            <a:effectLst/>
          </c:spPr>
          <c:marker>
            <c:symbol val="none"/>
          </c:marker>
          <c:xVal>
            <c:numRef>
              <c:f>asd_lb!$A$2:$A$2052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asd_lb!$B$2:$B$2052</c:f>
              <c:numCache>
                <c:formatCode>General</c:formatCode>
                <c:ptCount val="2051"/>
                <c:pt idx="0">
                  <c:v>3.6848684308291302E-2</c:v>
                </c:pt>
                <c:pt idx="1">
                  <c:v>3.6387628404109001E-2</c:v>
                </c:pt>
                <c:pt idx="2">
                  <c:v>3.6051369177879003E-2</c:v>
                </c:pt>
                <c:pt idx="3">
                  <c:v>3.5855620602137497E-2</c:v>
                </c:pt>
                <c:pt idx="4">
                  <c:v>3.5798371388361901E-2</c:v>
                </c:pt>
                <c:pt idx="5">
                  <c:v>3.52003513679333E-2</c:v>
                </c:pt>
                <c:pt idx="6">
                  <c:v>3.6154880604607302E-2</c:v>
                </c:pt>
                <c:pt idx="7">
                  <c:v>3.7936858174622903E-2</c:v>
                </c:pt>
                <c:pt idx="8">
                  <c:v>3.8204750138377201E-2</c:v>
                </c:pt>
                <c:pt idx="9">
                  <c:v>3.7265308197144603E-2</c:v>
                </c:pt>
                <c:pt idx="10">
                  <c:v>3.6154788756412398E-2</c:v>
                </c:pt>
                <c:pt idx="11">
                  <c:v>3.5721535743141103E-2</c:v>
                </c:pt>
                <c:pt idx="12">
                  <c:v>3.6169517582252599E-2</c:v>
                </c:pt>
                <c:pt idx="13">
                  <c:v>3.69716161140465E-2</c:v>
                </c:pt>
                <c:pt idx="14">
                  <c:v>3.7266907919513398E-2</c:v>
                </c:pt>
                <c:pt idx="15">
                  <c:v>3.5394370456927199E-2</c:v>
                </c:pt>
                <c:pt idx="16">
                  <c:v>3.5681814621366201E-2</c:v>
                </c:pt>
                <c:pt idx="17">
                  <c:v>3.7848886210387199E-2</c:v>
                </c:pt>
                <c:pt idx="18">
                  <c:v>3.6533458733908099E-2</c:v>
                </c:pt>
                <c:pt idx="19">
                  <c:v>3.5940217021141703E-2</c:v>
                </c:pt>
                <c:pt idx="20">
                  <c:v>3.6368889031984E-2</c:v>
                </c:pt>
                <c:pt idx="21">
                  <c:v>3.6808746928000097E-2</c:v>
                </c:pt>
                <c:pt idx="22">
                  <c:v>3.7752091436461799E-2</c:v>
                </c:pt>
                <c:pt idx="23">
                  <c:v>3.8033449207287101E-2</c:v>
                </c:pt>
                <c:pt idx="24">
                  <c:v>3.7248300728923801E-2</c:v>
                </c:pt>
                <c:pt idx="25">
                  <c:v>3.7740114118499903E-2</c:v>
                </c:pt>
                <c:pt idx="26">
                  <c:v>3.7903528537706302E-2</c:v>
                </c:pt>
                <c:pt idx="27">
                  <c:v>3.7335785581945301E-2</c:v>
                </c:pt>
                <c:pt idx="28">
                  <c:v>3.73913852272044E-2</c:v>
                </c:pt>
                <c:pt idx="29">
                  <c:v>3.80100886150413E-2</c:v>
                </c:pt>
                <c:pt idx="30">
                  <c:v>3.8761478323595201E-2</c:v>
                </c:pt>
                <c:pt idx="31">
                  <c:v>3.91071472149052E-2</c:v>
                </c:pt>
                <c:pt idx="32">
                  <c:v>3.89746910377591E-2</c:v>
                </c:pt>
                <c:pt idx="33">
                  <c:v>3.8740429700121898E-2</c:v>
                </c:pt>
                <c:pt idx="34">
                  <c:v>3.8889815493229597E-2</c:v>
                </c:pt>
                <c:pt idx="35">
                  <c:v>3.9049021936503697E-2</c:v>
                </c:pt>
                <c:pt idx="36">
                  <c:v>3.9322652848702198E-2</c:v>
                </c:pt>
                <c:pt idx="37">
                  <c:v>3.9644927498628198E-2</c:v>
                </c:pt>
                <c:pt idx="38">
                  <c:v>3.9631865407494998E-2</c:v>
                </c:pt>
                <c:pt idx="39">
                  <c:v>3.9647108625387797E-2</c:v>
                </c:pt>
                <c:pt idx="40">
                  <c:v>3.9929470061120298E-2</c:v>
                </c:pt>
                <c:pt idx="41">
                  <c:v>4.0730101149829501E-2</c:v>
                </c:pt>
                <c:pt idx="42">
                  <c:v>4.0755761371004201E-2</c:v>
                </c:pt>
                <c:pt idx="43">
                  <c:v>4.0688180160280099E-2</c:v>
                </c:pt>
                <c:pt idx="44">
                  <c:v>4.1846834277155E-2</c:v>
                </c:pt>
                <c:pt idx="45">
                  <c:v>4.1610067956864803E-2</c:v>
                </c:pt>
                <c:pt idx="46">
                  <c:v>4.0901636317756597E-2</c:v>
                </c:pt>
                <c:pt idx="47">
                  <c:v>4.1138244192391003E-2</c:v>
                </c:pt>
                <c:pt idx="48">
                  <c:v>4.2339937069557201E-2</c:v>
                </c:pt>
                <c:pt idx="49">
                  <c:v>4.2894705262254598E-2</c:v>
                </c:pt>
                <c:pt idx="50">
                  <c:v>4.2432690354366802E-2</c:v>
                </c:pt>
                <c:pt idx="51">
                  <c:v>4.2901825142556603E-2</c:v>
                </c:pt>
                <c:pt idx="52">
                  <c:v>4.3342546143685302E-2</c:v>
                </c:pt>
                <c:pt idx="53">
                  <c:v>4.3448056912037701E-2</c:v>
                </c:pt>
                <c:pt idx="54">
                  <c:v>4.3340915320895498E-2</c:v>
                </c:pt>
                <c:pt idx="55">
                  <c:v>4.4077570549715499E-2</c:v>
                </c:pt>
                <c:pt idx="56">
                  <c:v>4.4841469910710099E-2</c:v>
                </c:pt>
                <c:pt idx="57">
                  <c:v>4.4481659297149402E-2</c:v>
                </c:pt>
                <c:pt idx="58">
                  <c:v>4.44862893437072E-2</c:v>
                </c:pt>
                <c:pt idx="59">
                  <c:v>4.4507949650473201E-2</c:v>
                </c:pt>
                <c:pt idx="60">
                  <c:v>4.4236827685550199E-2</c:v>
                </c:pt>
                <c:pt idx="61">
                  <c:v>4.4288258106975398E-2</c:v>
                </c:pt>
                <c:pt idx="62">
                  <c:v>4.45574926840435E-2</c:v>
                </c:pt>
                <c:pt idx="63">
                  <c:v>4.4913910290206603E-2</c:v>
                </c:pt>
                <c:pt idx="64">
                  <c:v>4.5282871477160001E-2</c:v>
                </c:pt>
                <c:pt idx="65">
                  <c:v>4.5497902380626898E-2</c:v>
                </c:pt>
                <c:pt idx="66">
                  <c:v>4.5706259736380497E-2</c:v>
                </c:pt>
                <c:pt idx="67">
                  <c:v>4.6295299922950901E-2</c:v>
                </c:pt>
                <c:pt idx="68">
                  <c:v>4.5874716740361303E-2</c:v>
                </c:pt>
                <c:pt idx="69">
                  <c:v>4.5226397153355899E-2</c:v>
                </c:pt>
                <c:pt idx="70">
                  <c:v>4.5457507607305499E-2</c:v>
                </c:pt>
                <c:pt idx="71">
                  <c:v>4.5772681626416699E-2</c:v>
                </c:pt>
                <c:pt idx="72">
                  <c:v>4.62047646571319E-2</c:v>
                </c:pt>
                <c:pt idx="73">
                  <c:v>4.6695895174672798E-2</c:v>
                </c:pt>
                <c:pt idx="74">
                  <c:v>4.6923560025608199E-2</c:v>
                </c:pt>
                <c:pt idx="75">
                  <c:v>4.6930897987996399E-2</c:v>
                </c:pt>
                <c:pt idx="76">
                  <c:v>4.6907587924932402E-2</c:v>
                </c:pt>
                <c:pt idx="77">
                  <c:v>4.7312300778208499E-2</c:v>
                </c:pt>
                <c:pt idx="78">
                  <c:v>4.7454707938924402E-2</c:v>
                </c:pt>
                <c:pt idx="79">
                  <c:v>4.7450960777553598E-2</c:v>
                </c:pt>
                <c:pt idx="80">
                  <c:v>4.7677995420732901E-2</c:v>
                </c:pt>
                <c:pt idx="81">
                  <c:v>4.8225625323486697E-2</c:v>
                </c:pt>
                <c:pt idx="82">
                  <c:v>4.8629976889034497E-2</c:v>
                </c:pt>
                <c:pt idx="83">
                  <c:v>4.8559360012369102E-2</c:v>
                </c:pt>
                <c:pt idx="84">
                  <c:v>4.8788077132186997E-2</c:v>
                </c:pt>
                <c:pt idx="85">
                  <c:v>4.9147748609863297E-2</c:v>
                </c:pt>
                <c:pt idx="86">
                  <c:v>4.9453475345443899E-2</c:v>
                </c:pt>
                <c:pt idx="87">
                  <c:v>4.9406154990615798E-2</c:v>
                </c:pt>
                <c:pt idx="88">
                  <c:v>4.9483430500233599E-2</c:v>
                </c:pt>
                <c:pt idx="89">
                  <c:v>4.9813304080706299E-2</c:v>
                </c:pt>
                <c:pt idx="90">
                  <c:v>5.0293995811167599E-2</c:v>
                </c:pt>
                <c:pt idx="91">
                  <c:v>5.0465820215175997E-2</c:v>
                </c:pt>
                <c:pt idx="92">
                  <c:v>5.0554899432203697E-2</c:v>
                </c:pt>
                <c:pt idx="93">
                  <c:v>5.0998202074218901E-2</c:v>
                </c:pt>
                <c:pt idx="94">
                  <c:v>5.1121237452151899E-2</c:v>
                </c:pt>
                <c:pt idx="95">
                  <c:v>5.1322354503926401E-2</c:v>
                </c:pt>
                <c:pt idx="96">
                  <c:v>5.1901254557538801E-2</c:v>
                </c:pt>
                <c:pt idx="97">
                  <c:v>5.2331850821227301E-2</c:v>
                </c:pt>
                <c:pt idx="98">
                  <c:v>5.25504887333492E-2</c:v>
                </c:pt>
                <c:pt idx="99">
                  <c:v>5.2613553406991198E-2</c:v>
                </c:pt>
                <c:pt idx="100">
                  <c:v>5.2821835306426201E-2</c:v>
                </c:pt>
                <c:pt idx="101">
                  <c:v>5.2999569068338297E-2</c:v>
                </c:pt>
                <c:pt idx="102">
                  <c:v>5.3267055849126298E-2</c:v>
                </c:pt>
                <c:pt idx="103">
                  <c:v>5.3885432504346603E-2</c:v>
                </c:pt>
                <c:pt idx="104">
                  <c:v>5.4384090696283402E-2</c:v>
                </c:pt>
                <c:pt idx="105">
                  <c:v>5.4682005270658203E-2</c:v>
                </c:pt>
                <c:pt idx="106">
                  <c:v>5.47989920253453E-2</c:v>
                </c:pt>
                <c:pt idx="107">
                  <c:v>5.5182995638498801E-2</c:v>
                </c:pt>
                <c:pt idx="108">
                  <c:v>5.5513793100262401E-2</c:v>
                </c:pt>
                <c:pt idx="109">
                  <c:v>5.5620764988670697E-2</c:v>
                </c:pt>
                <c:pt idx="110">
                  <c:v>5.6051416748611103E-2</c:v>
                </c:pt>
                <c:pt idx="111">
                  <c:v>5.6566466768079603E-2</c:v>
                </c:pt>
                <c:pt idx="112">
                  <c:v>5.7019404975193602E-2</c:v>
                </c:pt>
                <c:pt idx="113">
                  <c:v>5.7279428792166402E-2</c:v>
                </c:pt>
                <c:pt idx="114">
                  <c:v>5.75969659941757E-2</c:v>
                </c:pt>
                <c:pt idx="115">
                  <c:v>5.7985005726562802E-2</c:v>
                </c:pt>
                <c:pt idx="116">
                  <c:v>5.8334597460214403E-2</c:v>
                </c:pt>
                <c:pt idx="117">
                  <c:v>5.8650784846360299E-2</c:v>
                </c:pt>
                <c:pt idx="118">
                  <c:v>5.9099885017952998E-2</c:v>
                </c:pt>
                <c:pt idx="119">
                  <c:v>5.97888276417557E-2</c:v>
                </c:pt>
                <c:pt idx="120">
                  <c:v>6.0259932269321401E-2</c:v>
                </c:pt>
                <c:pt idx="121">
                  <c:v>6.0661285720734801E-2</c:v>
                </c:pt>
                <c:pt idx="122">
                  <c:v>6.1096467596592298E-2</c:v>
                </c:pt>
                <c:pt idx="123">
                  <c:v>6.14675962824143E-2</c:v>
                </c:pt>
                <c:pt idx="124">
                  <c:v>6.1943433970073097E-2</c:v>
                </c:pt>
                <c:pt idx="125">
                  <c:v>6.2514860129705793E-2</c:v>
                </c:pt>
                <c:pt idx="126">
                  <c:v>6.2974716068876099E-2</c:v>
                </c:pt>
                <c:pt idx="127">
                  <c:v>6.3488142289805094E-2</c:v>
                </c:pt>
                <c:pt idx="128">
                  <c:v>6.4001905659131095E-2</c:v>
                </c:pt>
                <c:pt idx="129">
                  <c:v>6.4391153746212001E-2</c:v>
                </c:pt>
                <c:pt idx="130">
                  <c:v>6.5073195506281503E-2</c:v>
                </c:pt>
                <c:pt idx="131">
                  <c:v>6.5728514357712903E-2</c:v>
                </c:pt>
                <c:pt idx="132">
                  <c:v>6.6094450377570196E-2</c:v>
                </c:pt>
                <c:pt idx="133">
                  <c:v>6.6842777210102497E-2</c:v>
                </c:pt>
                <c:pt idx="134">
                  <c:v>6.7661318787130706E-2</c:v>
                </c:pt>
                <c:pt idx="135">
                  <c:v>6.8323269975928899E-2</c:v>
                </c:pt>
                <c:pt idx="136">
                  <c:v>6.8846757200203904E-2</c:v>
                </c:pt>
                <c:pt idx="137">
                  <c:v>6.9415653209373998E-2</c:v>
                </c:pt>
                <c:pt idx="138">
                  <c:v>7.01384938592617E-2</c:v>
                </c:pt>
                <c:pt idx="139">
                  <c:v>7.1055568237327393E-2</c:v>
                </c:pt>
                <c:pt idx="140">
                  <c:v>7.1896274873012797E-2</c:v>
                </c:pt>
                <c:pt idx="141">
                  <c:v>7.27147986150459E-2</c:v>
                </c:pt>
                <c:pt idx="142">
                  <c:v>7.3649953212912095E-2</c:v>
                </c:pt>
                <c:pt idx="143">
                  <c:v>7.4460447655031597E-2</c:v>
                </c:pt>
                <c:pt idx="144">
                  <c:v>7.5306521263837897E-2</c:v>
                </c:pt>
                <c:pt idx="145">
                  <c:v>7.6316173291686107E-2</c:v>
                </c:pt>
                <c:pt idx="146">
                  <c:v>7.7284919264167501E-2</c:v>
                </c:pt>
                <c:pt idx="147">
                  <c:v>7.8253428379645301E-2</c:v>
                </c:pt>
                <c:pt idx="148">
                  <c:v>7.9281800352208595E-2</c:v>
                </c:pt>
                <c:pt idx="149">
                  <c:v>8.0457536404541702E-2</c:v>
                </c:pt>
                <c:pt idx="150">
                  <c:v>8.1579771910939403E-2</c:v>
                </c:pt>
                <c:pt idx="151">
                  <c:v>8.2694936671870001E-2</c:v>
                </c:pt>
                <c:pt idx="152">
                  <c:v>8.4029750963522207E-2</c:v>
                </c:pt>
                <c:pt idx="153">
                  <c:v>8.5265640985743907E-2</c:v>
                </c:pt>
                <c:pt idx="154">
                  <c:v>8.6431445802607101E-2</c:v>
                </c:pt>
                <c:pt idx="155">
                  <c:v>8.76719875050153E-2</c:v>
                </c:pt>
                <c:pt idx="156">
                  <c:v>8.90399488588305E-2</c:v>
                </c:pt>
                <c:pt idx="157">
                  <c:v>9.0501517041611093E-2</c:v>
                </c:pt>
                <c:pt idx="158">
                  <c:v>9.1999442867706199E-2</c:v>
                </c:pt>
                <c:pt idx="159">
                  <c:v>9.3431123530605301E-2</c:v>
                </c:pt>
                <c:pt idx="160">
                  <c:v>9.4811300599889597E-2</c:v>
                </c:pt>
                <c:pt idx="161">
                  <c:v>9.6209928467622594E-2</c:v>
                </c:pt>
                <c:pt idx="162">
                  <c:v>9.7859534532694498E-2</c:v>
                </c:pt>
                <c:pt idx="163">
                  <c:v>9.9480929945017796E-2</c:v>
                </c:pt>
                <c:pt idx="164">
                  <c:v>0.101078146720242</c:v>
                </c:pt>
                <c:pt idx="165">
                  <c:v>0.10281392812085099</c:v>
                </c:pt>
                <c:pt idx="166">
                  <c:v>0.104462603083982</c:v>
                </c:pt>
                <c:pt idx="167">
                  <c:v>0.10606184276995</c:v>
                </c:pt>
                <c:pt idx="168">
                  <c:v>0.107708529986072</c:v>
                </c:pt>
                <c:pt idx="169">
                  <c:v>0.109448685491808</c:v>
                </c:pt>
                <c:pt idx="170">
                  <c:v>0.111272004987753</c:v>
                </c:pt>
                <c:pt idx="171">
                  <c:v>0.113124298516039</c:v>
                </c:pt>
                <c:pt idx="172">
                  <c:v>0.11484293543618999</c:v>
                </c:pt>
                <c:pt idx="173">
                  <c:v>0.116609801427527</c:v>
                </c:pt>
                <c:pt idx="174">
                  <c:v>0.118455161118278</c:v>
                </c:pt>
                <c:pt idx="175">
                  <c:v>0.120204518271637</c:v>
                </c:pt>
                <c:pt idx="176">
                  <c:v>0.122051178993098</c:v>
                </c:pt>
                <c:pt idx="177">
                  <c:v>0.123938793473862</c:v>
                </c:pt>
                <c:pt idx="178">
                  <c:v>0.12572409794546999</c:v>
                </c:pt>
                <c:pt idx="179">
                  <c:v>0.127558971914013</c:v>
                </c:pt>
                <c:pt idx="180">
                  <c:v>0.12937877246652901</c:v>
                </c:pt>
                <c:pt idx="181">
                  <c:v>0.131111714583177</c:v>
                </c:pt>
                <c:pt idx="182">
                  <c:v>0.13291280637509201</c:v>
                </c:pt>
                <c:pt idx="183">
                  <c:v>0.134688464913363</c:v>
                </c:pt>
                <c:pt idx="184">
                  <c:v>0.13637937303700001</c:v>
                </c:pt>
                <c:pt idx="185">
                  <c:v>0.138126887096436</c:v>
                </c:pt>
                <c:pt idx="186">
                  <c:v>0.13987182869843601</c:v>
                </c:pt>
                <c:pt idx="187">
                  <c:v>0.14158983058966501</c:v>
                </c:pt>
                <c:pt idx="188">
                  <c:v>0.14333914645498999</c:v>
                </c:pt>
                <c:pt idx="189">
                  <c:v>0.144973087521927</c:v>
                </c:pt>
                <c:pt idx="190">
                  <c:v>0.14651422689253801</c:v>
                </c:pt>
                <c:pt idx="191">
                  <c:v>0.148051571473934</c:v>
                </c:pt>
                <c:pt idx="192">
                  <c:v>0.14957470501970199</c:v>
                </c:pt>
                <c:pt idx="193">
                  <c:v>0.15114776359306201</c:v>
                </c:pt>
                <c:pt idx="194">
                  <c:v>0.152788607267203</c:v>
                </c:pt>
                <c:pt idx="195">
                  <c:v>0.15431118082672901</c:v>
                </c:pt>
                <c:pt idx="196">
                  <c:v>0.15579526280181599</c:v>
                </c:pt>
                <c:pt idx="197">
                  <c:v>0.157268355965583</c:v>
                </c:pt>
                <c:pt idx="198">
                  <c:v>0.15865926521472301</c:v>
                </c:pt>
                <c:pt idx="199">
                  <c:v>0.160080746595997</c:v>
                </c:pt>
                <c:pt idx="200">
                  <c:v>0.161506690759528</c:v>
                </c:pt>
                <c:pt idx="201">
                  <c:v>0.162788886060202</c:v>
                </c:pt>
                <c:pt idx="202">
                  <c:v>0.16422009011084501</c:v>
                </c:pt>
                <c:pt idx="203">
                  <c:v>0.16566866069421099</c:v>
                </c:pt>
                <c:pt idx="204">
                  <c:v>0.166892363681682</c:v>
                </c:pt>
                <c:pt idx="205">
                  <c:v>0.168186263641673</c:v>
                </c:pt>
                <c:pt idx="206">
                  <c:v>0.169434550618944</c:v>
                </c:pt>
                <c:pt idx="207">
                  <c:v>0.17053451749524601</c:v>
                </c:pt>
                <c:pt idx="208">
                  <c:v>0.171729220954463</c:v>
                </c:pt>
                <c:pt idx="209">
                  <c:v>0.172980595269243</c:v>
                </c:pt>
                <c:pt idx="210">
                  <c:v>0.174187371977299</c:v>
                </c:pt>
                <c:pt idx="211">
                  <c:v>0.17514172656660101</c:v>
                </c:pt>
                <c:pt idx="212">
                  <c:v>0.17621708301025099</c:v>
                </c:pt>
                <c:pt idx="213">
                  <c:v>0.17733422517244299</c:v>
                </c:pt>
                <c:pt idx="214">
                  <c:v>0.17821690018637401</c:v>
                </c:pt>
                <c:pt idx="215">
                  <c:v>0.179234916666481</c:v>
                </c:pt>
                <c:pt idx="216">
                  <c:v>0.18032976163615999</c:v>
                </c:pt>
                <c:pt idx="217">
                  <c:v>0.18136081003287099</c:v>
                </c:pt>
                <c:pt idx="218">
                  <c:v>0.182357490158604</c:v>
                </c:pt>
                <c:pt idx="219">
                  <c:v>0.183294304327974</c:v>
                </c:pt>
                <c:pt idx="220">
                  <c:v>0.18416277247615001</c:v>
                </c:pt>
                <c:pt idx="221">
                  <c:v>0.18512652421815701</c:v>
                </c:pt>
                <c:pt idx="222">
                  <c:v>0.18605849567411301</c:v>
                </c:pt>
                <c:pt idx="223">
                  <c:v>0.186926375572667</c:v>
                </c:pt>
                <c:pt idx="224">
                  <c:v>0.18783765478259201</c:v>
                </c:pt>
                <c:pt idx="225">
                  <c:v>0.18879116705233301</c:v>
                </c:pt>
                <c:pt idx="226">
                  <c:v>0.18975375183270901</c:v>
                </c:pt>
                <c:pt idx="227">
                  <c:v>0.190662657619527</c:v>
                </c:pt>
                <c:pt idx="228">
                  <c:v>0.19152015938019801</c:v>
                </c:pt>
                <c:pt idx="229">
                  <c:v>0.19235440145581501</c:v>
                </c:pt>
                <c:pt idx="230">
                  <c:v>0.193197811408193</c:v>
                </c:pt>
                <c:pt idx="231">
                  <c:v>0.19402594013419899</c:v>
                </c:pt>
                <c:pt idx="232">
                  <c:v>0.19483350446059999</c:v>
                </c:pt>
                <c:pt idx="233">
                  <c:v>0.19565743013524001</c:v>
                </c:pt>
                <c:pt idx="234">
                  <c:v>0.19657166425200001</c:v>
                </c:pt>
                <c:pt idx="235">
                  <c:v>0.19741253367834299</c:v>
                </c:pt>
                <c:pt idx="236">
                  <c:v>0.19819349928036301</c:v>
                </c:pt>
                <c:pt idx="237">
                  <c:v>0.19903686597131401</c:v>
                </c:pt>
                <c:pt idx="238">
                  <c:v>0.19983524901667499</c:v>
                </c:pt>
                <c:pt idx="239">
                  <c:v>0.200633738088492</c:v>
                </c:pt>
                <c:pt idx="240">
                  <c:v>0.20150407487090299</c:v>
                </c:pt>
                <c:pt idx="241">
                  <c:v>0.20226204637275499</c:v>
                </c:pt>
                <c:pt idx="242">
                  <c:v>0.20296635017834</c:v>
                </c:pt>
                <c:pt idx="243">
                  <c:v>0.203691752739461</c:v>
                </c:pt>
                <c:pt idx="244">
                  <c:v>0.20450929362214201</c:v>
                </c:pt>
                <c:pt idx="245">
                  <c:v>0.20526699660386899</c:v>
                </c:pt>
                <c:pt idx="246">
                  <c:v>0.20595331941270101</c:v>
                </c:pt>
                <c:pt idx="247">
                  <c:v>0.20676874392319999</c:v>
                </c:pt>
                <c:pt idx="248">
                  <c:v>0.207521984847161</c:v>
                </c:pt>
                <c:pt idx="249">
                  <c:v>0.208223172618071</c:v>
                </c:pt>
                <c:pt idx="250">
                  <c:v>0.208968511388685</c:v>
                </c:pt>
                <c:pt idx="251">
                  <c:v>0.20968470255565499</c:v>
                </c:pt>
                <c:pt idx="252">
                  <c:v>0.21036975481636699</c:v>
                </c:pt>
                <c:pt idx="253">
                  <c:v>0.21102161613547099</c:v>
                </c:pt>
                <c:pt idx="254">
                  <c:v>0.211716463024369</c:v>
                </c:pt>
                <c:pt idx="255">
                  <c:v>0.21241161513877799</c:v>
                </c:pt>
                <c:pt idx="256">
                  <c:v>0.213091538464492</c:v>
                </c:pt>
                <c:pt idx="257">
                  <c:v>0.21375022320524001</c:v>
                </c:pt>
                <c:pt idx="258">
                  <c:v>0.21444666337457199</c:v>
                </c:pt>
                <c:pt idx="259">
                  <c:v>0.21515313130513</c:v>
                </c:pt>
                <c:pt idx="260">
                  <c:v>0.21576882605921899</c:v>
                </c:pt>
                <c:pt idx="261">
                  <c:v>0.216417132251119</c:v>
                </c:pt>
                <c:pt idx="262">
                  <c:v>0.21710810684648699</c:v>
                </c:pt>
                <c:pt idx="263">
                  <c:v>0.217806340800172</c:v>
                </c:pt>
                <c:pt idx="264">
                  <c:v>0.218505490209572</c:v>
                </c:pt>
                <c:pt idx="265">
                  <c:v>0.219207015460709</c:v>
                </c:pt>
                <c:pt idx="266">
                  <c:v>0.21991665319213899</c:v>
                </c:pt>
                <c:pt idx="267">
                  <c:v>0.22068109749873499</c:v>
                </c:pt>
                <c:pt idx="268">
                  <c:v>0.221470143296296</c:v>
                </c:pt>
                <c:pt idx="269">
                  <c:v>0.22226374838089</c:v>
                </c:pt>
                <c:pt idx="270">
                  <c:v>0.22306415224096801</c:v>
                </c:pt>
                <c:pt idx="271">
                  <c:v>0.22387117848648799</c:v>
                </c:pt>
                <c:pt idx="272">
                  <c:v>0.22471540439940199</c:v>
                </c:pt>
                <c:pt idx="273">
                  <c:v>0.22562487141289</c:v>
                </c:pt>
                <c:pt idx="274">
                  <c:v>0.226511946341416</c:v>
                </c:pt>
                <c:pt idx="275">
                  <c:v>0.22741817952168</c:v>
                </c:pt>
                <c:pt idx="276">
                  <c:v>0.228369491217221</c:v>
                </c:pt>
                <c:pt idx="277">
                  <c:v>0.22924328871448299</c:v>
                </c:pt>
                <c:pt idx="278">
                  <c:v>0.23012823846310401</c:v>
                </c:pt>
                <c:pt idx="279">
                  <c:v>0.23106303327710701</c:v>
                </c:pt>
                <c:pt idx="280">
                  <c:v>0.23199642203623599</c:v>
                </c:pt>
                <c:pt idx="281">
                  <c:v>0.23292778896999</c:v>
                </c:pt>
                <c:pt idx="282">
                  <c:v>0.233853465404016</c:v>
                </c:pt>
                <c:pt idx="283">
                  <c:v>0.23480335858142801</c:v>
                </c:pt>
                <c:pt idx="284">
                  <c:v>0.23572627142373601</c:v>
                </c:pt>
                <c:pt idx="285">
                  <c:v>0.23665176352998599</c:v>
                </c:pt>
                <c:pt idx="286">
                  <c:v>0.23760532493936501</c:v>
                </c:pt>
                <c:pt idx="287">
                  <c:v>0.238508924270181</c:v>
                </c:pt>
                <c:pt idx="288">
                  <c:v>0.23939588325476799</c:v>
                </c:pt>
                <c:pt idx="289">
                  <c:v>0.24028081216224101</c:v>
                </c:pt>
                <c:pt idx="290">
                  <c:v>0.241201614935588</c:v>
                </c:pt>
                <c:pt idx="291">
                  <c:v>0.24212028361208099</c:v>
                </c:pt>
                <c:pt idx="292">
                  <c:v>0.24302474800927101</c:v>
                </c:pt>
                <c:pt idx="293">
                  <c:v>0.243896212004128</c:v>
                </c:pt>
                <c:pt idx="294">
                  <c:v>0.24479940136406</c:v>
                </c:pt>
                <c:pt idx="295">
                  <c:v>0.24571865475661001</c:v>
                </c:pt>
                <c:pt idx="296">
                  <c:v>0.24659227205732301</c:v>
                </c:pt>
                <c:pt idx="297">
                  <c:v>0.24749073844647901</c:v>
                </c:pt>
                <c:pt idx="298">
                  <c:v>0.248390695034725</c:v>
                </c:pt>
                <c:pt idx="299">
                  <c:v>0.24926753894814399</c:v>
                </c:pt>
                <c:pt idx="300">
                  <c:v>0.25016920947013999</c:v>
                </c:pt>
                <c:pt idx="301">
                  <c:v>0.25105732107350198</c:v>
                </c:pt>
                <c:pt idx="302">
                  <c:v>0.25194447179819701</c:v>
                </c:pt>
                <c:pt idx="303">
                  <c:v>0.25285711916682102</c:v>
                </c:pt>
                <c:pt idx="304">
                  <c:v>0.253767820593509</c:v>
                </c:pt>
                <c:pt idx="305">
                  <c:v>0.25466279143697301</c:v>
                </c:pt>
                <c:pt idx="306">
                  <c:v>0.25553135685257899</c:v>
                </c:pt>
                <c:pt idx="307">
                  <c:v>0.25637985410270903</c:v>
                </c:pt>
                <c:pt idx="308">
                  <c:v>0.25724817306150299</c:v>
                </c:pt>
                <c:pt idx="309">
                  <c:v>0.25818653626403898</c:v>
                </c:pt>
                <c:pt idx="310">
                  <c:v>0.259034650715458</c:v>
                </c:pt>
                <c:pt idx="311">
                  <c:v>0.25990343771645902</c:v>
                </c:pt>
                <c:pt idx="312">
                  <c:v>0.26081547821817602</c:v>
                </c:pt>
                <c:pt idx="313">
                  <c:v>0.26164407145269297</c:v>
                </c:pt>
                <c:pt idx="314">
                  <c:v>0.262477069634166</c:v>
                </c:pt>
                <c:pt idx="315">
                  <c:v>0.26331719943806497</c:v>
                </c:pt>
                <c:pt idx="316">
                  <c:v>0.26411462618820503</c:v>
                </c:pt>
                <c:pt idx="317">
                  <c:v>0.26492477409637399</c:v>
                </c:pt>
                <c:pt idx="318">
                  <c:v>0.26574981668429798</c:v>
                </c:pt>
                <c:pt idx="319">
                  <c:v>0.26653334078540503</c:v>
                </c:pt>
                <c:pt idx="320">
                  <c:v>0.267412234589475</c:v>
                </c:pt>
                <c:pt idx="321">
                  <c:v>0.26821724487515203</c:v>
                </c:pt>
                <c:pt idx="322">
                  <c:v>0.26890904800429599</c:v>
                </c:pt>
                <c:pt idx="323">
                  <c:v>0.26976110525546698</c:v>
                </c:pt>
                <c:pt idx="324">
                  <c:v>0.27054958822345698</c:v>
                </c:pt>
                <c:pt idx="325">
                  <c:v>0.27128962279549401</c:v>
                </c:pt>
                <c:pt idx="326">
                  <c:v>0.27208851400281597</c:v>
                </c:pt>
                <c:pt idx="327">
                  <c:v>0.27286712247330702</c:v>
                </c:pt>
                <c:pt idx="328">
                  <c:v>0.273621134927031</c:v>
                </c:pt>
                <c:pt idx="329">
                  <c:v>0.274354799241048</c:v>
                </c:pt>
                <c:pt idx="330">
                  <c:v>0.27506919768763999</c:v>
                </c:pt>
                <c:pt idx="331">
                  <c:v>0.27577752738609101</c:v>
                </c:pt>
                <c:pt idx="332">
                  <c:v>0.27650743458099297</c:v>
                </c:pt>
                <c:pt idx="333">
                  <c:v>0.27718723306324899</c:v>
                </c:pt>
                <c:pt idx="334">
                  <c:v>0.27789438229167501</c:v>
                </c:pt>
                <c:pt idx="335">
                  <c:v>0.27860968522460999</c:v>
                </c:pt>
                <c:pt idx="336">
                  <c:v>0.27925035960890099</c:v>
                </c:pt>
                <c:pt idx="337">
                  <c:v>0.27988665709370603</c:v>
                </c:pt>
                <c:pt idx="338">
                  <c:v>0.28051354168381798</c:v>
                </c:pt>
                <c:pt idx="339">
                  <c:v>0.28112605255805601</c:v>
                </c:pt>
                <c:pt idx="340">
                  <c:v>0.28174260137667601</c:v>
                </c:pt>
                <c:pt idx="341">
                  <c:v>0.28234447761124598</c:v>
                </c:pt>
                <c:pt idx="342">
                  <c:v>0.28293894461292401</c:v>
                </c:pt>
                <c:pt idx="343">
                  <c:v>0.28354755674749499</c:v>
                </c:pt>
                <c:pt idx="344">
                  <c:v>0.28414325767488802</c:v>
                </c:pt>
                <c:pt idx="345">
                  <c:v>0.28473968996232901</c:v>
                </c:pt>
                <c:pt idx="346">
                  <c:v>0.28534021861632197</c:v>
                </c:pt>
                <c:pt idx="347">
                  <c:v>0.285887622948373</c:v>
                </c:pt>
                <c:pt idx="348">
                  <c:v>0.28639183048150602</c:v>
                </c:pt>
                <c:pt idx="349">
                  <c:v>0.28692522190361802</c:v>
                </c:pt>
                <c:pt idx="350">
                  <c:v>0.28744927360330202</c:v>
                </c:pt>
                <c:pt idx="351">
                  <c:v>0.28797668288432599</c:v>
                </c:pt>
                <c:pt idx="352">
                  <c:v>0.28852031188296101</c:v>
                </c:pt>
                <c:pt idx="353">
                  <c:v>0.28905164969080299</c:v>
                </c:pt>
                <c:pt idx="354">
                  <c:v>0.28951906306283398</c:v>
                </c:pt>
                <c:pt idx="355">
                  <c:v>0.289942723467426</c:v>
                </c:pt>
                <c:pt idx="356">
                  <c:v>0.290419114628165</c:v>
                </c:pt>
                <c:pt idx="357">
                  <c:v>0.29091080730208402</c:v>
                </c:pt>
                <c:pt idx="358">
                  <c:v>0.29137706721043199</c:v>
                </c:pt>
                <c:pt idx="359">
                  <c:v>0.29181644918313099</c:v>
                </c:pt>
                <c:pt idx="360">
                  <c:v>0.29225328490066799</c:v>
                </c:pt>
                <c:pt idx="361">
                  <c:v>0.29270211924010697</c:v>
                </c:pt>
                <c:pt idx="362">
                  <c:v>0.29314461886562998</c:v>
                </c:pt>
                <c:pt idx="363">
                  <c:v>0.29347499586231401</c:v>
                </c:pt>
                <c:pt idx="364">
                  <c:v>0.29383860489260299</c:v>
                </c:pt>
                <c:pt idx="365">
                  <c:v>0.29423298693750599</c:v>
                </c:pt>
                <c:pt idx="366">
                  <c:v>0.29459198646571699</c:v>
                </c:pt>
                <c:pt idx="367">
                  <c:v>0.294946832272721</c:v>
                </c:pt>
                <c:pt idx="368">
                  <c:v>0.29531568594087798</c:v>
                </c:pt>
                <c:pt idx="369">
                  <c:v>0.29568069751861797</c:v>
                </c:pt>
                <c:pt idx="370">
                  <c:v>0.29603978563140698</c:v>
                </c:pt>
                <c:pt idx="371">
                  <c:v>0.29640573131377002</c:v>
                </c:pt>
                <c:pt idx="372">
                  <c:v>0.29673165677897001</c:v>
                </c:pt>
                <c:pt idx="373">
                  <c:v>0.29703916460853702</c:v>
                </c:pt>
                <c:pt idx="374">
                  <c:v>0.29734038291840698</c:v>
                </c:pt>
                <c:pt idx="375">
                  <c:v>0.29762284936614503</c:v>
                </c:pt>
                <c:pt idx="376">
                  <c:v>0.29787155227196299</c:v>
                </c:pt>
                <c:pt idx="377">
                  <c:v>0.298168784358118</c:v>
                </c:pt>
                <c:pt idx="378">
                  <c:v>0.298492628273762</c:v>
                </c:pt>
                <c:pt idx="379">
                  <c:v>0.29877923194400302</c:v>
                </c:pt>
                <c:pt idx="380">
                  <c:v>0.29897291260476699</c:v>
                </c:pt>
                <c:pt idx="381">
                  <c:v>0.29918160406892402</c:v>
                </c:pt>
                <c:pt idx="382">
                  <c:v>0.29945444512832198</c:v>
                </c:pt>
                <c:pt idx="383">
                  <c:v>0.29967437211442299</c:v>
                </c:pt>
                <c:pt idx="384">
                  <c:v>0.29986861267005399</c:v>
                </c:pt>
                <c:pt idx="385">
                  <c:v>0.30007633132060402</c:v>
                </c:pt>
                <c:pt idx="386">
                  <c:v>0.300316185000574</c:v>
                </c:pt>
                <c:pt idx="387">
                  <c:v>0.30050467608661302</c:v>
                </c:pt>
                <c:pt idx="388">
                  <c:v>0.300702611744188</c:v>
                </c:pt>
                <c:pt idx="389">
                  <c:v>0.300939496936663</c:v>
                </c:pt>
                <c:pt idx="390">
                  <c:v>0.30115615304592303</c:v>
                </c:pt>
                <c:pt idx="391">
                  <c:v>0.30136716887093001</c:v>
                </c:pt>
                <c:pt idx="392">
                  <c:v>0.30154995277727198</c:v>
                </c:pt>
                <c:pt idx="393">
                  <c:v>0.30173407971374799</c:v>
                </c:pt>
                <c:pt idx="394">
                  <c:v>0.30193444425763899</c:v>
                </c:pt>
                <c:pt idx="395">
                  <c:v>0.30208547248425999</c:v>
                </c:pt>
                <c:pt idx="396">
                  <c:v>0.30216057001642599</c:v>
                </c:pt>
                <c:pt idx="397">
                  <c:v>0.30230185753744099</c:v>
                </c:pt>
                <c:pt idx="398">
                  <c:v>0.30245666076328098</c:v>
                </c:pt>
                <c:pt idx="399">
                  <c:v>0.302554039823551</c:v>
                </c:pt>
                <c:pt idx="400">
                  <c:v>0.30270920873892798</c:v>
                </c:pt>
                <c:pt idx="401">
                  <c:v>0.30283813795515002</c:v>
                </c:pt>
                <c:pt idx="402">
                  <c:v>0.30294753828940502</c:v>
                </c:pt>
                <c:pt idx="403">
                  <c:v>0.303066827579346</c:v>
                </c:pt>
                <c:pt idx="404">
                  <c:v>0.30323157849128901</c:v>
                </c:pt>
                <c:pt idx="405">
                  <c:v>0.30338480219397401</c:v>
                </c:pt>
                <c:pt idx="406">
                  <c:v>0.30349327750427602</c:v>
                </c:pt>
                <c:pt idx="407">
                  <c:v>0.30359749830417398</c:v>
                </c:pt>
                <c:pt idx="408">
                  <c:v>0.30369950888696401</c:v>
                </c:pt>
                <c:pt idx="409">
                  <c:v>0.30379790068203699</c:v>
                </c:pt>
                <c:pt idx="410">
                  <c:v>0.303861195909429</c:v>
                </c:pt>
                <c:pt idx="411">
                  <c:v>0.30395716381814802</c:v>
                </c:pt>
                <c:pt idx="412">
                  <c:v>0.30409193174689497</c:v>
                </c:pt>
                <c:pt idx="413">
                  <c:v>0.30418259002370301</c:v>
                </c:pt>
                <c:pt idx="414">
                  <c:v>0.304264489129982</c:v>
                </c:pt>
                <c:pt idx="415">
                  <c:v>0.30434942927776099</c:v>
                </c:pt>
                <c:pt idx="416">
                  <c:v>0.30441873677043502</c:v>
                </c:pt>
                <c:pt idx="417">
                  <c:v>0.304455966143587</c:v>
                </c:pt>
                <c:pt idx="418">
                  <c:v>0.30453514825790601</c:v>
                </c:pt>
                <c:pt idx="419">
                  <c:v>0.30464647123348998</c:v>
                </c:pt>
                <c:pt idx="420">
                  <c:v>0.30471853140545002</c:v>
                </c:pt>
                <c:pt idx="421">
                  <c:v>0.30482167851836001</c:v>
                </c:pt>
                <c:pt idx="422">
                  <c:v>0.30489782205048699</c:v>
                </c:pt>
                <c:pt idx="423">
                  <c:v>0.30489537348234702</c:v>
                </c:pt>
                <c:pt idx="424">
                  <c:v>0.30498724069088101</c:v>
                </c:pt>
                <c:pt idx="425">
                  <c:v>0.30511584705117201</c:v>
                </c:pt>
                <c:pt idx="426">
                  <c:v>0.30521827861718998</c:v>
                </c:pt>
                <c:pt idx="427">
                  <c:v>0.30530782201427797</c:v>
                </c:pt>
                <c:pt idx="428">
                  <c:v>0.305347015772226</c:v>
                </c:pt>
                <c:pt idx="429">
                  <c:v>0.30540199514404098</c:v>
                </c:pt>
                <c:pt idx="430">
                  <c:v>0.30554228457426302</c:v>
                </c:pt>
                <c:pt idx="431">
                  <c:v>0.30562043104061098</c:v>
                </c:pt>
                <c:pt idx="432">
                  <c:v>0.30563562130648297</c:v>
                </c:pt>
                <c:pt idx="433">
                  <c:v>0.30567271579628602</c:v>
                </c:pt>
                <c:pt idx="434">
                  <c:v>0.305829629347461</c:v>
                </c:pt>
                <c:pt idx="435">
                  <c:v>0.30593562940234298</c:v>
                </c:pt>
                <c:pt idx="436">
                  <c:v>0.30599715703639502</c:v>
                </c:pt>
                <c:pt idx="437">
                  <c:v>0.30608922436717301</c:v>
                </c:pt>
                <c:pt idx="438">
                  <c:v>0.30612533691337102</c:v>
                </c:pt>
                <c:pt idx="439">
                  <c:v>0.30619590655559398</c:v>
                </c:pt>
                <c:pt idx="440">
                  <c:v>0.30634086427026902</c:v>
                </c:pt>
                <c:pt idx="441">
                  <c:v>0.30640883703335098</c:v>
                </c:pt>
                <c:pt idx="442">
                  <c:v>0.30646712725568498</c:v>
                </c:pt>
                <c:pt idx="443">
                  <c:v>0.30653872455512998</c:v>
                </c:pt>
                <c:pt idx="444">
                  <c:v>0.30659216374151299</c:v>
                </c:pt>
                <c:pt idx="445">
                  <c:v>0.30668764217205702</c:v>
                </c:pt>
                <c:pt idx="446">
                  <c:v>0.306799102028814</c:v>
                </c:pt>
                <c:pt idx="447">
                  <c:v>0.30690519201385702</c:v>
                </c:pt>
                <c:pt idx="448">
                  <c:v>0.30707407456112001</c:v>
                </c:pt>
                <c:pt idx="449">
                  <c:v>0.30719328154678599</c:v>
                </c:pt>
                <c:pt idx="450">
                  <c:v>0.307224814497081</c:v>
                </c:pt>
                <c:pt idx="451">
                  <c:v>0.30734867586216502</c:v>
                </c:pt>
                <c:pt idx="452">
                  <c:v>0.30742202171463401</c:v>
                </c:pt>
                <c:pt idx="453">
                  <c:v>0.30750999285589198</c:v>
                </c:pt>
                <c:pt idx="454">
                  <c:v>0.30772291767026799</c:v>
                </c:pt>
                <c:pt idx="455">
                  <c:v>0.307823963159503</c:v>
                </c:pt>
                <c:pt idx="456">
                  <c:v>0.30788656506365097</c:v>
                </c:pt>
                <c:pt idx="457">
                  <c:v>0.30794457590220498</c:v>
                </c:pt>
                <c:pt idx="458">
                  <c:v>0.30806422438366299</c:v>
                </c:pt>
                <c:pt idx="459">
                  <c:v>0.30823051677604602</c:v>
                </c:pt>
                <c:pt idx="460">
                  <c:v>0.30835412693388897</c:v>
                </c:pt>
                <c:pt idx="461">
                  <c:v>0.30840042727793199</c:v>
                </c:pt>
                <c:pt idx="462">
                  <c:v>0.30859732474208501</c:v>
                </c:pt>
                <c:pt idx="463">
                  <c:v>0.30879372374453301</c:v>
                </c:pt>
                <c:pt idx="464">
                  <c:v>0.30888675787576803</c:v>
                </c:pt>
                <c:pt idx="465">
                  <c:v>0.30906346950399799</c:v>
                </c:pt>
                <c:pt idx="466">
                  <c:v>0.30920465778640899</c:v>
                </c:pt>
                <c:pt idx="467">
                  <c:v>0.30932456730024299</c:v>
                </c:pt>
                <c:pt idx="468">
                  <c:v>0.30948702625736302</c:v>
                </c:pt>
                <c:pt idx="469">
                  <c:v>0.30966092656128202</c:v>
                </c:pt>
                <c:pt idx="470">
                  <c:v>0.30986111226179103</c:v>
                </c:pt>
                <c:pt idx="471">
                  <c:v>0.31009358406496101</c:v>
                </c:pt>
                <c:pt idx="472">
                  <c:v>0.31019241684905602</c:v>
                </c:pt>
                <c:pt idx="473">
                  <c:v>0.31032794004701098</c:v>
                </c:pt>
                <c:pt idx="474">
                  <c:v>0.31058874187980401</c:v>
                </c:pt>
                <c:pt idx="475">
                  <c:v>0.31075653932258801</c:v>
                </c:pt>
                <c:pt idx="476">
                  <c:v>0.31093208540448902</c:v>
                </c:pt>
                <c:pt idx="477">
                  <c:v>0.31114321785614801</c:v>
                </c:pt>
                <c:pt idx="478">
                  <c:v>0.31132843778807701</c:v>
                </c:pt>
                <c:pt idx="479">
                  <c:v>0.31155019902806402</c:v>
                </c:pt>
                <c:pt idx="480">
                  <c:v>0.31176238897150699</c:v>
                </c:pt>
                <c:pt idx="481">
                  <c:v>0.31191422078791298</c:v>
                </c:pt>
                <c:pt idx="482">
                  <c:v>0.31207389699279497</c:v>
                </c:pt>
                <c:pt idx="483">
                  <c:v>0.312315981443478</c:v>
                </c:pt>
                <c:pt idx="484">
                  <c:v>0.31258751565194498</c:v>
                </c:pt>
                <c:pt idx="485">
                  <c:v>0.31278806633789003</c:v>
                </c:pt>
                <c:pt idx="486">
                  <c:v>0.31295811635067999</c:v>
                </c:pt>
                <c:pt idx="487">
                  <c:v>0.31319321780451598</c:v>
                </c:pt>
                <c:pt idx="488">
                  <c:v>0.31346802764549397</c:v>
                </c:pt>
                <c:pt idx="489">
                  <c:v>0.31371394348876402</c:v>
                </c:pt>
                <c:pt idx="490">
                  <c:v>0.31392995223012199</c:v>
                </c:pt>
                <c:pt idx="491">
                  <c:v>0.31412280571265799</c:v>
                </c:pt>
                <c:pt idx="492">
                  <c:v>0.31430617834154601</c:v>
                </c:pt>
                <c:pt idx="493">
                  <c:v>0.31455273928068</c:v>
                </c:pt>
                <c:pt idx="494">
                  <c:v>0.31487027451283101</c:v>
                </c:pt>
                <c:pt idx="495">
                  <c:v>0.31517258935612302</c:v>
                </c:pt>
                <c:pt idx="496">
                  <c:v>0.31536534962785401</c:v>
                </c:pt>
                <c:pt idx="497">
                  <c:v>0.31568002940684597</c:v>
                </c:pt>
                <c:pt idx="498">
                  <c:v>0.31599037361348598</c:v>
                </c:pt>
                <c:pt idx="499">
                  <c:v>0.316191201811091</c:v>
                </c:pt>
                <c:pt idx="500">
                  <c:v>0.31650606004248</c:v>
                </c:pt>
                <c:pt idx="501">
                  <c:v>0.316775340624876</c:v>
                </c:pt>
                <c:pt idx="502">
                  <c:v>0.31705194508662998</c:v>
                </c:pt>
                <c:pt idx="503">
                  <c:v>0.317346560124113</c:v>
                </c:pt>
                <c:pt idx="504">
                  <c:v>0.31763217312173903</c:v>
                </c:pt>
                <c:pt idx="505">
                  <c:v>0.31796230987948199</c:v>
                </c:pt>
                <c:pt idx="506">
                  <c:v>0.31832829098218202</c:v>
                </c:pt>
                <c:pt idx="507">
                  <c:v>0.31856921341966199</c:v>
                </c:pt>
                <c:pt idx="508">
                  <c:v>0.318817536124401</c:v>
                </c:pt>
                <c:pt idx="509">
                  <c:v>0.319137332254327</c:v>
                </c:pt>
                <c:pt idx="510">
                  <c:v>0.31942597200899803</c:v>
                </c:pt>
                <c:pt idx="511">
                  <c:v>0.31969351103757199</c:v>
                </c:pt>
                <c:pt idx="512">
                  <c:v>0.32005386877604403</c:v>
                </c:pt>
                <c:pt idx="513">
                  <c:v>0.32042327724250302</c:v>
                </c:pt>
                <c:pt idx="514">
                  <c:v>0.32072645978487802</c:v>
                </c:pt>
                <c:pt idx="515">
                  <c:v>0.32101423534826701</c:v>
                </c:pt>
                <c:pt idx="516">
                  <c:v>0.32130889982600402</c:v>
                </c:pt>
                <c:pt idx="517">
                  <c:v>0.321619642526286</c:v>
                </c:pt>
                <c:pt idx="518">
                  <c:v>0.32199513657822598</c:v>
                </c:pt>
                <c:pt idx="519">
                  <c:v>0.32239394879857902</c:v>
                </c:pt>
                <c:pt idx="520">
                  <c:v>0.322768289495937</c:v>
                </c:pt>
                <c:pt idx="521">
                  <c:v>0.32310122928138701</c:v>
                </c:pt>
                <c:pt idx="522">
                  <c:v>0.32341373770327098</c:v>
                </c:pt>
                <c:pt idx="523">
                  <c:v>0.32379554291067703</c:v>
                </c:pt>
                <c:pt idx="524">
                  <c:v>0.324171125636812</c:v>
                </c:pt>
                <c:pt idx="525">
                  <c:v>0.32448057896971499</c:v>
                </c:pt>
                <c:pt idx="526">
                  <c:v>0.32477900562288903</c:v>
                </c:pt>
                <c:pt idx="527">
                  <c:v>0.32514523853044802</c:v>
                </c:pt>
                <c:pt idx="528">
                  <c:v>0.32552068286803398</c:v>
                </c:pt>
                <c:pt idx="529">
                  <c:v>0.32582052345786899</c:v>
                </c:pt>
                <c:pt idx="530">
                  <c:v>0.32613651097936902</c:v>
                </c:pt>
                <c:pt idx="531">
                  <c:v>0.326460256886413</c:v>
                </c:pt>
                <c:pt idx="532">
                  <c:v>0.32684589260505298</c:v>
                </c:pt>
                <c:pt idx="533">
                  <c:v>0.32731279069796898</c:v>
                </c:pt>
                <c:pt idx="534">
                  <c:v>0.32778182377848403</c:v>
                </c:pt>
                <c:pt idx="535">
                  <c:v>0.32814254223040801</c:v>
                </c:pt>
                <c:pt idx="536">
                  <c:v>0.32849939644821802</c:v>
                </c:pt>
                <c:pt idx="537">
                  <c:v>0.32884480781626202</c:v>
                </c:pt>
                <c:pt idx="538">
                  <c:v>0.32916416463457299</c:v>
                </c:pt>
                <c:pt idx="539">
                  <c:v>0.32952668808653102</c:v>
                </c:pt>
                <c:pt idx="540">
                  <c:v>0.32988065827478402</c:v>
                </c:pt>
                <c:pt idx="541">
                  <c:v>0.33024666101151401</c:v>
                </c:pt>
                <c:pt idx="542">
                  <c:v>0.330660397198142</c:v>
                </c:pt>
                <c:pt idx="543">
                  <c:v>0.33098592719977699</c:v>
                </c:pt>
                <c:pt idx="544">
                  <c:v>0.331366309514594</c:v>
                </c:pt>
                <c:pt idx="545">
                  <c:v>0.331773552253397</c:v>
                </c:pt>
                <c:pt idx="546">
                  <c:v>0.33209161387129899</c:v>
                </c:pt>
                <c:pt idx="547">
                  <c:v>0.33238167622588199</c:v>
                </c:pt>
                <c:pt idx="548">
                  <c:v>0.33276506267449202</c:v>
                </c:pt>
                <c:pt idx="549">
                  <c:v>0.33318053456236602</c:v>
                </c:pt>
                <c:pt idx="550">
                  <c:v>0.33352242856792103</c:v>
                </c:pt>
                <c:pt idx="551">
                  <c:v>0.33396596057325401</c:v>
                </c:pt>
                <c:pt idx="552">
                  <c:v>0.33443067122068498</c:v>
                </c:pt>
                <c:pt idx="553">
                  <c:v>0.33469087130050201</c:v>
                </c:pt>
                <c:pt idx="554">
                  <c:v>0.33501302805468702</c:v>
                </c:pt>
                <c:pt idx="555">
                  <c:v>0.335397255216486</c:v>
                </c:pt>
                <c:pt idx="556">
                  <c:v>0.33578306704263999</c:v>
                </c:pt>
                <c:pt idx="557">
                  <c:v>0.33627846637464298</c:v>
                </c:pt>
                <c:pt idx="558">
                  <c:v>0.33667773627568798</c:v>
                </c:pt>
                <c:pt idx="559">
                  <c:v>0.33695395492180802</c:v>
                </c:pt>
                <c:pt idx="560">
                  <c:v>0.33735360657312202</c:v>
                </c:pt>
                <c:pt idx="561">
                  <c:v>0.33770587384615802</c:v>
                </c:pt>
                <c:pt idx="562">
                  <c:v>0.33802218288795399</c:v>
                </c:pt>
                <c:pt idx="563">
                  <c:v>0.33840955767491598</c:v>
                </c:pt>
                <c:pt idx="564">
                  <c:v>0.33891133230227</c:v>
                </c:pt>
                <c:pt idx="565">
                  <c:v>0.33932989269219999</c:v>
                </c:pt>
                <c:pt idx="566">
                  <c:v>0.33967319877865498</c:v>
                </c:pt>
                <c:pt idx="567">
                  <c:v>0.340160970339623</c:v>
                </c:pt>
                <c:pt idx="568">
                  <c:v>0.34048708783265702</c:v>
                </c:pt>
                <c:pt idx="569">
                  <c:v>0.34081430001436303</c:v>
                </c:pt>
                <c:pt idx="570">
                  <c:v>0.34134493870331301</c:v>
                </c:pt>
                <c:pt idx="571">
                  <c:v>0.34194651860529601</c:v>
                </c:pt>
                <c:pt idx="572">
                  <c:v>0.34244231657479701</c:v>
                </c:pt>
                <c:pt idx="573">
                  <c:v>0.34280484617521101</c:v>
                </c:pt>
                <c:pt idx="574">
                  <c:v>0.34313899744365001</c:v>
                </c:pt>
                <c:pt idx="575">
                  <c:v>0.34362850679072399</c:v>
                </c:pt>
                <c:pt idx="576">
                  <c:v>0.344077603794681</c:v>
                </c:pt>
                <c:pt idx="577">
                  <c:v>0.34450296267756703</c:v>
                </c:pt>
                <c:pt idx="578">
                  <c:v>0.34492093057802098</c:v>
                </c:pt>
                <c:pt idx="579">
                  <c:v>0.345371771879246</c:v>
                </c:pt>
                <c:pt idx="580">
                  <c:v>0.34587412600218498</c:v>
                </c:pt>
                <c:pt idx="581">
                  <c:v>0.34635460369670201</c:v>
                </c:pt>
                <c:pt idx="582">
                  <c:v>0.34662020136275201</c:v>
                </c:pt>
                <c:pt idx="583">
                  <c:v>0.34711973041316901</c:v>
                </c:pt>
                <c:pt idx="584">
                  <c:v>0.34752525863740502</c:v>
                </c:pt>
                <c:pt idx="585">
                  <c:v>0.34757016532422602</c:v>
                </c:pt>
                <c:pt idx="586">
                  <c:v>0.34819674023113401</c:v>
                </c:pt>
                <c:pt idx="587">
                  <c:v>0.348649539807182</c:v>
                </c:pt>
                <c:pt idx="588">
                  <c:v>0.34883665992747298</c:v>
                </c:pt>
                <c:pt idx="589">
                  <c:v>0.34925843857016903</c:v>
                </c:pt>
                <c:pt idx="590">
                  <c:v>0.34970399666725699</c:v>
                </c:pt>
                <c:pt idx="591">
                  <c:v>0.35013832989048999</c:v>
                </c:pt>
                <c:pt idx="592">
                  <c:v>0.35060761951739899</c:v>
                </c:pt>
                <c:pt idx="593">
                  <c:v>0.35103511905705898</c:v>
                </c:pt>
                <c:pt idx="594">
                  <c:v>0.35122397485738499</c:v>
                </c:pt>
                <c:pt idx="595">
                  <c:v>0.35148767052846802</c:v>
                </c:pt>
                <c:pt idx="596">
                  <c:v>0.35203648606351201</c:v>
                </c:pt>
                <c:pt idx="597">
                  <c:v>0.35236533098035999</c:v>
                </c:pt>
                <c:pt idx="598">
                  <c:v>0.35266169828440902</c:v>
                </c:pt>
                <c:pt idx="599">
                  <c:v>0.35305395246252202</c:v>
                </c:pt>
                <c:pt idx="600">
                  <c:v>0.353582285398572</c:v>
                </c:pt>
                <c:pt idx="601">
                  <c:v>0.353610048960322</c:v>
                </c:pt>
                <c:pt idx="602">
                  <c:v>0.35388137312493201</c:v>
                </c:pt>
                <c:pt idx="603">
                  <c:v>0.35420914256674502</c:v>
                </c:pt>
                <c:pt idx="604">
                  <c:v>0.35455366735849903</c:v>
                </c:pt>
                <c:pt idx="605">
                  <c:v>0.35489227863488398</c:v>
                </c:pt>
                <c:pt idx="606">
                  <c:v>0.35528030510089398</c:v>
                </c:pt>
                <c:pt idx="607">
                  <c:v>0.35562089357368498</c:v>
                </c:pt>
                <c:pt idx="608">
                  <c:v>0.355902996992294</c:v>
                </c:pt>
                <c:pt idx="609">
                  <c:v>0.356260141758246</c:v>
                </c:pt>
                <c:pt idx="610">
                  <c:v>0.35670940136266799</c:v>
                </c:pt>
                <c:pt idx="611">
                  <c:v>0.357059894393633</c:v>
                </c:pt>
                <c:pt idx="612">
                  <c:v>0.357311516913492</c:v>
                </c:pt>
                <c:pt idx="613">
                  <c:v>0.357585263687212</c:v>
                </c:pt>
                <c:pt idx="614">
                  <c:v>0.35790346908008902</c:v>
                </c:pt>
                <c:pt idx="615">
                  <c:v>0.35825379651883199</c:v>
                </c:pt>
                <c:pt idx="616">
                  <c:v>0.35853035298462599</c:v>
                </c:pt>
                <c:pt idx="617">
                  <c:v>0.35870107935526402</c:v>
                </c:pt>
                <c:pt idx="618">
                  <c:v>0.35901741577136997</c:v>
                </c:pt>
                <c:pt idx="619">
                  <c:v>0.35932447313726501</c:v>
                </c:pt>
                <c:pt idx="620">
                  <c:v>0.35959663554693999</c:v>
                </c:pt>
                <c:pt idx="621">
                  <c:v>0.35992245968804598</c:v>
                </c:pt>
                <c:pt idx="622">
                  <c:v>0.36050312380092903</c:v>
                </c:pt>
                <c:pt idx="623">
                  <c:v>0.36083759002779697</c:v>
                </c:pt>
                <c:pt idx="624">
                  <c:v>0.36099590878600402</c:v>
                </c:pt>
                <c:pt idx="625">
                  <c:v>0.361335387935865</c:v>
                </c:pt>
                <c:pt idx="626">
                  <c:v>0.36167876654585901</c:v>
                </c:pt>
                <c:pt idx="627">
                  <c:v>0.36202896411707403</c:v>
                </c:pt>
                <c:pt idx="628">
                  <c:v>0.36240571466049598</c:v>
                </c:pt>
                <c:pt idx="629">
                  <c:v>0.362718954455785</c:v>
                </c:pt>
                <c:pt idx="630">
                  <c:v>0.36295318833037399</c:v>
                </c:pt>
                <c:pt idx="631">
                  <c:v>0.36320807080102802</c:v>
                </c:pt>
                <c:pt idx="632">
                  <c:v>0.36352587967231698</c:v>
                </c:pt>
                <c:pt idx="633">
                  <c:v>0.36390625150209399</c:v>
                </c:pt>
                <c:pt idx="634">
                  <c:v>0.36432866402285002</c:v>
                </c:pt>
                <c:pt idx="635">
                  <c:v>0.36464629174721502</c:v>
                </c:pt>
                <c:pt idx="636">
                  <c:v>0.364929401451838</c:v>
                </c:pt>
                <c:pt idx="637">
                  <c:v>0.36525577440753698</c:v>
                </c:pt>
                <c:pt idx="638">
                  <c:v>0.36554590292200401</c:v>
                </c:pt>
                <c:pt idx="639">
                  <c:v>0.36590645251707399</c:v>
                </c:pt>
                <c:pt idx="640">
                  <c:v>0.36626753301662801</c:v>
                </c:pt>
                <c:pt idx="641">
                  <c:v>0.36652952805467998</c:v>
                </c:pt>
                <c:pt idx="642">
                  <c:v>0.366831871232569</c:v>
                </c:pt>
                <c:pt idx="643">
                  <c:v>0.36712159979304598</c:v>
                </c:pt>
                <c:pt idx="644">
                  <c:v>0.36739365380977301</c:v>
                </c:pt>
                <c:pt idx="645">
                  <c:v>0.36769125455035101</c:v>
                </c:pt>
                <c:pt idx="646">
                  <c:v>0.36803732163094299</c:v>
                </c:pt>
                <c:pt idx="647">
                  <c:v>0.36835905300542299</c:v>
                </c:pt>
                <c:pt idx="648">
                  <c:v>0.36867125719573401</c:v>
                </c:pt>
                <c:pt idx="649">
                  <c:v>0.36891511220666601</c:v>
                </c:pt>
                <c:pt idx="650">
                  <c:v>0.36920730509295902</c:v>
                </c:pt>
                <c:pt idx="651">
                  <c:v>0.36950867249750302</c:v>
                </c:pt>
                <c:pt idx="652">
                  <c:v>0.36978231213713603</c:v>
                </c:pt>
                <c:pt idx="653">
                  <c:v>0.37006272315404598</c:v>
                </c:pt>
                <c:pt idx="654">
                  <c:v>0.37028629389383599</c:v>
                </c:pt>
                <c:pt idx="655">
                  <c:v>0.37051049604956499</c:v>
                </c:pt>
                <c:pt idx="656">
                  <c:v>0.37066957975118597</c:v>
                </c:pt>
                <c:pt idx="657">
                  <c:v>0.37091652509942502</c:v>
                </c:pt>
                <c:pt idx="658">
                  <c:v>0.371204147855832</c:v>
                </c:pt>
                <c:pt idx="659">
                  <c:v>0.37146673518399298</c:v>
                </c:pt>
                <c:pt idx="660">
                  <c:v>0.371787085269776</c:v>
                </c:pt>
                <c:pt idx="661">
                  <c:v>0.37203279681080897</c:v>
                </c:pt>
                <c:pt idx="662">
                  <c:v>0.372243133458528</c:v>
                </c:pt>
                <c:pt idx="663">
                  <c:v>0.37251475004711898</c:v>
                </c:pt>
                <c:pt idx="664">
                  <c:v>0.37277139848424801</c:v>
                </c:pt>
                <c:pt idx="665">
                  <c:v>0.37298965372248599</c:v>
                </c:pt>
                <c:pt idx="666">
                  <c:v>0.37319848604717198</c:v>
                </c:pt>
                <c:pt idx="667">
                  <c:v>0.37341089624377399</c:v>
                </c:pt>
                <c:pt idx="668">
                  <c:v>0.37355966493312098</c:v>
                </c:pt>
                <c:pt idx="669">
                  <c:v>0.37372594851815899</c:v>
                </c:pt>
                <c:pt idx="670">
                  <c:v>0.37392784107107302</c:v>
                </c:pt>
                <c:pt idx="671">
                  <c:v>0.37415369512694402</c:v>
                </c:pt>
                <c:pt idx="672">
                  <c:v>0.37440830174585399</c:v>
                </c:pt>
                <c:pt idx="673">
                  <c:v>0.37472201489902501</c:v>
                </c:pt>
                <c:pt idx="674">
                  <c:v>0.37503858307611199</c:v>
                </c:pt>
                <c:pt idx="675">
                  <c:v>0.37530841611462401</c:v>
                </c:pt>
                <c:pt idx="676">
                  <c:v>0.37556908039700798</c:v>
                </c:pt>
                <c:pt idx="677">
                  <c:v>0.375814016582249</c:v>
                </c:pt>
                <c:pt idx="678">
                  <c:v>0.376059703698643</c:v>
                </c:pt>
                <c:pt idx="679">
                  <c:v>0.37631297762824101</c:v>
                </c:pt>
                <c:pt idx="680">
                  <c:v>0.37657332159738499</c:v>
                </c:pt>
                <c:pt idx="681">
                  <c:v>0.376814248152403</c:v>
                </c:pt>
                <c:pt idx="682">
                  <c:v>0.377070969223187</c:v>
                </c:pt>
                <c:pt idx="683">
                  <c:v>0.37735734212673799</c:v>
                </c:pt>
                <c:pt idx="684">
                  <c:v>0.37765763122651902</c:v>
                </c:pt>
                <c:pt idx="685">
                  <c:v>0.37795575841113999</c:v>
                </c:pt>
                <c:pt idx="686">
                  <c:v>0.37828003869258098</c:v>
                </c:pt>
                <c:pt idx="687">
                  <c:v>0.378597262848335</c:v>
                </c:pt>
                <c:pt idx="688">
                  <c:v>0.37889318960060298</c:v>
                </c:pt>
                <c:pt idx="689">
                  <c:v>0.37919215032237202</c:v>
                </c:pt>
                <c:pt idx="690">
                  <c:v>0.37944247781068502</c:v>
                </c:pt>
                <c:pt idx="691">
                  <c:v>0.37963938304504002</c:v>
                </c:pt>
                <c:pt idx="692">
                  <c:v>0.37990007901915201</c:v>
                </c:pt>
                <c:pt idx="693">
                  <c:v>0.38020193830982502</c:v>
                </c:pt>
                <c:pt idx="694">
                  <c:v>0.38060281479778402</c:v>
                </c:pt>
                <c:pt idx="695">
                  <c:v>0.38094586848164902</c:v>
                </c:pt>
                <c:pt idx="696">
                  <c:v>0.38128347066136598</c:v>
                </c:pt>
                <c:pt idx="697">
                  <c:v>0.38161896357430503</c:v>
                </c:pt>
                <c:pt idx="698">
                  <c:v>0.38192547908329499</c:v>
                </c:pt>
                <c:pt idx="699">
                  <c:v>0.38222636880478</c:v>
                </c:pt>
                <c:pt idx="700">
                  <c:v>0.382501029432744</c:v>
                </c:pt>
                <c:pt idx="701">
                  <c:v>0.38281670245836602</c:v>
                </c:pt>
                <c:pt idx="702">
                  <c:v>0.38313698483915898</c:v>
                </c:pt>
                <c:pt idx="703">
                  <c:v>0.38340752534217598</c:v>
                </c:pt>
                <c:pt idx="704">
                  <c:v>0.38369566900358898</c:v>
                </c:pt>
                <c:pt idx="705">
                  <c:v>0.38401208898434303</c:v>
                </c:pt>
                <c:pt idx="706">
                  <c:v>0.38430137657557001</c:v>
                </c:pt>
                <c:pt idx="707">
                  <c:v>0.38450980276081598</c:v>
                </c:pt>
                <c:pt idx="708">
                  <c:v>0.38477271647107802</c:v>
                </c:pt>
                <c:pt idx="709">
                  <c:v>0.38506254290469399</c:v>
                </c:pt>
                <c:pt idx="710">
                  <c:v>0.38536441870238902</c:v>
                </c:pt>
                <c:pt idx="711">
                  <c:v>0.385645091800004</c:v>
                </c:pt>
                <c:pt idx="712">
                  <c:v>0.38596378558540401</c:v>
                </c:pt>
                <c:pt idx="713">
                  <c:v>0.38624602414950698</c:v>
                </c:pt>
                <c:pt idx="714">
                  <c:v>0.38649977811737601</c:v>
                </c:pt>
                <c:pt idx="715">
                  <c:v>0.386757031241105</c:v>
                </c:pt>
                <c:pt idx="716">
                  <c:v>0.38696488676344298</c:v>
                </c:pt>
                <c:pt idx="717">
                  <c:v>0.38721459180085799</c:v>
                </c:pt>
                <c:pt idx="718">
                  <c:v>0.38747654406552001</c:v>
                </c:pt>
                <c:pt idx="719">
                  <c:v>0.38769930380048601</c:v>
                </c:pt>
                <c:pt idx="720">
                  <c:v>0.38795107584107502</c:v>
                </c:pt>
                <c:pt idx="721">
                  <c:v>0.38816808132339398</c:v>
                </c:pt>
                <c:pt idx="722">
                  <c:v>0.38830801024682099</c:v>
                </c:pt>
                <c:pt idx="723">
                  <c:v>0.38850908115277</c:v>
                </c:pt>
                <c:pt idx="724">
                  <c:v>0.38873431001481601</c:v>
                </c:pt>
                <c:pt idx="725">
                  <c:v>0.38892742392672103</c:v>
                </c:pt>
                <c:pt idx="726">
                  <c:v>0.38910879000263199</c:v>
                </c:pt>
                <c:pt idx="727">
                  <c:v>0.389362561634849</c:v>
                </c:pt>
                <c:pt idx="728">
                  <c:v>0.38953390780631397</c:v>
                </c:pt>
                <c:pt idx="729">
                  <c:v>0.38968721288137698</c:v>
                </c:pt>
                <c:pt idx="730">
                  <c:v>0.38985363907908899</c:v>
                </c:pt>
                <c:pt idx="731">
                  <c:v>0.38994804286776602</c:v>
                </c:pt>
                <c:pt idx="732">
                  <c:v>0.39008189097176599</c:v>
                </c:pt>
                <c:pt idx="733">
                  <c:v>0.390240411428522</c:v>
                </c:pt>
                <c:pt idx="734">
                  <c:v>0.390363257702463</c:v>
                </c:pt>
                <c:pt idx="735">
                  <c:v>0.39052712048968202</c:v>
                </c:pt>
                <c:pt idx="736">
                  <c:v>0.39065379575099102</c:v>
                </c:pt>
                <c:pt idx="737">
                  <c:v>0.39074161991429701</c:v>
                </c:pt>
                <c:pt idx="738">
                  <c:v>0.39084210737934799</c:v>
                </c:pt>
                <c:pt idx="739">
                  <c:v>0.39089876311176502</c:v>
                </c:pt>
                <c:pt idx="740">
                  <c:v>0.39096760719396201</c:v>
                </c:pt>
                <c:pt idx="741">
                  <c:v>0.39106419350479399</c:v>
                </c:pt>
                <c:pt idx="742">
                  <c:v>0.39114482326252897</c:v>
                </c:pt>
                <c:pt idx="743">
                  <c:v>0.39118086580889799</c:v>
                </c:pt>
                <c:pt idx="744">
                  <c:v>0.39128212107933302</c:v>
                </c:pt>
                <c:pt idx="745">
                  <c:v>0.39137434725319697</c:v>
                </c:pt>
                <c:pt idx="746">
                  <c:v>0.39142563302710498</c:v>
                </c:pt>
                <c:pt idx="747">
                  <c:v>0.39149364017773702</c:v>
                </c:pt>
                <c:pt idx="748">
                  <c:v>0.39155523845092599</c:v>
                </c:pt>
                <c:pt idx="749">
                  <c:v>0.391626930210629</c:v>
                </c:pt>
                <c:pt idx="750">
                  <c:v>0.39170477981158702</c:v>
                </c:pt>
                <c:pt idx="751">
                  <c:v>0.391764733196659</c:v>
                </c:pt>
                <c:pt idx="752">
                  <c:v>0.39182920363229101</c:v>
                </c:pt>
                <c:pt idx="753">
                  <c:v>0.39191120342351399</c:v>
                </c:pt>
                <c:pt idx="754">
                  <c:v>0.391988318186412</c:v>
                </c:pt>
                <c:pt idx="755">
                  <c:v>0.39208499183718498</c:v>
                </c:pt>
                <c:pt idx="756">
                  <c:v>0.39222792504922899</c:v>
                </c:pt>
                <c:pt idx="757">
                  <c:v>0.39239321711507302</c:v>
                </c:pt>
                <c:pt idx="758">
                  <c:v>0.39252891277276097</c:v>
                </c:pt>
                <c:pt idx="759">
                  <c:v>0.39267331695189001</c:v>
                </c:pt>
                <c:pt idx="760">
                  <c:v>0.39279791284599502</c:v>
                </c:pt>
                <c:pt idx="761">
                  <c:v>0.39289235424888502</c:v>
                </c:pt>
                <c:pt idx="762">
                  <c:v>0.39301270141286698</c:v>
                </c:pt>
                <c:pt idx="763">
                  <c:v>0.39314168507945302</c:v>
                </c:pt>
                <c:pt idx="764">
                  <c:v>0.39328032349877501</c:v>
                </c:pt>
                <c:pt idx="765">
                  <c:v>0.393435004200128</c:v>
                </c:pt>
                <c:pt idx="766">
                  <c:v>0.39357625913627697</c:v>
                </c:pt>
                <c:pt idx="767">
                  <c:v>0.39372086782716198</c:v>
                </c:pt>
                <c:pt idx="768">
                  <c:v>0.39387000005925299</c:v>
                </c:pt>
                <c:pt idx="769">
                  <c:v>0.39402015378402999</c:v>
                </c:pt>
                <c:pt idx="770">
                  <c:v>0.39416056750402501</c:v>
                </c:pt>
                <c:pt idx="771">
                  <c:v>0.39430625391329999</c:v>
                </c:pt>
                <c:pt idx="772">
                  <c:v>0.39444404818071799</c:v>
                </c:pt>
                <c:pt idx="773">
                  <c:v>0.39458661077811802</c:v>
                </c:pt>
                <c:pt idx="774">
                  <c:v>0.39474505916576003</c:v>
                </c:pt>
                <c:pt idx="775">
                  <c:v>0.39488722397521298</c:v>
                </c:pt>
                <c:pt idx="776">
                  <c:v>0.39502791816114202</c:v>
                </c:pt>
                <c:pt idx="777">
                  <c:v>0.39516262696966797</c:v>
                </c:pt>
                <c:pt idx="778">
                  <c:v>0.395267042306303</c:v>
                </c:pt>
                <c:pt idx="779">
                  <c:v>0.39539731984344201</c:v>
                </c:pt>
                <c:pt idx="780">
                  <c:v>0.395536380305063</c:v>
                </c:pt>
                <c:pt idx="781">
                  <c:v>0.39565890736495901</c:v>
                </c:pt>
                <c:pt idx="782">
                  <c:v>0.39581150442238799</c:v>
                </c:pt>
                <c:pt idx="783">
                  <c:v>0.395963612013433</c:v>
                </c:pt>
                <c:pt idx="784">
                  <c:v>0.396105949899756</c:v>
                </c:pt>
                <c:pt idx="785">
                  <c:v>0.39625515897373997</c:v>
                </c:pt>
                <c:pt idx="786">
                  <c:v>0.39637739147645401</c:v>
                </c:pt>
                <c:pt idx="787">
                  <c:v>0.39648630070848601</c:v>
                </c:pt>
                <c:pt idx="788">
                  <c:v>0.396607066437901</c:v>
                </c:pt>
                <c:pt idx="789">
                  <c:v>0.396711316019</c:v>
                </c:pt>
                <c:pt idx="790">
                  <c:v>0.39683905543380499</c:v>
                </c:pt>
                <c:pt idx="791">
                  <c:v>0.39698095229056402</c:v>
                </c:pt>
                <c:pt idx="792">
                  <c:v>0.39709978008533697</c:v>
                </c:pt>
                <c:pt idx="793">
                  <c:v>0.39722080441136698</c:v>
                </c:pt>
                <c:pt idx="794">
                  <c:v>0.39732420416417402</c:v>
                </c:pt>
                <c:pt idx="795">
                  <c:v>0.39743102807652397</c:v>
                </c:pt>
                <c:pt idx="796">
                  <c:v>0.39752568214598799</c:v>
                </c:pt>
                <c:pt idx="797">
                  <c:v>0.39762833610367598</c:v>
                </c:pt>
                <c:pt idx="798">
                  <c:v>0.39773402422477</c:v>
                </c:pt>
                <c:pt idx="799">
                  <c:v>0.39783101081685401</c:v>
                </c:pt>
                <c:pt idx="800">
                  <c:v>0.39792927322294902</c:v>
                </c:pt>
                <c:pt idx="801">
                  <c:v>0.39802923588306499</c:v>
                </c:pt>
                <c:pt idx="802">
                  <c:v>0.39814396278456399</c:v>
                </c:pt>
                <c:pt idx="803">
                  <c:v>0.39826019865274598</c:v>
                </c:pt>
                <c:pt idx="804">
                  <c:v>0.39836835396531001</c:v>
                </c:pt>
                <c:pt idx="805">
                  <c:v>0.39847403949870402</c:v>
                </c:pt>
                <c:pt idx="806">
                  <c:v>0.39857831102465202</c:v>
                </c:pt>
                <c:pt idx="807">
                  <c:v>0.39866810343870401</c:v>
                </c:pt>
                <c:pt idx="808">
                  <c:v>0.39875785765368899</c:v>
                </c:pt>
                <c:pt idx="809">
                  <c:v>0.39884862897297102</c:v>
                </c:pt>
                <c:pt idx="810">
                  <c:v>0.39892457848649798</c:v>
                </c:pt>
                <c:pt idx="811">
                  <c:v>0.39900561064177498</c:v>
                </c:pt>
                <c:pt idx="812">
                  <c:v>0.39910687757089702</c:v>
                </c:pt>
                <c:pt idx="813">
                  <c:v>0.39917780130790598</c:v>
                </c:pt>
                <c:pt idx="814">
                  <c:v>0.39924781697504003</c:v>
                </c:pt>
                <c:pt idx="815">
                  <c:v>0.399309855723669</c:v>
                </c:pt>
                <c:pt idx="816">
                  <c:v>0.39938383525583798</c:v>
                </c:pt>
                <c:pt idx="817">
                  <c:v>0.39945583706041798</c:v>
                </c:pt>
                <c:pt idx="818">
                  <c:v>0.39953137039275999</c:v>
                </c:pt>
                <c:pt idx="819">
                  <c:v>0.39961344964679901</c:v>
                </c:pt>
                <c:pt idx="820">
                  <c:v>0.39968939589468899</c:v>
                </c:pt>
                <c:pt idx="821">
                  <c:v>0.39976762590308701</c:v>
                </c:pt>
                <c:pt idx="822">
                  <c:v>0.39983400075728198</c:v>
                </c:pt>
                <c:pt idx="823">
                  <c:v>0.39989721095209102</c:v>
                </c:pt>
                <c:pt idx="824">
                  <c:v>0.39996114420856299</c:v>
                </c:pt>
                <c:pt idx="825">
                  <c:v>0.40001441220202699</c:v>
                </c:pt>
                <c:pt idx="826">
                  <c:v>0.400068546764343</c:v>
                </c:pt>
                <c:pt idx="827">
                  <c:v>0.40012632723628999</c:v>
                </c:pt>
                <c:pt idx="828">
                  <c:v>0.40017896295085498</c:v>
                </c:pt>
                <c:pt idx="829">
                  <c:v>0.400240250214</c:v>
                </c:pt>
                <c:pt idx="830">
                  <c:v>0.40030469560941101</c:v>
                </c:pt>
                <c:pt idx="831">
                  <c:v>0.40036799463029499</c:v>
                </c:pt>
                <c:pt idx="832">
                  <c:v>0.400441367833754</c:v>
                </c:pt>
                <c:pt idx="833">
                  <c:v>0.40049829578603902</c:v>
                </c:pt>
                <c:pt idx="834">
                  <c:v>0.40053714857651701</c:v>
                </c:pt>
                <c:pt idx="835">
                  <c:v>0.400590290856427</c:v>
                </c:pt>
                <c:pt idx="836">
                  <c:v>0.40065280872562398</c:v>
                </c:pt>
                <c:pt idx="837">
                  <c:v>0.40071904505074202</c:v>
                </c:pt>
                <c:pt idx="838">
                  <c:v>0.40077865025133502</c:v>
                </c:pt>
                <c:pt idx="839">
                  <c:v>0.40084831736252202</c:v>
                </c:pt>
                <c:pt idx="840">
                  <c:v>0.40091002005718601</c:v>
                </c:pt>
                <c:pt idx="841">
                  <c:v>0.40096660591960598</c:v>
                </c:pt>
                <c:pt idx="842">
                  <c:v>0.40104612649532501</c:v>
                </c:pt>
                <c:pt idx="843">
                  <c:v>0.40112301121368998</c:v>
                </c:pt>
                <c:pt idx="844">
                  <c:v>0.40120325155813003</c:v>
                </c:pt>
                <c:pt idx="845">
                  <c:v>0.40127077525134702</c:v>
                </c:pt>
                <c:pt idx="846">
                  <c:v>0.40134096811924602</c:v>
                </c:pt>
                <c:pt idx="847">
                  <c:v>0.40141692138003998</c:v>
                </c:pt>
                <c:pt idx="848">
                  <c:v>0.40149584510393699</c:v>
                </c:pt>
                <c:pt idx="849">
                  <c:v>0.40158000660378901</c:v>
                </c:pt>
                <c:pt idx="850">
                  <c:v>0.40166456653471899</c:v>
                </c:pt>
                <c:pt idx="851">
                  <c:v>0.40176430079049402</c:v>
                </c:pt>
                <c:pt idx="852">
                  <c:v>0.40184360206497799</c:v>
                </c:pt>
                <c:pt idx="853">
                  <c:v>0.401910408592423</c:v>
                </c:pt>
                <c:pt idx="854">
                  <c:v>0.40197552588797902</c:v>
                </c:pt>
                <c:pt idx="855">
                  <c:v>0.402042863307015</c:v>
                </c:pt>
                <c:pt idx="856">
                  <c:v>0.40211110590603399</c:v>
                </c:pt>
                <c:pt idx="857">
                  <c:v>0.402177786897703</c:v>
                </c:pt>
                <c:pt idx="858">
                  <c:v>0.40226036077820698</c:v>
                </c:pt>
                <c:pt idx="859">
                  <c:v>0.40232969223610099</c:v>
                </c:pt>
                <c:pt idx="860">
                  <c:v>0.40238943638408198</c:v>
                </c:pt>
                <c:pt idx="861">
                  <c:v>0.40243946525058399</c:v>
                </c:pt>
                <c:pt idx="862">
                  <c:v>0.40247362339943299</c:v>
                </c:pt>
                <c:pt idx="863">
                  <c:v>0.40253621638728199</c:v>
                </c:pt>
                <c:pt idx="864">
                  <c:v>0.402597076361564</c:v>
                </c:pt>
                <c:pt idx="865">
                  <c:v>0.402655236605379</c:v>
                </c:pt>
                <c:pt idx="866">
                  <c:v>0.40273874513417302</c:v>
                </c:pt>
                <c:pt idx="867">
                  <c:v>0.402797558473595</c:v>
                </c:pt>
                <c:pt idx="868">
                  <c:v>0.40284198761645601</c:v>
                </c:pt>
                <c:pt idx="869">
                  <c:v>0.40290013881025899</c:v>
                </c:pt>
                <c:pt idx="870">
                  <c:v>0.402948873496557</c:v>
                </c:pt>
                <c:pt idx="871">
                  <c:v>0.40299047568866703</c:v>
                </c:pt>
                <c:pt idx="872">
                  <c:v>0.40302757931726102</c:v>
                </c:pt>
                <c:pt idx="873">
                  <c:v>0.40306737848260299</c:v>
                </c:pt>
                <c:pt idx="874">
                  <c:v>0.40308894014345198</c:v>
                </c:pt>
                <c:pt idx="875">
                  <c:v>0.403106819268505</c:v>
                </c:pt>
                <c:pt idx="876">
                  <c:v>0.40313699555888</c:v>
                </c:pt>
                <c:pt idx="877">
                  <c:v>0.403168439165416</c:v>
                </c:pt>
                <c:pt idx="878">
                  <c:v>0.40318956320756999</c:v>
                </c:pt>
                <c:pt idx="879">
                  <c:v>0.403226647403372</c:v>
                </c:pt>
                <c:pt idx="880">
                  <c:v>0.40325481199721802</c:v>
                </c:pt>
                <c:pt idx="881">
                  <c:v>0.40325258498576</c:v>
                </c:pt>
                <c:pt idx="882">
                  <c:v>0.40327093214031401</c:v>
                </c:pt>
                <c:pt idx="883">
                  <c:v>0.40328859992247201</c:v>
                </c:pt>
                <c:pt idx="884">
                  <c:v>0.40329720123385898</c:v>
                </c:pt>
                <c:pt idx="885">
                  <c:v>0.40332170791591299</c:v>
                </c:pt>
                <c:pt idx="886">
                  <c:v>0.40334150641792599</c:v>
                </c:pt>
                <c:pt idx="887">
                  <c:v>0.403362698170662</c:v>
                </c:pt>
                <c:pt idx="888">
                  <c:v>0.403373051934316</c:v>
                </c:pt>
                <c:pt idx="889">
                  <c:v>0.40337950445958398</c:v>
                </c:pt>
                <c:pt idx="890">
                  <c:v>0.40337630255291801</c:v>
                </c:pt>
                <c:pt idx="891">
                  <c:v>0.403359571235896</c:v>
                </c:pt>
                <c:pt idx="892">
                  <c:v>0.403347222513046</c:v>
                </c:pt>
                <c:pt idx="893">
                  <c:v>0.40332409649719703</c:v>
                </c:pt>
                <c:pt idx="894">
                  <c:v>0.40329646161805399</c:v>
                </c:pt>
                <c:pt idx="895">
                  <c:v>0.40325983283410199</c:v>
                </c:pt>
                <c:pt idx="896">
                  <c:v>0.40320967045671702</c:v>
                </c:pt>
                <c:pt idx="897">
                  <c:v>0.40316760723418898</c:v>
                </c:pt>
                <c:pt idx="898">
                  <c:v>0.40311543249078702</c:v>
                </c:pt>
                <c:pt idx="899">
                  <c:v>0.40304829570301498</c:v>
                </c:pt>
                <c:pt idx="900">
                  <c:v>0.402988413773882</c:v>
                </c:pt>
                <c:pt idx="901">
                  <c:v>0.40292747364203702</c:v>
                </c:pt>
                <c:pt idx="902">
                  <c:v>0.402847017789976</c:v>
                </c:pt>
                <c:pt idx="903">
                  <c:v>0.40279750915851598</c:v>
                </c:pt>
                <c:pt idx="904">
                  <c:v>0.40275344827447901</c:v>
                </c:pt>
                <c:pt idx="905">
                  <c:v>0.40268866416364901</c:v>
                </c:pt>
                <c:pt idx="906">
                  <c:v>0.40263706711263503</c:v>
                </c:pt>
                <c:pt idx="907">
                  <c:v>0.40260815521133397</c:v>
                </c:pt>
                <c:pt idx="908">
                  <c:v>0.40257746286339902</c:v>
                </c:pt>
                <c:pt idx="909">
                  <c:v>0.40255037753538703</c:v>
                </c:pt>
                <c:pt idx="910">
                  <c:v>0.40252216811867497</c:v>
                </c:pt>
                <c:pt idx="911">
                  <c:v>0.402492673832131</c:v>
                </c:pt>
                <c:pt idx="912">
                  <c:v>0.40247054123402498</c:v>
                </c:pt>
                <c:pt idx="913">
                  <c:v>0.40244954348588302</c:v>
                </c:pt>
                <c:pt idx="914">
                  <c:v>0.40244717750583098</c:v>
                </c:pt>
                <c:pt idx="915">
                  <c:v>0.40245345522554898</c:v>
                </c:pt>
                <c:pt idx="916">
                  <c:v>0.40247779155562802</c:v>
                </c:pt>
                <c:pt idx="917">
                  <c:v>0.402523906448222</c:v>
                </c:pt>
                <c:pt idx="918">
                  <c:v>0.40258313459225797</c:v>
                </c:pt>
                <c:pt idx="919">
                  <c:v>0.40265188973938798</c:v>
                </c:pt>
                <c:pt idx="920">
                  <c:v>0.402729015036489</c:v>
                </c:pt>
                <c:pt idx="921">
                  <c:v>0.402819715682251</c:v>
                </c:pt>
                <c:pt idx="922">
                  <c:v>0.402922426475956</c:v>
                </c:pt>
                <c:pt idx="923">
                  <c:v>0.403031300476343</c:v>
                </c:pt>
                <c:pt idx="924">
                  <c:v>0.40314778166795401</c:v>
                </c:pt>
                <c:pt idx="925">
                  <c:v>0.40326819758843502</c:v>
                </c:pt>
                <c:pt idx="926">
                  <c:v>0.403387896086843</c:v>
                </c:pt>
                <c:pt idx="927">
                  <c:v>0.40352036370157301</c:v>
                </c:pt>
                <c:pt idx="928">
                  <c:v>0.40365764107935898</c:v>
                </c:pt>
                <c:pt idx="929">
                  <c:v>0.40377991901832699</c:v>
                </c:pt>
                <c:pt idx="930">
                  <c:v>0.40390858267948898</c:v>
                </c:pt>
                <c:pt idx="931">
                  <c:v>0.40402606477591202</c:v>
                </c:pt>
                <c:pt idx="932">
                  <c:v>0.40414694393348899</c:v>
                </c:pt>
                <c:pt idx="933">
                  <c:v>0.40425731995774999</c:v>
                </c:pt>
                <c:pt idx="934">
                  <c:v>0.40434982587870499</c:v>
                </c:pt>
                <c:pt idx="935">
                  <c:v>0.40442964730959902</c:v>
                </c:pt>
                <c:pt idx="936">
                  <c:v>0.40450195580954901</c:v>
                </c:pt>
                <c:pt idx="937">
                  <c:v>0.40455940764774101</c:v>
                </c:pt>
                <c:pt idx="938">
                  <c:v>0.40461558353466498</c:v>
                </c:pt>
                <c:pt idx="939">
                  <c:v>0.40466515653070101</c:v>
                </c:pt>
                <c:pt idx="940">
                  <c:v>0.40471629901086198</c:v>
                </c:pt>
                <c:pt idx="941">
                  <c:v>0.404736463183198</c:v>
                </c:pt>
                <c:pt idx="942">
                  <c:v>0.40473958506634</c:v>
                </c:pt>
                <c:pt idx="943">
                  <c:v>0.40471839880455501</c:v>
                </c:pt>
                <c:pt idx="944">
                  <c:v>0.40466952618014101</c:v>
                </c:pt>
                <c:pt idx="945">
                  <c:v>0.40460272339726</c:v>
                </c:pt>
                <c:pt idx="946">
                  <c:v>0.40452587306469501</c:v>
                </c:pt>
                <c:pt idx="947">
                  <c:v>0.40443558445686001</c:v>
                </c:pt>
                <c:pt idx="948">
                  <c:v>0.404333376735724</c:v>
                </c:pt>
                <c:pt idx="949">
                  <c:v>0.404211092433645</c:v>
                </c:pt>
                <c:pt idx="950">
                  <c:v>0.40408738853224901</c:v>
                </c:pt>
                <c:pt idx="951">
                  <c:v>0.40395754721877197</c:v>
                </c:pt>
                <c:pt idx="952">
                  <c:v>0.40382662280214898</c:v>
                </c:pt>
                <c:pt idx="953">
                  <c:v>0.403679617675265</c:v>
                </c:pt>
                <c:pt idx="954">
                  <c:v>0.40352067939813702</c:v>
                </c:pt>
                <c:pt idx="955">
                  <c:v>0.40337159930358202</c:v>
                </c:pt>
                <c:pt idx="956">
                  <c:v>0.40319457612813198</c:v>
                </c:pt>
                <c:pt idx="957">
                  <c:v>0.403011888249586</c:v>
                </c:pt>
                <c:pt idx="958">
                  <c:v>0.40283369016357801</c:v>
                </c:pt>
                <c:pt idx="959">
                  <c:v>0.40263166612245899</c:v>
                </c:pt>
                <c:pt idx="960">
                  <c:v>0.40241176037076998</c:v>
                </c:pt>
                <c:pt idx="961">
                  <c:v>0.40216447342164802</c:v>
                </c:pt>
                <c:pt idx="962">
                  <c:v>0.401904824092779</c:v>
                </c:pt>
                <c:pt idx="963">
                  <c:v>0.401612630408622</c:v>
                </c:pt>
                <c:pt idx="964">
                  <c:v>0.40131560801539701</c:v>
                </c:pt>
                <c:pt idx="965">
                  <c:v>0.40096617102592202</c:v>
                </c:pt>
                <c:pt idx="966">
                  <c:v>0.40059447511189999</c:v>
                </c:pt>
                <c:pt idx="967">
                  <c:v>0.400152700742889</c:v>
                </c:pt>
                <c:pt idx="968">
                  <c:v>0.399652657562582</c:v>
                </c:pt>
                <c:pt idx="969">
                  <c:v>0.39908890101748701</c:v>
                </c:pt>
                <c:pt idx="970">
                  <c:v>0.39846446464789897</c:v>
                </c:pt>
                <c:pt idx="971">
                  <c:v>0.39776977843179201</c:v>
                </c:pt>
                <c:pt idx="972">
                  <c:v>0.39702837992727502</c:v>
                </c:pt>
                <c:pt idx="973">
                  <c:v>0.396208038218545</c:v>
                </c:pt>
                <c:pt idx="974">
                  <c:v>0.39535788992550402</c:v>
                </c:pt>
                <c:pt idx="975">
                  <c:v>0.39445365676488497</c:v>
                </c:pt>
                <c:pt idx="976">
                  <c:v>0.39346817781735499</c:v>
                </c:pt>
                <c:pt idx="977">
                  <c:v>0.39245998324735798</c:v>
                </c:pt>
                <c:pt idx="978">
                  <c:v>0.39136385551399</c:v>
                </c:pt>
                <c:pt idx="979">
                  <c:v>0.39023405286351198</c:v>
                </c:pt>
                <c:pt idx="980">
                  <c:v>0.389112522311859</c:v>
                </c:pt>
                <c:pt idx="981">
                  <c:v>0.38792784129632801</c:v>
                </c:pt>
                <c:pt idx="982">
                  <c:v>0.38676618803068402</c:v>
                </c:pt>
                <c:pt idx="983">
                  <c:v>0.38560221567946101</c:v>
                </c:pt>
                <c:pt idx="984">
                  <c:v>0.384455918990319</c:v>
                </c:pt>
                <c:pt idx="985">
                  <c:v>0.38331695173025099</c:v>
                </c:pt>
                <c:pt idx="986">
                  <c:v>0.38217728478811502</c:v>
                </c:pt>
                <c:pt idx="987">
                  <c:v>0.38104010224437701</c:v>
                </c:pt>
                <c:pt idx="988">
                  <c:v>0.379881680785225</c:v>
                </c:pt>
                <c:pt idx="989">
                  <c:v>0.37871172732823599</c:v>
                </c:pt>
                <c:pt idx="990">
                  <c:v>0.37756718454205701</c:v>
                </c:pt>
                <c:pt idx="991">
                  <c:v>0.376434281333345</c:v>
                </c:pt>
                <c:pt idx="992">
                  <c:v>0.37528706797447597</c:v>
                </c:pt>
                <c:pt idx="993">
                  <c:v>0.37413217382390901</c:v>
                </c:pt>
                <c:pt idx="994">
                  <c:v>0.372978956462995</c:v>
                </c:pt>
                <c:pt idx="995">
                  <c:v>0.371790823851324</c:v>
                </c:pt>
                <c:pt idx="996">
                  <c:v>0.37058292991434399</c:v>
                </c:pt>
                <c:pt idx="997">
                  <c:v>0.36934659294974698</c:v>
                </c:pt>
                <c:pt idx="998">
                  <c:v>0.36805377279696999</c:v>
                </c:pt>
                <c:pt idx="999">
                  <c:v>0.366738928200387</c:v>
                </c:pt>
                <c:pt idx="1000">
                  <c:v>0.36537923390389998</c:v>
                </c:pt>
                <c:pt idx="1001">
                  <c:v>0.36399332823450897</c:v>
                </c:pt>
                <c:pt idx="1002">
                  <c:v>0.362571401593137</c:v>
                </c:pt>
                <c:pt idx="1003">
                  <c:v>0.36115275708626998</c:v>
                </c:pt>
                <c:pt idx="1004">
                  <c:v>0.35965374470579697</c:v>
                </c:pt>
                <c:pt idx="1005">
                  <c:v>0.358251244352431</c:v>
                </c:pt>
                <c:pt idx="1006">
                  <c:v>0.35679634621184603</c:v>
                </c:pt>
                <c:pt idx="1007">
                  <c:v>0.35551449294162102</c:v>
                </c:pt>
                <c:pt idx="1008">
                  <c:v>0.35423715264914701</c:v>
                </c:pt>
                <c:pt idx="1009">
                  <c:v>0.35319986271485698</c:v>
                </c:pt>
                <c:pt idx="1010">
                  <c:v>0.352293800688047</c:v>
                </c:pt>
                <c:pt idx="1011">
                  <c:v>0.35162486275798799</c:v>
                </c:pt>
                <c:pt idx="1012">
                  <c:v>0.35120191745870999</c:v>
                </c:pt>
                <c:pt idx="1013">
                  <c:v>0.35101496631138401</c:v>
                </c:pt>
                <c:pt idx="1014">
                  <c:v>0.35111206422378499</c:v>
                </c:pt>
                <c:pt idx="1015">
                  <c:v>0.35145054527201802</c:v>
                </c:pt>
                <c:pt idx="1016">
                  <c:v>0.35201452937067301</c:v>
                </c:pt>
                <c:pt idx="1017">
                  <c:v>0.35278146480348699</c:v>
                </c:pt>
                <c:pt idx="1018">
                  <c:v>0.35370703916720297</c:v>
                </c:pt>
                <c:pt idx="1019">
                  <c:v>0.354722431871281</c:v>
                </c:pt>
                <c:pt idx="1020">
                  <c:v>0.35574616924442798</c:v>
                </c:pt>
                <c:pt idx="1021">
                  <c:v>0.35688544275809903</c:v>
                </c:pt>
                <c:pt idx="1022">
                  <c:v>0.35794737859637599</c:v>
                </c:pt>
                <c:pt idx="1023">
                  <c:v>0.35905588030722102</c:v>
                </c:pt>
                <c:pt idx="1024">
                  <c:v>0.36006613846579999</c:v>
                </c:pt>
                <c:pt idx="1025">
                  <c:v>0.36103829926904801</c:v>
                </c:pt>
                <c:pt idx="1026">
                  <c:v>0.36194015402726498</c:v>
                </c:pt>
                <c:pt idx="1027">
                  <c:v>0.36275374661665</c:v>
                </c:pt>
                <c:pt idx="1028">
                  <c:v>0.36353493748156501</c:v>
                </c:pt>
                <c:pt idx="1029">
                  <c:v>0.36425881471411797</c:v>
                </c:pt>
                <c:pt idx="1030">
                  <c:v>0.36495915435359499</c:v>
                </c:pt>
                <c:pt idx="1031">
                  <c:v>0.365606197943593</c:v>
                </c:pt>
                <c:pt idx="1032">
                  <c:v>0.36624847687728301</c:v>
                </c:pt>
                <c:pt idx="1033">
                  <c:v>0.36687095443998602</c:v>
                </c:pt>
                <c:pt idx="1034">
                  <c:v>0.36746876131129202</c:v>
                </c:pt>
                <c:pt idx="1035">
                  <c:v>0.36805893850757398</c:v>
                </c:pt>
                <c:pt idx="1036">
                  <c:v>0.36860784264326901</c:v>
                </c:pt>
                <c:pt idx="1037">
                  <c:v>0.36912595294538397</c:v>
                </c:pt>
                <c:pt idx="1038">
                  <c:v>0.36962800018621</c:v>
                </c:pt>
                <c:pt idx="1039">
                  <c:v>0.37010768440053399</c:v>
                </c:pt>
                <c:pt idx="1040">
                  <c:v>0.370571977572761</c:v>
                </c:pt>
                <c:pt idx="1041">
                  <c:v>0.37100591419621098</c:v>
                </c:pt>
                <c:pt idx="1042">
                  <c:v>0.37140781513618698</c:v>
                </c:pt>
                <c:pt idx="1043">
                  <c:v>0.37179452704299298</c:v>
                </c:pt>
                <c:pt idx="1044">
                  <c:v>0.372159462629708</c:v>
                </c:pt>
                <c:pt idx="1045">
                  <c:v>0.37250822659906202</c:v>
                </c:pt>
                <c:pt idx="1046">
                  <c:v>0.37285611108045602</c:v>
                </c:pt>
                <c:pt idx="1047">
                  <c:v>0.37317207427236898</c:v>
                </c:pt>
                <c:pt idx="1048">
                  <c:v>0.37345457039433</c:v>
                </c:pt>
                <c:pt idx="1049">
                  <c:v>0.373733461062211</c:v>
                </c:pt>
                <c:pt idx="1050">
                  <c:v>0.37398530181572598</c:v>
                </c:pt>
                <c:pt idx="1051">
                  <c:v>0.37423469575607698</c:v>
                </c:pt>
                <c:pt idx="1052">
                  <c:v>0.37449135606739398</c:v>
                </c:pt>
                <c:pt idx="1053">
                  <c:v>0.37471764245873201</c:v>
                </c:pt>
                <c:pt idx="1054">
                  <c:v>0.374929296034685</c:v>
                </c:pt>
                <c:pt idx="1055">
                  <c:v>0.375131933741774</c:v>
                </c:pt>
                <c:pt idx="1056">
                  <c:v>0.37531542843785698</c:v>
                </c:pt>
                <c:pt idx="1057">
                  <c:v>0.37550457495700401</c:v>
                </c:pt>
                <c:pt idx="1058">
                  <c:v>0.37570520761537102</c:v>
                </c:pt>
                <c:pt idx="1059">
                  <c:v>0.37591627600772798</c:v>
                </c:pt>
                <c:pt idx="1060">
                  <c:v>0.37613497064261497</c:v>
                </c:pt>
                <c:pt idx="1061">
                  <c:v>0.37635768458055302</c:v>
                </c:pt>
                <c:pt idx="1062">
                  <c:v>0.37661206780504602</c:v>
                </c:pt>
                <c:pt idx="1063">
                  <c:v>0.37688451298585501</c:v>
                </c:pt>
                <c:pt idx="1064">
                  <c:v>0.37715755606351198</c:v>
                </c:pt>
                <c:pt idx="1065">
                  <c:v>0.377459905318559</c:v>
                </c:pt>
                <c:pt idx="1066">
                  <c:v>0.377781564669672</c:v>
                </c:pt>
                <c:pt idx="1067">
                  <c:v>0.37810836430325601</c:v>
                </c:pt>
                <c:pt idx="1068">
                  <c:v>0.37846062124989999</c:v>
                </c:pt>
                <c:pt idx="1069">
                  <c:v>0.37884075462552702</c:v>
                </c:pt>
                <c:pt idx="1070">
                  <c:v>0.37922019385942102</c:v>
                </c:pt>
                <c:pt idx="1071">
                  <c:v>0.37962385379922797</c:v>
                </c:pt>
                <c:pt idx="1072">
                  <c:v>0.38002019412194499</c:v>
                </c:pt>
                <c:pt idx="1073">
                  <c:v>0.38041448070283002</c:v>
                </c:pt>
                <c:pt idx="1074">
                  <c:v>0.38082714830458902</c:v>
                </c:pt>
                <c:pt idx="1075">
                  <c:v>0.38123960021211201</c:v>
                </c:pt>
                <c:pt idx="1076">
                  <c:v>0.38165338376354502</c:v>
                </c:pt>
                <c:pt idx="1077">
                  <c:v>0.38209452876726602</c:v>
                </c:pt>
                <c:pt idx="1078">
                  <c:v>0.38252095653541301</c:v>
                </c:pt>
                <c:pt idx="1079">
                  <c:v>0.382946179720559</c:v>
                </c:pt>
                <c:pt idx="1080">
                  <c:v>0.383366044972277</c:v>
                </c:pt>
                <c:pt idx="1081">
                  <c:v>0.38375796968878101</c:v>
                </c:pt>
                <c:pt idx="1082">
                  <c:v>0.38417342395062298</c:v>
                </c:pt>
                <c:pt idx="1083">
                  <c:v>0.384572832316738</c:v>
                </c:pt>
                <c:pt idx="1084">
                  <c:v>0.38496266317422001</c:v>
                </c:pt>
                <c:pt idx="1085">
                  <c:v>0.38538538893672802</c:v>
                </c:pt>
                <c:pt idx="1086">
                  <c:v>0.38579548834368199</c:v>
                </c:pt>
                <c:pt idx="1087">
                  <c:v>0.38619618685138302</c:v>
                </c:pt>
                <c:pt idx="1088">
                  <c:v>0.38659491141650798</c:v>
                </c:pt>
                <c:pt idx="1089">
                  <c:v>0.38698496251006798</c:v>
                </c:pt>
                <c:pt idx="1090">
                  <c:v>0.38735314165719498</c:v>
                </c:pt>
                <c:pt idx="1091">
                  <c:v>0.387728544161348</c:v>
                </c:pt>
                <c:pt idx="1092">
                  <c:v>0.388107707782402</c:v>
                </c:pt>
                <c:pt idx="1093">
                  <c:v>0.38847255608292702</c:v>
                </c:pt>
                <c:pt idx="1094">
                  <c:v>0.38883316422636499</c:v>
                </c:pt>
                <c:pt idx="1095">
                  <c:v>0.38919870315659</c:v>
                </c:pt>
                <c:pt idx="1096">
                  <c:v>0.38955547926554301</c:v>
                </c:pt>
                <c:pt idx="1097">
                  <c:v>0.389915983775872</c:v>
                </c:pt>
                <c:pt idx="1098">
                  <c:v>0.39027425951379402</c:v>
                </c:pt>
                <c:pt idx="1099">
                  <c:v>0.39063036529137202</c:v>
                </c:pt>
                <c:pt idx="1100">
                  <c:v>0.39099263922425298</c:v>
                </c:pt>
                <c:pt idx="1101">
                  <c:v>0.39134599971871198</c:v>
                </c:pt>
                <c:pt idx="1102">
                  <c:v>0.39169718139337301</c:v>
                </c:pt>
                <c:pt idx="1103">
                  <c:v>0.39203185910590299</c:v>
                </c:pt>
                <c:pt idx="1104">
                  <c:v>0.39235244840936201</c:v>
                </c:pt>
                <c:pt idx="1105">
                  <c:v>0.39267230486805998</c:v>
                </c:pt>
                <c:pt idx="1106">
                  <c:v>0.39300109560478502</c:v>
                </c:pt>
                <c:pt idx="1107">
                  <c:v>0.39334775327395299</c:v>
                </c:pt>
                <c:pt idx="1108">
                  <c:v>0.39368520296950199</c:v>
                </c:pt>
                <c:pt idx="1109">
                  <c:v>0.39401680248079302</c:v>
                </c:pt>
                <c:pt idx="1110">
                  <c:v>0.394336904360712</c:v>
                </c:pt>
                <c:pt idx="1111">
                  <c:v>0.39464721942170999</c:v>
                </c:pt>
                <c:pt idx="1112">
                  <c:v>0.39495062752556598</c:v>
                </c:pt>
                <c:pt idx="1113">
                  <c:v>0.39524419072037698</c:v>
                </c:pt>
                <c:pt idx="1114">
                  <c:v>0.39553833811269001</c:v>
                </c:pt>
                <c:pt idx="1115">
                  <c:v>0.39582707026977498</c:v>
                </c:pt>
                <c:pt idx="1116">
                  <c:v>0.39611418406552101</c:v>
                </c:pt>
                <c:pt idx="1117">
                  <c:v>0.39640304096395301</c:v>
                </c:pt>
                <c:pt idx="1118">
                  <c:v>0.39668473129299803</c:v>
                </c:pt>
                <c:pt idx="1119">
                  <c:v>0.39695987679044598</c:v>
                </c:pt>
                <c:pt idx="1120">
                  <c:v>0.397221863035851</c:v>
                </c:pt>
                <c:pt idx="1121">
                  <c:v>0.39746612491288402</c:v>
                </c:pt>
                <c:pt idx="1122">
                  <c:v>0.39772646034592302</c:v>
                </c:pt>
                <c:pt idx="1123">
                  <c:v>0.39798424383582998</c:v>
                </c:pt>
                <c:pt idx="1124">
                  <c:v>0.398235211712681</c:v>
                </c:pt>
                <c:pt idx="1125">
                  <c:v>0.39849663281104097</c:v>
                </c:pt>
                <c:pt idx="1126">
                  <c:v>0.39873635314537098</c:v>
                </c:pt>
                <c:pt idx="1127">
                  <c:v>0.39897065216201599</c:v>
                </c:pt>
                <c:pt idx="1128">
                  <c:v>0.399211852305973</c:v>
                </c:pt>
                <c:pt idx="1129">
                  <c:v>0.399440513832577</c:v>
                </c:pt>
                <c:pt idx="1130">
                  <c:v>0.39966849626306</c:v>
                </c:pt>
                <c:pt idx="1131">
                  <c:v>0.39991910869686997</c:v>
                </c:pt>
                <c:pt idx="1132">
                  <c:v>0.40016663032845801</c:v>
                </c:pt>
                <c:pt idx="1133">
                  <c:v>0.400408905975424</c:v>
                </c:pt>
                <c:pt idx="1134">
                  <c:v>0.400663388575766</c:v>
                </c:pt>
                <c:pt idx="1135">
                  <c:v>0.40087667147088601</c:v>
                </c:pt>
                <c:pt idx="1136">
                  <c:v>0.40107452533691901</c:v>
                </c:pt>
                <c:pt idx="1137">
                  <c:v>0.40128696594185698</c:v>
                </c:pt>
                <c:pt idx="1138">
                  <c:v>0.40149696027345499</c:v>
                </c:pt>
                <c:pt idx="1139">
                  <c:v>0.401712462811874</c:v>
                </c:pt>
                <c:pt idx="1140">
                  <c:v>0.40194679428015001</c:v>
                </c:pt>
                <c:pt idx="1141">
                  <c:v>0.40215645029736902</c:v>
                </c:pt>
                <c:pt idx="1142">
                  <c:v>0.40234446824527598</c:v>
                </c:pt>
                <c:pt idx="1143">
                  <c:v>0.40254773714408598</c:v>
                </c:pt>
                <c:pt idx="1144">
                  <c:v>0.40274893358483499</c:v>
                </c:pt>
                <c:pt idx="1145">
                  <c:v>0.40295443921122598</c:v>
                </c:pt>
                <c:pt idx="1146">
                  <c:v>0.40318510331466001</c:v>
                </c:pt>
                <c:pt idx="1147">
                  <c:v>0.40339759101244999</c:v>
                </c:pt>
                <c:pt idx="1148">
                  <c:v>0.40358760615970302</c:v>
                </c:pt>
                <c:pt idx="1149">
                  <c:v>0.40379708422928701</c:v>
                </c:pt>
                <c:pt idx="1150">
                  <c:v>0.40400090573872699</c:v>
                </c:pt>
                <c:pt idx="1151">
                  <c:v>0.40418504820071599</c:v>
                </c:pt>
                <c:pt idx="1152">
                  <c:v>0.40438356133312098</c:v>
                </c:pt>
                <c:pt idx="1153">
                  <c:v>0.40456414716926498</c:v>
                </c:pt>
                <c:pt idx="1154">
                  <c:v>0.404721346626852</c:v>
                </c:pt>
                <c:pt idx="1155">
                  <c:v>0.40489564473835998</c:v>
                </c:pt>
                <c:pt idx="1156">
                  <c:v>0.40506955402814798</c:v>
                </c:pt>
                <c:pt idx="1157">
                  <c:v>0.40525965956869803</c:v>
                </c:pt>
                <c:pt idx="1158">
                  <c:v>0.40546295432486801</c:v>
                </c:pt>
                <c:pt idx="1159">
                  <c:v>0.40566102660405901</c:v>
                </c:pt>
                <c:pt idx="1160">
                  <c:v>0.40582980191969298</c:v>
                </c:pt>
                <c:pt idx="1161">
                  <c:v>0.40598574838667401</c:v>
                </c:pt>
                <c:pt idx="1162">
                  <c:v>0.40615090021196798</c:v>
                </c:pt>
                <c:pt idx="1163">
                  <c:v>0.40630478286563598</c:v>
                </c:pt>
                <c:pt idx="1164">
                  <c:v>0.40647545102222898</c:v>
                </c:pt>
                <c:pt idx="1165">
                  <c:v>0.406676398842096</c:v>
                </c:pt>
                <c:pt idx="1166">
                  <c:v>0.406832409160863</c:v>
                </c:pt>
                <c:pt idx="1167">
                  <c:v>0.40696181587146002</c:v>
                </c:pt>
                <c:pt idx="1168">
                  <c:v>0.407121506405552</c:v>
                </c:pt>
                <c:pt idx="1169">
                  <c:v>0.40726381685930202</c:v>
                </c:pt>
                <c:pt idx="1170">
                  <c:v>0.407411412329859</c:v>
                </c:pt>
                <c:pt idx="1171">
                  <c:v>0.40759323827145599</c:v>
                </c:pt>
                <c:pt idx="1172">
                  <c:v>0.40776236905230501</c:v>
                </c:pt>
                <c:pt idx="1173">
                  <c:v>0.40793091411851101</c:v>
                </c:pt>
                <c:pt idx="1174">
                  <c:v>0.40808027552203002</c:v>
                </c:pt>
                <c:pt idx="1175">
                  <c:v>0.408211798632027</c:v>
                </c:pt>
                <c:pt idx="1176">
                  <c:v>0.40834252407586702</c:v>
                </c:pt>
                <c:pt idx="1177">
                  <c:v>0.40846305615238898</c:v>
                </c:pt>
                <c:pt idx="1178">
                  <c:v>0.40859041834001097</c:v>
                </c:pt>
                <c:pt idx="1179">
                  <c:v>0.40873339967706501</c:v>
                </c:pt>
                <c:pt idx="1180">
                  <c:v>0.40886264669996503</c:v>
                </c:pt>
                <c:pt idx="1181">
                  <c:v>0.40896356893029601</c:v>
                </c:pt>
                <c:pt idx="1182">
                  <c:v>0.40908660923463702</c:v>
                </c:pt>
                <c:pt idx="1183">
                  <c:v>0.40921505875019598</c:v>
                </c:pt>
                <c:pt idx="1184">
                  <c:v>0.409341351210113</c:v>
                </c:pt>
                <c:pt idx="1185">
                  <c:v>0.40949291061021198</c:v>
                </c:pt>
                <c:pt idx="1186">
                  <c:v>0.40963263303988101</c:v>
                </c:pt>
                <c:pt idx="1187">
                  <c:v>0.40976984394452298</c:v>
                </c:pt>
                <c:pt idx="1188">
                  <c:v>0.40991167510118498</c:v>
                </c:pt>
                <c:pt idx="1189">
                  <c:v>0.41006098284541298</c:v>
                </c:pt>
                <c:pt idx="1190">
                  <c:v>0.41021480937671201</c:v>
                </c:pt>
                <c:pt idx="1191">
                  <c:v>0.410337522141694</c:v>
                </c:pt>
                <c:pt idx="1192">
                  <c:v>0.41046312511386401</c:v>
                </c:pt>
                <c:pt idx="1193">
                  <c:v>0.410598492757281</c:v>
                </c:pt>
                <c:pt idx="1194">
                  <c:v>0.41071620640128997</c:v>
                </c:pt>
                <c:pt idx="1195">
                  <c:v>0.41086056768685802</c:v>
                </c:pt>
                <c:pt idx="1196">
                  <c:v>0.41101375810830998</c:v>
                </c:pt>
                <c:pt idx="1197">
                  <c:v>0.41113512617960102</c:v>
                </c:pt>
                <c:pt idx="1198">
                  <c:v>0.41125924264610297</c:v>
                </c:pt>
                <c:pt idx="1199">
                  <c:v>0.41138018904632501</c:v>
                </c:pt>
                <c:pt idx="1200">
                  <c:v>0.411491466968265</c:v>
                </c:pt>
                <c:pt idx="1201">
                  <c:v>0.4116197466189</c:v>
                </c:pt>
                <c:pt idx="1202">
                  <c:v>0.41177007261765802</c:v>
                </c:pt>
                <c:pt idx="1203">
                  <c:v>0.41190986128065599</c:v>
                </c:pt>
                <c:pt idx="1204">
                  <c:v>0.41203674684748798</c:v>
                </c:pt>
                <c:pt idx="1205">
                  <c:v>0.41214393426407903</c:v>
                </c:pt>
                <c:pt idx="1206">
                  <c:v>0.41224173047930901</c:v>
                </c:pt>
                <c:pt idx="1207">
                  <c:v>0.41235159105689301</c:v>
                </c:pt>
                <c:pt idx="1208">
                  <c:v>0.41246276952935401</c:v>
                </c:pt>
                <c:pt idx="1209">
                  <c:v>0.41257472468323497</c:v>
                </c:pt>
                <c:pt idx="1210">
                  <c:v>0.412686897817718</c:v>
                </c:pt>
                <c:pt idx="1211">
                  <c:v>0.41279696962454498</c:v>
                </c:pt>
                <c:pt idx="1212">
                  <c:v>0.41290184030180499</c:v>
                </c:pt>
                <c:pt idx="1213">
                  <c:v>0.41301364775556598</c:v>
                </c:pt>
                <c:pt idx="1214">
                  <c:v>0.41313580862291099</c:v>
                </c:pt>
                <c:pt idx="1215">
                  <c:v>0.41324761638899499</c:v>
                </c:pt>
                <c:pt idx="1216">
                  <c:v>0.413359396420379</c:v>
                </c:pt>
                <c:pt idx="1217">
                  <c:v>0.413470789469358</c:v>
                </c:pt>
                <c:pt idx="1218">
                  <c:v>0.41357190194938398</c:v>
                </c:pt>
                <c:pt idx="1219">
                  <c:v>0.41369488813386901</c:v>
                </c:pt>
                <c:pt idx="1220">
                  <c:v>0.41383045831936599</c:v>
                </c:pt>
                <c:pt idx="1221">
                  <c:v>0.41395230080429801</c:v>
                </c:pt>
                <c:pt idx="1222">
                  <c:v>0.41406664847075803</c:v>
                </c:pt>
                <c:pt idx="1223">
                  <c:v>0.41418473006846401</c:v>
                </c:pt>
                <c:pt idx="1224">
                  <c:v>0.41430332132730602</c:v>
                </c:pt>
                <c:pt idx="1225">
                  <c:v>0.41442250949348303</c:v>
                </c:pt>
                <c:pt idx="1226">
                  <c:v>0.41455963976084698</c:v>
                </c:pt>
                <c:pt idx="1227">
                  <c:v>0.41469422623777802</c:v>
                </c:pt>
                <c:pt idx="1228">
                  <c:v>0.414813275160414</c:v>
                </c:pt>
                <c:pt idx="1229">
                  <c:v>0.41492912352237799</c:v>
                </c:pt>
                <c:pt idx="1230">
                  <c:v>0.41504390786405299</c:v>
                </c:pt>
                <c:pt idx="1231">
                  <c:v>0.41516043127208502</c:v>
                </c:pt>
                <c:pt idx="1232">
                  <c:v>0.41528269530448803</c:v>
                </c:pt>
                <c:pt idx="1233">
                  <c:v>0.41538802627354698</c:v>
                </c:pt>
                <c:pt idx="1234">
                  <c:v>0.41549297321794998</c:v>
                </c:pt>
                <c:pt idx="1235">
                  <c:v>0.41560491683015399</c:v>
                </c:pt>
                <c:pt idx="1236">
                  <c:v>0.415701688449442</c:v>
                </c:pt>
                <c:pt idx="1237">
                  <c:v>0.41580720327559101</c:v>
                </c:pt>
                <c:pt idx="1238">
                  <c:v>0.41593647211710599</c:v>
                </c:pt>
                <c:pt idx="1239">
                  <c:v>0.41604471711079299</c:v>
                </c:pt>
                <c:pt idx="1240">
                  <c:v>0.41613122886873399</c:v>
                </c:pt>
                <c:pt idx="1241">
                  <c:v>0.41622690416006902</c:v>
                </c:pt>
                <c:pt idx="1242">
                  <c:v>0.416332419834338</c:v>
                </c:pt>
                <c:pt idx="1243">
                  <c:v>0.41642459791832098</c:v>
                </c:pt>
                <c:pt idx="1244">
                  <c:v>0.41653513182788998</c:v>
                </c:pt>
                <c:pt idx="1245">
                  <c:v>0.416664487848936</c:v>
                </c:pt>
                <c:pt idx="1246">
                  <c:v>0.41678276337834602</c:v>
                </c:pt>
                <c:pt idx="1247">
                  <c:v>0.416895728331664</c:v>
                </c:pt>
                <c:pt idx="1248">
                  <c:v>0.41700816583901401</c:v>
                </c:pt>
                <c:pt idx="1249">
                  <c:v>0.417137272197182</c:v>
                </c:pt>
                <c:pt idx="1250">
                  <c:v>0.41724798614263497</c:v>
                </c:pt>
                <c:pt idx="1251">
                  <c:v>0.41734616599876601</c:v>
                </c:pt>
                <c:pt idx="1252">
                  <c:v>0.41746814032371599</c:v>
                </c:pt>
                <c:pt idx="1253">
                  <c:v>0.417588555243179</c:v>
                </c:pt>
                <c:pt idx="1254">
                  <c:v>0.41769712925489599</c:v>
                </c:pt>
                <c:pt idx="1255">
                  <c:v>0.41781079114772202</c:v>
                </c:pt>
                <c:pt idx="1256">
                  <c:v>0.417909658347004</c:v>
                </c:pt>
                <c:pt idx="1257">
                  <c:v>0.41799586668090399</c:v>
                </c:pt>
                <c:pt idx="1258">
                  <c:v>0.41811359112951901</c:v>
                </c:pt>
                <c:pt idx="1259">
                  <c:v>0.418246965859769</c:v>
                </c:pt>
                <c:pt idx="1260">
                  <c:v>0.41834887270788201</c:v>
                </c:pt>
                <c:pt idx="1261">
                  <c:v>0.41843165186319697</c:v>
                </c:pt>
                <c:pt idx="1262">
                  <c:v>0.41852186928955099</c:v>
                </c:pt>
                <c:pt idx="1263">
                  <c:v>0.418601083168956</c:v>
                </c:pt>
                <c:pt idx="1264">
                  <c:v>0.41870946709510498</c:v>
                </c:pt>
                <c:pt idx="1265">
                  <c:v>0.41885753818156202</c:v>
                </c:pt>
                <c:pt idx="1266">
                  <c:v>0.418995148071996</c:v>
                </c:pt>
                <c:pt idx="1267">
                  <c:v>0.41912477365405998</c:v>
                </c:pt>
                <c:pt idx="1268">
                  <c:v>0.41924655575229303</c:v>
                </c:pt>
                <c:pt idx="1269">
                  <c:v>0.41935491286326299</c:v>
                </c:pt>
                <c:pt idx="1270">
                  <c:v>0.41946307840848701</c:v>
                </c:pt>
                <c:pt idx="1271">
                  <c:v>0.41957259688353699</c:v>
                </c:pt>
                <c:pt idx="1272">
                  <c:v>0.41968475895783303</c:v>
                </c:pt>
                <c:pt idx="1273">
                  <c:v>0.41981707717557898</c:v>
                </c:pt>
                <c:pt idx="1274">
                  <c:v>0.41995046166216299</c:v>
                </c:pt>
                <c:pt idx="1275">
                  <c:v>0.42007891114343998</c:v>
                </c:pt>
                <c:pt idx="1276">
                  <c:v>0.42020781239483901</c:v>
                </c:pt>
                <c:pt idx="1277">
                  <c:v>0.42032427108242698</c:v>
                </c:pt>
                <c:pt idx="1278">
                  <c:v>0.42045650663968198</c:v>
                </c:pt>
                <c:pt idx="1279">
                  <c:v>0.420595614842599</c:v>
                </c:pt>
                <c:pt idx="1280">
                  <c:v>0.42073838251041601</c:v>
                </c:pt>
                <c:pt idx="1281">
                  <c:v>0.42088317392281099</c:v>
                </c:pt>
                <c:pt idx="1282">
                  <c:v>0.42104046303270798</c:v>
                </c:pt>
                <c:pt idx="1283">
                  <c:v>0.42122759657588799</c:v>
                </c:pt>
                <c:pt idx="1284">
                  <c:v>0.42138112881013801</c:v>
                </c:pt>
                <c:pt idx="1285">
                  <c:v>0.421525110400711</c:v>
                </c:pt>
                <c:pt idx="1286">
                  <c:v>0.4216663470359</c:v>
                </c:pt>
                <c:pt idx="1287">
                  <c:v>0.42178196194378798</c:v>
                </c:pt>
                <c:pt idx="1288">
                  <c:v>0.421907598971203</c:v>
                </c:pt>
                <c:pt idx="1289">
                  <c:v>0.42204963653515298</c:v>
                </c:pt>
                <c:pt idx="1290">
                  <c:v>0.422179016331237</c:v>
                </c:pt>
                <c:pt idx="1291">
                  <c:v>0.42229579252473898</c:v>
                </c:pt>
                <c:pt idx="1292">
                  <c:v>0.422407717326583</c:v>
                </c:pt>
                <c:pt idx="1293">
                  <c:v>0.42251021379656301</c:v>
                </c:pt>
                <c:pt idx="1294">
                  <c:v>0.42262007530938001</c:v>
                </c:pt>
                <c:pt idx="1295">
                  <c:v>0.422723491201215</c:v>
                </c:pt>
                <c:pt idx="1296">
                  <c:v>0.42282894084155898</c:v>
                </c:pt>
                <c:pt idx="1297">
                  <c:v>0.42295587784257999</c:v>
                </c:pt>
                <c:pt idx="1298">
                  <c:v>0.423055150787704</c:v>
                </c:pt>
                <c:pt idx="1299">
                  <c:v>0.423138715865505</c:v>
                </c:pt>
                <c:pt idx="1300">
                  <c:v>0.423225996514839</c:v>
                </c:pt>
                <c:pt idx="1301">
                  <c:v>0.42329419706338101</c:v>
                </c:pt>
                <c:pt idx="1302">
                  <c:v>0.42335726628915299</c:v>
                </c:pt>
                <c:pt idx="1303">
                  <c:v>0.42341607206022602</c:v>
                </c:pt>
                <c:pt idx="1304">
                  <c:v>0.42348349839665</c:v>
                </c:pt>
                <c:pt idx="1305">
                  <c:v>0.42354419042239499</c:v>
                </c:pt>
                <c:pt idx="1306">
                  <c:v>0.42362764439938899</c:v>
                </c:pt>
                <c:pt idx="1307">
                  <c:v>0.42371499785894701</c:v>
                </c:pt>
                <c:pt idx="1308">
                  <c:v>0.42380345552227799</c:v>
                </c:pt>
                <c:pt idx="1309">
                  <c:v>0.42385999813841102</c:v>
                </c:pt>
                <c:pt idx="1310">
                  <c:v>0.42389681906147902</c:v>
                </c:pt>
                <c:pt idx="1311">
                  <c:v>0.42394663234809798</c:v>
                </c:pt>
                <c:pt idx="1312">
                  <c:v>0.423986477520091</c:v>
                </c:pt>
                <c:pt idx="1313">
                  <c:v>0.42406347918354598</c:v>
                </c:pt>
                <c:pt idx="1314">
                  <c:v>0.42415651929360398</c:v>
                </c:pt>
                <c:pt idx="1315">
                  <c:v>0.42421919293730498</c:v>
                </c:pt>
                <c:pt idx="1316">
                  <c:v>0.42429279209922599</c:v>
                </c:pt>
                <c:pt idx="1317">
                  <c:v>0.42432361582920303</c:v>
                </c:pt>
                <c:pt idx="1318">
                  <c:v>0.42432334403113198</c:v>
                </c:pt>
                <c:pt idx="1319">
                  <c:v>0.42433033812001902</c:v>
                </c:pt>
                <c:pt idx="1320">
                  <c:v>0.42430856314388898</c:v>
                </c:pt>
                <c:pt idx="1321">
                  <c:v>0.42429659379606</c:v>
                </c:pt>
                <c:pt idx="1322">
                  <c:v>0.42428894402890799</c:v>
                </c:pt>
                <c:pt idx="1323">
                  <c:v>0.42429378291250203</c:v>
                </c:pt>
                <c:pt idx="1324">
                  <c:v>0.42430300181203301</c:v>
                </c:pt>
                <c:pt idx="1325">
                  <c:v>0.42429777053522799</c:v>
                </c:pt>
                <c:pt idx="1326">
                  <c:v>0.42429167930324702</c:v>
                </c:pt>
                <c:pt idx="1327">
                  <c:v>0.42427075472074499</c:v>
                </c:pt>
                <c:pt idx="1328">
                  <c:v>0.42424355830342497</c:v>
                </c:pt>
                <c:pt idx="1329">
                  <c:v>0.42422304718140602</c:v>
                </c:pt>
                <c:pt idx="1330">
                  <c:v>0.42422550829213701</c:v>
                </c:pt>
                <c:pt idx="1331">
                  <c:v>0.42419769824576098</c:v>
                </c:pt>
                <c:pt idx="1332">
                  <c:v>0.42413882357474197</c:v>
                </c:pt>
                <c:pt idx="1333">
                  <c:v>0.42408499384748999</c:v>
                </c:pt>
                <c:pt idx="1334">
                  <c:v>0.42402184192077902</c:v>
                </c:pt>
                <c:pt idx="1335">
                  <c:v>0.42396528148343898</c:v>
                </c:pt>
                <c:pt idx="1336">
                  <c:v>0.42390599051495198</c:v>
                </c:pt>
                <c:pt idx="1337">
                  <c:v>0.42384700452468099</c:v>
                </c:pt>
                <c:pt idx="1338">
                  <c:v>0.42378018956450098</c:v>
                </c:pt>
                <c:pt idx="1339">
                  <c:v>0.423717308253798</c:v>
                </c:pt>
                <c:pt idx="1340">
                  <c:v>0.42369061348173498</c:v>
                </c:pt>
                <c:pt idx="1341">
                  <c:v>0.42364340679333201</c:v>
                </c:pt>
                <c:pt idx="1342">
                  <c:v>0.42358633824556202</c:v>
                </c:pt>
                <c:pt idx="1343">
                  <c:v>0.42353548430071303</c:v>
                </c:pt>
                <c:pt idx="1344">
                  <c:v>0.42347937373803801</c:v>
                </c:pt>
                <c:pt idx="1345">
                  <c:v>0.42342984429629899</c:v>
                </c:pt>
                <c:pt idx="1346">
                  <c:v>0.42338735565844499</c:v>
                </c:pt>
                <c:pt idx="1347">
                  <c:v>0.423342161777707</c:v>
                </c:pt>
                <c:pt idx="1348">
                  <c:v>0.42329505530112199</c:v>
                </c:pt>
                <c:pt idx="1349">
                  <c:v>0.42325483894099802</c:v>
                </c:pt>
                <c:pt idx="1350">
                  <c:v>0.423222617979089</c:v>
                </c:pt>
                <c:pt idx="1351">
                  <c:v>0.42316999791743098</c:v>
                </c:pt>
                <c:pt idx="1352">
                  <c:v>0.42311516321375597</c:v>
                </c:pt>
                <c:pt idx="1353">
                  <c:v>0.42305835861637697</c:v>
                </c:pt>
                <c:pt idx="1354">
                  <c:v>0.42298020360329502</c:v>
                </c:pt>
                <c:pt idx="1355">
                  <c:v>0.42292594946829298</c:v>
                </c:pt>
                <c:pt idx="1356">
                  <c:v>0.42289324919243698</c:v>
                </c:pt>
                <c:pt idx="1357">
                  <c:v>0.42282853386872898</c:v>
                </c:pt>
                <c:pt idx="1358">
                  <c:v>0.42275625856540999</c:v>
                </c:pt>
                <c:pt idx="1359">
                  <c:v>0.422685881481138</c:v>
                </c:pt>
                <c:pt idx="1360">
                  <c:v>0.42260294641131602</c:v>
                </c:pt>
                <c:pt idx="1361">
                  <c:v>0.42251602251232701</c:v>
                </c:pt>
                <c:pt idx="1362">
                  <c:v>0.42242035023108698</c:v>
                </c:pt>
                <c:pt idx="1363">
                  <c:v>0.42234937065143302</c:v>
                </c:pt>
                <c:pt idx="1364">
                  <c:v>0.422273022326633</c:v>
                </c:pt>
                <c:pt idx="1365">
                  <c:v>0.42221974255769201</c:v>
                </c:pt>
                <c:pt idx="1366">
                  <c:v>0.42221106926087498</c:v>
                </c:pt>
                <c:pt idx="1367">
                  <c:v>0.42215276319177197</c:v>
                </c:pt>
                <c:pt idx="1368">
                  <c:v>0.42207085630310798</c:v>
                </c:pt>
                <c:pt idx="1369">
                  <c:v>0.42201074488349199</c:v>
                </c:pt>
                <c:pt idx="1370">
                  <c:v>0.42194187781311199</c:v>
                </c:pt>
                <c:pt idx="1371">
                  <c:v>0.42188195818949098</c:v>
                </c:pt>
                <c:pt idx="1372">
                  <c:v>0.42184558306506797</c:v>
                </c:pt>
                <c:pt idx="1373">
                  <c:v>0.42178227738727703</c:v>
                </c:pt>
                <c:pt idx="1374">
                  <c:v>0.42167535302543802</c:v>
                </c:pt>
                <c:pt idx="1375">
                  <c:v>0.42164141068655098</c:v>
                </c:pt>
                <c:pt idx="1376">
                  <c:v>0.421628940353657</c:v>
                </c:pt>
                <c:pt idx="1377">
                  <c:v>0.42159904532880599</c:v>
                </c:pt>
                <c:pt idx="1378">
                  <c:v>0.42162974355995297</c:v>
                </c:pt>
                <c:pt idx="1379">
                  <c:v>0.42161118302463002</c:v>
                </c:pt>
                <c:pt idx="1380">
                  <c:v>0.42154698073137598</c:v>
                </c:pt>
                <c:pt idx="1381">
                  <c:v>0.42152309192687198</c:v>
                </c:pt>
                <c:pt idx="1382">
                  <c:v>0.42150889091329702</c:v>
                </c:pt>
                <c:pt idx="1383">
                  <c:v>0.42149244989543599</c:v>
                </c:pt>
                <c:pt idx="1384">
                  <c:v>0.42149612482417598</c:v>
                </c:pt>
                <c:pt idx="1385">
                  <c:v>0.42154997398306399</c:v>
                </c:pt>
                <c:pt idx="1386">
                  <c:v>0.42158376640904099</c:v>
                </c:pt>
                <c:pt idx="1387">
                  <c:v>0.42162422314253301</c:v>
                </c:pt>
                <c:pt idx="1388">
                  <c:v>0.42165977923057202</c:v>
                </c:pt>
                <c:pt idx="1389">
                  <c:v>0.42164256705493203</c:v>
                </c:pt>
                <c:pt idx="1390">
                  <c:v>0.42163038100764899</c:v>
                </c:pt>
                <c:pt idx="1391">
                  <c:v>0.42161156026914498</c:v>
                </c:pt>
                <c:pt idx="1392">
                  <c:v>0.42163143056037999</c:v>
                </c:pt>
                <c:pt idx="1393">
                  <c:v>0.42166845493083599</c:v>
                </c:pt>
                <c:pt idx="1394">
                  <c:v>0.42170624872406298</c:v>
                </c:pt>
                <c:pt idx="1395">
                  <c:v>0.42177063906335999</c:v>
                </c:pt>
                <c:pt idx="1396">
                  <c:v>0.42183981196571302</c:v>
                </c:pt>
                <c:pt idx="1397">
                  <c:v>0.42191549859479899</c:v>
                </c:pt>
                <c:pt idx="1398">
                  <c:v>0.42201584951884702</c:v>
                </c:pt>
                <c:pt idx="1399">
                  <c:v>0.422097835528916</c:v>
                </c:pt>
                <c:pt idx="1400">
                  <c:v>0.422176494509795</c:v>
                </c:pt>
                <c:pt idx="1401">
                  <c:v>0.42222207400942402</c:v>
                </c:pt>
                <c:pt idx="1402">
                  <c:v>0.42232661024867102</c:v>
                </c:pt>
                <c:pt idx="1403">
                  <c:v>0.42248702210525202</c:v>
                </c:pt>
                <c:pt idx="1404">
                  <c:v>0.42263288562150497</c:v>
                </c:pt>
                <c:pt idx="1405">
                  <c:v>0.42272207392996503</c:v>
                </c:pt>
                <c:pt idx="1406">
                  <c:v>0.42284345128388601</c:v>
                </c:pt>
                <c:pt idx="1407">
                  <c:v>0.42296320756566602</c:v>
                </c:pt>
                <c:pt idx="1408">
                  <c:v>0.42303634734482298</c:v>
                </c:pt>
                <c:pt idx="1409">
                  <c:v>0.42315730443751098</c:v>
                </c:pt>
                <c:pt idx="1410">
                  <c:v>0.42330507714101101</c:v>
                </c:pt>
                <c:pt idx="1411">
                  <c:v>0.42350433560200001</c:v>
                </c:pt>
                <c:pt idx="1412">
                  <c:v>0.42363333447054702</c:v>
                </c:pt>
                <c:pt idx="1413">
                  <c:v>0.42375978689815602</c:v>
                </c:pt>
                <c:pt idx="1414">
                  <c:v>0.42386362461443899</c:v>
                </c:pt>
                <c:pt idx="1415">
                  <c:v>0.42393325213966498</c:v>
                </c:pt>
                <c:pt idx="1416">
                  <c:v>0.42402856155343799</c:v>
                </c:pt>
                <c:pt idx="1417">
                  <c:v>0.42412565459645302</c:v>
                </c:pt>
                <c:pt idx="1418">
                  <c:v>0.42420492737294702</c:v>
                </c:pt>
                <c:pt idx="1419">
                  <c:v>0.42432709423508302</c:v>
                </c:pt>
                <c:pt idx="1420">
                  <c:v>0.42449083198668103</c:v>
                </c:pt>
                <c:pt idx="1421">
                  <c:v>0.424607952859618</c:v>
                </c:pt>
                <c:pt idx="1422">
                  <c:v>0.42473357170718501</c:v>
                </c:pt>
                <c:pt idx="1423">
                  <c:v>0.42487612621087001</c:v>
                </c:pt>
                <c:pt idx="1424">
                  <c:v>0.42500326318234999</c:v>
                </c:pt>
                <c:pt idx="1425">
                  <c:v>0.42514841129903103</c:v>
                </c:pt>
                <c:pt idx="1426">
                  <c:v>0.42524814357575003</c:v>
                </c:pt>
                <c:pt idx="1427">
                  <c:v>0.42533369353016698</c:v>
                </c:pt>
                <c:pt idx="1428">
                  <c:v>0.42542019619596599</c:v>
                </c:pt>
                <c:pt idx="1429">
                  <c:v>0.42545951812955102</c:v>
                </c:pt>
                <c:pt idx="1430">
                  <c:v>0.42552312200300302</c:v>
                </c:pt>
                <c:pt idx="1431">
                  <c:v>0.42561747669676703</c:v>
                </c:pt>
                <c:pt idx="1432">
                  <c:v>0.42571640022312301</c:v>
                </c:pt>
                <c:pt idx="1433">
                  <c:v>0.42581411386326101</c:v>
                </c:pt>
                <c:pt idx="1434">
                  <c:v>0.425847994492983</c:v>
                </c:pt>
                <c:pt idx="1435">
                  <c:v>0.42582814970003202</c:v>
                </c:pt>
                <c:pt idx="1436">
                  <c:v>0.42583484248612702</c:v>
                </c:pt>
                <c:pt idx="1437">
                  <c:v>0.42584627307176298</c:v>
                </c:pt>
                <c:pt idx="1438">
                  <c:v>0.42584121407092901</c:v>
                </c:pt>
                <c:pt idx="1439">
                  <c:v>0.42583690800012702</c:v>
                </c:pt>
                <c:pt idx="1440">
                  <c:v>0.425875481344278</c:v>
                </c:pt>
                <c:pt idx="1441">
                  <c:v>0.42586703870199</c:v>
                </c:pt>
                <c:pt idx="1442">
                  <c:v>0.42580269207760202</c:v>
                </c:pt>
                <c:pt idx="1443">
                  <c:v>0.42577480490706399</c:v>
                </c:pt>
                <c:pt idx="1444">
                  <c:v>0.42571695674896398</c:v>
                </c:pt>
                <c:pt idx="1445">
                  <c:v>0.42560379942354098</c:v>
                </c:pt>
                <c:pt idx="1446">
                  <c:v>0.42552561963416402</c:v>
                </c:pt>
                <c:pt idx="1447">
                  <c:v>0.42545424572621698</c:v>
                </c:pt>
                <c:pt idx="1448">
                  <c:v>0.42536890843925901</c:v>
                </c:pt>
                <c:pt idx="1449">
                  <c:v>0.42529262293263698</c:v>
                </c:pt>
                <c:pt idx="1450">
                  <c:v>0.42519042098961801</c:v>
                </c:pt>
                <c:pt idx="1451">
                  <c:v>0.42507023040839498</c:v>
                </c:pt>
                <c:pt idx="1452">
                  <c:v>0.42492308539226797</c:v>
                </c:pt>
                <c:pt idx="1453">
                  <c:v>0.42468076975046698</c:v>
                </c:pt>
                <c:pt idx="1454">
                  <c:v>0.42443793455632101</c:v>
                </c:pt>
                <c:pt idx="1455">
                  <c:v>0.42416833952044197</c:v>
                </c:pt>
                <c:pt idx="1456">
                  <c:v>0.42382455848978801</c:v>
                </c:pt>
                <c:pt idx="1457">
                  <c:v>0.42343930606719699</c:v>
                </c:pt>
                <c:pt idx="1458">
                  <c:v>0.42303532966520102</c:v>
                </c:pt>
                <c:pt idx="1459">
                  <c:v>0.42256064825740097</c:v>
                </c:pt>
                <c:pt idx="1460">
                  <c:v>0.42202674376604199</c:v>
                </c:pt>
                <c:pt idx="1461">
                  <c:v>0.42144150760290899</c:v>
                </c:pt>
                <c:pt idx="1462">
                  <c:v>0.42084572575175</c:v>
                </c:pt>
                <c:pt idx="1463">
                  <c:v>0.42017352280104397</c:v>
                </c:pt>
                <c:pt idx="1464">
                  <c:v>0.41938341105853699</c:v>
                </c:pt>
                <c:pt idx="1465">
                  <c:v>0.41853837778762298</c:v>
                </c:pt>
                <c:pt idx="1466">
                  <c:v>0.41764312411153398</c:v>
                </c:pt>
                <c:pt idx="1467">
                  <c:v>0.41670686571201898</c:v>
                </c:pt>
                <c:pt idx="1468">
                  <c:v>0.415635675232226</c:v>
                </c:pt>
                <c:pt idx="1469">
                  <c:v>0.41455853394259401</c:v>
                </c:pt>
                <c:pt idx="1470">
                  <c:v>0.41325485007934698</c:v>
                </c:pt>
                <c:pt idx="1471">
                  <c:v>0.41175449459192798</c:v>
                </c:pt>
                <c:pt idx="1472">
                  <c:v>0.41017705495897799</c:v>
                </c:pt>
                <c:pt idx="1473">
                  <c:v>0.40848202265149702</c:v>
                </c:pt>
                <c:pt idx="1474">
                  <c:v>0.40660536151640903</c:v>
                </c:pt>
                <c:pt idx="1475">
                  <c:v>0.40464905262077</c:v>
                </c:pt>
                <c:pt idx="1476">
                  <c:v>0.40259346437306798</c:v>
                </c:pt>
                <c:pt idx="1477">
                  <c:v>0.40040628078142898</c:v>
                </c:pt>
                <c:pt idx="1478">
                  <c:v>0.39817145528036701</c:v>
                </c:pt>
                <c:pt idx="1479">
                  <c:v>0.39569629149255803</c:v>
                </c:pt>
                <c:pt idx="1480">
                  <c:v>0.39307323938283301</c:v>
                </c:pt>
                <c:pt idx="1481">
                  <c:v>0.39031622707863201</c:v>
                </c:pt>
                <c:pt idx="1482">
                  <c:v>0.38734961888015002</c:v>
                </c:pt>
                <c:pt idx="1483">
                  <c:v>0.38425899611665898</c:v>
                </c:pt>
                <c:pt idx="1484">
                  <c:v>0.38112901807479399</c:v>
                </c:pt>
                <c:pt idx="1485">
                  <c:v>0.37776361732656599</c:v>
                </c:pt>
                <c:pt idx="1486">
                  <c:v>0.37427720957455002</c:v>
                </c:pt>
                <c:pt idx="1487">
                  <c:v>0.37069780172692102</c:v>
                </c:pt>
                <c:pt idx="1488">
                  <c:v>0.36685457571852498</c:v>
                </c:pt>
                <c:pt idx="1489">
                  <c:v>0.362741056818284</c:v>
                </c:pt>
                <c:pt idx="1490">
                  <c:v>0.358597887392609</c:v>
                </c:pt>
                <c:pt idx="1491">
                  <c:v>0.35410159701692401</c:v>
                </c:pt>
                <c:pt idx="1492">
                  <c:v>0.34974278760031302</c:v>
                </c:pt>
                <c:pt idx="1493">
                  <c:v>0.34541745449434802</c:v>
                </c:pt>
                <c:pt idx="1494">
                  <c:v>0.34096723813790197</c:v>
                </c:pt>
                <c:pt idx="1495">
                  <c:v>0.33665536346729402</c:v>
                </c:pt>
                <c:pt idx="1496">
                  <c:v>0.332404844202915</c:v>
                </c:pt>
                <c:pt idx="1497">
                  <c:v>0.32816846251888898</c:v>
                </c:pt>
                <c:pt idx="1498">
                  <c:v>0.32384570729552198</c:v>
                </c:pt>
                <c:pt idx="1499">
                  <c:v>0.31980921265981399</c:v>
                </c:pt>
                <c:pt idx="1500">
                  <c:v>0.31573389624616299</c:v>
                </c:pt>
                <c:pt idx="1501">
                  <c:v>0.31202934748091599</c:v>
                </c:pt>
                <c:pt idx="1502">
                  <c:v>0.30860914631216702</c:v>
                </c:pt>
                <c:pt idx="1503">
                  <c:v>0.30537976888433299</c:v>
                </c:pt>
                <c:pt idx="1504">
                  <c:v>0.302504987436164</c:v>
                </c:pt>
                <c:pt idx="1505">
                  <c:v>0.29991433356126701</c:v>
                </c:pt>
                <c:pt idx="1506">
                  <c:v>0.297635657221476</c:v>
                </c:pt>
                <c:pt idx="1507">
                  <c:v>0.29566433414670101</c:v>
                </c:pt>
                <c:pt idx="1508">
                  <c:v>0.29398247416450801</c:v>
                </c:pt>
                <c:pt idx="1509">
                  <c:v>0.29259222077355101</c:v>
                </c:pt>
                <c:pt idx="1510">
                  <c:v>0.291488228709819</c:v>
                </c:pt>
                <c:pt idx="1511">
                  <c:v>0.290741822366887</c:v>
                </c:pt>
                <c:pt idx="1512">
                  <c:v>0.29021393422684799</c:v>
                </c:pt>
                <c:pt idx="1513">
                  <c:v>0.28998702128151899</c:v>
                </c:pt>
                <c:pt idx="1514">
                  <c:v>0.28999404969175901</c:v>
                </c:pt>
                <c:pt idx="1515">
                  <c:v>0.29011852540466199</c:v>
                </c:pt>
                <c:pt idx="1516">
                  <c:v>0.29048305120386197</c:v>
                </c:pt>
                <c:pt idx="1517">
                  <c:v>0.29088609021662898</c:v>
                </c:pt>
                <c:pt idx="1518">
                  <c:v>0.291456961431795</c:v>
                </c:pt>
                <c:pt idx="1519">
                  <c:v>0.29206664959207801</c:v>
                </c:pt>
                <c:pt idx="1520">
                  <c:v>0.29281050684071502</c:v>
                </c:pt>
                <c:pt idx="1521">
                  <c:v>0.293548616082912</c:v>
                </c:pt>
                <c:pt idx="1522">
                  <c:v>0.29434039800978601</c:v>
                </c:pt>
                <c:pt idx="1523">
                  <c:v>0.29517965208146801</c:v>
                </c:pt>
                <c:pt idx="1524">
                  <c:v>0.29606912289990001</c:v>
                </c:pt>
                <c:pt idx="1525">
                  <c:v>0.29699731481061797</c:v>
                </c:pt>
                <c:pt idx="1526">
                  <c:v>0.297923904957626</c:v>
                </c:pt>
                <c:pt idx="1527">
                  <c:v>0.298925801266054</c:v>
                </c:pt>
                <c:pt idx="1528">
                  <c:v>0.29987140172494098</c:v>
                </c:pt>
                <c:pt idx="1529">
                  <c:v>0.30080039153823701</c:v>
                </c:pt>
                <c:pt idx="1530">
                  <c:v>0.30172236236537098</c:v>
                </c:pt>
                <c:pt idx="1531">
                  <c:v>0.30263716354652198</c:v>
                </c:pt>
                <c:pt idx="1532">
                  <c:v>0.30355287700419797</c:v>
                </c:pt>
                <c:pt idx="1533">
                  <c:v>0.30445382036569002</c:v>
                </c:pt>
                <c:pt idx="1534">
                  <c:v>0.30535723522452701</c:v>
                </c:pt>
                <c:pt idx="1535">
                  <c:v>0.30626564256226702</c:v>
                </c:pt>
                <c:pt idx="1536">
                  <c:v>0.30718769833257198</c:v>
                </c:pt>
                <c:pt idx="1537">
                  <c:v>0.30808839803850802</c:v>
                </c:pt>
                <c:pt idx="1538">
                  <c:v>0.308998936247107</c:v>
                </c:pt>
                <c:pt idx="1539">
                  <c:v>0.30986795920756899</c:v>
                </c:pt>
                <c:pt idx="1540">
                  <c:v>0.31070861596188099</c:v>
                </c:pt>
                <c:pt idx="1541">
                  <c:v>0.31155811977785702</c:v>
                </c:pt>
                <c:pt idx="1542">
                  <c:v>0.312371091084087</c:v>
                </c:pt>
                <c:pt idx="1543">
                  <c:v>0.31320974728332901</c:v>
                </c:pt>
                <c:pt idx="1544">
                  <c:v>0.31408880404698702</c:v>
                </c:pt>
                <c:pt idx="1545">
                  <c:v>0.31492125974497298</c:v>
                </c:pt>
                <c:pt idx="1546">
                  <c:v>0.31574446111233101</c:v>
                </c:pt>
                <c:pt idx="1547">
                  <c:v>0.31656479024504303</c:v>
                </c:pt>
                <c:pt idx="1548">
                  <c:v>0.317365450818685</c:v>
                </c:pt>
                <c:pt idx="1549">
                  <c:v>0.31811698627651902</c:v>
                </c:pt>
                <c:pt idx="1550">
                  <c:v>0.31891967212838801</c:v>
                </c:pt>
                <c:pt idx="1551">
                  <c:v>0.31970975056304402</c:v>
                </c:pt>
                <c:pt idx="1552">
                  <c:v>0.32055104926906203</c:v>
                </c:pt>
                <c:pt idx="1553">
                  <c:v>0.32148146341663197</c:v>
                </c:pt>
                <c:pt idx="1554">
                  <c:v>0.32233778646218503</c:v>
                </c:pt>
                <c:pt idx="1555">
                  <c:v>0.32320482024775399</c:v>
                </c:pt>
                <c:pt idx="1556">
                  <c:v>0.32403486089321099</c:v>
                </c:pt>
                <c:pt idx="1557">
                  <c:v>0.32482155031746102</c:v>
                </c:pt>
                <c:pt idx="1558">
                  <c:v>0.32556854305022598</c:v>
                </c:pt>
                <c:pt idx="1559">
                  <c:v>0.32638854246570598</c:v>
                </c:pt>
                <c:pt idx="1560">
                  <c:v>0.32723858661211302</c:v>
                </c:pt>
                <c:pt idx="1561">
                  <c:v>0.32808122661705502</c:v>
                </c:pt>
                <c:pt idx="1562">
                  <c:v>0.32893483675183199</c:v>
                </c:pt>
                <c:pt idx="1563">
                  <c:v>0.32981583437205703</c:v>
                </c:pt>
                <c:pt idx="1564">
                  <c:v>0.33072479554687101</c:v>
                </c:pt>
                <c:pt idx="1565">
                  <c:v>0.33161513346792398</c:v>
                </c:pt>
                <c:pt idx="1566">
                  <c:v>0.33252137946758997</c:v>
                </c:pt>
                <c:pt idx="1567">
                  <c:v>0.33344019646887901</c:v>
                </c:pt>
                <c:pt idx="1568">
                  <c:v>0.33433572665962202</c:v>
                </c:pt>
                <c:pt idx="1569">
                  <c:v>0.33522903083063399</c:v>
                </c:pt>
                <c:pt idx="1570">
                  <c:v>0.33616401151784803</c:v>
                </c:pt>
                <c:pt idx="1571">
                  <c:v>0.33714995167933198</c:v>
                </c:pt>
                <c:pt idx="1572">
                  <c:v>0.33809781313041998</c:v>
                </c:pt>
                <c:pt idx="1573">
                  <c:v>0.33905807529694199</c:v>
                </c:pt>
                <c:pt idx="1574">
                  <c:v>0.33999414060679001</c:v>
                </c:pt>
                <c:pt idx="1575">
                  <c:v>0.340872422147804</c:v>
                </c:pt>
                <c:pt idx="1576">
                  <c:v>0.34182288877711298</c:v>
                </c:pt>
                <c:pt idx="1577">
                  <c:v>0.34279561128608999</c:v>
                </c:pt>
                <c:pt idx="1578">
                  <c:v>0.34377981817826297</c:v>
                </c:pt>
                <c:pt idx="1579">
                  <c:v>0.34484213660541602</c:v>
                </c:pt>
                <c:pt idx="1580">
                  <c:v>0.345885256661978</c:v>
                </c:pt>
                <c:pt idx="1581">
                  <c:v>0.346885383176957</c:v>
                </c:pt>
                <c:pt idx="1582">
                  <c:v>0.34784730382940798</c:v>
                </c:pt>
                <c:pt idx="1583">
                  <c:v>0.34886917260151701</c:v>
                </c:pt>
                <c:pt idx="1584">
                  <c:v>0.34988874432556299</c:v>
                </c:pt>
                <c:pt idx="1585">
                  <c:v>0.35091371097513102</c:v>
                </c:pt>
                <c:pt idx="1586">
                  <c:v>0.35201261716406801</c:v>
                </c:pt>
                <c:pt idx="1587">
                  <c:v>0.35304302255381498</c:v>
                </c:pt>
                <c:pt idx="1588">
                  <c:v>0.35399332804635297</c:v>
                </c:pt>
                <c:pt idx="1589">
                  <c:v>0.35499709620242698</c:v>
                </c:pt>
                <c:pt idx="1590">
                  <c:v>0.35601816586464902</c:v>
                </c:pt>
                <c:pt idx="1591">
                  <c:v>0.357028259972267</c:v>
                </c:pt>
                <c:pt idx="1592">
                  <c:v>0.35804150273697999</c:v>
                </c:pt>
                <c:pt idx="1593">
                  <c:v>0.35911042038034802</c:v>
                </c:pt>
                <c:pt idx="1594">
                  <c:v>0.36013230740645502</c:v>
                </c:pt>
                <c:pt idx="1595">
                  <c:v>0.36112288607485599</c:v>
                </c:pt>
                <c:pt idx="1596">
                  <c:v>0.36215235562298198</c:v>
                </c:pt>
                <c:pt idx="1597">
                  <c:v>0.363181409612573</c:v>
                </c:pt>
                <c:pt idx="1598">
                  <c:v>0.36422232556275902</c:v>
                </c:pt>
                <c:pt idx="1599">
                  <c:v>0.36531432876152298</c:v>
                </c:pt>
                <c:pt idx="1600">
                  <c:v>0.36636129596656603</c:v>
                </c:pt>
                <c:pt idx="1601">
                  <c:v>0.36738467557042298</c:v>
                </c:pt>
                <c:pt idx="1602">
                  <c:v>0.36842220362759798</c:v>
                </c:pt>
                <c:pt idx="1603">
                  <c:v>0.369463632651028</c:v>
                </c:pt>
                <c:pt idx="1604">
                  <c:v>0.370467398325451</c:v>
                </c:pt>
                <c:pt idx="1605">
                  <c:v>0.37146083627909099</c:v>
                </c:pt>
                <c:pt idx="1606">
                  <c:v>0.37245448753240701</c:v>
                </c:pt>
                <c:pt idx="1607">
                  <c:v>0.37341851694765998</c:v>
                </c:pt>
                <c:pt idx="1608">
                  <c:v>0.37431941262830798</c:v>
                </c:pt>
                <c:pt idx="1609">
                  <c:v>0.37527908527635401</c:v>
                </c:pt>
                <c:pt idx="1610">
                  <c:v>0.37625325025730499</c:v>
                </c:pt>
                <c:pt idx="1611">
                  <c:v>0.37722847226530398</c:v>
                </c:pt>
                <c:pt idx="1612">
                  <c:v>0.37826440262921601</c:v>
                </c:pt>
                <c:pt idx="1613">
                  <c:v>0.37923475614635599</c:v>
                </c:pt>
                <c:pt idx="1614">
                  <c:v>0.38017490416497102</c:v>
                </c:pt>
                <c:pt idx="1615">
                  <c:v>0.38109238310670701</c:v>
                </c:pt>
                <c:pt idx="1616">
                  <c:v>0.38198280821789898</c:v>
                </c:pt>
                <c:pt idx="1617">
                  <c:v>0.382906494821807</c:v>
                </c:pt>
                <c:pt idx="1618">
                  <c:v>0.38382744516230299</c:v>
                </c:pt>
                <c:pt idx="1619">
                  <c:v>0.38476268429305899</c:v>
                </c:pt>
                <c:pt idx="1620">
                  <c:v>0.38568416905458403</c:v>
                </c:pt>
                <c:pt idx="1621">
                  <c:v>0.38662065556977299</c:v>
                </c:pt>
                <c:pt idx="1622">
                  <c:v>0.38751210679482501</c:v>
                </c:pt>
                <c:pt idx="1623">
                  <c:v>0.388384559159966</c:v>
                </c:pt>
                <c:pt idx="1624">
                  <c:v>0.389252648608235</c:v>
                </c:pt>
                <c:pt idx="1625">
                  <c:v>0.39009592907416102</c:v>
                </c:pt>
                <c:pt idx="1626">
                  <c:v>0.39092692769862403</c:v>
                </c:pt>
                <c:pt idx="1627">
                  <c:v>0.39175944251535599</c:v>
                </c:pt>
                <c:pt idx="1628">
                  <c:v>0.39256089803254302</c:v>
                </c:pt>
                <c:pt idx="1629">
                  <c:v>0.39333154663289499</c:v>
                </c:pt>
                <c:pt idx="1630">
                  <c:v>0.39410739454544402</c:v>
                </c:pt>
                <c:pt idx="1631">
                  <c:v>0.39490448053918797</c:v>
                </c:pt>
                <c:pt idx="1632">
                  <c:v>0.39571807586503299</c:v>
                </c:pt>
                <c:pt idx="1633">
                  <c:v>0.39651094743031401</c:v>
                </c:pt>
                <c:pt idx="1634">
                  <c:v>0.39732775785858299</c:v>
                </c:pt>
                <c:pt idx="1635">
                  <c:v>0.39809958970374598</c:v>
                </c:pt>
                <c:pt idx="1636">
                  <c:v>0.39883722006230199</c:v>
                </c:pt>
                <c:pt idx="1637">
                  <c:v>0.39956559882132198</c:v>
                </c:pt>
                <c:pt idx="1638">
                  <c:v>0.40026853866199003</c:v>
                </c:pt>
                <c:pt idx="1639">
                  <c:v>0.40097692232299997</c:v>
                </c:pt>
                <c:pt idx="1640">
                  <c:v>0.40166174340236499</c:v>
                </c:pt>
                <c:pt idx="1641">
                  <c:v>0.40236601911299302</c:v>
                </c:pt>
                <c:pt idx="1642">
                  <c:v>0.40303901204754999</c:v>
                </c:pt>
                <c:pt idx="1643">
                  <c:v>0.40370614178178399</c:v>
                </c:pt>
                <c:pt idx="1644">
                  <c:v>0.40436275541064098</c:v>
                </c:pt>
                <c:pt idx="1645">
                  <c:v>0.40498761525695098</c:v>
                </c:pt>
                <c:pt idx="1646">
                  <c:v>0.40562662245727599</c:v>
                </c:pt>
                <c:pt idx="1647">
                  <c:v>0.40626789899058602</c:v>
                </c:pt>
                <c:pt idx="1648">
                  <c:v>0.40690903050675897</c:v>
                </c:pt>
                <c:pt idx="1649">
                  <c:v>0.40757656726094998</c:v>
                </c:pt>
                <c:pt idx="1650">
                  <c:v>0.40819574832005301</c:v>
                </c:pt>
                <c:pt idx="1651">
                  <c:v>0.40878904708559399</c:v>
                </c:pt>
                <c:pt idx="1652">
                  <c:v>0.40938376407174398</c:v>
                </c:pt>
                <c:pt idx="1653">
                  <c:v>0.40994005977907499</c:v>
                </c:pt>
                <c:pt idx="1654">
                  <c:v>0.41050547677007398</c:v>
                </c:pt>
                <c:pt idx="1655">
                  <c:v>0.411093026233457</c:v>
                </c:pt>
                <c:pt idx="1656">
                  <c:v>0.41164380302231202</c:v>
                </c:pt>
                <c:pt idx="1657">
                  <c:v>0.41219147803999601</c:v>
                </c:pt>
                <c:pt idx="1658">
                  <c:v>0.41272433428675498</c:v>
                </c:pt>
                <c:pt idx="1659">
                  <c:v>0.413245310133805</c:v>
                </c:pt>
                <c:pt idx="1660">
                  <c:v>0.41374534808012903</c:v>
                </c:pt>
                <c:pt idx="1661">
                  <c:v>0.41426806644152703</c:v>
                </c:pt>
                <c:pt idx="1662">
                  <c:v>0.414789707324559</c:v>
                </c:pt>
                <c:pt idx="1663">
                  <c:v>0.41530563548988803</c:v>
                </c:pt>
                <c:pt idx="1664">
                  <c:v>0.41582880178640602</c:v>
                </c:pt>
                <c:pt idx="1665">
                  <c:v>0.41635491147495302</c:v>
                </c:pt>
                <c:pt idx="1666">
                  <c:v>0.41686243338649998</c:v>
                </c:pt>
                <c:pt idx="1667">
                  <c:v>0.417353470248497</c:v>
                </c:pt>
                <c:pt idx="1668">
                  <c:v>0.41788682565389301</c:v>
                </c:pt>
                <c:pt idx="1669">
                  <c:v>0.41841668856758402</c:v>
                </c:pt>
                <c:pt idx="1670">
                  <c:v>0.41890181016754902</c:v>
                </c:pt>
                <c:pt idx="1671">
                  <c:v>0.41935951719141401</c:v>
                </c:pt>
                <c:pt idx="1672">
                  <c:v>0.419801854957498</c:v>
                </c:pt>
                <c:pt idx="1673">
                  <c:v>0.42016080864123301</c:v>
                </c:pt>
                <c:pt idx="1674">
                  <c:v>0.42060395039479898</c:v>
                </c:pt>
                <c:pt idx="1675">
                  <c:v>0.42109496702768101</c:v>
                </c:pt>
                <c:pt idx="1676">
                  <c:v>0.42154088494337699</c:v>
                </c:pt>
                <c:pt idx="1677">
                  <c:v>0.421989400356301</c:v>
                </c:pt>
                <c:pt idx="1678">
                  <c:v>0.42243787472853001</c:v>
                </c:pt>
                <c:pt idx="1679">
                  <c:v>0.42286418504981499</c:v>
                </c:pt>
                <c:pt idx="1680">
                  <c:v>0.42329407901962401</c:v>
                </c:pt>
                <c:pt idx="1681">
                  <c:v>0.42371815500781601</c:v>
                </c:pt>
                <c:pt idx="1682">
                  <c:v>0.424175774091546</c:v>
                </c:pt>
                <c:pt idx="1683">
                  <c:v>0.42459778118903702</c:v>
                </c:pt>
                <c:pt idx="1684">
                  <c:v>0.42502646418495599</c:v>
                </c:pt>
                <c:pt idx="1685">
                  <c:v>0.42545672289304298</c:v>
                </c:pt>
                <c:pt idx="1686">
                  <c:v>0.42589735695584402</c:v>
                </c:pt>
                <c:pt idx="1687">
                  <c:v>0.42630970557931203</c:v>
                </c:pt>
                <c:pt idx="1688">
                  <c:v>0.42671855386271301</c:v>
                </c:pt>
                <c:pt idx="1689">
                  <c:v>0.42710301040672499</c:v>
                </c:pt>
                <c:pt idx="1690">
                  <c:v>0.42745087593770598</c:v>
                </c:pt>
                <c:pt idx="1691">
                  <c:v>0.42783892434398701</c:v>
                </c:pt>
                <c:pt idx="1692">
                  <c:v>0.42823665472147598</c:v>
                </c:pt>
                <c:pt idx="1693">
                  <c:v>0.42859975708643799</c:v>
                </c:pt>
                <c:pt idx="1694">
                  <c:v>0.42902410271945701</c:v>
                </c:pt>
                <c:pt idx="1695">
                  <c:v>0.42942029203101501</c:v>
                </c:pt>
                <c:pt idx="1696">
                  <c:v>0.42978801119896498</c:v>
                </c:pt>
                <c:pt idx="1697">
                  <c:v>0.43017754142678999</c:v>
                </c:pt>
                <c:pt idx="1698">
                  <c:v>0.43052759039273403</c:v>
                </c:pt>
                <c:pt idx="1699">
                  <c:v>0.430884161286055</c:v>
                </c:pt>
                <c:pt idx="1700">
                  <c:v>0.43125605795525401</c:v>
                </c:pt>
                <c:pt idx="1701">
                  <c:v>0.431629748593374</c:v>
                </c:pt>
                <c:pt idx="1702">
                  <c:v>0.43201444935729999</c:v>
                </c:pt>
                <c:pt idx="1703">
                  <c:v>0.432449177172815</c:v>
                </c:pt>
                <c:pt idx="1704">
                  <c:v>0.43282823795916497</c:v>
                </c:pt>
                <c:pt idx="1705">
                  <c:v>0.433190853552544</c:v>
                </c:pt>
                <c:pt idx="1706">
                  <c:v>0.43354568220964901</c:v>
                </c:pt>
                <c:pt idx="1707">
                  <c:v>0.433851642282016</c:v>
                </c:pt>
                <c:pt idx="1708">
                  <c:v>0.43419308955317698</c:v>
                </c:pt>
                <c:pt idx="1709">
                  <c:v>0.43457650314223201</c:v>
                </c:pt>
                <c:pt idx="1710">
                  <c:v>0.43496183842335401</c:v>
                </c:pt>
                <c:pt idx="1711">
                  <c:v>0.43534268969301099</c:v>
                </c:pt>
                <c:pt idx="1712">
                  <c:v>0.43571075612389598</c:v>
                </c:pt>
                <c:pt idx="1713">
                  <c:v>0.436077135463529</c:v>
                </c:pt>
                <c:pt idx="1714">
                  <c:v>0.43643906575459801</c:v>
                </c:pt>
                <c:pt idx="1715">
                  <c:v>0.43678885393715799</c:v>
                </c:pt>
                <c:pt idx="1716">
                  <c:v>0.43715917088087902</c:v>
                </c:pt>
                <c:pt idx="1717">
                  <c:v>0.43756743793646202</c:v>
                </c:pt>
                <c:pt idx="1718">
                  <c:v>0.43800594121367897</c:v>
                </c:pt>
                <c:pt idx="1719">
                  <c:v>0.43840624494719099</c:v>
                </c:pt>
                <c:pt idx="1720">
                  <c:v>0.43885544639211199</c:v>
                </c:pt>
                <c:pt idx="1721">
                  <c:v>0.43923691729985098</c:v>
                </c:pt>
                <c:pt idx="1722">
                  <c:v>0.439576127342794</c:v>
                </c:pt>
                <c:pt idx="1723">
                  <c:v>0.43985723162919399</c:v>
                </c:pt>
                <c:pt idx="1724">
                  <c:v>0.44015281687261498</c:v>
                </c:pt>
                <c:pt idx="1725">
                  <c:v>0.44041533840932101</c:v>
                </c:pt>
                <c:pt idx="1726">
                  <c:v>0.44064210110465801</c:v>
                </c:pt>
                <c:pt idx="1727">
                  <c:v>0.44088481177900501</c:v>
                </c:pt>
                <c:pt idx="1728">
                  <c:v>0.44113505325131402</c:v>
                </c:pt>
                <c:pt idx="1729">
                  <c:v>0.44135818757367101</c:v>
                </c:pt>
                <c:pt idx="1730">
                  <c:v>0.44152392131629797</c:v>
                </c:pt>
                <c:pt idx="1731">
                  <c:v>0.44165063244033698</c:v>
                </c:pt>
                <c:pt idx="1732">
                  <c:v>0.441691510503331</c:v>
                </c:pt>
                <c:pt idx="1733">
                  <c:v>0.44159483750052397</c:v>
                </c:pt>
                <c:pt idx="1734">
                  <c:v>0.44150292651425699</c:v>
                </c:pt>
                <c:pt idx="1735">
                  <c:v>0.44138257424388</c:v>
                </c:pt>
                <c:pt idx="1736">
                  <c:v>0.44119261971130502</c:v>
                </c:pt>
                <c:pt idx="1737">
                  <c:v>0.44098752608849201</c:v>
                </c:pt>
                <c:pt idx="1738">
                  <c:v>0.44069029760193601</c:v>
                </c:pt>
                <c:pt idx="1739">
                  <c:v>0.44031214303656802</c:v>
                </c:pt>
                <c:pt idx="1740">
                  <c:v>0.43984858114835501</c:v>
                </c:pt>
                <c:pt idx="1741">
                  <c:v>0.43936992876355402</c:v>
                </c:pt>
                <c:pt idx="1742">
                  <c:v>0.43877502820345099</c:v>
                </c:pt>
                <c:pt idx="1743">
                  <c:v>0.438068694859717</c:v>
                </c:pt>
                <c:pt idx="1744">
                  <c:v>0.43740196541510501</c:v>
                </c:pt>
                <c:pt idx="1745">
                  <c:v>0.43664161844543697</c:v>
                </c:pt>
                <c:pt idx="1746">
                  <c:v>0.43582919847172602</c:v>
                </c:pt>
                <c:pt idx="1747">
                  <c:v>0.43498490111609001</c:v>
                </c:pt>
                <c:pt idx="1748">
                  <c:v>0.43413567047688401</c:v>
                </c:pt>
                <c:pt idx="1749">
                  <c:v>0.43318837933314502</c:v>
                </c:pt>
                <c:pt idx="1750">
                  <c:v>0.43213818066840698</c:v>
                </c:pt>
                <c:pt idx="1751">
                  <c:v>0.43110172207778702</c:v>
                </c:pt>
                <c:pt idx="1752">
                  <c:v>0.43002191967481301</c:v>
                </c:pt>
                <c:pt idx="1753">
                  <c:v>0.42892374453895599</c:v>
                </c:pt>
                <c:pt idx="1754">
                  <c:v>0.42778178702749098</c:v>
                </c:pt>
                <c:pt idx="1755">
                  <c:v>0.42666151876612501</c:v>
                </c:pt>
                <c:pt idx="1756">
                  <c:v>0.425466704893606</c:v>
                </c:pt>
                <c:pt idx="1757">
                  <c:v>0.42424930340780698</c:v>
                </c:pt>
                <c:pt idx="1758">
                  <c:v>0.42306274116984099</c:v>
                </c:pt>
                <c:pt idx="1759">
                  <c:v>0.42189005841314903</c:v>
                </c:pt>
                <c:pt idx="1760">
                  <c:v>0.42078502308042798</c:v>
                </c:pt>
                <c:pt idx="1761">
                  <c:v>0.41970123706883899</c:v>
                </c:pt>
                <c:pt idx="1762">
                  <c:v>0.41860513340793098</c:v>
                </c:pt>
                <c:pt idx="1763">
                  <c:v>0.41753851503735101</c:v>
                </c:pt>
                <c:pt idx="1764">
                  <c:v>0.41650716443796698</c:v>
                </c:pt>
                <c:pt idx="1765">
                  <c:v>0.415511562863975</c:v>
                </c:pt>
                <c:pt idx="1766">
                  <c:v>0.414524329460422</c:v>
                </c:pt>
                <c:pt idx="1767">
                  <c:v>0.41361611960234101</c:v>
                </c:pt>
                <c:pt idx="1768">
                  <c:v>0.412671377455885</c:v>
                </c:pt>
                <c:pt idx="1769">
                  <c:v>0.41171281093109802</c:v>
                </c:pt>
                <c:pt idx="1770">
                  <c:v>0.41078980165524598</c:v>
                </c:pt>
                <c:pt idx="1771">
                  <c:v>0.409916140512053</c:v>
                </c:pt>
                <c:pt idx="1772">
                  <c:v>0.40902760385890402</c:v>
                </c:pt>
                <c:pt idx="1773">
                  <c:v>0.40813020557910201</c:v>
                </c:pt>
                <c:pt idx="1774">
                  <c:v>0.40728100089913899</c:v>
                </c:pt>
                <c:pt idx="1775">
                  <c:v>0.40645636717658601</c:v>
                </c:pt>
                <c:pt idx="1776">
                  <c:v>0.40560652191748398</c:v>
                </c:pt>
                <c:pt idx="1777">
                  <c:v>0.40477612959561898</c:v>
                </c:pt>
                <c:pt idx="1778">
                  <c:v>0.40392825841359797</c:v>
                </c:pt>
                <c:pt idx="1779">
                  <c:v>0.40304650306592499</c:v>
                </c:pt>
                <c:pt idx="1780">
                  <c:v>0.402177291880284</c:v>
                </c:pt>
                <c:pt idx="1781">
                  <c:v>0.4013216149719</c:v>
                </c:pt>
                <c:pt idx="1782">
                  <c:v>0.40051682608623301</c:v>
                </c:pt>
                <c:pt idx="1783">
                  <c:v>0.39968949287281502</c:v>
                </c:pt>
                <c:pt idx="1784">
                  <c:v>0.398796480333237</c:v>
                </c:pt>
                <c:pt idx="1785">
                  <c:v>0.39790431330890202</c:v>
                </c:pt>
                <c:pt idx="1786">
                  <c:v>0.39701024133233498</c:v>
                </c:pt>
                <c:pt idx="1787">
                  <c:v>0.39610906085223602</c:v>
                </c:pt>
                <c:pt idx="1788">
                  <c:v>0.39524220809716898</c:v>
                </c:pt>
                <c:pt idx="1789">
                  <c:v>0.39433458853286202</c:v>
                </c:pt>
                <c:pt idx="1790">
                  <c:v>0.39343662905814403</c:v>
                </c:pt>
                <c:pt idx="1791">
                  <c:v>0.39240980349821403</c:v>
                </c:pt>
                <c:pt idx="1792">
                  <c:v>0.391353747214849</c:v>
                </c:pt>
                <c:pt idx="1793">
                  <c:v>0.39021561016524797</c:v>
                </c:pt>
                <c:pt idx="1794">
                  <c:v>0.38899685794453098</c:v>
                </c:pt>
                <c:pt idx="1795">
                  <c:v>0.387762287792557</c:v>
                </c:pt>
                <c:pt idx="1796">
                  <c:v>0.38642815100497702</c:v>
                </c:pt>
                <c:pt idx="1797">
                  <c:v>0.38509266854184199</c:v>
                </c:pt>
                <c:pt idx="1798">
                  <c:v>0.38370859318727202</c:v>
                </c:pt>
                <c:pt idx="1799">
                  <c:v>0.38222484539593099</c:v>
                </c:pt>
                <c:pt idx="1800">
                  <c:v>0.38072399223522901</c:v>
                </c:pt>
                <c:pt idx="1801">
                  <c:v>0.37909693085295199</c:v>
                </c:pt>
                <c:pt idx="1802">
                  <c:v>0.37762313215402299</c:v>
                </c:pt>
                <c:pt idx="1803">
                  <c:v>0.37600427672922399</c:v>
                </c:pt>
                <c:pt idx="1804">
                  <c:v>0.374802487915952</c:v>
                </c:pt>
                <c:pt idx="1805">
                  <c:v>0.37382126540399002</c:v>
                </c:pt>
                <c:pt idx="1806">
                  <c:v>0.373250082006096</c:v>
                </c:pt>
                <c:pt idx="1807">
                  <c:v>0.37289806824248201</c:v>
                </c:pt>
                <c:pt idx="1808">
                  <c:v>0.373012486643576</c:v>
                </c:pt>
                <c:pt idx="1809">
                  <c:v>0.37348949923539299</c:v>
                </c:pt>
                <c:pt idx="1810">
                  <c:v>0.37429968626204402</c:v>
                </c:pt>
                <c:pt idx="1811">
                  <c:v>0.37556933176775198</c:v>
                </c:pt>
                <c:pt idx="1812">
                  <c:v>0.377161326789208</c:v>
                </c:pt>
                <c:pt idx="1813">
                  <c:v>0.37903900618819403</c:v>
                </c:pt>
                <c:pt idx="1814">
                  <c:v>0.38104241472293898</c:v>
                </c:pt>
                <c:pt idx="1815">
                  <c:v>0.38317623781038201</c:v>
                </c:pt>
                <c:pt idx="1816">
                  <c:v>0.385421116414633</c:v>
                </c:pt>
                <c:pt idx="1817">
                  <c:v>0.387654438017971</c:v>
                </c:pt>
                <c:pt idx="1818">
                  <c:v>0.38991642786534098</c:v>
                </c:pt>
                <c:pt idx="1819">
                  <c:v>0.39198991764682301</c:v>
                </c:pt>
                <c:pt idx="1820">
                  <c:v>0.394024488908776</c:v>
                </c:pt>
                <c:pt idx="1821">
                  <c:v>0.39571313825847398</c:v>
                </c:pt>
                <c:pt idx="1822">
                  <c:v>0.39719325281149098</c:v>
                </c:pt>
                <c:pt idx="1823">
                  <c:v>0.39852011231742801</c:v>
                </c:pt>
                <c:pt idx="1824">
                  <c:v>0.39963643746441102</c:v>
                </c:pt>
                <c:pt idx="1825">
                  <c:v>0.40062374315080501</c:v>
                </c:pt>
                <c:pt idx="1826">
                  <c:v>0.40143321190172099</c:v>
                </c:pt>
                <c:pt idx="1827">
                  <c:v>0.402190904009465</c:v>
                </c:pt>
                <c:pt idx="1828">
                  <c:v>0.40278515073410298</c:v>
                </c:pt>
                <c:pt idx="1829">
                  <c:v>0.40333533534058202</c:v>
                </c:pt>
                <c:pt idx="1830">
                  <c:v>0.40379777031797698</c:v>
                </c:pt>
                <c:pt idx="1831">
                  <c:v>0.40419402237312901</c:v>
                </c:pt>
                <c:pt idx="1832">
                  <c:v>0.40445210117184699</c:v>
                </c:pt>
                <c:pt idx="1833">
                  <c:v>0.40475159251441001</c:v>
                </c:pt>
                <c:pt idx="1834">
                  <c:v>0.40496854379934</c:v>
                </c:pt>
                <c:pt idx="1835">
                  <c:v>0.40520751020155799</c:v>
                </c:pt>
                <c:pt idx="1836">
                  <c:v>0.40546240093285901</c:v>
                </c:pt>
                <c:pt idx="1837">
                  <c:v>0.40566079892069301</c:v>
                </c:pt>
                <c:pt idx="1838">
                  <c:v>0.40584541309343503</c:v>
                </c:pt>
                <c:pt idx="1839">
                  <c:v>0.40608300001299003</c:v>
                </c:pt>
                <c:pt idx="1840">
                  <c:v>0.40636031748750101</c:v>
                </c:pt>
                <c:pt idx="1841">
                  <c:v>0.40667707945960802</c:v>
                </c:pt>
                <c:pt idx="1842">
                  <c:v>0.40702142404831598</c:v>
                </c:pt>
                <c:pt idx="1843">
                  <c:v>0.40742462391441697</c:v>
                </c:pt>
                <c:pt idx="1844">
                  <c:v>0.40776179872330798</c:v>
                </c:pt>
                <c:pt idx="1845">
                  <c:v>0.40806087191781498</c:v>
                </c:pt>
                <c:pt idx="1846">
                  <c:v>0.40848500343122901</c:v>
                </c:pt>
                <c:pt idx="1847">
                  <c:v>0.40894244369385901</c:v>
                </c:pt>
                <c:pt idx="1848">
                  <c:v>0.409303226848999</c:v>
                </c:pt>
                <c:pt idx="1849">
                  <c:v>0.40972499812171198</c:v>
                </c:pt>
                <c:pt idx="1850">
                  <c:v>0.41009865106013199</c:v>
                </c:pt>
                <c:pt idx="1851">
                  <c:v>0.41045703028224201</c:v>
                </c:pt>
                <c:pt idx="1852">
                  <c:v>0.41089901342454099</c:v>
                </c:pt>
                <c:pt idx="1853">
                  <c:v>0.41135423086671102</c:v>
                </c:pt>
                <c:pt idx="1854">
                  <c:v>0.41175034661513898</c:v>
                </c:pt>
                <c:pt idx="1855">
                  <c:v>0.412076437812324</c:v>
                </c:pt>
                <c:pt idx="1856">
                  <c:v>0.41241654769535002</c:v>
                </c:pt>
                <c:pt idx="1857">
                  <c:v>0.41279026269741298</c:v>
                </c:pt>
                <c:pt idx="1858">
                  <c:v>0.41314035015137601</c:v>
                </c:pt>
                <c:pt idx="1859">
                  <c:v>0.41349420912899898</c:v>
                </c:pt>
                <c:pt idx="1860">
                  <c:v>0.41380657509513402</c:v>
                </c:pt>
                <c:pt idx="1861">
                  <c:v>0.41408792836471398</c:v>
                </c:pt>
                <c:pt idx="1862">
                  <c:v>0.41440567665815797</c:v>
                </c:pt>
                <c:pt idx="1863">
                  <c:v>0.41467238783382498</c:v>
                </c:pt>
                <c:pt idx="1864">
                  <c:v>0.41489876507526402</c:v>
                </c:pt>
                <c:pt idx="1865">
                  <c:v>0.415041703782079</c:v>
                </c:pt>
                <c:pt idx="1866">
                  <c:v>0.41513545431167898</c:v>
                </c:pt>
                <c:pt idx="1867">
                  <c:v>0.41524767215596597</c:v>
                </c:pt>
                <c:pt idx="1868">
                  <c:v>0.41534745771256298</c:v>
                </c:pt>
                <c:pt idx="1869">
                  <c:v>0.41543595018220802</c:v>
                </c:pt>
                <c:pt idx="1870">
                  <c:v>0.41558094388793998</c:v>
                </c:pt>
                <c:pt idx="1871">
                  <c:v>0.415587233432683</c:v>
                </c:pt>
                <c:pt idx="1872">
                  <c:v>0.41553305555405901</c:v>
                </c:pt>
                <c:pt idx="1873">
                  <c:v>0.41547792606951001</c:v>
                </c:pt>
                <c:pt idx="1874">
                  <c:v>0.41535840837746202</c:v>
                </c:pt>
                <c:pt idx="1875">
                  <c:v>0.41518274044772402</c:v>
                </c:pt>
                <c:pt idx="1876">
                  <c:v>0.41502864099529702</c:v>
                </c:pt>
                <c:pt idx="1877">
                  <c:v>0.414767832425532</c:v>
                </c:pt>
                <c:pt idx="1878">
                  <c:v>0.41437571311393101</c:v>
                </c:pt>
                <c:pt idx="1879">
                  <c:v>0.41410752349084601</c:v>
                </c:pt>
                <c:pt idx="1880">
                  <c:v>0.41376340850521898</c:v>
                </c:pt>
                <c:pt idx="1881">
                  <c:v>0.41346693706246501</c:v>
                </c:pt>
                <c:pt idx="1882">
                  <c:v>0.41332504024229899</c:v>
                </c:pt>
                <c:pt idx="1883">
                  <c:v>0.41314464657411998</c:v>
                </c:pt>
                <c:pt idx="1884">
                  <c:v>0.41295108202264502</c:v>
                </c:pt>
                <c:pt idx="1885">
                  <c:v>0.41274122545203901</c:v>
                </c:pt>
                <c:pt idx="1886">
                  <c:v>0.41242652332006802</c:v>
                </c:pt>
                <c:pt idx="1887">
                  <c:v>0.41205814832167098</c:v>
                </c:pt>
                <c:pt idx="1888">
                  <c:v>0.41174186420210801</c:v>
                </c:pt>
                <c:pt idx="1889">
                  <c:v>0.41141131121164298</c:v>
                </c:pt>
                <c:pt idx="1890">
                  <c:v>0.41111161761082399</c:v>
                </c:pt>
                <c:pt idx="1891">
                  <c:v>0.41084598943482098</c:v>
                </c:pt>
                <c:pt idx="1892">
                  <c:v>0.41050984891909198</c:v>
                </c:pt>
                <c:pt idx="1893">
                  <c:v>0.41020499008168099</c:v>
                </c:pt>
                <c:pt idx="1894">
                  <c:v>0.409936368777989</c:v>
                </c:pt>
                <c:pt idx="1895">
                  <c:v>0.40969459996506202</c:v>
                </c:pt>
                <c:pt idx="1896">
                  <c:v>0.409451922060666</c:v>
                </c:pt>
                <c:pt idx="1897">
                  <c:v>0.40929426230331301</c:v>
                </c:pt>
                <c:pt idx="1898">
                  <c:v>0.40901461047510601</c:v>
                </c:pt>
                <c:pt idx="1899">
                  <c:v>0.40865243799033102</c:v>
                </c:pt>
                <c:pt idx="1900">
                  <c:v>0.40833354698930002</c:v>
                </c:pt>
                <c:pt idx="1901">
                  <c:v>0.40793587605415599</c:v>
                </c:pt>
                <c:pt idx="1902">
                  <c:v>0.407610852247204</c:v>
                </c:pt>
                <c:pt idx="1903">
                  <c:v>0.40740451224153101</c:v>
                </c:pt>
                <c:pt idx="1904">
                  <c:v>0.40709301157949801</c:v>
                </c:pt>
                <c:pt idx="1905">
                  <c:v>0.40682845888057501</c:v>
                </c:pt>
                <c:pt idx="1906">
                  <c:v>0.40648054865928601</c:v>
                </c:pt>
                <c:pt idx="1907">
                  <c:v>0.40601193219626402</c:v>
                </c:pt>
                <c:pt idx="1908">
                  <c:v>0.40559452492195203</c:v>
                </c:pt>
                <c:pt idx="1909">
                  <c:v>0.40514378582918098</c:v>
                </c:pt>
                <c:pt idx="1910">
                  <c:v>0.40473490908814902</c:v>
                </c:pt>
                <c:pt idx="1911">
                  <c:v>0.40443031721519102</c:v>
                </c:pt>
                <c:pt idx="1912">
                  <c:v>0.40405536573430401</c:v>
                </c:pt>
                <c:pt idx="1913">
                  <c:v>0.40368538209607702</c:v>
                </c:pt>
                <c:pt idx="1914">
                  <c:v>0.40335336760982698</c:v>
                </c:pt>
                <c:pt idx="1915">
                  <c:v>0.40295910497723397</c:v>
                </c:pt>
                <c:pt idx="1916">
                  <c:v>0.40264528106696901</c:v>
                </c:pt>
                <c:pt idx="1917">
                  <c:v>0.40235944498026599</c:v>
                </c:pt>
                <c:pt idx="1918">
                  <c:v>0.40198952750831701</c:v>
                </c:pt>
                <c:pt idx="1919">
                  <c:v>0.40169518193748799</c:v>
                </c:pt>
                <c:pt idx="1920">
                  <c:v>0.40139589430144701</c:v>
                </c:pt>
                <c:pt idx="1921">
                  <c:v>0.40105102094796802</c:v>
                </c:pt>
                <c:pt idx="1922">
                  <c:v>0.40067156035353402</c:v>
                </c:pt>
                <c:pt idx="1923">
                  <c:v>0.40029175395153199</c:v>
                </c:pt>
                <c:pt idx="1924">
                  <c:v>0.39987386623938698</c:v>
                </c:pt>
                <c:pt idx="1925">
                  <c:v>0.399398287756485</c:v>
                </c:pt>
                <c:pt idx="1926">
                  <c:v>0.399085054224594</c:v>
                </c:pt>
                <c:pt idx="1927">
                  <c:v>0.39874541246697698</c:v>
                </c:pt>
                <c:pt idx="1928">
                  <c:v>0.398417045451401</c:v>
                </c:pt>
                <c:pt idx="1929">
                  <c:v>0.39809996846087298</c:v>
                </c:pt>
                <c:pt idx="1930">
                  <c:v>0.39782726765746101</c:v>
                </c:pt>
                <c:pt idx="1931">
                  <c:v>0.39752768068261202</c:v>
                </c:pt>
                <c:pt idx="1932">
                  <c:v>0.39724315538480398</c:v>
                </c:pt>
                <c:pt idx="1933">
                  <c:v>0.39689519460123301</c:v>
                </c:pt>
                <c:pt idx="1934">
                  <c:v>0.396487334753021</c:v>
                </c:pt>
                <c:pt idx="1935">
                  <c:v>0.396150185591788</c:v>
                </c:pt>
                <c:pt idx="1936">
                  <c:v>0.39580087297266803</c:v>
                </c:pt>
                <c:pt idx="1937">
                  <c:v>0.39546918149910498</c:v>
                </c:pt>
                <c:pt idx="1938">
                  <c:v>0.39529509412656699</c:v>
                </c:pt>
                <c:pt idx="1939">
                  <c:v>0.39486410849293502</c:v>
                </c:pt>
                <c:pt idx="1940">
                  <c:v>0.39428099144311501</c:v>
                </c:pt>
                <c:pt idx="1941">
                  <c:v>0.39370822460344901</c:v>
                </c:pt>
                <c:pt idx="1942">
                  <c:v>0.39291234294861099</c:v>
                </c:pt>
                <c:pt idx="1943">
                  <c:v>0.39235150894616799</c:v>
                </c:pt>
                <c:pt idx="1944">
                  <c:v>0.39199579084643499</c:v>
                </c:pt>
                <c:pt idx="1945">
                  <c:v>0.39142458787864298</c:v>
                </c:pt>
                <c:pt idx="1946">
                  <c:v>0.39085602857354002</c:v>
                </c:pt>
                <c:pt idx="1947">
                  <c:v>0.39025505923036302</c:v>
                </c:pt>
                <c:pt idx="1948">
                  <c:v>0.38951404509467602</c:v>
                </c:pt>
                <c:pt idx="1949">
                  <c:v>0.38874231537141002</c:v>
                </c:pt>
                <c:pt idx="1950">
                  <c:v>0.38807835982414601</c:v>
                </c:pt>
                <c:pt idx="1951">
                  <c:v>0.38741645203106501</c:v>
                </c:pt>
                <c:pt idx="1952">
                  <c:v>0.38668337828017901</c:v>
                </c:pt>
                <c:pt idx="1953">
                  <c:v>0.38605689448229502</c:v>
                </c:pt>
                <c:pt idx="1954">
                  <c:v>0.38560011361617902</c:v>
                </c:pt>
                <c:pt idx="1955">
                  <c:v>0.38504723029002902</c:v>
                </c:pt>
                <c:pt idx="1956">
                  <c:v>0.38444163636397399</c:v>
                </c:pt>
                <c:pt idx="1957">
                  <c:v>0.38390030930059199</c:v>
                </c:pt>
                <c:pt idx="1958">
                  <c:v>0.38339974391107801</c:v>
                </c:pt>
                <c:pt idx="1959">
                  <c:v>0.382853698845465</c:v>
                </c:pt>
                <c:pt idx="1960">
                  <c:v>0.38234700186306098</c:v>
                </c:pt>
                <c:pt idx="1961">
                  <c:v>0.38191904331086901</c:v>
                </c:pt>
                <c:pt idx="1962">
                  <c:v>0.38145751127530902</c:v>
                </c:pt>
                <c:pt idx="1963">
                  <c:v>0.38088460645340599</c:v>
                </c:pt>
                <c:pt idx="1964">
                  <c:v>0.38033666841729102</c:v>
                </c:pt>
                <c:pt idx="1965">
                  <c:v>0.37980675795097202</c:v>
                </c:pt>
                <c:pt idx="1966">
                  <c:v>0.37924424953373997</c:v>
                </c:pt>
                <c:pt idx="1967">
                  <c:v>0.37864634646334</c:v>
                </c:pt>
                <c:pt idx="1968">
                  <c:v>0.37797438292957303</c:v>
                </c:pt>
                <c:pt idx="1969">
                  <c:v>0.37729406008349597</c:v>
                </c:pt>
                <c:pt idx="1970">
                  <c:v>0.376575151813477</c:v>
                </c:pt>
                <c:pt idx="1971">
                  <c:v>0.37578845507766001</c:v>
                </c:pt>
                <c:pt idx="1972">
                  <c:v>0.37502805701210501</c:v>
                </c:pt>
                <c:pt idx="1973">
                  <c:v>0.37424774095720098</c:v>
                </c:pt>
                <c:pt idx="1974">
                  <c:v>0.37338648474166802</c:v>
                </c:pt>
                <c:pt idx="1975">
                  <c:v>0.372555343824505</c:v>
                </c:pt>
                <c:pt idx="1976">
                  <c:v>0.37166767350852198</c:v>
                </c:pt>
                <c:pt idx="1977">
                  <c:v>0.37090018910585099</c:v>
                </c:pt>
                <c:pt idx="1978">
                  <c:v>0.37025056100634202</c:v>
                </c:pt>
                <c:pt idx="1979">
                  <c:v>0.36964657192730399</c:v>
                </c:pt>
                <c:pt idx="1980">
                  <c:v>0.36902885986402401</c:v>
                </c:pt>
                <c:pt idx="1981">
                  <c:v>0.36859099850069299</c:v>
                </c:pt>
                <c:pt idx="1982">
                  <c:v>0.36802032661289302</c:v>
                </c:pt>
                <c:pt idx="1983">
                  <c:v>0.36728136144193102</c:v>
                </c:pt>
                <c:pt idx="1984">
                  <c:v>0.36667731383173102</c:v>
                </c:pt>
                <c:pt idx="1985">
                  <c:v>0.36622759248692499</c:v>
                </c:pt>
                <c:pt idx="1986">
                  <c:v>0.36576378773884699</c:v>
                </c:pt>
                <c:pt idx="1987">
                  <c:v>0.36533074427804302</c:v>
                </c:pt>
                <c:pt idx="1988">
                  <c:v>0.36498254905628602</c:v>
                </c:pt>
                <c:pt idx="1989">
                  <c:v>0.36456743723245699</c:v>
                </c:pt>
                <c:pt idx="1990">
                  <c:v>0.36414428481759298</c:v>
                </c:pt>
                <c:pt idx="1991">
                  <c:v>0.363881777384164</c:v>
                </c:pt>
                <c:pt idx="1992">
                  <c:v>0.36350297237828999</c:v>
                </c:pt>
                <c:pt idx="1993">
                  <c:v>0.36304254648831003</c:v>
                </c:pt>
                <c:pt idx="1994">
                  <c:v>0.362687671564147</c:v>
                </c:pt>
                <c:pt idx="1995">
                  <c:v>0.36244448089902098</c:v>
                </c:pt>
                <c:pt idx="1996">
                  <c:v>0.36233122065100398</c:v>
                </c:pt>
                <c:pt idx="1997">
                  <c:v>0.36232510156242098</c:v>
                </c:pt>
                <c:pt idx="1998">
                  <c:v>0.362307312568524</c:v>
                </c:pt>
                <c:pt idx="1999">
                  <c:v>0.36207753197395198</c:v>
                </c:pt>
                <c:pt idx="2000">
                  <c:v>0.36172116121688702</c:v>
                </c:pt>
                <c:pt idx="2001">
                  <c:v>0.36141065906609698</c:v>
                </c:pt>
                <c:pt idx="2002">
                  <c:v>0.36122595768911903</c:v>
                </c:pt>
                <c:pt idx="2003">
                  <c:v>0.36096345950700198</c:v>
                </c:pt>
                <c:pt idx="2004">
                  <c:v>0.36062244720645897</c:v>
                </c:pt>
                <c:pt idx="2005">
                  <c:v>0.360234429266587</c:v>
                </c:pt>
                <c:pt idx="2006">
                  <c:v>0.35966895192590198</c:v>
                </c:pt>
                <c:pt idx="2007">
                  <c:v>0.35917246453977097</c:v>
                </c:pt>
                <c:pt idx="2008">
                  <c:v>0.35872355661552402</c:v>
                </c:pt>
                <c:pt idx="2009">
                  <c:v>0.35818379572945802</c:v>
                </c:pt>
                <c:pt idx="2010">
                  <c:v>0.35764925390347002</c:v>
                </c:pt>
                <c:pt idx="2011">
                  <c:v>0.35700268194887202</c:v>
                </c:pt>
                <c:pt idx="2012">
                  <c:v>0.35649056421027597</c:v>
                </c:pt>
                <c:pt idx="2013">
                  <c:v>0.356122078301704</c:v>
                </c:pt>
                <c:pt idx="2014">
                  <c:v>0.35563461604763802</c:v>
                </c:pt>
                <c:pt idx="2015">
                  <c:v>0.35524412987369403</c:v>
                </c:pt>
                <c:pt idx="2016">
                  <c:v>0.35463527489867602</c:v>
                </c:pt>
                <c:pt idx="2017">
                  <c:v>0.35386147075380803</c:v>
                </c:pt>
                <c:pt idx="2018">
                  <c:v>0.35318496590604997</c:v>
                </c:pt>
                <c:pt idx="2019">
                  <c:v>0.352392296897796</c:v>
                </c:pt>
                <c:pt idx="2020">
                  <c:v>0.351576050312429</c:v>
                </c:pt>
                <c:pt idx="2021">
                  <c:v>0.35081753304986302</c:v>
                </c:pt>
                <c:pt idx="2022">
                  <c:v>0.34990987272985002</c:v>
                </c:pt>
                <c:pt idx="2023">
                  <c:v>0.34896259145234798</c:v>
                </c:pt>
                <c:pt idx="2024">
                  <c:v>0.34821344485953698</c:v>
                </c:pt>
                <c:pt idx="2025">
                  <c:v>0.34745837627380499</c:v>
                </c:pt>
                <c:pt idx="2026">
                  <c:v>0.34671704097390998</c:v>
                </c:pt>
                <c:pt idx="2027">
                  <c:v>0.34589966508431502</c:v>
                </c:pt>
                <c:pt idx="2028">
                  <c:v>0.34514255015693601</c:v>
                </c:pt>
                <c:pt idx="2029">
                  <c:v>0.34430739850827002</c:v>
                </c:pt>
                <c:pt idx="2030">
                  <c:v>0.343484097697005</c:v>
                </c:pt>
                <c:pt idx="2031">
                  <c:v>0.34278522059868899</c:v>
                </c:pt>
                <c:pt idx="2032">
                  <c:v>0.34161440348609701</c:v>
                </c:pt>
                <c:pt idx="2033">
                  <c:v>0.34076611125397899</c:v>
                </c:pt>
                <c:pt idx="2034">
                  <c:v>0.33991199990405002</c:v>
                </c:pt>
                <c:pt idx="2035">
                  <c:v>0.33866668305633202</c:v>
                </c:pt>
                <c:pt idx="2036">
                  <c:v>0.33784134562951101</c:v>
                </c:pt>
                <c:pt idx="2037">
                  <c:v>0.33691027428655201</c:v>
                </c:pt>
                <c:pt idx="2038">
                  <c:v>0.33601751022083998</c:v>
                </c:pt>
                <c:pt idx="2039">
                  <c:v>0.33526067096183598</c:v>
                </c:pt>
                <c:pt idx="2040">
                  <c:v>0.33448014011719102</c:v>
                </c:pt>
                <c:pt idx="2041">
                  <c:v>0.333718803560352</c:v>
                </c:pt>
                <c:pt idx="2042">
                  <c:v>0.33281974057478397</c:v>
                </c:pt>
                <c:pt idx="2043">
                  <c:v>0.33220299237230599</c:v>
                </c:pt>
                <c:pt idx="2044">
                  <c:v>0.33163411422856698</c:v>
                </c:pt>
                <c:pt idx="2045">
                  <c:v>0.33097838099462601</c:v>
                </c:pt>
                <c:pt idx="2046">
                  <c:v>0.33031969592890198</c:v>
                </c:pt>
                <c:pt idx="2047">
                  <c:v>0.329565904867473</c:v>
                </c:pt>
                <c:pt idx="2048">
                  <c:v>0.32892090654737699</c:v>
                </c:pt>
                <c:pt idx="2049">
                  <c:v>0.32821180327286797</c:v>
                </c:pt>
                <c:pt idx="2050">
                  <c:v>0.32732587212889702</c:v>
                </c:pt>
              </c:numCache>
            </c:numRef>
          </c:yVal>
          <c:smooth val="1"/>
          <c:extLst>
            <c:ext xmlns:c16="http://schemas.microsoft.com/office/drawing/2014/chart" uri="{C3380CC4-5D6E-409C-BE32-E72D297353CC}">
              <c16:uniqueId val="{00000000-F8C5-4899-8030-2736C142E439}"/>
            </c:ext>
          </c:extLst>
        </c:ser>
        <c:ser>
          <c:idx val="1"/>
          <c:order val="1"/>
          <c:tx>
            <c:strRef>
              <c:f>asd_lb!$C$1</c:f>
              <c:strCache>
                <c:ptCount val="1"/>
                <c:pt idx="0">
                  <c:v>kochav_michael</c:v>
                </c:pt>
              </c:strCache>
            </c:strRef>
          </c:tx>
          <c:spPr>
            <a:ln w="19050" cap="rnd">
              <a:solidFill>
                <a:schemeClr val="accent2"/>
              </a:solidFill>
              <a:round/>
            </a:ln>
            <a:effectLst/>
          </c:spPr>
          <c:marker>
            <c:symbol val="none"/>
          </c:marker>
          <c:xVal>
            <c:numRef>
              <c:f>asd_lb!$A$2:$A$2052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asd_lb!$C$2:$C$2052</c:f>
              <c:numCache>
                <c:formatCode>General</c:formatCode>
                <c:ptCount val="2051"/>
                <c:pt idx="0">
                  <c:v>8.7995067108570205E-2</c:v>
                </c:pt>
                <c:pt idx="1">
                  <c:v>8.7189366188021006E-2</c:v>
                </c:pt>
                <c:pt idx="2">
                  <c:v>8.73856059894349E-2</c:v>
                </c:pt>
                <c:pt idx="3">
                  <c:v>8.7354515502153104E-2</c:v>
                </c:pt>
                <c:pt idx="4">
                  <c:v>8.7093913988277094E-2</c:v>
                </c:pt>
                <c:pt idx="5">
                  <c:v>8.7752650755219097E-2</c:v>
                </c:pt>
                <c:pt idx="6">
                  <c:v>8.9554482170304595E-2</c:v>
                </c:pt>
                <c:pt idx="7">
                  <c:v>9.1485481571728297E-2</c:v>
                </c:pt>
                <c:pt idx="8">
                  <c:v>9.1848849742591498E-2</c:v>
                </c:pt>
                <c:pt idx="9">
                  <c:v>9.0038564410186706E-2</c:v>
                </c:pt>
                <c:pt idx="10">
                  <c:v>8.8623368677922601E-2</c:v>
                </c:pt>
                <c:pt idx="11">
                  <c:v>8.9490525758190095E-2</c:v>
                </c:pt>
                <c:pt idx="12">
                  <c:v>9.0123977804206098E-2</c:v>
                </c:pt>
                <c:pt idx="13">
                  <c:v>9.1482501706349806E-2</c:v>
                </c:pt>
                <c:pt idx="14">
                  <c:v>9.3096516895002396E-2</c:v>
                </c:pt>
                <c:pt idx="15">
                  <c:v>9.0849998424520004E-2</c:v>
                </c:pt>
                <c:pt idx="16">
                  <c:v>9.0840753044819395E-2</c:v>
                </c:pt>
                <c:pt idx="17">
                  <c:v>9.3503231674100296E-2</c:v>
                </c:pt>
                <c:pt idx="18">
                  <c:v>9.2594388103089897E-2</c:v>
                </c:pt>
                <c:pt idx="19">
                  <c:v>9.2332697233990901E-2</c:v>
                </c:pt>
                <c:pt idx="20">
                  <c:v>9.3071619282962301E-2</c:v>
                </c:pt>
                <c:pt idx="21">
                  <c:v>9.3824868583749402E-2</c:v>
                </c:pt>
                <c:pt idx="22">
                  <c:v>9.5378112872966395E-2</c:v>
                </c:pt>
                <c:pt idx="23">
                  <c:v>9.5782062110858504E-2</c:v>
                </c:pt>
                <c:pt idx="24">
                  <c:v>9.4497524653997203E-2</c:v>
                </c:pt>
                <c:pt idx="25">
                  <c:v>9.5235515470422499E-2</c:v>
                </c:pt>
                <c:pt idx="26">
                  <c:v>9.60542422906253E-2</c:v>
                </c:pt>
                <c:pt idx="27">
                  <c:v>9.6427207439186105E-2</c:v>
                </c:pt>
                <c:pt idx="28">
                  <c:v>9.7705690055634703E-2</c:v>
                </c:pt>
                <c:pt idx="29">
                  <c:v>9.8900860400048099E-2</c:v>
                </c:pt>
                <c:pt idx="30">
                  <c:v>9.9513353463984697E-2</c:v>
                </c:pt>
                <c:pt idx="31">
                  <c:v>9.98335142866138E-2</c:v>
                </c:pt>
                <c:pt idx="32">
                  <c:v>9.9943287616687998E-2</c:v>
                </c:pt>
                <c:pt idx="33">
                  <c:v>0.100248102043619</c:v>
                </c:pt>
                <c:pt idx="34">
                  <c:v>0.101203854421873</c:v>
                </c:pt>
                <c:pt idx="35">
                  <c:v>0.10166877969575</c:v>
                </c:pt>
                <c:pt idx="36">
                  <c:v>0.102206170788401</c:v>
                </c:pt>
                <c:pt idx="37">
                  <c:v>0.102977481098906</c:v>
                </c:pt>
                <c:pt idx="38">
                  <c:v>0.103320251148127</c:v>
                </c:pt>
                <c:pt idx="39">
                  <c:v>0.10395089582596299</c:v>
                </c:pt>
                <c:pt idx="40">
                  <c:v>0.104992114553948</c:v>
                </c:pt>
                <c:pt idx="41">
                  <c:v>0.10603858471420601</c:v>
                </c:pt>
                <c:pt idx="42">
                  <c:v>0.106598412426224</c:v>
                </c:pt>
                <c:pt idx="43">
                  <c:v>0.10719859554783399</c:v>
                </c:pt>
                <c:pt idx="44">
                  <c:v>0.108538691277541</c:v>
                </c:pt>
                <c:pt idx="45">
                  <c:v>0.108780173883117</c:v>
                </c:pt>
                <c:pt idx="46">
                  <c:v>0.10849860233495701</c:v>
                </c:pt>
                <c:pt idx="47">
                  <c:v>0.108906721870458</c:v>
                </c:pt>
                <c:pt idx="48">
                  <c:v>0.11045608484222</c:v>
                </c:pt>
                <c:pt idx="49">
                  <c:v>0.111347818358601</c:v>
                </c:pt>
                <c:pt idx="50">
                  <c:v>0.111262141134001</c:v>
                </c:pt>
                <c:pt idx="51">
                  <c:v>0.112443469183772</c:v>
                </c:pt>
                <c:pt idx="52">
                  <c:v>0.113304954074832</c:v>
                </c:pt>
                <c:pt idx="53">
                  <c:v>0.11359418236804</c:v>
                </c:pt>
                <c:pt idx="54">
                  <c:v>0.114115215994484</c:v>
                </c:pt>
                <c:pt idx="55">
                  <c:v>0.115062545029698</c:v>
                </c:pt>
                <c:pt idx="56">
                  <c:v>0.115917701720986</c:v>
                </c:pt>
                <c:pt idx="57">
                  <c:v>0.116155726679147</c:v>
                </c:pt>
                <c:pt idx="58">
                  <c:v>0.1164633031093</c:v>
                </c:pt>
                <c:pt idx="59">
                  <c:v>0.116675085594698</c:v>
                </c:pt>
                <c:pt idx="60">
                  <c:v>0.116697856390145</c:v>
                </c:pt>
                <c:pt idx="61">
                  <c:v>0.117076378428768</c:v>
                </c:pt>
                <c:pt idx="62">
                  <c:v>0.117548223489405</c:v>
                </c:pt>
                <c:pt idx="63">
                  <c:v>0.117985404013565</c:v>
                </c:pt>
                <c:pt idx="64">
                  <c:v>0.11868119125153601</c:v>
                </c:pt>
                <c:pt idx="65">
                  <c:v>0.11932050360119099</c:v>
                </c:pt>
                <c:pt idx="66">
                  <c:v>0.119835062629811</c:v>
                </c:pt>
                <c:pt idx="67">
                  <c:v>0.120476706925834</c:v>
                </c:pt>
                <c:pt idx="68">
                  <c:v>0.120178468341417</c:v>
                </c:pt>
                <c:pt idx="69">
                  <c:v>0.119803508013958</c:v>
                </c:pt>
                <c:pt idx="70">
                  <c:v>0.120483893312875</c:v>
                </c:pt>
                <c:pt idx="71">
                  <c:v>0.12086957747464901</c:v>
                </c:pt>
                <c:pt idx="72">
                  <c:v>0.12142233012175301</c:v>
                </c:pt>
                <c:pt idx="73">
                  <c:v>0.122249074928753</c:v>
                </c:pt>
                <c:pt idx="74">
                  <c:v>0.122543828460666</c:v>
                </c:pt>
                <c:pt idx="75">
                  <c:v>0.122587583710504</c:v>
                </c:pt>
                <c:pt idx="76">
                  <c:v>0.122666869296943</c:v>
                </c:pt>
                <c:pt idx="77">
                  <c:v>0.123275223797535</c:v>
                </c:pt>
                <c:pt idx="78">
                  <c:v>0.12372393035012801</c:v>
                </c:pt>
                <c:pt idx="79">
                  <c:v>0.124051367197927</c:v>
                </c:pt>
                <c:pt idx="80">
                  <c:v>0.12443689148220601</c:v>
                </c:pt>
                <c:pt idx="81">
                  <c:v>0.12527949390262699</c:v>
                </c:pt>
                <c:pt idx="82">
                  <c:v>0.12598269281177299</c:v>
                </c:pt>
                <c:pt idx="83">
                  <c:v>0.12602929270268701</c:v>
                </c:pt>
                <c:pt idx="84">
                  <c:v>0.12625173934911099</c:v>
                </c:pt>
                <c:pt idx="85">
                  <c:v>0.12675517305492501</c:v>
                </c:pt>
                <c:pt idx="86">
                  <c:v>0.127493717452659</c:v>
                </c:pt>
                <c:pt idx="87">
                  <c:v>0.12792111239437901</c:v>
                </c:pt>
                <c:pt idx="88">
                  <c:v>0.12825396369220399</c:v>
                </c:pt>
                <c:pt idx="89">
                  <c:v>0.12868029722787</c:v>
                </c:pt>
                <c:pt idx="90">
                  <c:v>0.129453634536391</c:v>
                </c:pt>
                <c:pt idx="91">
                  <c:v>0.12982441747838899</c:v>
                </c:pt>
                <c:pt idx="92">
                  <c:v>0.13008320216467101</c:v>
                </c:pt>
                <c:pt idx="93">
                  <c:v>0.130897848305983</c:v>
                </c:pt>
                <c:pt idx="94">
                  <c:v>0.13140493810942999</c:v>
                </c:pt>
                <c:pt idx="95">
                  <c:v>0.131904301560541</c:v>
                </c:pt>
                <c:pt idx="96">
                  <c:v>0.13267290305968599</c:v>
                </c:pt>
                <c:pt idx="97">
                  <c:v>0.13328350924067101</c:v>
                </c:pt>
                <c:pt idx="98">
                  <c:v>0.13376440652736701</c:v>
                </c:pt>
                <c:pt idx="99">
                  <c:v>0.13418636807961701</c:v>
                </c:pt>
                <c:pt idx="100">
                  <c:v>0.13487980415835199</c:v>
                </c:pt>
                <c:pt idx="101">
                  <c:v>0.13546879989583999</c:v>
                </c:pt>
                <c:pt idx="102">
                  <c:v>0.13603304693120599</c:v>
                </c:pt>
                <c:pt idx="103">
                  <c:v>0.13684665800191201</c:v>
                </c:pt>
                <c:pt idx="104">
                  <c:v>0.13760041029494599</c:v>
                </c:pt>
                <c:pt idx="105">
                  <c:v>0.13824609064797699</c:v>
                </c:pt>
                <c:pt idx="106">
                  <c:v>0.138687620226531</c:v>
                </c:pt>
                <c:pt idx="107">
                  <c:v>0.13931020592559701</c:v>
                </c:pt>
                <c:pt idx="108">
                  <c:v>0.139900325600193</c:v>
                </c:pt>
                <c:pt idx="109">
                  <c:v>0.140336525141874</c:v>
                </c:pt>
                <c:pt idx="110">
                  <c:v>0.14108926256822299</c:v>
                </c:pt>
                <c:pt idx="111">
                  <c:v>0.141949278919484</c:v>
                </c:pt>
                <c:pt idx="112">
                  <c:v>0.14278200108612699</c:v>
                </c:pt>
                <c:pt idx="113">
                  <c:v>0.143360725660826</c:v>
                </c:pt>
                <c:pt idx="114">
                  <c:v>0.143869826021782</c:v>
                </c:pt>
                <c:pt idx="115">
                  <c:v>0.14445883276551</c:v>
                </c:pt>
                <c:pt idx="116">
                  <c:v>0.145241069483733</c:v>
                </c:pt>
                <c:pt idx="117">
                  <c:v>0.14582801861091599</c:v>
                </c:pt>
                <c:pt idx="118">
                  <c:v>0.14651332703612599</c:v>
                </c:pt>
                <c:pt idx="119">
                  <c:v>0.147585689838483</c:v>
                </c:pt>
                <c:pt idx="120">
                  <c:v>0.14831010883582099</c:v>
                </c:pt>
                <c:pt idx="121">
                  <c:v>0.14896853701499899</c:v>
                </c:pt>
                <c:pt idx="122">
                  <c:v>0.14972828056967599</c:v>
                </c:pt>
                <c:pt idx="123">
                  <c:v>0.150383152454789</c:v>
                </c:pt>
                <c:pt idx="124">
                  <c:v>0.151127893439817</c:v>
                </c:pt>
                <c:pt idx="125">
                  <c:v>0.15197092801051701</c:v>
                </c:pt>
                <c:pt idx="126">
                  <c:v>0.15271341356588899</c:v>
                </c:pt>
                <c:pt idx="127">
                  <c:v>0.15353279743762999</c:v>
                </c:pt>
                <c:pt idx="128">
                  <c:v>0.15434252377934701</c:v>
                </c:pt>
                <c:pt idx="129">
                  <c:v>0.15494996589518301</c:v>
                </c:pt>
                <c:pt idx="130">
                  <c:v>0.15578711546753399</c:v>
                </c:pt>
                <c:pt idx="131">
                  <c:v>0.15667256149789499</c:v>
                </c:pt>
                <c:pt idx="132">
                  <c:v>0.157420091230172</c:v>
                </c:pt>
                <c:pt idx="133">
                  <c:v>0.15839458714031299</c:v>
                </c:pt>
                <c:pt idx="134">
                  <c:v>0.15937818677528001</c:v>
                </c:pt>
                <c:pt idx="135">
                  <c:v>0.160231225077134</c:v>
                </c:pt>
                <c:pt idx="136">
                  <c:v>0.16101984867192301</c:v>
                </c:pt>
                <c:pt idx="137">
                  <c:v>0.16181151622453399</c:v>
                </c:pt>
                <c:pt idx="138">
                  <c:v>0.16268937574109199</c:v>
                </c:pt>
                <c:pt idx="139">
                  <c:v>0.16370736786854601</c:v>
                </c:pt>
                <c:pt idx="140">
                  <c:v>0.16469304828148901</c:v>
                </c:pt>
                <c:pt idx="141">
                  <c:v>0.165681118197573</c:v>
                </c:pt>
                <c:pt idx="142">
                  <c:v>0.16673877911336399</c:v>
                </c:pt>
                <c:pt idx="143">
                  <c:v>0.16773096004912899</c:v>
                </c:pt>
                <c:pt idx="144">
                  <c:v>0.16872481146075499</c:v>
                </c:pt>
                <c:pt idx="145">
                  <c:v>0.16977283857521799</c:v>
                </c:pt>
                <c:pt idx="146">
                  <c:v>0.170823463131651</c:v>
                </c:pt>
                <c:pt idx="147">
                  <c:v>0.17188491472264</c:v>
                </c:pt>
                <c:pt idx="148">
                  <c:v>0.17297882802636799</c:v>
                </c:pt>
                <c:pt idx="149">
                  <c:v>0.17411544122885</c:v>
                </c:pt>
                <c:pt idx="150">
                  <c:v>0.17521336996823</c:v>
                </c:pt>
                <c:pt idx="151">
                  <c:v>0.176321741761369</c:v>
                </c:pt>
                <c:pt idx="152">
                  <c:v>0.177583412382364</c:v>
                </c:pt>
                <c:pt idx="153">
                  <c:v>0.178779105713014</c:v>
                </c:pt>
                <c:pt idx="154">
                  <c:v>0.17988976002847801</c:v>
                </c:pt>
                <c:pt idx="155">
                  <c:v>0.18099522963651199</c:v>
                </c:pt>
                <c:pt idx="156">
                  <c:v>0.18227385647025099</c:v>
                </c:pt>
                <c:pt idx="157">
                  <c:v>0.18360862368897801</c:v>
                </c:pt>
                <c:pt idx="158">
                  <c:v>0.184888234321964</c:v>
                </c:pt>
                <c:pt idx="159">
                  <c:v>0.186113444672595</c:v>
                </c:pt>
                <c:pt idx="160">
                  <c:v>0.18728167373513899</c:v>
                </c:pt>
                <c:pt idx="161">
                  <c:v>0.188429616204454</c:v>
                </c:pt>
                <c:pt idx="162">
                  <c:v>0.18975390063724801</c:v>
                </c:pt>
                <c:pt idx="163">
                  <c:v>0.191077716837013</c:v>
                </c:pt>
                <c:pt idx="164">
                  <c:v>0.19237659110836999</c:v>
                </c:pt>
                <c:pt idx="165">
                  <c:v>0.19371269910302399</c:v>
                </c:pt>
                <c:pt idx="166">
                  <c:v>0.19490859523623899</c:v>
                </c:pt>
                <c:pt idx="167">
                  <c:v>0.19603163106903401</c:v>
                </c:pt>
                <c:pt idx="168">
                  <c:v>0.19720058834846499</c:v>
                </c:pt>
                <c:pt idx="169">
                  <c:v>0.19849780492629501</c:v>
                </c:pt>
                <c:pt idx="170">
                  <c:v>0.19981022629216799</c:v>
                </c:pt>
                <c:pt idx="171">
                  <c:v>0.201037128683411</c:v>
                </c:pt>
                <c:pt idx="172">
                  <c:v>0.20217221764982199</c:v>
                </c:pt>
                <c:pt idx="173">
                  <c:v>0.203344054567934</c:v>
                </c:pt>
                <c:pt idx="174">
                  <c:v>0.20455711224627199</c:v>
                </c:pt>
                <c:pt idx="175">
                  <c:v>0.20563400298262999</c:v>
                </c:pt>
                <c:pt idx="176">
                  <c:v>0.20681103019664401</c:v>
                </c:pt>
                <c:pt idx="177">
                  <c:v>0.20801612101944</c:v>
                </c:pt>
                <c:pt idx="178">
                  <c:v>0.20907821542247901</c:v>
                </c:pt>
                <c:pt idx="179">
                  <c:v>0.210181479434427</c:v>
                </c:pt>
                <c:pt idx="180">
                  <c:v>0.21124831765492399</c:v>
                </c:pt>
                <c:pt idx="181">
                  <c:v>0.21219808398583001</c:v>
                </c:pt>
                <c:pt idx="182">
                  <c:v>0.21323588902071799</c:v>
                </c:pt>
                <c:pt idx="183">
                  <c:v>0.21427616376724001</c:v>
                </c:pt>
                <c:pt idx="184">
                  <c:v>0.215230583575863</c:v>
                </c:pt>
                <c:pt idx="185">
                  <c:v>0.216159520538452</c:v>
                </c:pt>
                <c:pt idx="186">
                  <c:v>0.21708903130495899</c:v>
                </c:pt>
                <c:pt idx="187">
                  <c:v>0.21802962977953999</c:v>
                </c:pt>
                <c:pt idx="188">
                  <c:v>0.21904610462238</c:v>
                </c:pt>
                <c:pt idx="189">
                  <c:v>0.21988963129048</c:v>
                </c:pt>
                <c:pt idx="190">
                  <c:v>0.220624593378692</c:v>
                </c:pt>
                <c:pt idx="191">
                  <c:v>0.22143501131198401</c:v>
                </c:pt>
                <c:pt idx="192">
                  <c:v>0.222227877019371</c:v>
                </c:pt>
                <c:pt idx="193">
                  <c:v>0.223028337220884</c:v>
                </c:pt>
                <c:pt idx="194">
                  <c:v>0.22385265005322</c:v>
                </c:pt>
                <c:pt idx="195">
                  <c:v>0.22464229550592399</c:v>
                </c:pt>
                <c:pt idx="196">
                  <c:v>0.22541570108443601</c:v>
                </c:pt>
                <c:pt idx="197">
                  <c:v>0.226156633320518</c:v>
                </c:pt>
                <c:pt idx="198">
                  <c:v>0.22680991073145501</c:v>
                </c:pt>
                <c:pt idx="199">
                  <c:v>0.22750951478139</c:v>
                </c:pt>
                <c:pt idx="200">
                  <c:v>0.22824468831206801</c:v>
                </c:pt>
                <c:pt idx="201">
                  <c:v>0.228881987628446</c:v>
                </c:pt>
                <c:pt idx="202">
                  <c:v>0.229631653417526</c:v>
                </c:pt>
                <c:pt idx="203">
                  <c:v>0.23039453112425201</c:v>
                </c:pt>
                <c:pt idx="204">
                  <c:v>0.230983908653831</c:v>
                </c:pt>
                <c:pt idx="205">
                  <c:v>0.231638155440926</c:v>
                </c:pt>
                <c:pt idx="206">
                  <c:v>0.232273165051161</c:v>
                </c:pt>
                <c:pt idx="207">
                  <c:v>0.232788855281332</c:v>
                </c:pt>
                <c:pt idx="208">
                  <c:v>0.23336260184118501</c:v>
                </c:pt>
                <c:pt idx="209">
                  <c:v>0.23398658224336899</c:v>
                </c:pt>
                <c:pt idx="210">
                  <c:v>0.23457736900859599</c:v>
                </c:pt>
                <c:pt idx="211">
                  <c:v>0.234942761841197</c:v>
                </c:pt>
                <c:pt idx="212">
                  <c:v>0.23541606514195301</c:v>
                </c:pt>
                <c:pt idx="213">
                  <c:v>0.235950699717169</c:v>
                </c:pt>
                <c:pt idx="214">
                  <c:v>0.236343098070804</c:v>
                </c:pt>
                <c:pt idx="215">
                  <c:v>0.23684521205131401</c:v>
                </c:pt>
                <c:pt idx="216">
                  <c:v>0.23739066131982201</c:v>
                </c:pt>
                <c:pt idx="217">
                  <c:v>0.23786790632347399</c:v>
                </c:pt>
                <c:pt idx="218">
                  <c:v>0.238373837957259</c:v>
                </c:pt>
                <c:pt idx="219">
                  <c:v>0.238827755899887</c:v>
                </c:pt>
                <c:pt idx="220">
                  <c:v>0.23918097336453401</c:v>
                </c:pt>
                <c:pt idx="221">
                  <c:v>0.23964024672326201</c:v>
                </c:pt>
                <c:pt idx="222">
                  <c:v>0.24012716247878299</c:v>
                </c:pt>
                <c:pt idx="223">
                  <c:v>0.24057535998503299</c:v>
                </c:pt>
                <c:pt idx="224">
                  <c:v>0.240980786375627</c:v>
                </c:pt>
                <c:pt idx="225">
                  <c:v>0.241438491690944</c:v>
                </c:pt>
                <c:pt idx="226">
                  <c:v>0.241930298885698</c:v>
                </c:pt>
                <c:pt idx="227">
                  <c:v>0.24237363563984499</c:v>
                </c:pt>
                <c:pt idx="228">
                  <c:v>0.24275264135300101</c:v>
                </c:pt>
                <c:pt idx="229">
                  <c:v>0.243145673028278</c:v>
                </c:pt>
                <c:pt idx="230">
                  <c:v>0.243615820657306</c:v>
                </c:pt>
                <c:pt idx="231">
                  <c:v>0.24403938583321799</c:v>
                </c:pt>
                <c:pt idx="232">
                  <c:v>0.24441833433065899</c:v>
                </c:pt>
                <c:pt idx="233">
                  <c:v>0.244815500091348</c:v>
                </c:pt>
                <c:pt idx="234">
                  <c:v>0.24535295266419899</c:v>
                </c:pt>
                <c:pt idx="235">
                  <c:v>0.24580233938312501</c:v>
                </c:pt>
                <c:pt idx="236">
                  <c:v>0.246160952328427</c:v>
                </c:pt>
                <c:pt idx="237">
                  <c:v>0.24656128696898699</c:v>
                </c:pt>
                <c:pt idx="238">
                  <c:v>0.24699298555542601</c:v>
                </c:pt>
                <c:pt idx="239">
                  <c:v>0.247449906120004</c:v>
                </c:pt>
                <c:pt idx="240">
                  <c:v>0.24792744178391901</c:v>
                </c:pt>
                <c:pt idx="241">
                  <c:v>0.248316623418391</c:v>
                </c:pt>
                <c:pt idx="242">
                  <c:v>0.2486682704048</c:v>
                </c:pt>
                <c:pt idx="243">
                  <c:v>0.24903991141258899</c:v>
                </c:pt>
                <c:pt idx="244">
                  <c:v>0.249484553419482</c:v>
                </c:pt>
                <c:pt idx="245">
                  <c:v>0.24989866356910401</c:v>
                </c:pt>
                <c:pt idx="246">
                  <c:v>0.25025371978342797</c:v>
                </c:pt>
                <c:pt idx="247">
                  <c:v>0.25064871571338598</c:v>
                </c:pt>
                <c:pt idx="248">
                  <c:v>0.25106641023186299</c:v>
                </c:pt>
                <c:pt idx="249">
                  <c:v>0.25147833125878499</c:v>
                </c:pt>
                <c:pt idx="250">
                  <c:v>0.25185557617320398</c:v>
                </c:pt>
                <c:pt idx="251">
                  <c:v>0.25224496053690398</c:v>
                </c:pt>
                <c:pt idx="252">
                  <c:v>0.25260865504791102</c:v>
                </c:pt>
                <c:pt idx="253">
                  <c:v>0.25289628408735798</c:v>
                </c:pt>
                <c:pt idx="254">
                  <c:v>0.25323134202953801</c:v>
                </c:pt>
                <c:pt idx="255">
                  <c:v>0.25358508047503497</c:v>
                </c:pt>
                <c:pt idx="256">
                  <c:v>0.25393992005497501</c:v>
                </c:pt>
                <c:pt idx="257">
                  <c:v>0.254252987365988</c:v>
                </c:pt>
                <c:pt idx="258">
                  <c:v>0.254584331563246</c:v>
                </c:pt>
                <c:pt idx="259">
                  <c:v>0.25492090927440503</c:v>
                </c:pt>
                <c:pt idx="260">
                  <c:v>0.255187575338718</c:v>
                </c:pt>
                <c:pt idx="261">
                  <c:v>0.25551610838231498</c:v>
                </c:pt>
                <c:pt idx="262">
                  <c:v>0.25588656400396098</c:v>
                </c:pt>
                <c:pt idx="263">
                  <c:v>0.25623272911724898</c:v>
                </c:pt>
                <c:pt idx="264">
                  <c:v>0.25663053305261602</c:v>
                </c:pt>
                <c:pt idx="265">
                  <c:v>0.25703236393242102</c:v>
                </c:pt>
                <c:pt idx="266">
                  <c:v>0.257409275864943</c:v>
                </c:pt>
                <c:pt idx="267">
                  <c:v>0.257854656168167</c:v>
                </c:pt>
                <c:pt idx="268">
                  <c:v>0.25833206738044201</c:v>
                </c:pt>
                <c:pt idx="269">
                  <c:v>0.25881104063643801</c:v>
                </c:pt>
                <c:pt idx="270">
                  <c:v>0.25927782551149797</c:v>
                </c:pt>
                <c:pt idx="271">
                  <c:v>0.259768880767279</c:v>
                </c:pt>
                <c:pt idx="272">
                  <c:v>0.26030290697384501</c:v>
                </c:pt>
                <c:pt idx="273">
                  <c:v>0.26087859448921302</c:v>
                </c:pt>
                <c:pt idx="274">
                  <c:v>0.26145565869133103</c:v>
                </c:pt>
                <c:pt idx="275">
                  <c:v>0.26206754655999098</c:v>
                </c:pt>
                <c:pt idx="276">
                  <c:v>0.26272283012402398</c:v>
                </c:pt>
                <c:pt idx="277">
                  <c:v>0.26328621676525799</c:v>
                </c:pt>
                <c:pt idx="278">
                  <c:v>0.263864497666633</c:v>
                </c:pt>
                <c:pt idx="279">
                  <c:v>0.26449655247675102</c:v>
                </c:pt>
                <c:pt idx="280">
                  <c:v>0.26509391805284699</c:v>
                </c:pt>
                <c:pt idx="281">
                  <c:v>0.26571194532879899</c:v>
                </c:pt>
                <c:pt idx="282">
                  <c:v>0.26633697292254599</c:v>
                </c:pt>
                <c:pt idx="283">
                  <c:v>0.26695642124840102</c:v>
                </c:pt>
                <c:pt idx="284">
                  <c:v>0.26758763997590501</c:v>
                </c:pt>
                <c:pt idx="285">
                  <c:v>0.26821735744669201</c:v>
                </c:pt>
                <c:pt idx="286">
                  <c:v>0.26882188131290502</c:v>
                </c:pt>
                <c:pt idx="287">
                  <c:v>0.26939927539694603</c:v>
                </c:pt>
                <c:pt idx="288">
                  <c:v>0.26996607184015098</c:v>
                </c:pt>
                <c:pt idx="289">
                  <c:v>0.27052156371721198</c:v>
                </c:pt>
                <c:pt idx="290">
                  <c:v>0.27111465276614699</c:v>
                </c:pt>
                <c:pt idx="291">
                  <c:v>0.27171277450284897</c:v>
                </c:pt>
                <c:pt idx="292">
                  <c:v>0.27230382497389499</c:v>
                </c:pt>
                <c:pt idx="293">
                  <c:v>0.27286207974541599</c:v>
                </c:pt>
                <c:pt idx="294">
                  <c:v>0.27342697211577199</c:v>
                </c:pt>
                <c:pt idx="295">
                  <c:v>0.27400063673063102</c:v>
                </c:pt>
                <c:pt idx="296">
                  <c:v>0.27454402409571499</c:v>
                </c:pt>
                <c:pt idx="297">
                  <c:v>0.27509221158820502</c:v>
                </c:pt>
                <c:pt idx="298">
                  <c:v>0.27564038562252202</c:v>
                </c:pt>
                <c:pt idx="299">
                  <c:v>0.27617901044506998</c:v>
                </c:pt>
                <c:pt idx="300">
                  <c:v>0.276746724937175</c:v>
                </c:pt>
                <c:pt idx="301">
                  <c:v>0.27732576421705102</c:v>
                </c:pt>
                <c:pt idx="302">
                  <c:v>0.277911942462853</c:v>
                </c:pt>
                <c:pt idx="303">
                  <c:v>0.27846253165136797</c:v>
                </c:pt>
                <c:pt idx="304">
                  <c:v>0.27901527106379098</c:v>
                </c:pt>
                <c:pt idx="305">
                  <c:v>0.27957351174991302</c:v>
                </c:pt>
                <c:pt idx="306">
                  <c:v>0.28012529864161401</c:v>
                </c:pt>
                <c:pt idx="307">
                  <c:v>0.28067646975487598</c:v>
                </c:pt>
                <c:pt idx="308">
                  <c:v>0.28122292210257099</c:v>
                </c:pt>
                <c:pt idx="309">
                  <c:v>0.28179945799793099</c:v>
                </c:pt>
                <c:pt idx="310">
                  <c:v>0.282331598122117</c:v>
                </c:pt>
                <c:pt idx="311">
                  <c:v>0.28288985744022999</c:v>
                </c:pt>
                <c:pt idx="312">
                  <c:v>0.28348363561510598</c:v>
                </c:pt>
                <c:pt idx="313">
                  <c:v>0.284017626924365</c:v>
                </c:pt>
                <c:pt idx="314">
                  <c:v>0.28451430835375902</c:v>
                </c:pt>
                <c:pt idx="315">
                  <c:v>0.28500592470770802</c:v>
                </c:pt>
                <c:pt idx="316">
                  <c:v>0.285512562413681</c:v>
                </c:pt>
                <c:pt idx="317">
                  <c:v>0.28602262942284101</c:v>
                </c:pt>
                <c:pt idx="318">
                  <c:v>0.28654464750603198</c:v>
                </c:pt>
                <c:pt idx="319">
                  <c:v>0.28702989845699201</c:v>
                </c:pt>
                <c:pt idx="320">
                  <c:v>0.28759643768465998</c:v>
                </c:pt>
                <c:pt idx="321">
                  <c:v>0.28810148454922901</c:v>
                </c:pt>
                <c:pt idx="322">
                  <c:v>0.28851053458995701</c:v>
                </c:pt>
                <c:pt idx="323">
                  <c:v>0.28906951202064901</c:v>
                </c:pt>
                <c:pt idx="324">
                  <c:v>0.28958061343827801</c:v>
                </c:pt>
                <c:pt idx="325">
                  <c:v>0.29005137006736997</c:v>
                </c:pt>
                <c:pt idx="326">
                  <c:v>0.29056375364679699</c:v>
                </c:pt>
                <c:pt idx="327">
                  <c:v>0.29106277067080599</c:v>
                </c:pt>
                <c:pt idx="328">
                  <c:v>0.29155672198081001</c:v>
                </c:pt>
                <c:pt idx="329">
                  <c:v>0.29205300561026498</c:v>
                </c:pt>
                <c:pt idx="330">
                  <c:v>0.29253813719976901</c:v>
                </c:pt>
                <c:pt idx="331">
                  <c:v>0.29298297999561501</c:v>
                </c:pt>
                <c:pt idx="332">
                  <c:v>0.29342359995817302</c:v>
                </c:pt>
                <c:pt idx="333">
                  <c:v>0.293886621311792</c:v>
                </c:pt>
                <c:pt idx="334">
                  <c:v>0.29435992360566499</c:v>
                </c:pt>
                <c:pt idx="335">
                  <c:v>0.294825964171332</c:v>
                </c:pt>
                <c:pt idx="336">
                  <c:v>0.29525028668508302</c:v>
                </c:pt>
                <c:pt idx="337">
                  <c:v>0.29566991284834399</c:v>
                </c:pt>
                <c:pt idx="338">
                  <c:v>0.29608440188784901</c:v>
                </c:pt>
                <c:pt idx="339">
                  <c:v>0.29649588301220697</c:v>
                </c:pt>
                <c:pt idx="340">
                  <c:v>0.29689982807665499</c:v>
                </c:pt>
                <c:pt idx="341">
                  <c:v>0.29729651170947302</c:v>
                </c:pt>
                <c:pt idx="342">
                  <c:v>0.29770669311269399</c:v>
                </c:pt>
                <c:pt idx="343">
                  <c:v>0.29815468085632302</c:v>
                </c:pt>
                <c:pt idx="344">
                  <c:v>0.298575206277224</c:v>
                </c:pt>
                <c:pt idx="345">
                  <c:v>0.29898835090104797</c:v>
                </c:pt>
                <c:pt idx="346">
                  <c:v>0.29942881545921002</c:v>
                </c:pt>
                <c:pt idx="347">
                  <c:v>0.29982776301141401</c:v>
                </c:pt>
                <c:pt idx="348">
                  <c:v>0.30018551886216599</c:v>
                </c:pt>
                <c:pt idx="349">
                  <c:v>0.30056801866198501</c:v>
                </c:pt>
                <c:pt idx="350">
                  <c:v>0.30093136923763703</c:v>
                </c:pt>
                <c:pt idx="351">
                  <c:v>0.30131246461356997</c:v>
                </c:pt>
                <c:pt idx="352">
                  <c:v>0.30173223182459502</c:v>
                </c:pt>
                <c:pt idx="353">
                  <c:v>0.30213945463083303</c:v>
                </c:pt>
                <c:pt idx="354">
                  <c:v>0.30249326890547601</c:v>
                </c:pt>
                <c:pt idx="355">
                  <c:v>0.30279776147785797</c:v>
                </c:pt>
                <c:pt idx="356">
                  <c:v>0.30312514546964803</c:v>
                </c:pt>
                <c:pt idx="357">
                  <c:v>0.303514111408549</c:v>
                </c:pt>
                <c:pt idx="358">
                  <c:v>0.30390451807109697</c:v>
                </c:pt>
                <c:pt idx="359">
                  <c:v>0.30426395735954198</c:v>
                </c:pt>
                <c:pt idx="360">
                  <c:v>0.30462343085486998</c:v>
                </c:pt>
                <c:pt idx="361">
                  <c:v>0.30499178325804799</c:v>
                </c:pt>
                <c:pt idx="362">
                  <c:v>0.30535583980966002</c:v>
                </c:pt>
                <c:pt idx="363">
                  <c:v>0.305633774955824</c:v>
                </c:pt>
                <c:pt idx="364">
                  <c:v>0.30593494025936802</c:v>
                </c:pt>
                <c:pt idx="365">
                  <c:v>0.30626717277896298</c:v>
                </c:pt>
                <c:pt idx="366">
                  <c:v>0.30659298562693599</c:v>
                </c:pt>
                <c:pt idx="367">
                  <c:v>0.30689680686889298</c:v>
                </c:pt>
                <c:pt idx="368">
                  <c:v>0.30721910906893202</c:v>
                </c:pt>
                <c:pt idx="369">
                  <c:v>0.30755471491871</c:v>
                </c:pt>
                <c:pt idx="370">
                  <c:v>0.307835609928369</c:v>
                </c:pt>
                <c:pt idx="371">
                  <c:v>0.30814694605416698</c:v>
                </c:pt>
                <c:pt idx="372">
                  <c:v>0.30846651543040998</c:v>
                </c:pt>
                <c:pt idx="373">
                  <c:v>0.30878763553588801</c:v>
                </c:pt>
                <c:pt idx="374">
                  <c:v>0.30908143798912702</c:v>
                </c:pt>
                <c:pt idx="375">
                  <c:v>0.309340234918762</c:v>
                </c:pt>
                <c:pt idx="376">
                  <c:v>0.30957438912219898</c:v>
                </c:pt>
                <c:pt idx="377">
                  <c:v>0.30987336132714899</c:v>
                </c:pt>
                <c:pt idx="378">
                  <c:v>0.31019575749811201</c:v>
                </c:pt>
                <c:pt idx="379">
                  <c:v>0.31046982672143802</c:v>
                </c:pt>
                <c:pt idx="380">
                  <c:v>0.31067796000218501</c:v>
                </c:pt>
                <c:pt idx="381">
                  <c:v>0.31092441372702001</c:v>
                </c:pt>
                <c:pt idx="382">
                  <c:v>0.31123342220606398</c:v>
                </c:pt>
                <c:pt idx="383">
                  <c:v>0.31143531443891098</c:v>
                </c:pt>
                <c:pt idx="384">
                  <c:v>0.311653317691158</c:v>
                </c:pt>
                <c:pt idx="385">
                  <c:v>0.31190354603924703</c:v>
                </c:pt>
                <c:pt idx="386">
                  <c:v>0.31215638797839501</c:v>
                </c:pt>
                <c:pt idx="387">
                  <c:v>0.31237620324153598</c:v>
                </c:pt>
                <c:pt idx="388">
                  <c:v>0.31262231540969998</c:v>
                </c:pt>
                <c:pt idx="389">
                  <c:v>0.31290657754476198</c:v>
                </c:pt>
                <c:pt idx="390">
                  <c:v>0.313116456233342</c:v>
                </c:pt>
                <c:pt idx="391">
                  <c:v>0.313368026297899</c:v>
                </c:pt>
                <c:pt idx="392">
                  <c:v>0.31362496627154501</c:v>
                </c:pt>
                <c:pt idx="393">
                  <c:v>0.31383316022625701</c:v>
                </c:pt>
                <c:pt idx="394">
                  <c:v>0.31405444584557701</c:v>
                </c:pt>
                <c:pt idx="395">
                  <c:v>0.31424340150491598</c:v>
                </c:pt>
                <c:pt idx="396">
                  <c:v>0.31437961850009999</c:v>
                </c:pt>
                <c:pt idx="397">
                  <c:v>0.31456910624823098</c:v>
                </c:pt>
                <c:pt idx="398">
                  <c:v>0.314795539969701</c:v>
                </c:pt>
                <c:pt idx="399">
                  <c:v>0.31498200735847098</c:v>
                </c:pt>
                <c:pt idx="400">
                  <c:v>0.315180472639144</c:v>
                </c:pt>
                <c:pt idx="401">
                  <c:v>0.31532988151859997</c:v>
                </c:pt>
                <c:pt idx="402">
                  <c:v>0.31546913099422402</c:v>
                </c:pt>
                <c:pt idx="403">
                  <c:v>0.31565756731238798</c:v>
                </c:pt>
                <c:pt idx="404">
                  <c:v>0.31586296196426</c:v>
                </c:pt>
                <c:pt idx="405">
                  <c:v>0.316058539233744</c:v>
                </c:pt>
                <c:pt idx="406">
                  <c:v>0.31623314554906701</c:v>
                </c:pt>
                <c:pt idx="407">
                  <c:v>0.31638745103158</c:v>
                </c:pt>
                <c:pt idx="408">
                  <c:v>0.31655417321937002</c:v>
                </c:pt>
                <c:pt idx="409">
                  <c:v>0.31672483250602401</c:v>
                </c:pt>
                <c:pt idx="410">
                  <c:v>0.316827738311868</c:v>
                </c:pt>
                <c:pt idx="411">
                  <c:v>0.31695657690544199</c:v>
                </c:pt>
                <c:pt idx="412">
                  <c:v>0.31712343060674603</c:v>
                </c:pt>
                <c:pt idx="413">
                  <c:v>0.31724634834820897</c:v>
                </c:pt>
                <c:pt idx="414">
                  <c:v>0.31737865959532502</c:v>
                </c:pt>
                <c:pt idx="415">
                  <c:v>0.31752660984499098</c:v>
                </c:pt>
                <c:pt idx="416">
                  <c:v>0.31766630698514298</c:v>
                </c:pt>
                <c:pt idx="417">
                  <c:v>0.31778761885669199</c:v>
                </c:pt>
                <c:pt idx="418">
                  <c:v>0.31788414851054603</c:v>
                </c:pt>
                <c:pt idx="419">
                  <c:v>0.31799067923407698</c:v>
                </c:pt>
                <c:pt idx="420">
                  <c:v>0.31812989534830899</c:v>
                </c:pt>
                <c:pt idx="421">
                  <c:v>0.318308599719131</c:v>
                </c:pt>
                <c:pt idx="422">
                  <c:v>0.318433196908535</c:v>
                </c:pt>
                <c:pt idx="423">
                  <c:v>0.31844113818203801</c:v>
                </c:pt>
                <c:pt idx="424">
                  <c:v>0.31855645683632</c:v>
                </c:pt>
                <c:pt idx="425">
                  <c:v>0.31870102375452303</c:v>
                </c:pt>
                <c:pt idx="426">
                  <c:v>0.31882229640096998</c:v>
                </c:pt>
                <c:pt idx="427">
                  <c:v>0.318972207632579</c:v>
                </c:pt>
                <c:pt idx="428">
                  <c:v>0.31908069403957501</c:v>
                </c:pt>
                <c:pt idx="429">
                  <c:v>0.31917051010090602</c:v>
                </c:pt>
                <c:pt idx="430">
                  <c:v>0.31929507745657099</c:v>
                </c:pt>
                <c:pt idx="431">
                  <c:v>0.319421933582129</c:v>
                </c:pt>
                <c:pt idx="432">
                  <c:v>0.31948837356439502</c:v>
                </c:pt>
                <c:pt idx="433">
                  <c:v>0.31954538441673103</c:v>
                </c:pt>
                <c:pt idx="434">
                  <c:v>0.31970043927594799</c:v>
                </c:pt>
                <c:pt idx="435">
                  <c:v>0.31980215953045699</c:v>
                </c:pt>
                <c:pt idx="436">
                  <c:v>0.31987324230764702</c:v>
                </c:pt>
                <c:pt idx="437">
                  <c:v>0.31999824323359999</c:v>
                </c:pt>
                <c:pt idx="438">
                  <c:v>0.32006077677565697</c:v>
                </c:pt>
                <c:pt idx="439">
                  <c:v>0.32014245596901397</c:v>
                </c:pt>
                <c:pt idx="440">
                  <c:v>0.32028381827610702</c:v>
                </c:pt>
                <c:pt idx="441">
                  <c:v>0.32034544369033402</c:v>
                </c:pt>
                <c:pt idx="442">
                  <c:v>0.32039579971781501</c:v>
                </c:pt>
                <c:pt idx="443">
                  <c:v>0.32047139231778798</c:v>
                </c:pt>
                <c:pt idx="444">
                  <c:v>0.320555748548004</c:v>
                </c:pt>
                <c:pt idx="445">
                  <c:v>0.32065907719459302</c:v>
                </c:pt>
                <c:pt idx="446">
                  <c:v>0.32074544786978598</c:v>
                </c:pt>
                <c:pt idx="447">
                  <c:v>0.32080263542526899</c:v>
                </c:pt>
                <c:pt idx="448">
                  <c:v>0.32093625821192601</c:v>
                </c:pt>
                <c:pt idx="449">
                  <c:v>0.321041618279439</c:v>
                </c:pt>
                <c:pt idx="450">
                  <c:v>0.32106898694180103</c:v>
                </c:pt>
                <c:pt idx="451">
                  <c:v>0.32117478151558299</c:v>
                </c:pt>
                <c:pt idx="452">
                  <c:v>0.32124263897788802</c:v>
                </c:pt>
                <c:pt idx="453">
                  <c:v>0.32129969138188802</c:v>
                </c:pt>
                <c:pt idx="454">
                  <c:v>0.32143243858855403</c:v>
                </c:pt>
                <c:pt idx="455">
                  <c:v>0.32150743780907498</c:v>
                </c:pt>
                <c:pt idx="456">
                  <c:v>0.32153747404856398</c:v>
                </c:pt>
                <c:pt idx="457">
                  <c:v>0.32153137042747498</c:v>
                </c:pt>
                <c:pt idx="458">
                  <c:v>0.32158837879757901</c:v>
                </c:pt>
                <c:pt idx="459">
                  <c:v>0.32172407796285901</c:v>
                </c:pt>
                <c:pt idx="460">
                  <c:v>0.32181634468006298</c:v>
                </c:pt>
                <c:pt idx="461">
                  <c:v>0.32178784164407398</c:v>
                </c:pt>
                <c:pt idx="462">
                  <c:v>0.32191083893229899</c:v>
                </c:pt>
                <c:pt idx="463">
                  <c:v>0.32206117906271198</c:v>
                </c:pt>
                <c:pt idx="464">
                  <c:v>0.32212407411344501</c:v>
                </c:pt>
                <c:pt idx="465">
                  <c:v>0.32221159344551997</c:v>
                </c:pt>
                <c:pt idx="466">
                  <c:v>0.32228015361713802</c:v>
                </c:pt>
                <c:pt idx="467">
                  <c:v>0.322344948482576</c:v>
                </c:pt>
                <c:pt idx="468">
                  <c:v>0.32244077413567901</c:v>
                </c:pt>
                <c:pt idx="469">
                  <c:v>0.32253890237195998</c:v>
                </c:pt>
                <c:pt idx="470">
                  <c:v>0.32264084496680401</c:v>
                </c:pt>
                <c:pt idx="471">
                  <c:v>0.32276681709803301</c:v>
                </c:pt>
                <c:pt idx="472">
                  <c:v>0.32283624236914199</c:v>
                </c:pt>
                <c:pt idx="473">
                  <c:v>0.32286396365977899</c:v>
                </c:pt>
                <c:pt idx="474">
                  <c:v>0.32297168941443299</c:v>
                </c:pt>
                <c:pt idx="475">
                  <c:v>0.323055296163274</c:v>
                </c:pt>
                <c:pt idx="476">
                  <c:v>0.32312797863328202</c:v>
                </c:pt>
                <c:pt idx="477">
                  <c:v>0.323240508244794</c:v>
                </c:pt>
                <c:pt idx="478">
                  <c:v>0.323336441511197</c:v>
                </c:pt>
                <c:pt idx="479">
                  <c:v>0.32340340383476801</c:v>
                </c:pt>
                <c:pt idx="480">
                  <c:v>0.32348481893109698</c:v>
                </c:pt>
                <c:pt idx="481">
                  <c:v>0.32354813192287701</c:v>
                </c:pt>
                <c:pt idx="482">
                  <c:v>0.323633112087793</c:v>
                </c:pt>
                <c:pt idx="483">
                  <c:v>0.32373187788610902</c:v>
                </c:pt>
                <c:pt idx="484">
                  <c:v>0.323852254268925</c:v>
                </c:pt>
                <c:pt idx="485">
                  <c:v>0.32393766083918901</c:v>
                </c:pt>
                <c:pt idx="486">
                  <c:v>0.323957300865098</c:v>
                </c:pt>
                <c:pt idx="487">
                  <c:v>0.32404188821325702</c:v>
                </c:pt>
                <c:pt idx="488">
                  <c:v>0.32417899086492202</c:v>
                </c:pt>
                <c:pt idx="489">
                  <c:v>0.32429863052964297</c:v>
                </c:pt>
                <c:pt idx="490">
                  <c:v>0.32438058767813999</c:v>
                </c:pt>
                <c:pt idx="491">
                  <c:v>0.32444992471948703</c:v>
                </c:pt>
                <c:pt idx="492">
                  <c:v>0.32452157561855499</c:v>
                </c:pt>
                <c:pt idx="493">
                  <c:v>0.32459777559345099</c:v>
                </c:pt>
                <c:pt idx="494">
                  <c:v>0.32472974039515101</c:v>
                </c:pt>
                <c:pt idx="495">
                  <c:v>0.32485156806960902</c:v>
                </c:pt>
                <c:pt idx="496">
                  <c:v>0.32487367373169002</c:v>
                </c:pt>
                <c:pt idx="497">
                  <c:v>0.32503881691611602</c:v>
                </c:pt>
                <c:pt idx="498">
                  <c:v>0.32520888357503303</c:v>
                </c:pt>
                <c:pt idx="499">
                  <c:v>0.32525895371285901</c:v>
                </c:pt>
                <c:pt idx="500">
                  <c:v>0.32538236437205198</c:v>
                </c:pt>
                <c:pt idx="501">
                  <c:v>0.32547011551217903</c:v>
                </c:pt>
                <c:pt idx="502">
                  <c:v>0.32557637700132303</c:v>
                </c:pt>
                <c:pt idx="503">
                  <c:v>0.325675381272229</c:v>
                </c:pt>
                <c:pt idx="504">
                  <c:v>0.32579257236424802</c:v>
                </c:pt>
                <c:pt idx="505">
                  <c:v>0.32596163447631199</c:v>
                </c:pt>
                <c:pt idx="506">
                  <c:v>0.32614588956656698</c:v>
                </c:pt>
                <c:pt idx="507">
                  <c:v>0.32616860228698302</c:v>
                </c:pt>
                <c:pt idx="508">
                  <c:v>0.32622406954704602</c:v>
                </c:pt>
                <c:pt idx="509">
                  <c:v>0.32635855101649702</c:v>
                </c:pt>
                <c:pt idx="510">
                  <c:v>0.32640393495395398</c:v>
                </c:pt>
                <c:pt idx="511">
                  <c:v>0.32648209088362701</c:v>
                </c:pt>
                <c:pt idx="512">
                  <c:v>0.32664430101642</c:v>
                </c:pt>
                <c:pt idx="513">
                  <c:v>0.32676816229730798</c:v>
                </c:pt>
                <c:pt idx="514">
                  <c:v>0.32688815264815502</c:v>
                </c:pt>
                <c:pt idx="515">
                  <c:v>0.32697876266991399</c:v>
                </c:pt>
                <c:pt idx="516">
                  <c:v>0.32706299632831198</c:v>
                </c:pt>
                <c:pt idx="517">
                  <c:v>0.32718642888128902</c:v>
                </c:pt>
                <c:pt idx="518">
                  <c:v>0.32735041619927902</c:v>
                </c:pt>
                <c:pt idx="519">
                  <c:v>0.32752264633893002</c:v>
                </c:pt>
                <c:pt idx="520">
                  <c:v>0.32766516716594801</c:v>
                </c:pt>
                <c:pt idx="521">
                  <c:v>0.32774945193666999</c:v>
                </c:pt>
                <c:pt idx="522">
                  <c:v>0.32784251389070002</c:v>
                </c:pt>
                <c:pt idx="523">
                  <c:v>0.32803665548386501</c:v>
                </c:pt>
                <c:pt idx="524">
                  <c:v>0.32822741442553099</c:v>
                </c:pt>
                <c:pt idx="525">
                  <c:v>0.32828579240053402</c:v>
                </c:pt>
                <c:pt idx="526">
                  <c:v>0.32833023437895598</c:v>
                </c:pt>
                <c:pt idx="527">
                  <c:v>0.32847112302680698</c:v>
                </c:pt>
                <c:pt idx="528">
                  <c:v>0.32860071058773099</c:v>
                </c:pt>
                <c:pt idx="529">
                  <c:v>0.32868481651261899</c:v>
                </c:pt>
                <c:pt idx="530">
                  <c:v>0.32878120777825798</c:v>
                </c:pt>
                <c:pt idx="531">
                  <c:v>0.32883791992112699</c:v>
                </c:pt>
                <c:pt idx="532">
                  <c:v>0.32900456368651998</c:v>
                </c:pt>
                <c:pt idx="533">
                  <c:v>0.32923041193096703</c:v>
                </c:pt>
                <c:pt idx="534">
                  <c:v>0.32942058504178401</c:v>
                </c:pt>
                <c:pt idx="535">
                  <c:v>0.32952824528724201</c:v>
                </c:pt>
                <c:pt idx="536">
                  <c:v>0.32961637423815399</c:v>
                </c:pt>
                <c:pt idx="537">
                  <c:v>0.32970660368536497</c:v>
                </c:pt>
                <c:pt idx="538">
                  <c:v>0.32980714511952802</c:v>
                </c:pt>
                <c:pt idx="539">
                  <c:v>0.32990808300721802</c:v>
                </c:pt>
                <c:pt idx="540">
                  <c:v>0.33002419676839101</c:v>
                </c:pt>
                <c:pt idx="541">
                  <c:v>0.33016479815002397</c:v>
                </c:pt>
                <c:pt idx="542">
                  <c:v>0.33029168452997398</c:v>
                </c:pt>
                <c:pt idx="543">
                  <c:v>0.33037521058867297</c:v>
                </c:pt>
                <c:pt idx="544">
                  <c:v>0.33049591974845099</c:v>
                </c:pt>
                <c:pt idx="545">
                  <c:v>0.33059457123098401</c:v>
                </c:pt>
                <c:pt idx="546">
                  <c:v>0.33070214955548599</c:v>
                </c:pt>
                <c:pt idx="547">
                  <c:v>0.33072926562395299</c:v>
                </c:pt>
                <c:pt idx="548">
                  <c:v>0.33081639948964098</c:v>
                </c:pt>
                <c:pt idx="549">
                  <c:v>0.33099657656339698</c:v>
                </c:pt>
                <c:pt idx="550">
                  <c:v>0.33103930095711598</c:v>
                </c:pt>
                <c:pt idx="551">
                  <c:v>0.33116443016581498</c:v>
                </c:pt>
                <c:pt idx="552">
                  <c:v>0.331342118177888</c:v>
                </c:pt>
                <c:pt idx="553">
                  <c:v>0.33137393639578</c:v>
                </c:pt>
                <c:pt idx="554">
                  <c:v>0.331447674764343</c:v>
                </c:pt>
                <c:pt idx="555">
                  <c:v>0.33155136605767199</c:v>
                </c:pt>
                <c:pt idx="556">
                  <c:v>0.33164165935997902</c:v>
                </c:pt>
                <c:pt idx="557">
                  <c:v>0.33185628476381401</c:v>
                </c:pt>
                <c:pt idx="558">
                  <c:v>0.33199171030945301</c:v>
                </c:pt>
                <c:pt idx="559">
                  <c:v>0.33200073017819498</c:v>
                </c:pt>
                <c:pt idx="560">
                  <c:v>0.332092391630533</c:v>
                </c:pt>
                <c:pt idx="561">
                  <c:v>0.33217133836667301</c:v>
                </c:pt>
                <c:pt idx="562">
                  <c:v>0.332229890428136</c:v>
                </c:pt>
                <c:pt idx="563">
                  <c:v>0.33234676689897202</c:v>
                </c:pt>
                <c:pt idx="564">
                  <c:v>0.33257435290836601</c:v>
                </c:pt>
                <c:pt idx="565">
                  <c:v>0.33270806643461898</c:v>
                </c:pt>
                <c:pt idx="566">
                  <c:v>0.33275621652898302</c:v>
                </c:pt>
                <c:pt idx="567">
                  <c:v>0.33294446063919497</c:v>
                </c:pt>
                <c:pt idx="568">
                  <c:v>0.33300105388295898</c:v>
                </c:pt>
                <c:pt idx="569">
                  <c:v>0.33304947751242597</c:v>
                </c:pt>
                <c:pt idx="570">
                  <c:v>0.33327879553805301</c:v>
                </c:pt>
                <c:pt idx="571">
                  <c:v>0.333600269503881</c:v>
                </c:pt>
                <c:pt idx="572">
                  <c:v>0.33379405656185002</c:v>
                </c:pt>
                <c:pt idx="573">
                  <c:v>0.33383400276654801</c:v>
                </c:pt>
                <c:pt idx="574">
                  <c:v>0.333845796427371</c:v>
                </c:pt>
                <c:pt idx="575">
                  <c:v>0.33406186906360202</c:v>
                </c:pt>
                <c:pt idx="576">
                  <c:v>0.33424208390051402</c:v>
                </c:pt>
                <c:pt idx="577">
                  <c:v>0.33440818320958898</c:v>
                </c:pt>
                <c:pt idx="578">
                  <c:v>0.33461044334790901</c:v>
                </c:pt>
                <c:pt idx="579">
                  <c:v>0.33477944251823499</c:v>
                </c:pt>
                <c:pt idx="580">
                  <c:v>0.334968414763129</c:v>
                </c:pt>
                <c:pt idx="581">
                  <c:v>0.33514131166938499</c:v>
                </c:pt>
                <c:pt idx="582">
                  <c:v>0.335107861292886</c:v>
                </c:pt>
                <c:pt idx="583">
                  <c:v>0.33526238011720999</c:v>
                </c:pt>
                <c:pt idx="584">
                  <c:v>0.33539463881800802</c:v>
                </c:pt>
                <c:pt idx="585">
                  <c:v>0.33531336684978003</c:v>
                </c:pt>
                <c:pt idx="586">
                  <c:v>0.33561472430345002</c:v>
                </c:pt>
                <c:pt idx="587">
                  <c:v>0.33579169379978202</c:v>
                </c:pt>
                <c:pt idx="588">
                  <c:v>0.33575076072168603</c:v>
                </c:pt>
                <c:pt idx="589">
                  <c:v>0.33579983369552202</c:v>
                </c:pt>
                <c:pt idx="590">
                  <c:v>0.33590151570811699</c:v>
                </c:pt>
                <c:pt idx="591">
                  <c:v>0.33613014197012803</c:v>
                </c:pt>
                <c:pt idx="592">
                  <c:v>0.33650316130852798</c:v>
                </c:pt>
                <c:pt idx="593">
                  <c:v>0.33669815893372401</c:v>
                </c:pt>
                <c:pt idx="594">
                  <c:v>0.33659400582839599</c:v>
                </c:pt>
                <c:pt idx="595">
                  <c:v>0.33648747244870802</c:v>
                </c:pt>
                <c:pt idx="596">
                  <c:v>0.33661771698632897</c:v>
                </c:pt>
                <c:pt idx="597">
                  <c:v>0.33676082149824499</c:v>
                </c:pt>
                <c:pt idx="598">
                  <c:v>0.33686573791610402</c:v>
                </c:pt>
                <c:pt idx="599">
                  <c:v>0.337000465416251</c:v>
                </c:pt>
                <c:pt idx="600">
                  <c:v>0.33728899343466701</c:v>
                </c:pt>
                <c:pt idx="601">
                  <c:v>0.337315477634197</c:v>
                </c:pt>
                <c:pt idx="602">
                  <c:v>0.337354147169383</c:v>
                </c:pt>
                <c:pt idx="603">
                  <c:v>0.33738525358243798</c:v>
                </c:pt>
                <c:pt idx="604">
                  <c:v>0.33746518811183002</c:v>
                </c:pt>
                <c:pt idx="605">
                  <c:v>0.33753861144605002</c:v>
                </c:pt>
                <c:pt idx="606">
                  <c:v>0.337552260948354</c:v>
                </c:pt>
                <c:pt idx="607">
                  <c:v>0.33759191387960902</c:v>
                </c:pt>
                <c:pt idx="608">
                  <c:v>0.33774903914763899</c:v>
                </c:pt>
                <c:pt idx="609">
                  <c:v>0.33786625951911398</c:v>
                </c:pt>
                <c:pt idx="610">
                  <c:v>0.337981057728578</c:v>
                </c:pt>
                <c:pt idx="611">
                  <c:v>0.338024652040669</c:v>
                </c:pt>
                <c:pt idx="612">
                  <c:v>0.33797193795552299</c:v>
                </c:pt>
                <c:pt idx="613">
                  <c:v>0.33798061767853699</c:v>
                </c:pt>
                <c:pt idx="614">
                  <c:v>0.33806811216669502</c:v>
                </c:pt>
                <c:pt idx="615">
                  <c:v>0.33824715851794801</c:v>
                </c:pt>
                <c:pt idx="616">
                  <c:v>0.33834438520753302</c:v>
                </c:pt>
                <c:pt idx="617">
                  <c:v>0.33841983056229302</c:v>
                </c:pt>
                <c:pt idx="618">
                  <c:v>0.33855698401114098</c:v>
                </c:pt>
                <c:pt idx="619">
                  <c:v>0.33868616933885798</c:v>
                </c:pt>
                <c:pt idx="620">
                  <c:v>0.33870864469235501</c:v>
                </c:pt>
                <c:pt idx="621">
                  <c:v>0.33875447984500401</c:v>
                </c:pt>
                <c:pt idx="622">
                  <c:v>0.33887268565214601</c:v>
                </c:pt>
                <c:pt idx="623">
                  <c:v>0.338856522625609</c:v>
                </c:pt>
                <c:pt idx="624">
                  <c:v>0.33880016155686499</c:v>
                </c:pt>
                <c:pt idx="625">
                  <c:v>0.33890481725150001</c:v>
                </c:pt>
                <c:pt idx="626">
                  <c:v>0.33908934791909001</c:v>
                </c:pt>
                <c:pt idx="627">
                  <c:v>0.33920707881575701</c:v>
                </c:pt>
                <c:pt idx="628">
                  <c:v>0.33930610730366201</c:v>
                </c:pt>
                <c:pt idx="629">
                  <c:v>0.33938618470390503</c:v>
                </c:pt>
                <c:pt idx="630">
                  <c:v>0.33941939407504801</c:v>
                </c:pt>
                <c:pt idx="631">
                  <c:v>0.33942010787455501</c:v>
                </c:pt>
                <c:pt idx="632">
                  <c:v>0.33949254515060101</c:v>
                </c:pt>
                <c:pt idx="633">
                  <c:v>0.33962947403419402</c:v>
                </c:pt>
                <c:pt idx="634">
                  <c:v>0.339790443770291</c:v>
                </c:pt>
                <c:pt idx="635">
                  <c:v>0.33995687926802198</c:v>
                </c:pt>
                <c:pt idx="636">
                  <c:v>0.34010389969557397</c:v>
                </c:pt>
                <c:pt idx="637">
                  <c:v>0.34022489051296501</c:v>
                </c:pt>
                <c:pt idx="638">
                  <c:v>0.34029859909708898</c:v>
                </c:pt>
                <c:pt idx="639">
                  <c:v>0.34034266831357901</c:v>
                </c:pt>
                <c:pt idx="640">
                  <c:v>0.34036436567670397</c:v>
                </c:pt>
                <c:pt idx="641">
                  <c:v>0.34041311444378197</c:v>
                </c:pt>
                <c:pt idx="642">
                  <c:v>0.34049914010609</c:v>
                </c:pt>
                <c:pt idx="643">
                  <c:v>0.34062882786400001</c:v>
                </c:pt>
                <c:pt idx="644">
                  <c:v>0.34068798518526699</c:v>
                </c:pt>
                <c:pt idx="645">
                  <c:v>0.34073092041304698</c:v>
                </c:pt>
                <c:pt idx="646">
                  <c:v>0.34079964684171299</c:v>
                </c:pt>
                <c:pt idx="647">
                  <c:v>0.34079949606711601</c:v>
                </c:pt>
                <c:pt idx="648">
                  <c:v>0.340903390265755</c:v>
                </c:pt>
                <c:pt idx="649">
                  <c:v>0.34109603874191502</c:v>
                </c:pt>
                <c:pt idx="650">
                  <c:v>0.34124707802515297</c:v>
                </c:pt>
                <c:pt idx="651">
                  <c:v>0.34136824405863497</c:v>
                </c:pt>
                <c:pt idx="652">
                  <c:v>0.34146144396550498</c:v>
                </c:pt>
                <c:pt idx="653">
                  <c:v>0.34145607590952898</c:v>
                </c:pt>
                <c:pt idx="654">
                  <c:v>0.34145704440549501</c:v>
                </c:pt>
                <c:pt idx="655">
                  <c:v>0.34149404251538001</c:v>
                </c:pt>
                <c:pt idx="656">
                  <c:v>0.34154194104010999</c:v>
                </c:pt>
                <c:pt idx="657">
                  <c:v>0.34156832206653498</c:v>
                </c:pt>
                <c:pt idx="658">
                  <c:v>0.341695318488417</c:v>
                </c:pt>
                <c:pt idx="659">
                  <c:v>0.34185486873965698</c:v>
                </c:pt>
                <c:pt idx="660">
                  <c:v>0.341916424022503</c:v>
                </c:pt>
                <c:pt idx="661">
                  <c:v>0.34197618596999801</c:v>
                </c:pt>
                <c:pt idx="662">
                  <c:v>0.34203676833167201</c:v>
                </c:pt>
                <c:pt idx="663">
                  <c:v>0.34202802195675802</c:v>
                </c:pt>
                <c:pt idx="664">
                  <c:v>0.34207665225085798</c:v>
                </c:pt>
                <c:pt idx="665">
                  <c:v>0.342141121446772</c:v>
                </c:pt>
                <c:pt idx="666">
                  <c:v>0.34211811225455302</c:v>
                </c:pt>
                <c:pt idx="667">
                  <c:v>0.34212474564808898</c:v>
                </c:pt>
                <c:pt idx="668">
                  <c:v>0.34207158154211498</c:v>
                </c:pt>
                <c:pt idx="669">
                  <c:v>0.34207133742399398</c:v>
                </c:pt>
                <c:pt idx="670">
                  <c:v>0.34212462858359499</c:v>
                </c:pt>
                <c:pt idx="671">
                  <c:v>0.34221088748598899</c:v>
                </c:pt>
                <c:pt idx="672">
                  <c:v>0.34229420436219499</c:v>
                </c:pt>
                <c:pt idx="673">
                  <c:v>0.34235335383146998</c:v>
                </c:pt>
                <c:pt idx="674">
                  <c:v>0.34239798585247899</c:v>
                </c:pt>
                <c:pt idx="675">
                  <c:v>0.34246606713976502</c:v>
                </c:pt>
                <c:pt idx="676">
                  <c:v>0.34252203586438701</c:v>
                </c:pt>
                <c:pt idx="677">
                  <c:v>0.34259242273816298</c:v>
                </c:pt>
                <c:pt idx="678">
                  <c:v>0.34269573544668702</c:v>
                </c:pt>
                <c:pt idx="679">
                  <c:v>0.342770304639398</c:v>
                </c:pt>
                <c:pt idx="680">
                  <c:v>0.34285039666695399</c:v>
                </c:pt>
                <c:pt idx="681">
                  <c:v>0.34293368913668698</c:v>
                </c:pt>
                <c:pt idx="682">
                  <c:v>0.34298289004266502</c:v>
                </c:pt>
                <c:pt idx="683">
                  <c:v>0.34301368914873698</c:v>
                </c:pt>
                <c:pt idx="684">
                  <c:v>0.34310493298950601</c:v>
                </c:pt>
                <c:pt idx="685">
                  <c:v>0.343164701841985</c:v>
                </c:pt>
                <c:pt idx="686">
                  <c:v>0.343280631367958</c:v>
                </c:pt>
                <c:pt idx="687">
                  <c:v>0.34346857603431202</c:v>
                </c:pt>
                <c:pt idx="688">
                  <c:v>0.343558659287586</c:v>
                </c:pt>
                <c:pt idx="689">
                  <c:v>0.34362072421582401</c:v>
                </c:pt>
                <c:pt idx="690">
                  <c:v>0.34374904137096801</c:v>
                </c:pt>
                <c:pt idx="691">
                  <c:v>0.34384092187823001</c:v>
                </c:pt>
                <c:pt idx="692">
                  <c:v>0.343982387180436</c:v>
                </c:pt>
                <c:pt idx="693">
                  <c:v>0.34410183972502401</c:v>
                </c:pt>
                <c:pt idx="694">
                  <c:v>0.34426205472198801</c:v>
                </c:pt>
                <c:pt idx="695">
                  <c:v>0.34439962777699101</c:v>
                </c:pt>
                <c:pt idx="696">
                  <c:v>0.344484474188548</c:v>
                </c:pt>
                <c:pt idx="697">
                  <c:v>0.34460599919305301</c:v>
                </c:pt>
                <c:pt idx="698">
                  <c:v>0.34473108957326498</c:v>
                </c:pt>
                <c:pt idx="699">
                  <c:v>0.34489967493254398</c:v>
                </c:pt>
                <c:pt idx="700">
                  <c:v>0.34503717233847903</c:v>
                </c:pt>
                <c:pt idx="701">
                  <c:v>0.34523443160605799</c:v>
                </c:pt>
                <c:pt idx="702">
                  <c:v>0.345394498225087</c:v>
                </c:pt>
                <c:pt idx="703">
                  <c:v>0.34550600313248397</c:v>
                </c:pt>
                <c:pt idx="704">
                  <c:v>0.34562593148138399</c:v>
                </c:pt>
                <c:pt idx="705">
                  <c:v>0.34573027465914602</c:v>
                </c:pt>
                <c:pt idx="706">
                  <c:v>0.34585521649534501</c:v>
                </c:pt>
                <c:pt idx="707">
                  <c:v>0.34597089398687803</c:v>
                </c:pt>
                <c:pt idx="708">
                  <c:v>0.34607501620636</c:v>
                </c:pt>
                <c:pt idx="709">
                  <c:v>0.34619143571845601</c:v>
                </c:pt>
                <c:pt idx="710">
                  <c:v>0.34630675663157601</c:v>
                </c:pt>
                <c:pt idx="711">
                  <c:v>0.34636014744060101</c:v>
                </c:pt>
                <c:pt idx="712">
                  <c:v>0.34648009255352902</c:v>
                </c:pt>
                <c:pt idx="713">
                  <c:v>0.34660145220084299</c:v>
                </c:pt>
                <c:pt idx="714">
                  <c:v>0.346690640652346</c:v>
                </c:pt>
                <c:pt idx="715">
                  <c:v>0.34677300878416401</c:v>
                </c:pt>
                <c:pt idx="716">
                  <c:v>0.34685213567793199</c:v>
                </c:pt>
                <c:pt idx="717">
                  <c:v>0.34696401812349398</c:v>
                </c:pt>
                <c:pt idx="718">
                  <c:v>0.347060375903395</c:v>
                </c:pt>
                <c:pt idx="719">
                  <c:v>0.34713515912986298</c:v>
                </c:pt>
                <c:pt idx="720">
                  <c:v>0.34723753924914602</c:v>
                </c:pt>
                <c:pt idx="721">
                  <c:v>0.34731746673345298</c:v>
                </c:pt>
                <c:pt idx="722">
                  <c:v>0.34735286252690301</c:v>
                </c:pt>
                <c:pt idx="723">
                  <c:v>0.34742006161978001</c:v>
                </c:pt>
                <c:pt idx="724">
                  <c:v>0.34753234990923199</c:v>
                </c:pt>
                <c:pt idx="725">
                  <c:v>0.34757193609260001</c:v>
                </c:pt>
                <c:pt idx="726">
                  <c:v>0.34757882108494798</c:v>
                </c:pt>
                <c:pt idx="727">
                  <c:v>0.34758545727354001</c:v>
                </c:pt>
                <c:pt idx="728">
                  <c:v>0.347572511252209</c:v>
                </c:pt>
                <c:pt idx="729">
                  <c:v>0.34757676077003702</c:v>
                </c:pt>
                <c:pt idx="730">
                  <c:v>0.34760970449171302</c:v>
                </c:pt>
                <c:pt idx="731">
                  <c:v>0.34759542155963402</c:v>
                </c:pt>
                <c:pt idx="732">
                  <c:v>0.34760315035086797</c:v>
                </c:pt>
                <c:pt idx="733">
                  <c:v>0.34763606905667999</c:v>
                </c:pt>
                <c:pt idx="734">
                  <c:v>0.34761858162652498</c:v>
                </c:pt>
                <c:pt idx="735">
                  <c:v>0.347630426453504</c:v>
                </c:pt>
                <c:pt idx="736">
                  <c:v>0.34761464016583599</c:v>
                </c:pt>
                <c:pt idx="737">
                  <c:v>0.34754675478131197</c:v>
                </c:pt>
                <c:pt idx="738">
                  <c:v>0.34750469508500598</c:v>
                </c:pt>
                <c:pt idx="739">
                  <c:v>0.34743955902752899</c:v>
                </c:pt>
                <c:pt idx="740">
                  <c:v>0.34738058707513902</c:v>
                </c:pt>
                <c:pt idx="741">
                  <c:v>0.34731501578666402</c:v>
                </c:pt>
                <c:pt idx="742">
                  <c:v>0.34725828278689702</c:v>
                </c:pt>
                <c:pt idx="743">
                  <c:v>0.34720590238654597</c:v>
                </c:pt>
                <c:pt idx="744">
                  <c:v>0.34714926899284099</c:v>
                </c:pt>
                <c:pt idx="745">
                  <c:v>0.34710455793720202</c:v>
                </c:pt>
                <c:pt idx="746">
                  <c:v>0.34704232653848499</c:v>
                </c:pt>
                <c:pt idx="747">
                  <c:v>0.34698931060723598</c:v>
                </c:pt>
                <c:pt idx="748">
                  <c:v>0.346915761736523</c:v>
                </c:pt>
                <c:pt idx="749">
                  <c:v>0.34685947204838502</c:v>
                </c:pt>
                <c:pt idx="750">
                  <c:v>0.34681001349281698</c:v>
                </c:pt>
                <c:pt idx="751">
                  <c:v>0.34676248953223099</c:v>
                </c:pt>
                <c:pt idx="752">
                  <c:v>0.346732849319972</c:v>
                </c:pt>
                <c:pt idx="753">
                  <c:v>0.34670002490196999</c:v>
                </c:pt>
                <c:pt idx="754">
                  <c:v>0.34668752841196998</c:v>
                </c:pt>
                <c:pt idx="755">
                  <c:v>0.34665786972208501</c:v>
                </c:pt>
                <c:pt idx="756">
                  <c:v>0.34663508922891101</c:v>
                </c:pt>
                <c:pt idx="757">
                  <c:v>0.346652602261179</c:v>
                </c:pt>
                <c:pt idx="758">
                  <c:v>0.34666138426931198</c:v>
                </c:pt>
                <c:pt idx="759">
                  <c:v>0.34669151816354798</c:v>
                </c:pt>
                <c:pt idx="760">
                  <c:v>0.346704252823618</c:v>
                </c:pt>
                <c:pt idx="761">
                  <c:v>0.346704732903936</c:v>
                </c:pt>
                <c:pt idx="762">
                  <c:v>0.346719285153823</c:v>
                </c:pt>
                <c:pt idx="763">
                  <c:v>0.34674122261157603</c:v>
                </c:pt>
                <c:pt idx="764">
                  <c:v>0.34676950561693898</c:v>
                </c:pt>
                <c:pt idx="765">
                  <c:v>0.346805686013402</c:v>
                </c:pt>
                <c:pt idx="766">
                  <c:v>0.34683947073643001</c:v>
                </c:pt>
                <c:pt idx="767">
                  <c:v>0.34687696543048602</c:v>
                </c:pt>
                <c:pt idx="768">
                  <c:v>0.34692209855845302</c:v>
                </c:pt>
                <c:pt idx="769">
                  <c:v>0.346971293940739</c:v>
                </c:pt>
                <c:pt idx="770">
                  <c:v>0.347020977069258</c:v>
                </c:pt>
                <c:pt idx="771">
                  <c:v>0.347073196871443</c:v>
                </c:pt>
                <c:pt idx="772">
                  <c:v>0.34712146568484298</c:v>
                </c:pt>
                <c:pt idx="773">
                  <c:v>0.34716455463878199</c:v>
                </c:pt>
                <c:pt idx="774">
                  <c:v>0.34721875760700399</c:v>
                </c:pt>
                <c:pt idx="775">
                  <c:v>0.34726402178191601</c:v>
                </c:pt>
                <c:pt idx="776">
                  <c:v>0.34729840579705801</c:v>
                </c:pt>
                <c:pt idx="777">
                  <c:v>0.34734022433383199</c:v>
                </c:pt>
                <c:pt idx="778">
                  <c:v>0.34738144267272603</c:v>
                </c:pt>
                <c:pt idx="779">
                  <c:v>0.34741411864828903</c:v>
                </c:pt>
                <c:pt idx="780">
                  <c:v>0.34743371275586199</c:v>
                </c:pt>
                <c:pt idx="781">
                  <c:v>0.34745440581527298</c:v>
                </c:pt>
                <c:pt idx="782">
                  <c:v>0.34748638515716701</c:v>
                </c:pt>
                <c:pt idx="783">
                  <c:v>0.34753064988043902</c:v>
                </c:pt>
                <c:pt idx="784">
                  <c:v>0.34758593928124698</c:v>
                </c:pt>
                <c:pt idx="785">
                  <c:v>0.34764126847504201</c:v>
                </c:pt>
                <c:pt idx="786">
                  <c:v>0.34768194818818499</c:v>
                </c:pt>
                <c:pt idx="787">
                  <c:v>0.34771411140664898</c:v>
                </c:pt>
                <c:pt idx="788">
                  <c:v>0.34775954363800998</c:v>
                </c:pt>
                <c:pt idx="789">
                  <c:v>0.34780860193046198</c:v>
                </c:pt>
                <c:pt idx="790">
                  <c:v>0.34785243778790198</c:v>
                </c:pt>
                <c:pt idx="791">
                  <c:v>0.34789588678273797</c:v>
                </c:pt>
                <c:pt idx="792">
                  <c:v>0.34792122380956902</c:v>
                </c:pt>
                <c:pt idx="793">
                  <c:v>0.34792708322792198</c:v>
                </c:pt>
                <c:pt idx="794">
                  <c:v>0.34793940939111301</c:v>
                </c:pt>
                <c:pt idx="795">
                  <c:v>0.34795952522535101</c:v>
                </c:pt>
                <c:pt idx="796">
                  <c:v>0.34798040887607001</c:v>
                </c:pt>
                <c:pt idx="797">
                  <c:v>0.348034129523344</c:v>
                </c:pt>
                <c:pt idx="798">
                  <c:v>0.348073247415079</c:v>
                </c:pt>
                <c:pt idx="799">
                  <c:v>0.34810205663013</c:v>
                </c:pt>
                <c:pt idx="800">
                  <c:v>0.34813907726969301</c:v>
                </c:pt>
                <c:pt idx="801">
                  <c:v>0.34816025673394302</c:v>
                </c:pt>
                <c:pt idx="802">
                  <c:v>0.34816992462530399</c:v>
                </c:pt>
                <c:pt idx="803">
                  <c:v>0.34820630476750802</c:v>
                </c:pt>
                <c:pt idx="804">
                  <c:v>0.34824413630067402</c:v>
                </c:pt>
                <c:pt idx="805">
                  <c:v>0.34827177615598298</c:v>
                </c:pt>
                <c:pt idx="806">
                  <c:v>0.34830187101415999</c:v>
                </c:pt>
                <c:pt idx="807">
                  <c:v>0.34832134778843399</c:v>
                </c:pt>
                <c:pt idx="808">
                  <c:v>0.34833484506006301</c:v>
                </c:pt>
                <c:pt idx="809">
                  <c:v>0.34835217604193902</c:v>
                </c:pt>
                <c:pt idx="810">
                  <c:v>0.34837037859628001</c:v>
                </c:pt>
                <c:pt idx="811">
                  <c:v>0.34838184308887299</c:v>
                </c:pt>
                <c:pt idx="812">
                  <c:v>0.34839844717874002</c:v>
                </c:pt>
                <c:pt idx="813">
                  <c:v>0.34839400927555197</c:v>
                </c:pt>
                <c:pt idx="814">
                  <c:v>0.348389012681316</c:v>
                </c:pt>
                <c:pt idx="815">
                  <c:v>0.34837077613506201</c:v>
                </c:pt>
                <c:pt idx="816">
                  <c:v>0.348378588813539</c:v>
                </c:pt>
                <c:pt idx="817">
                  <c:v>0.34839278040260702</c:v>
                </c:pt>
                <c:pt idx="818">
                  <c:v>0.34840971428967499</c:v>
                </c:pt>
                <c:pt idx="819">
                  <c:v>0.34844719582050498</c:v>
                </c:pt>
                <c:pt idx="820">
                  <c:v>0.34846325242442799</c:v>
                </c:pt>
                <c:pt idx="821">
                  <c:v>0.34847406374981299</c:v>
                </c:pt>
                <c:pt idx="822">
                  <c:v>0.34847643637752901</c:v>
                </c:pt>
                <c:pt idx="823">
                  <c:v>0.34846078539215097</c:v>
                </c:pt>
                <c:pt idx="824">
                  <c:v>0.34846317312244701</c:v>
                </c:pt>
                <c:pt idx="825">
                  <c:v>0.34846648010535802</c:v>
                </c:pt>
                <c:pt idx="826">
                  <c:v>0.348470464215827</c:v>
                </c:pt>
                <c:pt idx="827">
                  <c:v>0.34847567619738901</c:v>
                </c:pt>
                <c:pt idx="828">
                  <c:v>0.34849831616461102</c:v>
                </c:pt>
                <c:pt idx="829">
                  <c:v>0.348521787266595</c:v>
                </c:pt>
                <c:pt idx="830">
                  <c:v>0.348557209404108</c:v>
                </c:pt>
                <c:pt idx="831">
                  <c:v>0.34856806721094302</c:v>
                </c:pt>
                <c:pt idx="832">
                  <c:v>0.34857638091571802</c:v>
                </c:pt>
                <c:pt idx="833">
                  <c:v>0.348583580296977</c:v>
                </c:pt>
                <c:pt idx="834">
                  <c:v>0.34856080201904199</c:v>
                </c:pt>
                <c:pt idx="835">
                  <c:v>0.34856460556424501</c:v>
                </c:pt>
                <c:pt idx="836">
                  <c:v>0.34860302313226499</c:v>
                </c:pt>
                <c:pt idx="837">
                  <c:v>0.34862513724172001</c:v>
                </c:pt>
                <c:pt idx="838">
                  <c:v>0.348630913217292</c:v>
                </c:pt>
                <c:pt idx="839">
                  <c:v>0.34864682279126202</c:v>
                </c:pt>
                <c:pt idx="840">
                  <c:v>0.34865399530740998</c:v>
                </c:pt>
                <c:pt idx="841">
                  <c:v>0.34865354316681002</c:v>
                </c:pt>
                <c:pt idx="842">
                  <c:v>0.34866210386522201</c:v>
                </c:pt>
                <c:pt idx="843">
                  <c:v>0.34868253413522798</c:v>
                </c:pt>
                <c:pt idx="844">
                  <c:v>0.34870186688023003</c:v>
                </c:pt>
                <c:pt idx="845">
                  <c:v>0.34870759308468802</c:v>
                </c:pt>
                <c:pt idx="846">
                  <c:v>0.34872020947204402</c:v>
                </c:pt>
                <c:pt idx="847">
                  <c:v>0.34874477491439398</c:v>
                </c:pt>
                <c:pt idx="848">
                  <c:v>0.34876408744767001</c:v>
                </c:pt>
                <c:pt idx="849">
                  <c:v>0.34878620422465501</c:v>
                </c:pt>
                <c:pt idx="850">
                  <c:v>0.34880676916905201</c:v>
                </c:pt>
                <c:pt idx="851">
                  <c:v>0.34882903879188898</c:v>
                </c:pt>
                <c:pt idx="852">
                  <c:v>0.348849809870728</c:v>
                </c:pt>
                <c:pt idx="853">
                  <c:v>0.34887109701943197</c:v>
                </c:pt>
                <c:pt idx="854">
                  <c:v>0.34888540981388499</c:v>
                </c:pt>
                <c:pt idx="855">
                  <c:v>0.34891089277502302</c:v>
                </c:pt>
                <c:pt idx="856">
                  <c:v>0.34892930246589399</c:v>
                </c:pt>
                <c:pt idx="857">
                  <c:v>0.34894516255013303</c:v>
                </c:pt>
                <c:pt idx="858">
                  <c:v>0.34895693396734001</c:v>
                </c:pt>
                <c:pt idx="859">
                  <c:v>0.34896329658898201</c:v>
                </c:pt>
                <c:pt idx="860">
                  <c:v>0.34897867499726998</c:v>
                </c:pt>
                <c:pt idx="861">
                  <c:v>0.34898724712010898</c:v>
                </c:pt>
                <c:pt idx="862">
                  <c:v>0.34899553080391899</c:v>
                </c:pt>
                <c:pt idx="863">
                  <c:v>0.349010822557971</c:v>
                </c:pt>
                <c:pt idx="864">
                  <c:v>0.34902013416918298</c:v>
                </c:pt>
                <c:pt idx="865">
                  <c:v>0.34903397664918101</c:v>
                </c:pt>
                <c:pt idx="866">
                  <c:v>0.349063773685578</c:v>
                </c:pt>
                <c:pt idx="867">
                  <c:v>0.34907269851038503</c:v>
                </c:pt>
                <c:pt idx="868">
                  <c:v>0.349075180041786</c:v>
                </c:pt>
                <c:pt idx="869">
                  <c:v>0.34909034206025402</c:v>
                </c:pt>
                <c:pt idx="870">
                  <c:v>0.349088917638674</c:v>
                </c:pt>
                <c:pt idx="871">
                  <c:v>0.34909067471701499</c:v>
                </c:pt>
                <c:pt idx="872">
                  <c:v>0.34910655208852498</c:v>
                </c:pt>
                <c:pt idx="873">
                  <c:v>0.34911107921347001</c:v>
                </c:pt>
                <c:pt idx="874">
                  <c:v>0.349095481514825</c:v>
                </c:pt>
                <c:pt idx="875">
                  <c:v>0.34907504909212</c:v>
                </c:pt>
                <c:pt idx="876">
                  <c:v>0.34906911598956403</c:v>
                </c:pt>
                <c:pt idx="877">
                  <c:v>0.34906079258140499</c:v>
                </c:pt>
                <c:pt idx="878">
                  <c:v>0.34904902095516199</c:v>
                </c:pt>
                <c:pt idx="879">
                  <c:v>0.34905690038044701</c:v>
                </c:pt>
                <c:pt idx="880">
                  <c:v>0.34906001785477597</c:v>
                </c:pt>
                <c:pt idx="881">
                  <c:v>0.34903646945455802</c:v>
                </c:pt>
                <c:pt idx="882">
                  <c:v>0.34903364910740498</c:v>
                </c:pt>
                <c:pt idx="883">
                  <c:v>0.34903805706708702</c:v>
                </c:pt>
                <c:pt idx="884">
                  <c:v>0.34902823065389599</c:v>
                </c:pt>
                <c:pt idx="885">
                  <c:v>0.34903653926471001</c:v>
                </c:pt>
                <c:pt idx="886">
                  <c:v>0.34903341064283699</c:v>
                </c:pt>
                <c:pt idx="887">
                  <c:v>0.349011227670254</c:v>
                </c:pt>
                <c:pt idx="888">
                  <c:v>0.349002788163642</c:v>
                </c:pt>
                <c:pt idx="889">
                  <c:v>0.34900124280104</c:v>
                </c:pt>
                <c:pt idx="890">
                  <c:v>0.34898961443062398</c:v>
                </c:pt>
                <c:pt idx="891">
                  <c:v>0.3489777500815</c:v>
                </c:pt>
                <c:pt idx="892">
                  <c:v>0.34896381054900399</c:v>
                </c:pt>
                <c:pt idx="893">
                  <c:v>0.34892803838860398</c:v>
                </c:pt>
                <c:pt idx="894">
                  <c:v>0.34886766946028402</c:v>
                </c:pt>
                <c:pt idx="895">
                  <c:v>0.34881446227109902</c:v>
                </c:pt>
                <c:pt idx="896">
                  <c:v>0.34874678606752602</c:v>
                </c:pt>
                <c:pt idx="897">
                  <c:v>0.348695319099389</c:v>
                </c:pt>
                <c:pt idx="898">
                  <c:v>0.34864539957801199</c:v>
                </c:pt>
                <c:pt idx="899">
                  <c:v>0.34857250993716898</c:v>
                </c:pt>
                <c:pt idx="900">
                  <c:v>0.34850192019217202</c:v>
                </c:pt>
                <c:pt idx="901">
                  <c:v>0.34843830986192198</c:v>
                </c:pt>
                <c:pt idx="902">
                  <c:v>0.34836251217825798</c:v>
                </c:pt>
                <c:pt idx="903">
                  <c:v>0.348306778941252</c:v>
                </c:pt>
                <c:pt idx="904">
                  <c:v>0.34825206685956001</c:v>
                </c:pt>
                <c:pt idx="905">
                  <c:v>0.34819228483949299</c:v>
                </c:pt>
                <c:pt idx="906">
                  <c:v>0.34814633044367999</c:v>
                </c:pt>
                <c:pt idx="907">
                  <c:v>0.348091715947214</c:v>
                </c:pt>
                <c:pt idx="908">
                  <c:v>0.34803825333581001</c:v>
                </c:pt>
                <c:pt idx="909">
                  <c:v>0.34798829072662901</c:v>
                </c:pt>
                <c:pt idx="910">
                  <c:v>0.34794513601934002</c:v>
                </c:pt>
                <c:pt idx="911">
                  <c:v>0.34790074716395297</c:v>
                </c:pt>
                <c:pt idx="912">
                  <c:v>0.34785798320273698</c:v>
                </c:pt>
                <c:pt idx="913">
                  <c:v>0.34782121254925302</c:v>
                </c:pt>
                <c:pt idx="914">
                  <c:v>0.34780264962118501</c:v>
                </c:pt>
                <c:pt idx="915">
                  <c:v>0.34778424933829699</c:v>
                </c:pt>
                <c:pt idx="916">
                  <c:v>0.34778237341585</c:v>
                </c:pt>
                <c:pt idx="917">
                  <c:v>0.34780411312349502</c:v>
                </c:pt>
                <c:pt idx="918">
                  <c:v>0.347840365462187</c:v>
                </c:pt>
                <c:pt idx="919">
                  <c:v>0.347880536640084</c:v>
                </c:pt>
                <c:pt idx="920">
                  <c:v>0.34793103754857901</c:v>
                </c:pt>
                <c:pt idx="921">
                  <c:v>0.34799708286440001</c:v>
                </c:pt>
                <c:pt idx="922">
                  <c:v>0.34808573984795099</c:v>
                </c:pt>
                <c:pt idx="923">
                  <c:v>0.34817833636863199</c:v>
                </c:pt>
                <c:pt idx="924">
                  <c:v>0.34827903347468098</c:v>
                </c:pt>
                <c:pt idx="925">
                  <c:v>0.34837883389792301</c:v>
                </c:pt>
                <c:pt idx="926">
                  <c:v>0.34848944316973501</c:v>
                </c:pt>
                <c:pt idx="927">
                  <c:v>0.34860687696355502</c:v>
                </c:pt>
                <c:pt idx="928">
                  <c:v>0.348725182218937</c:v>
                </c:pt>
                <c:pt idx="929">
                  <c:v>0.34882343607234401</c:v>
                </c:pt>
                <c:pt idx="930">
                  <c:v>0.34892687983161302</c:v>
                </c:pt>
                <c:pt idx="931">
                  <c:v>0.34902365077838798</c:v>
                </c:pt>
                <c:pt idx="932">
                  <c:v>0.34911015082427599</c:v>
                </c:pt>
                <c:pt idx="933">
                  <c:v>0.34920345662098001</c:v>
                </c:pt>
                <c:pt idx="934">
                  <c:v>0.34929880257673201</c:v>
                </c:pt>
                <c:pt idx="935">
                  <c:v>0.34937451120362401</c:v>
                </c:pt>
                <c:pt idx="936">
                  <c:v>0.34944339434548899</c:v>
                </c:pt>
                <c:pt idx="937">
                  <c:v>0.34950267075202601</c:v>
                </c:pt>
                <c:pt idx="938">
                  <c:v>0.34957286902819001</c:v>
                </c:pt>
                <c:pt idx="939">
                  <c:v>0.34960735395446602</c:v>
                </c:pt>
                <c:pt idx="940">
                  <c:v>0.34964515423403802</c:v>
                </c:pt>
                <c:pt idx="941">
                  <c:v>0.34967066561736598</c:v>
                </c:pt>
                <c:pt idx="942">
                  <c:v>0.34966391731007901</c:v>
                </c:pt>
                <c:pt idx="943">
                  <c:v>0.349664888672584</c:v>
                </c:pt>
                <c:pt idx="944">
                  <c:v>0.349645522317303</c:v>
                </c:pt>
                <c:pt idx="945">
                  <c:v>0.349622412064029</c:v>
                </c:pt>
                <c:pt idx="946">
                  <c:v>0.349580255158353</c:v>
                </c:pt>
                <c:pt idx="947">
                  <c:v>0.34953395156317202</c:v>
                </c:pt>
                <c:pt idx="948">
                  <c:v>0.34947087608907701</c:v>
                </c:pt>
                <c:pt idx="949">
                  <c:v>0.34938723377855202</c:v>
                </c:pt>
                <c:pt idx="950">
                  <c:v>0.34930698473127197</c:v>
                </c:pt>
                <c:pt idx="951">
                  <c:v>0.34921745769457402</c:v>
                </c:pt>
                <c:pt idx="952">
                  <c:v>0.34913021876189498</c:v>
                </c:pt>
                <c:pt idx="953">
                  <c:v>0.34903000542159002</c:v>
                </c:pt>
                <c:pt idx="954">
                  <c:v>0.34892144378562201</c:v>
                </c:pt>
                <c:pt idx="955">
                  <c:v>0.34882208682267102</c:v>
                </c:pt>
                <c:pt idx="956">
                  <c:v>0.34870675288245601</c:v>
                </c:pt>
                <c:pt idx="957">
                  <c:v>0.34858618139611403</c:v>
                </c:pt>
                <c:pt idx="958">
                  <c:v>0.34847454695149799</c:v>
                </c:pt>
                <c:pt idx="959">
                  <c:v>0.34834342497950399</c:v>
                </c:pt>
                <c:pt idx="960">
                  <c:v>0.34819703420486903</c:v>
                </c:pt>
                <c:pt idx="961">
                  <c:v>0.34804316556282</c:v>
                </c:pt>
                <c:pt idx="962">
                  <c:v>0.34787848281167399</c:v>
                </c:pt>
                <c:pt idx="963">
                  <c:v>0.34769651659990197</c:v>
                </c:pt>
                <c:pt idx="964">
                  <c:v>0.34751256040755901</c:v>
                </c:pt>
                <c:pt idx="965">
                  <c:v>0.34731300687993899</c:v>
                </c:pt>
                <c:pt idx="966">
                  <c:v>0.34710134810426702</c:v>
                </c:pt>
                <c:pt idx="967">
                  <c:v>0.34685703193605899</c:v>
                </c:pt>
                <c:pt idx="968">
                  <c:v>0.34657193942379</c:v>
                </c:pt>
                <c:pt idx="969">
                  <c:v>0.346278197155441</c:v>
                </c:pt>
                <c:pt idx="970">
                  <c:v>0.34596218941260198</c:v>
                </c:pt>
                <c:pt idx="971">
                  <c:v>0.34560711205963801</c:v>
                </c:pt>
                <c:pt idx="972">
                  <c:v>0.345240535565012</c:v>
                </c:pt>
                <c:pt idx="973">
                  <c:v>0.34484606782383997</c:v>
                </c:pt>
                <c:pt idx="974">
                  <c:v>0.34443871292566303</c:v>
                </c:pt>
                <c:pt idx="975">
                  <c:v>0.344005446795623</c:v>
                </c:pt>
                <c:pt idx="976">
                  <c:v>0.34352698506659402</c:v>
                </c:pt>
                <c:pt idx="977">
                  <c:v>0.34303343720914498</c:v>
                </c:pt>
                <c:pt idx="978">
                  <c:v>0.34246286975845103</c:v>
                </c:pt>
                <c:pt idx="979">
                  <c:v>0.34183831788840302</c:v>
                </c:pt>
                <c:pt idx="980">
                  <c:v>0.34120211993824601</c:v>
                </c:pt>
                <c:pt idx="981">
                  <c:v>0.34049600354579301</c:v>
                </c:pt>
                <c:pt idx="982">
                  <c:v>0.339757972978116</c:v>
                </c:pt>
                <c:pt idx="983">
                  <c:v>0.338999803280918</c:v>
                </c:pt>
                <c:pt idx="984">
                  <c:v>0.33818115943649901</c:v>
                </c:pt>
                <c:pt idx="985">
                  <c:v>0.337321529289768</c:v>
                </c:pt>
                <c:pt idx="986">
                  <c:v>0.33640140172264699</c:v>
                </c:pt>
                <c:pt idx="987">
                  <c:v>0.335416037490332</c:v>
                </c:pt>
                <c:pt idx="988">
                  <c:v>0.33438321163775198</c:v>
                </c:pt>
                <c:pt idx="989">
                  <c:v>0.333283316418577</c:v>
                </c:pt>
                <c:pt idx="990">
                  <c:v>0.332185214677156</c:v>
                </c:pt>
                <c:pt idx="991">
                  <c:v>0.33106508303001198</c:v>
                </c:pt>
                <c:pt idx="992">
                  <c:v>0.32989514509798801</c:v>
                </c:pt>
                <c:pt idx="993">
                  <c:v>0.32869287392221003</c:v>
                </c:pt>
                <c:pt idx="994">
                  <c:v>0.32750358608022201</c:v>
                </c:pt>
                <c:pt idx="995">
                  <c:v>0.32627868398795801</c:v>
                </c:pt>
                <c:pt idx="996">
                  <c:v>0.32504094463347399</c:v>
                </c:pt>
                <c:pt idx="997">
                  <c:v>0.323795724477211</c:v>
                </c:pt>
                <c:pt idx="998">
                  <c:v>0.32250734411770099</c:v>
                </c:pt>
                <c:pt idx="999">
                  <c:v>0.321223274705985</c:v>
                </c:pt>
                <c:pt idx="1000">
                  <c:v>0.31993129863314501</c:v>
                </c:pt>
                <c:pt idx="1001">
                  <c:v>0.31866361479677102</c:v>
                </c:pt>
                <c:pt idx="1002">
                  <c:v>0.31740621377490302</c:v>
                </c:pt>
                <c:pt idx="1003">
                  <c:v>0.31618455954177199</c:v>
                </c:pt>
                <c:pt idx="1004">
                  <c:v>0.31495242911864102</c:v>
                </c:pt>
                <c:pt idx="1005">
                  <c:v>0.31378985264107301</c:v>
                </c:pt>
                <c:pt idx="1006">
                  <c:v>0.312630476838754</c:v>
                </c:pt>
                <c:pt idx="1007">
                  <c:v>0.31156665712673298</c:v>
                </c:pt>
                <c:pt idx="1008">
                  <c:v>0.31053255098225502</c:v>
                </c:pt>
                <c:pt idx="1009">
                  <c:v>0.30961910840297102</c:v>
                </c:pt>
                <c:pt idx="1010">
                  <c:v>0.308780176395825</c:v>
                </c:pt>
                <c:pt idx="1011">
                  <c:v>0.308087177316552</c:v>
                </c:pt>
                <c:pt idx="1012">
                  <c:v>0.307523922854331</c:v>
                </c:pt>
                <c:pt idx="1013">
                  <c:v>0.30709582941054597</c:v>
                </c:pt>
                <c:pt idx="1014">
                  <c:v>0.30682355640646802</c:v>
                </c:pt>
                <c:pt idx="1015">
                  <c:v>0.30667708187857901</c:v>
                </c:pt>
                <c:pt idx="1016">
                  <c:v>0.30665933419546298</c:v>
                </c:pt>
                <c:pt idx="1017">
                  <c:v>0.30675509696858799</c:v>
                </c:pt>
                <c:pt idx="1018">
                  <c:v>0.30696174753393601</c:v>
                </c:pt>
                <c:pt idx="1019">
                  <c:v>0.30725385681460599</c:v>
                </c:pt>
                <c:pt idx="1020">
                  <c:v>0.307603642993452</c:v>
                </c:pt>
                <c:pt idx="1021">
                  <c:v>0.30804772932881103</c:v>
                </c:pt>
                <c:pt idx="1022">
                  <c:v>0.30851250843646399</c:v>
                </c:pt>
                <c:pt idx="1023">
                  <c:v>0.30906376421873899</c:v>
                </c:pt>
                <c:pt idx="1024">
                  <c:v>0.30959622759438399</c:v>
                </c:pt>
                <c:pt idx="1025">
                  <c:v>0.31015777354873802</c:v>
                </c:pt>
                <c:pt idx="1026">
                  <c:v>0.31070676056438401</c:v>
                </c:pt>
                <c:pt idx="1027">
                  <c:v>0.31125314918534203</c:v>
                </c:pt>
                <c:pt idx="1028">
                  <c:v>0.31179596984977498</c:v>
                </c:pt>
                <c:pt idx="1029">
                  <c:v>0.312348731165354</c:v>
                </c:pt>
                <c:pt idx="1030">
                  <c:v>0.31289089877293302</c:v>
                </c:pt>
                <c:pt idx="1031">
                  <c:v>0.31341842520150798</c:v>
                </c:pt>
                <c:pt idx="1032">
                  <c:v>0.31396000515236799</c:v>
                </c:pt>
                <c:pt idx="1033">
                  <c:v>0.31450305425497099</c:v>
                </c:pt>
                <c:pt idx="1034">
                  <c:v>0.31502835061051998</c:v>
                </c:pt>
                <c:pt idx="1035">
                  <c:v>0.31556509790043702</c:v>
                </c:pt>
                <c:pt idx="1036">
                  <c:v>0.31607564667122201</c:v>
                </c:pt>
                <c:pt idx="1037">
                  <c:v>0.31656217088179001</c:v>
                </c:pt>
                <c:pt idx="1038">
                  <c:v>0.31704068222779003</c:v>
                </c:pt>
                <c:pt idx="1039">
                  <c:v>0.317491572708609</c:v>
                </c:pt>
                <c:pt idx="1040">
                  <c:v>0.31792889279143899</c:v>
                </c:pt>
                <c:pt idx="1041">
                  <c:v>0.31833961882657302</c:v>
                </c:pt>
                <c:pt idx="1042">
                  <c:v>0.318723844812344</c:v>
                </c:pt>
                <c:pt idx="1043">
                  <c:v>0.31908298928798601</c:v>
                </c:pt>
                <c:pt idx="1044">
                  <c:v>0.31942198115441001</c:v>
                </c:pt>
                <c:pt idx="1045">
                  <c:v>0.319736157278521</c:v>
                </c:pt>
                <c:pt idx="1046">
                  <c:v>0.32003704719315301</c:v>
                </c:pt>
                <c:pt idx="1047">
                  <c:v>0.32030951933019602</c:v>
                </c:pt>
                <c:pt idx="1048">
                  <c:v>0.32055040778498101</c:v>
                </c:pt>
                <c:pt idx="1049">
                  <c:v>0.32077917220928598</c:v>
                </c:pt>
                <c:pt idx="1050">
                  <c:v>0.320974307294003</c:v>
                </c:pt>
                <c:pt idx="1051">
                  <c:v>0.32116527503095998</c:v>
                </c:pt>
                <c:pt idx="1052">
                  <c:v>0.32135173518121402</c:v>
                </c:pt>
                <c:pt idx="1053">
                  <c:v>0.32152028298508101</c:v>
                </c:pt>
                <c:pt idx="1054">
                  <c:v>0.32167939499003501</c:v>
                </c:pt>
                <c:pt idx="1055">
                  <c:v>0.32181532638754001</c:v>
                </c:pt>
                <c:pt idx="1056">
                  <c:v>0.32194441090947401</c:v>
                </c:pt>
                <c:pt idx="1057">
                  <c:v>0.32207690041294901</c:v>
                </c:pt>
                <c:pt idx="1058">
                  <c:v>0.32220523548716101</c:v>
                </c:pt>
                <c:pt idx="1059">
                  <c:v>0.32235712282065299</c:v>
                </c:pt>
                <c:pt idx="1060">
                  <c:v>0.32251318961470499</c:v>
                </c:pt>
                <c:pt idx="1061">
                  <c:v>0.322661971596858</c:v>
                </c:pt>
                <c:pt idx="1062">
                  <c:v>0.32283053424560498</c:v>
                </c:pt>
                <c:pt idx="1063">
                  <c:v>0.32300321973136897</c:v>
                </c:pt>
                <c:pt idx="1064">
                  <c:v>0.32318475848351602</c:v>
                </c:pt>
                <c:pt idx="1065">
                  <c:v>0.32338345225962201</c:v>
                </c:pt>
                <c:pt idx="1066">
                  <c:v>0.32360898973084401</c:v>
                </c:pt>
                <c:pt idx="1067">
                  <c:v>0.32384791194421397</c:v>
                </c:pt>
                <c:pt idx="1068">
                  <c:v>0.32410990673692103</c:v>
                </c:pt>
                <c:pt idx="1069">
                  <c:v>0.32439310805204202</c:v>
                </c:pt>
                <c:pt idx="1070">
                  <c:v>0.32468011149790099</c:v>
                </c:pt>
                <c:pt idx="1071">
                  <c:v>0.32500079901483803</c:v>
                </c:pt>
                <c:pt idx="1072">
                  <c:v>0.32530936220671502</c:v>
                </c:pt>
                <c:pt idx="1073">
                  <c:v>0.32561391685837898</c:v>
                </c:pt>
                <c:pt idx="1074">
                  <c:v>0.32593877743948102</c:v>
                </c:pt>
                <c:pt idx="1075">
                  <c:v>0.326266886250347</c:v>
                </c:pt>
                <c:pt idx="1076">
                  <c:v>0.32658924512812898</c:v>
                </c:pt>
                <c:pt idx="1077">
                  <c:v>0.32693857320187603</c:v>
                </c:pt>
                <c:pt idx="1078">
                  <c:v>0.32726975124072799</c:v>
                </c:pt>
                <c:pt idx="1079">
                  <c:v>0.32759247520548601</c:v>
                </c:pt>
                <c:pt idx="1080">
                  <c:v>0.32791721868561802</c:v>
                </c:pt>
                <c:pt idx="1081">
                  <c:v>0.32823663569204797</c:v>
                </c:pt>
                <c:pt idx="1082">
                  <c:v>0.328560060824789</c:v>
                </c:pt>
                <c:pt idx="1083">
                  <c:v>0.32887394935692899</c:v>
                </c:pt>
                <c:pt idx="1084">
                  <c:v>0.32919345381818599</c:v>
                </c:pt>
                <c:pt idx="1085">
                  <c:v>0.32950734826778699</c:v>
                </c:pt>
                <c:pt idx="1086">
                  <c:v>0.32981849709490102</c:v>
                </c:pt>
                <c:pt idx="1087">
                  <c:v>0.33012629277601402</c:v>
                </c:pt>
                <c:pt idx="1088">
                  <c:v>0.33043129751994099</c:v>
                </c:pt>
                <c:pt idx="1089">
                  <c:v>0.33072139452847499</c:v>
                </c:pt>
                <c:pt idx="1090">
                  <c:v>0.33099883757648202</c:v>
                </c:pt>
                <c:pt idx="1091">
                  <c:v>0.33128009750437198</c:v>
                </c:pt>
                <c:pt idx="1092">
                  <c:v>0.33155496262232698</c:v>
                </c:pt>
                <c:pt idx="1093">
                  <c:v>0.33182588422894499</c:v>
                </c:pt>
                <c:pt idx="1094">
                  <c:v>0.33209665556682899</c:v>
                </c:pt>
                <c:pt idx="1095">
                  <c:v>0.33236985062009</c:v>
                </c:pt>
                <c:pt idx="1096">
                  <c:v>0.332644566146925</c:v>
                </c:pt>
                <c:pt idx="1097">
                  <c:v>0.33290612811872999</c:v>
                </c:pt>
                <c:pt idx="1098">
                  <c:v>0.33316372647244302</c:v>
                </c:pt>
                <c:pt idx="1099">
                  <c:v>0.33341045367838701</c:v>
                </c:pt>
                <c:pt idx="1100">
                  <c:v>0.33364319159231298</c:v>
                </c:pt>
                <c:pt idx="1101">
                  <c:v>0.33386771482753502</c:v>
                </c:pt>
                <c:pt idx="1102">
                  <c:v>0.33411052316459</c:v>
                </c:pt>
                <c:pt idx="1103">
                  <c:v>0.33435549481187099</c:v>
                </c:pt>
                <c:pt idx="1104">
                  <c:v>0.33459515165597797</c:v>
                </c:pt>
                <c:pt idx="1105">
                  <c:v>0.33482965047030799</c:v>
                </c:pt>
                <c:pt idx="1106">
                  <c:v>0.33505316666023999</c:v>
                </c:pt>
                <c:pt idx="1107">
                  <c:v>0.335280342500482</c:v>
                </c:pt>
                <c:pt idx="1108">
                  <c:v>0.335491715816985</c:v>
                </c:pt>
                <c:pt idx="1109">
                  <c:v>0.33570460251337803</c:v>
                </c:pt>
                <c:pt idx="1110">
                  <c:v>0.33592256071962201</c:v>
                </c:pt>
                <c:pt idx="1111">
                  <c:v>0.33612624927633999</c:v>
                </c:pt>
                <c:pt idx="1112">
                  <c:v>0.33633433147997999</c:v>
                </c:pt>
                <c:pt idx="1113">
                  <c:v>0.33655086729869499</c:v>
                </c:pt>
                <c:pt idx="1114">
                  <c:v>0.33675862772786203</c:v>
                </c:pt>
                <c:pt idx="1115">
                  <c:v>0.33695705755092398</c:v>
                </c:pt>
                <c:pt idx="1116">
                  <c:v>0.33716213881847801</c:v>
                </c:pt>
                <c:pt idx="1117">
                  <c:v>0.33737339301408398</c:v>
                </c:pt>
                <c:pt idx="1118">
                  <c:v>0.337574674647449</c:v>
                </c:pt>
                <c:pt idx="1119">
                  <c:v>0.33777550048228</c:v>
                </c:pt>
                <c:pt idx="1120">
                  <c:v>0.337960674688425</c:v>
                </c:pt>
                <c:pt idx="1121">
                  <c:v>0.33812299152192499</c:v>
                </c:pt>
                <c:pt idx="1122">
                  <c:v>0.33830483755448598</c:v>
                </c:pt>
                <c:pt idx="1123">
                  <c:v>0.338491565787291</c:v>
                </c:pt>
                <c:pt idx="1124">
                  <c:v>0.33866450910342</c:v>
                </c:pt>
                <c:pt idx="1125">
                  <c:v>0.33883906640352002</c:v>
                </c:pt>
                <c:pt idx="1126">
                  <c:v>0.33900330520100702</c:v>
                </c:pt>
                <c:pt idx="1127">
                  <c:v>0.33916538310563499</c:v>
                </c:pt>
                <c:pt idx="1128">
                  <c:v>0.33932481463345399</c:v>
                </c:pt>
                <c:pt idx="1129">
                  <c:v>0.33949154002284698</c:v>
                </c:pt>
                <c:pt idx="1130">
                  <c:v>0.339654506127892</c:v>
                </c:pt>
                <c:pt idx="1131">
                  <c:v>0.33979312949290702</c:v>
                </c:pt>
                <c:pt idx="1132">
                  <c:v>0.33994116998596302</c:v>
                </c:pt>
                <c:pt idx="1133">
                  <c:v>0.34009519035490499</c:v>
                </c:pt>
                <c:pt idx="1134">
                  <c:v>0.34025411782554499</c:v>
                </c:pt>
                <c:pt idx="1135">
                  <c:v>0.34041722208513697</c:v>
                </c:pt>
                <c:pt idx="1136">
                  <c:v>0.34055910351535401</c:v>
                </c:pt>
                <c:pt idx="1137">
                  <c:v>0.340699760955394</c:v>
                </c:pt>
                <c:pt idx="1138">
                  <c:v>0.34082958748165498</c:v>
                </c:pt>
                <c:pt idx="1139">
                  <c:v>0.34096176665651501</c:v>
                </c:pt>
                <c:pt idx="1140">
                  <c:v>0.34108934346171599</c:v>
                </c:pt>
                <c:pt idx="1141">
                  <c:v>0.34122595098179298</c:v>
                </c:pt>
                <c:pt idx="1142">
                  <c:v>0.34136369848157799</c:v>
                </c:pt>
                <c:pt idx="1143">
                  <c:v>0.34149434496661002</c:v>
                </c:pt>
                <c:pt idx="1144">
                  <c:v>0.34163013682910598</c:v>
                </c:pt>
                <c:pt idx="1145">
                  <c:v>0.34175812105814002</c:v>
                </c:pt>
                <c:pt idx="1146">
                  <c:v>0.341880034873279</c:v>
                </c:pt>
                <c:pt idx="1147">
                  <c:v>0.34200691945828798</c:v>
                </c:pt>
                <c:pt idx="1148">
                  <c:v>0.34213451020387597</c:v>
                </c:pt>
                <c:pt idx="1149">
                  <c:v>0.34226279839413498</c:v>
                </c:pt>
                <c:pt idx="1150">
                  <c:v>0.342376350144668</c:v>
                </c:pt>
                <c:pt idx="1151">
                  <c:v>0.34248137289994901</c:v>
                </c:pt>
                <c:pt idx="1152">
                  <c:v>0.34258462318766802</c:v>
                </c:pt>
                <c:pt idx="1153">
                  <c:v>0.34269486533347199</c:v>
                </c:pt>
                <c:pt idx="1154">
                  <c:v>0.34281547357254399</c:v>
                </c:pt>
                <c:pt idx="1155">
                  <c:v>0.34293567436014499</c:v>
                </c:pt>
                <c:pt idx="1156">
                  <c:v>0.343061678215487</c:v>
                </c:pt>
                <c:pt idx="1157">
                  <c:v>0.343190961259705</c:v>
                </c:pt>
                <c:pt idx="1158">
                  <c:v>0.343317729010159</c:v>
                </c:pt>
                <c:pt idx="1159">
                  <c:v>0.34342174512582102</c:v>
                </c:pt>
                <c:pt idx="1160">
                  <c:v>0.34352292965994602</c:v>
                </c:pt>
                <c:pt idx="1161">
                  <c:v>0.34363300909357197</c:v>
                </c:pt>
                <c:pt idx="1162">
                  <c:v>0.34373657879545599</c:v>
                </c:pt>
                <c:pt idx="1163">
                  <c:v>0.34383285580147699</c:v>
                </c:pt>
                <c:pt idx="1164">
                  <c:v>0.34392512984691598</c:v>
                </c:pt>
                <c:pt idx="1165">
                  <c:v>0.34402638347635101</c:v>
                </c:pt>
                <c:pt idx="1166">
                  <c:v>0.34413248784643102</c:v>
                </c:pt>
                <c:pt idx="1167">
                  <c:v>0.34422977980710201</c:v>
                </c:pt>
                <c:pt idx="1168">
                  <c:v>0.34433561192575701</c:v>
                </c:pt>
                <c:pt idx="1169">
                  <c:v>0.34443977848992002</c:v>
                </c:pt>
                <c:pt idx="1170">
                  <c:v>0.34452892969514798</c:v>
                </c:pt>
                <c:pt idx="1171">
                  <c:v>0.34462266128705499</c:v>
                </c:pt>
                <c:pt idx="1172">
                  <c:v>0.34471450829921901</c:v>
                </c:pt>
                <c:pt idx="1173">
                  <c:v>0.34479848384017198</c:v>
                </c:pt>
                <c:pt idx="1174">
                  <c:v>0.34488161596656602</c:v>
                </c:pt>
                <c:pt idx="1175">
                  <c:v>0.34496199652864701</c:v>
                </c:pt>
                <c:pt idx="1176">
                  <c:v>0.34503057006527299</c:v>
                </c:pt>
                <c:pt idx="1177">
                  <c:v>0.34509421219806402</c:v>
                </c:pt>
                <c:pt idx="1178">
                  <c:v>0.34516353540988698</c:v>
                </c:pt>
                <c:pt idx="1179">
                  <c:v>0.34522572291729697</c:v>
                </c:pt>
                <c:pt idx="1180">
                  <c:v>0.34529898184241198</c:v>
                </c:pt>
                <c:pt idx="1181">
                  <c:v>0.34537615699753699</c:v>
                </c:pt>
                <c:pt idx="1182">
                  <c:v>0.345451444183555</c:v>
                </c:pt>
                <c:pt idx="1183">
                  <c:v>0.34553623763293601</c:v>
                </c:pt>
                <c:pt idx="1184">
                  <c:v>0.34560556594842101</c:v>
                </c:pt>
                <c:pt idx="1185">
                  <c:v>0.34566606847729697</c:v>
                </c:pt>
                <c:pt idx="1186">
                  <c:v>0.345739119360156</c:v>
                </c:pt>
                <c:pt idx="1187">
                  <c:v>0.34582038823487199</c:v>
                </c:pt>
                <c:pt idx="1188">
                  <c:v>0.34589993606041403</c:v>
                </c:pt>
                <c:pt idx="1189">
                  <c:v>0.34598172015766698</c:v>
                </c:pt>
                <c:pt idx="1190">
                  <c:v>0.34609211839459098</c:v>
                </c:pt>
                <c:pt idx="1191">
                  <c:v>0.346177355622317</c:v>
                </c:pt>
                <c:pt idx="1192">
                  <c:v>0.34624930019840999</c:v>
                </c:pt>
                <c:pt idx="1193">
                  <c:v>0.34632678137337303</c:v>
                </c:pt>
                <c:pt idx="1194">
                  <c:v>0.34638896989999401</c:v>
                </c:pt>
                <c:pt idx="1195">
                  <c:v>0.34644949969836197</c:v>
                </c:pt>
                <c:pt idx="1196">
                  <c:v>0.34652128515908798</c:v>
                </c:pt>
                <c:pt idx="1197">
                  <c:v>0.346594621855842</c:v>
                </c:pt>
                <c:pt idx="1198">
                  <c:v>0.34665981121381401</c:v>
                </c:pt>
                <c:pt idx="1199">
                  <c:v>0.34673110076293101</c:v>
                </c:pt>
                <c:pt idx="1200">
                  <c:v>0.34679900453777102</c:v>
                </c:pt>
                <c:pt idx="1201">
                  <c:v>0.34686479494547501</c:v>
                </c:pt>
                <c:pt idx="1202">
                  <c:v>0.34693636168834402</c:v>
                </c:pt>
                <c:pt idx="1203">
                  <c:v>0.34701187156373398</c:v>
                </c:pt>
                <c:pt idx="1204">
                  <c:v>0.34706954130031498</c:v>
                </c:pt>
                <c:pt idx="1205">
                  <c:v>0.34711859268735401</c:v>
                </c:pt>
                <c:pt idx="1206">
                  <c:v>0.34716740353304798</c:v>
                </c:pt>
                <c:pt idx="1207">
                  <c:v>0.34722466451804701</c:v>
                </c:pt>
                <c:pt idx="1208">
                  <c:v>0.34728557665280202</c:v>
                </c:pt>
                <c:pt idx="1209">
                  <c:v>0.34735100100085398</c:v>
                </c:pt>
                <c:pt idx="1210">
                  <c:v>0.347422134210992</c:v>
                </c:pt>
                <c:pt idx="1211">
                  <c:v>0.34749092076224197</c:v>
                </c:pt>
                <c:pt idx="1212">
                  <c:v>0.34755648393114003</c:v>
                </c:pt>
                <c:pt idx="1213">
                  <c:v>0.34762210742296901</c:v>
                </c:pt>
                <c:pt idx="1214">
                  <c:v>0.34769752458592501</c:v>
                </c:pt>
                <c:pt idx="1215">
                  <c:v>0.34775748866568701</c:v>
                </c:pt>
                <c:pt idx="1216">
                  <c:v>0.34781001158611002</c:v>
                </c:pt>
                <c:pt idx="1217">
                  <c:v>0.34786767130094698</c:v>
                </c:pt>
                <c:pt idx="1218">
                  <c:v>0.34791984664265302</c:v>
                </c:pt>
                <c:pt idx="1219">
                  <c:v>0.347982103269663</c:v>
                </c:pt>
                <c:pt idx="1220">
                  <c:v>0.34804192320920502</c:v>
                </c:pt>
                <c:pt idx="1221">
                  <c:v>0.34810862634330197</c:v>
                </c:pt>
                <c:pt idx="1222">
                  <c:v>0.34817630714776898</c:v>
                </c:pt>
                <c:pt idx="1223">
                  <c:v>0.34824116683374601</c:v>
                </c:pt>
                <c:pt idx="1224">
                  <c:v>0.348320612127551</c:v>
                </c:pt>
                <c:pt idx="1225">
                  <c:v>0.34839154223012198</c:v>
                </c:pt>
                <c:pt idx="1226">
                  <c:v>0.348461073930454</c:v>
                </c:pt>
                <c:pt idx="1227">
                  <c:v>0.34853770157583902</c:v>
                </c:pt>
                <c:pt idx="1228">
                  <c:v>0.348606364405736</c:v>
                </c:pt>
                <c:pt idx="1229">
                  <c:v>0.34867405150900799</c:v>
                </c:pt>
                <c:pt idx="1230">
                  <c:v>0.34874985598668901</c:v>
                </c:pt>
                <c:pt idx="1231">
                  <c:v>0.34881509069449601</c:v>
                </c:pt>
                <c:pt idx="1232">
                  <c:v>0.348877831869913</c:v>
                </c:pt>
                <c:pt idx="1233">
                  <c:v>0.34892772637904301</c:v>
                </c:pt>
                <c:pt idx="1234">
                  <c:v>0.34898755331873399</c:v>
                </c:pt>
                <c:pt idx="1235">
                  <c:v>0.34904252037140299</c:v>
                </c:pt>
                <c:pt idx="1236">
                  <c:v>0.34909112123054398</c:v>
                </c:pt>
                <c:pt idx="1237">
                  <c:v>0.349162290244378</c:v>
                </c:pt>
                <c:pt idx="1238">
                  <c:v>0.34924523006910302</c:v>
                </c:pt>
                <c:pt idx="1239">
                  <c:v>0.34930241735041601</c:v>
                </c:pt>
                <c:pt idx="1240">
                  <c:v>0.34934362301113803</c:v>
                </c:pt>
                <c:pt idx="1241">
                  <c:v>0.34938427147196999</c:v>
                </c:pt>
                <c:pt idx="1242">
                  <c:v>0.34943136098575101</c:v>
                </c:pt>
                <c:pt idx="1243">
                  <c:v>0.349457128430054</c:v>
                </c:pt>
                <c:pt idx="1244">
                  <c:v>0.34950477263888602</c:v>
                </c:pt>
                <c:pt idx="1245">
                  <c:v>0.349570873514017</c:v>
                </c:pt>
                <c:pt idx="1246">
                  <c:v>0.34962491871097701</c:v>
                </c:pt>
                <c:pt idx="1247">
                  <c:v>0.349665234129104</c:v>
                </c:pt>
                <c:pt idx="1248">
                  <c:v>0.34972538326856001</c:v>
                </c:pt>
                <c:pt idx="1249">
                  <c:v>0.349805893768105</c:v>
                </c:pt>
                <c:pt idx="1250">
                  <c:v>0.349875185801586</c:v>
                </c:pt>
                <c:pt idx="1251">
                  <c:v>0.349956638391346</c:v>
                </c:pt>
                <c:pt idx="1252">
                  <c:v>0.35003303782957301</c:v>
                </c:pt>
                <c:pt idx="1253">
                  <c:v>0.35009317197844297</c:v>
                </c:pt>
                <c:pt idx="1254">
                  <c:v>0.35016037492809599</c:v>
                </c:pt>
                <c:pt idx="1255">
                  <c:v>0.35022584231735798</c:v>
                </c:pt>
                <c:pt idx="1256">
                  <c:v>0.350289962226356</c:v>
                </c:pt>
                <c:pt idx="1257">
                  <c:v>0.350371881202166</c:v>
                </c:pt>
                <c:pt idx="1258">
                  <c:v>0.350446349768744</c:v>
                </c:pt>
                <c:pt idx="1259">
                  <c:v>0.35050489335799001</c:v>
                </c:pt>
                <c:pt idx="1260">
                  <c:v>0.350571758437487</c:v>
                </c:pt>
                <c:pt idx="1261">
                  <c:v>0.35063304825973302</c:v>
                </c:pt>
                <c:pt idx="1262">
                  <c:v>0.35068361292115102</c:v>
                </c:pt>
                <c:pt idx="1263">
                  <c:v>0.35075237803682102</c:v>
                </c:pt>
                <c:pt idx="1264">
                  <c:v>0.35080945178377998</c:v>
                </c:pt>
                <c:pt idx="1265">
                  <c:v>0.35085010001215899</c:v>
                </c:pt>
                <c:pt idx="1266">
                  <c:v>0.35091450217006998</c:v>
                </c:pt>
                <c:pt idx="1267">
                  <c:v>0.35097738451150701</c:v>
                </c:pt>
                <c:pt idx="1268">
                  <c:v>0.35103336241872302</c:v>
                </c:pt>
                <c:pt idx="1269">
                  <c:v>0.35108459184473001</c:v>
                </c:pt>
                <c:pt idx="1270">
                  <c:v>0.351140421150198</c:v>
                </c:pt>
                <c:pt idx="1271">
                  <c:v>0.351187546592721</c:v>
                </c:pt>
                <c:pt idx="1272">
                  <c:v>0.35126136965516103</c:v>
                </c:pt>
                <c:pt idx="1273">
                  <c:v>0.35138857328537298</c:v>
                </c:pt>
                <c:pt idx="1274">
                  <c:v>0.35148397249690899</c:v>
                </c:pt>
                <c:pt idx="1275">
                  <c:v>0.351573526290481</c:v>
                </c:pt>
                <c:pt idx="1276">
                  <c:v>0.35165819738200099</c:v>
                </c:pt>
                <c:pt idx="1277">
                  <c:v>0.351706648852743</c:v>
                </c:pt>
                <c:pt idx="1278">
                  <c:v>0.35177922587645299</c:v>
                </c:pt>
                <c:pt idx="1279">
                  <c:v>0.35186547061935097</c:v>
                </c:pt>
                <c:pt idx="1280">
                  <c:v>0.351953263786287</c:v>
                </c:pt>
                <c:pt idx="1281">
                  <c:v>0.35204642000761799</c:v>
                </c:pt>
                <c:pt idx="1282">
                  <c:v>0.35213899537038101</c:v>
                </c:pt>
                <c:pt idx="1283">
                  <c:v>0.35224198662301298</c:v>
                </c:pt>
                <c:pt idx="1284">
                  <c:v>0.35233477388934298</c:v>
                </c:pt>
                <c:pt idx="1285">
                  <c:v>0.35242068824501299</c:v>
                </c:pt>
                <c:pt idx="1286">
                  <c:v>0.35250623773985501</c:v>
                </c:pt>
                <c:pt idx="1287">
                  <c:v>0.35258907500282999</c:v>
                </c:pt>
                <c:pt idx="1288">
                  <c:v>0.35267355228505498</c:v>
                </c:pt>
                <c:pt idx="1289">
                  <c:v>0.35277063674245301</c:v>
                </c:pt>
                <c:pt idx="1290">
                  <c:v>0.35284760315339497</c:v>
                </c:pt>
                <c:pt idx="1291">
                  <c:v>0.35290332568155502</c:v>
                </c:pt>
                <c:pt idx="1292">
                  <c:v>0.35296394544550602</c:v>
                </c:pt>
                <c:pt idx="1293">
                  <c:v>0.35300692539852002</c:v>
                </c:pt>
                <c:pt idx="1294">
                  <c:v>0.35306638079300501</c:v>
                </c:pt>
                <c:pt idx="1295">
                  <c:v>0.353144323852357</c:v>
                </c:pt>
                <c:pt idx="1296">
                  <c:v>0.35321027949698203</c:v>
                </c:pt>
                <c:pt idx="1297">
                  <c:v>0.35328081013517498</c:v>
                </c:pt>
                <c:pt idx="1298">
                  <c:v>0.35334032341655203</c:v>
                </c:pt>
                <c:pt idx="1299">
                  <c:v>0.35339397801823402</c:v>
                </c:pt>
                <c:pt idx="1300">
                  <c:v>0.35344181776786898</c:v>
                </c:pt>
                <c:pt idx="1301">
                  <c:v>0.35347664050021899</c:v>
                </c:pt>
                <c:pt idx="1302">
                  <c:v>0.35350770321730801</c:v>
                </c:pt>
                <c:pt idx="1303">
                  <c:v>0.35352852708351501</c:v>
                </c:pt>
                <c:pt idx="1304">
                  <c:v>0.35355332224971903</c:v>
                </c:pt>
                <c:pt idx="1305">
                  <c:v>0.35357192276781702</c:v>
                </c:pt>
                <c:pt idx="1306">
                  <c:v>0.35361655380174201</c:v>
                </c:pt>
                <c:pt idx="1307">
                  <c:v>0.35364955960643901</c:v>
                </c:pt>
                <c:pt idx="1308">
                  <c:v>0.35366607114138598</c:v>
                </c:pt>
                <c:pt idx="1309">
                  <c:v>0.35368382686962402</c:v>
                </c:pt>
                <c:pt idx="1310">
                  <c:v>0.35369265350256901</c:v>
                </c:pt>
                <c:pt idx="1311">
                  <c:v>0.35370801441488298</c:v>
                </c:pt>
                <c:pt idx="1312">
                  <c:v>0.35372926636612401</c:v>
                </c:pt>
                <c:pt idx="1313">
                  <c:v>0.35376773365495601</c:v>
                </c:pt>
                <c:pt idx="1314">
                  <c:v>0.35380711141784399</c:v>
                </c:pt>
                <c:pt idx="1315">
                  <c:v>0.35383023542875702</c:v>
                </c:pt>
                <c:pt idx="1316">
                  <c:v>0.35385952761565498</c:v>
                </c:pt>
                <c:pt idx="1317">
                  <c:v>0.35387668776585401</c:v>
                </c:pt>
                <c:pt idx="1318">
                  <c:v>0.35387942462871003</c:v>
                </c:pt>
                <c:pt idx="1319">
                  <c:v>0.35388259597270899</c:v>
                </c:pt>
                <c:pt idx="1320">
                  <c:v>0.35388829403211503</c:v>
                </c:pt>
                <c:pt idx="1321">
                  <c:v>0.35385559898590502</c:v>
                </c:pt>
                <c:pt idx="1322">
                  <c:v>0.35379646242686003</c:v>
                </c:pt>
                <c:pt idx="1323">
                  <c:v>0.35376665368889898</c:v>
                </c:pt>
                <c:pt idx="1324">
                  <c:v>0.353726171453006</c:v>
                </c:pt>
                <c:pt idx="1325">
                  <c:v>0.35368835254339698</c:v>
                </c:pt>
                <c:pt idx="1326">
                  <c:v>0.35366780210599102</c:v>
                </c:pt>
                <c:pt idx="1327">
                  <c:v>0.353614777239809</c:v>
                </c:pt>
                <c:pt idx="1328">
                  <c:v>0.353545478321244</c:v>
                </c:pt>
                <c:pt idx="1329">
                  <c:v>0.35349211654809498</c:v>
                </c:pt>
                <c:pt idx="1330">
                  <c:v>0.353455942611692</c:v>
                </c:pt>
                <c:pt idx="1331">
                  <c:v>0.35339708437643003</c:v>
                </c:pt>
                <c:pt idx="1332">
                  <c:v>0.35331018758377303</c:v>
                </c:pt>
                <c:pt idx="1333">
                  <c:v>0.35325086126775501</c:v>
                </c:pt>
                <c:pt idx="1334">
                  <c:v>0.35320035790688098</c:v>
                </c:pt>
                <c:pt idx="1335">
                  <c:v>0.35313268722976299</c:v>
                </c:pt>
                <c:pt idx="1336">
                  <c:v>0.35307487032201501</c:v>
                </c:pt>
                <c:pt idx="1337">
                  <c:v>0.353000412034983</c:v>
                </c:pt>
                <c:pt idx="1338">
                  <c:v>0.352886750171097</c:v>
                </c:pt>
                <c:pt idx="1339">
                  <c:v>0.352808227299715</c:v>
                </c:pt>
                <c:pt idx="1340">
                  <c:v>0.352774953015628</c:v>
                </c:pt>
                <c:pt idx="1341">
                  <c:v>0.35272314467434701</c:v>
                </c:pt>
                <c:pt idx="1342">
                  <c:v>0.35267210006335697</c:v>
                </c:pt>
                <c:pt idx="1343">
                  <c:v>0.35261495603571302</c:v>
                </c:pt>
                <c:pt idx="1344">
                  <c:v>0.352557834938731</c:v>
                </c:pt>
                <c:pt idx="1345">
                  <c:v>0.352489902376107</c:v>
                </c:pt>
                <c:pt idx="1346">
                  <c:v>0.35241413784514602</c:v>
                </c:pt>
                <c:pt idx="1347">
                  <c:v>0.35234027861091899</c:v>
                </c:pt>
                <c:pt idx="1348">
                  <c:v>0.352254150517674</c:v>
                </c:pt>
                <c:pt idx="1349">
                  <c:v>0.35218390526726601</c:v>
                </c:pt>
                <c:pt idx="1350">
                  <c:v>0.35211851478552297</c:v>
                </c:pt>
                <c:pt idx="1351">
                  <c:v>0.35205608380672498</c:v>
                </c:pt>
                <c:pt idx="1352">
                  <c:v>0.35200710267438001</c:v>
                </c:pt>
                <c:pt idx="1353">
                  <c:v>0.35194753942427298</c:v>
                </c:pt>
                <c:pt idx="1354">
                  <c:v>0.35188714140070299</c:v>
                </c:pt>
                <c:pt idx="1355">
                  <c:v>0.35182287304989002</c:v>
                </c:pt>
                <c:pt idx="1356">
                  <c:v>0.35175162647716002</c:v>
                </c:pt>
                <c:pt idx="1357">
                  <c:v>0.351680350893745</c:v>
                </c:pt>
                <c:pt idx="1358">
                  <c:v>0.35160440791944803</c:v>
                </c:pt>
                <c:pt idx="1359">
                  <c:v>0.351538030468526</c:v>
                </c:pt>
                <c:pt idx="1360">
                  <c:v>0.35148389327016499</c:v>
                </c:pt>
                <c:pt idx="1361">
                  <c:v>0.351403694374055</c:v>
                </c:pt>
                <c:pt idx="1362">
                  <c:v>0.35131196559169298</c:v>
                </c:pt>
                <c:pt idx="1363">
                  <c:v>0.35123135896963498</c:v>
                </c:pt>
                <c:pt idx="1364">
                  <c:v>0.35112983058076302</c:v>
                </c:pt>
                <c:pt idx="1365">
                  <c:v>0.351057599398792</c:v>
                </c:pt>
                <c:pt idx="1366">
                  <c:v>0.35102290873462799</c:v>
                </c:pt>
                <c:pt idx="1367">
                  <c:v>0.35094496715849399</c:v>
                </c:pt>
                <c:pt idx="1368">
                  <c:v>0.35084721264623803</c:v>
                </c:pt>
                <c:pt idx="1369">
                  <c:v>0.35077099303800902</c:v>
                </c:pt>
                <c:pt idx="1370">
                  <c:v>0.35068806657813101</c:v>
                </c:pt>
                <c:pt idx="1371">
                  <c:v>0.350608375580649</c:v>
                </c:pt>
                <c:pt idx="1372">
                  <c:v>0.35054007897786899</c:v>
                </c:pt>
                <c:pt idx="1373">
                  <c:v>0.35048426533840299</c:v>
                </c:pt>
                <c:pt idx="1374">
                  <c:v>0.35041467750288002</c:v>
                </c:pt>
                <c:pt idx="1375">
                  <c:v>0.35036041158403702</c:v>
                </c:pt>
                <c:pt idx="1376">
                  <c:v>0.35032713348747802</c:v>
                </c:pt>
                <c:pt idx="1377">
                  <c:v>0.35027907313614798</c:v>
                </c:pt>
                <c:pt idx="1378">
                  <c:v>0.35023995045093997</c:v>
                </c:pt>
                <c:pt idx="1379">
                  <c:v>0.35020771746806301</c:v>
                </c:pt>
                <c:pt idx="1380">
                  <c:v>0.350176927687115</c:v>
                </c:pt>
                <c:pt idx="1381">
                  <c:v>0.350153581645264</c:v>
                </c:pt>
                <c:pt idx="1382">
                  <c:v>0.35013226345564702</c:v>
                </c:pt>
                <c:pt idx="1383">
                  <c:v>0.35011440939077798</c:v>
                </c:pt>
                <c:pt idx="1384">
                  <c:v>0.350128305050175</c:v>
                </c:pt>
                <c:pt idx="1385">
                  <c:v>0.35015723430275097</c:v>
                </c:pt>
                <c:pt idx="1386">
                  <c:v>0.350136491334402</c:v>
                </c:pt>
                <c:pt idx="1387">
                  <c:v>0.35011677225522297</c:v>
                </c:pt>
                <c:pt idx="1388">
                  <c:v>0.35010304315985902</c:v>
                </c:pt>
                <c:pt idx="1389">
                  <c:v>0.35007063794986498</c:v>
                </c:pt>
                <c:pt idx="1390">
                  <c:v>0.35004445154845598</c:v>
                </c:pt>
                <c:pt idx="1391">
                  <c:v>0.35000728177539098</c:v>
                </c:pt>
                <c:pt idx="1392">
                  <c:v>0.35000192227031801</c:v>
                </c:pt>
                <c:pt idx="1393">
                  <c:v>0.35000996375707999</c:v>
                </c:pt>
                <c:pt idx="1394">
                  <c:v>0.35003344310576101</c:v>
                </c:pt>
                <c:pt idx="1395">
                  <c:v>0.35007489017881699</c:v>
                </c:pt>
                <c:pt idx="1396">
                  <c:v>0.35008080394352398</c:v>
                </c:pt>
                <c:pt idx="1397">
                  <c:v>0.35009795149258699</c:v>
                </c:pt>
                <c:pt idx="1398">
                  <c:v>0.35016768715728003</c:v>
                </c:pt>
                <c:pt idx="1399">
                  <c:v>0.35023149039939699</c:v>
                </c:pt>
                <c:pt idx="1400">
                  <c:v>0.350293143931031</c:v>
                </c:pt>
                <c:pt idx="1401">
                  <c:v>0.35033096267847802</c:v>
                </c:pt>
                <c:pt idx="1402">
                  <c:v>0.350429445132801</c:v>
                </c:pt>
                <c:pt idx="1403">
                  <c:v>0.35050297503483002</c:v>
                </c:pt>
                <c:pt idx="1404">
                  <c:v>0.350546614591702</c:v>
                </c:pt>
                <c:pt idx="1405">
                  <c:v>0.35063200799916699</c:v>
                </c:pt>
                <c:pt idx="1406">
                  <c:v>0.350671444143346</c:v>
                </c:pt>
                <c:pt idx="1407">
                  <c:v>0.35071050462886799</c:v>
                </c:pt>
                <c:pt idx="1408">
                  <c:v>0.35083716294164302</c:v>
                </c:pt>
                <c:pt idx="1409">
                  <c:v>0.35091385001789799</c:v>
                </c:pt>
                <c:pt idx="1410">
                  <c:v>0.35099371242777599</c:v>
                </c:pt>
                <c:pt idx="1411">
                  <c:v>0.35107651537533402</c:v>
                </c:pt>
                <c:pt idx="1412">
                  <c:v>0.35119498091907198</c:v>
                </c:pt>
                <c:pt idx="1413">
                  <c:v>0.35123632352644801</c:v>
                </c:pt>
                <c:pt idx="1414">
                  <c:v>0.35123829621118602</c:v>
                </c:pt>
                <c:pt idx="1415">
                  <c:v>0.35131103952301002</c:v>
                </c:pt>
                <c:pt idx="1416">
                  <c:v>0.35132195310834502</c:v>
                </c:pt>
                <c:pt idx="1417">
                  <c:v>0.35129999280958302</c:v>
                </c:pt>
                <c:pt idx="1418">
                  <c:v>0.351358855168309</c:v>
                </c:pt>
                <c:pt idx="1419">
                  <c:v>0.35142772296635899</c:v>
                </c:pt>
                <c:pt idx="1420">
                  <c:v>0.351496015195079</c:v>
                </c:pt>
                <c:pt idx="1421">
                  <c:v>0.35156323823303598</c:v>
                </c:pt>
                <c:pt idx="1422">
                  <c:v>0.351676709191033</c:v>
                </c:pt>
                <c:pt idx="1423">
                  <c:v>0.35180386010336301</c:v>
                </c:pt>
                <c:pt idx="1424">
                  <c:v>0.35184496565165202</c:v>
                </c:pt>
                <c:pt idx="1425">
                  <c:v>0.351899098968667</c:v>
                </c:pt>
                <c:pt idx="1426">
                  <c:v>0.35199742598670902</c:v>
                </c:pt>
                <c:pt idx="1427">
                  <c:v>0.35202715272859902</c:v>
                </c:pt>
                <c:pt idx="1428">
                  <c:v>0.35205095671529202</c:v>
                </c:pt>
                <c:pt idx="1429">
                  <c:v>0.35208604177012198</c:v>
                </c:pt>
                <c:pt idx="1430">
                  <c:v>0.352094804514758</c:v>
                </c:pt>
                <c:pt idx="1431">
                  <c:v>0.35206537522883402</c:v>
                </c:pt>
                <c:pt idx="1432">
                  <c:v>0.35204442747770998</c:v>
                </c:pt>
                <c:pt idx="1433">
                  <c:v>0.35207559314381498</c:v>
                </c:pt>
                <c:pt idx="1434">
                  <c:v>0.35208526321967798</c:v>
                </c:pt>
                <c:pt idx="1435">
                  <c:v>0.35213926821330899</c:v>
                </c:pt>
                <c:pt idx="1436">
                  <c:v>0.35219762451560099</c:v>
                </c:pt>
                <c:pt idx="1437">
                  <c:v>0.35217513747395401</c:v>
                </c:pt>
                <c:pt idx="1438">
                  <c:v>0.35210207038486502</c:v>
                </c:pt>
                <c:pt idx="1439">
                  <c:v>0.35203441921672701</c:v>
                </c:pt>
                <c:pt idx="1440">
                  <c:v>0.35192675097296899</c:v>
                </c:pt>
                <c:pt idx="1441">
                  <c:v>0.35179940552216599</c:v>
                </c:pt>
                <c:pt idx="1442">
                  <c:v>0.35173586959271402</c:v>
                </c:pt>
                <c:pt idx="1443">
                  <c:v>0.35173230640608699</c:v>
                </c:pt>
                <c:pt idx="1444">
                  <c:v>0.351704082244927</c:v>
                </c:pt>
                <c:pt idx="1445">
                  <c:v>0.351612472000496</c:v>
                </c:pt>
                <c:pt idx="1446">
                  <c:v>0.351524754524765</c:v>
                </c:pt>
                <c:pt idx="1447">
                  <c:v>0.35140589797751298</c:v>
                </c:pt>
                <c:pt idx="1448">
                  <c:v>0.35129638808627001</c:v>
                </c:pt>
                <c:pt idx="1449">
                  <c:v>0.35119121355650401</c:v>
                </c:pt>
                <c:pt idx="1450">
                  <c:v>0.351067148117224</c:v>
                </c:pt>
                <c:pt idx="1451">
                  <c:v>0.35094688871174701</c:v>
                </c:pt>
                <c:pt idx="1452">
                  <c:v>0.35076967011925198</c:v>
                </c:pt>
                <c:pt idx="1453">
                  <c:v>0.35049473490636701</c:v>
                </c:pt>
                <c:pt idx="1454">
                  <c:v>0.35025159385589399</c:v>
                </c:pt>
                <c:pt idx="1455">
                  <c:v>0.34995783013008902</c:v>
                </c:pt>
                <c:pt idx="1456">
                  <c:v>0.34962576494587</c:v>
                </c:pt>
                <c:pt idx="1457">
                  <c:v>0.34927424303556098</c:v>
                </c:pt>
                <c:pt idx="1458">
                  <c:v>0.34891539184447601</c:v>
                </c:pt>
                <c:pt idx="1459">
                  <c:v>0.34850036512568999</c:v>
                </c:pt>
                <c:pt idx="1460">
                  <c:v>0.34807050359286201</c:v>
                </c:pt>
                <c:pt idx="1461">
                  <c:v>0.34757358295338597</c:v>
                </c:pt>
                <c:pt idx="1462">
                  <c:v>0.34702691066462499</c:v>
                </c:pt>
                <c:pt idx="1463">
                  <c:v>0.34647627850234902</c:v>
                </c:pt>
                <c:pt idx="1464">
                  <c:v>0.34590049568359399</c:v>
                </c:pt>
                <c:pt idx="1465">
                  <c:v>0.34524732663527002</c:v>
                </c:pt>
                <c:pt idx="1466">
                  <c:v>0.34450266058349599</c:v>
                </c:pt>
                <c:pt idx="1467">
                  <c:v>0.34371852552186299</c:v>
                </c:pt>
                <c:pt idx="1468">
                  <c:v>0.34283955207841699</c:v>
                </c:pt>
                <c:pt idx="1469">
                  <c:v>0.341848751663336</c:v>
                </c:pt>
                <c:pt idx="1470">
                  <c:v>0.34078010671554398</c:v>
                </c:pt>
                <c:pt idx="1471">
                  <c:v>0.339664526894701</c:v>
                </c:pt>
                <c:pt idx="1472">
                  <c:v>0.33844542947566503</c:v>
                </c:pt>
                <c:pt idx="1473">
                  <c:v>0.33705736203118097</c:v>
                </c:pt>
                <c:pt idx="1474">
                  <c:v>0.33557866323525398</c:v>
                </c:pt>
                <c:pt idx="1475">
                  <c:v>0.33400887897007397</c:v>
                </c:pt>
                <c:pt idx="1476">
                  <c:v>0.332334311296203</c:v>
                </c:pt>
                <c:pt idx="1477">
                  <c:v>0.33054792868451</c:v>
                </c:pt>
                <c:pt idx="1478">
                  <c:v>0.328712465374986</c:v>
                </c:pt>
                <c:pt idx="1479">
                  <c:v>0.32670639017908398</c:v>
                </c:pt>
                <c:pt idx="1480">
                  <c:v>0.324593074780822</c:v>
                </c:pt>
                <c:pt idx="1481">
                  <c:v>0.32233503796241503</c:v>
                </c:pt>
                <c:pt idx="1482">
                  <c:v>0.31994314187765999</c:v>
                </c:pt>
                <c:pt idx="1483">
                  <c:v>0.31739518267699601</c:v>
                </c:pt>
                <c:pt idx="1484">
                  <c:v>0.31474306297181098</c:v>
                </c:pt>
                <c:pt idx="1485">
                  <c:v>0.31191961814193297</c:v>
                </c:pt>
                <c:pt idx="1486">
                  <c:v>0.308989239914713</c:v>
                </c:pt>
                <c:pt idx="1487">
                  <c:v>0.305991937331199</c:v>
                </c:pt>
                <c:pt idx="1488">
                  <c:v>0.30275003996782901</c:v>
                </c:pt>
                <c:pt idx="1489">
                  <c:v>0.29927241156175899</c:v>
                </c:pt>
                <c:pt idx="1490">
                  <c:v>0.29575380468058399</c:v>
                </c:pt>
                <c:pt idx="1491">
                  <c:v>0.29194087390182699</c:v>
                </c:pt>
                <c:pt idx="1492">
                  <c:v>0.28819696584458898</c:v>
                </c:pt>
                <c:pt idx="1493">
                  <c:v>0.28443583604831202</c:v>
                </c:pt>
                <c:pt idx="1494">
                  <c:v>0.280590245946503</c:v>
                </c:pt>
                <c:pt idx="1495">
                  <c:v>0.27684015945720503</c:v>
                </c:pt>
                <c:pt idx="1496">
                  <c:v>0.27310493130170299</c:v>
                </c:pt>
                <c:pt idx="1497">
                  <c:v>0.26940241459272501</c:v>
                </c:pt>
                <c:pt idx="1498">
                  <c:v>0.265641036047782</c:v>
                </c:pt>
                <c:pt idx="1499">
                  <c:v>0.26209290286568798</c:v>
                </c:pt>
                <c:pt idx="1500">
                  <c:v>0.25848102190257799</c:v>
                </c:pt>
                <c:pt idx="1501">
                  <c:v>0.25520353685110603</c:v>
                </c:pt>
                <c:pt idx="1502">
                  <c:v>0.25214593180890899</c:v>
                </c:pt>
                <c:pt idx="1503">
                  <c:v>0.24929007995428201</c:v>
                </c:pt>
                <c:pt idx="1504">
                  <c:v>0.24673265666846</c:v>
                </c:pt>
                <c:pt idx="1505">
                  <c:v>0.24442608557112699</c:v>
                </c:pt>
                <c:pt idx="1506">
                  <c:v>0.24239826969115999</c:v>
                </c:pt>
                <c:pt idx="1507">
                  <c:v>0.24061391977265101</c:v>
                </c:pt>
                <c:pt idx="1508">
                  <c:v>0.239145768828946</c:v>
                </c:pt>
                <c:pt idx="1509">
                  <c:v>0.23797557953192899</c:v>
                </c:pt>
                <c:pt idx="1510">
                  <c:v>0.23703918408010299</c:v>
                </c:pt>
                <c:pt idx="1511">
                  <c:v>0.23644760723762301</c:v>
                </c:pt>
                <c:pt idx="1512">
                  <c:v>0.23603805188324201</c:v>
                </c:pt>
                <c:pt idx="1513">
                  <c:v>0.23585567556411099</c:v>
                </c:pt>
                <c:pt idx="1514">
                  <c:v>0.23591621033281601</c:v>
                </c:pt>
                <c:pt idx="1515">
                  <c:v>0.23611354246225799</c:v>
                </c:pt>
                <c:pt idx="1516">
                  <c:v>0.23655898041531401</c:v>
                </c:pt>
                <c:pt idx="1517">
                  <c:v>0.23702212752555499</c:v>
                </c:pt>
                <c:pt idx="1518">
                  <c:v>0.23764235542838499</c:v>
                </c:pt>
                <c:pt idx="1519">
                  <c:v>0.23831996301719699</c:v>
                </c:pt>
                <c:pt idx="1520">
                  <c:v>0.23911655500061699</c:v>
                </c:pt>
                <c:pt idx="1521">
                  <c:v>0.23993109511819499</c:v>
                </c:pt>
                <c:pt idx="1522">
                  <c:v>0.24087617016990001</c:v>
                </c:pt>
                <c:pt idx="1523">
                  <c:v>0.24178634476956001</c:v>
                </c:pt>
                <c:pt idx="1524">
                  <c:v>0.242737452749163</c:v>
                </c:pt>
                <c:pt idx="1525">
                  <c:v>0.24364567080489499</c:v>
                </c:pt>
                <c:pt idx="1526">
                  <c:v>0.244599963071846</c:v>
                </c:pt>
                <c:pt idx="1527">
                  <c:v>0.24560340481707199</c:v>
                </c:pt>
                <c:pt idx="1528">
                  <c:v>0.24654491017329899</c:v>
                </c:pt>
                <c:pt idx="1529">
                  <c:v>0.24749409262899399</c:v>
                </c:pt>
                <c:pt idx="1530">
                  <c:v>0.248402585570767</c:v>
                </c:pt>
                <c:pt idx="1531">
                  <c:v>0.24924313653774299</c:v>
                </c:pt>
                <c:pt idx="1532">
                  <c:v>0.25012006450563801</c:v>
                </c:pt>
                <c:pt idx="1533">
                  <c:v>0.251009708848691</c:v>
                </c:pt>
                <c:pt idx="1534">
                  <c:v>0.25187837905391097</c:v>
                </c:pt>
                <c:pt idx="1535">
                  <c:v>0.25274402841148702</c:v>
                </c:pt>
                <c:pt idx="1536">
                  <c:v>0.253619848544057</c:v>
                </c:pt>
                <c:pt idx="1537">
                  <c:v>0.25446668581663001</c:v>
                </c:pt>
                <c:pt idx="1538">
                  <c:v>0.25530902006441297</c:v>
                </c:pt>
                <c:pt idx="1539">
                  <c:v>0.25610952532341702</c:v>
                </c:pt>
                <c:pt idx="1540">
                  <c:v>0.25687138886543998</c:v>
                </c:pt>
                <c:pt idx="1541">
                  <c:v>0.25765384875358099</c:v>
                </c:pt>
                <c:pt idx="1542">
                  <c:v>0.25843042326697402</c:v>
                </c:pt>
                <c:pt idx="1543">
                  <c:v>0.25917499277037997</c:v>
                </c:pt>
                <c:pt idx="1544">
                  <c:v>0.25993567431176101</c:v>
                </c:pt>
                <c:pt idx="1545">
                  <c:v>0.26065076653636099</c:v>
                </c:pt>
                <c:pt idx="1546">
                  <c:v>0.261337975414972</c:v>
                </c:pt>
                <c:pt idx="1547">
                  <c:v>0.26196231252466701</c:v>
                </c:pt>
                <c:pt idx="1548">
                  <c:v>0.26262788149757099</c:v>
                </c:pt>
                <c:pt idx="1549">
                  <c:v>0.26329028706161001</c:v>
                </c:pt>
                <c:pt idx="1550">
                  <c:v>0.26394898321799398</c:v>
                </c:pt>
                <c:pt idx="1551">
                  <c:v>0.26459323392228201</c:v>
                </c:pt>
                <c:pt idx="1552">
                  <c:v>0.26526313491660902</c:v>
                </c:pt>
                <c:pt idx="1553">
                  <c:v>0.26595809878052401</c:v>
                </c:pt>
                <c:pt idx="1554">
                  <c:v>0.266628838958616</c:v>
                </c:pt>
                <c:pt idx="1555">
                  <c:v>0.267305057834552</c:v>
                </c:pt>
                <c:pt idx="1556">
                  <c:v>0.26797511919792899</c:v>
                </c:pt>
                <c:pt idx="1557">
                  <c:v>0.268651022273936</c:v>
                </c:pt>
                <c:pt idx="1558">
                  <c:v>0.26929030923284902</c:v>
                </c:pt>
                <c:pt idx="1559">
                  <c:v>0.26993937580681798</c:v>
                </c:pt>
                <c:pt idx="1560">
                  <c:v>0.27059515506271198</c:v>
                </c:pt>
                <c:pt idx="1561">
                  <c:v>0.27125161129804798</c:v>
                </c:pt>
                <c:pt idx="1562">
                  <c:v>0.27186294360812702</c:v>
                </c:pt>
                <c:pt idx="1563">
                  <c:v>0.27254312761504002</c:v>
                </c:pt>
                <c:pt idx="1564">
                  <c:v>0.27328017868205401</c:v>
                </c:pt>
                <c:pt idx="1565">
                  <c:v>0.27399461294863497</c:v>
                </c:pt>
                <c:pt idx="1566">
                  <c:v>0.27473840163358298</c:v>
                </c:pt>
                <c:pt idx="1567">
                  <c:v>0.275473630066216</c:v>
                </c:pt>
                <c:pt idx="1568">
                  <c:v>0.276196577248014</c:v>
                </c:pt>
                <c:pt idx="1569">
                  <c:v>0.27690221823026601</c:v>
                </c:pt>
                <c:pt idx="1570">
                  <c:v>0.27762223265240099</c:v>
                </c:pt>
                <c:pt idx="1571">
                  <c:v>0.27834994084998599</c:v>
                </c:pt>
                <c:pt idx="1572">
                  <c:v>0.27908019580327198</c:v>
                </c:pt>
                <c:pt idx="1573">
                  <c:v>0.27981597927359902</c:v>
                </c:pt>
                <c:pt idx="1574">
                  <c:v>0.28054491807482201</c:v>
                </c:pt>
                <c:pt idx="1575">
                  <c:v>0.28125257855740599</c:v>
                </c:pt>
                <c:pt idx="1576">
                  <c:v>0.28199732510834802</c:v>
                </c:pt>
                <c:pt idx="1577">
                  <c:v>0.28276551188626398</c:v>
                </c:pt>
                <c:pt idx="1578">
                  <c:v>0.28352077829926198</c:v>
                </c:pt>
                <c:pt idx="1579">
                  <c:v>0.28428706993028102</c:v>
                </c:pt>
                <c:pt idx="1580">
                  <c:v>0.28510035413436402</c:v>
                </c:pt>
                <c:pt idx="1581">
                  <c:v>0.28588077386367799</c:v>
                </c:pt>
                <c:pt idx="1582">
                  <c:v>0.28663290533039099</c:v>
                </c:pt>
                <c:pt idx="1583">
                  <c:v>0.28742919233298803</c:v>
                </c:pt>
                <c:pt idx="1584">
                  <c:v>0.28826247452036902</c:v>
                </c:pt>
                <c:pt idx="1585">
                  <c:v>0.289055645243598</c:v>
                </c:pt>
                <c:pt idx="1586">
                  <c:v>0.28984695971249802</c:v>
                </c:pt>
                <c:pt idx="1587">
                  <c:v>0.290647254463206</c:v>
                </c:pt>
                <c:pt idx="1588">
                  <c:v>0.29140290775192501</c:v>
                </c:pt>
                <c:pt idx="1589">
                  <c:v>0.29220689534723199</c:v>
                </c:pt>
                <c:pt idx="1590">
                  <c:v>0.29306350733550202</c:v>
                </c:pt>
                <c:pt idx="1591">
                  <c:v>0.29391089642037599</c:v>
                </c:pt>
                <c:pt idx="1592">
                  <c:v>0.29470859215030898</c:v>
                </c:pt>
                <c:pt idx="1593">
                  <c:v>0.29553082876153702</c:v>
                </c:pt>
                <c:pt idx="1594">
                  <c:v>0.29632824680717801</c:v>
                </c:pt>
                <c:pt idx="1595">
                  <c:v>0.29706257646144202</c:v>
                </c:pt>
                <c:pt idx="1596">
                  <c:v>0.29787359344764902</c:v>
                </c:pt>
                <c:pt idx="1597">
                  <c:v>0.29873375711043998</c:v>
                </c:pt>
                <c:pt idx="1598">
                  <c:v>0.29956061828321501</c:v>
                </c:pt>
                <c:pt idx="1599">
                  <c:v>0.30041676958820901</c:v>
                </c:pt>
                <c:pt idx="1600">
                  <c:v>0.30124795218809403</c:v>
                </c:pt>
                <c:pt idx="1601">
                  <c:v>0.30204763949889601</c:v>
                </c:pt>
                <c:pt idx="1602">
                  <c:v>0.30285693432635302</c:v>
                </c:pt>
                <c:pt idx="1603">
                  <c:v>0.30366058235441401</c:v>
                </c:pt>
                <c:pt idx="1604">
                  <c:v>0.304459025865356</c:v>
                </c:pt>
                <c:pt idx="1605">
                  <c:v>0.305267024909604</c:v>
                </c:pt>
                <c:pt idx="1606">
                  <c:v>0.30606674222013802</c:v>
                </c:pt>
                <c:pt idx="1607">
                  <c:v>0.306879383526039</c:v>
                </c:pt>
                <c:pt idx="1608">
                  <c:v>0.30771592319044</c:v>
                </c:pt>
                <c:pt idx="1609">
                  <c:v>0.30852310812698602</c:v>
                </c:pt>
                <c:pt idx="1610">
                  <c:v>0.30933289014861098</c:v>
                </c:pt>
                <c:pt idx="1611">
                  <c:v>0.31012486879215301</c:v>
                </c:pt>
                <c:pt idx="1612">
                  <c:v>0.31089275818809697</c:v>
                </c:pt>
                <c:pt idx="1613">
                  <c:v>0.31166650188587203</c:v>
                </c:pt>
                <c:pt idx="1614">
                  <c:v>0.31244796630577998</c:v>
                </c:pt>
                <c:pt idx="1615">
                  <c:v>0.31318742282615097</c:v>
                </c:pt>
                <c:pt idx="1616">
                  <c:v>0.31394414296568801</c:v>
                </c:pt>
                <c:pt idx="1617">
                  <c:v>0.31470886049991298</c:v>
                </c:pt>
                <c:pt idx="1618">
                  <c:v>0.31543940983072899</c:v>
                </c:pt>
                <c:pt idx="1619">
                  <c:v>0.316138770779889</c:v>
                </c:pt>
                <c:pt idx="1620">
                  <c:v>0.31686835119960599</c:v>
                </c:pt>
                <c:pt idx="1621">
                  <c:v>0.317591704089841</c:v>
                </c:pt>
                <c:pt idx="1622">
                  <c:v>0.318312698424429</c:v>
                </c:pt>
                <c:pt idx="1623">
                  <c:v>0.31907554755381801</c:v>
                </c:pt>
                <c:pt idx="1624">
                  <c:v>0.31978493979979999</c:v>
                </c:pt>
                <c:pt idx="1625">
                  <c:v>0.32044753960243999</c:v>
                </c:pt>
                <c:pt idx="1626">
                  <c:v>0.32112662900302402</c:v>
                </c:pt>
                <c:pt idx="1627">
                  <c:v>0.32180183261360901</c:v>
                </c:pt>
                <c:pt idx="1628">
                  <c:v>0.322446806228396</c:v>
                </c:pt>
                <c:pt idx="1629">
                  <c:v>0.32311738753861002</c:v>
                </c:pt>
                <c:pt idx="1630">
                  <c:v>0.32377009984991201</c:v>
                </c:pt>
                <c:pt idx="1631">
                  <c:v>0.32441319520821299</c:v>
                </c:pt>
                <c:pt idx="1632">
                  <c:v>0.32504166303143101</c:v>
                </c:pt>
                <c:pt idx="1633">
                  <c:v>0.32567451413741</c:v>
                </c:pt>
                <c:pt idx="1634">
                  <c:v>0.32630700795358403</c:v>
                </c:pt>
                <c:pt idx="1635">
                  <c:v>0.326921922952432</c:v>
                </c:pt>
                <c:pt idx="1636">
                  <c:v>0.32753553242297401</c:v>
                </c:pt>
                <c:pt idx="1637">
                  <c:v>0.32811712798986797</c:v>
                </c:pt>
                <c:pt idx="1638">
                  <c:v>0.32865259251617102</c:v>
                </c:pt>
                <c:pt idx="1639">
                  <c:v>0.32921918749387202</c:v>
                </c:pt>
                <c:pt idx="1640">
                  <c:v>0.32979117654085399</c:v>
                </c:pt>
                <c:pt idx="1641">
                  <c:v>0.33040582669691398</c:v>
                </c:pt>
                <c:pt idx="1642">
                  <c:v>0.33098334130486401</c:v>
                </c:pt>
                <c:pt idx="1643">
                  <c:v>0.33152506595796599</c:v>
                </c:pt>
                <c:pt idx="1644">
                  <c:v>0.33204097602171301</c:v>
                </c:pt>
                <c:pt idx="1645">
                  <c:v>0.33245581800933299</c:v>
                </c:pt>
                <c:pt idx="1646">
                  <c:v>0.33296234306796502</c:v>
                </c:pt>
                <c:pt idx="1647">
                  <c:v>0.33351643776981499</c:v>
                </c:pt>
                <c:pt idx="1648">
                  <c:v>0.334036117727816</c:v>
                </c:pt>
                <c:pt idx="1649">
                  <c:v>0.334600030774858</c:v>
                </c:pt>
                <c:pt idx="1650">
                  <c:v>0.33510552233630903</c:v>
                </c:pt>
                <c:pt idx="1651">
                  <c:v>0.33556874834874401</c:v>
                </c:pt>
                <c:pt idx="1652">
                  <c:v>0.33600481018900602</c:v>
                </c:pt>
                <c:pt idx="1653">
                  <c:v>0.33646330759969201</c:v>
                </c:pt>
                <c:pt idx="1654">
                  <c:v>0.336906132439656</c:v>
                </c:pt>
                <c:pt idx="1655">
                  <c:v>0.33735744577249799</c:v>
                </c:pt>
                <c:pt idx="1656">
                  <c:v>0.33782856925313498</c:v>
                </c:pt>
                <c:pt idx="1657">
                  <c:v>0.33828090922168802</c:v>
                </c:pt>
                <c:pt idx="1658">
                  <c:v>0.33871814039089398</c:v>
                </c:pt>
                <c:pt idx="1659">
                  <c:v>0.33916379196403401</c:v>
                </c:pt>
                <c:pt idx="1660">
                  <c:v>0.33961465591326201</c:v>
                </c:pt>
                <c:pt idx="1661">
                  <c:v>0.340048770034451</c:v>
                </c:pt>
                <c:pt idx="1662">
                  <c:v>0.34046520038059902</c:v>
                </c:pt>
                <c:pt idx="1663">
                  <c:v>0.340908339375457</c:v>
                </c:pt>
                <c:pt idx="1664">
                  <c:v>0.341359650560144</c:v>
                </c:pt>
                <c:pt idx="1665">
                  <c:v>0.34181123369202399</c:v>
                </c:pt>
                <c:pt idx="1666">
                  <c:v>0.34224586930608097</c:v>
                </c:pt>
                <c:pt idx="1667">
                  <c:v>0.342649448733365</c:v>
                </c:pt>
                <c:pt idx="1668">
                  <c:v>0.34303560909960701</c:v>
                </c:pt>
                <c:pt idx="1669">
                  <c:v>0.34340777581943699</c:v>
                </c:pt>
                <c:pt idx="1670">
                  <c:v>0.34380968370093901</c:v>
                </c:pt>
                <c:pt idx="1671">
                  <c:v>0.34423874004724597</c:v>
                </c:pt>
                <c:pt idx="1672">
                  <c:v>0.34462451440900199</c:v>
                </c:pt>
                <c:pt idx="1673">
                  <c:v>0.344987464347567</c:v>
                </c:pt>
                <c:pt idx="1674">
                  <c:v>0.34536086047046299</c:v>
                </c:pt>
                <c:pt idx="1675">
                  <c:v>0.34572241312388702</c:v>
                </c:pt>
                <c:pt idx="1676">
                  <c:v>0.34607283702785302</c:v>
                </c:pt>
                <c:pt idx="1677">
                  <c:v>0.34640334769325998</c:v>
                </c:pt>
                <c:pt idx="1678">
                  <c:v>0.34676446930254501</c:v>
                </c:pt>
                <c:pt idx="1679">
                  <c:v>0.34713547737699701</c:v>
                </c:pt>
                <c:pt idx="1680">
                  <c:v>0.34749389894893401</c:v>
                </c:pt>
                <c:pt idx="1681">
                  <c:v>0.34787370292228298</c:v>
                </c:pt>
                <c:pt idx="1682">
                  <c:v>0.34827983620867697</c:v>
                </c:pt>
                <c:pt idx="1683">
                  <c:v>0.348594034544149</c:v>
                </c:pt>
                <c:pt idx="1684">
                  <c:v>0.34893491390811898</c:v>
                </c:pt>
                <c:pt idx="1685">
                  <c:v>0.34929493545706602</c:v>
                </c:pt>
                <c:pt idx="1686">
                  <c:v>0.34964478159797802</c:v>
                </c:pt>
                <c:pt idx="1687">
                  <c:v>0.349989019535553</c:v>
                </c:pt>
                <c:pt idx="1688">
                  <c:v>0.350394131274748</c:v>
                </c:pt>
                <c:pt idx="1689">
                  <c:v>0.35072116975234402</c:v>
                </c:pt>
                <c:pt idx="1690">
                  <c:v>0.35097362359233703</c:v>
                </c:pt>
                <c:pt idx="1691">
                  <c:v>0.35128246589950302</c:v>
                </c:pt>
                <c:pt idx="1692">
                  <c:v>0.35159310880004802</c:v>
                </c:pt>
                <c:pt idx="1693">
                  <c:v>0.35187618788999397</c:v>
                </c:pt>
                <c:pt idx="1694">
                  <c:v>0.35221708023982501</c:v>
                </c:pt>
                <c:pt idx="1695">
                  <c:v>0.35254514224982098</c:v>
                </c:pt>
                <c:pt idx="1696">
                  <c:v>0.35286696233621101</c:v>
                </c:pt>
                <c:pt idx="1697">
                  <c:v>0.35320829985528601</c:v>
                </c:pt>
                <c:pt idx="1698">
                  <c:v>0.35353326100319299</c:v>
                </c:pt>
                <c:pt idx="1699">
                  <c:v>0.35389459372024201</c:v>
                </c:pt>
                <c:pt idx="1700">
                  <c:v>0.35422954039329302</c:v>
                </c:pt>
                <c:pt idx="1701">
                  <c:v>0.354550100898048</c:v>
                </c:pt>
                <c:pt idx="1702">
                  <c:v>0.35487697459762801</c:v>
                </c:pt>
                <c:pt idx="1703">
                  <c:v>0.35520784005314598</c:v>
                </c:pt>
                <c:pt idx="1704">
                  <c:v>0.35553023302540099</c:v>
                </c:pt>
                <c:pt idx="1705">
                  <c:v>0.355843979526072</c:v>
                </c:pt>
                <c:pt idx="1706">
                  <c:v>0.35617701989836398</c:v>
                </c:pt>
                <c:pt idx="1707">
                  <c:v>0.35650424705591399</c:v>
                </c:pt>
                <c:pt idx="1708">
                  <c:v>0.35686054788246302</c:v>
                </c:pt>
                <c:pt idx="1709">
                  <c:v>0.35720625585287002</c:v>
                </c:pt>
                <c:pt idx="1710">
                  <c:v>0.35757673789281502</c:v>
                </c:pt>
                <c:pt idx="1711">
                  <c:v>0.357961187639942</c:v>
                </c:pt>
                <c:pt idx="1712">
                  <c:v>0.35832357778331803</c:v>
                </c:pt>
                <c:pt idx="1713">
                  <c:v>0.35873182079218502</c:v>
                </c:pt>
                <c:pt idx="1714">
                  <c:v>0.35913570805033201</c:v>
                </c:pt>
                <c:pt idx="1715">
                  <c:v>0.359488901914984</c:v>
                </c:pt>
                <c:pt idx="1716">
                  <c:v>0.35983478580981398</c:v>
                </c:pt>
                <c:pt idx="1717">
                  <c:v>0.36019420001542202</c:v>
                </c:pt>
                <c:pt idx="1718">
                  <c:v>0.36053472730654701</c:v>
                </c:pt>
                <c:pt idx="1719">
                  <c:v>0.36086634145165097</c:v>
                </c:pt>
                <c:pt idx="1720">
                  <c:v>0.361210106862978</c:v>
                </c:pt>
                <c:pt idx="1721">
                  <c:v>0.36152989793416701</c:v>
                </c:pt>
                <c:pt idx="1722">
                  <c:v>0.36181844207147901</c:v>
                </c:pt>
                <c:pt idx="1723">
                  <c:v>0.36210274033470202</c:v>
                </c:pt>
                <c:pt idx="1724">
                  <c:v>0.36243052487896099</c:v>
                </c:pt>
                <c:pt idx="1725">
                  <c:v>0.36272551980391399</c:v>
                </c:pt>
                <c:pt idx="1726">
                  <c:v>0.36296906172882798</c:v>
                </c:pt>
                <c:pt idx="1727">
                  <c:v>0.36325541091355301</c:v>
                </c:pt>
                <c:pt idx="1728">
                  <c:v>0.36356037708599198</c:v>
                </c:pt>
                <c:pt idx="1729">
                  <c:v>0.36382691941724499</c:v>
                </c:pt>
                <c:pt idx="1730">
                  <c:v>0.36408574988248299</c:v>
                </c:pt>
                <c:pt idx="1731">
                  <c:v>0.36435000291277297</c:v>
                </c:pt>
                <c:pt idx="1732">
                  <c:v>0.364543944991708</c:v>
                </c:pt>
                <c:pt idx="1733">
                  <c:v>0.36464458233660901</c:v>
                </c:pt>
                <c:pt idx="1734">
                  <c:v>0.36475703422024702</c:v>
                </c:pt>
                <c:pt idx="1735">
                  <c:v>0.364835133299998</c:v>
                </c:pt>
                <c:pt idx="1736">
                  <c:v>0.364923598026972</c:v>
                </c:pt>
                <c:pt idx="1737">
                  <c:v>0.36502616309740898</c:v>
                </c:pt>
                <c:pt idx="1738">
                  <c:v>0.36506649081945203</c:v>
                </c:pt>
                <c:pt idx="1739">
                  <c:v>0.36508350297965803</c:v>
                </c:pt>
                <c:pt idx="1740">
                  <c:v>0.36507576250592699</c:v>
                </c:pt>
                <c:pt idx="1741">
                  <c:v>0.365004659659315</c:v>
                </c:pt>
                <c:pt idx="1742">
                  <c:v>0.36489611136400102</c:v>
                </c:pt>
                <c:pt idx="1743">
                  <c:v>0.36477702627844799</c:v>
                </c:pt>
                <c:pt idx="1744">
                  <c:v>0.36466002508240702</c:v>
                </c:pt>
                <c:pt idx="1745">
                  <c:v>0.36447805302799502</c:v>
                </c:pt>
                <c:pt idx="1746">
                  <c:v>0.36428701005973702</c:v>
                </c:pt>
                <c:pt idx="1747">
                  <c:v>0.364050470123293</c:v>
                </c:pt>
                <c:pt idx="1748">
                  <c:v>0.36374494743396402</c:v>
                </c:pt>
                <c:pt idx="1749">
                  <c:v>0.36346682944288</c:v>
                </c:pt>
                <c:pt idx="1750">
                  <c:v>0.36316986391744899</c:v>
                </c:pt>
                <c:pt idx="1751">
                  <c:v>0.36287986418086599</c:v>
                </c:pt>
                <c:pt idx="1752">
                  <c:v>0.36262467640954998</c:v>
                </c:pt>
                <c:pt idx="1753">
                  <c:v>0.36231137992538598</c:v>
                </c:pt>
                <c:pt idx="1754">
                  <c:v>0.36197514049002399</c:v>
                </c:pt>
                <c:pt idx="1755">
                  <c:v>0.36158441697065102</c:v>
                </c:pt>
                <c:pt idx="1756">
                  <c:v>0.36114594643227799</c:v>
                </c:pt>
                <c:pt idx="1757">
                  <c:v>0.36071975348637197</c:v>
                </c:pt>
                <c:pt idx="1758">
                  <c:v>0.36029509589670999</c:v>
                </c:pt>
                <c:pt idx="1759">
                  <c:v>0.35988303834082103</c:v>
                </c:pt>
                <c:pt idx="1760">
                  <c:v>0.35949991376206097</c:v>
                </c:pt>
                <c:pt idx="1761">
                  <c:v>0.35910838009049501</c:v>
                </c:pt>
                <c:pt idx="1762">
                  <c:v>0.35867225064208702</c:v>
                </c:pt>
                <c:pt idx="1763">
                  <c:v>0.35824067263010601</c:v>
                </c:pt>
                <c:pt idx="1764">
                  <c:v>0.35778699652427398</c:v>
                </c:pt>
                <c:pt idx="1765">
                  <c:v>0.35732928936906999</c:v>
                </c:pt>
                <c:pt idx="1766">
                  <c:v>0.35684893856078298</c:v>
                </c:pt>
                <c:pt idx="1767">
                  <c:v>0.35635420247614502</c:v>
                </c:pt>
                <c:pt idx="1768">
                  <c:v>0.355867888053362</c:v>
                </c:pt>
                <c:pt idx="1769">
                  <c:v>0.35535447624544098</c:v>
                </c:pt>
                <c:pt idx="1770">
                  <c:v>0.354863888478193</c:v>
                </c:pt>
                <c:pt idx="1771">
                  <c:v>0.35443297232841697</c:v>
                </c:pt>
                <c:pt idx="1772">
                  <c:v>0.35398203986466298</c:v>
                </c:pt>
                <c:pt idx="1773">
                  <c:v>0.35351981974498597</c:v>
                </c:pt>
                <c:pt idx="1774">
                  <c:v>0.353091653732716</c:v>
                </c:pt>
                <c:pt idx="1775">
                  <c:v>0.35264044712213</c:v>
                </c:pt>
                <c:pt idx="1776">
                  <c:v>0.35213590176843601</c:v>
                </c:pt>
                <c:pt idx="1777">
                  <c:v>0.35161849602601197</c:v>
                </c:pt>
                <c:pt idx="1778">
                  <c:v>0.35104601278834702</c:v>
                </c:pt>
                <c:pt idx="1779">
                  <c:v>0.35046959526313898</c:v>
                </c:pt>
                <c:pt idx="1780">
                  <c:v>0.34989446491136</c:v>
                </c:pt>
                <c:pt idx="1781">
                  <c:v>0.349319295865057</c:v>
                </c:pt>
                <c:pt idx="1782">
                  <c:v>0.348786828062642</c:v>
                </c:pt>
                <c:pt idx="1783">
                  <c:v>0.34820601110480698</c:v>
                </c:pt>
                <c:pt idx="1784">
                  <c:v>0.347555485291345</c:v>
                </c:pt>
                <c:pt idx="1785">
                  <c:v>0.346888009736879</c:v>
                </c:pt>
                <c:pt idx="1786">
                  <c:v>0.34615736094265398</c:v>
                </c:pt>
                <c:pt idx="1787">
                  <c:v>0.34546920070085102</c:v>
                </c:pt>
                <c:pt idx="1788">
                  <c:v>0.34482907882139102</c:v>
                </c:pt>
                <c:pt idx="1789">
                  <c:v>0.34414716261752698</c:v>
                </c:pt>
                <c:pt idx="1790">
                  <c:v>0.34349339329257</c:v>
                </c:pt>
                <c:pt idx="1791">
                  <c:v>0.34272803297385002</c:v>
                </c:pt>
                <c:pt idx="1792">
                  <c:v>0.341921575149785</c:v>
                </c:pt>
                <c:pt idx="1793">
                  <c:v>0.34103696042515802</c:v>
                </c:pt>
                <c:pt idx="1794">
                  <c:v>0.34016850412751298</c:v>
                </c:pt>
                <c:pt idx="1795">
                  <c:v>0.33932993920920701</c:v>
                </c:pt>
                <c:pt idx="1796">
                  <c:v>0.33847560991415798</c:v>
                </c:pt>
                <c:pt idx="1797">
                  <c:v>0.33765171715987702</c:v>
                </c:pt>
                <c:pt idx="1798">
                  <c:v>0.33675624529314802</c:v>
                </c:pt>
                <c:pt idx="1799">
                  <c:v>0.33577995758298002</c:v>
                </c:pt>
                <c:pt idx="1800">
                  <c:v>0.33481221739511202</c:v>
                </c:pt>
                <c:pt idx="1801">
                  <c:v>0.33376431172459597</c:v>
                </c:pt>
                <c:pt idx="1802">
                  <c:v>0.332792170359136</c:v>
                </c:pt>
                <c:pt idx="1803">
                  <c:v>0.33180872163895297</c:v>
                </c:pt>
                <c:pt idx="1804">
                  <c:v>0.330910606577557</c:v>
                </c:pt>
                <c:pt idx="1805">
                  <c:v>0.33014404964081601</c:v>
                </c:pt>
                <c:pt idx="1806">
                  <c:v>0.32948479655778201</c:v>
                </c:pt>
                <c:pt idx="1807">
                  <c:v>0.32882852532250201</c:v>
                </c:pt>
                <c:pt idx="1808">
                  <c:v>0.32836653838764102</c:v>
                </c:pt>
                <c:pt idx="1809">
                  <c:v>0.32798674590834098</c:v>
                </c:pt>
                <c:pt idx="1810">
                  <c:v>0.32775239963106501</c:v>
                </c:pt>
                <c:pt idx="1811">
                  <c:v>0.32769493132293398</c:v>
                </c:pt>
                <c:pt idx="1812">
                  <c:v>0.32778413703480103</c:v>
                </c:pt>
                <c:pt idx="1813">
                  <c:v>0.32793903373975197</c:v>
                </c:pt>
                <c:pt idx="1814">
                  <c:v>0.32817203540483803</c:v>
                </c:pt>
                <c:pt idx="1815">
                  <c:v>0.32845131536594302</c:v>
                </c:pt>
                <c:pt idx="1816">
                  <c:v>0.32880375048858701</c:v>
                </c:pt>
                <c:pt idx="1817">
                  <c:v>0.32920955203563401</c:v>
                </c:pt>
                <c:pt idx="1818">
                  <c:v>0.32964167021306201</c:v>
                </c:pt>
                <c:pt idx="1819">
                  <c:v>0.33006195495387503</c:v>
                </c:pt>
                <c:pt idx="1820">
                  <c:v>0.33049673149764602</c:v>
                </c:pt>
                <c:pt idx="1821">
                  <c:v>0.33077802714964899</c:v>
                </c:pt>
                <c:pt idx="1822">
                  <c:v>0.33101270248578002</c:v>
                </c:pt>
                <c:pt idx="1823">
                  <c:v>0.33121811960676401</c:v>
                </c:pt>
                <c:pt idx="1824">
                  <c:v>0.33136083154475998</c:v>
                </c:pt>
                <c:pt idx="1825">
                  <c:v>0.33146032255921998</c:v>
                </c:pt>
                <c:pt idx="1826">
                  <c:v>0.331551486513956</c:v>
                </c:pt>
                <c:pt idx="1827">
                  <c:v>0.33161019553759602</c:v>
                </c:pt>
                <c:pt idx="1828">
                  <c:v>0.33157663693977901</c:v>
                </c:pt>
                <c:pt idx="1829">
                  <c:v>0.33158351262797198</c:v>
                </c:pt>
                <c:pt idx="1830">
                  <c:v>0.33158722755015602</c:v>
                </c:pt>
                <c:pt idx="1831">
                  <c:v>0.331580804644452</c:v>
                </c:pt>
                <c:pt idx="1832">
                  <c:v>0.33159226391208202</c:v>
                </c:pt>
                <c:pt idx="1833">
                  <c:v>0.33156663704474099</c:v>
                </c:pt>
                <c:pt idx="1834">
                  <c:v>0.33147877194943298</c:v>
                </c:pt>
                <c:pt idx="1835">
                  <c:v>0.33140600191777098</c:v>
                </c:pt>
                <c:pt idx="1836">
                  <c:v>0.33128907491093701</c:v>
                </c:pt>
                <c:pt idx="1837">
                  <c:v>0.33119710324656099</c:v>
                </c:pt>
                <c:pt idx="1838">
                  <c:v>0.33112169226518301</c:v>
                </c:pt>
                <c:pt idx="1839">
                  <c:v>0.33109233388350301</c:v>
                </c:pt>
                <c:pt idx="1840">
                  <c:v>0.33107596282818202</c:v>
                </c:pt>
                <c:pt idx="1841">
                  <c:v>0.33106618002881899</c:v>
                </c:pt>
                <c:pt idx="1842">
                  <c:v>0.331141428242063</c:v>
                </c:pt>
                <c:pt idx="1843">
                  <c:v>0.331269823578839</c:v>
                </c:pt>
                <c:pt idx="1844">
                  <c:v>0.33137056325025999</c:v>
                </c:pt>
                <c:pt idx="1845">
                  <c:v>0.331509333141771</c:v>
                </c:pt>
                <c:pt idx="1846">
                  <c:v>0.33171579833095299</c:v>
                </c:pt>
                <c:pt idx="1847">
                  <c:v>0.33191479072117402</c:v>
                </c:pt>
                <c:pt idx="1848">
                  <c:v>0.33211661256189001</c:v>
                </c:pt>
                <c:pt idx="1849">
                  <c:v>0.33240812138821602</c:v>
                </c:pt>
                <c:pt idx="1850">
                  <c:v>0.33266782268805001</c:v>
                </c:pt>
                <c:pt idx="1851">
                  <c:v>0.33293120199642701</c:v>
                </c:pt>
                <c:pt idx="1852">
                  <c:v>0.33331897962187601</c:v>
                </c:pt>
                <c:pt idx="1853">
                  <c:v>0.33374668201303198</c:v>
                </c:pt>
                <c:pt idx="1854">
                  <c:v>0.33415405374792001</c:v>
                </c:pt>
                <c:pt idx="1855">
                  <c:v>0.33460633170979998</c:v>
                </c:pt>
                <c:pt idx="1856">
                  <c:v>0.33501461745474098</c:v>
                </c:pt>
                <c:pt idx="1857">
                  <c:v>0.33539547765380701</c:v>
                </c:pt>
                <c:pt idx="1858">
                  <c:v>0.33583756537930798</c:v>
                </c:pt>
                <c:pt idx="1859">
                  <c:v>0.33629349112517798</c:v>
                </c:pt>
                <c:pt idx="1860">
                  <c:v>0.33677177831855898</c:v>
                </c:pt>
                <c:pt idx="1861">
                  <c:v>0.33732246182272202</c:v>
                </c:pt>
                <c:pt idx="1862">
                  <c:v>0.33780270072600299</c:v>
                </c:pt>
                <c:pt idx="1863">
                  <c:v>0.33818845988285801</c:v>
                </c:pt>
                <c:pt idx="1864">
                  <c:v>0.33852872210483498</c:v>
                </c:pt>
                <c:pt idx="1865">
                  <c:v>0.33876238159100103</c:v>
                </c:pt>
                <c:pt idx="1866">
                  <c:v>0.33899757449507401</c:v>
                </c:pt>
                <c:pt idx="1867">
                  <c:v>0.33925066443337398</c:v>
                </c:pt>
                <c:pt idx="1868">
                  <c:v>0.33955450466055098</c:v>
                </c:pt>
                <c:pt idx="1869">
                  <c:v>0.33974599240479902</c:v>
                </c:pt>
                <c:pt idx="1870">
                  <c:v>0.339950565634136</c:v>
                </c:pt>
                <c:pt idx="1871">
                  <c:v>0.34002248124377699</c:v>
                </c:pt>
                <c:pt idx="1872">
                  <c:v>0.33996853198758997</c:v>
                </c:pt>
                <c:pt idx="1873">
                  <c:v>0.33994417734659199</c:v>
                </c:pt>
                <c:pt idx="1874">
                  <c:v>0.33985455996522101</c:v>
                </c:pt>
                <c:pt idx="1875">
                  <c:v>0.33974432294882101</c:v>
                </c:pt>
                <c:pt idx="1876">
                  <c:v>0.33961840987574499</c:v>
                </c:pt>
                <c:pt idx="1877">
                  <c:v>0.33949725349106302</c:v>
                </c:pt>
                <c:pt idx="1878">
                  <c:v>0.33939277901347598</c:v>
                </c:pt>
                <c:pt idx="1879">
                  <c:v>0.33927893844874202</c:v>
                </c:pt>
                <c:pt idx="1880">
                  <c:v>0.33916566205787302</c:v>
                </c:pt>
                <c:pt idx="1881">
                  <c:v>0.33895368777733298</c:v>
                </c:pt>
                <c:pt idx="1882">
                  <c:v>0.33863208082270102</c:v>
                </c:pt>
                <c:pt idx="1883">
                  <c:v>0.338450837669312</c:v>
                </c:pt>
                <c:pt idx="1884">
                  <c:v>0.33828136064257502</c:v>
                </c:pt>
                <c:pt idx="1885">
                  <c:v>0.33811139287406899</c:v>
                </c:pt>
                <c:pt idx="1886">
                  <c:v>0.33797437776621903</c:v>
                </c:pt>
                <c:pt idx="1887">
                  <c:v>0.33775433022493401</c:v>
                </c:pt>
                <c:pt idx="1888">
                  <c:v>0.33752616642599698</c:v>
                </c:pt>
                <c:pt idx="1889">
                  <c:v>0.337318421333827</c:v>
                </c:pt>
                <c:pt idx="1890">
                  <c:v>0.33713416494700699</c:v>
                </c:pt>
                <c:pt idx="1891">
                  <c:v>0.33701736669647597</c:v>
                </c:pt>
                <c:pt idx="1892">
                  <c:v>0.33691509889693999</c:v>
                </c:pt>
                <c:pt idx="1893">
                  <c:v>0.33676072580799099</c:v>
                </c:pt>
                <c:pt idx="1894">
                  <c:v>0.33665527240270599</c:v>
                </c:pt>
                <c:pt idx="1895">
                  <c:v>0.33659789356275899</c:v>
                </c:pt>
                <c:pt idx="1896">
                  <c:v>0.33652140893069898</c:v>
                </c:pt>
                <c:pt idx="1897">
                  <c:v>0.336453234629356</c:v>
                </c:pt>
                <c:pt idx="1898">
                  <c:v>0.33638431142507103</c:v>
                </c:pt>
                <c:pt idx="1899">
                  <c:v>0.33632441192200502</c:v>
                </c:pt>
                <c:pt idx="1900">
                  <c:v>0.33623109654501099</c:v>
                </c:pt>
                <c:pt idx="1901">
                  <c:v>0.33609203098511697</c:v>
                </c:pt>
                <c:pt idx="1902">
                  <c:v>0.33598964105107698</c:v>
                </c:pt>
                <c:pt idx="1903">
                  <c:v>0.33592425240740498</c:v>
                </c:pt>
                <c:pt idx="1904">
                  <c:v>0.33582072858040202</c:v>
                </c:pt>
                <c:pt idx="1905">
                  <c:v>0.33579078087881897</c:v>
                </c:pt>
                <c:pt idx="1906">
                  <c:v>0.33566963242167802</c:v>
                </c:pt>
                <c:pt idx="1907">
                  <c:v>0.33547029925323302</c:v>
                </c:pt>
                <c:pt idx="1908">
                  <c:v>0.33525825975487999</c:v>
                </c:pt>
                <c:pt idx="1909">
                  <c:v>0.33502872643824799</c:v>
                </c:pt>
                <c:pt idx="1910">
                  <c:v>0.33474773935385299</c:v>
                </c:pt>
                <c:pt idx="1911">
                  <c:v>0.334436712404171</c:v>
                </c:pt>
                <c:pt idx="1912">
                  <c:v>0.33412901214056001</c:v>
                </c:pt>
                <c:pt idx="1913">
                  <c:v>0.33380076484454901</c:v>
                </c:pt>
                <c:pt idx="1914">
                  <c:v>0.33350255417149299</c:v>
                </c:pt>
                <c:pt idx="1915">
                  <c:v>0.33322774506816799</c:v>
                </c:pt>
                <c:pt idx="1916">
                  <c:v>0.332920459830716</c:v>
                </c:pt>
                <c:pt idx="1917">
                  <c:v>0.33255676134039502</c:v>
                </c:pt>
                <c:pt idx="1918">
                  <c:v>0.33212077662990902</c:v>
                </c:pt>
                <c:pt idx="1919">
                  <c:v>0.33165072395761802</c:v>
                </c:pt>
                <c:pt idx="1920">
                  <c:v>0.33125394500452798</c:v>
                </c:pt>
                <c:pt idx="1921">
                  <c:v>0.33083668634143398</c:v>
                </c:pt>
                <c:pt idx="1922">
                  <c:v>0.33041259572223097</c:v>
                </c:pt>
                <c:pt idx="1923">
                  <c:v>0.33011312204355298</c:v>
                </c:pt>
                <c:pt idx="1924">
                  <c:v>0.32966794642166197</c:v>
                </c:pt>
                <c:pt idx="1925">
                  <c:v>0.32908616699795201</c:v>
                </c:pt>
                <c:pt idx="1926">
                  <c:v>0.32868130591314498</c:v>
                </c:pt>
                <c:pt idx="1927">
                  <c:v>0.328237087914517</c:v>
                </c:pt>
                <c:pt idx="1928">
                  <c:v>0.327749535945284</c:v>
                </c:pt>
                <c:pt idx="1929">
                  <c:v>0.32725602892334599</c:v>
                </c:pt>
                <c:pt idx="1930">
                  <c:v>0.326815777754348</c:v>
                </c:pt>
                <c:pt idx="1931">
                  <c:v>0.326344247933747</c:v>
                </c:pt>
                <c:pt idx="1932">
                  <c:v>0.32579831905867002</c:v>
                </c:pt>
                <c:pt idx="1933">
                  <c:v>0.32531496892904099</c:v>
                </c:pt>
                <c:pt idx="1934">
                  <c:v>0.32488488809412902</c:v>
                </c:pt>
                <c:pt idx="1935">
                  <c:v>0.32441959499843598</c:v>
                </c:pt>
                <c:pt idx="1936">
                  <c:v>0.32393906519828902</c:v>
                </c:pt>
                <c:pt idx="1937">
                  <c:v>0.323453169756651</c:v>
                </c:pt>
                <c:pt idx="1938">
                  <c:v>0.32295923959502099</c:v>
                </c:pt>
                <c:pt idx="1939">
                  <c:v>0.32253127587284802</c:v>
                </c:pt>
                <c:pt idx="1940">
                  <c:v>0.32208827355256697</c:v>
                </c:pt>
                <c:pt idx="1941">
                  <c:v>0.321699098672102</c:v>
                </c:pt>
                <c:pt idx="1942">
                  <c:v>0.32140639336785298</c:v>
                </c:pt>
                <c:pt idx="1943">
                  <c:v>0.32104208823121899</c:v>
                </c:pt>
                <c:pt idx="1944">
                  <c:v>0.32071254180471398</c:v>
                </c:pt>
                <c:pt idx="1945">
                  <c:v>0.32030050624198197</c:v>
                </c:pt>
                <c:pt idx="1946">
                  <c:v>0.31979999773797302</c:v>
                </c:pt>
                <c:pt idx="1947">
                  <c:v>0.31939645794927002</c:v>
                </c:pt>
                <c:pt idx="1948">
                  <c:v>0.31898273344907302</c:v>
                </c:pt>
                <c:pt idx="1949">
                  <c:v>0.31854615325245</c:v>
                </c:pt>
                <c:pt idx="1950">
                  <c:v>0.31830094413222298</c:v>
                </c:pt>
                <c:pt idx="1951">
                  <c:v>0.31793521908142502</c:v>
                </c:pt>
                <c:pt idx="1952">
                  <c:v>0.31749298419287902</c:v>
                </c:pt>
                <c:pt idx="1953">
                  <c:v>0.31711435143433803</c:v>
                </c:pt>
                <c:pt idx="1954">
                  <c:v>0.31678054275899098</c:v>
                </c:pt>
                <c:pt idx="1955">
                  <c:v>0.316387906075698</c:v>
                </c:pt>
                <c:pt idx="1956">
                  <c:v>0.31593291146946301</c:v>
                </c:pt>
                <c:pt idx="1957">
                  <c:v>0.315583491409137</c:v>
                </c:pt>
                <c:pt idx="1958">
                  <c:v>0.31531320859140599</c:v>
                </c:pt>
                <c:pt idx="1959">
                  <c:v>0.314926791590873</c:v>
                </c:pt>
                <c:pt idx="1960">
                  <c:v>0.31456464056426903</c:v>
                </c:pt>
                <c:pt idx="1961">
                  <c:v>0.31428944423667998</c:v>
                </c:pt>
                <c:pt idx="1962">
                  <c:v>0.31390771690951902</c:v>
                </c:pt>
                <c:pt idx="1963">
                  <c:v>0.31347493799582798</c:v>
                </c:pt>
                <c:pt idx="1964">
                  <c:v>0.31316228427408599</c:v>
                </c:pt>
                <c:pt idx="1965">
                  <c:v>0.31278876163188202</c:v>
                </c:pt>
                <c:pt idx="1966">
                  <c:v>0.31225441518695202</c:v>
                </c:pt>
                <c:pt idx="1967">
                  <c:v>0.31184892076559301</c:v>
                </c:pt>
                <c:pt idx="1968">
                  <c:v>0.31144369271769601</c:v>
                </c:pt>
                <c:pt idx="1969">
                  <c:v>0.31105777774375598</c:v>
                </c:pt>
                <c:pt idx="1970">
                  <c:v>0.31075928071311099</c:v>
                </c:pt>
                <c:pt idx="1971">
                  <c:v>0.31040010347672498</c:v>
                </c:pt>
                <c:pt idx="1972">
                  <c:v>0.31014768912957102</c:v>
                </c:pt>
                <c:pt idx="1973">
                  <c:v>0.30975326784801199</c:v>
                </c:pt>
                <c:pt idx="1974">
                  <c:v>0.30921456233303102</c:v>
                </c:pt>
                <c:pt idx="1975">
                  <c:v>0.30873951541630101</c:v>
                </c:pt>
                <c:pt idx="1976">
                  <c:v>0.30821074688452399</c:v>
                </c:pt>
                <c:pt idx="1977">
                  <c:v>0.307689050929839</c:v>
                </c:pt>
                <c:pt idx="1978">
                  <c:v>0.30723255296392898</c:v>
                </c:pt>
                <c:pt idx="1979">
                  <c:v>0.30680001566474002</c:v>
                </c:pt>
                <c:pt idx="1980">
                  <c:v>0.30640459599993802</c:v>
                </c:pt>
                <c:pt idx="1981">
                  <c:v>0.30614144279825301</c:v>
                </c:pt>
                <c:pt idx="1982">
                  <c:v>0.30589351210235499</c:v>
                </c:pt>
                <c:pt idx="1983">
                  <c:v>0.30560383586641399</c:v>
                </c:pt>
                <c:pt idx="1984">
                  <c:v>0.30525780707335698</c:v>
                </c:pt>
                <c:pt idx="1985">
                  <c:v>0.30473075771712499</c:v>
                </c:pt>
                <c:pt idx="1986">
                  <c:v>0.30409943272186502</c:v>
                </c:pt>
                <c:pt idx="1987">
                  <c:v>0.30360443851208002</c:v>
                </c:pt>
                <c:pt idx="1988">
                  <c:v>0.30321903352823898</c:v>
                </c:pt>
                <c:pt idx="1989">
                  <c:v>0.30288830221869001</c:v>
                </c:pt>
                <c:pt idx="1990">
                  <c:v>0.30265959753920102</c:v>
                </c:pt>
                <c:pt idx="1991">
                  <c:v>0.30243890237459298</c:v>
                </c:pt>
                <c:pt idx="1992">
                  <c:v>0.302132974463938</c:v>
                </c:pt>
                <c:pt idx="1993">
                  <c:v>0.30182296118148</c:v>
                </c:pt>
                <c:pt idx="1994">
                  <c:v>0.301548808979756</c:v>
                </c:pt>
                <c:pt idx="1995">
                  <c:v>0.30124185330859499</c:v>
                </c:pt>
                <c:pt idx="1996">
                  <c:v>0.30087830437039997</c:v>
                </c:pt>
                <c:pt idx="1997">
                  <c:v>0.30041469191423997</c:v>
                </c:pt>
                <c:pt idx="1998">
                  <c:v>0.29993293534460802</c:v>
                </c:pt>
                <c:pt idx="1999">
                  <c:v>0.29950382932149999</c:v>
                </c:pt>
                <c:pt idx="2000">
                  <c:v>0.29892874695029897</c:v>
                </c:pt>
                <c:pt idx="2001">
                  <c:v>0.298469020750601</c:v>
                </c:pt>
                <c:pt idx="2002">
                  <c:v>0.298150374810985</c:v>
                </c:pt>
                <c:pt idx="2003">
                  <c:v>0.29767177540147199</c:v>
                </c:pt>
                <c:pt idx="2004">
                  <c:v>0.29742057682259998</c:v>
                </c:pt>
                <c:pt idx="2005">
                  <c:v>0.29724700733902398</c:v>
                </c:pt>
                <c:pt idx="2006">
                  <c:v>0.29692058283337402</c:v>
                </c:pt>
                <c:pt idx="2007">
                  <c:v>0.29659853985367302</c:v>
                </c:pt>
                <c:pt idx="2008">
                  <c:v>0.29611656108478301</c:v>
                </c:pt>
                <c:pt idx="2009">
                  <c:v>0.29565047907886099</c:v>
                </c:pt>
                <c:pt idx="2010">
                  <c:v>0.29533519861114899</c:v>
                </c:pt>
                <c:pt idx="2011">
                  <c:v>0.29486601317401001</c:v>
                </c:pt>
                <c:pt idx="2012">
                  <c:v>0.29436411320564798</c:v>
                </c:pt>
                <c:pt idx="2013">
                  <c:v>0.29396853283246799</c:v>
                </c:pt>
                <c:pt idx="2014">
                  <c:v>0.293329976173899</c:v>
                </c:pt>
                <c:pt idx="2015">
                  <c:v>0.29279827717825901</c:v>
                </c:pt>
                <c:pt idx="2016">
                  <c:v>0.29252401120608801</c:v>
                </c:pt>
                <c:pt idx="2017">
                  <c:v>0.29202355845704098</c:v>
                </c:pt>
                <c:pt idx="2018">
                  <c:v>0.29149772337152302</c:v>
                </c:pt>
                <c:pt idx="2019">
                  <c:v>0.29099591148792497</c:v>
                </c:pt>
                <c:pt idx="2020">
                  <c:v>0.290378475453963</c:v>
                </c:pt>
                <c:pt idx="2021">
                  <c:v>0.289727500859639</c:v>
                </c:pt>
                <c:pt idx="2022">
                  <c:v>0.28892339534143502</c:v>
                </c:pt>
                <c:pt idx="2023">
                  <c:v>0.28820484772063798</c:v>
                </c:pt>
                <c:pt idx="2024">
                  <c:v>0.28764429399720298</c:v>
                </c:pt>
                <c:pt idx="2025">
                  <c:v>0.28692071892091697</c:v>
                </c:pt>
                <c:pt idx="2026">
                  <c:v>0.28619326952012603</c:v>
                </c:pt>
                <c:pt idx="2027">
                  <c:v>0.28546399467635802</c:v>
                </c:pt>
                <c:pt idx="2028">
                  <c:v>0.28481823760734498</c:v>
                </c:pt>
                <c:pt idx="2029">
                  <c:v>0.28419644212086198</c:v>
                </c:pt>
                <c:pt idx="2030">
                  <c:v>0.28362412412652799</c:v>
                </c:pt>
                <c:pt idx="2031">
                  <c:v>0.28317456622716403</c:v>
                </c:pt>
                <c:pt idx="2032">
                  <c:v>0.28237689267675897</c:v>
                </c:pt>
                <c:pt idx="2033">
                  <c:v>0.28167543090274499</c:v>
                </c:pt>
                <c:pt idx="2034">
                  <c:v>0.28106362777993199</c:v>
                </c:pt>
                <c:pt idx="2035">
                  <c:v>0.28039443866200198</c:v>
                </c:pt>
                <c:pt idx="2036">
                  <c:v>0.27980866761220402</c:v>
                </c:pt>
                <c:pt idx="2037">
                  <c:v>0.27892827111266999</c:v>
                </c:pt>
                <c:pt idx="2038">
                  <c:v>0.27823293191701798</c:v>
                </c:pt>
                <c:pt idx="2039">
                  <c:v>0.27756915356402601</c:v>
                </c:pt>
                <c:pt idx="2040">
                  <c:v>0.27674975076153202</c:v>
                </c:pt>
                <c:pt idx="2041">
                  <c:v>0.27626734869123598</c:v>
                </c:pt>
                <c:pt idx="2042">
                  <c:v>0.27568713012388002</c:v>
                </c:pt>
                <c:pt idx="2043">
                  <c:v>0.27492077086300698</c:v>
                </c:pt>
                <c:pt idx="2044">
                  <c:v>0.27440592582525303</c:v>
                </c:pt>
                <c:pt idx="2045">
                  <c:v>0.27393888525244198</c:v>
                </c:pt>
                <c:pt idx="2046">
                  <c:v>0.273397774602402</c:v>
                </c:pt>
                <c:pt idx="2047">
                  <c:v>0.27298168220499103</c:v>
                </c:pt>
                <c:pt idx="2048">
                  <c:v>0.27251314982715202</c:v>
                </c:pt>
                <c:pt idx="2049">
                  <c:v>0.27184885241905699</c:v>
                </c:pt>
                <c:pt idx="2050">
                  <c:v>0.27098284170706399</c:v>
                </c:pt>
              </c:numCache>
            </c:numRef>
          </c:yVal>
          <c:smooth val="1"/>
          <c:extLst>
            <c:ext xmlns:c16="http://schemas.microsoft.com/office/drawing/2014/chart" uri="{C3380CC4-5D6E-409C-BE32-E72D297353CC}">
              <c16:uniqueId val="{00000001-F8C5-4899-8030-2736C142E439}"/>
            </c:ext>
          </c:extLst>
        </c:ser>
        <c:ser>
          <c:idx val="2"/>
          <c:order val="2"/>
          <c:tx>
            <c:strRef>
              <c:f>asd_lb!$D$1</c:f>
              <c:strCache>
                <c:ptCount val="1"/>
                <c:pt idx="0">
                  <c:v>nechemia</c:v>
                </c:pt>
              </c:strCache>
            </c:strRef>
          </c:tx>
          <c:spPr>
            <a:ln w="19050" cap="rnd">
              <a:solidFill>
                <a:schemeClr val="accent3"/>
              </a:solidFill>
              <a:round/>
            </a:ln>
            <a:effectLst/>
          </c:spPr>
          <c:marker>
            <c:symbol val="none"/>
          </c:marker>
          <c:xVal>
            <c:numRef>
              <c:f>asd_lb!$A$2:$A$2052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asd_lb!$D$2:$D$2052</c:f>
              <c:numCache>
                <c:formatCode>General</c:formatCode>
                <c:ptCount val="2051"/>
                <c:pt idx="0">
                  <c:v>0.113639484540262</c:v>
                </c:pt>
                <c:pt idx="1">
                  <c:v>0.113304768845015</c:v>
                </c:pt>
                <c:pt idx="2">
                  <c:v>0.11424098863137</c:v>
                </c:pt>
                <c:pt idx="3">
                  <c:v>0.114920887925532</c:v>
                </c:pt>
                <c:pt idx="4">
                  <c:v>0.115082116937768</c:v>
                </c:pt>
                <c:pt idx="5">
                  <c:v>0.115278646939972</c:v>
                </c:pt>
                <c:pt idx="6">
                  <c:v>0.116572747208651</c:v>
                </c:pt>
                <c:pt idx="7">
                  <c:v>0.11852838676005401</c:v>
                </c:pt>
                <c:pt idx="8">
                  <c:v>0.119948940957462</c:v>
                </c:pt>
                <c:pt idx="9">
                  <c:v>0.119593088007447</c:v>
                </c:pt>
                <c:pt idx="10">
                  <c:v>0.119309742841854</c:v>
                </c:pt>
                <c:pt idx="11">
                  <c:v>0.120251045773861</c:v>
                </c:pt>
                <c:pt idx="12">
                  <c:v>0.120842009398081</c:v>
                </c:pt>
                <c:pt idx="13">
                  <c:v>0.121779867420476</c:v>
                </c:pt>
                <c:pt idx="14">
                  <c:v>0.122701235958862</c:v>
                </c:pt>
                <c:pt idx="15">
                  <c:v>0.121136742911373</c:v>
                </c:pt>
                <c:pt idx="16">
                  <c:v>0.12200804840019799</c:v>
                </c:pt>
                <c:pt idx="17">
                  <c:v>0.12537380199006901</c:v>
                </c:pt>
                <c:pt idx="18">
                  <c:v>0.12489557767208501</c:v>
                </c:pt>
                <c:pt idx="19">
                  <c:v>0.124972026108366</c:v>
                </c:pt>
                <c:pt idx="20">
                  <c:v>0.126043846331126</c:v>
                </c:pt>
                <c:pt idx="21">
                  <c:v>0.12714321500638301</c:v>
                </c:pt>
                <c:pt idx="22">
                  <c:v>0.12923000738434201</c:v>
                </c:pt>
                <c:pt idx="23">
                  <c:v>0.13030434740772601</c:v>
                </c:pt>
                <c:pt idx="24">
                  <c:v>0.12984503733480099</c:v>
                </c:pt>
                <c:pt idx="25">
                  <c:v>0.13116964377081899</c:v>
                </c:pt>
                <c:pt idx="26">
                  <c:v>0.13236641020109399</c:v>
                </c:pt>
                <c:pt idx="27">
                  <c:v>0.132949517012801</c:v>
                </c:pt>
                <c:pt idx="28">
                  <c:v>0.13385370381457101</c:v>
                </c:pt>
                <c:pt idx="29">
                  <c:v>0.13538181498726201</c:v>
                </c:pt>
                <c:pt idx="30">
                  <c:v>0.13691176555413601</c:v>
                </c:pt>
                <c:pt idx="31">
                  <c:v>0.137946715003918</c:v>
                </c:pt>
                <c:pt idx="32">
                  <c:v>0.138677473025141</c:v>
                </c:pt>
                <c:pt idx="33">
                  <c:v>0.13943638126587601</c:v>
                </c:pt>
                <c:pt idx="34">
                  <c:v>0.140745927894281</c:v>
                </c:pt>
                <c:pt idx="35">
                  <c:v>0.142053289010593</c:v>
                </c:pt>
                <c:pt idx="36">
                  <c:v>0.14330763434114499</c:v>
                </c:pt>
                <c:pt idx="37">
                  <c:v>0.14432322591684499</c:v>
                </c:pt>
                <c:pt idx="38">
                  <c:v>0.145412328686709</c:v>
                </c:pt>
                <c:pt idx="39">
                  <c:v>0.14665468487650901</c:v>
                </c:pt>
                <c:pt idx="40">
                  <c:v>0.14809206739629099</c:v>
                </c:pt>
                <c:pt idx="41">
                  <c:v>0.1499361571692</c:v>
                </c:pt>
                <c:pt idx="42">
                  <c:v>0.15084988930002599</c:v>
                </c:pt>
                <c:pt idx="43">
                  <c:v>0.15158889119271601</c:v>
                </c:pt>
                <c:pt idx="44">
                  <c:v>0.15343326871213001</c:v>
                </c:pt>
                <c:pt idx="45">
                  <c:v>0.154141465042755</c:v>
                </c:pt>
                <c:pt idx="46">
                  <c:v>0.154415258294097</c:v>
                </c:pt>
                <c:pt idx="47">
                  <c:v>0.155651439500857</c:v>
                </c:pt>
                <c:pt idx="48">
                  <c:v>0.15765060969818301</c:v>
                </c:pt>
                <c:pt idx="49">
                  <c:v>0.15893610780799899</c:v>
                </c:pt>
                <c:pt idx="50">
                  <c:v>0.15939236389126399</c:v>
                </c:pt>
                <c:pt idx="51">
                  <c:v>0.16088026377587999</c:v>
                </c:pt>
                <c:pt idx="52">
                  <c:v>0.162078526281899</c:v>
                </c:pt>
                <c:pt idx="53">
                  <c:v>0.16279879998608399</c:v>
                </c:pt>
                <c:pt idx="54">
                  <c:v>0.16383544304755801</c:v>
                </c:pt>
                <c:pt idx="55">
                  <c:v>0.16505520474538901</c:v>
                </c:pt>
                <c:pt idx="56">
                  <c:v>0.166113256419266</c:v>
                </c:pt>
                <c:pt idx="57">
                  <c:v>0.16684952026283001</c:v>
                </c:pt>
                <c:pt idx="58">
                  <c:v>0.16781038914240801</c:v>
                </c:pt>
                <c:pt idx="59">
                  <c:v>0.16851868977968201</c:v>
                </c:pt>
                <c:pt idx="60">
                  <c:v>0.16872926867871399</c:v>
                </c:pt>
                <c:pt idx="61">
                  <c:v>0.16939412596442399</c:v>
                </c:pt>
                <c:pt idx="62">
                  <c:v>0.17023995284436899</c:v>
                </c:pt>
                <c:pt idx="63">
                  <c:v>0.17106121970725899</c:v>
                </c:pt>
                <c:pt idx="64">
                  <c:v>0.17207843268119799</c:v>
                </c:pt>
                <c:pt idx="65">
                  <c:v>0.172849113401215</c:v>
                </c:pt>
                <c:pt idx="66">
                  <c:v>0.173440095281263</c:v>
                </c:pt>
                <c:pt idx="67">
                  <c:v>0.174494681730514</c:v>
                </c:pt>
                <c:pt idx="68">
                  <c:v>0.17474857720349299</c:v>
                </c:pt>
                <c:pt idx="69">
                  <c:v>0.174714831235768</c:v>
                </c:pt>
                <c:pt idx="70">
                  <c:v>0.17537478931424599</c:v>
                </c:pt>
                <c:pt idx="71">
                  <c:v>0.176213997307095</c:v>
                </c:pt>
                <c:pt idx="72">
                  <c:v>0.177162327557702</c:v>
                </c:pt>
                <c:pt idx="73">
                  <c:v>0.17803054962460099</c:v>
                </c:pt>
                <c:pt idx="74">
                  <c:v>0.17876041123450601</c:v>
                </c:pt>
                <c:pt idx="75">
                  <c:v>0.17927169319440001</c:v>
                </c:pt>
                <c:pt idx="76">
                  <c:v>0.179705083034261</c:v>
                </c:pt>
                <c:pt idx="77">
                  <c:v>0.18065594633515999</c:v>
                </c:pt>
                <c:pt idx="78">
                  <c:v>0.181390625567032</c:v>
                </c:pt>
                <c:pt idx="79">
                  <c:v>0.18199149912311699</c:v>
                </c:pt>
                <c:pt idx="80">
                  <c:v>0.18263932088148199</c:v>
                </c:pt>
                <c:pt idx="81">
                  <c:v>0.183772852358663</c:v>
                </c:pt>
                <c:pt idx="82">
                  <c:v>0.184817960132651</c:v>
                </c:pt>
                <c:pt idx="83">
                  <c:v>0.18524679885919601</c:v>
                </c:pt>
                <c:pt idx="84">
                  <c:v>0.185906835446805</c:v>
                </c:pt>
                <c:pt idx="85">
                  <c:v>0.18676115758336401</c:v>
                </c:pt>
                <c:pt idx="86">
                  <c:v>0.18775733534491201</c:v>
                </c:pt>
                <c:pt idx="87">
                  <c:v>0.188441049920924</c:v>
                </c:pt>
                <c:pt idx="88">
                  <c:v>0.18924826938824699</c:v>
                </c:pt>
                <c:pt idx="89">
                  <c:v>0.19025544880372799</c:v>
                </c:pt>
                <c:pt idx="90">
                  <c:v>0.19132597311725499</c:v>
                </c:pt>
                <c:pt idx="91">
                  <c:v>0.19219592277554101</c:v>
                </c:pt>
                <c:pt idx="92">
                  <c:v>0.192961279015537</c:v>
                </c:pt>
                <c:pt idx="93">
                  <c:v>0.194019476533343</c:v>
                </c:pt>
                <c:pt idx="94">
                  <c:v>0.19503552230985799</c:v>
                </c:pt>
                <c:pt idx="95">
                  <c:v>0.196056190411276</c:v>
                </c:pt>
                <c:pt idx="96">
                  <c:v>0.19717504279300499</c:v>
                </c:pt>
                <c:pt idx="97">
                  <c:v>0.198372372218002</c:v>
                </c:pt>
                <c:pt idx="98">
                  <c:v>0.199445827201649</c:v>
                </c:pt>
                <c:pt idx="99">
                  <c:v>0.20032367745108501</c:v>
                </c:pt>
                <c:pt idx="100">
                  <c:v>0.20139941192326499</c:v>
                </c:pt>
                <c:pt idx="101">
                  <c:v>0.202423768230451</c:v>
                </c:pt>
                <c:pt idx="102">
                  <c:v>0.20351770143925599</c:v>
                </c:pt>
                <c:pt idx="103">
                  <c:v>0.20490566563738399</c:v>
                </c:pt>
                <c:pt idx="104">
                  <c:v>0.20626096896510901</c:v>
                </c:pt>
                <c:pt idx="105">
                  <c:v>0.20751525759897499</c:v>
                </c:pt>
                <c:pt idx="106">
                  <c:v>0.20847498759494201</c:v>
                </c:pt>
                <c:pt idx="107">
                  <c:v>0.20951069698108099</c:v>
                </c:pt>
                <c:pt idx="108">
                  <c:v>0.210659231352718</c:v>
                </c:pt>
                <c:pt idx="109">
                  <c:v>0.21186156978391699</c:v>
                </c:pt>
                <c:pt idx="110">
                  <c:v>0.213129454789067</c:v>
                </c:pt>
                <c:pt idx="111">
                  <c:v>0.21444697026389301</c:v>
                </c:pt>
                <c:pt idx="112">
                  <c:v>0.21580872949611599</c:v>
                </c:pt>
                <c:pt idx="113">
                  <c:v>0.216966811601874</c:v>
                </c:pt>
                <c:pt idx="114">
                  <c:v>0.218176311848608</c:v>
                </c:pt>
                <c:pt idx="115">
                  <c:v>0.21947558529619099</c:v>
                </c:pt>
                <c:pt idx="116">
                  <c:v>0.220769069652511</c:v>
                </c:pt>
                <c:pt idx="117">
                  <c:v>0.22200180480218601</c:v>
                </c:pt>
                <c:pt idx="118">
                  <c:v>0.223309503633772</c:v>
                </c:pt>
                <c:pt idx="119">
                  <c:v>0.22481478382821601</c:v>
                </c:pt>
                <c:pt idx="120">
                  <c:v>0.226173210694014</c:v>
                </c:pt>
                <c:pt idx="121">
                  <c:v>0.22748592583586899</c:v>
                </c:pt>
                <c:pt idx="122">
                  <c:v>0.22881218616523499</c:v>
                </c:pt>
                <c:pt idx="123">
                  <c:v>0.23018975319653001</c:v>
                </c:pt>
                <c:pt idx="124">
                  <c:v>0.23164625247312301</c:v>
                </c:pt>
                <c:pt idx="125">
                  <c:v>0.23311913975946399</c:v>
                </c:pt>
                <c:pt idx="126">
                  <c:v>0.234410800467864</c:v>
                </c:pt>
                <c:pt idx="127">
                  <c:v>0.235836481785374</c:v>
                </c:pt>
                <c:pt idx="128">
                  <c:v>0.23732838962869099</c:v>
                </c:pt>
                <c:pt idx="129">
                  <c:v>0.23864186981379801</c:v>
                </c:pt>
                <c:pt idx="130">
                  <c:v>0.24018194373440399</c:v>
                </c:pt>
                <c:pt idx="131">
                  <c:v>0.24171314610386799</c:v>
                </c:pt>
                <c:pt idx="132">
                  <c:v>0.24303157122503799</c:v>
                </c:pt>
                <c:pt idx="133">
                  <c:v>0.244641778508707</c:v>
                </c:pt>
                <c:pt idx="134">
                  <c:v>0.24627903623847699</c:v>
                </c:pt>
                <c:pt idx="135">
                  <c:v>0.24777705388510199</c:v>
                </c:pt>
                <c:pt idx="136">
                  <c:v>0.24924408642555701</c:v>
                </c:pt>
                <c:pt idx="137">
                  <c:v>0.25073145959488702</c:v>
                </c:pt>
                <c:pt idx="138">
                  <c:v>0.25231411819361899</c:v>
                </c:pt>
                <c:pt idx="139">
                  <c:v>0.254010584131038</c:v>
                </c:pt>
                <c:pt idx="140">
                  <c:v>0.25561448904650302</c:v>
                </c:pt>
                <c:pt idx="141">
                  <c:v>0.25720706458708797</c:v>
                </c:pt>
                <c:pt idx="142">
                  <c:v>0.258912129223828</c:v>
                </c:pt>
                <c:pt idx="143">
                  <c:v>0.26055618737317499</c:v>
                </c:pt>
                <c:pt idx="144">
                  <c:v>0.26222503626510502</c:v>
                </c:pt>
                <c:pt idx="145">
                  <c:v>0.26396709567870202</c:v>
                </c:pt>
                <c:pt idx="146">
                  <c:v>0.26565295220985702</c:v>
                </c:pt>
                <c:pt idx="147">
                  <c:v>0.26733651427871802</c:v>
                </c:pt>
                <c:pt idx="148">
                  <c:v>0.26907686027310901</c:v>
                </c:pt>
                <c:pt idx="149">
                  <c:v>0.27087894286847902</c:v>
                </c:pt>
                <c:pt idx="150">
                  <c:v>0.27267469650673198</c:v>
                </c:pt>
                <c:pt idx="151">
                  <c:v>0.27448291566250699</c:v>
                </c:pt>
                <c:pt idx="152">
                  <c:v>0.276375112479463</c:v>
                </c:pt>
                <c:pt idx="153">
                  <c:v>0.278187694853885</c:v>
                </c:pt>
                <c:pt idx="154">
                  <c:v>0.27992875071533802</c:v>
                </c:pt>
                <c:pt idx="155">
                  <c:v>0.28169824783131098</c:v>
                </c:pt>
                <c:pt idx="156">
                  <c:v>0.28360013796205902</c:v>
                </c:pt>
                <c:pt idx="157">
                  <c:v>0.28555941553899999</c:v>
                </c:pt>
                <c:pt idx="158">
                  <c:v>0.28750028641502701</c:v>
                </c:pt>
                <c:pt idx="159">
                  <c:v>0.28935623216418899</c:v>
                </c:pt>
                <c:pt idx="160">
                  <c:v>0.291166526311046</c:v>
                </c:pt>
                <c:pt idx="161">
                  <c:v>0.29294588149463102</c:v>
                </c:pt>
                <c:pt idx="162">
                  <c:v>0.294789156078758</c:v>
                </c:pt>
                <c:pt idx="163">
                  <c:v>0.29668209183536698</c:v>
                </c:pt>
                <c:pt idx="164">
                  <c:v>0.29858646055809901</c:v>
                </c:pt>
                <c:pt idx="165">
                  <c:v>0.30045608438684701</c:v>
                </c:pt>
                <c:pt idx="166">
                  <c:v>0.30224917482852998</c:v>
                </c:pt>
                <c:pt idx="167">
                  <c:v>0.30396142452474201</c:v>
                </c:pt>
                <c:pt idx="168">
                  <c:v>0.30560345060525801</c:v>
                </c:pt>
                <c:pt idx="169">
                  <c:v>0.30736578470353698</c:v>
                </c:pt>
                <c:pt idx="170">
                  <c:v>0.30916842173207099</c:v>
                </c:pt>
                <c:pt idx="171">
                  <c:v>0.31091720225708602</c:v>
                </c:pt>
                <c:pt idx="172">
                  <c:v>0.31258636761692299</c:v>
                </c:pt>
                <c:pt idx="173">
                  <c:v>0.31420642073288102</c:v>
                </c:pt>
                <c:pt idx="174">
                  <c:v>0.31580215865244399</c:v>
                </c:pt>
                <c:pt idx="175">
                  <c:v>0.31738545366333498</c:v>
                </c:pt>
                <c:pt idx="176">
                  <c:v>0.31901074993205703</c:v>
                </c:pt>
                <c:pt idx="177">
                  <c:v>0.32059812162429802</c:v>
                </c:pt>
                <c:pt idx="178">
                  <c:v>0.32207281054778603</c:v>
                </c:pt>
                <c:pt idx="179">
                  <c:v>0.32353302728723998</c:v>
                </c:pt>
                <c:pt idx="180">
                  <c:v>0.32495317916497501</c:v>
                </c:pt>
                <c:pt idx="181">
                  <c:v>0.32630867519134699</c:v>
                </c:pt>
                <c:pt idx="182">
                  <c:v>0.32767438869011301</c:v>
                </c:pt>
                <c:pt idx="183">
                  <c:v>0.32902599966350199</c:v>
                </c:pt>
                <c:pt idx="184">
                  <c:v>0.33030619860439497</c:v>
                </c:pt>
                <c:pt idx="185">
                  <c:v>0.33155080675785897</c:v>
                </c:pt>
                <c:pt idx="186">
                  <c:v>0.33281064636695001</c:v>
                </c:pt>
                <c:pt idx="187">
                  <c:v>0.33406154999708698</c:v>
                </c:pt>
                <c:pt idx="188">
                  <c:v>0.335289732753624</c:v>
                </c:pt>
                <c:pt idx="189">
                  <c:v>0.33643192595051402</c:v>
                </c:pt>
                <c:pt idx="190">
                  <c:v>0.33750130819636098</c:v>
                </c:pt>
                <c:pt idx="191">
                  <c:v>0.33853632373214698</c:v>
                </c:pt>
                <c:pt idx="192">
                  <c:v>0.33955725182003399</c:v>
                </c:pt>
                <c:pt idx="193">
                  <c:v>0.340614580987393</c:v>
                </c:pt>
                <c:pt idx="194">
                  <c:v>0.34172273607499898</c:v>
                </c:pt>
                <c:pt idx="195">
                  <c:v>0.34279485178985097</c:v>
                </c:pt>
                <c:pt idx="196">
                  <c:v>0.34385442412430001</c:v>
                </c:pt>
                <c:pt idx="197">
                  <c:v>0.34488430630189199</c:v>
                </c:pt>
                <c:pt idx="198">
                  <c:v>0.34584912993774197</c:v>
                </c:pt>
                <c:pt idx="199">
                  <c:v>0.34681921258272502</c:v>
                </c:pt>
                <c:pt idx="200">
                  <c:v>0.34776719028042802</c:v>
                </c:pt>
                <c:pt idx="201">
                  <c:v>0.348572669585345</c:v>
                </c:pt>
                <c:pt idx="202">
                  <c:v>0.34955523805246402</c:v>
                </c:pt>
                <c:pt idx="203">
                  <c:v>0.35058231751193297</c:v>
                </c:pt>
                <c:pt idx="204">
                  <c:v>0.35138428892435403</c:v>
                </c:pt>
                <c:pt idx="205">
                  <c:v>0.35228424039714301</c:v>
                </c:pt>
                <c:pt idx="206">
                  <c:v>0.35316932287793201</c:v>
                </c:pt>
                <c:pt idx="207">
                  <c:v>0.35388970089856497</c:v>
                </c:pt>
                <c:pt idx="208">
                  <c:v>0.35465886713132899</c:v>
                </c:pt>
                <c:pt idx="209">
                  <c:v>0.35545095191885701</c:v>
                </c:pt>
                <c:pt idx="210">
                  <c:v>0.35618700663858499</c:v>
                </c:pt>
                <c:pt idx="211">
                  <c:v>0.35673682420012398</c:v>
                </c:pt>
                <c:pt idx="212">
                  <c:v>0.35738517655686602</c:v>
                </c:pt>
                <c:pt idx="213">
                  <c:v>0.35807264266518901</c:v>
                </c:pt>
                <c:pt idx="214">
                  <c:v>0.35861625954517801</c:v>
                </c:pt>
                <c:pt idx="215">
                  <c:v>0.35927661609872702</c:v>
                </c:pt>
                <c:pt idx="216">
                  <c:v>0.35995468687586701</c:v>
                </c:pt>
                <c:pt idx="217">
                  <c:v>0.36051914997715601</c:v>
                </c:pt>
                <c:pt idx="218">
                  <c:v>0.36117794815875098</c:v>
                </c:pt>
                <c:pt idx="219">
                  <c:v>0.361794058439949</c:v>
                </c:pt>
                <c:pt idx="220">
                  <c:v>0.36227436872410801</c:v>
                </c:pt>
                <c:pt idx="221">
                  <c:v>0.36292650256546</c:v>
                </c:pt>
                <c:pt idx="222">
                  <c:v>0.36358485052204897</c:v>
                </c:pt>
                <c:pt idx="223">
                  <c:v>0.36415698033041899</c:v>
                </c:pt>
                <c:pt idx="224">
                  <c:v>0.364703297126027</c:v>
                </c:pt>
                <c:pt idx="225">
                  <c:v>0.36532295092403999</c:v>
                </c:pt>
                <c:pt idx="226">
                  <c:v>0.365989256350157</c:v>
                </c:pt>
                <c:pt idx="227">
                  <c:v>0.36659472244110097</c:v>
                </c:pt>
                <c:pt idx="228">
                  <c:v>0.36713838218363998</c:v>
                </c:pt>
                <c:pt idx="229">
                  <c:v>0.36769360921088501</c:v>
                </c:pt>
                <c:pt idx="230">
                  <c:v>0.36832229151922002</c:v>
                </c:pt>
                <c:pt idx="231">
                  <c:v>0.36889615259956898</c:v>
                </c:pt>
                <c:pt idx="232">
                  <c:v>0.36943023211891601</c:v>
                </c:pt>
                <c:pt idx="233">
                  <c:v>0.36999178859418902</c:v>
                </c:pt>
                <c:pt idx="234">
                  <c:v>0.37064204059462302</c:v>
                </c:pt>
                <c:pt idx="235">
                  <c:v>0.37126300756509401</c:v>
                </c:pt>
                <c:pt idx="236">
                  <c:v>0.37184877147547901</c:v>
                </c:pt>
                <c:pt idx="237">
                  <c:v>0.37244080116565098</c:v>
                </c:pt>
                <c:pt idx="238">
                  <c:v>0.37302062543307102</c:v>
                </c:pt>
                <c:pt idx="239">
                  <c:v>0.37361361868599702</c:v>
                </c:pt>
                <c:pt idx="240">
                  <c:v>0.37426111909052401</c:v>
                </c:pt>
                <c:pt idx="241">
                  <c:v>0.37479593798474298</c:v>
                </c:pt>
                <c:pt idx="242">
                  <c:v>0.37529576903728301</c:v>
                </c:pt>
                <c:pt idx="243">
                  <c:v>0.37583543419425902</c:v>
                </c:pt>
                <c:pt idx="244">
                  <c:v>0.376443033025746</c:v>
                </c:pt>
                <c:pt idx="245">
                  <c:v>0.37702251979201701</c:v>
                </c:pt>
                <c:pt idx="246">
                  <c:v>0.37754249120987099</c:v>
                </c:pt>
                <c:pt idx="247">
                  <c:v>0.37810930937518</c:v>
                </c:pt>
                <c:pt idx="248">
                  <c:v>0.37866974372036399</c:v>
                </c:pt>
                <c:pt idx="249">
                  <c:v>0.37919755242491598</c:v>
                </c:pt>
                <c:pt idx="250">
                  <c:v>0.37968968003319598</c:v>
                </c:pt>
                <c:pt idx="251">
                  <c:v>0.38021853198836703</c:v>
                </c:pt>
                <c:pt idx="252">
                  <c:v>0.38074010939098901</c:v>
                </c:pt>
                <c:pt idx="253">
                  <c:v>0.38117687427264701</c:v>
                </c:pt>
                <c:pt idx="254">
                  <c:v>0.38165001168217</c:v>
                </c:pt>
                <c:pt idx="255">
                  <c:v>0.38214037579204402</c:v>
                </c:pt>
                <c:pt idx="256">
                  <c:v>0.38263519061304602</c:v>
                </c:pt>
                <c:pt idx="257">
                  <c:v>0.38305187778384298</c:v>
                </c:pt>
                <c:pt idx="258">
                  <c:v>0.383517513529054</c:v>
                </c:pt>
                <c:pt idx="259">
                  <c:v>0.38400150965260599</c:v>
                </c:pt>
                <c:pt idx="260">
                  <c:v>0.38434479529611199</c:v>
                </c:pt>
                <c:pt idx="261">
                  <c:v>0.38480133612282502</c:v>
                </c:pt>
                <c:pt idx="262">
                  <c:v>0.385333930315928</c:v>
                </c:pt>
                <c:pt idx="263">
                  <c:v>0.38581940370217799</c:v>
                </c:pt>
                <c:pt idx="264">
                  <c:v>0.38637157291066099</c:v>
                </c:pt>
                <c:pt idx="265">
                  <c:v>0.38692248722932898</c:v>
                </c:pt>
                <c:pt idx="266">
                  <c:v>0.38743583107047103</c:v>
                </c:pt>
                <c:pt idx="267">
                  <c:v>0.38806942828813201</c:v>
                </c:pt>
                <c:pt idx="268">
                  <c:v>0.38874023741262997</c:v>
                </c:pt>
                <c:pt idx="269">
                  <c:v>0.38940841673811499</c:v>
                </c:pt>
                <c:pt idx="270">
                  <c:v>0.39010027067617498</c:v>
                </c:pt>
                <c:pt idx="271">
                  <c:v>0.390848798585817</c:v>
                </c:pt>
                <c:pt idx="272">
                  <c:v>0.39164107190032699</c:v>
                </c:pt>
                <c:pt idx="273">
                  <c:v>0.39243165751714298</c:v>
                </c:pt>
                <c:pt idx="274">
                  <c:v>0.39325264027483597</c:v>
                </c:pt>
                <c:pt idx="275">
                  <c:v>0.39411939272371299</c:v>
                </c:pt>
                <c:pt idx="276">
                  <c:v>0.39501697045779999</c:v>
                </c:pt>
                <c:pt idx="277">
                  <c:v>0.39583451579228401</c:v>
                </c:pt>
                <c:pt idx="278">
                  <c:v>0.39668033642739498</c:v>
                </c:pt>
                <c:pt idx="279">
                  <c:v>0.39759840604575702</c:v>
                </c:pt>
                <c:pt idx="280">
                  <c:v>0.39852068659880802</c:v>
                </c:pt>
                <c:pt idx="281">
                  <c:v>0.39943646493692397</c:v>
                </c:pt>
                <c:pt idx="282">
                  <c:v>0.40033578490608202</c:v>
                </c:pt>
                <c:pt idx="283">
                  <c:v>0.40126893455430301</c:v>
                </c:pt>
                <c:pt idx="284">
                  <c:v>0.40216082323932101</c:v>
                </c:pt>
                <c:pt idx="285">
                  <c:v>0.40303665430665397</c:v>
                </c:pt>
                <c:pt idx="286">
                  <c:v>0.40392343127739699</c:v>
                </c:pt>
                <c:pt idx="287">
                  <c:v>0.40476587245280199</c:v>
                </c:pt>
                <c:pt idx="288">
                  <c:v>0.405603028704976</c:v>
                </c:pt>
                <c:pt idx="289">
                  <c:v>0.406421025605057</c:v>
                </c:pt>
                <c:pt idx="290">
                  <c:v>0.40719432525260602</c:v>
                </c:pt>
                <c:pt idx="291">
                  <c:v>0.40801507587281999</c:v>
                </c:pt>
                <c:pt idx="292">
                  <c:v>0.408883531212476</c:v>
                </c:pt>
                <c:pt idx="293">
                  <c:v>0.40968028500288101</c:v>
                </c:pt>
                <c:pt idx="294">
                  <c:v>0.41050818415316398</c:v>
                </c:pt>
                <c:pt idx="295">
                  <c:v>0.41136397434707</c:v>
                </c:pt>
                <c:pt idx="296">
                  <c:v>0.41216912800451799</c:v>
                </c:pt>
                <c:pt idx="297">
                  <c:v>0.41297188620341702</c:v>
                </c:pt>
                <c:pt idx="298">
                  <c:v>0.41376771144385699</c:v>
                </c:pt>
                <c:pt idx="299">
                  <c:v>0.41453914551782001</c:v>
                </c:pt>
                <c:pt idx="300">
                  <c:v>0.41531979370873201</c:v>
                </c:pt>
                <c:pt idx="301">
                  <c:v>0.41609031707855298</c:v>
                </c:pt>
                <c:pt idx="302">
                  <c:v>0.416883736838293</c:v>
                </c:pt>
                <c:pt idx="303">
                  <c:v>0.41772226339456497</c:v>
                </c:pt>
                <c:pt idx="304">
                  <c:v>0.41852651690461101</c:v>
                </c:pt>
                <c:pt idx="305">
                  <c:v>0.41930841170213001</c:v>
                </c:pt>
                <c:pt idx="306">
                  <c:v>0.42011035020693299</c:v>
                </c:pt>
                <c:pt idx="307">
                  <c:v>0.42092661361455602</c:v>
                </c:pt>
                <c:pt idx="308">
                  <c:v>0.42171721715440502</c:v>
                </c:pt>
                <c:pt idx="309">
                  <c:v>0.42251454022386598</c:v>
                </c:pt>
                <c:pt idx="310">
                  <c:v>0.42324631714094302</c:v>
                </c:pt>
                <c:pt idx="311">
                  <c:v>0.42400895692940699</c:v>
                </c:pt>
                <c:pt idx="312">
                  <c:v>0.42481626648395499</c:v>
                </c:pt>
                <c:pt idx="313">
                  <c:v>0.42553517523805701</c:v>
                </c:pt>
                <c:pt idx="314">
                  <c:v>0.42624722794535702</c:v>
                </c:pt>
                <c:pt idx="315">
                  <c:v>0.4269672878836</c:v>
                </c:pt>
                <c:pt idx="316">
                  <c:v>0.42765570703059702</c:v>
                </c:pt>
                <c:pt idx="317">
                  <c:v>0.42836892847525998</c:v>
                </c:pt>
                <c:pt idx="318">
                  <c:v>0.42912510475089799</c:v>
                </c:pt>
                <c:pt idx="319">
                  <c:v>0.42982962504883998</c:v>
                </c:pt>
                <c:pt idx="320">
                  <c:v>0.43057395750917998</c:v>
                </c:pt>
                <c:pt idx="321">
                  <c:v>0.43126165745178302</c:v>
                </c:pt>
                <c:pt idx="322">
                  <c:v>0.43186884188171698</c:v>
                </c:pt>
                <c:pt idx="323">
                  <c:v>0.43263179499307702</c:v>
                </c:pt>
                <c:pt idx="324">
                  <c:v>0.43333429268562801</c:v>
                </c:pt>
                <c:pt idx="325">
                  <c:v>0.43399264519693298</c:v>
                </c:pt>
                <c:pt idx="326">
                  <c:v>0.43470188936218901</c:v>
                </c:pt>
                <c:pt idx="327">
                  <c:v>0.43540901766885598</c:v>
                </c:pt>
                <c:pt idx="328">
                  <c:v>0.43609931090452297</c:v>
                </c:pt>
                <c:pt idx="329">
                  <c:v>0.43675992561927002</c:v>
                </c:pt>
                <c:pt idx="330">
                  <c:v>0.437406206241651</c:v>
                </c:pt>
                <c:pt idx="331">
                  <c:v>0.43804795632078403</c:v>
                </c:pt>
                <c:pt idx="332">
                  <c:v>0.438725241662132</c:v>
                </c:pt>
                <c:pt idx="333">
                  <c:v>0.43934110701691098</c:v>
                </c:pt>
                <c:pt idx="334">
                  <c:v>0.43992974107009403</c:v>
                </c:pt>
                <c:pt idx="335">
                  <c:v>0.44052650582435399</c:v>
                </c:pt>
                <c:pt idx="336">
                  <c:v>0.44115218249775701</c:v>
                </c:pt>
                <c:pt idx="337">
                  <c:v>0.44173293563487798</c:v>
                </c:pt>
                <c:pt idx="338">
                  <c:v>0.442293022359456</c:v>
                </c:pt>
                <c:pt idx="339">
                  <c:v>0.44288097518888297</c:v>
                </c:pt>
                <c:pt idx="340">
                  <c:v>0.443461338505929</c:v>
                </c:pt>
                <c:pt idx="341">
                  <c:v>0.44401194533828597</c:v>
                </c:pt>
                <c:pt idx="342">
                  <c:v>0.44456031061408102</c:v>
                </c:pt>
                <c:pt idx="343">
                  <c:v>0.44516853500196102</c:v>
                </c:pt>
                <c:pt idx="344">
                  <c:v>0.445762905176732</c:v>
                </c:pt>
                <c:pt idx="345">
                  <c:v>0.44634733378935898</c:v>
                </c:pt>
                <c:pt idx="346">
                  <c:v>0.44691960300689199</c:v>
                </c:pt>
                <c:pt idx="347">
                  <c:v>0.44748604709329398</c:v>
                </c:pt>
                <c:pt idx="348">
                  <c:v>0.44799085910709402</c:v>
                </c:pt>
                <c:pt idx="349">
                  <c:v>0.44847446524328999</c:v>
                </c:pt>
                <c:pt idx="350">
                  <c:v>0.448985883381673</c:v>
                </c:pt>
                <c:pt idx="351">
                  <c:v>0.44951557503038297</c:v>
                </c:pt>
                <c:pt idx="352">
                  <c:v>0.45006691268918902</c:v>
                </c:pt>
                <c:pt idx="353">
                  <c:v>0.450607421851562</c:v>
                </c:pt>
                <c:pt idx="354">
                  <c:v>0.45109993958469302</c:v>
                </c:pt>
                <c:pt idx="355">
                  <c:v>0.45154067931671299</c:v>
                </c:pt>
                <c:pt idx="356">
                  <c:v>0.45200365303170298</c:v>
                </c:pt>
                <c:pt idx="357">
                  <c:v>0.45251164391027099</c:v>
                </c:pt>
                <c:pt idx="358">
                  <c:v>0.45302036076581498</c:v>
                </c:pt>
                <c:pt idx="359">
                  <c:v>0.453522454576062</c:v>
                </c:pt>
                <c:pt idx="360">
                  <c:v>0.45401174348003898</c:v>
                </c:pt>
                <c:pt idx="361">
                  <c:v>0.45450459675282001</c:v>
                </c:pt>
                <c:pt idx="362">
                  <c:v>0.45499371601875599</c:v>
                </c:pt>
                <c:pt idx="363">
                  <c:v>0.45538251226859</c:v>
                </c:pt>
                <c:pt idx="364">
                  <c:v>0.45582035442649699</c:v>
                </c:pt>
                <c:pt idx="365">
                  <c:v>0.45629008197772702</c:v>
                </c:pt>
                <c:pt idx="366">
                  <c:v>0.456704248070118</c:v>
                </c:pt>
                <c:pt idx="367">
                  <c:v>0.45711539159387798</c:v>
                </c:pt>
                <c:pt idx="368">
                  <c:v>0.457570714815841</c:v>
                </c:pt>
                <c:pt idx="369">
                  <c:v>0.45804135769983101</c:v>
                </c:pt>
                <c:pt idx="370">
                  <c:v>0.45843875674935702</c:v>
                </c:pt>
                <c:pt idx="371">
                  <c:v>0.45887412773610597</c:v>
                </c:pt>
                <c:pt idx="372">
                  <c:v>0.45930421940295402</c:v>
                </c:pt>
                <c:pt idx="373">
                  <c:v>0.45971120269767002</c:v>
                </c:pt>
                <c:pt idx="374">
                  <c:v>0.460124617452353</c:v>
                </c:pt>
                <c:pt idx="375">
                  <c:v>0.46052777489633601</c:v>
                </c:pt>
                <c:pt idx="376">
                  <c:v>0.46089094902980798</c:v>
                </c:pt>
                <c:pt idx="377">
                  <c:v>0.461267492824039</c:v>
                </c:pt>
                <c:pt idx="378">
                  <c:v>0.46167109358217701</c:v>
                </c:pt>
                <c:pt idx="379">
                  <c:v>0.462057285654077</c:v>
                </c:pt>
                <c:pt idx="380">
                  <c:v>0.46237783585798897</c:v>
                </c:pt>
                <c:pt idx="381">
                  <c:v>0.462692143246836</c:v>
                </c:pt>
                <c:pt idx="382">
                  <c:v>0.46306003079824098</c:v>
                </c:pt>
                <c:pt idx="383">
                  <c:v>0.46337076127341598</c:v>
                </c:pt>
                <c:pt idx="384">
                  <c:v>0.46366200012995501</c:v>
                </c:pt>
                <c:pt idx="385">
                  <c:v>0.46398370480023399</c:v>
                </c:pt>
                <c:pt idx="386">
                  <c:v>0.46435743488918502</c:v>
                </c:pt>
                <c:pt idx="387">
                  <c:v>0.46470679897924999</c:v>
                </c:pt>
                <c:pt idx="388">
                  <c:v>0.46504933214100203</c:v>
                </c:pt>
                <c:pt idx="389">
                  <c:v>0.46539431794054498</c:v>
                </c:pt>
                <c:pt idx="390">
                  <c:v>0.46571067424769502</c:v>
                </c:pt>
                <c:pt idx="391">
                  <c:v>0.46607202427406402</c:v>
                </c:pt>
                <c:pt idx="392">
                  <c:v>0.46641104803044298</c:v>
                </c:pt>
                <c:pt idx="393">
                  <c:v>0.46668583282794601</c:v>
                </c:pt>
                <c:pt idx="394">
                  <c:v>0.467022934756751</c:v>
                </c:pt>
                <c:pt idx="395">
                  <c:v>0.46731559270920697</c:v>
                </c:pt>
                <c:pt idx="396">
                  <c:v>0.46749416218759798</c:v>
                </c:pt>
                <c:pt idx="397">
                  <c:v>0.46775745565922899</c:v>
                </c:pt>
                <c:pt idx="398">
                  <c:v>0.46806316782431301</c:v>
                </c:pt>
                <c:pt idx="399">
                  <c:v>0.46829253894450001</c:v>
                </c:pt>
                <c:pt idx="400">
                  <c:v>0.46853678552309103</c:v>
                </c:pt>
                <c:pt idx="401">
                  <c:v>0.468755731091135</c:v>
                </c:pt>
                <c:pt idx="402">
                  <c:v>0.468988650394006</c:v>
                </c:pt>
                <c:pt idx="403">
                  <c:v>0.46927276810528501</c:v>
                </c:pt>
                <c:pt idx="404">
                  <c:v>0.46953909313604902</c:v>
                </c:pt>
                <c:pt idx="405">
                  <c:v>0.46977056037688197</c:v>
                </c:pt>
                <c:pt idx="406">
                  <c:v>0.46998277577381298</c:v>
                </c:pt>
                <c:pt idx="407">
                  <c:v>0.47022006348235001</c:v>
                </c:pt>
                <c:pt idx="408">
                  <c:v>0.47046613068805399</c:v>
                </c:pt>
                <c:pt idx="409">
                  <c:v>0.47070537495003101</c:v>
                </c:pt>
                <c:pt idx="410">
                  <c:v>0.47087999339820003</c:v>
                </c:pt>
                <c:pt idx="411">
                  <c:v>0.47108497766475799</c:v>
                </c:pt>
                <c:pt idx="412">
                  <c:v>0.47132996027058</c:v>
                </c:pt>
                <c:pt idx="413">
                  <c:v>0.47149937910409201</c:v>
                </c:pt>
                <c:pt idx="414">
                  <c:v>0.47170022611108098</c:v>
                </c:pt>
                <c:pt idx="415">
                  <c:v>0.471934702780134</c:v>
                </c:pt>
                <c:pt idx="416">
                  <c:v>0.472145415947958</c:v>
                </c:pt>
                <c:pt idx="417">
                  <c:v>0.47226478618984302</c:v>
                </c:pt>
                <c:pt idx="418">
                  <c:v>0.47238867372670701</c:v>
                </c:pt>
                <c:pt idx="419">
                  <c:v>0.47257175180434702</c:v>
                </c:pt>
                <c:pt idx="420">
                  <c:v>0.47279909944326898</c:v>
                </c:pt>
                <c:pt idx="421">
                  <c:v>0.47301598939878198</c:v>
                </c:pt>
                <c:pt idx="422">
                  <c:v>0.47319835850513398</c:v>
                </c:pt>
                <c:pt idx="423">
                  <c:v>0.47330433332896799</c:v>
                </c:pt>
                <c:pt idx="424">
                  <c:v>0.47346739191607001</c:v>
                </c:pt>
                <c:pt idx="425">
                  <c:v>0.47366314663232101</c:v>
                </c:pt>
                <c:pt idx="426">
                  <c:v>0.47382856767207698</c:v>
                </c:pt>
                <c:pt idx="427">
                  <c:v>0.47399766638128599</c:v>
                </c:pt>
                <c:pt idx="428">
                  <c:v>0.47416031855667201</c:v>
                </c:pt>
                <c:pt idx="429">
                  <c:v>0.47431941224246799</c:v>
                </c:pt>
                <c:pt idx="430">
                  <c:v>0.47450473314397701</c:v>
                </c:pt>
                <c:pt idx="431">
                  <c:v>0.47469324558014497</c:v>
                </c:pt>
                <c:pt idx="432">
                  <c:v>0.474804586252418</c:v>
                </c:pt>
                <c:pt idx="433">
                  <c:v>0.47490317976944701</c:v>
                </c:pt>
                <c:pt idx="434">
                  <c:v>0.47509862251637103</c:v>
                </c:pt>
                <c:pt idx="435">
                  <c:v>0.47525639879311798</c:v>
                </c:pt>
                <c:pt idx="436">
                  <c:v>0.47537342745210198</c:v>
                </c:pt>
                <c:pt idx="437">
                  <c:v>0.47550892977098203</c:v>
                </c:pt>
                <c:pt idx="438">
                  <c:v>0.47561888276090802</c:v>
                </c:pt>
                <c:pt idx="439">
                  <c:v>0.47578299898210902</c:v>
                </c:pt>
                <c:pt idx="440">
                  <c:v>0.47601279461014501</c:v>
                </c:pt>
                <c:pt idx="441">
                  <c:v>0.47607356416575303</c:v>
                </c:pt>
                <c:pt idx="442">
                  <c:v>0.47611397455945698</c:v>
                </c:pt>
                <c:pt idx="443">
                  <c:v>0.47622556008640399</c:v>
                </c:pt>
                <c:pt idx="444">
                  <c:v>0.47640826376317702</c:v>
                </c:pt>
                <c:pt idx="445">
                  <c:v>0.47656048264252299</c:v>
                </c:pt>
                <c:pt idx="446">
                  <c:v>0.47667733816924301</c:v>
                </c:pt>
                <c:pt idx="447">
                  <c:v>0.47678730026738603</c:v>
                </c:pt>
                <c:pt idx="448">
                  <c:v>0.476980296210681</c:v>
                </c:pt>
                <c:pt idx="449">
                  <c:v>0.47714615160599999</c:v>
                </c:pt>
                <c:pt idx="450">
                  <c:v>0.477205100847441</c:v>
                </c:pt>
                <c:pt idx="451">
                  <c:v>0.477336086697835</c:v>
                </c:pt>
                <c:pt idx="452">
                  <c:v>0.47738406983084097</c:v>
                </c:pt>
                <c:pt idx="453">
                  <c:v>0.477445539834432</c:v>
                </c:pt>
                <c:pt idx="454">
                  <c:v>0.47768620633736197</c:v>
                </c:pt>
                <c:pt idx="455">
                  <c:v>0.47780705851373501</c:v>
                </c:pt>
                <c:pt idx="456">
                  <c:v>0.477882617724459</c:v>
                </c:pt>
                <c:pt idx="457">
                  <c:v>0.47793100351835999</c:v>
                </c:pt>
                <c:pt idx="458">
                  <c:v>0.47803057305556301</c:v>
                </c:pt>
                <c:pt idx="459">
                  <c:v>0.47820589568592797</c:v>
                </c:pt>
                <c:pt idx="460">
                  <c:v>0.47832613105320898</c:v>
                </c:pt>
                <c:pt idx="461">
                  <c:v>0.47832769835789601</c:v>
                </c:pt>
                <c:pt idx="462">
                  <c:v>0.478536160691936</c:v>
                </c:pt>
                <c:pt idx="463">
                  <c:v>0.478765132820827</c:v>
                </c:pt>
                <c:pt idx="464">
                  <c:v>0.47884746345719598</c:v>
                </c:pt>
                <c:pt idx="465">
                  <c:v>0.47894705042360097</c:v>
                </c:pt>
                <c:pt idx="466">
                  <c:v>0.47903650545686199</c:v>
                </c:pt>
                <c:pt idx="467">
                  <c:v>0.47914468762887102</c:v>
                </c:pt>
                <c:pt idx="468">
                  <c:v>0.47930884541051899</c:v>
                </c:pt>
                <c:pt idx="469">
                  <c:v>0.47943493234302798</c:v>
                </c:pt>
                <c:pt idx="470">
                  <c:v>0.47955279339691897</c:v>
                </c:pt>
                <c:pt idx="471">
                  <c:v>0.47971755951609901</c:v>
                </c:pt>
                <c:pt idx="472">
                  <c:v>0.47980316456981797</c:v>
                </c:pt>
                <c:pt idx="473">
                  <c:v>0.47987832728936802</c:v>
                </c:pt>
                <c:pt idx="474">
                  <c:v>0.48007351772609302</c:v>
                </c:pt>
                <c:pt idx="475">
                  <c:v>0.48014653270676</c:v>
                </c:pt>
                <c:pt idx="476">
                  <c:v>0.480281042780282</c:v>
                </c:pt>
                <c:pt idx="477">
                  <c:v>0.480490532113586</c:v>
                </c:pt>
                <c:pt idx="478">
                  <c:v>0.48063975838636003</c:v>
                </c:pt>
                <c:pt idx="479">
                  <c:v>0.48078051456089199</c:v>
                </c:pt>
                <c:pt idx="480">
                  <c:v>0.48089654319021602</c:v>
                </c:pt>
                <c:pt idx="481">
                  <c:v>0.480950469647066</c:v>
                </c:pt>
                <c:pt idx="482">
                  <c:v>0.48106872733113298</c:v>
                </c:pt>
                <c:pt idx="483">
                  <c:v>0.48122131366277299</c:v>
                </c:pt>
                <c:pt idx="484">
                  <c:v>0.48139377241665099</c:v>
                </c:pt>
                <c:pt idx="485">
                  <c:v>0.481501544665347</c:v>
                </c:pt>
                <c:pt idx="486">
                  <c:v>0.48158443851219601</c:v>
                </c:pt>
                <c:pt idx="487">
                  <c:v>0.48173526401581201</c:v>
                </c:pt>
                <c:pt idx="488">
                  <c:v>0.48190210456877802</c:v>
                </c:pt>
                <c:pt idx="489">
                  <c:v>0.48200433726637198</c:v>
                </c:pt>
                <c:pt idx="490">
                  <c:v>0.48214549248016397</c:v>
                </c:pt>
                <c:pt idx="491">
                  <c:v>0.48229568874027701</c:v>
                </c:pt>
                <c:pt idx="492">
                  <c:v>0.48241237867895298</c:v>
                </c:pt>
                <c:pt idx="493">
                  <c:v>0.482574177857576</c:v>
                </c:pt>
                <c:pt idx="494">
                  <c:v>0.48275900140401501</c:v>
                </c:pt>
                <c:pt idx="495">
                  <c:v>0.48289757643446601</c:v>
                </c:pt>
                <c:pt idx="496">
                  <c:v>0.48296968347879099</c:v>
                </c:pt>
                <c:pt idx="497">
                  <c:v>0.48315945390610698</c:v>
                </c:pt>
                <c:pt idx="498">
                  <c:v>0.483392233384077</c:v>
                </c:pt>
                <c:pt idx="499">
                  <c:v>0.48356942980274698</c:v>
                </c:pt>
                <c:pt idx="500">
                  <c:v>0.483763175191883</c:v>
                </c:pt>
                <c:pt idx="501">
                  <c:v>0.48388128893541799</c:v>
                </c:pt>
                <c:pt idx="502">
                  <c:v>0.48402722670597997</c:v>
                </c:pt>
                <c:pt idx="503">
                  <c:v>0.48415352008199503</c:v>
                </c:pt>
                <c:pt idx="504">
                  <c:v>0.48427540451319501</c:v>
                </c:pt>
                <c:pt idx="505">
                  <c:v>0.484480273419028</c:v>
                </c:pt>
                <c:pt idx="506">
                  <c:v>0.48475297651478599</c:v>
                </c:pt>
                <c:pt idx="507">
                  <c:v>0.48485558318134497</c:v>
                </c:pt>
                <c:pt idx="508">
                  <c:v>0.484966109413206</c:v>
                </c:pt>
                <c:pt idx="509">
                  <c:v>0.48516486401974601</c:v>
                </c:pt>
                <c:pt idx="510">
                  <c:v>0.48528697352727401</c:v>
                </c:pt>
                <c:pt idx="511">
                  <c:v>0.48539387342596901</c:v>
                </c:pt>
                <c:pt idx="512">
                  <c:v>0.48560719061705698</c:v>
                </c:pt>
                <c:pt idx="513">
                  <c:v>0.48579559455202997</c:v>
                </c:pt>
                <c:pt idx="514">
                  <c:v>0.48600662199982497</c:v>
                </c:pt>
                <c:pt idx="515">
                  <c:v>0.48616878608039199</c:v>
                </c:pt>
                <c:pt idx="516">
                  <c:v>0.48631738913042899</c:v>
                </c:pt>
                <c:pt idx="517">
                  <c:v>0.48653314038045298</c:v>
                </c:pt>
                <c:pt idx="518">
                  <c:v>0.486726500118008</c:v>
                </c:pt>
                <c:pt idx="519">
                  <c:v>0.48693350092786503</c:v>
                </c:pt>
                <c:pt idx="520">
                  <c:v>0.487156567885424</c:v>
                </c:pt>
                <c:pt idx="521">
                  <c:v>0.48731369793218798</c:v>
                </c:pt>
                <c:pt idx="522">
                  <c:v>0.487442804212186</c:v>
                </c:pt>
                <c:pt idx="523">
                  <c:v>0.487690606690248</c:v>
                </c:pt>
                <c:pt idx="524">
                  <c:v>0.48794843241000502</c:v>
                </c:pt>
                <c:pt idx="525">
                  <c:v>0.48804695636756901</c:v>
                </c:pt>
                <c:pt idx="526">
                  <c:v>0.48813358693059999</c:v>
                </c:pt>
                <c:pt idx="527">
                  <c:v>0.48834243433888902</c:v>
                </c:pt>
                <c:pt idx="528">
                  <c:v>0.48848779959986799</c:v>
                </c:pt>
                <c:pt idx="529">
                  <c:v>0.488579075238604</c:v>
                </c:pt>
                <c:pt idx="530">
                  <c:v>0.48874489990812597</c:v>
                </c:pt>
                <c:pt idx="531">
                  <c:v>0.48891569840862498</c:v>
                </c:pt>
                <c:pt idx="532">
                  <c:v>0.48918150429507101</c:v>
                </c:pt>
                <c:pt idx="533">
                  <c:v>0.48949987481903001</c:v>
                </c:pt>
                <c:pt idx="534">
                  <c:v>0.48976211671062297</c:v>
                </c:pt>
                <c:pt idx="535">
                  <c:v>0.48991563278563699</c:v>
                </c:pt>
                <c:pt idx="536">
                  <c:v>0.490086703052804</c:v>
                </c:pt>
                <c:pt idx="537">
                  <c:v>0.490273639751442</c:v>
                </c:pt>
                <c:pt idx="538">
                  <c:v>0.490440118689486</c:v>
                </c:pt>
                <c:pt idx="539">
                  <c:v>0.490543595706324</c:v>
                </c:pt>
                <c:pt idx="540">
                  <c:v>0.49069326640786098</c:v>
                </c:pt>
                <c:pt idx="541">
                  <c:v>0.49092437547046502</c:v>
                </c:pt>
                <c:pt idx="542">
                  <c:v>0.49113973075035</c:v>
                </c:pt>
                <c:pt idx="543">
                  <c:v>0.49127232655259201</c:v>
                </c:pt>
                <c:pt idx="544">
                  <c:v>0.491468505501369</c:v>
                </c:pt>
                <c:pt idx="545">
                  <c:v>0.49165369830421701</c:v>
                </c:pt>
                <c:pt idx="546">
                  <c:v>0.491811705815</c:v>
                </c:pt>
                <c:pt idx="547">
                  <c:v>0.49196047718873598</c:v>
                </c:pt>
                <c:pt idx="548">
                  <c:v>0.49218947271943297</c:v>
                </c:pt>
                <c:pt idx="549">
                  <c:v>0.49233678161882899</c:v>
                </c:pt>
                <c:pt idx="550">
                  <c:v>0.49245340252828501</c:v>
                </c:pt>
                <c:pt idx="551">
                  <c:v>0.49269180855086497</c:v>
                </c:pt>
                <c:pt idx="552">
                  <c:v>0.49292630066612902</c:v>
                </c:pt>
                <c:pt idx="553">
                  <c:v>0.49305311312738498</c:v>
                </c:pt>
                <c:pt idx="554">
                  <c:v>0.49318482845936201</c:v>
                </c:pt>
                <c:pt idx="555">
                  <c:v>0.49334819004582098</c:v>
                </c:pt>
                <c:pt idx="556">
                  <c:v>0.49355170098178902</c:v>
                </c:pt>
                <c:pt idx="557">
                  <c:v>0.49384587316284301</c:v>
                </c:pt>
                <c:pt idx="558">
                  <c:v>0.494065814753193</c:v>
                </c:pt>
                <c:pt idx="559">
                  <c:v>0.49416463798972199</c:v>
                </c:pt>
                <c:pt idx="560">
                  <c:v>0.49435138555234998</c:v>
                </c:pt>
                <c:pt idx="561">
                  <c:v>0.49446421208114999</c:v>
                </c:pt>
                <c:pt idx="562">
                  <c:v>0.49457799160877502</c:v>
                </c:pt>
                <c:pt idx="563">
                  <c:v>0.49483554931650697</c:v>
                </c:pt>
                <c:pt idx="564">
                  <c:v>0.49509874574907198</c:v>
                </c:pt>
                <c:pt idx="565">
                  <c:v>0.49525014262147199</c:v>
                </c:pt>
                <c:pt idx="566">
                  <c:v>0.49534203484324801</c:v>
                </c:pt>
                <c:pt idx="567">
                  <c:v>0.495676651314228</c:v>
                </c:pt>
                <c:pt idx="568">
                  <c:v>0.49588981622909001</c:v>
                </c:pt>
                <c:pt idx="569">
                  <c:v>0.49603750892732401</c:v>
                </c:pt>
                <c:pt idx="570">
                  <c:v>0.49633296143140299</c:v>
                </c:pt>
                <c:pt idx="571">
                  <c:v>0.49668186507302298</c:v>
                </c:pt>
                <c:pt idx="572">
                  <c:v>0.49700067007465298</c:v>
                </c:pt>
                <c:pt idx="573">
                  <c:v>0.49721163628116799</c:v>
                </c:pt>
                <c:pt idx="574">
                  <c:v>0.49736188466311099</c:v>
                </c:pt>
                <c:pt idx="575">
                  <c:v>0.49764376002407801</c:v>
                </c:pt>
                <c:pt idx="576">
                  <c:v>0.49784475179847698</c:v>
                </c:pt>
                <c:pt idx="577">
                  <c:v>0.49805961510659102</c:v>
                </c:pt>
                <c:pt idx="578">
                  <c:v>0.49835900231619001</c:v>
                </c:pt>
                <c:pt idx="579">
                  <c:v>0.49864261244698899</c:v>
                </c:pt>
                <c:pt idx="580">
                  <c:v>0.49893105030420398</c:v>
                </c:pt>
                <c:pt idx="581">
                  <c:v>0.49919525118911601</c:v>
                </c:pt>
                <c:pt idx="582">
                  <c:v>0.499348782135075</c:v>
                </c:pt>
                <c:pt idx="583">
                  <c:v>0.49963846398647499</c:v>
                </c:pt>
                <c:pt idx="584">
                  <c:v>0.49981423976863698</c:v>
                </c:pt>
                <c:pt idx="585">
                  <c:v>0.49972345648071398</c:v>
                </c:pt>
                <c:pt idx="586">
                  <c:v>0.50003186988176096</c:v>
                </c:pt>
                <c:pt idx="587">
                  <c:v>0.50027835500451401</c:v>
                </c:pt>
                <c:pt idx="588">
                  <c:v>0.500385899972697</c:v>
                </c:pt>
                <c:pt idx="589">
                  <c:v>0.50066305125157395</c:v>
                </c:pt>
                <c:pt idx="590">
                  <c:v>0.50092020763961997</c:v>
                </c:pt>
                <c:pt idx="591">
                  <c:v>0.50119333635107199</c:v>
                </c:pt>
                <c:pt idx="592">
                  <c:v>0.50155664204248995</c:v>
                </c:pt>
                <c:pt idx="593">
                  <c:v>0.50176007402442702</c:v>
                </c:pt>
                <c:pt idx="594">
                  <c:v>0.50167217162425304</c:v>
                </c:pt>
                <c:pt idx="595">
                  <c:v>0.50168667915301601</c:v>
                </c:pt>
                <c:pt idx="596">
                  <c:v>0.50204994641940204</c:v>
                </c:pt>
                <c:pt idx="597">
                  <c:v>0.502270924262889</c:v>
                </c:pt>
                <c:pt idx="598">
                  <c:v>0.50244212027714796</c:v>
                </c:pt>
                <c:pt idx="599">
                  <c:v>0.502682875259301</c:v>
                </c:pt>
                <c:pt idx="600">
                  <c:v>0.503090596760007</c:v>
                </c:pt>
                <c:pt idx="601">
                  <c:v>0.50313009983305601</c:v>
                </c:pt>
                <c:pt idx="602">
                  <c:v>0.50317819502664496</c:v>
                </c:pt>
                <c:pt idx="603">
                  <c:v>0.50331812610528603</c:v>
                </c:pt>
                <c:pt idx="604">
                  <c:v>0.50345602915337395</c:v>
                </c:pt>
                <c:pt idx="605">
                  <c:v>0.50363882263336102</c:v>
                </c:pt>
                <c:pt idx="606">
                  <c:v>0.50389543670489001</c:v>
                </c:pt>
                <c:pt idx="607">
                  <c:v>0.50409783538749997</c:v>
                </c:pt>
                <c:pt idx="608">
                  <c:v>0.50430782097507798</c:v>
                </c:pt>
                <c:pt idx="609">
                  <c:v>0.50456747772616795</c:v>
                </c:pt>
                <c:pt idx="610">
                  <c:v>0.50474151577091597</c:v>
                </c:pt>
                <c:pt idx="611">
                  <c:v>0.50484972285180096</c:v>
                </c:pt>
                <c:pt idx="612">
                  <c:v>0.50501543174103802</c:v>
                </c:pt>
                <c:pt idx="613">
                  <c:v>0.50511350021249501</c:v>
                </c:pt>
                <c:pt idx="614">
                  <c:v>0.50527325854902105</c:v>
                </c:pt>
                <c:pt idx="615">
                  <c:v>0.50555563838648698</c:v>
                </c:pt>
                <c:pt idx="616">
                  <c:v>0.50573579764961496</c:v>
                </c:pt>
                <c:pt idx="617">
                  <c:v>0.50576184256851497</c:v>
                </c:pt>
                <c:pt idx="618">
                  <c:v>0.50596853610402504</c:v>
                </c:pt>
                <c:pt idx="619">
                  <c:v>0.50621677239165297</c:v>
                </c:pt>
                <c:pt idx="620">
                  <c:v>0.50637610552449197</c:v>
                </c:pt>
                <c:pt idx="621">
                  <c:v>0.50655200678357704</c:v>
                </c:pt>
                <c:pt idx="622">
                  <c:v>0.50686859759965197</c:v>
                </c:pt>
                <c:pt idx="623">
                  <c:v>0.507026108378552</c:v>
                </c:pt>
                <c:pt idx="624">
                  <c:v>0.50701849188633197</c:v>
                </c:pt>
                <c:pt idx="625">
                  <c:v>0.50713702271583405</c:v>
                </c:pt>
                <c:pt idx="626">
                  <c:v>0.50739931129417903</c:v>
                </c:pt>
                <c:pt idx="627">
                  <c:v>0.507652958735615</c:v>
                </c:pt>
                <c:pt idx="628">
                  <c:v>0.50798372676828496</c:v>
                </c:pt>
                <c:pt idx="629">
                  <c:v>0.50824538479862102</c:v>
                </c:pt>
                <c:pt idx="630">
                  <c:v>0.508523067212034</c:v>
                </c:pt>
                <c:pt idx="631">
                  <c:v>0.50862850758490596</c:v>
                </c:pt>
                <c:pt idx="632">
                  <c:v>0.50880037260857303</c:v>
                </c:pt>
                <c:pt idx="633">
                  <c:v>0.509059796633759</c:v>
                </c:pt>
                <c:pt idx="634">
                  <c:v>0.50923397278848703</c:v>
                </c:pt>
                <c:pt idx="635">
                  <c:v>0.50938931507803697</c:v>
                </c:pt>
                <c:pt idx="636">
                  <c:v>0.50955937646420402</c:v>
                </c:pt>
                <c:pt idx="637">
                  <c:v>0.50971439864346302</c:v>
                </c:pt>
                <c:pt idx="638">
                  <c:v>0.50991251328399101</c:v>
                </c:pt>
                <c:pt idx="639">
                  <c:v>0.51012178107167505</c:v>
                </c:pt>
                <c:pt idx="640">
                  <c:v>0.51034081720527902</c:v>
                </c:pt>
                <c:pt idx="641">
                  <c:v>0.510553706146604</c:v>
                </c:pt>
                <c:pt idx="642">
                  <c:v>0.51078919442452098</c:v>
                </c:pt>
                <c:pt idx="643">
                  <c:v>0.511026126109415</c:v>
                </c:pt>
                <c:pt idx="644">
                  <c:v>0.51128632157465304</c:v>
                </c:pt>
                <c:pt idx="645">
                  <c:v>0.51146822541383197</c:v>
                </c:pt>
                <c:pt idx="646">
                  <c:v>0.51167742177357201</c:v>
                </c:pt>
                <c:pt idx="647">
                  <c:v>0.51182898647719</c:v>
                </c:pt>
                <c:pt idx="648">
                  <c:v>0.51198008149112995</c:v>
                </c:pt>
                <c:pt idx="649">
                  <c:v>0.51223583989551702</c:v>
                </c:pt>
                <c:pt idx="650">
                  <c:v>0.51253943744992003</c:v>
                </c:pt>
                <c:pt idx="651">
                  <c:v>0.51275731334497499</c:v>
                </c:pt>
                <c:pt idx="652">
                  <c:v>0.51291738806737597</c:v>
                </c:pt>
                <c:pt idx="653">
                  <c:v>0.513082559837166</c:v>
                </c:pt>
                <c:pt idx="654">
                  <c:v>0.51315844656314602</c:v>
                </c:pt>
                <c:pt idx="655">
                  <c:v>0.51327242004902496</c:v>
                </c:pt>
                <c:pt idx="656">
                  <c:v>0.51336200384124397</c:v>
                </c:pt>
                <c:pt idx="657">
                  <c:v>0.51359664047290698</c:v>
                </c:pt>
                <c:pt idx="658">
                  <c:v>0.513802577579896</c:v>
                </c:pt>
                <c:pt idx="659">
                  <c:v>0.51400232526268896</c:v>
                </c:pt>
                <c:pt idx="660">
                  <c:v>0.51428724138121196</c:v>
                </c:pt>
                <c:pt idx="661">
                  <c:v>0.51451283312403995</c:v>
                </c:pt>
                <c:pt idx="662">
                  <c:v>0.51469577175715797</c:v>
                </c:pt>
                <c:pt idx="663">
                  <c:v>0.51489260542678295</c:v>
                </c:pt>
                <c:pt idx="664">
                  <c:v>0.51503201856410097</c:v>
                </c:pt>
                <c:pt idx="665">
                  <c:v>0.51509930821026895</c:v>
                </c:pt>
                <c:pt idx="666">
                  <c:v>0.51519403698412103</c:v>
                </c:pt>
                <c:pt idx="667">
                  <c:v>0.51532262973560605</c:v>
                </c:pt>
                <c:pt idx="668">
                  <c:v>0.515393531978108</c:v>
                </c:pt>
                <c:pt idx="669">
                  <c:v>0.51550857708511999</c:v>
                </c:pt>
                <c:pt idx="670">
                  <c:v>0.51573697027291499</c:v>
                </c:pt>
                <c:pt idx="671">
                  <c:v>0.51592726411724599</c:v>
                </c:pt>
                <c:pt idx="672">
                  <c:v>0.51608945930223804</c:v>
                </c:pt>
                <c:pt idx="673">
                  <c:v>0.51629860030871</c:v>
                </c:pt>
                <c:pt idx="674">
                  <c:v>0.51648810781936805</c:v>
                </c:pt>
                <c:pt idx="675">
                  <c:v>0.51667430897031497</c:v>
                </c:pt>
                <c:pt idx="676">
                  <c:v>0.51688319017139595</c:v>
                </c:pt>
                <c:pt idx="677">
                  <c:v>0.51713051169940005</c:v>
                </c:pt>
                <c:pt idx="678">
                  <c:v>0.51739032319511402</c:v>
                </c:pt>
                <c:pt idx="679">
                  <c:v>0.517551607651486</c:v>
                </c:pt>
                <c:pt idx="680">
                  <c:v>0.51776013813000898</c:v>
                </c:pt>
                <c:pt idx="681">
                  <c:v>0.51795266477927304</c:v>
                </c:pt>
                <c:pt idx="682">
                  <c:v>0.51817012419788</c:v>
                </c:pt>
                <c:pt idx="683">
                  <c:v>0.518403772294739</c:v>
                </c:pt>
                <c:pt idx="684">
                  <c:v>0.51872029018511701</c:v>
                </c:pt>
                <c:pt idx="685">
                  <c:v>0.51905656143182399</c:v>
                </c:pt>
                <c:pt idx="686">
                  <c:v>0.519365269872887</c:v>
                </c:pt>
                <c:pt idx="687">
                  <c:v>0.51964852046597398</c:v>
                </c:pt>
                <c:pt idx="688">
                  <c:v>0.51997341911476203</c:v>
                </c:pt>
                <c:pt idx="689">
                  <c:v>0.52026244802347499</c:v>
                </c:pt>
                <c:pt idx="690">
                  <c:v>0.52053166102259996</c:v>
                </c:pt>
                <c:pt idx="691">
                  <c:v>0.52078828693044599</c:v>
                </c:pt>
                <c:pt idx="692">
                  <c:v>0.52103764170293099</c:v>
                </c:pt>
                <c:pt idx="693">
                  <c:v>0.52133003195115701</c:v>
                </c:pt>
                <c:pt idx="694">
                  <c:v>0.52171919346124196</c:v>
                </c:pt>
                <c:pt idx="695">
                  <c:v>0.52205926075747</c:v>
                </c:pt>
                <c:pt idx="696">
                  <c:v>0.52239982844345101</c:v>
                </c:pt>
                <c:pt idx="697">
                  <c:v>0.52272209187434304</c:v>
                </c:pt>
                <c:pt idx="698">
                  <c:v>0.52300766230732598</c:v>
                </c:pt>
                <c:pt idx="699">
                  <c:v>0.52324002866820096</c:v>
                </c:pt>
                <c:pt idx="700">
                  <c:v>0.52357341230142396</c:v>
                </c:pt>
                <c:pt idx="701">
                  <c:v>0.52396034828230997</c:v>
                </c:pt>
                <c:pt idx="702">
                  <c:v>0.52430027933013901</c:v>
                </c:pt>
                <c:pt idx="703">
                  <c:v>0.52467308154250403</c:v>
                </c:pt>
                <c:pt idx="704">
                  <c:v>0.52501636352715197</c:v>
                </c:pt>
                <c:pt idx="705">
                  <c:v>0.52534397625705997</c:v>
                </c:pt>
                <c:pt idx="706">
                  <c:v>0.52566140071838097</c:v>
                </c:pt>
                <c:pt idx="707">
                  <c:v>0.52593069621126698</c:v>
                </c:pt>
                <c:pt idx="708">
                  <c:v>0.52623612055870705</c:v>
                </c:pt>
                <c:pt idx="709">
                  <c:v>0.52653578120721001</c:v>
                </c:pt>
                <c:pt idx="710">
                  <c:v>0.52685406834141002</c:v>
                </c:pt>
                <c:pt idx="711">
                  <c:v>0.52714519199996301</c:v>
                </c:pt>
                <c:pt idx="712">
                  <c:v>0.52749819921086505</c:v>
                </c:pt>
                <c:pt idx="713">
                  <c:v>0.52781739847597697</c:v>
                </c:pt>
                <c:pt idx="714">
                  <c:v>0.52812092852255299</c:v>
                </c:pt>
                <c:pt idx="715">
                  <c:v>0.52837733070274195</c:v>
                </c:pt>
                <c:pt idx="716">
                  <c:v>0.52858587712971095</c:v>
                </c:pt>
                <c:pt idx="717">
                  <c:v>0.52878703237094804</c:v>
                </c:pt>
                <c:pt idx="718">
                  <c:v>0.528972627173107</c:v>
                </c:pt>
                <c:pt idx="719">
                  <c:v>0.52916149431063897</c:v>
                </c:pt>
                <c:pt idx="720">
                  <c:v>0.52940688097128097</c:v>
                </c:pt>
                <c:pt idx="721">
                  <c:v>0.529622578278511</c:v>
                </c:pt>
                <c:pt idx="722">
                  <c:v>0.52977903661800896</c:v>
                </c:pt>
                <c:pt idx="723">
                  <c:v>0.52999937690463905</c:v>
                </c:pt>
                <c:pt idx="724">
                  <c:v>0.53027035716478199</c:v>
                </c:pt>
                <c:pt idx="725">
                  <c:v>0.53047472711973398</c:v>
                </c:pt>
                <c:pt idx="726">
                  <c:v>0.53066775459376903</c:v>
                </c:pt>
                <c:pt idx="727">
                  <c:v>0.53090322330764095</c:v>
                </c:pt>
                <c:pt idx="728">
                  <c:v>0.53104975537169496</c:v>
                </c:pt>
                <c:pt idx="729">
                  <c:v>0.531214167743425</c:v>
                </c:pt>
                <c:pt idx="730">
                  <c:v>0.53135818647496802</c:v>
                </c:pt>
                <c:pt idx="731">
                  <c:v>0.53144507876777702</c:v>
                </c:pt>
                <c:pt idx="732">
                  <c:v>0.53157399344841805</c:v>
                </c:pt>
                <c:pt idx="733">
                  <c:v>0.53171866420550695</c:v>
                </c:pt>
                <c:pt idx="734">
                  <c:v>0.53182424311546905</c:v>
                </c:pt>
                <c:pt idx="735">
                  <c:v>0.53200366461797499</c:v>
                </c:pt>
                <c:pt idx="736">
                  <c:v>0.53212795697473003</c:v>
                </c:pt>
                <c:pt idx="737">
                  <c:v>0.53218213918628798</c:v>
                </c:pt>
                <c:pt idx="738">
                  <c:v>0.532284240429307</c:v>
                </c:pt>
                <c:pt idx="739">
                  <c:v>0.53235909003284798</c:v>
                </c:pt>
                <c:pt idx="740">
                  <c:v>0.53242451590180095</c:v>
                </c:pt>
                <c:pt idx="741">
                  <c:v>0.53251560976240897</c:v>
                </c:pt>
                <c:pt idx="742">
                  <c:v>0.53260519728883304</c:v>
                </c:pt>
                <c:pt idx="743">
                  <c:v>0.53264246397839798</c:v>
                </c:pt>
                <c:pt idx="744">
                  <c:v>0.53269967781582594</c:v>
                </c:pt>
                <c:pt idx="745">
                  <c:v>0.53275989430112702</c:v>
                </c:pt>
                <c:pt idx="746">
                  <c:v>0.53274575885597797</c:v>
                </c:pt>
                <c:pt idx="747">
                  <c:v>0.53279926007922895</c:v>
                </c:pt>
                <c:pt idx="748">
                  <c:v>0.53285447177312795</c:v>
                </c:pt>
                <c:pt idx="749">
                  <c:v>0.53292457176942398</c:v>
                </c:pt>
                <c:pt idx="750">
                  <c:v>0.53302896020562995</c:v>
                </c:pt>
                <c:pt idx="751">
                  <c:v>0.533103439297961</c:v>
                </c:pt>
                <c:pt idx="752">
                  <c:v>0.53318871914436605</c:v>
                </c:pt>
                <c:pt idx="753">
                  <c:v>0.53326829414114996</c:v>
                </c:pt>
                <c:pt idx="754">
                  <c:v>0.53335358125277998</c:v>
                </c:pt>
                <c:pt idx="755">
                  <c:v>0.53344322661844801</c:v>
                </c:pt>
                <c:pt idx="756">
                  <c:v>0.53352377518036798</c:v>
                </c:pt>
                <c:pt idx="757">
                  <c:v>0.53365823984751004</c:v>
                </c:pt>
                <c:pt idx="758">
                  <c:v>0.53377347608775305</c:v>
                </c:pt>
                <c:pt idx="759">
                  <c:v>0.533890463219587</c:v>
                </c:pt>
                <c:pt idx="760">
                  <c:v>0.53402559624045298</c:v>
                </c:pt>
                <c:pt idx="761">
                  <c:v>0.53416308033109094</c:v>
                </c:pt>
                <c:pt idx="762">
                  <c:v>0.53431092742395003</c:v>
                </c:pt>
                <c:pt idx="763">
                  <c:v>0.53449299392243399</c:v>
                </c:pt>
                <c:pt idx="764">
                  <c:v>0.53466129377322702</c:v>
                </c:pt>
                <c:pt idx="765">
                  <c:v>0.53483386440201097</c:v>
                </c:pt>
                <c:pt idx="766">
                  <c:v>0.53499233841486404</c:v>
                </c:pt>
                <c:pt idx="767">
                  <c:v>0.53513829142463698</c:v>
                </c:pt>
                <c:pt idx="768">
                  <c:v>0.53530747942528401</c:v>
                </c:pt>
                <c:pt idx="769">
                  <c:v>0.53548887785326604</c:v>
                </c:pt>
                <c:pt idx="770">
                  <c:v>0.53564597977018003</c:v>
                </c:pt>
                <c:pt idx="771">
                  <c:v>0.53582722612284694</c:v>
                </c:pt>
                <c:pt idx="772">
                  <c:v>0.53601731888872595</c:v>
                </c:pt>
                <c:pt idx="773">
                  <c:v>0.53618888961043099</c:v>
                </c:pt>
                <c:pt idx="774">
                  <c:v>0.53636936499399601</c:v>
                </c:pt>
                <c:pt idx="775">
                  <c:v>0.53654928630366905</c:v>
                </c:pt>
                <c:pt idx="776">
                  <c:v>0.53672406472102396</c:v>
                </c:pt>
                <c:pt idx="777">
                  <c:v>0.53689649029887099</c:v>
                </c:pt>
                <c:pt idx="778">
                  <c:v>0.53705832905055195</c:v>
                </c:pt>
                <c:pt idx="779">
                  <c:v>0.53722711809736701</c:v>
                </c:pt>
                <c:pt idx="780">
                  <c:v>0.537386444462713</c:v>
                </c:pt>
                <c:pt idx="781">
                  <c:v>0.53753397354426802</c:v>
                </c:pt>
                <c:pt idx="782">
                  <c:v>0.53771289892676299</c:v>
                </c:pt>
                <c:pt idx="783">
                  <c:v>0.53789947726081999</c:v>
                </c:pt>
                <c:pt idx="784">
                  <c:v>0.53808634803093403</c:v>
                </c:pt>
                <c:pt idx="785">
                  <c:v>0.53826833871613999</c:v>
                </c:pt>
                <c:pt idx="786">
                  <c:v>0.53843032551184999</c:v>
                </c:pt>
                <c:pt idx="787">
                  <c:v>0.53858092682200798</c:v>
                </c:pt>
                <c:pt idx="788">
                  <c:v>0.53875036049882996</c:v>
                </c:pt>
                <c:pt idx="789">
                  <c:v>0.53891816195992504</c:v>
                </c:pt>
                <c:pt idx="790">
                  <c:v>0.53908677732278298</c:v>
                </c:pt>
                <c:pt idx="791">
                  <c:v>0.53925571894715596</c:v>
                </c:pt>
                <c:pt idx="792">
                  <c:v>0.53940747098571795</c:v>
                </c:pt>
                <c:pt idx="793">
                  <c:v>0.53954229267432696</c:v>
                </c:pt>
                <c:pt idx="794">
                  <c:v>0.53967709279306197</c:v>
                </c:pt>
                <c:pt idx="795">
                  <c:v>0.53983333865910499</c:v>
                </c:pt>
                <c:pt idx="796">
                  <c:v>0.53997965875462905</c:v>
                </c:pt>
                <c:pt idx="797">
                  <c:v>0.54017189152260803</c:v>
                </c:pt>
                <c:pt idx="798">
                  <c:v>0.54033260542692296</c:v>
                </c:pt>
                <c:pt idx="799">
                  <c:v>0.54047034142383799</c:v>
                </c:pt>
                <c:pt idx="800">
                  <c:v>0.54060878180294702</c:v>
                </c:pt>
                <c:pt idx="801">
                  <c:v>0.54073721702334498</c:v>
                </c:pt>
                <c:pt idx="802">
                  <c:v>0.54084431087763996</c:v>
                </c:pt>
                <c:pt idx="803">
                  <c:v>0.54099701061587602</c:v>
                </c:pt>
                <c:pt idx="804">
                  <c:v>0.54117234072542997</c:v>
                </c:pt>
                <c:pt idx="805">
                  <c:v>0.54130637772054702</c:v>
                </c:pt>
                <c:pt idx="806">
                  <c:v>0.54141310655959396</c:v>
                </c:pt>
                <c:pt idx="807">
                  <c:v>0.541539061555528</c:v>
                </c:pt>
                <c:pt idx="808">
                  <c:v>0.54166996689505897</c:v>
                </c:pt>
                <c:pt idx="809">
                  <c:v>0.54179759264710903</c:v>
                </c:pt>
                <c:pt idx="810">
                  <c:v>0.54193850310605896</c:v>
                </c:pt>
                <c:pt idx="811">
                  <c:v>0.54207206360260696</c:v>
                </c:pt>
                <c:pt idx="812">
                  <c:v>0.54219915477463998</c:v>
                </c:pt>
                <c:pt idx="813">
                  <c:v>0.54230571285278395</c:v>
                </c:pt>
                <c:pt idx="814">
                  <c:v>0.54242110731029303</c:v>
                </c:pt>
                <c:pt idx="815">
                  <c:v>0.54254900076300105</c:v>
                </c:pt>
                <c:pt idx="816">
                  <c:v>0.54267004585325496</c:v>
                </c:pt>
                <c:pt idx="817">
                  <c:v>0.54278610957453</c:v>
                </c:pt>
                <c:pt idx="818">
                  <c:v>0.54290594030580197</c:v>
                </c:pt>
                <c:pt idx="819">
                  <c:v>0.54302088065177101</c:v>
                </c:pt>
                <c:pt idx="820">
                  <c:v>0.54314187723067897</c:v>
                </c:pt>
                <c:pt idx="821">
                  <c:v>0.54327820988183495</c:v>
                </c:pt>
                <c:pt idx="822">
                  <c:v>0.54339013419654902</c:v>
                </c:pt>
                <c:pt idx="823">
                  <c:v>0.54349084845101703</c:v>
                </c:pt>
                <c:pt idx="824">
                  <c:v>0.54360471673821598</c:v>
                </c:pt>
                <c:pt idx="825">
                  <c:v>0.543707700358388</c:v>
                </c:pt>
                <c:pt idx="826">
                  <c:v>0.54381215046847797</c:v>
                </c:pt>
                <c:pt idx="827">
                  <c:v>0.54392472832291405</c:v>
                </c:pt>
                <c:pt idx="828">
                  <c:v>0.54404564644658304</c:v>
                </c:pt>
                <c:pt idx="829">
                  <c:v>0.54416485425703298</c:v>
                </c:pt>
                <c:pt idx="830">
                  <c:v>0.544282405528564</c:v>
                </c:pt>
                <c:pt idx="831">
                  <c:v>0.54440214744582804</c:v>
                </c:pt>
                <c:pt idx="832">
                  <c:v>0.54453159984828003</c:v>
                </c:pt>
                <c:pt idx="833">
                  <c:v>0.54464833819849201</c:v>
                </c:pt>
                <c:pt idx="834">
                  <c:v>0.54475384968906504</c:v>
                </c:pt>
                <c:pt idx="835">
                  <c:v>0.54485879691894301</c:v>
                </c:pt>
                <c:pt idx="836">
                  <c:v>0.54497228372140805</c:v>
                </c:pt>
                <c:pt idx="837">
                  <c:v>0.54509194861355403</c:v>
                </c:pt>
                <c:pt idx="838">
                  <c:v>0.54519390888740704</c:v>
                </c:pt>
                <c:pt idx="839">
                  <c:v>0.54530521806197096</c:v>
                </c:pt>
                <c:pt idx="840">
                  <c:v>0.54539967712242698</c:v>
                </c:pt>
                <c:pt idx="841">
                  <c:v>0.54549523336669203</c:v>
                </c:pt>
                <c:pt idx="842">
                  <c:v>0.54561458171365096</c:v>
                </c:pt>
                <c:pt idx="843">
                  <c:v>0.545740725001025</c:v>
                </c:pt>
                <c:pt idx="844">
                  <c:v>0.54586486820066804</c:v>
                </c:pt>
                <c:pt idx="845">
                  <c:v>0.54597858708036495</c:v>
                </c:pt>
                <c:pt idx="846">
                  <c:v>0.54609884455501501</c:v>
                </c:pt>
                <c:pt idx="847">
                  <c:v>0.54622640407262801</c:v>
                </c:pt>
                <c:pt idx="848">
                  <c:v>0.54634720183006502</c:v>
                </c:pt>
                <c:pt idx="849">
                  <c:v>0.54648213472655005</c:v>
                </c:pt>
                <c:pt idx="850">
                  <c:v>0.546607783840106</c:v>
                </c:pt>
                <c:pt idx="851">
                  <c:v>0.54672233321804997</c:v>
                </c:pt>
                <c:pt idx="852">
                  <c:v>0.54684218988185096</c:v>
                </c:pt>
                <c:pt idx="853">
                  <c:v>0.54697218080318999</c:v>
                </c:pt>
                <c:pt idx="854">
                  <c:v>0.54708117524556399</c:v>
                </c:pt>
                <c:pt idx="855">
                  <c:v>0.54718513608874997</c:v>
                </c:pt>
                <c:pt idx="856">
                  <c:v>0.54730779113570005</c:v>
                </c:pt>
                <c:pt idx="857">
                  <c:v>0.54743666768725696</c:v>
                </c:pt>
                <c:pt idx="858">
                  <c:v>0.54757314804055601</c:v>
                </c:pt>
                <c:pt idx="859">
                  <c:v>0.54770944339721195</c:v>
                </c:pt>
                <c:pt idx="860">
                  <c:v>0.547836517048367</c:v>
                </c:pt>
                <c:pt idx="861">
                  <c:v>0.54794567848215303</c:v>
                </c:pt>
                <c:pt idx="862">
                  <c:v>0.54802126639980997</c:v>
                </c:pt>
                <c:pt idx="863">
                  <c:v>0.54814376303862</c:v>
                </c:pt>
                <c:pt idx="864">
                  <c:v>0.54827454979008905</c:v>
                </c:pt>
                <c:pt idx="865">
                  <c:v>0.54839824119691405</c:v>
                </c:pt>
                <c:pt idx="866">
                  <c:v>0.54855275700351702</c:v>
                </c:pt>
                <c:pt idx="867">
                  <c:v>0.54867256156175603</c:v>
                </c:pt>
                <c:pt idx="868">
                  <c:v>0.54877319641552902</c:v>
                </c:pt>
                <c:pt idx="869">
                  <c:v>0.54889239178138305</c:v>
                </c:pt>
                <c:pt idx="870">
                  <c:v>0.549001818289374</c:v>
                </c:pt>
                <c:pt idx="871">
                  <c:v>0.549092911935251</c:v>
                </c:pt>
                <c:pt idx="872">
                  <c:v>0.54916951381666002</c:v>
                </c:pt>
                <c:pt idx="873">
                  <c:v>0.54925391659978595</c:v>
                </c:pt>
                <c:pt idx="874">
                  <c:v>0.54934308646951902</c:v>
                </c:pt>
                <c:pt idx="875">
                  <c:v>0.54941457472251698</c:v>
                </c:pt>
                <c:pt idx="876">
                  <c:v>0.54949449450993104</c:v>
                </c:pt>
                <c:pt idx="877">
                  <c:v>0.54958694804582098</c:v>
                </c:pt>
                <c:pt idx="878">
                  <c:v>0.54966294921105097</c:v>
                </c:pt>
                <c:pt idx="879">
                  <c:v>0.54973521668221403</c:v>
                </c:pt>
                <c:pt idx="880">
                  <c:v>0.54982354154976698</c:v>
                </c:pt>
                <c:pt idx="881">
                  <c:v>0.54990412907836095</c:v>
                </c:pt>
                <c:pt idx="882">
                  <c:v>0.54998630538781101</c:v>
                </c:pt>
                <c:pt idx="883">
                  <c:v>0.55005395898648202</c:v>
                </c:pt>
                <c:pt idx="884">
                  <c:v>0.55011687616820404</c:v>
                </c:pt>
                <c:pt idx="885">
                  <c:v>0.55020038453696996</c:v>
                </c:pt>
                <c:pt idx="886">
                  <c:v>0.55027807884476199</c:v>
                </c:pt>
                <c:pt idx="887">
                  <c:v>0.55035187693077803</c:v>
                </c:pt>
                <c:pt idx="888">
                  <c:v>0.55042562402144302</c:v>
                </c:pt>
                <c:pt idx="889">
                  <c:v>0.55049217890232904</c:v>
                </c:pt>
                <c:pt idx="890">
                  <c:v>0.55056709722598396</c:v>
                </c:pt>
                <c:pt idx="891">
                  <c:v>0.55063343528654896</c:v>
                </c:pt>
                <c:pt idx="892">
                  <c:v>0.55069218618760496</c:v>
                </c:pt>
                <c:pt idx="893">
                  <c:v>0.55073766909444999</c:v>
                </c:pt>
                <c:pt idx="894">
                  <c:v>0.55077134637438996</c:v>
                </c:pt>
                <c:pt idx="895">
                  <c:v>0.55079286086920298</c:v>
                </c:pt>
                <c:pt idx="896">
                  <c:v>0.55079726170140597</c:v>
                </c:pt>
                <c:pt idx="897">
                  <c:v>0.55081183909126996</c:v>
                </c:pt>
                <c:pt idx="898">
                  <c:v>0.55080860857029801</c:v>
                </c:pt>
                <c:pt idx="899">
                  <c:v>0.55079031017133495</c:v>
                </c:pt>
                <c:pt idx="900">
                  <c:v>0.55078592094675305</c:v>
                </c:pt>
                <c:pt idx="901">
                  <c:v>0.55077489342685404</c:v>
                </c:pt>
                <c:pt idx="902">
                  <c:v>0.55074819210286596</c:v>
                </c:pt>
                <c:pt idx="903">
                  <c:v>0.55074552702072999</c:v>
                </c:pt>
                <c:pt idx="904">
                  <c:v>0.55072973395025504</c:v>
                </c:pt>
                <c:pt idx="905">
                  <c:v>0.55069333664771802</c:v>
                </c:pt>
                <c:pt idx="906">
                  <c:v>0.55070240925851499</c:v>
                </c:pt>
                <c:pt idx="907">
                  <c:v>0.55071737935116105</c:v>
                </c:pt>
                <c:pt idx="908">
                  <c:v>0.55073311080249099</c:v>
                </c:pt>
                <c:pt idx="909">
                  <c:v>0.55078288184679802</c:v>
                </c:pt>
                <c:pt idx="910">
                  <c:v>0.55082622716722396</c:v>
                </c:pt>
                <c:pt idx="911">
                  <c:v>0.55087022866798896</c:v>
                </c:pt>
                <c:pt idx="912">
                  <c:v>0.55090590506966797</c:v>
                </c:pt>
                <c:pt idx="913">
                  <c:v>0.55094152894433901</c:v>
                </c:pt>
                <c:pt idx="914">
                  <c:v>0.55100819996976103</c:v>
                </c:pt>
                <c:pt idx="915">
                  <c:v>0.55105780915936498</c:v>
                </c:pt>
                <c:pt idx="916">
                  <c:v>0.55116034265050595</c:v>
                </c:pt>
                <c:pt idx="917">
                  <c:v>0.55132625769775501</c:v>
                </c:pt>
                <c:pt idx="918">
                  <c:v>0.55149678459131202</c:v>
                </c:pt>
                <c:pt idx="919">
                  <c:v>0.55168663025447096</c:v>
                </c:pt>
                <c:pt idx="920">
                  <c:v>0.55187481297182095</c:v>
                </c:pt>
                <c:pt idx="921">
                  <c:v>0.55207465383353205</c:v>
                </c:pt>
                <c:pt idx="922">
                  <c:v>0.55228590882003104</c:v>
                </c:pt>
                <c:pt idx="923">
                  <c:v>0.55250218800018402</c:v>
                </c:pt>
                <c:pt idx="924">
                  <c:v>0.55273331467466302</c:v>
                </c:pt>
                <c:pt idx="925">
                  <c:v>0.55297676464548995</c:v>
                </c:pt>
                <c:pt idx="926">
                  <c:v>0.55322960005140798</c:v>
                </c:pt>
                <c:pt idx="927">
                  <c:v>0.55350722587005197</c:v>
                </c:pt>
                <c:pt idx="928">
                  <c:v>0.55379365938500902</c:v>
                </c:pt>
                <c:pt idx="929">
                  <c:v>0.55406522771297595</c:v>
                </c:pt>
                <c:pt idx="930">
                  <c:v>0.55437124724963904</c:v>
                </c:pt>
                <c:pt idx="931">
                  <c:v>0.55463461401840497</c:v>
                </c:pt>
                <c:pt idx="932">
                  <c:v>0.55488428852266403</c:v>
                </c:pt>
                <c:pt idx="933">
                  <c:v>0.55513415264158705</c:v>
                </c:pt>
                <c:pt idx="934">
                  <c:v>0.55533992562813905</c:v>
                </c:pt>
                <c:pt idx="935">
                  <c:v>0.55555632774915598</c:v>
                </c:pt>
                <c:pt idx="936">
                  <c:v>0.555797831323393</c:v>
                </c:pt>
                <c:pt idx="937">
                  <c:v>0.55599774647434996</c:v>
                </c:pt>
                <c:pt idx="938">
                  <c:v>0.55620346352939498</c:v>
                </c:pt>
                <c:pt idx="939">
                  <c:v>0.55638672301234904</c:v>
                </c:pt>
                <c:pt idx="940">
                  <c:v>0.55654369265888504</c:v>
                </c:pt>
                <c:pt idx="941">
                  <c:v>0.55667018786633604</c:v>
                </c:pt>
                <c:pt idx="942">
                  <c:v>0.55677302273432405</c:v>
                </c:pt>
                <c:pt idx="943">
                  <c:v>0.55686813809158897</c:v>
                </c:pt>
                <c:pt idx="944">
                  <c:v>0.55692570002844499</c:v>
                </c:pt>
                <c:pt idx="945">
                  <c:v>0.55696081295807098</c:v>
                </c:pt>
                <c:pt idx="946">
                  <c:v>0.55699231842507901</c:v>
                </c:pt>
                <c:pt idx="947">
                  <c:v>0.55701984181759501</c:v>
                </c:pt>
                <c:pt idx="948">
                  <c:v>0.55702784181933496</c:v>
                </c:pt>
                <c:pt idx="949">
                  <c:v>0.55702291303629303</c:v>
                </c:pt>
                <c:pt idx="950">
                  <c:v>0.55700624218697303</c:v>
                </c:pt>
                <c:pt idx="951">
                  <c:v>0.55697134618168498</c:v>
                </c:pt>
                <c:pt idx="952">
                  <c:v>0.55693625587532403</c:v>
                </c:pt>
                <c:pt idx="953">
                  <c:v>0.55687616469281298</c:v>
                </c:pt>
                <c:pt idx="954">
                  <c:v>0.55680155887206895</c:v>
                </c:pt>
                <c:pt idx="955">
                  <c:v>0.55674300549225397</c:v>
                </c:pt>
                <c:pt idx="956">
                  <c:v>0.55664887933220597</c:v>
                </c:pt>
                <c:pt idx="957">
                  <c:v>0.55652839471169402</c:v>
                </c:pt>
                <c:pt idx="958">
                  <c:v>0.55643039422700302</c:v>
                </c:pt>
                <c:pt idx="959">
                  <c:v>0.55630483367883599</c:v>
                </c:pt>
                <c:pt idx="960">
                  <c:v>0.55616220281316997</c:v>
                </c:pt>
                <c:pt idx="961">
                  <c:v>0.55600687634628798</c:v>
                </c:pt>
                <c:pt idx="962">
                  <c:v>0.55585259077415405</c:v>
                </c:pt>
                <c:pt idx="963">
                  <c:v>0.55567963560474898</c:v>
                </c:pt>
                <c:pt idx="964">
                  <c:v>0.55551704615212905</c:v>
                </c:pt>
                <c:pt idx="965">
                  <c:v>0.55530503902446804</c:v>
                </c:pt>
                <c:pt idx="966">
                  <c:v>0.55506163934247099</c:v>
                </c:pt>
                <c:pt idx="967">
                  <c:v>0.55479843901829995</c:v>
                </c:pt>
                <c:pt idx="968">
                  <c:v>0.55447910147316404</c:v>
                </c:pt>
                <c:pt idx="969">
                  <c:v>0.55413682987776802</c:v>
                </c:pt>
                <c:pt idx="970">
                  <c:v>0.55378374998656599</c:v>
                </c:pt>
                <c:pt idx="971">
                  <c:v>0.55336205527306104</c:v>
                </c:pt>
                <c:pt idx="972">
                  <c:v>0.55291063157627796</c:v>
                </c:pt>
                <c:pt idx="973">
                  <c:v>0.55239750335517601</c:v>
                </c:pt>
                <c:pt idx="974">
                  <c:v>0.55188839512134702</c:v>
                </c:pt>
                <c:pt idx="975">
                  <c:v>0.55132771913169198</c:v>
                </c:pt>
                <c:pt idx="976">
                  <c:v>0.55072040825004098</c:v>
                </c:pt>
                <c:pt idx="977">
                  <c:v>0.55009685642480299</c:v>
                </c:pt>
                <c:pt idx="978">
                  <c:v>0.54936693909998002</c:v>
                </c:pt>
                <c:pt idx="979">
                  <c:v>0.54858266451506499</c:v>
                </c:pt>
                <c:pt idx="980">
                  <c:v>0.54776283696756101</c:v>
                </c:pt>
                <c:pt idx="981">
                  <c:v>0.54684928229915597</c:v>
                </c:pt>
                <c:pt idx="982">
                  <c:v>0.54590428866811702</c:v>
                </c:pt>
                <c:pt idx="983">
                  <c:v>0.54493511294650598</c:v>
                </c:pt>
                <c:pt idx="984">
                  <c:v>0.54391061431660204</c:v>
                </c:pt>
                <c:pt idx="985">
                  <c:v>0.54283164392123495</c:v>
                </c:pt>
                <c:pt idx="986">
                  <c:v>0.54170716539683605</c:v>
                </c:pt>
                <c:pt idx="987">
                  <c:v>0.54052352056770503</c:v>
                </c:pt>
                <c:pt idx="988">
                  <c:v>0.53928711180926103</c:v>
                </c:pt>
                <c:pt idx="989">
                  <c:v>0.53799170995786805</c:v>
                </c:pt>
                <c:pt idx="990">
                  <c:v>0.53670428480200005</c:v>
                </c:pt>
                <c:pt idx="991">
                  <c:v>0.53539728238295803</c:v>
                </c:pt>
                <c:pt idx="992">
                  <c:v>0.53404128987094501</c:v>
                </c:pt>
                <c:pt idx="993">
                  <c:v>0.53266461771304896</c:v>
                </c:pt>
                <c:pt idx="994">
                  <c:v>0.53129428456486105</c:v>
                </c:pt>
                <c:pt idx="995">
                  <c:v>0.52986972201836302</c:v>
                </c:pt>
                <c:pt idx="996">
                  <c:v>0.52843549599047301</c:v>
                </c:pt>
                <c:pt idx="997">
                  <c:v>0.52699720453563204</c:v>
                </c:pt>
                <c:pt idx="998">
                  <c:v>0.52552074175728902</c:v>
                </c:pt>
                <c:pt idx="999">
                  <c:v>0.52406025809619905</c:v>
                </c:pt>
                <c:pt idx="1000">
                  <c:v>0.52258237378718198</c:v>
                </c:pt>
                <c:pt idx="1001">
                  <c:v>0.52109801395852196</c:v>
                </c:pt>
                <c:pt idx="1002">
                  <c:v>0.51960014870340199</c:v>
                </c:pt>
                <c:pt idx="1003">
                  <c:v>0.51812420771114098</c:v>
                </c:pt>
                <c:pt idx="1004">
                  <c:v>0.51660729686815099</c:v>
                </c:pt>
                <c:pt idx="1005">
                  <c:v>0.51516744236188505</c:v>
                </c:pt>
                <c:pt idx="1006">
                  <c:v>0.51369046176794497</c:v>
                </c:pt>
                <c:pt idx="1007">
                  <c:v>0.512363218471107</c:v>
                </c:pt>
                <c:pt idx="1008">
                  <c:v>0.511065007287416</c:v>
                </c:pt>
                <c:pt idx="1009">
                  <c:v>0.50992463400822796</c:v>
                </c:pt>
                <c:pt idx="1010">
                  <c:v>0.50889145048374196</c:v>
                </c:pt>
                <c:pt idx="1011">
                  <c:v>0.50805064717864001</c:v>
                </c:pt>
                <c:pt idx="1012">
                  <c:v>0.50737558391412996</c:v>
                </c:pt>
                <c:pt idx="1013">
                  <c:v>0.50690069568072404</c:v>
                </c:pt>
                <c:pt idx="1014">
                  <c:v>0.50666382891697104</c:v>
                </c:pt>
                <c:pt idx="1015">
                  <c:v>0.50661654560893699</c:v>
                </c:pt>
                <c:pt idx="1016">
                  <c:v>0.50676675090295997</c:v>
                </c:pt>
                <c:pt idx="1017">
                  <c:v>0.50708736238185204</c:v>
                </c:pt>
                <c:pt idx="1018">
                  <c:v>0.50755474527953204</c:v>
                </c:pt>
                <c:pt idx="1019">
                  <c:v>0.50815777062104694</c:v>
                </c:pt>
                <c:pt idx="1020">
                  <c:v>0.50882420046377896</c:v>
                </c:pt>
                <c:pt idx="1021">
                  <c:v>0.50963056040115995</c:v>
                </c:pt>
                <c:pt idx="1022">
                  <c:v>0.51041723958362395</c:v>
                </c:pt>
                <c:pt idx="1023">
                  <c:v>0.51130373622973901</c:v>
                </c:pt>
                <c:pt idx="1024">
                  <c:v>0.51214033268886805</c:v>
                </c:pt>
                <c:pt idx="1025">
                  <c:v>0.51298452227125002</c:v>
                </c:pt>
                <c:pt idx="1026">
                  <c:v>0.51379167524121505</c:v>
                </c:pt>
                <c:pt idx="1027">
                  <c:v>0.51456847357318203</c:v>
                </c:pt>
                <c:pt idx="1028">
                  <c:v>0.51533539807522899</c:v>
                </c:pt>
                <c:pt idx="1029">
                  <c:v>0.51608035363188198</c:v>
                </c:pt>
                <c:pt idx="1030">
                  <c:v>0.51681743159565396</c:v>
                </c:pt>
                <c:pt idx="1031">
                  <c:v>0.51753316941194005</c:v>
                </c:pt>
                <c:pt idx="1032">
                  <c:v>0.51826832812545798</c:v>
                </c:pt>
                <c:pt idx="1033">
                  <c:v>0.51898604957573202</c:v>
                </c:pt>
                <c:pt idx="1034">
                  <c:v>0.51969363628908605</c:v>
                </c:pt>
                <c:pt idx="1035">
                  <c:v>0.52042016543341996</c:v>
                </c:pt>
                <c:pt idx="1036">
                  <c:v>0.52110914783002005</c:v>
                </c:pt>
                <c:pt idx="1037">
                  <c:v>0.52176965019149801</c:v>
                </c:pt>
                <c:pt idx="1038">
                  <c:v>0.522420506071955</c:v>
                </c:pt>
                <c:pt idx="1039">
                  <c:v>0.52304169602240702</c:v>
                </c:pt>
                <c:pt idx="1040">
                  <c:v>0.52364609434116904</c:v>
                </c:pt>
                <c:pt idx="1041">
                  <c:v>0.52422170482448904</c:v>
                </c:pt>
                <c:pt idx="1042">
                  <c:v>0.52476894369160798</c:v>
                </c:pt>
                <c:pt idx="1043">
                  <c:v>0.52528853785348495</c:v>
                </c:pt>
                <c:pt idx="1044">
                  <c:v>0.52578500913914095</c:v>
                </c:pt>
                <c:pt idx="1045">
                  <c:v>0.52625419000692397</c:v>
                </c:pt>
                <c:pt idx="1046">
                  <c:v>0.52671463935434304</c:v>
                </c:pt>
                <c:pt idx="1047">
                  <c:v>0.52714525572267601</c:v>
                </c:pt>
                <c:pt idx="1048">
                  <c:v>0.52754601595066397</c:v>
                </c:pt>
                <c:pt idx="1049">
                  <c:v>0.52792708290796697</c:v>
                </c:pt>
                <c:pt idx="1050">
                  <c:v>0.52826766178287998</c:v>
                </c:pt>
                <c:pt idx="1051">
                  <c:v>0.52860355885983001</c:v>
                </c:pt>
                <c:pt idx="1052">
                  <c:v>0.52893817727239101</c:v>
                </c:pt>
                <c:pt idx="1053">
                  <c:v>0.529237015902014</c:v>
                </c:pt>
                <c:pt idx="1054">
                  <c:v>0.52952724602219903</c:v>
                </c:pt>
                <c:pt idx="1055">
                  <c:v>0.52980485538909505</c:v>
                </c:pt>
                <c:pt idx="1056">
                  <c:v>0.53005248770212998</c:v>
                </c:pt>
                <c:pt idx="1057">
                  <c:v>0.53028863689125205</c:v>
                </c:pt>
                <c:pt idx="1058">
                  <c:v>0.530526104734796</c:v>
                </c:pt>
                <c:pt idx="1059">
                  <c:v>0.53077968645247298</c:v>
                </c:pt>
                <c:pt idx="1060">
                  <c:v>0.53104431703031196</c:v>
                </c:pt>
                <c:pt idx="1061">
                  <c:v>0.53131264528122601</c:v>
                </c:pt>
                <c:pt idx="1062">
                  <c:v>0.53160961534055395</c:v>
                </c:pt>
                <c:pt idx="1063">
                  <c:v>0.53190576981603699</c:v>
                </c:pt>
                <c:pt idx="1064">
                  <c:v>0.53219113639045401</c:v>
                </c:pt>
                <c:pt idx="1065">
                  <c:v>0.53248380902562198</c:v>
                </c:pt>
                <c:pt idx="1066">
                  <c:v>0.53281692581510398</c:v>
                </c:pt>
                <c:pt idx="1067">
                  <c:v>0.533151977013258</c:v>
                </c:pt>
                <c:pt idx="1068">
                  <c:v>0.53352566039846805</c:v>
                </c:pt>
                <c:pt idx="1069">
                  <c:v>0.533938221090273</c:v>
                </c:pt>
                <c:pt idx="1070">
                  <c:v>0.53433746609019395</c:v>
                </c:pt>
                <c:pt idx="1071">
                  <c:v>0.53476327768408405</c:v>
                </c:pt>
                <c:pt idx="1072">
                  <c:v>0.53518488862351199</c:v>
                </c:pt>
                <c:pt idx="1073">
                  <c:v>0.535602379000372</c:v>
                </c:pt>
                <c:pt idx="1074">
                  <c:v>0.53604315601142705</c:v>
                </c:pt>
                <c:pt idx="1075">
                  <c:v>0.53648658039165997</c:v>
                </c:pt>
                <c:pt idx="1076">
                  <c:v>0.53692954742569898</c:v>
                </c:pt>
                <c:pt idx="1077">
                  <c:v>0.53740169245448799</c:v>
                </c:pt>
                <c:pt idx="1078">
                  <c:v>0.53784771172928003</c:v>
                </c:pt>
                <c:pt idx="1079">
                  <c:v>0.53829334432423803</c:v>
                </c:pt>
                <c:pt idx="1080">
                  <c:v>0.53873612307798802</c:v>
                </c:pt>
                <c:pt idx="1081">
                  <c:v>0.53914741518898202</c:v>
                </c:pt>
                <c:pt idx="1082">
                  <c:v>0.53957224622682898</c:v>
                </c:pt>
                <c:pt idx="1083">
                  <c:v>0.53999677258027601</c:v>
                </c:pt>
                <c:pt idx="1084">
                  <c:v>0.54042885659006001</c:v>
                </c:pt>
                <c:pt idx="1085">
                  <c:v>0.54087951598236805</c:v>
                </c:pt>
                <c:pt idx="1086">
                  <c:v>0.54131544298771805</c:v>
                </c:pt>
                <c:pt idx="1087">
                  <c:v>0.541736526725768</c:v>
                </c:pt>
                <c:pt idx="1088">
                  <c:v>0.54213844638020003</c:v>
                </c:pt>
                <c:pt idx="1089">
                  <c:v>0.54253700176728303</c:v>
                </c:pt>
                <c:pt idx="1090">
                  <c:v>0.54291358906912701</c:v>
                </c:pt>
                <c:pt idx="1091">
                  <c:v>0.54330416732196096</c:v>
                </c:pt>
                <c:pt idx="1092">
                  <c:v>0.54370008685822002</c:v>
                </c:pt>
                <c:pt idx="1093">
                  <c:v>0.54408235283259598</c:v>
                </c:pt>
                <c:pt idx="1094">
                  <c:v>0.544471809227276</c:v>
                </c:pt>
                <c:pt idx="1095">
                  <c:v>0.54484889289203198</c:v>
                </c:pt>
                <c:pt idx="1096">
                  <c:v>0.54521023772700195</c:v>
                </c:pt>
                <c:pt idx="1097">
                  <c:v>0.54557273302403297</c:v>
                </c:pt>
                <c:pt idx="1098">
                  <c:v>0.54592123130513304</c:v>
                </c:pt>
                <c:pt idx="1099">
                  <c:v>0.54626711819934803</c:v>
                </c:pt>
                <c:pt idx="1100">
                  <c:v>0.54661703800128802</c:v>
                </c:pt>
                <c:pt idx="1101">
                  <c:v>0.546957694974192</c:v>
                </c:pt>
                <c:pt idx="1102">
                  <c:v>0.547294949607948</c:v>
                </c:pt>
                <c:pt idx="1103">
                  <c:v>0.54762303769272103</c:v>
                </c:pt>
                <c:pt idx="1104">
                  <c:v>0.54793973276638297</c:v>
                </c:pt>
                <c:pt idx="1105">
                  <c:v>0.54825090300310497</c:v>
                </c:pt>
                <c:pt idx="1106">
                  <c:v>0.54856976287509196</c:v>
                </c:pt>
                <c:pt idx="1107">
                  <c:v>0.54890789672155005</c:v>
                </c:pt>
                <c:pt idx="1108">
                  <c:v>0.54922838639976601</c:v>
                </c:pt>
                <c:pt idx="1109">
                  <c:v>0.54954393959956405</c:v>
                </c:pt>
                <c:pt idx="1110">
                  <c:v>0.54985926436222599</c:v>
                </c:pt>
                <c:pt idx="1111">
                  <c:v>0.55016165936161199</c:v>
                </c:pt>
                <c:pt idx="1112">
                  <c:v>0.55045874289305496</c:v>
                </c:pt>
                <c:pt idx="1113">
                  <c:v>0.55075582995189698</c:v>
                </c:pt>
                <c:pt idx="1114">
                  <c:v>0.55105200767352802</c:v>
                </c:pt>
                <c:pt idx="1115">
                  <c:v>0.55134489887644</c:v>
                </c:pt>
                <c:pt idx="1116">
                  <c:v>0.55162389816006296</c:v>
                </c:pt>
                <c:pt idx="1117">
                  <c:v>0.55190139174215103</c:v>
                </c:pt>
                <c:pt idx="1118">
                  <c:v>0.55217702516433698</c:v>
                </c:pt>
                <c:pt idx="1119">
                  <c:v>0.552433478067343</c:v>
                </c:pt>
                <c:pt idx="1120">
                  <c:v>0.55268137865344402</c:v>
                </c:pt>
                <c:pt idx="1121">
                  <c:v>0.55292938137777803</c:v>
                </c:pt>
                <c:pt idx="1122">
                  <c:v>0.55317968557031205</c:v>
                </c:pt>
                <c:pt idx="1123">
                  <c:v>0.55341286499102904</c:v>
                </c:pt>
                <c:pt idx="1124">
                  <c:v>0.55364052887527804</c:v>
                </c:pt>
                <c:pt idx="1125">
                  <c:v>0.55387313042624797</c:v>
                </c:pt>
                <c:pt idx="1126">
                  <c:v>0.55408269252722298</c:v>
                </c:pt>
                <c:pt idx="1127">
                  <c:v>0.55428405773162204</c:v>
                </c:pt>
                <c:pt idx="1128">
                  <c:v>0.554507232429994</c:v>
                </c:pt>
                <c:pt idx="1129">
                  <c:v>0.55471360162350303</c:v>
                </c:pt>
                <c:pt idx="1130">
                  <c:v>0.55492809557111999</c:v>
                </c:pt>
                <c:pt idx="1131">
                  <c:v>0.55516876799360204</c:v>
                </c:pt>
                <c:pt idx="1132">
                  <c:v>0.55539169643078901</c:v>
                </c:pt>
                <c:pt idx="1133">
                  <c:v>0.55562566144745196</c:v>
                </c:pt>
                <c:pt idx="1134">
                  <c:v>0.55588373171598204</c:v>
                </c:pt>
                <c:pt idx="1135">
                  <c:v>0.55611441648577897</c:v>
                </c:pt>
                <c:pt idx="1136">
                  <c:v>0.556329351778312</c:v>
                </c:pt>
                <c:pt idx="1137">
                  <c:v>0.55653887314906203</c:v>
                </c:pt>
                <c:pt idx="1138">
                  <c:v>0.55674273038826505</c:v>
                </c:pt>
                <c:pt idx="1139">
                  <c:v>0.55694398843930804</c:v>
                </c:pt>
                <c:pt idx="1140">
                  <c:v>0.55713289193521598</c:v>
                </c:pt>
                <c:pt idx="1141">
                  <c:v>0.55732985218483599</c:v>
                </c:pt>
                <c:pt idx="1142">
                  <c:v>0.55752360544415303</c:v>
                </c:pt>
                <c:pt idx="1143">
                  <c:v>0.55771399682795597</c:v>
                </c:pt>
                <c:pt idx="1144">
                  <c:v>0.55791068192197102</c:v>
                </c:pt>
                <c:pt idx="1145">
                  <c:v>0.55809647422191</c:v>
                </c:pt>
                <c:pt idx="1146">
                  <c:v>0.55827613192374703</c:v>
                </c:pt>
                <c:pt idx="1147">
                  <c:v>0.55847757312007795</c:v>
                </c:pt>
                <c:pt idx="1148">
                  <c:v>0.55868100025065004</c:v>
                </c:pt>
                <c:pt idx="1149">
                  <c:v>0.558886289488427</c:v>
                </c:pt>
                <c:pt idx="1150">
                  <c:v>0.55909362605554802</c:v>
                </c:pt>
                <c:pt idx="1151">
                  <c:v>0.55926460222503904</c:v>
                </c:pt>
                <c:pt idx="1152">
                  <c:v>0.55941771898363801</c:v>
                </c:pt>
                <c:pt idx="1153">
                  <c:v>0.55958364751567702</c:v>
                </c:pt>
                <c:pt idx="1154">
                  <c:v>0.55975461890615397</c:v>
                </c:pt>
                <c:pt idx="1155">
                  <c:v>0.55992955649818599</c:v>
                </c:pt>
                <c:pt idx="1156">
                  <c:v>0.56010787057119504</c:v>
                </c:pt>
                <c:pt idx="1157">
                  <c:v>0.560310200786034</c:v>
                </c:pt>
                <c:pt idx="1158">
                  <c:v>0.56049630318246602</c:v>
                </c:pt>
                <c:pt idx="1159">
                  <c:v>0.560648070954605</c:v>
                </c:pt>
                <c:pt idx="1160">
                  <c:v>0.56080479441292497</c:v>
                </c:pt>
                <c:pt idx="1161">
                  <c:v>0.56093980094297002</c:v>
                </c:pt>
                <c:pt idx="1162">
                  <c:v>0.56106512348924897</c:v>
                </c:pt>
                <c:pt idx="1163">
                  <c:v>0.56121426509433203</c:v>
                </c:pt>
                <c:pt idx="1164">
                  <c:v>0.56136654156359</c:v>
                </c:pt>
                <c:pt idx="1165">
                  <c:v>0.56152846187443195</c:v>
                </c:pt>
                <c:pt idx="1166">
                  <c:v>0.56168170438190002</c:v>
                </c:pt>
                <c:pt idx="1167">
                  <c:v>0.56181433507632905</c:v>
                </c:pt>
                <c:pt idx="1168">
                  <c:v>0.56196741674474304</c:v>
                </c:pt>
                <c:pt idx="1169">
                  <c:v>0.562093711506784</c:v>
                </c:pt>
                <c:pt idx="1170">
                  <c:v>0.56223325192046603</c:v>
                </c:pt>
                <c:pt idx="1171">
                  <c:v>0.56241196445279595</c:v>
                </c:pt>
                <c:pt idx="1172">
                  <c:v>0.56257124618316801</c:v>
                </c:pt>
                <c:pt idx="1173">
                  <c:v>0.56272094633522196</c:v>
                </c:pt>
                <c:pt idx="1174">
                  <c:v>0.56286666728982904</c:v>
                </c:pt>
                <c:pt idx="1175">
                  <c:v>0.56300809886575998</c:v>
                </c:pt>
                <c:pt idx="1176">
                  <c:v>0.56312714673625497</c:v>
                </c:pt>
                <c:pt idx="1177">
                  <c:v>0.56324412246468702</c:v>
                </c:pt>
                <c:pt idx="1178">
                  <c:v>0.56336102929740905</c:v>
                </c:pt>
                <c:pt idx="1179">
                  <c:v>0.56345073703285697</c:v>
                </c:pt>
                <c:pt idx="1180">
                  <c:v>0.56356615810987698</c:v>
                </c:pt>
                <c:pt idx="1181">
                  <c:v>0.56369169025782295</c:v>
                </c:pt>
                <c:pt idx="1182">
                  <c:v>0.563809389807856</c:v>
                </c:pt>
                <c:pt idx="1183">
                  <c:v>0.56393481161951797</c:v>
                </c:pt>
                <c:pt idx="1184">
                  <c:v>0.564051473121018</c:v>
                </c:pt>
                <c:pt idx="1185">
                  <c:v>0.56415532690354198</c:v>
                </c:pt>
                <c:pt idx="1186">
                  <c:v>0.56428438667054803</c:v>
                </c:pt>
                <c:pt idx="1187">
                  <c:v>0.56444571384160203</c:v>
                </c:pt>
                <c:pt idx="1188">
                  <c:v>0.56459820876066502</c:v>
                </c:pt>
                <c:pt idx="1189">
                  <c:v>0.56476460979374399</c:v>
                </c:pt>
                <c:pt idx="1190">
                  <c:v>0.56495691152324001</c:v>
                </c:pt>
                <c:pt idx="1191">
                  <c:v>0.56508509105098603</c:v>
                </c:pt>
                <c:pt idx="1192">
                  <c:v>0.56519074265553904</c:v>
                </c:pt>
                <c:pt idx="1193">
                  <c:v>0.56528895318990802</c:v>
                </c:pt>
                <c:pt idx="1194">
                  <c:v>0.56537411346359001</c:v>
                </c:pt>
                <c:pt idx="1195">
                  <c:v>0.56549962863773295</c:v>
                </c:pt>
                <c:pt idx="1196">
                  <c:v>0.56563241329741099</c:v>
                </c:pt>
                <c:pt idx="1197">
                  <c:v>0.56575191963200899</c:v>
                </c:pt>
                <c:pt idx="1198">
                  <c:v>0.56586084588906105</c:v>
                </c:pt>
                <c:pt idx="1199">
                  <c:v>0.56595753469579402</c:v>
                </c:pt>
                <c:pt idx="1200">
                  <c:v>0.56606389372253896</c:v>
                </c:pt>
                <c:pt idx="1201">
                  <c:v>0.56618651094863004</c:v>
                </c:pt>
                <c:pt idx="1202">
                  <c:v>0.56634352425040302</c:v>
                </c:pt>
                <c:pt idx="1203">
                  <c:v>0.56649265473871402</c:v>
                </c:pt>
                <c:pt idx="1204">
                  <c:v>0.566626600338759</c:v>
                </c:pt>
                <c:pt idx="1205">
                  <c:v>0.56672925974981603</c:v>
                </c:pt>
                <c:pt idx="1206">
                  <c:v>0.56683134379059597</c:v>
                </c:pt>
                <c:pt idx="1207">
                  <c:v>0.56692739770759704</c:v>
                </c:pt>
                <c:pt idx="1208">
                  <c:v>0.56700718642702796</c:v>
                </c:pt>
                <c:pt idx="1209">
                  <c:v>0.56710471488463499</c:v>
                </c:pt>
                <c:pt idx="1210">
                  <c:v>0.56720094123840203</c:v>
                </c:pt>
                <c:pt idx="1211">
                  <c:v>0.56729397161474604</c:v>
                </c:pt>
                <c:pt idx="1212">
                  <c:v>0.56738721319141805</c:v>
                </c:pt>
                <c:pt idx="1213">
                  <c:v>0.56748364901964699</c:v>
                </c:pt>
                <c:pt idx="1214">
                  <c:v>0.56758215555584102</c:v>
                </c:pt>
                <c:pt idx="1215">
                  <c:v>0.56767861101043304</c:v>
                </c:pt>
                <c:pt idx="1216">
                  <c:v>0.567792847463086</c:v>
                </c:pt>
                <c:pt idx="1217">
                  <c:v>0.56788501889044796</c:v>
                </c:pt>
                <c:pt idx="1218">
                  <c:v>0.56794924716714101</c:v>
                </c:pt>
                <c:pt idx="1219">
                  <c:v>0.56805794594015102</c:v>
                </c:pt>
                <c:pt idx="1220">
                  <c:v>0.56816420813072399</c:v>
                </c:pt>
                <c:pt idx="1221">
                  <c:v>0.56828249617384996</c:v>
                </c:pt>
                <c:pt idx="1222">
                  <c:v>0.568439112827132</c:v>
                </c:pt>
                <c:pt idx="1223">
                  <c:v>0.56855767915911404</c:v>
                </c:pt>
                <c:pt idx="1224">
                  <c:v>0.56866688238385699</c:v>
                </c:pt>
                <c:pt idx="1225">
                  <c:v>0.56878001705528203</c:v>
                </c:pt>
                <c:pt idx="1226">
                  <c:v>0.56888302641750599</c:v>
                </c:pt>
                <c:pt idx="1227">
                  <c:v>0.56901012379365201</c:v>
                </c:pt>
                <c:pt idx="1228">
                  <c:v>0.56914532009082497</c:v>
                </c:pt>
                <c:pt idx="1229">
                  <c:v>0.56926065081434496</c:v>
                </c:pt>
                <c:pt idx="1230">
                  <c:v>0.56937719395422004</c:v>
                </c:pt>
                <c:pt idx="1231">
                  <c:v>0.56948966904288001</c:v>
                </c:pt>
                <c:pt idx="1232">
                  <c:v>0.56959630941995598</c:v>
                </c:pt>
                <c:pt idx="1233">
                  <c:v>0.56968729214883695</c:v>
                </c:pt>
                <c:pt idx="1234">
                  <c:v>0.569783823246237</c:v>
                </c:pt>
                <c:pt idx="1235">
                  <c:v>0.56989669173096402</c:v>
                </c:pt>
                <c:pt idx="1236">
                  <c:v>0.57001385680380201</c:v>
                </c:pt>
                <c:pt idx="1237">
                  <c:v>0.57013446331046203</c:v>
                </c:pt>
                <c:pt idx="1238">
                  <c:v>0.57027641774912396</c:v>
                </c:pt>
                <c:pt idx="1239">
                  <c:v>0.57040490552202605</c:v>
                </c:pt>
                <c:pt idx="1240">
                  <c:v>0.57048935830696201</c:v>
                </c:pt>
                <c:pt idx="1241">
                  <c:v>0.57057476406709995</c:v>
                </c:pt>
                <c:pt idx="1242">
                  <c:v>0.57065942509546796</c:v>
                </c:pt>
                <c:pt idx="1243">
                  <c:v>0.570711160663671</c:v>
                </c:pt>
                <c:pt idx="1244">
                  <c:v>0.57079995466357203</c:v>
                </c:pt>
                <c:pt idx="1245">
                  <c:v>0.57090398269898501</c:v>
                </c:pt>
                <c:pt idx="1246">
                  <c:v>0.57100140106425301</c:v>
                </c:pt>
                <c:pt idx="1247">
                  <c:v>0.57110294084077595</c:v>
                </c:pt>
                <c:pt idx="1248">
                  <c:v>0.57120169471558602</c:v>
                </c:pt>
                <c:pt idx="1249">
                  <c:v>0.57130962238652105</c:v>
                </c:pt>
                <c:pt idx="1250">
                  <c:v>0.57141781778777501</c:v>
                </c:pt>
                <c:pt idx="1251">
                  <c:v>0.57153497868342895</c:v>
                </c:pt>
                <c:pt idx="1252">
                  <c:v>0.57166410391009503</c:v>
                </c:pt>
                <c:pt idx="1253">
                  <c:v>0.57179819554464695</c:v>
                </c:pt>
                <c:pt idx="1254">
                  <c:v>0.57189733983220004</c:v>
                </c:pt>
                <c:pt idx="1255">
                  <c:v>0.57198410760904805</c:v>
                </c:pt>
                <c:pt idx="1256">
                  <c:v>0.57205763091127404</c:v>
                </c:pt>
                <c:pt idx="1257">
                  <c:v>0.57211006353344995</c:v>
                </c:pt>
                <c:pt idx="1258">
                  <c:v>0.57220718344133603</c:v>
                </c:pt>
                <c:pt idx="1259">
                  <c:v>0.57231191069135001</c:v>
                </c:pt>
                <c:pt idx="1260">
                  <c:v>0.57240489546296403</c:v>
                </c:pt>
                <c:pt idx="1261">
                  <c:v>0.57249840503744998</c:v>
                </c:pt>
                <c:pt idx="1262">
                  <c:v>0.572572931215661</c:v>
                </c:pt>
                <c:pt idx="1263">
                  <c:v>0.57265253928073101</c:v>
                </c:pt>
                <c:pt idx="1264">
                  <c:v>0.57273834130602297</c:v>
                </c:pt>
                <c:pt idx="1265">
                  <c:v>0.572821827966148</c:v>
                </c:pt>
                <c:pt idx="1266">
                  <c:v>0.57293651089997999</c:v>
                </c:pt>
                <c:pt idx="1267">
                  <c:v>0.57304687886030503</c:v>
                </c:pt>
                <c:pt idx="1268">
                  <c:v>0.573157019403987</c:v>
                </c:pt>
                <c:pt idx="1269">
                  <c:v>0.57328397463548297</c:v>
                </c:pt>
                <c:pt idx="1270">
                  <c:v>0.57338573033846596</c:v>
                </c:pt>
                <c:pt idx="1271">
                  <c:v>0.57346430177877605</c:v>
                </c:pt>
                <c:pt idx="1272">
                  <c:v>0.573580797441537</c:v>
                </c:pt>
                <c:pt idx="1273">
                  <c:v>0.57374266968047305</c:v>
                </c:pt>
                <c:pt idx="1274">
                  <c:v>0.573892212927407</c:v>
                </c:pt>
                <c:pt idx="1275">
                  <c:v>0.57405461520041801</c:v>
                </c:pt>
                <c:pt idx="1276">
                  <c:v>0.57420688577233103</c:v>
                </c:pt>
                <c:pt idx="1277">
                  <c:v>0.574333168714807</c:v>
                </c:pt>
                <c:pt idx="1278">
                  <c:v>0.57446352474238505</c:v>
                </c:pt>
                <c:pt idx="1279">
                  <c:v>0.57459105963291401</c:v>
                </c:pt>
                <c:pt idx="1280">
                  <c:v>0.57473114945230197</c:v>
                </c:pt>
                <c:pt idx="1281">
                  <c:v>0.57485976557299401</c:v>
                </c:pt>
                <c:pt idx="1282">
                  <c:v>0.57500540358761099</c:v>
                </c:pt>
                <c:pt idx="1283">
                  <c:v>0.57519863904944402</c:v>
                </c:pt>
                <c:pt idx="1284">
                  <c:v>0.57534845169962601</c:v>
                </c:pt>
                <c:pt idx="1285">
                  <c:v>0.57547195624839498</c:v>
                </c:pt>
                <c:pt idx="1286">
                  <c:v>0.57560160515388803</c:v>
                </c:pt>
                <c:pt idx="1287">
                  <c:v>0.57571471979339395</c:v>
                </c:pt>
                <c:pt idx="1288">
                  <c:v>0.57583477079626699</c:v>
                </c:pt>
                <c:pt idx="1289">
                  <c:v>0.575975004720512</c:v>
                </c:pt>
                <c:pt idx="1290">
                  <c:v>0.57609608372669996</c:v>
                </c:pt>
                <c:pt idx="1291">
                  <c:v>0.57618953253298</c:v>
                </c:pt>
                <c:pt idx="1292">
                  <c:v>0.576291923691576</c:v>
                </c:pt>
                <c:pt idx="1293">
                  <c:v>0.57638336309879701</c:v>
                </c:pt>
                <c:pt idx="1294">
                  <c:v>0.576495407214767</c:v>
                </c:pt>
                <c:pt idx="1295">
                  <c:v>0.57663929204550901</c:v>
                </c:pt>
                <c:pt idx="1296">
                  <c:v>0.57675007193737804</c:v>
                </c:pt>
                <c:pt idx="1297">
                  <c:v>0.57686255833411804</c:v>
                </c:pt>
                <c:pt idx="1298">
                  <c:v>0.57695251272839398</c:v>
                </c:pt>
                <c:pt idx="1299">
                  <c:v>0.57700985519168901</c:v>
                </c:pt>
                <c:pt idx="1300">
                  <c:v>0.57707036692457403</c:v>
                </c:pt>
                <c:pt idx="1301">
                  <c:v>0.57711327412322799</c:v>
                </c:pt>
                <c:pt idx="1302">
                  <c:v>0.57715539928352999</c:v>
                </c:pt>
                <c:pt idx="1303">
                  <c:v>0.57719107745142195</c:v>
                </c:pt>
                <c:pt idx="1304">
                  <c:v>0.57723189323753599</c:v>
                </c:pt>
                <c:pt idx="1305">
                  <c:v>0.57726420456250904</c:v>
                </c:pt>
                <c:pt idx="1306">
                  <c:v>0.57733595213433697</c:v>
                </c:pt>
                <c:pt idx="1307">
                  <c:v>0.577414165883539</c:v>
                </c:pt>
                <c:pt idx="1308">
                  <c:v>0.57748417999320301</c:v>
                </c:pt>
                <c:pt idx="1309">
                  <c:v>0.57752278777470301</c:v>
                </c:pt>
                <c:pt idx="1310">
                  <c:v>0.57754951837323798</c:v>
                </c:pt>
                <c:pt idx="1311">
                  <c:v>0.57758791587802505</c:v>
                </c:pt>
                <c:pt idx="1312">
                  <c:v>0.57761249094106304</c:v>
                </c:pt>
                <c:pt idx="1313">
                  <c:v>0.57767704691717103</c:v>
                </c:pt>
                <c:pt idx="1314">
                  <c:v>0.577765655681442</c:v>
                </c:pt>
                <c:pt idx="1315">
                  <c:v>0.57780339056975605</c:v>
                </c:pt>
                <c:pt idx="1316">
                  <c:v>0.57783348529738598</c:v>
                </c:pt>
                <c:pt idx="1317">
                  <c:v>0.57783937901070803</c:v>
                </c:pt>
                <c:pt idx="1318">
                  <c:v>0.57781351744627396</c:v>
                </c:pt>
                <c:pt idx="1319">
                  <c:v>0.57780459383070804</c:v>
                </c:pt>
                <c:pt idx="1320">
                  <c:v>0.57778034519757904</c:v>
                </c:pt>
                <c:pt idx="1321">
                  <c:v>0.57774070608801997</c:v>
                </c:pt>
                <c:pt idx="1322">
                  <c:v>0.57769916642137098</c:v>
                </c:pt>
                <c:pt idx="1323">
                  <c:v>0.57767944949244299</c:v>
                </c:pt>
                <c:pt idx="1324">
                  <c:v>0.57765282356250702</c:v>
                </c:pt>
                <c:pt idx="1325">
                  <c:v>0.57762297441903998</c:v>
                </c:pt>
                <c:pt idx="1326">
                  <c:v>0.57761113938995301</c:v>
                </c:pt>
                <c:pt idx="1327">
                  <c:v>0.57754867295286005</c:v>
                </c:pt>
                <c:pt idx="1328">
                  <c:v>0.57746486048174905</c:v>
                </c:pt>
                <c:pt idx="1329">
                  <c:v>0.57740127383009499</c:v>
                </c:pt>
                <c:pt idx="1330">
                  <c:v>0.57735451709923102</c:v>
                </c:pt>
                <c:pt idx="1331">
                  <c:v>0.57728474812338304</c:v>
                </c:pt>
                <c:pt idx="1332">
                  <c:v>0.57718755878593897</c:v>
                </c:pt>
                <c:pt idx="1333">
                  <c:v>0.57709902822469705</c:v>
                </c:pt>
                <c:pt idx="1334">
                  <c:v>0.57701192882365404</c:v>
                </c:pt>
                <c:pt idx="1335">
                  <c:v>0.57690201356196902</c:v>
                </c:pt>
                <c:pt idx="1336">
                  <c:v>0.57678025339096395</c:v>
                </c:pt>
                <c:pt idx="1337">
                  <c:v>0.57666113959168497</c:v>
                </c:pt>
                <c:pt idx="1338">
                  <c:v>0.57649810955411696</c:v>
                </c:pt>
                <c:pt idx="1339">
                  <c:v>0.57638457737506699</c:v>
                </c:pt>
                <c:pt idx="1340">
                  <c:v>0.57635992979287498</c:v>
                </c:pt>
                <c:pt idx="1341">
                  <c:v>0.57627083947908797</c:v>
                </c:pt>
                <c:pt idx="1342">
                  <c:v>0.57616297861238697</c:v>
                </c:pt>
                <c:pt idx="1343">
                  <c:v>0.57606897703957904</c:v>
                </c:pt>
                <c:pt idx="1344">
                  <c:v>0.57594784703031998</c:v>
                </c:pt>
                <c:pt idx="1345">
                  <c:v>0.57586195464629397</c:v>
                </c:pt>
                <c:pt idx="1346">
                  <c:v>0.57580590883607097</c:v>
                </c:pt>
                <c:pt idx="1347">
                  <c:v>0.57574004042968696</c:v>
                </c:pt>
                <c:pt idx="1348">
                  <c:v>0.57568151094639297</c:v>
                </c:pt>
                <c:pt idx="1349">
                  <c:v>0.57561494691925896</c:v>
                </c:pt>
                <c:pt idx="1350">
                  <c:v>0.57554889848120006</c:v>
                </c:pt>
                <c:pt idx="1351">
                  <c:v>0.57547586492216496</c:v>
                </c:pt>
                <c:pt idx="1352">
                  <c:v>0.57540123415272804</c:v>
                </c:pt>
                <c:pt idx="1353">
                  <c:v>0.57532174427509097</c:v>
                </c:pt>
                <c:pt idx="1354">
                  <c:v>0.57523397459815195</c:v>
                </c:pt>
                <c:pt idx="1355">
                  <c:v>0.57515185692340798</c:v>
                </c:pt>
                <c:pt idx="1356">
                  <c:v>0.57507795410380802</c:v>
                </c:pt>
                <c:pt idx="1357">
                  <c:v>0.57496662433238599</c:v>
                </c:pt>
                <c:pt idx="1358">
                  <c:v>0.57484272618378196</c:v>
                </c:pt>
                <c:pt idx="1359">
                  <c:v>0.57471356809805496</c:v>
                </c:pt>
                <c:pt idx="1360">
                  <c:v>0.57455103637348903</c:v>
                </c:pt>
                <c:pt idx="1361">
                  <c:v>0.57441477790937301</c:v>
                </c:pt>
                <c:pt idx="1362">
                  <c:v>0.57428484936540203</c:v>
                </c:pt>
                <c:pt idx="1363">
                  <c:v>0.57416529763014701</c:v>
                </c:pt>
                <c:pt idx="1364">
                  <c:v>0.57405166578404698</c:v>
                </c:pt>
                <c:pt idx="1365">
                  <c:v>0.573940805077085</c:v>
                </c:pt>
                <c:pt idx="1366">
                  <c:v>0.57383918406359502</c:v>
                </c:pt>
                <c:pt idx="1367">
                  <c:v>0.57374185321316595</c:v>
                </c:pt>
                <c:pt idx="1368">
                  <c:v>0.57364176681606804</c:v>
                </c:pt>
                <c:pt idx="1369">
                  <c:v>0.57355494289545195</c:v>
                </c:pt>
                <c:pt idx="1370">
                  <c:v>0.57349058606599201</c:v>
                </c:pt>
                <c:pt idx="1371">
                  <c:v>0.573411300961302</c:v>
                </c:pt>
                <c:pt idx="1372">
                  <c:v>0.573332479516791</c:v>
                </c:pt>
                <c:pt idx="1373">
                  <c:v>0.57325732270755303</c:v>
                </c:pt>
                <c:pt idx="1374">
                  <c:v>0.57314991599876797</c:v>
                </c:pt>
                <c:pt idx="1375">
                  <c:v>0.57309605835116995</c:v>
                </c:pt>
                <c:pt idx="1376">
                  <c:v>0.573069550675947</c:v>
                </c:pt>
                <c:pt idx="1377">
                  <c:v>0.57300018955649501</c:v>
                </c:pt>
                <c:pt idx="1378">
                  <c:v>0.57296806337663297</c:v>
                </c:pt>
                <c:pt idx="1379">
                  <c:v>0.57292410365856605</c:v>
                </c:pt>
                <c:pt idx="1380">
                  <c:v>0.57284596174658597</c:v>
                </c:pt>
                <c:pt idx="1381">
                  <c:v>0.57278128352765001</c:v>
                </c:pt>
                <c:pt idx="1382">
                  <c:v>0.57272785906408896</c:v>
                </c:pt>
                <c:pt idx="1383">
                  <c:v>0.57268901498741498</c:v>
                </c:pt>
                <c:pt idx="1384">
                  <c:v>0.57266483597125095</c:v>
                </c:pt>
                <c:pt idx="1385">
                  <c:v>0.57272513107538203</c:v>
                </c:pt>
                <c:pt idx="1386">
                  <c:v>0.57273389616624204</c:v>
                </c:pt>
                <c:pt idx="1387">
                  <c:v>0.57274368068687698</c:v>
                </c:pt>
                <c:pt idx="1388">
                  <c:v>0.57275711298060905</c:v>
                </c:pt>
                <c:pt idx="1389">
                  <c:v>0.57271429568138199</c:v>
                </c:pt>
                <c:pt idx="1390">
                  <c:v>0.57271943694959504</c:v>
                </c:pt>
                <c:pt idx="1391">
                  <c:v>0.57269795587955097</c:v>
                </c:pt>
                <c:pt idx="1392">
                  <c:v>0.57265775373031602</c:v>
                </c:pt>
                <c:pt idx="1393">
                  <c:v>0.57262988756404998</c:v>
                </c:pt>
                <c:pt idx="1394">
                  <c:v>0.57260154397094798</c:v>
                </c:pt>
                <c:pt idx="1395">
                  <c:v>0.57260500457228203</c:v>
                </c:pt>
                <c:pt idx="1396">
                  <c:v>0.57261090268366399</c:v>
                </c:pt>
                <c:pt idx="1397">
                  <c:v>0.57265082998569705</c:v>
                </c:pt>
                <c:pt idx="1398">
                  <c:v>0.57275697448432095</c:v>
                </c:pt>
                <c:pt idx="1399">
                  <c:v>0.57282483879679902</c:v>
                </c:pt>
                <c:pt idx="1400">
                  <c:v>0.572898178895895</c:v>
                </c:pt>
                <c:pt idx="1401">
                  <c:v>0.57296003078171098</c:v>
                </c:pt>
                <c:pt idx="1402">
                  <c:v>0.573003246479447</c:v>
                </c:pt>
                <c:pt idx="1403">
                  <c:v>0.57304723462838703</c:v>
                </c:pt>
                <c:pt idx="1404">
                  <c:v>0.573169764845191</c:v>
                </c:pt>
                <c:pt idx="1405">
                  <c:v>0.57320352370635397</c:v>
                </c:pt>
                <c:pt idx="1406">
                  <c:v>0.57323241894664401</c:v>
                </c:pt>
                <c:pt idx="1407">
                  <c:v>0.57336523232898795</c:v>
                </c:pt>
                <c:pt idx="1408">
                  <c:v>0.57344979067315505</c:v>
                </c:pt>
                <c:pt idx="1409">
                  <c:v>0.573499466227404</c:v>
                </c:pt>
                <c:pt idx="1410">
                  <c:v>0.57360490088791205</c:v>
                </c:pt>
                <c:pt idx="1411">
                  <c:v>0.57377258265851805</c:v>
                </c:pt>
                <c:pt idx="1412">
                  <c:v>0.57387593787720903</c:v>
                </c:pt>
                <c:pt idx="1413">
                  <c:v>0.57395167156342897</c:v>
                </c:pt>
                <c:pt idx="1414">
                  <c:v>0.57400176109976198</c:v>
                </c:pt>
                <c:pt idx="1415">
                  <c:v>0.57400038351558602</c:v>
                </c:pt>
                <c:pt idx="1416">
                  <c:v>0.57406540209879198</c:v>
                </c:pt>
                <c:pt idx="1417">
                  <c:v>0.57418556561452605</c:v>
                </c:pt>
                <c:pt idx="1418">
                  <c:v>0.57429058337208205</c:v>
                </c:pt>
                <c:pt idx="1419">
                  <c:v>0.57437235970137202</c:v>
                </c:pt>
                <c:pt idx="1420">
                  <c:v>0.57445117321118799</c:v>
                </c:pt>
                <c:pt idx="1421">
                  <c:v>0.57448970614647998</c:v>
                </c:pt>
                <c:pt idx="1422">
                  <c:v>0.57447285546488802</c:v>
                </c:pt>
                <c:pt idx="1423">
                  <c:v>0.57453639117257205</c:v>
                </c:pt>
                <c:pt idx="1424">
                  <c:v>0.574635951214019</c:v>
                </c:pt>
                <c:pt idx="1425">
                  <c:v>0.57478452890610199</c:v>
                </c:pt>
                <c:pt idx="1426">
                  <c:v>0.57490101585627396</c:v>
                </c:pt>
                <c:pt idx="1427">
                  <c:v>0.57496992258347102</c:v>
                </c:pt>
                <c:pt idx="1428">
                  <c:v>0.57503272201422295</c:v>
                </c:pt>
                <c:pt idx="1429">
                  <c:v>0.57502657237307098</c:v>
                </c:pt>
                <c:pt idx="1430">
                  <c:v>0.575050553838789</c:v>
                </c:pt>
                <c:pt idx="1431">
                  <c:v>0.57510748924960897</c:v>
                </c:pt>
                <c:pt idx="1432">
                  <c:v>0.575177840580265</c:v>
                </c:pt>
                <c:pt idx="1433">
                  <c:v>0.57519405744307195</c:v>
                </c:pt>
                <c:pt idx="1434">
                  <c:v>0.57522178405539304</c:v>
                </c:pt>
                <c:pt idx="1435">
                  <c:v>0.57520442476472999</c:v>
                </c:pt>
                <c:pt idx="1436">
                  <c:v>0.57515894913343901</c:v>
                </c:pt>
                <c:pt idx="1437">
                  <c:v>0.57515460761926196</c:v>
                </c:pt>
                <c:pt idx="1438">
                  <c:v>0.57516424710740699</c:v>
                </c:pt>
                <c:pt idx="1439">
                  <c:v>0.57515311619280596</c:v>
                </c:pt>
                <c:pt idx="1440">
                  <c:v>0.57518341969239195</c:v>
                </c:pt>
                <c:pt idx="1441">
                  <c:v>0.57517686265664603</c:v>
                </c:pt>
                <c:pt idx="1442">
                  <c:v>0.57510569193951799</c:v>
                </c:pt>
                <c:pt idx="1443">
                  <c:v>0.575073802641211</c:v>
                </c:pt>
                <c:pt idx="1444">
                  <c:v>0.57502562869215101</c:v>
                </c:pt>
                <c:pt idx="1445">
                  <c:v>0.57484328110798999</c:v>
                </c:pt>
                <c:pt idx="1446">
                  <c:v>0.57473390491237897</c:v>
                </c:pt>
                <c:pt idx="1447">
                  <c:v>0.57464121412560099</c:v>
                </c:pt>
                <c:pt idx="1448">
                  <c:v>0.57451916665413105</c:v>
                </c:pt>
                <c:pt idx="1449">
                  <c:v>0.57441619520096898</c:v>
                </c:pt>
                <c:pt idx="1450">
                  <c:v>0.57427818355092697</c:v>
                </c:pt>
                <c:pt idx="1451">
                  <c:v>0.57411693560174304</c:v>
                </c:pt>
                <c:pt idx="1452">
                  <c:v>0.57385623000546604</c:v>
                </c:pt>
                <c:pt idx="1453">
                  <c:v>0.57354161373313295</c:v>
                </c:pt>
                <c:pt idx="1454">
                  <c:v>0.57323353785688103</c:v>
                </c:pt>
                <c:pt idx="1455">
                  <c:v>0.57292699150436699</c:v>
                </c:pt>
                <c:pt idx="1456">
                  <c:v>0.57262765547231897</c:v>
                </c:pt>
                <c:pt idx="1457">
                  <c:v>0.57225104567044405</c:v>
                </c:pt>
                <c:pt idx="1458">
                  <c:v>0.57187603721413405</c:v>
                </c:pt>
                <c:pt idx="1459">
                  <c:v>0.57141250008743405</c:v>
                </c:pt>
                <c:pt idx="1460">
                  <c:v>0.57087021206632504</c:v>
                </c:pt>
                <c:pt idx="1461">
                  <c:v>0.57028108247221698</c:v>
                </c:pt>
                <c:pt idx="1462">
                  <c:v>0.56966478248395802</c:v>
                </c:pt>
                <c:pt idx="1463">
                  <c:v>0.56904106841068702</c:v>
                </c:pt>
                <c:pt idx="1464">
                  <c:v>0.56827443180064996</c:v>
                </c:pt>
                <c:pt idx="1465">
                  <c:v>0.56746743880842598</c:v>
                </c:pt>
                <c:pt idx="1466">
                  <c:v>0.56657962322510502</c:v>
                </c:pt>
                <c:pt idx="1467">
                  <c:v>0.56560112026365905</c:v>
                </c:pt>
                <c:pt idx="1468">
                  <c:v>0.56455110082743598</c:v>
                </c:pt>
                <c:pt idx="1469">
                  <c:v>0.56348932442952604</c:v>
                </c:pt>
                <c:pt idx="1470">
                  <c:v>0.56223234727965898</c:v>
                </c:pt>
                <c:pt idx="1471">
                  <c:v>0.56082724296921704</c:v>
                </c:pt>
                <c:pt idx="1472">
                  <c:v>0.55936102704470803</c:v>
                </c:pt>
                <c:pt idx="1473">
                  <c:v>0.55773094189596695</c:v>
                </c:pt>
                <c:pt idx="1474">
                  <c:v>0.55596128183119098</c:v>
                </c:pt>
                <c:pt idx="1475">
                  <c:v>0.55407137288206698</c:v>
                </c:pt>
                <c:pt idx="1476">
                  <c:v>0.552066670017062</c:v>
                </c:pt>
                <c:pt idx="1477">
                  <c:v>0.54992366827950301</c:v>
                </c:pt>
                <c:pt idx="1478">
                  <c:v>0.54768668046251501</c:v>
                </c:pt>
                <c:pt idx="1479">
                  <c:v>0.545264605553899</c:v>
                </c:pt>
                <c:pt idx="1480">
                  <c:v>0.54276193047711496</c:v>
                </c:pt>
                <c:pt idx="1481">
                  <c:v>0.54005249594550198</c:v>
                </c:pt>
                <c:pt idx="1482">
                  <c:v>0.53717785343675895</c:v>
                </c:pt>
                <c:pt idx="1483">
                  <c:v>0.53408675130374195</c:v>
                </c:pt>
                <c:pt idx="1484">
                  <c:v>0.53086281178302097</c:v>
                </c:pt>
                <c:pt idx="1485">
                  <c:v>0.52736236917998103</c:v>
                </c:pt>
                <c:pt idx="1486">
                  <c:v>0.52369962629099898</c:v>
                </c:pt>
                <c:pt idx="1487">
                  <c:v>0.51989278921142001</c:v>
                </c:pt>
                <c:pt idx="1488">
                  <c:v>0.515802975479842</c:v>
                </c:pt>
                <c:pt idx="1489">
                  <c:v>0.51140936834848005</c:v>
                </c:pt>
                <c:pt idx="1490">
                  <c:v>0.506935065865038</c:v>
                </c:pt>
                <c:pt idx="1491">
                  <c:v>0.50212028961854405</c:v>
                </c:pt>
                <c:pt idx="1492">
                  <c:v>0.49730047362782098</c:v>
                </c:pt>
                <c:pt idx="1493">
                  <c:v>0.49237574749038199</c:v>
                </c:pt>
                <c:pt idx="1494">
                  <c:v>0.48736125363529298</c:v>
                </c:pt>
                <c:pt idx="1495">
                  <c:v>0.48241467013935702</c:v>
                </c:pt>
                <c:pt idx="1496">
                  <c:v>0.47744588892317702</c:v>
                </c:pt>
                <c:pt idx="1497">
                  <c:v>0.47247037210123699</c:v>
                </c:pt>
                <c:pt idx="1498">
                  <c:v>0.46738226244048803</c:v>
                </c:pt>
                <c:pt idx="1499">
                  <c:v>0.46252679736813401</c:v>
                </c:pt>
                <c:pt idx="1500">
                  <c:v>0.45748916670321899</c:v>
                </c:pt>
                <c:pt idx="1501">
                  <c:v>0.45294021721807198</c:v>
                </c:pt>
                <c:pt idx="1502">
                  <c:v>0.44870026191530299</c:v>
                </c:pt>
                <c:pt idx="1503">
                  <c:v>0.44466283151057501</c:v>
                </c:pt>
                <c:pt idx="1504">
                  <c:v>0.44107079977275299</c:v>
                </c:pt>
                <c:pt idx="1505">
                  <c:v>0.43785517761035198</c:v>
                </c:pt>
                <c:pt idx="1506">
                  <c:v>0.43495786839142397</c:v>
                </c:pt>
                <c:pt idx="1507">
                  <c:v>0.43234944175377799</c:v>
                </c:pt>
                <c:pt idx="1508">
                  <c:v>0.43019833117652601</c:v>
                </c:pt>
                <c:pt idx="1509">
                  <c:v>0.42841496201409901</c:v>
                </c:pt>
                <c:pt idx="1510">
                  <c:v>0.42699326953678601</c:v>
                </c:pt>
                <c:pt idx="1511">
                  <c:v>0.42607362980735602</c:v>
                </c:pt>
                <c:pt idx="1512">
                  <c:v>0.425418836650439</c:v>
                </c:pt>
                <c:pt idx="1513">
                  <c:v>0.42512103530422002</c:v>
                </c:pt>
                <c:pt idx="1514">
                  <c:v>0.425121806485729</c:v>
                </c:pt>
                <c:pt idx="1515">
                  <c:v>0.42530681364851702</c:v>
                </c:pt>
                <c:pt idx="1516">
                  <c:v>0.42581043172953997</c:v>
                </c:pt>
                <c:pt idx="1517">
                  <c:v>0.42638531015611397</c:v>
                </c:pt>
                <c:pt idx="1518">
                  <c:v>0.427210681752068</c:v>
                </c:pt>
                <c:pt idx="1519">
                  <c:v>0.42806058440683997</c:v>
                </c:pt>
                <c:pt idx="1520">
                  <c:v>0.42907627784857399</c:v>
                </c:pt>
                <c:pt idx="1521">
                  <c:v>0.43011613027208501</c:v>
                </c:pt>
                <c:pt idx="1522">
                  <c:v>0.43123072986328298</c:v>
                </c:pt>
                <c:pt idx="1523">
                  <c:v>0.43240994463375199</c:v>
                </c:pt>
                <c:pt idx="1524">
                  <c:v>0.43370580026926397</c:v>
                </c:pt>
                <c:pt idx="1525">
                  <c:v>0.43500423045963699</c:v>
                </c:pt>
                <c:pt idx="1526">
                  <c:v>0.43631730717568201</c:v>
                </c:pt>
                <c:pt idx="1527">
                  <c:v>0.43772555940228097</c:v>
                </c:pt>
                <c:pt idx="1528">
                  <c:v>0.43904672378697301</c:v>
                </c:pt>
                <c:pt idx="1529">
                  <c:v>0.44033209972661902</c:v>
                </c:pt>
                <c:pt idx="1530">
                  <c:v>0.44162973237595798</c:v>
                </c:pt>
                <c:pt idx="1531">
                  <c:v>0.44289492685633303</c:v>
                </c:pt>
                <c:pt idx="1532">
                  <c:v>0.44419709387915701</c:v>
                </c:pt>
                <c:pt idx="1533">
                  <c:v>0.44554221597903498</c:v>
                </c:pt>
                <c:pt idx="1534">
                  <c:v>0.44684782793976902</c:v>
                </c:pt>
                <c:pt idx="1535">
                  <c:v>0.44815137365201602</c:v>
                </c:pt>
                <c:pt idx="1536">
                  <c:v>0.44948786490937898</c:v>
                </c:pt>
                <c:pt idx="1537">
                  <c:v>0.45073519096096198</c:v>
                </c:pt>
                <c:pt idx="1538">
                  <c:v>0.45194424551353102</c:v>
                </c:pt>
                <c:pt idx="1539">
                  <c:v>0.45312601964659799</c:v>
                </c:pt>
                <c:pt idx="1540">
                  <c:v>0.45426304330813699</c:v>
                </c:pt>
                <c:pt idx="1541">
                  <c:v>0.45538773469529398</c:v>
                </c:pt>
                <c:pt idx="1542">
                  <c:v>0.45648856270752802</c:v>
                </c:pt>
                <c:pt idx="1543">
                  <c:v>0.457564184600736</c:v>
                </c:pt>
                <c:pt idx="1544">
                  <c:v>0.458608654275383</c:v>
                </c:pt>
                <c:pt idx="1545">
                  <c:v>0.45963226889092901</c:v>
                </c:pt>
                <c:pt idx="1546">
                  <c:v>0.46064414557168898</c:v>
                </c:pt>
                <c:pt idx="1547">
                  <c:v>0.46163814785995</c:v>
                </c:pt>
                <c:pt idx="1548">
                  <c:v>0.462612946947832</c:v>
                </c:pt>
                <c:pt idx="1549">
                  <c:v>0.46356241315686098</c:v>
                </c:pt>
                <c:pt idx="1550">
                  <c:v>0.464516946954595</c:v>
                </c:pt>
                <c:pt idx="1551">
                  <c:v>0.465448568101618</c:v>
                </c:pt>
                <c:pt idx="1552">
                  <c:v>0.466387357823214</c:v>
                </c:pt>
                <c:pt idx="1553">
                  <c:v>0.46735295630965101</c:v>
                </c:pt>
                <c:pt idx="1554">
                  <c:v>0.46828225774079502</c:v>
                </c:pt>
                <c:pt idx="1555">
                  <c:v>0.46918237867707702</c:v>
                </c:pt>
                <c:pt idx="1556">
                  <c:v>0.470081623748417</c:v>
                </c:pt>
                <c:pt idx="1557">
                  <c:v>0.47097043030311803</c:v>
                </c:pt>
                <c:pt idx="1558">
                  <c:v>0.47186204070771698</c:v>
                </c:pt>
                <c:pt idx="1559">
                  <c:v>0.47276168501280003</c:v>
                </c:pt>
                <c:pt idx="1560">
                  <c:v>0.47367486406174902</c:v>
                </c:pt>
                <c:pt idx="1561">
                  <c:v>0.474591546357295</c:v>
                </c:pt>
                <c:pt idx="1562">
                  <c:v>0.47549293188089398</c:v>
                </c:pt>
                <c:pt idx="1563">
                  <c:v>0.47642659577255703</c:v>
                </c:pt>
                <c:pt idx="1564">
                  <c:v>0.47740545245114502</c:v>
                </c:pt>
                <c:pt idx="1565">
                  <c:v>0.47835630988399702</c:v>
                </c:pt>
                <c:pt idx="1566">
                  <c:v>0.47929753424710397</c:v>
                </c:pt>
                <c:pt idx="1567">
                  <c:v>0.48027047153628299</c:v>
                </c:pt>
                <c:pt idx="1568">
                  <c:v>0.48125168727510698</c:v>
                </c:pt>
                <c:pt idx="1569">
                  <c:v>0.48218904741139401</c:v>
                </c:pt>
                <c:pt idx="1570">
                  <c:v>0.48317244312202801</c:v>
                </c:pt>
                <c:pt idx="1571">
                  <c:v>0.484207032706365</c:v>
                </c:pt>
                <c:pt idx="1572">
                  <c:v>0.48518014009683602</c:v>
                </c:pt>
                <c:pt idx="1573">
                  <c:v>0.48613526266947699</c:v>
                </c:pt>
                <c:pt idx="1574">
                  <c:v>0.48710159183749702</c:v>
                </c:pt>
                <c:pt idx="1575">
                  <c:v>0.488016205719986</c:v>
                </c:pt>
                <c:pt idx="1576">
                  <c:v>0.48899319469240599</c:v>
                </c:pt>
                <c:pt idx="1577">
                  <c:v>0.49000018474019102</c:v>
                </c:pt>
                <c:pt idx="1578">
                  <c:v>0.49101945729136998</c:v>
                </c:pt>
                <c:pt idx="1579">
                  <c:v>0.49209819605022198</c:v>
                </c:pt>
                <c:pt idx="1580">
                  <c:v>0.49319050693587302</c:v>
                </c:pt>
                <c:pt idx="1581">
                  <c:v>0.49423135787789901</c:v>
                </c:pt>
                <c:pt idx="1582">
                  <c:v>0.49527037933234702</c:v>
                </c:pt>
                <c:pt idx="1583">
                  <c:v>0.49631040884782202</c:v>
                </c:pt>
                <c:pt idx="1584">
                  <c:v>0.497285238013849</c:v>
                </c:pt>
                <c:pt idx="1585">
                  <c:v>0.49834355249297302</c:v>
                </c:pt>
                <c:pt idx="1586">
                  <c:v>0.49947135206840099</c:v>
                </c:pt>
                <c:pt idx="1587">
                  <c:v>0.50056769960808101</c:v>
                </c:pt>
                <c:pt idx="1588">
                  <c:v>0.50168792763577597</c:v>
                </c:pt>
                <c:pt idx="1589">
                  <c:v>0.50278609496825399</c:v>
                </c:pt>
                <c:pt idx="1590">
                  <c:v>0.503876207291863</c:v>
                </c:pt>
                <c:pt idx="1591">
                  <c:v>0.50494908470212496</c:v>
                </c:pt>
                <c:pt idx="1592">
                  <c:v>0.50601253940882496</c:v>
                </c:pt>
                <c:pt idx="1593">
                  <c:v>0.507097616549117</c:v>
                </c:pt>
                <c:pt idx="1594">
                  <c:v>0.50819083638442797</c:v>
                </c:pt>
                <c:pt idx="1595">
                  <c:v>0.50929024311221704</c:v>
                </c:pt>
                <c:pt idx="1596">
                  <c:v>0.51040011719137401</c:v>
                </c:pt>
                <c:pt idx="1597">
                  <c:v>0.51154783652244695</c:v>
                </c:pt>
                <c:pt idx="1598">
                  <c:v>0.51265239259956497</c:v>
                </c:pt>
                <c:pt idx="1599">
                  <c:v>0.51376508555831402</c:v>
                </c:pt>
                <c:pt idx="1600">
                  <c:v>0.51483390923823502</c:v>
                </c:pt>
                <c:pt idx="1601">
                  <c:v>0.51583010575799104</c:v>
                </c:pt>
                <c:pt idx="1602">
                  <c:v>0.51688440509721101</c:v>
                </c:pt>
                <c:pt idx="1603">
                  <c:v>0.51794363479994199</c:v>
                </c:pt>
                <c:pt idx="1604">
                  <c:v>0.51898971847525899</c:v>
                </c:pt>
                <c:pt idx="1605">
                  <c:v>0.52004078101240203</c:v>
                </c:pt>
                <c:pt idx="1606">
                  <c:v>0.52112129207330005</c:v>
                </c:pt>
                <c:pt idx="1607">
                  <c:v>0.52216877430463604</c:v>
                </c:pt>
                <c:pt idx="1608">
                  <c:v>0.52317798862701803</c:v>
                </c:pt>
                <c:pt idx="1609">
                  <c:v>0.52421313986897999</c:v>
                </c:pt>
                <c:pt idx="1610">
                  <c:v>0.525282690072853</c:v>
                </c:pt>
                <c:pt idx="1611">
                  <c:v>0.52630761762091305</c:v>
                </c:pt>
                <c:pt idx="1612">
                  <c:v>0.52729085278480703</c:v>
                </c:pt>
                <c:pt idx="1613">
                  <c:v>0.52832034201325995</c:v>
                </c:pt>
                <c:pt idx="1614">
                  <c:v>0.52937266716545806</c:v>
                </c:pt>
                <c:pt idx="1615">
                  <c:v>0.53037813313575899</c:v>
                </c:pt>
                <c:pt idx="1616">
                  <c:v>0.53141595323573498</c:v>
                </c:pt>
                <c:pt idx="1617">
                  <c:v>0.53246546899328195</c:v>
                </c:pt>
                <c:pt idx="1618">
                  <c:v>0.53344361392623296</c:v>
                </c:pt>
                <c:pt idx="1619">
                  <c:v>0.53433465027571903</c:v>
                </c:pt>
                <c:pt idx="1620">
                  <c:v>0.53529714975743603</c:v>
                </c:pt>
                <c:pt idx="1621">
                  <c:v>0.53629953593511803</c:v>
                </c:pt>
                <c:pt idx="1622">
                  <c:v>0.53721754072934602</c:v>
                </c:pt>
                <c:pt idx="1623">
                  <c:v>0.53812703576121101</c:v>
                </c:pt>
                <c:pt idx="1624">
                  <c:v>0.53902344955181303</c:v>
                </c:pt>
                <c:pt idx="1625">
                  <c:v>0.53981849216185795</c:v>
                </c:pt>
                <c:pt idx="1626">
                  <c:v>0.54066482792100901</c:v>
                </c:pt>
                <c:pt idx="1627">
                  <c:v>0.54155265179438095</c:v>
                </c:pt>
                <c:pt idx="1628">
                  <c:v>0.54242985624937301</c:v>
                </c:pt>
                <c:pt idx="1629">
                  <c:v>0.54328805963099902</c:v>
                </c:pt>
                <c:pt idx="1630">
                  <c:v>0.544145480408045</c:v>
                </c:pt>
                <c:pt idx="1631">
                  <c:v>0.54497045220030504</c:v>
                </c:pt>
                <c:pt idx="1632">
                  <c:v>0.54577398680804101</c:v>
                </c:pt>
                <c:pt idx="1633">
                  <c:v>0.54656217204864499</c:v>
                </c:pt>
                <c:pt idx="1634">
                  <c:v>0.54731044302179899</c:v>
                </c:pt>
                <c:pt idx="1635">
                  <c:v>0.54807833391792904</c:v>
                </c:pt>
                <c:pt idx="1636">
                  <c:v>0.54886649286573697</c:v>
                </c:pt>
                <c:pt idx="1637">
                  <c:v>0.54960693121431503</c:v>
                </c:pt>
                <c:pt idx="1638">
                  <c:v>0.55032355923561305</c:v>
                </c:pt>
                <c:pt idx="1639">
                  <c:v>0.55104453070174397</c:v>
                </c:pt>
                <c:pt idx="1640">
                  <c:v>0.55171409226856805</c:v>
                </c:pt>
                <c:pt idx="1641">
                  <c:v>0.55240291774733896</c:v>
                </c:pt>
                <c:pt idx="1642">
                  <c:v>0.55308097478192597</c:v>
                </c:pt>
                <c:pt idx="1643">
                  <c:v>0.55369432833167698</c:v>
                </c:pt>
                <c:pt idx="1644">
                  <c:v>0.55435579752624498</c:v>
                </c:pt>
                <c:pt idx="1645">
                  <c:v>0.55500305957379104</c:v>
                </c:pt>
                <c:pt idx="1646">
                  <c:v>0.55566289342032005</c:v>
                </c:pt>
                <c:pt idx="1647">
                  <c:v>0.55640099267877596</c:v>
                </c:pt>
                <c:pt idx="1648">
                  <c:v>0.55704253934949099</c:v>
                </c:pt>
                <c:pt idx="1649">
                  <c:v>0.55762484485145503</c:v>
                </c:pt>
                <c:pt idx="1650">
                  <c:v>0.55820970671605197</c:v>
                </c:pt>
                <c:pt idx="1651">
                  <c:v>0.558757967566613</c:v>
                </c:pt>
                <c:pt idx="1652">
                  <c:v>0.55928840643771704</c:v>
                </c:pt>
                <c:pt idx="1653">
                  <c:v>0.55981785645692606</c:v>
                </c:pt>
                <c:pt idx="1654">
                  <c:v>0.56036605993674804</c:v>
                </c:pt>
                <c:pt idx="1655">
                  <c:v>0.56090391925657002</c:v>
                </c:pt>
                <c:pt idx="1656">
                  <c:v>0.56144405935620301</c:v>
                </c:pt>
                <c:pt idx="1657">
                  <c:v>0.56197851192513804</c:v>
                </c:pt>
                <c:pt idx="1658">
                  <c:v>0.562524867276186</c:v>
                </c:pt>
                <c:pt idx="1659">
                  <c:v>0.56305586063346802</c:v>
                </c:pt>
                <c:pt idx="1660">
                  <c:v>0.56354289337988495</c:v>
                </c:pt>
                <c:pt idx="1661">
                  <c:v>0.56408433615141995</c:v>
                </c:pt>
                <c:pt idx="1662">
                  <c:v>0.56467817617612703</c:v>
                </c:pt>
                <c:pt idx="1663">
                  <c:v>0.565216396003834</c:v>
                </c:pt>
                <c:pt idx="1664">
                  <c:v>0.56573857783887904</c:v>
                </c:pt>
                <c:pt idx="1665">
                  <c:v>0.56630080182032205</c:v>
                </c:pt>
                <c:pt idx="1666">
                  <c:v>0.56680891771063002</c:v>
                </c:pt>
                <c:pt idx="1667">
                  <c:v>0.567279313201693</c:v>
                </c:pt>
                <c:pt idx="1668">
                  <c:v>0.56777304208129797</c:v>
                </c:pt>
                <c:pt idx="1669">
                  <c:v>0.56827140724575997</c:v>
                </c:pt>
                <c:pt idx="1670">
                  <c:v>0.56874027464987198</c:v>
                </c:pt>
                <c:pt idx="1671">
                  <c:v>0.56914418722551896</c:v>
                </c:pt>
                <c:pt idx="1672">
                  <c:v>0.56960563070868497</c:v>
                </c:pt>
                <c:pt idx="1673">
                  <c:v>0.57006748743921298</c:v>
                </c:pt>
                <c:pt idx="1674">
                  <c:v>0.57053059903658399</c:v>
                </c:pt>
                <c:pt idx="1675">
                  <c:v>0.57103030012355305</c:v>
                </c:pt>
                <c:pt idx="1676">
                  <c:v>0.57147932024925496</c:v>
                </c:pt>
                <c:pt idx="1677">
                  <c:v>0.57188672439939003</c:v>
                </c:pt>
                <c:pt idx="1678">
                  <c:v>0.57230722863989703</c:v>
                </c:pt>
                <c:pt idx="1679">
                  <c:v>0.57269133430049601</c:v>
                </c:pt>
                <c:pt idx="1680">
                  <c:v>0.57313279597128997</c:v>
                </c:pt>
                <c:pt idx="1681">
                  <c:v>0.57357943970516001</c:v>
                </c:pt>
                <c:pt idx="1682">
                  <c:v>0.57406573523903603</c:v>
                </c:pt>
                <c:pt idx="1683">
                  <c:v>0.57455563249737596</c:v>
                </c:pt>
                <c:pt idx="1684">
                  <c:v>0.57500087390342802</c:v>
                </c:pt>
                <c:pt idx="1685">
                  <c:v>0.57543526011620305</c:v>
                </c:pt>
                <c:pt idx="1686">
                  <c:v>0.57584057853353199</c:v>
                </c:pt>
                <c:pt idx="1687">
                  <c:v>0.57622893585021795</c:v>
                </c:pt>
                <c:pt idx="1688">
                  <c:v>0.57658535357384599</c:v>
                </c:pt>
                <c:pt idx="1689">
                  <c:v>0.576967292685441</c:v>
                </c:pt>
                <c:pt idx="1690">
                  <c:v>0.57734454263823198</c:v>
                </c:pt>
                <c:pt idx="1691">
                  <c:v>0.57771730351870798</c:v>
                </c:pt>
                <c:pt idx="1692">
                  <c:v>0.57811095321852501</c:v>
                </c:pt>
                <c:pt idx="1693">
                  <c:v>0.57846074273005599</c:v>
                </c:pt>
                <c:pt idx="1694">
                  <c:v>0.57878104250731699</c:v>
                </c:pt>
                <c:pt idx="1695">
                  <c:v>0.57913764592307304</c:v>
                </c:pt>
                <c:pt idx="1696">
                  <c:v>0.57950509615885903</c:v>
                </c:pt>
                <c:pt idx="1697">
                  <c:v>0.57987329025567103</c:v>
                </c:pt>
                <c:pt idx="1698">
                  <c:v>0.58028734309319097</c:v>
                </c:pt>
                <c:pt idx="1699">
                  <c:v>0.58071869308875601</c:v>
                </c:pt>
                <c:pt idx="1700">
                  <c:v>0.58115382571521301</c:v>
                </c:pt>
                <c:pt idx="1701">
                  <c:v>0.58162259407613903</c:v>
                </c:pt>
                <c:pt idx="1702">
                  <c:v>0.58206646257689398</c:v>
                </c:pt>
                <c:pt idx="1703">
                  <c:v>0.58252246567047705</c:v>
                </c:pt>
                <c:pt idx="1704">
                  <c:v>0.58295535113193597</c:v>
                </c:pt>
                <c:pt idx="1705">
                  <c:v>0.58336256009446297</c:v>
                </c:pt>
                <c:pt idx="1706">
                  <c:v>0.58378791436240496</c:v>
                </c:pt>
                <c:pt idx="1707">
                  <c:v>0.58421208020850202</c:v>
                </c:pt>
                <c:pt idx="1708">
                  <c:v>0.58464479684114901</c:v>
                </c:pt>
                <c:pt idx="1709">
                  <c:v>0.58508508985400898</c:v>
                </c:pt>
                <c:pt idx="1710">
                  <c:v>0.58552704250396603</c:v>
                </c:pt>
                <c:pt idx="1711">
                  <c:v>0.58593292011059395</c:v>
                </c:pt>
                <c:pt idx="1712">
                  <c:v>0.58632637573229396</c:v>
                </c:pt>
                <c:pt idx="1713">
                  <c:v>0.58674243210257104</c:v>
                </c:pt>
                <c:pt idx="1714">
                  <c:v>0.58713785420388798</c:v>
                </c:pt>
                <c:pt idx="1715">
                  <c:v>0.58751317552937699</c:v>
                </c:pt>
                <c:pt idx="1716">
                  <c:v>0.58792350412180605</c:v>
                </c:pt>
                <c:pt idx="1717">
                  <c:v>0.58835327412250005</c:v>
                </c:pt>
                <c:pt idx="1718">
                  <c:v>0.58877204155482199</c:v>
                </c:pt>
                <c:pt idx="1719">
                  <c:v>0.58920691712376405</c:v>
                </c:pt>
                <c:pt idx="1720">
                  <c:v>0.58970122613154496</c:v>
                </c:pt>
                <c:pt idx="1721">
                  <c:v>0.59012431456663805</c:v>
                </c:pt>
                <c:pt idx="1722">
                  <c:v>0.59052144287064201</c:v>
                </c:pt>
                <c:pt idx="1723">
                  <c:v>0.590903331667049</c:v>
                </c:pt>
                <c:pt idx="1724">
                  <c:v>0.59124607252890204</c:v>
                </c:pt>
                <c:pt idx="1725">
                  <c:v>0.59157718913509705</c:v>
                </c:pt>
                <c:pt idx="1726">
                  <c:v>0.59189303087050105</c:v>
                </c:pt>
                <c:pt idx="1727">
                  <c:v>0.592204856071889</c:v>
                </c:pt>
                <c:pt idx="1728">
                  <c:v>0.59253804429579404</c:v>
                </c:pt>
                <c:pt idx="1729">
                  <c:v>0.59284992105860101</c:v>
                </c:pt>
                <c:pt idx="1730">
                  <c:v>0.59313353130761104</c:v>
                </c:pt>
                <c:pt idx="1731">
                  <c:v>0.59336192675869304</c:v>
                </c:pt>
                <c:pt idx="1732">
                  <c:v>0.59356930942692698</c:v>
                </c:pt>
                <c:pt idx="1733">
                  <c:v>0.59368931613652998</c:v>
                </c:pt>
                <c:pt idx="1734">
                  <c:v>0.593801348389983</c:v>
                </c:pt>
                <c:pt idx="1735">
                  <c:v>0.59393713313651597</c:v>
                </c:pt>
                <c:pt idx="1736">
                  <c:v>0.59396661848519505</c:v>
                </c:pt>
                <c:pt idx="1737">
                  <c:v>0.59391892747689801</c:v>
                </c:pt>
                <c:pt idx="1738">
                  <c:v>0.59385252413450096</c:v>
                </c:pt>
                <c:pt idx="1739">
                  <c:v>0.59374079743719299</c:v>
                </c:pt>
                <c:pt idx="1740">
                  <c:v>0.593554979583235</c:v>
                </c:pt>
                <c:pt idx="1741">
                  <c:v>0.59332791783982997</c:v>
                </c:pt>
                <c:pt idx="1742">
                  <c:v>0.59299899517658805</c:v>
                </c:pt>
                <c:pt idx="1743">
                  <c:v>0.59256894373700497</c:v>
                </c:pt>
                <c:pt idx="1744">
                  <c:v>0.59217005641244203</c:v>
                </c:pt>
                <c:pt idx="1745">
                  <c:v>0.591772783300762</c:v>
                </c:pt>
                <c:pt idx="1746">
                  <c:v>0.59136018542761004</c:v>
                </c:pt>
                <c:pt idx="1747">
                  <c:v>0.59087982865486799</c:v>
                </c:pt>
                <c:pt idx="1748">
                  <c:v>0.59037118754773799</c:v>
                </c:pt>
                <c:pt idx="1749">
                  <c:v>0.589808471072513</c:v>
                </c:pt>
                <c:pt idx="1750">
                  <c:v>0.58912830638672797</c:v>
                </c:pt>
                <c:pt idx="1751">
                  <c:v>0.58854029273840802</c:v>
                </c:pt>
                <c:pt idx="1752">
                  <c:v>0.58801080276440998</c:v>
                </c:pt>
                <c:pt idx="1753">
                  <c:v>0.58739255104421795</c:v>
                </c:pt>
                <c:pt idx="1754">
                  <c:v>0.586765954103035</c:v>
                </c:pt>
                <c:pt idx="1755">
                  <c:v>0.58606547515072704</c:v>
                </c:pt>
                <c:pt idx="1756">
                  <c:v>0.58533150224363995</c:v>
                </c:pt>
                <c:pt idx="1757">
                  <c:v>0.58452671008995905</c:v>
                </c:pt>
                <c:pt idx="1758">
                  <c:v>0.58370483961823505</c:v>
                </c:pt>
                <c:pt idx="1759">
                  <c:v>0.58297012699689899</c:v>
                </c:pt>
                <c:pt idx="1760">
                  <c:v>0.58223439472754901</c:v>
                </c:pt>
                <c:pt idx="1761">
                  <c:v>0.58151035164017495</c:v>
                </c:pt>
                <c:pt idx="1762">
                  <c:v>0.58075937049701598</c:v>
                </c:pt>
                <c:pt idx="1763">
                  <c:v>0.58009906366955599</c:v>
                </c:pt>
                <c:pt idx="1764">
                  <c:v>0.57934946407940502</c:v>
                </c:pt>
                <c:pt idx="1765">
                  <c:v>0.57855068719430003</c:v>
                </c:pt>
                <c:pt idx="1766">
                  <c:v>0.57778809510416196</c:v>
                </c:pt>
                <c:pt idx="1767">
                  <c:v>0.57705158614285301</c:v>
                </c:pt>
                <c:pt idx="1768">
                  <c:v>0.57630640294576196</c:v>
                </c:pt>
                <c:pt idx="1769">
                  <c:v>0.57559226228122995</c:v>
                </c:pt>
                <c:pt idx="1770">
                  <c:v>0.57484290053792897</c:v>
                </c:pt>
                <c:pt idx="1771">
                  <c:v>0.57413822134433101</c:v>
                </c:pt>
                <c:pt idx="1772">
                  <c:v>0.57339289013207495</c:v>
                </c:pt>
                <c:pt idx="1773">
                  <c:v>0.572568830306314</c:v>
                </c:pt>
                <c:pt idx="1774">
                  <c:v>0.57183437535396597</c:v>
                </c:pt>
                <c:pt idx="1775">
                  <c:v>0.57111248947519</c:v>
                </c:pt>
                <c:pt idx="1776">
                  <c:v>0.57029329284816999</c:v>
                </c:pt>
                <c:pt idx="1777">
                  <c:v>0.56956850223068001</c:v>
                </c:pt>
                <c:pt idx="1778">
                  <c:v>0.56883339862395799</c:v>
                </c:pt>
                <c:pt idx="1779">
                  <c:v>0.568077741088576</c:v>
                </c:pt>
                <c:pt idx="1780">
                  <c:v>0.56734578826655802</c:v>
                </c:pt>
                <c:pt idx="1781">
                  <c:v>0.56651717261163703</c:v>
                </c:pt>
                <c:pt idx="1782">
                  <c:v>0.56562951571389597</c:v>
                </c:pt>
                <c:pt idx="1783">
                  <c:v>0.56480603115831896</c:v>
                </c:pt>
                <c:pt idx="1784">
                  <c:v>0.56387441855820097</c:v>
                </c:pt>
                <c:pt idx="1785">
                  <c:v>0.56292617942814904</c:v>
                </c:pt>
                <c:pt idx="1786">
                  <c:v>0.56203173222806602</c:v>
                </c:pt>
                <c:pt idx="1787">
                  <c:v>0.561071807766093</c:v>
                </c:pt>
                <c:pt idx="1788">
                  <c:v>0.56006137850299298</c:v>
                </c:pt>
                <c:pt idx="1789">
                  <c:v>0.55905355563155601</c:v>
                </c:pt>
                <c:pt idx="1790">
                  <c:v>0.55805117514753999</c:v>
                </c:pt>
                <c:pt idx="1791">
                  <c:v>0.55693014127874896</c:v>
                </c:pt>
                <c:pt idx="1792">
                  <c:v>0.55577381219462496</c:v>
                </c:pt>
                <c:pt idx="1793">
                  <c:v>0.55458841798710201</c:v>
                </c:pt>
                <c:pt idx="1794">
                  <c:v>0.55333707024527201</c:v>
                </c:pt>
                <c:pt idx="1795">
                  <c:v>0.55210147211395499</c:v>
                </c:pt>
                <c:pt idx="1796">
                  <c:v>0.55087029854508496</c:v>
                </c:pt>
                <c:pt idx="1797">
                  <c:v>0.54968053878869405</c:v>
                </c:pt>
                <c:pt idx="1798">
                  <c:v>0.54850774960230397</c:v>
                </c:pt>
                <c:pt idx="1799">
                  <c:v>0.54724909063953997</c:v>
                </c:pt>
                <c:pt idx="1800">
                  <c:v>0.54590329204013099</c:v>
                </c:pt>
                <c:pt idx="1801">
                  <c:v>0.54441129458011495</c:v>
                </c:pt>
                <c:pt idx="1802">
                  <c:v>0.54298143967464296</c:v>
                </c:pt>
                <c:pt idx="1803">
                  <c:v>0.54140094278496698</c:v>
                </c:pt>
                <c:pt idx="1804">
                  <c:v>0.54007306242535602</c:v>
                </c:pt>
                <c:pt idx="1805">
                  <c:v>0.53897655808413802</c:v>
                </c:pt>
                <c:pt idx="1806">
                  <c:v>0.53807518152339096</c:v>
                </c:pt>
                <c:pt idx="1807">
                  <c:v>0.53725925935617402</c:v>
                </c:pt>
                <c:pt idx="1808">
                  <c:v>0.53669891842976702</c:v>
                </c:pt>
                <c:pt idx="1809">
                  <c:v>0.53626614179495502</c:v>
                </c:pt>
                <c:pt idx="1810">
                  <c:v>0.53603410332588597</c:v>
                </c:pt>
                <c:pt idx="1811">
                  <c:v>0.536038476936185</c:v>
                </c:pt>
                <c:pt idx="1812">
                  <c:v>0.53628832972808205</c:v>
                </c:pt>
                <c:pt idx="1813">
                  <c:v>0.53667437150976804</c:v>
                </c:pt>
                <c:pt idx="1814">
                  <c:v>0.53723006772633297</c:v>
                </c:pt>
                <c:pt idx="1815">
                  <c:v>0.53792394715950897</c:v>
                </c:pt>
                <c:pt idx="1816">
                  <c:v>0.53865971520235501</c:v>
                </c:pt>
                <c:pt idx="1817">
                  <c:v>0.53942886468150097</c:v>
                </c:pt>
                <c:pt idx="1818">
                  <c:v>0.54018631324180899</c:v>
                </c:pt>
                <c:pt idx="1819">
                  <c:v>0.54090421620644302</c:v>
                </c:pt>
                <c:pt idx="1820">
                  <c:v>0.54155514612838396</c:v>
                </c:pt>
                <c:pt idx="1821">
                  <c:v>0.54206367059744898</c:v>
                </c:pt>
                <c:pt idx="1822">
                  <c:v>0.54251318419732597</c:v>
                </c:pt>
                <c:pt idx="1823">
                  <c:v>0.54292192219734903</c:v>
                </c:pt>
                <c:pt idx="1824">
                  <c:v>0.54327080866887401</c:v>
                </c:pt>
                <c:pt idx="1825">
                  <c:v>0.54356894115580301</c:v>
                </c:pt>
                <c:pt idx="1826">
                  <c:v>0.54387654564380605</c:v>
                </c:pt>
                <c:pt idx="1827">
                  <c:v>0.544091196167241</c:v>
                </c:pt>
                <c:pt idx="1828">
                  <c:v>0.54420156202383296</c:v>
                </c:pt>
                <c:pt idx="1829">
                  <c:v>0.54430054771446801</c:v>
                </c:pt>
                <c:pt idx="1830">
                  <c:v>0.54433288002206703</c:v>
                </c:pt>
                <c:pt idx="1831">
                  <c:v>0.54434721431131206</c:v>
                </c:pt>
                <c:pt idx="1832">
                  <c:v>0.54431372268536105</c:v>
                </c:pt>
                <c:pt idx="1833">
                  <c:v>0.54429810004801404</c:v>
                </c:pt>
                <c:pt idx="1834">
                  <c:v>0.54423123182039401</c:v>
                </c:pt>
                <c:pt idx="1835">
                  <c:v>0.54412260282716596</c:v>
                </c:pt>
                <c:pt idx="1836">
                  <c:v>0.544000609342706</c:v>
                </c:pt>
                <c:pt idx="1837">
                  <c:v>0.54386818598642495</c:v>
                </c:pt>
                <c:pt idx="1838">
                  <c:v>0.54375534634955403</c:v>
                </c:pt>
                <c:pt idx="1839">
                  <c:v>0.54374171872425403</c:v>
                </c:pt>
                <c:pt idx="1840">
                  <c:v>0.54376906630120603</c:v>
                </c:pt>
                <c:pt idx="1841">
                  <c:v>0.54380674088201797</c:v>
                </c:pt>
                <c:pt idx="1842">
                  <c:v>0.54383343044563703</c:v>
                </c:pt>
                <c:pt idx="1843">
                  <c:v>0.54381512046358704</c:v>
                </c:pt>
                <c:pt idx="1844">
                  <c:v>0.54381970526126699</c:v>
                </c:pt>
                <c:pt idx="1845">
                  <c:v>0.54381676583786898</c:v>
                </c:pt>
                <c:pt idx="1846">
                  <c:v>0.543941019991528</c:v>
                </c:pt>
                <c:pt idx="1847">
                  <c:v>0.54406867227526501</c:v>
                </c:pt>
                <c:pt idx="1848">
                  <c:v>0.54418808002321795</c:v>
                </c:pt>
                <c:pt idx="1849">
                  <c:v>0.54440641009160096</c:v>
                </c:pt>
                <c:pt idx="1850">
                  <c:v>0.54461535992723697</c:v>
                </c:pt>
                <c:pt idx="1851">
                  <c:v>0.54493813315907103</c:v>
                </c:pt>
                <c:pt idx="1852">
                  <c:v>0.54533366113427895</c:v>
                </c:pt>
                <c:pt idx="1853">
                  <c:v>0.54568317994104298</c:v>
                </c:pt>
                <c:pt idx="1854">
                  <c:v>0.54606617409376901</c:v>
                </c:pt>
                <c:pt idx="1855">
                  <c:v>0.546483271483857</c:v>
                </c:pt>
                <c:pt idx="1856">
                  <c:v>0.54685205399280101</c:v>
                </c:pt>
                <c:pt idx="1857">
                  <c:v>0.54726521522216098</c:v>
                </c:pt>
                <c:pt idx="1858">
                  <c:v>0.54771580687305399</c:v>
                </c:pt>
                <c:pt idx="1859">
                  <c:v>0.54816623307193801</c:v>
                </c:pt>
                <c:pt idx="1860">
                  <c:v>0.54859223513062505</c:v>
                </c:pt>
                <c:pt idx="1861">
                  <c:v>0.54907386925025203</c:v>
                </c:pt>
                <c:pt idx="1862">
                  <c:v>0.54949016958987695</c:v>
                </c:pt>
                <c:pt idx="1863">
                  <c:v>0.54987535314464497</c:v>
                </c:pt>
                <c:pt idx="1864">
                  <c:v>0.550236240462048</c:v>
                </c:pt>
                <c:pt idx="1865">
                  <c:v>0.550468731681096</c:v>
                </c:pt>
                <c:pt idx="1866">
                  <c:v>0.55073114902355103</c:v>
                </c:pt>
                <c:pt idx="1867">
                  <c:v>0.55099277936030699</c:v>
                </c:pt>
                <c:pt idx="1868">
                  <c:v>0.55123540514659797</c:v>
                </c:pt>
                <c:pt idx="1869">
                  <c:v>0.55145654172421599</c:v>
                </c:pt>
                <c:pt idx="1870">
                  <c:v>0.55177403922918999</c:v>
                </c:pt>
                <c:pt idx="1871">
                  <c:v>0.55190437409617898</c:v>
                </c:pt>
                <c:pt idx="1872">
                  <c:v>0.55193815845055505</c:v>
                </c:pt>
                <c:pt idx="1873">
                  <c:v>0.55196304474756896</c:v>
                </c:pt>
                <c:pt idx="1874">
                  <c:v>0.55195329812052796</c:v>
                </c:pt>
                <c:pt idx="1875">
                  <c:v>0.55177755917937199</c:v>
                </c:pt>
                <c:pt idx="1876">
                  <c:v>0.55150358208360195</c:v>
                </c:pt>
                <c:pt idx="1877">
                  <c:v>0.55122731803487002</c:v>
                </c:pt>
                <c:pt idx="1878">
                  <c:v>0.55084881139390696</c:v>
                </c:pt>
                <c:pt idx="1879">
                  <c:v>0.55055266911392697</c:v>
                </c:pt>
                <c:pt idx="1880">
                  <c:v>0.55024259184732605</c:v>
                </c:pt>
                <c:pt idx="1881">
                  <c:v>0.54986955430206996</c:v>
                </c:pt>
                <c:pt idx="1882">
                  <c:v>0.54951781875100802</c:v>
                </c:pt>
                <c:pt idx="1883">
                  <c:v>0.549193545881561</c:v>
                </c:pt>
                <c:pt idx="1884">
                  <c:v>0.54881698687263702</c:v>
                </c:pt>
                <c:pt idx="1885">
                  <c:v>0.54848578658290703</c:v>
                </c:pt>
                <c:pt idx="1886">
                  <c:v>0.54807187473336705</c:v>
                </c:pt>
                <c:pt idx="1887">
                  <c:v>0.54757521113420704</c:v>
                </c:pt>
                <c:pt idx="1888">
                  <c:v>0.54716245285542597</c:v>
                </c:pt>
                <c:pt idx="1889">
                  <c:v>0.54677803823281201</c:v>
                </c:pt>
                <c:pt idx="1890">
                  <c:v>0.546346982239585</c:v>
                </c:pt>
                <c:pt idx="1891">
                  <c:v>0.54606068453846801</c:v>
                </c:pt>
                <c:pt idx="1892">
                  <c:v>0.54577675688253602</c:v>
                </c:pt>
                <c:pt idx="1893">
                  <c:v>0.54547341938235405</c:v>
                </c:pt>
                <c:pt idx="1894">
                  <c:v>0.54524148800619998</c:v>
                </c:pt>
                <c:pt idx="1895">
                  <c:v>0.54511642154314499</c:v>
                </c:pt>
                <c:pt idx="1896">
                  <c:v>0.54489955215405905</c:v>
                </c:pt>
                <c:pt idx="1897">
                  <c:v>0.54469552321573</c:v>
                </c:pt>
                <c:pt idx="1898">
                  <c:v>0.54446178337300399</c:v>
                </c:pt>
                <c:pt idx="1899">
                  <c:v>0.54415474239887696</c:v>
                </c:pt>
                <c:pt idx="1900">
                  <c:v>0.54390929308420899</c:v>
                </c:pt>
                <c:pt idx="1901">
                  <c:v>0.54363458094443995</c:v>
                </c:pt>
                <c:pt idx="1902">
                  <c:v>0.54341568622338599</c:v>
                </c:pt>
                <c:pt idx="1903">
                  <c:v>0.54333627636572701</c:v>
                </c:pt>
                <c:pt idx="1904">
                  <c:v>0.54311366256905302</c:v>
                </c:pt>
                <c:pt idx="1905">
                  <c:v>0.54292387018963895</c:v>
                </c:pt>
                <c:pt idx="1906">
                  <c:v>0.54270945575865703</c:v>
                </c:pt>
                <c:pt idx="1907">
                  <c:v>0.54238060745190597</c:v>
                </c:pt>
                <c:pt idx="1908">
                  <c:v>0.54208337683247898</c:v>
                </c:pt>
                <c:pt idx="1909">
                  <c:v>0.54182695111454104</c:v>
                </c:pt>
                <c:pt idx="1910">
                  <c:v>0.54153291043567597</c:v>
                </c:pt>
                <c:pt idx="1911">
                  <c:v>0.54128348083468603</c:v>
                </c:pt>
                <c:pt idx="1912">
                  <c:v>0.54097112718241902</c:v>
                </c:pt>
                <c:pt idx="1913">
                  <c:v>0.54066542134407003</c:v>
                </c:pt>
                <c:pt idx="1914">
                  <c:v>0.540381042827764</c:v>
                </c:pt>
                <c:pt idx="1915">
                  <c:v>0.54006031834159696</c:v>
                </c:pt>
                <c:pt idx="1916">
                  <c:v>0.53971373634000497</c:v>
                </c:pt>
                <c:pt idx="1917">
                  <c:v>0.53926063760966303</c:v>
                </c:pt>
                <c:pt idx="1918">
                  <c:v>0.53876552485132101</c:v>
                </c:pt>
                <c:pt idx="1919">
                  <c:v>0.53829814378852003</c:v>
                </c:pt>
                <c:pt idx="1920">
                  <c:v>0.53786094068675105</c:v>
                </c:pt>
                <c:pt idx="1921">
                  <c:v>0.53745807683861002</c:v>
                </c:pt>
                <c:pt idx="1922">
                  <c:v>0.536956525706756</c:v>
                </c:pt>
                <c:pt idx="1923">
                  <c:v>0.53632736141929305</c:v>
                </c:pt>
                <c:pt idx="1924">
                  <c:v>0.53578701467608703</c:v>
                </c:pt>
                <c:pt idx="1925">
                  <c:v>0.53532908717892402</c:v>
                </c:pt>
                <c:pt idx="1926">
                  <c:v>0.53496777219670499</c:v>
                </c:pt>
                <c:pt idx="1927">
                  <c:v>0.53453993669545496</c:v>
                </c:pt>
                <c:pt idx="1928">
                  <c:v>0.53421225902033098</c:v>
                </c:pt>
                <c:pt idx="1929">
                  <c:v>0.53369557829699099</c:v>
                </c:pt>
                <c:pt idx="1930">
                  <c:v>0.53301632042166203</c:v>
                </c:pt>
                <c:pt idx="1931">
                  <c:v>0.53248846184690701</c:v>
                </c:pt>
                <c:pt idx="1932">
                  <c:v>0.53197579031466802</c:v>
                </c:pt>
                <c:pt idx="1933">
                  <c:v>0.53143075627520797</c:v>
                </c:pt>
                <c:pt idx="1934">
                  <c:v>0.53089296817401899</c:v>
                </c:pt>
                <c:pt idx="1935">
                  <c:v>0.53038698129677997</c:v>
                </c:pt>
                <c:pt idx="1936">
                  <c:v>0.52982587610797505</c:v>
                </c:pt>
                <c:pt idx="1937">
                  <c:v>0.52937847715515396</c:v>
                </c:pt>
                <c:pt idx="1938">
                  <c:v>0.52907886305686702</c:v>
                </c:pt>
                <c:pt idx="1939">
                  <c:v>0.52870328542568801</c:v>
                </c:pt>
                <c:pt idx="1940">
                  <c:v>0.52830459886286696</c:v>
                </c:pt>
                <c:pt idx="1941">
                  <c:v>0.52793045998989296</c:v>
                </c:pt>
                <c:pt idx="1942">
                  <c:v>0.52751788715252401</c:v>
                </c:pt>
                <c:pt idx="1943">
                  <c:v>0.52718625721856205</c:v>
                </c:pt>
                <c:pt idx="1944">
                  <c:v>0.52697221405384298</c:v>
                </c:pt>
                <c:pt idx="1945">
                  <c:v>0.52667203347624003</c:v>
                </c:pt>
                <c:pt idx="1946">
                  <c:v>0.52641335589890803</c:v>
                </c:pt>
                <c:pt idx="1947">
                  <c:v>0.52609696220633995</c:v>
                </c:pt>
                <c:pt idx="1948">
                  <c:v>0.52568955102436798</c:v>
                </c:pt>
                <c:pt idx="1949">
                  <c:v>0.525265347147443</c:v>
                </c:pt>
                <c:pt idx="1950">
                  <c:v>0.52494732861697102</c:v>
                </c:pt>
                <c:pt idx="1951">
                  <c:v>0.52467006615057998</c:v>
                </c:pt>
                <c:pt idx="1952">
                  <c:v>0.52449211567050202</c:v>
                </c:pt>
                <c:pt idx="1953">
                  <c:v>0.52425872686519603</c:v>
                </c:pt>
                <c:pt idx="1954">
                  <c:v>0.52415876193470801</c:v>
                </c:pt>
                <c:pt idx="1955">
                  <c:v>0.52387108264567495</c:v>
                </c:pt>
                <c:pt idx="1956">
                  <c:v>0.52334048329002103</c:v>
                </c:pt>
                <c:pt idx="1957">
                  <c:v>0.523018089026274</c:v>
                </c:pt>
                <c:pt idx="1958">
                  <c:v>0.52273773299968795</c:v>
                </c:pt>
                <c:pt idx="1959">
                  <c:v>0.522409054774023</c:v>
                </c:pt>
                <c:pt idx="1960">
                  <c:v>0.52224683750198397</c:v>
                </c:pt>
                <c:pt idx="1961">
                  <c:v>0.52210787052665197</c:v>
                </c:pt>
                <c:pt idx="1962">
                  <c:v>0.521827731028491</c:v>
                </c:pt>
                <c:pt idx="1963">
                  <c:v>0.52146465622749805</c:v>
                </c:pt>
                <c:pt idx="1964">
                  <c:v>0.52117965720007797</c:v>
                </c:pt>
                <c:pt idx="1965">
                  <c:v>0.52085678123968504</c:v>
                </c:pt>
                <c:pt idx="1966">
                  <c:v>0.52040096314509998</c:v>
                </c:pt>
                <c:pt idx="1967">
                  <c:v>0.52003787819258196</c:v>
                </c:pt>
                <c:pt idx="1968">
                  <c:v>0.51959262275774998</c:v>
                </c:pt>
                <c:pt idx="1969">
                  <c:v>0.51917396716062303</c:v>
                </c:pt>
                <c:pt idx="1970">
                  <c:v>0.518916103370341</c:v>
                </c:pt>
                <c:pt idx="1971">
                  <c:v>0.51845798436005097</c:v>
                </c:pt>
                <c:pt idx="1972">
                  <c:v>0.51789185198921295</c:v>
                </c:pt>
                <c:pt idx="1973">
                  <c:v>0.51742785263226798</c:v>
                </c:pt>
                <c:pt idx="1974">
                  <c:v>0.51691523428538899</c:v>
                </c:pt>
                <c:pt idx="1975">
                  <c:v>0.51641619036605702</c:v>
                </c:pt>
                <c:pt idx="1976">
                  <c:v>0.51610978183969902</c:v>
                </c:pt>
                <c:pt idx="1977">
                  <c:v>0.51564701107208599</c:v>
                </c:pt>
                <c:pt idx="1978">
                  <c:v>0.51510048597227198</c:v>
                </c:pt>
                <c:pt idx="1979">
                  <c:v>0.51459685704709801</c:v>
                </c:pt>
                <c:pt idx="1980">
                  <c:v>0.51393284223306701</c:v>
                </c:pt>
                <c:pt idx="1981">
                  <c:v>0.51355496814133295</c:v>
                </c:pt>
                <c:pt idx="1982">
                  <c:v>0.51309311044498995</c:v>
                </c:pt>
                <c:pt idx="1983">
                  <c:v>0.51233831228965199</c:v>
                </c:pt>
                <c:pt idx="1984">
                  <c:v>0.51185216769895303</c:v>
                </c:pt>
                <c:pt idx="1985">
                  <c:v>0.51131650973764797</c:v>
                </c:pt>
                <c:pt idx="1986">
                  <c:v>0.51085850895681895</c:v>
                </c:pt>
                <c:pt idx="1987">
                  <c:v>0.51056426557217605</c:v>
                </c:pt>
                <c:pt idx="1988">
                  <c:v>0.51013384498982095</c:v>
                </c:pt>
                <c:pt idx="1989">
                  <c:v>0.50971958377266302</c:v>
                </c:pt>
                <c:pt idx="1990">
                  <c:v>0.50924299552756502</c:v>
                </c:pt>
                <c:pt idx="1991">
                  <c:v>0.508800833245591</c:v>
                </c:pt>
                <c:pt idx="1992">
                  <c:v>0.50838391110437198</c:v>
                </c:pt>
                <c:pt idx="1993">
                  <c:v>0.50792258945178703</c:v>
                </c:pt>
                <c:pt idx="1994">
                  <c:v>0.50755063264348099</c:v>
                </c:pt>
                <c:pt idx="1995">
                  <c:v>0.50724850536013799</c:v>
                </c:pt>
                <c:pt idx="1996">
                  <c:v>0.50702855770270405</c:v>
                </c:pt>
                <c:pt idx="1997">
                  <c:v>0.50658643297072903</c:v>
                </c:pt>
                <c:pt idx="1998">
                  <c:v>0.50589691625227096</c:v>
                </c:pt>
                <c:pt idx="1999">
                  <c:v>0.50535983375550497</c:v>
                </c:pt>
                <c:pt idx="2000">
                  <c:v>0.50480946328434095</c:v>
                </c:pt>
                <c:pt idx="2001">
                  <c:v>0.504285808474214</c:v>
                </c:pt>
                <c:pt idx="2002">
                  <c:v>0.50403029922429998</c:v>
                </c:pt>
                <c:pt idx="2003">
                  <c:v>0.50361525864708101</c:v>
                </c:pt>
                <c:pt idx="2004">
                  <c:v>0.50307385938978</c:v>
                </c:pt>
                <c:pt idx="2005">
                  <c:v>0.50269347817254295</c:v>
                </c:pt>
                <c:pt idx="2006">
                  <c:v>0.50226646332088098</c:v>
                </c:pt>
                <c:pt idx="2007">
                  <c:v>0.501798842686911</c:v>
                </c:pt>
                <c:pt idx="2008">
                  <c:v>0.50109484667940896</c:v>
                </c:pt>
                <c:pt idx="2009">
                  <c:v>0.50015732117122302</c:v>
                </c:pt>
                <c:pt idx="2010">
                  <c:v>0.499501085141</c:v>
                </c:pt>
                <c:pt idx="2011">
                  <c:v>0.49893444812386201</c:v>
                </c:pt>
                <c:pt idx="2012">
                  <c:v>0.49860567182265098</c:v>
                </c:pt>
                <c:pt idx="2013">
                  <c:v>0.49846640408836601</c:v>
                </c:pt>
                <c:pt idx="2014">
                  <c:v>0.49781206461509397</c:v>
                </c:pt>
                <c:pt idx="2015">
                  <c:v>0.49692675871213599</c:v>
                </c:pt>
                <c:pt idx="2016">
                  <c:v>0.49588203634969003</c:v>
                </c:pt>
                <c:pt idx="2017">
                  <c:v>0.49491084476561797</c:v>
                </c:pt>
                <c:pt idx="2018">
                  <c:v>0.49420191378320499</c:v>
                </c:pt>
                <c:pt idx="2019">
                  <c:v>0.49345966409362602</c:v>
                </c:pt>
                <c:pt idx="2020">
                  <c:v>0.49277160198245201</c:v>
                </c:pt>
                <c:pt idx="2021">
                  <c:v>0.49201135623032199</c:v>
                </c:pt>
                <c:pt idx="2022">
                  <c:v>0.49107295155956299</c:v>
                </c:pt>
                <c:pt idx="2023">
                  <c:v>0.49010501872696199</c:v>
                </c:pt>
                <c:pt idx="2024">
                  <c:v>0.48948901915394699</c:v>
                </c:pt>
                <c:pt idx="2025">
                  <c:v>0.48890643138776402</c:v>
                </c:pt>
                <c:pt idx="2026">
                  <c:v>0.48804835005479802</c:v>
                </c:pt>
                <c:pt idx="2027">
                  <c:v>0.487267963014409</c:v>
                </c:pt>
                <c:pt idx="2028">
                  <c:v>0.48664765295952001</c:v>
                </c:pt>
                <c:pt idx="2029">
                  <c:v>0.48591416385245501</c:v>
                </c:pt>
                <c:pt idx="2030">
                  <c:v>0.48522655655067598</c:v>
                </c:pt>
                <c:pt idx="2031">
                  <c:v>0.48464683236309197</c:v>
                </c:pt>
                <c:pt idx="2032">
                  <c:v>0.48363250048746198</c:v>
                </c:pt>
                <c:pt idx="2033">
                  <c:v>0.482481640233975</c:v>
                </c:pt>
                <c:pt idx="2034">
                  <c:v>0.48142760778563598</c:v>
                </c:pt>
                <c:pt idx="2035">
                  <c:v>0.48051338333691901</c:v>
                </c:pt>
                <c:pt idx="2036">
                  <c:v>0.47947498726066801</c:v>
                </c:pt>
                <c:pt idx="2037">
                  <c:v>0.47823187181948501</c:v>
                </c:pt>
                <c:pt idx="2038">
                  <c:v>0.47713427710328399</c:v>
                </c:pt>
                <c:pt idx="2039">
                  <c:v>0.47581529130853401</c:v>
                </c:pt>
                <c:pt idx="2040">
                  <c:v>0.47482604422025299</c:v>
                </c:pt>
                <c:pt idx="2041">
                  <c:v>0.47427466388474698</c:v>
                </c:pt>
                <c:pt idx="2042">
                  <c:v>0.47368625701330902</c:v>
                </c:pt>
                <c:pt idx="2043">
                  <c:v>0.473226349367729</c:v>
                </c:pt>
                <c:pt idx="2044">
                  <c:v>0.47268082532004002</c:v>
                </c:pt>
                <c:pt idx="2045">
                  <c:v>0.47197153731062602</c:v>
                </c:pt>
                <c:pt idx="2046">
                  <c:v>0.47123019167021202</c:v>
                </c:pt>
                <c:pt idx="2047">
                  <c:v>0.47046788532890599</c:v>
                </c:pt>
                <c:pt idx="2048">
                  <c:v>0.46957762661257302</c:v>
                </c:pt>
                <c:pt idx="2049">
                  <c:v>0.468614382814244</c:v>
                </c:pt>
                <c:pt idx="2050">
                  <c:v>0.46742085457858601</c:v>
                </c:pt>
              </c:numCache>
            </c:numRef>
          </c:yVal>
          <c:smooth val="1"/>
          <c:extLst>
            <c:ext xmlns:c16="http://schemas.microsoft.com/office/drawing/2014/chart" uri="{C3380CC4-5D6E-409C-BE32-E72D297353CC}">
              <c16:uniqueId val="{00000002-F8C5-4899-8030-2736C142E439}"/>
            </c:ext>
          </c:extLst>
        </c:ser>
        <c:ser>
          <c:idx val="3"/>
          <c:order val="3"/>
          <c:tx>
            <c:strRef>
              <c:f>asd_lb!$E$1</c:f>
              <c:strCache>
                <c:ptCount val="1"/>
                <c:pt idx="0">
                  <c:v>beit yanai </c:v>
                </c:pt>
              </c:strCache>
            </c:strRef>
          </c:tx>
          <c:spPr>
            <a:ln w="19050" cap="rnd">
              <a:solidFill>
                <a:schemeClr val="accent4"/>
              </a:solidFill>
              <a:round/>
            </a:ln>
            <a:effectLst/>
          </c:spPr>
          <c:marker>
            <c:symbol val="none"/>
          </c:marker>
          <c:xVal>
            <c:numRef>
              <c:f>asd_lb!$A$2:$A$2052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asd_lb!$E$2:$E$2052</c:f>
              <c:numCache>
                <c:formatCode>General</c:formatCode>
                <c:ptCount val="2051"/>
                <c:pt idx="0">
                  <c:v>0.26093422664486698</c:v>
                </c:pt>
                <c:pt idx="1">
                  <c:v>0.26148924063367601</c:v>
                </c:pt>
                <c:pt idx="2">
                  <c:v>0.26265175357440101</c:v>
                </c:pt>
                <c:pt idx="3">
                  <c:v>0.26311000303364501</c:v>
                </c:pt>
                <c:pt idx="4">
                  <c:v>0.26314011924806302</c:v>
                </c:pt>
                <c:pt idx="5">
                  <c:v>0.26273767374707502</c:v>
                </c:pt>
                <c:pt idx="6">
                  <c:v>0.26446840702760099</c:v>
                </c:pt>
                <c:pt idx="7">
                  <c:v>0.26754933868050401</c:v>
                </c:pt>
                <c:pt idx="8">
                  <c:v>0.26955951419943802</c:v>
                </c:pt>
                <c:pt idx="9">
                  <c:v>0.26909671377355598</c:v>
                </c:pt>
                <c:pt idx="10">
                  <c:v>0.26878990137862102</c:v>
                </c:pt>
                <c:pt idx="11">
                  <c:v>0.26965902348620602</c:v>
                </c:pt>
                <c:pt idx="12">
                  <c:v>0.27111396753676198</c:v>
                </c:pt>
                <c:pt idx="13">
                  <c:v>0.27296302296615099</c:v>
                </c:pt>
                <c:pt idx="14">
                  <c:v>0.27402335582315401</c:v>
                </c:pt>
                <c:pt idx="15">
                  <c:v>0.27331370488129297</c:v>
                </c:pt>
                <c:pt idx="16">
                  <c:v>0.27411776217456901</c:v>
                </c:pt>
                <c:pt idx="17">
                  <c:v>0.27721995318888998</c:v>
                </c:pt>
                <c:pt idx="18">
                  <c:v>0.27742463397806799</c:v>
                </c:pt>
                <c:pt idx="19">
                  <c:v>0.27785854588089498</c:v>
                </c:pt>
                <c:pt idx="20">
                  <c:v>0.27908105728142402</c:v>
                </c:pt>
                <c:pt idx="21">
                  <c:v>0.28045121850401</c:v>
                </c:pt>
                <c:pt idx="22">
                  <c:v>0.28270572552036199</c:v>
                </c:pt>
                <c:pt idx="23">
                  <c:v>0.28405528999737201</c:v>
                </c:pt>
                <c:pt idx="24">
                  <c:v>0.28463548581681603</c:v>
                </c:pt>
                <c:pt idx="25">
                  <c:v>0.28603883033966498</c:v>
                </c:pt>
                <c:pt idx="26">
                  <c:v>0.28750827022520298</c:v>
                </c:pt>
                <c:pt idx="27">
                  <c:v>0.28924521196605701</c:v>
                </c:pt>
                <c:pt idx="28">
                  <c:v>0.290926018512289</c:v>
                </c:pt>
                <c:pt idx="29">
                  <c:v>0.29282199005851201</c:v>
                </c:pt>
                <c:pt idx="30">
                  <c:v>0.29434788948516499</c:v>
                </c:pt>
                <c:pt idx="31">
                  <c:v>0.29605651786547399</c:v>
                </c:pt>
                <c:pt idx="32">
                  <c:v>0.29752513657037</c:v>
                </c:pt>
                <c:pt idx="33">
                  <c:v>0.29879680085247101</c:v>
                </c:pt>
                <c:pt idx="34">
                  <c:v>0.30051926275798002</c:v>
                </c:pt>
                <c:pt idx="35">
                  <c:v>0.30219736193585001</c:v>
                </c:pt>
                <c:pt idx="36">
                  <c:v>0.30416262445290199</c:v>
                </c:pt>
                <c:pt idx="37">
                  <c:v>0.30608561998135397</c:v>
                </c:pt>
                <c:pt idx="38">
                  <c:v>0.30791685100557498</c:v>
                </c:pt>
                <c:pt idx="39">
                  <c:v>0.30958579415983301</c:v>
                </c:pt>
                <c:pt idx="40">
                  <c:v>0.31117716922375999</c:v>
                </c:pt>
                <c:pt idx="41">
                  <c:v>0.31328419589706202</c:v>
                </c:pt>
                <c:pt idx="42">
                  <c:v>0.314928114353481</c:v>
                </c:pt>
                <c:pt idx="43">
                  <c:v>0.31661611131252798</c:v>
                </c:pt>
                <c:pt idx="44">
                  <c:v>0.31881992460504899</c:v>
                </c:pt>
                <c:pt idx="45">
                  <c:v>0.319580400986269</c:v>
                </c:pt>
                <c:pt idx="46">
                  <c:v>0.31994210137634699</c:v>
                </c:pt>
                <c:pt idx="47">
                  <c:v>0.32184132367583901</c:v>
                </c:pt>
                <c:pt idx="48">
                  <c:v>0.323988095003581</c:v>
                </c:pt>
                <c:pt idx="49">
                  <c:v>0.32542818557537301</c:v>
                </c:pt>
                <c:pt idx="50">
                  <c:v>0.32647140824319998</c:v>
                </c:pt>
                <c:pt idx="51">
                  <c:v>0.32823333901503599</c:v>
                </c:pt>
                <c:pt idx="52">
                  <c:v>0.329652159433098</c:v>
                </c:pt>
                <c:pt idx="53">
                  <c:v>0.33052791535772502</c:v>
                </c:pt>
                <c:pt idx="54">
                  <c:v>0.33165812675384798</c:v>
                </c:pt>
                <c:pt idx="55">
                  <c:v>0.33311467232143399</c:v>
                </c:pt>
                <c:pt idx="56">
                  <c:v>0.33435383074198599</c:v>
                </c:pt>
                <c:pt idx="57">
                  <c:v>0.33512786739099198</c:v>
                </c:pt>
                <c:pt idx="58">
                  <c:v>0.33626207104921602</c:v>
                </c:pt>
                <c:pt idx="59">
                  <c:v>0.337282987741718</c:v>
                </c:pt>
                <c:pt idx="60">
                  <c:v>0.33782860567662198</c:v>
                </c:pt>
                <c:pt idx="61">
                  <c:v>0.33851267033270799</c:v>
                </c:pt>
                <c:pt idx="62">
                  <c:v>0.33931910484639299</c:v>
                </c:pt>
                <c:pt idx="63">
                  <c:v>0.34008859663663799</c:v>
                </c:pt>
                <c:pt idx="64">
                  <c:v>0.34101477876812603</c:v>
                </c:pt>
                <c:pt idx="65">
                  <c:v>0.34193094984296601</c:v>
                </c:pt>
                <c:pt idx="66">
                  <c:v>0.34271819937685499</c:v>
                </c:pt>
                <c:pt idx="67">
                  <c:v>0.34388816586127602</c:v>
                </c:pt>
                <c:pt idx="68">
                  <c:v>0.34437776772469397</c:v>
                </c:pt>
                <c:pt idx="69">
                  <c:v>0.34451202659071201</c:v>
                </c:pt>
                <c:pt idx="70">
                  <c:v>0.345254906399665</c:v>
                </c:pt>
                <c:pt idx="71">
                  <c:v>0.346215645317558</c:v>
                </c:pt>
                <c:pt idx="72">
                  <c:v>0.34727702077922701</c:v>
                </c:pt>
                <c:pt idx="73">
                  <c:v>0.34812306586130698</c:v>
                </c:pt>
                <c:pt idx="74">
                  <c:v>0.34887129406126999</c:v>
                </c:pt>
                <c:pt idx="75">
                  <c:v>0.34962432147336098</c:v>
                </c:pt>
                <c:pt idx="76">
                  <c:v>0.35039333717591298</c:v>
                </c:pt>
                <c:pt idx="77">
                  <c:v>0.35142125684552</c:v>
                </c:pt>
                <c:pt idx="78">
                  <c:v>0.352307780628072</c:v>
                </c:pt>
                <c:pt idx="79">
                  <c:v>0.35319804085876</c:v>
                </c:pt>
                <c:pt idx="80">
                  <c:v>0.35400955439741999</c:v>
                </c:pt>
                <c:pt idx="81">
                  <c:v>0.35527621756761701</c:v>
                </c:pt>
                <c:pt idx="82">
                  <c:v>0.35654733145929701</c:v>
                </c:pt>
                <c:pt idx="83">
                  <c:v>0.35728540893571797</c:v>
                </c:pt>
                <c:pt idx="84">
                  <c:v>0.35805957709221398</c:v>
                </c:pt>
                <c:pt idx="85">
                  <c:v>0.35909345886031102</c:v>
                </c:pt>
                <c:pt idx="86">
                  <c:v>0.360503164387248</c:v>
                </c:pt>
                <c:pt idx="87">
                  <c:v>0.36137830120811898</c:v>
                </c:pt>
                <c:pt idx="88">
                  <c:v>0.36238908490008398</c:v>
                </c:pt>
                <c:pt idx="89">
                  <c:v>0.36367783968924899</c:v>
                </c:pt>
                <c:pt idx="90">
                  <c:v>0.36510653156122802</c:v>
                </c:pt>
                <c:pt idx="91">
                  <c:v>0.36618637625645201</c:v>
                </c:pt>
                <c:pt idx="92">
                  <c:v>0.36709852063907</c:v>
                </c:pt>
                <c:pt idx="93">
                  <c:v>0.36857725859639501</c:v>
                </c:pt>
                <c:pt idx="94">
                  <c:v>0.369913090234264</c:v>
                </c:pt>
                <c:pt idx="95">
                  <c:v>0.37115900747923303</c:v>
                </c:pt>
                <c:pt idx="96">
                  <c:v>0.37250125382912802</c:v>
                </c:pt>
                <c:pt idx="97">
                  <c:v>0.37396913603069598</c:v>
                </c:pt>
                <c:pt idx="98">
                  <c:v>0.37547150036819599</c:v>
                </c:pt>
                <c:pt idx="99">
                  <c:v>0.37682125192221</c:v>
                </c:pt>
                <c:pt idx="100">
                  <c:v>0.37810559569506003</c:v>
                </c:pt>
                <c:pt idx="101">
                  <c:v>0.37950461697957599</c:v>
                </c:pt>
                <c:pt idx="102">
                  <c:v>0.38107209162187</c:v>
                </c:pt>
                <c:pt idx="103">
                  <c:v>0.38257818980531699</c:v>
                </c:pt>
                <c:pt idx="104">
                  <c:v>0.38415315848223403</c:v>
                </c:pt>
                <c:pt idx="105">
                  <c:v>0.38578125132603402</c:v>
                </c:pt>
                <c:pt idx="106">
                  <c:v>0.387031395576377</c:v>
                </c:pt>
                <c:pt idx="107">
                  <c:v>0.388497248264568</c:v>
                </c:pt>
                <c:pt idx="108">
                  <c:v>0.39010922180977298</c:v>
                </c:pt>
                <c:pt idx="109">
                  <c:v>0.39166884611276997</c:v>
                </c:pt>
                <c:pt idx="110">
                  <c:v>0.39319973990254897</c:v>
                </c:pt>
                <c:pt idx="111">
                  <c:v>0.39486816341304998</c:v>
                </c:pt>
                <c:pt idx="112">
                  <c:v>0.39674452950209299</c:v>
                </c:pt>
                <c:pt idx="113">
                  <c:v>0.398344813492786</c:v>
                </c:pt>
                <c:pt idx="114">
                  <c:v>0.39991125917854398</c:v>
                </c:pt>
                <c:pt idx="115">
                  <c:v>0.40154258169944201</c:v>
                </c:pt>
                <c:pt idx="116">
                  <c:v>0.40322446908938397</c:v>
                </c:pt>
                <c:pt idx="117">
                  <c:v>0.40485569468872401</c:v>
                </c:pt>
                <c:pt idx="118">
                  <c:v>0.40652915379981502</c:v>
                </c:pt>
                <c:pt idx="119">
                  <c:v>0.40836321198214898</c:v>
                </c:pt>
                <c:pt idx="120">
                  <c:v>0.41009345957411503</c:v>
                </c:pt>
                <c:pt idx="121">
                  <c:v>0.41187709904643499</c:v>
                </c:pt>
                <c:pt idx="122">
                  <c:v>0.41370001233720599</c:v>
                </c:pt>
                <c:pt idx="123">
                  <c:v>0.415337173838216</c:v>
                </c:pt>
                <c:pt idx="124">
                  <c:v>0.41711540733400498</c:v>
                </c:pt>
                <c:pt idx="125">
                  <c:v>0.41904861164877899</c:v>
                </c:pt>
                <c:pt idx="126">
                  <c:v>0.42079827405591902</c:v>
                </c:pt>
                <c:pt idx="127">
                  <c:v>0.42254247960005797</c:v>
                </c:pt>
                <c:pt idx="128">
                  <c:v>0.42435717593847899</c:v>
                </c:pt>
                <c:pt idx="129">
                  <c:v>0.426211461609319</c:v>
                </c:pt>
                <c:pt idx="130">
                  <c:v>0.42812532009731102</c:v>
                </c:pt>
                <c:pt idx="131">
                  <c:v>0.42999878440508199</c:v>
                </c:pt>
                <c:pt idx="132">
                  <c:v>0.431785872407625</c:v>
                </c:pt>
                <c:pt idx="133">
                  <c:v>0.43375329225284698</c:v>
                </c:pt>
                <c:pt idx="134">
                  <c:v>0.43575283508593199</c:v>
                </c:pt>
                <c:pt idx="135">
                  <c:v>0.43767260402265401</c:v>
                </c:pt>
                <c:pt idx="136">
                  <c:v>0.43952053798162399</c:v>
                </c:pt>
                <c:pt idx="137">
                  <c:v>0.44140860411541899</c:v>
                </c:pt>
                <c:pt idx="138">
                  <c:v>0.44339725580897699</c:v>
                </c:pt>
                <c:pt idx="139">
                  <c:v>0.44535483261645398</c:v>
                </c:pt>
                <c:pt idx="140">
                  <c:v>0.44728655111869797</c:v>
                </c:pt>
                <c:pt idx="141">
                  <c:v>0.44924921046231803</c:v>
                </c:pt>
                <c:pt idx="142">
                  <c:v>0.451239706855663</c:v>
                </c:pt>
                <c:pt idx="143">
                  <c:v>0.45323341766786301</c:v>
                </c:pt>
                <c:pt idx="144">
                  <c:v>0.45523059774951702</c:v>
                </c:pt>
                <c:pt idx="145">
                  <c:v>0.45720360028524598</c:v>
                </c:pt>
                <c:pt idx="146">
                  <c:v>0.45922035575947701</c:v>
                </c:pt>
                <c:pt idx="147">
                  <c:v>0.46122515219145899</c:v>
                </c:pt>
                <c:pt idx="148">
                  <c:v>0.46323409295235501</c:v>
                </c:pt>
                <c:pt idx="149">
                  <c:v>0.46528519360227399</c:v>
                </c:pt>
                <c:pt idx="150">
                  <c:v>0.46736954662552799</c:v>
                </c:pt>
                <c:pt idx="151">
                  <c:v>0.46947005293635602</c:v>
                </c:pt>
                <c:pt idx="152">
                  <c:v>0.47153697596390798</c:v>
                </c:pt>
                <c:pt idx="153">
                  <c:v>0.47347309370052398</c:v>
                </c:pt>
                <c:pt idx="154">
                  <c:v>0.475354520890654</c:v>
                </c:pt>
                <c:pt idx="155">
                  <c:v>0.47735069152700499</c:v>
                </c:pt>
                <c:pt idx="156">
                  <c:v>0.479413088501978</c:v>
                </c:pt>
                <c:pt idx="157">
                  <c:v>0.48149395405940298</c:v>
                </c:pt>
                <c:pt idx="158">
                  <c:v>0.48356848942561298</c:v>
                </c:pt>
                <c:pt idx="159">
                  <c:v>0.485563408385354</c:v>
                </c:pt>
                <c:pt idx="160">
                  <c:v>0.487487204655771</c:v>
                </c:pt>
                <c:pt idx="161">
                  <c:v>0.48934054781428599</c:v>
                </c:pt>
                <c:pt idx="162">
                  <c:v>0.491314056260027</c:v>
                </c:pt>
                <c:pt idx="163">
                  <c:v>0.49329362214216999</c:v>
                </c:pt>
                <c:pt idx="164">
                  <c:v>0.49523096425523599</c:v>
                </c:pt>
                <c:pt idx="165">
                  <c:v>0.49713354468204402</c:v>
                </c:pt>
                <c:pt idx="166">
                  <c:v>0.49893592964203698</c:v>
                </c:pt>
                <c:pt idx="167">
                  <c:v>0.50066338940167698</c:v>
                </c:pt>
                <c:pt idx="168">
                  <c:v>0.50234787665413505</c:v>
                </c:pt>
                <c:pt idx="169">
                  <c:v>0.50416416545787102</c:v>
                </c:pt>
                <c:pt idx="170">
                  <c:v>0.505988087648095</c:v>
                </c:pt>
                <c:pt idx="171">
                  <c:v>0.50770913546797403</c:v>
                </c:pt>
                <c:pt idx="172">
                  <c:v>0.50938425958966305</c:v>
                </c:pt>
                <c:pt idx="173">
                  <c:v>0.51100640138022602</c:v>
                </c:pt>
                <c:pt idx="174">
                  <c:v>0.51257646651195199</c:v>
                </c:pt>
                <c:pt idx="175">
                  <c:v>0.514080627123636</c:v>
                </c:pt>
                <c:pt idx="176">
                  <c:v>0.51568684859792002</c:v>
                </c:pt>
                <c:pt idx="177">
                  <c:v>0.517264783803983</c:v>
                </c:pt>
                <c:pt idx="178">
                  <c:v>0.51865062328466605</c:v>
                </c:pt>
                <c:pt idx="179">
                  <c:v>0.52003494929989602</c:v>
                </c:pt>
                <c:pt idx="180">
                  <c:v>0.52135884204096605</c:v>
                </c:pt>
                <c:pt idx="181">
                  <c:v>0.52257685220892203</c:v>
                </c:pt>
                <c:pt idx="182">
                  <c:v>0.52394413983270505</c:v>
                </c:pt>
                <c:pt idx="183">
                  <c:v>0.52526320434567797</c:v>
                </c:pt>
                <c:pt idx="184">
                  <c:v>0.52638142843882096</c:v>
                </c:pt>
                <c:pt idx="185">
                  <c:v>0.52760835674820405</c:v>
                </c:pt>
                <c:pt idx="186">
                  <c:v>0.52878890749222396</c:v>
                </c:pt>
                <c:pt idx="187">
                  <c:v>0.52986442032591097</c:v>
                </c:pt>
                <c:pt idx="188">
                  <c:v>0.53101315091089496</c:v>
                </c:pt>
                <c:pt idx="189">
                  <c:v>0.532020460446051</c:v>
                </c:pt>
                <c:pt idx="190">
                  <c:v>0.53292730300471103</c:v>
                </c:pt>
                <c:pt idx="191">
                  <c:v>0.53385454586856096</c:v>
                </c:pt>
                <c:pt idx="192">
                  <c:v>0.53473132496531794</c:v>
                </c:pt>
                <c:pt idx="193">
                  <c:v>0.535607530113139</c:v>
                </c:pt>
                <c:pt idx="194">
                  <c:v>0.53650786800638095</c:v>
                </c:pt>
                <c:pt idx="195">
                  <c:v>0.53736084038280596</c:v>
                </c:pt>
                <c:pt idx="196">
                  <c:v>0.53815724922686603</c:v>
                </c:pt>
                <c:pt idx="197">
                  <c:v>0.53887320847248099</c:v>
                </c:pt>
                <c:pt idx="198">
                  <c:v>0.53956404020875603</c:v>
                </c:pt>
                <c:pt idx="199">
                  <c:v>0.54027287961001802</c:v>
                </c:pt>
                <c:pt idx="200">
                  <c:v>0.54099338322864599</c:v>
                </c:pt>
                <c:pt idx="201">
                  <c:v>0.54165858983718795</c:v>
                </c:pt>
                <c:pt idx="202">
                  <c:v>0.54240809982502003</c:v>
                </c:pt>
                <c:pt idx="203">
                  <c:v>0.54315932455589699</c:v>
                </c:pt>
                <c:pt idx="204">
                  <c:v>0.54373378053377097</c:v>
                </c:pt>
                <c:pt idx="205">
                  <c:v>0.54436557369145799</c:v>
                </c:pt>
                <c:pt idx="206">
                  <c:v>0.54502220086628494</c:v>
                </c:pt>
                <c:pt idx="207">
                  <c:v>0.54555955566060299</c:v>
                </c:pt>
                <c:pt idx="208">
                  <c:v>0.54605596826008496</c:v>
                </c:pt>
                <c:pt idx="209">
                  <c:v>0.54664809010550497</c:v>
                </c:pt>
                <c:pt idx="210">
                  <c:v>0.54727860555058105</c:v>
                </c:pt>
                <c:pt idx="211">
                  <c:v>0.54767561891816496</c:v>
                </c:pt>
                <c:pt idx="212">
                  <c:v>0.54812111132515196</c:v>
                </c:pt>
                <c:pt idx="213">
                  <c:v>0.54859462396208503</c:v>
                </c:pt>
                <c:pt idx="214">
                  <c:v>0.54900934976098303</c:v>
                </c:pt>
                <c:pt idx="215">
                  <c:v>0.54957748764279302</c:v>
                </c:pt>
                <c:pt idx="216">
                  <c:v>0.55017690665588803</c:v>
                </c:pt>
                <c:pt idx="217">
                  <c:v>0.55066018979521203</c:v>
                </c:pt>
                <c:pt idx="218">
                  <c:v>0.55123872949216202</c:v>
                </c:pt>
                <c:pt idx="219">
                  <c:v>0.55173606354735905</c:v>
                </c:pt>
                <c:pt idx="220">
                  <c:v>0.55203318248120603</c:v>
                </c:pt>
                <c:pt idx="221">
                  <c:v>0.55256576433618898</c:v>
                </c:pt>
                <c:pt idx="222">
                  <c:v>0.55313074561638598</c:v>
                </c:pt>
                <c:pt idx="223">
                  <c:v>0.55357489752122602</c:v>
                </c:pt>
                <c:pt idx="224">
                  <c:v>0.55391104963222404</c:v>
                </c:pt>
                <c:pt idx="225">
                  <c:v>0.55437722656824995</c:v>
                </c:pt>
                <c:pt idx="226">
                  <c:v>0.55489835032282697</c:v>
                </c:pt>
                <c:pt idx="227">
                  <c:v>0.55524629325210495</c:v>
                </c:pt>
                <c:pt idx="228">
                  <c:v>0.55563631830165705</c:v>
                </c:pt>
                <c:pt idx="229">
                  <c:v>0.55602528944060203</c:v>
                </c:pt>
                <c:pt idx="230">
                  <c:v>0.55638056601281904</c:v>
                </c:pt>
                <c:pt idx="231">
                  <c:v>0.55676855000584502</c:v>
                </c:pt>
                <c:pt idx="232">
                  <c:v>0.55711090173535005</c:v>
                </c:pt>
                <c:pt idx="233">
                  <c:v>0.55744466460101605</c:v>
                </c:pt>
                <c:pt idx="234">
                  <c:v>0.55787942308384997</c:v>
                </c:pt>
                <c:pt idx="235">
                  <c:v>0.55827584079744097</c:v>
                </c:pt>
                <c:pt idx="236">
                  <c:v>0.55863150840315901</c:v>
                </c:pt>
                <c:pt idx="237">
                  <c:v>0.55899178539008398</c:v>
                </c:pt>
                <c:pt idx="238">
                  <c:v>0.55933930283993605</c:v>
                </c:pt>
                <c:pt idx="239">
                  <c:v>0.55970232826795496</c:v>
                </c:pt>
                <c:pt idx="240">
                  <c:v>0.56013527677967101</c:v>
                </c:pt>
                <c:pt idx="241">
                  <c:v>0.56044072854151805</c:v>
                </c:pt>
                <c:pt idx="242">
                  <c:v>0.56067249001660902</c:v>
                </c:pt>
                <c:pt idx="243">
                  <c:v>0.56091850327732995</c:v>
                </c:pt>
                <c:pt idx="244">
                  <c:v>0.56134125638930099</c:v>
                </c:pt>
                <c:pt idx="245">
                  <c:v>0.561739379029074</c:v>
                </c:pt>
                <c:pt idx="246">
                  <c:v>0.56202866563627096</c:v>
                </c:pt>
                <c:pt idx="247">
                  <c:v>0.56235316542960601</c:v>
                </c:pt>
                <c:pt idx="248">
                  <c:v>0.562600807208814</c:v>
                </c:pt>
                <c:pt idx="249">
                  <c:v>0.56279103896846105</c:v>
                </c:pt>
                <c:pt idx="250">
                  <c:v>0.56301649221314998</c:v>
                </c:pt>
                <c:pt idx="251">
                  <c:v>0.56330246216073299</c:v>
                </c:pt>
                <c:pt idx="252">
                  <c:v>0.56356147872122997</c:v>
                </c:pt>
                <c:pt idx="253">
                  <c:v>0.56367515261321999</c:v>
                </c:pt>
                <c:pt idx="254">
                  <c:v>0.56384887139186501</c:v>
                </c:pt>
                <c:pt idx="255">
                  <c:v>0.56400574071943399</c:v>
                </c:pt>
                <c:pt idx="256">
                  <c:v>0.56413300509032904</c:v>
                </c:pt>
                <c:pt idx="257">
                  <c:v>0.56423261177639505</c:v>
                </c:pt>
                <c:pt idx="258">
                  <c:v>0.564380274694259</c:v>
                </c:pt>
                <c:pt idx="259">
                  <c:v>0.56453659949590895</c:v>
                </c:pt>
                <c:pt idx="260">
                  <c:v>0.56455107797471604</c:v>
                </c:pt>
                <c:pt idx="261">
                  <c:v>0.56466265583491404</c:v>
                </c:pt>
                <c:pt idx="262">
                  <c:v>0.56484689064025795</c:v>
                </c:pt>
                <c:pt idx="263">
                  <c:v>0.56499069413024605</c:v>
                </c:pt>
                <c:pt idx="264">
                  <c:v>0.56521709275406795</c:v>
                </c:pt>
                <c:pt idx="265">
                  <c:v>0.56545538348897195</c:v>
                </c:pt>
                <c:pt idx="266">
                  <c:v>0.56565868201654301</c:v>
                </c:pt>
                <c:pt idx="267">
                  <c:v>0.56597419936904902</c:v>
                </c:pt>
                <c:pt idx="268">
                  <c:v>0.56638366163738596</c:v>
                </c:pt>
                <c:pt idx="269">
                  <c:v>0.56682906869088201</c:v>
                </c:pt>
                <c:pt idx="270">
                  <c:v>0.56722950336532496</c:v>
                </c:pt>
                <c:pt idx="271">
                  <c:v>0.56770967204984102</c:v>
                </c:pt>
                <c:pt idx="272">
                  <c:v>0.56828484821587699</c:v>
                </c:pt>
                <c:pt idx="273">
                  <c:v>0.56890130380429105</c:v>
                </c:pt>
                <c:pt idx="274">
                  <c:v>0.56950062079615005</c:v>
                </c:pt>
                <c:pt idx="275">
                  <c:v>0.57014028091221702</c:v>
                </c:pt>
                <c:pt idx="276">
                  <c:v>0.57085010956648896</c:v>
                </c:pt>
                <c:pt idx="277">
                  <c:v>0.57148299091739896</c:v>
                </c:pt>
                <c:pt idx="278">
                  <c:v>0.57213392872427504</c:v>
                </c:pt>
                <c:pt idx="279">
                  <c:v>0.57284914490726002</c:v>
                </c:pt>
                <c:pt idx="280">
                  <c:v>0.57358594714188804</c:v>
                </c:pt>
                <c:pt idx="281">
                  <c:v>0.57433808983173995</c:v>
                </c:pt>
                <c:pt idx="282">
                  <c:v>0.575063900593343</c:v>
                </c:pt>
                <c:pt idx="283">
                  <c:v>0.57578401869510198</c:v>
                </c:pt>
                <c:pt idx="284">
                  <c:v>0.57650648359411105</c:v>
                </c:pt>
                <c:pt idx="285">
                  <c:v>0.57719763818282899</c:v>
                </c:pt>
                <c:pt idx="286">
                  <c:v>0.57782118499403801</c:v>
                </c:pt>
                <c:pt idx="287">
                  <c:v>0.57846082510842001</c:v>
                </c:pt>
                <c:pt idx="288">
                  <c:v>0.57909341686210603</c:v>
                </c:pt>
                <c:pt idx="289">
                  <c:v>0.57966569753739505</c:v>
                </c:pt>
                <c:pt idx="290">
                  <c:v>0.58025472688200197</c:v>
                </c:pt>
                <c:pt idx="291">
                  <c:v>0.58088035878592004</c:v>
                </c:pt>
                <c:pt idx="292">
                  <c:v>0.58154018662166895</c:v>
                </c:pt>
                <c:pt idx="293">
                  <c:v>0.58215226881570903</c:v>
                </c:pt>
                <c:pt idx="294">
                  <c:v>0.58272192824329705</c:v>
                </c:pt>
                <c:pt idx="295">
                  <c:v>0.58329533900347297</c:v>
                </c:pt>
                <c:pt idx="296">
                  <c:v>0.58385941751963699</c:v>
                </c:pt>
                <c:pt idx="297">
                  <c:v>0.58442764595013097</c:v>
                </c:pt>
                <c:pt idx="298">
                  <c:v>0.58499439225174599</c:v>
                </c:pt>
                <c:pt idx="299">
                  <c:v>0.58553551505201495</c:v>
                </c:pt>
                <c:pt idx="300">
                  <c:v>0.58607856919316603</c:v>
                </c:pt>
                <c:pt idx="301">
                  <c:v>0.586632902923098</c:v>
                </c:pt>
                <c:pt idx="302">
                  <c:v>0.58722574618102197</c:v>
                </c:pt>
                <c:pt idx="303">
                  <c:v>0.58779785443585397</c:v>
                </c:pt>
                <c:pt idx="304">
                  <c:v>0.58834919372139205</c:v>
                </c:pt>
                <c:pt idx="305">
                  <c:v>0.58891264043559099</c:v>
                </c:pt>
                <c:pt idx="306">
                  <c:v>0.58952554027809001</c:v>
                </c:pt>
                <c:pt idx="307">
                  <c:v>0.59016234260641898</c:v>
                </c:pt>
                <c:pt idx="308">
                  <c:v>0.59074837276319203</c:v>
                </c:pt>
                <c:pt idx="309">
                  <c:v>0.59132360590569799</c:v>
                </c:pt>
                <c:pt idx="310">
                  <c:v>0.591824488192918</c:v>
                </c:pt>
                <c:pt idx="311">
                  <c:v>0.59238447202553601</c:v>
                </c:pt>
                <c:pt idx="312">
                  <c:v>0.59301497407482595</c:v>
                </c:pt>
                <c:pt idx="313">
                  <c:v>0.59351518716377505</c:v>
                </c:pt>
                <c:pt idx="314">
                  <c:v>0.59399162183419696</c:v>
                </c:pt>
                <c:pt idx="315">
                  <c:v>0.59449290805507304</c:v>
                </c:pt>
                <c:pt idx="316">
                  <c:v>0.59500691016434903</c:v>
                </c:pt>
                <c:pt idx="317">
                  <c:v>0.59555730786643801</c:v>
                </c:pt>
                <c:pt idx="318">
                  <c:v>0.59614742112887398</c:v>
                </c:pt>
                <c:pt idx="319">
                  <c:v>0.59664057548798399</c:v>
                </c:pt>
                <c:pt idx="320">
                  <c:v>0.597188501235832</c:v>
                </c:pt>
                <c:pt idx="321">
                  <c:v>0.59769652218185199</c:v>
                </c:pt>
                <c:pt idx="322">
                  <c:v>0.59811440300682694</c:v>
                </c:pt>
                <c:pt idx="323">
                  <c:v>0.598644394590087</c:v>
                </c:pt>
                <c:pt idx="324">
                  <c:v>0.59916394972132603</c:v>
                </c:pt>
                <c:pt idx="325">
                  <c:v>0.59967363661816397</c:v>
                </c:pt>
                <c:pt idx="326">
                  <c:v>0.60018184985552203</c:v>
                </c:pt>
                <c:pt idx="327">
                  <c:v>0.60068046802151698</c:v>
                </c:pt>
                <c:pt idx="328">
                  <c:v>0.60119541418452305</c:v>
                </c:pt>
                <c:pt idx="329">
                  <c:v>0.60172823997105396</c:v>
                </c:pt>
                <c:pt idx="330">
                  <c:v>0.60222659347743901</c:v>
                </c:pt>
                <c:pt idx="331">
                  <c:v>0.60266801714250695</c:v>
                </c:pt>
                <c:pt idx="332">
                  <c:v>0.60312751080467897</c:v>
                </c:pt>
                <c:pt idx="333">
                  <c:v>0.60358775693674405</c:v>
                </c:pt>
                <c:pt idx="334">
                  <c:v>0.60404571122217399</c:v>
                </c:pt>
                <c:pt idx="335">
                  <c:v>0.60450053672855897</c:v>
                </c:pt>
                <c:pt idx="336">
                  <c:v>0.60492696753927599</c:v>
                </c:pt>
                <c:pt idx="337">
                  <c:v>0.60533688397034302</c:v>
                </c:pt>
                <c:pt idx="338">
                  <c:v>0.60574454838734004</c:v>
                </c:pt>
                <c:pt idx="339">
                  <c:v>0.60618009144031204</c:v>
                </c:pt>
                <c:pt idx="340">
                  <c:v>0.606633987639424</c:v>
                </c:pt>
                <c:pt idx="341">
                  <c:v>0.60704235034639098</c:v>
                </c:pt>
                <c:pt idx="342">
                  <c:v>0.60742215440216596</c:v>
                </c:pt>
                <c:pt idx="343">
                  <c:v>0.60785824922145804</c:v>
                </c:pt>
                <c:pt idx="344">
                  <c:v>0.60828967613497498</c:v>
                </c:pt>
                <c:pt idx="345">
                  <c:v>0.60873953372281497</c:v>
                </c:pt>
                <c:pt idx="346">
                  <c:v>0.60920800598440905</c:v>
                </c:pt>
                <c:pt idx="347">
                  <c:v>0.60966439211026802</c:v>
                </c:pt>
                <c:pt idx="348">
                  <c:v>0.61003871797242903</c:v>
                </c:pt>
                <c:pt idx="349">
                  <c:v>0.61039010620443501</c:v>
                </c:pt>
                <c:pt idx="350">
                  <c:v>0.61073010233855995</c:v>
                </c:pt>
                <c:pt idx="351">
                  <c:v>0.61111317261338705</c:v>
                </c:pt>
                <c:pt idx="352">
                  <c:v>0.61156647597070901</c:v>
                </c:pt>
                <c:pt idx="353">
                  <c:v>0.611976905788575</c:v>
                </c:pt>
                <c:pt idx="354">
                  <c:v>0.61238431282638695</c:v>
                </c:pt>
                <c:pt idx="355">
                  <c:v>0.61274316461807499</c:v>
                </c:pt>
                <c:pt idx="356">
                  <c:v>0.61304981930241698</c:v>
                </c:pt>
                <c:pt idx="357">
                  <c:v>0.61347146575033296</c:v>
                </c:pt>
                <c:pt idx="358">
                  <c:v>0.61389705547922502</c:v>
                </c:pt>
                <c:pt idx="359">
                  <c:v>0.61426450063348403</c:v>
                </c:pt>
                <c:pt idx="360">
                  <c:v>0.61467636273847204</c:v>
                </c:pt>
                <c:pt idx="361">
                  <c:v>0.61507455642025599</c:v>
                </c:pt>
                <c:pt idx="362">
                  <c:v>0.61543560543545295</c:v>
                </c:pt>
                <c:pt idx="363">
                  <c:v>0.61573248863300301</c:v>
                </c:pt>
                <c:pt idx="364">
                  <c:v>0.616068642903149</c:v>
                </c:pt>
                <c:pt idx="365">
                  <c:v>0.61643122728609601</c:v>
                </c:pt>
                <c:pt idx="366">
                  <c:v>0.61675710975461695</c:v>
                </c:pt>
                <c:pt idx="367">
                  <c:v>0.61705827908976496</c:v>
                </c:pt>
                <c:pt idx="368">
                  <c:v>0.617427856005487</c:v>
                </c:pt>
                <c:pt idx="369">
                  <c:v>0.617852790809165</c:v>
                </c:pt>
                <c:pt idx="370">
                  <c:v>0.61817926570627002</c:v>
                </c:pt>
                <c:pt idx="371">
                  <c:v>0.61852332031952895</c:v>
                </c:pt>
                <c:pt idx="372">
                  <c:v>0.61883822303200198</c:v>
                </c:pt>
                <c:pt idx="373">
                  <c:v>0.61916901262182</c:v>
                </c:pt>
                <c:pt idx="374">
                  <c:v>0.61953013521969402</c:v>
                </c:pt>
                <c:pt idx="375">
                  <c:v>0.61988029282086998</c:v>
                </c:pt>
                <c:pt idx="376">
                  <c:v>0.62016299903639205</c:v>
                </c:pt>
                <c:pt idx="377">
                  <c:v>0.62047126194811497</c:v>
                </c:pt>
                <c:pt idx="378">
                  <c:v>0.62081100865156902</c:v>
                </c:pt>
                <c:pt idx="379">
                  <c:v>0.621124559361944</c:v>
                </c:pt>
                <c:pt idx="380">
                  <c:v>0.62141168760082899</c:v>
                </c:pt>
                <c:pt idx="381">
                  <c:v>0.62166969166822805</c:v>
                </c:pt>
                <c:pt idx="382">
                  <c:v>0.62197922215411705</c:v>
                </c:pt>
                <c:pt idx="383">
                  <c:v>0.62227110432539501</c:v>
                </c:pt>
                <c:pt idx="384">
                  <c:v>0.62252260312193797</c:v>
                </c:pt>
                <c:pt idx="385">
                  <c:v>0.62279615872919802</c:v>
                </c:pt>
                <c:pt idx="386">
                  <c:v>0.62313753255321003</c:v>
                </c:pt>
                <c:pt idx="387">
                  <c:v>0.62346334745967902</c:v>
                </c:pt>
                <c:pt idx="388">
                  <c:v>0.62376092010742801</c:v>
                </c:pt>
                <c:pt idx="389">
                  <c:v>0.624029521756016</c:v>
                </c:pt>
                <c:pt idx="390">
                  <c:v>0.62426900552707998</c:v>
                </c:pt>
                <c:pt idx="391">
                  <c:v>0.62458338415748105</c:v>
                </c:pt>
                <c:pt idx="392">
                  <c:v>0.62489198089042897</c:v>
                </c:pt>
                <c:pt idx="393">
                  <c:v>0.62514604501758597</c:v>
                </c:pt>
                <c:pt idx="394">
                  <c:v>0.62544743195944197</c:v>
                </c:pt>
                <c:pt idx="395">
                  <c:v>0.62567972921520498</c:v>
                </c:pt>
                <c:pt idx="396">
                  <c:v>0.62578850907248995</c:v>
                </c:pt>
                <c:pt idx="397">
                  <c:v>0.62603067390606004</c:v>
                </c:pt>
                <c:pt idx="398">
                  <c:v>0.626348646863644</c:v>
                </c:pt>
                <c:pt idx="399">
                  <c:v>0.62656428621476401</c:v>
                </c:pt>
                <c:pt idx="400">
                  <c:v>0.62674674955532905</c:v>
                </c:pt>
                <c:pt idx="401">
                  <c:v>0.62693184620082298</c:v>
                </c:pt>
                <c:pt idx="402">
                  <c:v>0.62717895055013895</c:v>
                </c:pt>
                <c:pt idx="403">
                  <c:v>0.62750141026141804</c:v>
                </c:pt>
                <c:pt idx="404">
                  <c:v>0.62771151255021895</c:v>
                </c:pt>
                <c:pt idx="405">
                  <c:v>0.62790839133411303</c:v>
                </c:pt>
                <c:pt idx="406">
                  <c:v>0.628171521969214</c:v>
                </c:pt>
                <c:pt idx="407">
                  <c:v>0.62836004087298403</c:v>
                </c:pt>
                <c:pt idx="408">
                  <c:v>0.62858186822971895</c:v>
                </c:pt>
                <c:pt idx="409">
                  <c:v>0.62883548049859095</c:v>
                </c:pt>
                <c:pt idx="410">
                  <c:v>0.62897417626988505</c:v>
                </c:pt>
                <c:pt idx="411">
                  <c:v>0.62914717451339996</c:v>
                </c:pt>
                <c:pt idx="412">
                  <c:v>0.62939877553639201</c:v>
                </c:pt>
                <c:pt idx="413">
                  <c:v>0.62958907447763302</c:v>
                </c:pt>
                <c:pt idx="414">
                  <c:v>0.62977190477712397</c:v>
                </c:pt>
                <c:pt idx="415">
                  <c:v>0.62999098226204098</c:v>
                </c:pt>
                <c:pt idx="416">
                  <c:v>0.63019781325850799</c:v>
                </c:pt>
                <c:pt idx="417">
                  <c:v>0.63029896120330497</c:v>
                </c:pt>
                <c:pt idx="418">
                  <c:v>0.63043082145232998</c:v>
                </c:pt>
                <c:pt idx="419">
                  <c:v>0.63062887564419101</c:v>
                </c:pt>
                <c:pt idx="420">
                  <c:v>0.63082432889529005</c:v>
                </c:pt>
                <c:pt idx="421">
                  <c:v>0.63103004937282803</c:v>
                </c:pt>
                <c:pt idx="422">
                  <c:v>0.63121132354418996</c:v>
                </c:pt>
                <c:pt idx="423">
                  <c:v>0.63129252464809404</c:v>
                </c:pt>
                <c:pt idx="424">
                  <c:v>0.63141885757563099</c:v>
                </c:pt>
                <c:pt idx="425">
                  <c:v>0.63160663142683404</c:v>
                </c:pt>
                <c:pt idx="426">
                  <c:v>0.631786460151602</c:v>
                </c:pt>
                <c:pt idx="427">
                  <c:v>0.631989296014971</c:v>
                </c:pt>
                <c:pt idx="428">
                  <c:v>0.63216571148390299</c:v>
                </c:pt>
                <c:pt idx="429">
                  <c:v>0.63231988104437997</c:v>
                </c:pt>
                <c:pt idx="430">
                  <c:v>0.632501455134311</c:v>
                </c:pt>
                <c:pt idx="431">
                  <c:v>0.63267431565763599</c:v>
                </c:pt>
                <c:pt idx="432">
                  <c:v>0.63277889838855605</c:v>
                </c:pt>
                <c:pt idx="433">
                  <c:v>0.632887564228796</c:v>
                </c:pt>
                <c:pt idx="434">
                  <c:v>0.63303599713854497</c:v>
                </c:pt>
                <c:pt idx="435">
                  <c:v>0.63317309651972198</c:v>
                </c:pt>
                <c:pt idx="436">
                  <c:v>0.63330701174991999</c:v>
                </c:pt>
                <c:pt idx="437">
                  <c:v>0.63348081672634904</c:v>
                </c:pt>
                <c:pt idx="438">
                  <c:v>0.63360367419843799</c:v>
                </c:pt>
                <c:pt idx="439">
                  <c:v>0.63375894669522503</c:v>
                </c:pt>
                <c:pt idx="440">
                  <c:v>0.63398161317307899</c:v>
                </c:pt>
                <c:pt idx="441">
                  <c:v>0.63407775992656301</c:v>
                </c:pt>
                <c:pt idx="442">
                  <c:v>0.63412289494999197</c:v>
                </c:pt>
                <c:pt idx="443">
                  <c:v>0.63419764510878196</c:v>
                </c:pt>
                <c:pt idx="444">
                  <c:v>0.634316104903623</c:v>
                </c:pt>
                <c:pt idx="445">
                  <c:v>0.63448247122920298</c:v>
                </c:pt>
                <c:pt idx="446">
                  <c:v>0.63462278364101699</c:v>
                </c:pt>
                <c:pt idx="447">
                  <c:v>0.63470514931592703</c:v>
                </c:pt>
                <c:pt idx="448">
                  <c:v>0.63490434382059002</c:v>
                </c:pt>
                <c:pt idx="449">
                  <c:v>0.63508765905279096</c:v>
                </c:pt>
                <c:pt idx="450">
                  <c:v>0.63513089926976796</c:v>
                </c:pt>
                <c:pt idx="451">
                  <c:v>0.63522507877518097</c:v>
                </c:pt>
                <c:pt idx="452">
                  <c:v>0.63529696482320697</c:v>
                </c:pt>
                <c:pt idx="453">
                  <c:v>0.63536750461351799</c:v>
                </c:pt>
                <c:pt idx="454">
                  <c:v>0.63555879208030097</c:v>
                </c:pt>
                <c:pt idx="455">
                  <c:v>0.63572210428064102</c:v>
                </c:pt>
                <c:pt idx="456">
                  <c:v>0.635824000526373</c:v>
                </c:pt>
                <c:pt idx="457">
                  <c:v>0.63584205299448204</c:v>
                </c:pt>
                <c:pt idx="458">
                  <c:v>0.63596778003528498</c:v>
                </c:pt>
                <c:pt idx="459">
                  <c:v>0.63616461080479003</c:v>
                </c:pt>
                <c:pt idx="460">
                  <c:v>0.63629827812672701</c:v>
                </c:pt>
                <c:pt idx="461">
                  <c:v>0.63632837475329296</c:v>
                </c:pt>
                <c:pt idx="462">
                  <c:v>0.63651472997034197</c:v>
                </c:pt>
                <c:pt idx="463">
                  <c:v>0.63672117509470405</c:v>
                </c:pt>
                <c:pt idx="464">
                  <c:v>0.63679097828846298</c:v>
                </c:pt>
                <c:pt idx="465">
                  <c:v>0.63689251825794102</c:v>
                </c:pt>
                <c:pt idx="466">
                  <c:v>0.63696991701236205</c:v>
                </c:pt>
                <c:pt idx="467">
                  <c:v>0.63704947317987604</c:v>
                </c:pt>
                <c:pt idx="468">
                  <c:v>0.637181677350529</c:v>
                </c:pt>
                <c:pt idx="469">
                  <c:v>0.637295242063734</c:v>
                </c:pt>
                <c:pt idx="470">
                  <c:v>0.63742068040865796</c:v>
                </c:pt>
                <c:pt idx="471">
                  <c:v>0.63761424562396196</c:v>
                </c:pt>
                <c:pt idx="472">
                  <c:v>0.63769709318619405</c:v>
                </c:pt>
                <c:pt idx="473">
                  <c:v>0.63771559584141801</c:v>
                </c:pt>
                <c:pt idx="474">
                  <c:v>0.63788804806792698</c:v>
                </c:pt>
                <c:pt idx="475">
                  <c:v>0.637975304149761</c:v>
                </c:pt>
                <c:pt idx="476">
                  <c:v>0.63809756270512996</c:v>
                </c:pt>
                <c:pt idx="477">
                  <c:v>0.63831169770439899</c:v>
                </c:pt>
                <c:pt idx="478">
                  <c:v>0.63847675727326003</c:v>
                </c:pt>
                <c:pt idx="479">
                  <c:v>0.63864425070958697</c:v>
                </c:pt>
                <c:pt idx="480">
                  <c:v>0.63872831049883705</c:v>
                </c:pt>
                <c:pt idx="481">
                  <c:v>0.63872242900700305</c:v>
                </c:pt>
                <c:pt idx="482">
                  <c:v>0.638895539558341</c:v>
                </c:pt>
                <c:pt idx="483">
                  <c:v>0.63904518654981801</c:v>
                </c:pt>
                <c:pt idx="484">
                  <c:v>0.63921948930100603</c:v>
                </c:pt>
                <c:pt idx="485">
                  <c:v>0.63935927386676605</c:v>
                </c:pt>
                <c:pt idx="486">
                  <c:v>0.63941772295953903</c:v>
                </c:pt>
                <c:pt idx="487">
                  <c:v>0.63954878104813295</c:v>
                </c:pt>
                <c:pt idx="488">
                  <c:v>0.639702699930774</c:v>
                </c:pt>
                <c:pt idx="489">
                  <c:v>0.63978395011497102</c:v>
                </c:pt>
                <c:pt idx="490">
                  <c:v>0.639903692116637</c:v>
                </c:pt>
                <c:pt idx="491">
                  <c:v>0.64006634211996205</c:v>
                </c:pt>
                <c:pt idx="492">
                  <c:v>0.64022291134654596</c:v>
                </c:pt>
                <c:pt idx="493">
                  <c:v>0.640332480162628</c:v>
                </c:pt>
                <c:pt idx="494">
                  <c:v>0.64048860486543202</c:v>
                </c:pt>
                <c:pt idx="495">
                  <c:v>0.64063725344342004</c:v>
                </c:pt>
                <c:pt idx="496">
                  <c:v>0.640720377666948</c:v>
                </c:pt>
                <c:pt idx="497">
                  <c:v>0.64087536456107597</c:v>
                </c:pt>
                <c:pt idx="498">
                  <c:v>0.64109193238532503</c:v>
                </c:pt>
                <c:pt idx="499">
                  <c:v>0.64131064654159697</c:v>
                </c:pt>
                <c:pt idx="500">
                  <c:v>0.64152736690961598</c:v>
                </c:pt>
                <c:pt idx="501">
                  <c:v>0.64164635061924502</c:v>
                </c:pt>
                <c:pt idx="502">
                  <c:v>0.64181508182790503</c:v>
                </c:pt>
                <c:pt idx="503">
                  <c:v>0.641966563024856</c:v>
                </c:pt>
                <c:pt idx="504">
                  <c:v>0.64205881645426399</c:v>
                </c:pt>
                <c:pt idx="505">
                  <c:v>0.64222038922170999</c:v>
                </c:pt>
                <c:pt idx="506">
                  <c:v>0.64248132538577796</c:v>
                </c:pt>
                <c:pt idx="507">
                  <c:v>0.642651769177909</c:v>
                </c:pt>
                <c:pt idx="508">
                  <c:v>0.64277600820632397</c:v>
                </c:pt>
                <c:pt idx="509">
                  <c:v>0.64294294687948705</c:v>
                </c:pt>
                <c:pt idx="510">
                  <c:v>0.643033993386946</c:v>
                </c:pt>
                <c:pt idx="511">
                  <c:v>0.64314118838845202</c:v>
                </c:pt>
                <c:pt idx="512">
                  <c:v>0.64339644873088497</c:v>
                </c:pt>
                <c:pt idx="513">
                  <c:v>0.64360223062727895</c:v>
                </c:pt>
                <c:pt idx="514">
                  <c:v>0.64382981818124996</c:v>
                </c:pt>
                <c:pt idx="515">
                  <c:v>0.64403879298371902</c:v>
                </c:pt>
                <c:pt idx="516">
                  <c:v>0.64420691377759298</c:v>
                </c:pt>
                <c:pt idx="517">
                  <c:v>0.64432839883134696</c:v>
                </c:pt>
                <c:pt idx="518">
                  <c:v>0.64452343133530698</c:v>
                </c:pt>
                <c:pt idx="519">
                  <c:v>0.64474237557595904</c:v>
                </c:pt>
                <c:pt idx="520">
                  <c:v>0.64492705541079898</c:v>
                </c:pt>
                <c:pt idx="521">
                  <c:v>0.64509191720283898</c:v>
                </c:pt>
                <c:pt idx="522">
                  <c:v>0.64518781314738805</c:v>
                </c:pt>
                <c:pt idx="523">
                  <c:v>0.645467068919368</c:v>
                </c:pt>
                <c:pt idx="524">
                  <c:v>0.64587939553701101</c:v>
                </c:pt>
                <c:pt idx="525">
                  <c:v>0.64599666634302999</c:v>
                </c:pt>
                <c:pt idx="526">
                  <c:v>0.64602487053715896</c:v>
                </c:pt>
                <c:pt idx="527">
                  <c:v>0.64619082612131495</c:v>
                </c:pt>
                <c:pt idx="528">
                  <c:v>0.64632064826461899</c:v>
                </c:pt>
                <c:pt idx="529">
                  <c:v>0.64643383352655404</c:v>
                </c:pt>
                <c:pt idx="530">
                  <c:v>0.64665712288992805</c:v>
                </c:pt>
                <c:pt idx="531">
                  <c:v>0.646840354441234</c:v>
                </c:pt>
                <c:pt idx="532">
                  <c:v>0.64709539347244605</c:v>
                </c:pt>
                <c:pt idx="533">
                  <c:v>0.64744922182782805</c:v>
                </c:pt>
                <c:pt idx="534">
                  <c:v>0.64779058870680795</c:v>
                </c:pt>
                <c:pt idx="535">
                  <c:v>0.64801223022347798</c:v>
                </c:pt>
                <c:pt idx="536">
                  <c:v>0.64816922586317605</c:v>
                </c:pt>
                <c:pt idx="537">
                  <c:v>0.64831207909959598</c:v>
                </c:pt>
                <c:pt idx="538">
                  <c:v>0.64848041786275301</c:v>
                </c:pt>
                <c:pt idx="539">
                  <c:v>0.64863647070782404</c:v>
                </c:pt>
                <c:pt idx="540">
                  <c:v>0.64886080100164401</c:v>
                </c:pt>
                <c:pt idx="541">
                  <c:v>0.64913752611182496</c:v>
                </c:pt>
                <c:pt idx="542">
                  <c:v>0.64929089896423198</c:v>
                </c:pt>
                <c:pt idx="543">
                  <c:v>0.649384712374383</c:v>
                </c:pt>
                <c:pt idx="544">
                  <c:v>0.64959441172867605</c:v>
                </c:pt>
                <c:pt idx="545">
                  <c:v>0.649794180081808</c:v>
                </c:pt>
                <c:pt idx="546">
                  <c:v>0.65001672012640599</c:v>
                </c:pt>
                <c:pt idx="547">
                  <c:v>0.65017628064986499</c:v>
                </c:pt>
                <c:pt idx="548">
                  <c:v>0.65041100821901099</c:v>
                </c:pt>
                <c:pt idx="549">
                  <c:v>0.65058934651433398</c:v>
                </c:pt>
                <c:pt idx="550">
                  <c:v>0.65073087837924704</c:v>
                </c:pt>
                <c:pt idx="551">
                  <c:v>0.65099323280792798</c:v>
                </c:pt>
                <c:pt idx="552">
                  <c:v>0.65122498619661795</c:v>
                </c:pt>
                <c:pt idx="553">
                  <c:v>0.65140335938860106</c:v>
                </c:pt>
                <c:pt idx="554">
                  <c:v>0.65157798998434802</c:v>
                </c:pt>
                <c:pt idx="555">
                  <c:v>0.65176879805250598</c:v>
                </c:pt>
                <c:pt idx="556">
                  <c:v>0.65199547487992404</c:v>
                </c:pt>
                <c:pt idx="557">
                  <c:v>0.65230347258334798</c:v>
                </c:pt>
                <c:pt idx="558">
                  <c:v>0.65252812118722203</c:v>
                </c:pt>
                <c:pt idx="559">
                  <c:v>0.65265058468003301</c:v>
                </c:pt>
                <c:pt idx="560">
                  <c:v>0.65297142712795297</c:v>
                </c:pt>
                <c:pt idx="561">
                  <c:v>0.65322183386523103</c:v>
                </c:pt>
                <c:pt idx="562">
                  <c:v>0.65337477654980103</c:v>
                </c:pt>
                <c:pt idx="563">
                  <c:v>0.65357320764591798</c:v>
                </c:pt>
                <c:pt idx="564">
                  <c:v>0.65381943256672603</c:v>
                </c:pt>
                <c:pt idx="565">
                  <c:v>0.65405303683806904</c:v>
                </c:pt>
                <c:pt idx="566">
                  <c:v>0.65424680922423895</c:v>
                </c:pt>
                <c:pt idx="567">
                  <c:v>0.65462166867586302</c:v>
                </c:pt>
                <c:pt idx="568">
                  <c:v>0.654819412387315</c:v>
                </c:pt>
                <c:pt idx="569">
                  <c:v>0.65492364922068103</c:v>
                </c:pt>
                <c:pt idx="570">
                  <c:v>0.65522651243663499</c:v>
                </c:pt>
                <c:pt idx="571">
                  <c:v>0.65562969545329897</c:v>
                </c:pt>
                <c:pt idx="572">
                  <c:v>0.65601096831357497</c:v>
                </c:pt>
                <c:pt idx="573">
                  <c:v>0.65618889197639696</c:v>
                </c:pt>
                <c:pt idx="574">
                  <c:v>0.65619238689311898</c:v>
                </c:pt>
                <c:pt idx="575">
                  <c:v>0.65647535278327995</c:v>
                </c:pt>
                <c:pt idx="576">
                  <c:v>0.65666997883460398</c:v>
                </c:pt>
                <c:pt idx="577">
                  <c:v>0.65689605041479804</c:v>
                </c:pt>
                <c:pt idx="578">
                  <c:v>0.65729401707995605</c:v>
                </c:pt>
                <c:pt idx="579">
                  <c:v>0.65768141799423896</c:v>
                </c:pt>
                <c:pt idx="580">
                  <c:v>0.65796388748430301</c:v>
                </c:pt>
                <c:pt idx="581">
                  <c:v>0.65812423917493701</c:v>
                </c:pt>
                <c:pt idx="582">
                  <c:v>0.658342086718679</c:v>
                </c:pt>
                <c:pt idx="583">
                  <c:v>0.65863315248776</c:v>
                </c:pt>
                <c:pt idx="584">
                  <c:v>0.65880434259092202</c:v>
                </c:pt>
                <c:pt idx="585">
                  <c:v>0.65881391831114</c:v>
                </c:pt>
                <c:pt idx="586">
                  <c:v>0.65914396211788095</c:v>
                </c:pt>
                <c:pt idx="587">
                  <c:v>0.65942381425787</c:v>
                </c:pt>
                <c:pt idx="588">
                  <c:v>0.659547297864849</c:v>
                </c:pt>
                <c:pt idx="589">
                  <c:v>0.65974221951001399</c:v>
                </c:pt>
                <c:pt idx="590">
                  <c:v>0.66005826261544898</c:v>
                </c:pt>
                <c:pt idx="591">
                  <c:v>0.66037569136562702</c:v>
                </c:pt>
                <c:pt idx="592">
                  <c:v>0.66068666786100105</c:v>
                </c:pt>
                <c:pt idx="593">
                  <c:v>0.66078606165790799</c:v>
                </c:pt>
                <c:pt idx="594">
                  <c:v>0.660758247165673</c:v>
                </c:pt>
                <c:pt idx="595">
                  <c:v>0.66087376424297695</c:v>
                </c:pt>
                <c:pt idx="596">
                  <c:v>0.66118153075345498</c:v>
                </c:pt>
                <c:pt idx="597">
                  <c:v>0.66141207987697703</c:v>
                </c:pt>
                <c:pt idx="598">
                  <c:v>0.66161659635178904</c:v>
                </c:pt>
                <c:pt idx="599">
                  <c:v>0.66187393264578398</c:v>
                </c:pt>
                <c:pt idx="600">
                  <c:v>0.66225958498495696</c:v>
                </c:pt>
                <c:pt idx="601">
                  <c:v>0.66231158613332197</c:v>
                </c:pt>
                <c:pt idx="602">
                  <c:v>0.66246644735646298</c:v>
                </c:pt>
                <c:pt idx="603">
                  <c:v>0.66260535870011095</c:v>
                </c:pt>
                <c:pt idx="604">
                  <c:v>0.66268437168487604</c:v>
                </c:pt>
                <c:pt idx="605">
                  <c:v>0.66285254245829395</c:v>
                </c:pt>
                <c:pt idx="606">
                  <c:v>0.66299715076013499</c:v>
                </c:pt>
                <c:pt idx="607">
                  <c:v>0.66325883468205604</c:v>
                </c:pt>
                <c:pt idx="608">
                  <c:v>0.66362504847140102</c:v>
                </c:pt>
                <c:pt idx="609">
                  <c:v>0.66393841964573996</c:v>
                </c:pt>
                <c:pt idx="610">
                  <c:v>0.66425886836153603</c:v>
                </c:pt>
                <c:pt idx="611">
                  <c:v>0.66455133035263103</c:v>
                </c:pt>
                <c:pt idx="612">
                  <c:v>0.66471149708702604</c:v>
                </c:pt>
                <c:pt idx="613">
                  <c:v>0.66483484396124803</c:v>
                </c:pt>
                <c:pt idx="614">
                  <c:v>0.66502230071368396</c:v>
                </c:pt>
                <c:pt idx="615">
                  <c:v>0.66524923648543899</c:v>
                </c:pt>
                <c:pt idx="616">
                  <c:v>0.66541633038121095</c:v>
                </c:pt>
                <c:pt idx="617">
                  <c:v>0.66550346677586902</c:v>
                </c:pt>
                <c:pt idx="618">
                  <c:v>0.66573421935806698</c:v>
                </c:pt>
                <c:pt idx="619">
                  <c:v>0.66600253751104699</c:v>
                </c:pt>
                <c:pt idx="620">
                  <c:v>0.66607308922149899</c:v>
                </c:pt>
                <c:pt idx="621">
                  <c:v>0.66617688224170202</c:v>
                </c:pt>
                <c:pt idx="622">
                  <c:v>0.66648983760880098</c:v>
                </c:pt>
                <c:pt idx="623">
                  <c:v>0.66668730703303103</c:v>
                </c:pt>
                <c:pt idx="624">
                  <c:v>0.66680682407758396</c:v>
                </c:pt>
                <c:pt idx="625">
                  <c:v>0.66709546966740096</c:v>
                </c:pt>
                <c:pt idx="626">
                  <c:v>0.66741880292010103</c:v>
                </c:pt>
                <c:pt idx="627">
                  <c:v>0.66764236138787603</c:v>
                </c:pt>
                <c:pt idx="628">
                  <c:v>0.66792029316123402</c:v>
                </c:pt>
                <c:pt idx="629">
                  <c:v>0.66817396085541403</c:v>
                </c:pt>
                <c:pt idx="630">
                  <c:v>0.668417191594329</c:v>
                </c:pt>
                <c:pt idx="631">
                  <c:v>0.66856196065686002</c:v>
                </c:pt>
                <c:pt idx="632">
                  <c:v>0.66880064738821199</c:v>
                </c:pt>
                <c:pt idx="633">
                  <c:v>0.66908230912136801</c:v>
                </c:pt>
                <c:pt idx="634">
                  <c:v>0.66927855923419599</c:v>
                </c:pt>
                <c:pt idx="635">
                  <c:v>0.66953446621619594</c:v>
                </c:pt>
                <c:pt idx="636">
                  <c:v>0.66982957078959104</c:v>
                </c:pt>
                <c:pt idx="637">
                  <c:v>0.67013533943688497</c:v>
                </c:pt>
                <c:pt idx="638">
                  <c:v>0.67046588645453498</c:v>
                </c:pt>
                <c:pt idx="639">
                  <c:v>0.670726064982892</c:v>
                </c:pt>
                <c:pt idx="640">
                  <c:v>0.67094217026796799</c:v>
                </c:pt>
                <c:pt idx="641">
                  <c:v>0.67119760209621504</c:v>
                </c:pt>
                <c:pt idx="642">
                  <c:v>0.67146714224107396</c:v>
                </c:pt>
                <c:pt idx="643">
                  <c:v>0.67173978022944603</c:v>
                </c:pt>
                <c:pt idx="644">
                  <c:v>0.67199450703855601</c:v>
                </c:pt>
                <c:pt idx="645">
                  <c:v>0.67222202939901499</c:v>
                </c:pt>
                <c:pt idx="646">
                  <c:v>0.67246076110249298</c:v>
                </c:pt>
                <c:pt idx="647">
                  <c:v>0.67266487695192101</c:v>
                </c:pt>
                <c:pt idx="648">
                  <c:v>0.672941739619482</c:v>
                </c:pt>
                <c:pt idx="649">
                  <c:v>0.67330397717950397</c:v>
                </c:pt>
                <c:pt idx="650">
                  <c:v>0.67358601289914699</c:v>
                </c:pt>
                <c:pt idx="651">
                  <c:v>0.673785465637874</c:v>
                </c:pt>
                <c:pt idx="652">
                  <c:v>0.67409400386649299</c:v>
                </c:pt>
                <c:pt idx="653">
                  <c:v>0.67429798229219196</c:v>
                </c:pt>
                <c:pt idx="654">
                  <c:v>0.674446718905235</c:v>
                </c:pt>
                <c:pt idx="655">
                  <c:v>0.67468819870279995</c:v>
                </c:pt>
                <c:pt idx="656">
                  <c:v>0.67499952412909003</c:v>
                </c:pt>
                <c:pt idx="657">
                  <c:v>0.675221550980175</c:v>
                </c:pt>
                <c:pt idx="658">
                  <c:v>0.67544637034132404</c:v>
                </c:pt>
                <c:pt idx="659">
                  <c:v>0.67577111812175406</c:v>
                </c:pt>
                <c:pt idx="660">
                  <c:v>0.67603405842321795</c:v>
                </c:pt>
                <c:pt idx="661">
                  <c:v>0.67619925198378905</c:v>
                </c:pt>
                <c:pt idx="662">
                  <c:v>0.676434268492487</c:v>
                </c:pt>
                <c:pt idx="663">
                  <c:v>0.67664851479652999</c:v>
                </c:pt>
                <c:pt idx="664">
                  <c:v>0.67676444148850801</c:v>
                </c:pt>
                <c:pt idx="665">
                  <c:v>0.67693541547689495</c:v>
                </c:pt>
                <c:pt idx="666">
                  <c:v>0.67710532452688699</c:v>
                </c:pt>
                <c:pt idx="667">
                  <c:v>0.67726553451695404</c:v>
                </c:pt>
                <c:pt idx="668">
                  <c:v>0.67734222887542594</c:v>
                </c:pt>
                <c:pt idx="669">
                  <c:v>0.67749612179585395</c:v>
                </c:pt>
                <c:pt idx="670">
                  <c:v>0.67775398048526503</c:v>
                </c:pt>
                <c:pt idx="671">
                  <c:v>0.67794736427925895</c:v>
                </c:pt>
                <c:pt idx="672">
                  <c:v>0.67821395537059204</c:v>
                </c:pt>
                <c:pt idx="673">
                  <c:v>0.67850695233154301</c:v>
                </c:pt>
                <c:pt idx="674">
                  <c:v>0.67875269111623704</c:v>
                </c:pt>
                <c:pt idx="675">
                  <c:v>0.67900234002591098</c:v>
                </c:pt>
                <c:pt idx="676">
                  <c:v>0.67922836169103395</c:v>
                </c:pt>
                <c:pt idx="677">
                  <c:v>0.679499807779813</c:v>
                </c:pt>
                <c:pt idx="678">
                  <c:v>0.67979477878136696</c:v>
                </c:pt>
                <c:pt idx="679">
                  <c:v>0.68000218691302905</c:v>
                </c:pt>
                <c:pt idx="680">
                  <c:v>0.68025285562568905</c:v>
                </c:pt>
                <c:pt idx="681">
                  <c:v>0.68051877017075402</c:v>
                </c:pt>
                <c:pt idx="682">
                  <c:v>0.68073958694425396</c:v>
                </c:pt>
                <c:pt idx="683">
                  <c:v>0.68094951839010798</c:v>
                </c:pt>
                <c:pt idx="684">
                  <c:v>0.68123114228465997</c:v>
                </c:pt>
                <c:pt idx="685">
                  <c:v>0.68154906032711804</c:v>
                </c:pt>
                <c:pt idx="686">
                  <c:v>0.68185247488603995</c:v>
                </c:pt>
                <c:pt idx="687">
                  <c:v>0.68213904993157504</c:v>
                </c:pt>
                <c:pt idx="688">
                  <c:v>0.68247494795768404</c:v>
                </c:pt>
                <c:pt idx="689">
                  <c:v>0.68275126387292295</c:v>
                </c:pt>
                <c:pt idx="690">
                  <c:v>0.68296861491022698</c:v>
                </c:pt>
                <c:pt idx="691">
                  <c:v>0.68319461953267502</c:v>
                </c:pt>
                <c:pt idx="692">
                  <c:v>0.68341814720752203</c:v>
                </c:pt>
                <c:pt idx="693">
                  <c:v>0.683662639381862</c:v>
                </c:pt>
                <c:pt idx="694">
                  <c:v>0.68397115830575705</c:v>
                </c:pt>
                <c:pt idx="695">
                  <c:v>0.68429789639163596</c:v>
                </c:pt>
                <c:pt idx="696">
                  <c:v>0.68463196768560397</c:v>
                </c:pt>
                <c:pt idx="697">
                  <c:v>0.68495692089485305</c:v>
                </c:pt>
                <c:pt idx="698">
                  <c:v>0.68526825846741801</c:v>
                </c:pt>
                <c:pt idx="699">
                  <c:v>0.68557523112589003</c:v>
                </c:pt>
                <c:pt idx="700">
                  <c:v>0.68593183721189699</c:v>
                </c:pt>
                <c:pt idx="701">
                  <c:v>0.68632783220347904</c:v>
                </c:pt>
                <c:pt idx="702">
                  <c:v>0.68670916951735606</c:v>
                </c:pt>
                <c:pt idx="703">
                  <c:v>0.68707811267575003</c:v>
                </c:pt>
                <c:pt idx="704">
                  <c:v>0.68738978709283005</c:v>
                </c:pt>
                <c:pt idx="705">
                  <c:v>0.68768437662967896</c:v>
                </c:pt>
                <c:pt idx="706">
                  <c:v>0.68796639239109503</c:v>
                </c:pt>
                <c:pt idx="707">
                  <c:v>0.688147281124736</c:v>
                </c:pt>
                <c:pt idx="708">
                  <c:v>0.68842453271790505</c:v>
                </c:pt>
                <c:pt idx="709">
                  <c:v>0.68873009049379597</c:v>
                </c:pt>
                <c:pt idx="710">
                  <c:v>0.68905311960736504</c:v>
                </c:pt>
                <c:pt idx="711">
                  <c:v>0.68935447836691499</c:v>
                </c:pt>
                <c:pt idx="712">
                  <c:v>0.68974124999845399</c:v>
                </c:pt>
                <c:pt idx="713">
                  <c:v>0.69004184727309603</c:v>
                </c:pt>
                <c:pt idx="714">
                  <c:v>0.69031456215627396</c:v>
                </c:pt>
                <c:pt idx="715">
                  <c:v>0.69061290339955805</c:v>
                </c:pt>
                <c:pt idx="716">
                  <c:v>0.69082426278171005</c:v>
                </c:pt>
                <c:pt idx="717">
                  <c:v>0.691075676708514</c:v>
                </c:pt>
                <c:pt idx="718">
                  <c:v>0.69136069107515297</c:v>
                </c:pt>
                <c:pt idx="719">
                  <c:v>0.69162364376544905</c:v>
                </c:pt>
                <c:pt idx="720">
                  <c:v>0.69197636263587003</c:v>
                </c:pt>
                <c:pt idx="721">
                  <c:v>0.69224916284944604</c:v>
                </c:pt>
                <c:pt idx="722">
                  <c:v>0.69241694317692204</c:v>
                </c:pt>
                <c:pt idx="723">
                  <c:v>0.69269208335632404</c:v>
                </c:pt>
                <c:pt idx="724">
                  <c:v>0.69299367170236603</c:v>
                </c:pt>
                <c:pt idx="725">
                  <c:v>0.69325607575505099</c:v>
                </c:pt>
                <c:pt idx="726">
                  <c:v>0.693535974370039</c:v>
                </c:pt>
                <c:pt idx="727">
                  <c:v>0.69390014289889901</c:v>
                </c:pt>
                <c:pt idx="728">
                  <c:v>0.69411100947659898</c:v>
                </c:pt>
                <c:pt idx="729">
                  <c:v>0.69432526482524304</c:v>
                </c:pt>
                <c:pt idx="730">
                  <c:v>0.69457442637616196</c:v>
                </c:pt>
                <c:pt idx="731">
                  <c:v>0.69470299027135696</c:v>
                </c:pt>
                <c:pt idx="732">
                  <c:v>0.69490240134708403</c:v>
                </c:pt>
                <c:pt idx="733">
                  <c:v>0.69514485392149294</c:v>
                </c:pt>
                <c:pt idx="734">
                  <c:v>0.69534642547235803</c:v>
                </c:pt>
                <c:pt idx="735">
                  <c:v>0.69562828630593998</c:v>
                </c:pt>
                <c:pt idx="736">
                  <c:v>0.69585751972738696</c:v>
                </c:pt>
                <c:pt idx="737">
                  <c:v>0.696022212727189</c:v>
                </c:pt>
                <c:pt idx="738">
                  <c:v>0.69624383499896902</c:v>
                </c:pt>
                <c:pt idx="739">
                  <c:v>0.69641337517482005</c:v>
                </c:pt>
                <c:pt idx="740">
                  <c:v>0.69660161716185098</c:v>
                </c:pt>
                <c:pt idx="741">
                  <c:v>0.69681698896826105</c:v>
                </c:pt>
                <c:pt idx="742">
                  <c:v>0.69703264180943503</c:v>
                </c:pt>
                <c:pt idx="743">
                  <c:v>0.69723292199440101</c:v>
                </c:pt>
                <c:pt idx="744">
                  <c:v>0.69745045554122298</c:v>
                </c:pt>
                <c:pt idx="745">
                  <c:v>0.69766471634242699</c:v>
                </c:pt>
                <c:pt idx="746">
                  <c:v>0.69781993111033103</c:v>
                </c:pt>
                <c:pt idx="747">
                  <c:v>0.69801198606218495</c:v>
                </c:pt>
                <c:pt idx="748">
                  <c:v>0.69816794906387303</c:v>
                </c:pt>
                <c:pt idx="749">
                  <c:v>0.698345358190819</c:v>
                </c:pt>
                <c:pt idx="750">
                  <c:v>0.69855792915068404</c:v>
                </c:pt>
                <c:pt idx="751">
                  <c:v>0.69872853994588602</c:v>
                </c:pt>
                <c:pt idx="752">
                  <c:v>0.698889798802381</c:v>
                </c:pt>
                <c:pt idx="753">
                  <c:v>0.69906905741036096</c:v>
                </c:pt>
                <c:pt idx="754">
                  <c:v>0.69927357972040505</c:v>
                </c:pt>
                <c:pt idx="755">
                  <c:v>0.69946763870083895</c:v>
                </c:pt>
                <c:pt idx="756">
                  <c:v>0.699663932663247</c:v>
                </c:pt>
                <c:pt idx="757">
                  <c:v>0.69991418248497295</c:v>
                </c:pt>
                <c:pt idx="758">
                  <c:v>0.70011848242346397</c:v>
                </c:pt>
                <c:pt idx="759">
                  <c:v>0.70030363356853897</c:v>
                </c:pt>
                <c:pt idx="760">
                  <c:v>0.700511751747801</c:v>
                </c:pt>
                <c:pt idx="761">
                  <c:v>0.70071019249376598</c:v>
                </c:pt>
                <c:pt idx="762">
                  <c:v>0.70092410540315997</c:v>
                </c:pt>
                <c:pt idx="763">
                  <c:v>0.70118018014513395</c:v>
                </c:pt>
                <c:pt idx="764">
                  <c:v>0.70141271517843296</c:v>
                </c:pt>
                <c:pt idx="765">
                  <c:v>0.70164416244307903</c:v>
                </c:pt>
                <c:pt idx="766">
                  <c:v>0.701857426320875</c:v>
                </c:pt>
                <c:pt idx="767">
                  <c:v>0.70204019969474596</c:v>
                </c:pt>
                <c:pt idx="768">
                  <c:v>0.70226838404262504</c:v>
                </c:pt>
                <c:pt idx="769">
                  <c:v>0.702521823197925</c:v>
                </c:pt>
                <c:pt idx="770">
                  <c:v>0.70274069244237802</c:v>
                </c:pt>
                <c:pt idx="771">
                  <c:v>0.70300007973011303</c:v>
                </c:pt>
                <c:pt idx="772">
                  <c:v>0.70328852101504802</c:v>
                </c:pt>
                <c:pt idx="773">
                  <c:v>0.70353393419687704</c:v>
                </c:pt>
                <c:pt idx="774">
                  <c:v>0.70378515830117905</c:v>
                </c:pt>
                <c:pt idx="775">
                  <c:v>0.70403897192148901</c:v>
                </c:pt>
                <c:pt idx="776">
                  <c:v>0.70427591936380696</c:v>
                </c:pt>
                <c:pt idx="777">
                  <c:v>0.70452126574937601</c:v>
                </c:pt>
                <c:pt idx="778">
                  <c:v>0.70477063867240497</c:v>
                </c:pt>
                <c:pt idx="779">
                  <c:v>0.70500735064564701</c:v>
                </c:pt>
                <c:pt idx="780">
                  <c:v>0.70521367314511996</c:v>
                </c:pt>
                <c:pt idx="781">
                  <c:v>0.70542174427228599</c:v>
                </c:pt>
                <c:pt idx="782">
                  <c:v>0.70566293197132302</c:v>
                </c:pt>
                <c:pt idx="783">
                  <c:v>0.705928652564214</c:v>
                </c:pt>
                <c:pt idx="784">
                  <c:v>0.70621262321810097</c:v>
                </c:pt>
                <c:pt idx="785">
                  <c:v>0.70649525645216005</c:v>
                </c:pt>
                <c:pt idx="786">
                  <c:v>0.70675200132937699</c:v>
                </c:pt>
                <c:pt idx="787">
                  <c:v>0.70699951184173004</c:v>
                </c:pt>
                <c:pt idx="788">
                  <c:v>0.70726261994949902</c:v>
                </c:pt>
                <c:pt idx="789">
                  <c:v>0.707523075635897</c:v>
                </c:pt>
                <c:pt idx="790">
                  <c:v>0.70778744449122299</c:v>
                </c:pt>
                <c:pt idx="791">
                  <c:v>0.708053784723918</c:v>
                </c:pt>
                <c:pt idx="792">
                  <c:v>0.70828725079881405</c:v>
                </c:pt>
                <c:pt idx="793">
                  <c:v>0.70850620747211701</c:v>
                </c:pt>
                <c:pt idx="794">
                  <c:v>0.70870683421273095</c:v>
                </c:pt>
                <c:pt idx="795">
                  <c:v>0.70891417174376004</c:v>
                </c:pt>
                <c:pt idx="796">
                  <c:v>0.70911320894307805</c:v>
                </c:pt>
                <c:pt idx="797">
                  <c:v>0.70935416915847105</c:v>
                </c:pt>
                <c:pt idx="798">
                  <c:v>0.70957241798134796</c:v>
                </c:pt>
                <c:pt idx="799">
                  <c:v>0.70976795633144196</c:v>
                </c:pt>
                <c:pt idx="800">
                  <c:v>0.70996692013273799</c:v>
                </c:pt>
                <c:pt idx="801">
                  <c:v>0.71016608304256001</c:v>
                </c:pt>
                <c:pt idx="802">
                  <c:v>0.710356609559467</c:v>
                </c:pt>
                <c:pt idx="803">
                  <c:v>0.71059752317914104</c:v>
                </c:pt>
                <c:pt idx="804">
                  <c:v>0.71086919569233997</c:v>
                </c:pt>
                <c:pt idx="805">
                  <c:v>0.71109180564410002</c:v>
                </c:pt>
                <c:pt idx="806">
                  <c:v>0.711293276925554</c:v>
                </c:pt>
                <c:pt idx="807">
                  <c:v>0.71149615952471301</c:v>
                </c:pt>
                <c:pt idx="808">
                  <c:v>0.71169378390001403</c:v>
                </c:pt>
                <c:pt idx="809">
                  <c:v>0.71189480399413496</c:v>
                </c:pt>
                <c:pt idx="810">
                  <c:v>0.712097064592628</c:v>
                </c:pt>
                <c:pt idx="811">
                  <c:v>0.71229891440606596</c:v>
                </c:pt>
                <c:pt idx="812">
                  <c:v>0.71251386399755501</c:v>
                </c:pt>
                <c:pt idx="813">
                  <c:v>0.71268793208692205</c:v>
                </c:pt>
                <c:pt idx="814">
                  <c:v>0.71286785790431895</c:v>
                </c:pt>
                <c:pt idx="815">
                  <c:v>0.71305015254897897</c:v>
                </c:pt>
                <c:pt idx="816">
                  <c:v>0.71324336461583104</c:v>
                </c:pt>
                <c:pt idx="817">
                  <c:v>0.71343199390956002</c:v>
                </c:pt>
                <c:pt idx="818">
                  <c:v>0.71362832152083799</c:v>
                </c:pt>
                <c:pt idx="819">
                  <c:v>0.71383415361099001</c:v>
                </c:pt>
                <c:pt idx="820">
                  <c:v>0.71403524336971602</c:v>
                </c:pt>
                <c:pt idx="821">
                  <c:v>0.71424511069274699</c:v>
                </c:pt>
                <c:pt idx="822">
                  <c:v>0.71443333345546201</c:v>
                </c:pt>
                <c:pt idx="823">
                  <c:v>0.71461228124189202</c:v>
                </c:pt>
                <c:pt idx="824">
                  <c:v>0.71480458710287698</c:v>
                </c:pt>
                <c:pt idx="825">
                  <c:v>0.71498514305126804</c:v>
                </c:pt>
                <c:pt idx="826">
                  <c:v>0.71516748563076804</c:v>
                </c:pt>
                <c:pt idx="827">
                  <c:v>0.71535606356721404</c:v>
                </c:pt>
                <c:pt idx="828">
                  <c:v>0.71555661927950298</c:v>
                </c:pt>
                <c:pt idx="829">
                  <c:v>0.71576220630697895</c:v>
                </c:pt>
                <c:pt idx="830">
                  <c:v>0.71597607561592602</c:v>
                </c:pt>
                <c:pt idx="831">
                  <c:v>0.71617526804283105</c:v>
                </c:pt>
                <c:pt idx="832">
                  <c:v>0.716381500246278</c:v>
                </c:pt>
                <c:pt idx="833">
                  <c:v>0.71657728881965499</c:v>
                </c:pt>
                <c:pt idx="834">
                  <c:v>0.71675292380591504</c:v>
                </c:pt>
                <c:pt idx="835">
                  <c:v>0.71692749226480701</c:v>
                </c:pt>
                <c:pt idx="836">
                  <c:v>0.71712139741713699</c:v>
                </c:pt>
                <c:pt idx="837">
                  <c:v>0.71731573649398706</c:v>
                </c:pt>
                <c:pt idx="838">
                  <c:v>0.717468807853755</c:v>
                </c:pt>
                <c:pt idx="839">
                  <c:v>0.717649798417342</c:v>
                </c:pt>
                <c:pt idx="840">
                  <c:v>0.71782682884476101</c:v>
                </c:pt>
                <c:pt idx="841">
                  <c:v>0.71799015529698296</c:v>
                </c:pt>
                <c:pt idx="842">
                  <c:v>0.71817798864069704</c:v>
                </c:pt>
                <c:pt idx="843">
                  <c:v>0.71837676997920796</c:v>
                </c:pt>
                <c:pt idx="844">
                  <c:v>0.71858474740227896</c:v>
                </c:pt>
                <c:pt idx="845">
                  <c:v>0.71878203749678204</c:v>
                </c:pt>
                <c:pt idx="846">
                  <c:v>0.71897504622732999</c:v>
                </c:pt>
                <c:pt idx="847">
                  <c:v>0.71918133221754199</c:v>
                </c:pt>
                <c:pt idx="848">
                  <c:v>0.71938219337468201</c:v>
                </c:pt>
                <c:pt idx="849">
                  <c:v>0.71957992426263795</c:v>
                </c:pt>
                <c:pt idx="850">
                  <c:v>0.71979004002953695</c:v>
                </c:pt>
                <c:pt idx="851">
                  <c:v>0.72000844710638501</c:v>
                </c:pt>
                <c:pt idx="852">
                  <c:v>0.72023296959820104</c:v>
                </c:pt>
                <c:pt idx="853">
                  <c:v>0.72048491204250997</c:v>
                </c:pt>
                <c:pt idx="854">
                  <c:v>0.72069293804562695</c:v>
                </c:pt>
                <c:pt idx="855">
                  <c:v>0.72090514302198705</c:v>
                </c:pt>
                <c:pt idx="856">
                  <c:v>0.72112061104589698</c:v>
                </c:pt>
                <c:pt idx="857">
                  <c:v>0.72132356666019404</c:v>
                </c:pt>
                <c:pt idx="858">
                  <c:v>0.72152991273046696</c:v>
                </c:pt>
                <c:pt idx="859">
                  <c:v>0.72173011545612498</c:v>
                </c:pt>
                <c:pt idx="860">
                  <c:v>0.72191373337773102</c:v>
                </c:pt>
                <c:pt idx="861">
                  <c:v>0.72209694491235199</c:v>
                </c:pt>
                <c:pt idx="862">
                  <c:v>0.72225620354942799</c:v>
                </c:pt>
                <c:pt idx="863">
                  <c:v>0.72245423435919998</c:v>
                </c:pt>
                <c:pt idx="864">
                  <c:v>0.72266285968198796</c:v>
                </c:pt>
                <c:pt idx="865">
                  <c:v>0.72286526258397898</c:v>
                </c:pt>
                <c:pt idx="866">
                  <c:v>0.72309546608841802</c:v>
                </c:pt>
                <c:pt idx="867">
                  <c:v>0.723284972677669</c:v>
                </c:pt>
                <c:pt idx="868">
                  <c:v>0.72345856079547599</c:v>
                </c:pt>
                <c:pt idx="869">
                  <c:v>0.72366185286491602</c:v>
                </c:pt>
                <c:pt idx="870">
                  <c:v>0.72383345625893603</c:v>
                </c:pt>
                <c:pt idx="871">
                  <c:v>0.72400898252343904</c:v>
                </c:pt>
                <c:pt idx="872">
                  <c:v>0.724200238672848</c:v>
                </c:pt>
                <c:pt idx="873">
                  <c:v>0.72439044609421399</c:v>
                </c:pt>
                <c:pt idx="874">
                  <c:v>0.72456152560359099</c:v>
                </c:pt>
                <c:pt idx="875">
                  <c:v>0.72472523649232801</c:v>
                </c:pt>
                <c:pt idx="876">
                  <c:v>0.72489827926230799</c:v>
                </c:pt>
                <c:pt idx="877">
                  <c:v>0.72506450137293899</c:v>
                </c:pt>
                <c:pt idx="878">
                  <c:v>0.72523868203384001</c:v>
                </c:pt>
                <c:pt idx="879">
                  <c:v>0.725442448717879</c:v>
                </c:pt>
                <c:pt idx="880">
                  <c:v>0.72563728690949902</c:v>
                </c:pt>
                <c:pt idx="881">
                  <c:v>0.72581065376022802</c:v>
                </c:pt>
                <c:pt idx="882">
                  <c:v>0.72599578863367897</c:v>
                </c:pt>
                <c:pt idx="883">
                  <c:v>0.72615048097693702</c:v>
                </c:pt>
                <c:pt idx="884">
                  <c:v>0.72631300430399803</c:v>
                </c:pt>
                <c:pt idx="885">
                  <c:v>0.72652242594996097</c:v>
                </c:pt>
                <c:pt idx="886">
                  <c:v>0.72671339051656203</c:v>
                </c:pt>
                <c:pt idx="887">
                  <c:v>0.72690883814218898</c:v>
                </c:pt>
                <c:pt idx="888">
                  <c:v>0.72708868833454698</c:v>
                </c:pt>
                <c:pt idx="889">
                  <c:v>0.72724726184781296</c:v>
                </c:pt>
                <c:pt idx="890">
                  <c:v>0.72740074729355997</c:v>
                </c:pt>
                <c:pt idx="891">
                  <c:v>0.72757674751618595</c:v>
                </c:pt>
                <c:pt idx="892">
                  <c:v>0.72773564198043295</c:v>
                </c:pt>
                <c:pt idx="893">
                  <c:v>0.727885775146354</c:v>
                </c:pt>
                <c:pt idx="894">
                  <c:v>0.72803796190144499</c:v>
                </c:pt>
                <c:pt idx="895">
                  <c:v>0.72818582144120803</c:v>
                </c:pt>
                <c:pt idx="896">
                  <c:v>0.72831352033201102</c:v>
                </c:pt>
                <c:pt idx="897">
                  <c:v>0.72845693314407201</c:v>
                </c:pt>
                <c:pt idx="898">
                  <c:v>0.72859989024269201</c:v>
                </c:pt>
                <c:pt idx="899">
                  <c:v>0.72870614523830401</c:v>
                </c:pt>
                <c:pt idx="900">
                  <c:v>0.72881661635971595</c:v>
                </c:pt>
                <c:pt idx="901">
                  <c:v>0.72893111726851001</c:v>
                </c:pt>
                <c:pt idx="902">
                  <c:v>0.72903081715379903</c:v>
                </c:pt>
                <c:pt idx="903">
                  <c:v>0.72916613208285197</c:v>
                </c:pt>
                <c:pt idx="904">
                  <c:v>0.72929135550607904</c:v>
                </c:pt>
                <c:pt idx="905">
                  <c:v>0.72938958245950802</c:v>
                </c:pt>
                <c:pt idx="906">
                  <c:v>0.72953215384211201</c:v>
                </c:pt>
                <c:pt idx="907">
                  <c:v>0.72968004133934095</c:v>
                </c:pt>
                <c:pt idx="908">
                  <c:v>0.72982693874019</c:v>
                </c:pt>
                <c:pt idx="909">
                  <c:v>0.72997743757690103</c:v>
                </c:pt>
                <c:pt idx="910">
                  <c:v>0.730122617990556</c:v>
                </c:pt>
                <c:pt idx="911">
                  <c:v>0.73026174994124404</c:v>
                </c:pt>
                <c:pt idx="912">
                  <c:v>0.73038878285159303</c:v>
                </c:pt>
                <c:pt idx="913">
                  <c:v>0.73050804941976399</c:v>
                </c:pt>
                <c:pt idx="914">
                  <c:v>0.73065349211777897</c:v>
                </c:pt>
                <c:pt idx="915">
                  <c:v>0.73078720269868302</c:v>
                </c:pt>
                <c:pt idx="916">
                  <c:v>0.73094776004046502</c:v>
                </c:pt>
                <c:pt idx="917">
                  <c:v>0.73115625090291403</c:v>
                </c:pt>
                <c:pt idx="918">
                  <c:v>0.73136433711775395</c:v>
                </c:pt>
                <c:pt idx="919">
                  <c:v>0.73156042407056998</c:v>
                </c:pt>
                <c:pt idx="920">
                  <c:v>0.73176351658982597</c:v>
                </c:pt>
                <c:pt idx="921">
                  <c:v>0.73197764005175503</c:v>
                </c:pt>
                <c:pt idx="922">
                  <c:v>0.732204029479395</c:v>
                </c:pt>
                <c:pt idx="923">
                  <c:v>0.732427712065988</c:v>
                </c:pt>
                <c:pt idx="924">
                  <c:v>0.73267813943183802</c:v>
                </c:pt>
                <c:pt idx="925">
                  <c:v>0.73293650232886798</c:v>
                </c:pt>
                <c:pt idx="926">
                  <c:v>0.73318647436544804</c:v>
                </c:pt>
                <c:pt idx="927">
                  <c:v>0.73345093336799005</c:v>
                </c:pt>
                <c:pt idx="928">
                  <c:v>0.73371490802531103</c:v>
                </c:pt>
                <c:pt idx="929">
                  <c:v>0.73394927574376401</c:v>
                </c:pt>
                <c:pt idx="930">
                  <c:v>0.73418045913744101</c:v>
                </c:pt>
                <c:pt idx="931">
                  <c:v>0.73441041618171798</c:v>
                </c:pt>
                <c:pt idx="932">
                  <c:v>0.73463708903781</c:v>
                </c:pt>
                <c:pt idx="933">
                  <c:v>0.73487219675317295</c:v>
                </c:pt>
                <c:pt idx="934">
                  <c:v>0.73508859243263602</c:v>
                </c:pt>
                <c:pt idx="935">
                  <c:v>0.73530035856257903</c:v>
                </c:pt>
                <c:pt idx="936">
                  <c:v>0.73552755594429298</c:v>
                </c:pt>
                <c:pt idx="937">
                  <c:v>0.73572699970639499</c:v>
                </c:pt>
                <c:pt idx="938">
                  <c:v>0.73593050407140903</c:v>
                </c:pt>
                <c:pt idx="939">
                  <c:v>0.73613037092762301</c:v>
                </c:pt>
                <c:pt idx="940">
                  <c:v>0.736332051631166</c:v>
                </c:pt>
                <c:pt idx="941">
                  <c:v>0.73649949822203498</c:v>
                </c:pt>
                <c:pt idx="942">
                  <c:v>0.73667474403121602</c:v>
                </c:pt>
                <c:pt idx="943">
                  <c:v>0.73684603908875301</c:v>
                </c:pt>
                <c:pt idx="944">
                  <c:v>0.73699757768202701</c:v>
                </c:pt>
                <c:pt idx="945">
                  <c:v>0.73715237378028398</c:v>
                </c:pt>
                <c:pt idx="946">
                  <c:v>0.73729889015679095</c:v>
                </c:pt>
                <c:pt idx="947">
                  <c:v>0.73746543326726</c:v>
                </c:pt>
                <c:pt idx="948">
                  <c:v>0.73759115981242696</c:v>
                </c:pt>
                <c:pt idx="949">
                  <c:v>0.73768162146981697</c:v>
                </c:pt>
                <c:pt idx="950">
                  <c:v>0.73779361091128504</c:v>
                </c:pt>
                <c:pt idx="951">
                  <c:v>0.73787841216877603</c:v>
                </c:pt>
                <c:pt idx="952">
                  <c:v>0.73799935516502302</c:v>
                </c:pt>
                <c:pt idx="953">
                  <c:v>0.73812725263248702</c:v>
                </c:pt>
                <c:pt idx="954">
                  <c:v>0.73823561342713695</c:v>
                </c:pt>
                <c:pt idx="955">
                  <c:v>0.73837475479507897</c:v>
                </c:pt>
                <c:pt idx="956">
                  <c:v>0.73849106144976695</c:v>
                </c:pt>
                <c:pt idx="957">
                  <c:v>0.73857190764192804</c:v>
                </c:pt>
                <c:pt idx="958">
                  <c:v>0.73868316798088096</c:v>
                </c:pt>
                <c:pt idx="959">
                  <c:v>0.73878391297711299</c:v>
                </c:pt>
                <c:pt idx="960">
                  <c:v>0.73885556250877504</c:v>
                </c:pt>
                <c:pt idx="961">
                  <c:v>0.73893052931067804</c:v>
                </c:pt>
                <c:pt idx="962">
                  <c:v>0.73902621161396598</c:v>
                </c:pt>
                <c:pt idx="963">
                  <c:v>0.73910044422578103</c:v>
                </c:pt>
                <c:pt idx="964">
                  <c:v>0.739181403052251</c:v>
                </c:pt>
                <c:pt idx="965">
                  <c:v>0.73925282120117297</c:v>
                </c:pt>
                <c:pt idx="966">
                  <c:v>0.73931548753064102</c:v>
                </c:pt>
                <c:pt idx="967">
                  <c:v>0.739351111632501</c:v>
                </c:pt>
                <c:pt idx="968">
                  <c:v>0.73933055745429899</c:v>
                </c:pt>
                <c:pt idx="969">
                  <c:v>0.73930015257348303</c:v>
                </c:pt>
                <c:pt idx="970">
                  <c:v>0.73924211867433498</c:v>
                </c:pt>
                <c:pt idx="971">
                  <c:v>0.73914152424605595</c:v>
                </c:pt>
                <c:pt idx="972">
                  <c:v>0.73902316281195801</c:v>
                </c:pt>
                <c:pt idx="973">
                  <c:v>0.73890513994534801</c:v>
                </c:pt>
                <c:pt idx="974">
                  <c:v>0.73878100920912004</c:v>
                </c:pt>
                <c:pt idx="975">
                  <c:v>0.73862043025872004</c:v>
                </c:pt>
                <c:pt idx="976">
                  <c:v>0.73843928489192101</c:v>
                </c:pt>
                <c:pt idx="977">
                  <c:v>0.73824158379816596</c:v>
                </c:pt>
                <c:pt idx="978">
                  <c:v>0.73795586730423601</c:v>
                </c:pt>
                <c:pt idx="979">
                  <c:v>0.73764654805587504</c:v>
                </c:pt>
                <c:pt idx="980">
                  <c:v>0.73733854465147897</c:v>
                </c:pt>
                <c:pt idx="981">
                  <c:v>0.73696335040954597</c:v>
                </c:pt>
                <c:pt idx="982">
                  <c:v>0.736571963728889</c:v>
                </c:pt>
                <c:pt idx="983">
                  <c:v>0.73617740417430999</c:v>
                </c:pt>
                <c:pt idx="984">
                  <c:v>0.73577370029426403</c:v>
                </c:pt>
                <c:pt idx="985">
                  <c:v>0.73534376438106197</c:v>
                </c:pt>
                <c:pt idx="986">
                  <c:v>0.73488453847813096</c:v>
                </c:pt>
                <c:pt idx="987">
                  <c:v>0.73439654171412205</c:v>
                </c:pt>
                <c:pt idx="988">
                  <c:v>0.73387653305290601</c:v>
                </c:pt>
                <c:pt idx="989">
                  <c:v>0.73331190370214505</c:v>
                </c:pt>
                <c:pt idx="990">
                  <c:v>0.73280411002569701</c:v>
                </c:pt>
                <c:pt idx="991">
                  <c:v>0.73231083077784698</c:v>
                </c:pt>
                <c:pt idx="992">
                  <c:v>0.73181613655108002</c:v>
                </c:pt>
                <c:pt idx="993">
                  <c:v>0.73133442351971001</c:v>
                </c:pt>
                <c:pt idx="994">
                  <c:v>0.73085112342054703</c:v>
                </c:pt>
                <c:pt idx="995">
                  <c:v>0.73035705802026896</c:v>
                </c:pt>
                <c:pt idx="996">
                  <c:v>0.72986542601238302</c:v>
                </c:pt>
                <c:pt idx="997">
                  <c:v>0.72937339386160005</c:v>
                </c:pt>
                <c:pt idx="998">
                  <c:v>0.72887427780042002</c:v>
                </c:pt>
                <c:pt idx="999">
                  <c:v>0.72836589918927896</c:v>
                </c:pt>
                <c:pt idx="1000">
                  <c:v>0.72786359685525204</c:v>
                </c:pt>
                <c:pt idx="1001">
                  <c:v>0.72735117398278404</c:v>
                </c:pt>
                <c:pt idx="1002">
                  <c:v>0.72684918901788098</c:v>
                </c:pt>
                <c:pt idx="1003">
                  <c:v>0.72630514076651698</c:v>
                </c:pt>
                <c:pt idx="1004">
                  <c:v>0.72572406741224205</c:v>
                </c:pt>
                <c:pt idx="1005">
                  <c:v>0.72515230830621302</c:v>
                </c:pt>
                <c:pt idx="1006">
                  <c:v>0.72450929551673104</c:v>
                </c:pt>
                <c:pt idx="1007">
                  <c:v>0.72394503683081701</c:v>
                </c:pt>
                <c:pt idx="1008">
                  <c:v>0.72338192107618404</c:v>
                </c:pt>
                <c:pt idx="1009">
                  <c:v>0.72287632818229797</c:v>
                </c:pt>
                <c:pt idx="1010">
                  <c:v>0.72241588779663002</c:v>
                </c:pt>
                <c:pt idx="1011">
                  <c:v>0.72204306168479204</c:v>
                </c:pt>
                <c:pt idx="1012">
                  <c:v>0.72178831402072197</c:v>
                </c:pt>
                <c:pt idx="1013">
                  <c:v>0.72164424025669005</c:v>
                </c:pt>
                <c:pt idx="1014">
                  <c:v>0.72164845364296004</c:v>
                </c:pt>
                <c:pt idx="1015">
                  <c:v>0.72180379322847199</c:v>
                </c:pt>
                <c:pt idx="1016">
                  <c:v>0.72207611379097203</c:v>
                </c:pt>
                <c:pt idx="1017">
                  <c:v>0.72245306068655002</c:v>
                </c:pt>
                <c:pt idx="1018">
                  <c:v>0.72294325178098096</c:v>
                </c:pt>
                <c:pt idx="1019">
                  <c:v>0.72349375039834196</c:v>
                </c:pt>
                <c:pt idx="1020">
                  <c:v>0.724050678168773</c:v>
                </c:pt>
                <c:pt idx="1021">
                  <c:v>0.72467204767596105</c:v>
                </c:pt>
                <c:pt idx="1022">
                  <c:v>0.72525429744916403</c:v>
                </c:pt>
                <c:pt idx="1023">
                  <c:v>0.72587522494388901</c:v>
                </c:pt>
                <c:pt idx="1024">
                  <c:v>0.72643206014483097</c:v>
                </c:pt>
                <c:pt idx="1025">
                  <c:v>0.726956470175664</c:v>
                </c:pt>
                <c:pt idx="1026">
                  <c:v>0.72742583107817904</c:v>
                </c:pt>
                <c:pt idx="1027">
                  <c:v>0.72782052149001597</c:v>
                </c:pt>
                <c:pt idx="1028">
                  <c:v>0.72820394084848805</c:v>
                </c:pt>
                <c:pt idx="1029">
                  <c:v>0.72854556054979003</c:v>
                </c:pt>
                <c:pt idx="1030">
                  <c:v>0.72888119491002301</c:v>
                </c:pt>
                <c:pt idx="1031">
                  <c:v>0.72918850318916095</c:v>
                </c:pt>
                <c:pt idx="1032">
                  <c:v>0.72949125058888198</c:v>
                </c:pt>
                <c:pt idx="1033">
                  <c:v>0.72979672550750296</c:v>
                </c:pt>
                <c:pt idx="1034">
                  <c:v>0.73009859835756197</c:v>
                </c:pt>
                <c:pt idx="1035">
                  <c:v>0.73043182291012199</c:v>
                </c:pt>
                <c:pt idx="1036">
                  <c:v>0.73077019242791597</c:v>
                </c:pt>
                <c:pt idx="1037">
                  <c:v>0.73109440748366195</c:v>
                </c:pt>
                <c:pt idx="1038">
                  <c:v>0.73142551178965298</c:v>
                </c:pt>
                <c:pt idx="1039">
                  <c:v>0.73174807467756797</c:v>
                </c:pt>
                <c:pt idx="1040">
                  <c:v>0.73205384729605905</c:v>
                </c:pt>
                <c:pt idx="1041">
                  <c:v>0.73235450958419501</c:v>
                </c:pt>
                <c:pt idx="1042">
                  <c:v>0.73264305516194494</c:v>
                </c:pt>
                <c:pt idx="1043">
                  <c:v>0.73290696670369304</c:v>
                </c:pt>
                <c:pt idx="1044">
                  <c:v>0.73316006557425695</c:v>
                </c:pt>
                <c:pt idx="1045">
                  <c:v>0.73341520069789101</c:v>
                </c:pt>
                <c:pt idx="1046">
                  <c:v>0.73367897201507504</c:v>
                </c:pt>
                <c:pt idx="1047">
                  <c:v>0.73393001970897198</c:v>
                </c:pt>
                <c:pt idx="1048">
                  <c:v>0.73417072869056599</c:v>
                </c:pt>
                <c:pt idx="1049">
                  <c:v>0.73441626673183102</c:v>
                </c:pt>
                <c:pt idx="1050">
                  <c:v>0.73463844150904201</c:v>
                </c:pt>
                <c:pt idx="1051">
                  <c:v>0.73487420802657299</c:v>
                </c:pt>
                <c:pt idx="1052">
                  <c:v>0.73513973316205306</c:v>
                </c:pt>
                <c:pt idx="1053">
                  <c:v>0.735390835172542</c:v>
                </c:pt>
                <c:pt idx="1054">
                  <c:v>0.73563069853918905</c:v>
                </c:pt>
                <c:pt idx="1055">
                  <c:v>0.73586231327729201</c:v>
                </c:pt>
                <c:pt idx="1056">
                  <c:v>0.73609562141779405</c:v>
                </c:pt>
                <c:pt idx="1057">
                  <c:v>0.73632542948070401</c:v>
                </c:pt>
                <c:pt idx="1058">
                  <c:v>0.73656115340155004</c:v>
                </c:pt>
                <c:pt idx="1059">
                  <c:v>0.73682965567793102</c:v>
                </c:pt>
                <c:pt idx="1060">
                  <c:v>0.73709434267168195</c:v>
                </c:pt>
                <c:pt idx="1061">
                  <c:v>0.737344211387018</c:v>
                </c:pt>
                <c:pt idx="1062">
                  <c:v>0.73762869239036999</c:v>
                </c:pt>
                <c:pt idx="1063">
                  <c:v>0.73790742504193596</c:v>
                </c:pt>
                <c:pt idx="1064">
                  <c:v>0.73815573834509696</c:v>
                </c:pt>
                <c:pt idx="1065">
                  <c:v>0.73841404744179195</c:v>
                </c:pt>
                <c:pt idx="1066">
                  <c:v>0.73868898084835199</c:v>
                </c:pt>
                <c:pt idx="1067">
                  <c:v>0.738943229972852</c:v>
                </c:pt>
                <c:pt idx="1068">
                  <c:v>0.73923101304458905</c:v>
                </c:pt>
                <c:pt idx="1069">
                  <c:v>0.73952773364939595</c:v>
                </c:pt>
                <c:pt idx="1070">
                  <c:v>0.73983138794304903</c:v>
                </c:pt>
                <c:pt idx="1071">
                  <c:v>0.74016923530937695</c:v>
                </c:pt>
                <c:pt idx="1072">
                  <c:v>0.74049332330682605</c:v>
                </c:pt>
                <c:pt idx="1073">
                  <c:v>0.74081932688988705</c:v>
                </c:pt>
                <c:pt idx="1074">
                  <c:v>0.74115637541854296</c:v>
                </c:pt>
                <c:pt idx="1075">
                  <c:v>0.741479452952994</c:v>
                </c:pt>
                <c:pt idx="1076">
                  <c:v>0.74179843771203202</c:v>
                </c:pt>
                <c:pt idx="1077">
                  <c:v>0.74214279452613896</c:v>
                </c:pt>
                <c:pt idx="1078">
                  <c:v>0.74246621613281905</c:v>
                </c:pt>
                <c:pt idx="1079">
                  <c:v>0.74278872144369201</c:v>
                </c:pt>
                <c:pt idx="1080">
                  <c:v>0.74309398281885997</c:v>
                </c:pt>
                <c:pt idx="1081">
                  <c:v>0.743388319515913</c:v>
                </c:pt>
                <c:pt idx="1082">
                  <c:v>0.74370468843595405</c:v>
                </c:pt>
                <c:pt idx="1083">
                  <c:v>0.74401694644514405</c:v>
                </c:pt>
                <c:pt idx="1084">
                  <c:v>0.74435603489268298</c:v>
                </c:pt>
                <c:pt idx="1085">
                  <c:v>0.74469548829686005</c:v>
                </c:pt>
                <c:pt idx="1086">
                  <c:v>0.74501544415304699</c:v>
                </c:pt>
                <c:pt idx="1087">
                  <c:v>0.74534442876451701</c:v>
                </c:pt>
                <c:pt idx="1088">
                  <c:v>0.74566055294780798</c:v>
                </c:pt>
                <c:pt idx="1089">
                  <c:v>0.74598443966002603</c:v>
                </c:pt>
                <c:pt idx="1090">
                  <c:v>0.74631506686655902</c:v>
                </c:pt>
                <c:pt idx="1091">
                  <c:v>0.74663788342339599</c:v>
                </c:pt>
                <c:pt idx="1092">
                  <c:v>0.74694911408006204</c:v>
                </c:pt>
                <c:pt idx="1093">
                  <c:v>0.74727032869481502</c:v>
                </c:pt>
                <c:pt idx="1094">
                  <c:v>0.74760317024752498</c:v>
                </c:pt>
                <c:pt idx="1095">
                  <c:v>0.74793954250976102</c:v>
                </c:pt>
                <c:pt idx="1096">
                  <c:v>0.74829475302031301</c:v>
                </c:pt>
                <c:pt idx="1097">
                  <c:v>0.74862734963599198</c:v>
                </c:pt>
                <c:pt idx="1098">
                  <c:v>0.74894017033579197</c:v>
                </c:pt>
                <c:pt idx="1099">
                  <c:v>0.74924368363652305</c:v>
                </c:pt>
                <c:pt idx="1100">
                  <c:v>0.74953547145893995</c:v>
                </c:pt>
                <c:pt idx="1101">
                  <c:v>0.74982644004254795</c:v>
                </c:pt>
                <c:pt idx="1102">
                  <c:v>0.750129487953618</c:v>
                </c:pt>
                <c:pt idx="1103">
                  <c:v>0.75042891846068804</c:v>
                </c:pt>
                <c:pt idx="1104">
                  <c:v>0.75073606110784796</c:v>
                </c:pt>
                <c:pt idx="1105">
                  <c:v>0.751032201440755</c:v>
                </c:pt>
                <c:pt idx="1106">
                  <c:v>0.75131819840828096</c:v>
                </c:pt>
                <c:pt idx="1107">
                  <c:v>0.75163691300837898</c:v>
                </c:pt>
                <c:pt idx="1108">
                  <c:v>0.75195069303750395</c:v>
                </c:pt>
                <c:pt idx="1109">
                  <c:v>0.75225733916626603</c:v>
                </c:pt>
                <c:pt idx="1110">
                  <c:v>0.752578161344991</c:v>
                </c:pt>
                <c:pt idx="1111">
                  <c:v>0.75288223067291205</c:v>
                </c:pt>
                <c:pt idx="1112">
                  <c:v>0.75317167971541099</c:v>
                </c:pt>
                <c:pt idx="1113">
                  <c:v>0.75344801466453504</c:v>
                </c:pt>
                <c:pt idx="1114">
                  <c:v>0.75373098427810503</c:v>
                </c:pt>
                <c:pt idx="1115">
                  <c:v>0.75400881942265396</c:v>
                </c:pt>
                <c:pt idx="1116">
                  <c:v>0.75428070275997094</c:v>
                </c:pt>
                <c:pt idx="1117">
                  <c:v>0.75455016450879497</c:v>
                </c:pt>
                <c:pt idx="1118">
                  <c:v>0.75482643474204603</c:v>
                </c:pt>
                <c:pt idx="1119">
                  <c:v>0.75509412220399297</c:v>
                </c:pt>
                <c:pt idx="1120">
                  <c:v>0.75534571659041105</c:v>
                </c:pt>
                <c:pt idx="1121">
                  <c:v>0.75559211377687296</c:v>
                </c:pt>
                <c:pt idx="1122">
                  <c:v>0.75585548458159402</c:v>
                </c:pt>
                <c:pt idx="1123">
                  <c:v>0.75611045882818195</c:v>
                </c:pt>
                <c:pt idx="1124">
                  <c:v>0.75634750375200899</c:v>
                </c:pt>
                <c:pt idx="1125">
                  <c:v>0.75658908492706201</c:v>
                </c:pt>
                <c:pt idx="1126">
                  <c:v>0.75681124720242099</c:v>
                </c:pt>
                <c:pt idx="1127">
                  <c:v>0.75702445246544303</c:v>
                </c:pt>
                <c:pt idx="1128">
                  <c:v>0.75727160262277504</c:v>
                </c:pt>
                <c:pt idx="1129">
                  <c:v>0.757495706441768</c:v>
                </c:pt>
                <c:pt idx="1130">
                  <c:v>0.75772765450871304</c:v>
                </c:pt>
                <c:pt idx="1131">
                  <c:v>0.75797777554748003</c:v>
                </c:pt>
                <c:pt idx="1132">
                  <c:v>0.75820462453961202</c:v>
                </c:pt>
                <c:pt idx="1133">
                  <c:v>0.75844771466525496</c:v>
                </c:pt>
                <c:pt idx="1134">
                  <c:v>0.75870526459542298</c:v>
                </c:pt>
                <c:pt idx="1135">
                  <c:v>0.75893186378178701</c:v>
                </c:pt>
                <c:pt idx="1136">
                  <c:v>0.75913612857156598</c:v>
                </c:pt>
                <c:pt idx="1137">
                  <c:v>0.75934175044351104</c:v>
                </c:pt>
                <c:pt idx="1138">
                  <c:v>0.75954289438564504</c:v>
                </c:pt>
                <c:pt idx="1139">
                  <c:v>0.75975649014395297</c:v>
                </c:pt>
                <c:pt idx="1140">
                  <c:v>0.75996155807125798</c:v>
                </c:pt>
                <c:pt idx="1141">
                  <c:v>0.760184884686113</c:v>
                </c:pt>
                <c:pt idx="1142">
                  <c:v>0.76042159589837499</c:v>
                </c:pt>
                <c:pt idx="1143">
                  <c:v>0.76064750102297896</c:v>
                </c:pt>
                <c:pt idx="1144">
                  <c:v>0.76088400150735602</c:v>
                </c:pt>
                <c:pt idx="1145">
                  <c:v>0.76110808902513105</c:v>
                </c:pt>
                <c:pt idx="1146">
                  <c:v>0.76133033989844801</c:v>
                </c:pt>
                <c:pt idx="1147">
                  <c:v>0.76157231586424801</c:v>
                </c:pt>
                <c:pt idx="1148">
                  <c:v>0.76181301304335003</c:v>
                </c:pt>
                <c:pt idx="1149">
                  <c:v>0.76205993081525003</c:v>
                </c:pt>
                <c:pt idx="1150">
                  <c:v>0.76230753589137201</c:v>
                </c:pt>
                <c:pt idx="1151">
                  <c:v>0.76250439525798797</c:v>
                </c:pt>
                <c:pt idx="1152">
                  <c:v>0.76268355021641898</c:v>
                </c:pt>
                <c:pt idx="1153">
                  <c:v>0.76287051856089605</c:v>
                </c:pt>
                <c:pt idx="1154">
                  <c:v>0.76305108881265105</c:v>
                </c:pt>
                <c:pt idx="1155">
                  <c:v>0.76324174032051695</c:v>
                </c:pt>
                <c:pt idx="1156">
                  <c:v>0.76343301645458805</c:v>
                </c:pt>
                <c:pt idx="1157">
                  <c:v>0.76365605704586104</c:v>
                </c:pt>
                <c:pt idx="1158">
                  <c:v>0.76389489007839095</c:v>
                </c:pt>
                <c:pt idx="1159">
                  <c:v>0.76409734894485704</c:v>
                </c:pt>
                <c:pt idx="1160">
                  <c:v>0.76427334980390105</c:v>
                </c:pt>
                <c:pt idx="1161">
                  <c:v>0.76444328421071095</c:v>
                </c:pt>
                <c:pt idx="1162">
                  <c:v>0.76459959324512805</c:v>
                </c:pt>
                <c:pt idx="1163">
                  <c:v>0.76475999086754198</c:v>
                </c:pt>
                <c:pt idx="1164">
                  <c:v>0.76492891423498299</c:v>
                </c:pt>
                <c:pt idx="1165">
                  <c:v>0.76512476816018604</c:v>
                </c:pt>
                <c:pt idx="1166">
                  <c:v>0.76531290672656205</c:v>
                </c:pt>
                <c:pt idx="1167">
                  <c:v>0.76547286911217005</c:v>
                </c:pt>
                <c:pt idx="1168">
                  <c:v>0.76566955092327305</c:v>
                </c:pt>
                <c:pt idx="1169">
                  <c:v>0.76586593849497997</c:v>
                </c:pt>
                <c:pt idx="1170">
                  <c:v>0.766046183604284</c:v>
                </c:pt>
                <c:pt idx="1171">
                  <c:v>0.76625465182208596</c:v>
                </c:pt>
                <c:pt idx="1172">
                  <c:v>0.76645464104596195</c:v>
                </c:pt>
                <c:pt idx="1173">
                  <c:v>0.76665236700865202</c:v>
                </c:pt>
                <c:pt idx="1174">
                  <c:v>0.76683128601941097</c:v>
                </c:pt>
                <c:pt idx="1175">
                  <c:v>0.76698544976799099</c:v>
                </c:pt>
                <c:pt idx="1176">
                  <c:v>0.767140031181473</c:v>
                </c:pt>
                <c:pt idx="1177">
                  <c:v>0.76730163481563196</c:v>
                </c:pt>
                <c:pt idx="1178">
                  <c:v>0.76745567256284097</c:v>
                </c:pt>
                <c:pt idx="1179">
                  <c:v>0.76760635397458099</c:v>
                </c:pt>
                <c:pt idx="1180">
                  <c:v>0.76776267966942702</c:v>
                </c:pt>
                <c:pt idx="1181">
                  <c:v>0.76788768962088805</c:v>
                </c:pt>
                <c:pt idx="1182">
                  <c:v>0.768040711321332</c:v>
                </c:pt>
                <c:pt idx="1183">
                  <c:v>0.76821751317591502</c:v>
                </c:pt>
                <c:pt idx="1184">
                  <c:v>0.76837988168527904</c:v>
                </c:pt>
                <c:pt idx="1185">
                  <c:v>0.76856889977935094</c:v>
                </c:pt>
                <c:pt idx="1186">
                  <c:v>0.76874563589510703</c:v>
                </c:pt>
                <c:pt idx="1187">
                  <c:v>0.76894002446134002</c:v>
                </c:pt>
                <c:pt idx="1188">
                  <c:v>0.76911775728687104</c:v>
                </c:pt>
                <c:pt idx="1189">
                  <c:v>0.76928581678428798</c:v>
                </c:pt>
                <c:pt idx="1190">
                  <c:v>0.76947425933942704</c:v>
                </c:pt>
                <c:pt idx="1191">
                  <c:v>0.76962985826935704</c:v>
                </c:pt>
                <c:pt idx="1192">
                  <c:v>0.76975578506842202</c:v>
                </c:pt>
                <c:pt idx="1193">
                  <c:v>0.76992371728949904</c:v>
                </c:pt>
                <c:pt idx="1194">
                  <c:v>0.77006540294655801</c:v>
                </c:pt>
                <c:pt idx="1195">
                  <c:v>0.77020511986982798</c:v>
                </c:pt>
                <c:pt idx="1196">
                  <c:v>0.77038599229802796</c:v>
                </c:pt>
                <c:pt idx="1197">
                  <c:v>0.77054805175928798</c:v>
                </c:pt>
                <c:pt idx="1198">
                  <c:v>0.77069466496334105</c:v>
                </c:pt>
                <c:pt idx="1199">
                  <c:v>0.77084376651820197</c:v>
                </c:pt>
                <c:pt idx="1200">
                  <c:v>0.77099848970061702</c:v>
                </c:pt>
                <c:pt idx="1201">
                  <c:v>0.77116545825481497</c:v>
                </c:pt>
                <c:pt idx="1202">
                  <c:v>0.77135506346106497</c:v>
                </c:pt>
                <c:pt idx="1203">
                  <c:v>0.77154428169186295</c:v>
                </c:pt>
                <c:pt idx="1204">
                  <c:v>0.77171203267601596</c:v>
                </c:pt>
                <c:pt idx="1205">
                  <c:v>0.77184619926379605</c:v>
                </c:pt>
                <c:pt idx="1206">
                  <c:v>0.77197509693385102</c:v>
                </c:pt>
                <c:pt idx="1207">
                  <c:v>0.77210795180091896</c:v>
                </c:pt>
                <c:pt idx="1208">
                  <c:v>0.77224116979054902</c:v>
                </c:pt>
                <c:pt idx="1209">
                  <c:v>0.77238086209546597</c:v>
                </c:pt>
                <c:pt idx="1210">
                  <c:v>0.77250651642124801</c:v>
                </c:pt>
                <c:pt idx="1211">
                  <c:v>0.77264544044694505</c:v>
                </c:pt>
                <c:pt idx="1212">
                  <c:v>0.77278448436508995</c:v>
                </c:pt>
                <c:pt idx="1213">
                  <c:v>0.77294005616671302</c:v>
                </c:pt>
                <c:pt idx="1214">
                  <c:v>0.77312579119271296</c:v>
                </c:pt>
                <c:pt idx="1215">
                  <c:v>0.77327676336607698</c:v>
                </c:pt>
                <c:pt idx="1216">
                  <c:v>0.77343875436634102</c:v>
                </c:pt>
                <c:pt idx="1217">
                  <c:v>0.77358015990434403</c:v>
                </c:pt>
                <c:pt idx="1218">
                  <c:v>0.77368252526358205</c:v>
                </c:pt>
                <c:pt idx="1219">
                  <c:v>0.77382985519094105</c:v>
                </c:pt>
                <c:pt idx="1220">
                  <c:v>0.77397538389211595</c:v>
                </c:pt>
                <c:pt idx="1221">
                  <c:v>0.77412538645580098</c:v>
                </c:pt>
                <c:pt idx="1222">
                  <c:v>0.77428238088377499</c:v>
                </c:pt>
                <c:pt idx="1223">
                  <c:v>0.77443458864912995</c:v>
                </c:pt>
                <c:pt idx="1224">
                  <c:v>0.77460339068948103</c:v>
                </c:pt>
                <c:pt idx="1225">
                  <c:v>0.77476582365337898</c:v>
                </c:pt>
                <c:pt idx="1226">
                  <c:v>0.77493430697961097</c:v>
                </c:pt>
                <c:pt idx="1227">
                  <c:v>0.77512298409990998</c:v>
                </c:pt>
                <c:pt idx="1228">
                  <c:v>0.77530918471133203</c:v>
                </c:pt>
                <c:pt idx="1229">
                  <c:v>0.77547405481224196</c:v>
                </c:pt>
                <c:pt idx="1230">
                  <c:v>0.77563873760185098</c:v>
                </c:pt>
                <c:pt idx="1231">
                  <c:v>0.77580665895866596</c:v>
                </c:pt>
                <c:pt idx="1232">
                  <c:v>0.77597502263747697</c:v>
                </c:pt>
                <c:pt idx="1233">
                  <c:v>0.77612003152629705</c:v>
                </c:pt>
                <c:pt idx="1234">
                  <c:v>0.77625146491618102</c:v>
                </c:pt>
                <c:pt idx="1235">
                  <c:v>0.77639507206514802</c:v>
                </c:pt>
                <c:pt idx="1236">
                  <c:v>0.77652905167499298</c:v>
                </c:pt>
                <c:pt idx="1237">
                  <c:v>0.77666479269931599</c:v>
                </c:pt>
                <c:pt idx="1238">
                  <c:v>0.77687768556250902</c:v>
                </c:pt>
                <c:pt idx="1239">
                  <c:v>0.77708070327552103</c:v>
                </c:pt>
                <c:pt idx="1240">
                  <c:v>0.77723004599282997</c:v>
                </c:pt>
                <c:pt idx="1241">
                  <c:v>0.77738399220036003</c:v>
                </c:pt>
                <c:pt idx="1242">
                  <c:v>0.77752995995234897</c:v>
                </c:pt>
                <c:pt idx="1243">
                  <c:v>0.77762768040755104</c:v>
                </c:pt>
                <c:pt idx="1244">
                  <c:v>0.77777379914440503</c:v>
                </c:pt>
                <c:pt idx="1245">
                  <c:v>0.77793772071182099</c:v>
                </c:pt>
                <c:pt idx="1246">
                  <c:v>0.77809092026230398</c:v>
                </c:pt>
                <c:pt idx="1247">
                  <c:v>0.77824084407621996</c:v>
                </c:pt>
                <c:pt idx="1248">
                  <c:v>0.77839518514595196</c:v>
                </c:pt>
                <c:pt idx="1249">
                  <c:v>0.77857120699758897</c:v>
                </c:pt>
                <c:pt idx="1250">
                  <c:v>0.77873875375674195</c:v>
                </c:pt>
                <c:pt idx="1251">
                  <c:v>0.77891240487083302</c:v>
                </c:pt>
                <c:pt idx="1252">
                  <c:v>0.779109682444309</c:v>
                </c:pt>
                <c:pt idx="1253">
                  <c:v>0.77930699077114995</c:v>
                </c:pt>
                <c:pt idx="1254">
                  <c:v>0.77947422723661797</c:v>
                </c:pt>
                <c:pt idx="1255">
                  <c:v>0.77963693923197597</c:v>
                </c:pt>
                <c:pt idx="1256">
                  <c:v>0.77978446112646504</c:v>
                </c:pt>
                <c:pt idx="1257">
                  <c:v>0.77992067630579398</c:v>
                </c:pt>
                <c:pt idx="1258">
                  <c:v>0.780098130888361</c:v>
                </c:pt>
                <c:pt idx="1259">
                  <c:v>0.78028030026328299</c:v>
                </c:pt>
                <c:pt idx="1260">
                  <c:v>0.780447757737189</c:v>
                </c:pt>
                <c:pt idx="1261">
                  <c:v>0.78060508526139905</c:v>
                </c:pt>
                <c:pt idx="1262">
                  <c:v>0.78074294659760002</c:v>
                </c:pt>
                <c:pt idx="1263">
                  <c:v>0.78088972795878597</c:v>
                </c:pt>
                <c:pt idx="1264">
                  <c:v>0.78105367210492804</c:v>
                </c:pt>
                <c:pt idx="1265">
                  <c:v>0.78122462346117905</c:v>
                </c:pt>
                <c:pt idx="1266">
                  <c:v>0.78142542490339095</c:v>
                </c:pt>
                <c:pt idx="1267">
                  <c:v>0.781629654106759</c:v>
                </c:pt>
                <c:pt idx="1268">
                  <c:v>0.78181312687412896</c:v>
                </c:pt>
                <c:pt idx="1269">
                  <c:v>0.78198421130995199</c:v>
                </c:pt>
                <c:pt idx="1270">
                  <c:v>0.78215225280907497</c:v>
                </c:pt>
                <c:pt idx="1271">
                  <c:v>0.78231181492970203</c:v>
                </c:pt>
                <c:pt idx="1272">
                  <c:v>0.78249579916789602</c:v>
                </c:pt>
                <c:pt idx="1273">
                  <c:v>0.78273520079754899</c:v>
                </c:pt>
                <c:pt idx="1274">
                  <c:v>0.78296744148680897</c:v>
                </c:pt>
                <c:pt idx="1275">
                  <c:v>0.78320320426677703</c:v>
                </c:pt>
                <c:pt idx="1276">
                  <c:v>0.78342408230976401</c:v>
                </c:pt>
                <c:pt idx="1277">
                  <c:v>0.78360686038992</c:v>
                </c:pt>
                <c:pt idx="1278">
                  <c:v>0.783823330958482</c:v>
                </c:pt>
                <c:pt idx="1279">
                  <c:v>0.78404715189012997</c:v>
                </c:pt>
                <c:pt idx="1280">
                  <c:v>0.78428170876175396</c:v>
                </c:pt>
                <c:pt idx="1281">
                  <c:v>0.78453609028675697</c:v>
                </c:pt>
                <c:pt idx="1282">
                  <c:v>0.78478861891405005</c:v>
                </c:pt>
                <c:pt idx="1283">
                  <c:v>0.78506298715631195</c:v>
                </c:pt>
                <c:pt idx="1284">
                  <c:v>0.785307977214042</c:v>
                </c:pt>
                <c:pt idx="1285">
                  <c:v>0.78554879796659105</c:v>
                </c:pt>
                <c:pt idx="1286">
                  <c:v>0.78576851604806697</c:v>
                </c:pt>
                <c:pt idx="1287">
                  <c:v>0.78594578399864301</c:v>
                </c:pt>
                <c:pt idx="1288">
                  <c:v>0.78615455644570897</c:v>
                </c:pt>
                <c:pt idx="1289">
                  <c:v>0.78638262309763995</c:v>
                </c:pt>
                <c:pt idx="1290">
                  <c:v>0.78659104147625003</c:v>
                </c:pt>
                <c:pt idx="1291">
                  <c:v>0.78679501480810898</c:v>
                </c:pt>
                <c:pt idx="1292">
                  <c:v>0.78699499603317302</c:v>
                </c:pt>
                <c:pt idx="1293">
                  <c:v>0.78717008084367102</c:v>
                </c:pt>
                <c:pt idx="1294">
                  <c:v>0.78736518973607705</c:v>
                </c:pt>
                <c:pt idx="1295">
                  <c:v>0.78758351477458499</c:v>
                </c:pt>
                <c:pt idx="1296">
                  <c:v>0.787777440842933</c:v>
                </c:pt>
                <c:pt idx="1297">
                  <c:v>0.78797940735938199</c:v>
                </c:pt>
                <c:pt idx="1298">
                  <c:v>0.78814893007203402</c:v>
                </c:pt>
                <c:pt idx="1299">
                  <c:v>0.78829234133912796</c:v>
                </c:pt>
                <c:pt idx="1300">
                  <c:v>0.78843429524391195</c:v>
                </c:pt>
                <c:pt idx="1301">
                  <c:v>0.78854717035526201</c:v>
                </c:pt>
                <c:pt idx="1302">
                  <c:v>0.78865154292615403</c:v>
                </c:pt>
                <c:pt idx="1303">
                  <c:v>0.78874239148724101</c:v>
                </c:pt>
                <c:pt idx="1304">
                  <c:v>0.78884254193210601</c:v>
                </c:pt>
                <c:pt idx="1305">
                  <c:v>0.78892835092872804</c:v>
                </c:pt>
                <c:pt idx="1306">
                  <c:v>0.78905993525530504</c:v>
                </c:pt>
                <c:pt idx="1307">
                  <c:v>0.78920126632976195</c:v>
                </c:pt>
                <c:pt idx="1308">
                  <c:v>0.78932899242108001</c:v>
                </c:pt>
                <c:pt idx="1309">
                  <c:v>0.78943339159639803</c:v>
                </c:pt>
                <c:pt idx="1310">
                  <c:v>0.78952147981079102</c:v>
                </c:pt>
                <c:pt idx="1311">
                  <c:v>0.78963799484950703</c:v>
                </c:pt>
                <c:pt idx="1312">
                  <c:v>0.78975622360721198</c:v>
                </c:pt>
                <c:pt idx="1313">
                  <c:v>0.78992674698522802</c:v>
                </c:pt>
                <c:pt idx="1314">
                  <c:v>0.79013438193020102</c:v>
                </c:pt>
                <c:pt idx="1315">
                  <c:v>0.79026209474069598</c:v>
                </c:pt>
                <c:pt idx="1316">
                  <c:v>0.79038354492714002</c:v>
                </c:pt>
                <c:pt idx="1317">
                  <c:v>0.79047195070266696</c:v>
                </c:pt>
                <c:pt idx="1318">
                  <c:v>0.79050877612534798</c:v>
                </c:pt>
                <c:pt idx="1319">
                  <c:v>0.79056773617882903</c:v>
                </c:pt>
                <c:pt idx="1320">
                  <c:v>0.7906087645698</c:v>
                </c:pt>
                <c:pt idx="1321">
                  <c:v>0.79063878865038695</c:v>
                </c:pt>
                <c:pt idx="1322">
                  <c:v>0.79066989246399699</c:v>
                </c:pt>
                <c:pt idx="1323">
                  <c:v>0.79070552354875001</c:v>
                </c:pt>
                <c:pt idx="1324">
                  <c:v>0.79073953944827402</c:v>
                </c:pt>
                <c:pt idx="1325">
                  <c:v>0.79074642749332602</c:v>
                </c:pt>
                <c:pt idx="1326">
                  <c:v>0.79072771692452304</c:v>
                </c:pt>
                <c:pt idx="1327">
                  <c:v>0.79070149675305401</c:v>
                </c:pt>
                <c:pt idx="1328">
                  <c:v>0.79067698633399897</c:v>
                </c:pt>
                <c:pt idx="1329">
                  <c:v>0.79065627189771903</c:v>
                </c:pt>
                <c:pt idx="1330">
                  <c:v>0.79067009940127997</c:v>
                </c:pt>
                <c:pt idx="1331">
                  <c:v>0.79064713103289597</c:v>
                </c:pt>
                <c:pt idx="1332">
                  <c:v>0.79056951774074102</c:v>
                </c:pt>
                <c:pt idx="1333">
                  <c:v>0.79051892312171801</c:v>
                </c:pt>
                <c:pt idx="1334">
                  <c:v>0.79047594100255203</c:v>
                </c:pt>
                <c:pt idx="1335">
                  <c:v>0.79042527528981199</c:v>
                </c:pt>
                <c:pt idx="1336">
                  <c:v>0.790373751800167</c:v>
                </c:pt>
                <c:pt idx="1337">
                  <c:v>0.79031274773058102</c:v>
                </c:pt>
                <c:pt idx="1338">
                  <c:v>0.79022312071690004</c:v>
                </c:pt>
                <c:pt idx="1339">
                  <c:v>0.79015193849780196</c:v>
                </c:pt>
                <c:pt idx="1340">
                  <c:v>0.79015011143291403</c:v>
                </c:pt>
                <c:pt idx="1341">
                  <c:v>0.79011491654097799</c:v>
                </c:pt>
                <c:pt idx="1342">
                  <c:v>0.79006400299915902</c:v>
                </c:pt>
                <c:pt idx="1343">
                  <c:v>0.79002521095752898</c:v>
                </c:pt>
                <c:pt idx="1344">
                  <c:v>0.78998179969947802</c:v>
                </c:pt>
                <c:pt idx="1345">
                  <c:v>0.78994495977580803</c:v>
                </c:pt>
                <c:pt idx="1346">
                  <c:v>0.78991561487879802</c:v>
                </c:pt>
                <c:pt idx="1347">
                  <c:v>0.78989256882343095</c:v>
                </c:pt>
                <c:pt idx="1348">
                  <c:v>0.78986898405339601</c:v>
                </c:pt>
                <c:pt idx="1349">
                  <c:v>0.78986327826718805</c:v>
                </c:pt>
                <c:pt idx="1350">
                  <c:v>0.789872361128103</c:v>
                </c:pt>
                <c:pt idx="1351">
                  <c:v>0.78987189007433001</c:v>
                </c:pt>
                <c:pt idx="1352">
                  <c:v>0.789884840871517</c:v>
                </c:pt>
                <c:pt idx="1353">
                  <c:v>0.78988326970075096</c:v>
                </c:pt>
                <c:pt idx="1354">
                  <c:v>0.78987959846881795</c:v>
                </c:pt>
                <c:pt idx="1355">
                  <c:v>0.78985772698386003</c:v>
                </c:pt>
                <c:pt idx="1356">
                  <c:v>0.78982953413845203</c:v>
                </c:pt>
                <c:pt idx="1357">
                  <c:v>0.78977539538073804</c:v>
                </c:pt>
                <c:pt idx="1358">
                  <c:v>0.78968206827767295</c:v>
                </c:pt>
                <c:pt idx="1359">
                  <c:v>0.78962400007170597</c:v>
                </c:pt>
                <c:pt idx="1360">
                  <c:v>0.78956791077260702</c:v>
                </c:pt>
                <c:pt idx="1361">
                  <c:v>0.78951828923018597</c:v>
                </c:pt>
                <c:pt idx="1362">
                  <c:v>0.78948312771722595</c:v>
                </c:pt>
                <c:pt idx="1363">
                  <c:v>0.78945048778737503</c:v>
                </c:pt>
                <c:pt idx="1364">
                  <c:v>0.78941402649064296</c:v>
                </c:pt>
                <c:pt idx="1365">
                  <c:v>0.78938610693437805</c:v>
                </c:pt>
                <c:pt idx="1366">
                  <c:v>0.78937512374474095</c:v>
                </c:pt>
                <c:pt idx="1367">
                  <c:v>0.78935342617904902</c:v>
                </c:pt>
                <c:pt idx="1368">
                  <c:v>0.78932125620224303</c:v>
                </c:pt>
                <c:pt idx="1369">
                  <c:v>0.78930408843427602</c:v>
                </c:pt>
                <c:pt idx="1370">
                  <c:v>0.78929996584588102</c:v>
                </c:pt>
                <c:pt idx="1371">
                  <c:v>0.78928335606775502</c:v>
                </c:pt>
                <c:pt idx="1372">
                  <c:v>0.789264113936473</c:v>
                </c:pt>
                <c:pt idx="1373">
                  <c:v>0.78927028403309096</c:v>
                </c:pt>
                <c:pt idx="1374">
                  <c:v>0.78924736919663596</c:v>
                </c:pt>
                <c:pt idx="1375">
                  <c:v>0.78927910508029298</c:v>
                </c:pt>
                <c:pt idx="1376">
                  <c:v>0.789354233992975</c:v>
                </c:pt>
                <c:pt idx="1377">
                  <c:v>0.78936195154527899</c:v>
                </c:pt>
                <c:pt idx="1378">
                  <c:v>0.78940710999072305</c:v>
                </c:pt>
                <c:pt idx="1379">
                  <c:v>0.78943565048130704</c:v>
                </c:pt>
                <c:pt idx="1380">
                  <c:v>0.78942060349351395</c:v>
                </c:pt>
                <c:pt idx="1381">
                  <c:v>0.78943016094984297</c:v>
                </c:pt>
                <c:pt idx="1382">
                  <c:v>0.78944393463611395</c:v>
                </c:pt>
                <c:pt idx="1383">
                  <c:v>0.78946452927043798</c:v>
                </c:pt>
                <c:pt idx="1384">
                  <c:v>0.78951704490988495</c:v>
                </c:pt>
                <c:pt idx="1385">
                  <c:v>0.78963884919270899</c:v>
                </c:pt>
                <c:pt idx="1386">
                  <c:v>0.78971905518018404</c:v>
                </c:pt>
                <c:pt idx="1387">
                  <c:v>0.78979109621644294</c:v>
                </c:pt>
                <c:pt idx="1388">
                  <c:v>0.78984535250588706</c:v>
                </c:pt>
                <c:pt idx="1389">
                  <c:v>0.78982875529529495</c:v>
                </c:pt>
                <c:pt idx="1390">
                  <c:v>0.789868775834763</c:v>
                </c:pt>
                <c:pt idx="1391">
                  <c:v>0.78989890270742702</c:v>
                </c:pt>
                <c:pt idx="1392">
                  <c:v>0.78995136329615501</c:v>
                </c:pt>
                <c:pt idx="1393">
                  <c:v>0.79001603654088004</c:v>
                </c:pt>
                <c:pt idx="1394">
                  <c:v>0.79006553896292897</c:v>
                </c:pt>
                <c:pt idx="1395">
                  <c:v>0.79014817231384304</c:v>
                </c:pt>
                <c:pt idx="1396">
                  <c:v>0.79021660849268405</c:v>
                </c:pt>
                <c:pt idx="1397">
                  <c:v>0.790300532808627</c:v>
                </c:pt>
                <c:pt idx="1398">
                  <c:v>0.79048136849964301</c:v>
                </c:pt>
                <c:pt idx="1399">
                  <c:v>0.79064524102460099</c:v>
                </c:pt>
                <c:pt idx="1400">
                  <c:v>0.79076820934344305</c:v>
                </c:pt>
                <c:pt idx="1401">
                  <c:v>0.79085358316167498</c:v>
                </c:pt>
                <c:pt idx="1402">
                  <c:v>0.79096002284266098</c:v>
                </c:pt>
                <c:pt idx="1403">
                  <c:v>0.79106193311982298</c:v>
                </c:pt>
                <c:pt idx="1404">
                  <c:v>0.79114224517489895</c:v>
                </c:pt>
                <c:pt idx="1405">
                  <c:v>0.79120469360606405</c:v>
                </c:pt>
                <c:pt idx="1406">
                  <c:v>0.791263925265973</c:v>
                </c:pt>
                <c:pt idx="1407">
                  <c:v>0.79132007206490296</c:v>
                </c:pt>
                <c:pt idx="1408">
                  <c:v>0.79146216380321899</c:v>
                </c:pt>
                <c:pt idx="1409">
                  <c:v>0.79163298540550697</c:v>
                </c:pt>
                <c:pt idx="1410">
                  <c:v>0.79181894075932502</c:v>
                </c:pt>
                <c:pt idx="1411">
                  <c:v>0.79206440549944401</c:v>
                </c:pt>
                <c:pt idx="1412">
                  <c:v>0.79228552385400097</c:v>
                </c:pt>
                <c:pt idx="1413">
                  <c:v>0.79241845841507297</c:v>
                </c:pt>
                <c:pt idx="1414">
                  <c:v>0.79249071821710804</c:v>
                </c:pt>
                <c:pt idx="1415">
                  <c:v>0.79253719993592897</c:v>
                </c:pt>
                <c:pt idx="1416">
                  <c:v>0.79258128236959902</c:v>
                </c:pt>
                <c:pt idx="1417">
                  <c:v>0.79266406768334896</c:v>
                </c:pt>
                <c:pt idx="1418">
                  <c:v>0.792820465871516</c:v>
                </c:pt>
                <c:pt idx="1419">
                  <c:v>0.79294862789602205</c:v>
                </c:pt>
                <c:pt idx="1420">
                  <c:v>0.79311019085137102</c:v>
                </c:pt>
                <c:pt idx="1421">
                  <c:v>0.79318058301823402</c:v>
                </c:pt>
                <c:pt idx="1422">
                  <c:v>0.79323293402740902</c:v>
                </c:pt>
                <c:pt idx="1423">
                  <c:v>0.79326426735132105</c:v>
                </c:pt>
                <c:pt idx="1424">
                  <c:v>0.79327862776527003</c:v>
                </c:pt>
                <c:pt idx="1425">
                  <c:v>0.793421251287736</c:v>
                </c:pt>
                <c:pt idx="1426">
                  <c:v>0.793549630162935</c:v>
                </c:pt>
                <c:pt idx="1427">
                  <c:v>0.79359749837758198</c:v>
                </c:pt>
                <c:pt idx="1428">
                  <c:v>0.793678544743745</c:v>
                </c:pt>
                <c:pt idx="1429">
                  <c:v>0.79374684449463295</c:v>
                </c:pt>
                <c:pt idx="1430">
                  <c:v>0.79380586318181001</c:v>
                </c:pt>
                <c:pt idx="1431">
                  <c:v>0.79390315812501999</c:v>
                </c:pt>
                <c:pt idx="1432">
                  <c:v>0.79400604128718999</c:v>
                </c:pt>
                <c:pt idx="1433">
                  <c:v>0.79403198049185097</c:v>
                </c:pt>
                <c:pt idx="1434">
                  <c:v>0.79402463060015305</c:v>
                </c:pt>
                <c:pt idx="1435">
                  <c:v>0.79397890552799</c:v>
                </c:pt>
                <c:pt idx="1436">
                  <c:v>0.79393859790158205</c:v>
                </c:pt>
                <c:pt idx="1437">
                  <c:v>0.793956734076813</c:v>
                </c:pt>
                <c:pt idx="1438">
                  <c:v>0.79402353683722504</c:v>
                </c:pt>
                <c:pt idx="1439">
                  <c:v>0.79405260073315598</c:v>
                </c:pt>
                <c:pt idx="1440">
                  <c:v>0.79412640399791101</c:v>
                </c:pt>
                <c:pt idx="1441">
                  <c:v>0.794181536015651</c:v>
                </c:pt>
                <c:pt idx="1442">
                  <c:v>0.79417955544926</c:v>
                </c:pt>
                <c:pt idx="1443">
                  <c:v>0.79421121472706901</c:v>
                </c:pt>
                <c:pt idx="1444">
                  <c:v>0.79420510866958105</c:v>
                </c:pt>
                <c:pt idx="1445">
                  <c:v>0.79407692237560401</c:v>
                </c:pt>
                <c:pt idx="1446">
                  <c:v>0.79405795784695998</c:v>
                </c:pt>
                <c:pt idx="1447">
                  <c:v>0.79404468847382803</c:v>
                </c:pt>
                <c:pt idx="1448">
                  <c:v>0.79404763370583598</c:v>
                </c:pt>
                <c:pt idx="1449">
                  <c:v>0.79414480837270196</c:v>
                </c:pt>
                <c:pt idx="1450">
                  <c:v>0.79418061406167895</c:v>
                </c:pt>
                <c:pt idx="1451">
                  <c:v>0.79418019123977102</c:v>
                </c:pt>
                <c:pt idx="1452">
                  <c:v>0.79410098963472397</c:v>
                </c:pt>
                <c:pt idx="1453">
                  <c:v>0.79397138388339195</c:v>
                </c:pt>
                <c:pt idx="1454">
                  <c:v>0.79383886439624196</c:v>
                </c:pt>
                <c:pt idx="1455">
                  <c:v>0.79369550395792698</c:v>
                </c:pt>
                <c:pt idx="1456">
                  <c:v>0.79352747052973505</c:v>
                </c:pt>
                <c:pt idx="1457">
                  <c:v>0.79332936185328895</c:v>
                </c:pt>
                <c:pt idx="1458">
                  <c:v>0.79313521151239097</c:v>
                </c:pt>
                <c:pt idx="1459">
                  <c:v>0.79285402020791196</c:v>
                </c:pt>
                <c:pt idx="1460">
                  <c:v>0.79251540183605595</c:v>
                </c:pt>
                <c:pt idx="1461">
                  <c:v>0.79215655234917703</c:v>
                </c:pt>
                <c:pt idx="1462">
                  <c:v>0.79176065482059999</c:v>
                </c:pt>
                <c:pt idx="1463">
                  <c:v>0.79141303428473597</c:v>
                </c:pt>
                <c:pt idx="1464">
                  <c:v>0.79096384038160295</c:v>
                </c:pt>
                <c:pt idx="1465">
                  <c:v>0.79054224652099203</c:v>
                </c:pt>
                <c:pt idx="1466">
                  <c:v>0.79003069594368203</c:v>
                </c:pt>
                <c:pt idx="1467">
                  <c:v>0.78943771129709595</c:v>
                </c:pt>
                <c:pt idx="1468">
                  <c:v>0.78882038937962196</c:v>
                </c:pt>
                <c:pt idx="1469">
                  <c:v>0.78815369271680202</c:v>
                </c:pt>
                <c:pt idx="1470">
                  <c:v>0.78742229933405705</c:v>
                </c:pt>
                <c:pt idx="1471">
                  <c:v>0.78660885257462498</c:v>
                </c:pt>
                <c:pt idx="1472">
                  <c:v>0.78580075960795304</c:v>
                </c:pt>
                <c:pt idx="1473">
                  <c:v>0.78492237088599903</c:v>
                </c:pt>
                <c:pt idx="1474">
                  <c:v>0.78391622554094198</c:v>
                </c:pt>
                <c:pt idx="1475">
                  <c:v>0.78288941808541102</c:v>
                </c:pt>
                <c:pt idx="1476">
                  <c:v>0.78180295872391403</c:v>
                </c:pt>
                <c:pt idx="1477">
                  <c:v>0.78067605474918</c:v>
                </c:pt>
                <c:pt idx="1478">
                  <c:v>0.77954256323618298</c:v>
                </c:pt>
                <c:pt idx="1479">
                  <c:v>0.77828924646842601</c:v>
                </c:pt>
                <c:pt idx="1480">
                  <c:v>0.77701703542485201</c:v>
                </c:pt>
                <c:pt idx="1481">
                  <c:v>0.77562598670159</c:v>
                </c:pt>
                <c:pt idx="1482">
                  <c:v>0.77410738110461397</c:v>
                </c:pt>
                <c:pt idx="1483">
                  <c:v>0.77253799622619501</c:v>
                </c:pt>
                <c:pt idx="1484">
                  <c:v>0.77090192799984303</c:v>
                </c:pt>
                <c:pt idx="1485">
                  <c:v>0.76908008294941799</c:v>
                </c:pt>
                <c:pt idx="1486">
                  <c:v>0.76714240740105399</c:v>
                </c:pt>
                <c:pt idx="1487">
                  <c:v>0.76512600434227396</c:v>
                </c:pt>
                <c:pt idx="1488">
                  <c:v>0.76290996472454398</c:v>
                </c:pt>
                <c:pt idx="1489">
                  <c:v>0.76045584373798802</c:v>
                </c:pt>
                <c:pt idx="1490">
                  <c:v>0.75800357678007002</c:v>
                </c:pt>
                <c:pt idx="1491">
                  <c:v>0.75534753259602205</c:v>
                </c:pt>
                <c:pt idx="1492">
                  <c:v>0.752667607388121</c:v>
                </c:pt>
                <c:pt idx="1493">
                  <c:v>0.74995108190390303</c:v>
                </c:pt>
                <c:pt idx="1494">
                  <c:v>0.74716477158738104</c:v>
                </c:pt>
                <c:pt idx="1495">
                  <c:v>0.74443272749060896</c:v>
                </c:pt>
                <c:pt idx="1496">
                  <c:v>0.74172860918771999</c:v>
                </c:pt>
                <c:pt idx="1497">
                  <c:v>0.73894792322605196</c:v>
                </c:pt>
                <c:pt idx="1498">
                  <c:v>0.736085204708534</c:v>
                </c:pt>
                <c:pt idx="1499">
                  <c:v>0.73332654374621797</c:v>
                </c:pt>
                <c:pt idx="1500">
                  <c:v>0.73048416707458996</c:v>
                </c:pt>
                <c:pt idx="1501">
                  <c:v>0.72778180060646303</c:v>
                </c:pt>
                <c:pt idx="1502">
                  <c:v>0.725204353132472</c:v>
                </c:pt>
                <c:pt idx="1503">
                  <c:v>0.72271944427393497</c:v>
                </c:pt>
                <c:pt idx="1504">
                  <c:v>0.72048482474922504</c:v>
                </c:pt>
                <c:pt idx="1505">
                  <c:v>0.71840085884886595</c:v>
                </c:pt>
                <c:pt idx="1506">
                  <c:v>0.71648502560268401</c:v>
                </c:pt>
                <c:pt idx="1507">
                  <c:v>0.71481651585148998</c:v>
                </c:pt>
                <c:pt idx="1508">
                  <c:v>0.71322569638863498</c:v>
                </c:pt>
                <c:pt idx="1509">
                  <c:v>0.71167784205041995</c:v>
                </c:pt>
                <c:pt idx="1510">
                  <c:v>0.71038343124953396</c:v>
                </c:pt>
                <c:pt idx="1511">
                  <c:v>0.70936041343744605</c:v>
                </c:pt>
                <c:pt idx="1512">
                  <c:v>0.70848018495474496</c:v>
                </c:pt>
                <c:pt idx="1513">
                  <c:v>0.70775728699553897</c:v>
                </c:pt>
                <c:pt idx="1514">
                  <c:v>0.70730778413901496</c:v>
                </c:pt>
                <c:pt idx="1515">
                  <c:v>0.70685649236283798</c:v>
                </c:pt>
                <c:pt idx="1516">
                  <c:v>0.706509827750333</c:v>
                </c:pt>
                <c:pt idx="1517">
                  <c:v>0.70622284801097002</c:v>
                </c:pt>
                <c:pt idx="1518">
                  <c:v>0.706044096087585</c:v>
                </c:pt>
                <c:pt idx="1519">
                  <c:v>0.70591924458376198</c:v>
                </c:pt>
                <c:pt idx="1520">
                  <c:v>0.70588529079420104</c:v>
                </c:pt>
                <c:pt idx="1521">
                  <c:v>0.705874622400123</c:v>
                </c:pt>
                <c:pt idx="1522">
                  <c:v>0.70591611770440599</c:v>
                </c:pt>
                <c:pt idx="1523">
                  <c:v>0.70602770962100603</c:v>
                </c:pt>
                <c:pt idx="1524">
                  <c:v>0.70622415011915696</c:v>
                </c:pt>
                <c:pt idx="1525">
                  <c:v>0.706431124327214</c:v>
                </c:pt>
                <c:pt idx="1526">
                  <c:v>0.70667607004074795</c:v>
                </c:pt>
                <c:pt idx="1527">
                  <c:v>0.70702635766632005</c:v>
                </c:pt>
                <c:pt idx="1528">
                  <c:v>0.70732761255522203</c:v>
                </c:pt>
                <c:pt idx="1529">
                  <c:v>0.70760099621408701</c:v>
                </c:pt>
                <c:pt idx="1530">
                  <c:v>0.70792442099124397</c:v>
                </c:pt>
                <c:pt idx="1531">
                  <c:v>0.70827633283948999</c:v>
                </c:pt>
                <c:pt idx="1532">
                  <c:v>0.70864498598049797</c:v>
                </c:pt>
                <c:pt idx="1533">
                  <c:v>0.70903817921296597</c:v>
                </c:pt>
                <c:pt idx="1534">
                  <c:v>0.70944583974861797</c:v>
                </c:pt>
                <c:pt idx="1535">
                  <c:v>0.70988088072768396</c:v>
                </c:pt>
                <c:pt idx="1536">
                  <c:v>0.71035639284152796</c:v>
                </c:pt>
                <c:pt idx="1537">
                  <c:v>0.71079048759393404</c:v>
                </c:pt>
                <c:pt idx="1538">
                  <c:v>0.711218244495332</c:v>
                </c:pt>
                <c:pt idx="1539">
                  <c:v>0.71168483620322398</c:v>
                </c:pt>
                <c:pt idx="1540">
                  <c:v>0.71213421676635502</c:v>
                </c:pt>
                <c:pt idx="1541">
                  <c:v>0.71263809461313199</c:v>
                </c:pt>
                <c:pt idx="1542">
                  <c:v>0.71324767761218899</c:v>
                </c:pt>
                <c:pt idx="1543">
                  <c:v>0.71376674601625201</c:v>
                </c:pt>
                <c:pt idx="1544">
                  <c:v>0.71427334270686205</c:v>
                </c:pt>
                <c:pt idx="1545">
                  <c:v>0.71475046275471898</c:v>
                </c:pt>
                <c:pt idx="1546">
                  <c:v>0.71521494240907701</c:v>
                </c:pt>
                <c:pt idx="1547">
                  <c:v>0.71562310331061096</c:v>
                </c:pt>
                <c:pt idx="1548">
                  <c:v>0.71608503084361597</c:v>
                </c:pt>
                <c:pt idx="1549">
                  <c:v>0.71654620348384801</c:v>
                </c:pt>
                <c:pt idx="1550">
                  <c:v>0.71703595377669904</c:v>
                </c:pt>
                <c:pt idx="1551">
                  <c:v>0.71751955360252295</c:v>
                </c:pt>
                <c:pt idx="1552">
                  <c:v>0.71805749168125599</c:v>
                </c:pt>
                <c:pt idx="1553">
                  <c:v>0.71868552553652398</c:v>
                </c:pt>
                <c:pt idx="1554">
                  <c:v>0.71925328075079797</c:v>
                </c:pt>
                <c:pt idx="1555">
                  <c:v>0.71983222598563901</c:v>
                </c:pt>
                <c:pt idx="1556">
                  <c:v>0.72038952526449695</c:v>
                </c:pt>
                <c:pt idx="1557">
                  <c:v>0.720922738553612</c:v>
                </c:pt>
                <c:pt idx="1558">
                  <c:v>0.72143895127001401</c:v>
                </c:pt>
                <c:pt idx="1559">
                  <c:v>0.72202676285825196</c:v>
                </c:pt>
                <c:pt idx="1560">
                  <c:v>0.72266987266765903</c:v>
                </c:pt>
                <c:pt idx="1561">
                  <c:v>0.72329428622300196</c:v>
                </c:pt>
                <c:pt idx="1562">
                  <c:v>0.72389367971635399</c:v>
                </c:pt>
                <c:pt idx="1563">
                  <c:v>0.72459213395268196</c:v>
                </c:pt>
                <c:pt idx="1564">
                  <c:v>0.72537408288933003</c:v>
                </c:pt>
                <c:pt idx="1565">
                  <c:v>0.72611231828507306</c:v>
                </c:pt>
                <c:pt idx="1566">
                  <c:v>0.72691342010017401</c:v>
                </c:pt>
                <c:pt idx="1567">
                  <c:v>0.72770006673068899</c:v>
                </c:pt>
                <c:pt idx="1568">
                  <c:v>0.72844921873207202</c:v>
                </c:pt>
                <c:pt idx="1569">
                  <c:v>0.729143148756214</c:v>
                </c:pt>
                <c:pt idx="1570">
                  <c:v>0.72988925789519399</c:v>
                </c:pt>
                <c:pt idx="1571">
                  <c:v>0.73066746540568195</c:v>
                </c:pt>
                <c:pt idx="1572">
                  <c:v>0.73143588028334805</c:v>
                </c:pt>
                <c:pt idx="1573">
                  <c:v>0.73221721446548604</c:v>
                </c:pt>
                <c:pt idx="1574">
                  <c:v>0.73297398940033898</c:v>
                </c:pt>
                <c:pt idx="1575">
                  <c:v>0.73371707327219404</c:v>
                </c:pt>
                <c:pt idx="1576">
                  <c:v>0.73447351729006904</c:v>
                </c:pt>
                <c:pt idx="1577">
                  <c:v>0.73520709986536203</c:v>
                </c:pt>
                <c:pt idx="1578">
                  <c:v>0.73596354795350105</c:v>
                </c:pt>
                <c:pt idx="1579">
                  <c:v>0.73678344625747405</c:v>
                </c:pt>
                <c:pt idx="1580">
                  <c:v>0.73758715078341897</c:v>
                </c:pt>
                <c:pt idx="1581">
                  <c:v>0.73839717840469798</c:v>
                </c:pt>
                <c:pt idx="1582">
                  <c:v>0.73921448934518297</c:v>
                </c:pt>
                <c:pt idx="1583">
                  <c:v>0.74005422650062003</c:v>
                </c:pt>
                <c:pt idx="1584">
                  <c:v>0.74091649844287</c:v>
                </c:pt>
                <c:pt idx="1585">
                  <c:v>0.741759013058367</c:v>
                </c:pt>
                <c:pt idx="1586">
                  <c:v>0.742625857559019</c:v>
                </c:pt>
                <c:pt idx="1587">
                  <c:v>0.74346850743286697</c:v>
                </c:pt>
                <c:pt idx="1588">
                  <c:v>0.74423974918749802</c:v>
                </c:pt>
                <c:pt idx="1589">
                  <c:v>0.74508456631639497</c:v>
                </c:pt>
                <c:pt idx="1590">
                  <c:v>0.74596236239420599</c:v>
                </c:pt>
                <c:pt idx="1591">
                  <c:v>0.74686620363679201</c:v>
                </c:pt>
                <c:pt idx="1592">
                  <c:v>0.74773869368961798</c:v>
                </c:pt>
                <c:pt idx="1593">
                  <c:v>0.74866300613614201</c:v>
                </c:pt>
                <c:pt idx="1594">
                  <c:v>0.74956409985503203</c:v>
                </c:pt>
                <c:pt idx="1595">
                  <c:v>0.750429250458715</c:v>
                </c:pt>
                <c:pt idx="1596">
                  <c:v>0.75134704144814202</c:v>
                </c:pt>
                <c:pt idx="1597">
                  <c:v>0.75228662682883896</c:v>
                </c:pt>
                <c:pt idx="1598">
                  <c:v>0.753248723088358</c:v>
                </c:pt>
                <c:pt idx="1599">
                  <c:v>0.75425995790932998</c:v>
                </c:pt>
                <c:pt idx="1600">
                  <c:v>0.75524363539722394</c:v>
                </c:pt>
                <c:pt idx="1601">
                  <c:v>0.75623619204272696</c:v>
                </c:pt>
                <c:pt idx="1602">
                  <c:v>0.757238846590786</c:v>
                </c:pt>
                <c:pt idx="1603">
                  <c:v>0.758239424376835</c:v>
                </c:pt>
                <c:pt idx="1604">
                  <c:v>0.75920192673874298</c:v>
                </c:pt>
                <c:pt idx="1605">
                  <c:v>0.76018616378836201</c:v>
                </c:pt>
                <c:pt idx="1606">
                  <c:v>0.761180036582917</c:v>
                </c:pt>
                <c:pt idx="1607">
                  <c:v>0.76218094264066605</c:v>
                </c:pt>
                <c:pt idx="1608">
                  <c:v>0.76316557900958504</c:v>
                </c:pt>
                <c:pt idx="1609">
                  <c:v>0.76418392489071896</c:v>
                </c:pt>
                <c:pt idx="1610">
                  <c:v>0.76525174981442801</c:v>
                </c:pt>
                <c:pt idx="1611">
                  <c:v>0.76627757636201999</c:v>
                </c:pt>
                <c:pt idx="1612">
                  <c:v>0.76728787633405104</c:v>
                </c:pt>
                <c:pt idx="1613">
                  <c:v>0.76832149436609298</c:v>
                </c:pt>
                <c:pt idx="1614">
                  <c:v>0.76936151915192896</c:v>
                </c:pt>
                <c:pt idx="1615">
                  <c:v>0.77037908346513095</c:v>
                </c:pt>
                <c:pt idx="1616">
                  <c:v>0.77140739217821397</c:v>
                </c:pt>
                <c:pt idx="1617">
                  <c:v>0.77244360410190605</c:v>
                </c:pt>
                <c:pt idx="1618">
                  <c:v>0.77343445365058605</c:v>
                </c:pt>
                <c:pt idx="1619">
                  <c:v>0.77436422190624299</c:v>
                </c:pt>
                <c:pt idx="1620">
                  <c:v>0.77533916191746799</c:v>
                </c:pt>
                <c:pt idx="1621">
                  <c:v>0.77633353775341396</c:v>
                </c:pt>
                <c:pt idx="1622">
                  <c:v>0.77729424506342903</c:v>
                </c:pt>
                <c:pt idx="1623">
                  <c:v>0.77826185356911104</c:v>
                </c:pt>
                <c:pt idx="1624">
                  <c:v>0.77920484635905995</c:v>
                </c:pt>
                <c:pt idx="1625">
                  <c:v>0.78013622449308395</c:v>
                </c:pt>
                <c:pt idx="1626">
                  <c:v>0.78102212138525196</c:v>
                </c:pt>
                <c:pt idx="1627">
                  <c:v>0.78185602274004895</c:v>
                </c:pt>
                <c:pt idx="1628">
                  <c:v>0.78271152903167496</c:v>
                </c:pt>
                <c:pt idx="1629">
                  <c:v>0.78355860974038405</c:v>
                </c:pt>
                <c:pt idx="1630">
                  <c:v>0.78439420087514</c:v>
                </c:pt>
                <c:pt idx="1631">
                  <c:v>0.78524342117196499</c:v>
                </c:pt>
                <c:pt idx="1632">
                  <c:v>0.78613124736111195</c:v>
                </c:pt>
                <c:pt idx="1633">
                  <c:v>0.78698434866065703</c:v>
                </c:pt>
                <c:pt idx="1634">
                  <c:v>0.78782024199911005</c:v>
                </c:pt>
                <c:pt idx="1635">
                  <c:v>0.788638999576182</c:v>
                </c:pt>
                <c:pt idx="1636">
                  <c:v>0.78947992821702995</c:v>
                </c:pt>
                <c:pt idx="1637">
                  <c:v>0.79025348047175703</c:v>
                </c:pt>
                <c:pt idx="1638">
                  <c:v>0.79097153496862305</c:v>
                </c:pt>
                <c:pt idx="1639">
                  <c:v>0.79168510285506899</c:v>
                </c:pt>
                <c:pt idx="1640">
                  <c:v>0.79236803522669197</c:v>
                </c:pt>
                <c:pt idx="1641">
                  <c:v>0.79307804680865801</c:v>
                </c:pt>
                <c:pt idx="1642">
                  <c:v>0.79378299990105905</c:v>
                </c:pt>
                <c:pt idx="1643">
                  <c:v>0.79447260947928999</c:v>
                </c:pt>
                <c:pt idx="1644">
                  <c:v>0.79516194817218</c:v>
                </c:pt>
                <c:pt idx="1645">
                  <c:v>0.79583612305628604</c:v>
                </c:pt>
                <c:pt idx="1646">
                  <c:v>0.79649514996757498</c:v>
                </c:pt>
                <c:pt idx="1647">
                  <c:v>0.79716155794136101</c:v>
                </c:pt>
                <c:pt idx="1648">
                  <c:v>0.79780461092305199</c:v>
                </c:pt>
                <c:pt idx="1649">
                  <c:v>0.79843367969441903</c:v>
                </c:pt>
                <c:pt idx="1650">
                  <c:v>0.79903326577568801</c:v>
                </c:pt>
                <c:pt idx="1651">
                  <c:v>0.79959540033734799</c:v>
                </c:pt>
                <c:pt idx="1652">
                  <c:v>0.80018249338507696</c:v>
                </c:pt>
                <c:pt idx="1653">
                  <c:v>0.80072834775263502</c:v>
                </c:pt>
                <c:pt idx="1654">
                  <c:v>0.80127084373194002</c:v>
                </c:pt>
                <c:pt idx="1655">
                  <c:v>0.80181878819857599</c:v>
                </c:pt>
                <c:pt idx="1656">
                  <c:v>0.80236079771623003</c:v>
                </c:pt>
                <c:pt idx="1657">
                  <c:v>0.80291291830312905</c:v>
                </c:pt>
                <c:pt idx="1658">
                  <c:v>0.80346095053571098</c:v>
                </c:pt>
                <c:pt idx="1659">
                  <c:v>0.80402211835576198</c:v>
                </c:pt>
                <c:pt idx="1660">
                  <c:v>0.80459296259937696</c:v>
                </c:pt>
                <c:pt idx="1661">
                  <c:v>0.80514846742867996</c:v>
                </c:pt>
                <c:pt idx="1662">
                  <c:v>0.805718017451857</c:v>
                </c:pt>
                <c:pt idx="1663">
                  <c:v>0.80626616899349102</c:v>
                </c:pt>
                <c:pt idx="1664">
                  <c:v>0.80677700135600805</c:v>
                </c:pt>
                <c:pt idx="1665">
                  <c:v>0.80734632619948599</c:v>
                </c:pt>
                <c:pt idx="1666">
                  <c:v>0.80791712574863195</c:v>
                </c:pt>
                <c:pt idx="1667">
                  <c:v>0.80838723430179105</c:v>
                </c:pt>
                <c:pt idx="1668">
                  <c:v>0.80886705612346499</c:v>
                </c:pt>
                <c:pt idx="1669">
                  <c:v>0.80939842817977903</c:v>
                </c:pt>
                <c:pt idx="1670">
                  <c:v>0.80987234181388401</c:v>
                </c:pt>
                <c:pt idx="1671">
                  <c:v>0.81027128109921398</c:v>
                </c:pt>
                <c:pt idx="1672">
                  <c:v>0.81071600345250905</c:v>
                </c:pt>
                <c:pt idx="1673">
                  <c:v>0.81111984799516201</c:v>
                </c:pt>
                <c:pt idx="1674">
                  <c:v>0.81157408969815203</c:v>
                </c:pt>
                <c:pt idx="1675">
                  <c:v>0.81207443579391503</c:v>
                </c:pt>
                <c:pt idx="1676">
                  <c:v>0.81253280324413002</c:v>
                </c:pt>
                <c:pt idx="1677">
                  <c:v>0.81297061346944699</c:v>
                </c:pt>
                <c:pt idx="1678">
                  <c:v>0.813439557591214</c:v>
                </c:pt>
                <c:pt idx="1679">
                  <c:v>0.81389280667873598</c:v>
                </c:pt>
                <c:pt idx="1680">
                  <c:v>0.81440450583748303</c:v>
                </c:pt>
                <c:pt idx="1681">
                  <c:v>0.81489617213462195</c:v>
                </c:pt>
                <c:pt idx="1682">
                  <c:v>0.81541959763152405</c:v>
                </c:pt>
                <c:pt idx="1683">
                  <c:v>0.81595034276978795</c:v>
                </c:pt>
                <c:pt idx="1684">
                  <c:v>0.81644407746933201</c:v>
                </c:pt>
                <c:pt idx="1685">
                  <c:v>0.81693669789434797</c:v>
                </c:pt>
                <c:pt idx="1686">
                  <c:v>0.81746733962948503</c:v>
                </c:pt>
                <c:pt idx="1687">
                  <c:v>0.81789386138522402</c:v>
                </c:pt>
                <c:pt idx="1688">
                  <c:v>0.81824160202943397</c:v>
                </c:pt>
                <c:pt idx="1689">
                  <c:v>0.81860924882855901</c:v>
                </c:pt>
                <c:pt idx="1690">
                  <c:v>0.81888961700340901</c:v>
                </c:pt>
                <c:pt idx="1691">
                  <c:v>0.81926187938426998</c:v>
                </c:pt>
                <c:pt idx="1692">
                  <c:v>0.81967903090099903</c:v>
                </c:pt>
                <c:pt idx="1693">
                  <c:v>0.82007860716432002</c:v>
                </c:pt>
                <c:pt idx="1694">
                  <c:v>0.82051952013529095</c:v>
                </c:pt>
                <c:pt idx="1695">
                  <c:v>0.82094751026018997</c:v>
                </c:pt>
                <c:pt idx="1696">
                  <c:v>0.82135837565406</c:v>
                </c:pt>
                <c:pt idx="1697">
                  <c:v>0.82181618851051896</c:v>
                </c:pt>
                <c:pt idx="1698">
                  <c:v>0.822303761651209</c:v>
                </c:pt>
                <c:pt idx="1699">
                  <c:v>0.82283495196867995</c:v>
                </c:pt>
                <c:pt idx="1700">
                  <c:v>0.82334398549256105</c:v>
                </c:pt>
                <c:pt idx="1701">
                  <c:v>0.82388263975780696</c:v>
                </c:pt>
                <c:pt idx="1702">
                  <c:v>0.82437572895551703</c:v>
                </c:pt>
                <c:pt idx="1703">
                  <c:v>0.82485579619620097</c:v>
                </c:pt>
                <c:pt idx="1704">
                  <c:v>0.82532771293318796</c:v>
                </c:pt>
                <c:pt idx="1705">
                  <c:v>0.82576650193892598</c:v>
                </c:pt>
                <c:pt idx="1706">
                  <c:v>0.82624195815954404</c:v>
                </c:pt>
                <c:pt idx="1707">
                  <c:v>0.82671459530713198</c:v>
                </c:pt>
                <c:pt idx="1708">
                  <c:v>0.82722921597504695</c:v>
                </c:pt>
                <c:pt idx="1709">
                  <c:v>0.82776332670509001</c:v>
                </c:pt>
                <c:pt idx="1710">
                  <c:v>0.82830298991912499</c:v>
                </c:pt>
                <c:pt idx="1711">
                  <c:v>0.82880633417022598</c:v>
                </c:pt>
                <c:pt idx="1712">
                  <c:v>0.82929232427073396</c:v>
                </c:pt>
                <c:pt idx="1713">
                  <c:v>0.82978341794247701</c:v>
                </c:pt>
                <c:pt idx="1714">
                  <c:v>0.83021450638214001</c:v>
                </c:pt>
                <c:pt idx="1715">
                  <c:v>0.83063719512943102</c:v>
                </c:pt>
                <c:pt idx="1716">
                  <c:v>0.83109924597536999</c:v>
                </c:pt>
                <c:pt idx="1717">
                  <c:v>0.83159545980880301</c:v>
                </c:pt>
                <c:pt idx="1718">
                  <c:v>0.83210824832600305</c:v>
                </c:pt>
                <c:pt idx="1719">
                  <c:v>0.83260457566148205</c:v>
                </c:pt>
                <c:pt idx="1720">
                  <c:v>0.83314117177753799</c:v>
                </c:pt>
                <c:pt idx="1721">
                  <c:v>0.83361654546527597</c:v>
                </c:pt>
                <c:pt idx="1722">
                  <c:v>0.83404939385818899</c:v>
                </c:pt>
                <c:pt idx="1723">
                  <c:v>0.83446808581767695</c:v>
                </c:pt>
                <c:pt idx="1724">
                  <c:v>0.83489107741722002</c:v>
                </c:pt>
                <c:pt idx="1725">
                  <c:v>0.83530716432620999</c:v>
                </c:pt>
                <c:pt idx="1726">
                  <c:v>0.83570170974040403</c:v>
                </c:pt>
                <c:pt idx="1727">
                  <c:v>0.83603562027737099</c:v>
                </c:pt>
                <c:pt idx="1728">
                  <c:v>0.83633774956461504</c:v>
                </c:pt>
                <c:pt idx="1729">
                  <c:v>0.83660212468822304</c:v>
                </c:pt>
                <c:pt idx="1730">
                  <c:v>0.83689532375540698</c:v>
                </c:pt>
                <c:pt idx="1731">
                  <c:v>0.83714798121936196</c:v>
                </c:pt>
                <c:pt idx="1732">
                  <c:v>0.83734927910135604</c:v>
                </c:pt>
                <c:pt idx="1733">
                  <c:v>0.83749073645705197</c:v>
                </c:pt>
                <c:pt idx="1734">
                  <c:v>0.83755561100514198</c:v>
                </c:pt>
                <c:pt idx="1735">
                  <c:v>0.83755227230572304</c:v>
                </c:pt>
                <c:pt idx="1736">
                  <c:v>0.83746679492251697</c:v>
                </c:pt>
                <c:pt idx="1737">
                  <c:v>0.83730864588305598</c:v>
                </c:pt>
                <c:pt idx="1738">
                  <c:v>0.83711682182220604</c:v>
                </c:pt>
                <c:pt idx="1739">
                  <c:v>0.83685751242631801</c:v>
                </c:pt>
                <c:pt idx="1740">
                  <c:v>0.83653180780952996</c:v>
                </c:pt>
                <c:pt idx="1741">
                  <c:v>0.83617464504229899</c:v>
                </c:pt>
                <c:pt idx="1742">
                  <c:v>0.83569460873494605</c:v>
                </c:pt>
                <c:pt idx="1743">
                  <c:v>0.83505065361932795</c:v>
                </c:pt>
                <c:pt idx="1744">
                  <c:v>0.83445242850087997</c:v>
                </c:pt>
                <c:pt idx="1745">
                  <c:v>0.83379925768882401</c:v>
                </c:pt>
                <c:pt idx="1746">
                  <c:v>0.83311516688965104</c:v>
                </c:pt>
                <c:pt idx="1747">
                  <c:v>0.83243188687265102</c:v>
                </c:pt>
                <c:pt idx="1748">
                  <c:v>0.83176015749944798</c:v>
                </c:pt>
                <c:pt idx="1749">
                  <c:v>0.83104291187743395</c:v>
                </c:pt>
                <c:pt idx="1750">
                  <c:v>0.83028532260794996</c:v>
                </c:pt>
                <c:pt idx="1751">
                  <c:v>0.82955240953728204</c:v>
                </c:pt>
                <c:pt idx="1752">
                  <c:v>0.82884556997953096</c:v>
                </c:pt>
                <c:pt idx="1753">
                  <c:v>0.82807060959955803</c:v>
                </c:pt>
                <c:pt idx="1754">
                  <c:v>0.82725646367990002</c:v>
                </c:pt>
                <c:pt idx="1755">
                  <c:v>0.82639454308829996</c:v>
                </c:pt>
                <c:pt idx="1756">
                  <c:v>0.825472355166742</c:v>
                </c:pt>
                <c:pt idx="1757">
                  <c:v>0.82456887360804498</c:v>
                </c:pt>
                <c:pt idx="1758">
                  <c:v>0.82367140777353998</c:v>
                </c:pt>
                <c:pt idx="1759">
                  <c:v>0.82282738779057796</c:v>
                </c:pt>
                <c:pt idx="1760">
                  <c:v>0.82204233936694404</c:v>
                </c:pt>
                <c:pt idx="1761">
                  <c:v>0.82123332780005698</c:v>
                </c:pt>
                <c:pt idx="1762">
                  <c:v>0.82038409799382095</c:v>
                </c:pt>
                <c:pt idx="1763">
                  <c:v>0.81960538393722704</c:v>
                </c:pt>
                <c:pt idx="1764">
                  <c:v>0.81877506839038094</c:v>
                </c:pt>
                <c:pt idx="1765">
                  <c:v>0.81792031284918598</c:v>
                </c:pt>
                <c:pt idx="1766">
                  <c:v>0.81709976365664705</c:v>
                </c:pt>
                <c:pt idx="1767">
                  <c:v>0.81630668410542295</c:v>
                </c:pt>
                <c:pt idx="1768">
                  <c:v>0.81553540089086596</c:v>
                </c:pt>
                <c:pt idx="1769">
                  <c:v>0.81481755654975896</c:v>
                </c:pt>
                <c:pt idx="1770">
                  <c:v>0.81408732033410303</c:v>
                </c:pt>
                <c:pt idx="1771">
                  <c:v>0.81347238158638202</c:v>
                </c:pt>
                <c:pt idx="1772">
                  <c:v>0.81278948690158104</c:v>
                </c:pt>
                <c:pt idx="1773">
                  <c:v>0.812033716244148</c:v>
                </c:pt>
                <c:pt idx="1774">
                  <c:v>0.81135015576038105</c:v>
                </c:pt>
                <c:pt idx="1775">
                  <c:v>0.81068050895604005</c:v>
                </c:pt>
                <c:pt idx="1776">
                  <c:v>0.80993047344015701</c:v>
                </c:pt>
                <c:pt idx="1777">
                  <c:v>0.809265892536009</c:v>
                </c:pt>
                <c:pt idx="1778">
                  <c:v>0.80854077147416104</c:v>
                </c:pt>
                <c:pt idx="1779">
                  <c:v>0.80773743002373899</c:v>
                </c:pt>
                <c:pt idx="1780">
                  <c:v>0.80695146657278305</c:v>
                </c:pt>
                <c:pt idx="1781">
                  <c:v>0.80613613848591603</c:v>
                </c:pt>
                <c:pt idx="1782">
                  <c:v>0.805301708181693</c:v>
                </c:pt>
                <c:pt idx="1783">
                  <c:v>0.80452765446799301</c:v>
                </c:pt>
                <c:pt idx="1784">
                  <c:v>0.80367518614867395</c:v>
                </c:pt>
                <c:pt idx="1785">
                  <c:v>0.80277405008098102</c:v>
                </c:pt>
                <c:pt idx="1786">
                  <c:v>0.80186035628185104</c:v>
                </c:pt>
                <c:pt idx="1787">
                  <c:v>0.80095501857168305</c:v>
                </c:pt>
                <c:pt idx="1788">
                  <c:v>0.80003750037458299</c:v>
                </c:pt>
                <c:pt idx="1789">
                  <c:v>0.79914954868938903</c:v>
                </c:pt>
                <c:pt idx="1790">
                  <c:v>0.79831452615875498</c:v>
                </c:pt>
                <c:pt idx="1791">
                  <c:v>0.79734084171073105</c:v>
                </c:pt>
                <c:pt idx="1792">
                  <c:v>0.79635176934253804</c:v>
                </c:pt>
                <c:pt idx="1793">
                  <c:v>0.79537529055983702</c:v>
                </c:pt>
                <c:pt idx="1794">
                  <c:v>0.79432413435802496</c:v>
                </c:pt>
                <c:pt idx="1795">
                  <c:v>0.79334274712735497</c:v>
                </c:pt>
                <c:pt idx="1796">
                  <c:v>0.79236729551276797</c:v>
                </c:pt>
                <c:pt idx="1797">
                  <c:v>0.79138797565528596</c:v>
                </c:pt>
                <c:pt idx="1798">
                  <c:v>0.79039669600485696</c:v>
                </c:pt>
                <c:pt idx="1799">
                  <c:v>0.78929374323381596</c:v>
                </c:pt>
                <c:pt idx="1800">
                  <c:v>0.78820398688732196</c:v>
                </c:pt>
                <c:pt idx="1801">
                  <c:v>0.78703058731081899</c:v>
                </c:pt>
                <c:pt idx="1802">
                  <c:v>0.78587426948094696</c:v>
                </c:pt>
                <c:pt idx="1803">
                  <c:v>0.78464310928004299</c:v>
                </c:pt>
                <c:pt idx="1804">
                  <c:v>0.783582284595431</c:v>
                </c:pt>
                <c:pt idx="1805">
                  <c:v>0.78274093789322097</c:v>
                </c:pt>
                <c:pt idx="1806">
                  <c:v>0.78212380026249495</c:v>
                </c:pt>
                <c:pt idx="1807">
                  <c:v>0.78159503641091699</c:v>
                </c:pt>
                <c:pt idx="1808">
                  <c:v>0.78130046864223301</c:v>
                </c:pt>
                <c:pt idx="1809">
                  <c:v>0.78107294287437201</c:v>
                </c:pt>
                <c:pt idx="1810">
                  <c:v>0.78107769954594197</c:v>
                </c:pt>
                <c:pt idx="1811">
                  <c:v>0.78131088322384601</c:v>
                </c:pt>
                <c:pt idx="1812">
                  <c:v>0.78183185350778395</c:v>
                </c:pt>
                <c:pt idx="1813">
                  <c:v>0.78255110282325602</c:v>
                </c:pt>
                <c:pt idx="1814">
                  <c:v>0.78334861506030995</c:v>
                </c:pt>
                <c:pt idx="1815">
                  <c:v>0.78426217390110298</c:v>
                </c:pt>
                <c:pt idx="1816">
                  <c:v>0.78523444055070601</c:v>
                </c:pt>
                <c:pt idx="1817">
                  <c:v>0.78616269878162004</c:v>
                </c:pt>
                <c:pt idx="1818">
                  <c:v>0.78712260662090705</c:v>
                </c:pt>
                <c:pt idx="1819">
                  <c:v>0.78802197824987996</c:v>
                </c:pt>
                <c:pt idx="1820">
                  <c:v>0.78883769401002601</c:v>
                </c:pt>
                <c:pt idx="1821">
                  <c:v>0.78941402343450295</c:v>
                </c:pt>
                <c:pt idx="1822">
                  <c:v>0.78989945040720899</c:v>
                </c:pt>
                <c:pt idx="1823">
                  <c:v>0.79028985855399403</c:v>
                </c:pt>
                <c:pt idx="1824">
                  <c:v>0.79055434995973595</c:v>
                </c:pt>
                <c:pt idx="1825">
                  <c:v>0.79076444769477106</c:v>
                </c:pt>
                <c:pt idx="1826">
                  <c:v>0.79095519657392499</c:v>
                </c:pt>
                <c:pt idx="1827">
                  <c:v>0.79107814331533499</c:v>
                </c:pt>
                <c:pt idx="1828">
                  <c:v>0.79104127609144503</c:v>
                </c:pt>
                <c:pt idx="1829">
                  <c:v>0.79106111675276702</c:v>
                </c:pt>
                <c:pt idx="1830">
                  <c:v>0.79105494132337695</c:v>
                </c:pt>
                <c:pt idx="1831">
                  <c:v>0.791031193616617</c:v>
                </c:pt>
                <c:pt idx="1832">
                  <c:v>0.79104061852760899</c:v>
                </c:pt>
                <c:pt idx="1833">
                  <c:v>0.79100629879554396</c:v>
                </c:pt>
                <c:pt idx="1834">
                  <c:v>0.79087125316898699</c:v>
                </c:pt>
                <c:pt idx="1835">
                  <c:v>0.79068316760585799</c:v>
                </c:pt>
                <c:pt idx="1836">
                  <c:v>0.79046839598905005</c:v>
                </c:pt>
                <c:pt idx="1837">
                  <c:v>0.79025980829046105</c:v>
                </c:pt>
                <c:pt idx="1838">
                  <c:v>0.79005369917798995</c:v>
                </c:pt>
                <c:pt idx="1839">
                  <c:v>0.789934451536914</c:v>
                </c:pt>
                <c:pt idx="1840">
                  <c:v>0.78978160257742003</c:v>
                </c:pt>
                <c:pt idx="1841">
                  <c:v>0.78961911696027998</c:v>
                </c:pt>
                <c:pt idx="1842">
                  <c:v>0.78951714378263604</c:v>
                </c:pt>
                <c:pt idx="1843">
                  <c:v>0.78938936370005897</c:v>
                </c:pt>
                <c:pt idx="1844">
                  <c:v>0.78925541877947103</c:v>
                </c:pt>
                <c:pt idx="1845">
                  <c:v>0.78919289118395797</c:v>
                </c:pt>
                <c:pt idx="1846">
                  <c:v>0.78915523425284595</c:v>
                </c:pt>
                <c:pt idx="1847">
                  <c:v>0.78902144343951497</c:v>
                </c:pt>
                <c:pt idx="1848">
                  <c:v>0.78889557946962396</c:v>
                </c:pt>
                <c:pt idx="1849">
                  <c:v>0.78885123853586703</c:v>
                </c:pt>
                <c:pt idx="1850">
                  <c:v>0.78877253302675399</c:v>
                </c:pt>
                <c:pt idx="1851">
                  <c:v>0.78884154578267696</c:v>
                </c:pt>
                <c:pt idx="1852">
                  <c:v>0.78899720914047899</c:v>
                </c:pt>
                <c:pt idx="1853">
                  <c:v>0.78904047351434703</c:v>
                </c:pt>
                <c:pt idx="1854">
                  <c:v>0.78913324309095301</c:v>
                </c:pt>
                <c:pt idx="1855">
                  <c:v>0.78926232978423005</c:v>
                </c:pt>
                <c:pt idx="1856">
                  <c:v>0.78931242090554199</c:v>
                </c:pt>
                <c:pt idx="1857">
                  <c:v>0.78943204314012205</c:v>
                </c:pt>
                <c:pt idx="1858">
                  <c:v>0.78954539922410305</c:v>
                </c:pt>
                <c:pt idx="1859">
                  <c:v>0.78957682882209101</c:v>
                </c:pt>
                <c:pt idx="1860">
                  <c:v>0.789661770707627</c:v>
                </c:pt>
                <c:pt idx="1861">
                  <c:v>0.78982438846852898</c:v>
                </c:pt>
                <c:pt idx="1862">
                  <c:v>0.789908317329309</c:v>
                </c:pt>
                <c:pt idx="1863">
                  <c:v>0.78990575934247997</c:v>
                </c:pt>
                <c:pt idx="1864">
                  <c:v>0.78988433349152298</c:v>
                </c:pt>
                <c:pt idx="1865">
                  <c:v>0.78979779061674504</c:v>
                </c:pt>
                <c:pt idx="1866">
                  <c:v>0.78972781150575699</c:v>
                </c:pt>
                <c:pt idx="1867">
                  <c:v>0.78963146881829605</c:v>
                </c:pt>
                <c:pt idx="1868">
                  <c:v>0.78960800693621402</c:v>
                </c:pt>
                <c:pt idx="1869">
                  <c:v>0.78948895565098698</c:v>
                </c:pt>
                <c:pt idx="1870">
                  <c:v>0.789315980779286</c:v>
                </c:pt>
                <c:pt idx="1871">
                  <c:v>0.78912923663986101</c:v>
                </c:pt>
                <c:pt idx="1872">
                  <c:v>0.78900046378118005</c:v>
                </c:pt>
                <c:pt idx="1873">
                  <c:v>0.78873689878382403</c:v>
                </c:pt>
                <c:pt idx="1874">
                  <c:v>0.78844173007320695</c:v>
                </c:pt>
                <c:pt idx="1875">
                  <c:v>0.78794158056208496</c:v>
                </c:pt>
                <c:pt idx="1876">
                  <c:v>0.78726149111870103</c:v>
                </c:pt>
                <c:pt idx="1877">
                  <c:v>0.78664222757762803</c:v>
                </c:pt>
                <c:pt idx="1878">
                  <c:v>0.78596671736744905</c:v>
                </c:pt>
                <c:pt idx="1879">
                  <c:v>0.78538945505367097</c:v>
                </c:pt>
                <c:pt idx="1880">
                  <c:v>0.78478955272980899</c:v>
                </c:pt>
                <c:pt idx="1881">
                  <c:v>0.78411366969569096</c:v>
                </c:pt>
                <c:pt idx="1882">
                  <c:v>0.78349256888926</c:v>
                </c:pt>
                <c:pt idx="1883">
                  <c:v>0.78292478040673297</c:v>
                </c:pt>
                <c:pt idx="1884">
                  <c:v>0.78225368066236101</c:v>
                </c:pt>
                <c:pt idx="1885">
                  <c:v>0.78171813900263698</c:v>
                </c:pt>
                <c:pt idx="1886">
                  <c:v>0.78114178596223405</c:v>
                </c:pt>
                <c:pt idx="1887">
                  <c:v>0.78042953447563301</c:v>
                </c:pt>
                <c:pt idx="1888">
                  <c:v>0.77986948716561499</c:v>
                </c:pt>
                <c:pt idx="1889">
                  <c:v>0.779375750714837</c:v>
                </c:pt>
                <c:pt idx="1890">
                  <c:v>0.77877227460643605</c:v>
                </c:pt>
                <c:pt idx="1891">
                  <c:v>0.77831981532802297</c:v>
                </c:pt>
                <c:pt idx="1892">
                  <c:v>0.77784973076365005</c:v>
                </c:pt>
                <c:pt idx="1893">
                  <c:v>0.77736030178132498</c:v>
                </c:pt>
                <c:pt idx="1894">
                  <c:v>0.77693940256156802</c:v>
                </c:pt>
                <c:pt idx="1895">
                  <c:v>0.77658052833397895</c:v>
                </c:pt>
                <c:pt idx="1896">
                  <c:v>0.77626541581962105</c:v>
                </c:pt>
                <c:pt idx="1897">
                  <c:v>0.77605962567279396</c:v>
                </c:pt>
                <c:pt idx="1898">
                  <c:v>0.77572060442263402</c:v>
                </c:pt>
                <c:pt idx="1899">
                  <c:v>0.775349725994392</c:v>
                </c:pt>
                <c:pt idx="1900">
                  <c:v>0.77500407879544897</c:v>
                </c:pt>
                <c:pt idx="1901">
                  <c:v>0.77450751894538805</c:v>
                </c:pt>
                <c:pt idx="1902">
                  <c:v>0.77415213413355199</c:v>
                </c:pt>
                <c:pt idx="1903">
                  <c:v>0.77401624099395305</c:v>
                </c:pt>
                <c:pt idx="1904">
                  <c:v>0.77371861983536905</c:v>
                </c:pt>
                <c:pt idx="1905">
                  <c:v>0.773479885832698</c:v>
                </c:pt>
                <c:pt idx="1906">
                  <c:v>0.77320927679112905</c:v>
                </c:pt>
                <c:pt idx="1907">
                  <c:v>0.7728451813985</c:v>
                </c:pt>
                <c:pt idx="1908">
                  <c:v>0.77248733792541002</c:v>
                </c:pt>
                <c:pt idx="1909">
                  <c:v>0.77217354302794705</c:v>
                </c:pt>
                <c:pt idx="1910">
                  <c:v>0.77177453302821297</c:v>
                </c:pt>
                <c:pt idx="1911">
                  <c:v>0.77138398348886905</c:v>
                </c:pt>
                <c:pt idx="1912">
                  <c:v>0.77097937167863895</c:v>
                </c:pt>
                <c:pt idx="1913">
                  <c:v>0.77058289456913098</c:v>
                </c:pt>
                <c:pt idx="1914">
                  <c:v>0.77023339828010295</c:v>
                </c:pt>
                <c:pt idx="1915">
                  <c:v>0.76992224702828904</c:v>
                </c:pt>
                <c:pt idx="1916">
                  <c:v>0.769531685649813</c:v>
                </c:pt>
                <c:pt idx="1917">
                  <c:v>0.76895881094846597</c:v>
                </c:pt>
                <c:pt idx="1918">
                  <c:v>0.76833016668278598</c:v>
                </c:pt>
                <c:pt idx="1919">
                  <c:v>0.76774249618621804</c:v>
                </c:pt>
                <c:pt idx="1920">
                  <c:v>0.76719850093081998</c:v>
                </c:pt>
                <c:pt idx="1921">
                  <c:v>0.766645110758437</c:v>
                </c:pt>
                <c:pt idx="1922">
                  <c:v>0.76602754456461197</c:v>
                </c:pt>
                <c:pt idx="1923">
                  <c:v>0.765340726991939</c:v>
                </c:pt>
                <c:pt idx="1924">
                  <c:v>0.76468961374731403</c:v>
                </c:pt>
                <c:pt idx="1925">
                  <c:v>0.76409476794354403</c:v>
                </c:pt>
                <c:pt idx="1926">
                  <c:v>0.76371424658656895</c:v>
                </c:pt>
                <c:pt idx="1927">
                  <c:v>0.76328922027214796</c:v>
                </c:pt>
                <c:pt idx="1928">
                  <c:v>0.76294318292255203</c:v>
                </c:pt>
                <c:pt idx="1929">
                  <c:v>0.76251377794923803</c:v>
                </c:pt>
                <c:pt idx="1930">
                  <c:v>0.76205858626141298</c:v>
                </c:pt>
                <c:pt idx="1931">
                  <c:v>0.76166871246110202</c:v>
                </c:pt>
                <c:pt idx="1932">
                  <c:v>0.76124918429656196</c:v>
                </c:pt>
                <c:pt idx="1933">
                  <c:v>0.76096307341438796</c:v>
                </c:pt>
                <c:pt idx="1934">
                  <c:v>0.76072090809351001</c:v>
                </c:pt>
                <c:pt idx="1935">
                  <c:v>0.76059118129846903</c:v>
                </c:pt>
                <c:pt idx="1936">
                  <c:v>0.76061126864649597</c:v>
                </c:pt>
                <c:pt idx="1937">
                  <c:v>0.76056918832583997</c:v>
                </c:pt>
                <c:pt idx="1938">
                  <c:v>0.76058351573206995</c:v>
                </c:pt>
                <c:pt idx="1939">
                  <c:v>0.76069520070374996</c:v>
                </c:pt>
                <c:pt idx="1940">
                  <c:v>0.76077457152824002</c:v>
                </c:pt>
                <c:pt idx="1941">
                  <c:v>0.76097977152580498</c:v>
                </c:pt>
                <c:pt idx="1942">
                  <c:v>0.76129826371541698</c:v>
                </c:pt>
                <c:pt idx="1943">
                  <c:v>0.76169064464028602</c:v>
                </c:pt>
                <c:pt idx="1944">
                  <c:v>0.76213778481076</c:v>
                </c:pt>
                <c:pt idx="1945">
                  <c:v>0.76277524828461096</c:v>
                </c:pt>
                <c:pt idx="1946">
                  <c:v>0.76370162210185</c:v>
                </c:pt>
                <c:pt idx="1947">
                  <c:v>0.76448193416307697</c:v>
                </c:pt>
                <c:pt idx="1948">
                  <c:v>0.76536831054460797</c:v>
                </c:pt>
                <c:pt idx="1949">
                  <c:v>0.76604411930425897</c:v>
                </c:pt>
                <c:pt idx="1950">
                  <c:v>0.76672189424791304</c:v>
                </c:pt>
                <c:pt idx="1951">
                  <c:v>0.767565258982706</c:v>
                </c:pt>
                <c:pt idx="1952">
                  <c:v>0.76848923405913305</c:v>
                </c:pt>
                <c:pt idx="1953">
                  <c:v>0.76951343237349001</c:v>
                </c:pt>
                <c:pt idx="1954">
                  <c:v>0.77085533309335197</c:v>
                </c:pt>
                <c:pt idx="1955">
                  <c:v>0.77193615029632201</c:v>
                </c:pt>
                <c:pt idx="1956">
                  <c:v>0.77285898733605596</c:v>
                </c:pt>
                <c:pt idx="1957">
                  <c:v>0.77393545161464194</c:v>
                </c:pt>
                <c:pt idx="1958">
                  <c:v>0.77501079731137501</c:v>
                </c:pt>
                <c:pt idx="1959">
                  <c:v>0.77602632879017996</c:v>
                </c:pt>
                <c:pt idx="1960">
                  <c:v>0.77725154661442897</c:v>
                </c:pt>
                <c:pt idx="1961">
                  <c:v>0.77849521566828095</c:v>
                </c:pt>
                <c:pt idx="1962">
                  <c:v>0.77948903773045597</c:v>
                </c:pt>
                <c:pt idx="1963">
                  <c:v>0.78040646149306503</c:v>
                </c:pt>
                <c:pt idx="1964">
                  <c:v>0.78145761845457196</c:v>
                </c:pt>
                <c:pt idx="1965">
                  <c:v>0.782412017510841</c:v>
                </c:pt>
                <c:pt idx="1966">
                  <c:v>0.78329253079393002</c:v>
                </c:pt>
                <c:pt idx="1967">
                  <c:v>0.78412829412533702</c:v>
                </c:pt>
                <c:pt idx="1968">
                  <c:v>0.78471841388068397</c:v>
                </c:pt>
                <c:pt idx="1969">
                  <c:v>0.78526674814144903</c:v>
                </c:pt>
                <c:pt idx="1970">
                  <c:v>0.78591308035015395</c:v>
                </c:pt>
                <c:pt idx="1971">
                  <c:v>0.78619093942942997</c:v>
                </c:pt>
                <c:pt idx="1972">
                  <c:v>0.78616582682512803</c:v>
                </c:pt>
                <c:pt idx="1973">
                  <c:v>0.78631942689781698</c:v>
                </c:pt>
                <c:pt idx="1974">
                  <c:v>0.78628595586275996</c:v>
                </c:pt>
                <c:pt idx="1975">
                  <c:v>0.78635942321418895</c:v>
                </c:pt>
                <c:pt idx="1976">
                  <c:v>0.78681103823352405</c:v>
                </c:pt>
                <c:pt idx="1977">
                  <c:v>0.78699049144307298</c:v>
                </c:pt>
                <c:pt idx="1978">
                  <c:v>0.78712665748905897</c:v>
                </c:pt>
                <c:pt idx="1979">
                  <c:v>0.78719105335175799</c:v>
                </c:pt>
                <c:pt idx="1980">
                  <c:v>0.78703921832116297</c:v>
                </c:pt>
                <c:pt idx="1981">
                  <c:v>0.78699768203867504</c:v>
                </c:pt>
                <c:pt idx="1982">
                  <c:v>0.78699166850913904</c:v>
                </c:pt>
                <c:pt idx="1983">
                  <c:v>0.78666918320939105</c:v>
                </c:pt>
                <c:pt idx="1984">
                  <c:v>0.78641538547746004</c:v>
                </c:pt>
                <c:pt idx="1985">
                  <c:v>0.78633447468136297</c:v>
                </c:pt>
                <c:pt idx="1986">
                  <c:v>0.78610581590917805</c:v>
                </c:pt>
                <c:pt idx="1987">
                  <c:v>0.78586371989202297</c:v>
                </c:pt>
                <c:pt idx="1988">
                  <c:v>0.78573223925702995</c:v>
                </c:pt>
                <c:pt idx="1989">
                  <c:v>0.78545010664281001</c:v>
                </c:pt>
                <c:pt idx="1990">
                  <c:v>0.78500423585755397</c:v>
                </c:pt>
                <c:pt idx="1991">
                  <c:v>0.78487982434321502</c:v>
                </c:pt>
                <c:pt idx="1992">
                  <c:v>0.78489888993142398</c:v>
                </c:pt>
                <c:pt idx="1993">
                  <c:v>0.78463961755171596</c:v>
                </c:pt>
                <c:pt idx="1994">
                  <c:v>0.78459998838527001</c:v>
                </c:pt>
                <c:pt idx="1995">
                  <c:v>0.78466681774295299</c:v>
                </c:pt>
                <c:pt idx="1996">
                  <c:v>0.784419584847865</c:v>
                </c:pt>
                <c:pt idx="1997">
                  <c:v>0.78415726128480601</c:v>
                </c:pt>
                <c:pt idx="1998">
                  <c:v>0.78383638518282195</c:v>
                </c:pt>
                <c:pt idx="1999">
                  <c:v>0.78338290166075497</c:v>
                </c:pt>
                <c:pt idx="2000">
                  <c:v>0.78290207215591401</c:v>
                </c:pt>
                <c:pt idx="2001">
                  <c:v>0.78247221895314301</c:v>
                </c:pt>
                <c:pt idx="2002">
                  <c:v>0.78215500434594198</c:v>
                </c:pt>
                <c:pt idx="2003">
                  <c:v>0.78176664918560801</c:v>
                </c:pt>
                <c:pt idx="2004">
                  <c:v>0.78142198972823895</c:v>
                </c:pt>
                <c:pt idx="2005">
                  <c:v>0.78122645385229705</c:v>
                </c:pt>
                <c:pt idx="2006">
                  <c:v>0.78097441031505999</c:v>
                </c:pt>
                <c:pt idx="2007">
                  <c:v>0.78055521744729195</c:v>
                </c:pt>
                <c:pt idx="2008">
                  <c:v>0.77999903093679301</c:v>
                </c:pt>
                <c:pt idx="2009">
                  <c:v>0.77925512562096699</c:v>
                </c:pt>
                <c:pt idx="2010">
                  <c:v>0.77854325044948502</c:v>
                </c:pt>
                <c:pt idx="2011">
                  <c:v>0.77794626954206403</c:v>
                </c:pt>
                <c:pt idx="2012">
                  <c:v>0.77752432885594303</c:v>
                </c:pt>
                <c:pt idx="2013">
                  <c:v>0.77741082295861197</c:v>
                </c:pt>
                <c:pt idx="2014">
                  <c:v>0.77691457721042101</c:v>
                </c:pt>
                <c:pt idx="2015">
                  <c:v>0.77624190091158596</c:v>
                </c:pt>
                <c:pt idx="2016">
                  <c:v>0.77555871645667196</c:v>
                </c:pt>
                <c:pt idx="2017">
                  <c:v>0.77462589585920605</c:v>
                </c:pt>
                <c:pt idx="2018">
                  <c:v>0.77392285590903498</c:v>
                </c:pt>
                <c:pt idx="2019">
                  <c:v>0.77309950444016995</c:v>
                </c:pt>
                <c:pt idx="2020">
                  <c:v>0.77218296223673299</c:v>
                </c:pt>
                <c:pt idx="2021">
                  <c:v>0.77126807890958204</c:v>
                </c:pt>
                <c:pt idx="2022">
                  <c:v>0.77000002714387505</c:v>
                </c:pt>
                <c:pt idx="2023">
                  <c:v>0.76901355962514195</c:v>
                </c:pt>
                <c:pt idx="2024">
                  <c:v>0.76841440848461795</c:v>
                </c:pt>
                <c:pt idx="2025">
                  <c:v>0.76789808424120098</c:v>
                </c:pt>
                <c:pt idx="2026">
                  <c:v>0.76739498723728505</c:v>
                </c:pt>
                <c:pt idx="2027">
                  <c:v>0.76659107265413395</c:v>
                </c:pt>
                <c:pt idx="2028">
                  <c:v>0.76576496016402695</c:v>
                </c:pt>
                <c:pt idx="2029">
                  <c:v>0.764745984849725</c:v>
                </c:pt>
                <c:pt idx="2030">
                  <c:v>0.76383164162152395</c:v>
                </c:pt>
                <c:pt idx="2031">
                  <c:v>0.76331303617799495</c:v>
                </c:pt>
                <c:pt idx="2032">
                  <c:v>0.76201634778435001</c:v>
                </c:pt>
                <c:pt idx="2033">
                  <c:v>0.76078441943526098</c:v>
                </c:pt>
                <c:pt idx="2034">
                  <c:v>0.75964938815418204</c:v>
                </c:pt>
                <c:pt idx="2035">
                  <c:v>0.75814666925866303</c:v>
                </c:pt>
                <c:pt idx="2036">
                  <c:v>0.75720431397022203</c:v>
                </c:pt>
                <c:pt idx="2037">
                  <c:v>0.75606067973737201</c:v>
                </c:pt>
                <c:pt idx="2038">
                  <c:v>0.75507611996568402</c:v>
                </c:pt>
                <c:pt idx="2039">
                  <c:v>0.75404315068108196</c:v>
                </c:pt>
                <c:pt idx="2040">
                  <c:v>0.75280452546550403</c:v>
                </c:pt>
                <c:pt idx="2041">
                  <c:v>0.751870373570238</c:v>
                </c:pt>
                <c:pt idx="2042">
                  <c:v>0.75056460215555298</c:v>
                </c:pt>
                <c:pt idx="2043">
                  <c:v>0.74960445380443597</c:v>
                </c:pt>
                <c:pt idx="2044">
                  <c:v>0.74888795908846595</c:v>
                </c:pt>
                <c:pt idx="2045">
                  <c:v>0.74812903235273798</c:v>
                </c:pt>
                <c:pt idx="2046">
                  <c:v>0.74775149904570404</c:v>
                </c:pt>
                <c:pt idx="2047">
                  <c:v>0.74683601487019302</c:v>
                </c:pt>
                <c:pt idx="2048">
                  <c:v>0.74555931127532604</c:v>
                </c:pt>
                <c:pt idx="2049">
                  <c:v>0.74431546037303598</c:v>
                </c:pt>
                <c:pt idx="2050">
                  <c:v>0.74225363716617399</c:v>
                </c:pt>
              </c:numCache>
            </c:numRef>
          </c:yVal>
          <c:smooth val="1"/>
          <c:extLst>
            <c:ext xmlns:c16="http://schemas.microsoft.com/office/drawing/2014/chart" uri="{C3380CC4-5D6E-409C-BE32-E72D297353CC}">
              <c16:uniqueId val="{00000003-F8C5-4899-8030-2736C142E439}"/>
            </c:ext>
          </c:extLst>
        </c:ser>
        <c:ser>
          <c:idx val="4"/>
          <c:order val="4"/>
          <c:tx>
            <c:strRef>
              <c:f>asd_lb!$F$1</c:f>
              <c:strCache>
                <c:ptCount val="1"/>
                <c:pt idx="0">
                  <c:v>czech</c:v>
                </c:pt>
              </c:strCache>
            </c:strRef>
          </c:tx>
          <c:spPr>
            <a:ln w="19050" cap="rnd">
              <a:solidFill>
                <a:schemeClr val="accent5"/>
              </a:solidFill>
              <a:round/>
            </a:ln>
            <a:effectLst/>
          </c:spPr>
          <c:marker>
            <c:symbol val="none"/>
          </c:marker>
          <c:xVal>
            <c:numRef>
              <c:f>asd_lb!$A$2:$A$2052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asd_lb!$F$2:$F$2052</c:f>
              <c:numCache>
                <c:formatCode>General</c:formatCode>
                <c:ptCount val="2051"/>
                <c:pt idx="0">
                  <c:v>0.48294498327028901</c:v>
                </c:pt>
                <c:pt idx="1">
                  <c:v>0.485144909769954</c:v>
                </c:pt>
                <c:pt idx="2">
                  <c:v>0.48725089548272099</c:v>
                </c:pt>
                <c:pt idx="3">
                  <c:v>0.48680269926889702</c:v>
                </c:pt>
                <c:pt idx="4">
                  <c:v>0.48519642111568601</c:v>
                </c:pt>
                <c:pt idx="5">
                  <c:v>0.48558432518345701</c:v>
                </c:pt>
                <c:pt idx="6">
                  <c:v>0.48698635205262603</c:v>
                </c:pt>
                <c:pt idx="7">
                  <c:v>0.48826573490943898</c:v>
                </c:pt>
                <c:pt idx="8">
                  <c:v>0.48872349485521699</c:v>
                </c:pt>
                <c:pt idx="9">
                  <c:v>0.48830356487944698</c:v>
                </c:pt>
                <c:pt idx="10">
                  <c:v>0.48952843271310298</c:v>
                </c:pt>
                <c:pt idx="11">
                  <c:v>0.49113675961592701</c:v>
                </c:pt>
                <c:pt idx="12">
                  <c:v>0.49225606033285502</c:v>
                </c:pt>
                <c:pt idx="13">
                  <c:v>0.49350159758288398</c:v>
                </c:pt>
                <c:pt idx="14">
                  <c:v>0.49399979261910298</c:v>
                </c:pt>
                <c:pt idx="15">
                  <c:v>0.49460979523812998</c:v>
                </c:pt>
                <c:pt idx="16">
                  <c:v>0.494707798718373</c:v>
                </c:pt>
                <c:pt idx="17">
                  <c:v>0.49643677406092501</c:v>
                </c:pt>
                <c:pt idx="18">
                  <c:v>0.49856537626312503</c:v>
                </c:pt>
                <c:pt idx="19">
                  <c:v>0.49837437913897498</c:v>
                </c:pt>
                <c:pt idx="20">
                  <c:v>0.49787046855433897</c:v>
                </c:pt>
                <c:pt idx="21">
                  <c:v>0.49967723348260301</c:v>
                </c:pt>
                <c:pt idx="22">
                  <c:v>0.50021076683041998</c:v>
                </c:pt>
                <c:pt idx="23">
                  <c:v>0.500340701455117</c:v>
                </c:pt>
                <c:pt idx="24">
                  <c:v>0.503099409125084</c:v>
                </c:pt>
                <c:pt idx="25">
                  <c:v>0.50502411587873897</c:v>
                </c:pt>
                <c:pt idx="26">
                  <c:v>0.50543929835030998</c:v>
                </c:pt>
                <c:pt idx="27">
                  <c:v>0.50577258881118103</c:v>
                </c:pt>
                <c:pt idx="28">
                  <c:v>0.50698263983171599</c:v>
                </c:pt>
                <c:pt idx="29">
                  <c:v>0.508506483095575</c:v>
                </c:pt>
                <c:pt idx="30">
                  <c:v>0.50909895541595596</c:v>
                </c:pt>
                <c:pt idx="31">
                  <c:v>0.50989302525214897</c:v>
                </c:pt>
                <c:pt idx="32">
                  <c:v>0.51180655313226497</c:v>
                </c:pt>
                <c:pt idx="33">
                  <c:v>0.51317428740842097</c:v>
                </c:pt>
                <c:pt idx="34">
                  <c:v>0.51318199375382001</c:v>
                </c:pt>
                <c:pt idx="35">
                  <c:v>0.51425629858465605</c:v>
                </c:pt>
                <c:pt idx="36">
                  <c:v>0.51580006586537397</c:v>
                </c:pt>
                <c:pt idx="37">
                  <c:v>0.51659398279201096</c:v>
                </c:pt>
                <c:pt idx="38">
                  <c:v>0.518380367986359</c:v>
                </c:pt>
                <c:pt idx="39">
                  <c:v>0.52007799688235601</c:v>
                </c:pt>
                <c:pt idx="40">
                  <c:v>0.521131915226417</c:v>
                </c:pt>
                <c:pt idx="41">
                  <c:v>0.52187568790752303</c:v>
                </c:pt>
                <c:pt idx="42">
                  <c:v>0.52284398545019495</c:v>
                </c:pt>
                <c:pt idx="43">
                  <c:v>0.52398781149680695</c:v>
                </c:pt>
                <c:pt idx="44">
                  <c:v>0.524169414976281</c:v>
                </c:pt>
                <c:pt idx="45">
                  <c:v>0.52459338345194195</c:v>
                </c:pt>
                <c:pt idx="46">
                  <c:v>0.52522497231504695</c:v>
                </c:pt>
                <c:pt idx="47">
                  <c:v>0.52691032941072202</c:v>
                </c:pt>
                <c:pt idx="48">
                  <c:v>0.52795408277799005</c:v>
                </c:pt>
                <c:pt idx="49">
                  <c:v>0.52863791417400197</c:v>
                </c:pt>
                <c:pt idx="50">
                  <c:v>0.52983664529082697</c:v>
                </c:pt>
                <c:pt idx="51">
                  <c:v>0.53082242446769401</c:v>
                </c:pt>
                <c:pt idx="52">
                  <c:v>0.53098855636928699</c:v>
                </c:pt>
                <c:pt idx="53">
                  <c:v>0.53081113731288598</c:v>
                </c:pt>
                <c:pt idx="54">
                  <c:v>0.53236827086358696</c:v>
                </c:pt>
                <c:pt idx="55">
                  <c:v>0.53352410605168799</c:v>
                </c:pt>
                <c:pt idx="56">
                  <c:v>0.53389278633446802</c:v>
                </c:pt>
                <c:pt idx="57">
                  <c:v>0.53426466834819997</c:v>
                </c:pt>
                <c:pt idx="58">
                  <c:v>0.53471896010626696</c:v>
                </c:pt>
                <c:pt idx="59">
                  <c:v>0.53535836906812095</c:v>
                </c:pt>
                <c:pt idx="60">
                  <c:v>0.53614711420360806</c:v>
                </c:pt>
                <c:pt idx="61">
                  <c:v>0.53683300501299303</c:v>
                </c:pt>
                <c:pt idx="62">
                  <c:v>0.53734581748619503</c:v>
                </c:pt>
                <c:pt idx="63">
                  <c:v>0.53759460375733403</c:v>
                </c:pt>
                <c:pt idx="64">
                  <c:v>0.53835638899204696</c:v>
                </c:pt>
                <c:pt idx="65">
                  <c:v>0.53905601530115599</c:v>
                </c:pt>
                <c:pt idx="66">
                  <c:v>0.53926928023307497</c:v>
                </c:pt>
                <c:pt idx="67">
                  <c:v>0.53962128352457805</c:v>
                </c:pt>
                <c:pt idx="68">
                  <c:v>0.54045762177523904</c:v>
                </c:pt>
                <c:pt idx="69">
                  <c:v>0.54113006990761803</c:v>
                </c:pt>
                <c:pt idx="70">
                  <c:v>0.541602956652393</c:v>
                </c:pt>
                <c:pt idx="71">
                  <c:v>0.54255028755693502</c:v>
                </c:pt>
                <c:pt idx="72">
                  <c:v>0.54330448959342303</c:v>
                </c:pt>
                <c:pt idx="73">
                  <c:v>0.54328040286841295</c:v>
                </c:pt>
                <c:pt idx="74">
                  <c:v>0.54395916789068899</c:v>
                </c:pt>
                <c:pt idx="75">
                  <c:v>0.54465881408051697</c:v>
                </c:pt>
                <c:pt idx="76">
                  <c:v>0.54499451335038096</c:v>
                </c:pt>
                <c:pt idx="77">
                  <c:v>0.54526122769653396</c:v>
                </c:pt>
                <c:pt idx="78">
                  <c:v>0.54611920613167797</c:v>
                </c:pt>
                <c:pt idx="79">
                  <c:v>0.54725258465024795</c:v>
                </c:pt>
                <c:pt idx="80">
                  <c:v>0.54727420017688899</c:v>
                </c:pt>
                <c:pt idx="81">
                  <c:v>0.54755047115098898</c:v>
                </c:pt>
                <c:pt idx="82">
                  <c:v>0.54826382092548798</c:v>
                </c:pt>
                <c:pt idx="83">
                  <c:v>0.54903585517253495</c:v>
                </c:pt>
                <c:pt idx="84">
                  <c:v>0.54913496907964199</c:v>
                </c:pt>
                <c:pt idx="85">
                  <c:v>0.54932926740576105</c:v>
                </c:pt>
                <c:pt idx="86">
                  <c:v>0.55028759857735399</c:v>
                </c:pt>
                <c:pt idx="87">
                  <c:v>0.55118658282262201</c:v>
                </c:pt>
                <c:pt idx="88">
                  <c:v>0.55192112833532403</c:v>
                </c:pt>
                <c:pt idx="89">
                  <c:v>0.55248763398268397</c:v>
                </c:pt>
                <c:pt idx="90">
                  <c:v>0.55310815263021695</c:v>
                </c:pt>
                <c:pt idx="91">
                  <c:v>0.55380978992394503</c:v>
                </c:pt>
                <c:pt idx="92">
                  <c:v>0.55429221316986199</c:v>
                </c:pt>
                <c:pt idx="93">
                  <c:v>0.55478898092548101</c:v>
                </c:pt>
                <c:pt idx="94">
                  <c:v>0.55542577551055505</c:v>
                </c:pt>
                <c:pt idx="95">
                  <c:v>0.55604038550981405</c:v>
                </c:pt>
                <c:pt idx="96">
                  <c:v>0.55661332946834696</c:v>
                </c:pt>
                <c:pt idx="97">
                  <c:v>0.55737704482900996</c:v>
                </c:pt>
                <c:pt idx="98">
                  <c:v>0.55819478827069002</c:v>
                </c:pt>
                <c:pt idx="99">
                  <c:v>0.55881419303754998</c:v>
                </c:pt>
                <c:pt idx="100">
                  <c:v>0.55946323126180797</c:v>
                </c:pt>
                <c:pt idx="101">
                  <c:v>0.56023007355360599</c:v>
                </c:pt>
                <c:pt idx="102">
                  <c:v>0.56106968659628398</c:v>
                </c:pt>
                <c:pt idx="103">
                  <c:v>0.561548064675923</c:v>
                </c:pt>
                <c:pt idx="104">
                  <c:v>0.56218603861398797</c:v>
                </c:pt>
                <c:pt idx="105">
                  <c:v>0.56301309860237903</c:v>
                </c:pt>
                <c:pt idx="106">
                  <c:v>0.56335502048657304</c:v>
                </c:pt>
                <c:pt idx="107">
                  <c:v>0.56389282704328003</c:v>
                </c:pt>
                <c:pt idx="108">
                  <c:v>0.56478927581677196</c:v>
                </c:pt>
                <c:pt idx="109">
                  <c:v>0.56581813432947803</c:v>
                </c:pt>
                <c:pt idx="110">
                  <c:v>0.56637453182479203</c:v>
                </c:pt>
                <c:pt idx="111">
                  <c:v>0.56704736091140895</c:v>
                </c:pt>
                <c:pt idx="112">
                  <c:v>0.56807729573094001</c:v>
                </c:pt>
                <c:pt idx="113">
                  <c:v>0.56864924847320497</c:v>
                </c:pt>
                <c:pt idx="114">
                  <c:v>0.56922806301051598</c:v>
                </c:pt>
                <c:pt idx="115">
                  <c:v>0.57001604457079003</c:v>
                </c:pt>
                <c:pt idx="116">
                  <c:v>0.57101572169056602</c:v>
                </c:pt>
                <c:pt idx="117">
                  <c:v>0.57183299612060601</c:v>
                </c:pt>
                <c:pt idx="118">
                  <c:v>0.57243635748948496</c:v>
                </c:pt>
                <c:pt idx="119">
                  <c:v>0.57299006660672902</c:v>
                </c:pt>
                <c:pt idx="120">
                  <c:v>0.57381429491228697</c:v>
                </c:pt>
                <c:pt idx="121">
                  <c:v>0.57475352477878405</c:v>
                </c:pt>
                <c:pt idx="122">
                  <c:v>0.57554146914069204</c:v>
                </c:pt>
                <c:pt idx="123">
                  <c:v>0.57613016662578898</c:v>
                </c:pt>
                <c:pt idx="124">
                  <c:v>0.57685397878828304</c:v>
                </c:pt>
                <c:pt idx="125">
                  <c:v>0.57770772703302697</c:v>
                </c:pt>
                <c:pt idx="126">
                  <c:v>0.57828010714487599</c:v>
                </c:pt>
                <c:pt idx="127">
                  <c:v>0.57894245260321198</c:v>
                </c:pt>
                <c:pt idx="128">
                  <c:v>0.57971568765379</c:v>
                </c:pt>
                <c:pt idx="129">
                  <c:v>0.58038620700371202</c:v>
                </c:pt>
                <c:pt idx="130">
                  <c:v>0.58110819438167804</c:v>
                </c:pt>
                <c:pt idx="131">
                  <c:v>0.58185032418250704</c:v>
                </c:pt>
                <c:pt idx="132">
                  <c:v>0.58255782803181799</c:v>
                </c:pt>
                <c:pt idx="133">
                  <c:v>0.58319314576488201</c:v>
                </c:pt>
                <c:pt idx="134">
                  <c:v>0.58384710083597302</c:v>
                </c:pt>
                <c:pt idx="135">
                  <c:v>0.58454524954919596</c:v>
                </c:pt>
                <c:pt idx="136">
                  <c:v>0.58520238117393897</c:v>
                </c:pt>
                <c:pt idx="137">
                  <c:v>0.58588429972780198</c:v>
                </c:pt>
                <c:pt idx="138">
                  <c:v>0.58665657904963897</c:v>
                </c:pt>
                <c:pt idx="139">
                  <c:v>0.58740175901440705</c:v>
                </c:pt>
                <c:pt idx="140">
                  <c:v>0.58808557396232197</c:v>
                </c:pt>
                <c:pt idx="141">
                  <c:v>0.58871826803584404</c:v>
                </c:pt>
                <c:pt idx="142">
                  <c:v>0.58925071069951895</c:v>
                </c:pt>
                <c:pt idx="143">
                  <c:v>0.58989780419689297</c:v>
                </c:pt>
                <c:pt idx="144">
                  <c:v>0.59062832941079202</c:v>
                </c:pt>
                <c:pt idx="145">
                  <c:v>0.59132607199915499</c:v>
                </c:pt>
                <c:pt idx="146">
                  <c:v>0.59198709426197305</c:v>
                </c:pt>
                <c:pt idx="147">
                  <c:v>0.59263174260149998</c:v>
                </c:pt>
                <c:pt idx="148">
                  <c:v>0.59333574397220501</c:v>
                </c:pt>
                <c:pt idx="149">
                  <c:v>0.59414865414632301</c:v>
                </c:pt>
                <c:pt idx="150">
                  <c:v>0.59490482273879997</c:v>
                </c:pt>
                <c:pt idx="151">
                  <c:v>0.59559380266889095</c:v>
                </c:pt>
                <c:pt idx="152">
                  <c:v>0.59628999934122195</c:v>
                </c:pt>
                <c:pt idx="153">
                  <c:v>0.59684426628237397</c:v>
                </c:pt>
                <c:pt idx="154">
                  <c:v>0.59740921063381902</c:v>
                </c:pt>
                <c:pt idx="155">
                  <c:v>0.59823032814139399</c:v>
                </c:pt>
                <c:pt idx="156">
                  <c:v>0.59887194845276404</c:v>
                </c:pt>
                <c:pt idx="157">
                  <c:v>0.59947130179379504</c:v>
                </c:pt>
                <c:pt idx="158">
                  <c:v>0.600194355717109</c:v>
                </c:pt>
                <c:pt idx="159">
                  <c:v>0.600877026607614</c:v>
                </c:pt>
                <c:pt idx="160">
                  <c:v>0.60156096269458204</c:v>
                </c:pt>
                <c:pt idx="161">
                  <c:v>0.60220117452998601</c:v>
                </c:pt>
                <c:pt idx="162">
                  <c:v>0.60284418822296604</c:v>
                </c:pt>
                <c:pt idx="163">
                  <c:v>0.60346497841325797</c:v>
                </c:pt>
                <c:pt idx="164">
                  <c:v>0.60404364048778902</c:v>
                </c:pt>
                <c:pt idx="165">
                  <c:v>0.60460760782881895</c:v>
                </c:pt>
                <c:pt idx="166">
                  <c:v>0.60525207103442702</c:v>
                </c:pt>
                <c:pt idx="167">
                  <c:v>0.60590249666143603</c:v>
                </c:pt>
                <c:pt idx="168">
                  <c:v>0.60642981865644696</c:v>
                </c:pt>
                <c:pt idx="169">
                  <c:v>0.60703639225817096</c:v>
                </c:pt>
                <c:pt idx="170">
                  <c:v>0.60762196074887898</c:v>
                </c:pt>
                <c:pt idx="171">
                  <c:v>0.60811828355991704</c:v>
                </c:pt>
                <c:pt idx="172">
                  <c:v>0.60868483828730402</c:v>
                </c:pt>
                <c:pt idx="173">
                  <c:v>0.60921701081811896</c:v>
                </c:pt>
                <c:pt idx="174">
                  <c:v>0.60973281625353504</c:v>
                </c:pt>
                <c:pt idx="175">
                  <c:v>0.61041075788086097</c:v>
                </c:pt>
                <c:pt idx="176">
                  <c:v>0.61099412757919402</c:v>
                </c:pt>
                <c:pt idx="177">
                  <c:v>0.61146165530185703</c:v>
                </c:pt>
                <c:pt idx="178">
                  <c:v>0.61203633537366997</c:v>
                </c:pt>
                <c:pt idx="179">
                  <c:v>0.61244681994045103</c:v>
                </c:pt>
                <c:pt idx="180">
                  <c:v>0.61278383995191699</c:v>
                </c:pt>
                <c:pt idx="181">
                  <c:v>0.61322172855864898</c:v>
                </c:pt>
                <c:pt idx="182">
                  <c:v>0.61376483593280595</c:v>
                </c:pt>
                <c:pt idx="183">
                  <c:v>0.61433230464066801</c:v>
                </c:pt>
                <c:pt idx="184">
                  <c:v>0.61479704991928197</c:v>
                </c:pt>
                <c:pt idx="185">
                  <c:v>0.61524116861573797</c:v>
                </c:pt>
                <c:pt idx="186">
                  <c:v>0.61559468945855</c:v>
                </c:pt>
                <c:pt idx="187">
                  <c:v>0.61584652096217596</c:v>
                </c:pt>
                <c:pt idx="188">
                  <c:v>0.616208602839182</c:v>
                </c:pt>
                <c:pt idx="189">
                  <c:v>0.616573015720427</c:v>
                </c:pt>
                <c:pt idx="190">
                  <c:v>0.616904341250607</c:v>
                </c:pt>
                <c:pt idx="191">
                  <c:v>0.61716751548919802</c:v>
                </c:pt>
                <c:pt idx="192">
                  <c:v>0.61736248457431697</c:v>
                </c:pt>
                <c:pt idx="193">
                  <c:v>0.61752991590481299</c:v>
                </c:pt>
                <c:pt idx="194">
                  <c:v>0.61769405293425605</c:v>
                </c:pt>
                <c:pt idx="195">
                  <c:v>0.61786885391598101</c:v>
                </c:pt>
                <c:pt idx="196">
                  <c:v>0.61805094073182998</c:v>
                </c:pt>
                <c:pt idx="197">
                  <c:v>0.61818023884273399</c:v>
                </c:pt>
                <c:pt idx="198">
                  <c:v>0.61820226589634597</c:v>
                </c:pt>
                <c:pt idx="199">
                  <c:v>0.61833184868994995</c:v>
                </c:pt>
                <c:pt idx="200">
                  <c:v>0.61856693033174104</c:v>
                </c:pt>
                <c:pt idx="201">
                  <c:v>0.61872153157849097</c:v>
                </c:pt>
                <c:pt idx="202">
                  <c:v>0.61890510160797496</c:v>
                </c:pt>
                <c:pt idx="203">
                  <c:v>0.61910576705103204</c:v>
                </c:pt>
                <c:pt idx="204">
                  <c:v>0.61923544621928095</c:v>
                </c:pt>
                <c:pt idx="205">
                  <c:v>0.61948853367178303</c:v>
                </c:pt>
                <c:pt idx="206">
                  <c:v>0.61977497349549404</c:v>
                </c:pt>
                <c:pt idx="207">
                  <c:v>0.61992539699170801</c:v>
                </c:pt>
                <c:pt idx="208">
                  <c:v>0.62018902016057398</c:v>
                </c:pt>
                <c:pt idx="209">
                  <c:v>0.62047794168672199</c:v>
                </c:pt>
                <c:pt idx="210">
                  <c:v>0.62071309582986001</c:v>
                </c:pt>
                <c:pt idx="211">
                  <c:v>0.62093301982760396</c:v>
                </c:pt>
                <c:pt idx="212">
                  <c:v>0.62105323722929195</c:v>
                </c:pt>
                <c:pt idx="213">
                  <c:v>0.62114298162234804</c:v>
                </c:pt>
                <c:pt idx="214">
                  <c:v>0.62143844516538405</c:v>
                </c:pt>
                <c:pt idx="215">
                  <c:v>0.62177310776089201</c:v>
                </c:pt>
                <c:pt idx="216">
                  <c:v>0.622068326581935</c:v>
                </c:pt>
                <c:pt idx="217">
                  <c:v>0.62229385632494605</c:v>
                </c:pt>
                <c:pt idx="218">
                  <c:v>0.62256926392402501</c:v>
                </c:pt>
                <c:pt idx="219">
                  <c:v>0.62285809556509797</c:v>
                </c:pt>
                <c:pt idx="220">
                  <c:v>0.62306605537405602</c:v>
                </c:pt>
                <c:pt idx="221">
                  <c:v>0.62339060679264002</c:v>
                </c:pt>
                <c:pt idx="222">
                  <c:v>0.62371131868968999</c:v>
                </c:pt>
                <c:pt idx="223">
                  <c:v>0.62393142349859398</c:v>
                </c:pt>
                <c:pt idx="224">
                  <c:v>0.62413883629820399</c:v>
                </c:pt>
                <c:pt idx="225">
                  <c:v>0.62435491917141195</c:v>
                </c:pt>
                <c:pt idx="226">
                  <c:v>0.62457852725410401</c:v>
                </c:pt>
                <c:pt idx="227">
                  <c:v>0.62474997694049395</c:v>
                </c:pt>
                <c:pt idx="228">
                  <c:v>0.62490860581893604</c:v>
                </c:pt>
                <c:pt idx="229">
                  <c:v>0.62509058584766997</c:v>
                </c:pt>
                <c:pt idx="230">
                  <c:v>0.62532909039974904</c:v>
                </c:pt>
                <c:pt idx="231">
                  <c:v>0.62550125819750102</c:v>
                </c:pt>
                <c:pt idx="232">
                  <c:v>0.62568834622373903</c:v>
                </c:pt>
                <c:pt idx="233">
                  <c:v>0.62593584149694204</c:v>
                </c:pt>
                <c:pt idx="234">
                  <c:v>0.62601170317327004</c:v>
                </c:pt>
                <c:pt idx="235">
                  <c:v>0.62613027297808199</c:v>
                </c:pt>
                <c:pt idx="236">
                  <c:v>0.62633573756736305</c:v>
                </c:pt>
                <c:pt idx="237">
                  <c:v>0.62651917428842396</c:v>
                </c:pt>
                <c:pt idx="238">
                  <c:v>0.62674773259391403</c:v>
                </c:pt>
                <c:pt idx="239">
                  <c:v>0.626943510958623</c:v>
                </c:pt>
                <c:pt idx="240">
                  <c:v>0.62706154186238205</c:v>
                </c:pt>
                <c:pt idx="241">
                  <c:v>0.62720369109151697</c:v>
                </c:pt>
                <c:pt idx="242">
                  <c:v>0.62735373205024403</c:v>
                </c:pt>
                <c:pt idx="243">
                  <c:v>0.62748412359998995</c:v>
                </c:pt>
                <c:pt idx="244">
                  <c:v>0.62761275088871304</c:v>
                </c:pt>
                <c:pt idx="245">
                  <c:v>0.62783193164513795</c:v>
                </c:pt>
                <c:pt idx="246">
                  <c:v>0.62807002675002599</c:v>
                </c:pt>
                <c:pt idx="247">
                  <c:v>0.62814317273208498</c:v>
                </c:pt>
                <c:pt idx="248">
                  <c:v>0.62816946646525595</c:v>
                </c:pt>
                <c:pt idx="249">
                  <c:v>0.62817615758964895</c:v>
                </c:pt>
                <c:pt idx="250">
                  <c:v>0.62818518090181397</c:v>
                </c:pt>
                <c:pt idx="251">
                  <c:v>0.62833505180132798</c:v>
                </c:pt>
                <c:pt idx="252">
                  <c:v>0.62849811784067799</c:v>
                </c:pt>
                <c:pt idx="253">
                  <c:v>0.62848542142092301</c:v>
                </c:pt>
                <c:pt idx="254">
                  <c:v>0.62847604211414299</c:v>
                </c:pt>
                <c:pt idx="255">
                  <c:v>0.62843955001150797</c:v>
                </c:pt>
                <c:pt idx="256">
                  <c:v>0.62840383259918797</c:v>
                </c:pt>
                <c:pt idx="257">
                  <c:v>0.62840038188508396</c:v>
                </c:pt>
                <c:pt idx="258">
                  <c:v>0.628352807978937</c:v>
                </c:pt>
                <c:pt idx="259">
                  <c:v>0.62827182789620395</c:v>
                </c:pt>
                <c:pt idx="260">
                  <c:v>0.62820433039043899</c:v>
                </c:pt>
                <c:pt idx="261">
                  <c:v>0.62819545570522295</c:v>
                </c:pt>
                <c:pt idx="262">
                  <c:v>0.62822104809605905</c:v>
                </c:pt>
                <c:pt idx="263">
                  <c:v>0.62821488862538599</c:v>
                </c:pt>
                <c:pt idx="264">
                  <c:v>0.62829215110835501</c:v>
                </c:pt>
                <c:pt idx="265">
                  <c:v>0.62839646735172305</c:v>
                </c:pt>
                <c:pt idx="266">
                  <c:v>0.628483327518228</c:v>
                </c:pt>
                <c:pt idx="267">
                  <c:v>0.628677322020471</c:v>
                </c:pt>
                <c:pt idx="268">
                  <c:v>0.62894771062711596</c:v>
                </c:pt>
                <c:pt idx="269">
                  <c:v>0.62925635425147297</c:v>
                </c:pt>
                <c:pt idx="270">
                  <c:v>0.62959049458129501</c:v>
                </c:pt>
                <c:pt idx="271">
                  <c:v>0.63000935549950299</c:v>
                </c:pt>
                <c:pt idx="272">
                  <c:v>0.63048086435037898</c:v>
                </c:pt>
                <c:pt idx="273">
                  <c:v>0.63092393365509802</c:v>
                </c:pt>
                <c:pt idx="274">
                  <c:v>0.63149139844762703</c:v>
                </c:pt>
                <c:pt idx="275">
                  <c:v>0.63209193142494802</c:v>
                </c:pt>
                <c:pt idx="276">
                  <c:v>0.63264176060569299</c:v>
                </c:pt>
                <c:pt idx="277">
                  <c:v>0.63328798492497995</c:v>
                </c:pt>
                <c:pt idx="278">
                  <c:v>0.63395798642286405</c:v>
                </c:pt>
                <c:pt idx="279">
                  <c:v>0.63461534658005103</c:v>
                </c:pt>
                <c:pt idx="280">
                  <c:v>0.63529213368033399</c:v>
                </c:pt>
                <c:pt idx="281">
                  <c:v>0.63595697480823099</c:v>
                </c:pt>
                <c:pt idx="282">
                  <c:v>0.63658518416989995</c:v>
                </c:pt>
                <c:pt idx="283">
                  <c:v>0.63724498339739399</c:v>
                </c:pt>
                <c:pt idx="284">
                  <c:v>0.637896042815283</c:v>
                </c:pt>
                <c:pt idx="285">
                  <c:v>0.63851701241493297</c:v>
                </c:pt>
                <c:pt idx="286">
                  <c:v>0.63909306775543695</c:v>
                </c:pt>
                <c:pt idx="287">
                  <c:v>0.63970430439978598</c:v>
                </c:pt>
                <c:pt idx="288">
                  <c:v>0.64031262379536802</c:v>
                </c:pt>
                <c:pt idx="289">
                  <c:v>0.64085579993835196</c:v>
                </c:pt>
                <c:pt idx="290">
                  <c:v>0.64143616045210805</c:v>
                </c:pt>
                <c:pt idx="291">
                  <c:v>0.642061851211852</c:v>
                </c:pt>
                <c:pt idx="292">
                  <c:v>0.64271158846606802</c:v>
                </c:pt>
                <c:pt idx="293">
                  <c:v>0.64326933093264904</c:v>
                </c:pt>
                <c:pt idx="294">
                  <c:v>0.64379006230556801</c:v>
                </c:pt>
                <c:pt idx="295">
                  <c:v>0.64435144253089405</c:v>
                </c:pt>
                <c:pt idx="296">
                  <c:v>0.64494511152571499</c:v>
                </c:pt>
                <c:pt idx="297">
                  <c:v>0.64549649056287495</c:v>
                </c:pt>
                <c:pt idx="298">
                  <c:v>0.64603946630389897</c:v>
                </c:pt>
                <c:pt idx="299">
                  <c:v>0.646579714496894</c:v>
                </c:pt>
                <c:pt idx="300">
                  <c:v>0.64710873821774995</c:v>
                </c:pt>
                <c:pt idx="301">
                  <c:v>0.64768712004566398</c:v>
                </c:pt>
                <c:pt idx="302">
                  <c:v>0.64832274207469398</c:v>
                </c:pt>
                <c:pt idx="303">
                  <c:v>0.64883998042444302</c:v>
                </c:pt>
                <c:pt idx="304">
                  <c:v>0.64933945881509303</c:v>
                </c:pt>
                <c:pt idx="305">
                  <c:v>0.64988486254946098</c:v>
                </c:pt>
                <c:pt idx="306">
                  <c:v>0.65051411826080996</c:v>
                </c:pt>
                <c:pt idx="307">
                  <c:v>0.65115687884610796</c:v>
                </c:pt>
                <c:pt idx="308">
                  <c:v>0.65173790700006595</c:v>
                </c:pt>
                <c:pt idx="309">
                  <c:v>0.65232000758490005</c:v>
                </c:pt>
                <c:pt idx="310">
                  <c:v>0.65287454877278195</c:v>
                </c:pt>
                <c:pt idx="311">
                  <c:v>0.65342742350982197</c:v>
                </c:pt>
                <c:pt idx="312">
                  <c:v>0.65399042789520401</c:v>
                </c:pt>
                <c:pt idx="313">
                  <c:v>0.65451594029378202</c:v>
                </c:pt>
                <c:pt idx="314">
                  <c:v>0.65506475995839697</c:v>
                </c:pt>
                <c:pt idx="315">
                  <c:v>0.655638427619746</c:v>
                </c:pt>
                <c:pt idx="316">
                  <c:v>0.65616915073206294</c:v>
                </c:pt>
                <c:pt idx="317">
                  <c:v>0.65677001521268197</c:v>
                </c:pt>
                <c:pt idx="318">
                  <c:v>0.65741964819941301</c:v>
                </c:pt>
                <c:pt idx="319">
                  <c:v>0.65792976116761903</c:v>
                </c:pt>
                <c:pt idx="320">
                  <c:v>0.65845539104014095</c:v>
                </c:pt>
                <c:pt idx="321">
                  <c:v>0.65900122690406304</c:v>
                </c:pt>
                <c:pt idx="322">
                  <c:v>0.65952029411566404</c:v>
                </c:pt>
                <c:pt idx="323">
                  <c:v>0.66006866154277999</c:v>
                </c:pt>
                <c:pt idx="324">
                  <c:v>0.660618658563356</c:v>
                </c:pt>
                <c:pt idx="325">
                  <c:v>0.66116122166632196</c:v>
                </c:pt>
                <c:pt idx="326">
                  <c:v>0.66164629677159204</c:v>
                </c:pt>
                <c:pt idx="327">
                  <c:v>0.66217173585232303</c:v>
                </c:pt>
                <c:pt idx="328">
                  <c:v>0.66274947041396903</c:v>
                </c:pt>
                <c:pt idx="329">
                  <c:v>0.66333633044527496</c:v>
                </c:pt>
                <c:pt idx="330">
                  <c:v>0.66382589031303996</c:v>
                </c:pt>
                <c:pt idx="331">
                  <c:v>0.66428237289136705</c:v>
                </c:pt>
                <c:pt idx="332">
                  <c:v>0.66481355808424403</c:v>
                </c:pt>
                <c:pt idx="333">
                  <c:v>0.665299363500652</c:v>
                </c:pt>
                <c:pt idx="334">
                  <c:v>0.66579627650300399</c:v>
                </c:pt>
                <c:pt idx="335">
                  <c:v>0.66632244664787099</c:v>
                </c:pt>
                <c:pt idx="336">
                  <c:v>0.66684984573210804</c:v>
                </c:pt>
                <c:pt idx="337">
                  <c:v>0.667376937649515</c:v>
                </c:pt>
                <c:pt idx="338">
                  <c:v>0.66786730444827902</c:v>
                </c:pt>
                <c:pt idx="339">
                  <c:v>0.66832492250032605</c:v>
                </c:pt>
                <c:pt idx="340">
                  <c:v>0.66884132366397797</c:v>
                </c:pt>
                <c:pt idx="341">
                  <c:v>0.66935999513219901</c:v>
                </c:pt>
                <c:pt idx="342">
                  <c:v>0.66987558544098502</c:v>
                </c:pt>
                <c:pt idx="343">
                  <c:v>0.67039486262285197</c:v>
                </c:pt>
                <c:pt idx="344">
                  <c:v>0.67089798415964297</c:v>
                </c:pt>
                <c:pt idx="345">
                  <c:v>0.67141470417567195</c:v>
                </c:pt>
                <c:pt idx="346">
                  <c:v>0.67193184385443405</c:v>
                </c:pt>
                <c:pt idx="347">
                  <c:v>0.67246019131915102</c:v>
                </c:pt>
                <c:pt idx="348">
                  <c:v>0.67295162228991001</c:v>
                </c:pt>
                <c:pt idx="349">
                  <c:v>0.67347531149796003</c:v>
                </c:pt>
                <c:pt idx="350">
                  <c:v>0.67396883741206703</c:v>
                </c:pt>
                <c:pt idx="351">
                  <c:v>0.67446150425861995</c:v>
                </c:pt>
                <c:pt idx="352">
                  <c:v>0.67499873718070602</c:v>
                </c:pt>
                <c:pt idx="353">
                  <c:v>0.67555454927187997</c:v>
                </c:pt>
                <c:pt idx="354">
                  <c:v>0.67606957874040696</c:v>
                </c:pt>
                <c:pt idx="355">
                  <c:v>0.67654338930791602</c:v>
                </c:pt>
                <c:pt idx="356">
                  <c:v>0.67708887429898001</c:v>
                </c:pt>
                <c:pt idx="357">
                  <c:v>0.67762360629410301</c:v>
                </c:pt>
                <c:pt idx="358">
                  <c:v>0.67813342905593599</c:v>
                </c:pt>
                <c:pt idx="359">
                  <c:v>0.67867316643218201</c:v>
                </c:pt>
                <c:pt idx="360">
                  <c:v>0.67919969314131501</c:v>
                </c:pt>
                <c:pt idx="361">
                  <c:v>0.67969701347662803</c:v>
                </c:pt>
                <c:pt idx="362">
                  <c:v>0.68018501374571705</c:v>
                </c:pt>
                <c:pt idx="363">
                  <c:v>0.68067853979853599</c:v>
                </c:pt>
                <c:pt idx="364">
                  <c:v>0.681184028713543</c:v>
                </c:pt>
                <c:pt idx="365">
                  <c:v>0.68169176495617401</c:v>
                </c:pt>
                <c:pt idx="366">
                  <c:v>0.68219251873152298</c:v>
                </c:pt>
                <c:pt idx="367">
                  <c:v>0.68273993528550003</c:v>
                </c:pt>
                <c:pt idx="368">
                  <c:v>0.68331417934039695</c:v>
                </c:pt>
                <c:pt idx="369">
                  <c:v>0.68382739890715605</c:v>
                </c:pt>
                <c:pt idx="370">
                  <c:v>0.68431512040701303</c:v>
                </c:pt>
                <c:pt idx="371">
                  <c:v>0.68480787983434999</c:v>
                </c:pt>
                <c:pt idx="372">
                  <c:v>0.68524309233117697</c:v>
                </c:pt>
                <c:pt idx="373">
                  <c:v>0.68578030858124195</c:v>
                </c:pt>
                <c:pt idx="374">
                  <c:v>0.68633488541189003</c:v>
                </c:pt>
                <c:pt idx="375">
                  <c:v>0.68686395920261401</c:v>
                </c:pt>
                <c:pt idx="376">
                  <c:v>0.68734217876398696</c:v>
                </c:pt>
                <c:pt idx="377">
                  <c:v>0.68783603512082103</c:v>
                </c:pt>
                <c:pt idx="378">
                  <c:v>0.68838881429643295</c:v>
                </c:pt>
                <c:pt idx="379">
                  <c:v>0.68895759571219295</c:v>
                </c:pt>
                <c:pt idx="380">
                  <c:v>0.689498604839623</c:v>
                </c:pt>
                <c:pt idx="381">
                  <c:v>0.68997575745970197</c:v>
                </c:pt>
                <c:pt idx="382">
                  <c:v>0.690481227167557</c:v>
                </c:pt>
                <c:pt idx="383">
                  <c:v>0.69097545270209004</c:v>
                </c:pt>
                <c:pt idx="384">
                  <c:v>0.69148594887752701</c:v>
                </c:pt>
                <c:pt idx="385">
                  <c:v>0.69203088424626502</c:v>
                </c:pt>
                <c:pt idx="386">
                  <c:v>0.69259026201148199</c:v>
                </c:pt>
                <c:pt idx="387">
                  <c:v>0.69312179587856504</c:v>
                </c:pt>
                <c:pt idx="388">
                  <c:v>0.69362159801612699</c:v>
                </c:pt>
                <c:pt idx="389">
                  <c:v>0.694097403514228</c:v>
                </c:pt>
                <c:pt idx="390">
                  <c:v>0.69456762942318595</c:v>
                </c:pt>
                <c:pt idx="391">
                  <c:v>0.69509049461778805</c:v>
                </c:pt>
                <c:pt idx="392">
                  <c:v>0.695590601345773</c:v>
                </c:pt>
                <c:pt idx="393">
                  <c:v>0.69607384333973399</c:v>
                </c:pt>
                <c:pt idx="394">
                  <c:v>0.69660025147849602</c:v>
                </c:pt>
                <c:pt idx="395">
                  <c:v>0.69710973900144002</c:v>
                </c:pt>
                <c:pt idx="396">
                  <c:v>0.69757899618019603</c:v>
                </c:pt>
                <c:pt idx="397">
                  <c:v>0.69809273237832603</c:v>
                </c:pt>
                <c:pt idx="398">
                  <c:v>0.69864960595268599</c:v>
                </c:pt>
                <c:pt idx="399">
                  <c:v>0.699099324781565</c:v>
                </c:pt>
                <c:pt idx="400">
                  <c:v>0.699534037886691</c:v>
                </c:pt>
                <c:pt idx="401">
                  <c:v>0.700034194868555</c:v>
                </c:pt>
                <c:pt idx="402">
                  <c:v>0.70059516516100695</c:v>
                </c:pt>
                <c:pt idx="403">
                  <c:v>0.70113582458590895</c:v>
                </c:pt>
                <c:pt idx="404">
                  <c:v>0.70164222660080799</c:v>
                </c:pt>
                <c:pt idx="405">
                  <c:v>0.70214097702308298</c:v>
                </c:pt>
                <c:pt idx="406">
                  <c:v>0.70266452180546102</c:v>
                </c:pt>
                <c:pt idx="407">
                  <c:v>0.70319259818728697</c:v>
                </c:pt>
                <c:pt idx="408">
                  <c:v>0.70369105487237005</c:v>
                </c:pt>
                <c:pt idx="409">
                  <c:v>0.70417705092388205</c:v>
                </c:pt>
                <c:pt idx="410">
                  <c:v>0.704649941151686</c:v>
                </c:pt>
                <c:pt idx="411">
                  <c:v>0.70514323372129695</c:v>
                </c:pt>
                <c:pt idx="412">
                  <c:v>0.70570833248281395</c:v>
                </c:pt>
                <c:pt idx="413">
                  <c:v>0.706215035960015</c:v>
                </c:pt>
                <c:pt idx="414">
                  <c:v>0.70669646988349999</c:v>
                </c:pt>
                <c:pt idx="415">
                  <c:v>0.70718825797916696</c:v>
                </c:pt>
                <c:pt idx="416">
                  <c:v>0.707659993857914</c:v>
                </c:pt>
                <c:pt idx="417">
                  <c:v>0.70809621321698302</c:v>
                </c:pt>
                <c:pt idx="418">
                  <c:v>0.70858048775981397</c:v>
                </c:pt>
                <c:pt idx="419">
                  <c:v>0.70911450941884002</c:v>
                </c:pt>
                <c:pt idx="420">
                  <c:v>0.70960224248435999</c:v>
                </c:pt>
                <c:pt idx="421">
                  <c:v>0.71013581424387195</c:v>
                </c:pt>
                <c:pt idx="422">
                  <c:v>0.71066772707980796</c:v>
                </c:pt>
                <c:pt idx="423">
                  <c:v>0.71109689815543298</c:v>
                </c:pt>
                <c:pt idx="424">
                  <c:v>0.71159689025582495</c:v>
                </c:pt>
                <c:pt idx="425">
                  <c:v>0.71213644105509999</c:v>
                </c:pt>
                <c:pt idx="426">
                  <c:v>0.71262190012073801</c:v>
                </c:pt>
                <c:pt idx="427">
                  <c:v>0.71310424725593902</c:v>
                </c:pt>
                <c:pt idx="428">
                  <c:v>0.71361566448792602</c:v>
                </c:pt>
                <c:pt idx="429">
                  <c:v>0.71411918894951998</c:v>
                </c:pt>
                <c:pt idx="430">
                  <c:v>0.71461404494304603</c:v>
                </c:pt>
                <c:pt idx="431">
                  <c:v>0.71510383659370802</c:v>
                </c:pt>
                <c:pt idx="432">
                  <c:v>0.71554396952899402</c:v>
                </c:pt>
                <c:pt idx="433">
                  <c:v>0.71601314898534396</c:v>
                </c:pt>
                <c:pt idx="434">
                  <c:v>0.71651404292142995</c:v>
                </c:pt>
                <c:pt idx="435">
                  <c:v>0.71700283070903503</c:v>
                </c:pt>
                <c:pt idx="436">
                  <c:v>0.71746641429533198</c:v>
                </c:pt>
                <c:pt idx="437">
                  <c:v>0.71793773223822599</c:v>
                </c:pt>
                <c:pt idx="438">
                  <c:v>0.71846203768581895</c:v>
                </c:pt>
                <c:pt idx="439">
                  <c:v>0.718971353971393</c:v>
                </c:pt>
                <c:pt idx="440">
                  <c:v>0.71944324303705398</c:v>
                </c:pt>
                <c:pt idx="441">
                  <c:v>0.71989671773382702</c:v>
                </c:pt>
                <c:pt idx="442">
                  <c:v>0.72030855089401402</c:v>
                </c:pt>
                <c:pt idx="443">
                  <c:v>0.72073732772585797</c:v>
                </c:pt>
                <c:pt idx="444">
                  <c:v>0.72120046323398301</c:v>
                </c:pt>
                <c:pt idx="445">
                  <c:v>0.72167060695729901</c:v>
                </c:pt>
                <c:pt idx="446">
                  <c:v>0.72210157300820599</c:v>
                </c:pt>
                <c:pt idx="447">
                  <c:v>0.72248851220162003</c:v>
                </c:pt>
                <c:pt idx="448">
                  <c:v>0.72298787252395502</c:v>
                </c:pt>
                <c:pt idx="449">
                  <c:v>0.72353074429168596</c:v>
                </c:pt>
                <c:pt idx="450">
                  <c:v>0.72396136625164897</c:v>
                </c:pt>
                <c:pt idx="451">
                  <c:v>0.72439376114393605</c:v>
                </c:pt>
                <c:pt idx="452">
                  <c:v>0.72486134774473898</c:v>
                </c:pt>
                <c:pt idx="453">
                  <c:v>0.72532525848832596</c:v>
                </c:pt>
                <c:pt idx="454">
                  <c:v>0.72585771673419697</c:v>
                </c:pt>
                <c:pt idx="455">
                  <c:v>0.72642032310559801</c:v>
                </c:pt>
                <c:pt idx="456">
                  <c:v>0.72692605230111695</c:v>
                </c:pt>
                <c:pt idx="457">
                  <c:v>0.72730081031831895</c:v>
                </c:pt>
                <c:pt idx="458">
                  <c:v>0.72772181406229197</c:v>
                </c:pt>
                <c:pt idx="459">
                  <c:v>0.72819925513825901</c:v>
                </c:pt>
                <c:pt idx="460">
                  <c:v>0.72864924246674601</c:v>
                </c:pt>
                <c:pt idx="461">
                  <c:v>0.72905962341173502</c:v>
                </c:pt>
                <c:pt idx="462">
                  <c:v>0.72948565564063705</c:v>
                </c:pt>
                <c:pt idx="463">
                  <c:v>0.72999164508939995</c:v>
                </c:pt>
                <c:pt idx="464">
                  <c:v>0.73047714287896104</c:v>
                </c:pt>
                <c:pt idx="465">
                  <c:v>0.73090227020932497</c:v>
                </c:pt>
                <c:pt idx="466">
                  <c:v>0.73132364708488695</c:v>
                </c:pt>
                <c:pt idx="467">
                  <c:v>0.73176452303343298</c:v>
                </c:pt>
                <c:pt idx="468">
                  <c:v>0.73223599001757</c:v>
                </c:pt>
                <c:pt idx="469">
                  <c:v>0.73270492146852995</c:v>
                </c:pt>
                <c:pt idx="470">
                  <c:v>0.73318047772680495</c:v>
                </c:pt>
                <c:pt idx="471">
                  <c:v>0.73371704825652695</c:v>
                </c:pt>
                <c:pt idx="472">
                  <c:v>0.73415780018254695</c:v>
                </c:pt>
                <c:pt idx="473">
                  <c:v>0.734479339789325</c:v>
                </c:pt>
                <c:pt idx="474">
                  <c:v>0.73497290325650499</c:v>
                </c:pt>
                <c:pt idx="475">
                  <c:v>0.73544551904558197</c:v>
                </c:pt>
                <c:pt idx="476">
                  <c:v>0.73583721389929901</c:v>
                </c:pt>
                <c:pt idx="477">
                  <c:v>0.73630982677148005</c:v>
                </c:pt>
                <c:pt idx="478">
                  <c:v>0.73678075768639495</c:v>
                </c:pt>
                <c:pt idx="479">
                  <c:v>0.73721991088106098</c:v>
                </c:pt>
                <c:pt idx="480">
                  <c:v>0.73769308224978503</c:v>
                </c:pt>
                <c:pt idx="481">
                  <c:v>0.73809449362679402</c:v>
                </c:pt>
                <c:pt idx="482">
                  <c:v>0.738490626364946</c:v>
                </c:pt>
                <c:pt idx="483">
                  <c:v>0.73892875637728395</c:v>
                </c:pt>
                <c:pt idx="484">
                  <c:v>0.73943042679681104</c:v>
                </c:pt>
                <c:pt idx="485">
                  <c:v>0.73988178498512303</c:v>
                </c:pt>
                <c:pt idx="486">
                  <c:v>0.740321634258165</c:v>
                </c:pt>
                <c:pt idx="487">
                  <c:v>0.74077207002656698</c:v>
                </c:pt>
                <c:pt idx="488">
                  <c:v>0.74119327788212397</c:v>
                </c:pt>
                <c:pt idx="489">
                  <c:v>0.74161214448699098</c:v>
                </c:pt>
                <c:pt idx="490">
                  <c:v>0.74209910203711904</c:v>
                </c:pt>
                <c:pt idx="491">
                  <c:v>0.74260925739625405</c:v>
                </c:pt>
                <c:pt idx="492">
                  <c:v>0.74306303781541505</c:v>
                </c:pt>
                <c:pt idx="493">
                  <c:v>0.74347593325879102</c:v>
                </c:pt>
                <c:pt idx="494">
                  <c:v>0.74388266374887102</c:v>
                </c:pt>
                <c:pt idx="495">
                  <c:v>0.74426733167402304</c:v>
                </c:pt>
                <c:pt idx="496">
                  <c:v>0.74468957706902805</c:v>
                </c:pt>
                <c:pt idx="497">
                  <c:v>0.74515354217028396</c:v>
                </c:pt>
                <c:pt idx="498">
                  <c:v>0.74567177685739305</c:v>
                </c:pt>
                <c:pt idx="499">
                  <c:v>0.74618927911381105</c:v>
                </c:pt>
                <c:pt idx="500">
                  <c:v>0.74656043467293298</c:v>
                </c:pt>
                <c:pt idx="501">
                  <c:v>0.746904028699648</c:v>
                </c:pt>
                <c:pt idx="502">
                  <c:v>0.74741137161737403</c:v>
                </c:pt>
                <c:pt idx="503">
                  <c:v>0.74787274279427196</c:v>
                </c:pt>
                <c:pt idx="504">
                  <c:v>0.74831473708422602</c:v>
                </c:pt>
                <c:pt idx="505">
                  <c:v>0.74875738032216099</c:v>
                </c:pt>
                <c:pt idx="506">
                  <c:v>0.749184268383983</c:v>
                </c:pt>
                <c:pt idx="507">
                  <c:v>0.74963658209098705</c:v>
                </c:pt>
                <c:pt idx="508">
                  <c:v>0.75003568425031097</c:v>
                </c:pt>
                <c:pt idx="509">
                  <c:v>0.75048433118376701</c:v>
                </c:pt>
                <c:pt idx="510">
                  <c:v>0.75091726676746795</c:v>
                </c:pt>
                <c:pt idx="511">
                  <c:v>0.75137618445625198</c:v>
                </c:pt>
                <c:pt idx="512">
                  <c:v>0.75192174143555901</c:v>
                </c:pt>
                <c:pt idx="513">
                  <c:v>0.75229072032744204</c:v>
                </c:pt>
                <c:pt idx="514">
                  <c:v>0.752683620458384</c:v>
                </c:pt>
                <c:pt idx="515">
                  <c:v>0.75310414042363705</c:v>
                </c:pt>
                <c:pt idx="516">
                  <c:v>0.75356180490967695</c:v>
                </c:pt>
                <c:pt idx="517">
                  <c:v>0.75404368231399899</c:v>
                </c:pt>
                <c:pt idx="518">
                  <c:v>0.75442154349260304</c:v>
                </c:pt>
                <c:pt idx="519">
                  <c:v>0.754844866624932</c:v>
                </c:pt>
                <c:pt idx="520">
                  <c:v>0.75535721168492198</c:v>
                </c:pt>
                <c:pt idx="521">
                  <c:v>0.75572296543373496</c:v>
                </c:pt>
                <c:pt idx="522">
                  <c:v>0.75610300586416701</c:v>
                </c:pt>
                <c:pt idx="523">
                  <c:v>0.75668779650777196</c:v>
                </c:pt>
                <c:pt idx="524">
                  <c:v>0.75723658320433196</c:v>
                </c:pt>
                <c:pt idx="525">
                  <c:v>0.757683230648449</c:v>
                </c:pt>
                <c:pt idx="526">
                  <c:v>0.75801599288481902</c:v>
                </c:pt>
                <c:pt idx="527">
                  <c:v>0.75837844848876101</c:v>
                </c:pt>
                <c:pt idx="528">
                  <c:v>0.75878504481499598</c:v>
                </c:pt>
                <c:pt idx="529">
                  <c:v>0.75918389777415396</c:v>
                </c:pt>
                <c:pt idx="530">
                  <c:v>0.75970563981120798</c:v>
                </c:pt>
                <c:pt idx="531">
                  <c:v>0.76016032559786695</c:v>
                </c:pt>
                <c:pt idx="532">
                  <c:v>0.76062297804472201</c:v>
                </c:pt>
                <c:pt idx="533">
                  <c:v>0.76110701301303296</c:v>
                </c:pt>
                <c:pt idx="534">
                  <c:v>0.76156452481181203</c:v>
                </c:pt>
                <c:pt idx="535">
                  <c:v>0.76207145863203796</c:v>
                </c:pt>
                <c:pt idx="536">
                  <c:v>0.76254989073788704</c:v>
                </c:pt>
                <c:pt idx="537">
                  <c:v>0.76292740750287502</c:v>
                </c:pt>
                <c:pt idx="538">
                  <c:v>0.76320683773789799</c:v>
                </c:pt>
                <c:pt idx="539">
                  <c:v>0.76364094913505598</c:v>
                </c:pt>
                <c:pt idx="540">
                  <c:v>0.76409051322173505</c:v>
                </c:pt>
                <c:pt idx="541">
                  <c:v>0.76452651472911903</c:v>
                </c:pt>
                <c:pt idx="542">
                  <c:v>0.76492934322334705</c:v>
                </c:pt>
                <c:pt idx="543">
                  <c:v>0.76533082730707103</c:v>
                </c:pt>
                <c:pt idx="544">
                  <c:v>0.76583464511718902</c:v>
                </c:pt>
                <c:pt idx="545">
                  <c:v>0.76621870769899103</c:v>
                </c:pt>
                <c:pt idx="546">
                  <c:v>0.76653108261876701</c:v>
                </c:pt>
                <c:pt idx="547">
                  <c:v>0.76697910870325303</c:v>
                </c:pt>
                <c:pt idx="548">
                  <c:v>0.76760078103308305</c:v>
                </c:pt>
                <c:pt idx="549">
                  <c:v>0.76791894513136105</c:v>
                </c:pt>
                <c:pt idx="550">
                  <c:v>0.76823302510522995</c:v>
                </c:pt>
                <c:pt idx="551">
                  <c:v>0.76875504877023604</c:v>
                </c:pt>
                <c:pt idx="552">
                  <c:v>0.76926659373725603</c:v>
                </c:pt>
                <c:pt idx="553">
                  <c:v>0.76964181474989801</c:v>
                </c:pt>
                <c:pt idx="554">
                  <c:v>0.76989451042928903</c:v>
                </c:pt>
                <c:pt idx="555">
                  <c:v>0.77019519119074897</c:v>
                </c:pt>
                <c:pt idx="556">
                  <c:v>0.77069537791559095</c:v>
                </c:pt>
                <c:pt idx="557">
                  <c:v>0.77111973087513797</c:v>
                </c:pt>
                <c:pt idx="558">
                  <c:v>0.771551711255126</c:v>
                </c:pt>
                <c:pt idx="559">
                  <c:v>0.77195576828844403</c:v>
                </c:pt>
                <c:pt idx="560">
                  <c:v>0.77237900149014205</c:v>
                </c:pt>
                <c:pt idx="561">
                  <c:v>0.77279384466332102</c:v>
                </c:pt>
                <c:pt idx="562">
                  <c:v>0.77318549729255404</c:v>
                </c:pt>
                <c:pt idx="563">
                  <c:v>0.77364880409160297</c:v>
                </c:pt>
                <c:pt idx="564">
                  <c:v>0.77401914729895105</c:v>
                </c:pt>
                <c:pt idx="565">
                  <c:v>0.77437494510035398</c:v>
                </c:pt>
                <c:pt idx="566">
                  <c:v>0.77468343709856302</c:v>
                </c:pt>
                <c:pt idx="567">
                  <c:v>0.77515884137121704</c:v>
                </c:pt>
                <c:pt idx="568">
                  <c:v>0.775591474826133</c:v>
                </c:pt>
                <c:pt idx="569">
                  <c:v>0.77595642764448303</c:v>
                </c:pt>
                <c:pt idx="570">
                  <c:v>0.77649829650449398</c:v>
                </c:pt>
                <c:pt idx="571">
                  <c:v>0.77708560351478595</c:v>
                </c:pt>
                <c:pt idx="572">
                  <c:v>0.77757867921774604</c:v>
                </c:pt>
                <c:pt idx="573">
                  <c:v>0.77793013806342204</c:v>
                </c:pt>
                <c:pt idx="574">
                  <c:v>0.77828570878533299</c:v>
                </c:pt>
                <c:pt idx="575">
                  <c:v>0.77893017702676803</c:v>
                </c:pt>
                <c:pt idx="576">
                  <c:v>0.77940787309722903</c:v>
                </c:pt>
                <c:pt idx="577">
                  <c:v>0.77979128567693201</c:v>
                </c:pt>
                <c:pt idx="578">
                  <c:v>0.78018057244429495</c:v>
                </c:pt>
                <c:pt idx="579">
                  <c:v>0.78065038628287997</c:v>
                </c:pt>
                <c:pt idx="580">
                  <c:v>0.78115843316047096</c:v>
                </c:pt>
                <c:pt idx="581">
                  <c:v>0.78163296511684499</c:v>
                </c:pt>
                <c:pt idx="582">
                  <c:v>0.78209759201319795</c:v>
                </c:pt>
                <c:pt idx="583">
                  <c:v>0.78247463226809599</c:v>
                </c:pt>
                <c:pt idx="584">
                  <c:v>0.78280681184810097</c:v>
                </c:pt>
                <c:pt idx="585">
                  <c:v>0.78322471032755503</c:v>
                </c:pt>
                <c:pt idx="586">
                  <c:v>0.78348832663627699</c:v>
                </c:pt>
                <c:pt idx="587">
                  <c:v>0.783857826829779</c:v>
                </c:pt>
                <c:pt idx="588">
                  <c:v>0.78431659478895099</c:v>
                </c:pt>
                <c:pt idx="589">
                  <c:v>0.78473915888059897</c:v>
                </c:pt>
                <c:pt idx="590">
                  <c:v>0.78511923771446102</c:v>
                </c:pt>
                <c:pt idx="591">
                  <c:v>0.78544950823166404</c:v>
                </c:pt>
                <c:pt idx="592">
                  <c:v>0.78586541462659798</c:v>
                </c:pt>
                <c:pt idx="593">
                  <c:v>0.78621190175579503</c:v>
                </c:pt>
                <c:pt idx="594">
                  <c:v>0.78649248629669999</c:v>
                </c:pt>
                <c:pt idx="595">
                  <c:v>0.78683349413978498</c:v>
                </c:pt>
                <c:pt idx="596">
                  <c:v>0.78717065965166899</c:v>
                </c:pt>
                <c:pt idx="597">
                  <c:v>0.78747050844464195</c:v>
                </c:pt>
                <c:pt idx="598">
                  <c:v>0.78783913015659701</c:v>
                </c:pt>
                <c:pt idx="599">
                  <c:v>0.78823221178660696</c:v>
                </c:pt>
                <c:pt idx="600">
                  <c:v>0.78854883207913395</c:v>
                </c:pt>
                <c:pt idx="601">
                  <c:v>0.78861074955943899</c:v>
                </c:pt>
                <c:pt idx="602">
                  <c:v>0.78901085633733403</c:v>
                </c:pt>
                <c:pt idx="603">
                  <c:v>0.78938112635350599</c:v>
                </c:pt>
                <c:pt idx="604">
                  <c:v>0.78968771215216405</c:v>
                </c:pt>
                <c:pt idx="605">
                  <c:v>0.790057720730589</c:v>
                </c:pt>
                <c:pt idx="606">
                  <c:v>0.79048580592594397</c:v>
                </c:pt>
                <c:pt idx="607">
                  <c:v>0.79084874288357798</c:v>
                </c:pt>
                <c:pt idx="608">
                  <c:v>0.79123551570865402</c:v>
                </c:pt>
                <c:pt idx="609">
                  <c:v>0.79162607095572401</c:v>
                </c:pt>
                <c:pt idx="610">
                  <c:v>0.79202612203667599</c:v>
                </c:pt>
                <c:pt idx="611">
                  <c:v>0.79251213695984701</c:v>
                </c:pt>
                <c:pt idx="612">
                  <c:v>0.79290733911595801</c:v>
                </c:pt>
                <c:pt idx="613">
                  <c:v>0.79319226493075101</c:v>
                </c:pt>
                <c:pt idx="614">
                  <c:v>0.79362244132333604</c:v>
                </c:pt>
                <c:pt idx="615">
                  <c:v>0.79415699085881297</c:v>
                </c:pt>
                <c:pt idx="616">
                  <c:v>0.79452706669563</c:v>
                </c:pt>
                <c:pt idx="617">
                  <c:v>0.79483799128545796</c:v>
                </c:pt>
                <c:pt idx="618">
                  <c:v>0.79526007944891797</c:v>
                </c:pt>
                <c:pt idx="619">
                  <c:v>0.79558166204262304</c:v>
                </c:pt>
                <c:pt idx="620">
                  <c:v>0.79577944195016803</c:v>
                </c:pt>
                <c:pt idx="621">
                  <c:v>0.796235121325504</c:v>
                </c:pt>
                <c:pt idx="622">
                  <c:v>0.79695188372529502</c:v>
                </c:pt>
                <c:pt idx="623">
                  <c:v>0.797476592887706</c:v>
                </c:pt>
                <c:pt idx="624">
                  <c:v>0.79794481309939702</c:v>
                </c:pt>
                <c:pt idx="625">
                  <c:v>0.79833457363531601</c:v>
                </c:pt>
                <c:pt idx="626">
                  <c:v>0.79866712888108804</c:v>
                </c:pt>
                <c:pt idx="627">
                  <c:v>0.799064801758961</c:v>
                </c:pt>
                <c:pt idx="628">
                  <c:v>0.79946573978681101</c:v>
                </c:pt>
                <c:pt idx="629">
                  <c:v>0.79987073829977995</c:v>
                </c:pt>
                <c:pt idx="630">
                  <c:v>0.800316262168837</c:v>
                </c:pt>
                <c:pt idx="631">
                  <c:v>0.80067960858685305</c:v>
                </c:pt>
                <c:pt idx="632">
                  <c:v>0.80101349932539401</c:v>
                </c:pt>
                <c:pt idx="633">
                  <c:v>0.80131839125707804</c:v>
                </c:pt>
                <c:pt idx="634">
                  <c:v>0.80171801487399397</c:v>
                </c:pt>
                <c:pt idx="635">
                  <c:v>0.80222473692065499</c:v>
                </c:pt>
                <c:pt idx="636">
                  <c:v>0.80271079981772697</c:v>
                </c:pt>
                <c:pt idx="637">
                  <c:v>0.80332224753973602</c:v>
                </c:pt>
                <c:pt idx="638">
                  <c:v>0.80378591551270295</c:v>
                </c:pt>
                <c:pt idx="639">
                  <c:v>0.80411487690073602</c:v>
                </c:pt>
                <c:pt idx="640">
                  <c:v>0.80442063188723301</c:v>
                </c:pt>
                <c:pt idx="641">
                  <c:v>0.804675344958794</c:v>
                </c:pt>
                <c:pt idx="642">
                  <c:v>0.80504235713657102</c:v>
                </c:pt>
                <c:pt idx="643">
                  <c:v>0.80545407122509705</c:v>
                </c:pt>
                <c:pt idx="644">
                  <c:v>0.80581947849959501</c:v>
                </c:pt>
                <c:pt idx="645">
                  <c:v>0.80623451161844095</c:v>
                </c:pt>
                <c:pt idx="646">
                  <c:v>0.80669543047757497</c:v>
                </c:pt>
                <c:pt idx="647">
                  <c:v>0.80698333805918399</c:v>
                </c:pt>
                <c:pt idx="648">
                  <c:v>0.80739488393238101</c:v>
                </c:pt>
                <c:pt idx="649">
                  <c:v>0.80778809288578601</c:v>
                </c:pt>
                <c:pt idx="650">
                  <c:v>0.80812744689291904</c:v>
                </c:pt>
                <c:pt idx="651">
                  <c:v>0.80859329694707305</c:v>
                </c:pt>
                <c:pt idx="652">
                  <c:v>0.80905883983628502</c:v>
                </c:pt>
                <c:pt idx="653">
                  <c:v>0.80950645942426203</c:v>
                </c:pt>
                <c:pt idx="654">
                  <c:v>0.80997226591106997</c:v>
                </c:pt>
                <c:pt idx="655">
                  <c:v>0.81040911360068801</c:v>
                </c:pt>
                <c:pt idx="656">
                  <c:v>0.81083346862477101</c:v>
                </c:pt>
                <c:pt idx="657">
                  <c:v>0.81122443519018295</c:v>
                </c:pt>
                <c:pt idx="658">
                  <c:v>0.81152148237642496</c:v>
                </c:pt>
                <c:pt idx="659">
                  <c:v>0.81186153094636104</c:v>
                </c:pt>
                <c:pt idx="660">
                  <c:v>0.81225729287411497</c:v>
                </c:pt>
                <c:pt idx="661">
                  <c:v>0.81259561016861204</c:v>
                </c:pt>
                <c:pt idx="662">
                  <c:v>0.81303618483990803</c:v>
                </c:pt>
                <c:pt idx="663">
                  <c:v>0.81346037060884602</c:v>
                </c:pt>
                <c:pt idx="664">
                  <c:v>0.81381341412178998</c:v>
                </c:pt>
                <c:pt idx="665">
                  <c:v>0.81418985294533797</c:v>
                </c:pt>
                <c:pt idx="666">
                  <c:v>0.81443890643647299</c:v>
                </c:pt>
                <c:pt idx="667">
                  <c:v>0.81478508091136304</c:v>
                </c:pt>
                <c:pt idx="668">
                  <c:v>0.81515555046607902</c:v>
                </c:pt>
                <c:pt idx="669">
                  <c:v>0.81547155465102195</c:v>
                </c:pt>
                <c:pt idx="670">
                  <c:v>0.81582565443865696</c:v>
                </c:pt>
                <c:pt idx="671">
                  <c:v>0.81628977468625996</c:v>
                </c:pt>
                <c:pt idx="672">
                  <c:v>0.81669317740987601</c:v>
                </c:pt>
                <c:pt idx="673">
                  <c:v>0.81707873036147505</c:v>
                </c:pt>
                <c:pt idx="674">
                  <c:v>0.81752575972682695</c:v>
                </c:pt>
                <c:pt idx="675">
                  <c:v>0.817794310022252</c:v>
                </c:pt>
                <c:pt idx="676">
                  <c:v>0.81806115839218096</c:v>
                </c:pt>
                <c:pt idx="677">
                  <c:v>0.81839234864426103</c:v>
                </c:pt>
                <c:pt idx="678">
                  <c:v>0.81866792796333698</c:v>
                </c:pt>
                <c:pt idx="679">
                  <c:v>0.81901247300393498</c:v>
                </c:pt>
                <c:pt idx="680">
                  <c:v>0.81938207567680199</c:v>
                </c:pt>
                <c:pt idx="681">
                  <c:v>0.81977631143411001</c:v>
                </c:pt>
                <c:pt idx="682">
                  <c:v>0.82009478376919998</c:v>
                </c:pt>
                <c:pt idx="683">
                  <c:v>0.82048163176509403</c:v>
                </c:pt>
                <c:pt idx="684">
                  <c:v>0.82081870666050805</c:v>
                </c:pt>
                <c:pt idx="685">
                  <c:v>0.82098529190217495</c:v>
                </c:pt>
                <c:pt idx="686">
                  <c:v>0.82122464837050602</c:v>
                </c:pt>
                <c:pt idx="687">
                  <c:v>0.82151813192063705</c:v>
                </c:pt>
                <c:pt idx="688">
                  <c:v>0.82174618469772198</c:v>
                </c:pt>
                <c:pt idx="689">
                  <c:v>0.82202539019509002</c:v>
                </c:pt>
                <c:pt idx="690">
                  <c:v>0.82234865576523597</c:v>
                </c:pt>
                <c:pt idx="691">
                  <c:v>0.82256557917033402</c:v>
                </c:pt>
                <c:pt idx="692">
                  <c:v>0.82277742598606296</c:v>
                </c:pt>
                <c:pt idx="693">
                  <c:v>0.82293623544448702</c:v>
                </c:pt>
                <c:pt idx="694">
                  <c:v>0.82309743377669198</c:v>
                </c:pt>
                <c:pt idx="695">
                  <c:v>0.82332099599181197</c:v>
                </c:pt>
                <c:pt idx="696">
                  <c:v>0.82348048590471201</c:v>
                </c:pt>
                <c:pt idx="697">
                  <c:v>0.82372276767855401</c:v>
                </c:pt>
                <c:pt idx="698">
                  <c:v>0.82406259857353403</c:v>
                </c:pt>
                <c:pt idx="699">
                  <c:v>0.82431252926003895</c:v>
                </c:pt>
                <c:pt idx="700">
                  <c:v>0.82464317027461798</c:v>
                </c:pt>
                <c:pt idx="701">
                  <c:v>0.82493835699060303</c:v>
                </c:pt>
                <c:pt idx="702">
                  <c:v>0.82510990442389298</c:v>
                </c:pt>
                <c:pt idx="703">
                  <c:v>0.82538256647087205</c:v>
                </c:pt>
                <c:pt idx="704">
                  <c:v>0.82565760859660497</c:v>
                </c:pt>
                <c:pt idx="705">
                  <c:v>0.82583106524915595</c:v>
                </c:pt>
                <c:pt idx="706">
                  <c:v>0.82605131837061996</c:v>
                </c:pt>
                <c:pt idx="707">
                  <c:v>0.82625886823828598</c:v>
                </c:pt>
                <c:pt idx="708">
                  <c:v>0.82651038953079603</c:v>
                </c:pt>
                <c:pt idx="709">
                  <c:v>0.82676281695513898</c:v>
                </c:pt>
                <c:pt idx="710">
                  <c:v>0.82706565569697199</c:v>
                </c:pt>
                <c:pt idx="711">
                  <c:v>0.82736922911239497</c:v>
                </c:pt>
                <c:pt idx="712">
                  <c:v>0.82768543813857398</c:v>
                </c:pt>
                <c:pt idx="713">
                  <c:v>0.82796187726147297</c:v>
                </c:pt>
                <c:pt idx="714">
                  <c:v>0.82819233950139404</c:v>
                </c:pt>
                <c:pt idx="715">
                  <c:v>0.82850942384577098</c:v>
                </c:pt>
                <c:pt idx="716">
                  <c:v>0.828755659259378</c:v>
                </c:pt>
                <c:pt idx="717">
                  <c:v>0.82898360822776895</c:v>
                </c:pt>
                <c:pt idx="718">
                  <c:v>0.82926292369236698</c:v>
                </c:pt>
                <c:pt idx="719">
                  <c:v>0.82951811541547504</c:v>
                </c:pt>
                <c:pt idx="720">
                  <c:v>0.82978001951330904</c:v>
                </c:pt>
                <c:pt idx="721">
                  <c:v>0.83010487396021004</c:v>
                </c:pt>
                <c:pt idx="722">
                  <c:v>0.83048454283584705</c:v>
                </c:pt>
                <c:pt idx="723">
                  <c:v>0.83082029434870297</c:v>
                </c:pt>
                <c:pt idx="724">
                  <c:v>0.83116522174051599</c:v>
                </c:pt>
                <c:pt idx="725">
                  <c:v>0.83147261802115002</c:v>
                </c:pt>
                <c:pt idx="726">
                  <c:v>0.83172974814415201</c:v>
                </c:pt>
                <c:pt idx="727">
                  <c:v>0.83201555770523195</c:v>
                </c:pt>
                <c:pt idx="728">
                  <c:v>0.83234734670020505</c:v>
                </c:pt>
                <c:pt idx="729">
                  <c:v>0.83269452126908505</c:v>
                </c:pt>
                <c:pt idx="730">
                  <c:v>0.833082402249262</c:v>
                </c:pt>
                <c:pt idx="731">
                  <c:v>0.833482345013557</c:v>
                </c:pt>
                <c:pt idx="732">
                  <c:v>0.83381120722924196</c:v>
                </c:pt>
                <c:pt idx="733">
                  <c:v>0.83411949955692199</c:v>
                </c:pt>
                <c:pt idx="734">
                  <c:v>0.834405510821292</c:v>
                </c:pt>
                <c:pt idx="735">
                  <c:v>0.83468216935109696</c:v>
                </c:pt>
                <c:pt idx="736">
                  <c:v>0.83502296364666495</c:v>
                </c:pt>
                <c:pt idx="737">
                  <c:v>0.83538640086163196</c:v>
                </c:pt>
                <c:pt idx="738">
                  <c:v>0.835790519620349</c:v>
                </c:pt>
                <c:pt idx="739">
                  <c:v>0.83618044614430997</c:v>
                </c:pt>
                <c:pt idx="740">
                  <c:v>0.83657196955266699</c:v>
                </c:pt>
                <c:pt idx="741">
                  <c:v>0.836941644605253</c:v>
                </c:pt>
                <c:pt idx="742">
                  <c:v>0.83722959925319795</c:v>
                </c:pt>
                <c:pt idx="743">
                  <c:v>0.83753739617160805</c:v>
                </c:pt>
                <c:pt idx="744">
                  <c:v>0.83783514852247398</c:v>
                </c:pt>
                <c:pt idx="745">
                  <c:v>0.83819816670908898</c:v>
                </c:pt>
                <c:pt idx="746">
                  <c:v>0.838568373482108</c:v>
                </c:pt>
                <c:pt idx="747">
                  <c:v>0.83891286014933897</c:v>
                </c:pt>
                <c:pt idx="748">
                  <c:v>0.83922867153518899</c:v>
                </c:pt>
                <c:pt idx="749">
                  <c:v>0.83953214019336797</c:v>
                </c:pt>
                <c:pt idx="750">
                  <c:v>0.83976519576781905</c:v>
                </c:pt>
                <c:pt idx="751">
                  <c:v>0.84004395616944105</c:v>
                </c:pt>
                <c:pt idx="752">
                  <c:v>0.84038828787011999</c:v>
                </c:pt>
                <c:pt idx="753">
                  <c:v>0.84070314468645202</c:v>
                </c:pt>
                <c:pt idx="754">
                  <c:v>0.84102955539259305</c:v>
                </c:pt>
                <c:pt idx="755">
                  <c:v>0.84142687840705899</c:v>
                </c:pt>
                <c:pt idx="756">
                  <c:v>0.84175048964682797</c:v>
                </c:pt>
                <c:pt idx="757">
                  <c:v>0.84204965212603</c:v>
                </c:pt>
                <c:pt idx="758">
                  <c:v>0.84237798301129996</c:v>
                </c:pt>
                <c:pt idx="759">
                  <c:v>0.84271539041487897</c:v>
                </c:pt>
                <c:pt idx="760">
                  <c:v>0.84304553508388602</c:v>
                </c:pt>
                <c:pt idx="761">
                  <c:v>0.84339303402259802</c:v>
                </c:pt>
                <c:pt idx="762">
                  <c:v>0.84371799981418805</c:v>
                </c:pt>
                <c:pt idx="763">
                  <c:v>0.84404606209381805</c:v>
                </c:pt>
                <c:pt idx="764">
                  <c:v>0.84437369749442603</c:v>
                </c:pt>
                <c:pt idx="765">
                  <c:v>0.84467624287339405</c:v>
                </c:pt>
                <c:pt idx="766">
                  <c:v>0.84499113834186601</c:v>
                </c:pt>
                <c:pt idx="767">
                  <c:v>0.84532572182292698</c:v>
                </c:pt>
                <c:pt idx="768">
                  <c:v>0.84566400339112702</c:v>
                </c:pt>
                <c:pt idx="769">
                  <c:v>0.84600721713527804</c:v>
                </c:pt>
                <c:pt idx="770">
                  <c:v>0.84636386682279896</c:v>
                </c:pt>
                <c:pt idx="771">
                  <c:v>0.84668178263708804</c:v>
                </c:pt>
                <c:pt idx="772">
                  <c:v>0.846953885949281</c:v>
                </c:pt>
                <c:pt idx="773">
                  <c:v>0.84724507169350705</c:v>
                </c:pt>
                <c:pt idx="774">
                  <c:v>0.84753039735680902</c:v>
                </c:pt>
                <c:pt idx="775">
                  <c:v>0.847848261146529</c:v>
                </c:pt>
                <c:pt idx="776">
                  <c:v>0.84820588118941598</c:v>
                </c:pt>
                <c:pt idx="777">
                  <c:v>0.84852568617490198</c:v>
                </c:pt>
                <c:pt idx="778">
                  <c:v>0.84882410418896204</c:v>
                </c:pt>
                <c:pt idx="779">
                  <c:v>0.84912966042062599</c:v>
                </c:pt>
                <c:pt idx="780">
                  <c:v>0.84939316736439296</c:v>
                </c:pt>
                <c:pt idx="781">
                  <c:v>0.84965953259010396</c:v>
                </c:pt>
                <c:pt idx="782">
                  <c:v>0.85000249130412997</c:v>
                </c:pt>
                <c:pt idx="783">
                  <c:v>0.85033836802604201</c:v>
                </c:pt>
                <c:pt idx="784">
                  <c:v>0.85065649877121097</c:v>
                </c:pt>
                <c:pt idx="785">
                  <c:v>0.85098756394155095</c:v>
                </c:pt>
                <c:pt idx="786">
                  <c:v>0.85130297889678497</c:v>
                </c:pt>
                <c:pt idx="787">
                  <c:v>0.85161714902149099</c:v>
                </c:pt>
                <c:pt idx="788">
                  <c:v>0.85192041525599704</c:v>
                </c:pt>
                <c:pt idx="789">
                  <c:v>0.85222192427212295</c:v>
                </c:pt>
                <c:pt idx="790">
                  <c:v>0.85252882953845999</c:v>
                </c:pt>
                <c:pt idx="791">
                  <c:v>0.85279452746311402</c:v>
                </c:pt>
                <c:pt idx="792">
                  <c:v>0.85306413317704799</c:v>
                </c:pt>
                <c:pt idx="793">
                  <c:v>0.85336096572785103</c:v>
                </c:pt>
                <c:pt idx="794">
                  <c:v>0.85361439731410405</c:v>
                </c:pt>
                <c:pt idx="795">
                  <c:v>0.85388049722108605</c:v>
                </c:pt>
                <c:pt idx="796">
                  <c:v>0.85412657514137302</c:v>
                </c:pt>
                <c:pt idx="797">
                  <c:v>0.854401983237708</c:v>
                </c:pt>
                <c:pt idx="798">
                  <c:v>0.85466962354776799</c:v>
                </c:pt>
                <c:pt idx="799">
                  <c:v>0.85491611824356695</c:v>
                </c:pt>
                <c:pt idx="800">
                  <c:v>0.85517750666972403</c:v>
                </c:pt>
                <c:pt idx="801">
                  <c:v>0.85541512009554999</c:v>
                </c:pt>
                <c:pt idx="802">
                  <c:v>0.855647405849144</c:v>
                </c:pt>
                <c:pt idx="803">
                  <c:v>0.85592778507508505</c:v>
                </c:pt>
                <c:pt idx="804">
                  <c:v>0.85621315204937398</c:v>
                </c:pt>
                <c:pt idx="805">
                  <c:v>0.85646503335249302</c:v>
                </c:pt>
                <c:pt idx="806">
                  <c:v>0.85669697157284497</c:v>
                </c:pt>
                <c:pt idx="807">
                  <c:v>0.85694121615164698</c:v>
                </c:pt>
                <c:pt idx="808">
                  <c:v>0.857195393002393</c:v>
                </c:pt>
                <c:pt idx="809">
                  <c:v>0.857442209377687</c:v>
                </c:pt>
                <c:pt idx="810">
                  <c:v>0.85770665071972596</c:v>
                </c:pt>
                <c:pt idx="811">
                  <c:v>0.85795046655989304</c:v>
                </c:pt>
                <c:pt idx="812">
                  <c:v>0.85816542726066403</c:v>
                </c:pt>
                <c:pt idx="813">
                  <c:v>0.85837090767628699</c:v>
                </c:pt>
                <c:pt idx="814">
                  <c:v>0.858596702736387</c:v>
                </c:pt>
                <c:pt idx="815">
                  <c:v>0.85885384893570305</c:v>
                </c:pt>
                <c:pt idx="816">
                  <c:v>0.85906523012901903</c:v>
                </c:pt>
                <c:pt idx="817">
                  <c:v>0.859272896959004</c:v>
                </c:pt>
                <c:pt idx="818">
                  <c:v>0.85947383396147004</c:v>
                </c:pt>
                <c:pt idx="819">
                  <c:v>0.85962888463656595</c:v>
                </c:pt>
                <c:pt idx="820">
                  <c:v>0.85980967047609003</c:v>
                </c:pt>
                <c:pt idx="821">
                  <c:v>0.86000021235240498</c:v>
                </c:pt>
                <c:pt idx="822">
                  <c:v>0.860199774051848</c:v>
                </c:pt>
                <c:pt idx="823">
                  <c:v>0.86040917580661502</c:v>
                </c:pt>
                <c:pt idx="824">
                  <c:v>0.860622505614697</c:v>
                </c:pt>
                <c:pt idx="825">
                  <c:v>0.86086459232510304</c:v>
                </c:pt>
                <c:pt idx="826">
                  <c:v>0.86107912558589605</c:v>
                </c:pt>
                <c:pt idx="827">
                  <c:v>0.861288623239572</c:v>
                </c:pt>
                <c:pt idx="828">
                  <c:v>0.86147460773662998</c:v>
                </c:pt>
                <c:pt idx="829">
                  <c:v>0.86167977997135603</c:v>
                </c:pt>
                <c:pt idx="830">
                  <c:v>0.86187812654219498</c:v>
                </c:pt>
                <c:pt idx="831">
                  <c:v>0.86209730658442396</c:v>
                </c:pt>
                <c:pt idx="832">
                  <c:v>0.86234026574935196</c:v>
                </c:pt>
                <c:pt idx="833">
                  <c:v>0.86255552565552396</c:v>
                </c:pt>
                <c:pt idx="834">
                  <c:v>0.86275831299606798</c:v>
                </c:pt>
                <c:pt idx="835">
                  <c:v>0.86296730244229003</c:v>
                </c:pt>
                <c:pt idx="836">
                  <c:v>0.86318288085109096</c:v>
                </c:pt>
                <c:pt idx="837">
                  <c:v>0.86341567273800701</c:v>
                </c:pt>
                <c:pt idx="838">
                  <c:v>0.86364380935977603</c:v>
                </c:pt>
                <c:pt idx="839">
                  <c:v>0.86387211055175595</c:v>
                </c:pt>
                <c:pt idx="840">
                  <c:v>0.86407366915014305</c:v>
                </c:pt>
                <c:pt idx="841">
                  <c:v>0.86426274095623201</c:v>
                </c:pt>
                <c:pt idx="842">
                  <c:v>0.86448230768965995</c:v>
                </c:pt>
                <c:pt idx="843">
                  <c:v>0.86469902671530297</c:v>
                </c:pt>
                <c:pt idx="844">
                  <c:v>0.86492519752750896</c:v>
                </c:pt>
                <c:pt idx="845">
                  <c:v>0.86514122401879601</c:v>
                </c:pt>
                <c:pt idx="846">
                  <c:v>0.86533177563678998</c:v>
                </c:pt>
                <c:pt idx="847">
                  <c:v>0.86551029620981401</c:v>
                </c:pt>
                <c:pt idx="848">
                  <c:v>0.86571694746916195</c:v>
                </c:pt>
                <c:pt idx="849">
                  <c:v>0.86593327808599596</c:v>
                </c:pt>
                <c:pt idx="850">
                  <c:v>0.86614105820602905</c:v>
                </c:pt>
                <c:pt idx="851">
                  <c:v>0.86636345020699002</c:v>
                </c:pt>
                <c:pt idx="852">
                  <c:v>0.86658846900765096</c:v>
                </c:pt>
                <c:pt idx="853">
                  <c:v>0.86680689237721797</c:v>
                </c:pt>
                <c:pt idx="854">
                  <c:v>0.86701519470059996</c:v>
                </c:pt>
                <c:pt idx="855">
                  <c:v>0.86727654949032396</c:v>
                </c:pt>
                <c:pt idx="856">
                  <c:v>0.86750857101797896</c:v>
                </c:pt>
                <c:pt idx="857">
                  <c:v>0.86772215304162104</c:v>
                </c:pt>
                <c:pt idx="858">
                  <c:v>0.86792451728559605</c:v>
                </c:pt>
                <c:pt idx="859">
                  <c:v>0.86814246075620904</c:v>
                </c:pt>
                <c:pt idx="860">
                  <c:v>0.86837646783204503</c:v>
                </c:pt>
                <c:pt idx="861">
                  <c:v>0.86858943559452295</c:v>
                </c:pt>
                <c:pt idx="862">
                  <c:v>0.86880987640332097</c:v>
                </c:pt>
                <c:pt idx="863">
                  <c:v>0.86903579583036805</c:v>
                </c:pt>
                <c:pt idx="864">
                  <c:v>0.86924165697653999</c:v>
                </c:pt>
                <c:pt idx="865">
                  <c:v>0.86944966214121699</c:v>
                </c:pt>
                <c:pt idx="866">
                  <c:v>0.86967246052858205</c:v>
                </c:pt>
                <c:pt idx="867">
                  <c:v>0.86988091647417998</c:v>
                </c:pt>
                <c:pt idx="868">
                  <c:v>0.87008669475585199</c:v>
                </c:pt>
                <c:pt idx="869">
                  <c:v>0.87031191271969399</c:v>
                </c:pt>
                <c:pt idx="870">
                  <c:v>0.87052316482972403</c:v>
                </c:pt>
                <c:pt idx="871">
                  <c:v>0.87072389899681102</c:v>
                </c:pt>
                <c:pt idx="872">
                  <c:v>0.87092886764246302</c:v>
                </c:pt>
                <c:pt idx="873">
                  <c:v>0.87111250370655402</c:v>
                </c:pt>
                <c:pt idx="874">
                  <c:v>0.87130313801875803</c:v>
                </c:pt>
                <c:pt idx="875">
                  <c:v>0.87147797289445195</c:v>
                </c:pt>
                <c:pt idx="876">
                  <c:v>0.87166133183921701</c:v>
                </c:pt>
                <c:pt idx="877">
                  <c:v>0.87184284621591901</c:v>
                </c:pt>
                <c:pt idx="878">
                  <c:v>0.872022694814926</c:v>
                </c:pt>
                <c:pt idx="879">
                  <c:v>0.87222051311085103</c:v>
                </c:pt>
                <c:pt idx="880">
                  <c:v>0.87242939631666305</c:v>
                </c:pt>
                <c:pt idx="881">
                  <c:v>0.87261832486942004</c:v>
                </c:pt>
                <c:pt idx="882">
                  <c:v>0.87281194684961305</c:v>
                </c:pt>
                <c:pt idx="883">
                  <c:v>0.87297955638456104</c:v>
                </c:pt>
                <c:pt idx="884">
                  <c:v>0.87314447117832605</c:v>
                </c:pt>
                <c:pt idx="885">
                  <c:v>0.87334409370678401</c:v>
                </c:pt>
                <c:pt idx="886">
                  <c:v>0.87353899554597803</c:v>
                </c:pt>
                <c:pt idx="887">
                  <c:v>0.87373922360455702</c:v>
                </c:pt>
                <c:pt idx="888">
                  <c:v>0.873937598569689</c:v>
                </c:pt>
                <c:pt idx="889">
                  <c:v>0.87412766963017896</c:v>
                </c:pt>
                <c:pt idx="890">
                  <c:v>0.87431819888915097</c:v>
                </c:pt>
                <c:pt idx="891">
                  <c:v>0.87450878230778095</c:v>
                </c:pt>
                <c:pt idx="892">
                  <c:v>0.87467919619131096</c:v>
                </c:pt>
                <c:pt idx="893">
                  <c:v>0.87484893352955395</c:v>
                </c:pt>
                <c:pt idx="894">
                  <c:v>0.87500002584959502</c:v>
                </c:pt>
                <c:pt idx="895">
                  <c:v>0.87517253787001503</c:v>
                </c:pt>
                <c:pt idx="896">
                  <c:v>0.87533917674333295</c:v>
                </c:pt>
                <c:pt idx="897">
                  <c:v>0.87554047059001205</c:v>
                </c:pt>
                <c:pt idx="898">
                  <c:v>0.87575451023432305</c:v>
                </c:pt>
                <c:pt idx="899">
                  <c:v>0.87593667129642305</c:v>
                </c:pt>
                <c:pt idx="900">
                  <c:v>0.87616176392606404</c:v>
                </c:pt>
                <c:pt idx="901">
                  <c:v>0.87636576480698603</c:v>
                </c:pt>
                <c:pt idx="902">
                  <c:v>0.87655661407410801</c:v>
                </c:pt>
                <c:pt idx="903">
                  <c:v>0.87676060993596805</c:v>
                </c:pt>
                <c:pt idx="904">
                  <c:v>0.876914131619279</c:v>
                </c:pt>
                <c:pt idx="905">
                  <c:v>0.87707664094784399</c:v>
                </c:pt>
                <c:pt idx="906">
                  <c:v>0.87724776179313302</c:v>
                </c:pt>
                <c:pt idx="907">
                  <c:v>0.87743345161351505</c:v>
                </c:pt>
                <c:pt idx="908">
                  <c:v>0.87763866968140203</c:v>
                </c:pt>
                <c:pt idx="909">
                  <c:v>0.877820177208816</c:v>
                </c:pt>
                <c:pt idx="910">
                  <c:v>0.877951052874689</c:v>
                </c:pt>
                <c:pt idx="911">
                  <c:v>0.87802642852625801</c:v>
                </c:pt>
                <c:pt idx="912">
                  <c:v>0.87811614166546703</c:v>
                </c:pt>
                <c:pt idx="913">
                  <c:v>0.87819562048243105</c:v>
                </c:pt>
                <c:pt idx="914">
                  <c:v>0.87825365373054898</c:v>
                </c:pt>
                <c:pt idx="915">
                  <c:v>0.87833924598398505</c:v>
                </c:pt>
                <c:pt idx="916">
                  <c:v>0.87834449886280797</c:v>
                </c:pt>
                <c:pt idx="917">
                  <c:v>0.87826491664676598</c:v>
                </c:pt>
                <c:pt idx="918">
                  <c:v>0.87823780119150496</c:v>
                </c:pt>
                <c:pt idx="919">
                  <c:v>0.87819185008072398</c:v>
                </c:pt>
                <c:pt idx="920">
                  <c:v>0.87811623296939001</c:v>
                </c:pt>
                <c:pt idx="921">
                  <c:v>0.87806915390764995</c:v>
                </c:pt>
                <c:pt idx="922">
                  <c:v>0.877981814139012</c:v>
                </c:pt>
                <c:pt idx="923">
                  <c:v>0.87783501035301603</c:v>
                </c:pt>
                <c:pt idx="924">
                  <c:v>0.87767575771871398</c:v>
                </c:pt>
                <c:pt idx="925">
                  <c:v>0.87750494476569996</c:v>
                </c:pt>
                <c:pt idx="926">
                  <c:v>0.87733700998245601</c:v>
                </c:pt>
                <c:pt idx="927">
                  <c:v>0.877193463603406</c:v>
                </c:pt>
                <c:pt idx="928">
                  <c:v>0.87704577727714195</c:v>
                </c:pt>
                <c:pt idx="929">
                  <c:v>0.87687642289466705</c:v>
                </c:pt>
                <c:pt idx="930">
                  <c:v>0.87671046384205498</c:v>
                </c:pt>
                <c:pt idx="931">
                  <c:v>0.87656147569728304</c:v>
                </c:pt>
                <c:pt idx="932">
                  <c:v>0.87642400932189102</c:v>
                </c:pt>
                <c:pt idx="933">
                  <c:v>0.87629623569894599</c:v>
                </c:pt>
                <c:pt idx="934">
                  <c:v>0.87614290351864599</c:v>
                </c:pt>
                <c:pt idx="935">
                  <c:v>0.87603266590645701</c:v>
                </c:pt>
                <c:pt idx="936">
                  <c:v>0.87593939500337104</c:v>
                </c:pt>
                <c:pt idx="937">
                  <c:v>0.87586074040336404</c:v>
                </c:pt>
                <c:pt idx="938">
                  <c:v>0.87584133128008201</c:v>
                </c:pt>
                <c:pt idx="939">
                  <c:v>0.875841594915725</c:v>
                </c:pt>
                <c:pt idx="940">
                  <c:v>0.87583048241394501</c:v>
                </c:pt>
                <c:pt idx="941">
                  <c:v>0.87585188674801895</c:v>
                </c:pt>
                <c:pt idx="942">
                  <c:v>0.87589305925231697</c:v>
                </c:pt>
                <c:pt idx="943">
                  <c:v>0.87589503816886605</c:v>
                </c:pt>
                <c:pt idx="944">
                  <c:v>0.87590917491825304</c:v>
                </c:pt>
                <c:pt idx="945">
                  <c:v>0.87594061226564901</c:v>
                </c:pt>
                <c:pt idx="946">
                  <c:v>0.87598619409278</c:v>
                </c:pt>
                <c:pt idx="947">
                  <c:v>0.87603926764951201</c:v>
                </c:pt>
                <c:pt idx="948">
                  <c:v>0.87615351085140603</c:v>
                </c:pt>
                <c:pt idx="949">
                  <c:v>0.87629237366093404</c:v>
                </c:pt>
                <c:pt idx="950">
                  <c:v>0.87646463657787499</c:v>
                </c:pt>
                <c:pt idx="951">
                  <c:v>0.87669055278627295</c:v>
                </c:pt>
                <c:pt idx="952">
                  <c:v>0.87690725292905602</c:v>
                </c:pt>
                <c:pt idx="953">
                  <c:v>0.87711901455689101</c:v>
                </c:pt>
                <c:pt idx="954">
                  <c:v>0.87731615225859205</c:v>
                </c:pt>
                <c:pt idx="955">
                  <c:v>0.87751772277925</c:v>
                </c:pt>
                <c:pt idx="956">
                  <c:v>0.87774344320606701</c:v>
                </c:pt>
                <c:pt idx="957">
                  <c:v>0.87798237003634405</c:v>
                </c:pt>
                <c:pt idx="958">
                  <c:v>0.87828604177782599</c:v>
                </c:pt>
                <c:pt idx="959">
                  <c:v>0.87860534034623095</c:v>
                </c:pt>
                <c:pt idx="960">
                  <c:v>0.87893210850995096</c:v>
                </c:pt>
                <c:pt idx="961">
                  <c:v>0.87923534895212396</c:v>
                </c:pt>
                <c:pt idx="962">
                  <c:v>0.87946456036041398</c:v>
                </c:pt>
                <c:pt idx="963">
                  <c:v>0.87968673924405605</c:v>
                </c:pt>
                <c:pt idx="964">
                  <c:v>0.87989450258769997</c:v>
                </c:pt>
                <c:pt idx="965">
                  <c:v>0.88009206515332405</c:v>
                </c:pt>
                <c:pt idx="966">
                  <c:v>0.880259311464622</c:v>
                </c:pt>
                <c:pt idx="967">
                  <c:v>0.88042539265879605</c:v>
                </c:pt>
                <c:pt idx="968">
                  <c:v>0.88053799588961401</c:v>
                </c:pt>
                <c:pt idx="969">
                  <c:v>0.88062149352595598</c:v>
                </c:pt>
                <c:pt idx="970">
                  <c:v>0.88066906770155995</c:v>
                </c:pt>
                <c:pt idx="971">
                  <c:v>0.88067689687563599</c:v>
                </c:pt>
                <c:pt idx="972">
                  <c:v>0.88067346173910899</c:v>
                </c:pt>
                <c:pt idx="973">
                  <c:v>0.88064307534518005</c:v>
                </c:pt>
                <c:pt idx="974">
                  <c:v>0.880608884648164</c:v>
                </c:pt>
                <c:pt idx="975">
                  <c:v>0.88055557034004595</c:v>
                </c:pt>
                <c:pt idx="976">
                  <c:v>0.88044241411551105</c:v>
                </c:pt>
                <c:pt idx="977">
                  <c:v>0.88032131204148101</c:v>
                </c:pt>
                <c:pt idx="978">
                  <c:v>0.880136939658411</c:v>
                </c:pt>
                <c:pt idx="979">
                  <c:v>0.87987205643190403</c:v>
                </c:pt>
                <c:pt idx="980">
                  <c:v>0.87957540945519197</c:v>
                </c:pt>
                <c:pt idx="981">
                  <c:v>0.87917411118526201</c:v>
                </c:pt>
                <c:pt idx="982">
                  <c:v>0.87870199250854097</c:v>
                </c:pt>
                <c:pt idx="983">
                  <c:v>0.878197815088683</c:v>
                </c:pt>
                <c:pt idx="984">
                  <c:v>0.87759823701164297</c:v>
                </c:pt>
                <c:pt idx="985">
                  <c:v>0.87689692682866205</c:v>
                </c:pt>
                <c:pt idx="986">
                  <c:v>0.87615168796600895</c:v>
                </c:pt>
                <c:pt idx="987">
                  <c:v>0.87529732641509905</c:v>
                </c:pt>
                <c:pt idx="988">
                  <c:v>0.87440731116078296</c:v>
                </c:pt>
                <c:pt idx="989">
                  <c:v>0.87346748584188105</c:v>
                </c:pt>
                <c:pt idx="990">
                  <c:v>0.87254486632790396</c:v>
                </c:pt>
                <c:pt idx="991">
                  <c:v>0.87158491160783702</c:v>
                </c:pt>
                <c:pt idx="992">
                  <c:v>0.87063032867397705</c:v>
                </c:pt>
                <c:pt idx="993">
                  <c:v>0.86967036286836996</c:v>
                </c:pt>
                <c:pt idx="994">
                  <c:v>0.86873812528818894</c:v>
                </c:pt>
                <c:pt idx="995">
                  <c:v>0.86780201516065203</c:v>
                </c:pt>
                <c:pt idx="996">
                  <c:v>0.86688590500100304</c:v>
                </c:pt>
                <c:pt idx="997">
                  <c:v>0.86599428996704997</c:v>
                </c:pt>
                <c:pt idx="998">
                  <c:v>0.86508952965825803</c:v>
                </c:pt>
                <c:pt idx="999">
                  <c:v>0.86422721230382604</c:v>
                </c:pt>
                <c:pt idx="1000">
                  <c:v>0.86336402302343096</c:v>
                </c:pt>
                <c:pt idx="1001">
                  <c:v>0.86248379460496605</c:v>
                </c:pt>
                <c:pt idx="1002">
                  <c:v>0.86161353512667604</c:v>
                </c:pt>
                <c:pt idx="1003">
                  <c:v>0.86071999630658802</c:v>
                </c:pt>
                <c:pt idx="1004">
                  <c:v>0.85978944150774095</c:v>
                </c:pt>
                <c:pt idx="1005">
                  <c:v>0.85887163985149095</c:v>
                </c:pt>
                <c:pt idx="1006">
                  <c:v>0.85786842373612004</c:v>
                </c:pt>
                <c:pt idx="1007">
                  <c:v>0.85698936362974898</c:v>
                </c:pt>
                <c:pt idx="1008">
                  <c:v>0.856085087508349</c:v>
                </c:pt>
                <c:pt idx="1009">
                  <c:v>0.85532680320291798</c:v>
                </c:pt>
                <c:pt idx="1010">
                  <c:v>0.85466071778208796</c:v>
                </c:pt>
                <c:pt idx="1011">
                  <c:v>0.85417153813584101</c:v>
                </c:pt>
                <c:pt idx="1012">
                  <c:v>0.85384764701960902</c:v>
                </c:pt>
                <c:pt idx="1013">
                  <c:v>0.85370464952023595</c:v>
                </c:pt>
                <c:pt idx="1014">
                  <c:v>0.85380727484316299</c:v>
                </c:pt>
                <c:pt idx="1015">
                  <c:v>0.85413258363611499</c:v>
                </c:pt>
                <c:pt idx="1016">
                  <c:v>0.85464976852578201</c:v>
                </c:pt>
                <c:pt idx="1017">
                  <c:v>0.85534481187651601</c:v>
                </c:pt>
                <c:pt idx="1018">
                  <c:v>0.85616894621782103</c:v>
                </c:pt>
                <c:pt idx="1019">
                  <c:v>0.85703740130683004</c:v>
                </c:pt>
                <c:pt idx="1020">
                  <c:v>0.857894922056885</c:v>
                </c:pt>
                <c:pt idx="1021">
                  <c:v>0.85883975671686896</c:v>
                </c:pt>
                <c:pt idx="1022">
                  <c:v>0.85965730227699</c:v>
                </c:pt>
                <c:pt idx="1023">
                  <c:v>0.86049288730017404</c:v>
                </c:pt>
                <c:pt idx="1024">
                  <c:v>0.86118635168318602</c:v>
                </c:pt>
                <c:pt idx="1025">
                  <c:v>0.86175354840603502</c:v>
                </c:pt>
                <c:pt idx="1026">
                  <c:v>0.86226746731340198</c:v>
                </c:pt>
                <c:pt idx="1027">
                  <c:v>0.86265806803808698</c:v>
                </c:pt>
                <c:pt idx="1028">
                  <c:v>0.86302031753492203</c:v>
                </c:pt>
                <c:pt idx="1029">
                  <c:v>0.86331939539839297</c:v>
                </c:pt>
                <c:pt idx="1030">
                  <c:v>0.86358321793914194</c:v>
                </c:pt>
                <c:pt idx="1031">
                  <c:v>0.86378368859633703</c:v>
                </c:pt>
                <c:pt idx="1032">
                  <c:v>0.86395557997566796</c:v>
                </c:pt>
                <c:pt idx="1033">
                  <c:v>0.86412128541892097</c:v>
                </c:pt>
                <c:pt idx="1034">
                  <c:v>0.86429112796882102</c:v>
                </c:pt>
                <c:pt idx="1035">
                  <c:v>0.86449553717379102</c:v>
                </c:pt>
                <c:pt idx="1036">
                  <c:v>0.86469877754763502</c:v>
                </c:pt>
                <c:pt idx="1037">
                  <c:v>0.86489214751529497</c:v>
                </c:pt>
                <c:pt idx="1038">
                  <c:v>0.86508941609853895</c:v>
                </c:pt>
                <c:pt idx="1039">
                  <c:v>0.86525878036446302</c:v>
                </c:pt>
                <c:pt idx="1040">
                  <c:v>0.86541245376337905</c:v>
                </c:pt>
                <c:pt idx="1041">
                  <c:v>0.86556524089853404</c:v>
                </c:pt>
                <c:pt idx="1042">
                  <c:v>0.86569460160921796</c:v>
                </c:pt>
                <c:pt idx="1043">
                  <c:v>0.86581941417889996</c:v>
                </c:pt>
                <c:pt idx="1044">
                  <c:v>0.86595380956095003</c:v>
                </c:pt>
                <c:pt idx="1045">
                  <c:v>0.86607215521002501</c:v>
                </c:pt>
                <c:pt idx="1046">
                  <c:v>0.86619844592369599</c:v>
                </c:pt>
                <c:pt idx="1047">
                  <c:v>0.86631482527856296</c:v>
                </c:pt>
                <c:pt idx="1048">
                  <c:v>0.86640289105204205</c:v>
                </c:pt>
                <c:pt idx="1049">
                  <c:v>0.86653067115358695</c:v>
                </c:pt>
                <c:pt idx="1050">
                  <c:v>0.86665271725994697</c:v>
                </c:pt>
                <c:pt idx="1051">
                  <c:v>0.86679099447858698</c:v>
                </c:pt>
                <c:pt idx="1052">
                  <c:v>0.86697958316235701</c:v>
                </c:pt>
                <c:pt idx="1053">
                  <c:v>0.86715966732370098</c:v>
                </c:pt>
                <c:pt idx="1054">
                  <c:v>0.86731344793799803</c:v>
                </c:pt>
                <c:pt idx="1055">
                  <c:v>0.86747546005756004</c:v>
                </c:pt>
                <c:pt idx="1056">
                  <c:v>0.86762040085559899</c:v>
                </c:pt>
                <c:pt idx="1057">
                  <c:v>0.86775915283937599</c:v>
                </c:pt>
                <c:pt idx="1058">
                  <c:v>0.86794230818993401</c:v>
                </c:pt>
                <c:pt idx="1059">
                  <c:v>0.86815786724015798</c:v>
                </c:pt>
                <c:pt idx="1060">
                  <c:v>0.86841073558673398</c:v>
                </c:pt>
                <c:pt idx="1061">
                  <c:v>0.86867995870875603</c:v>
                </c:pt>
                <c:pt idx="1062">
                  <c:v>0.86894960674331301</c:v>
                </c:pt>
                <c:pt idx="1063">
                  <c:v>0.86923810682423897</c:v>
                </c:pt>
                <c:pt idx="1064">
                  <c:v>0.86951970265181999</c:v>
                </c:pt>
                <c:pt idx="1065">
                  <c:v>0.86983769946181999</c:v>
                </c:pt>
                <c:pt idx="1066">
                  <c:v>0.87016093387485804</c:v>
                </c:pt>
                <c:pt idx="1067">
                  <c:v>0.87049044711879797</c:v>
                </c:pt>
                <c:pt idx="1068">
                  <c:v>0.87084481082249199</c:v>
                </c:pt>
                <c:pt idx="1069">
                  <c:v>0.87119555345426203</c:v>
                </c:pt>
                <c:pt idx="1070">
                  <c:v>0.87155013363696798</c:v>
                </c:pt>
                <c:pt idx="1071">
                  <c:v>0.87194757218720798</c:v>
                </c:pt>
                <c:pt idx="1072">
                  <c:v>0.87232739051405705</c:v>
                </c:pt>
                <c:pt idx="1073">
                  <c:v>0.87268502291285299</c:v>
                </c:pt>
                <c:pt idx="1074">
                  <c:v>0.87307419232925398</c:v>
                </c:pt>
                <c:pt idx="1075">
                  <c:v>0.87346852412087295</c:v>
                </c:pt>
                <c:pt idx="1076">
                  <c:v>0.87384967451599804</c:v>
                </c:pt>
                <c:pt idx="1077">
                  <c:v>0.87424219507991996</c:v>
                </c:pt>
                <c:pt idx="1078">
                  <c:v>0.87464159334732605</c:v>
                </c:pt>
                <c:pt idx="1079">
                  <c:v>0.87500608998020502</c:v>
                </c:pt>
                <c:pt idx="1080">
                  <c:v>0.87537138402440196</c:v>
                </c:pt>
                <c:pt idx="1081">
                  <c:v>0.87572648400009301</c:v>
                </c:pt>
                <c:pt idx="1082">
                  <c:v>0.87608670957405199</c:v>
                </c:pt>
                <c:pt idx="1083">
                  <c:v>0.87647496470950903</c:v>
                </c:pt>
                <c:pt idx="1084">
                  <c:v>0.87687204439523203</c:v>
                </c:pt>
                <c:pt idx="1085">
                  <c:v>0.87727227690587695</c:v>
                </c:pt>
                <c:pt idx="1086">
                  <c:v>0.87764574002111695</c:v>
                </c:pt>
                <c:pt idx="1087">
                  <c:v>0.878012650328301</c:v>
                </c:pt>
                <c:pt idx="1088">
                  <c:v>0.87834263619173103</c:v>
                </c:pt>
                <c:pt idx="1089">
                  <c:v>0.87869852651930103</c:v>
                </c:pt>
                <c:pt idx="1090">
                  <c:v>0.87905609941361396</c:v>
                </c:pt>
                <c:pt idx="1091">
                  <c:v>0.87941663505438405</c:v>
                </c:pt>
                <c:pt idx="1092">
                  <c:v>0.87977770816690404</c:v>
                </c:pt>
                <c:pt idx="1093">
                  <c:v>0.88012851763173505</c:v>
                </c:pt>
                <c:pt idx="1094">
                  <c:v>0.88048352997100299</c:v>
                </c:pt>
                <c:pt idx="1095">
                  <c:v>0.88084889204024497</c:v>
                </c:pt>
                <c:pt idx="1096">
                  <c:v>0.88122825867579901</c:v>
                </c:pt>
                <c:pt idx="1097">
                  <c:v>0.88159034906235401</c:v>
                </c:pt>
                <c:pt idx="1098">
                  <c:v>0.88193076336343301</c:v>
                </c:pt>
                <c:pt idx="1099">
                  <c:v>0.88227404189717296</c:v>
                </c:pt>
                <c:pt idx="1100">
                  <c:v>0.88261837814183297</c:v>
                </c:pt>
                <c:pt idx="1101">
                  <c:v>0.88294965335370801</c:v>
                </c:pt>
                <c:pt idx="1102">
                  <c:v>0.88329411648686496</c:v>
                </c:pt>
                <c:pt idx="1103">
                  <c:v>0.88364125575346397</c:v>
                </c:pt>
                <c:pt idx="1104">
                  <c:v>0.88398528731672898</c:v>
                </c:pt>
                <c:pt idx="1105">
                  <c:v>0.88432920881333399</c:v>
                </c:pt>
                <c:pt idx="1106">
                  <c:v>0.884675509603705</c:v>
                </c:pt>
                <c:pt idx="1107">
                  <c:v>0.885036162260741</c:v>
                </c:pt>
                <c:pt idx="1108">
                  <c:v>0.88537634531570697</c:v>
                </c:pt>
                <c:pt idx="1109">
                  <c:v>0.88572397597594499</c:v>
                </c:pt>
                <c:pt idx="1110">
                  <c:v>0.88610470928820095</c:v>
                </c:pt>
                <c:pt idx="1111">
                  <c:v>0.88648585912973998</c:v>
                </c:pt>
                <c:pt idx="1112">
                  <c:v>0.886839073369317</c:v>
                </c:pt>
                <c:pt idx="1113">
                  <c:v>0.88718530518588801</c:v>
                </c:pt>
                <c:pt idx="1114">
                  <c:v>0.88753007418540697</c:v>
                </c:pt>
                <c:pt idx="1115">
                  <c:v>0.88786263001752697</c:v>
                </c:pt>
                <c:pt idx="1116">
                  <c:v>0.88818830268638504</c:v>
                </c:pt>
                <c:pt idx="1117">
                  <c:v>0.88850905077591003</c:v>
                </c:pt>
                <c:pt idx="1118">
                  <c:v>0.88884450027897699</c:v>
                </c:pt>
                <c:pt idx="1119">
                  <c:v>0.88915407651680201</c:v>
                </c:pt>
                <c:pt idx="1120">
                  <c:v>0.88947443433256002</c:v>
                </c:pt>
                <c:pt idx="1121">
                  <c:v>0.889818962265711</c:v>
                </c:pt>
                <c:pt idx="1122">
                  <c:v>0.89016273310553495</c:v>
                </c:pt>
                <c:pt idx="1123">
                  <c:v>0.89051079937946898</c:v>
                </c:pt>
                <c:pt idx="1124">
                  <c:v>0.89082550519685899</c:v>
                </c:pt>
                <c:pt idx="1125">
                  <c:v>0.89111827271581101</c:v>
                </c:pt>
                <c:pt idx="1126">
                  <c:v>0.89140977645309505</c:v>
                </c:pt>
                <c:pt idx="1127">
                  <c:v>0.891710447822045</c:v>
                </c:pt>
                <c:pt idx="1128">
                  <c:v>0.89202527478707905</c:v>
                </c:pt>
                <c:pt idx="1129">
                  <c:v>0.89233169336551599</c:v>
                </c:pt>
                <c:pt idx="1130">
                  <c:v>0.89265223255316295</c:v>
                </c:pt>
                <c:pt idx="1131">
                  <c:v>0.89298068993257496</c:v>
                </c:pt>
                <c:pt idx="1132">
                  <c:v>0.89327447428603901</c:v>
                </c:pt>
                <c:pt idx="1133">
                  <c:v>0.89355969085146203</c:v>
                </c:pt>
                <c:pt idx="1134">
                  <c:v>0.89384560932564405</c:v>
                </c:pt>
                <c:pt idx="1135">
                  <c:v>0.894095013435806</c:v>
                </c:pt>
                <c:pt idx="1136">
                  <c:v>0.89434483564315503</c:v>
                </c:pt>
                <c:pt idx="1137">
                  <c:v>0.89458382851182905</c:v>
                </c:pt>
                <c:pt idx="1138">
                  <c:v>0.89482778736094704</c:v>
                </c:pt>
                <c:pt idx="1139">
                  <c:v>0.89506776732656301</c:v>
                </c:pt>
                <c:pt idx="1140">
                  <c:v>0.89528605106574799</c:v>
                </c:pt>
                <c:pt idx="1141">
                  <c:v>0.89551671289815404</c:v>
                </c:pt>
                <c:pt idx="1142">
                  <c:v>0.89575022614615396</c:v>
                </c:pt>
                <c:pt idx="1143">
                  <c:v>0.89598810748357505</c:v>
                </c:pt>
                <c:pt idx="1144">
                  <c:v>0.89623588935168197</c:v>
                </c:pt>
                <c:pt idx="1145">
                  <c:v>0.89646481954357804</c:v>
                </c:pt>
                <c:pt idx="1146">
                  <c:v>0.89669758124228505</c:v>
                </c:pt>
                <c:pt idx="1147">
                  <c:v>0.89695517904183897</c:v>
                </c:pt>
                <c:pt idx="1148">
                  <c:v>0.89720939637252295</c:v>
                </c:pt>
                <c:pt idx="1149">
                  <c:v>0.89747153471478802</c:v>
                </c:pt>
                <c:pt idx="1150">
                  <c:v>0.89772946494914996</c:v>
                </c:pt>
                <c:pt idx="1151">
                  <c:v>0.89794212365297399</c:v>
                </c:pt>
                <c:pt idx="1152">
                  <c:v>0.89814824435118601</c:v>
                </c:pt>
                <c:pt idx="1153">
                  <c:v>0.89834261328990095</c:v>
                </c:pt>
                <c:pt idx="1154">
                  <c:v>0.89852538539662297</c:v>
                </c:pt>
                <c:pt idx="1155">
                  <c:v>0.898735541931586</c:v>
                </c:pt>
                <c:pt idx="1156">
                  <c:v>0.898947524022216</c:v>
                </c:pt>
                <c:pt idx="1157">
                  <c:v>0.89918842617264405</c:v>
                </c:pt>
                <c:pt idx="1158">
                  <c:v>0.89940551400970503</c:v>
                </c:pt>
                <c:pt idx="1159">
                  <c:v>0.89959850571577904</c:v>
                </c:pt>
                <c:pt idx="1160">
                  <c:v>0.89978084800874603</c:v>
                </c:pt>
                <c:pt idx="1161">
                  <c:v>0.89993340530850396</c:v>
                </c:pt>
                <c:pt idx="1162">
                  <c:v>0.90012892748666296</c:v>
                </c:pt>
                <c:pt idx="1163">
                  <c:v>0.90032418881696297</c:v>
                </c:pt>
                <c:pt idx="1164">
                  <c:v>0.90049960238839799</c:v>
                </c:pt>
                <c:pt idx="1165">
                  <c:v>0.90069015324687096</c:v>
                </c:pt>
                <c:pt idx="1166">
                  <c:v>0.90085612502539103</c:v>
                </c:pt>
                <c:pt idx="1167">
                  <c:v>0.90102707543216998</c:v>
                </c:pt>
                <c:pt idx="1168">
                  <c:v>0.90121562833764002</c:v>
                </c:pt>
                <c:pt idx="1169">
                  <c:v>0.90138190625056802</c:v>
                </c:pt>
                <c:pt idx="1170">
                  <c:v>0.90153951111294195</c:v>
                </c:pt>
                <c:pt idx="1171">
                  <c:v>0.90172960551659798</c:v>
                </c:pt>
                <c:pt idx="1172">
                  <c:v>0.90190954384718103</c:v>
                </c:pt>
                <c:pt idx="1173">
                  <c:v>0.90207860494534298</c:v>
                </c:pt>
                <c:pt idx="1174">
                  <c:v>0.90224292791069605</c:v>
                </c:pt>
                <c:pt idx="1175">
                  <c:v>0.90239917188419605</c:v>
                </c:pt>
                <c:pt idx="1176">
                  <c:v>0.90253528385821002</c:v>
                </c:pt>
                <c:pt idx="1177">
                  <c:v>0.902670526114005</c:v>
                </c:pt>
                <c:pt idx="1178">
                  <c:v>0.90281544849209205</c:v>
                </c:pt>
                <c:pt idx="1179">
                  <c:v>0.90296039456394595</c:v>
                </c:pt>
                <c:pt idx="1180">
                  <c:v>0.90309888359557799</c:v>
                </c:pt>
                <c:pt idx="1181">
                  <c:v>0.90321827284056999</c:v>
                </c:pt>
                <c:pt idx="1182">
                  <c:v>0.90334622316081603</c:v>
                </c:pt>
                <c:pt idx="1183">
                  <c:v>0.90347767399341095</c:v>
                </c:pt>
                <c:pt idx="1184">
                  <c:v>0.90359041601105095</c:v>
                </c:pt>
                <c:pt idx="1185">
                  <c:v>0.90373000790025304</c:v>
                </c:pt>
                <c:pt idx="1186">
                  <c:v>0.90384369602137704</c:v>
                </c:pt>
                <c:pt idx="1187">
                  <c:v>0.903932226671054</c:v>
                </c:pt>
                <c:pt idx="1188">
                  <c:v>0.90405077185636695</c:v>
                </c:pt>
                <c:pt idx="1189">
                  <c:v>0.90417900454812605</c:v>
                </c:pt>
                <c:pt idx="1190">
                  <c:v>0.90434131790502303</c:v>
                </c:pt>
                <c:pt idx="1191">
                  <c:v>0.90447770169665498</c:v>
                </c:pt>
                <c:pt idx="1192">
                  <c:v>0.90461353741678696</c:v>
                </c:pt>
                <c:pt idx="1193">
                  <c:v>0.90477246104592302</c:v>
                </c:pt>
                <c:pt idx="1194">
                  <c:v>0.90490978788380905</c:v>
                </c:pt>
                <c:pt idx="1195">
                  <c:v>0.90504975653657604</c:v>
                </c:pt>
                <c:pt idx="1196">
                  <c:v>0.90521725713344703</c:v>
                </c:pt>
                <c:pt idx="1197">
                  <c:v>0.90539399972915802</c:v>
                </c:pt>
                <c:pt idx="1198">
                  <c:v>0.90552892737760304</c:v>
                </c:pt>
                <c:pt idx="1199">
                  <c:v>0.90563172834126304</c:v>
                </c:pt>
                <c:pt idx="1200">
                  <c:v>0.90574429804885603</c:v>
                </c:pt>
                <c:pt idx="1201">
                  <c:v>0.90585641477714096</c:v>
                </c:pt>
                <c:pt idx="1202">
                  <c:v>0.90594748096490196</c:v>
                </c:pt>
                <c:pt idx="1203">
                  <c:v>0.90608288455946495</c:v>
                </c:pt>
                <c:pt idx="1204">
                  <c:v>0.90621008146320803</c:v>
                </c:pt>
                <c:pt idx="1205">
                  <c:v>0.90630650028054405</c:v>
                </c:pt>
                <c:pt idx="1206">
                  <c:v>0.90640606235580001</c:v>
                </c:pt>
                <c:pt idx="1207">
                  <c:v>0.90651493919445003</c:v>
                </c:pt>
                <c:pt idx="1208">
                  <c:v>0.90663981018575901</c:v>
                </c:pt>
                <c:pt idx="1209">
                  <c:v>0.90676654073406804</c:v>
                </c:pt>
                <c:pt idx="1210">
                  <c:v>0.90689041342995602</c:v>
                </c:pt>
                <c:pt idx="1211">
                  <c:v>0.90700081048956904</c:v>
                </c:pt>
                <c:pt idx="1212">
                  <c:v>0.90710750403516804</c:v>
                </c:pt>
                <c:pt idx="1213">
                  <c:v>0.90721781172810601</c:v>
                </c:pt>
                <c:pt idx="1214">
                  <c:v>0.90731628804151998</c:v>
                </c:pt>
                <c:pt idx="1215">
                  <c:v>0.90742267789651698</c:v>
                </c:pt>
                <c:pt idx="1216">
                  <c:v>0.90755448837770603</c:v>
                </c:pt>
                <c:pt idx="1217">
                  <c:v>0.90766759517502005</c:v>
                </c:pt>
                <c:pt idx="1218">
                  <c:v>0.90776665846124005</c:v>
                </c:pt>
                <c:pt idx="1219">
                  <c:v>0.90790187170772696</c:v>
                </c:pt>
                <c:pt idx="1220">
                  <c:v>0.90802089591924895</c:v>
                </c:pt>
                <c:pt idx="1221">
                  <c:v>0.90816453658912599</c:v>
                </c:pt>
                <c:pt idx="1222">
                  <c:v>0.90834966430313901</c:v>
                </c:pt>
                <c:pt idx="1223">
                  <c:v>0.908487807754919</c:v>
                </c:pt>
                <c:pt idx="1224">
                  <c:v>0.908623297931897</c:v>
                </c:pt>
                <c:pt idx="1225">
                  <c:v>0.90876069210937305</c:v>
                </c:pt>
                <c:pt idx="1226">
                  <c:v>0.90890016580662003</c:v>
                </c:pt>
                <c:pt idx="1227">
                  <c:v>0.90903645099129404</c:v>
                </c:pt>
                <c:pt idx="1228">
                  <c:v>0.90913729852506797</c:v>
                </c:pt>
                <c:pt idx="1229">
                  <c:v>0.90926063190746598</c:v>
                </c:pt>
                <c:pt idx="1230">
                  <c:v>0.90938960178695205</c:v>
                </c:pt>
                <c:pt idx="1231">
                  <c:v>0.90951201709562302</c:v>
                </c:pt>
                <c:pt idx="1232">
                  <c:v>0.90966277819546704</c:v>
                </c:pt>
                <c:pt idx="1233">
                  <c:v>0.909791321777499</c:v>
                </c:pt>
                <c:pt idx="1234">
                  <c:v>0.90991356100612397</c:v>
                </c:pt>
                <c:pt idx="1235">
                  <c:v>0.91000893441534103</c:v>
                </c:pt>
                <c:pt idx="1236">
                  <c:v>0.91010666224935499</c:v>
                </c:pt>
                <c:pt idx="1237">
                  <c:v>0.91023268126777201</c:v>
                </c:pt>
                <c:pt idx="1238">
                  <c:v>0.91035577662683898</c:v>
                </c:pt>
                <c:pt idx="1239">
                  <c:v>0.91047950815502299</c:v>
                </c:pt>
                <c:pt idx="1240">
                  <c:v>0.91057248960886605</c:v>
                </c:pt>
                <c:pt idx="1241">
                  <c:v>0.91067316308747404</c:v>
                </c:pt>
                <c:pt idx="1242">
                  <c:v>0.91080178152179003</c:v>
                </c:pt>
                <c:pt idx="1243">
                  <c:v>0.91092295052207894</c:v>
                </c:pt>
                <c:pt idx="1244">
                  <c:v>0.91106080689340496</c:v>
                </c:pt>
                <c:pt idx="1245">
                  <c:v>0.91122305193545206</c:v>
                </c:pt>
                <c:pt idx="1246">
                  <c:v>0.91136986404388798</c:v>
                </c:pt>
                <c:pt idx="1247">
                  <c:v>0.91149595576159803</c:v>
                </c:pt>
                <c:pt idx="1248">
                  <c:v>0.911645179665445</c:v>
                </c:pt>
                <c:pt idx="1249">
                  <c:v>0.91184156291881102</c:v>
                </c:pt>
                <c:pt idx="1250">
                  <c:v>0.91199962510932597</c:v>
                </c:pt>
                <c:pt idx="1251">
                  <c:v>0.91215506435469296</c:v>
                </c:pt>
                <c:pt idx="1252">
                  <c:v>0.91233648218450802</c:v>
                </c:pt>
                <c:pt idx="1253">
                  <c:v>0.91249565971079305</c:v>
                </c:pt>
                <c:pt idx="1254">
                  <c:v>0.91264659361738598</c:v>
                </c:pt>
                <c:pt idx="1255">
                  <c:v>0.91280610577676602</c:v>
                </c:pt>
                <c:pt idx="1256">
                  <c:v>0.91294078677123602</c:v>
                </c:pt>
                <c:pt idx="1257">
                  <c:v>0.91307737869488603</c:v>
                </c:pt>
                <c:pt idx="1258">
                  <c:v>0.913237793824618</c:v>
                </c:pt>
                <c:pt idx="1259">
                  <c:v>0.91336944995397595</c:v>
                </c:pt>
                <c:pt idx="1260">
                  <c:v>0.91353255822122803</c:v>
                </c:pt>
                <c:pt idx="1261">
                  <c:v>0.91371384313878101</c:v>
                </c:pt>
                <c:pt idx="1262">
                  <c:v>0.91384241896908502</c:v>
                </c:pt>
                <c:pt idx="1263">
                  <c:v>0.91399765816279299</c:v>
                </c:pt>
                <c:pt idx="1264">
                  <c:v>0.914156161951452</c:v>
                </c:pt>
                <c:pt idx="1265">
                  <c:v>0.91429252764948099</c:v>
                </c:pt>
                <c:pt idx="1266">
                  <c:v>0.91446078527010299</c:v>
                </c:pt>
                <c:pt idx="1267">
                  <c:v>0.91463233746101902</c:v>
                </c:pt>
                <c:pt idx="1268">
                  <c:v>0.91478440936120997</c:v>
                </c:pt>
                <c:pt idx="1269">
                  <c:v>0.91492075056468403</c:v>
                </c:pt>
                <c:pt idx="1270">
                  <c:v>0.91503125480941305</c:v>
                </c:pt>
                <c:pt idx="1271">
                  <c:v>0.91512419176719595</c:v>
                </c:pt>
                <c:pt idx="1272">
                  <c:v>0.91525281514652901</c:v>
                </c:pt>
                <c:pt idx="1273">
                  <c:v>0.91541193605981996</c:v>
                </c:pt>
                <c:pt idx="1274">
                  <c:v>0.91558875758899305</c:v>
                </c:pt>
                <c:pt idx="1275">
                  <c:v>0.91580494251290401</c:v>
                </c:pt>
                <c:pt idx="1276">
                  <c:v>0.91599026716142995</c:v>
                </c:pt>
                <c:pt idx="1277">
                  <c:v>0.91612689140497205</c:v>
                </c:pt>
                <c:pt idx="1278">
                  <c:v>0.91630496896939295</c:v>
                </c:pt>
                <c:pt idx="1279">
                  <c:v>0.91648692391768805</c:v>
                </c:pt>
                <c:pt idx="1280">
                  <c:v>0.91669055623296603</c:v>
                </c:pt>
                <c:pt idx="1281">
                  <c:v>0.91693375213379003</c:v>
                </c:pt>
                <c:pt idx="1282">
                  <c:v>0.91715596091163898</c:v>
                </c:pt>
                <c:pt idx="1283">
                  <c:v>0.91738513949237799</c:v>
                </c:pt>
                <c:pt idx="1284">
                  <c:v>0.917606182488518</c:v>
                </c:pt>
                <c:pt idx="1285">
                  <c:v>0.91781300890014506</c:v>
                </c:pt>
                <c:pt idx="1286">
                  <c:v>0.91801539144283395</c:v>
                </c:pt>
                <c:pt idx="1287">
                  <c:v>0.91822513185448895</c:v>
                </c:pt>
                <c:pt idx="1288">
                  <c:v>0.91843234196155799</c:v>
                </c:pt>
                <c:pt idx="1289">
                  <c:v>0.91864491733558995</c:v>
                </c:pt>
                <c:pt idx="1290">
                  <c:v>0.91883513370016001</c:v>
                </c:pt>
                <c:pt idx="1291">
                  <c:v>0.91900100129919005</c:v>
                </c:pt>
                <c:pt idx="1292">
                  <c:v>0.91916266087998399</c:v>
                </c:pt>
                <c:pt idx="1293">
                  <c:v>0.91928472763325197</c:v>
                </c:pt>
                <c:pt idx="1294">
                  <c:v>0.919448473151941</c:v>
                </c:pt>
                <c:pt idx="1295">
                  <c:v>0.91964231851018297</c:v>
                </c:pt>
                <c:pt idx="1296">
                  <c:v>0.91981568339242803</c:v>
                </c:pt>
                <c:pt idx="1297">
                  <c:v>0.92001650807161905</c:v>
                </c:pt>
                <c:pt idx="1298">
                  <c:v>0.92018371948742606</c:v>
                </c:pt>
                <c:pt idx="1299">
                  <c:v>0.92032407569181696</c:v>
                </c:pt>
                <c:pt idx="1300">
                  <c:v>0.92046590672079798</c:v>
                </c:pt>
                <c:pt idx="1301">
                  <c:v>0.92058997964808298</c:v>
                </c:pt>
                <c:pt idx="1302">
                  <c:v>0.92069660260769104</c:v>
                </c:pt>
                <c:pt idx="1303">
                  <c:v>0.92078377285591095</c:v>
                </c:pt>
                <c:pt idx="1304">
                  <c:v>0.92088129645610695</c:v>
                </c:pt>
                <c:pt idx="1305">
                  <c:v>0.92096035193349601</c:v>
                </c:pt>
                <c:pt idx="1306">
                  <c:v>0.92110031813233995</c:v>
                </c:pt>
                <c:pt idx="1307">
                  <c:v>0.92120763078887802</c:v>
                </c:pt>
                <c:pt idx="1308">
                  <c:v>0.92127179237250001</c:v>
                </c:pt>
                <c:pt idx="1309">
                  <c:v>0.92134596368450405</c:v>
                </c:pt>
                <c:pt idx="1310">
                  <c:v>0.92138684914881697</c:v>
                </c:pt>
                <c:pt idx="1311">
                  <c:v>0.92146940801940902</c:v>
                </c:pt>
                <c:pt idx="1312">
                  <c:v>0.92159448471076799</c:v>
                </c:pt>
                <c:pt idx="1313">
                  <c:v>0.92172803767941203</c:v>
                </c:pt>
                <c:pt idx="1314">
                  <c:v>0.92184742731656799</c:v>
                </c:pt>
                <c:pt idx="1315">
                  <c:v>0.92196293902735404</c:v>
                </c:pt>
                <c:pt idx="1316">
                  <c:v>0.92209848195581601</c:v>
                </c:pt>
                <c:pt idx="1317">
                  <c:v>0.92219124437859101</c:v>
                </c:pt>
                <c:pt idx="1318">
                  <c:v>0.92228118418856098</c:v>
                </c:pt>
                <c:pt idx="1319">
                  <c:v>0.92232536045665803</c:v>
                </c:pt>
                <c:pt idx="1320">
                  <c:v>0.922308655836792</c:v>
                </c:pt>
                <c:pt idx="1321">
                  <c:v>0.92229393957221395</c:v>
                </c:pt>
                <c:pt idx="1322">
                  <c:v>0.922268012234572</c:v>
                </c:pt>
                <c:pt idx="1323">
                  <c:v>0.92224343549610899</c:v>
                </c:pt>
                <c:pt idx="1324">
                  <c:v>0.922211154825747</c:v>
                </c:pt>
                <c:pt idx="1325">
                  <c:v>0.92215490620954799</c:v>
                </c:pt>
                <c:pt idx="1326">
                  <c:v>0.92206545810789597</c:v>
                </c:pt>
                <c:pt idx="1327">
                  <c:v>0.92196106299009095</c:v>
                </c:pt>
                <c:pt idx="1328">
                  <c:v>0.92186962672180806</c:v>
                </c:pt>
                <c:pt idx="1329">
                  <c:v>0.92176008555334998</c:v>
                </c:pt>
                <c:pt idx="1330">
                  <c:v>0.92165660935972504</c:v>
                </c:pt>
                <c:pt idx="1331">
                  <c:v>0.92156014593778302</c:v>
                </c:pt>
                <c:pt idx="1332">
                  <c:v>0.92141191230670905</c:v>
                </c:pt>
                <c:pt idx="1333">
                  <c:v>0.92129826176359197</c:v>
                </c:pt>
                <c:pt idx="1334">
                  <c:v>0.92122354460307798</c:v>
                </c:pt>
                <c:pt idx="1335">
                  <c:v>0.92112156507051102</c:v>
                </c:pt>
                <c:pt idx="1336">
                  <c:v>0.92102793340831102</c:v>
                </c:pt>
                <c:pt idx="1337">
                  <c:v>0.92087032810288305</c:v>
                </c:pt>
                <c:pt idx="1338">
                  <c:v>0.920655959000512</c:v>
                </c:pt>
                <c:pt idx="1339">
                  <c:v>0.92046339233269203</c:v>
                </c:pt>
                <c:pt idx="1340">
                  <c:v>0.92029109045107804</c:v>
                </c:pt>
                <c:pt idx="1341">
                  <c:v>0.92015467433846398</c:v>
                </c:pt>
                <c:pt idx="1342">
                  <c:v>0.920050549960859</c:v>
                </c:pt>
                <c:pt idx="1343">
                  <c:v>0.91993043668179098</c:v>
                </c:pt>
                <c:pt idx="1344">
                  <c:v>0.91981872026073297</c:v>
                </c:pt>
                <c:pt idx="1345">
                  <c:v>0.91970166082687399</c:v>
                </c:pt>
                <c:pt idx="1346">
                  <c:v>0.91956866343433297</c:v>
                </c:pt>
                <c:pt idx="1347">
                  <c:v>0.91946740682789796</c:v>
                </c:pt>
                <c:pt idx="1348">
                  <c:v>0.91938583038848598</c:v>
                </c:pt>
                <c:pt idx="1349">
                  <c:v>0.91929547247217003</c:v>
                </c:pt>
                <c:pt idx="1350">
                  <c:v>0.91921896064165198</c:v>
                </c:pt>
                <c:pt idx="1351">
                  <c:v>0.91913136061830303</c:v>
                </c:pt>
                <c:pt idx="1352">
                  <c:v>0.91903557797566005</c:v>
                </c:pt>
                <c:pt idx="1353">
                  <c:v>0.91895269617581798</c:v>
                </c:pt>
                <c:pt idx="1354">
                  <c:v>0.91886717634970005</c:v>
                </c:pt>
                <c:pt idx="1355">
                  <c:v>0.91879892227063997</c:v>
                </c:pt>
                <c:pt idx="1356">
                  <c:v>0.91876245225461595</c:v>
                </c:pt>
                <c:pt idx="1357">
                  <c:v>0.91867009390002496</c:v>
                </c:pt>
                <c:pt idx="1358">
                  <c:v>0.91855274144169796</c:v>
                </c:pt>
                <c:pt idx="1359">
                  <c:v>0.91846722375453105</c:v>
                </c:pt>
                <c:pt idx="1360">
                  <c:v>0.91835645279894096</c:v>
                </c:pt>
                <c:pt idx="1361">
                  <c:v>0.91826929435531301</c:v>
                </c:pt>
                <c:pt idx="1362">
                  <c:v>0.91823717172389197</c:v>
                </c:pt>
                <c:pt idx="1363">
                  <c:v>0.91814373294470097</c:v>
                </c:pt>
                <c:pt idx="1364">
                  <c:v>0.91800921394727697</c:v>
                </c:pt>
                <c:pt idx="1365">
                  <c:v>0.91789839267950002</c:v>
                </c:pt>
                <c:pt idx="1366">
                  <c:v>0.91777331632084103</c:v>
                </c:pt>
                <c:pt idx="1367">
                  <c:v>0.91767007727169003</c:v>
                </c:pt>
                <c:pt idx="1368">
                  <c:v>0.91758670213740501</c:v>
                </c:pt>
                <c:pt idx="1369">
                  <c:v>0.91749436673363904</c:v>
                </c:pt>
                <c:pt idx="1370">
                  <c:v>0.917400246061576</c:v>
                </c:pt>
                <c:pt idx="1371">
                  <c:v>0.91732086384672595</c:v>
                </c:pt>
                <c:pt idx="1372">
                  <c:v>0.91724008868286699</c:v>
                </c:pt>
                <c:pt idx="1373">
                  <c:v>0.91718548155439095</c:v>
                </c:pt>
                <c:pt idx="1374">
                  <c:v>0.91714254750874002</c:v>
                </c:pt>
                <c:pt idx="1375">
                  <c:v>0.917084129535646</c:v>
                </c:pt>
                <c:pt idx="1376">
                  <c:v>0.91701406470556901</c:v>
                </c:pt>
                <c:pt idx="1377">
                  <c:v>0.91693077609428697</c:v>
                </c:pt>
                <c:pt idx="1378">
                  <c:v>0.91686154432427402</c:v>
                </c:pt>
                <c:pt idx="1379">
                  <c:v>0.91684563007327002</c:v>
                </c:pt>
                <c:pt idx="1380">
                  <c:v>0.91685595352777405</c:v>
                </c:pt>
                <c:pt idx="1381">
                  <c:v>0.91683654121652802</c:v>
                </c:pt>
                <c:pt idx="1382">
                  <c:v>0.91683381731205305</c:v>
                </c:pt>
                <c:pt idx="1383">
                  <c:v>0.91682027234483299</c:v>
                </c:pt>
                <c:pt idx="1384">
                  <c:v>0.916827455970885</c:v>
                </c:pt>
                <c:pt idx="1385">
                  <c:v>0.91686751181600401</c:v>
                </c:pt>
                <c:pt idx="1386">
                  <c:v>0.91687814157327097</c:v>
                </c:pt>
                <c:pt idx="1387">
                  <c:v>0.916861352192896</c:v>
                </c:pt>
                <c:pt idx="1388">
                  <c:v>0.91687033617953895</c:v>
                </c:pt>
                <c:pt idx="1389">
                  <c:v>0.91691779733449597</c:v>
                </c:pt>
                <c:pt idx="1390">
                  <c:v>0.91693376970222396</c:v>
                </c:pt>
                <c:pt idx="1391">
                  <c:v>0.91688546671890003</c:v>
                </c:pt>
                <c:pt idx="1392">
                  <c:v>0.916923749953787</c:v>
                </c:pt>
                <c:pt idx="1393">
                  <c:v>0.916974799766483</c:v>
                </c:pt>
                <c:pt idx="1394">
                  <c:v>0.91706019789137205</c:v>
                </c:pt>
                <c:pt idx="1395">
                  <c:v>0.91721513870249105</c:v>
                </c:pt>
                <c:pt idx="1396">
                  <c:v>0.91732327177801198</c:v>
                </c:pt>
                <c:pt idx="1397">
                  <c:v>0.91740966067741203</c:v>
                </c:pt>
                <c:pt idx="1398">
                  <c:v>0.91756195767049198</c:v>
                </c:pt>
                <c:pt idx="1399">
                  <c:v>0.91765910095098602</c:v>
                </c:pt>
                <c:pt idx="1400">
                  <c:v>0.91774828510428796</c:v>
                </c:pt>
                <c:pt idx="1401">
                  <c:v>0.91784736809011003</c:v>
                </c:pt>
                <c:pt idx="1402">
                  <c:v>0.91790185406320501</c:v>
                </c:pt>
                <c:pt idx="1403">
                  <c:v>0.918009472532065</c:v>
                </c:pt>
                <c:pt idx="1404">
                  <c:v>0.91804752041975601</c:v>
                </c:pt>
                <c:pt idx="1405">
                  <c:v>0.91807621932674</c:v>
                </c:pt>
                <c:pt idx="1406">
                  <c:v>0.91814587330324804</c:v>
                </c:pt>
                <c:pt idx="1407">
                  <c:v>0.91823620188296695</c:v>
                </c:pt>
                <c:pt idx="1408">
                  <c:v>0.91838423353976095</c:v>
                </c:pt>
                <c:pt idx="1409">
                  <c:v>0.91846643700753905</c:v>
                </c:pt>
                <c:pt idx="1410">
                  <c:v>0.91860112595086896</c:v>
                </c:pt>
                <c:pt idx="1411">
                  <c:v>0.91876229167604695</c:v>
                </c:pt>
                <c:pt idx="1412">
                  <c:v>0.91886720341954398</c:v>
                </c:pt>
                <c:pt idx="1413">
                  <c:v>0.91896229528985796</c:v>
                </c:pt>
                <c:pt idx="1414">
                  <c:v>0.919120624727784</c:v>
                </c:pt>
                <c:pt idx="1415">
                  <c:v>0.919197625084751</c:v>
                </c:pt>
                <c:pt idx="1416">
                  <c:v>0.91923862664033995</c:v>
                </c:pt>
                <c:pt idx="1417">
                  <c:v>0.91933261013738099</c:v>
                </c:pt>
                <c:pt idx="1418">
                  <c:v>0.91934799340950701</c:v>
                </c:pt>
                <c:pt idx="1419">
                  <c:v>0.91938416651934196</c:v>
                </c:pt>
                <c:pt idx="1420">
                  <c:v>0.91938932721511302</c:v>
                </c:pt>
                <c:pt idx="1421">
                  <c:v>0.91944657129840202</c:v>
                </c:pt>
                <c:pt idx="1422">
                  <c:v>0.91956668998115298</c:v>
                </c:pt>
                <c:pt idx="1423">
                  <c:v>0.919664955078621</c:v>
                </c:pt>
                <c:pt idx="1424">
                  <c:v>0.91970909636981302</c:v>
                </c:pt>
                <c:pt idx="1425">
                  <c:v>0.91982888494265103</c:v>
                </c:pt>
                <c:pt idx="1426">
                  <c:v>0.91984559359309903</c:v>
                </c:pt>
                <c:pt idx="1427">
                  <c:v>0.91988159685536397</c:v>
                </c:pt>
                <c:pt idx="1428">
                  <c:v>0.919992254365256</c:v>
                </c:pt>
                <c:pt idx="1429">
                  <c:v>0.920200716603916</c:v>
                </c:pt>
                <c:pt idx="1430">
                  <c:v>0.92029551723649095</c:v>
                </c:pt>
                <c:pt idx="1431">
                  <c:v>0.92042124125138802</c:v>
                </c:pt>
                <c:pt idx="1432">
                  <c:v>0.92056849632843796</c:v>
                </c:pt>
                <c:pt idx="1433">
                  <c:v>0.92051664489821605</c:v>
                </c:pt>
                <c:pt idx="1434">
                  <c:v>0.92053697326830097</c:v>
                </c:pt>
                <c:pt idx="1435">
                  <c:v>0.92059120963946395</c:v>
                </c:pt>
                <c:pt idx="1436">
                  <c:v>0.92043921808970997</c:v>
                </c:pt>
                <c:pt idx="1437">
                  <c:v>0.92038076924540502</c:v>
                </c:pt>
                <c:pt idx="1438">
                  <c:v>0.92037516336081804</c:v>
                </c:pt>
                <c:pt idx="1439">
                  <c:v>0.92031068648440195</c:v>
                </c:pt>
                <c:pt idx="1440">
                  <c:v>0.92022634221969901</c:v>
                </c:pt>
                <c:pt idx="1441">
                  <c:v>0.92016481048484</c:v>
                </c:pt>
                <c:pt idx="1442">
                  <c:v>0.92011190521864505</c:v>
                </c:pt>
                <c:pt idx="1443">
                  <c:v>0.92007983585638797</c:v>
                </c:pt>
                <c:pt idx="1444">
                  <c:v>0.91993854529908603</c:v>
                </c:pt>
                <c:pt idx="1445">
                  <c:v>0.91974451712929695</c:v>
                </c:pt>
                <c:pt idx="1446">
                  <c:v>0.91960331472223</c:v>
                </c:pt>
                <c:pt idx="1447">
                  <c:v>0.91938011001617304</c:v>
                </c:pt>
                <c:pt idx="1448">
                  <c:v>0.91924655769803998</c:v>
                </c:pt>
                <c:pt idx="1449">
                  <c:v>0.91924050157999904</c:v>
                </c:pt>
                <c:pt idx="1450">
                  <c:v>0.919145148529669</c:v>
                </c:pt>
                <c:pt idx="1451">
                  <c:v>0.919003596795678</c:v>
                </c:pt>
                <c:pt idx="1452">
                  <c:v>0.91884199402910105</c:v>
                </c:pt>
                <c:pt idx="1453">
                  <c:v>0.91858621819680997</c:v>
                </c:pt>
                <c:pt idx="1454">
                  <c:v>0.91824853856303601</c:v>
                </c:pt>
                <c:pt idx="1455">
                  <c:v>0.91795638231801802</c:v>
                </c:pt>
                <c:pt idx="1456">
                  <c:v>0.91765354082107797</c:v>
                </c:pt>
                <c:pt idx="1457">
                  <c:v>0.917304367136073</c:v>
                </c:pt>
                <c:pt idx="1458">
                  <c:v>0.91697571986454995</c:v>
                </c:pt>
                <c:pt idx="1459">
                  <c:v>0.91655616754770497</c:v>
                </c:pt>
                <c:pt idx="1460">
                  <c:v>0.91606682817297402</c:v>
                </c:pt>
                <c:pt idx="1461">
                  <c:v>0.91554519844097104</c:v>
                </c:pt>
                <c:pt idx="1462">
                  <c:v>0.91500401083734895</c:v>
                </c:pt>
                <c:pt idx="1463">
                  <c:v>0.91446923754521203</c:v>
                </c:pt>
                <c:pt idx="1464">
                  <c:v>0.91384460008445101</c:v>
                </c:pt>
                <c:pt idx="1465">
                  <c:v>0.913154205238355</c:v>
                </c:pt>
                <c:pt idx="1466">
                  <c:v>0.91236533933950503</c:v>
                </c:pt>
                <c:pt idx="1467">
                  <c:v>0.91148321344773398</c:v>
                </c:pt>
                <c:pt idx="1468">
                  <c:v>0.91052500086181498</c:v>
                </c:pt>
                <c:pt idx="1469">
                  <c:v>0.90948246297945501</c:v>
                </c:pt>
                <c:pt idx="1470">
                  <c:v>0.90832236087970497</c:v>
                </c:pt>
                <c:pt idx="1471">
                  <c:v>0.90707216418376901</c:v>
                </c:pt>
                <c:pt idx="1472">
                  <c:v>0.905710733653043</c:v>
                </c:pt>
                <c:pt idx="1473">
                  <c:v>0.90414197758730797</c:v>
                </c:pt>
                <c:pt idx="1474">
                  <c:v>0.90249374890072998</c:v>
                </c:pt>
                <c:pt idx="1475">
                  <c:v>0.90074007708231396</c:v>
                </c:pt>
                <c:pt idx="1476">
                  <c:v>0.89883170013677305</c:v>
                </c:pt>
                <c:pt idx="1477">
                  <c:v>0.89685183965494497</c:v>
                </c:pt>
                <c:pt idx="1478">
                  <c:v>0.89487937710763998</c:v>
                </c:pt>
                <c:pt idx="1479">
                  <c:v>0.89265833821055196</c:v>
                </c:pt>
                <c:pt idx="1480">
                  <c:v>0.89027361839637598</c:v>
                </c:pt>
                <c:pt idx="1481">
                  <c:v>0.88783123905722605</c:v>
                </c:pt>
                <c:pt idx="1482">
                  <c:v>0.88523821915215795</c:v>
                </c:pt>
                <c:pt idx="1483">
                  <c:v>0.88251753757228901</c:v>
                </c:pt>
                <c:pt idx="1484">
                  <c:v>0.87972015530724101</c:v>
                </c:pt>
                <c:pt idx="1485">
                  <c:v>0.87683269705213795</c:v>
                </c:pt>
                <c:pt idx="1486">
                  <c:v>0.87385029602928099</c:v>
                </c:pt>
                <c:pt idx="1487">
                  <c:v>0.870768254917198</c:v>
                </c:pt>
                <c:pt idx="1488">
                  <c:v>0.86757230750921799</c:v>
                </c:pt>
                <c:pt idx="1489">
                  <c:v>0.86416991897822104</c:v>
                </c:pt>
                <c:pt idx="1490">
                  <c:v>0.86086399298122396</c:v>
                </c:pt>
                <c:pt idx="1491">
                  <c:v>0.85742795690953399</c:v>
                </c:pt>
                <c:pt idx="1492">
                  <c:v>0.85399218574629199</c:v>
                </c:pt>
                <c:pt idx="1493">
                  <c:v>0.85057529968217205</c:v>
                </c:pt>
                <c:pt idx="1494">
                  <c:v>0.84720036587580505</c:v>
                </c:pt>
                <c:pt idx="1495">
                  <c:v>0.84387369022176495</c:v>
                </c:pt>
                <c:pt idx="1496">
                  <c:v>0.84053110009432597</c:v>
                </c:pt>
                <c:pt idx="1497">
                  <c:v>0.83730933240448802</c:v>
                </c:pt>
                <c:pt idx="1498">
                  <c:v>0.83412301929675203</c:v>
                </c:pt>
                <c:pt idx="1499">
                  <c:v>0.83107025856272698</c:v>
                </c:pt>
                <c:pt idx="1500">
                  <c:v>0.82806494064305003</c:v>
                </c:pt>
                <c:pt idx="1501">
                  <c:v>0.82520364743998198</c:v>
                </c:pt>
                <c:pt idx="1502">
                  <c:v>0.82252301000531203</c:v>
                </c:pt>
                <c:pt idx="1503">
                  <c:v>0.81995401321461803</c:v>
                </c:pt>
                <c:pt idx="1504">
                  <c:v>0.81762846121608002</c:v>
                </c:pt>
                <c:pt idx="1505">
                  <c:v>0.81552888430136805</c:v>
                </c:pt>
                <c:pt idx="1506">
                  <c:v>0.81352271271751198</c:v>
                </c:pt>
                <c:pt idx="1507">
                  <c:v>0.81169653481724602</c:v>
                </c:pt>
                <c:pt idx="1508">
                  <c:v>0.81000815941062299</c:v>
                </c:pt>
                <c:pt idx="1509">
                  <c:v>0.80845759464113498</c:v>
                </c:pt>
                <c:pt idx="1510">
                  <c:v>0.80700123511380895</c:v>
                </c:pt>
                <c:pt idx="1511">
                  <c:v>0.80578864319785504</c:v>
                </c:pt>
                <c:pt idx="1512">
                  <c:v>0.80468134615132303</c:v>
                </c:pt>
                <c:pt idx="1513">
                  <c:v>0.80368668665115695</c:v>
                </c:pt>
                <c:pt idx="1514">
                  <c:v>0.80279425715806096</c:v>
                </c:pt>
                <c:pt idx="1515">
                  <c:v>0.80199781902850298</c:v>
                </c:pt>
                <c:pt idx="1516">
                  <c:v>0.80128360473548399</c:v>
                </c:pt>
                <c:pt idx="1517">
                  <c:v>0.80069653518734696</c:v>
                </c:pt>
                <c:pt idx="1518">
                  <c:v>0.80024891488438799</c:v>
                </c:pt>
                <c:pt idx="1519">
                  <c:v>0.79983782925774605</c:v>
                </c:pt>
                <c:pt idx="1520">
                  <c:v>0.79954225936238799</c:v>
                </c:pt>
                <c:pt idx="1521">
                  <c:v>0.79928463829292695</c:v>
                </c:pt>
                <c:pt idx="1522">
                  <c:v>0.799086802620252</c:v>
                </c:pt>
                <c:pt idx="1523">
                  <c:v>0.79893515111314595</c:v>
                </c:pt>
                <c:pt idx="1524">
                  <c:v>0.79887917762226102</c:v>
                </c:pt>
                <c:pt idx="1525">
                  <c:v>0.79886048206836702</c:v>
                </c:pt>
                <c:pt idx="1526">
                  <c:v>0.79884151871084197</c:v>
                </c:pt>
                <c:pt idx="1527">
                  <c:v>0.79883879485563603</c:v>
                </c:pt>
                <c:pt idx="1528">
                  <c:v>0.79891595284342498</c:v>
                </c:pt>
                <c:pt idx="1529">
                  <c:v>0.79899948169310198</c:v>
                </c:pt>
                <c:pt idx="1530">
                  <c:v>0.79917553480104098</c:v>
                </c:pt>
                <c:pt idx="1531">
                  <c:v>0.79946941903413904</c:v>
                </c:pt>
                <c:pt idx="1532">
                  <c:v>0.79975437674974303</c:v>
                </c:pt>
                <c:pt idx="1533">
                  <c:v>0.80005877320603702</c:v>
                </c:pt>
                <c:pt idx="1534">
                  <c:v>0.800422133363484</c:v>
                </c:pt>
                <c:pt idx="1535">
                  <c:v>0.80083836345858805</c:v>
                </c:pt>
                <c:pt idx="1536">
                  <c:v>0.80129390146504997</c:v>
                </c:pt>
                <c:pt idx="1537">
                  <c:v>0.801781203984681</c:v>
                </c:pt>
                <c:pt idx="1538">
                  <c:v>0.80233861048475696</c:v>
                </c:pt>
                <c:pt idx="1539">
                  <c:v>0.80290417030862204</c:v>
                </c:pt>
                <c:pt idx="1540">
                  <c:v>0.80350157387443699</c:v>
                </c:pt>
                <c:pt idx="1541">
                  <c:v>0.804113158654159</c:v>
                </c:pt>
                <c:pt idx="1542">
                  <c:v>0.80475389544252995</c:v>
                </c:pt>
                <c:pt idx="1543">
                  <c:v>0.80541374825435497</c:v>
                </c:pt>
                <c:pt idx="1544">
                  <c:v>0.806109461691916</c:v>
                </c:pt>
                <c:pt idx="1545">
                  <c:v>0.80677737641355995</c:v>
                </c:pt>
                <c:pt idx="1546">
                  <c:v>0.80746563844913899</c:v>
                </c:pt>
                <c:pt idx="1547">
                  <c:v>0.80818005146556604</c:v>
                </c:pt>
                <c:pt idx="1548">
                  <c:v>0.80889483881145996</c:v>
                </c:pt>
                <c:pt idx="1549">
                  <c:v>0.80958808324780396</c:v>
                </c:pt>
                <c:pt idx="1550">
                  <c:v>0.81032950107052804</c:v>
                </c:pt>
                <c:pt idx="1551">
                  <c:v>0.81109146491985795</c:v>
                </c:pt>
                <c:pt idx="1552">
                  <c:v>0.81188004059255703</c:v>
                </c:pt>
                <c:pt idx="1553">
                  <c:v>0.81270402397887798</c:v>
                </c:pt>
                <c:pt idx="1554">
                  <c:v>0.81354986274787999</c:v>
                </c:pt>
                <c:pt idx="1555">
                  <c:v>0.81441508617184699</c:v>
                </c:pt>
                <c:pt idx="1556">
                  <c:v>0.81529978716467399</c:v>
                </c:pt>
                <c:pt idx="1557">
                  <c:v>0.81626622906171398</c:v>
                </c:pt>
                <c:pt idx="1558">
                  <c:v>0.81721091152492698</c:v>
                </c:pt>
                <c:pt idx="1559">
                  <c:v>0.81812125188584806</c:v>
                </c:pt>
                <c:pt idx="1560">
                  <c:v>0.81903128288688398</c:v>
                </c:pt>
                <c:pt idx="1561">
                  <c:v>0.81996678634257403</c:v>
                </c:pt>
                <c:pt idx="1562">
                  <c:v>0.82083414040675096</c:v>
                </c:pt>
                <c:pt idx="1563">
                  <c:v>0.82179483227515504</c:v>
                </c:pt>
                <c:pt idx="1564">
                  <c:v>0.82286900855187595</c:v>
                </c:pt>
                <c:pt idx="1565">
                  <c:v>0.82388730079662298</c:v>
                </c:pt>
                <c:pt idx="1566">
                  <c:v>0.82488223288883999</c:v>
                </c:pt>
                <c:pt idx="1567">
                  <c:v>0.82593202683429701</c:v>
                </c:pt>
                <c:pt idx="1568">
                  <c:v>0.82699969984030097</c:v>
                </c:pt>
                <c:pt idx="1569">
                  <c:v>0.82803464979432395</c:v>
                </c:pt>
                <c:pt idx="1570">
                  <c:v>0.82907296722797597</c:v>
                </c:pt>
                <c:pt idx="1571">
                  <c:v>0.83013127802132702</c:v>
                </c:pt>
                <c:pt idx="1572">
                  <c:v>0.83119186632301201</c:v>
                </c:pt>
                <c:pt idx="1573">
                  <c:v>0.83222756412057797</c:v>
                </c:pt>
                <c:pt idx="1574">
                  <c:v>0.83329060143141298</c:v>
                </c:pt>
                <c:pt idx="1575">
                  <c:v>0.83434686444161299</c:v>
                </c:pt>
                <c:pt idx="1576">
                  <c:v>0.83546769394082299</c:v>
                </c:pt>
                <c:pt idx="1577">
                  <c:v>0.83667331457071303</c:v>
                </c:pt>
                <c:pt idx="1578">
                  <c:v>0.83779868170899896</c:v>
                </c:pt>
                <c:pt idx="1579">
                  <c:v>0.83894074898118398</c:v>
                </c:pt>
                <c:pt idx="1580">
                  <c:v>0.84015156804702495</c:v>
                </c:pt>
                <c:pt idx="1581">
                  <c:v>0.841282932244931</c:v>
                </c:pt>
                <c:pt idx="1582">
                  <c:v>0.84235081863880301</c:v>
                </c:pt>
                <c:pt idx="1583">
                  <c:v>0.84344105960895699</c:v>
                </c:pt>
                <c:pt idx="1584">
                  <c:v>0.84452107147792999</c:v>
                </c:pt>
                <c:pt idx="1585">
                  <c:v>0.84561690819165702</c:v>
                </c:pt>
                <c:pt idx="1586">
                  <c:v>0.84670733960755395</c:v>
                </c:pt>
                <c:pt idx="1587">
                  <c:v>0.84780328082659495</c:v>
                </c:pt>
                <c:pt idx="1588">
                  <c:v>0.84892489392569204</c:v>
                </c:pt>
                <c:pt idx="1589">
                  <c:v>0.85002169355413404</c:v>
                </c:pt>
                <c:pt idx="1590">
                  <c:v>0.85110936470989695</c:v>
                </c:pt>
                <c:pt idx="1591">
                  <c:v>0.85217572954481402</c:v>
                </c:pt>
                <c:pt idx="1592">
                  <c:v>0.85322750489638299</c:v>
                </c:pt>
                <c:pt idx="1593">
                  <c:v>0.85431918162779996</c:v>
                </c:pt>
                <c:pt idx="1594">
                  <c:v>0.85545444923334801</c:v>
                </c:pt>
                <c:pt idx="1595">
                  <c:v>0.85663464031534597</c:v>
                </c:pt>
                <c:pt idx="1596">
                  <c:v>0.85779702674606395</c:v>
                </c:pt>
                <c:pt idx="1597">
                  <c:v>0.85902021536443995</c:v>
                </c:pt>
                <c:pt idx="1598">
                  <c:v>0.86019857804625</c:v>
                </c:pt>
                <c:pt idx="1599">
                  <c:v>0.86137505405570802</c:v>
                </c:pt>
                <c:pt idx="1600">
                  <c:v>0.86250165218166397</c:v>
                </c:pt>
                <c:pt idx="1601">
                  <c:v>0.86357057785278901</c:v>
                </c:pt>
                <c:pt idx="1602">
                  <c:v>0.86467971210366901</c:v>
                </c:pt>
                <c:pt idx="1603">
                  <c:v>0.86576731007790497</c:v>
                </c:pt>
                <c:pt idx="1604">
                  <c:v>0.86682879038774097</c:v>
                </c:pt>
                <c:pt idx="1605">
                  <c:v>0.86791976777281798</c:v>
                </c:pt>
                <c:pt idx="1606">
                  <c:v>0.86903433673022401</c:v>
                </c:pt>
                <c:pt idx="1607">
                  <c:v>0.87015298991621703</c:v>
                </c:pt>
                <c:pt idx="1608">
                  <c:v>0.87128129733072501</c:v>
                </c:pt>
                <c:pt idx="1609">
                  <c:v>0.87240463814505598</c:v>
                </c:pt>
                <c:pt idx="1610">
                  <c:v>0.87356122404313696</c:v>
                </c:pt>
                <c:pt idx="1611">
                  <c:v>0.87467234948711403</c:v>
                </c:pt>
                <c:pt idx="1612">
                  <c:v>0.87576411188144998</c:v>
                </c:pt>
                <c:pt idx="1613">
                  <c:v>0.87684225010521899</c:v>
                </c:pt>
                <c:pt idx="1614">
                  <c:v>0.87787982775190299</c:v>
                </c:pt>
                <c:pt idx="1615">
                  <c:v>0.87894244575598901</c:v>
                </c:pt>
                <c:pt idx="1616">
                  <c:v>0.88002917849200901</c:v>
                </c:pt>
                <c:pt idx="1617">
                  <c:v>0.88104450297614401</c:v>
                </c:pt>
                <c:pt idx="1618">
                  <c:v>0.88209194138264801</c:v>
                </c:pt>
                <c:pt idx="1619">
                  <c:v>0.88316236033517104</c:v>
                </c:pt>
                <c:pt idx="1620">
                  <c:v>0.884197501968503</c:v>
                </c:pt>
                <c:pt idx="1621">
                  <c:v>0.88521530821622696</c:v>
                </c:pt>
                <c:pt idx="1622">
                  <c:v>0.88623807163025203</c:v>
                </c:pt>
                <c:pt idx="1623">
                  <c:v>0.88725087268855696</c:v>
                </c:pt>
                <c:pt idx="1624">
                  <c:v>0.88825066609624503</c:v>
                </c:pt>
                <c:pt idx="1625">
                  <c:v>0.88922002683059298</c:v>
                </c:pt>
                <c:pt idx="1626">
                  <c:v>0.89022770882308699</c:v>
                </c:pt>
                <c:pt idx="1627">
                  <c:v>0.89126491708066702</c:v>
                </c:pt>
                <c:pt idx="1628">
                  <c:v>0.89225906952519995</c:v>
                </c:pt>
                <c:pt idx="1629">
                  <c:v>0.89327306972828602</c:v>
                </c:pt>
                <c:pt idx="1630">
                  <c:v>0.89429760404724601</c:v>
                </c:pt>
                <c:pt idx="1631">
                  <c:v>0.89528810308036799</c:v>
                </c:pt>
                <c:pt idx="1632">
                  <c:v>0.89624096848669299</c:v>
                </c:pt>
                <c:pt idx="1633">
                  <c:v>0.897203452589864</c:v>
                </c:pt>
                <c:pt idx="1634">
                  <c:v>0.89818688965194304</c:v>
                </c:pt>
                <c:pt idx="1635">
                  <c:v>0.89910890874194005</c:v>
                </c:pt>
                <c:pt idx="1636">
                  <c:v>0.89997210133832095</c:v>
                </c:pt>
                <c:pt idx="1637">
                  <c:v>0.90084447846326499</c:v>
                </c:pt>
                <c:pt idx="1638">
                  <c:v>0.90169515480207096</c:v>
                </c:pt>
                <c:pt idx="1639">
                  <c:v>0.90254711044221403</c:v>
                </c:pt>
                <c:pt idx="1640">
                  <c:v>0.90333433909813998</c:v>
                </c:pt>
                <c:pt idx="1641">
                  <c:v>0.90418416023452697</c:v>
                </c:pt>
                <c:pt idx="1642">
                  <c:v>0.90502290145929798</c:v>
                </c:pt>
                <c:pt idx="1643">
                  <c:v>0.905810946898151</c:v>
                </c:pt>
                <c:pt idx="1644">
                  <c:v>0.906603040500646</c:v>
                </c:pt>
                <c:pt idx="1645">
                  <c:v>0.90740875489033201</c:v>
                </c:pt>
                <c:pt idx="1646">
                  <c:v>0.90818471125247202</c:v>
                </c:pt>
                <c:pt idx="1647">
                  <c:v>0.90890827635177696</c:v>
                </c:pt>
                <c:pt idx="1648">
                  <c:v>0.90967059751122104</c:v>
                </c:pt>
                <c:pt idx="1649">
                  <c:v>0.91045923497975101</c:v>
                </c:pt>
                <c:pt idx="1650">
                  <c:v>0.91122443975377398</c:v>
                </c:pt>
                <c:pt idx="1651">
                  <c:v>0.91201117305545698</c:v>
                </c:pt>
                <c:pt idx="1652">
                  <c:v>0.91273765098661297</c:v>
                </c:pt>
                <c:pt idx="1653">
                  <c:v>0.913467891173671</c:v>
                </c:pt>
                <c:pt idx="1654">
                  <c:v>0.91420028802359798</c:v>
                </c:pt>
                <c:pt idx="1655">
                  <c:v>0.91489868048443002</c:v>
                </c:pt>
                <c:pt idx="1656">
                  <c:v>0.91556347692219398</c:v>
                </c:pt>
                <c:pt idx="1657">
                  <c:v>0.916180739166092</c:v>
                </c:pt>
                <c:pt idx="1658">
                  <c:v>0.91669635309863595</c:v>
                </c:pt>
                <c:pt idx="1659">
                  <c:v>0.91731255958876601</c:v>
                </c:pt>
                <c:pt idx="1660">
                  <c:v>0.91796494041218502</c:v>
                </c:pt>
                <c:pt idx="1661">
                  <c:v>0.91857380978777803</c:v>
                </c:pt>
                <c:pt idx="1662">
                  <c:v>0.91920209731251201</c:v>
                </c:pt>
                <c:pt idx="1663">
                  <c:v>0.91983502648691895</c:v>
                </c:pt>
                <c:pt idx="1664">
                  <c:v>0.92045802855193504</c:v>
                </c:pt>
                <c:pt idx="1665">
                  <c:v>0.92101113540366597</c:v>
                </c:pt>
                <c:pt idx="1666">
                  <c:v>0.92161360050769103</c:v>
                </c:pt>
                <c:pt idx="1667">
                  <c:v>0.922211389326556</c:v>
                </c:pt>
                <c:pt idx="1668">
                  <c:v>0.92274105386897198</c:v>
                </c:pt>
                <c:pt idx="1669">
                  <c:v>0.92329231964634995</c:v>
                </c:pt>
                <c:pt idx="1670">
                  <c:v>0.92388713018122304</c:v>
                </c:pt>
                <c:pt idx="1671">
                  <c:v>0.92449795800008505</c:v>
                </c:pt>
                <c:pt idx="1672">
                  <c:v>0.925079698760922</c:v>
                </c:pt>
                <c:pt idx="1673">
                  <c:v>0.92564872852949498</c:v>
                </c:pt>
                <c:pt idx="1674">
                  <c:v>0.92623622868396205</c:v>
                </c:pt>
                <c:pt idx="1675">
                  <c:v>0.92682132376850601</c:v>
                </c:pt>
                <c:pt idx="1676">
                  <c:v>0.92738772953891702</c:v>
                </c:pt>
                <c:pt idx="1677">
                  <c:v>0.92793693396169796</c:v>
                </c:pt>
                <c:pt idx="1678">
                  <c:v>0.92852995950459505</c:v>
                </c:pt>
                <c:pt idx="1679">
                  <c:v>0.92912902147200405</c:v>
                </c:pt>
                <c:pt idx="1680">
                  <c:v>0.929757220295794</c:v>
                </c:pt>
                <c:pt idx="1681">
                  <c:v>0.93037150210542496</c:v>
                </c:pt>
                <c:pt idx="1682">
                  <c:v>0.93093738825623995</c:v>
                </c:pt>
                <c:pt idx="1683">
                  <c:v>0.93151164192007896</c:v>
                </c:pt>
                <c:pt idx="1684">
                  <c:v>0.93206392168994301</c:v>
                </c:pt>
                <c:pt idx="1685">
                  <c:v>0.93261238725238205</c:v>
                </c:pt>
                <c:pt idx="1686">
                  <c:v>0.93320747587292696</c:v>
                </c:pt>
                <c:pt idx="1687">
                  <c:v>0.93369851873246401</c:v>
                </c:pt>
                <c:pt idx="1688">
                  <c:v>0.93406754628294397</c:v>
                </c:pt>
                <c:pt idx="1689">
                  <c:v>0.93453253159652006</c:v>
                </c:pt>
                <c:pt idx="1690">
                  <c:v>0.93498483454201398</c:v>
                </c:pt>
                <c:pt idx="1691">
                  <c:v>0.935472372582142</c:v>
                </c:pt>
                <c:pt idx="1692">
                  <c:v>0.93600182695400203</c:v>
                </c:pt>
                <c:pt idx="1693">
                  <c:v>0.93655088672127795</c:v>
                </c:pt>
                <c:pt idx="1694">
                  <c:v>0.93711493983577299</c:v>
                </c:pt>
                <c:pt idx="1695">
                  <c:v>0.93764394478284896</c:v>
                </c:pt>
                <c:pt idx="1696">
                  <c:v>0.93812330789070897</c:v>
                </c:pt>
                <c:pt idx="1697">
                  <c:v>0.93863632538414599</c:v>
                </c:pt>
                <c:pt idx="1698">
                  <c:v>0.93919989215342703</c:v>
                </c:pt>
                <c:pt idx="1699">
                  <c:v>0.93967987423792998</c:v>
                </c:pt>
                <c:pt idx="1700">
                  <c:v>0.94022703709696198</c:v>
                </c:pt>
                <c:pt idx="1701">
                  <c:v>0.94089341941431104</c:v>
                </c:pt>
                <c:pt idx="1702">
                  <c:v>0.94145811655968203</c:v>
                </c:pt>
                <c:pt idx="1703">
                  <c:v>0.94202444303928001</c:v>
                </c:pt>
                <c:pt idx="1704">
                  <c:v>0.94253065419856497</c:v>
                </c:pt>
                <c:pt idx="1705">
                  <c:v>0.942945155540312</c:v>
                </c:pt>
                <c:pt idx="1706">
                  <c:v>0.94340862807438797</c:v>
                </c:pt>
                <c:pt idx="1707">
                  <c:v>0.94381549480139004</c:v>
                </c:pt>
                <c:pt idx="1708">
                  <c:v>0.94430687634461996</c:v>
                </c:pt>
                <c:pt idx="1709">
                  <c:v>0.94486279910211701</c:v>
                </c:pt>
                <c:pt idx="1710">
                  <c:v>0.945414623113222</c:v>
                </c:pt>
                <c:pt idx="1711">
                  <c:v>0.94600091137550102</c:v>
                </c:pt>
                <c:pt idx="1712">
                  <c:v>0.94653141852469702</c:v>
                </c:pt>
                <c:pt idx="1713">
                  <c:v>0.94706050713488699</c:v>
                </c:pt>
                <c:pt idx="1714">
                  <c:v>0.94762731971846903</c:v>
                </c:pt>
                <c:pt idx="1715">
                  <c:v>0.94816199530198297</c:v>
                </c:pt>
                <c:pt idx="1716">
                  <c:v>0.94875933514683497</c:v>
                </c:pt>
                <c:pt idx="1717">
                  <c:v>0.94937697441614399</c:v>
                </c:pt>
                <c:pt idx="1718">
                  <c:v>0.95002110613465396</c:v>
                </c:pt>
                <c:pt idx="1719">
                  <c:v>0.95063570517503904</c:v>
                </c:pt>
                <c:pt idx="1720">
                  <c:v>0.95124466628479598</c:v>
                </c:pt>
                <c:pt idx="1721">
                  <c:v>0.95183891462704395</c:v>
                </c:pt>
                <c:pt idx="1722">
                  <c:v>0.95242195759155701</c:v>
                </c:pt>
                <c:pt idx="1723">
                  <c:v>0.95300902985813896</c:v>
                </c:pt>
                <c:pt idx="1724">
                  <c:v>0.95357107040754296</c:v>
                </c:pt>
                <c:pt idx="1725">
                  <c:v>0.95413086768872202</c:v>
                </c:pt>
                <c:pt idx="1726">
                  <c:v>0.95462252180207097</c:v>
                </c:pt>
                <c:pt idx="1727">
                  <c:v>0.95503552931498603</c:v>
                </c:pt>
                <c:pt idx="1728">
                  <c:v>0.955416704002373</c:v>
                </c:pt>
                <c:pt idx="1729">
                  <c:v>0.955777346092052</c:v>
                </c:pt>
                <c:pt idx="1730">
                  <c:v>0.95613615257793805</c:v>
                </c:pt>
                <c:pt idx="1731">
                  <c:v>0.956418035361292</c:v>
                </c:pt>
                <c:pt idx="1732">
                  <c:v>0.95665402249585496</c:v>
                </c:pt>
                <c:pt idx="1733">
                  <c:v>0.95682097032965796</c:v>
                </c:pt>
                <c:pt idx="1734">
                  <c:v>0.95687373835909895</c:v>
                </c:pt>
                <c:pt idx="1735">
                  <c:v>0.95678348728223805</c:v>
                </c:pt>
                <c:pt idx="1736">
                  <c:v>0.95674761351322402</c:v>
                </c:pt>
                <c:pt idx="1737">
                  <c:v>0.95671595456267799</c:v>
                </c:pt>
                <c:pt idx="1738">
                  <c:v>0.95657924215566204</c:v>
                </c:pt>
                <c:pt idx="1739">
                  <c:v>0.95644908530613304</c:v>
                </c:pt>
                <c:pt idx="1740">
                  <c:v>0.95619156309786302</c:v>
                </c:pt>
                <c:pt idx="1741">
                  <c:v>0.95577749286560998</c:v>
                </c:pt>
                <c:pt idx="1742">
                  <c:v>0.95522011708561205</c:v>
                </c:pt>
                <c:pt idx="1743">
                  <c:v>0.95458223709670897</c:v>
                </c:pt>
                <c:pt idx="1744">
                  <c:v>0.95391448690297598</c:v>
                </c:pt>
                <c:pt idx="1745">
                  <c:v>0.95317188063347402</c:v>
                </c:pt>
                <c:pt idx="1746">
                  <c:v>0.95241408717779097</c:v>
                </c:pt>
                <c:pt idx="1747">
                  <c:v>0.95155028393549301</c:v>
                </c:pt>
                <c:pt idx="1748">
                  <c:v>0.95058841805370198</c:v>
                </c:pt>
                <c:pt idx="1749">
                  <c:v>0.94965872818256503</c:v>
                </c:pt>
                <c:pt idx="1750">
                  <c:v>0.94865456446600005</c:v>
                </c:pt>
                <c:pt idx="1751">
                  <c:v>0.94765074848084696</c:v>
                </c:pt>
                <c:pt idx="1752">
                  <c:v>0.94667478368930502</c:v>
                </c:pt>
                <c:pt idx="1753">
                  <c:v>0.94565454243227298</c:v>
                </c:pt>
                <c:pt idx="1754">
                  <c:v>0.94453562981230299</c:v>
                </c:pt>
                <c:pt idx="1755">
                  <c:v>0.94344686375785503</c:v>
                </c:pt>
                <c:pt idx="1756">
                  <c:v>0.94239959162783504</c:v>
                </c:pt>
                <c:pt idx="1757">
                  <c:v>0.941310968151718</c:v>
                </c:pt>
                <c:pt idx="1758">
                  <c:v>0.94019167292911798</c:v>
                </c:pt>
                <c:pt idx="1759">
                  <c:v>0.93908002853023698</c:v>
                </c:pt>
                <c:pt idx="1760">
                  <c:v>0.93795650175173395</c:v>
                </c:pt>
                <c:pt idx="1761">
                  <c:v>0.93677005172684003</c:v>
                </c:pt>
                <c:pt idx="1762">
                  <c:v>0.93563919132038398</c:v>
                </c:pt>
                <c:pt idx="1763">
                  <c:v>0.93462886437810599</c:v>
                </c:pt>
                <c:pt idx="1764">
                  <c:v>0.93355861006338903</c:v>
                </c:pt>
                <c:pt idx="1765">
                  <c:v>0.93257096158475705</c:v>
                </c:pt>
                <c:pt idx="1766">
                  <c:v>0.93149639836578702</c:v>
                </c:pt>
                <c:pt idx="1767">
                  <c:v>0.93037067895227399</c:v>
                </c:pt>
                <c:pt idx="1768">
                  <c:v>0.92929320198895604</c:v>
                </c:pt>
                <c:pt idx="1769">
                  <c:v>0.92823258004138998</c:v>
                </c:pt>
                <c:pt idx="1770">
                  <c:v>0.92718443960388897</c:v>
                </c:pt>
                <c:pt idx="1771">
                  <c:v>0.92625747523414004</c:v>
                </c:pt>
                <c:pt idx="1772">
                  <c:v>0.92529106345160295</c:v>
                </c:pt>
                <c:pt idx="1773">
                  <c:v>0.92430597303383599</c:v>
                </c:pt>
                <c:pt idx="1774">
                  <c:v>0.92331183265587902</c:v>
                </c:pt>
                <c:pt idx="1775">
                  <c:v>0.92238003918423395</c:v>
                </c:pt>
                <c:pt idx="1776">
                  <c:v>0.92131056377161402</c:v>
                </c:pt>
                <c:pt idx="1777">
                  <c:v>0.92022041630269402</c:v>
                </c:pt>
                <c:pt idx="1778">
                  <c:v>0.91914366200046305</c:v>
                </c:pt>
                <c:pt idx="1779">
                  <c:v>0.91790942294533395</c:v>
                </c:pt>
                <c:pt idx="1780">
                  <c:v>0.91669913571204398</c:v>
                </c:pt>
                <c:pt idx="1781">
                  <c:v>0.91546864533816896</c:v>
                </c:pt>
                <c:pt idx="1782">
                  <c:v>0.91420277857714205</c:v>
                </c:pt>
                <c:pt idx="1783">
                  <c:v>0.91300314982338104</c:v>
                </c:pt>
                <c:pt idx="1784">
                  <c:v>0.91172146727085401</c:v>
                </c:pt>
                <c:pt idx="1785">
                  <c:v>0.91039453151083505</c:v>
                </c:pt>
                <c:pt idx="1786">
                  <c:v>0.90906091130330202</c:v>
                </c:pt>
                <c:pt idx="1787">
                  <c:v>0.90775470201535802</c:v>
                </c:pt>
                <c:pt idx="1788">
                  <c:v>0.90646497796862102</c:v>
                </c:pt>
                <c:pt idx="1789">
                  <c:v>0.90518079249707695</c:v>
                </c:pt>
                <c:pt idx="1790">
                  <c:v>0.90390043246725504</c:v>
                </c:pt>
                <c:pt idx="1791">
                  <c:v>0.90253706188699401</c:v>
                </c:pt>
                <c:pt idx="1792">
                  <c:v>0.90113424730972402</c:v>
                </c:pt>
                <c:pt idx="1793">
                  <c:v>0.89986028605428403</c:v>
                </c:pt>
                <c:pt idx="1794">
                  <c:v>0.89864687402531696</c:v>
                </c:pt>
                <c:pt idx="1795">
                  <c:v>0.89740098912910304</c:v>
                </c:pt>
                <c:pt idx="1796">
                  <c:v>0.89622543455850101</c:v>
                </c:pt>
                <c:pt idx="1797">
                  <c:v>0.89503898255284497</c:v>
                </c:pt>
                <c:pt idx="1798">
                  <c:v>0.89371043374111003</c:v>
                </c:pt>
                <c:pt idx="1799">
                  <c:v>0.89240712047378401</c:v>
                </c:pt>
                <c:pt idx="1800">
                  <c:v>0.89113938474825505</c:v>
                </c:pt>
                <c:pt idx="1801">
                  <c:v>0.88982802882776602</c:v>
                </c:pt>
                <c:pt idx="1802">
                  <c:v>0.88852004096326398</c:v>
                </c:pt>
                <c:pt idx="1803">
                  <c:v>0.88720562647705803</c:v>
                </c:pt>
                <c:pt idx="1804">
                  <c:v>0.88598786661827</c:v>
                </c:pt>
                <c:pt idx="1805">
                  <c:v>0.88483560135648498</c:v>
                </c:pt>
                <c:pt idx="1806">
                  <c:v>0.88422298997447202</c:v>
                </c:pt>
                <c:pt idx="1807">
                  <c:v>0.88372485780862797</c:v>
                </c:pt>
                <c:pt idx="1808">
                  <c:v>0.88371502768303101</c:v>
                </c:pt>
                <c:pt idx="1809">
                  <c:v>0.88407685760521804</c:v>
                </c:pt>
                <c:pt idx="1810">
                  <c:v>0.88468016329649402</c:v>
                </c:pt>
                <c:pt idx="1811">
                  <c:v>0.88562947964097205</c:v>
                </c:pt>
                <c:pt idx="1812">
                  <c:v>0.88699846265850202</c:v>
                </c:pt>
                <c:pt idx="1813">
                  <c:v>0.88860808876806696</c:v>
                </c:pt>
                <c:pt idx="1814">
                  <c:v>0.89038557455461897</c:v>
                </c:pt>
                <c:pt idx="1815">
                  <c:v>0.89237007841735605</c:v>
                </c:pt>
                <c:pt idx="1816">
                  <c:v>0.89446773837636095</c:v>
                </c:pt>
                <c:pt idx="1817">
                  <c:v>0.89653260015962</c:v>
                </c:pt>
                <c:pt idx="1818">
                  <c:v>0.89854972858724802</c:v>
                </c:pt>
                <c:pt idx="1819">
                  <c:v>0.90047301237188304</c:v>
                </c:pt>
                <c:pt idx="1820">
                  <c:v>0.90227035331147798</c:v>
                </c:pt>
                <c:pt idx="1821">
                  <c:v>0.90374223646285201</c:v>
                </c:pt>
                <c:pt idx="1822">
                  <c:v>0.90508909625901501</c:v>
                </c:pt>
                <c:pt idx="1823">
                  <c:v>0.90627116289053999</c:v>
                </c:pt>
                <c:pt idx="1824">
                  <c:v>0.90718598581832999</c:v>
                </c:pt>
                <c:pt idx="1825">
                  <c:v>0.90811503672863003</c:v>
                </c:pt>
                <c:pt idx="1826">
                  <c:v>0.90899804301818998</c:v>
                </c:pt>
                <c:pt idx="1827">
                  <c:v>0.90983172259966505</c:v>
                </c:pt>
                <c:pt idx="1828">
                  <c:v>0.91055483819110905</c:v>
                </c:pt>
                <c:pt idx="1829">
                  <c:v>0.91131148663038297</c:v>
                </c:pt>
                <c:pt idx="1830">
                  <c:v>0.91203130723533199</c:v>
                </c:pt>
                <c:pt idx="1831">
                  <c:v>0.91270530771745595</c:v>
                </c:pt>
                <c:pt idx="1832">
                  <c:v>0.91341343463560398</c:v>
                </c:pt>
                <c:pt idx="1833">
                  <c:v>0.91404880342051198</c:v>
                </c:pt>
                <c:pt idx="1834">
                  <c:v>0.91453469697235601</c:v>
                </c:pt>
                <c:pt idx="1835">
                  <c:v>0.91497095231372005</c:v>
                </c:pt>
                <c:pt idx="1836">
                  <c:v>0.91534151113486795</c:v>
                </c:pt>
                <c:pt idx="1837">
                  <c:v>0.91561756151027396</c:v>
                </c:pt>
                <c:pt idx="1838">
                  <c:v>0.91590489004392595</c:v>
                </c:pt>
                <c:pt idx="1839">
                  <c:v>0.91624882897884496</c:v>
                </c:pt>
                <c:pt idx="1840">
                  <c:v>0.91658922714921898</c:v>
                </c:pt>
                <c:pt idx="1841">
                  <c:v>0.91696363592102403</c:v>
                </c:pt>
                <c:pt idx="1842">
                  <c:v>0.91732072611188997</c:v>
                </c:pt>
                <c:pt idx="1843">
                  <c:v>0.91759319016875995</c:v>
                </c:pt>
                <c:pt idx="1844">
                  <c:v>0.91789688077463705</c:v>
                </c:pt>
                <c:pt idx="1845">
                  <c:v>0.91824681064014502</c:v>
                </c:pt>
                <c:pt idx="1846">
                  <c:v>0.91866596420195501</c:v>
                </c:pt>
                <c:pt idx="1847">
                  <c:v>0.91901807421081105</c:v>
                </c:pt>
                <c:pt idx="1848">
                  <c:v>0.91934955338186097</c:v>
                </c:pt>
                <c:pt idx="1849">
                  <c:v>0.91975797967253903</c:v>
                </c:pt>
                <c:pt idx="1850">
                  <c:v>0.92012352202874104</c:v>
                </c:pt>
                <c:pt idx="1851">
                  <c:v>0.92065021896755295</c:v>
                </c:pt>
                <c:pt idx="1852">
                  <c:v>0.92130325614923203</c:v>
                </c:pt>
                <c:pt idx="1853">
                  <c:v>0.92189856768739498</c:v>
                </c:pt>
                <c:pt idx="1854">
                  <c:v>0.92242834265315998</c:v>
                </c:pt>
                <c:pt idx="1855">
                  <c:v>0.92291462894794696</c:v>
                </c:pt>
                <c:pt idx="1856">
                  <c:v>0.92337451054370301</c:v>
                </c:pt>
                <c:pt idx="1857">
                  <c:v>0.92382530536630403</c:v>
                </c:pt>
                <c:pt idx="1858">
                  <c:v>0.92435363375164403</c:v>
                </c:pt>
                <c:pt idx="1859">
                  <c:v>0.92491653315120004</c:v>
                </c:pt>
                <c:pt idx="1860">
                  <c:v>0.92548139816490105</c:v>
                </c:pt>
                <c:pt idx="1861">
                  <c:v>0.92605961695207495</c:v>
                </c:pt>
                <c:pt idx="1862">
                  <c:v>0.92661017273005797</c:v>
                </c:pt>
                <c:pt idx="1863">
                  <c:v>0.92716488304349098</c:v>
                </c:pt>
                <c:pt idx="1864">
                  <c:v>0.92770437980877096</c:v>
                </c:pt>
                <c:pt idx="1865">
                  <c:v>0.92831601630537297</c:v>
                </c:pt>
                <c:pt idx="1866">
                  <c:v>0.92885444576220499</c:v>
                </c:pt>
                <c:pt idx="1867">
                  <c:v>0.92925365570839602</c:v>
                </c:pt>
                <c:pt idx="1868">
                  <c:v>0.92962649051227897</c:v>
                </c:pt>
                <c:pt idx="1869">
                  <c:v>0.92991097602735096</c:v>
                </c:pt>
                <c:pt idx="1870">
                  <c:v>0.93002777800703895</c:v>
                </c:pt>
                <c:pt idx="1871">
                  <c:v>0.93022254633886603</c:v>
                </c:pt>
                <c:pt idx="1872">
                  <c:v>0.93046943675162497</c:v>
                </c:pt>
                <c:pt idx="1873">
                  <c:v>0.93068917883839597</c:v>
                </c:pt>
                <c:pt idx="1874">
                  <c:v>0.93088067461703405</c:v>
                </c:pt>
                <c:pt idx="1875">
                  <c:v>0.93101336715262795</c:v>
                </c:pt>
                <c:pt idx="1876">
                  <c:v>0.93115887785652396</c:v>
                </c:pt>
                <c:pt idx="1877">
                  <c:v>0.93126741233606203</c:v>
                </c:pt>
                <c:pt idx="1878">
                  <c:v>0.931410517536717</c:v>
                </c:pt>
                <c:pt idx="1879">
                  <c:v>0.93160895321038295</c:v>
                </c:pt>
                <c:pt idx="1880">
                  <c:v>0.93173116920832699</c:v>
                </c:pt>
                <c:pt idx="1881">
                  <c:v>0.93175870753798795</c:v>
                </c:pt>
                <c:pt idx="1882">
                  <c:v>0.93184875001885703</c:v>
                </c:pt>
                <c:pt idx="1883">
                  <c:v>0.93199055637299499</c:v>
                </c:pt>
                <c:pt idx="1884">
                  <c:v>0.93204274593339798</c:v>
                </c:pt>
                <c:pt idx="1885">
                  <c:v>0.93216149270159199</c:v>
                </c:pt>
                <c:pt idx="1886">
                  <c:v>0.93220521334716899</c:v>
                </c:pt>
                <c:pt idx="1887">
                  <c:v>0.93201873269237301</c:v>
                </c:pt>
                <c:pt idx="1888">
                  <c:v>0.93187316136456699</c:v>
                </c:pt>
                <c:pt idx="1889">
                  <c:v>0.93177612390304598</c:v>
                </c:pt>
                <c:pt idx="1890">
                  <c:v>0.93169312351157396</c:v>
                </c:pt>
                <c:pt idx="1891">
                  <c:v>0.93185312366957895</c:v>
                </c:pt>
                <c:pt idx="1892">
                  <c:v>0.93202242846929195</c:v>
                </c:pt>
                <c:pt idx="1893">
                  <c:v>0.93210230827900298</c:v>
                </c:pt>
                <c:pt idx="1894">
                  <c:v>0.93224789121182505</c:v>
                </c:pt>
                <c:pt idx="1895">
                  <c:v>0.93242314843098495</c:v>
                </c:pt>
                <c:pt idx="1896">
                  <c:v>0.93255692695111803</c:v>
                </c:pt>
                <c:pt idx="1897">
                  <c:v>0.93276733493663</c:v>
                </c:pt>
                <c:pt idx="1898">
                  <c:v>0.93286407845264396</c:v>
                </c:pt>
                <c:pt idx="1899">
                  <c:v>0.93283680722493101</c:v>
                </c:pt>
                <c:pt idx="1900">
                  <c:v>0.93287101795052196</c:v>
                </c:pt>
                <c:pt idx="1901">
                  <c:v>0.93283708802426402</c:v>
                </c:pt>
                <c:pt idx="1902">
                  <c:v>0.93281002446092198</c:v>
                </c:pt>
                <c:pt idx="1903">
                  <c:v>0.93290676276568596</c:v>
                </c:pt>
                <c:pt idx="1904">
                  <c:v>0.93287377012734096</c:v>
                </c:pt>
                <c:pt idx="1905">
                  <c:v>0.93289430034482501</c:v>
                </c:pt>
                <c:pt idx="1906">
                  <c:v>0.93285758693741005</c:v>
                </c:pt>
                <c:pt idx="1907">
                  <c:v>0.93275872149338301</c:v>
                </c:pt>
                <c:pt idx="1908">
                  <c:v>0.93252141683887901</c:v>
                </c:pt>
                <c:pt idx="1909">
                  <c:v>0.932177749051465</c:v>
                </c:pt>
                <c:pt idx="1910">
                  <c:v>0.931853073602393</c:v>
                </c:pt>
                <c:pt idx="1911">
                  <c:v>0.93147927608141201</c:v>
                </c:pt>
                <c:pt idx="1912">
                  <c:v>0.93117234808386096</c:v>
                </c:pt>
                <c:pt idx="1913">
                  <c:v>0.93099803429066297</c:v>
                </c:pt>
                <c:pt idx="1914">
                  <c:v>0.93085216682408001</c:v>
                </c:pt>
                <c:pt idx="1915">
                  <c:v>0.93066011502838997</c:v>
                </c:pt>
                <c:pt idx="1916">
                  <c:v>0.93055556020568597</c:v>
                </c:pt>
                <c:pt idx="1917">
                  <c:v>0.93039294979902099</c:v>
                </c:pt>
                <c:pt idx="1918">
                  <c:v>0.93011445067612097</c:v>
                </c:pt>
                <c:pt idx="1919">
                  <c:v>0.93003042901433997</c:v>
                </c:pt>
                <c:pt idx="1920">
                  <c:v>0.92990739130987199</c:v>
                </c:pt>
                <c:pt idx="1921">
                  <c:v>0.92955541496459604</c:v>
                </c:pt>
                <c:pt idx="1922">
                  <c:v>0.92935631036294897</c:v>
                </c:pt>
                <c:pt idx="1923">
                  <c:v>0.92929120157268297</c:v>
                </c:pt>
                <c:pt idx="1924">
                  <c:v>0.92913458061833398</c:v>
                </c:pt>
                <c:pt idx="1925">
                  <c:v>0.92914646345295204</c:v>
                </c:pt>
                <c:pt idx="1926">
                  <c:v>0.92936636457251198</c:v>
                </c:pt>
                <c:pt idx="1927">
                  <c:v>0.92938359432429096</c:v>
                </c:pt>
                <c:pt idx="1928">
                  <c:v>0.92923331273122201</c:v>
                </c:pt>
                <c:pt idx="1929">
                  <c:v>0.92931078811176704</c:v>
                </c:pt>
                <c:pt idx="1930">
                  <c:v>0.92945007538239699</c:v>
                </c:pt>
                <c:pt idx="1931">
                  <c:v>0.92959599977832796</c:v>
                </c:pt>
                <c:pt idx="1932">
                  <c:v>0.92988373136038904</c:v>
                </c:pt>
                <c:pt idx="1933">
                  <c:v>0.93004126965254996</c:v>
                </c:pt>
                <c:pt idx="1934">
                  <c:v>0.93015419922045905</c:v>
                </c:pt>
                <c:pt idx="1935">
                  <c:v>0.93014954800473304</c:v>
                </c:pt>
                <c:pt idx="1936">
                  <c:v>0.93003288238181803</c:v>
                </c:pt>
                <c:pt idx="1937">
                  <c:v>0.93004623261214903</c:v>
                </c:pt>
                <c:pt idx="1938">
                  <c:v>0.93007141053289599</c:v>
                </c:pt>
                <c:pt idx="1939">
                  <c:v>0.93004650680857803</c:v>
                </c:pt>
                <c:pt idx="1940">
                  <c:v>0.93008990112211598</c:v>
                </c:pt>
                <c:pt idx="1941">
                  <c:v>0.93000666023638201</c:v>
                </c:pt>
                <c:pt idx="1942">
                  <c:v>0.92971439841758596</c:v>
                </c:pt>
                <c:pt idx="1943">
                  <c:v>0.92953370399654101</c:v>
                </c:pt>
                <c:pt idx="1944">
                  <c:v>0.92945322710955902</c:v>
                </c:pt>
                <c:pt idx="1945">
                  <c:v>0.92931036105037101</c:v>
                </c:pt>
                <c:pt idx="1946">
                  <c:v>0.92923685869311801</c:v>
                </c:pt>
                <c:pt idx="1947">
                  <c:v>0.92898620048530101</c:v>
                </c:pt>
                <c:pt idx="1948">
                  <c:v>0.928614408708756</c:v>
                </c:pt>
                <c:pt idx="1949">
                  <c:v>0.928135345193005</c:v>
                </c:pt>
                <c:pt idx="1950">
                  <c:v>0.927792329828942</c:v>
                </c:pt>
                <c:pt idx="1951">
                  <c:v>0.92736860181383995</c:v>
                </c:pt>
                <c:pt idx="1952">
                  <c:v>0.92696746724923296</c:v>
                </c:pt>
                <c:pt idx="1953">
                  <c:v>0.92658871016353095</c:v>
                </c:pt>
                <c:pt idx="1954">
                  <c:v>0.92617496709372904</c:v>
                </c:pt>
                <c:pt idx="1955">
                  <c:v>0.92579086890228801</c:v>
                </c:pt>
                <c:pt idx="1956">
                  <c:v>0.92536877869502498</c:v>
                </c:pt>
                <c:pt idx="1957">
                  <c:v>0.92511961399803899</c:v>
                </c:pt>
                <c:pt idx="1958">
                  <c:v>0.92503359426217802</c:v>
                </c:pt>
                <c:pt idx="1959">
                  <c:v>0.92480106290799902</c:v>
                </c:pt>
                <c:pt idx="1960">
                  <c:v>0.92477812562684003</c:v>
                </c:pt>
                <c:pt idx="1961">
                  <c:v>0.924781306086782</c:v>
                </c:pt>
                <c:pt idx="1962">
                  <c:v>0.92439715664159805</c:v>
                </c:pt>
                <c:pt idx="1963">
                  <c:v>0.92411587670495698</c:v>
                </c:pt>
                <c:pt idx="1964">
                  <c:v>0.92398748078390402</c:v>
                </c:pt>
                <c:pt idx="1965">
                  <c:v>0.923958762765549</c:v>
                </c:pt>
                <c:pt idx="1966">
                  <c:v>0.92421425080669894</c:v>
                </c:pt>
                <c:pt idx="1967">
                  <c:v>0.924233263716012</c:v>
                </c:pt>
                <c:pt idx="1968">
                  <c:v>0.92398676712849404</c:v>
                </c:pt>
                <c:pt idx="1969">
                  <c:v>0.92371450612664197</c:v>
                </c:pt>
                <c:pt idx="1970">
                  <c:v>0.92321354799119804</c:v>
                </c:pt>
                <c:pt idx="1971">
                  <c:v>0.92278253742881799</c:v>
                </c:pt>
                <c:pt idx="1972">
                  <c:v>0.92263901204138998</c:v>
                </c:pt>
                <c:pt idx="1973">
                  <c:v>0.92228269762547899</c:v>
                </c:pt>
                <c:pt idx="1974">
                  <c:v>0.92179929922669801</c:v>
                </c:pt>
                <c:pt idx="1975">
                  <c:v>0.92137339994858103</c:v>
                </c:pt>
                <c:pt idx="1976">
                  <c:v>0.92085968911444804</c:v>
                </c:pt>
                <c:pt idx="1977">
                  <c:v>0.92033224941554903</c:v>
                </c:pt>
                <c:pt idx="1978">
                  <c:v>0.91986195287624295</c:v>
                </c:pt>
                <c:pt idx="1979">
                  <c:v>0.91963546197790602</c:v>
                </c:pt>
                <c:pt idx="1980">
                  <c:v>0.91923871101489796</c:v>
                </c:pt>
                <c:pt idx="1981">
                  <c:v>0.91895830001327605</c:v>
                </c:pt>
                <c:pt idx="1982">
                  <c:v>0.91891846852425496</c:v>
                </c:pt>
                <c:pt idx="1983">
                  <c:v>0.91867573183323203</c:v>
                </c:pt>
                <c:pt idx="1984">
                  <c:v>0.91833409575788605</c:v>
                </c:pt>
                <c:pt idx="1985">
                  <c:v>0.91838727004337894</c:v>
                </c:pt>
                <c:pt idx="1986">
                  <c:v>0.91836261142032505</c:v>
                </c:pt>
                <c:pt idx="1987">
                  <c:v>0.918148728309504</c:v>
                </c:pt>
                <c:pt idx="1988">
                  <c:v>0.91816350259641999</c:v>
                </c:pt>
                <c:pt idx="1989">
                  <c:v>0.91823350289984496</c:v>
                </c:pt>
                <c:pt idx="1990">
                  <c:v>0.91834317767624096</c:v>
                </c:pt>
                <c:pt idx="1991">
                  <c:v>0.91841238552135795</c:v>
                </c:pt>
                <c:pt idx="1992">
                  <c:v>0.91842186333057296</c:v>
                </c:pt>
                <c:pt idx="1993">
                  <c:v>0.91832847988008004</c:v>
                </c:pt>
                <c:pt idx="1994">
                  <c:v>0.91809418187871095</c:v>
                </c:pt>
                <c:pt idx="1995">
                  <c:v>0.91808971659483796</c:v>
                </c:pt>
                <c:pt idx="1996">
                  <c:v>0.91810927150389998</c:v>
                </c:pt>
                <c:pt idx="1997">
                  <c:v>0.91794631058698195</c:v>
                </c:pt>
                <c:pt idx="1998">
                  <c:v>0.91783162309825095</c:v>
                </c:pt>
                <c:pt idx="1999">
                  <c:v>0.91780133627229799</c:v>
                </c:pt>
                <c:pt idx="2000">
                  <c:v>0.91763808562418903</c:v>
                </c:pt>
                <c:pt idx="2001">
                  <c:v>0.91742972867741701</c:v>
                </c:pt>
                <c:pt idx="2002">
                  <c:v>0.91718418590350703</c:v>
                </c:pt>
                <c:pt idx="2003">
                  <c:v>0.91669642589407896</c:v>
                </c:pt>
                <c:pt idx="2004">
                  <c:v>0.91630444152479895</c:v>
                </c:pt>
                <c:pt idx="2005">
                  <c:v>0.91598709257257205</c:v>
                </c:pt>
                <c:pt idx="2006">
                  <c:v>0.91547218351621795</c:v>
                </c:pt>
                <c:pt idx="2007">
                  <c:v>0.91501738096783602</c:v>
                </c:pt>
                <c:pt idx="2008">
                  <c:v>0.91433990827412404</c:v>
                </c:pt>
                <c:pt idx="2009">
                  <c:v>0.913444050274414</c:v>
                </c:pt>
                <c:pt idx="2010">
                  <c:v>0.91309552371675295</c:v>
                </c:pt>
                <c:pt idx="2011">
                  <c:v>0.912646993411251</c:v>
                </c:pt>
                <c:pt idx="2012">
                  <c:v>0.91227807487073298</c:v>
                </c:pt>
                <c:pt idx="2013">
                  <c:v>0.91239525055641302</c:v>
                </c:pt>
                <c:pt idx="2014">
                  <c:v>0.91197042089823099</c:v>
                </c:pt>
                <c:pt idx="2015">
                  <c:v>0.91134957978253495</c:v>
                </c:pt>
                <c:pt idx="2016">
                  <c:v>0.91080402018126905</c:v>
                </c:pt>
                <c:pt idx="2017">
                  <c:v>0.90999374486279205</c:v>
                </c:pt>
                <c:pt idx="2018">
                  <c:v>0.909351205508792</c:v>
                </c:pt>
                <c:pt idx="2019">
                  <c:v>0.90878187790766096</c:v>
                </c:pt>
                <c:pt idx="2020">
                  <c:v>0.90786201943358402</c:v>
                </c:pt>
                <c:pt idx="2021">
                  <c:v>0.90727201768338395</c:v>
                </c:pt>
                <c:pt idx="2022">
                  <c:v>0.906706615363984</c:v>
                </c:pt>
                <c:pt idx="2023">
                  <c:v>0.90562337213868505</c:v>
                </c:pt>
                <c:pt idx="2024">
                  <c:v>0.90499938761138499</c:v>
                </c:pt>
                <c:pt idx="2025">
                  <c:v>0.90443585871727805</c:v>
                </c:pt>
                <c:pt idx="2026">
                  <c:v>0.90356148671124803</c:v>
                </c:pt>
                <c:pt idx="2027">
                  <c:v>0.90291623303430402</c:v>
                </c:pt>
                <c:pt idx="2028">
                  <c:v>0.90202740620899602</c:v>
                </c:pt>
                <c:pt idx="2029">
                  <c:v>0.90082873412120201</c:v>
                </c:pt>
                <c:pt idx="2030">
                  <c:v>0.89981752287781303</c:v>
                </c:pt>
                <c:pt idx="2031">
                  <c:v>0.89910268143538596</c:v>
                </c:pt>
                <c:pt idx="2032">
                  <c:v>0.898553707408142</c:v>
                </c:pt>
                <c:pt idx="2033">
                  <c:v>0.898008112008847</c:v>
                </c:pt>
                <c:pt idx="2034">
                  <c:v>0.89753548461744204</c:v>
                </c:pt>
                <c:pt idx="2035">
                  <c:v>0.89673374005760598</c:v>
                </c:pt>
                <c:pt idx="2036">
                  <c:v>0.895829969428108</c:v>
                </c:pt>
                <c:pt idx="2037">
                  <c:v>0.89505301483853805</c:v>
                </c:pt>
                <c:pt idx="2038">
                  <c:v>0.89384965381680903</c:v>
                </c:pt>
                <c:pt idx="2039">
                  <c:v>0.89271234359339002</c:v>
                </c:pt>
                <c:pt idx="2040">
                  <c:v>0.89184033151852704</c:v>
                </c:pt>
                <c:pt idx="2041">
                  <c:v>0.89099213269128996</c:v>
                </c:pt>
                <c:pt idx="2042">
                  <c:v>0.89056902247522296</c:v>
                </c:pt>
                <c:pt idx="2043">
                  <c:v>0.89025958544904904</c:v>
                </c:pt>
                <c:pt idx="2044">
                  <c:v>0.88988803470256705</c:v>
                </c:pt>
                <c:pt idx="2045">
                  <c:v>0.88972468727140497</c:v>
                </c:pt>
                <c:pt idx="2046">
                  <c:v>0.88898327869924798</c:v>
                </c:pt>
                <c:pt idx="2047">
                  <c:v>0.88805037505870499</c:v>
                </c:pt>
                <c:pt idx="2048">
                  <c:v>0.88742993196853803</c:v>
                </c:pt>
                <c:pt idx="2049">
                  <c:v>0.88671955263019997</c:v>
                </c:pt>
                <c:pt idx="2050">
                  <c:v>0.88634539009090096</c:v>
                </c:pt>
              </c:numCache>
            </c:numRef>
          </c:yVal>
          <c:smooth val="1"/>
          <c:extLst>
            <c:ext xmlns:c16="http://schemas.microsoft.com/office/drawing/2014/chart" uri="{C3380CC4-5D6E-409C-BE32-E72D297353CC}">
              <c16:uniqueId val="{00000004-F8C5-4899-8030-2736C142E439}"/>
            </c:ext>
          </c:extLst>
        </c:ser>
        <c:ser>
          <c:idx val="5"/>
          <c:order val="5"/>
          <c:tx>
            <c:strRef>
              <c:f>asd_lb!$G$1</c:f>
              <c:strCache>
                <c:ptCount val="1"/>
                <c:pt idx="0">
                  <c:v>sde_nitzan</c:v>
                </c:pt>
              </c:strCache>
            </c:strRef>
          </c:tx>
          <c:spPr>
            <a:ln w="19050" cap="rnd">
              <a:solidFill>
                <a:schemeClr val="accent6"/>
              </a:solidFill>
              <a:round/>
            </a:ln>
            <a:effectLst/>
          </c:spPr>
          <c:marker>
            <c:symbol val="none"/>
          </c:marker>
          <c:xVal>
            <c:numRef>
              <c:f>asd_lb!$A$2:$A$2052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asd_lb!$G$2:$G$2052</c:f>
              <c:numCache>
                <c:formatCode>General</c:formatCode>
                <c:ptCount val="2051"/>
                <c:pt idx="0">
                  <c:v>0.107750310446385</c:v>
                </c:pt>
                <c:pt idx="1">
                  <c:v>0.109924135645671</c:v>
                </c:pt>
                <c:pt idx="2">
                  <c:v>0.112972830741723</c:v>
                </c:pt>
                <c:pt idx="3">
                  <c:v>0.11321682851808</c:v>
                </c:pt>
                <c:pt idx="4">
                  <c:v>0.110850716175406</c:v>
                </c:pt>
                <c:pt idx="5">
                  <c:v>0.111438476086767</c:v>
                </c:pt>
                <c:pt idx="6">
                  <c:v>0.11215847311600501</c:v>
                </c:pt>
                <c:pt idx="7">
                  <c:v>0.112185766618479</c:v>
                </c:pt>
                <c:pt idx="8">
                  <c:v>0.11178214183313</c:v>
                </c:pt>
                <c:pt idx="9">
                  <c:v>0.112929182001632</c:v>
                </c:pt>
                <c:pt idx="10">
                  <c:v>0.114395802443338</c:v>
                </c:pt>
                <c:pt idx="11">
                  <c:v>0.11397409138596799</c:v>
                </c:pt>
                <c:pt idx="12">
                  <c:v>0.115058988494094</c:v>
                </c:pt>
                <c:pt idx="13">
                  <c:v>0.11585570987355701</c:v>
                </c:pt>
                <c:pt idx="14">
                  <c:v>0.11542554142330901</c:v>
                </c:pt>
                <c:pt idx="15">
                  <c:v>0.117386139237994</c:v>
                </c:pt>
                <c:pt idx="16">
                  <c:v>0.11795879377666001</c:v>
                </c:pt>
                <c:pt idx="17">
                  <c:v>0.117713182156421</c:v>
                </c:pt>
                <c:pt idx="18">
                  <c:v>0.120145915654573</c:v>
                </c:pt>
                <c:pt idx="19">
                  <c:v>0.119497006638505</c:v>
                </c:pt>
                <c:pt idx="20">
                  <c:v>0.118172217799406</c:v>
                </c:pt>
                <c:pt idx="21">
                  <c:v>0.120720906688151</c:v>
                </c:pt>
                <c:pt idx="22">
                  <c:v>0.12133163072841301</c:v>
                </c:pt>
                <c:pt idx="23">
                  <c:v>0.12171979816563901</c:v>
                </c:pt>
                <c:pt idx="24">
                  <c:v>0.124125786811219</c:v>
                </c:pt>
                <c:pt idx="25">
                  <c:v>0.125537311928061</c:v>
                </c:pt>
                <c:pt idx="26">
                  <c:v>0.126047198632006</c:v>
                </c:pt>
                <c:pt idx="27">
                  <c:v>0.12632872254222</c:v>
                </c:pt>
                <c:pt idx="28">
                  <c:v>0.12683023480671701</c:v>
                </c:pt>
                <c:pt idx="29">
                  <c:v>0.12802338211116501</c:v>
                </c:pt>
                <c:pt idx="30">
                  <c:v>0.129212563750496</c:v>
                </c:pt>
                <c:pt idx="31">
                  <c:v>0.12965614402498499</c:v>
                </c:pt>
                <c:pt idx="32">
                  <c:v>0.131227165517178</c:v>
                </c:pt>
                <c:pt idx="33">
                  <c:v>0.13279877268006299</c:v>
                </c:pt>
                <c:pt idx="34">
                  <c:v>0.13313448120859001</c:v>
                </c:pt>
                <c:pt idx="35">
                  <c:v>0.13388881050697701</c:v>
                </c:pt>
                <c:pt idx="36">
                  <c:v>0.13492861648679699</c:v>
                </c:pt>
                <c:pt idx="37">
                  <c:v>0.13598638136681601</c:v>
                </c:pt>
                <c:pt idx="38">
                  <c:v>0.13803795786892201</c:v>
                </c:pt>
                <c:pt idx="39">
                  <c:v>0.13991669947332699</c:v>
                </c:pt>
                <c:pt idx="40">
                  <c:v>0.14121601463059499</c:v>
                </c:pt>
                <c:pt idx="41">
                  <c:v>0.14243343675324099</c:v>
                </c:pt>
                <c:pt idx="42">
                  <c:v>0.143403383620237</c:v>
                </c:pt>
                <c:pt idx="43">
                  <c:v>0.14402529879750101</c:v>
                </c:pt>
                <c:pt idx="44">
                  <c:v>0.14407689891004699</c:v>
                </c:pt>
                <c:pt idx="45">
                  <c:v>0.14536462393696201</c:v>
                </c:pt>
                <c:pt idx="46">
                  <c:v>0.14713820259372001</c:v>
                </c:pt>
                <c:pt idx="47">
                  <c:v>0.14866826844888001</c:v>
                </c:pt>
                <c:pt idx="48">
                  <c:v>0.14949807668572701</c:v>
                </c:pt>
                <c:pt idx="49">
                  <c:v>0.15029495898713199</c:v>
                </c:pt>
                <c:pt idx="50">
                  <c:v>0.151622749519052</c:v>
                </c:pt>
                <c:pt idx="51">
                  <c:v>0.15315946400111299</c:v>
                </c:pt>
                <c:pt idx="52">
                  <c:v>0.15386012677559999</c:v>
                </c:pt>
                <c:pt idx="53">
                  <c:v>0.15406175372266601</c:v>
                </c:pt>
                <c:pt idx="54">
                  <c:v>0.15544815494634401</c:v>
                </c:pt>
                <c:pt idx="55">
                  <c:v>0.15677844282352199</c:v>
                </c:pt>
                <c:pt idx="56">
                  <c:v>0.15758271018574399</c:v>
                </c:pt>
                <c:pt idx="57">
                  <c:v>0.15788930795593101</c:v>
                </c:pt>
                <c:pt idx="58">
                  <c:v>0.15832971528659001</c:v>
                </c:pt>
                <c:pt idx="59">
                  <c:v>0.159051471990551</c:v>
                </c:pt>
                <c:pt idx="60">
                  <c:v>0.16002736229561901</c:v>
                </c:pt>
                <c:pt idx="61">
                  <c:v>0.16102776806279601</c:v>
                </c:pt>
                <c:pt idx="62">
                  <c:v>0.16198340077301901</c:v>
                </c:pt>
                <c:pt idx="63">
                  <c:v>0.16275664113199201</c:v>
                </c:pt>
                <c:pt idx="64">
                  <c:v>0.16330730155662501</c:v>
                </c:pt>
                <c:pt idx="65">
                  <c:v>0.16401255531527301</c:v>
                </c:pt>
                <c:pt idx="66">
                  <c:v>0.164565900145172</c:v>
                </c:pt>
                <c:pt idx="67">
                  <c:v>0.16461881764575201</c:v>
                </c:pt>
                <c:pt idx="68">
                  <c:v>0.16568554492291501</c:v>
                </c:pt>
                <c:pt idx="69">
                  <c:v>0.16680738030162101</c:v>
                </c:pt>
                <c:pt idx="70">
                  <c:v>0.16703245925564</c:v>
                </c:pt>
                <c:pt idx="71">
                  <c:v>0.16791929861211899</c:v>
                </c:pt>
                <c:pt idx="72">
                  <c:v>0.16870223240328</c:v>
                </c:pt>
                <c:pt idx="73">
                  <c:v>0.16890867319422601</c:v>
                </c:pt>
                <c:pt idx="74">
                  <c:v>0.169811584851354</c:v>
                </c:pt>
                <c:pt idx="75">
                  <c:v>0.17057110317976701</c:v>
                </c:pt>
                <c:pt idx="76">
                  <c:v>0.171018328141299</c:v>
                </c:pt>
                <c:pt idx="77">
                  <c:v>0.17180179841694501</c:v>
                </c:pt>
                <c:pt idx="78">
                  <c:v>0.17294397991961799</c:v>
                </c:pt>
                <c:pt idx="79">
                  <c:v>0.17404316505924999</c:v>
                </c:pt>
                <c:pt idx="80">
                  <c:v>0.174318424796887</c:v>
                </c:pt>
                <c:pt idx="81">
                  <c:v>0.174523007567122</c:v>
                </c:pt>
                <c:pt idx="82">
                  <c:v>0.17514133260794101</c:v>
                </c:pt>
                <c:pt idx="83">
                  <c:v>0.176254640870077</c:v>
                </c:pt>
                <c:pt idx="84">
                  <c:v>0.17680232821526101</c:v>
                </c:pt>
                <c:pt idx="85">
                  <c:v>0.17753736362976699</c:v>
                </c:pt>
                <c:pt idx="86">
                  <c:v>0.17886157137450201</c:v>
                </c:pt>
                <c:pt idx="87">
                  <c:v>0.17998961606949801</c:v>
                </c:pt>
                <c:pt idx="88">
                  <c:v>0.18094843177487399</c:v>
                </c:pt>
                <c:pt idx="89">
                  <c:v>0.18171735097083899</c:v>
                </c:pt>
                <c:pt idx="90">
                  <c:v>0.18229094304815599</c:v>
                </c:pt>
                <c:pt idx="91">
                  <c:v>0.18325439661919499</c:v>
                </c:pt>
                <c:pt idx="92">
                  <c:v>0.184324077951705</c:v>
                </c:pt>
                <c:pt idx="93">
                  <c:v>0.18519222670909499</c:v>
                </c:pt>
                <c:pt idx="94">
                  <c:v>0.186293718433339</c:v>
                </c:pt>
                <c:pt idx="95">
                  <c:v>0.18737142738302801</c:v>
                </c:pt>
                <c:pt idx="96">
                  <c:v>0.18827473294307401</c:v>
                </c:pt>
                <c:pt idx="97">
                  <c:v>0.18941115789893201</c:v>
                </c:pt>
                <c:pt idx="98">
                  <c:v>0.19060541198347999</c:v>
                </c:pt>
                <c:pt idx="99">
                  <c:v>0.191733621327075</c:v>
                </c:pt>
                <c:pt idx="100">
                  <c:v>0.19302518202631999</c:v>
                </c:pt>
                <c:pt idx="101">
                  <c:v>0.194284257846564</c:v>
                </c:pt>
                <c:pt idx="102">
                  <c:v>0.19544176722127601</c:v>
                </c:pt>
                <c:pt idx="103">
                  <c:v>0.196391506048017</c:v>
                </c:pt>
                <c:pt idx="104">
                  <c:v>0.19753058079955799</c:v>
                </c:pt>
                <c:pt idx="105">
                  <c:v>0.19874893346279399</c:v>
                </c:pt>
                <c:pt idx="106">
                  <c:v>0.19966297940955499</c:v>
                </c:pt>
                <c:pt idx="107">
                  <c:v>0.20091462569393401</c:v>
                </c:pt>
                <c:pt idx="108">
                  <c:v>0.202405670477382</c:v>
                </c:pt>
                <c:pt idx="109">
                  <c:v>0.203863020565235</c:v>
                </c:pt>
                <c:pt idx="110">
                  <c:v>0.20491038442047799</c:v>
                </c:pt>
                <c:pt idx="111">
                  <c:v>0.206068452607167</c:v>
                </c:pt>
                <c:pt idx="112">
                  <c:v>0.20750320691823601</c:v>
                </c:pt>
                <c:pt idx="113">
                  <c:v>0.20870800594579</c:v>
                </c:pt>
                <c:pt idx="114">
                  <c:v>0.20993788533576299</c:v>
                </c:pt>
                <c:pt idx="115">
                  <c:v>0.21131803204344399</c:v>
                </c:pt>
                <c:pt idx="116">
                  <c:v>0.212887714357506</c:v>
                </c:pt>
                <c:pt idx="117">
                  <c:v>0.21430749541469099</c:v>
                </c:pt>
                <c:pt idx="118">
                  <c:v>0.21553378926312</c:v>
                </c:pt>
                <c:pt idx="119">
                  <c:v>0.21668371051191301</c:v>
                </c:pt>
                <c:pt idx="120">
                  <c:v>0.21816895452395199</c:v>
                </c:pt>
                <c:pt idx="121">
                  <c:v>0.219782028274151</c:v>
                </c:pt>
                <c:pt idx="122">
                  <c:v>0.22127798794752301</c:v>
                </c:pt>
                <c:pt idx="123">
                  <c:v>0.22255844311506301</c:v>
                </c:pt>
                <c:pt idx="124">
                  <c:v>0.22399058564375099</c:v>
                </c:pt>
                <c:pt idx="125">
                  <c:v>0.22558368742925</c:v>
                </c:pt>
                <c:pt idx="126">
                  <c:v>0.22694973605111299</c:v>
                </c:pt>
                <c:pt idx="127">
                  <c:v>0.228345919715192</c:v>
                </c:pt>
                <c:pt idx="128">
                  <c:v>0.22986081764043201</c:v>
                </c:pt>
                <c:pt idx="129">
                  <c:v>0.231476338976359</c:v>
                </c:pt>
                <c:pt idx="130">
                  <c:v>0.233094778494116</c:v>
                </c:pt>
                <c:pt idx="131">
                  <c:v>0.23477088979442201</c:v>
                </c:pt>
                <c:pt idx="132">
                  <c:v>0.23651867150429401</c:v>
                </c:pt>
                <c:pt idx="133">
                  <c:v>0.23798285735771399</c:v>
                </c:pt>
                <c:pt idx="134">
                  <c:v>0.23948029397189499</c:v>
                </c:pt>
                <c:pt idx="135">
                  <c:v>0.24117726028109501</c:v>
                </c:pt>
                <c:pt idx="136">
                  <c:v>0.24289128887844599</c:v>
                </c:pt>
                <c:pt idx="137">
                  <c:v>0.24466007419928401</c:v>
                </c:pt>
                <c:pt idx="138">
                  <c:v>0.24651227309517901</c:v>
                </c:pt>
                <c:pt idx="139">
                  <c:v>0.248393696686522</c:v>
                </c:pt>
                <c:pt idx="140">
                  <c:v>0.25014655270409603</c:v>
                </c:pt>
                <c:pt idx="141">
                  <c:v>0.25187826652587197</c:v>
                </c:pt>
                <c:pt idx="142">
                  <c:v>0.253734357094765</c:v>
                </c:pt>
                <c:pt idx="143">
                  <c:v>0.25553997472964102</c:v>
                </c:pt>
                <c:pt idx="144">
                  <c:v>0.25742718158552702</c:v>
                </c:pt>
                <c:pt idx="145">
                  <c:v>0.25946197118508102</c:v>
                </c:pt>
                <c:pt idx="146">
                  <c:v>0.26138809265033802</c:v>
                </c:pt>
                <c:pt idx="147">
                  <c:v>0.26338871426879001</c:v>
                </c:pt>
                <c:pt idx="148">
                  <c:v>0.265532518121461</c:v>
                </c:pt>
                <c:pt idx="149">
                  <c:v>0.26759718249444397</c:v>
                </c:pt>
                <c:pt idx="150">
                  <c:v>0.26963464960003902</c:v>
                </c:pt>
                <c:pt idx="151">
                  <c:v>0.27171635412846801</c:v>
                </c:pt>
                <c:pt idx="152">
                  <c:v>0.27393763749154898</c:v>
                </c:pt>
                <c:pt idx="153">
                  <c:v>0.27606969188410702</c:v>
                </c:pt>
                <c:pt idx="154">
                  <c:v>0.27819104189862598</c:v>
                </c:pt>
                <c:pt idx="155">
                  <c:v>0.28046948326210402</c:v>
                </c:pt>
                <c:pt idx="156">
                  <c:v>0.28265212474425999</c:v>
                </c:pt>
                <c:pt idx="157">
                  <c:v>0.284889803419073</c:v>
                </c:pt>
                <c:pt idx="158">
                  <c:v>0.28728487580095502</c:v>
                </c:pt>
                <c:pt idx="159">
                  <c:v>0.28951949645666403</c:v>
                </c:pt>
                <c:pt idx="160">
                  <c:v>0.29180111516873403</c:v>
                </c:pt>
                <c:pt idx="161">
                  <c:v>0.29416240969028201</c:v>
                </c:pt>
                <c:pt idx="162">
                  <c:v>0.29649931940627799</c:v>
                </c:pt>
                <c:pt idx="163">
                  <c:v>0.29872831202142502</c:v>
                </c:pt>
                <c:pt idx="164">
                  <c:v>0.30090104848131399</c:v>
                </c:pt>
                <c:pt idx="165">
                  <c:v>0.30318400795356598</c:v>
                </c:pt>
                <c:pt idx="166">
                  <c:v>0.30548700308592303</c:v>
                </c:pt>
                <c:pt idx="167">
                  <c:v>0.30778779218020702</c:v>
                </c:pt>
                <c:pt idx="168">
                  <c:v>0.31005493466012901</c:v>
                </c:pt>
                <c:pt idx="169">
                  <c:v>0.312281535320869</c:v>
                </c:pt>
                <c:pt idx="170">
                  <c:v>0.31448838225616899</c:v>
                </c:pt>
                <c:pt idx="171">
                  <c:v>0.31667944513117202</c:v>
                </c:pt>
                <c:pt idx="172">
                  <c:v>0.31882296138212401</c:v>
                </c:pt>
                <c:pt idx="173">
                  <c:v>0.32093028321439099</c:v>
                </c:pt>
                <c:pt idx="174">
                  <c:v>0.32304458248680001</c:v>
                </c:pt>
                <c:pt idx="175">
                  <c:v>0.32526297565335199</c:v>
                </c:pt>
                <c:pt idx="176">
                  <c:v>0.32737711186846702</c:v>
                </c:pt>
                <c:pt idx="177">
                  <c:v>0.32938391135397899</c:v>
                </c:pt>
                <c:pt idx="178">
                  <c:v>0.331452642341315</c:v>
                </c:pt>
                <c:pt idx="179">
                  <c:v>0.33336972645723001</c:v>
                </c:pt>
                <c:pt idx="180">
                  <c:v>0.33520437596149</c:v>
                </c:pt>
                <c:pt idx="181">
                  <c:v>0.33707858479580299</c:v>
                </c:pt>
                <c:pt idx="182">
                  <c:v>0.33893646850499298</c:v>
                </c:pt>
                <c:pt idx="183">
                  <c:v>0.34081142202039999</c:v>
                </c:pt>
                <c:pt idx="184">
                  <c:v>0.34266706854944301</c:v>
                </c:pt>
                <c:pt idx="185">
                  <c:v>0.34446064264346798</c:v>
                </c:pt>
                <c:pt idx="186">
                  <c:v>0.34610109160896702</c:v>
                </c:pt>
                <c:pt idx="187">
                  <c:v>0.347619314620086</c:v>
                </c:pt>
                <c:pt idx="188">
                  <c:v>0.34929102606360701</c:v>
                </c:pt>
                <c:pt idx="189">
                  <c:v>0.35089577345287698</c:v>
                </c:pt>
                <c:pt idx="190">
                  <c:v>0.35239257983758199</c:v>
                </c:pt>
                <c:pt idx="191">
                  <c:v>0.35379782072899302</c:v>
                </c:pt>
                <c:pt idx="192">
                  <c:v>0.35518751000164001</c:v>
                </c:pt>
                <c:pt idx="193">
                  <c:v>0.35650051331680399</c:v>
                </c:pt>
                <c:pt idx="194">
                  <c:v>0.35769282535820202</c:v>
                </c:pt>
                <c:pt idx="195">
                  <c:v>0.35896314657459599</c:v>
                </c:pt>
                <c:pt idx="196">
                  <c:v>0.36022319723722102</c:v>
                </c:pt>
                <c:pt idx="197">
                  <c:v>0.36139858174053402</c:v>
                </c:pt>
                <c:pt idx="198">
                  <c:v>0.36252324154075</c:v>
                </c:pt>
                <c:pt idx="199">
                  <c:v>0.36373439554838499</c:v>
                </c:pt>
                <c:pt idx="200">
                  <c:v>0.36499643415856597</c:v>
                </c:pt>
                <c:pt idx="201">
                  <c:v>0.366115075745443</c:v>
                </c:pt>
                <c:pt idx="202">
                  <c:v>0.367328385749422</c:v>
                </c:pt>
                <c:pt idx="203">
                  <c:v>0.36853582513738897</c:v>
                </c:pt>
                <c:pt idx="204">
                  <c:v>0.36954151804060098</c:v>
                </c:pt>
                <c:pt idx="205">
                  <c:v>0.37069444224550402</c:v>
                </c:pt>
                <c:pt idx="206">
                  <c:v>0.37189093014803598</c:v>
                </c:pt>
                <c:pt idx="207">
                  <c:v>0.37294982281464301</c:v>
                </c:pt>
                <c:pt idx="208">
                  <c:v>0.37396751512041898</c:v>
                </c:pt>
                <c:pt idx="209">
                  <c:v>0.37493399235512698</c:v>
                </c:pt>
                <c:pt idx="210">
                  <c:v>0.37584452213275699</c:v>
                </c:pt>
                <c:pt idx="211">
                  <c:v>0.37677925482199598</c:v>
                </c:pt>
                <c:pt idx="212">
                  <c:v>0.377574709530615</c:v>
                </c:pt>
                <c:pt idx="213">
                  <c:v>0.37831674728099901</c:v>
                </c:pt>
                <c:pt idx="214">
                  <c:v>0.37927567723717198</c:v>
                </c:pt>
                <c:pt idx="215">
                  <c:v>0.38017756370071398</c:v>
                </c:pt>
                <c:pt idx="216">
                  <c:v>0.380981968819252</c:v>
                </c:pt>
                <c:pt idx="217">
                  <c:v>0.38172020011206098</c:v>
                </c:pt>
                <c:pt idx="218">
                  <c:v>0.38249230348275798</c:v>
                </c:pt>
                <c:pt idx="219">
                  <c:v>0.38328011558033798</c:v>
                </c:pt>
                <c:pt idx="220">
                  <c:v>0.384029403364475</c:v>
                </c:pt>
                <c:pt idx="221">
                  <c:v>0.38487958174347803</c:v>
                </c:pt>
                <c:pt idx="222">
                  <c:v>0.38572272814256803</c:v>
                </c:pt>
                <c:pt idx="223">
                  <c:v>0.38649029527161599</c:v>
                </c:pt>
                <c:pt idx="224">
                  <c:v>0.38725139167213801</c:v>
                </c:pt>
                <c:pt idx="225">
                  <c:v>0.38804400186507598</c:v>
                </c:pt>
                <c:pt idx="226">
                  <c:v>0.38885648214727497</c:v>
                </c:pt>
                <c:pt idx="227">
                  <c:v>0.38962832401984998</c:v>
                </c:pt>
                <c:pt idx="228">
                  <c:v>0.39039783874184097</c:v>
                </c:pt>
                <c:pt idx="229">
                  <c:v>0.39117488958162799</c:v>
                </c:pt>
                <c:pt idx="230">
                  <c:v>0.39197000957226502</c:v>
                </c:pt>
                <c:pt idx="231">
                  <c:v>0.39271670897778599</c:v>
                </c:pt>
                <c:pt idx="232">
                  <c:v>0.39346963868733098</c:v>
                </c:pt>
                <c:pt idx="233">
                  <c:v>0.39426172662123399</c:v>
                </c:pt>
                <c:pt idx="234">
                  <c:v>0.39495169925020401</c:v>
                </c:pt>
                <c:pt idx="235">
                  <c:v>0.39567061396206699</c:v>
                </c:pt>
                <c:pt idx="236">
                  <c:v>0.39643254951259599</c:v>
                </c:pt>
                <c:pt idx="237">
                  <c:v>0.39714871105242999</c:v>
                </c:pt>
                <c:pt idx="238">
                  <c:v>0.39791468410076303</c:v>
                </c:pt>
                <c:pt idx="239">
                  <c:v>0.39866240642498002</c:v>
                </c:pt>
                <c:pt idx="240">
                  <c:v>0.39933443165457799</c:v>
                </c:pt>
                <c:pt idx="241">
                  <c:v>0.40006286358541399</c:v>
                </c:pt>
                <c:pt idx="242">
                  <c:v>0.40079853847411001</c:v>
                </c:pt>
                <c:pt idx="243">
                  <c:v>0.40149466842717502</c:v>
                </c:pt>
                <c:pt idx="244">
                  <c:v>0.40218975594400902</c:v>
                </c:pt>
                <c:pt idx="245">
                  <c:v>0.40295293609171501</c:v>
                </c:pt>
                <c:pt idx="246">
                  <c:v>0.403735086558901</c:v>
                </c:pt>
                <c:pt idx="247">
                  <c:v>0.404396440456328</c:v>
                </c:pt>
                <c:pt idx="248">
                  <c:v>0.4050345071632</c:v>
                </c:pt>
                <c:pt idx="249">
                  <c:v>0.405659129561662</c:v>
                </c:pt>
                <c:pt idx="250">
                  <c:v>0.40626495052551598</c:v>
                </c:pt>
                <c:pt idx="251">
                  <c:v>0.40695499730416601</c:v>
                </c:pt>
                <c:pt idx="252">
                  <c:v>0.40764844425413799</c:v>
                </c:pt>
                <c:pt idx="253">
                  <c:v>0.40822969178920199</c:v>
                </c:pt>
                <c:pt idx="254">
                  <c:v>0.40886556210731101</c:v>
                </c:pt>
                <c:pt idx="255">
                  <c:v>0.40948071191802798</c:v>
                </c:pt>
                <c:pt idx="256">
                  <c:v>0.41007032914204</c:v>
                </c:pt>
                <c:pt idx="257">
                  <c:v>0.41070112414634202</c:v>
                </c:pt>
                <c:pt idx="258">
                  <c:v>0.41131452170608901</c:v>
                </c:pt>
                <c:pt idx="259">
                  <c:v>0.41189459899832798</c:v>
                </c:pt>
                <c:pt idx="260">
                  <c:v>0.41243611872854402</c:v>
                </c:pt>
                <c:pt idx="261">
                  <c:v>0.413026013612177</c:v>
                </c:pt>
                <c:pt idx="262">
                  <c:v>0.41365771014167002</c:v>
                </c:pt>
                <c:pt idx="263">
                  <c:v>0.414280174454002</c:v>
                </c:pt>
                <c:pt idx="264">
                  <c:v>0.41494613502285899</c:v>
                </c:pt>
                <c:pt idx="265">
                  <c:v>0.415637785148257</c:v>
                </c:pt>
                <c:pt idx="266">
                  <c:v>0.41634188460025101</c:v>
                </c:pt>
                <c:pt idx="267">
                  <c:v>0.41714286959031999</c:v>
                </c:pt>
                <c:pt idx="268">
                  <c:v>0.41797810687278297</c:v>
                </c:pt>
                <c:pt idx="269">
                  <c:v>0.41879940820966399</c:v>
                </c:pt>
                <c:pt idx="270">
                  <c:v>0.41958774031978902</c:v>
                </c:pt>
                <c:pt idx="271">
                  <c:v>0.420489935234309</c:v>
                </c:pt>
                <c:pt idx="272">
                  <c:v>0.42146142596937097</c:v>
                </c:pt>
                <c:pt idx="273">
                  <c:v>0.42237240282639799</c:v>
                </c:pt>
                <c:pt idx="274">
                  <c:v>0.42337313349376299</c:v>
                </c:pt>
                <c:pt idx="275">
                  <c:v>0.42439879343599202</c:v>
                </c:pt>
                <c:pt idx="276">
                  <c:v>0.42538316499336198</c:v>
                </c:pt>
                <c:pt idx="277">
                  <c:v>0.42642358853808998</c:v>
                </c:pt>
                <c:pt idx="278">
                  <c:v>0.427466196806226</c:v>
                </c:pt>
                <c:pt idx="279">
                  <c:v>0.42849696894307598</c:v>
                </c:pt>
                <c:pt idx="280">
                  <c:v>0.42957725954619702</c:v>
                </c:pt>
                <c:pt idx="281">
                  <c:v>0.43065057028856701</c:v>
                </c:pt>
                <c:pt idx="282">
                  <c:v>0.43169900944832701</c:v>
                </c:pt>
                <c:pt idx="283">
                  <c:v>0.43278380064741701</c:v>
                </c:pt>
                <c:pt idx="284">
                  <c:v>0.43380810947611698</c:v>
                </c:pt>
                <c:pt idx="285">
                  <c:v>0.43479033115695798</c:v>
                </c:pt>
                <c:pt idx="286">
                  <c:v>0.43576859225147402</c:v>
                </c:pt>
                <c:pt idx="287">
                  <c:v>0.43677718172232699</c:v>
                </c:pt>
                <c:pt idx="288">
                  <c:v>0.43778465374527897</c:v>
                </c:pt>
                <c:pt idx="289">
                  <c:v>0.43874190721797501</c:v>
                </c:pt>
                <c:pt idx="290">
                  <c:v>0.43970315970066698</c:v>
                </c:pt>
                <c:pt idx="291">
                  <c:v>0.44072566885720599</c:v>
                </c:pt>
                <c:pt idx="292">
                  <c:v>0.441773248041473</c:v>
                </c:pt>
                <c:pt idx="293">
                  <c:v>0.442678772794599</c:v>
                </c:pt>
                <c:pt idx="294">
                  <c:v>0.44356365922862201</c:v>
                </c:pt>
                <c:pt idx="295">
                  <c:v>0.44450746865978902</c:v>
                </c:pt>
                <c:pt idx="296">
                  <c:v>0.44550523889059401</c:v>
                </c:pt>
                <c:pt idx="297">
                  <c:v>0.446449236289715</c:v>
                </c:pt>
                <c:pt idx="298">
                  <c:v>0.44739141858800602</c:v>
                </c:pt>
                <c:pt idx="299">
                  <c:v>0.44834613329874101</c:v>
                </c:pt>
                <c:pt idx="300">
                  <c:v>0.44923032540913499</c:v>
                </c:pt>
                <c:pt idx="301">
                  <c:v>0.45017766503017098</c:v>
                </c:pt>
                <c:pt idx="302">
                  <c:v>0.45119375642613702</c:v>
                </c:pt>
                <c:pt idx="303">
                  <c:v>0.45205140987570502</c:v>
                </c:pt>
                <c:pt idx="304">
                  <c:v>0.45291496422636801</c:v>
                </c:pt>
                <c:pt idx="305">
                  <c:v>0.45384097597834999</c:v>
                </c:pt>
                <c:pt idx="306">
                  <c:v>0.45483394310321701</c:v>
                </c:pt>
                <c:pt idx="307">
                  <c:v>0.455807416022948</c:v>
                </c:pt>
                <c:pt idx="308">
                  <c:v>0.45671266722206799</c:v>
                </c:pt>
                <c:pt idx="309">
                  <c:v>0.45760876237185799</c:v>
                </c:pt>
                <c:pt idx="310">
                  <c:v>0.458493382346436</c:v>
                </c:pt>
                <c:pt idx="311">
                  <c:v>0.45938746694107802</c:v>
                </c:pt>
                <c:pt idx="312">
                  <c:v>0.46029412319905999</c:v>
                </c:pt>
                <c:pt idx="313">
                  <c:v>0.46116489975255798</c:v>
                </c:pt>
                <c:pt idx="314">
                  <c:v>0.46202134057601402</c:v>
                </c:pt>
                <c:pt idx="315">
                  <c:v>0.46287605275930499</c:v>
                </c:pt>
                <c:pt idx="316">
                  <c:v>0.46370832894922898</c:v>
                </c:pt>
                <c:pt idx="317">
                  <c:v>0.46458239009652502</c:v>
                </c:pt>
                <c:pt idx="318">
                  <c:v>0.46548248362536199</c:v>
                </c:pt>
                <c:pt idx="319">
                  <c:v>0.46627567678646198</c:v>
                </c:pt>
                <c:pt idx="320">
                  <c:v>0.467065120156064</c:v>
                </c:pt>
                <c:pt idx="321">
                  <c:v>0.46786656007921301</c:v>
                </c:pt>
                <c:pt idx="322">
                  <c:v>0.46865352462669102</c:v>
                </c:pt>
                <c:pt idx="323">
                  <c:v>0.46946160731638997</c:v>
                </c:pt>
                <c:pt idx="324">
                  <c:v>0.47027757918396901</c:v>
                </c:pt>
                <c:pt idx="325">
                  <c:v>0.47109836720321902</c:v>
                </c:pt>
                <c:pt idx="326">
                  <c:v>0.47188884308010498</c:v>
                </c:pt>
                <c:pt idx="327">
                  <c:v>0.47268400870375299</c:v>
                </c:pt>
                <c:pt idx="328">
                  <c:v>0.473488249539602</c:v>
                </c:pt>
                <c:pt idx="329">
                  <c:v>0.47427937785819901</c:v>
                </c:pt>
                <c:pt idx="330">
                  <c:v>0.47500526094137502</c:v>
                </c:pt>
                <c:pt idx="331">
                  <c:v>0.475701859780368</c:v>
                </c:pt>
                <c:pt idx="332">
                  <c:v>0.47643485896205701</c:v>
                </c:pt>
                <c:pt idx="333">
                  <c:v>0.47710013671725099</c:v>
                </c:pt>
                <c:pt idx="334">
                  <c:v>0.477804890332579</c:v>
                </c:pt>
                <c:pt idx="335">
                  <c:v>0.47854909994242001</c:v>
                </c:pt>
                <c:pt idx="336">
                  <c:v>0.47925392207412398</c:v>
                </c:pt>
                <c:pt idx="337">
                  <c:v>0.47995400987289</c:v>
                </c:pt>
                <c:pt idx="338">
                  <c:v>0.480622252897975</c:v>
                </c:pt>
                <c:pt idx="339">
                  <c:v>0.481255020805956</c:v>
                </c:pt>
                <c:pt idx="340">
                  <c:v>0.48191916892398501</c:v>
                </c:pt>
                <c:pt idx="341">
                  <c:v>0.482573378301697</c:v>
                </c:pt>
                <c:pt idx="342">
                  <c:v>0.483223125760182</c:v>
                </c:pt>
                <c:pt idx="343">
                  <c:v>0.483908003582737</c:v>
                </c:pt>
                <c:pt idx="344">
                  <c:v>0.484556560617035</c:v>
                </c:pt>
                <c:pt idx="345">
                  <c:v>0.48519408148113802</c:v>
                </c:pt>
                <c:pt idx="346">
                  <c:v>0.485848583434284</c:v>
                </c:pt>
                <c:pt idx="347">
                  <c:v>0.48650088847383999</c:v>
                </c:pt>
                <c:pt idx="348">
                  <c:v>0.48709891777211201</c:v>
                </c:pt>
                <c:pt idx="349">
                  <c:v>0.48768854436675102</c:v>
                </c:pt>
                <c:pt idx="350">
                  <c:v>0.48826216307005399</c:v>
                </c:pt>
                <c:pt idx="351">
                  <c:v>0.48883045754431198</c:v>
                </c:pt>
                <c:pt idx="352">
                  <c:v>0.48942126985795698</c:v>
                </c:pt>
                <c:pt idx="353">
                  <c:v>0.49001977333013702</c:v>
                </c:pt>
                <c:pt idx="354">
                  <c:v>0.49061767823872199</c:v>
                </c:pt>
                <c:pt idx="355">
                  <c:v>0.491192518352984</c:v>
                </c:pt>
                <c:pt idx="356">
                  <c:v>0.49177220373728098</c:v>
                </c:pt>
                <c:pt idx="357">
                  <c:v>0.49231350243076699</c:v>
                </c:pt>
                <c:pt idx="358">
                  <c:v>0.49284533696704802</c:v>
                </c:pt>
                <c:pt idx="359">
                  <c:v>0.493431359496324</c:v>
                </c:pt>
                <c:pt idx="360">
                  <c:v>0.49397861120672099</c:v>
                </c:pt>
                <c:pt idx="361">
                  <c:v>0.49449746543547801</c:v>
                </c:pt>
                <c:pt idx="362">
                  <c:v>0.49501450764250599</c:v>
                </c:pt>
                <c:pt idx="363">
                  <c:v>0.49553659273560802</c:v>
                </c:pt>
                <c:pt idx="364">
                  <c:v>0.49604259571808901</c:v>
                </c:pt>
                <c:pt idx="365">
                  <c:v>0.49654348274250498</c:v>
                </c:pt>
                <c:pt idx="366">
                  <c:v>0.49706756899454502</c:v>
                </c:pt>
                <c:pt idx="367">
                  <c:v>0.49758944628739898</c:v>
                </c:pt>
                <c:pt idx="368">
                  <c:v>0.49809998723627502</c:v>
                </c:pt>
                <c:pt idx="369">
                  <c:v>0.49855730185168201</c:v>
                </c:pt>
                <c:pt idx="370">
                  <c:v>0.499022412945194</c:v>
                </c:pt>
                <c:pt idx="371">
                  <c:v>0.49948553795709399</c:v>
                </c:pt>
                <c:pt idx="372">
                  <c:v>0.49989238194267599</c:v>
                </c:pt>
                <c:pt idx="373">
                  <c:v>0.500382215033497</c:v>
                </c:pt>
                <c:pt idx="374">
                  <c:v>0.50088191413441396</c:v>
                </c:pt>
                <c:pt idx="375">
                  <c:v>0.501348685781421</c:v>
                </c:pt>
                <c:pt idx="376">
                  <c:v>0.501751321063998</c:v>
                </c:pt>
                <c:pt idx="377">
                  <c:v>0.50212138826367403</c:v>
                </c:pt>
                <c:pt idx="378">
                  <c:v>0.50254330137555403</c:v>
                </c:pt>
                <c:pt idx="379">
                  <c:v>0.50301032863448203</c:v>
                </c:pt>
                <c:pt idx="380">
                  <c:v>0.50341155195554899</c:v>
                </c:pt>
                <c:pt idx="381">
                  <c:v>0.50375159941787595</c:v>
                </c:pt>
                <c:pt idx="382">
                  <c:v>0.50411782081517098</c:v>
                </c:pt>
                <c:pt idx="383">
                  <c:v>0.50449364130660601</c:v>
                </c:pt>
                <c:pt idx="384">
                  <c:v>0.504870205826494</c:v>
                </c:pt>
                <c:pt idx="385">
                  <c:v>0.50527234433475199</c:v>
                </c:pt>
                <c:pt idx="386">
                  <c:v>0.50570258473756302</c:v>
                </c:pt>
                <c:pt idx="387">
                  <c:v>0.50609559802599302</c:v>
                </c:pt>
                <c:pt idx="388">
                  <c:v>0.50647049219471196</c:v>
                </c:pt>
                <c:pt idx="389">
                  <c:v>0.50684145054944096</c:v>
                </c:pt>
                <c:pt idx="390">
                  <c:v>0.507195677228233</c:v>
                </c:pt>
                <c:pt idx="391">
                  <c:v>0.50755660487056597</c:v>
                </c:pt>
                <c:pt idx="392">
                  <c:v>0.50787609505424702</c:v>
                </c:pt>
                <c:pt idx="393">
                  <c:v>0.50818453196652702</c:v>
                </c:pt>
                <c:pt idx="394">
                  <c:v>0.50852730672873903</c:v>
                </c:pt>
                <c:pt idx="395">
                  <c:v>0.50884345933295005</c:v>
                </c:pt>
                <c:pt idx="396">
                  <c:v>0.50910574397152797</c:v>
                </c:pt>
                <c:pt idx="397">
                  <c:v>0.50941323434968599</c:v>
                </c:pt>
                <c:pt idx="398">
                  <c:v>0.50976008219609503</c:v>
                </c:pt>
                <c:pt idx="399">
                  <c:v>0.51003550738579095</c:v>
                </c:pt>
                <c:pt idx="400">
                  <c:v>0.51031729491856803</c:v>
                </c:pt>
                <c:pt idx="401">
                  <c:v>0.51060311227138699</c:v>
                </c:pt>
                <c:pt idx="402">
                  <c:v>0.51089527403754098</c:v>
                </c:pt>
                <c:pt idx="403">
                  <c:v>0.51117066537808098</c:v>
                </c:pt>
                <c:pt idx="404">
                  <c:v>0.51143045700356005</c:v>
                </c:pt>
                <c:pt idx="405">
                  <c:v>0.51170872285618596</c:v>
                </c:pt>
                <c:pt idx="406">
                  <c:v>0.51201873157765099</c:v>
                </c:pt>
                <c:pt idx="407">
                  <c:v>0.51226463527629895</c:v>
                </c:pt>
                <c:pt idx="408">
                  <c:v>0.51250874786608902</c:v>
                </c:pt>
                <c:pt idx="409">
                  <c:v>0.51276492384025396</c:v>
                </c:pt>
                <c:pt idx="410">
                  <c:v>0.51296342663555194</c:v>
                </c:pt>
                <c:pt idx="411">
                  <c:v>0.51318857426415598</c:v>
                </c:pt>
                <c:pt idx="412">
                  <c:v>0.51348249212092001</c:v>
                </c:pt>
                <c:pt idx="413">
                  <c:v>0.51373931207689205</c:v>
                </c:pt>
                <c:pt idx="414">
                  <c:v>0.51397073399567905</c:v>
                </c:pt>
                <c:pt idx="415">
                  <c:v>0.51420183074724601</c:v>
                </c:pt>
                <c:pt idx="416">
                  <c:v>0.51441254214621501</c:v>
                </c:pt>
                <c:pt idx="417">
                  <c:v>0.514599199841689</c:v>
                </c:pt>
                <c:pt idx="418">
                  <c:v>0.51480523881749796</c:v>
                </c:pt>
                <c:pt idx="419">
                  <c:v>0.51501821677599002</c:v>
                </c:pt>
                <c:pt idx="420">
                  <c:v>0.51516392438492797</c:v>
                </c:pt>
                <c:pt idx="421">
                  <c:v>0.51537487126590598</c:v>
                </c:pt>
                <c:pt idx="422">
                  <c:v>0.51562129019716296</c:v>
                </c:pt>
                <c:pt idx="423">
                  <c:v>0.51580931421181198</c:v>
                </c:pt>
                <c:pt idx="424">
                  <c:v>0.516004924711016</c:v>
                </c:pt>
                <c:pt idx="425">
                  <c:v>0.51621023552883205</c:v>
                </c:pt>
                <c:pt idx="426">
                  <c:v>0.51637605227257699</c:v>
                </c:pt>
                <c:pt idx="427">
                  <c:v>0.51655413842567299</c:v>
                </c:pt>
                <c:pt idx="428">
                  <c:v>0.516747041548825</c:v>
                </c:pt>
                <c:pt idx="429">
                  <c:v>0.51692983325193997</c:v>
                </c:pt>
                <c:pt idx="430">
                  <c:v>0.51711126950825204</c:v>
                </c:pt>
                <c:pt idx="431">
                  <c:v>0.51731261232971404</c:v>
                </c:pt>
                <c:pt idx="432">
                  <c:v>0.51746405090812098</c:v>
                </c:pt>
                <c:pt idx="433">
                  <c:v>0.51761663992686402</c:v>
                </c:pt>
                <c:pt idx="434">
                  <c:v>0.51781843879273803</c:v>
                </c:pt>
                <c:pt idx="435">
                  <c:v>0.51795034247882699</c:v>
                </c:pt>
                <c:pt idx="436">
                  <c:v>0.51804649762365496</c:v>
                </c:pt>
                <c:pt idx="437">
                  <c:v>0.51821079598087705</c:v>
                </c:pt>
                <c:pt idx="438">
                  <c:v>0.51839236730788696</c:v>
                </c:pt>
                <c:pt idx="439">
                  <c:v>0.51857158576343698</c:v>
                </c:pt>
                <c:pt idx="440">
                  <c:v>0.518740834502741</c:v>
                </c:pt>
                <c:pt idx="441">
                  <c:v>0.51884315147238602</c:v>
                </c:pt>
                <c:pt idx="442">
                  <c:v>0.51893447917548197</c:v>
                </c:pt>
                <c:pt idx="443">
                  <c:v>0.51906381825004899</c:v>
                </c:pt>
                <c:pt idx="444">
                  <c:v>0.51921285901647196</c:v>
                </c:pt>
                <c:pt idx="445">
                  <c:v>0.519364799510314</c:v>
                </c:pt>
                <c:pt idx="446">
                  <c:v>0.51949362919910902</c:v>
                </c:pt>
                <c:pt idx="447">
                  <c:v>0.519598848764532</c:v>
                </c:pt>
                <c:pt idx="448">
                  <c:v>0.51977808334503295</c:v>
                </c:pt>
                <c:pt idx="449">
                  <c:v>0.51999186194874203</c:v>
                </c:pt>
                <c:pt idx="450">
                  <c:v>0.520123977065715</c:v>
                </c:pt>
                <c:pt idx="451">
                  <c:v>0.52023859919041504</c:v>
                </c:pt>
                <c:pt idx="452">
                  <c:v>0.52037121146737098</c:v>
                </c:pt>
                <c:pt idx="453">
                  <c:v>0.52048935092361504</c:v>
                </c:pt>
                <c:pt idx="454">
                  <c:v>0.52064889031247696</c:v>
                </c:pt>
                <c:pt idx="455">
                  <c:v>0.52089084869934199</c:v>
                </c:pt>
                <c:pt idx="456">
                  <c:v>0.52104754792993102</c:v>
                </c:pt>
                <c:pt idx="457">
                  <c:v>0.52105007160203398</c:v>
                </c:pt>
                <c:pt idx="458">
                  <c:v>0.52113481581559695</c:v>
                </c:pt>
                <c:pt idx="459">
                  <c:v>0.52130519498126904</c:v>
                </c:pt>
                <c:pt idx="460">
                  <c:v>0.52146056045810596</c:v>
                </c:pt>
                <c:pt idx="461">
                  <c:v>0.52154562911164004</c:v>
                </c:pt>
                <c:pt idx="462">
                  <c:v>0.52163338289352301</c:v>
                </c:pt>
                <c:pt idx="463">
                  <c:v>0.52180396828731801</c:v>
                </c:pt>
                <c:pt idx="464">
                  <c:v>0.521992444453656</c:v>
                </c:pt>
                <c:pt idx="465">
                  <c:v>0.52213245102314398</c:v>
                </c:pt>
                <c:pt idx="466">
                  <c:v>0.52225957598720796</c:v>
                </c:pt>
                <c:pt idx="467">
                  <c:v>0.52238141283805195</c:v>
                </c:pt>
                <c:pt idx="468">
                  <c:v>0.52250662046343599</c:v>
                </c:pt>
                <c:pt idx="469">
                  <c:v>0.52269414787844304</c:v>
                </c:pt>
                <c:pt idx="470">
                  <c:v>0.52287605204648702</c:v>
                </c:pt>
                <c:pt idx="471">
                  <c:v>0.52304962670181099</c:v>
                </c:pt>
                <c:pt idx="472">
                  <c:v>0.52316914912586099</c:v>
                </c:pt>
                <c:pt idx="473">
                  <c:v>0.52322816987279697</c:v>
                </c:pt>
                <c:pt idx="474">
                  <c:v>0.52341832167830704</c:v>
                </c:pt>
                <c:pt idx="475">
                  <c:v>0.52357017902454295</c:v>
                </c:pt>
                <c:pt idx="476">
                  <c:v>0.52364274739685801</c:v>
                </c:pt>
                <c:pt idx="477">
                  <c:v>0.52377793411479401</c:v>
                </c:pt>
                <c:pt idx="478">
                  <c:v>0.52393992351593</c:v>
                </c:pt>
                <c:pt idx="479">
                  <c:v>0.52411474879035702</c:v>
                </c:pt>
                <c:pt idx="480">
                  <c:v>0.52431341529266196</c:v>
                </c:pt>
                <c:pt idx="481">
                  <c:v>0.524428438782645</c:v>
                </c:pt>
                <c:pt idx="482">
                  <c:v>0.52448584343152305</c:v>
                </c:pt>
                <c:pt idx="483">
                  <c:v>0.52462060829243795</c:v>
                </c:pt>
                <c:pt idx="484">
                  <c:v>0.52484944386712196</c:v>
                </c:pt>
                <c:pt idx="485">
                  <c:v>0.52505553457003995</c:v>
                </c:pt>
                <c:pt idx="486">
                  <c:v>0.52518175988478999</c:v>
                </c:pt>
                <c:pt idx="487">
                  <c:v>0.525299735888622</c:v>
                </c:pt>
                <c:pt idx="488">
                  <c:v>0.52541023668783204</c:v>
                </c:pt>
                <c:pt idx="489">
                  <c:v>0.52554389970940296</c:v>
                </c:pt>
                <c:pt idx="490">
                  <c:v>0.52576592204852102</c:v>
                </c:pt>
                <c:pt idx="491">
                  <c:v>0.52599783461840599</c:v>
                </c:pt>
                <c:pt idx="492">
                  <c:v>0.526149969566164</c:v>
                </c:pt>
                <c:pt idx="493">
                  <c:v>0.52627274604493701</c:v>
                </c:pt>
                <c:pt idx="494">
                  <c:v>0.52638590383511297</c:v>
                </c:pt>
                <c:pt idx="495">
                  <c:v>0.52649705252608003</c:v>
                </c:pt>
                <c:pt idx="496">
                  <c:v>0.52668051109099601</c:v>
                </c:pt>
                <c:pt idx="497">
                  <c:v>0.52690500078841696</c:v>
                </c:pt>
                <c:pt idx="498">
                  <c:v>0.52715688444295705</c:v>
                </c:pt>
                <c:pt idx="499">
                  <c:v>0.52738639768547102</c:v>
                </c:pt>
                <c:pt idx="500">
                  <c:v>0.527501350143738</c:v>
                </c:pt>
                <c:pt idx="501">
                  <c:v>0.52761544874250599</c:v>
                </c:pt>
                <c:pt idx="502">
                  <c:v>0.52786302785861505</c:v>
                </c:pt>
                <c:pt idx="503">
                  <c:v>0.52807346398158606</c:v>
                </c:pt>
                <c:pt idx="504">
                  <c:v>0.52829357055755799</c:v>
                </c:pt>
                <c:pt idx="505">
                  <c:v>0.52848003003025701</c:v>
                </c:pt>
                <c:pt idx="506">
                  <c:v>0.52859586568611305</c:v>
                </c:pt>
                <c:pt idx="507">
                  <c:v>0.52877596047003605</c:v>
                </c:pt>
                <c:pt idx="508">
                  <c:v>0.52892072134870705</c:v>
                </c:pt>
                <c:pt idx="509">
                  <c:v>0.52910172042820003</c:v>
                </c:pt>
                <c:pt idx="510">
                  <c:v>0.52929428924327004</c:v>
                </c:pt>
                <c:pt idx="511">
                  <c:v>0.52946817776855803</c:v>
                </c:pt>
                <c:pt idx="512">
                  <c:v>0.52971266521168503</c:v>
                </c:pt>
                <c:pt idx="513">
                  <c:v>0.52986739367844105</c:v>
                </c:pt>
                <c:pt idx="514">
                  <c:v>0.52999061358075505</c:v>
                </c:pt>
                <c:pt idx="515">
                  <c:v>0.53017748501248796</c:v>
                </c:pt>
                <c:pt idx="516">
                  <c:v>0.53043586284942401</c:v>
                </c:pt>
                <c:pt idx="517">
                  <c:v>0.53070288174785696</c:v>
                </c:pt>
                <c:pt idx="518">
                  <c:v>0.53084599202912197</c:v>
                </c:pt>
                <c:pt idx="519">
                  <c:v>0.53102558483235196</c:v>
                </c:pt>
                <c:pt idx="520">
                  <c:v>0.53130451358384201</c:v>
                </c:pt>
                <c:pt idx="521">
                  <c:v>0.53146815726582597</c:v>
                </c:pt>
                <c:pt idx="522">
                  <c:v>0.53164552867747805</c:v>
                </c:pt>
                <c:pt idx="523">
                  <c:v>0.531948874772319</c:v>
                </c:pt>
                <c:pt idx="524">
                  <c:v>0.53218948944395295</c:v>
                </c:pt>
                <c:pt idx="525">
                  <c:v>0.53245289088763004</c:v>
                </c:pt>
                <c:pt idx="526">
                  <c:v>0.53259203236961195</c:v>
                </c:pt>
                <c:pt idx="527">
                  <c:v>0.532669998839018</c:v>
                </c:pt>
                <c:pt idx="528">
                  <c:v>0.53288087437706599</c:v>
                </c:pt>
                <c:pt idx="529">
                  <c:v>0.533053403096446</c:v>
                </c:pt>
                <c:pt idx="530">
                  <c:v>0.53327852637311302</c:v>
                </c:pt>
                <c:pt idx="531">
                  <c:v>0.53346730319707802</c:v>
                </c:pt>
                <c:pt idx="532">
                  <c:v>0.53369073831714198</c:v>
                </c:pt>
                <c:pt idx="533">
                  <c:v>0.53394979611287896</c:v>
                </c:pt>
                <c:pt idx="534">
                  <c:v>0.53417591308823498</c:v>
                </c:pt>
                <c:pt idx="535">
                  <c:v>0.53435749668044397</c:v>
                </c:pt>
                <c:pt idx="536">
                  <c:v>0.53465344417179295</c:v>
                </c:pt>
                <c:pt idx="537">
                  <c:v>0.53486801847923304</c:v>
                </c:pt>
                <c:pt idx="538">
                  <c:v>0.53485825593279102</c:v>
                </c:pt>
                <c:pt idx="539">
                  <c:v>0.53507793143668803</c:v>
                </c:pt>
                <c:pt idx="540">
                  <c:v>0.53527210736676201</c:v>
                </c:pt>
                <c:pt idx="541">
                  <c:v>0.53543608107028295</c:v>
                </c:pt>
                <c:pt idx="542">
                  <c:v>0.53571458948395501</c:v>
                </c:pt>
                <c:pt idx="543">
                  <c:v>0.53591169229563895</c:v>
                </c:pt>
                <c:pt idx="544">
                  <c:v>0.53617626345330005</c:v>
                </c:pt>
                <c:pt idx="545">
                  <c:v>0.53640774008349801</c:v>
                </c:pt>
                <c:pt idx="546">
                  <c:v>0.53647481100772498</c:v>
                </c:pt>
                <c:pt idx="547">
                  <c:v>0.53665517042181599</c:v>
                </c:pt>
                <c:pt idx="548">
                  <c:v>0.536990051973952</c:v>
                </c:pt>
                <c:pt idx="549">
                  <c:v>0.53710759571941102</c:v>
                </c:pt>
                <c:pt idx="550">
                  <c:v>0.53730653979924403</c:v>
                </c:pt>
                <c:pt idx="551">
                  <c:v>0.53761203196067797</c:v>
                </c:pt>
                <c:pt idx="552">
                  <c:v>0.53782949342002195</c:v>
                </c:pt>
                <c:pt idx="553">
                  <c:v>0.53800487346688497</c:v>
                </c:pt>
                <c:pt idx="554">
                  <c:v>0.53811599035181601</c:v>
                </c:pt>
                <c:pt idx="555">
                  <c:v>0.53825852972481203</c:v>
                </c:pt>
                <c:pt idx="556">
                  <c:v>0.53852229394339601</c:v>
                </c:pt>
                <c:pt idx="557">
                  <c:v>0.53874373268118902</c:v>
                </c:pt>
                <c:pt idx="558">
                  <c:v>0.53895380050753305</c:v>
                </c:pt>
                <c:pt idx="559">
                  <c:v>0.53912902889471404</c:v>
                </c:pt>
                <c:pt idx="560">
                  <c:v>0.53933306142888804</c:v>
                </c:pt>
                <c:pt idx="561">
                  <c:v>0.53951839017932501</c:v>
                </c:pt>
                <c:pt idx="562">
                  <c:v>0.53973102434720599</c:v>
                </c:pt>
                <c:pt idx="563">
                  <c:v>0.54005452287893596</c:v>
                </c:pt>
                <c:pt idx="564">
                  <c:v>0.54024141855823804</c:v>
                </c:pt>
                <c:pt idx="565">
                  <c:v>0.54040477302736001</c:v>
                </c:pt>
                <c:pt idx="566">
                  <c:v>0.54049158695431099</c:v>
                </c:pt>
                <c:pt idx="567">
                  <c:v>0.54061299189898604</c:v>
                </c:pt>
                <c:pt idx="568">
                  <c:v>0.54085310908575501</c:v>
                </c:pt>
                <c:pt idx="569">
                  <c:v>0.54114138216185104</c:v>
                </c:pt>
                <c:pt idx="570">
                  <c:v>0.54155801759021505</c:v>
                </c:pt>
                <c:pt idx="571">
                  <c:v>0.54191516655148697</c:v>
                </c:pt>
                <c:pt idx="572">
                  <c:v>0.54219943273640903</c:v>
                </c:pt>
                <c:pt idx="573">
                  <c:v>0.542372811235314</c:v>
                </c:pt>
                <c:pt idx="574">
                  <c:v>0.54253387249958496</c:v>
                </c:pt>
                <c:pt idx="575">
                  <c:v>0.54297884952132403</c:v>
                </c:pt>
                <c:pt idx="576">
                  <c:v>0.54330258921503805</c:v>
                </c:pt>
                <c:pt idx="577">
                  <c:v>0.54356076299505096</c:v>
                </c:pt>
                <c:pt idx="578">
                  <c:v>0.54387668205190798</c:v>
                </c:pt>
                <c:pt idx="579">
                  <c:v>0.544100943672301</c:v>
                </c:pt>
                <c:pt idx="580">
                  <c:v>0.54436022033017195</c:v>
                </c:pt>
                <c:pt idx="581">
                  <c:v>0.54469462709755101</c:v>
                </c:pt>
                <c:pt idx="582">
                  <c:v>0.54500331484947895</c:v>
                </c:pt>
                <c:pt idx="583">
                  <c:v>0.54520406896079299</c:v>
                </c:pt>
                <c:pt idx="584">
                  <c:v>0.54539452979818903</c:v>
                </c:pt>
                <c:pt idx="585">
                  <c:v>0.54571757898717699</c:v>
                </c:pt>
                <c:pt idx="586">
                  <c:v>0.54581540262004502</c:v>
                </c:pt>
                <c:pt idx="587">
                  <c:v>0.54610211737449799</c:v>
                </c:pt>
                <c:pt idx="588">
                  <c:v>0.54647869650180503</c:v>
                </c:pt>
                <c:pt idx="589">
                  <c:v>0.54655733926324002</c:v>
                </c:pt>
                <c:pt idx="590">
                  <c:v>0.54677478858176098</c:v>
                </c:pt>
                <c:pt idx="591">
                  <c:v>0.54702417202427001</c:v>
                </c:pt>
                <c:pt idx="592">
                  <c:v>0.54727240437871705</c:v>
                </c:pt>
                <c:pt idx="593">
                  <c:v>0.54738628321327498</c:v>
                </c:pt>
                <c:pt idx="594">
                  <c:v>0.54755089091036602</c:v>
                </c:pt>
                <c:pt idx="595">
                  <c:v>0.547805082466292</c:v>
                </c:pt>
                <c:pt idx="596">
                  <c:v>0.54799470028889197</c:v>
                </c:pt>
                <c:pt idx="597">
                  <c:v>0.54808674966325199</c:v>
                </c:pt>
                <c:pt idx="598">
                  <c:v>0.54828167610358203</c:v>
                </c:pt>
                <c:pt idx="599">
                  <c:v>0.54857489604090104</c:v>
                </c:pt>
                <c:pt idx="600">
                  <c:v>0.54883571698440103</c:v>
                </c:pt>
                <c:pt idx="601">
                  <c:v>0.54887881200060595</c:v>
                </c:pt>
                <c:pt idx="602">
                  <c:v>0.54907728977124504</c:v>
                </c:pt>
                <c:pt idx="603">
                  <c:v>0.54925322475407201</c:v>
                </c:pt>
                <c:pt idx="604">
                  <c:v>0.54939623471604804</c:v>
                </c:pt>
                <c:pt idx="605">
                  <c:v>0.54959984756628999</c:v>
                </c:pt>
                <c:pt idx="606">
                  <c:v>0.54983620824826296</c:v>
                </c:pt>
                <c:pt idx="607">
                  <c:v>0.55005801305119895</c:v>
                </c:pt>
                <c:pt idx="608">
                  <c:v>0.55029273082674501</c:v>
                </c:pt>
                <c:pt idx="609">
                  <c:v>0.55047816472097599</c:v>
                </c:pt>
                <c:pt idx="610">
                  <c:v>0.55073650106063499</c:v>
                </c:pt>
                <c:pt idx="611">
                  <c:v>0.55097690154474299</c:v>
                </c:pt>
                <c:pt idx="612">
                  <c:v>0.55102188618860304</c:v>
                </c:pt>
                <c:pt idx="613">
                  <c:v>0.55118811147123803</c:v>
                </c:pt>
                <c:pt idx="614">
                  <c:v>0.55139394562691801</c:v>
                </c:pt>
                <c:pt idx="615">
                  <c:v>0.55157889372767899</c:v>
                </c:pt>
                <c:pt idx="616">
                  <c:v>0.551723794155632</c:v>
                </c:pt>
                <c:pt idx="617">
                  <c:v>0.55183456399735498</c:v>
                </c:pt>
                <c:pt idx="618">
                  <c:v>0.55207201735711098</c:v>
                </c:pt>
                <c:pt idx="619">
                  <c:v>0.55226474716608898</c:v>
                </c:pt>
                <c:pt idx="620">
                  <c:v>0.55245102434722704</c:v>
                </c:pt>
                <c:pt idx="621">
                  <c:v>0.55273740978804298</c:v>
                </c:pt>
                <c:pt idx="622">
                  <c:v>0.55324606033150003</c:v>
                </c:pt>
                <c:pt idx="623">
                  <c:v>0.55357440950664205</c:v>
                </c:pt>
                <c:pt idx="624">
                  <c:v>0.55378730421895805</c:v>
                </c:pt>
                <c:pt idx="625">
                  <c:v>0.55400338056396803</c:v>
                </c:pt>
                <c:pt idx="626">
                  <c:v>0.55426894475360999</c:v>
                </c:pt>
                <c:pt idx="627">
                  <c:v>0.55446905415615999</c:v>
                </c:pt>
                <c:pt idx="628">
                  <c:v>0.55458430958476601</c:v>
                </c:pt>
                <c:pt idx="629">
                  <c:v>0.55477381808036097</c:v>
                </c:pt>
                <c:pt idx="630">
                  <c:v>0.55499558861163001</c:v>
                </c:pt>
                <c:pt idx="631">
                  <c:v>0.55518205674746701</c:v>
                </c:pt>
                <c:pt idx="632">
                  <c:v>0.55537867723261503</c:v>
                </c:pt>
                <c:pt idx="633">
                  <c:v>0.555582406047752</c:v>
                </c:pt>
                <c:pt idx="634">
                  <c:v>0.55585672800430197</c:v>
                </c:pt>
                <c:pt idx="635">
                  <c:v>0.55609344422372697</c:v>
                </c:pt>
                <c:pt idx="636">
                  <c:v>0.55626472708861796</c:v>
                </c:pt>
                <c:pt idx="637">
                  <c:v>0.55663545537131898</c:v>
                </c:pt>
                <c:pt idx="638">
                  <c:v>0.55684523719368695</c:v>
                </c:pt>
                <c:pt idx="639">
                  <c:v>0.55696222564161102</c:v>
                </c:pt>
                <c:pt idx="640">
                  <c:v>0.557251726793077</c:v>
                </c:pt>
                <c:pt idx="641">
                  <c:v>0.55744149493205897</c:v>
                </c:pt>
                <c:pt idx="642">
                  <c:v>0.55766962126150299</c:v>
                </c:pt>
                <c:pt idx="643">
                  <c:v>0.55791899310306903</c:v>
                </c:pt>
                <c:pt idx="644">
                  <c:v>0.55819730420043001</c:v>
                </c:pt>
                <c:pt idx="645">
                  <c:v>0.55840245457835203</c:v>
                </c:pt>
                <c:pt idx="646">
                  <c:v>0.55868727332865598</c:v>
                </c:pt>
                <c:pt idx="647">
                  <c:v>0.55888800025566099</c:v>
                </c:pt>
                <c:pt idx="648">
                  <c:v>0.55911414005668603</c:v>
                </c:pt>
                <c:pt idx="649">
                  <c:v>0.55934408427429205</c:v>
                </c:pt>
                <c:pt idx="650">
                  <c:v>0.55953345598947102</c:v>
                </c:pt>
                <c:pt idx="651">
                  <c:v>0.55982452726229204</c:v>
                </c:pt>
                <c:pt idx="652">
                  <c:v>0.56009582675161196</c:v>
                </c:pt>
                <c:pt idx="653">
                  <c:v>0.56033893584428396</c:v>
                </c:pt>
                <c:pt idx="654">
                  <c:v>0.56054480306927701</c:v>
                </c:pt>
                <c:pt idx="655">
                  <c:v>0.56072458021875604</c:v>
                </c:pt>
                <c:pt idx="656">
                  <c:v>0.56084252086552799</c:v>
                </c:pt>
                <c:pt idx="657">
                  <c:v>0.56103193521295902</c:v>
                </c:pt>
                <c:pt idx="658">
                  <c:v>0.56118589274460096</c:v>
                </c:pt>
                <c:pt idx="659">
                  <c:v>0.56133438449658402</c:v>
                </c:pt>
                <c:pt idx="660">
                  <c:v>0.56154813855446595</c:v>
                </c:pt>
                <c:pt idx="661">
                  <c:v>0.56174821760238702</c:v>
                </c:pt>
                <c:pt idx="662">
                  <c:v>0.56197715902164003</c:v>
                </c:pt>
                <c:pt idx="663">
                  <c:v>0.56220293415615996</c:v>
                </c:pt>
                <c:pt idx="664">
                  <c:v>0.56241030883447896</c:v>
                </c:pt>
                <c:pt idx="665">
                  <c:v>0.56260145967900099</c:v>
                </c:pt>
                <c:pt idx="666">
                  <c:v>0.56275006582157405</c:v>
                </c:pt>
                <c:pt idx="667">
                  <c:v>0.56295740189721499</c:v>
                </c:pt>
                <c:pt idx="668">
                  <c:v>0.56320500185560896</c:v>
                </c:pt>
                <c:pt idx="669">
                  <c:v>0.563362804320231</c:v>
                </c:pt>
                <c:pt idx="670">
                  <c:v>0.56352242905395999</c:v>
                </c:pt>
                <c:pt idx="671">
                  <c:v>0.56376984147568199</c:v>
                </c:pt>
                <c:pt idx="672">
                  <c:v>0.56397637570446502</c:v>
                </c:pt>
                <c:pt idx="673">
                  <c:v>0.56420368817343902</c:v>
                </c:pt>
                <c:pt idx="674">
                  <c:v>0.56450766797742602</c:v>
                </c:pt>
                <c:pt idx="675">
                  <c:v>0.56466853042805498</c:v>
                </c:pt>
                <c:pt idx="676">
                  <c:v>0.56476687729168895</c:v>
                </c:pt>
                <c:pt idx="677">
                  <c:v>0.56497251869576004</c:v>
                </c:pt>
                <c:pt idx="678">
                  <c:v>0.56519786342656098</c:v>
                </c:pt>
                <c:pt idx="679">
                  <c:v>0.56544357194089501</c:v>
                </c:pt>
                <c:pt idx="680">
                  <c:v>0.56571863515427001</c:v>
                </c:pt>
                <c:pt idx="681">
                  <c:v>0.56605330778373597</c:v>
                </c:pt>
                <c:pt idx="682">
                  <c:v>0.566301498130374</c:v>
                </c:pt>
                <c:pt idx="683">
                  <c:v>0.56656476067164996</c:v>
                </c:pt>
                <c:pt idx="684">
                  <c:v>0.56681430713165704</c:v>
                </c:pt>
                <c:pt idx="685">
                  <c:v>0.567004925823407</c:v>
                </c:pt>
                <c:pt idx="686">
                  <c:v>0.56724330371726805</c:v>
                </c:pt>
                <c:pt idx="687">
                  <c:v>0.56752661754446099</c:v>
                </c:pt>
                <c:pt idx="688">
                  <c:v>0.56781539730166997</c:v>
                </c:pt>
                <c:pt idx="689">
                  <c:v>0.56813927628996297</c:v>
                </c:pt>
                <c:pt idx="690">
                  <c:v>0.56851712521804199</c:v>
                </c:pt>
                <c:pt idx="691">
                  <c:v>0.56888453242037695</c:v>
                </c:pt>
                <c:pt idx="692">
                  <c:v>0.569202905855971</c:v>
                </c:pt>
                <c:pt idx="693">
                  <c:v>0.56950557277910996</c:v>
                </c:pt>
                <c:pt idx="694">
                  <c:v>0.56983351689183004</c:v>
                </c:pt>
                <c:pt idx="695">
                  <c:v>0.57016945830507704</c:v>
                </c:pt>
                <c:pt idx="696">
                  <c:v>0.57044039678706904</c:v>
                </c:pt>
                <c:pt idx="697">
                  <c:v>0.57081006808315204</c:v>
                </c:pt>
                <c:pt idx="698">
                  <c:v>0.57125254623083299</c:v>
                </c:pt>
                <c:pt idx="699">
                  <c:v>0.57158947852970299</c:v>
                </c:pt>
                <c:pt idx="700">
                  <c:v>0.57209441565545205</c:v>
                </c:pt>
                <c:pt idx="701">
                  <c:v>0.57247631455785697</c:v>
                </c:pt>
                <c:pt idx="702">
                  <c:v>0.572695008183012</c:v>
                </c:pt>
                <c:pt idx="703">
                  <c:v>0.57310104734716905</c:v>
                </c:pt>
                <c:pt idx="704">
                  <c:v>0.57348103071627399</c:v>
                </c:pt>
                <c:pt idx="705">
                  <c:v>0.573812852085405</c:v>
                </c:pt>
                <c:pt idx="706">
                  <c:v>0.57415436565464795</c:v>
                </c:pt>
                <c:pt idx="707">
                  <c:v>0.57450873370074995</c:v>
                </c:pt>
                <c:pt idx="708">
                  <c:v>0.57485321895712105</c:v>
                </c:pt>
                <c:pt idx="709">
                  <c:v>0.57515099857476004</c:v>
                </c:pt>
                <c:pt idx="710">
                  <c:v>0.57550199845530903</c:v>
                </c:pt>
                <c:pt idx="711">
                  <c:v>0.57585606802003098</c:v>
                </c:pt>
                <c:pt idx="712">
                  <c:v>0.576239253123636</c:v>
                </c:pt>
                <c:pt idx="713">
                  <c:v>0.57657870407220801</c:v>
                </c:pt>
                <c:pt idx="714">
                  <c:v>0.57687191870971299</c:v>
                </c:pt>
                <c:pt idx="715">
                  <c:v>0.57721830000892405</c:v>
                </c:pt>
                <c:pt idx="716">
                  <c:v>0.57752364703605996</c:v>
                </c:pt>
                <c:pt idx="717">
                  <c:v>0.57775724627087199</c:v>
                </c:pt>
                <c:pt idx="718">
                  <c:v>0.57801311262833299</c:v>
                </c:pt>
                <c:pt idx="719">
                  <c:v>0.57825736687715501</c:v>
                </c:pt>
                <c:pt idx="720">
                  <c:v>0.57850027216922895</c:v>
                </c:pt>
                <c:pt idx="721">
                  <c:v>0.57876632971828901</c:v>
                </c:pt>
                <c:pt idx="722">
                  <c:v>0.57908206189933498</c:v>
                </c:pt>
                <c:pt idx="723">
                  <c:v>0.57932242174440796</c:v>
                </c:pt>
                <c:pt idx="724">
                  <c:v>0.57951411631491301</c:v>
                </c:pt>
                <c:pt idx="725">
                  <c:v>0.57971218301058303</c:v>
                </c:pt>
                <c:pt idx="726">
                  <c:v>0.57987648974976602</c:v>
                </c:pt>
                <c:pt idx="727">
                  <c:v>0.58005216224367295</c:v>
                </c:pt>
                <c:pt idx="728">
                  <c:v>0.58025604072999903</c:v>
                </c:pt>
                <c:pt idx="729">
                  <c:v>0.58048421028781905</c:v>
                </c:pt>
                <c:pt idx="730">
                  <c:v>0.58070165012215302</c:v>
                </c:pt>
                <c:pt idx="731">
                  <c:v>0.58091504566125696</c:v>
                </c:pt>
                <c:pt idx="732">
                  <c:v>0.58108756238772397</c:v>
                </c:pt>
                <c:pt idx="733">
                  <c:v>0.58126662376466198</c:v>
                </c:pt>
                <c:pt idx="734">
                  <c:v>0.58138213964291396</c:v>
                </c:pt>
                <c:pt idx="735">
                  <c:v>0.58146853351557504</c:v>
                </c:pt>
                <c:pt idx="736">
                  <c:v>0.58160789967094495</c:v>
                </c:pt>
                <c:pt idx="737">
                  <c:v>0.58174160680574805</c:v>
                </c:pt>
                <c:pt idx="738">
                  <c:v>0.58190668687698899</c:v>
                </c:pt>
                <c:pt idx="739">
                  <c:v>0.58208515104924996</c:v>
                </c:pt>
                <c:pt idx="740">
                  <c:v>0.58222836544617995</c:v>
                </c:pt>
                <c:pt idx="741">
                  <c:v>0.58233930494068298</c:v>
                </c:pt>
                <c:pt idx="742">
                  <c:v>0.58239443551602099</c:v>
                </c:pt>
                <c:pt idx="743">
                  <c:v>0.58244665719320099</c:v>
                </c:pt>
                <c:pt idx="744">
                  <c:v>0.58250930870098705</c:v>
                </c:pt>
                <c:pt idx="745">
                  <c:v>0.58262541592223405</c:v>
                </c:pt>
                <c:pt idx="746">
                  <c:v>0.58275607621612502</c:v>
                </c:pt>
                <c:pt idx="747">
                  <c:v>0.58286130270877201</c:v>
                </c:pt>
                <c:pt idx="748">
                  <c:v>0.58295121740476896</c:v>
                </c:pt>
                <c:pt idx="749">
                  <c:v>0.58304022794508203</c:v>
                </c:pt>
                <c:pt idx="750">
                  <c:v>0.58306662777251905</c:v>
                </c:pt>
                <c:pt idx="751">
                  <c:v>0.58315239110664696</c:v>
                </c:pt>
                <c:pt idx="752">
                  <c:v>0.58329583450466005</c:v>
                </c:pt>
                <c:pt idx="753">
                  <c:v>0.58343026846736001</c:v>
                </c:pt>
                <c:pt idx="754">
                  <c:v>0.58359321399323305</c:v>
                </c:pt>
                <c:pt idx="755">
                  <c:v>0.58380490838457</c:v>
                </c:pt>
                <c:pt idx="756">
                  <c:v>0.58395921041677301</c:v>
                </c:pt>
                <c:pt idx="757">
                  <c:v>0.58411155563706496</c:v>
                </c:pt>
                <c:pt idx="758">
                  <c:v>0.58428205121560695</c:v>
                </c:pt>
                <c:pt idx="759">
                  <c:v>0.58445062795103297</c:v>
                </c:pt>
                <c:pt idx="760">
                  <c:v>0.58463062932032595</c:v>
                </c:pt>
                <c:pt idx="761">
                  <c:v>0.58483037702767804</c:v>
                </c:pt>
                <c:pt idx="762">
                  <c:v>0.58502379087679202</c:v>
                </c:pt>
                <c:pt idx="763">
                  <c:v>0.58522117965088205</c:v>
                </c:pt>
                <c:pt idx="764">
                  <c:v>0.58543491349288101</c:v>
                </c:pt>
                <c:pt idx="765">
                  <c:v>0.58566459386248504</c:v>
                </c:pt>
                <c:pt idx="766">
                  <c:v>0.58587319648567804</c:v>
                </c:pt>
                <c:pt idx="767">
                  <c:v>0.58608277596931402</c:v>
                </c:pt>
                <c:pt idx="768">
                  <c:v>0.58630796745172598</c:v>
                </c:pt>
                <c:pt idx="769">
                  <c:v>0.586534975044399</c:v>
                </c:pt>
                <c:pt idx="770">
                  <c:v>0.58675482742431095</c:v>
                </c:pt>
                <c:pt idx="771">
                  <c:v>0.58697128796572096</c:v>
                </c:pt>
                <c:pt idx="772">
                  <c:v>0.58717694572109003</c:v>
                </c:pt>
                <c:pt idx="773">
                  <c:v>0.58738098526912297</c:v>
                </c:pt>
                <c:pt idx="774">
                  <c:v>0.587583580612968</c:v>
                </c:pt>
                <c:pt idx="775">
                  <c:v>0.58780069484177899</c:v>
                </c:pt>
                <c:pt idx="776">
                  <c:v>0.58803025883716897</c:v>
                </c:pt>
                <c:pt idx="777">
                  <c:v>0.58825668496679495</c:v>
                </c:pt>
                <c:pt idx="778">
                  <c:v>0.58847726810603096</c:v>
                </c:pt>
                <c:pt idx="779">
                  <c:v>0.588696657162745</c:v>
                </c:pt>
                <c:pt idx="780">
                  <c:v>0.58891664109512398</c:v>
                </c:pt>
                <c:pt idx="781">
                  <c:v>0.58910341112019804</c:v>
                </c:pt>
                <c:pt idx="782">
                  <c:v>0.58929994237844296</c:v>
                </c:pt>
                <c:pt idx="783">
                  <c:v>0.58952056653713103</c:v>
                </c:pt>
                <c:pt idx="784">
                  <c:v>0.58972932633711805</c:v>
                </c:pt>
                <c:pt idx="785">
                  <c:v>0.589950015650613</c:v>
                </c:pt>
                <c:pt idx="786">
                  <c:v>0.59016232342069996</c:v>
                </c:pt>
                <c:pt idx="787">
                  <c:v>0.59039268405050405</c:v>
                </c:pt>
                <c:pt idx="788">
                  <c:v>0.59060361608497702</c:v>
                </c:pt>
                <c:pt idx="789">
                  <c:v>0.59080095423855805</c:v>
                </c:pt>
                <c:pt idx="790">
                  <c:v>0.59101276870602604</c:v>
                </c:pt>
                <c:pt idx="791">
                  <c:v>0.59120741359183704</c:v>
                </c:pt>
                <c:pt idx="792">
                  <c:v>0.59139650081655704</c:v>
                </c:pt>
                <c:pt idx="793">
                  <c:v>0.59160275347913105</c:v>
                </c:pt>
                <c:pt idx="794">
                  <c:v>0.59177636897816499</c:v>
                </c:pt>
                <c:pt idx="795">
                  <c:v>0.59194452858160196</c:v>
                </c:pt>
                <c:pt idx="796">
                  <c:v>0.59211779327219105</c:v>
                </c:pt>
                <c:pt idx="797">
                  <c:v>0.59232494573919603</c:v>
                </c:pt>
                <c:pt idx="798">
                  <c:v>0.59251946076026096</c:v>
                </c:pt>
                <c:pt idx="799">
                  <c:v>0.59270152494877504</c:v>
                </c:pt>
                <c:pt idx="800">
                  <c:v>0.59290681645945897</c:v>
                </c:pt>
                <c:pt idx="801">
                  <c:v>0.59308226847208301</c:v>
                </c:pt>
                <c:pt idx="802">
                  <c:v>0.59324318520030805</c:v>
                </c:pt>
                <c:pt idx="803">
                  <c:v>0.59344279337310102</c:v>
                </c:pt>
                <c:pt idx="804">
                  <c:v>0.59364364668092895</c:v>
                </c:pt>
                <c:pt idx="805">
                  <c:v>0.59382851773339196</c:v>
                </c:pt>
                <c:pt idx="806">
                  <c:v>0.59400646453688799</c:v>
                </c:pt>
                <c:pt idx="807">
                  <c:v>0.59418331794422097</c:v>
                </c:pt>
                <c:pt idx="808">
                  <c:v>0.59436528866522698</c:v>
                </c:pt>
                <c:pt idx="809">
                  <c:v>0.59454598233452705</c:v>
                </c:pt>
                <c:pt idx="810">
                  <c:v>0.59473646713905903</c:v>
                </c:pt>
                <c:pt idx="811">
                  <c:v>0.59490908415033505</c:v>
                </c:pt>
                <c:pt idx="812">
                  <c:v>0.59506197587348497</c:v>
                </c:pt>
                <c:pt idx="813">
                  <c:v>0.59521236979956105</c:v>
                </c:pt>
                <c:pt idx="814">
                  <c:v>0.59537651559798999</c:v>
                </c:pt>
                <c:pt idx="815">
                  <c:v>0.595554029351123</c:v>
                </c:pt>
                <c:pt idx="816">
                  <c:v>0.59571039286762295</c:v>
                </c:pt>
                <c:pt idx="817">
                  <c:v>0.59587414723330101</c:v>
                </c:pt>
                <c:pt idx="818">
                  <c:v>0.59602950839694502</c:v>
                </c:pt>
                <c:pt idx="819">
                  <c:v>0.59615604356096397</c:v>
                </c:pt>
                <c:pt idx="820">
                  <c:v>0.59629433627504902</c:v>
                </c:pt>
                <c:pt idx="821">
                  <c:v>0.59644678064077905</c:v>
                </c:pt>
                <c:pt idx="822">
                  <c:v>0.59658809817528802</c:v>
                </c:pt>
                <c:pt idx="823">
                  <c:v>0.59671918029039595</c:v>
                </c:pt>
                <c:pt idx="824">
                  <c:v>0.596859635969748</c:v>
                </c:pt>
                <c:pt idx="825">
                  <c:v>0.59700347612174698</c:v>
                </c:pt>
                <c:pt idx="826">
                  <c:v>0.59714506382215704</c:v>
                </c:pt>
                <c:pt idx="827">
                  <c:v>0.597289274935767</c:v>
                </c:pt>
                <c:pt idx="828">
                  <c:v>0.59742936289613802</c:v>
                </c:pt>
                <c:pt idx="829">
                  <c:v>0.59758212871780303</c:v>
                </c:pt>
                <c:pt idx="830">
                  <c:v>0.59774466175815899</c:v>
                </c:pt>
                <c:pt idx="831">
                  <c:v>0.59790329461020397</c:v>
                </c:pt>
                <c:pt idx="832">
                  <c:v>0.59807461815101404</c:v>
                </c:pt>
                <c:pt idx="833">
                  <c:v>0.59822288745072505</c:v>
                </c:pt>
                <c:pt idx="834">
                  <c:v>0.59834847760413701</c:v>
                </c:pt>
                <c:pt idx="835">
                  <c:v>0.59849120407397804</c:v>
                </c:pt>
                <c:pt idx="836">
                  <c:v>0.59864152564578099</c:v>
                </c:pt>
                <c:pt idx="837">
                  <c:v>0.59880562562513195</c:v>
                </c:pt>
                <c:pt idx="838">
                  <c:v>0.59897908729413696</c:v>
                </c:pt>
                <c:pt idx="839">
                  <c:v>0.59913806399951297</c:v>
                </c:pt>
                <c:pt idx="840">
                  <c:v>0.59927461162116202</c:v>
                </c:pt>
                <c:pt idx="841">
                  <c:v>0.59939787804809697</c:v>
                </c:pt>
                <c:pt idx="842">
                  <c:v>0.59952470764221799</c:v>
                </c:pt>
                <c:pt idx="843">
                  <c:v>0.5996586976453</c:v>
                </c:pt>
                <c:pt idx="844">
                  <c:v>0.59981032779865395</c:v>
                </c:pt>
                <c:pt idx="845">
                  <c:v>0.59995871021944402</c:v>
                </c:pt>
                <c:pt idx="846">
                  <c:v>0.60009349700072501</c:v>
                </c:pt>
                <c:pt idx="847">
                  <c:v>0.60023670839742005</c:v>
                </c:pt>
                <c:pt idx="848">
                  <c:v>0.60038316201433695</c:v>
                </c:pt>
                <c:pt idx="849">
                  <c:v>0.60052814331293802</c:v>
                </c:pt>
                <c:pt idx="850">
                  <c:v>0.60067603551261495</c:v>
                </c:pt>
                <c:pt idx="851">
                  <c:v>0.60083912034323195</c:v>
                </c:pt>
                <c:pt idx="852">
                  <c:v>0.60099300644412401</c:v>
                </c:pt>
                <c:pt idx="853">
                  <c:v>0.60113017217514297</c:v>
                </c:pt>
                <c:pt idx="854">
                  <c:v>0.60127876827955595</c:v>
                </c:pt>
                <c:pt idx="855">
                  <c:v>0.60146513715013195</c:v>
                </c:pt>
                <c:pt idx="856">
                  <c:v>0.60163374004232095</c:v>
                </c:pt>
                <c:pt idx="857">
                  <c:v>0.60180297149652995</c:v>
                </c:pt>
                <c:pt idx="858">
                  <c:v>0.60197356199070395</c:v>
                </c:pt>
                <c:pt idx="859">
                  <c:v>0.60214279870357501</c:v>
                </c:pt>
                <c:pt idx="860">
                  <c:v>0.60230542122222297</c:v>
                </c:pt>
                <c:pt idx="861">
                  <c:v>0.602455466288215</c:v>
                </c:pt>
                <c:pt idx="862">
                  <c:v>0.60260181693007697</c:v>
                </c:pt>
                <c:pt idx="863">
                  <c:v>0.60276517327736101</c:v>
                </c:pt>
                <c:pt idx="864">
                  <c:v>0.60292144695163297</c:v>
                </c:pt>
                <c:pt idx="865">
                  <c:v>0.60306882010524299</c:v>
                </c:pt>
                <c:pt idx="866">
                  <c:v>0.60322677587326001</c:v>
                </c:pt>
                <c:pt idx="867">
                  <c:v>0.60337533263739096</c:v>
                </c:pt>
                <c:pt idx="868">
                  <c:v>0.60351499187386204</c:v>
                </c:pt>
                <c:pt idx="869">
                  <c:v>0.60366526620621197</c:v>
                </c:pt>
                <c:pt idx="870">
                  <c:v>0.60381334071391501</c:v>
                </c:pt>
                <c:pt idx="871">
                  <c:v>0.60394978084708495</c:v>
                </c:pt>
                <c:pt idx="872">
                  <c:v>0.60407902684860304</c:v>
                </c:pt>
                <c:pt idx="873">
                  <c:v>0.60418924965405896</c:v>
                </c:pt>
                <c:pt idx="874">
                  <c:v>0.604320484353151</c:v>
                </c:pt>
                <c:pt idx="875">
                  <c:v>0.60443671082870198</c:v>
                </c:pt>
                <c:pt idx="876">
                  <c:v>0.60456637168856497</c:v>
                </c:pt>
                <c:pt idx="877">
                  <c:v>0.60470386742236903</c:v>
                </c:pt>
                <c:pt idx="878">
                  <c:v>0.60482772742202395</c:v>
                </c:pt>
                <c:pt idx="879">
                  <c:v>0.60496838155244004</c:v>
                </c:pt>
                <c:pt idx="880">
                  <c:v>0.60510398411301003</c:v>
                </c:pt>
                <c:pt idx="881">
                  <c:v>0.60520962934883804</c:v>
                </c:pt>
                <c:pt idx="882">
                  <c:v>0.60533007037506903</c:v>
                </c:pt>
                <c:pt idx="883">
                  <c:v>0.60542921143651296</c:v>
                </c:pt>
                <c:pt idx="884">
                  <c:v>0.60553145864144697</c:v>
                </c:pt>
                <c:pt idx="885">
                  <c:v>0.60567618893071595</c:v>
                </c:pt>
                <c:pt idx="886">
                  <c:v>0.60579306617437101</c:v>
                </c:pt>
                <c:pt idx="887">
                  <c:v>0.60590260826012798</c:v>
                </c:pt>
                <c:pt idx="888">
                  <c:v>0.60600719853699503</c:v>
                </c:pt>
                <c:pt idx="889">
                  <c:v>0.60608601304145704</c:v>
                </c:pt>
                <c:pt idx="890">
                  <c:v>0.60617292161907499</c:v>
                </c:pt>
                <c:pt idx="891">
                  <c:v>0.60626411717734197</c:v>
                </c:pt>
                <c:pt idx="892">
                  <c:v>0.60634530962925004</c:v>
                </c:pt>
                <c:pt idx="893">
                  <c:v>0.60641221300032799</c:v>
                </c:pt>
                <c:pt idx="894">
                  <c:v>0.60646321260700597</c:v>
                </c:pt>
                <c:pt idx="895">
                  <c:v>0.60651803473156995</c:v>
                </c:pt>
                <c:pt idx="896">
                  <c:v>0.60656194328100399</c:v>
                </c:pt>
                <c:pt idx="897">
                  <c:v>0.60661553122480605</c:v>
                </c:pt>
                <c:pt idx="898">
                  <c:v>0.60666142705936099</c:v>
                </c:pt>
                <c:pt idx="899">
                  <c:v>0.60668945345140701</c:v>
                </c:pt>
                <c:pt idx="900">
                  <c:v>0.60673605856666701</c:v>
                </c:pt>
                <c:pt idx="901">
                  <c:v>0.60676646168469595</c:v>
                </c:pt>
                <c:pt idx="902">
                  <c:v>0.60677918111545304</c:v>
                </c:pt>
                <c:pt idx="903">
                  <c:v>0.60681637903697105</c:v>
                </c:pt>
                <c:pt idx="904">
                  <c:v>0.60682106715874495</c:v>
                </c:pt>
                <c:pt idx="905">
                  <c:v>0.60682678813841595</c:v>
                </c:pt>
                <c:pt idx="906">
                  <c:v>0.60686390430181303</c:v>
                </c:pt>
                <c:pt idx="907">
                  <c:v>0.60691820909251004</c:v>
                </c:pt>
                <c:pt idx="908">
                  <c:v>0.606982503509085</c:v>
                </c:pt>
                <c:pt idx="909">
                  <c:v>0.60705240371217295</c:v>
                </c:pt>
                <c:pt idx="910">
                  <c:v>0.60710898929509005</c:v>
                </c:pt>
                <c:pt idx="911">
                  <c:v>0.60713559742863599</c:v>
                </c:pt>
                <c:pt idx="912">
                  <c:v>0.60721390429555899</c:v>
                </c:pt>
                <c:pt idx="913">
                  <c:v>0.60730559350999103</c:v>
                </c:pt>
                <c:pt idx="914">
                  <c:v>0.60743055277310598</c:v>
                </c:pt>
                <c:pt idx="915">
                  <c:v>0.60762720812974602</c:v>
                </c:pt>
                <c:pt idx="916">
                  <c:v>0.60777594557543402</c:v>
                </c:pt>
                <c:pt idx="917">
                  <c:v>0.60789049143120499</c:v>
                </c:pt>
                <c:pt idx="918">
                  <c:v>0.60807711126382302</c:v>
                </c:pt>
                <c:pt idx="919">
                  <c:v>0.60827211337563802</c:v>
                </c:pt>
                <c:pt idx="920">
                  <c:v>0.60847541016741602</c:v>
                </c:pt>
                <c:pt idx="921">
                  <c:v>0.60873242806526195</c:v>
                </c:pt>
                <c:pt idx="922">
                  <c:v>0.60900344813904295</c:v>
                </c:pt>
                <c:pt idx="923">
                  <c:v>0.60923378895359803</c:v>
                </c:pt>
                <c:pt idx="924">
                  <c:v>0.609470229515503</c:v>
                </c:pt>
                <c:pt idx="925">
                  <c:v>0.60973832258764404</c:v>
                </c:pt>
                <c:pt idx="926">
                  <c:v>0.61001226869714897</c:v>
                </c:pt>
                <c:pt idx="927">
                  <c:v>0.61029874812755802</c:v>
                </c:pt>
                <c:pt idx="928">
                  <c:v>0.61059540657855904</c:v>
                </c:pt>
                <c:pt idx="929">
                  <c:v>0.61086818063514003</c:v>
                </c:pt>
                <c:pt idx="930">
                  <c:v>0.61113955836671996</c:v>
                </c:pt>
                <c:pt idx="931">
                  <c:v>0.61141359982744303</c:v>
                </c:pt>
                <c:pt idx="932">
                  <c:v>0.61169870126750103</c:v>
                </c:pt>
                <c:pt idx="933">
                  <c:v>0.61197404743623796</c:v>
                </c:pt>
                <c:pt idx="934">
                  <c:v>0.61221983319321405</c:v>
                </c:pt>
                <c:pt idx="935">
                  <c:v>0.61247269276794103</c:v>
                </c:pt>
                <c:pt idx="936">
                  <c:v>0.61273847231285306</c:v>
                </c:pt>
                <c:pt idx="937">
                  <c:v>0.61297466753033603</c:v>
                </c:pt>
                <c:pt idx="938">
                  <c:v>0.61322564325614803</c:v>
                </c:pt>
                <c:pt idx="939">
                  <c:v>0.61347200470566199</c:v>
                </c:pt>
                <c:pt idx="940">
                  <c:v>0.61365984339179802</c:v>
                </c:pt>
                <c:pt idx="941">
                  <c:v>0.61380925176802004</c:v>
                </c:pt>
                <c:pt idx="942">
                  <c:v>0.61394318692077798</c:v>
                </c:pt>
                <c:pt idx="943">
                  <c:v>0.61401476852121795</c:v>
                </c:pt>
                <c:pt idx="944">
                  <c:v>0.61408061718205897</c:v>
                </c:pt>
                <c:pt idx="945">
                  <c:v>0.61414033208790797</c:v>
                </c:pt>
                <c:pt idx="946">
                  <c:v>0.61419297422054098</c:v>
                </c:pt>
                <c:pt idx="947">
                  <c:v>0.614235243969665</c:v>
                </c:pt>
                <c:pt idx="948">
                  <c:v>0.61428370549231603</c:v>
                </c:pt>
                <c:pt idx="949">
                  <c:v>0.61433167174278802</c:v>
                </c:pt>
                <c:pt idx="950">
                  <c:v>0.61436171979256904</c:v>
                </c:pt>
                <c:pt idx="951">
                  <c:v>0.614385023995343</c:v>
                </c:pt>
                <c:pt idx="952">
                  <c:v>0.61440502185521495</c:v>
                </c:pt>
                <c:pt idx="953">
                  <c:v>0.61441118636242498</c:v>
                </c:pt>
                <c:pt idx="954">
                  <c:v>0.61437625631856296</c:v>
                </c:pt>
                <c:pt idx="955">
                  <c:v>0.614338465887591</c:v>
                </c:pt>
                <c:pt idx="956">
                  <c:v>0.61427538077009503</c:v>
                </c:pt>
                <c:pt idx="957">
                  <c:v>0.61419596394002896</c:v>
                </c:pt>
                <c:pt idx="958">
                  <c:v>0.61413761665552702</c:v>
                </c:pt>
                <c:pt idx="959">
                  <c:v>0.61408168984778799</c:v>
                </c:pt>
                <c:pt idx="960">
                  <c:v>0.61400563343497205</c:v>
                </c:pt>
                <c:pt idx="961">
                  <c:v>0.61389928537135496</c:v>
                </c:pt>
                <c:pt idx="962">
                  <c:v>0.61373826703480905</c:v>
                </c:pt>
                <c:pt idx="963">
                  <c:v>0.61354636286841502</c:v>
                </c:pt>
                <c:pt idx="964">
                  <c:v>0.61332525282330796</c:v>
                </c:pt>
                <c:pt idx="965">
                  <c:v>0.613095673970661</c:v>
                </c:pt>
                <c:pt idx="966">
                  <c:v>0.61282979475589205</c:v>
                </c:pt>
                <c:pt idx="967">
                  <c:v>0.61255392018992605</c:v>
                </c:pt>
                <c:pt idx="968">
                  <c:v>0.61225733614185895</c:v>
                </c:pt>
                <c:pt idx="969">
                  <c:v>0.61188990122890796</c:v>
                </c:pt>
                <c:pt idx="970">
                  <c:v>0.61147822577567701</c:v>
                </c:pt>
                <c:pt idx="971">
                  <c:v>0.61099633188193903</c:v>
                </c:pt>
                <c:pt idx="972">
                  <c:v>0.61046543621177696</c:v>
                </c:pt>
                <c:pt idx="973">
                  <c:v>0.60989311923984202</c:v>
                </c:pt>
                <c:pt idx="974">
                  <c:v>0.60930096084018404</c:v>
                </c:pt>
                <c:pt idx="975">
                  <c:v>0.60866262598467502</c:v>
                </c:pt>
                <c:pt idx="976">
                  <c:v>0.60795639627035003</c:v>
                </c:pt>
                <c:pt idx="977">
                  <c:v>0.60721092464446202</c:v>
                </c:pt>
                <c:pt idx="978">
                  <c:v>0.60637487094484999</c:v>
                </c:pt>
                <c:pt idx="979">
                  <c:v>0.60547248056000702</c:v>
                </c:pt>
                <c:pt idx="980">
                  <c:v>0.60450463873910398</c:v>
                </c:pt>
                <c:pt idx="981">
                  <c:v>0.60343001889558801</c:v>
                </c:pt>
                <c:pt idx="982">
                  <c:v>0.60233084509391299</c:v>
                </c:pt>
                <c:pt idx="983">
                  <c:v>0.601194270183113</c:v>
                </c:pt>
                <c:pt idx="984">
                  <c:v>0.59999059802785104</c:v>
                </c:pt>
                <c:pt idx="985">
                  <c:v>0.59874100194784396</c:v>
                </c:pt>
                <c:pt idx="986">
                  <c:v>0.59743689892442398</c:v>
                </c:pt>
                <c:pt idx="987">
                  <c:v>0.596043444377369</c:v>
                </c:pt>
                <c:pt idx="988">
                  <c:v>0.59460477389990796</c:v>
                </c:pt>
                <c:pt idx="989">
                  <c:v>0.59312047525391198</c:v>
                </c:pt>
                <c:pt idx="990">
                  <c:v>0.59162769791632697</c:v>
                </c:pt>
                <c:pt idx="991">
                  <c:v>0.59009071770787702</c:v>
                </c:pt>
                <c:pt idx="992">
                  <c:v>0.58852702029147796</c:v>
                </c:pt>
                <c:pt idx="993">
                  <c:v>0.58693651043806405</c:v>
                </c:pt>
                <c:pt idx="994">
                  <c:v>0.585361688162918</c:v>
                </c:pt>
                <c:pt idx="995">
                  <c:v>0.58374186664899996</c:v>
                </c:pt>
                <c:pt idx="996">
                  <c:v>0.58211670202934596</c:v>
                </c:pt>
                <c:pt idx="997">
                  <c:v>0.58049535442016498</c:v>
                </c:pt>
                <c:pt idx="998">
                  <c:v>0.578813805003902</c:v>
                </c:pt>
                <c:pt idx="999">
                  <c:v>0.57715693205686203</c:v>
                </c:pt>
                <c:pt idx="1000">
                  <c:v>0.57546493573673996</c:v>
                </c:pt>
                <c:pt idx="1001">
                  <c:v>0.57376482259289097</c:v>
                </c:pt>
                <c:pt idx="1002">
                  <c:v>0.57204996889401305</c:v>
                </c:pt>
                <c:pt idx="1003">
                  <c:v>0.57035320759673303</c:v>
                </c:pt>
                <c:pt idx="1004">
                  <c:v>0.56860398713205196</c:v>
                </c:pt>
                <c:pt idx="1005">
                  <c:v>0.56693680818607495</c:v>
                </c:pt>
                <c:pt idx="1006">
                  <c:v>0.56522091535735597</c:v>
                </c:pt>
                <c:pt idx="1007">
                  <c:v>0.56366684760485097</c:v>
                </c:pt>
                <c:pt idx="1008">
                  <c:v>0.56211794542417903</c:v>
                </c:pt>
                <c:pt idx="1009">
                  <c:v>0.56078490672729298</c:v>
                </c:pt>
                <c:pt idx="1010">
                  <c:v>0.55957723254745895</c:v>
                </c:pt>
                <c:pt idx="1011">
                  <c:v>0.55860317254777903</c:v>
                </c:pt>
                <c:pt idx="1012">
                  <c:v>0.55784508227157703</c:v>
                </c:pt>
                <c:pt idx="1013">
                  <c:v>0.55733386200554402</c:v>
                </c:pt>
                <c:pt idx="1014">
                  <c:v>0.55712352504288998</c:v>
                </c:pt>
                <c:pt idx="1015">
                  <c:v>0.55716787354474695</c:v>
                </c:pt>
                <c:pt idx="1016">
                  <c:v>0.557472414879704</c:v>
                </c:pt>
                <c:pt idx="1017">
                  <c:v>0.55801745876405395</c:v>
                </c:pt>
                <c:pt idx="1018">
                  <c:v>0.55875902574223701</c:v>
                </c:pt>
                <c:pt idx="1019">
                  <c:v>0.55963062784491102</c:v>
                </c:pt>
                <c:pt idx="1020">
                  <c:v>0.56056688407131094</c:v>
                </c:pt>
                <c:pt idx="1021">
                  <c:v>0.56167690617094601</c:v>
                </c:pt>
                <c:pt idx="1022">
                  <c:v>0.56273305345438596</c:v>
                </c:pt>
                <c:pt idx="1023">
                  <c:v>0.56387791498546203</c:v>
                </c:pt>
                <c:pt idx="1024">
                  <c:v>0.56496302907652796</c:v>
                </c:pt>
                <c:pt idx="1025">
                  <c:v>0.56603265692263305</c:v>
                </c:pt>
                <c:pt idx="1026">
                  <c:v>0.56708172921359901</c:v>
                </c:pt>
                <c:pt idx="1027">
                  <c:v>0.56810189665270505</c:v>
                </c:pt>
                <c:pt idx="1028">
                  <c:v>0.56909762808803599</c:v>
                </c:pt>
                <c:pt idx="1029">
                  <c:v>0.57008265695138705</c:v>
                </c:pt>
                <c:pt idx="1030">
                  <c:v>0.57103920801409502</c:v>
                </c:pt>
                <c:pt idx="1031">
                  <c:v>0.57195203871492595</c:v>
                </c:pt>
                <c:pt idx="1032">
                  <c:v>0.57287894451678201</c:v>
                </c:pt>
                <c:pt idx="1033">
                  <c:v>0.57377991405967499</c:v>
                </c:pt>
                <c:pt idx="1034">
                  <c:v>0.57466580501221898</c:v>
                </c:pt>
                <c:pt idx="1035">
                  <c:v>0.57558085554427596</c:v>
                </c:pt>
                <c:pt idx="1036">
                  <c:v>0.57645573573558595</c:v>
                </c:pt>
                <c:pt idx="1037">
                  <c:v>0.57731614505398099</c:v>
                </c:pt>
                <c:pt idx="1038">
                  <c:v>0.57816935252074397</c:v>
                </c:pt>
                <c:pt idx="1039">
                  <c:v>0.578964360547776</c:v>
                </c:pt>
                <c:pt idx="1040">
                  <c:v>0.57972904050975205</c:v>
                </c:pt>
                <c:pt idx="1041">
                  <c:v>0.58046470142177797</c:v>
                </c:pt>
                <c:pt idx="1042">
                  <c:v>0.58115932691015804</c:v>
                </c:pt>
                <c:pt idx="1043">
                  <c:v>0.58183016528941001</c:v>
                </c:pt>
                <c:pt idx="1044">
                  <c:v>0.58247833318559905</c:v>
                </c:pt>
                <c:pt idx="1045">
                  <c:v>0.58309592555592704</c:v>
                </c:pt>
                <c:pt idx="1046">
                  <c:v>0.58370911806013703</c:v>
                </c:pt>
                <c:pt idx="1047">
                  <c:v>0.58426769675679102</c:v>
                </c:pt>
                <c:pt idx="1048">
                  <c:v>0.58477817749865302</c:v>
                </c:pt>
                <c:pt idx="1049">
                  <c:v>0.58528180738055302</c:v>
                </c:pt>
                <c:pt idx="1050">
                  <c:v>0.58574026626064501</c:v>
                </c:pt>
                <c:pt idx="1051">
                  <c:v>0.58618544812296802</c:v>
                </c:pt>
                <c:pt idx="1052">
                  <c:v>0.58663212378316398</c:v>
                </c:pt>
                <c:pt idx="1053">
                  <c:v>0.58704611667717499</c:v>
                </c:pt>
                <c:pt idx="1054">
                  <c:v>0.58742832770619302</c:v>
                </c:pt>
                <c:pt idx="1055">
                  <c:v>0.58778185564691698</c:v>
                </c:pt>
                <c:pt idx="1056">
                  <c:v>0.58810950489977099</c:v>
                </c:pt>
                <c:pt idx="1057">
                  <c:v>0.58842613184054904</c:v>
                </c:pt>
                <c:pt idx="1058">
                  <c:v>0.58875411031518499</c:v>
                </c:pt>
                <c:pt idx="1059">
                  <c:v>0.58909984932603099</c:v>
                </c:pt>
                <c:pt idx="1060">
                  <c:v>0.58945441902347595</c:v>
                </c:pt>
                <c:pt idx="1061">
                  <c:v>0.58979979543158001</c:v>
                </c:pt>
                <c:pt idx="1062">
                  <c:v>0.59014300570966205</c:v>
                </c:pt>
                <c:pt idx="1063">
                  <c:v>0.59049388172025397</c:v>
                </c:pt>
                <c:pt idx="1064">
                  <c:v>0.59085857279492304</c:v>
                </c:pt>
                <c:pt idx="1065">
                  <c:v>0.59125214722390496</c:v>
                </c:pt>
                <c:pt idx="1066">
                  <c:v>0.59168089262337997</c:v>
                </c:pt>
                <c:pt idx="1067">
                  <c:v>0.59213237543961805</c:v>
                </c:pt>
                <c:pt idx="1068">
                  <c:v>0.59261283985043101</c:v>
                </c:pt>
                <c:pt idx="1069">
                  <c:v>0.59311522193057997</c:v>
                </c:pt>
                <c:pt idx="1070">
                  <c:v>0.59362061394857202</c:v>
                </c:pt>
                <c:pt idx="1071">
                  <c:v>0.59416845072440105</c:v>
                </c:pt>
                <c:pt idx="1072">
                  <c:v>0.59470895366495902</c:v>
                </c:pt>
                <c:pt idx="1073">
                  <c:v>0.59524845845348096</c:v>
                </c:pt>
                <c:pt idx="1074">
                  <c:v>0.59580861244357297</c:v>
                </c:pt>
                <c:pt idx="1075">
                  <c:v>0.59637458021105805</c:v>
                </c:pt>
                <c:pt idx="1076">
                  <c:v>0.59693319896052399</c:v>
                </c:pt>
                <c:pt idx="1077">
                  <c:v>0.59750711799277101</c:v>
                </c:pt>
                <c:pt idx="1078">
                  <c:v>0.59808410476269602</c:v>
                </c:pt>
                <c:pt idx="1079">
                  <c:v>0.59864372303452396</c:v>
                </c:pt>
                <c:pt idx="1080">
                  <c:v>0.59918102203271295</c:v>
                </c:pt>
                <c:pt idx="1081">
                  <c:v>0.59969499419003403</c:v>
                </c:pt>
                <c:pt idx="1082">
                  <c:v>0.60021867330001699</c:v>
                </c:pt>
                <c:pt idx="1083">
                  <c:v>0.60074790882484297</c:v>
                </c:pt>
                <c:pt idx="1084">
                  <c:v>0.60128519129827296</c:v>
                </c:pt>
                <c:pt idx="1085">
                  <c:v>0.601827118600469</c:v>
                </c:pt>
                <c:pt idx="1086">
                  <c:v>0.60234377950343498</c:v>
                </c:pt>
                <c:pt idx="1087">
                  <c:v>0.60285906404933598</c:v>
                </c:pt>
                <c:pt idx="1088">
                  <c:v>0.60335397190503604</c:v>
                </c:pt>
                <c:pt idx="1089">
                  <c:v>0.60385327408142697</c:v>
                </c:pt>
                <c:pt idx="1090">
                  <c:v>0.60435391072558897</c:v>
                </c:pt>
                <c:pt idx="1091">
                  <c:v>0.60484297255743302</c:v>
                </c:pt>
                <c:pt idx="1092">
                  <c:v>0.60532127295685501</c:v>
                </c:pt>
                <c:pt idx="1093">
                  <c:v>0.60578369355651596</c:v>
                </c:pt>
                <c:pt idx="1094">
                  <c:v>0.60623588804515804</c:v>
                </c:pt>
                <c:pt idx="1095">
                  <c:v>0.60669439346355103</c:v>
                </c:pt>
                <c:pt idx="1096">
                  <c:v>0.60715449958885603</c:v>
                </c:pt>
                <c:pt idx="1097">
                  <c:v>0.60760138514303796</c:v>
                </c:pt>
                <c:pt idx="1098">
                  <c:v>0.60803087870669403</c:v>
                </c:pt>
                <c:pt idx="1099">
                  <c:v>0.60845627657641599</c:v>
                </c:pt>
                <c:pt idx="1100">
                  <c:v>0.60887925603139104</c:v>
                </c:pt>
                <c:pt idx="1101">
                  <c:v>0.60928349150424099</c:v>
                </c:pt>
                <c:pt idx="1102">
                  <c:v>0.60968896089642199</c:v>
                </c:pt>
                <c:pt idx="1103">
                  <c:v>0.61010383564443504</c:v>
                </c:pt>
                <c:pt idx="1104">
                  <c:v>0.61051591251093096</c:v>
                </c:pt>
                <c:pt idx="1105">
                  <c:v>0.61091105190934203</c:v>
                </c:pt>
                <c:pt idx="1106">
                  <c:v>0.611304322319005</c:v>
                </c:pt>
                <c:pt idx="1107">
                  <c:v>0.61170399051801205</c:v>
                </c:pt>
                <c:pt idx="1108">
                  <c:v>0.61206731509346401</c:v>
                </c:pt>
                <c:pt idx="1109">
                  <c:v>0.61244849145370295</c:v>
                </c:pt>
                <c:pt idx="1110">
                  <c:v>0.61285319227718205</c:v>
                </c:pt>
                <c:pt idx="1111">
                  <c:v>0.61322902223460596</c:v>
                </c:pt>
                <c:pt idx="1112">
                  <c:v>0.61359941066461998</c:v>
                </c:pt>
                <c:pt idx="1113">
                  <c:v>0.61396828769770395</c:v>
                </c:pt>
                <c:pt idx="1114">
                  <c:v>0.61432824667588604</c:v>
                </c:pt>
                <c:pt idx="1115">
                  <c:v>0.61468628901798605</c:v>
                </c:pt>
                <c:pt idx="1116">
                  <c:v>0.61502474152791797</c:v>
                </c:pt>
                <c:pt idx="1117">
                  <c:v>0.61533629734582096</c:v>
                </c:pt>
                <c:pt idx="1118">
                  <c:v>0.61567631426830305</c:v>
                </c:pt>
                <c:pt idx="1119">
                  <c:v>0.61600477432131595</c:v>
                </c:pt>
                <c:pt idx="1120">
                  <c:v>0.61632915502838104</c:v>
                </c:pt>
                <c:pt idx="1121">
                  <c:v>0.61668445513110104</c:v>
                </c:pt>
                <c:pt idx="1122">
                  <c:v>0.61701913390293295</c:v>
                </c:pt>
                <c:pt idx="1123">
                  <c:v>0.61732203356348003</c:v>
                </c:pt>
                <c:pt idx="1124">
                  <c:v>0.61762222446817305</c:v>
                </c:pt>
                <c:pt idx="1125">
                  <c:v>0.61791818421807398</c:v>
                </c:pt>
                <c:pt idx="1126">
                  <c:v>0.61820183103126902</c:v>
                </c:pt>
                <c:pt idx="1127">
                  <c:v>0.61848781266077002</c:v>
                </c:pt>
                <c:pt idx="1128">
                  <c:v>0.61879422293367703</c:v>
                </c:pt>
                <c:pt idx="1129">
                  <c:v>0.61908508729256895</c:v>
                </c:pt>
                <c:pt idx="1130">
                  <c:v>0.61938090709400895</c:v>
                </c:pt>
                <c:pt idx="1131">
                  <c:v>0.61969780259015805</c:v>
                </c:pt>
                <c:pt idx="1132">
                  <c:v>0.61999798730421996</c:v>
                </c:pt>
                <c:pt idx="1133">
                  <c:v>0.62028788185639505</c:v>
                </c:pt>
                <c:pt idx="1134">
                  <c:v>0.62057149538398504</c:v>
                </c:pt>
                <c:pt idx="1135">
                  <c:v>0.620819388497451</c:v>
                </c:pt>
                <c:pt idx="1136">
                  <c:v>0.62106135272434504</c:v>
                </c:pt>
                <c:pt idx="1137">
                  <c:v>0.62130098934974498</c:v>
                </c:pt>
                <c:pt idx="1138">
                  <c:v>0.62153702197806504</c:v>
                </c:pt>
                <c:pt idx="1139">
                  <c:v>0.62178064990131698</c:v>
                </c:pt>
                <c:pt idx="1140">
                  <c:v>0.62201822468990597</c:v>
                </c:pt>
                <c:pt idx="1141">
                  <c:v>0.62225872553041595</c:v>
                </c:pt>
                <c:pt idx="1142">
                  <c:v>0.62250130748422305</c:v>
                </c:pt>
                <c:pt idx="1143">
                  <c:v>0.62275034740956203</c:v>
                </c:pt>
                <c:pt idx="1144">
                  <c:v>0.62301280486960398</c:v>
                </c:pt>
                <c:pt idx="1145">
                  <c:v>0.62325045967873405</c:v>
                </c:pt>
                <c:pt idx="1146">
                  <c:v>0.62348737535076504</c:v>
                </c:pt>
                <c:pt idx="1147">
                  <c:v>0.62373830788382301</c:v>
                </c:pt>
                <c:pt idx="1148">
                  <c:v>0.62397393396425804</c:v>
                </c:pt>
                <c:pt idx="1149">
                  <c:v>0.62422406462100899</c:v>
                </c:pt>
                <c:pt idx="1150">
                  <c:v>0.62446464391669299</c:v>
                </c:pt>
                <c:pt idx="1151">
                  <c:v>0.62469560817538705</c:v>
                </c:pt>
                <c:pt idx="1152">
                  <c:v>0.62494467905827</c:v>
                </c:pt>
                <c:pt idx="1153">
                  <c:v>0.62516972006234495</c:v>
                </c:pt>
                <c:pt idx="1154">
                  <c:v>0.62540165205457898</c:v>
                </c:pt>
                <c:pt idx="1155">
                  <c:v>0.62563507787628203</c:v>
                </c:pt>
                <c:pt idx="1156">
                  <c:v>0.62584748402578105</c:v>
                </c:pt>
                <c:pt idx="1157">
                  <c:v>0.62607828745318705</c:v>
                </c:pt>
                <c:pt idx="1158">
                  <c:v>0.62631563150371705</c:v>
                </c:pt>
                <c:pt idx="1159">
                  <c:v>0.62654428218736202</c:v>
                </c:pt>
                <c:pt idx="1160">
                  <c:v>0.62676345555595103</c:v>
                </c:pt>
                <c:pt idx="1161">
                  <c:v>0.62695453425817105</c:v>
                </c:pt>
                <c:pt idx="1162">
                  <c:v>0.62715679516933498</c:v>
                </c:pt>
                <c:pt idx="1163">
                  <c:v>0.62736052249548602</c:v>
                </c:pt>
                <c:pt idx="1164">
                  <c:v>0.62755906190447497</c:v>
                </c:pt>
                <c:pt idx="1165">
                  <c:v>0.62778390802472195</c:v>
                </c:pt>
                <c:pt idx="1166">
                  <c:v>0.62799939573354302</c:v>
                </c:pt>
                <c:pt idx="1167">
                  <c:v>0.628210199846017</c:v>
                </c:pt>
                <c:pt idx="1168">
                  <c:v>0.62843300326381901</c:v>
                </c:pt>
                <c:pt idx="1169">
                  <c:v>0.62864142813796897</c:v>
                </c:pt>
                <c:pt idx="1170">
                  <c:v>0.62883575180420404</c:v>
                </c:pt>
                <c:pt idx="1171">
                  <c:v>0.62904334983677401</c:v>
                </c:pt>
                <c:pt idx="1172">
                  <c:v>0.62925701426549996</c:v>
                </c:pt>
                <c:pt idx="1173">
                  <c:v>0.62947457525341799</c:v>
                </c:pt>
                <c:pt idx="1174">
                  <c:v>0.62966806109206297</c:v>
                </c:pt>
                <c:pt idx="1175">
                  <c:v>0.62984524810824605</c:v>
                </c:pt>
                <c:pt idx="1176">
                  <c:v>0.63001968795732899</c:v>
                </c:pt>
                <c:pt idx="1177">
                  <c:v>0.63017724874358405</c:v>
                </c:pt>
                <c:pt idx="1178">
                  <c:v>0.630357391480457</c:v>
                </c:pt>
                <c:pt idx="1179">
                  <c:v>0.63056904215688803</c:v>
                </c:pt>
                <c:pt idx="1180">
                  <c:v>0.63075281408536299</c:v>
                </c:pt>
                <c:pt idx="1181">
                  <c:v>0.63091005075587903</c:v>
                </c:pt>
                <c:pt idx="1182">
                  <c:v>0.63107993814088104</c:v>
                </c:pt>
                <c:pt idx="1183">
                  <c:v>0.63124444422299697</c:v>
                </c:pt>
                <c:pt idx="1184">
                  <c:v>0.63140249950375904</c:v>
                </c:pt>
                <c:pt idx="1185">
                  <c:v>0.63158824677588399</c:v>
                </c:pt>
                <c:pt idx="1186">
                  <c:v>0.63175027660642102</c:v>
                </c:pt>
                <c:pt idx="1187">
                  <c:v>0.631895992683152</c:v>
                </c:pt>
                <c:pt idx="1188">
                  <c:v>0.63205735767589899</c:v>
                </c:pt>
                <c:pt idx="1189">
                  <c:v>0.63221706402512201</c:v>
                </c:pt>
                <c:pt idx="1190">
                  <c:v>0.63240696190440004</c:v>
                </c:pt>
                <c:pt idx="1191">
                  <c:v>0.63258137240949996</c:v>
                </c:pt>
                <c:pt idx="1192">
                  <c:v>0.63274853780249596</c:v>
                </c:pt>
                <c:pt idx="1193">
                  <c:v>0.63293609178399202</c:v>
                </c:pt>
                <c:pt idx="1194">
                  <c:v>0.63311789443365896</c:v>
                </c:pt>
                <c:pt idx="1195">
                  <c:v>0.63330386629753099</c:v>
                </c:pt>
                <c:pt idx="1196">
                  <c:v>0.63351412993610401</c:v>
                </c:pt>
                <c:pt idx="1197">
                  <c:v>0.63372036359621597</c:v>
                </c:pt>
                <c:pt idx="1198">
                  <c:v>0.63388881662215901</c:v>
                </c:pt>
                <c:pt idx="1199">
                  <c:v>0.63403619211322604</c:v>
                </c:pt>
                <c:pt idx="1200">
                  <c:v>0.63418315148290505</c:v>
                </c:pt>
                <c:pt idx="1201">
                  <c:v>0.63434354892488998</c:v>
                </c:pt>
                <c:pt idx="1202">
                  <c:v>0.63450458580659297</c:v>
                </c:pt>
                <c:pt idx="1203">
                  <c:v>0.63468546677986803</c:v>
                </c:pt>
                <c:pt idx="1204">
                  <c:v>0.63486877067166303</c:v>
                </c:pt>
                <c:pt idx="1205">
                  <c:v>0.63500688368649505</c:v>
                </c:pt>
                <c:pt idx="1206">
                  <c:v>0.63513502689213597</c:v>
                </c:pt>
                <c:pt idx="1207">
                  <c:v>0.63526805267090303</c:v>
                </c:pt>
                <c:pt idx="1208">
                  <c:v>0.63539119092643903</c:v>
                </c:pt>
                <c:pt idx="1209">
                  <c:v>0.63552973552518499</c:v>
                </c:pt>
                <c:pt idx="1210">
                  <c:v>0.63566642746674396</c:v>
                </c:pt>
                <c:pt idx="1211">
                  <c:v>0.63580520666678497</c:v>
                </c:pt>
                <c:pt idx="1212">
                  <c:v>0.63595082489854804</c:v>
                </c:pt>
                <c:pt idx="1213">
                  <c:v>0.63609320663526703</c:v>
                </c:pt>
                <c:pt idx="1214">
                  <c:v>0.636236918547608</c:v>
                </c:pt>
                <c:pt idx="1215">
                  <c:v>0.63637899078242299</c:v>
                </c:pt>
                <c:pt idx="1216">
                  <c:v>0.63652989091269896</c:v>
                </c:pt>
                <c:pt idx="1217">
                  <c:v>0.63667364969477402</c:v>
                </c:pt>
                <c:pt idx="1218">
                  <c:v>0.636811283045705</c:v>
                </c:pt>
                <c:pt idx="1219">
                  <c:v>0.63696935362787699</c:v>
                </c:pt>
                <c:pt idx="1220">
                  <c:v>0.63711291782535495</c:v>
                </c:pt>
                <c:pt idx="1221">
                  <c:v>0.63727564155792404</c:v>
                </c:pt>
                <c:pt idx="1222">
                  <c:v>0.63746980221208704</c:v>
                </c:pt>
                <c:pt idx="1223">
                  <c:v>0.63762705051121404</c:v>
                </c:pt>
                <c:pt idx="1224">
                  <c:v>0.637777532195416</c:v>
                </c:pt>
                <c:pt idx="1225">
                  <c:v>0.63793466658819697</c:v>
                </c:pt>
                <c:pt idx="1226">
                  <c:v>0.63809483378457299</c:v>
                </c:pt>
                <c:pt idx="1227">
                  <c:v>0.63824974268837198</c:v>
                </c:pt>
                <c:pt idx="1228">
                  <c:v>0.63838545889656895</c:v>
                </c:pt>
                <c:pt idx="1229">
                  <c:v>0.63852915798312204</c:v>
                </c:pt>
                <c:pt idx="1230">
                  <c:v>0.63866058523154401</c:v>
                </c:pt>
                <c:pt idx="1231">
                  <c:v>0.63880075628160404</c:v>
                </c:pt>
                <c:pt idx="1232">
                  <c:v>0.63895370606993096</c:v>
                </c:pt>
                <c:pt idx="1233">
                  <c:v>0.63912020520097101</c:v>
                </c:pt>
                <c:pt idx="1234">
                  <c:v>0.63928167554090998</c:v>
                </c:pt>
                <c:pt idx="1235">
                  <c:v>0.63941904980538999</c:v>
                </c:pt>
                <c:pt idx="1236">
                  <c:v>0.63955322932380798</c:v>
                </c:pt>
                <c:pt idx="1237">
                  <c:v>0.63969586043817805</c:v>
                </c:pt>
                <c:pt idx="1238">
                  <c:v>0.63984256795622996</c:v>
                </c:pt>
                <c:pt idx="1239">
                  <c:v>0.63998881879717295</c:v>
                </c:pt>
                <c:pt idx="1240">
                  <c:v>0.64012496279602904</c:v>
                </c:pt>
                <c:pt idx="1241">
                  <c:v>0.640264205220203</c:v>
                </c:pt>
                <c:pt idx="1242">
                  <c:v>0.640405537474942</c:v>
                </c:pt>
                <c:pt idx="1243">
                  <c:v>0.64052956275322304</c:v>
                </c:pt>
                <c:pt idx="1244">
                  <c:v>0.64067927667792302</c:v>
                </c:pt>
                <c:pt idx="1245">
                  <c:v>0.64084247906546699</c:v>
                </c:pt>
                <c:pt idx="1246">
                  <c:v>0.64098380803687605</c:v>
                </c:pt>
                <c:pt idx="1247">
                  <c:v>0.64111666330577</c:v>
                </c:pt>
                <c:pt idx="1248">
                  <c:v>0.64125717327426301</c:v>
                </c:pt>
                <c:pt idx="1249">
                  <c:v>0.64140928852280399</c:v>
                </c:pt>
                <c:pt idx="1250">
                  <c:v>0.64155138946928802</c:v>
                </c:pt>
                <c:pt idx="1251">
                  <c:v>0.64170007744525304</c:v>
                </c:pt>
                <c:pt idx="1252">
                  <c:v>0.64186943388607898</c:v>
                </c:pt>
                <c:pt idx="1253">
                  <c:v>0.642024540942285</c:v>
                </c:pt>
                <c:pt idx="1254">
                  <c:v>0.642172738022183</c:v>
                </c:pt>
                <c:pt idx="1255">
                  <c:v>0.64234446863087102</c:v>
                </c:pt>
                <c:pt idx="1256">
                  <c:v>0.64246977836327901</c:v>
                </c:pt>
                <c:pt idx="1257">
                  <c:v>0.642568866492366</c:v>
                </c:pt>
                <c:pt idx="1258">
                  <c:v>0.64271128572388303</c:v>
                </c:pt>
                <c:pt idx="1259">
                  <c:v>0.64283097805503397</c:v>
                </c:pt>
                <c:pt idx="1260">
                  <c:v>0.64297908331479503</c:v>
                </c:pt>
                <c:pt idx="1261">
                  <c:v>0.64315452747966295</c:v>
                </c:pt>
                <c:pt idx="1262">
                  <c:v>0.64329683214564903</c:v>
                </c:pt>
                <c:pt idx="1263">
                  <c:v>0.64346207319985205</c:v>
                </c:pt>
                <c:pt idx="1264">
                  <c:v>0.64362060353857498</c:v>
                </c:pt>
                <c:pt idx="1265">
                  <c:v>0.64377691194680997</c:v>
                </c:pt>
                <c:pt idx="1266">
                  <c:v>0.64394014704246605</c:v>
                </c:pt>
                <c:pt idx="1267">
                  <c:v>0.64408812495097001</c:v>
                </c:pt>
                <c:pt idx="1268">
                  <c:v>0.64422443103561899</c:v>
                </c:pt>
                <c:pt idx="1269">
                  <c:v>0.64434058932202398</c:v>
                </c:pt>
                <c:pt idx="1270">
                  <c:v>0.64445041536551995</c:v>
                </c:pt>
                <c:pt idx="1271">
                  <c:v>0.64455332200361204</c:v>
                </c:pt>
                <c:pt idx="1272">
                  <c:v>0.64467285243488204</c:v>
                </c:pt>
                <c:pt idx="1273">
                  <c:v>0.64482391429862596</c:v>
                </c:pt>
                <c:pt idx="1274">
                  <c:v>0.64497388861637595</c:v>
                </c:pt>
                <c:pt idx="1275">
                  <c:v>0.64513444699513001</c:v>
                </c:pt>
                <c:pt idx="1276">
                  <c:v>0.645276356255572</c:v>
                </c:pt>
                <c:pt idx="1277">
                  <c:v>0.64537108420436995</c:v>
                </c:pt>
                <c:pt idx="1278">
                  <c:v>0.64551562449565003</c:v>
                </c:pt>
                <c:pt idx="1279">
                  <c:v>0.64567335712887997</c:v>
                </c:pt>
                <c:pt idx="1280">
                  <c:v>0.64584369816087195</c:v>
                </c:pt>
                <c:pt idx="1281">
                  <c:v>0.64605721521364301</c:v>
                </c:pt>
                <c:pt idx="1282">
                  <c:v>0.64624872663208599</c:v>
                </c:pt>
                <c:pt idx="1283">
                  <c:v>0.64643518972978098</c:v>
                </c:pt>
                <c:pt idx="1284">
                  <c:v>0.64662167389462899</c:v>
                </c:pt>
                <c:pt idx="1285">
                  <c:v>0.64681196935382301</c:v>
                </c:pt>
                <c:pt idx="1286">
                  <c:v>0.64698311197609903</c:v>
                </c:pt>
                <c:pt idx="1287">
                  <c:v>0.64714688061068804</c:v>
                </c:pt>
                <c:pt idx="1288">
                  <c:v>0.64731389752371105</c:v>
                </c:pt>
                <c:pt idx="1289">
                  <c:v>0.64746052826830802</c:v>
                </c:pt>
                <c:pt idx="1290">
                  <c:v>0.64762159491858495</c:v>
                </c:pt>
                <c:pt idx="1291">
                  <c:v>0.64779940485699605</c:v>
                </c:pt>
                <c:pt idx="1292">
                  <c:v>0.64795645269136304</c:v>
                </c:pt>
                <c:pt idx="1293">
                  <c:v>0.648101307569105</c:v>
                </c:pt>
                <c:pt idx="1294">
                  <c:v>0.648259818013319</c:v>
                </c:pt>
                <c:pt idx="1295">
                  <c:v>0.64842054414420502</c:v>
                </c:pt>
                <c:pt idx="1296">
                  <c:v>0.64856240629625805</c:v>
                </c:pt>
                <c:pt idx="1297">
                  <c:v>0.64871663142941205</c:v>
                </c:pt>
                <c:pt idx="1298">
                  <c:v>0.64884386053210796</c:v>
                </c:pt>
                <c:pt idx="1299">
                  <c:v>0.64893011057657202</c:v>
                </c:pt>
                <c:pt idx="1300">
                  <c:v>0.64903649680679698</c:v>
                </c:pt>
                <c:pt idx="1301">
                  <c:v>0.64913583649265405</c:v>
                </c:pt>
                <c:pt idx="1302">
                  <c:v>0.64923138707665895</c:v>
                </c:pt>
                <c:pt idx="1303">
                  <c:v>0.64935265427191002</c:v>
                </c:pt>
                <c:pt idx="1304">
                  <c:v>0.64944701839450802</c:v>
                </c:pt>
                <c:pt idx="1305">
                  <c:v>0.64951414799761298</c:v>
                </c:pt>
                <c:pt idx="1306">
                  <c:v>0.64961368127986296</c:v>
                </c:pt>
                <c:pt idx="1307">
                  <c:v>0.64969010125231397</c:v>
                </c:pt>
                <c:pt idx="1308">
                  <c:v>0.64971503524030605</c:v>
                </c:pt>
                <c:pt idx="1309">
                  <c:v>0.64975225619591204</c:v>
                </c:pt>
                <c:pt idx="1310">
                  <c:v>0.64977047509285801</c:v>
                </c:pt>
                <c:pt idx="1311">
                  <c:v>0.64981858364079503</c:v>
                </c:pt>
                <c:pt idx="1312">
                  <c:v>0.64988331135365796</c:v>
                </c:pt>
                <c:pt idx="1313">
                  <c:v>0.649970980804083</c:v>
                </c:pt>
                <c:pt idx="1314">
                  <c:v>0.650067831060956</c:v>
                </c:pt>
                <c:pt idx="1315">
                  <c:v>0.65014232210763301</c:v>
                </c:pt>
                <c:pt idx="1316">
                  <c:v>0.65022518653658701</c:v>
                </c:pt>
                <c:pt idx="1317">
                  <c:v>0.65027652546438397</c:v>
                </c:pt>
                <c:pt idx="1318">
                  <c:v>0.650318808331246</c:v>
                </c:pt>
                <c:pt idx="1319">
                  <c:v>0.65033487319696903</c:v>
                </c:pt>
                <c:pt idx="1320">
                  <c:v>0.65031151628553396</c:v>
                </c:pt>
                <c:pt idx="1321">
                  <c:v>0.65027963493836805</c:v>
                </c:pt>
                <c:pt idx="1322">
                  <c:v>0.650235369613126</c:v>
                </c:pt>
                <c:pt idx="1323">
                  <c:v>0.65019730456522595</c:v>
                </c:pt>
                <c:pt idx="1324">
                  <c:v>0.65013934442166699</c:v>
                </c:pt>
                <c:pt idx="1325">
                  <c:v>0.65009874337934304</c:v>
                </c:pt>
                <c:pt idx="1326">
                  <c:v>0.65006299178493998</c:v>
                </c:pt>
                <c:pt idx="1327">
                  <c:v>0.64998733246784501</c:v>
                </c:pt>
                <c:pt idx="1328">
                  <c:v>0.64992765631523297</c:v>
                </c:pt>
                <c:pt idx="1329">
                  <c:v>0.64984396757330998</c:v>
                </c:pt>
                <c:pt idx="1330">
                  <c:v>0.64974065691471194</c:v>
                </c:pt>
                <c:pt idx="1331">
                  <c:v>0.64966000467158802</c:v>
                </c:pt>
                <c:pt idx="1332">
                  <c:v>0.649548145627594</c:v>
                </c:pt>
                <c:pt idx="1333">
                  <c:v>0.64947018495383102</c:v>
                </c:pt>
                <c:pt idx="1334">
                  <c:v>0.64942879987444002</c:v>
                </c:pt>
                <c:pt idx="1335">
                  <c:v>0.64935381211179299</c:v>
                </c:pt>
                <c:pt idx="1336">
                  <c:v>0.64928652997700298</c:v>
                </c:pt>
                <c:pt idx="1337">
                  <c:v>0.64917940631481597</c:v>
                </c:pt>
                <c:pt idx="1338">
                  <c:v>0.64902118446310098</c:v>
                </c:pt>
                <c:pt idx="1339">
                  <c:v>0.648887447754395</c:v>
                </c:pt>
                <c:pt idx="1340">
                  <c:v>0.648792637612709</c:v>
                </c:pt>
                <c:pt idx="1341">
                  <c:v>0.64868995532800999</c:v>
                </c:pt>
                <c:pt idx="1342">
                  <c:v>0.64858979084035595</c:v>
                </c:pt>
                <c:pt idx="1343">
                  <c:v>0.64848706794612698</c:v>
                </c:pt>
                <c:pt idx="1344">
                  <c:v>0.64837435078866101</c:v>
                </c:pt>
                <c:pt idx="1345">
                  <c:v>0.648281871342964</c:v>
                </c:pt>
                <c:pt idx="1346">
                  <c:v>0.64819744025314696</c:v>
                </c:pt>
                <c:pt idx="1347">
                  <c:v>0.64811128713379995</c:v>
                </c:pt>
                <c:pt idx="1348">
                  <c:v>0.64804228861927105</c:v>
                </c:pt>
                <c:pt idx="1349">
                  <c:v>0.64795647179001503</c:v>
                </c:pt>
                <c:pt idx="1350">
                  <c:v>0.64785947661082999</c:v>
                </c:pt>
                <c:pt idx="1351">
                  <c:v>0.64776736918937905</c:v>
                </c:pt>
                <c:pt idx="1352">
                  <c:v>0.64767294274597098</c:v>
                </c:pt>
                <c:pt idx="1353">
                  <c:v>0.64758213938140696</c:v>
                </c:pt>
                <c:pt idx="1354">
                  <c:v>0.64747762385662</c:v>
                </c:pt>
                <c:pt idx="1355">
                  <c:v>0.64741428683346802</c:v>
                </c:pt>
                <c:pt idx="1356">
                  <c:v>0.64739440417146699</c:v>
                </c:pt>
                <c:pt idx="1357">
                  <c:v>0.64731441936432899</c:v>
                </c:pt>
                <c:pt idx="1358">
                  <c:v>0.64722310362510405</c:v>
                </c:pt>
                <c:pt idx="1359">
                  <c:v>0.64715069621754395</c:v>
                </c:pt>
                <c:pt idx="1360">
                  <c:v>0.64704507493340302</c:v>
                </c:pt>
                <c:pt idx="1361">
                  <c:v>0.64695845048270895</c:v>
                </c:pt>
                <c:pt idx="1362">
                  <c:v>0.646919454217461</c:v>
                </c:pt>
                <c:pt idx="1363">
                  <c:v>0.64683553624343704</c:v>
                </c:pt>
                <c:pt idx="1364">
                  <c:v>0.64671685647045096</c:v>
                </c:pt>
                <c:pt idx="1365">
                  <c:v>0.646602318536461</c:v>
                </c:pt>
                <c:pt idx="1366">
                  <c:v>0.646474462410083</c:v>
                </c:pt>
                <c:pt idx="1367">
                  <c:v>0.64637599482445196</c:v>
                </c:pt>
                <c:pt idx="1368">
                  <c:v>0.64627157071018904</c:v>
                </c:pt>
                <c:pt idx="1369">
                  <c:v>0.64619758195602806</c:v>
                </c:pt>
                <c:pt idx="1370">
                  <c:v>0.64617230945413895</c:v>
                </c:pt>
                <c:pt idx="1371">
                  <c:v>0.64609966629663496</c:v>
                </c:pt>
                <c:pt idx="1372">
                  <c:v>0.64600626004691197</c:v>
                </c:pt>
                <c:pt idx="1373">
                  <c:v>0.64594004438808295</c:v>
                </c:pt>
                <c:pt idx="1374">
                  <c:v>0.64586230883835105</c:v>
                </c:pt>
                <c:pt idx="1375">
                  <c:v>0.64578356178063101</c:v>
                </c:pt>
                <c:pt idx="1376">
                  <c:v>0.64571014953945804</c:v>
                </c:pt>
                <c:pt idx="1377">
                  <c:v>0.64561585346815098</c:v>
                </c:pt>
                <c:pt idx="1378">
                  <c:v>0.64551657493545</c:v>
                </c:pt>
                <c:pt idx="1379">
                  <c:v>0.64546736021233997</c:v>
                </c:pt>
                <c:pt idx="1380">
                  <c:v>0.64544612585868699</c:v>
                </c:pt>
                <c:pt idx="1381">
                  <c:v>0.645404479925486</c:v>
                </c:pt>
                <c:pt idx="1382">
                  <c:v>0.64537744315578105</c:v>
                </c:pt>
                <c:pt idx="1383">
                  <c:v>0.64532600057993605</c:v>
                </c:pt>
                <c:pt idx="1384">
                  <c:v>0.64528294932740804</c:v>
                </c:pt>
                <c:pt idx="1385">
                  <c:v>0.64524400247720304</c:v>
                </c:pt>
                <c:pt idx="1386">
                  <c:v>0.64521638802574299</c:v>
                </c:pt>
                <c:pt idx="1387">
                  <c:v>0.64518850742956702</c:v>
                </c:pt>
                <c:pt idx="1388">
                  <c:v>0.64517179071054598</c:v>
                </c:pt>
                <c:pt idx="1389">
                  <c:v>0.64516170180437304</c:v>
                </c:pt>
                <c:pt idx="1390">
                  <c:v>0.64513340071016601</c:v>
                </c:pt>
                <c:pt idx="1391">
                  <c:v>0.64506715811632998</c:v>
                </c:pt>
                <c:pt idx="1392">
                  <c:v>0.64503713540867202</c:v>
                </c:pt>
                <c:pt idx="1393">
                  <c:v>0.64502903073610995</c:v>
                </c:pt>
                <c:pt idx="1394">
                  <c:v>0.64505826096768304</c:v>
                </c:pt>
                <c:pt idx="1395">
                  <c:v>0.64511806043556896</c:v>
                </c:pt>
                <c:pt idx="1396">
                  <c:v>0.64517522242568204</c:v>
                </c:pt>
                <c:pt idx="1397">
                  <c:v>0.645253273491604</c:v>
                </c:pt>
                <c:pt idx="1398">
                  <c:v>0.64535289323762901</c:v>
                </c:pt>
                <c:pt idx="1399">
                  <c:v>0.64540677842442395</c:v>
                </c:pt>
                <c:pt idx="1400">
                  <c:v>0.64544595977077601</c:v>
                </c:pt>
                <c:pt idx="1401">
                  <c:v>0.64551564414275397</c:v>
                </c:pt>
                <c:pt idx="1402">
                  <c:v>0.64563769819305505</c:v>
                </c:pt>
                <c:pt idx="1403">
                  <c:v>0.64574002727914204</c:v>
                </c:pt>
                <c:pt idx="1404">
                  <c:v>0.64578864134721403</c:v>
                </c:pt>
                <c:pt idx="1405">
                  <c:v>0.64586993528909098</c:v>
                </c:pt>
                <c:pt idx="1406">
                  <c:v>0.64591680054325296</c:v>
                </c:pt>
                <c:pt idx="1407">
                  <c:v>0.64602248114860406</c:v>
                </c:pt>
                <c:pt idx="1408">
                  <c:v>0.64619289164523797</c:v>
                </c:pt>
                <c:pt idx="1409">
                  <c:v>0.64630176968018405</c:v>
                </c:pt>
                <c:pt idx="1410">
                  <c:v>0.64642003725790398</c:v>
                </c:pt>
                <c:pt idx="1411">
                  <c:v>0.64655974026623397</c:v>
                </c:pt>
                <c:pt idx="1412">
                  <c:v>0.646620482994539</c:v>
                </c:pt>
                <c:pt idx="1413">
                  <c:v>0.64666172008164402</c:v>
                </c:pt>
                <c:pt idx="1414">
                  <c:v>0.64680068746939401</c:v>
                </c:pt>
                <c:pt idx="1415">
                  <c:v>0.64691057733697799</c:v>
                </c:pt>
                <c:pt idx="1416">
                  <c:v>0.64699251621385401</c:v>
                </c:pt>
                <c:pt idx="1417">
                  <c:v>0.64720447574171902</c:v>
                </c:pt>
                <c:pt idx="1418">
                  <c:v>0.64730364722613898</c:v>
                </c:pt>
                <c:pt idx="1419">
                  <c:v>0.64738703404154596</c:v>
                </c:pt>
                <c:pt idx="1420">
                  <c:v>0.64747400240150799</c:v>
                </c:pt>
                <c:pt idx="1421">
                  <c:v>0.64757145076557698</c:v>
                </c:pt>
                <c:pt idx="1422">
                  <c:v>0.64766242482840497</c:v>
                </c:pt>
                <c:pt idx="1423">
                  <c:v>0.64768305722883401</c:v>
                </c:pt>
                <c:pt idx="1424">
                  <c:v>0.64778545582096303</c:v>
                </c:pt>
                <c:pt idx="1425">
                  <c:v>0.64791109946162495</c:v>
                </c:pt>
                <c:pt idx="1426">
                  <c:v>0.64796583191247104</c:v>
                </c:pt>
                <c:pt idx="1427">
                  <c:v>0.64808132721530198</c:v>
                </c:pt>
                <c:pt idx="1428">
                  <c:v>0.64818048428909403</c:v>
                </c:pt>
                <c:pt idx="1429">
                  <c:v>0.64824616701780802</c:v>
                </c:pt>
                <c:pt idx="1430">
                  <c:v>0.64833564173394898</c:v>
                </c:pt>
                <c:pt idx="1431">
                  <c:v>0.64847577129744505</c:v>
                </c:pt>
                <c:pt idx="1432">
                  <c:v>0.64861400780397804</c:v>
                </c:pt>
                <c:pt idx="1433">
                  <c:v>0.64866612359644604</c:v>
                </c:pt>
                <c:pt idx="1434">
                  <c:v>0.64874027298151404</c:v>
                </c:pt>
                <c:pt idx="1435">
                  <c:v>0.64877347386192497</c:v>
                </c:pt>
                <c:pt idx="1436">
                  <c:v>0.64869802102916596</c:v>
                </c:pt>
                <c:pt idx="1437">
                  <c:v>0.64868561264245395</c:v>
                </c:pt>
                <c:pt idx="1438">
                  <c:v>0.64870103256980705</c:v>
                </c:pt>
                <c:pt idx="1439">
                  <c:v>0.64868300303710902</c:v>
                </c:pt>
                <c:pt idx="1440">
                  <c:v>0.648672836095321</c:v>
                </c:pt>
                <c:pt idx="1441">
                  <c:v>0.64866658362449203</c:v>
                </c:pt>
                <c:pt idx="1442">
                  <c:v>0.64856523013298295</c:v>
                </c:pt>
                <c:pt idx="1443">
                  <c:v>0.64855761789324495</c:v>
                </c:pt>
                <c:pt idx="1444">
                  <c:v>0.64849043035621301</c:v>
                </c:pt>
                <c:pt idx="1445">
                  <c:v>0.64831157946601803</c:v>
                </c:pt>
                <c:pt idx="1446">
                  <c:v>0.64818782160541999</c:v>
                </c:pt>
                <c:pt idx="1447">
                  <c:v>0.64805646345784096</c:v>
                </c:pt>
                <c:pt idx="1448">
                  <c:v>0.64791709763494099</c:v>
                </c:pt>
                <c:pt idx="1449">
                  <c:v>0.64781199859544603</c:v>
                </c:pt>
                <c:pt idx="1450">
                  <c:v>0.64764490279185805</c:v>
                </c:pt>
                <c:pt idx="1451">
                  <c:v>0.64742248991069296</c:v>
                </c:pt>
                <c:pt idx="1452">
                  <c:v>0.64718909326753904</c:v>
                </c:pt>
                <c:pt idx="1453">
                  <c:v>0.64691036383060097</c:v>
                </c:pt>
                <c:pt idx="1454">
                  <c:v>0.64658618170221505</c:v>
                </c:pt>
                <c:pt idx="1455">
                  <c:v>0.64622679018389395</c:v>
                </c:pt>
                <c:pt idx="1456">
                  <c:v>0.64584723714324999</c:v>
                </c:pt>
                <c:pt idx="1457">
                  <c:v>0.64539704563927003</c:v>
                </c:pt>
                <c:pt idx="1458">
                  <c:v>0.64486243570938295</c:v>
                </c:pt>
                <c:pt idx="1459">
                  <c:v>0.64432238249762497</c:v>
                </c:pt>
                <c:pt idx="1460">
                  <c:v>0.64380331875256402</c:v>
                </c:pt>
                <c:pt idx="1461">
                  <c:v>0.64315287220755302</c:v>
                </c:pt>
                <c:pt idx="1462">
                  <c:v>0.64246612932699798</c:v>
                </c:pt>
                <c:pt idx="1463">
                  <c:v>0.64172186365551698</c:v>
                </c:pt>
                <c:pt idx="1464">
                  <c:v>0.64086087971783301</c:v>
                </c:pt>
                <c:pt idx="1465">
                  <c:v>0.63987521510130796</c:v>
                </c:pt>
                <c:pt idx="1466">
                  <c:v>0.63882555408275199</c:v>
                </c:pt>
                <c:pt idx="1467">
                  <c:v>0.63772822151689201</c:v>
                </c:pt>
                <c:pt idx="1468">
                  <c:v>0.63647271215007994</c:v>
                </c:pt>
                <c:pt idx="1469">
                  <c:v>0.63511996453254804</c:v>
                </c:pt>
                <c:pt idx="1470">
                  <c:v>0.63361884520947398</c:v>
                </c:pt>
                <c:pt idx="1471">
                  <c:v>0.63198094722789</c:v>
                </c:pt>
                <c:pt idx="1472">
                  <c:v>0.63020907823474304</c:v>
                </c:pt>
                <c:pt idx="1473">
                  <c:v>0.62827334358853604</c:v>
                </c:pt>
                <c:pt idx="1474">
                  <c:v>0.62619020270113401</c:v>
                </c:pt>
                <c:pt idx="1475">
                  <c:v>0.62398463236491597</c:v>
                </c:pt>
                <c:pt idx="1476">
                  <c:v>0.62164546936896004</c:v>
                </c:pt>
                <c:pt idx="1477">
                  <c:v>0.61914547237468598</c:v>
                </c:pt>
                <c:pt idx="1478">
                  <c:v>0.61660247334366003</c:v>
                </c:pt>
                <c:pt idx="1479">
                  <c:v>0.61375164009381999</c:v>
                </c:pt>
                <c:pt idx="1480">
                  <c:v>0.61070313571667101</c:v>
                </c:pt>
                <c:pt idx="1481">
                  <c:v>0.60750334432235598</c:v>
                </c:pt>
                <c:pt idx="1482">
                  <c:v>0.60407965163493504</c:v>
                </c:pt>
                <c:pt idx="1483">
                  <c:v>0.60048010341012004</c:v>
                </c:pt>
                <c:pt idx="1484">
                  <c:v>0.59677098945096096</c:v>
                </c:pt>
                <c:pt idx="1485">
                  <c:v>0.59280546434083703</c:v>
                </c:pt>
                <c:pt idx="1486">
                  <c:v>0.58862968979994301</c:v>
                </c:pt>
                <c:pt idx="1487">
                  <c:v>0.58427114527763402</c:v>
                </c:pt>
                <c:pt idx="1488">
                  <c:v>0.57963970340752602</c:v>
                </c:pt>
                <c:pt idx="1489">
                  <c:v>0.57468655166813498</c:v>
                </c:pt>
                <c:pt idx="1490">
                  <c:v>0.56965014674930103</c:v>
                </c:pt>
                <c:pt idx="1491">
                  <c:v>0.564281575831307</c:v>
                </c:pt>
                <c:pt idx="1492">
                  <c:v>0.55887714238318897</c:v>
                </c:pt>
                <c:pt idx="1493">
                  <c:v>0.55337439154188295</c:v>
                </c:pt>
                <c:pt idx="1494">
                  <c:v>0.54774622716497601</c:v>
                </c:pt>
                <c:pt idx="1495">
                  <c:v>0.54212903329955198</c:v>
                </c:pt>
                <c:pt idx="1496">
                  <c:v>0.53640147080605705</c:v>
                </c:pt>
                <c:pt idx="1497">
                  <c:v>0.53076820164356597</c:v>
                </c:pt>
                <c:pt idx="1498">
                  <c:v>0.52494913064523896</c:v>
                </c:pt>
                <c:pt idx="1499">
                  <c:v>0.51950107999227502</c:v>
                </c:pt>
                <c:pt idx="1500">
                  <c:v>0.51403714761895203</c:v>
                </c:pt>
                <c:pt idx="1501">
                  <c:v>0.50896712638952601</c:v>
                </c:pt>
                <c:pt idx="1502">
                  <c:v>0.50417799126742002</c:v>
                </c:pt>
                <c:pt idx="1503">
                  <c:v>0.49968503473757497</c:v>
                </c:pt>
                <c:pt idx="1504">
                  <c:v>0.49563755040338803</c:v>
                </c:pt>
                <c:pt idx="1505">
                  <c:v>0.49190491117930302</c:v>
                </c:pt>
                <c:pt idx="1506">
                  <c:v>0.48865269727726901</c:v>
                </c:pt>
                <c:pt idx="1507">
                  <c:v>0.48580545564044397</c:v>
                </c:pt>
                <c:pt idx="1508">
                  <c:v>0.48340460695870102</c:v>
                </c:pt>
                <c:pt idx="1509">
                  <c:v>0.48144773533166701</c:v>
                </c:pt>
                <c:pt idx="1510">
                  <c:v>0.47984340720652302</c:v>
                </c:pt>
                <c:pt idx="1511">
                  <c:v>0.47877646340686197</c:v>
                </c:pt>
                <c:pt idx="1512">
                  <c:v>0.477966036465791</c:v>
                </c:pt>
                <c:pt idx="1513">
                  <c:v>0.47751640426479097</c:v>
                </c:pt>
                <c:pt idx="1514">
                  <c:v>0.47736728928156802</c:v>
                </c:pt>
                <c:pt idx="1515">
                  <c:v>0.477463734352578</c:v>
                </c:pt>
                <c:pt idx="1516">
                  <c:v>0.47787110505396302</c:v>
                </c:pt>
                <c:pt idx="1517">
                  <c:v>0.47844613667788399</c:v>
                </c:pt>
                <c:pt idx="1518">
                  <c:v>0.47937304271112902</c:v>
                </c:pt>
                <c:pt idx="1519">
                  <c:v>0.48029325361802999</c:v>
                </c:pt>
                <c:pt idx="1520">
                  <c:v>0.48140846383446201</c:v>
                </c:pt>
                <c:pt idx="1521">
                  <c:v>0.48256467045290002</c:v>
                </c:pt>
                <c:pt idx="1522">
                  <c:v>0.48379705509531501</c:v>
                </c:pt>
                <c:pt idx="1523">
                  <c:v>0.485124555024259</c:v>
                </c:pt>
                <c:pt idx="1524">
                  <c:v>0.486606635514584</c:v>
                </c:pt>
                <c:pt idx="1525">
                  <c:v>0.488103015271937</c:v>
                </c:pt>
                <c:pt idx="1526">
                  <c:v>0.48963985122902298</c:v>
                </c:pt>
                <c:pt idx="1527">
                  <c:v>0.491317850727362</c:v>
                </c:pt>
                <c:pt idx="1528">
                  <c:v>0.492857555280869</c:v>
                </c:pt>
                <c:pt idx="1529">
                  <c:v>0.49434941241664299</c:v>
                </c:pt>
                <c:pt idx="1530">
                  <c:v>0.49588318780600199</c:v>
                </c:pt>
                <c:pt idx="1531">
                  <c:v>0.49736407048102699</c:v>
                </c:pt>
                <c:pt idx="1532">
                  <c:v>0.49890518735876699</c:v>
                </c:pt>
                <c:pt idx="1533">
                  <c:v>0.50056537460389205</c:v>
                </c:pt>
                <c:pt idx="1534">
                  <c:v>0.50212524408006098</c:v>
                </c:pt>
                <c:pt idx="1535">
                  <c:v>0.50366191591630305</c:v>
                </c:pt>
                <c:pt idx="1536">
                  <c:v>0.50520743531818402</c:v>
                </c:pt>
                <c:pt idx="1537">
                  <c:v>0.50665604409211695</c:v>
                </c:pt>
                <c:pt idx="1538">
                  <c:v>0.50801742032679598</c:v>
                </c:pt>
                <c:pt idx="1539">
                  <c:v>0.509411300549104</c:v>
                </c:pt>
                <c:pt idx="1540">
                  <c:v>0.51076242259984195</c:v>
                </c:pt>
                <c:pt idx="1541">
                  <c:v>0.51212938231168004</c:v>
                </c:pt>
                <c:pt idx="1542">
                  <c:v>0.51354143397595997</c:v>
                </c:pt>
                <c:pt idx="1543">
                  <c:v>0.51487185788519096</c:v>
                </c:pt>
                <c:pt idx="1544">
                  <c:v>0.516185115009549</c:v>
                </c:pt>
                <c:pt idx="1545">
                  <c:v>0.51743190213741597</c:v>
                </c:pt>
                <c:pt idx="1546">
                  <c:v>0.51863827668186302</c:v>
                </c:pt>
                <c:pt idx="1547">
                  <c:v>0.51978640198569603</c:v>
                </c:pt>
                <c:pt idx="1548">
                  <c:v>0.52091718762639305</c:v>
                </c:pt>
                <c:pt idx="1549">
                  <c:v>0.52199879411311301</c:v>
                </c:pt>
                <c:pt idx="1550">
                  <c:v>0.52307720119672896</c:v>
                </c:pt>
                <c:pt idx="1551">
                  <c:v>0.52411988871943205</c:v>
                </c:pt>
                <c:pt idx="1552">
                  <c:v>0.52515993649645598</c:v>
                </c:pt>
                <c:pt idx="1553">
                  <c:v>0.526167567501718</c:v>
                </c:pt>
                <c:pt idx="1554">
                  <c:v>0.52721067621893103</c:v>
                </c:pt>
                <c:pt idx="1555">
                  <c:v>0.52825500758490496</c:v>
                </c:pt>
                <c:pt idx="1556">
                  <c:v>0.52929765421567598</c:v>
                </c:pt>
                <c:pt idx="1557">
                  <c:v>0.53037215703832297</c:v>
                </c:pt>
                <c:pt idx="1558">
                  <c:v>0.53146314416588902</c:v>
                </c:pt>
                <c:pt idx="1559">
                  <c:v>0.532520707267086</c:v>
                </c:pt>
                <c:pt idx="1560">
                  <c:v>0.53355549999656904</c:v>
                </c:pt>
                <c:pt idx="1561">
                  <c:v>0.534628370975892</c:v>
                </c:pt>
                <c:pt idx="1562">
                  <c:v>0.53570134450324203</c:v>
                </c:pt>
                <c:pt idx="1563">
                  <c:v>0.53677741293835701</c:v>
                </c:pt>
                <c:pt idx="1564">
                  <c:v>0.53790938882305295</c:v>
                </c:pt>
                <c:pt idx="1565">
                  <c:v>0.53899193042164795</c:v>
                </c:pt>
                <c:pt idx="1566">
                  <c:v>0.54000492586834403</c:v>
                </c:pt>
                <c:pt idx="1567">
                  <c:v>0.54108864114932398</c:v>
                </c:pt>
                <c:pt idx="1568">
                  <c:v>0.54220777911468798</c:v>
                </c:pt>
                <c:pt idx="1569">
                  <c:v>0.543265059783544</c:v>
                </c:pt>
                <c:pt idx="1570">
                  <c:v>0.54436601022702003</c:v>
                </c:pt>
                <c:pt idx="1571">
                  <c:v>0.54551271021802195</c:v>
                </c:pt>
                <c:pt idx="1572">
                  <c:v>0.54663800612631397</c:v>
                </c:pt>
                <c:pt idx="1573">
                  <c:v>0.54775548446541</c:v>
                </c:pt>
                <c:pt idx="1574">
                  <c:v>0.548875870235216</c:v>
                </c:pt>
                <c:pt idx="1575">
                  <c:v>0.54996965265785902</c:v>
                </c:pt>
                <c:pt idx="1576">
                  <c:v>0.551126664927022</c:v>
                </c:pt>
                <c:pt idx="1577">
                  <c:v>0.55232135247389402</c:v>
                </c:pt>
                <c:pt idx="1578">
                  <c:v>0.55350076640892198</c:v>
                </c:pt>
                <c:pt idx="1579">
                  <c:v>0.55474651296623101</c:v>
                </c:pt>
                <c:pt idx="1580">
                  <c:v>0.55599854289552098</c:v>
                </c:pt>
                <c:pt idx="1581">
                  <c:v>0.55719372254668698</c:v>
                </c:pt>
                <c:pt idx="1582">
                  <c:v>0.558350435596914</c:v>
                </c:pt>
                <c:pt idx="1583">
                  <c:v>0.559529823321956</c:v>
                </c:pt>
                <c:pt idx="1584">
                  <c:v>0.56066995863292801</c:v>
                </c:pt>
                <c:pt idx="1585">
                  <c:v>0.56187083032218099</c:v>
                </c:pt>
                <c:pt idx="1586">
                  <c:v>0.56311666568058505</c:v>
                </c:pt>
                <c:pt idx="1587">
                  <c:v>0.56434234180716703</c:v>
                </c:pt>
                <c:pt idx="1588">
                  <c:v>0.56558675001955105</c:v>
                </c:pt>
                <c:pt idx="1589">
                  <c:v>0.56682359893360701</c:v>
                </c:pt>
                <c:pt idx="1590">
                  <c:v>0.56806414638000302</c:v>
                </c:pt>
                <c:pt idx="1591">
                  <c:v>0.56927652952129904</c:v>
                </c:pt>
                <c:pt idx="1592">
                  <c:v>0.57050112649586604</c:v>
                </c:pt>
                <c:pt idx="1593">
                  <c:v>0.57173882074467497</c:v>
                </c:pt>
                <c:pt idx="1594">
                  <c:v>0.57298128885628796</c:v>
                </c:pt>
                <c:pt idx="1595">
                  <c:v>0.57421289639999495</c:v>
                </c:pt>
                <c:pt idx="1596">
                  <c:v>0.57548220499820302</c:v>
                </c:pt>
                <c:pt idx="1597">
                  <c:v>0.57680394245479405</c:v>
                </c:pt>
                <c:pt idx="1598">
                  <c:v>0.57808181646021894</c:v>
                </c:pt>
                <c:pt idx="1599">
                  <c:v>0.57938624764245805</c:v>
                </c:pt>
                <c:pt idx="1600">
                  <c:v>0.58063406755275804</c:v>
                </c:pt>
                <c:pt idx="1601">
                  <c:v>0.58182974592762204</c:v>
                </c:pt>
                <c:pt idx="1602">
                  <c:v>0.58303241029293995</c:v>
                </c:pt>
                <c:pt idx="1603">
                  <c:v>0.58419340345105697</c:v>
                </c:pt>
                <c:pt idx="1604">
                  <c:v>0.585350714847792</c:v>
                </c:pt>
                <c:pt idx="1605">
                  <c:v>0.58654102148097098</c:v>
                </c:pt>
                <c:pt idx="1606">
                  <c:v>0.58773951133559499</c:v>
                </c:pt>
                <c:pt idx="1607">
                  <c:v>0.58893314371956496</c:v>
                </c:pt>
                <c:pt idx="1608">
                  <c:v>0.59016954486463602</c:v>
                </c:pt>
                <c:pt idx="1609">
                  <c:v>0.59135467733813396</c:v>
                </c:pt>
                <c:pt idx="1610">
                  <c:v>0.59251002101091799</c:v>
                </c:pt>
                <c:pt idx="1611">
                  <c:v>0.593665370453616</c:v>
                </c:pt>
                <c:pt idx="1612">
                  <c:v>0.59480667092355199</c:v>
                </c:pt>
                <c:pt idx="1613">
                  <c:v>0.59593971459980499</c:v>
                </c:pt>
                <c:pt idx="1614">
                  <c:v>0.59705474120014101</c:v>
                </c:pt>
                <c:pt idx="1615">
                  <c:v>0.59817914073009504</c:v>
                </c:pt>
                <c:pt idx="1616">
                  <c:v>0.59932178210793596</c:v>
                </c:pt>
                <c:pt idx="1617">
                  <c:v>0.60039795191877399</c:v>
                </c:pt>
                <c:pt idx="1618">
                  <c:v>0.60149286538490399</c:v>
                </c:pt>
                <c:pt idx="1619">
                  <c:v>0.60259302905559398</c:v>
                </c:pt>
                <c:pt idx="1620">
                  <c:v>0.60368514869307599</c:v>
                </c:pt>
                <c:pt idx="1621">
                  <c:v>0.60478274046959302</c:v>
                </c:pt>
                <c:pt idx="1622">
                  <c:v>0.60583935709453496</c:v>
                </c:pt>
                <c:pt idx="1623">
                  <c:v>0.60688603028778998</c:v>
                </c:pt>
                <c:pt idx="1624">
                  <c:v>0.60789745383923099</c:v>
                </c:pt>
                <c:pt idx="1625">
                  <c:v>0.60885416678311599</c:v>
                </c:pt>
                <c:pt idx="1626">
                  <c:v>0.60982529367855998</c:v>
                </c:pt>
                <c:pt idx="1627">
                  <c:v>0.61079711897293898</c:v>
                </c:pt>
                <c:pt idx="1628">
                  <c:v>0.61173389474718598</c:v>
                </c:pt>
                <c:pt idx="1629">
                  <c:v>0.61266670318455696</c:v>
                </c:pt>
                <c:pt idx="1630">
                  <c:v>0.61361092813553997</c:v>
                </c:pt>
                <c:pt idx="1631">
                  <c:v>0.61456308671212101</c:v>
                </c:pt>
                <c:pt idx="1632">
                  <c:v>0.61554066264686502</c:v>
                </c:pt>
                <c:pt idx="1633">
                  <c:v>0.61645922668546704</c:v>
                </c:pt>
                <c:pt idx="1634">
                  <c:v>0.61738718833030803</c:v>
                </c:pt>
                <c:pt idx="1635">
                  <c:v>0.61824986023175899</c:v>
                </c:pt>
                <c:pt idx="1636">
                  <c:v>0.61902849355531397</c:v>
                </c:pt>
                <c:pt idx="1637">
                  <c:v>0.61983379718161402</c:v>
                </c:pt>
                <c:pt idx="1638">
                  <c:v>0.620622967445146</c:v>
                </c:pt>
                <c:pt idx="1639">
                  <c:v>0.62140226185194403</c:v>
                </c:pt>
                <c:pt idx="1640">
                  <c:v>0.62217320002897902</c:v>
                </c:pt>
                <c:pt idx="1641">
                  <c:v>0.622956134937107</c:v>
                </c:pt>
                <c:pt idx="1642">
                  <c:v>0.623739621886231</c:v>
                </c:pt>
                <c:pt idx="1643">
                  <c:v>0.62451695360911597</c:v>
                </c:pt>
                <c:pt idx="1644">
                  <c:v>0.62525042710545298</c:v>
                </c:pt>
                <c:pt idx="1645">
                  <c:v>0.62597236640474196</c:v>
                </c:pt>
                <c:pt idx="1646">
                  <c:v>0.62665683166627795</c:v>
                </c:pt>
                <c:pt idx="1647">
                  <c:v>0.627265326135799</c:v>
                </c:pt>
                <c:pt idx="1648">
                  <c:v>0.62792023711032796</c:v>
                </c:pt>
                <c:pt idx="1649">
                  <c:v>0.62857601507911998</c:v>
                </c:pt>
                <c:pt idx="1650">
                  <c:v>0.62923297509947795</c:v>
                </c:pt>
                <c:pt idx="1651">
                  <c:v>0.62990347705225502</c:v>
                </c:pt>
                <c:pt idx="1652">
                  <c:v>0.63057363591804805</c:v>
                </c:pt>
                <c:pt idx="1653">
                  <c:v>0.63121755139890401</c:v>
                </c:pt>
                <c:pt idx="1654">
                  <c:v>0.63186821621103595</c:v>
                </c:pt>
                <c:pt idx="1655">
                  <c:v>0.63248757453392401</c:v>
                </c:pt>
                <c:pt idx="1656">
                  <c:v>0.63309095998010601</c:v>
                </c:pt>
                <c:pt idx="1657">
                  <c:v>0.63369186705135605</c:v>
                </c:pt>
                <c:pt idx="1658">
                  <c:v>0.63426608793095396</c:v>
                </c:pt>
                <c:pt idx="1659">
                  <c:v>0.63486157039188795</c:v>
                </c:pt>
                <c:pt idx="1660">
                  <c:v>0.63546665276563696</c:v>
                </c:pt>
                <c:pt idx="1661">
                  <c:v>0.63605629577457101</c:v>
                </c:pt>
                <c:pt idx="1662">
                  <c:v>0.63665697613162997</c:v>
                </c:pt>
                <c:pt idx="1663">
                  <c:v>0.63724440024847395</c:v>
                </c:pt>
                <c:pt idx="1664">
                  <c:v>0.63781485425133899</c:v>
                </c:pt>
                <c:pt idx="1665">
                  <c:v>0.63838925710362404</c:v>
                </c:pt>
                <c:pt idx="1666">
                  <c:v>0.63894857494124702</c:v>
                </c:pt>
                <c:pt idx="1667">
                  <c:v>0.63944423980173304</c:v>
                </c:pt>
                <c:pt idx="1668">
                  <c:v>0.63992411468541199</c:v>
                </c:pt>
                <c:pt idx="1669">
                  <c:v>0.64044510998925797</c:v>
                </c:pt>
                <c:pt idx="1670">
                  <c:v>0.64097842096591995</c:v>
                </c:pt>
                <c:pt idx="1671">
                  <c:v>0.64151944977766495</c:v>
                </c:pt>
                <c:pt idx="1672">
                  <c:v>0.64203358556198598</c:v>
                </c:pt>
                <c:pt idx="1673">
                  <c:v>0.64252668086646103</c:v>
                </c:pt>
                <c:pt idx="1674">
                  <c:v>0.64303226297836502</c:v>
                </c:pt>
                <c:pt idx="1675">
                  <c:v>0.64354500193115205</c:v>
                </c:pt>
                <c:pt idx="1676">
                  <c:v>0.64402220636823004</c:v>
                </c:pt>
                <c:pt idx="1677">
                  <c:v>0.64448251123547695</c:v>
                </c:pt>
                <c:pt idx="1678">
                  <c:v>0.64496321200965501</c:v>
                </c:pt>
                <c:pt idx="1679">
                  <c:v>0.64542008299125497</c:v>
                </c:pt>
                <c:pt idx="1680">
                  <c:v>0.64588716297722903</c:v>
                </c:pt>
                <c:pt idx="1681">
                  <c:v>0.64639697767078996</c:v>
                </c:pt>
                <c:pt idx="1682">
                  <c:v>0.64687257973828405</c:v>
                </c:pt>
                <c:pt idx="1683">
                  <c:v>0.64734055617564801</c:v>
                </c:pt>
                <c:pt idx="1684">
                  <c:v>0.64778170658384004</c:v>
                </c:pt>
                <c:pt idx="1685">
                  <c:v>0.64821466849402398</c:v>
                </c:pt>
                <c:pt idx="1686">
                  <c:v>0.64863591557880895</c:v>
                </c:pt>
                <c:pt idx="1687">
                  <c:v>0.64903386986907596</c:v>
                </c:pt>
                <c:pt idx="1688">
                  <c:v>0.64938004653012804</c:v>
                </c:pt>
                <c:pt idx="1689">
                  <c:v>0.64976039298586197</c:v>
                </c:pt>
                <c:pt idx="1690">
                  <c:v>0.65013860730082895</c:v>
                </c:pt>
                <c:pt idx="1691">
                  <c:v>0.65052956705006504</c:v>
                </c:pt>
                <c:pt idx="1692">
                  <c:v>0.65089462615493898</c:v>
                </c:pt>
                <c:pt idx="1693">
                  <c:v>0.65135204366344002</c:v>
                </c:pt>
                <c:pt idx="1694">
                  <c:v>0.65186427183626305</c:v>
                </c:pt>
                <c:pt idx="1695">
                  <c:v>0.65230962665433601</c:v>
                </c:pt>
                <c:pt idx="1696">
                  <c:v>0.65273702747502105</c:v>
                </c:pt>
                <c:pt idx="1697">
                  <c:v>0.65318140827041204</c:v>
                </c:pt>
                <c:pt idx="1698">
                  <c:v>0.65357601391606901</c:v>
                </c:pt>
                <c:pt idx="1699">
                  <c:v>0.65392284836744796</c:v>
                </c:pt>
                <c:pt idx="1700">
                  <c:v>0.65432068789461195</c:v>
                </c:pt>
                <c:pt idx="1701">
                  <c:v>0.654771970377104</c:v>
                </c:pt>
                <c:pt idx="1702">
                  <c:v>0.65518384239249705</c:v>
                </c:pt>
                <c:pt idx="1703">
                  <c:v>0.65560835414664698</c:v>
                </c:pt>
                <c:pt idx="1704">
                  <c:v>0.65601297923893997</c:v>
                </c:pt>
                <c:pt idx="1705">
                  <c:v>0.65639943012713098</c:v>
                </c:pt>
                <c:pt idx="1706">
                  <c:v>0.65679433543369603</c:v>
                </c:pt>
                <c:pt idx="1707">
                  <c:v>0.65717157578014096</c:v>
                </c:pt>
                <c:pt idx="1708">
                  <c:v>0.65756646554641895</c:v>
                </c:pt>
                <c:pt idx="1709">
                  <c:v>0.65798999053766005</c:v>
                </c:pt>
                <c:pt idx="1710">
                  <c:v>0.65838140341185203</c:v>
                </c:pt>
                <c:pt idx="1711">
                  <c:v>0.65880313435548299</c:v>
                </c:pt>
                <c:pt idx="1712">
                  <c:v>0.65920597700405104</c:v>
                </c:pt>
                <c:pt idx="1713">
                  <c:v>0.65956969310471403</c:v>
                </c:pt>
                <c:pt idx="1714">
                  <c:v>0.65995290608008095</c:v>
                </c:pt>
                <c:pt idx="1715">
                  <c:v>0.66033690965516201</c:v>
                </c:pt>
                <c:pt idx="1716">
                  <c:v>0.66073535678708295</c:v>
                </c:pt>
                <c:pt idx="1717">
                  <c:v>0.66120758451226802</c:v>
                </c:pt>
                <c:pt idx="1718">
                  <c:v>0.66177197901061902</c:v>
                </c:pt>
                <c:pt idx="1719">
                  <c:v>0.66227456405901697</c:v>
                </c:pt>
                <c:pt idx="1720">
                  <c:v>0.66279502813384605</c:v>
                </c:pt>
                <c:pt idx="1721">
                  <c:v>0.66328397637221703</c:v>
                </c:pt>
                <c:pt idx="1722">
                  <c:v>0.663758139016417</c:v>
                </c:pt>
                <c:pt idx="1723">
                  <c:v>0.66417470235972498</c:v>
                </c:pt>
                <c:pt idx="1724">
                  <c:v>0.66463406793363</c:v>
                </c:pt>
                <c:pt idx="1725">
                  <c:v>0.66507463302291903</c:v>
                </c:pt>
                <c:pt idx="1726">
                  <c:v>0.66544998836393898</c:v>
                </c:pt>
                <c:pt idx="1727">
                  <c:v>0.66577667301736498</c:v>
                </c:pt>
                <c:pt idx="1728">
                  <c:v>0.66604376986704805</c:v>
                </c:pt>
                <c:pt idx="1729">
                  <c:v>0.66628540455306895</c:v>
                </c:pt>
                <c:pt idx="1730">
                  <c:v>0.66652854296686403</c:v>
                </c:pt>
                <c:pt idx="1731">
                  <c:v>0.66672146539198796</c:v>
                </c:pt>
                <c:pt idx="1732">
                  <c:v>0.66686578149348097</c:v>
                </c:pt>
                <c:pt idx="1733">
                  <c:v>0.66692804581885001</c:v>
                </c:pt>
                <c:pt idx="1734">
                  <c:v>0.66695635018669397</c:v>
                </c:pt>
                <c:pt idx="1735">
                  <c:v>0.66693129113872895</c:v>
                </c:pt>
                <c:pt idx="1736">
                  <c:v>0.666878754916434</c:v>
                </c:pt>
                <c:pt idx="1737">
                  <c:v>0.66682845153300196</c:v>
                </c:pt>
                <c:pt idx="1738">
                  <c:v>0.66668581795486703</c:v>
                </c:pt>
                <c:pt idx="1739">
                  <c:v>0.66649674161382599</c:v>
                </c:pt>
                <c:pt idx="1740">
                  <c:v>0.66619392557010704</c:v>
                </c:pt>
                <c:pt idx="1741">
                  <c:v>0.66583415699011606</c:v>
                </c:pt>
                <c:pt idx="1742">
                  <c:v>0.66537709293979796</c:v>
                </c:pt>
                <c:pt idx="1743">
                  <c:v>0.66486076061349197</c:v>
                </c:pt>
                <c:pt idx="1744">
                  <c:v>0.66431490289985695</c:v>
                </c:pt>
                <c:pt idx="1745">
                  <c:v>0.66371669947272405</c:v>
                </c:pt>
                <c:pt idx="1746">
                  <c:v>0.66311778240670305</c:v>
                </c:pt>
                <c:pt idx="1747">
                  <c:v>0.662405930786504</c:v>
                </c:pt>
                <c:pt idx="1748">
                  <c:v>0.66161431498147705</c:v>
                </c:pt>
                <c:pt idx="1749">
                  <c:v>0.66081736732978502</c:v>
                </c:pt>
                <c:pt idx="1750">
                  <c:v>0.65991386750063596</c:v>
                </c:pt>
                <c:pt idx="1751">
                  <c:v>0.65903453948484503</c:v>
                </c:pt>
                <c:pt idx="1752">
                  <c:v>0.65816022482874403</c:v>
                </c:pt>
                <c:pt idx="1753">
                  <c:v>0.65726658727144205</c:v>
                </c:pt>
                <c:pt idx="1754">
                  <c:v>0.65631446118094805</c:v>
                </c:pt>
                <c:pt idx="1755">
                  <c:v>0.65539085247273599</c:v>
                </c:pt>
                <c:pt idx="1756">
                  <c:v>0.65445745769040997</c:v>
                </c:pt>
                <c:pt idx="1757">
                  <c:v>0.65350690008166101</c:v>
                </c:pt>
                <c:pt idx="1758">
                  <c:v>0.65256349182111795</c:v>
                </c:pt>
                <c:pt idx="1759">
                  <c:v>0.65163381314628999</c:v>
                </c:pt>
                <c:pt idx="1760">
                  <c:v>0.65067878991082295</c:v>
                </c:pt>
                <c:pt idx="1761">
                  <c:v>0.64968135007294903</c:v>
                </c:pt>
                <c:pt idx="1762">
                  <c:v>0.648705618221458</c:v>
                </c:pt>
                <c:pt idx="1763">
                  <c:v>0.64774751178265799</c:v>
                </c:pt>
                <c:pt idx="1764">
                  <c:v>0.64681713819711495</c:v>
                </c:pt>
                <c:pt idx="1765">
                  <c:v>0.64597977385421701</c:v>
                </c:pt>
                <c:pt idx="1766">
                  <c:v>0.64507260377314002</c:v>
                </c:pt>
                <c:pt idx="1767">
                  <c:v>0.64416440015732301</c:v>
                </c:pt>
                <c:pt idx="1768">
                  <c:v>0.64326388999587802</c:v>
                </c:pt>
                <c:pt idx="1769">
                  <c:v>0.64237288532384396</c:v>
                </c:pt>
                <c:pt idx="1770">
                  <c:v>0.64148212001809701</c:v>
                </c:pt>
                <c:pt idx="1771">
                  <c:v>0.64062831384724095</c:v>
                </c:pt>
                <c:pt idx="1772">
                  <c:v>0.639783723681979</c:v>
                </c:pt>
                <c:pt idx="1773">
                  <c:v>0.63896674833640899</c:v>
                </c:pt>
                <c:pt idx="1774">
                  <c:v>0.63810446572264001</c:v>
                </c:pt>
                <c:pt idx="1775">
                  <c:v>0.63721841116845401</c:v>
                </c:pt>
                <c:pt idx="1776">
                  <c:v>0.63633517822225805</c:v>
                </c:pt>
                <c:pt idx="1777">
                  <c:v>0.63540064056490997</c:v>
                </c:pt>
                <c:pt idx="1778">
                  <c:v>0.63446844140887204</c:v>
                </c:pt>
                <c:pt idx="1779">
                  <c:v>0.63350345213249903</c:v>
                </c:pt>
                <c:pt idx="1780">
                  <c:v>0.63252757064138199</c:v>
                </c:pt>
                <c:pt idx="1781">
                  <c:v>0.63150942289368295</c:v>
                </c:pt>
                <c:pt idx="1782">
                  <c:v>0.630416092211183</c:v>
                </c:pt>
                <c:pt idx="1783">
                  <c:v>0.629414020518408</c:v>
                </c:pt>
                <c:pt idx="1784">
                  <c:v>0.62839536562078702</c:v>
                </c:pt>
                <c:pt idx="1785">
                  <c:v>0.62726277657931795</c:v>
                </c:pt>
                <c:pt idx="1786">
                  <c:v>0.62613130669056805</c:v>
                </c:pt>
                <c:pt idx="1787">
                  <c:v>0.624955375593096</c:v>
                </c:pt>
                <c:pt idx="1788">
                  <c:v>0.623703378862969</c:v>
                </c:pt>
                <c:pt idx="1789">
                  <c:v>0.62244559989793202</c:v>
                </c:pt>
                <c:pt idx="1790">
                  <c:v>0.62116228900801596</c:v>
                </c:pt>
                <c:pt idx="1791">
                  <c:v>0.61980377306422796</c:v>
                </c:pt>
                <c:pt idx="1792">
                  <c:v>0.61839574609750803</c:v>
                </c:pt>
                <c:pt idx="1793">
                  <c:v>0.61703321009358103</c:v>
                </c:pt>
                <c:pt idx="1794">
                  <c:v>0.61569734839171797</c:v>
                </c:pt>
                <c:pt idx="1795">
                  <c:v>0.61426143023953295</c:v>
                </c:pt>
                <c:pt idx="1796">
                  <c:v>0.61276643228405103</c:v>
                </c:pt>
                <c:pt idx="1797">
                  <c:v>0.61121991053395297</c:v>
                </c:pt>
                <c:pt idx="1798">
                  <c:v>0.60948488276175805</c:v>
                </c:pt>
                <c:pt idx="1799">
                  <c:v>0.60773152481762205</c:v>
                </c:pt>
                <c:pt idx="1800">
                  <c:v>0.60596356553200503</c:v>
                </c:pt>
                <c:pt idx="1801">
                  <c:v>0.60407452737315004</c:v>
                </c:pt>
                <c:pt idx="1802">
                  <c:v>0.60225065297590497</c:v>
                </c:pt>
                <c:pt idx="1803">
                  <c:v>0.60036588941793001</c:v>
                </c:pt>
                <c:pt idx="1804">
                  <c:v>0.59866263364513095</c:v>
                </c:pt>
                <c:pt idx="1805">
                  <c:v>0.59707845995306597</c:v>
                </c:pt>
                <c:pt idx="1806">
                  <c:v>0.59587192672360501</c:v>
                </c:pt>
                <c:pt idx="1807">
                  <c:v>0.59481207755976195</c:v>
                </c:pt>
                <c:pt idx="1808">
                  <c:v>0.59406745037623898</c:v>
                </c:pt>
                <c:pt idx="1809">
                  <c:v>0.59351218818503704</c:v>
                </c:pt>
                <c:pt idx="1810">
                  <c:v>0.59326880214000899</c:v>
                </c:pt>
                <c:pt idx="1811">
                  <c:v>0.59332172813226303</c:v>
                </c:pt>
                <c:pt idx="1812">
                  <c:v>0.59375800860555294</c:v>
                </c:pt>
                <c:pt idx="1813">
                  <c:v>0.59441904682046198</c:v>
                </c:pt>
                <c:pt idx="1814">
                  <c:v>0.59526859061866499</c:v>
                </c:pt>
                <c:pt idx="1815">
                  <c:v>0.59621860942003801</c:v>
                </c:pt>
                <c:pt idx="1816">
                  <c:v>0.59720280113170499</c:v>
                </c:pt>
                <c:pt idx="1817">
                  <c:v>0.59821825700074804</c:v>
                </c:pt>
                <c:pt idx="1818">
                  <c:v>0.59927177244947205</c:v>
                </c:pt>
                <c:pt idx="1819">
                  <c:v>0.60029159616866601</c:v>
                </c:pt>
                <c:pt idx="1820">
                  <c:v>0.60128476445901802</c:v>
                </c:pt>
                <c:pt idx="1821">
                  <c:v>0.60205599174859104</c:v>
                </c:pt>
                <c:pt idx="1822">
                  <c:v>0.60277672192778897</c:v>
                </c:pt>
                <c:pt idx="1823">
                  <c:v>0.60337860157223899</c:v>
                </c:pt>
                <c:pt idx="1824">
                  <c:v>0.60381728990064898</c:v>
                </c:pt>
                <c:pt idx="1825">
                  <c:v>0.60426797714384906</c:v>
                </c:pt>
                <c:pt idx="1826">
                  <c:v>0.604743865057491</c:v>
                </c:pt>
                <c:pt idx="1827">
                  <c:v>0.60508788612708897</c:v>
                </c:pt>
                <c:pt idx="1828">
                  <c:v>0.60529512908052197</c:v>
                </c:pt>
                <c:pt idx="1829">
                  <c:v>0.60553244082903201</c:v>
                </c:pt>
                <c:pt idx="1830">
                  <c:v>0.60570925772306905</c:v>
                </c:pt>
                <c:pt idx="1831">
                  <c:v>0.60583880420370095</c:v>
                </c:pt>
                <c:pt idx="1832">
                  <c:v>0.60598045480198504</c:v>
                </c:pt>
                <c:pt idx="1833">
                  <c:v>0.60607723523138601</c:v>
                </c:pt>
                <c:pt idx="1834">
                  <c:v>0.60604271616260497</c:v>
                </c:pt>
                <c:pt idx="1835">
                  <c:v>0.60595525705611097</c:v>
                </c:pt>
                <c:pt idx="1836">
                  <c:v>0.60589793996770502</c:v>
                </c:pt>
                <c:pt idx="1837">
                  <c:v>0.60577432168728695</c:v>
                </c:pt>
                <c:pt idx="1838">
                  <c:v>0.60561729638466799</c:v>
                </c:pt>
                <c:pt idx="1839">
                  <c:v>0.60550003275714503</c:v>
                </c:pt>
                <c:pt idx="1840">
                  <c:v>0.60541525182970102</c:v>
                </c:pt>
                <c:pt idx="1841">
                  <c:v>0.60539595209576003</c:v>
                </c:pt>
                <c:pt idx="1842">
                  <c:v>0.605358791836344</c:v>
                </c:pt>
                <c:pt idx="1843">
                  <c:v>0.60530777258438295</c:v>
                </c:pt>
                <c:pt idx="1844">
                  <c:v>0.60528649435658599</c:v>
                </c:pt>
                <c:pt idx="1845">
                  <c:v>0.60525484758475501</c:v>
                </c:pt>
                <c:pt idx="1846">
                  <c:v>0.60535651564570603</c:v>
                </c:pt>
                <c:pt idx="1847">
                  <c:v>0.60551020665936495</c:v>
                </c:pt>
                <c:pt idx="1848">
                  <c:v>0.605610858505227</c:v>
                </c:pt>
                <c:pt idx="1849">
                  <c:v>0.60576069485205197</c:v>
                </c:pt>
                <c:pt idx="1850">
                  <c:v>0.60593437425245</c:v>
                </c:pt>
                <c:pt idx="1851">
                  <c:v>0.60619460384465995</c:v>
                </c:pt>
                <c:pt idx="1852">
                  <c:v>0.60663503964915499</c:v>
                </c:pt>
                <c:pt idx="1853">
                  <c:v>0.60710331717485899</c:v>
                </c:pt>
                <c:pt idx="1854">
                  <c:v>0.60758711468931204</c:v>
                </c:pt>
                <c:pt idx="1855">
                  <c:v>0.60815465368758304</c:v>
                </c:pt>
                <c:pt idx="1856">
                  <c:v>0.60867012243473395</c:v>
                </c:pt>
                <c:pt idx="1857">
                  <c:v>0.60919567683904097</c:v>
                </c:pt>
                <c:pt idx="1858">
                  <c:v>0.60981116821771497</c:v>
                </c:pt>
                <c:pt idx="1859">
                  <c:v>0.61043353169127101</c:v>
                </c:pt>
                <c:pt idx="1860">
                  <c:v>0.61115034922348999</c:v>
                </c:pt>
                <c:pt idx="1861">
                  <c:v>0.61191104821473896</c:v>
                </c:pt>
                <c:pt idx="1862">
                  <c:v>0.61264330496647701</c:v>
                </c:pt>
                <c:pt idx="1863">
                  <c:v>0.61333607654936695</c:v>
                </c:pt>
                <c:pt idx="1864">
                  <c:v>0.61387024335467899</c:v>
                </c:pt>
                <c:pt idx="1865">
                  <c:v>0.61440973020318801</c:v>
                </c:pt>
                <c:pt idx="1866">
                  <c:v>0.61496659658523301</c:v>
                </c:pt>
                <c:pt idx="1867">
                  <c:v>0.61538823515407903</c:v>
                </c:pt>
                <c:pt idx="1868">
                  <c:v>0.61580767093940803</c:v>
                </c:pt>
                <c:pt idx="1869">
                  <c:v>0.61609342777581</c:v>
                </c:pt>
                <c:pt idx="1870">
                  <c:v>0.61627387790239996</c:v>
                </c:pt>
                <c:pt idx="1871">
                  <c:v>0.61635069479183202</c:v>
                </c:pt>
                <c:pt idx="1872">
                  <c:v>0.61636125038914202</c:v>
                </c:pt>
                <c:pt idx="1873">
                  <c:v>0.61630465121872802</c:v>
                </c:pt>
                <c:pt idx="1874">
                  <c:v>0.61608200528939505</c:v>
                </c:pt>
                <c:pt idx="1875">
                  <c:v>0.61585135561475202</c:v>
                </c:pt>
                <c:pt idx="1876">
                  <c:v>0.615642789857755</c:v>
                </c:pt>
                <c:pt idx="1877">
                  <c:v>0.61530068264687199</c:v>
                </c:pt>
                <c:pt idx="1878">
                  <c:v>0.61488193697196603</c:v>
                </c:pt>
                <c:pt idx="1879">
                  <c:v>0.61453542594488497</c:v>
                </c:pt>
                <c:pt idx="1880">
                  <c:v>0.61406159184901699</c:v>
                </c:pt>
                <c:pt idx="1881">
                  <c:v>0.61355477248870804</c:v>
                </c:pt>
                <c:pt idx="1882">
                  <c:v>0.61315390672883696</c:v>
                </c:pt>
                <c:pt idx="1883">
                  <c:v>0.61271199084982997</c:v>
                </c:pt>
                <c:pt idx="1884">
                  <c:v>0.612143434560386</c:v>
                </c:pt>
                <c:pt idx="1885">
                  <c:v>0.61163027791498303</c:v>
                </c:pt>
                <c:pt idx="1886">
                  <c:v>0.61102495778370103</c:v>
                </c:pt>
                <c:pt idx="1887">
                  <c:v>0.61030733578629204</c:v>
                </c:pt>
                <c:pt idx="1888">
                  <c:v>0.60961978916219195</c:v>
                </c:pt>
                <c:pt idx="1889">
                  <c:v>0.60900822054709702</c:v>
                </c:pt>
                <c:pt idx="1890">
                  <c:v>0.60841252455095696</c:v>
                </c:pt>
                <c:pt idx="1891">
                  <c:v>0.60791250321523305</c:v>
                </c:pt>
                <c:pt idx="1892">
                  <c:v>0.60748496603423596</c:v>
                </c:pt>
                <c:pt idx="1893">
                  <c:v>0.607007421886811</c:v>
                </c:pt>
                <c:pt idx="1894">
                  <c:v>0.60662114158802705</c:v>
                </c:pt>
                <c:pt idx="1895">
                  <c:v>0.60630230294078602</c:v>
                </c:pt>
                <c:pt idx="1896">
                  <c:v>0.60597215852213604</c:v>
                </c:pt>
                <c:pt idx="1897">
                  <c:v>0.60570265145393298</c:v>
                </c:pt>
                <c:pt idx="1898">
                  <c:v>0.60544002618288495</c:v>
                </c:pt>
                <c:pt idx="1899">
                  <c:v>0.60516875651371305</c:v>
                </c:pt>
                <c:pt idx="1900">
                  <c:v>0.60492332513062697</c:v>
                </c:pt>
                <c:pt idx="1901">
                  <c:v>0.60472739987490498</c:v>
                </c:pt>
                <c:pt idx="1902">
                  <c:v>0.60442335704057604</c:v>
                </c:pt>
                <c:pt idx="1903">
                  <c:v>0.60412665880388905</c:v>
                </c:pt>
                <c:pt idx="1904">
                  <c:v>0.60379028471385399</c:v>
                </c:pt>
                <c:pt idx="1905">
                  <c:v>0.60342758143039499</c:v>
                </c:pt>
                <c:pt idx="1906">
                  <c:v>0.60312188619577201</c:v>
                </c:pt>
                <c:pt idx="1907">
                  <c:v>0.60288352424603298</c:v>
                </c:pt>
                <c:pt idx="1908">
                  <c:v>0.60247460199705405</c:v>
                </c:pt>
                <c:pt idx="1909">
                  <c:v>0.60203034613553297</c:v>
                </c:pt>
                <c:pt idx="1910">
                  <c:v>0.60152673618237495</c:v>
                </c:pt>
                <c:pt idx="1911">
                  <c:v>0.60086174359446098</c:v>
                </c:pt>
                <c:pt idx="1912">
                  <c:v>0.60034771511214202</c:v>
                </c:pt>
                <c:pt idx="1913">
                  <c:v>0.59995567820108997</c:v>
                </c:pt>
                <c:pt idx="1914">
                  <c:v>0.59955865063410396</c:v>
                </c:pt>
                <c:pt idx="1915">
                  <c:v>0.59925767146657005</c:v>
                </c:pt>
                <c:pt idx="1916">
                  <c:v>0.59884827953572795</c:v>
                </c:pt>
                <c:pt idx="1917">
                  <c:v>0.59823058059545298</c:v>
                </c:pt>
                <c:pt idx="1918">
                  <c:v>0.59763058272469505</c:v>
                </c:pt>
                <c:pt idx="1919">
                  <c:v>0.59713330534678599</c:v>
                </c:pt>
                <c:pt idx="1920">
                  <c:v>0.596588196561054</c:v>
                </c:pt>
                <c:pt idx="1921">
                  <c:v>0.59598476828181901</c:v>
                </c:pt>
                <c:pt idx="1922">
                  <c:v>0.59538311675820998</c:v>
                </c:pt>
                <c:pt idx="1923">
                  <c:v>0.59476038581885504</c:v>
                </c:pt>
                <c:pt idx="1924">
                  <c:v>0.59407115258029897</c:v>
                </c:pt>
                <c:pt idx="1925">
                  <c:v>0.59346037568786603</c:v>
                </c:pt>
                <c:pt idx="1926">
                  <c:v>0.59293908363918901</c:v>
                </c:pt>
                <c:pt idx="1927">
                  <c:v>0.59228035298001602</c:v>
                </c:pt>
                <c:pt idx="1928">
                  <c:v>0.59147846914384405</c:v>
                </c:pt>
                <c:pt idx="1929">
                  <c:v>0.59083565377968605</c:v>
                </c:pt>
                <c:pt idx="1930">
                  <c:v>0.590220280665119</c:v>
                </c:pt>
                <c:pt idx="1931">
                  <c:v>0.58960625076538997</c:v>
                </c:pt>
                <c:pt idx="1932">
                  <c:v>0.58905618694244899</c:v>
                </c:pt>
                <c:pt idx="1933">
                  <c:v>0.58849994963129504</c:v>
                </c:pt>
                <c:pt idx="1934">
                  <c:v>0.58793224127269095</c:v>
                </c:pt>
                <c:pt idx="1935">
                  <c:v>0.58731495773683795</c:v>
                </c:pt>
                <c:pt idx="1936">
                  <c:v>0.58668477953211395</c:v>
                </c:pt>
                <c:pt idx="1937">
                  <c:v>0.58613830945775502</c:v>
                </c:pt>
                <c:pt idx="1938">
                  <c:v>0.58560152523122699</c:v>
                </c:pt>
                <c:pt idx="1939">
                  <c:v>0.58506162122690197</c:v>
                </c:pt>
                <c:pt idx="1940">
                  <c:v>0.58457916843643198</c:v>
                </c:pt>
                <c:pt idx="1941">
                  <c:v>0.58409183416453103</c:v>
                </c:pt>
                <c:pt idx="1942">
                  <c:v>0.58348561846031999</c:v>
                </c:pt>
                <c:pt idx="1943">
                  <c:v>0.58304557542111002</c:v>
                </c:pt>
                <c:pt idx="1944">
                  <c:v>0.58276445975649904</c:v>
                </c:pt>
                <c:pt idx="1945">
                  <c:v>0.58248773029406098</c:v>
                </c:pt>
                <c:pt idx="1946">
                  <c:v>0.58237824432727303</c:v>
                </c:pt>
                <c:pt idx="1947">
                  <c:v>0.58207110505654203</c:v>
                </c:pt>
                <c:pt idx="1948">
                  <c:v>0.58170858825485805</c:v>
                </c:pt>
                <c:pt idx="1949">
                  <c:v>0.58127114956888604</c:v>
                </c:pt>
                <c:pt idx="1950">
                  <c:v>0.58084116193130797</c:v>
                </c:pt>
                <c:pt idx="1951">
                  <c:v>0.58044831871145197</c:v>
                </c:pt>
                <c:pt idx="1952">
                  <c:v>0.58011021880570202</c:v>
                </c:pt>
                <c:pt idx="1953">
                  <c:v>0.57983353881246702</c:v>
                </c:pt>
                <c:pt idx="1954">
                  <c:v>0.57965046323677105</c:v>
                </c:pt>
                <c:pt idx="1955">
                  <c:v>0.57937203138120497</c:v>
                </c:pt>
                <c:pt idx="1956">
                  <c:v>0.57907071292823897</c:v>
                </c:pt>
                <c:pt idx="1957">
                  <c:v>0.57885153883754303</c:v>
                </c:pt>
                <c:pt idx="1958">
                  <c:v>0.57856233524888701</c:v>
                </c:pt>
                <c:pt idx="1959">
                  <c:v>0.57836155642988396</c:v>
                </c:pt>
                <c:pt idx="1960">
                  <c:v>0.57844066314800502</c:v>
                </c:pt>
                <c:pt idx="1961">
                  <c:v>0.578446310598834</c:v>
                </c:pt>
                <c:pt idx="1962">
                  <c:v>0.578345316686671</c:v>
                </c:pt>
                <c:pt idx="1963">
                  <c:v>0.57811541369727704</c:v>
                </c:pt>
                <c:pt idx="1964">
                  <c:v>0.57779228043987996</c:v>
                </c:pt>
                <c:pt idx="1965">
                  <c:v>0.57757584526206995</c:v>
                </c:pt>
                <c:pt idx="1966">
                  <c:v>0.57743322223356897</c:v>
                </c:pt>
                <c:pt idx="1967">
                  <c:v>0.577196229052374</c:v>
                </c:pt>
                <c:pt idx="1968">
                  <c:v>0.57688660895590305</c:v>
                </c:pt>
                <c:pt idx="1969">
                  <c:v>0.57644098231588903</c:v>
                </c:pt>
                <c:pt idx="1970">
                  <c:v>0.57574828238403797</c:v>
                </c:pt>
                <c:pt idx="1971">
                  <c:v>0.57515234499079904</c:v>
                </c:pt>
                <c:pt idx="1972">
                  <c:v>0.57465337634592595</c:v>
                </c:pt>
                <c:pt idx="1973">
                  <c:v>0.574096169486217</c:v>
                </c:pt>
                <c:pt idx="1974">
                  <c:v>0.57365105174662101</c:v>
                </c:pt>
                <c:pt idx="1975">
                  <c:v>0.57307791491349902</c:v>
                </c:pt>
                <c:pt idx="1976">
                  <c:v>0.57233597895817301</c:v>
                </c:pt>
                <c:pt idx="1977">
                  <c:v>0.57164635314680201</c:v>
                </c:pt>
                <c:pt idx="1978">
                  <c:v>0.57098255833534195</c:v>
                </c:pt>
                <c:pt idx="1979">
                  <c:v>0.57032573117110597</c:v>
                </c:pt>
                <c:pt idx="1980">
                  <c:v>0.56986306685764299</c:v>
                </c:pt>
                <c:pt idx="1981">
                  <c:v>0.56928426751383399</c:v>
                </c:pt>
                <c:pt idx="1982">
                  <c:v>0.56874748701213196</c:v>
                </c:pt>
                <c:pt idx="1983">
                  <c:v>0.56833915033756099</c:v>
                </c:pt>
                <c:pt idx="1984">
                  <c:v>0.56775192805895602</c:v>
                </c:pt>
                <c:pt idx="1985">
                  <c:v>0.56745209904405403</c:v>
                </c:pt>
                <c:pt idx="1986">
                  <c:v>0.56733604307717</c:v>
                </c:pt>
                <c:pt idx="1987">
                  <c:v>0.56698491022182596</c:v>
                </c:pt>
                <c:pt idx="1988">
                  <c:v>0.56664387829189899</c:v>
                </c:pt>
                <c:pt idx="1989">
                  <c:v>0.56614108723595302</c:v>
                </c:pt>
                <c:pt idx="1990">
                  <c:v>0.56548646477973197</c:v>
                </c:pt>
                <c:pt idx="1991">
                  <c:v>0.56498926473156397</c:v>
                </c:pt>
                <c:pt idx="1992">
                  <c:v>0.56471410106879005</c:v>
                </c:pt>
                <c:pt idx="1993">
                  <c:v>0.56457621788980195</c:v>
                </c:pt>
                <c:pt idx="1994">
                  <c:v>0.56440836730216304</c:v>
                </c:pt>
                <c:pt idx="1995">
                  <c:v>0.56415248064984602</c:v>
                </c:pt>
                <c:pt idx="1996">
                  <c:v>0.56381947762767903</c:v>
                </c:pt>
                <c:pt idx="1997">
                  <c:v>0.56345372488169598</c:v>
                </c:pt>
                <c:pt idx="1998">
                  <c:v>0.56326984464020102</c:v>
                </c:pt>
                <c:pt idx="1999">
                  <c:v>0.56302058502121199</c:v>
                </c:pt>
                <c:pt idx="2000">
                  <c:v>0.56239198279298697</c:v>
                </c:pt>
                <c:pt idx="2001">
                  <c:v>0.56190040652872097</c:v>
                </c:pt>
                <c:pt idx="2002">
                  <c:v>0.56140862738540798</c:v>
                </c:pt>
                <c:pt idx="2003">
                  <c:v>0.56075204457345096</c:v>
                </c:pt>
                <c:pt idx="2004">
                  <c:v>0.56028222859612797</c:v>
                </c:pt>
                <c:pt idx="2005">
                  <c:v>0.559750878249479</c:v>
                </c:pt>
                <c:pt idx="2006">
                  <c:v>0.55904946649159004</c:v>
                </c:pt>
                <c:pt idx="2007">
                  <c:v>0.55844204911099904</c:v>
                </c:pt>
                <c:pt idx="2008">
                  <c:v>0.55773055767191104</c:v>
                </c:pt>
                <c:pt idx="2009">
                  <c:v>0.55701521453839398</c:v>
                </c:pt>
                <c:pt idx="2010">
                  <c:v>0.556677520595111</c:v>
                </c:pt>
                <c:pt idx="2011">
                  <c:v>0.55614532684710405</c:v>
                </c:pt>
                <c:pt idx="2012">
                  <c:v>0.55565779453434405</c:v>
                </c:pt>
                <c:pt idx="2013">
                  <c:v>0.55539112292316695</c:v>
                </c:pt>
                <c:pt idx="2014">
                  <c:v>0.55466038103826398</c:v>
                </c:pt>
                <c:pt idx="2015">
                  <c:v>0.55384664390440796</c:v>
                </c:pt>
                <c:pt idx="2016">
                  <c:v>0.55325419443056501</c:v>
                </c:pt>
                <c:pt idx="2017">
                  <c:v>0.55257643609932905</c:v>
                </c:pt>
                <c:pt idx="2018">
                  <c:v>0.55176678870431295</c:v>
                </c:pt>
                <c:pt idx="2019">
                  <c:v>0.55100497075445598</c:v>
                </c:pt>
                <c:pt idx="2020">
                  <c:v>0.55016990553675105</c:v>
                </c:pt>
                <c:pt idx="2021">
                  <c:v>0.54937093316456198</c:v>
                </c:pt>
                <c:pt idx="2022">
                  <c:v>0.54873235792722197</c:v>
                </c:pt>
                <c:pt idx="2023">
                  <c:v>0.54783958786438003</c:v>
                </c:pt>
                <c:pt idx="2024">
                  <c:v>0.54682261469445603</c:v>
                </c:pt>
                <c:pt idx="2025">
                  <c:v>0.54593064325923701</c:v>
                </c:pt>
                <c:pt idx="2026">
                  <c:v>0.54491432397535</c:v>
                </c:pt>
                <c:pt idx="2027">
                  <c:v>0.54371637244020599</c:v>
                </c:pt>
                <c:pt idx="2028">
                  <c:v>0.54257402647006303</c:v>
                </c:pt>
                <c:pt idx="2029">
                  <c:v>0.54140007589938199</c:v>
                </c:pt>
                <c:pt idx="2030">
                  <c:v>0.54027230419772798</c:v>
                </c:pt>
                <c:pt idx="2031">
                  <c:v>0.53944113910680103</c:v>
                </c:pt>
                <c:pt idx="2032">
                  <c:v>0.53863449021826004</c:v>
                </c:pt>
                <c:pt idx="2033">
                  <c:v>0.53769061939273499</c:v>
                </c:pt>
                <c:pt idx="2034">
                  <c:v>0.53687966076907601</c:v>
                </c:pt>
                <c:pt idx="2035">
                  <c:v>0.536122631255325</c:v>
                </c:pt>
                <c:pt idx="2036">
                  <c:v>0.53532339807782103</c:v>
                </c:pt>
                <c:pt idx="2037">
                  <c:v>0.53434868339740604</c:v>
                </c:pt>
                <c:pt idx="2038">
                  <c:v>0.53300503185146797</c:v>
                </c:pt>
                <c:pt idx="2039">
                  <c:v>0.53166509234366699</c:v>
                </c:pt>
                <c:pt idx="2040">
                  <c:v>0.53044288248729599</c:v>
                </c:pt>
                <c:pt idx="2041">
                  <c:v>0.52950655572412197</c:v>
                </c:pt>
                <c:pt idx="2042">
                  <c:v>0.52882343676807098</c:v>
                </c:pt>
                <c:pt idx="2043">
                  <c:v>0.52800437637342801</c:v>
                </c:pt>
                <c:pt idx="2044">
                  <c:v>0.52730599433587999</c:v>
                </c:pt>
                <c:pt idx="2045">
                  <c:v>0.52666468297689895</c:v>
                </c:pt>
                <c:pt idx="2046">
                  <c:v>0.52582294216103298</c:v>
                </c:pt>
                <c:pt idx="2047">
                  <c:v>0.52514886512275705</c:v>
                </c:pt>
                <c:pt idx="2048">
                  <c:v>0.52441029053171995</c:v>
                </c:pt>
                <c:pt idx="2049">
                  <c:v>0.52341414296729105</c:v>
                </c:pt>
                <c:pt idx="2050">
                  <c:v>0.52252043372997103</c:v>
                </c:pt>
              </c:numCache>
            </c:numRef>
          </c:yVal>
          <c:smooth val="1"/>
          <c:extLst>
            <c:ext xmlns:c16="http://schemas.microsoft.com/office/drawing/2014/chart" uri="{C3380CC4-5D6E-409C-BE32-E72D297353CC}">
              <c16:uniqueId val="{00000005-F8C5-4899-8030-2736C142E439}"/>
            </c:ext>
          </c:extLst>
        </c:ser>
        <c:ser>
          <c:idx val="6"/>
          <c:order val="6"/>
          <c:tx>
            <c:strRef>
              <c:f>asd_lb!$H$1</c:f>
              <c:strCache>
                <c:ptCount val="1"/>
                <c:pt idx="0">
                  <c:v>nir_oz</c:v>
                </c:pt>
              </c:strCache>
            </c:strRef>
          </c:tx>
          <c:spPr>
            <a:ln w="19050" cap="rnd">
              <a:solidFill>
                <a:schemeClr val="accent1">
                  <a:lumMod val="60000"/>
                </a:schemeClr>
              </a:solidFill>
              <a:round/>
            </a:ln>
            <a:effectLst/>
          </c:spPr>
          <c:marker>
            <c:symbol val="none"/>
          </c:marker>
          <c:xVal>
            <c:numRef>
              <c:f>asd_lb!$A$2:$A$2052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asd_lb!$H$2:$H$2052</c:f>
              <c:numCache>
                <c:formatCode>General</c:formatCode>
                <c:ptCount val="2051"/>
                <c:pt idx="0">
                  <c:v>9.6057924082209506E-2</c:v>
                </c:pt>
                <c:pt idx="1">
                  <c:v>9.66632962723524E-2</c:v>
                </c:pt>
                <c:pt idx="2">
                  <c:v>9.9411464028455895E-2</c:v>
                </c:pt>
                <c:pt idx="3">
                  <c:v>9.9762617613868496E-2</c:v>
                </c:pt>
                <c:pt idx="4">
                  <c:v>9.7254690895080195E-2</c:v>
                </c:pt>
                <c:pt idx="5">
                  <c:v>9.7347468005787793E-2</c:v>
                </c:pt>
                <c:pt idx="6">
                  <c:v>9.8699241310055905E-2</c:v>
                </c:pt>
                <c:pt idx="7">
                  <c:v>9.9575276732916995E-2</c:v>
                </c:pt>
                <c:pt idx="8">
                  <c:v>9.78722873400205E-2</c:v>
                </c:pt>
                <c:pt idx="9">
                  <c:v>9.8525400489861997E-2</c:v>
                </c:pt>
                <c:pt idx="10">
                  <c:v>0.100319539382242</c:v>
                </c:pt>
                <c:pt idx="11">
                  <c:v>0.10036716816746501</c:v>
                </c:pt>
                <c:pt idx="12">
                  <c:v>0.100953848232146</c:v>
                </c:pt>
                <c:pt idx="13">
                  <c:v>0.101567164658562</c:v>
                </c:pt>
                <c:pt idx="14">
                  <c:v>0.101864185312145</c:v>
                </c:pt>
                <c:pt idx="15">
                  <c:v>0.103985567057172</c:v>
                </c:pt>
                <c:pt idx="16">
                  <c:v>0.10408556608669101</c:v>
                </c:pt>
                <c:pt idx="17">
                  <c:v>0.103151643941111</c:v>
                </c:pt>
                <c:pt idx="18">
                  <c:v>0.10588673746508399</c:v>
                </c:pt>
                <c:pt idx="19">
                  <c:v>0.10533647982840801</c:v>
                </c:pt>
                <c:pt idx="20">
                  <c:v>0.103864933895064</c:v>
                </c:pt>
                <c:pt idx="21">
                  <c:v>0.106361696888942</c:v>
                </c:pt>
                <c:pt idx="22">
                  <c:v>0.10664689414199</c:v>
                </c:pt>
                <c:pt idx="23">
                  <c:v>0.10670482549886</c:v>
                </c:pt>
                <c:pt idx="24">
                  <c:v>0.108997930918588</c:v>
                </c:pt>
                <c:pt idx="25">
                  <c:v>0.110622243548343</c:v>
                </c:pt>
                <c:pt idx="26">
                  <c:v>0.11129478089879601</c:v>
                </c:pt>
                <c:pt idx="27">
                  <c:v>0.111405540377592</c:v>
                </c:pt>
                <c:pt idx="28">
                  <c:v>0.111223137008096</c:v>
                </c:pt>
                <c:pt idx="29">
                  <c:v>0.11231453361144</c:v>
                </c:pt>
                <c:pt idx="30">
                  <c:v>0.11378733773784799</c:v>
                </c:pt>
                <c:pt idx="31">
                  <c:v>0.113802423261662</c:v>
                </c:pt>
                <c:pt idx="32">
                  <c:v>0.11527438851975</c:v>
                </c:pt>
                <c:pt idx="33">
                  <c:v>0.11688427986991901</c:v>
                </c:pt>
                <c:pt idx="34">
                  <c:v>0.11697144054368799</c:v>
                </c:pt>
                <c:pt idx="35">
                  <c:v>0.11766594598329499</c:v>
                </c:pt>
                <c:pt idx="36">
                  <c:v>0.11858822688869</c:v>
                </c:pt>
                <c:pt idx="37">
                  <c:v>0.119376376627083</c:v>
                </c:pt>
                <c:pt idx="38">
                  <c:v>0.12141414049999701</c:v>
                </c:pt>
                <c:pt idx="39">
                  <c:v>0.123047691715373</c:v>
                </c:pt>
                <c:pt idx="40">
                  <c:v>0.123893466283393</c:v>
                </c:pt>
                <c:pt idx="41">
                  <c:v>0.12507823275524599</c:v>
                </c:pt>
                <c:pt idx="42">
                  <c:v>0.12573344639620401</c:v>
                </c:pt>
                <c:pt idx="43">
                  <c:v>0.12594638864841401</c:v>
                </c:pt>
                <c:pt idx="44">
                  <c:v>0.12604885247596501</c:v>
                </c:pt>
                <c:pt idx="45">
                  <c:v>0.127312189320819</c:v>
                </c:pt>
                <c:pt idx="46">
                  <c:v>0.12893932450429799</c:v>
                </c:pt>
                <c:pt idx="47">
                  <c:v>0.13022866133154501</c:v>
                </c:pt>
                <c:pt idx="48">
                  <c:v>0.130905803949839</c:v>
                </c:pt>
                <c:pt idx="49">
                  <c:v>0.131627649233411</c:v>
                </c:pt>
                <c:pt idx="50">
                  <c:v>0.132833885704328</c:v>
                </c:pt>
                <c:pt idx="51">
                  <c:v>0.133859677842325</c:v>
                </c:pt>
                <c:pt idx="52">
                  <c:v>0.13459628302864099</c:v>
                </c:pt>
                <c:pt idx="53">
                  <c:v>0.13520349034565399</c:v>
                </c:pt>
                <c:pt idx="54">
                  <c:v>0.13626912956569001</c:v>
                </c:pt>
                <c:pt idx="55">
                  <c:v>0.137283414781465</c:v>
                </c:pt>
                <c:pt idx="56">
                  <c:v>0.13784064245855099</c:v>
                </c:pt>
                <c:pt idx="57">
                  <c:v>0.137849765045061</c:v>
                </c:pt>
                <c:pt idx="58">
                  <c:v>0.13815484489669799</c:v>
                </c:pt>
                <c:pt idx="59">
                  <c:v>0.138817450349601</c:v>
                </c:pt>
                <c:pt idx="60">
                  <c:v>0.13969225665697699</c:v>
                </c:pt>
                <c:pt idx="61">
                  <c:v>0.140426137230384</c:v>
                </c:pt>
                <c:pt idx="62">
                  <c:v>0.14123953547583501</c:v>
                </c:pt>
                <c:pt idx="63">
                  <c:v>0.14203720093106501</c:v>
                </c:pt>
                <c:pt idx="64">
                  <c:v>0.14241713600547301</c:v>
                </c:pt>
                <c:pt idx="65">
                  <c:v>0.142873587570537</c:v>
                </c:pt>
                <c:pt idx="66">
                  <c:v>0.14331331062026201</c:v>
                </c:pt>
                <c:pt idx="67">
                  <c:v>0.14362007984499101</c:v>
                </c:pt>
                <c:pt idx="68">
                  <c:v>0.14435031019773401</c:v>
                </c:pt>
                <c:pt idx="69">
                  <c:v>0.14512373005645601</c:v>
                </c:pt>
                <c:pt idx="70">
                  <c:v>0.14564217337786201</c:v>
                </c:pt>
                <c:pt idx="71">
                  <c:v>0.14634678568254</c:v>
                </c:pt>
                <c:pt idx="72">
                  <c:v>0.14689091089815201</c:v>
                </c:pt>
                <c:pt idx="73">
                  <c:v>0.14708641785332899</c:v>
                </c:pt>
                <c:pt idx="74">
                  <c:v>0.14774111558640099</c:v>
                </c:pt>
                <c:pt idx="75">
                  <c:v>0.14836144237891</c:v>
                </c:pt>
                <c:pt idx="76">
                  <c:v>0.148828438722828</c:v>
                </c:pt>
                <c:pt idx="77">
                  <c:v>0.149517840051338</c:v>
                </c:pt>
                <c:pt idx="78">
                  <c:v>0.15051714795736501</c:v>
                </c:pt>
                <c:pt idx="79">
                  <c:v>0.15139134854528399</c:v>
                </c:pt>
                <c:pt idx="80">
                  <c:v>0.15135693674908501</c:v>
                </c:pt>
                <c:pt idx="81">
                  <c:v>0.15161265168053101</c:v>
                </c:pt>
                <c:pt idx="82">
                  <c:v>0.15220885269059101</c:v>
                </c:pt>
                <c:pt idx="83">
                  <c:v>0.15289634790074999</c:v>
                </c:pt>
                <c:pt idx="84">
                  <c:v>0.15343408017083901</c:v>
                </c:pt>
                <c:pt idx="85">
                  <c:v>0.154121557126567</c:v>
                </c:pt>
                <c:pt idx="86">
                  <c:v>0.15515231792634199</c:v>
                </c:pt>
                <c:pt idx="87">
                  <c:v>0.15618010673920901</c:v>
                </c:pt>
                <c:pt idx="88">
                  <c:v>0.15695587190127899</c:v>
                </c:pt>
                <c:pt idx="89">
                  <c:v>0.157472983675847</c:v>
                </c:pt>
                <c:pt idx="90">
                  <c:v>0.15795426692221301</c:v>
                </c:pt>
                <c:pt idx="91">
                  <c:v>0.15876444548400401</c:v>
                </c:pt>
                <c:pt idx="92">
                  <c:v>0.159677954138113</c:v>
                </c:pt>
                <c:pt idx="93">
                  <c:v>0.160469031341822</c:v>
                </c:pt>
                <c:pt idx="94">
                  <c:v>0.161267070030509</c:v>
                </c:pt>
                <c:pt idx="95">
                  <c:v>0.16205741703756901</c:v>
                </c:pt>
                <c:pt idx="96">
                  <c:v>0.16285913933194601</c:v>
                </c:pt>
                <c:pt idx="97">
                  <c:v>0.163765800333835</c:v>
                </c:pt>
                <c:pt idx="98">
                  <c:v>0.164667964981799</c:v>
                </c:pt>
                <c:pt idx="99">
                  <c:v>0.16551139901109199</c:v>
                </c:pt>
                <c:pt idx="100">
                  <c:v>0.16654851084815001</c:v>
                </c:pt>
                <c:pt idx="101">
                  <c:v>0.16768457749363799</c:v>
                </c:pt>
                <c:pt idx="102">
                  <c:v>0.16874421074222901</c:v>
                </c:pt>
                <c:pt idx="103">
                  <c:v>0.16939136130750801</c:v>
                </c:pt>
                <c:pt idx="104">
                  <c:v>0.17027387137177799</c:v>
                </c:pt>
                <c:pt idx="105">
                  <c:v>0.17128642406445299</c:v>
                </c:pt>
                <c:pt idx="106">
                  <c:v>0.172016165149984</c:v>
                </c:pt>
                <c:pt idx="107">
                  <c:v>0.173062163892966</c:v>
                </c:pt>
                <c:pt idx="108">
                  <c:v>0.17430199010955499</c:v>
                </c:pt>
                <c:pt idx="109">
                  <c:v>0.17547583388191099</c:v>
                </c:pt>
                <c:pt idx="110">
                  <c:v>0.17629526014452099</c:v>
                </c:pt>
                <c:pt idx="111">
                  <c:v>0.177162688822705</c:v>
                </c:pt>
                <c:pt idx="112">
                  <c:v>0.17826018046589001</c:v>
                </c:pt>
                <c:pt idx="113">
                  <c:v>0.17933070897448899</c:v>
                </c:pt>
                <c:pt idx="114">
                  <c:v>0.18032407711531201</c:v>
                </c:pt>
                <c:pt idx="115">
                  <c:v>0.18138539014869901</c:v>
                </c:pt>
                <c:pt idx="116">
                  <c:v>0.182727572417898</c:v>
                </c:pt>
                <c:pt idx="117">
                  <c:v>0.18383606490819601</c:v>
                </c:pt>
                <c:pt idx="118">
                  <c:v>0.184735965707226</c:v>
                </c:pt>
                <c:pt idx="119">
                  <c:v>0.18563096442979399</c:v>
                </c:pt>
                <c:pt idx="120">
                  <c:v>0.186826641616019</c:v>
                </c:pt>
                <c:pt idx="121">
                  <c:v>0.188127763682465</c:v>
                </c:pt>
                <c:pt idx="122">
                  <c:v>0.18931616850774199</c:v>
                </c:pt>
                <c:pt idx="123">
                  <c:v>0.19031665541923501</c:v>
                </c:pt>
                <c:pt idx="124">
                  <c:v>0.191420440646177</c:v>
                </c:pt>
                <c:pt idx="125">
                  <c:v>0.19265187820188201</c:v>
                </c:pt>
                <c:pt idx="126">
                  <c:v>0.19374177157903799</c:v>
                </c:pt>
                <c:pt idx="127">
                  <c:v>0.19485539854126299</c:v>
                </c:pt>
                <c:pt idx="128">
                  <c:v>0.196087165803778</c:v>
                </c:pt>
                <c:pt idx="129">
                  <c:v>0.19745699072437001</c:v>
                </c:pt>
                <c:pt idx="130">
                  <c:v>0.19869021505068599</c:v>
                </c:pt>
                <c:pt idx="131">
                  <c:v>0.199920411339092</c:v>
                </c:pt>
                <c:pt idx="132">
                  <c:v>0.20127364846975401</c:v>
                </c:pt>
                <c:pt idx="133">
                  <c:v>0.20243114636158399</c:v>
                </c:pt>
                <c:pt idx="134">
                  <c:v>0.20354867834343901</c:v>
                </c:pt>
                <c:pt idx="135">
                  <c:v>0.20476786403972999</c:v>
                </c:pt>
                <c:pt idx="136">
                  <c:v>0.206204568689416</c:v>
                </c:pt>
                <c:pt idx="137">
                  <c:v>0.20759219800341999</c:v>
                </c:pt>
                <c:pt idx="138">
                  <c:v>0.20891818089886</c:v>
                </c:pt>
                <c:pt idx="139">
                  <c:v>0.210312136968375</c:v>
                </c:pt>
                <c:pt idx="140">
                  <c:v>0.21168514858288701</c:v>
                </c:pt>
                <c:pt idx="141">
                  <c:v>0.21306137758896701</c:v>
                </c:pt>
                <c:pt idx="142">
                  <c:v>0.21445554943685699</c:v>
                </c:pt>
                <c:pt idx="143">
                  <c:v>0.21577003438522099</c:v>
                </c:pt>
                <c:pt idx="144">
                  <c:v>0.217148080797537</c:v>
                </c:pt>
                <c:pt idx="145">
                  <c:v>0.21866900973530401</c:v>
                </c:pt>
                <c:pt idx="146">
                  <c:v>0.22011825304538099</c:v>
                </c:pt>
                <c:pt idx="147">
                  <c:v>0.22162871939677001</c:v>
                </c:pt>
                <c:pt idx="148">
                  <c:v>0.22323169391305001</c:v>
                </c:pt>
                <c:pt idx="149">
                  <c:v>0.22468612123314399</c:v>
                </c:pt>
                <c:pt idx="150">
                  <c:v>0.22617107106359899</c:v>
                </c:pt>
                <c:pt idx="151">
                  <c:v>0.227728307522127</c:v>
                </c:pt>
                <c:pt idx="152">
                  <c:v>0.229306033162683</c:v>
                </c:pt>
                <c:pt idx="153">
                  <c:v>0.23082946540740501</c:v>
                </c:pt>
                <c:pt idx="154">
                  <c:v>0.232384714857862</c:v>
                </c:pt>
                <c:pt idx="155">
                  <c:v>0.234094440659849</c:v>
                </c:pt>
                <c:pt idx="156">
                  <c:v>0.235658361990566</c:v>
                </c:pt>
                <c:pt idx="157">
                  <c:v>0.23724138986798801</c:v>
                </c:pt>
                <c:pt idx="158">
                  <c:v>0.23896840690589199</c:v>
                </c:pt>
                <c:pt idx="159">
                  <c:v>0.24055077814491499</c:v>
                </c:pt>
                <c:pt idx="160">
                  <c:v>0.24217532955623799</c:v>
                </c:pt>
                <c:pt idx="161">
                  <c:v>0.24386709333297499</c:v>
                </c:pt>
                <c:pt idx="162">
                  <c:v>0.245505393426874</c:v>
                </c:pt>
                <c:pt idx="163">
                  <c:v>0.24705176338807999</c:v>
                </c:pt>
                <c:pt idx="164">
                  <c:v>0.24855693716570301</c:v>
                </c:pt>
                <c:pt idx="165">
                  <c:v>0.25015602095161898</c:v>
                </c:pt>
                <c:pt idx="166">
                  <c:v>0.25178543276800602</c:v>
                </c:pt>
                <c:pt idx="167">
                  <c:v>0.25339348653176103</c:v>
                </c:pt>
                <c:pt idx="168">
                  <c:v>0.25492515862123699</c:v>
                </c:pt>
                <c:pt idx="169">
                  <c:v>0.25646064454620698</c:v>
                </c:pt>
                <c:pt idx="170">
                  <c:v>0.257983880251409</c:v>
                </c:pt>
                <c:pt idx="171">
                  <c:v>0.259475948040361</c:v>
                </c:pt>
                <c:pt idx="172">
                  <c:v>0.26096085540931802</c:v>
                </c:pt>
                <c:pt idx="173">
                  <c:v>0.26240704902201101</c:v>
                </c:pt>
                <c:pt idx="174">
                  <c:v>0.26383571554089702</c:v>
                </c:pt>
                <c:pt idx="175">
                  <c:v>0.26534572746435098</c:v>
                </c:pt>
                <c:pt idx="176">
                  <c:v>0.26674472522850601</c:v>
                </c:pt>
                <c:pt idx="177">
                  <c:v>0.26806857402411499</c:v>
                </c:pt>
                <c:pt idx="178">
                  <c:v>0.26951883314366198</c:v>
                </c:pt>
                <c:pt idx="179">
                  <c:v>0.27076318751313999</c:v>
                </c:pt>
                <c:pt idx="180">
                  <c:v>0.27192675398721899</c:v>
                </c:pt>
                <c:pt idx="181">
                  <c:v>0.27320308028176998</c:v>
                </c:pt>
                <c:pt idx="182">
                  <c:v>0.274463667743572</c:v>
                </c:pt>
                <c:pt idx="183">
                  <c:v>0.27571282512601097</c:v>
                </c:pt>
                <c:pt idx="184">
                  <c:v>0.27691920159222699</c:v>
                </c:pt>
                <c:pt idx="185">
                  <c:v>0.27808117801688698</c:v>
                </c:pt>
                <c:pt idx="186">
                  <c:v>0.279130570497793</c:v>
                </c:pt>
                <c:pt idx="187">
                  <c:v>0.28010671974135998</c:v>
                </c:pt>
                <c:pt idx="188">
                  <c:v>0.281257661578171</c:v>
                </c:pt>
                <c:pt idx="189">
                  <c:v>0.28234373555904901</c:v>
                </c:pt>
                <c:pt idx="190">
                  <c:v>0.283328931220447</c:v>
                </c:pt>
                <c:pt idx="191">
                  <c:v>0.28425507442818498</c:v>
                </c:pt>
                <c:pt idx="192">
                  <c:v>0.28526836788988003</c:v>
                </c:pt>
                <c:pt idx="193">
                  <c:v>0.28625061830776899</c:v>
                </c:pt>
                <c:pt idx="194">
                  <c:v>0.28708827188174302</c:v>
                </c:pt>
                <c:pt idx="195">
                  <c:v>0.28794994774619698</c:v>
                </c:pt>
                <c:pt idx="196">
                  <c:v>0.28884491714004401</c:v>
                </c:pt>
                <c:pt idx="197">
                  <c:v>0.28974373663683101</c:v>
                </c:pt>
                <c:pt idx="198">
                  <c:v>0.29061900559415699</c:v>
                </c:pt>
                <c:pt idx="199">
                  <c:v>0.29151504780540999</c:v>
                </c:pt>
                <c:pt idx="200">
                  <c:v>0.29240125178181298</c:v>
                </c:pt>
                <c:pt idx="201">
                  <c:v>0.29317338121270597</c:v>
                </c:pt>
                <c:pt idx="202">
                  <c:v>0.29407892728984603</c:v>
                </c:pt>
                <c:pt idx="203">
                  <c:v>0.29499652799437598</c:v>
                </c:pt>
                <c:pt idx="204">
                  <c:v>0.295700160109236</c:v>
                </c:pt>
                <c:pt idx="205">
                  <c:v>0.29648290088350898</c:v>
                </c:pt>
                <c:pt idx="206">
                  <c:v>0.29733823126025499</c:v>
                </c:pt>
                <c:pt idx="207">
                  <c:v>0.29815357575413698</c:v>
                </c:pt>
                <c:pt idx="208">
                  <c:v>0.29887895425390298</c:v>
                </c:pt>
                <c:pt idx="209">
                  <c:v>0.299560614066056</c:v>
                </c:pt>
                <c:pt idx="210">
                  <c:v>0.30020600920934298</c:v>
                </c:pt>
                <c:pt idx="211">
                  <c:v>0.30082213115414302</c:v>
                </c:pt>
                <c:pt idx="212">
                  <c:v>0.30134009226937403</c:v>
                </c:pt>
                <c:pt idx="213">
                  <c:v>0.30183690518287898</c:v>
                </c:pt>
                <c:pt idx="214">
                  <c:v>0.30251078209246102</c:v>
                </c:pt>
                <c:pt idx="215">
                  <c:v>0.30316228618240898</c:v>
                </c:pt>
                <c:pt idx="216">
                  <c:v>0.30374466504668302</c:v>
                </c:pt>
                <c:pt idx="217">
                  <c:v>0.30426079260953698</c:v>
                </c:pt>
                <c:pt idx="218">
                  <c:v>0.30476697031730798</c:v>
                </c:pt>
                <c:pt idx="219">
                  <c:v>0.30531267718134297</c:v>
                </c:pt>
                <c:pt idx="220">
                  <c:v>0.305867033104671</c:v>
                </c:pt>
                <c:pt idx="221">
                  <c:v>0.30640587584471601</c:v>
                </c:pt>
                <c:pt idx="222">
                  <c:v>0.30696784593399801</c:v>
                </c:pt>
                <c:pt idx="223">
                  <c:v>0.30752461861757502</c:v>
                </c:pt>
                <c:pt idx="224">
                  <c:v>0.30806580574800502</c:v>
                </c:pt>
                <c:pt idx="225">
                  <c:v>0.30861580977897801</c:v>
                </c:pt>
                <c:pt idx="226">
                  <c:v>0.30918653260706302</c:v>
                </c:pt>
                <c:pt idx="227">
                  <c:v>0.30975953460212602</c:v>
                </c:pt>
                <c:pt idx="228">
                  <c:v>0.31030283886497501</c:v>
                </c:pt>
                <c:pt idx="229">
                  <c:v>0.31085703616680399</c:v>
                </c:pt>
                <c:pt idx="230">
                  <c:v>0.31145599251768602</c:v>
                </c:pt>
                <c:pt idx="231">
                  <c:v>0.31196523832529699</c:v>
                </c:pt>
                <c:pt idx="232">
                  <c:v>0.31252301511533598</c:v>
                </c:pt>
                <c:pt idx="233">
                  <c:v>0.31317747016868902</c:v>
                </c:pt>
                <c:pt idx="234">
                  <c:v>0.31370002937352398</c:v>
                </c:pt>
                <c:pt idx="235">
                  <c:v>0.314213619084313</c:v>
                </c:pt>
                <c:pt idx="236">
                  <c:v>0.31474351992441801</c:v>
                </c:pt>
                <c:pt idx="237">
                  <c:v>0.31523848906851099</c:v>
                </c:pt>
                <c:pt idx="238">
                  <c:v>0.31583486964624602</c:v>
                </c:pt>
                <c:pt idx="239">
                  <c:v>0.31643892898237702</c:v>
                </c:pt>
                <c:pt idx="240">
                  <c:v>0.31694280537321001</c:v>
                </c:pt>
                <c:pt idx="241">
                  <c:v>0.31747882932510502</c:v>
                </c:pt>
                <c:pt idx="242">
                  <c:v>0.31803474392332698</c:v>
                </c:pt>
                <c:pt idx="243">
                  <c:v>0.31857437230543401</c:v>
                </c:pt>
                <c:pt idx="244">
                  <c:v>0.31904846393095898</c:v>
                </c:pt>
                <c:pt idx="245">
                  <c:v>0.319603733322537</c:v>
                </c:pt>
                <c:pt idx="246">
                  <c:v>0.32022766512425299</c:v>
                </c:pt>
                <c:pt idx="247">
                  <c:v>0.32076570517695602</c:v>
                </c:pt>
                <c:pt idx="248">
                  <c:v>0.32122283646167599</c:v>
                </c:pt>
                <c:pt idx="249">
                  <c:v>0.32165162035262901</c:v>
                </c:pt>
                <c:pt idx="250">
                  <c:v>0.32214186500032999</c:v>
                </c:pt>
                <c:pt idx="251">
                  <c:v>0.322634150619449</c:v>
                </c:pt>
                <c:pt idx="252">
                  <c:v>0.32314811582641401</c:v>
                </c:pt>
                <c:pt idx="253">
                  <c:v>0.32366576891637899</c:v>
                </c:pt>
                <c:pt idx="254">
                  <c:v>0.32415770584030901</c:v>
                </c:pt>
                <c:pt idx="255">
                  <c:v>0.32459261277957202</c:v>
                </c:pt>
                <c:pt idx="256">
                  <c:v>0.32500514542797299</c:v>
                </c:pt>
                <c:pt idx="257">
                  <c:v>0.32549385524153501</c:v>
                </c:pt>
                <c:pt idx="258">
                  <c:v>0.32596712204879302</c:v>
                </c:pt>
                <c:pt idx="259">
                  <c:v>0.326396283259067</c:v>
                </c:pt>
                <c:pt idx="260">
                  <c:v>0.326778460999331</c:v>
                </c:pt>
                <c:pt idx="261">
                  <c:v>0.32723777420630101</c:v>
                </c:pt>
                <c:pt idx="262">
                  <c:v>0.32774303774424102</c:v>
                </c:pt>
                <c:pt idx="263">
                  <c:v>0.328209443306964</c:v>
                </c:pt>
                <c:pt idx="264">
                  <c:v>0.32869166452923498</c:v>
                </c:pt>
                <c:pt idx="265">
                  <c:v>0.32923444566455901</c:v>
                </c:pt>
                <c:pt idx="266">
                  <c:v>0.329836754001051</c:v>
                </c:pt>
                <c:pt idx="267">
                  <c:v>0.33042527651627901</c:v>
                </c:pt>
                <c:pt idx="268">
                  <c:v>0.33103635105393298</c:v>
                </c:pt>
                <c:pt idx="269">
                  <c:v>0.33166519206167999</c:v>
                </c:pt>
                <c:pt idx="270">
                  <c:v>0.33227490962546202</c:v>
                </c:pt>
                <c:pt idx="271">
                  <c:v>0.33300413405219198</c:v>
                </c:pt>
                <c:pt idx="272">
                  <c:v>0.33378430927001401</c:v>
                </c:pt>
                <c:pt idx="273">
                  <c:v>0.33446269265078099</c:v>
                </c:pt>
                <c:pt idx="274">
                  <c:v>0.33523266440643201</c:v>
                </c:pt>
                <c:pt idx="275">
                  <c:v>0.33603736090922598</c:v>
                </c:pt>
                <c:pt idx="276">
                  <c:v>0.336810418787516</c:v>
                </c:pt>
                <c:pt idx="277">
                  <c:v>0.337642584388123</c:v>
                </c:pt>
                <c:pt idx="278">
                  <c:v>0.338477087493878</c:v>
                </c:pt>
                <c:pt idx="279">
                  <c:v>0.33929411551595301</c:v>
                </c:pt>
                <c:pt idx="280">
                  <c:v>0.34014148783021603</c:v>
                </c:pt>
                <c:pt idx="281">
                  <c:v>0.34098344207166897</c:v>
                </c:pt>
                <c:pt idx="282">
                  <c:v>0.34181028354871301</c:v>
                </c:pt>
                <c:pt idx="283">
                  <c:v>0.34267208364600299</c:v>
                </c:pt>
                <c:pt idx="284">
                  <c:v>0.34347807178489298</c:v>
                </c:pt>
                <c:pt idx="285">
                  <c:v>0.34424591553372103</c:v>
                </c:pt>
                <c:pt idx="286">
                  <c:v>0.34501507871086501</c:v>
                </c:pt>
                <c:pt idx="287">
                  <c:v>0.34583016004040501</c:v>
                </c:pt>
                <c:pt idx="288">
                  <c:v>0.34664524822630299</c:v>
                </c:pt>
                <c:pt idx="289">
                  <c:v>0.34741010419512403</c:v>
                </c:pt>
                <c:pt idx="290">
                  <c:v>0.34818804383229701</c:v>
                </c:pt>
                <c:pt idx="291">
                  <c:v>0.34897605040819002</c:v>
                </c:pt>
                <c:pt idx="292">
                  <c:v>0.34976733133579502</c:v>
                </c:pt>
                <c:pt idx="293">
                  <c:v>0.35051346743004202</c:v>
                </c:pt>
                <c:pt idx="294">
                  <c:v>0.35123763994080198</c:v>
                </c:pt>
                <c:pt idx="295">
                  <c:v>0.35199555514261999</c:v>
                </c:pt>
                <c:pt idx="296">
                  <c:v>0.35279576002444002</c:v>
                </c:pt>
                <c:pt idx="297">
                  <c:v>0.35355889079514602</c:v>
                </c:pt>
                <c:pt idx="298">
                  <c:v>0.35432612688919501</c:v>
                </c:pt>
                <c:pt idx="299">
                  <c:v>0.355104578568256</c:v>
                </c:pt>
                <c:pt idx="300">
                  <c:v>0.355814900901187</c:v>
                </c:pt>
                <c:pt idx="301">
                  <c:v>0.35657025986356</c:v>
                </c:pt>
                <c:pt idx="302">
                  <c:v>0.35738151996186501</c:v>
                </c:pt>
                <c:pt idx="303">
                  <c:v>0.35807499942031601</c:v>
                </c:pt>
                <c:pt idx="304">
                  <c:v>0.35878131259984503</c:v>
                </c:pt>
                <c:pt idx="305">
                  <c:v>0.35953826245688802</c:v>
                </c:pt>
                <c:pt idx="306">
                  <c:v>0.36033999080451101</c:v>
                </c:pt>
                <c:pt idx="307">
                  <c:v>0.361125894031051</c:v>
                </c:pt>
                <c:pt idx="308">
                  <c:v>0.36186020691523302</c:v>
                </c:pt>
                <c:pt idx="309">
                  <c:v>0.36259173077031798</c:v>
                </c:pt>
                <c:pt idx="310">
                  <c:v>0.36332496301155098</c:v>
                </c:pt>
                <c:pt idx="311">
                  <c:v>0.36403990733302599</c:v>
                </c:pt>
                <c:pt idx="312">
                  <c:v>0.36474594903965302</c:v>
                </c:pt>
                <c:pt idx="313">
                  <c:v>0.36547909897908998</c:v>
                </c:pt>
                <c:pt idx="314">
                  <c:v>0.36618396683422999</c:v>
                </c:pt>
                <c:pt idx="315">
                  <c:v>0.366870719654104</c:v>
                </c:pt>
                <c:pt idx="316">
                  <c:v>0.36755515395343002</c:v>
                </c:pt>
                <c:pt idx="317">
                  <c:v>0.36829141539280102</c:v>
                </c:pt>
                <c:pt idx="318">
                  <c:v>0.36903553865361799</c:v>
                </c:pt>
                <c:pt idx="319">
                  <c:v>0.369661491669729</c:v>
                </c:pt>
                <c:pt idx="320">
                  <c:v>0.37029880592419201</c:v>
                </c:pt>
                <c:pt idx="321">
                  <c:v>0.37097430962233502</c:v>
                </c:pt>
                <c:pt idx="322">
                  <c:v>0.37165674929576498</c:v>
                </c:pt>
                <c:pt idx="323">
                  <c:v>0.37232201508950502</c:v>
                </c:pt>
                <c:pt idx="324">
                  <c:v>0.37300370056948201</c:v>
                </c:pt>
                <c:pt idx="325">
                  <c:v>0.37369623970576099</c:v>
                </c:pt>
                <c:pt idx="326">
                  <c:v>0.37434750023466501</c:v>
                </c:pt>
                <c:pt idx="327">
                  <c:v>0.37502518498608101</c:v>
                </c:pt>
                <c:pt idx="328">
                  <c:v>0.37572126394986299</c:v>
                </c:pt>
                <c:pt idx="329">
                  <c:v>0.376398716165257</c:v>
                </c:pt>
                <c:pt idx="330">
                  <c:v>0.37701311022953099</c:v>
                </c:pt>
                <c:pt idx="331">
                  <c:v>0.37760624684679001</c:v>
                </c:pt>
                <c:pt idx="332">
                  <c:v>0.378235392970659</c:v>
                </c:pt>
                <c:pt idx="333">
                  <c:v>0.37880872577116897</c:v>
                </c:pt>
                <c:pt idx="334">
                  <c:v>0.37940592660897599</c:v>
                </c:pt>
                <c:pt idx="335">
                  <c:v>0.38003585729714401</c:v>
                </c:pt>
                <c:pt idx="336">
                  <c:v>0.38065314621346402</c:v>
                </c:pt>
                <c:pt idx="337">
                  <c:v>0.381258138237413</c:v>
                </c:pt>
                <c:pt idx="338">
                  <c:v>0.38183051706404297</c:v>
                </c:pt>
                <c:pt idx="339">
                  <c:v>0.38237583963307598</c:v>
                </c:pt>
                <c:pt idx="340">
                  <c:v>0.38295709978975001</c:v>
                </c:pt>
                <c:pt idx="341">
                  <c:v>0.38352848028713099</c:v>
                </c:pt>
                <c:pt idx="342">
                  <c:v>0.38409222788910702</c:v>
                </c:pt>
                <c:pt idx="343">
                  <c:v>0.38470154893872099</c:v>
                </c:pt>
                <c:pt idx="344">
                  <c:v>0.385277412921885</c:v>
                </c:pt>
                <c:pt idx="345">
                  <c:v>0.38583350822594698</c:v>
                </c:pt>
                <c:pt idx="346">
                  <c:v>0.38639472197589098</c:v>
                </c:pt>
                <c:pt idx="347">
                  <c:v>0.386964124781284</c:v>
                </c:pt>
                <c:pt idx="348">
                  <c:v>0.38749530466883803</c:v>
                </c:pt>
                <c:pt idx="349">
                  <c:v>0.38801727988206702</c:v>
                </c:pt>
                <c:pt idx="350">
                  <c:v>0.388531641036789</c:v>
                </c:pt>
                <c:pt idx="351">
                  <c:v>0.389042359526101</c:v>
                </c:pt>
                <c:pt idx="352">
                  <c:v>0.38957184207585799</c:v>
                </c:pt>
                <c:pt idx="353">
                  <c:v>0.39012193853485699</c:v>
                </c:pt>
                <c:pt idx="354">
                  <c:v>0.39064260192655897</c:v>
                </c:pt>
                <c:pt idx="355">
                  <c:v>0.39113802411098503</c:v>
                </c:pt>
                <c:pt idx="356">
                  <c:v>0.391685897878016</c:v>
                </c:pt>
                <c:pt idx="357">
                  <c:v>0.39218851125149601</c:v>
                </c:pt>
                <c:pt idx="358">
                  <c:v>0.39267773653804899</c:v>
                </c:pt>
                <c:pt idx="359">
                  <c:v>0.39321833322369099</c:v>
                </c:pt>
                <c:pt idx="360">
                  <c:v>0.39370661898909398</c:v>
                </c:pt>
                <c:pt idx="361">
                  <c:v>0.39418046479447999</c:v>
                </c:pt>
                <c:pt idx="362">
                  <c:v>0.39466615401816102</c:v>
                </c:pt>
                <c:pt idx="363">
                  <c:v>0.39513134925163401</c:v>
                </c:pt>
                <c:pt idx="364">
                  <c:v>0.39559936442516502</c:v>
                </c:pt>
                <c:pt idx="365">
                  <c:v>0.39607099447521299</c:v>
                </c:pt>
                <c:pt idx="366">
                  <c:v>0.39654289984679297</c:v>
                </c:pt>
                <c:pt idx="367">
                  <c:v>0.39705142049966702</c:v>
                </c:pt>
                <c:pt idx="368">
                  <c:v>0.39755370323285799</c:v>
                </c:pt>
                <c:pt idx="369">
                  <c:v>0.39797959967518798</c:v>
                </c:pt>
                <c:pt idx="370">
                  <c:v>0.39838936368727701</c:v>
                </c:pt>
                <c:pt idx="371">
                  <c:v>0.39882989575070299</c:v>
                </c:pt>
                <c:pt idx="372">
                  <c:v>0.399251723138633</c:v>
                </c:pt>
                <c:pt idx="373">
                  <c:v>0.39967773309121102</c:v>
                </c:pt>
                <c:pt idx="374">
                  <c:v>0.40014723004588498</c:v>
                </c:pt>
                <c:pt idx="375">
                  <c:v>0.40061312616241201</c:v>
                </c:pt>
                <c:pt idx="376">
                  <c:v>0.40100258175514503</c:v>
                </c:pt>
                <c:pt idx="377">
                  <c:v>0.40139690565168901</c:v>
                </c:pt>
                <c:pt idx="378">
                  <c:v>0.40182428719423602</c:v>
                </c:pt>
                <c:pt idx="379">
                  <c:v>0.40225690213797899</c:v>
                </c:pt>
                <c:pt idx="380">
                  <c:v>0.402664904702005</c:v>
                </c:pt>
                <c:pt idx="381">
                  <c:v>0.40301757517182202</c:v>
                </c:pt>
                <c:pt idx="382">
                  <c:v>0.40338018860491498</c:v>
                </c:pt>
                <c:pt idx="383">
                  <c:v>0.403762407857854</c:v>
                </c:pt>
                <c:pt idx="384">
                  <c:v>0.40411583697966802</c:v>
                </c:pt>
                <c:pt idx="385">
                  <c:v>0.40448587116121898</c:v>
                </c:pt>
                <c:pt idx="386">
                  <c:v>0.40491431219378099</c:v>
                </c:pt>
                <c:pt idx="387">
                  <c:v>0.40533743918642401</c:v>
                </c:pt>
                <c:pt idx="388">
                  <c:v>0.40574128656608399</c:v>
                </c:pt>
                <c:pt idx="389">
                  <c:v>0.40611810287191902</c:v>
                </c:pt>
                <c:pt idx="390">
                  <c:v>0.40645431071869498</c:v>
                </c:pt>
                <c:pt idx="391">
                  <c:v>0.40683276246005501</c:v>
                </c:pt>
                <c:pt idx="392">
                  <c:v>0.40719316821326501</c:v>
                </c:pt>
                <c:pt idx="393">
                  <c:v>0.407484673774901</c:v>
                </c:pt>
                <c:pt idx="394">
                  <c:v>0.40784648862808398</c:v>
                </c:pt>
                <c:pt idx="395">
                  <c:v>0.40820743000411502</c:v>
                </c:pt>
                <c:pt idx="396">
                  <c:v>0.40850591202508002</c:v>
                </c:pt>
                <c:pt idx="397">
                  <c:v>0.40883169072705799</c:v>
                </c:pt>
                <c:pt idx="398">
                  <c:v>0.40918723900496201</c:v>
                </c:pt>
                <c:pt idx="399">
                  <c:v>0.40948706233250098</c:v>
                </c:pt>
                <c:pt idx="400">
                  <c:v>0.40979244397674502</c:v>
                </c:pt>
                <c:pt idx="401">
                  <c:v>0.410095273583994</c:v>
                </c:pt>
                <c:pt idx="402">
                  <c:v>0.41041208084555902</c:v>
                </c:pt>
                <c:pt idx="403">
                  <c:v>0.41074221942900002</c:v>
                </c:pt>
                <c:pt idx="404">
                  <c:v>0.411039480756477</c:v>
                </c:pt>
                <c:pt idx="405">
                  <c:v>0.41133825656380901</c:v>
                </c:pt>
                <c:pt idx="406">
                  <c:v>0.41166486028799598</c:v>
                </c:pt>
                <c:pt idx="407">
                  <c:v>0.41196173773008699</c:v>
                </c:pt>
                <c:pt idx="408">
                  <c:v>0.41224456754689698</c:v>
                </c:pt>
                <c:pt idx="409">
                  <c:v>0.41253909378139397</c:v>
                </c:pt>
                <c:pt idx="410">
                  <c:v>0.41284414562534999</c:v>
                </c:pt>
                <c:pt idx="411">
                  <c:v>0.413111541257144</c:v>
                </c:pt>
                <c:pt idx="412">
                  <c:v>0.41340978444023002</c:v>
                </c:pt>
                <c:pt idx="413">
                  <c:v>0.41371291214261602</c:v>
                </c:pt>
                <c:pt idx="414">
                  <c:v>0.41399205742200601</c:v>
                </c:pt>
                <c:pt idx="415">
                  <c:v>0.41424743001407199</c:v>
                </c:pt>
                <c:pt idx="416">
                  <c:v>0.41447248773073397</c:v>
                </c:pt>
                <c:pt idx="417">
                  <c:v>0.41472371720748702</c:v>
                </c:pt>
                <c:pt idx="418">
                  <c:v>0.414990921583065</c:v>
                </c:pt>
                <c:pt idx="419">
                  <c:v>0.41526317072521701</c:v>
                </c:pt>
                <c:pt idx="420">
                  <c:v>0.41549456721427502</c:v>
                </c:pt>
                <c:pt idx="421">
                  <c:v>0.41575744963844502</c:v>
                </c:pt>
                <c:pt idx="422">
                  <c:v>0.41606646684294801</c:v>
                </c:pt>
                <c:pt idx="423">
                  <c:v>0.416358587271414</c:v>
                </c:pt>
                <c:pt idx="424">
                  <c:v>0.416596352201002</c:v>
                </c:pt>
                <c:pt idx="425">
                  <c:v>0.41684359145121302</c:v>
                </c:pt>
                <c:pt idx="426">
                  <c:v>0.41707502797499701</c:v>
                </c:pt>
                <c:pt idx="427">
                  <c:v>0.41730923787239499</c:v>
                </c:pt>
                <c:pt idx="428">
                  <c:v>0.41756867162868899</c:v>
                </c:pt>
                <c:pt idx="429">
                  <c:v>0.41783525046651299</c:v>
                </c:pt>
                <c:pt idx="430">
                  <c:v>0.41810366876414201</c:v>
                </c:pt>
                <c:pt idx="431">
                  <c:v>0.418332297922904</c:v>
                </c:pt>
                <c:pt idx="432">
                  <c:v>0.41853829747937998</c:v>
                </c:pt>
                <c:pt idx="433">
                  <c:v>0.41877993991121898</c:v>
                </c:pt>
                <c:pt idx="434">
                  <c:v>0.419022140843058</c:v>
                </c:pt>
                <c:pt idx="435">
                  <c:v>0.41923674896583302</c:v>
                </c:pt>
                <c:pt idx="436">
                  <c:v>0.41943968276832999</c:v>
                </c:pt>
                <c:pt idx="437">
                  <c:v>0.41967723277914998</c:v>
                </c:pt>
                <c:pt idx="438">
                  <c:v>0.41992045242002402</c:v>
                </c:pt>
                <c:pt idx="439">
                  <c:v>0.42017767075875101</c:v>
                </c:pt>
                <c:pt idx="440">
                  <c:v>0.42043805486763403</c:v>
                </c:pt>
                <c:pt idx="441">
                  <c:v>0.42057558578965998</c:v>
                </c:pt>
                <c:pt idx="442">
                  <c:v>0.42072731852178602</c:v>
                </c:pt>
                <c:pt idx="443">
                  <c:v>0.42094534694469798</c:v>
                </c:pt>
                <c:pt idx="444">
                  <c:v>0.42117953049722701</c:v>
                </c:pt>
                <c:pt idx="445">
                  <c:v>0.42139864355193801</c:v>
                </c:pt>
                <c:pt idx="446">
                  <c:v>0.42160566217206502</c:v>
                </c:pt>
                <c:pt idx="447">
                  <c:v>0.42181264715203598</c:v>
                </c:pt>
                <c:pt idx="448">
                  <c:v>0.42204311302778402</c:v>
                </c:pt>
                <c:pt idx="449">
                  <c:v>0.42231373482669599</c:v>
                </c:pt>
                <c:pt idx="450">
                  <c:v>0.42252755244321899</c:v>
                </c:pt>
                <c:pt idx="451">
                  <c:v>0.42268724793486301</c:v>
                </c:pt>
                <c:pt idx="452">
                  <c:v>0.422912282885955</c:v>
                </c:pt>
                <c:pt idx="453">
                  <c:v>0.42314137195715301</c:v>
                </c:pt>
                <c:pt idx="454">
                  <c:v>0.42336884793137902</c:v>
                </c:pt>
                <c:pt idx="455">
                  <c:v>0.423664678525838</c:v>
                </c:pt>
                <c:pt idx="456">
                  <c:v>0.42389231196708299</c:v>
                </c:pt>
                <c:pt idx="457">
                  <c:v>0.42399799465515697</c:v>
                </c:pt>
                <c:pt idx="458">
                  <c:v>0.4241820875199</c:v>
                </c:pt>
                <c:pt idx="459">
                  <c:v>0.42442968288645899</c:v>
                </c:pt>
                <c:pt idx="460">
                  <c:v>0.42465535321634401</c:v>
                </c:pt>
                <c:pt idx="461">
                  <c:v>0.42482213188608597</c:v>
                </c:pt>
                <c:pt idx="462">
                  <c:v>0.42503691604138399</c:v>
                </c:pt>
                <c:pt idx="463">
                  <c:v>0.42530596666970799</c:v>
                </c:pt>
                <c:pt idx="464">
                  <c:v>0.425549228223492</c:v>
                </c:pt>
                <c:pt idx="465">
                  <c:v>0.42575336019348198</c:v>
                </c:pt>
                <c:pt idx="466">
                  <c:v>0.42594946656357802</c:v>
                </c:pt>
                <c:pt idx="467">
                  <c:v>0.42614213473067197</c:v>
                </c:pt>
                <c:pt idx="468">
                  <c:v>0.42633537518701897</c:v>
                </c:pt>
                <c:pt idx="469">
                  <c:v>0.42659023898857401</c:v>
                </c:pt>
                <c:pt idx="470">
                  <c:v>0.42686479189036702</c:v>
                </c:pt>
                <c:pt idx="471">
                  <c:v>0.42714939632483501</c:v>
                </c:pt>
                <c:pt idx="472">
                  <c:v>0.42735216804676501</c:v>
                </c:pt>
                <c:pt idx="473">
                  <c:v>0.42751227320533902</c:v>
                </c:pt>
                <c:pt idx="474">
                  <c:v>0.42777861028768799</c:v>
                </c:pt>
                <c:pt idx="475">
                  <c:v>0.42798200619395399</c:v>
                </c:pt>
                <c:pt idx="476">
                  <c:v>0.428115651063394</c:v>
                </c:pt>
                <c:pt idx="477">
                  <c:v>0.42833369860090997</c:v>
                </c:pt>
                <c:pt idx="478">
                  <c:v>0.42861456738142401</c:v>
                </c:pt>
                <c:pt idx="479">
                  <c:v>0.428878458944631</c:v>
                </c:pt>
                <c:pt idx="480">
                  <c:v>0.42914598600028703</c:v>
                </c:pt>
                <c:pt idx="481">
                  <c:v>0.42934481880661302</c:v>
                </c:pt>
                <c:pt idx="482">
                  <c:v>0.42951290274431803</c:v>
                </c:pt>
                <c:pt idx="483">
                  <c:v>0.42970714265535798</c:v>
                </c:pt>
                <c:pt idx="484">
                  <c:v>0.42996230896381799</c:v>
                </c:pt>
                <c:pt idx="485">
                  <c:v>0.430218809533713</c:v>
                </c:pt>
                <c:pt idx="486">
                  <c:v>0.43047904103745899</c:v>
                </c:pt>
                <c:pt idx="487">
                  <c:v>0.43068841475709402</c:v>
                </c:pt>
                <c:pt idx="488">
                  <c:v>0.430850866081394</c:v>
                </c:pt>
                <c:pt idx="489">
                  <c:v>0.431074660652847</c:v>
                </c:pt>
                <c:pt idx="490">
                  <c:v>0.43135414270475703</c:v>
                </c:pt>
                <c:pt idx="491">
                  <c:v>0.43163185448187102</c:v>
                </c:pt>
                <c:pt idx="492">
                  <c:v>0.431853468287479</c:v>
                </c:pt>
                <c:pt idx="493">
                  <c:v>0.43208144943971699</c:v>
                </c:pt>
                <c:pt idx="494">
                  <c:v>0.43231762105313498</c:v>
                </c:pt>
                <c:pt idx="495">
                  <c:v>0.432543060550662</c:v>
                </c:pt>
                <c:pt idx="496">
                  <c:v>0.43278781339040501</c:v>
                </c:pt>
                <c:pt idx="497">
                  <c:v>0.43303872182777498</c:v>
                </c:pt>
                <c:pt idx="498">
                  <c:v>0.43333699748225302</c:v>
                </c:pt>
                <c:pt idx="499">
                  <c:v>0.43366919643150798</c:v>
                </c:pt>
                <c:pt idx="500">
                  <c:v>0.433896514153783</c:v>
                </c:pt>
                <c:pt idx="501">
                  <c:v>0.43410167254084298</c:v>
                </c:pt>
                <c:pt idx="502">
                  <c:v>0.434391519330942</c:v>
                </c:pt>
                <c:pt idx="503">
                  <c:v>0.434632655540237</c:v>
                </c:pt>
                <c:pt idx="504">
                  <c:v>0.434921099582392</c:v>
                </c:pt>
                <c:pt idx="505">
                  <c:v>0.43519652344153797</c:v>
                </c:pt>
                <c:pt idx="506">
                  <c:v>0.43539921097155299</c:v>
                </c:pt>
                <c:pt idx="507">
                  <c:v>0.43564329992189998</c:v>
                </c:pt>
                <c:pt idx="508">
                  <c:v>0.43586259838000602</c:v>
                </c:pt>
                <c:pt idx="509">
                  <c:v>0.43612810839570898</c:v>
                </c:pt>
                <c:pt idx="510">
                  <c:v>0.43642377196618998</c:v>
                </c:pt>
                <c:pt idx="511">
                  <c:v>0.436666314989761</c:v>
                </c:pt>
                <c:pt idx="512">
                  <c:v>0.43696664821542602</c:v>
                </c:pt>
                <c:pt idx="513">
                  <c:v>0.43721420965555502</c:v>
                </c:pt>
                <c:pt idx="514">
                  <c:v>0.43739530525901399</c:v>
                </c:pt>
                <c:pt idx="515">
                  <c:v>0.43762865796142197</c:v>
                </c:pt>
                <c:pt idx="516">
                  <c:v>0.43795101574830703</c:v>
                </c:pt>
                <c:pt idx="517">
                  <c:v>0.43832497369694701</c:v>
                </c:pt>
                <c:pt idx="518">
                  <c:v>0.43853667087009501</c:v>
                </c:pt>
                <c:pt idx="519">
                  <c:v>0.43877715545749602</c:v>
                </c:pt>
                <c:pt idx="520">
                  <c:v>0.43914505590473402</c:v>
                </c:pt>
                <c:pt idx="521">
                  <c:v>0.43944760955581402</c:v>
                </c:pt>
                <c:pt idx="522">
                  <c:v>0.43967389348880198</c:v>
                </c:pt>
                <c:pt idx="523">
                  <c:v>0.43997913283138801</c:v>
                </c:pt>
                <c:pt idx="524">
                  <c:v>0.44032864789959703</c:v>
                </c:pt>
                <c:pt idx="525">
                  <c:v>0.44063273330886898</c:v>
                </c:pt>
                <c:pt idx="526">
                  <c:v>0.44082052695496399</c:v>
                </c:pt>
                <c:pt idx="527">
                  <c:v>0.440980645539503</c:v>
                </c:pt>
                <c:pt idx="528">
                  <c:v>0.44124671213827998</c:v>
                </c:pt>
                <c:pt idx="529">
                  <c:v>0.44152659454109799</c:v>
                </c:pt>
                <c:pt idx="530">
                  <c:v>0.44186606854497401</c:v>
                </c:pt>
                <c:pt idx="531">
                  <c:v>0.44214041134878901</c:v>
                </c:pt>
                <c:pt idx="532">
                  <c:v>0.44242022067259601</c:v>
                </c:pt>
                <c:pt idx="533">
                  <c:v>0.44272199053877298</c:v>
                </c:pt>
                <c:pt idx="534">
                  <c:v>0.44299347094037</c:v>
                </c:pt>
                <c:pt idx="535">
                  <c:v>0.44321525305898601</c:v>
                </c:pt>
                <c:pt idx="536">
                  <c:v>0.44357070860248099</c:v>
                </c:pt>
                <c:pt idx="537">
                  <c:v>0.44385218355980499</c:v>
                </c:pt>
                <c:pt idx="538">
                  <c:v>0.44390759293173498</c:v>
                </c:pt>
                <c:pt idx="539">
                  <c:v>0.44424286135373903</c:v>
                </c:pt>
                <c:pt idx="540">
                  <c:v>0.44453860413857099</c:v>
                </c:pt>
                <c:pt idx="541">
                  <c:v>0.444763299674722</c:v>
                </c:pt>
                <c:pt idx="542">
                  <c:v>0.44508483352296702</c:v>
                </c:pt>
                <c:pt idx="543">
                  <c:v>0.445373203105071</c:v>
                </c:pt>
                <c:pt idx="544">
                  <c:v>0.44568943787749699</c:v>
                </c:pt>
                <c:pt idx="545">
                  <c:v>0.44592746488754098</c:v>
                </c:pt>
                <c:pt idx="546">
                  <c:v>0.44612132240902302</c:v>
                </c:pt>
                <c:pt idx="547">
                  <c:v>0.446384180013013</c:v>
                </c:pt>
                <c:pt idx="548">
                  <c:v>0.44675322492730102</c:v>
                </c:pt>
                <c:pt idx="549">
                  <c:v>0.44697545776241199</c:v>
                </c:pt>
                <c:pt idx="550">
                  <c:v>0.44722274140948998</c:v>
                </c:pt>
                <c:pt idx="551">
                  <c:v>0.44756660125141001</c:v>
                </c:pt>
                <c:pt idx="552">
                  <c:v>0.447873750199558</c:v>
                </c:pt>
                <c:pt idx="553">
                  <c:v>0.44815313115141298</c:v>
                </c:pt>
                <c:pt idx="554">
                  <c:v>0.448328863762815</c:v>
                </c:pt>
                <c:pt idx="555">
                  <c:v>0.44850508622493601</c:v>
                </c:pt>
                <c:pt idx="556">
                  <c:v>0.44880587056905302</c:v>
                </c:pt>
                <c:pt idx="557">
                  <c:v>0.44910155906695098</c:v>
                </c:pt>
                <c:pt idx="558">
                  <c:v>0.44939551300104102</c:v>
                </c:pt>
                <c:pt idx="559">
                  <c:v>0.44964175411296903</c:v>
                </c:pt>
                <c:pt idx="560">
                  <c:v>0.44986895510181901</c:v>
                </c:pt>
                <c:pt idx="561">
                  <c:v>0.45010378697394998</c:v>
                </c:pt>
                <c:pt idx="562">
                  <c:v>0.45037121878569403</c:v>
                </c:pt>
                <c:pt idx="563">
                  <c:v>0.45072540116413301</c:v>
                </c:pt>
                <c:pt idx="564">
                  <c:v>0.45098201545650501</c:v>
                </c:pt>
                <c:pt idx="565">
                  <c:v>0.45128810617955201</c:v>
                </c:pt>
                <c:pt idx="566">
                  <c:v>0.45151955878767702</c:v>
                </c:pt>
                <c:pt idx="567">
                  <c:v>0.45165205148548798</c:v>
                </c:pt>
                <c:pt idx="568">
                  <c:v>0.451946794804782</c:v>
                </c:pt>
                <c:pt idx="569">
                  <c:v>0.45231582558115102</c:v>
                </c:pt>
                <c:pt idx="570">
                  <c:v>0.45277767829931098</c:v>
                </c:pt>
                <c:pt idx="571">
                  <c:v>0.453132516957374</c:v>
                </c:pt>
                <c:pt idx="572">
                  <c:v>0.45341288613938002</c:v>
                </c:pt>
                <c:pt idx="573">
                  <c:v>0.45363687081292797</c:v>
                </c:pt>
                <c:pt idx="574">
                  <c:v>0.45390361381613697</c:v>
                </c:pt>
                <c:pt idx="575">
                  <c:v>0.45434773426035302</c:v>
                </c:pt>
                <c:pt idx="576">
                  <c:v>0.45472320003461902</c:v>
                </c:pt>
                <c:pt idx="577">
                  <c:v>0.45506286079630498</c:v>
                </c:pt>
                <c:pt idx="578">
                  <c:v>0.45538625187756199</c:v>
                </c:pt>
                <c:pt idx="579">
                  <c:v>0.45561903837418899</c:v>
                </c:pt>
                <c:pt idx="580">
                  <c:v>0.45595042886259002</c:v>
                </c:pt>
                <c:pt idx="581">
                  <c:v>0.45640325695392697</c:v>
                </c:pt>
                <c:pt idx="582">
                  <c:v>0.45670376482185598</c:v>
                </c:pt>
                <c:pt idx="583">
                  <c:v>0.45701875605686298</c:v>
                </c:pt>
                <c:pt idx="584">
                  <c:v>0.45729647174323501</c:v>
                </c:pt>
                <c:pt idx="585">
                  <c:v>0.45750563221179902</c:v>
                </c:pt>
                <c:pt idx="586">
                  <c:v>0.45766000634628101</c:v>
                </c:pt>
                <c:pt idx="587">
                  <c:v>0.458006215555116</c:v>
                </c:pt>
                <c:pt idx="588">
                  <c:v>0.45844661000831799</c:v>
                </c:pt>
                <c:pt idx="589">
                  <c:v>0.45870307104458002</c:v>
                </c:pt>
                <c:pt idx="590">
                  <c:v>0.45900158904969901</c:v>
                </c:pt>
                <c:pt idx="591">
                  <c:v>0.459282066143196</c:v>
                </c:pt>
                <c:pt idx="592">
                  <c:v>0.45955330334635802</c:v>
                </c:pt>
                <c:pt idx="593">
                  <c:v>0.45970047790511798</c:v>
                </c:pt>
                <c:pt idx="594">
                  <c:v>0.45987971343089701</c:v>
                </c:pt>
                <c:pt idx="595">
                  <c:v>0.460200259796263</c:v>
                </c:pt>
                <c:pt idx="596">
                  <c:v>0.46055983236964398</c:v>
                </c:pt>
                <c:pt idx="597">
                  <c:v>0.46065789573656402</c:v>
                </c:pt>
                <c:pt idx="598">
                  <c:v>0.46087907954049301</c:v>
                </c:pt>
                <c:pt idx="599">
                  <c:v>0.46121964703127</c:v>
                </c:pt>
                <c:pt idx="600">
                  <c:v>0.46142707998700899</c:v>
                </c:pt>
                <c:pt idx="601">
                  <c:v>0.46146331160764598</c:v>
                </c:pt>
                <c:pt idx="602">
                  <c:v>0.461751366206402</c:v>
                </c:pt>
                <c:pt idx="603">
                  <c:v>0.46197205090746002</c:v>
                </c:pt>
                <c:pt idx="604">
                  <c:v>0.46218156554109102</c:v>
                </c:pt>
                <c:pt idx="605">
                  <c:v>0.46244007360429201</c:v>
                </c:pt>
                <c:pt idx="606">
                  <c:v>0.46268932049948402</c:v>
                </c:pt>
                <c:pt idx="607">
                  <c:v>0.46293420880554298</c:v>
                </c:pt>
                <c:pt idx="608">
                  <c:v>0.46329074900889</c:v>
                </c:pt>
                <c:pt idx="609">
                  <c:v>0.463542819305098</c:v>
                </c:pt>
                <c:pt idx="610">
                  <c:v>0.46387159508221099</c:v>
                </c:pt>
                <c:pt idx="611">
                  <c:v>0.46418410725575998</c:v>
                </c:pt>
                <c:pt idx="612">
                  <c:v>0.46430465833773399</c:v>
                </c:pt>
                <c:pt idx="613">
                  <c:v>0.46449677984491899</c:v>
                </c:pt>
                <c:pt idx="614">
                  <c:v>0.46475997388143397</c:v>
                </c:pt>
                <c:pt idx="615">
                  <c:v>0.46506358595307701</c:v>
                </c:pt>
                <c:pt idx="616">
                  <c:v>0.46525612982343001</c:v>
                </c:pt>
                <c:pt idx="617">
                  <c:v>0.465394802853145</c:v>
                </c:pt>
                <c:pt idx="618">
                  <c:v>0.46567443029289801</c:v>
                </c:pt>
                <c:pt idx="619">
                  <c:v>0.46589615898706799</c:v>
                </c:pt>
                <c:pt idx="620">
                  <c:v>0.46607622935898502</c:v>
                </c:pt>
                <c:pt idx="621">
                  <c:v>0.46647108239519203</c:v>
                </c:pt>
                <c:pt idx="622">
                  <c:v>0.46700186867168803</c:v>
                </c:pt>
                <c:pt idx="623">
                  <c:v>0.46732581054571098</c:v>
                </c:pt>
                <c:pt idx="624">
                  <c:v>0.46762391709551598</c:v>
                </c:pt>
                <c:pt idx="625">
                  <c:v>0.46790958505461999</c:v>
                </c:pt>
                <c:pt idx="626">
                  <c:v>0.46816507707203198</c:v>
                </c:pt>
                <c:pt idx="627">
                  <c:v>0.46845019080868899</c:v>
                </c:pt>
                <c:pt idx="628">
                  <c:v>0.46869648716878998</c:v>
                </c:pt>
                <c:pt idx="629">
                  <c:v>0.46894264546368403</c:v>
                </c:pt>
                <c:pt idx="630">
                  <c:v>0.46915613379599203</c:v>
                </c:pt>
                <c:pt idx="631">
                  <c:v>0.46943240585458101</c:v>
                </c:pt>
                <c:pt idx="632">
                  <c:v>0.46973247816689701</c:v>
                </c:pt>
                <c:pt idx="633">
                  <c:v>0.469964320902099</c:v>
                </c:pt>
                <c:pt idx="634">
                  <c:v>0.47027943277923501</c:v>
                </c:pt>
                <c:pt idx="635">
                  <c:v>0.47058637868423298</c:v>
                </c:pt>
                <c:pt idx="636">
                  <c:v>0.47083883004149901</c:v>
                </c:pt>
                <c:pt idx="637">
                  <c:v>0.47122993025661503</c:v>
                </c:pt>
                <c:pt idx="638">
                  <c:v>0.471573351098732</c:v>
                </c:pt>
                <c:pt idx="639">
                  <c:v>0.47180046594175501</c:v>
                </c:pt>
                <c:pt idx="640">
                  <c:v>0.47205219243475899</c:v>
                </c:pt>
                <c:pt idx="641">
                  <c:v>0.47227286314102501</c:v>
                </c:pt>
                <c:pt idx="642">
                  <c:v>0.472519525308079</c:v>
                </c:pt>
                <c:pt idx="643">
                  <c:v>0.47275257339040599</c:v>
                </c:pt>
                <c:pt idx="644">
                  <c:v>0.47304594986686499</c:v>
                </c:pt>
                <c:pt idx="645">
                  <c:v>0.47332684701212102</c:v>
                </c:pt>
                <c:pt idx="646">
                  <c:v>0.47361084641576401</c:v>
                </c:pt>
                <c:pt idx="647">
                  <c:v>0.47385855452113601</c:v>
                </c:pt>
                <c:pt idx="648">
                  <c:v>0.4741364759242</c:v>
                </c:pt>
                <c:pt idx="649">
                  <c:v>0.47443759261731799</c:v>
                </c:pt>
                <c:pt idx="650">
                  <c:v>0.47472587016284101</c:v>
                </c:pt>
                <c:pt idx="651">
                  <c:v>0.47501973749158499</c:v>
                </c:pt>
                <c:pt idx="652">
                  <c:v>0.47533802453249702</c:v>
                </c:pt>
                <c:pt idx="653">
                  <c:v>0.47564234758346802</c:v>
                </c:pt>
                <c:pt idx="654">
                  <c:v>0.47591978340512198</c:v>
                </c:pt>
                <c:pt idx="655">
                  <c:v>0.47617361277862402</c:v>
                </c:pt>
                <c:pt idx="656">
                  <c:v>0.476433473260855</c:v>
                </c:pt>
                <c:pt idx="657">
                  <c:v>0.47665666416581898</c:v>
                </c:pt>
                <c:pt idx="658">
                  <c:v>0.47682340068552398</c:v>
                </c:pt>
                <c:pt idx="659">
                  <c:v>0.47696933637819899</c:v>
                </c:pt>
                <c:pt idx="660">
                  <c:v>0.47716767213282302</c:v>
                </c:pt>
                <c:pt idx="661">
                  <c:v>0.47744480924657601</c:v>
                </c:pt>
                <c:pt idx="662">
                  <c:v>0.47774007149602199</c:v>
                </c:pt>
                <c:pt idx="663">
                  <c:v>0.47801281717324101</c:v>
                </c:pt>
                <c:pt idx="664">
                  <c:v>0.478255615136157</c:v>
                </c:pt>
                <c:pt idx="665">
                  <c:v>0.47841882181856399</c:v>
                </c:pt>
                <c:pt idx="666">
                  <c:v>0.47849564583787302</c:v>
                </c:pt>
                <c:pt idx="667">
                  <c:v>0.47868770652355003</c:v>
                </c:pt>
                <c:pt idx="668">
                  <c:v>0.478948523240317</c:v>
                </c:pt>
                <c:pt idx="669">
                  <c:v>0.47915590397639801</c:v>
                </c:pt>
                <c:pt idx="670">
                  <c:v>0.47941161288739098</c:v>
                </c:pt>
                <c:pt idx="671">
                  <c:v>0.479711441029749</c:v>
                </c:pt>
                <c:pt idx="672">
                  <c:v>0.47995664831568702</c:v>
                </c:pt>
                <c:pt idx="673">
                  <c:v>0.48018964796732799</c:v>
                </c:pt>
                <c:pt idx="674">
                  <c:v>0.48047949010042601</c:v>
                </c:pt>
                <c:pt idx="675">
                  <c:v>0.48066858753104702</c:v>
                </c:pt>
                <c:pt idx="676">
                  <c:v>0.48089065339704401</c:v>
                </c:pt>
                <c:pt idx="677">
                  <c:v>0.48120009168584399</c:v>
                </c:pt>
                <c:pt idx="678">
                  <c:v>0.48148989329998099</c:v>
                </c:pt>
                <c:pt idx="679">
                  <c:v>0.48181352015291701</c:v>
                </c:pt>
                <c:pt idx="680">
                  <c:v>0.48213608760538001</c:v>
                </c:pt>
                <c:pt idx="681">
                  <c:v>0.48244642517194197</c:v>
                </c:pt>
                <c:pt idx="682">
                  <c:v>0.48272588863030702</c:v>
                </c:pt>
                <c:pt idx="683">
                  <c:v>0.483019874736004</c:v>
                </c:pt>
                <c:pt idx="684">
                  <c:v>0.48334674130287503</c:v>
                </c:pt>
                <c:pt idx="685">
                  <c:v>0.48360409786175201</c:v>
                </c:pt>
                <c:pt idx="686">
                  <c:v>0.483881983831149</c:v>
                </c:pt>
                <c:pt idx="687">
                  <c:v>0.48417522886963998</c:v>
                </c:pt>
                <c:pt idx="688">
                  <c:v>0.48447366919797002</c:v>
                </c:pt>
                <c:pt idx="689">
                  <c:v>0.48481437575956798</c:v>
                </c:pt>
                <c:pt idx="690">
                  <c:v>0.48519999698284499</c:v>
                </c:pt>
                <c:pt idx="691">
                  <c:v>0.48557377781133298</c:v>
                </c:pt>
                <c:pt idx="692">
                  <c:v>0.48591126232293602</c:v>
                </c:pt>
                <c:pt idx="693">
                  <c:v>0.48624612254406802</c:v>
                </c:pt>
                <c:pt idx="694">
                  <c:v>0.48661894772145597</c:v>
                </c:pt>
                <c:pt idx="695">
                  <c:v>0.48697623533905798</c:v>
                </c:pt>
                <c:pt idx="696">
                  <c:v>0.48728132850501599</c:v>
                </c:pt>
                <c:pt idx="697">
                  <c:v>0.487652007246556</c:v>
                </c:pt>
                <c:pt idx="698">
                  <c:v>0.488047231760455</c:v>
                </c:pt>
                <c:pt idx="699">
                  <c:v>0.488387720398405</c:v>
                </c:pt>
                <c:pt idx="700">
                  <c:v>0.48884848010987297</c:v>
                </c:pt>
                <c:pt idx="701">
                  <c:v>0.48928110665694902</c:v>
                </c:pt>
                <c:pt idx="702">
                  <c:v>0.48965899386929002</c:v>
                </c:pt>
                <c:pt idx="703">
                  <c:v>0.49010398234650099</c:v>
                </c:pt>
                <c:pt idx="704">
                  <c:v>0.490470511591235</c:v>
                </c:pt>
                <c:pt idx="705">
                  <c:v>0.49079381806679701</c:v>
                </c:pt>
                <c:pt idx="706">
                  <c:v>0.49115273770762002</c:v>
                </c:pt>
                <c:pt idx="707">
                  <c:v>0.491488238816574</c:v>
                </c:pt>
                <c:pt idx="708">
                  <c:v>0.49182724777273201</c:v>
                </c:pt>
                <c:pt idx="709">
                  <c:v>0.49218714072269598</c:v>
                </c:pt>
                <c:pt idx="710">
                  <c:v>0.49255207460427097</c:v>
                </c:pt>
                <c:pt idx="711">
                  <c:v>0.49287046575936</c:v>
                </c:pt>
                <c:pt idx="712">
                  <c:v>0.49320151182768401</c:v>
                </c:pt>
                <c:pt idx="713">
                  <c:v>0.49357291668032399</c:v>
                </c:pt>
                <c:pt idx="714">
                  <c:v>0.493916027756162</c:v>
                </c:pt>
                <c:pt idx="715">
                  <c:v>0.49425245957235397</c:v>
                </c:pt>
                <c:pt idx="716">
                  <c:v>0.49456340661366299</c:v>
                </c:pt>
                <c:pt idx="717">
                  <c:v>0.49484054336255301</c:v>
                </c:pt>
                <c:pt idx="718">
                  <c:v>0.49509432705387002</c:v>
                </c:pt>
                <c:pt idx="719">
                  <c:v>0.495343904583259</c:v>
                </c:pt>
                <c:pt idx="720">
                  <c:v>0.49559431814208099</c:v>
                </c:pt>
                <c:pt idx="721">
                  <c:v>0.49588419781124898</c:v>
                </c:pt>
                <c:pt idx="722">
                  <c:v>0.49620668035599302</c:v>
                </c:pt>
                <c:pt idx="723">
                  <c:v>0.496479463140027</c:v>
                </c:pt>
                <c:pt idx="724">
                  <c:v>0.49676320395441398</c:v>
                </c:pt>
                <c:pt idx="725">
                  <c:v>0.49700400905597603</c:v>
                </c:pt>
                <c:pt idx="726">
                  <c:v>0.49718780232206</c:v>
                </c:pt>
                <c:pt idx="727">
                  <c:v>0.497375136526924</c:v>
                </c:pt>
                <c:pt idx="728">
                  <c:v>0.49759485843045798</c:v>
                </c:pt>
                <c:pt idx="729">
                  <c:v>0.49782142285732101</c:v>
                </c:pt>
                <c:pt idx="730">
                  <c:v>0.49804452552871098</c:v>
                </c:pt>
                <c:pt idx="731">
                  <c:v>0.49828240233728099</c:v>
                </c:pt>
                <c:pt idx="732">
                  <c:v>0.49846776734016202</c:v>
                </c:pt>
                <c:pt idx="733">
                  <c:v>0.49863642481075898</c:v>
                </c:pt>
                <c:pt idx="734">
                  <c:v>0.498769370337594</c:v>
                </c:pt>
                <c:pt idx="735">
                  <c:v>0.49888569048458897</c:v>
                </c:pt>
                <c:pt idx="736">
                  <c:v>0.49903977840859198</c:v>
                </c:pt>
                <c:pt idx="737">
                  <c:v>0.49919477867655399</c:v>
                </c:pt>
                <c:pt idx="738">
                  <c:v>0.49938210642964598</c:v>
                </c:pt>
                <c:pt idx="739">
                  <c:v>0.49959282584208298</c:v>
                </c:pt>
                <c:pt idx="740">
                  <c:v>0.499737607844569</c:v>
                </c:pt>
                <c:pt idx="741">
                  <c:v>0.499864018027533</c:v>
                </c:pt>
                <c:pt idx="742">
                  <c:v>0.49994988623320402</c:v>
                </c:pt>
                <c:pt idx="743">
                  <c:v>0.500049962943241</c:v>
                </c:pt>
                <c:pt idx="744">
                  <c:v>0.50016266100469997</c:v>
                </c:pt>
                <c:pt idx="745">
                  <c:v>0.50030752059756101</c:v>
                </c:pt>
                <c:pt idx="746">
                  <c:v>0.50048138822078203</c:v>
                </c:pt>
                <c:pt idx="747">
                  <c:v>0.50061071685844305</c:v>
                </c:pt>
                <c:pt idx="748">
                  <c:v>0.50068968701244398</c:v>
                </c:pt>
                <c:pt idx="749">
                  <c:v>0.50079289973946395</c:v>
                </c:pt>
                <c:pt idx="750">
                  <c:v>0.50085590915961398</c:v>
                </c:pt>
                <c:pt idx="751">
                  <c:v>0.50096124419432897</c:v>
                </c:pt>
                <c:pt idx="752">
                  <c:v>0.50112536571660404</c:v>
                </c:pt>
                <c:pt idx="753">
                  <c:v>0.50127202466521903</c:v>
                </c:pt>
                <c:pt idx="754">
                  <c:v>0.50145585986179697</c:v>
                </c:pt>
                <c:pt idx="755">
                  <c:v>0.50163391854475903</c:v>
                </c:pt>
                <c:pt idx="756">
                  <c:v>0.50175245213307296</c:v>
                </c:pt>
                <c:pt idx="757">
                  <c:v>0.50188957184973704</c:v>
                </c:pt>
                <c:pt idx="758">
                  <c:v>0.50206089600480597</c:v>
                </c:pt>
                <c:pt idx="759">
                  <c:v>0.50223264131496503</c:v>
                </c:pt>
                <c:pt idx="760">
                  <c:v>0.50243202471220505</c:v>
                </c:pt>
                <c:pt idx="761">
                  <c:v>0.50268379120622098</c:v>
                </c:pt>
                <c:pt idx="762">
                  <c:v>0.50290231977729905</c:v>
                </c:pt>
                <c:pt idx="763">
                  <c:v>0.50312144941369497</c:v>
                </c:pt>
                <c:pt idx="764">
                  <c:v>0.50335441026763394</c:v>
                </c:pt>
                <c:pt idx="765">
                  <c:v>0.50359697467761899</c:v>
                </c:pt>
                <c:pt idx="766">
                  <c:v>0.50381626956058001</c:v>
                </c:pt>
                <c:pt idx="767">
                  <c:v>0.50402415540871504</c:v>
                </c:pt>
                <c:pt idx="768">
                  <c:v>0.50425935513319797</c:v>
                </c:pt>
                <c:pt idx="769">
                  <c:v>0.50449292642360999</c:v>
                </c:pt>
                <c:pt idx="770">
                  <c:v>0.50474024015820096</c:v>
                </c:pt>
                <c:pt idx="771">
                  <c:v>0.50496504166330602</c:v>
                </c:pt>
                <c:pt idx="772">
                  <c:v>0.50519084985476004</c:v>
                </c:pt>
                <c:pt idx="773">
                  <c:v>0.50539639102093503</c:v>
                </c:pt>
                <c:pt idx="774">
                  <c:v>0.50556994973084202</c:v>
                </c:pt>
                <c:pt idx="775">
                  <c:v>0.50578609115430195</c:v>
                </c:pt>
                <c:pt idx="776">
                  <c:v>0.50603139220186699</c:v>
                </c:pt>
                <c:pt idx="777">
                  <c:v>0.50625545992433396</c:v>
                </c:pt>
                <c:pt idx="778">
                  <c:v>0.506477004350399</c:v>
                </c:pt>
                <c:pt idx="779">
                  <c:v>0.506694615357555</c:v>
                </c:pt>
                <c:pt idx="780">
                  <c:v>0.50688714903632404</c:v>
                </c:pt>
                <c:pt idx="781">
                  <c:v>0.507077005666426</c:v>
                </c:pt>
                <c:pt idx="782">
                  <c:v>0.50730196063216104</c:v>
                </c:pt>
                <c:pt idx="783">
                  <c:v>0.50752958751441701</c:v>
                </c:pt>
                <c:pt idx="784">
                  <c:v>0.50774805846874504</c:v>
                </c:pt>
                <c:pt idx="785">
                  <c:v>0.50797584032988996</c:v>
                </c:pt>
                <c:pt idx="786">
                  <c:v>0.508192482668959</c:v>
                </c:pt>
                <c:pt idx="787">
                  <c:v>0.50840763575289705</c:v>
                </c:pt>
                <c:pt idx="788">
                  <c:v>0.50862502058234504</c:v>
                </c:pt>
                <c:pt idx="789">
                  <c:v>0.50884319309290205</c:v>
                </c:pt>
                <c:pt idx="790">
                  <c:v>0.50906521410872896</c:v>
                </c:pt>
                <c:pt idx="791">
                  <c:v>0.50927307600057803</c:v>
                </c:pt>
                <c:pt idx="792">
                  <c:v>0.50947756291916901</c:v>
                </c:pt>
                <c:pt idx="793">
                  <c:v>0.50969478446176797</c:v>
                </c:pt>
                <c:pt idx="794">
                  <c:v>0.50988496850229703</c:v>
                </c:pt>
                <c:pt idx="795">
                  <c:v>0.51007975597274502</c:v>
                </c:pt>
                <c:pt idx="796">
                  <c:v>0.51026723805629604</c:v>
                </c:pt>
                <c:pt idx="797">
                  <c:v>0.51046695269732401</c:v>
                </c:pt>
                <c:pt idx="798">
                  <c:v>0.51067164159646705</c:v>
                </c:pt>
                <c:pt idx="799">
                  <c:v>0.51086959095534701</c:v>
                </c:pt>
                <c:pt idx="800">
                  <c:v>0.51108794108324396</c:v>
                </c:pt>
                <c:pt idx="801">
                  <c:v>0.51128088391315596</c:v>
                </c:pt>
                <c:pt idx="802">
                  <c:v>0.51147498416825798</c:v>
                </c:pt>
                <c:pt idx="803">
                  <c:v>0.511688142201563</c:v>
                </c:pt>
                <c:pt idx="804">
                  <c:v>0.51189439912772094</c:v>
                </c:pt>
                <c:pt idx="805">
                  <c:v>0.51208529813889203</c:v>
                </c:pt>
                <c:pt idx="806">
                  <c:v>0.51226229885180397</c:v>
                </c:pt>
                <c:pt idx="807">
                  <c:v>0.51244784106517105</c:v>
                </c:pt>
                <c:pt idx="808">
                  <c:v>0.51264247581714795</c:v>
                </c:pt>
                <c:pt idx="809">
                  <c:v>0.51282791677942396</c:v>
                </c:pt>
                <c:pt idx="810">
                  <c:v>0.51301842574605605</c:v>
                </c:pt>
                <c:pt idx="811">
                  <c:v>0.51320137870434102</c:v>
                </c:pt>
                <c:pt idx="812">
                  <c:v>0.51337001314787201</c:v>
                </c:pt>
                <c:pt idx="813">
                  <c:v>0.51352861344901002</c:v>
                </c:pt>
                <c:pt idx="814">
                  <c:v>0.51369863970005203</c:v>
                </c:pt>
                <c:pt idx="815">
                  <c:v>0.51388803374992897</c:v>
                </c:pt>
                <c:pt idx="816">
                  <c:v>0.51405230878332997</c:v>
                </c:pt>
                <c:pt idx="817">
                  <c:v>0.51420996695200805</c:v>
                </c:pt>
                <c:pt idx="818">
                  <c:v>0.51436995641875605</c:v>
                </c:pt>
                <c:pt idx="819">
                  <c:v>0.51451443742951497</c:v>
                </c:pt>
                <c:pt idx="820">
                  <c:v>0.51466123619015303</c:v>
                </c:pt>
                <c:pt idx="821">
                  <c:v>0.51481206816228298</c:v>
                </c:pt>
                <c:pt idx="822">
                  <c:v>0.51496214048962996</c:v>
                </c:pt>
                <c:pt idx="823">
                  <c:v>0.51510361239027802</c:v>
                </c:pt>
                <c:pt idx="824">
                  <c:v>0.51525845941554105</c:v>
                </c:pt>
                <c:pt idx="825">
                  <c:v>0.515425247520931</c:v>
                </c:pt>
                <c:pt idx="826">
                  <c:v>0.51558694673261096</c:v>
                </c:pt>
                <c:pt idx="827">
                  <c:v>0.51576077894796002</c:v>
                </c:pt>
                <c:pt idx="828">
                  <c:v>0.51591839250948202</c:v>
                </c:pt>
                <c:pt idx="829">
                  <c:v>0.516079349304016</c:v>
                </c:pt>
                <c:pt idx="830">
                  <c:v>0.516245768787855</c:v>
                </c:pt>
                <c:pt idx="831">
                  <c:v>0.516398492227512</c:v>
                </c:pt>
                <c:pt idx="832">
                  <c:v>0.51654095106497699</c:v>
                </c:pt>
                <c:pt idx="833">
                  <c:v>0.51668492595181004</c:v>
                </c:pt>
                <c:pt idx="834">
                  <c:v>0.51681082775145903</c:v>
                </c:pt>
                <c:pt idx="835">
                  <c:v>0.51695482196587295</c:v>
                </c:pt>
                <c:pt idx="836">
                  <c:v>0.51711672243707496</c:v>
                </c:pt>
                <c:pt idx="837">
                  <c:v>0.51728666735927897</c:v>
                </c:pt>
                <c:pt idx="838">
                  <c:v>0.51746666327756097</c:v>
                </c:pt>
                <c:pt idx="839">
                  <c:v>0.51762863316278296</c:v>
                </c:pt>
                <c:pt idx="840">
                  <c:v>0.517766197477322</c:v>
                </c:pt>
                <c:pt idx="841">
                  <c:v>0.51789873304856904</c:v>
                </c:pt>
                <c:pt idx="842">
                  <c:v>0.51803500970660199</c:v>
                </c:pt>
                <c:pt idx="843">
                  <c:v>0.51817556923453401</c:v>
                </c:pt>
                <c:pt idx="844">
                  <c:v>0.51833085240626997</c:v>
                </c:pt>
                <c:pt idx="845">
                  <c:v>0.51848919113758896</c:v>
                </c:pt>
                <c:pt idx="846">
                  <c:v>0.51863116884093297</c:v>
                </c:pt>
                <c:pt idx="847">
                  <c:v>0.51876861511628003</c:v>
                </c:pt>
                <c:pt idx="848">
                  <c:v>0.51892669570188099</c:v>
                </c:pt>
                <c:pt idx="849">
                  <c:v>0.51909572054606501</c:v>
                </c:pt>
                <c:pt idx="850">
                  <c:v>0.51925804694012101</c:v>
                </c:pt>
                <c:pt idx="851">
                  <c:v>0.519444686385091</c:v>
                </c:pt>
                <c:pt idx="852">
                  <c:v>0.51960866851509002</c:v>
                </c:pt>
                <c:pt idx="853">
                  <c:v>0.51974238973993603</c:v>
                </c:pt>
                <c:pt idx="854">
                  <c:v>0.51989427598217797</c:v>
                </c:pt>
                <c:pt idx="855">
                  <c:v>0.52007610680140504</c:v>
                </c:pt>
                <c:pt idx="856">
                  <c:v>0.52024155321109899</c:v>
                </c:pt>
                <c:pt idx="857">
                  <c:v>0.52040806577157706</c:v>
                </c:pt>
                <c:pt idx="858">
                  <c:v>0.52058428554896297</c:v>
                </c:pt>
                <c:pt idx="859">
                  <c:v>0.52073025855288402</c:v>
                </c:pt>
                <c:pt idx="860">
                  <c:v>0.52088340539086198</c:v>
                </c:pt>
                <c:pt idx="861">
                  <c:v>0.52102981671844495</c:v>
                </c:pt>
                <c:pt idx="862">
                  <c:v>0.52116788595730001</c:v>
                </c:pt>
                <c:pt idx="863">
                  <c:v>0.52133195841088298</c:v>
                </c:pt>
                <c:pt idx="864">
                  <c:v>0.52150978728069697</c:v>
                </c:pt>
                <c:pt idx="865">
                  <c:v>0.52166027922565805</c:v>
                </c:pt>
                <c:pt idx="866">
                  <c:v>0.521816420833909</c:v>
                </c:pt>
                <c:pt idx="867">
                  <c:v>0.52196308168768102</c:v>
                </c:pt>
                <c:pt idx="868">
                  <c:v>0.52208543366395499</c:v>
                </c:pt>
                <c:pt idx="869">
                  <c:v>0.52223480141895395</c:v>
                </c:pt>
                <c:pt idx="870">
                  <c:v>0.52239819677658506</c:v>
                </c:pt>
                <c:pt idx="871">
                  <c:v>0.52253664383932696</c:v>
                </c:pt>
                <c:pt idx="872">
                  <c:v>0.52266804262380095</c:v>
                </c:pt>
                <c:pt idx="873">
                  <c:v>0.52278574187446902</c:v>
                </c:pt>
                <c:pt idx="874">
                  <c:v>0.52291102071890105</c:v>
                </c:pt>
                <c:pt idx="875">
                  <c:v>0.52301948072270898</c:v>
                </c:pt>
                <c:pt idx="876">
                  <c:v>0.523144368294578</c:v>
                </c:pt>
                <c:pt idx="877">
                  <c:v>0.52328474714486894</c:v>
                </c:pt>
                <c:pt idx="878">
                  <c:v>0.52340266561339399</c:v>
                </c:pt>
                <c:pt idx="879">
                  <c:v>0.52352120848518902</c:v>
                </c:pt>
                <c:pt idx="880">
                  <c:v>0.52365465335635897</c:v>
                </c:pt>
                <c:pt idx="881">
                  <c:v>0.52376594081065297</c:v>
                </c:pt>
                <c:pt idx="882">
                  <c:v>0.52389090396332505</c:v>
                </c:pt>
                <c:pt idx="883">
                  <c:v>0.52401547948057803</c:v>
                </c:pt>
                <c:pt idx="884">
                  <c:v>0.52413004581756395</c:v>
                </c:pt>
                <c:pt idx="885">
                  <c:v>0.524275593975011</c:v>
                </c:pt>
                <c:pt idx="886">
                  <c:v>0.52439496742793801</c:v>
                </c:pt>
                <c:pt idx="887">
                  <c:v>0.52450548519637896</c:v>
                </c:pt>
                <c:pt idx="888">
                  <c:v>0.52460887750256302</c:v>
                </c:pt>
                <c:pt idx="889">
                  <c:v>0.52468292357438195</c:v>
                </c:pt>
                <c:pt idx="890">
                  <c:v>0.52476302806638497</c:v>
                </c:pt>
                <c:pt idx="891">
                  <c:v>0.52485249419013802</c:v>
                </c:pt>
                <c:pt idx="892">
                  <c:v>0.52494015174333197</c:v>
                </c:pt>
                <c:pt idx="893">
                  <c:v>0.52501700217717895</c:v>
                </c:pt>
                <c:pt idx="894">
                  <c:v>0.52509284267197098</c:v>
                </c:pt>
                <c:pt idx="895">
                  <c:v>0.52515579462726203</c:v>
                </c:pt>
                <c:pt idx="896">
                  <c:v>0.52519484385514204</c:v>
                </c:pt>
                <c:pt idx="897">
                  <c:v>0.52525551241827295</c:v>
                </c:pt>
                <c:pt idx="898">
                  <c:v>0.52531743317654001</c:v>
                </c:pt>
                <c:pt idx="899">
                  <c:v>0.52535177895711505</c:v>
                </c:pt>
                <c:pt idx="900">
                  <c:v>0.52540267616305603</c:v>
                </c:pt>
                <c:pt idx="901">
                  <c:v>0.52544488443481596</c:v>
                </c:pt>
                <c:pt idx="902">
                  <c:v>0.525460875585542</c:v>
                </c:pt>
                <c:pt idx="903">
                  <c:v>0.52549905648140005</c:v>
                </c:pt>
                <c:pt idx="904">
                  <c:v>0.52551518115311702</c:v>
                </c:pt>
                <c:pt idx="905">
                  <c:v>0.52553698455531594</c:v>
                </c:pt>
                <c:pt idx="906">
                  <c:v>0.52557425936447799</c:v>
                </c:pt>
                <c:pt idx="907">
                  <c:v>0.52563128590072805</c:v>
                </c:pt>
                <c:pt idx="908">
                  <c:v>0.52570770187694504</c:v>
                </c:pt>
                <c:pt idx="909">
                  <c:v>0.525789995638969</c:v>
                </c:pt>
                <c:pt idx="910">
                  <c:v>0.52585334296763597</c:v>
                </c:pt>
                <c:pt idx="911">
                  <c:v>0.52589298941901097</c:v>
                </c:pt>
                <c:pt idx="912">
                  <c:v>0.52596535842208803</c:v>
                </c:pt>
                <c:pt idx="913">
                  <c:v>0.52603557481903396</c:v>
                </c:pt>
                <c:pt idx="914">
                  <c:v>0.52614113999561196</c:v>
                </c:pt>
                <c:pt idx="915">
                  <c:v>0.52629363748351399</c:v>
                </c:pt>
                <c:pt idx="916">
                  <c:v>0.52643079225338896</c:v>
                </c:pt>
                <c:pt idx="917">
                  <c:v>0.52655587409147697</c:v>
                </c:pt>
                <c:pt idx="918">
                  <c:v>0.52673835174064398</c:v>
                </c:pt>
                <c:pt idx="919">
                  <c:v>0.52694840594299497</c:v>
                </c:pt>
                <c:pt idx="920">
                  <c:v>0.52715142732382902</c:v>
                </c:pt>
                <c:pt idx="921">
                  <c:v>0.52738832233821498</c:v>
                </c:pt>
                <c:pt idx="922">
                  <c:v>0.52764178713044196</c:v>
                </c:pt>
                <c:pt idx="923">
                  <c:v>0.52785944637709103</c:v>
                </c:pt>
                <c:pt idx="924">
                  <c:v>0.52807144122642702</c:v>
                </c:pt>
                <c:pt idx="925">
                  <c:v>0.52830774724779594</c:v>
                </c:pt>
                <c:pt idx="926">
                  <c:v>0.52853554670027703</c:v>
                </c:pt>
                <c:pt idx="927">
                  <c:v>0.52880258244793599</c:v>
                </c:pt>
                <c:pt idx="928">
                  <c:v>0.52908716875163497</c:v>
                </c:pt>
                <c:pt idx="929">
                  <c:v>0.529353115552052</c:v>
                </c:pt>
                <c:pt idx="930">
                  <c:v>0.52965298959964702</c:v>
                </c:pt>
                <c:pt idx="931">
                  <c:v>0.52992209701783199</c:v>
                </c:pt>
                <c:pt idx="932">
                  <c:v>0.53018143767525905</c:v>
                </c:pt>
                <c:pt idx="933">
                  <c:v>0.53043448194119303</c:v>
                </c:pt>
                <c:pt idx="934">
                  <c:v>0.53064997929168201</c:v>
                </c:pt>
                <c:pt idx="935">
                  <c:v>0.53086836987863195</c:v>
                </c:pt>
                <c:pt idx="936">
                  <c:v>0.53109887941293998</c:v>
                </c:pt>
                <c:pt idx="937">
                  <c:v>0.53130175927492895</c:v>
                </c:pt>
                <c:pt idx="938">
                  <c:v>0.53149936777671702</c:v>
                </c:pt>
                <c:pt idx="939">
                  <c:v>0.53170974813647298</c:v>
                </c:pt>
                <c:pt idx="940">
                  <c:v>0.531900917399312</c:v>
                </c:pt>
                <c:pt idx="941">
                  <c:v>0.53206299962714398</c:v>
                </c:pt>
                <c:pt idx="942">
                  <c:v>0.53221829356667905</c:v>
                </c:pt>
                <c:pt idx="943">
                  <c:v>0.53232155313775698</c:v>
                </c:pt>
                <c:pt idx="944">
                  <c:v>0.53239516136431397</c:v>
                </c:pt>
                <c:pt idx="945">
                  <c:v>0.532432244791049</c:v>
                </c:pt>
                <c:pt idx="946">
                  <c:v>0.53247779967463105</c:v>
                </c:pt>
                <c:pt idx="947">
                  <c:v>0.53250973581935401</c:v>
                </c:pt>
                <c:pt idx="948">
                  <c:v>0.532555954963703</c:v>
                </c:pt>
                <c:pt idx="949">
                  <c:v>0.53261736735021403</c:v>
                </c:pt>
                <c:pt idx="950">
                  <c:v>0.53264332278745397</c:v>
                </c:pt>
                <c:pt idx="951">
                  <c:v>0.53265429048834401</c:v>
                </c:pt>
                <c:pt idx="952">
                  <c:v>0.53266188731680997</c:v>
                </c:pt>
                <c:pt idx="953">
                  <c:v>0.53263853004506001</c:v>
                </c:pt>
                <c:pt idx="954">
                  <c:v>0.53259677408821304</c:v>
                </c:pt>
                <c:pt idx="955">
                  <c:v>0.53256263568585205</c:v>
                </c:pt>
                <c:pt idx="956">
                  <c:v>0.53250907983662699</c:v>
                </c:pt>
                <c:pt idx="957">
                  <c:v>0.53244132164493296</c:v>
                </c:pt>
                <c:pt idx="958">
                  <c:v>0.53238165952378902</c:v>
                </c:pt>
                <c:pt idx="959">
                  <c:v>0.53233182643752897</c:v>
                </c:pt>
                <c:pt idx="960">
                  <c:v>0.53227334329911002</c:v>
                </c:pt>
                <c:pt idx="961">
                  <c:v>0.53216990996285896</c:v>
                </c:pt>
                <c:pt idx="962">
                  <c:v>0.53203120841098395</c:v>
                </c:pt>
                <c:pt idx="963">
                  <c:v>0.53186227124986296</c:v>
                </c:pt>
                <c:pt idx="964">
                  <c:v>0.53165140243474096</c:v>
                </c:pt>
                <c:pt idx="965">
                  <c:v>0.53144830604713</c:v>
                </c:pt>
                <c:pt idx="966">
                  <c:v>0.53122857201339602</c:v>
                </c:pt>
                <c:pt idx="967">
                  <c:v>0.53098988752453102</c:v>
                </c:pt>
                <c:pt idx="968">
                  <c:v>0.53073396723291499</c:v>
                </c:pt>
                <c:pt idx="969">
                  <c:v>0.53041928516283798</c:v>
                </c:pt>
                <c:pt idx="970">
                  <c:v>0.53006153821893098</c:v>
                </c:pt>
                <c:pt idx="971">
                  <c:v>0.52965319983811399</c:v>
                </c:pt>
                <c:pt idx="972">
                  <c:v>0.52921652459318402</c:v>
                </c:pt>
                <c:pt idx="973">
                  <c:v>0.52872137406514197</c:v>
                </c:pt>
                <c:pt idx="974">
                  <c:v>0.52821711284241402</c:v>
                </c:pt>
                <c:pt idx="975">
                  <c:v>0.52767630852457403</c:v>
                </c:pt>
                <c:pt idx="976">
                  <c:v>0.52706159403678998</c:v>
                </c:pt>
                <c:pt idx="977">
                  <c:v>0.52641613476820104</c:v>
                </c:pt>
                <c:pt idx="978">
                  <c:v>0.52569465789952596</c:v>
                </c:pt>
                <c:pt idx="979">
                  <c:v>0.52490484993397202</c:v>
                </c:pt>
                <c:pt idx="980">
                  <c:v>0.52406807692194401</c:v>
                </c:pt>
                <c:pt idx="981">
                  <c:v>0.52313597842553805</c:v>
                </c:pt>
                <c:pt idx="982">
                  <c:v>0.522162991425134</c:v>
                </c:pt>
                <c:pt idx="983">
                  <c:v>0.52114582357741202</c:v>
                </c:pt>
                <c:pt idx="984">
                  <c:v>0.52007718649742796</c:v>
                </c:pt>
                <c:pt idx="985">
                  <c:v>0.51895558214417403</c:v>
                </c:pt>
                <c:pt idx="986">
                  <c:v>0.51778551186262101</c:v>
                </c:pt>
                <c:pt idx="987">
                  <c:v>0.51654541643049701</c:v>
                </c:pt>
                <c:pt idx="988">
                  <c:v>0.51526042861214805</c:v>
                </c:pt>
                <c:pt idx="989">
                  <c:v>0.51393972632902796</c:v>
                </c:pt>
                <c:pt idx="990">
                  <c:v>0.51258033773131195</c:v>
                </c:pt>
                <c:pt idx="991">
                  <c:v>0.51117718209966101</c:v>
                </c:pt>
                <c:pt idx="992">
                  <c:v>0.50972854672826495</c:v>
                </c:pt>
                <c:pt idx="993">
                  <c:v>0.50822311855805402</c:v>
                </c:pt>
                <c:pt idx="994">
                  <c:v>0.50674629491632694</c:v>
                </c:pt>
                <c:pt idx="995">
                  <c:v>0.50524383606339196</c:v>
                </c:pt>
                <c:pt idx="996">
                  <c:v>0.50373025747732103</c:v>
                </c:pt>
                <c:pt idx="997">
                  <c:v>0.50221416511167205</c:v>
                </c:pt>
                <c:pt idx="998">
                  <c:v>0.500635406823013</c:v>
                </c:pt>
                <c:pt idx="999">
                  <c:v>0.499065978046841</c:v>
                </c:pt>
                <c:pt idx="1000">
                  <c:v>0.49746822486145997</c:v>
                </c:pt>
                <c:pt idx="1001">
                  <c:v>0.49586441916724999</c:v>
                </c:pt>
                <c:pt idx="1002">
                  <c:v>0.49423333969942801</c:v>
                </c:pt>
                <c:pt idx="1003">
                  <c:v>0.49264788647234697</c:v>
                </c:pt>
                <c:pt idx="1004">
                  <c:v>0.49103637980989701</c:v>
                </c:pt>
                <c:pt idx="1005">
                  <c:v>0.48948503804947502</c:v>
                </c:pt>
                <c:pt idx="1006">
                  <c:v>0.48790026548076298</c:v>
                </c:pt>
                <c:pt idx="1007">
                  <c:v>0.48646000446054799</c:v>
                </c:pt>
                <c:pt idx="1008">
                  <c:v>0.48502136185639499</c:v>
                </c:pt>
                <c:pt idx="1009">
                  <c:v>0.48377279656258398</c:v>
                </c:pt>
                <c:pt idx="1010">
                  <c:v>0.48263984438448199</c:v>
                </c:pt>
                <c:pt idx="1011">
                  <c:v>0.48171806708155901</c:v>
                </c:pt>
                <c:pt idx="1012">
                  <c:v>0.48097561630688801</c:v>
                </c:pt>
                <c:pt idx="1013">
                  <c:v>0.480433307697125</c:v>
                </c:pt>
                <c:pt idx="1014">
                  <c:v>0.48015523880988598</c:v>
                </c:pt>
                <c:pt idx="1015">
                  <c:v>0.480098053258672</c:v>
                </c:pt>
                <c:pt idx="1016">
                  <c:v>0.48026056246537702</c:v>
                </c:pt>
                <c:pt idx="1017">
                  <c:v>0.48063869660873099</c:v>
                </c:pt>
                <c:pt idx="1018">
                  <c:v>0.48120582875176698</c:v>
                </c:pt>
                <c:pt idx="1019">
                  <c:v>0.48188374848491899</c:v>
                </c:pt>
                <c:pt idx="1020">
                  <c:v>0.48261049844555498</c:v>
                </c:pt>
                <c:pt idx="1021">
                  <c:v>0.48347815728681198</c:v>
                </c:pt>
                <c:pt idx="1022">
                  <c:v>0.48432265774326599</c:v>
                </c:pt>
                <c:pt idx="1023">
                  <c:v>0.48523868479729498</c:v>
                </c:pt>
                <c:pt idx="1024">
                  <c:v>0.48612943682312498</c:v>
                </c:pt>
                <c:pt idx="1025">
                  <c:v>0.48704032079603699</c:v>
                </c:pt>
                <c:pt idx="1026">
                  <c:v>0.487927272495495</c:v>
                </c:pt>
                <c:pt idx="1027">
                  <c:v>0.48879402091281798</c:v>
                </c:pt>
                <c:pt idx="1028">
                  <c:v>0.48964706388623502</c:v>
                </c:pt>
                <c:pt idx="1029">
                  <c:v>0.49050280937163199</c:v>
                </c:pt>
                <c:pt idx="1030">
                  <c:v>0.49132971733230102</c:v>
                </c:pt>
                <c:pt idx="1031">
                  <c:v>0.49212163261532699</c:v>
                </c:pt>
                <c:pt idx="1032">
                  <c:v>0.49292715544799598</c:v>
                </c:pt>
                <c:pt idx="1033">
                  <c:v>0.493720079559269</c:v>
                </c:pt>
                <c:pt idx="1034">
                  <c:v>0.49449814724553098</c:v>
                </c:pt>
                <c:pt idx="1035">
                  <c:v>0.49529559332925899</c:v>
                </c:pt>
                <c:pt idx="1036">
                  <c:v>0.49606961572303598</c:v>
                </c:pt>
                <c:pt idx="1037">
                  <c:v>0.49681659509520598</c:v>
                </c:pt>
                <c:pt idx="1038">
                  <c:v>0.49754356263510202</c:v>
                </c:pt>
                <c:pt idx="1039">
                  <c:v>0.498234632254976</c:v>
                </c:pt>
                <c:pt idx="1040">
                  <c:v>0.49890302846603202</c:v>
                </c:pt>
                <c:pt idx="1041">
                  <c:v>0.49955033545352301</c:v>
                </c:pt>
                <c:pt idx="1042">
                  <c:v>0.50017334014123205</c:v>
                </c:pt>
                <c:pt idx="1043">
                  <c:v>0.500760228178602</c:v>
                </c:pt>
                <c:pt idx="1044">
                  <c:v>0.50132669602801705</c:v>
                </c:pt>
                <c:pt idx="1045">
                  <c:v>0.50185861853783997</c:v>
                </c:pt>
                <c:pt idx="1046">
                  <c:v>0.50238075357497403</c:v>
                </c:pt>
                <c:pt idx="1047">
                  <c:v>0.50285119831631298</c:v>
                </c:pt>
                <c:pt idx="1048">
                  <c:v>0.50326831231260505</c:v>
                </c:pt>
                <c:pt idx="1049">
                  <c:v>0.50368603017260405</c:v>
                </c:pt>
                <c:pt idx="1050">
                  <c:v>0.50405160574722696</c:v>
                </c:pt>
                <c:pt idx="1051">
                  <c:v>0.50442061752902501</c:v>
                </c:pt>
                <c:pt idx="1052">
                  <c:v>0.50480162848446997</c:v>
                </c:pt>
                <c:pt idx="1053">
                  <c:v>0.50516251934555201</c:v>
                </c:pt>
                <c:pt idx="1054">
                  <c:v>0.50548727143177796</c:v>
                </c:pt>
                <c:pt idx="1055">
                  <c:v>0.50578592301619396</c:v>
                </c:pt>
                <c:pt idx="1056">
                  <c:v>0.50606059502968204</c:v>
                </c:pt>
                <c:pt idx="1057">
                  <c:v>0.50633136659689804</c:v>
                </c:pt>
                <c:pt idx="1058">
                  <c:v>0.50662621998149704</c:v>
                </c:pt>
                <c:pt idx="1059">
                  <c:v>0.50693365638163201</c:v>
                </c:pt>
                <c:pt idx="1060">
                  <c:v>0.50724221474454501</c:v>
                </c:pt>
                <c:pt idx="1061">
                  <c:v>0.50755448028003203</c:v>
                </c:pt>
                <c:pt idx="1062">
                  <c:v>0.50787199767699198</c:v>
                </c:pt>
                <c:pt idx="1063">
                  <c:v>0.50820172584702605</c:v>
                </c:pt>
                <c:pt idx="1064">
                  <c:v>0.50855120474236903</c:v>
                </c:pt>
                <c:pt idx="1065">
                  <c:v>0.50894808152554905</c:v>
                </c:pt>
                <c:pt idx="1066">
                  <c:v>0.50935033084053305</c:v>
                </c:pt>
                <c:pt idx="1067">
                  <c:v>0.50976310294572602</c:v>
                </c:pt>
                <c:pt idx="1068">
                  <c:v>0.510205846689334</c:v>
                </c:pt>
                <c:pt idx="1069">
                  <c:v>0.51065916288718205</c:v>
                </c:pt>
                <c:pt idx="1070">
                  <c:v>0.51112022159402903</c:v>
                </c:pt>
                <c:pt idx="1071">
                  <c:v>0.51162128064366796</c:v>
                </c:pt>
                <c:pt idx="1072">
                  <c:v>0.51211684234697896</c:v>
                </c:pt>
                <c:pt idx="1073">
                  <c:v>0.51260546782879501</c:v>
                </c:pt>
                <c:pt idx="1074">
                  <c:v>0.51312680913653896</c:v>
                </c:pt>
                <c:pt idx="1075">
                  <c:v>0.51366322944767695</c:v>
                </c:pt>
                <c:pt idx="1076">
                  <c:v>0.51419792579710699</c:v>
                </c:pt>
                <c:pt idx="1077">
                  <c:v>0.51474732483246599</c:v>
                </c:pt>
                <c:pt idx="1078">
                  <c:v>0.515280909250594</c:v>
                </c:pt>
                <c:pt idx="1079">
                  <c:v>0.51579974062557998</c:v>
                </c:pt>
                <c:pt idx="1080">
                  <c:v>0.51631015547918702</c:v>
                </c:pt>
                <c:pt idx="1081">
                  <c:v>0.51680210367435298</c:v>
                </c:pt>
                <c:pt idx="1082">
                  <c:v>0.51729618270646605</c:v>
                </c:pt>
                <c:pt idx="1083">
                  <c:v>0.51778748682250597</c:v>
                </c:pt>
                <c:pt idx="1084">
                  <c:v>0.51828302777734403</c:v>
                </c:pt>
                <c:pt idx="1085">
                  <c:v>0.51878971166671395</c:v>
                </c:pt>
                <c:pt idx="1086">
                  <c:v>0.519280136019733</c:v>
                </c:pt>
                <c:pt idx="1087">
                  <c:v>0.51976745277269798</c:v>
                </c:pt>
                <c:pt idx="1088">
                  <c:v>0.52024595063345602</c:v>
                </c:pt>
                <c:pt idx="1089">
                  <c:v>0.52071223359915197</c:v>
                </c:pt>
                <c:pt idx="1090">
                  <c:v>0.52116693702647798</c:v>
                </c:pt>
                <c:pt idx="1091">
                  <c:v>0.52162246677562296</c:v>
                </c:pt>
                <c:pt idx="1092">
                  <c:v>0.52206403589597095</c:v>
                </c:pt>
                <c:pt idx="1093">
                  <c:v>0.52249992584846905</c:v>
                </c:pt>
                <c:pt idx="1094">
                  <c:v>0.52294226892742501</c:v>
                </c:pt>
                <c:pt idx="1095">
                  <c:v>0.52337473482251395</c:v>
                </c:pt>
                <c:pt idx="1096">
                  <c:v>0.52379524072948203</c:v>
                </c:pt>
                <c:pt idx="1097">
                  <c:v>0.52421438682292698</c:v>
                </c:pt>
                <c:pt idx="1098">
                  <c:v>0.52462523993477805</c:v>
                </c:pt>
                <c:pt idx="1099">
                  <c:v>0.52502536723208604</c:v>
                </c:pt>
                <c:pt idx="1100">
                  <c:v>0.52541947600407102</c:v>
                </c:pt>
                <c:pt idx="1101">
                  <c:v>0.52581113496905096</c:v>
                </c:pt>
                <c:pt idx="1102">
                  <c:v>0.52619711482189302</c:v>
                </c:pt>
                <c:pt idx="1103">
                  <c:v>0.52656866743426101</c:v>
                </c:pt>
                <c:pt idx="1104">
                  <c:v>0.52694717835708804</c:v>
                </c:pt>
                <c:pt idx="1105">
                  <c:v>0.52731449787134599</c:v>
                </c:pt>
                <c:pt idx="1106">
                  <c:v>0.52769366616719604</c:v>
                </c:pt>
                <c:pt idx="1107">
                  <c:v>0.52808736394900302</c:v>
                </c:pt>
                <c:pt idx="1108">
                  <c:v>0.52844197432853901</c:v>
                </c:pt>
                <c:pt idx="1109">
                  <c:v>0.528816135010585</c:v>
                </c:pt>
                <c:pt idx="1110">
                  <c:v>0.52919372563751599</c:v>
                </c:pt>
                <c:pt idx="1111">
                  <c:v>0.52954328337416001</c:v>
                </c:pt>
                <c:pt idx="1112">
                  <c:v>0.52989062035173795</c:v>
                </c:pt>
                <c:pt idx="1113">
                  <c:v>0.53024341079783099</c:v>
                </c:pt>
                <c:pt idx="1114">
                  <c:v>0.53057771362601402</c:v>
                </c:pt>
                <c:pt idx="1115">
                  <c:v>0.53089650420715195</c:v>
                </c:pt>
                <c:pt idx="1116">
                  <c:v>0.53121310745226702</c:v>
                </c:pt>
                <c:pt idx="1117">
                  <c:v>0.53152052838069297</c:v>
                </c:pt>
                <c:pt idx="1118">
                  <c:v>0.53183865411977604</c:v>
                </c:pt>
                <c:pt idx="1119">
                  <c:v>0.53213589360872404</c:v>
                </c:pt>
                <c:pt idx="1120">
                  <c:v>0.53244497469409002</c:v>
                </c:pt>
                <c:pt idx="1121">
                  <c:v>0.53278097670698699</c:v>
                </c:pt>
                <c:pt idx="1122">
                  <c:v>0.53309728448798899</c:v>
                </c:pt>
                <c:pt idx="1123">
                  <c:v>0.53340378724667403</c:v>
                </c:pt>
                <c:pt idx="1124">
                  <c:v>0.53370030401660196</c:v>
                </c:pt>
                <c:pt idx="1125">
                  <c:v>0.53397207946213898</c:v>
                </c:pt>
                <c:pt idx="1126">
                  <c:v>0.53424854550915901</c:v>
                </c:pt>
                <c:pt idx="1127">
                  <c:v>0.53453880143163401</c:v>
                </c:pt>
                <c:pt idx="1128">
                  <c:v>0.53484801934016502</c:v>
                </c:pt>
                <c:pt idx="1129">
                  <c:v>0.53513745152176095</c:v>
                </c:pt>
                <c:pt idx="1130">
                  <c:v>0.53543359356273601</c:v>
                </c:pt>
                <c:pt idx="1131">
                  <c:v>0.53572180817436699</c:v>
                </c:pt>
                <c:pt idx="1132">
                  <c:v>0.53598896737202395</c:v>
                </c:pt>
                <c:pt idx="1133">
                  <c:v>0.53625394873989396</c:v>
                </c:pt>
                <c:pt idx="1134">
                  <c:v>0.536525225647279</c:v>
                </c:pt>
                <c:pt idx="1135">
                  <c:v>0.53678503960128499</c:v>
                </c:pt>
                <c:pt idx="1136">
                  <c:v>0.53703177921895295</c:v>
                </c:pt>
                <c:pt idx="1137">
                  <c:v>0.53727865108485096</c:v>
                </c:pt>
                <c:pt idx="1138">
                  <c:v>0.53753469529721998</c:v>
                </c:pt>
                <c:pt idx="1139">
                  <c:v>0.53776732134719996</c:v>
                </c:pt>
                <c:pt idx="1140">
                  <c:v>0.53798211862822498</c:v>
                </c:pt>
                <c:pt idx="1141">
                  <c:v>0.53819950280163698</c:v>
                </c:pt>
                <c:pt idx="1142">
                  <c:v>0.53839335137056299</c:v>
                </c:pt>
                <c:pt idx="1143">
                  <c:v>0.53861013462462803</c:v>
                </c:pt>
                <c:pt idx="1144">
                  <c:v>0.53884425211878695</c:v>
                </c:pt>
                <c:pt idx="1145">
                  <c:v>0.53906554495241099</c:v>
                </c:pt>
                <c:pt idx="1146">
                  <c:v>0.53929862493031</c:v>
                </c:pt>
                <c:pt idx="1147">
                  <c:v>0.53953220975447302</c:v>
                </c:pt>
                <c:pt idx="1148">
                  <c:v>0.539754637895978</c:v>
                </c:pt>
                <c:pt idx="1149">
                  <c:v>0.53998480113080105</c:v>
                </c:pt>
                <c:pt idx="1150">
                  <c:v>0.54019201205939804</c:v>
                </c:pt>
                <c:pt idx="1151">
                  <c:v>0.54040014013404103</c:v>
                </c:pt>
                <c:pt idx="1152">
                  <c:v>0.54063330728745995</c:v>
                </c:pt>
                <c:pt idx="1153">
                  <c:v>0.540842631015088</c:v>
                </c:pt>
                <c:pt idx="1154">
                  <c:v>0.54105628934029604</c:v>
                </c:pt>
                <c:pt idx="1155">
                  <c:v>0.54127556456082004</c:v>
                </c:pt>
                <c:pt idx="1156">
                  <c:v>0.54148762446027399</c:v>
                </c:pt>
                <c:pt idx="1157">
                  <c:v>0.54169754173782403</c:v>
                </c:pt>
                <c:pt idx="1158">
                  <c:v>0.54190142370693495</c:v>
                </c:pt>
                <c:pt idx="1159">
                  <c:v>0.54209766109291502</c:v>
                </c:pt>
                <c:pt idx="1160">
                  <c:v>0.54228364214533298</c:v>
                </c:pt>
                <c:pt idx="1161">
                  <c:v>0.54244393947790703</c:v>
                </c:pt>
                <c:pt idx="1162">
                  <c:v>0.54263155525635498</c:v>
                </c:pt>
                <c:pt idx="1163">
                  <c:v>0.54282837334892398</c:v>
                </c:pt>
                <c:pt idx="1164">
                  <c:v>0.543012764454467</c:v>
                </c:pt>
                <c:pt idx="1165">
                  <c:v>0.54321693907517898</c:v>
                </c:pt>
                <c:pt idx="1166">
                  <c:v>0.543405291461595</c:v>
                </c:pt>
                <c:pt idx="1167">
                  <c:v>0.54358052173295301</c:v>
                </c:pt>
                <c:pt idx="1168">
                  <c:v>0.54377265745244796</c:v>
                </c:pt>
                <c:pt idx="1169">
                  <c:v>0.54394443290300798</c:v>
                </c:pt>
                <c:pt idx="1170">
                  <c:v>0.54412168474667799</c:v>
                </c:pt>
                <c:pt idx="1171">
                  <c:v>0.54432532289549596</c:v>
                </c:pt>
                <c:pt idx="1172">
                  <c:v>0.54452263601292705</c:v>
                </c:pt>
                <c:pt idx="1173">
                  <c:v>0.54472604313298201</c:v>
                </c:pt>
                <c:pt idx="1174">
                  <c:v>0.54490427994637003</c:v>
                </c:pt>
                <c:pt idx="1175">
                  <c:v>0.54506368070853395</c:v>
                </c:pt>
                <c:pt idx="1176">
                  <c:v>0.54522026012137703</c:v>
                </c:pt>
                <c:pt idx="1177">
                  <c:v>0.54536043343292595</c:v>
                </c:pt>
                <c:pt idx="1178">
                  <c:v>0.54552352221623202</c:v>
                </c:pt>
                <c:pt idx="1179">
                  <c:v>0.54570927531540803</c:v>
                </c:pt>
                <c:pt idx="1180">
                  <c:v>0.54587589802691505</c:v>
                </c:pt>
                <c:pt idx="1181">
                  <c:v>0.54602623334798595</c:v>
                </c:pt>
                <c:pt idx="1182">
                  <c:v>0.54618791978473102</c:v>
                </c:pt>
                <c:pt idx="1183">
                  <c:v>0.54634882256015904</c:v>
                </c:pt>
                <c:pt idx="1184">
                  <c:v>0.54649847796922502</c:v>
                </c:pt>
                <c:pt idx="1185">
                  <c:v>0.54667384216443904</c:v>
                </c:pt>
                <c:pt idx="1186">
                  <c:v>0.54682178577921103</c:v>
                </c:pt>
                <c:pt idx="1187">
                  <c:v>0.54694031487455497</c:v>
                </c:pt>
                <c:pt idx="1188">
                  <c:v>0.54708756035683304</c:v>
                </c:pt>
                <c:pt idx="1189">
                  <c:v>0.54723791728360205</c:v>
                </c:pt>
                <c:pt idx="1190">
                  <c:v>0.54742025102160996</c:v>
                </c:pt>
                <c:pt idx="1191">
                  <c:v>0.54758514608930897</c:v>
                </c:pt>
                <c:pt idx="1192">
                  <c:v>0.547744984743329</c:v>
                </c:pt>
                <c:pt idx="1193">
                  <c:v>0.54791275782061</c:v>
                </c:pt>
                <c:pt idx="1194">
                  <c:v>0.54806483548862694</c:v>
                </c:pt>
                <c:pt idx="1195">
                  <c:v>0.54822461861149796</c:v>
                </c:pt>
                <c:pt idx="1196">
                  <c:v>0.54839655380705099</c:v>
                </c:pt>
                <c:pt idx="1197">
                  <c:v>0.54857492312839995</c:v>
                </c:pt>
                <c:pt idx="1198">
                  <c:v>0.54872185264836404</c:v>
                </c:pt>
                <c:pt idx="1199">
                  <c:v>0.54884015846009704</c:v>
                </c:pt>
                <c:pt idx="1200">
                  <c:v>0.54898841867341197</c:v>
                </c:pt>
                <c:pt idx="1201">
                  <c:v>0.54913773930057197</c:v>
                </c:pt>
                <c:pt idx="1202">
                  <c:v>0.54928474833891205</c:v>
                </c:pt>
                <c:pt idx="1203">
                  <c:v>0.54944567607495598</c:v>
                </c:pt>
                <c:pt idx="1204">
                  <c:v>0.54961559604555599</c:v>
                </c:pt>
                <c:pt idx="1205">
                  <c:v>0.54973214350000099</c:v>
                </c:pt>
                <c:pt idx="1206">
                  <c:v>0.54981988632713796</c:v>
                </c:pt>
                <c:pt idx="1207">
                  <c:v>0.54993684927303499</c:v>
                </c:pt>
                <c:pt idx="1208">
                  <c:v>0.55005629576426696</c:v>
                </c:pt>
                <c:pt idx="1209">
                  <c:v>0.55018019714816102</c:v>
                </c:pt>
                <c:pt idx="1210">
                  <c:v>0.55031529472032803</c:v>
                </c:pt>
                <c:pt idx="1211">
                  <c:v>0.55043520027655102</c:v>
                </c:pt>
                <c:pt idx="1212">
                  <c:v>0.55053179188673596</c:v>
                </c:pt>
                <c:pt idx="1213">
                  <c:v>0.55066167442241498</c:v>
                </c:pt>
                <c:pt idx="1214">
                  <c:v>0.55081084187129903</c:v>
                </c:pt>
                <c:pt idx="1215">
                  <c:v>0.55094844552223399</c:v>
                </c:pt>
                <c:pt idx="1216">
                  <c:v>0.55111745888478603</c:v>
                </c:pt>
                <c:pt idx="1217">
                  <c:v>0.55125611780995998</c:v>
                </c:pt>
                <c:pt idx="1218">
                  <c:v>0.55136477892477598</c:v>
                </c:pt>
                <c:pt idx="1219">
                  <c:v>0.55149793982903295</c:v>
                </c:pt>
                <c:pt idx="1220">
                  <c:v>0.55161056912975504</c:v>
                </c:pt>
                <c:pt idx="1221">
                  <c:v>0.55174988466409602</c:v>
                </c:pt>
                <c:pt idx="1222">
                  <c:v>0.55192556880693699</c:v>
                </c:pt>
                <c:pt idx="1223">
                  <c:v>0.55206186874109298</c:v>
                </c:pt>
                <c:pt idx="1224">
                  <c:v>0.55219269855923703</c:v>
                </c:pt>
                <c:pt idx="1225">
                  <c:v>0.55232839506666698</c:v>
                </c:pt>
                <c:pt idx="1226">
                  <c:v>0.55245153556708504</c:v>
                </c:pt>
                <c:pt idx="1227">
                  <c:v>0.55258537912310501</c:v>
                </c:pt>
                <c:pt idx="1228">
                  <c:v>0.55271685165425399</c:v>
                </c:pt>
                <c:pt idx="1229">
                  <c:v>0.55285529540319001</c:v>
                </c:pt>
                <c:pt idx="1230">
                  <c:v>0.55300293498480602</c:v>
                </c:pt>
                <c:pt idx="1231">
                  <c:v>0.55313515387857204</c:v>
                </c:pt>
                <c:pt idx="1232">
                  <c:v>0.55327081295888203</c:v>
                </c:pt>
                <c:pt idx="1233">
                  <c:v>0.55340126072029105</c:v>
                </c:pt>
                <c:pt idx="1234">
                  <c:v>0.55352787853289498</c:v>
                </c:pt>
                <c:pt idx="1235">
                  <c:v>0.55364937697050798</c:v>
                </c:pt>
                <c:pt idx="1236">
                  <c:v>0.55378732823176702</c:v>
                </c:pt>
                <c:pt idx="1237">
                  <c:v>0.55392669099821801</c:v>
                </c:pt>
                <c:pt idx="1238">
                  <c:v>0.55406892790242801</c:v>
                </c:pt>
                <c:pt idx="1239">
                  <c:v>0.55421239745364104</c:v>
                </c:pt>
                <c:pt idx="1240">
                  <c:v>0.55433115459776305</c:v>
                </c:pt>
                <c:pt idx="1241">
                  <c:v>0.55446834644407805</c:v>
                </c:pt>
                <c:pt idx="1242">
                  <c:v>0.554606169317862</c:v>
                </c:pt>
                <c:pt idx="1243">
                  <c:v>0.55472815728515601</c:v>
                </c:pt>
                <c:pt idx="1244">
                  <c:v>0.55486994986127303</c:v>
                </c:pt>
                <c:pt idx="1245">
                  <c:v>0.55503123767099904</c:v>
                </c:pt>
                <c:pt idx="1246">
                  <c:v>0.55516390972835905</c:v>
                </c:pt>
                <c:pt idx="1247">
                  <c:v>0.55527786188081196</c:v>
                </c:pt>
                <c:pt idx="1248">
                  <c:v>0.55541132110126201</c:v>
                </c:pt>
                <c:pt idx="1249">
                  <c:v>0.55555589350294599</c:v>
                </c:pt>
                <c:pt idx="1250">
                  <c:v>0.55569539344490304</c:v>
                </c:pt>
                <c:pt idx="1251">
                  <c:v>0.555852499712576</c:v>
                </c:pt>
                <c:pt idx="1252">
                  <c:v>0.55601246667853799</c:v>
                </c:pt>
                <c:pt idx="1253">
                  <c:v>0.55616015146483699</c:v>
                </c:pt>
                <c:pt idx="1254">
                  <c:v>0.55629106141653595</c:v>
                </c:pt>
                <c:pt idx="1255">
                  <c:v>0.55642165922953102</c:v>
                </c:pt>
                <c:pt idx="1256">
                  <c:v>0.55653299122986399</c:v>
                </c:pt>
                <c:pt idx="1257">
                  <c:v>0.55662632326405104</c:v>
                </c:pt>
                <c:pt idx="1258">
                  <c:v>0.55675577067991</c:v>
                </c:pt>
                <c:pt idx="1259">
                  <c:v>0.55688027866866796</c:v>
                </c:pt>
                <c:pt idx="1260">
                  <c:v>0.55701421718804001</c:v>
                </c:pt>
                <c:pt idx="1261">
                  <c:v>0.55716212790265895</c:v>
                </c:pt>
                <c:pt idx="1262">
                  <c:v>0.55727993255450803</c:v>
                </c:pt>
                <c:pt idx="1263">
                  <c:v>0.557409252955817</c:v>
                </c:pt>
                <c:pt idx="1264">
                  <c:v>0.55754098374364003</c:v>
                </c:pt>
                <c:pt idx="1265">
                  <c:v>0.55767155782528599</c:v>
                </c:pt>
                <c:pt idx="1266">
                  <c:v>0.557806926103385</c:v>
                </c:pt>
                <c:pt idx="1267">
                  <c:v>0.55792590602535397</c:v>
                </c:pt>
                <c:pt idx="1268">
                  <c:v>0.55804898373062395</c:v>
                </c:pt>
                <c:pt idx="1269">
                  <c:v>0.55816000769509699</c:v>
                </c:pt>
                <c:pt idx="1270">
                  <c:v>0.55826491673941703</c:v>
                </c:pt>
                <c:pt idx="1271">
                  <c:v>0.55838232106361596</c:v>
                </c:pt>
                <c:pt idx="1272">
                  <c:v>0.55849907107613905</c:v>
                </c:pt>
                <c:pt idx="1273">
                  <c:v>0.55863233748580698</c:v>
                </c:pt>
                <c:pt idx="1274">
                  <c:v>0.558767469267898</c:v>
                </c:pt>
                <c:pt idx="1275">
                  <c:v>0.55889766959789999</c:v>
                </c:pt>
                <c:pt idx="1276">
                  <c:v>0.55903346222527395</c:v>
                </c:pt>
                <c:pt idx="1277">
                  <c:v>0.55914284013252302</c:v>
                </c:pt>
                <c:pt idx="1278">
                  <c:v>0.55928754785252099</c:v>
                </c:pt>
                <c:pt idx="1279">
                  <c:v>0.55945990901364295</c:v>
                </c:pt>
                <c:pt idx="1280">
                  <c:v>0.55963110367379698</c:v>
                </c:pt>
                <c:pt idx="1281">
                  <c:v>0.55982825684502202</c:v>
                </c:pt>
                <c:pt idx="1282">
                  <c:v>0.56000590298739195</c:v>
                </c:pt>
                <c:pt idx="1283">
                  <c:v>0.56018503883258697</c:v>
                </c:pt>
                <c:pt idx="1284">
                  <c:v>0.560346440226973</c:v>
                </c:pt>
                <c:pt idx="1285">
                  <c:v>0.56047772934986895</c:v>
                </c:pt>
                <c:pt idx="1286">
                  <c:v>0.56062401059945299</c:v>
                </c:pt>
                <c:pt idx="1287">
                  <c:v>0.56078184843997902</c:v>
                </c:pt>
                <c:pt idx="1288">
                  <c:v>0.56092703018338497</c:v>
                </c:pt>
                <c:pt idx="1289">
                  <c:v>0.56106381183506504</c:v>
                </c:pt>
                <c:pt idx="1290">
                  <c:v>0.56121347733998095</c:v>
                </c:pt>
                <c:pt idx="1291">
                  <c:v>0.56135846095164799</c:v>
                </c:pt>
                <c:pt idx="1292">
                  <c:v>0.56149415160440097</c:v>
                </c:pt>
                <c:pt idx="1293">
                  <c:v>0.56163916744924502</c:v>
                </c:pt>
                <c:pt idx="1294">
                  <c:v>0.56178725231169502</c:v>
                </c:pt>
                <c:pt idx="1295">
                  <c:v>0.56192527880444498</c:v>
                </c:pt>
                <c:pt idx="1296">
                  <c:v>0.56205397774926402</c:v>
                </c:pt>
                <c:pt idx="1297">
                  <c:v>0.56219835420442599</c:v>
                </c:pt>
                <c:pt idx="1298">
                  <c:v>0.56231758101428697</c:v>
                </c:pt>
                <c:pt idx="1299">
                  <c:v>0.56241517144251796</c:v>
                </c:pt>
                <c:pt idx="1300">
                  <c:v>0.56251041454503403</c:v>
                </c:pt>
                <c:pt idx="1301">
                  <c:v>0.56257942513318404</c:v>
                </c:pt>
                <c:pt idx="1302">
                  <c:v>0.56265342775272498</c:v>
                </c:pt>
                <c:pt idx="1303">
                  <c:v>0.56273713607253995</c:v>
                </c:pt>
                <c:pt idx="1304">
                  <c:v>0.56280479789258697</c:v>
                </c:pt>
                <c:pt idx="1305">
                  <c:v>0.56285467951205803</c:v>
                </c:pt>
                <c:pt idx="1306">
                  <c:v>0.56294304947521401</c:v>
                </c:pt>
                <c:pt idx="1307">
                  <c:v>0.563011346208246</c:v>
                </c:pt>
                <c:pt idx="1308">
                  <c:v>0.56303157022002104</c:v>
                </c:pt>
                <c:pt idx="1309">
                  <c:v>0.56308495999645003</c:v>
                </c:pt>
                <c:pt idx="1310">
                  <c:v>0.56313925638005802</c:v>
                </c:pt>
                <c:pt idx="1311">
                  <c:v>0.56320584413404096</c:v>
                </c:pt>
                <c:pt idx="1312">
                  <c:v>0.56330058228067004</c:v>
                </c:pt>
                <c:pt idx="1313">
                  <c:v>0.56338796527579604</c:v>
                </c:pt>
                <c:pt idx="1314">
                  <c:v>0.56346319261773603</c:v>
                </c:pt>
                <c:pt idx="1315">
                  <c:v>0.56353192756199399</c:v>
                </c:pt>
                <c:pt idx="1316">
                  <c:v>0.56360357113595305</c:v>
                </c:pt>
                <c:pt idx="1317">
                  <c:v>0.56364780637490897</c:v>
                </c:pt>
                <c:pt idx="1318">
                  <c:v>0.56368775674665095</c:v>
                </c:pt>
                <c:pt idx="1319">
                  <c:v>0.56370063556500305</c:v>
                </c:pt>
                <c:pt idx="1320">
                  <c:v>0.56367531852749397</c:v>
                </c:pt>
                <c:pt idx="1321">
                  <c:v>0.56363749980055999</c:v>
                </c:pt>
                <c:pt idx="1322">
                  <c:v>0.56358684378814505</c:v>
                </c:pt>
                <c:pt idx="1323">
                  <c:v>0.56354403759109095</c:v>
                </c:pt>
                <c:pt idx="1324">
                  <c:v>0.56347969688918398</c:v>
                </c:pt>
                <c:pt idx="1325">
                  <c:v>0.56342770702905898</c:v>
                </c:pt>
                <c:pt idx="1326">
                  <c:v>0.56337359593855496</c:v>
                </c:pt>
                <c:pt idx="1327">
                  <c:v>0.56330990485851096</c:v>
                </c:pt>
                <c:pt idx="1328">
                  <c:v>0.56327057496605804</c:v>
                </c:pt>
                <c:pt idx="1329">
                  <c:v>0.56319495259304597</c:v>
                </c:pt>
                <c:pt idx="1330">
                  <c:v>0.56311232992634497</c:v>
                </c:pt>
                <c:pt idx="1331">
                  <c:v>0.56305297518564101</c:v>
                </c:pt>
                <c:pt idx="1332">
                  <c:v>0.56295670391663499</c:v>
                </c:pt>
                <c:pt idx="1333">
                  <c:v>0.56288352525504604</c:v>
                </c:pt>
                <c:pt idx="1334">
                  <c:v>0.56285323394716202</c:v>
                </c:pt>
                <c:pt idx="1335">
                  <c:v>0.56279126871874596</c:v>
                </c:pt>
                <c:pt idx="1336">
                  <c:v>0.56271555809561602</c:v>
                </c:pt>
                <c:pt idx="1337">
                  <c:v>0.562617477757555</c:v>
                </c:pt>
                <c:pt idx="1338">
                  <c:v>0.56249698906324996</c:v>
                </c:pt>
                <c:pt idx="1339">
                  <c:v>0.56238165120863004</c:v>
                </c:pt>
                <c:pt idx="1340">
                  <c:v>0.56228568944976498</c:v>
                </c:pt>
                <c:pt idx="1341">
                  <c:v>0.56218454468033596</c:v>
                </c:pt>
                <c:pt idx="1342">
                  <c:v>0.56208720765984499</c:v>
                </c:pt>
                <c:pt idx="1343">
                  <c:v>0.56198797100637998</c:v>
                </c:pt>
                <c:pt idx="1344">
                  <c:v>0.56187016372950904</c:v>
                </c:pt>
                <c:pt idx="1345">
                  <c:v>0.56178217265115904</c:v>
                </c:pt>
                <c:pt idx="1346">
                  <c:v>0.56171552165179095</c:v>
                </c:pt>
                <c:pt idx="1347">
                  <c:v>0.56163461574534301</c:v>
                </c:pt>
                <c:pt idx="1348">
                  <c:v>0.56156349593564103</c:v>
                </c:pt>
                <c:pt idx="1349">
                  <c:v>0.56147863941109899</c:v>
                </c:pt>
                <c:pt idx="1350">
                  <c:v>0.56138060472403595</c:v>
                </c:pt>
                <c:pt idx="1351">
                  <c:v>0.56128710989465802</c:v>
                </c:pt>
                <c:pt idx="1352">
                  <c:v>0.56119360350538094</c:v>
                </c:pt>
                <c:pt idx="1353">
                  <c:v>0.56110369568404195</c:v>
                </c:pt>
                <c:pt idx="1354">
                  <c:v>0.56100370598483196</c:v>
                </c:pt>
                <c:pt idx="1355">
                  <c:v>0.56092784955166297</c:v>
                </c:pt>
                <c:pt idx="1356">
                  <c:v>0.56087279393474199</c:v>
                </c:pt>
                <c:pt idx="1357">
                  <c:v>0.56080130555368102</c:v>
                </c:pt>
                <c:pt idx="1358">
                  <c:v>0.56073490290057904</c:v>
                </c:pt>
                <c:pt idx="1359">
                  <c:v>0.56066650078323998</c:v>
                </c:pt>
                <c:pt idx="1360">
                  <c:v>0.56058695382747004</c:v>
                </c:pt>
                <c:pt idx="1361">
                  <c:v>0.56051002371854497</c:v>
                </c:pt>
                <c:pt idx="1362">
                  <c:v>0.56044677970694001</c:v>
                </c:pt>
                <c:pt idx="1363">
                  <c:v>0.56036368966905303</c:v>
                </c:pt>
                <c:pt idx="1364">
                  <c:v>0.56025569524698604</c:v>
                </c:pt>
                <c:pt idx="1365">
                  <c:v>0.56018092938915298</c:v>
                </c:pt>
                <c:pt idx="1366">
                  <c:v>0.56011311539383801</c:v>
                </c:pt>
                <c:pt idx="1367">
                  <c:v>0.560045000640227</c:v>
                </c:pt>
                <c:pt idx="1368">
                  <c:v>0.560006814785171</c:v>
                </c:pt>
                <c:pt idx="1369">
                  <c:v>0.55992996694339203</c:v>
                </c:pt>
                <c:pt idx="1370">
                  <c:v>0.55982558521390402</c:v>
                </c:pt>
                <c:pt idx="1371">
                  <c:v>0.55974469640511004</c:v>
                </c:pt>
                <c:pt idx="1372">
                  <c:v>0.559651652049868</c:v>
                </c:pt>
                <c:pt idx="1373">
                  <c:v>0.559582404529821</c:v>
                </c:pt>
                <c:pt idx="1374">
                  <c:v>0.55952543951567901</c:v>
                </c:pt>
                <c:pt idx="1375">
                  <c:v>0.55946503859859797</c:v>
                </c:pt>
                <c:pt idx="1376">
                  <c:v>0.559405019747511</c:v>
                </c:pt>
                <c:pt idx="1377">
                  <c:v>0.55932528317388897</c:v>
                </c:pt>
                <c:pt idx="1378">
                  <c:v>0.55925987671247002</c:v>
                </c:pt>
                <c:pt idx="1379">
                  <c:v>0.55921556021130303</c:v>
                </c:pt>
                <c:pt idx="1380">
                  <c:v>0.55916847329817199</c:v>
                </c:pt>
                <c:pt idx="1381">
                  <c:v>0.55911789857969496</c:v>
                </c:pt>
                <c:pt idx="1382">
                  <c:v>0.55907889864849003</c:v>
                </c:pt>
                <c:pt idx="1383">
                  <c:v>0.55903675671495801</c:v>
                </c:pt>
                <c:pt idx="1384">
                  <c:v>0.55900922822147803</c:v>
                </c:pt>
                <c:pt idx="1385">
                  <c:v>0.55901393574319402</c:v>
                </c:pt>
                <c:pt idx="1386">
                  <c:v>0.55900762062846099</c:v>
                </c:pt>
                <c:pt idx="1387">
                  <c:v>0.55898138414302601</c:v>
                </c:pt>
                <c:pt idx="1388">
                  <c:v>0.55896004139672895</c:v>
                </c:pt>
                <c:pt idx="1389">
                  <c:v>0.558975287064855</c:v>
                </c:pt>
                <c:pt idx="1390">
                  <c:v>0.55898708049860502</c:v>
                </c:pt>
                <c:pt idx="1391">
                  <c:v>0.558935479267615</c:v>
                </c:pt>
                <c:pt idx="1392">
                  <c:v>0.55893307394524605</c:v>
                </c:pt>
                <c:pt idx="1393">
                  <c:v>0.55893886400688297</c:v>
                </c:pt>
                <c:pt idx="1394">
                  <c:v>0.55893890964558302</c:v>
                </c:pt>
                <c:pt idx="1395">
                  <c:v>0.55897866387001005</c:v>
                </c:pt>
                <c:pt idx="1396">
                  <c:v>0.55903062406533</c:v>
                </c:pt>
                <c:pt idx="1397">
                  <c:v>0.55910081912773901</c:v>
                </c:pt>
                <c:pt idx="1398">
                  <c:v>0.55917584608589499</c:v>
                </c:pt>
                <c:pt idx="1399">
                  <c:v>0.55921610212691297</c:v>
                </c:pt>
                <c:pt idx="1400">
                  <c:v>0.559255047699591</c:v>
                </c:pt>
                <c:pt idx="1401">
                  <c:v>0.559315426630135</c:v>
                </c:pt>
                <c:pt idx="1402">
                  <c:v>0.55934154081413201</c:v>
                </c:pt>
                <c:pt idx="1403">
                  <c:v>0.55935061125535601</c:v>
                </c:pt>
                <c:pt idx="1404">
                  <c:v>0.55943634239036799</c:v>
                </c:pt>
                <c:pt idx="1405">
                  <c:v>0.55959025377210803</c:v>
                </c:pt>
                <c:pt idx="1406">
                  <c:v>0.55972111781268097</c:v>
                </c:pt>
                <c:pt idx="1407">
                  <c:v>0.55989072680201601</c:v>
                </c:pt>
                <c:pt idx="1408">
                  <c:v>0.56010590137290805</c:v>
                </c:pt>
                <c:pt idx="1409">
                  <c:v>0.56025186842244201</c:v>
                </c:pt>
                <c:pt idx="1410">
                  <c:v>0.56036844989443502</c:v>
                </c:pt>
                <c:pt idx="1411">
                  <c:v>0.56047708994758505</c:v>
                </c:pt>
                <c:pt idx="1412">
                  <c:v>0.56049619704926301</c:v>
                </c:pt>
                <c:pt idx="1413">
                  <c:v>0.56051362413080996</c:v>
                </c:pt>
                <c:pt idx="1414">
                  <c:v>0.56060769875731398</c:v>
                </c:pt>
                <c:pt idx="1415">
                  <c:v>0.560744554572156</c:v>
                </c:pt>
                <c:pt idx="1416">
                  <c:v>0.56087830588101395</c:v>
                </c:pt>
                <c:pt idx="1417">
                  <c:v>0.56098900259038498</c:v>
                </c:pt>
                <c:pt idx="1418">
                  <c:v>0.56102052605431296</c:v>
                </c:pt>
                <c:pt idx="1419">
                  <c:v>0.56108676582870898</c:v>
                </c:pt>
                <c:pt idx="1420">
                  <c:v>0.56111387543283697</c:v>
                </c:pt>
                <c:pt idx="1421">
                  <c:v>0.56120041371845397</c:v>
                </c:pt>
                <c:pt idx="1422">
                  <c:v>0.56134623381053605</c:v>
                </c:pt>
                <c:pt idx="1423">
                  <c:v>0.56150578366763504</c:v>
                </c:pt>
                <c:pt idx="1424">
                  <c:v>0.56160506359794105</c:v>
                </c:pt>
                <c:pt idx="1425">
                  <c:v>0.56171986583570799</c:v>
                </c:pt>
                <c:pt idx="1426">
                  <c:v>0.56175751612437397</c:v>
                </c:pt>
                <c:pt idx="1427">
                  <c:v>0.56175880319985505</c:v>
                </c:pt>
                <c:pt idx="1428">
                  <c:v>0.56184531580583497</c:v>
                </c:pt>
                <c:pt idx="1429">
                  <c:v>0.56198398697211105</c:v>
                </c:pt>
                <c:pt idx="1430">
                  <c:v>0.56207747612023196</c:v>
                </c:pt>
                <c:pt idx="1431">
                  <c:v>0.56222391450808895</c:v>
                </c:pt>
                <c:pt idx="1432">
                  <c:v>0.56238539622068995</c:v>
                </c:pt>
                <c:pt idx="1433">
                  <c:v>0.56238715103929005</c:v>
                </c:pt>
                <c:pt idx="1434">
                  <c:v>0.56239581571803499</c:v>
                </c:pt>
                <c:pt idx="1435">
                  <c:v>0.56239334485814996</c:v>
                </c:pt>
                <c:pt idx="1436">
                  <c:v>0.56230748124615504</c:v>
                </c:pt>
                <c:pt idx="1437">
                  <c:v>0.56228441732982903</c:v>
                </c:pt>
                <c:pt idx="1438">
                  <c:v>0.56232240203158901</c:v>
                </c:pt>
                <c:pt idx="1439">
                  <c:v>0.562278919217575</c:v>
                </c:pt>
                <c:pt idx="1440">
                  <c:v>0.56222083461766104</c:v>
                </c:pt>
                <c:pt idx="1441">
                  <c:v>0.56216549936447102</c:v>
                </c:pt>
                <c:pt idx="1442">
                  <c:v>0.56209039837182395</c:v>
                </c:pt>
                <c:pt idx="1443">
                  <c:v>0.56199294663173405</c:v>
                </c:pt>
                <c:pt idx="1444">
                  <c:v>0.56184459680482302</c:v>
                </c:pt>
                <c:pt idx="1445">
                  <c:v>0.56165123466456501</c:v>
                </c:pt>
                <c:pt idx="1446">
                  <c:v>0.56150897698625402</c:v>
                </c:pt>
                <c:pt idx="1447">
                  <c:v>0.56134185862373498</c:v>
                </c:pt>
                <c:pt idx="1448">
                  <c:v>0.56119651674305704</c:v>
                </c:pt>
                <c:pt idx="1449">
                  <c:v>0.56113395161699597</c:v>
                </c:pt>
                <c:pt idx="1450">
                  <c:v>0.56098240598307902</c:v>
                </c:pt>
                <c:pt idx="1451">
                  <c:v>0.56077759243126002</c:v>
                </c:pt>
                <c:pt idx="1452">
                  <c:v>0.56051763143268196</c:v>
                </c:pt>
                <c:pt idx="1453">
                  <c:v>0.56020523370728703</c:v>
                </c:pt>
                <c:pt idx="1454">
                  <c:v>0.55987338148139798</c:v>
                </c:pt>
                <c:pt idx="1455">
                  <c:v>0.55950381809511096</c:v>
                </c:pt>
                <c:pt idx="1456">
                  <c:v>0.55906546566375603</c:v>
                </c:pt>
                <c:pt idx="1457">
                  <c:v>0.55858989010265703</c:v>
                </c:pt>
                <c:pt idx="1458">
                  <c:v>0.55806902065548303</c:v>
                </c:pt>
                <c:pt idx="1459">
                  <c:v>0.55751201627594305</c:v>
                </c:pt>
                <c:pt idx="1460">
                  <c:v>0.55694499092545402</c:v>
                </c:pt>
                <c:pt idx="1461">
                  <c:v>0.55628254482982398</c:v>
                </c:pt>
                <c:pt idx="1462">
                  <c:v>0.55560035664832996</c:v>
                </c:pt>
                <c:pt idx="1463">
                  <c:v>0.55485161752133005</c:v>
                </c:pt>
                <c:pt idx="1464">
                  <c:v>0.55396912551969701</c:v>
                </c:pt>
                <c:pt idx="1465">
                  <c:v>0.55302806177242603</c:v>
                </c:pt>
                <c:pt idx="1466">
                  <c:v>0.55197450306042495</c:v>
                </c:pt>
                <c:pt idx="1467">
                  <c:v>0.55081583721027405</c:v>
                </c:pt>
                <c:pt idx="1468">
                  <c:v>0.549572648763474</c:v>
                </c:pt>
                <c:pt idx="1469">
                  <c:v>0.54826494706510598</c:v>
                </c:pt>
                <c:pt idx="1470">
                  <c:v>0.54678946357810099</c:v>
                </c:pt>
                <c:pt idx="1471">
                  <c:v>0.54518665560362001</c:v>
                </c:pt>
                <c:pt idx="1472">
                  <c:v>0.54351021438789104</c:v>
                </c:pt>
                <c:pt idx="1473">
                  <c:v>0.54160336299525802</c:v>
                </c:pt>
                <c:pt idx="1474">
                  <c:v>0.53951455681621896</c:v>
                </c:pt>
                <c:pt idx="1475">
                  <c:v>0.53735843041715603</c:v>
                </c:pt>
                <c:pt idx="1476">
                  <c:v>0.53508363165324202</c:v>
                </c:pt>
                <c:pt idx="1477">
                  <c:v>0.53264995031089601</c:v>
                </c:pt>
                <c:pt idx="1478">
                  <c:v>0.53018996695495402</c:v>
                </c:pt>
                <c:pt idx="1479">
                  <c:v>0.52744447904545799</c:v>
                </c:pt>
                <c:pt idx="1480">
                  <c:v>0.52452426098510496</c:v>
                </c:pt>
                <c:pt idx="1481">
                  <c:v>0.52142774847418805</c:v>
                </c:pt>
                <c:pt idx="1482">
                  <c:v>0.51810844741471596</c:v>
                </c:pt>
                <c:pt idx="1483">
                  <c:v>0.51462427905069197</c:v>
                </c:pt>
                <c:pt idx="1484">
                  <c:v>0.51105332473708398</c:v>
                </c:pt>
                <c:pt idx="1485">
                  <c:v>0.50720433875251902</c:v>
                </c:pt>
                <c:pt idx="1486">
                  <c:v>0.50318118809844603</c:v>
                </c:pt>
                <c:pt idx="1487">
                  <c:v>0.49903401836974198</c:v>
                </c:pt>
                <c:pt idx="1488">
                  <c:v>0.49458278897517999</c:v>
                </c:pt>
                <c:pt idx="1489">
                  <c:v>0.489790653772877</c:v>
                </c:pt>
                <c:pt idx="1490">
                  <c:v>0.48494358299737</c:v>
                </c:pt>
                <c:pt idx="1491">
                  <c:v>0.47977400009299398</c:v>
                </c:pt>
                <c:pt idx="1492">
                  <c:v>0.47458578132990098</c:v>
                </c:pt>
                <c:pt idx="1493">
                  <c:v>0.46931231245888</c:v>
                </c:pt>
                <c:pt idx="1494">
                  <c:v>0.46390605684278002</c:v>
                </c:pt>
                <c:pt idx="1495">
                  <c:v>0.45857235141394498</c:v>
                </c:pt>
                <c:pt idx="1496">
                  <c:v>0.45317387041378498</c:v>
                </c:pt>
                <c:pt idx="1497">
                  <c:v>0.44783929744067003</c:v>
                </c:pt>
                <c:pt idx="1498">
                  <c:v>0.44238996926796198</c:v>
                </c:pt>
                <c:pt idx="1499">
                  <c:v>0.437231807612667</c:v>
                </c:pt>
                <c:pt idx="1500">
                  <c:v>0.43196467825290802</c:v>
                </c:pt>
                <c:pt idx="1501">
                  <c:v>0.42716807086113701</c:v>
                </c:pt>
                <c:pt idx="1502">
                  <c:v>0.42268525429965798</c:v>
                </c:pt>
                <c:pt idx="1503">
                  <c:v>0.41844718036005701</c:v>
                </c:pt>
                <c:pt idx="1504">
                  <c:v>0.41465179543004899</c:v>
                </c:pt>
                <c:pt idx="1505">
                  <c:v>0.41122572280286002</c:v>
                </c:pt>
                <c:pt idx="1506">
                  <c:v>0.40815493739669401</c:v>
                </c:pt>
                <c:pt idx="1507">
                  <c:v>0.40539413751608999</c:v>
                </c:pt>
                <c:pt idx="1508">
                  <c:v>0.403114074355649</c:v>
                </c:pt>
                <c:pt idx="1509">
                  <c:v>0.401257074767773</c:v>
                </c:pt>
                <c:pt idx="1510">
                  <c:v>0.39972162868264799</c:v>
                </c:pt>
                <c:pt idx="1511">
                  <c:v>0.398669406425329</c:v>
                </c:pt>
                <c:pt idx="1512">
                  <c:v>0.39791221594502701</c:v>
                </c:pt>
                <c:pt idx="1513">
                  <c:v>0.39751973318703998</c:v>
                </c:pt>
                <c:pt idx="1514">
                  <c:v>0.39739536985259</c:v>
                </c:pt>
                <c:pt idx="1515">
                  <c:v>0.39751069213342999</c:v>
                </c:pt>
                <c:pt idx="1516">
                  <c:v>0.39798465245869102</c:v>
                </c:pt>
                <c:pt idx="1517">
                  <c:v>0.39855058326274601</c:v>
                </c:pt>
                <c:pt idx="1518">
                  <c:v>0.39938481750069899</c:v>
                </c:pt>
                <c:pt idx="1519">
                  <c:v>0.40025819979729899</c:v>
                </c:pt>
                <c:pt idx="1520">
                  <c:v>0.40134300286199098</c:v>
                </c:pt>
                <c:pt idx="1521">
                  <c:v>0.40243923935015202</c:v>
                </c:pt>
                <c:pt idx="1522">
                  <c:v>0.403615101753449</c:v>
                </c:pt>
                <c:pt idx="1523">
                  <c:v>0.40485369137169602</c:v>
                </c:pt>
                <c:pt idx="1524">
                  <c:v>0.40621750490654801</c:v>
                </c:pt>
                <c:pt idx="1525">
                  <c:v>0.40757056889510002</c:v>
                </c:pt>
                <c:pt idx="1526">
                  <c:v>0.40897315793795902</c:v>
                </c:pt>
                <c:pt idx="1527">
                  <c:v>0.41047337972046799</c:v>
                </c:pt>
                <c:pt idx="1528">
                  <c:v>0.41190933352326697</c:v>
                </c:pt>
                <c:pt idx="1529">
                  <c:v>0.41335043136741301</c:v>
                </c:pt>
                <c:pt idx="1530">
                  <c:v>0.41478351617188097</c:v>
                </c:pt>
                <c:pt idx="1531">
                  <c:v>0.41619111043692703</c:v>
                </c:pt>
                <c:pt idx="1532">
                  <c:v>0.41762584624264698</c:v>
                </c:pt>
                <c:pt idx="1533">
                  <c:v>0.41910048381319098</c:v>
                </c:pt>
                <c:pt idx="1534">
                  <c:v>0.42053344552683702</c:v>
                </c:pt>
                <c:pt idx="1535">
                  <c:v>0.42196043626555801</c:v>
                </c:pt>
                <c:pt idx="1536">
                  <c:v>0.42341275334337503</c:v>
                </c:pt>
                <c:pt idx="1537">
                  <c:v>0.42477941659263801</c:v>
                </c:pt>
                <c:pt idx="1538">
                  <c:v>0.42610388585342501</c:v>
                </c:pt>
                <c:pt idx="1539">
                  <c:v>0.427409265074225</c:v>
                </c:pt>
                <c:pt idx="1540">
                  <c:v>0.428663372100267</c:v>
                </c:pt>
                <c:pt idx="1541">
                  <c:v>0.42992441751833999</c:v>
                </c:pt>
                <c:pt idx="1542">
                  <c:v>0.43117850098625299</c:v>
                </c:pt>
                <c:pt idx="1543">
                  <c:v>0.43240218190725099</c:v>
                </c:pt>
                <c:pt idx="1544">
                  <c:v>0.43363146428926502</c:v>
                </c:pt>
                <c:pt idx="1545">
                  <c:v>0.43479480791263297</c:v>
                </c:pt>
                <c:pt idx="1546">
                  <c:v>0.43592699208746999</c:v>
                </c:pt>
                <c:pt idx="1547">
                  <c:v>0.43702761433869203</c:v>
                </c:pt>
                <c:pt idx="1548">
                  <c:v>0.438094585561697</c:v>
                </c:pt>
                <c:pt idx="1549">
                  <c:v>0.43910612557838502</c:v>
                </c:pt>
                <c:pt idx="1550">
                  <c:v>0.44012265695910302</c:v>
                </c:pt>
                <c:pt idx="1551">
                  <c:v>0.44110337536657002</c:v>
                </c:pt>
                <c:pt idx="1552">
                  <c:v>0.442094759653956</c:v>
                </c:pt>
                <c:pt idx="1553">
                  <c:v>0.44306781345184998</c:v>
                </c:pt>
                <c:pt idx="1554">
                  <c:v>0.44406561679856699</c:v>
                </c:pt>
                <c:pt idx="1555">
                  <c:v>0.44506954892029399</c:v>
                </c:pt>
                <c:pt idx="1556">
                  <c:v>0.44607036428340202</c:v>
                </c:pt>
                <c:pt idx="1557">
                  <c:v>0.44709913598776402</c:v>
                </c:pt>
                <c:pt idx="1558">
                  <c:v>0.44813221274278597</c:v>
                </c:pt>
                <c:pt idx="1559">
                  <c:v>0.44913951608457198</c:v>
                </c:pt>
                <c:pt idx="1560">
                  <c:v>0.45013404275457403</c:v>
                </c:pt>
                <c:pt idx="1561">
                  <c:v>0.45115293207531998</c:v>
                </c:pt>
                <c:pt idx="1562">
                  <c:v>0.45217542818223999</c:v>
                </c:pt>
                <c:pt idx="1563">
                  <c:v>0.45317882685548599</c:v>
                </c:pt>
                <c:pt idx="1564">
                  <c:v>0.45420628822845699</c:v>
                </c:pt>
                <c:pt idx="1565">
                  <c:v>0.45520713437691401</c:v>
                </c:pt>
                <c:pt idx="1566">
                  <c:v>0.456109096675618</c:v>
                </c:pt>
                <c:pt idx="1567">
                  <c:v>0.45712667529558798</c:v>
                </c:pt>
                <c:pt idx="1568">
                  <c:v>0.45818718868595698</c:v>
                </c:pt>
                <c:pt idx="1569">
                  <c:v>0.45926173219782102</c:v>
                </c:pt>
                <c:pt idx="1570">
                  <c:v>0.46034862330686599</c:v>
                </c:pt>
                <c:pt idx="1571">
                  <c:v>0.46152827026720999</c:v>
                </c:pt>
                <c:pt idx="1572">
                  <c:v>0.46260781176302501</c:v>
                </c:pt>
                <c:pt idx="1573">
                  <c:v>0.46363614446182599</c:v>
                </c:pt>
                <c:pt idx="1574">
                  <c:v>0.46468858742097702</c:v>
                </c:pt>
                <c:pt idx="1575">
                  <c:v>0.46568674405747801</c:v>
                </c:pt>
                <c:pt idx="1576">
                  <c:v>0.46675281575535599</c:v>
                </c:pt>
                <c:pt idx="1577">
                  <c:v>0.46785891886981101</c:v>
                </c:pt>
                <c:pt idx="1578">
                  <c:v>0.46896751959358901</c:v>
                </c:pt>
                <c:pt idx="1579">
                  <c:v>0.47010732330557198</c:v>
                </c:pt>
                <c:pt idx="1580">
                  <c:v>0.47130893752397002</c:v>
                </c:pt>
                <c:pt idx="1581">
                  <c:v>0.47245453377670699</c:v>
                </c:pt>
                <c:pt idx="1582">
                  <c:v>0.47360415136415701</c:v>
                </c:pt>
                <c:pt idx="1583">
                  <c:v>0.4747270170606</c:v>
                </c:pt>
                <c:pt idx="1584">
                  <c:v>0.47578810933793098</c:v>
                </c:pt>
                <c:pt idx="1585">
                  <c:v>0.47693037663128202</c:v>
                </c:pt>
                <c:pt idx="1586">
                  <c:v>0.47811376593962701</c:v>
                </c:pt>
                <c:pt idx="1587">
                  <c:v>0.47927673617682998</c:v>
                </c:pt>
                <c:pt idx="1588">
                  <c:v>0.48049060096931401</c:v>
                </c:pt>
                <c:pt idx="1589">
                  <c:v>0.48166117819750398</c:v>
                </c:pt>
                <c:pt idx="1590">
                  <c:v>0.48279692231466997</c:v>
                </c:pt>
                <c:pt idx="1591">
                  <c:v>0.48392337440618199</c:v>
                </c:pt>
                <c:pt idx="1592">
                  <c:v>0.48504835451857697</c:v>
                </c:pt>
                <c:pt idx="1593">
                  <c:v>0.48618713289971899</c:v>
                </c:pt>
                <c:pt idx="1594">
                  <c:v>0.487361808865652</c:v>
                </c:pt>
                <c:pt idx="1595">
                  <c:v>0.48855467389766599</c:v>
                </c:pt>
                <c:pt idx="1596">
                  <c:v>0.48976563645967802</c:v>
                </c:pt>
                <c:pt idx="1597">
                  <c:v>0.491041014721319</c:v>
                </c:pt>
                <c:pt idx="1598">
                  <c:v>0.49226348301798101</c:v>
                </c:pt>
                <c:pt idx="1599">
                  <c:v>0.493496687445935</c:v>
                </c:pt>
                <c:pt idx="1600">
                  <c:v>0.49468475730922601</c:v>
                </c:pt>
                <c:pt idx="1601">
                  <c:v>0.495824988964713</c:v>
                </c:pt>
                <c:pt idx="1602">
                  <c:v>0.49698270387655002</c:v>
                </c:pt>
                <c:pt idx="1603">
                  <c:v>0.49813813919608002</c:v>
                </c:pt>
                <c:pt idx="1604">
                  <c:v>0.49922678671204501</c:v>
                </c:pt>
                <c:pt idx="1605">
                  <c:v>0.50036408078487304</c:v>
                </c:pt>
                <c:pt idx="1606">
                  <c:v>0.50151573337341504</c:v>
                </c:pt>
                <c:pt idx="1607">
                  <c:v>0.50265576548407398</c:v>
                </c:pt>
                <c:pt idx="1608">
                  <c:v>0.50380799291957101</c:v>
                </c:pt>
                <c:pt idx="1609">
                  <c:v>0.50495131856601505</c:v>
                </c:pt>
                <c:pt idx="1610">
                  <c:v>0.50608764815190299</c:v>
                </c:pt>
                <c:pt idx="1611">
                  <c:v>0.50721159482597999</c:v>
                </c:pt>
                <c:pt idx="1612">
                  <c:v>0.50833479607044396</c:v>
                </c:pt>
                <c:pt idx="1613">
                  <c:v>0.50945048407969595</c:v>
                </c:pt>
                <c:pt idx="1614">
                  <c:v>0.51054843539879002</c:v>
                </c:pt>
                <c:pt idx="1615">
                  <c:v>0.51165157454403298</c:v>
                </c:pt>
                <c:pt idx="1616">
                  <c:v>0.51278847406095496</c:v>
                </c:pt>
                <c:pt idx="1617">
                  <c:v>0.51385536894275297</c:v>
                </c:pt>
                <c:pt idx="1618">
                  <c:v>0.51490174004178901</c:v>
                </c:pt>
                <c:pt idx="1619">
                  <c:v>0.51592399654335197</c:v>
                </c:pt>
                <c:pt idx="1620">
                  <c:v>0.51694733716680297</c:v>
                </c:pt>
                <c:pt idx="1621">
                  <c:v>0.51792061508913101</c:v>
                </c:pt>
                <c:pt idx="1622">
                  <c:v>0.51892258770571797</c:v>
                </c:pt>
                <c:pt idx="1623">
                  <c:v>0.51997170833337802</c:v>
                </c:pt>
                <c:pt idx="1624">
                  <c:v>0.52094820151705101</c:v>
                </c:pt>
                <c:pt idx="1625">
                  <c:v>0.52188360049109095</c:v>
                </c:pt>
                <c:pt idx="1626">
                  <c:v>0.52283119409077405</c:v>
                </c:pt>
                <c:pt idx="1627">
                  <c:v>0.52375153200787605</c:v>
                </c:pt>
                <c:pt idx="1628">
                  <c:v>0.52464368127049099</c:v>
                </c:pt>
                <c:pt idx="1629">
                  <c:v>0.52560668267158195</c:v>
                </c:pt>
                <c:pt idx="1630">
                  <c:v>0.52652523646621496</c:v>
                </c:pt>
                <c:pt idx="1631">
                  <c:v>0.52744215379014703</c:v>
                </c:pt>
                <c:pt idx="1632">
                  <c:v>0.52836860925471196</c:v>
                </c:pt>
                <c:pt idx="1633">
                  <c:v>0.52925620177003496</c:v>
                </c:pt>
                <c:pt idx="1634">
                  <c:v>0.53013352449526197</c:v>
                </c:pt>
                <c:pt idx="1635">
                  <c:v>0.530980697661805</c:v>
                </c:pt>
                <c:pt idx="1636">
                  <c:v>0.53176941896100105</c:v>
                </c:pt>
                <c:pt idx="1637">
                  <c:v>0.53257156965466801</c:v>
                </c:pt>
                <c:pt idx="1638">
                  <c:v>0.53337781205455803</c:v>
                </c:pt>
                <c:pt idx="1639">
                  <c:v>0.53414129191565096</c:v>
                </c:pt>
                <c:pt idx="1640">
                  <c:v>0.53486769459841899</c:v>
                </c:pt>
                <c:pt idx="1641">
                  <c:v>0.53568337460058302</c:v>
                </c:pt>
                <c:pt idx="1642">
                  <c:v>0.53645183722354095</c:v>
                </c:pt>
                <c:pt idx="1643">
                  <c:v>0.53717078211529901</c:v>
                </c:pt>
                <c:pt idx="1644">
                  <c:v>0.53785929908435803</c:v>
                </c:pt>
                <c:pt idx="1645">
                  <c:v>0.53850398267599697</c:v>
                </c:pt>
                <c:pt idx="1646">
                  <c:v>0.53916452939602</c:v>
                </c:pt>
                <c:pt idx="1647">
                  <c:v>0.53976127369877902</c:v>
                </c:pt>
                <c:pt idx="1648">
                  <c:v>0.54041543093428601</c:v>
                </c:pt>
                <c:pt idx="1649">
                  <c:v>0.54112326617242101</c:v>
                </c:pt>
                <c:pt idx="1650">
                  <c:v>0.54180501450166496</c:v>
                </c:pt>
                <c:pt idx="1651">
                  <c:v>0.54248094371498801</c:v>
                </c:pt>
                <c:pt idx="1652">
                  <c:v>0.54318541320568303</c:v>
                </c:pt>
                <c:pt idx="1653">
                  <c:v>0.54386928357545306</c:v>
                </c:pt>
                <c:pt idx="1654">
                  <c:v>0.54450756541303702</c:v>
                </c:pt>
                <c:pt idx="1655">
                  <c:v>0.54515071617411504</c:v>
                </c:pt>
                <c:pt idx="1656">
                  <c:v>0.54577854292060302</c:v>
                </c:pt>
                <c:pt idx="1657">
                  <c:v>0.54637138556007903</c:v>
                </c:pt>
                <c:pt idx="1658">
                  <c:v>0.54691778845156702</c:v>
                </c:pt>
                <c:pt idx="1659">
                  <c:v>0.54750291516588601</c:v>
                </c:pt>
                <c:pt idx="1660">
                  <c:v>0.54808459391790598</c:v>
                </c:pt>
                <c:pt idx="1661">
                  <c:v>0.54864842165737304</c:v>
                </c:pt>
                <c:pt idx="1662">
                  <c:v>0.54921287345005199</c:v>
                </c:pt>
                <c:pt idx="1663">
                  <c:v>0.54979897450689696</c:v>
                </c:pt>
                <c:pt idx="1664">
                  <c:v>0.55038933777180399</c:v>
                </c:pt>
                <c:pt idx="1665">
                  <c:v>0.55094362606302205</c:v>
                </c:pt>
                <c:pt idx="1666">
                  <c:v>0.55154301047188503</c:v>
                </c:pt>
                <c:pt idx="1667">
                  <c:v>0.55208307698271997</c:v>
                </c:pt>
                <c:pt idx="1668">
                  <c:v>0.55254541730461804</c:v>
                </c:pt>
                <c:pt idx="1669">
                  <c:v>0.55306640283724096</c:v>
                </c:pt>
                <c:pt idx="1670">
                  <c:v>0.55359824318520701</c:v>
                </c:pt>
                <c:pt idx="1671">
                  <c:v>0.55412211704213798</c:v>
                </c:pt>
                <c:pt idx="1672">
                  <c:v>0.55464481676052202</c:v>
                </c:pt>
                <c:pt idx="1673">
                  <c:v>0.55517234541673599</c:v>
                </c:pt>
                <c:pt idx="1674">
                  <c:v>0.55569635769950299</c:v>
                </c:pt>
                <c:pt idx="1675">
                  <c:v>0.55622449553201103</c:v>
                </c:pt>
                <c:pt idx="1676">
                  <c:v>0.55673629726421403</c:v>
                </c:pt>
                <c:pt idx="1677">
                  <c:v>0.55725503255172804</c:v>
                </c:pt>
                <c:pt idx="1678">
                  <c:v>0.55775851947149002</c:v>
                </c:pt>
                <c:pt idx="1679">
                  <c:v>0.55824582867836803</c:v>
                </c:pt>
                <c:pt idx="1680">
                  <c:v>0.55871177046277498</c:v>
                </c:pt>
                <c:pt idx="1681">
                  <c:v>0.55918369981682203</c:v>
                </c:pt>
                <c:pt idx="1682">
                  <c:v>0.55963197617623694</c:v>
                </c:pt>
                <c:pt idx="1683">
                  <c:v>0.56013646190133404</c:v>
                </c:pt>
                <c:pt idx="1684">
                  <c:v>0.56063791367954097</c:v>
                </c:pt>
                <c:pt idx="1685">
                  <c:v>0.56109271192643295</c:v>
                </c:pt>
                <c:pt idx="1686">
                  <c:v>0.56154005613778901</c:v>
                </c:pt>
                <c:pt idx="1687">
                  <c:v>0.56196786135666399</c:v>
                </c:pt>
                <c:pt idx="1688">
                  <c:v>0.56231402286578702</c:v>
                </c:pt>
                <c:pt idx="1689">
                  <c:v>0.56272734033233296</c:v>
                </c:pt>
                <c:pt idx="1690">
                  <c:v>0.56318558985107303</c:v>
                </c:pt>
                <c:pt idx="1691">
                  <c:v>0.56361959467613798</c:v>
                </c:pt>
                <c:pt idx="1692">
                  <c:v>0.56405918956317203</c:v>
                </c:pt>
                <c:pt idx="1693">
                  <c:v>0.56447572391542</c:v>
                </c:pt>
                <c:pt idx="1694">
                  <c:v>0.564936360193527</c:v>
                </c:pt>
                <c:pt idx="1695">
                  <c:v>0.56537117139452298</c:v>
                </c:pt>
                <c:pt idx="1696">
                  <c:v>0.56575457223077896</c:v>
                </c:pt>
                <c:pt idx="1697">
                  <c:v>0.566155573174007</c:v>
                </c:pt>
                <c:pt idx="1698">
                  <c:v>0.56653582952039605</c:v>
                </c:pt>
                <c:pt idx="1699">
                  <c:v>0.56689969116478001</c:v>
                </c:pt>
                <c:pt idx="1700">
                  <c:v>0.56729719405514101</c:v>
                </c:pt>
                <c:pt idx="1701">
                  <c:v>0.56773893814924703</c:v>
                </c:pt>
                <c:pt idx="1702">
                  <c:v>0.56817556676984804</c:v>
                </c:pt>
                <c:pt idx="1703">
                  <c:v>0.56865552214835402</c:v>
                </c:pt>
                <c:pt idx="1704">
                  <c:v>0.56907432365347699</c:v>
                </c:pt>
                <c:pt idx="1705">
                  <c:v>0.56946653889979104</c:v>
                </c:pt>
                <c:pt idx="1706">
                  <c:v>0.56987774886769704</c:v>
                </c:pt>
                <c:pt idx="1707">
                  <c:v>0.57026525481931201</c:v>
                </c:pt>
                <c:pt idx="1708">
                  <c:v>0.57064568898345303</c:v>
                </c:pt>
                <c:pt idx="1709">
                  <c:v>0.57105393514567004</c:v>
                </c:pt>
                <c:pt idx="1710">
                  <c:v>0.57148147755868695</c:v>
                </c:pt>
                <c:pt idx="1711">
                  <c:v>0.57191030833526202</c:v>
                </c:pt>
                <c:pt idx="1712">
                  <c:v>0.57230986125332195</c:v>
                </c:pt>
                <c:pt idx="1713">
                  <c:v>0.57276361364615302</c:v>
                </c:pt>
                <c:pt idx="1714">
                  <c:v>0.57321842004607004</c:v>
                </c:pt>
                <c:pt idx="1715">
                  <c:v>0.57362030098018102</c:v>
                </c:pt>
                <c:pt idx="1716">
                  <c:v>0.57401798286813999</c:v>
                </c:pt>
                <c:pt idx="1717">
                  <c:v>0.57447411220367905</c:v>
                </c:pt>
                <c:pt idx="1718">
                  <c:v>0.57492633852881403</c:v>
                </c:pt>
                <c:pt idx="1719">
                  <c:v>0.57539654390568395</c:v>
                </c:pt>
                <c:pt idx="1720">
                  <c:v>0.57593814727304105</c:v>
                </c:pt>
                <c:pt idx="1721">
                  <c:v>0.57641103601238297</c:v>
                </c:pt>
                <c:pt idx="1722">
                  <c:v>0.57685471008788103</c:v>
                </c:pt>
                <c:pt idx="1723">
                  <c:v>0.57729320182285604</c:v>
                </c:pt>
                <c:pt idx="1724">
                  <c:v>0.57771729306645503</c:v>
                </c:pt>
                <c:pt idx="1725">
                  <c:v>0.57813249604488204</c:v>
                </c:pt>
                <c:pt idx="1726">
                  <c:v>0.57854239810415897</c:v>
                </c:pt>
                <c:pt idx="1727">
                  <c:v>0.578887438416258</c:v>
                </c:pt>
                <c:pt idx="1728">
                  <c:v>0.57916494551111497</c:v>
                </c:pt>
                <c:pt idx="1729">
                  <c:v>0.57943768770780002</c:v>
                </c:pt>
                <c:pt idx="1730">
                  <c:v>0.579711296667904</c:v>
                </c:pt>
                <c:pt idx="1731">
                  <c:v>0.57990931789838795</c:v>
                </c:pt>
                <c:pt idx="1732">
                  <c:v>0.58010728113047105</c:v>
                </c:pt>
                <c:pt idx="1733">
                  <c:v>0.58030433193699904</c:v>
                </c:pt>
                <c:pt idx="1734">
                  <c:v>0.58039709322575395</c:v>
                </c:pt>
                <c:pt idx="1735">
                  <c:v>0.58040841952529498</c:v>
                </c:pt>
                <c:pt idx="1736">
                  <c:v>0.58042019121218602</c:v>
                </c:pt>
                <c:pt idx="1737">
                  <c:v>0.58038702039211898</c:v>
                </c:pt>
                <c:pt idx="1738">
                  <c:v>0.580307252569778</c:v>
                </c:pt>
                <c:pt idx="1739">
                  <c:v>0.58021936182783096</c:v>
                </c:pt>
                <c:pt idx="1740">
                  <c:v>0.58004745736317398</c:v>
                </c:pt>
                <c:pt idx="1741">
                  <c:v>0.57981202369629004</c:v>
                </c:pt>
                <c:pt idx="1742">
                  <c:v>0.57952376469115596</c:v>
                </c:pt>
                <c:pt idx="1743">
                  <c:v>0.57915031423324703</c:v>
                </c:pt>
                <c:pt idx="1744">
                  <c:v>0.57873707554893605</c:v>
                </c:pt>
                <c:pt idx="1745">
                  <c:v>0.57828463268320296</c:v>
                </c:pt>
                <c:pt idx="1746">
                  <c:v>0.57781192455850094</c:v>
                </c:pt>
                <c:pt idx="1747">
                  <c:v>0.57729012762932097</c:v>
                </c:pt>
                <c:pt idx="1748">
                  <c:v>0.57676265129767101</c:v>
                </c:pt>
                <c:pt idx="1749">
                  <c:v>0.57617136992810403</c:v>
                </c:pt>
                <c:pt idx="1750">
                  <c:v>0.57547967139871203</c:v>
                </c:pt>
                <c:pt idx="1751">
                  <c:v>0.57481710864590496</c:v>
                </c:pt>
                <c:pt idx="1752">
                  <c:v>0.57412746554849803</c:v>
                </c:pt>
                <c:pt idx="1753">
                  <c:v>0.573436224576377</c:v>
                </c:pt>
                <c:pt idx="1754">
                  <c:v>0.572714143626328</c:v>
                </c:pt>
                <c:pt idx="1755">
                  <c:v>0.572015842402534</c:v>
                </c:pt>
                <c:pt idx="1756">
                  <c:v>0.57132086811082605</c:v>
                </c:pt>
                <c:pt idx="1757">
                  <c:v>0.57061281104222294</c:v>
                </c:pt>
                <c:pt idx="1758">
                  <c:v>0.56986879193665896</c:v>
                </c:pt>
                <c:pt idx="1759">
                  <c:v>0.56912181253573801</c:v>
                </c:pt>
                <c:pt idx="1760">
                  <c:v>0.56834021824644698</c:v>
                </c:pt>
                <c:pt idx="1761">
                  <c:v>0.56749880436419298</c:v>
                </c:pt>
                <c:pt idx="1762">
                  <c:v>0.56668032344414998</c:v>
                </c:pt>
                <c:pt idx="1763">
                  <c:v>0.56589001164200703</c:v>
                </c:pt>
                <c:pt idx="1764">
                  <c:v>0.565136793952701</c:v>
                </c:pt>
                <c:pt idx="1765">
                  <c:v>0.56443791771594098</c:v>
                </c:pt>
                <c:pt idx="1766">
                  <c:v>0.56370685489806105</c:v>
                </c:pt>
                <c:pt idx="1767">
                  <c:v>0.56303506965674099</c:v>
                </c:pt>
                <c:pt idx="1768">
                  <c:v>0.56231409225510698</c:v>
                </c:pt>
                <c:pt idx="1769">
                  <c:v>0.56157948834097204</c:v>
                </c:pt>
                <c:pt idx="1770">
                  <c:v>0.56084721674293903</c:v>
                </c:pt>
                <c:pt idx="1771">
                  <c:v>0.56010892435465098</c:v>
                </c:pt>
                <c:pt idx="1772">
                  <c:v>0.55941276723290401</c:v>
                </c:pt>
                <c:pt idx="1773">
                  <c:v>0.55875448756946899</c:v>
                </c:pt>
                <c:pt idx="1774">
                  <c:v>0.55806867503767699</c:v>
                </c:pt>
                <c:pt idx="1775">
                  <c:v>0.55737907818000199</c:v>
                </c:pt>
                <c:pt idx="1776">
                  <c:v>0.55664722967640901</c:v>
                </c:pt>
                <c:pt idx="1777">
                  <c:v>0.55582585717545896</c:v>
                </c:pt>
                <c:pt idx="1778">
                  <c:v>0.55500938781184805</c:v>
                </c:pt>
                <c:pt idx="1779">
                  <c:v>0.55417369430125096</c:v>
                </c:pt>
                <c:pt idx="1780">
                  <c:v>0.55337736680187299</c:v>
                </c:pt>
                <c:pt idx="1781">
                  <c:v>0.55255648554321501</c:v>
                </c:pt>
                <c:pt idx="1782">
                  <c:v>0.55174715575019995</c:v>
                </c:pt>
                <c:pt idx="1783">
                  <c:v>0.55092636071113699</c:v>
                </c:pt>
                <c:pt idx="1784">
                  <c:v>0.55004255149594194</c:v>
                </c:pt>
                <c:pt idx="1785">
                  <c:v>0.54909948044986301</c:v>
                </c:pt>
                <c:pt idx="1786">
                  <c:v>0.54814188608735204</c:v>
                </c:pt>
                <c:pt idx="1787">
                  <c:v>0.54715995962379105</c:v>
                </c:pt>
                <c:pt idx="1788">
                  <c:v>0.54615066764067499</c:v>
                </c:pt>
                <c:pt idx="1789">
                  <c:v>0.545113062725187</c:v>
                </c:pt>
                <c:pt idx="1790">
                  <c:v>0.54402333121765201</c:v>
                </c:pt>
                <c:pt idx="1791">
                  <c:v>0.54288115818530103</c:v>
                </c:pt>
                <c:pt idx="1792">
                  <c:v>0.54170606611582905</c:v>
                </c:pt>
                <c:pt idx="1793">
                  <c:v>0.54057870449536405</c:v>
                </c:pt>
                <c:pt idx="1794">
                  <c:v>0.53944023565103305</c:v>
                </c:pt>
                <c:pt idx="1795">
                  <c:v>0.53822190750350196</c:v>
                </c:pt>
                <c:pt idx="1796">
                  <c:v>0.53694816834483705</c:v>
                </c:pt>
                <c:pt idx="1797">
                  <c:v>0.53561012158311405</c:v>
                </c:pt>
                <c:pt idx="1798">
                  <c:v>0.53409720013018602</c:v>
                </c:pt>
                <c:pt idx="1799">
                  <c:v>0.53259478575746499</c:v>
                </c:pt>
                <c:pt idx="1800">
                  <c:v>0.53107249686559599</c:v>
                </c:pt>
                <c:pt idx="1801">
                  <c:v>0.52943297092888297</c:v>
                </c:pt>
                <c:pt idx="1802">
                  <c:v>0.52786143858997903</c:v>
                </c:pt>
                <c:pt idx="1803">
                  <c:v>0.52627114950367104</c:v>
                </c:pt>
                <c:pt idx="1804">
                  <c:v>0.52475868379005897</c:v>
                </c:pt>
                <c:pt idx="1805">
                  <c:v>0.523289152165473</c:v>
                </c:pt>
                <c:pt idx="1806">
                  <c:v>0.52221312358486005</c:v>
                </c:pt>
                <c:pt idx="1807">
                  <c:v>0.52126726896876596</c:v>
                </c:pt>
                <c:pt idx="1808">
                  <c:v>0.52059814999451604</c:v>
                </c:pt>
                <c:pt idx="1809">
                  <c:v>0.52019284401616595</c:v>
                </c:pt>
                <c:pt idx="1810">
                  <c:v>0.51992497358987</c:v>
                </c:pt>
                <c:pt idx="1811">
                  <c:v>0.51984688148400304</c:v>
                </c:pt>
                <c:pt idx="1812">
                  <c:v>0.52002781343145399</c:v>
                </c:pt>
                <c:pt idx="1813">
                  <c:v>0.52037905213023905</c:v>
                </c:pt>
                <c:pt idx="1814">
                  <c:v>0.52091976162245701</c:v>
                </c:pt>
                <c:pt idx="1815">
                  <c:v>0.52162549223172205</c:v>
                </c:pt>
                <c:pt idx="1816">
                  <c:v>0.52242789937682599</c:v>
                </c:pt>
                <c:pt idx="1817">
                  <c:v>0.52326412325662897</c:v>
                </c:pt>
                <c:pt idx="1818">
                  <c:v>0.52413958267725003</c:v>
                </c:pt>
                <c:pt idx="1819">
                  <c:v>0.52496652908922004</c:v>
                </c:pt>
                <c:pt idx="1820">
                  <c:v>0.52572583791815997</c:v>
                </c:pt>
                <c:pt idx="1821">
                  <c:v>0.52635581066341697</c:v>
                </c:pt>
                <c:pt idx="1822">
                  <c:v>0.52696345794369204</c:v>
                </c:pt>
                <c:pt idx="1823">
                  <c:v>0.52746855596137099</c:v>
                </c:pt>
                <c:pt idx="1824">
                  <c:v>0.52787606919332797</c:v>
                </c:pt>
                <c:pt idx="1825">
                  <c:v>0.52827471574830198</c:v>
                </c:pt>
                <c:pt idx="1826">
                  <c:v>0.52867863344814903</c:v>
                </c:pt>
                <c:pt idx="1827">
                  <c:v>0.52901032193937803</c:v>
                </c:pt>
                <c:pt idx="1828">
                  <c:v>0.52925562338930199</c:v>
                </c:pt>
                <c:pt idx="1829">
                  <c:v>0.52949662553684496</c:v>
                </c:pt>
                <c:pt idx="1830">
                  <c:v>0.52969312543736102</c:v>
                </c:pt>
                <c:pt idx="1831">
                  <c:v>0.52983244119916295</c:v>
                </c:pt>
                <c:pt idx="1832">
                  <c:v>0.52994818086097095</c:v>
                </c:pt>
                <c:pt idx="1833">
                  <c:v>0.53005220108105</c:v>
                </c:pt>
                <c:pt idx="1834">
                  <c:v>0.53005317474511604</c:v>
                </c:pt>
                <c:pt idx="1835">
                  <c:v>0.53001396623473296</c:v>
                </c:pt>
                <c:pt idx="1836">
                  <c:v>0.529995455282256</c:v>
                </c:pt>
                <c:pt idx="1837">
                  <c:v>0.52992074603758099</c:v>
                </c:pt>
                <c:pt idx="1838">
                  <c:v>0.52987129418994805</c:v>
                </c:pt>
                <c:pt idx="1839">
                  <c:v>0.52982395049878195</c:v>
                </c:pt>
                <c:pt idx="1840">
                  <c:v>0.52980513326993794</c:v>
                </c:pt>
                <c:pt idx="1841">
                  <c:v>0.52988196571172896</c:v>
                </c:pt>
                <c:pt idx="1842">
                  <c:v>0.52991726000870099</c:v>
                </c:pt>
                <c:pt idx="1843">
                  <c:v>0.52992712420923405</c:v>
                </c:pt>
                <c:pt idx="1844">
                  <c:v>0.52994845116084399</c:v>
                </c:pt>
                <c:pt idx="1845">
                  <c:v>0.52994477492617797</c:v>
                </c:pt>
                <c:pt idx="1846">
                  <c:v>0.53008678071612203</c:v>
                </c:pt>
                <c:pt idx="1847">
                  <c:v>0.53027667026331204</c:v>
                </c:pt>
                <c:pt idx="1848">
                  <c:v>0.53038247867131105</c:v>
                </c:pt>
                <c:pt idx="1849">
                  <c:v>0.53056989721706604</c:v>
                </c:pt>
                <c:pt idx="1850">
                  <c:v>0.530706524388461</c:v>
                </c:pt>
                <c:pt idx="1851">
                  <c:v>0.53081825727808796</c:v>
                </c:pt>
                <c:pt idx="1852">
                  <c:v>0.53114019675884605</c:v>
                </c:pt>
                <c:pt idx="1853">
                  <c:v>0.53149196383152797</c:v>
                </c:pt>
                <c:pt idx="1854">
                  <c:v>0.531849883774279</c:v>
                </c:pt>
                <c:pt idx="1855">
                  <c:v>0.53226603602569</c:v>
                </c:pt>
                <c:pt idx="1856">
                  <c:v>0.532670440724063</c:v>
                </c:pt>
                <c:pt idx="1857">
                  <c:v>0.53311260167618701</c:v>
                </c:pt>
                <c:pt idx="1858">
                  <c:v>0.53361465777455497</c:v>
                </c:pt>
                <c:pt idx="1859">
                  <c:v>0.53415830728726499</c:v>
                </c:pt>
                <c:pt idx="1860">
                  <c:v>0.53474291893280301</c:v>
                </c:pt>
                <c:pt idx="1861">
                  <c:v>0.535305472291708</c:v>
                </c:pt>
                <c:pt idx="1862">
                  <c:v>0.53582976607908295</c:v>
                </c:pt>
                <c:pt idx="1863">
                  <c:v>0.53630002021244505</c:v>
                </c:pt>
                <c:pt idx="1864">
                  <c:v>0.53669550912700204</c:v>
                </c:pt>
                <c:pt idx="1865">
                  <c:v>0.53715079683809996</c:v>
                </c:pt>
                <c:pt idx="1866">
                  <c:v>0.53750326442432295</c:v>
                </c:pt>
                <c:pt idx="1867">
                  <c:v>0.53776943137215305</c:v>
                </c:pt>
                <c:pt idx="1868">
                  <c:v>0.53800977574450504</c:v>
                </c:pt>
                <c:pt idx="1869">
                  <c:v>0.53815011286412295</c:v>
                </c:pt>
                <c:pt idx="1870">
                  <c:v>0.53820065393942995</c:v>
                </c:pt>
                <c:pt idx="1871">
                  <c:v>0.53818127684338601</c:v>
                </c:pt>
                <c:pt idx="1872">
                  <c:v>0.53809595126148202</c:v>
                </c:pt>
                <c:pt idx="1873">
                  <c:v>0.53799629402956495</c:v>
                </c:pt>
                <c:pt idx="1874">
                  <c:v>0.53781287629011598</c:v>
                </c:pt>
                <c:pt idx="1875">
                  <c:v>0.53754334535552895</c:v>
                </c:pt>
                <c:pt idx="1876">
                  <c:v>0.53726466975475196</c:v>
                </c:pt>
                <c:pt idx="1877">
                  <c:v>0.53691564108537504</c:v>
                </c:pt>
                <c:pt idx="1878">
                  <c:v>0.53649536054713698</c:v>
                </c:pt>
                <c:pt idx="1879">
                  <c:v>0.53611148682325704</c:v>
                </c:pt>
                <c:pt idx="1880">
                  <c:v>0.53563485877321404</c:v>
                </c:pt>
                <c:pt idx="1881">
                  <c:v>0.53513837180725399</c:v>
                </c:pt>
                <c:pt idx="1882">
                  <c:v>0.53465007593633995</c:v>
                </c:pt>
                <c:pt idx="1883">
                  <c:v>0.53421867718140703</c:v>
                </c:pt>
                <c:pt idx="1884">
                  <c:v>0.53379967858342203</c:v>
                </c:pt>
                <c:pt idx="1885">
                  <c:v>0.53336402296859498</c:v>
                </c:pt>
                <c:pt idx="1886">
                  <c:v>0.53283622597090896</c:v>
                </c:pt>
                <c:pt idx="1887">
                  <c:v>0.53222588877385002</c:v>
                </c:pt>
                <c:pt idx="1888">
                  <c:v>0.531602893286518</c:v>
                </c:pt>
                <c:pt idx="1889">
                  <c:v>0.53109234968742203</c:v>
                </c:pt>
                <c:pt idx="1890">
                  <c:v>0.53063325444139697</c:v>
                </c:pt>
                <c:pt idx="1891">
                  <c:v>0.53027381957516795</c:v>
                </c:pt>
                <c:pt idx="1892">
                  <c:v>0.52999008710148798</c:v>
                </c:pt>
                <c:pt idx="1893">
                  <c:v>0.52960162538798505</c:v>
                </c:pt>
                <c:pt idx="1894">
                  <c:v>0.52930807197636198</c:v>
                </c:pt>
                <c:pt idx="1895">
                  <c:v>0.52906646553677406</c:v>
                </c:pt>
                <c:pt idx="1896">
                  <c:v>0.52879744797322303</c:v>
                </c:pt>
                <c:pt idx="1897">
                  <c:v>0.52858225258201796</c:v>
                </c:pt>
                <c:pt idx="1898">
                  <c:v>0.52833281009621202</c:v>
                </c:pt>
                <c:pt idx="1899">
                  <c:v>0.52801565197989098</c:v>
                </c:pt>
                <c:pt idx="1900">
                  <c:v>0.52777987184006703</c:v>
                </c:pt>
                <c:pt idx="1901">
                  <c:v>0.52755824600976597</c:v>
                </c:pt>
                <c:pt idx="1902">
                  <c:v>0.52733132400421201</c:v>
                </c:pt>
                <c:pt idx="1903">
                  <c:v>0.52721156773975997</c:v>
                </c:pt>
                <c:pt idx="1904">
                  <c:v>0.52699589913121803</c:v>
                </c:pt>
                <c:pt idx="1905">
                  <c:v>0.52681150074710204</c:v>
                </c:pt>
                <c:pt idx="1906">
                  <c:v>0.52657103478665401</c:v>
                </c:pt>
                <c:pt idx="1907">
                  <c:v>0.52628539381506301</c:v>
                </c:pt>
                <c:pt idx="1908">
                  <c:v>0.52591767704992098</c:v>
                </c:pt>
                <c:pt idx="1909">
                  <c:v>0.52546114793284504</c:v>
                </c:pt>
                <c:pt idx="1910">
                  <c:v>0.52504583489899403</c:v>
                </c:pt>
                <c:pt idx="1911">
                  <c:v>0.52463133068999701</c:v>
                </c:pt>
                <c:pt idx="1912">
                  <c:v>0.52421364618269595</c:v>
                </c:pt>
                <c:pt idx="1913">
                  <c:v>0.52388770340674795</c:v>
                </c:pt>
                <c:pt idx="1914">
                  <c:v>0.52352319477721598</c:v>
                </c:pt>
                <c:pt idx="1915">
                  <c:v>0.52308379605311095</c:v>
                </c:pt>
                <c:pt idx="1916">
                  <c:v>0.52267881782949799</c:v>
                </c:pt>
                <c:pt idx="1917">
                  <c:v>0.52222418470394805</c:v>
                </c:pt>
                <c:pt idx="1918">
                  <c:v>0.52166172021851998</c:v>
                </c:pt>
                <c:pt idx="1919">
                  <c:v>0.52114417266383295</c:v>
                </c:pt>
                <c:pt idx="1920">
                  <c:v>0.52062337562720995</c:v>
                </c:pt>
                <c:pt idx="1921">
                  <c:v>0.52000053242160804</c:v>
                </c:pt>
                <c:pt idx="1922">
                  <c:v>0.51936952819304705</c:v>
                </c:pt>
                <c:pt idx="1923">
                  <c:v>0.518771575801525</c:v>
                </c:pt>
                <c:pt idx="1924">
                  <c:v>0.51810268198490095</c:v>
                </c:pt>
                <c:pt idx="1925">
                  <c:v>0.51740449697070301</c:v>
                </c:pt>
                <c:pt idx="1926">
                  <c:v>0.51686757488399604</c:v>
                </c:pt>
                <c:pt idx="1927">
                  <c:v>0.51621078272326304</c:v>
                </c:pt>
                <c:pt idx="1928">
                  <c:v>0.51548702614837805</c:v>
                </c:pt>
                <c:pt idx="1929">
                  <c:v>0.51482597991048695</c:v>
                </c:pt>
                <c:pt idx="1930">
                  <c:v>0.514151128931709</c:v>
                </c:pt>
                <c:pt idx="1931">
                  <c:v>0.51353205580958305</c:v>
                </c:pt>
                <c:pt idx="1932">
                  <c:v>0.51299896173394399</c:v>
                </c:pt>
                <c:pt idx="1933">
                  <c:v>0.51235035342041202</c:v>
                </c:pt>
                <c:pt idx="1934">
                  <c:v>0.5116459091833</c:v>
                </c:pt>
                <c:pt idx="1935">
                  <c:v>0.51098692217715003</c:v>
                </c:pt>
                <c:pt idx="1936">
                  <c:v>0.51022919661314203</c:v>
                </c:pt>
                <c:pt idx="1937">
                  <c:v>0.50968103395104203</c:v>
                </c:pt>
                <c:pt idx="1938">
                  <c:v>0.50931797100570997</c:v>
                </c:pt>
                <c:pt idx="1939">
                  <c:v>0.50885049405022098</c:v>
                </c:pt>
                <c:pt idx="1940">
                  <c:v>0.50840279814377798</c:v>
                </c:pt>
                <c:pt idx="1941">
                  <c:v>0.50798739972733897</c:v>
                </c:pt>
                <c:pt idx="1942">
                  <c:v>0.507474315620984</c:v>
                </c:pt>
                <c:pt idx="1943">
                  <c:v>0.50714162929630502</c:v>
                </c:pt>
                <c:pt idx="1944">
                  <c:v>0.506996396839969</c:v>
                </c:pt>
                <c:pt idx="1945">
                  <c:v>0.50681047460746897</c:v>
                </c:pt>
                <c:pt idx="1946">
                  <c:v>0.50677226396511899</c:v>
                </c:pt>
                <c:pt idx="1947">
                  <c:v>0.50656825697889896</c:v>
                </c:pt>
                <c:pt idx="1948">
                  <c:v>0.50631493389371196</c:v>
                </c:pt>
                <c:pt idx="1949">
                  <c:v>0.50595795741922001</c:v>
                </c:pt>
                <c:pt idx="1950">
                  <c:v>0.50562365548971699</c:v>
                </c:pt>
                <c:pt idx="1951">
                  <c:v>0.50526826805496095</c:v>
                </c:pt>
                <c:pt idx="1952">
                  <c:v>0.50486277249700195</c:v>
                </c:pt>
                <c:pt idx="1953">
                  <c:v>0.50457772485318297</c:v>
                </c:pt>
                <c:pt idx="1954">
                  <c:v>0.50432295087057499</c:v>
                </c:pt>
                <c:pt idx="1955">
                  <c:v>0.504117652280198</c:v>
                </c:pt>
                <c:pt idx="1956">
                  <c:v>0.50409323336397605</c:v>
                </c:pt>
                <c:pt idx="1957">
                  <c:v>0.50392407596586097</c:v>
                </c:pt>
                <c:pt idx="1958">
                  <c:v>0.50368841947485998</c:v>
                </c:pt>
                <c:pt idx="1959">
                  <c:v>0.50346311826999002</c:v>
                </c:pt>
                <c:pt idx="1960">
                  <c:v>0.50324591669901797</c:v>
                </c:pt>
                <c:pt idx="1961">
                  <c:v>0.50309566936303396</c:v>
                </c:pt>
                <c:pt idx="1962">
                  <c:v>0.50290689876063099</c:v>
                </c:pt>
                <c:pt idx="1963">
                  <c:v>0.50261744439529799</c:v>
                </c:pt>
                <c:pt idx="1964">
                  <c:v>0.50224412983509303</c:v>
                </c:pt>
                <c:pt idx="1965">
                  <c:v>0.50201131195584303</c:v>
                </c:pt>
                <c:pt idx="1966">
                  <c:v>0.50196322809614902</c:v>
                </c:pt>
                <c:pt idx="1967">
                  <c:v>0.50172121444215201</c:v>
                </c:pt>
                <c:pt idx="1968">
                  <c:v>0.50134831007025105</c:v>
                </c:pt>
                <c:pt idx="1969">
                  <c:v>0.50092908507857203</c:v>
                </c:pt>
                <c:pt idx="1970">
                  <c:v>0.50033388890754105</c:v>
                </c:pt>
                <c:pt idx="1971">
                  <c:v>0.49971402922705499</c:v>
                </c:pt>
                <c:pt idx="1972">
                  <c:v>0.49915010053987002</c:v>
                </c:pt>
                <c:pt idx="1973">
                  <c:v>0.49855941547747601</c:v>
                </c:pt>
                <c:pt idx="1974">
                  <c:v>0.49787994011473902</c:v>
                </c:pt>
                <c:pt idx="1975">
                  <c:v>0.497236749158457</c:v>
                </c:pt>
                <c:pt idx="1976">
                  <c:v>0.49665534289188201</c:v>
                </c:pt>
                <c:pt idx="1977">
                  <c:v>0.49601998222652799</c:v>
                </c:pt>
                <c:pt idx="1978">
                  <c:v>0.495414887127819</c:v>
                </c:pt>
                <c:pt idx="1979">
                  <c:v>0.494791451564005</c:v>
                </c:pt>
                <c:pt idx="1980">
                  <c:v>0.49420332745721002</c:v>
                </c:pt>
                <c:pt idx="1981">
                  <c:v>0.49379780038497101</c:v>
                </c:pt>
                <c:pt idx="1982">
                  <c:v>0.49340068168507401</c:v>
                </c:pt>
                <c:pt idx="1983">
                  <c:v>0.49291874518824302</c:v>
                </c:pt>
                <c:pt idx="1984">
                  <c:v>0.49240967614565201</c:v>
                </c:pt>
                <c:pt idx="1985">
                  <c:v>0.49191263558383502</c:v>
                </c:pt>
                <c:pt idx="1986">
                  <c:v>0.49140814664524801</c:v>
                </c:pt>
                <c:pt idx="1987">
                  <c:v>0.49096366214529902</c:v>
                </c:pt>
                <c:pt idx="1988">
                  <c:v>0.49062873688257502</c:v>
                </c:pt>
                <c:pt idx="1989">
                  <c:v>0.490242705465257</c:v>
                </c:pt>
                <c:pt idx="1990">
                  <c:v>0.48982463406577198</c:v>
                </c:pt>
                <c:pt idx="1991">
                  <c:v>0.48956191199725901</c:v>
                </c:pt>
                <c:pt idx="1992">
                  <c:v>0.48929299904866902</c:v>
                </c:pt>
                <c:pt idx="1993">
                  <c:v>0.48893014584963401</c:v>
                </c:pt>
                <c:pt idx="1994">
                  <c:v>0.48856276771567603</c:v>
                </c:pt>
                <c:pt idx="1995">
                  <c:v>0.48810092147745099</c:v>
                </c:pt>
                <c:pt idx="1996">
                  <c:v>0.48757769961903402</c:v>
                </c:pt>
                <c:pt idx="1997">
                  <c:v>0.48703182827299302</c:v>
                </c:pt>
                <c:pt idx="1998">
                  <c:v>0.48655805328832902</c:v>
                </c:pt>
                <c:pt idx="1999">
                  <c:v>0.48609911149854002</c:v>
                </c:pt>
                <c:pt idx="2000">
                  <c:v>0.48541100469806397</c:v>
                </c:pt>
                <c:pt idx="2001">
                  <c:v>0.48467212842378998</c:v>
                </c:pt>
                <c:pt idx="2002">
                  <c:v>0.48404283340870102</c:v>
                </c:pt>
                <c:pt idx="2003">
                  <c:v>0.48342580422498599</c:v>
                </c:pt>
                <c:pt idx="2004">
                  <c:v>0.48287541437693399</c:v>
                </c:pt>
                <c:pt idx="2005">
                  <c:v>0.482449466751668</c:v>
                </c:pt>
                <c:pt idx="2006">
                  <c:v>0.48185879122467601</c:v>
                </c:pt>
                <c:pt idx="2007">
                  <c:v>0.48128052089931</c:v>
                </c:pt>
                <c:pt idx="2008">
                  <c:v>0.48080528518501497</c:v>
                </c:pt>
                <c:pt idx="2009">
                  <c:v>0.48023606321484402</c:v>
                </c:pt>
                <c:pt idx="2010">
                  <c:v>0.47962513018094299</c:v>
                </c:pt>
                <c:pt idx="2011">
                  <c:v>0.47873658583110301</c:v>
                </c:pt>
                <c:pt idx="2012">
                  <c:v>0.47806827979997901</c:v>
                </c:pt>
                <c:pt idx="2013">
                  <c:v>0.47750260346120899</c:v>
                </c:pt>
                <c:pt idx="2014">
                  <c:v>0.47681009812391401</c:v>
                </c:pt>
                <c:pt idx="2015">
                  <c:v>0.47623692719264998</c:v>
                </c:pt>
                <c:pt idx="2016">
                  <c:v>0.47527805398735701</c:v>
                </c:pt>
                <c:pt idx="2017">
                  <c:v>0.474345357566541</c:v>
                </c:pt>
                <c:pt idx="2018">
                  <c:v>0.473536036443856</c:v>
                </c:pt>
                <c:pt idx="2019">
                  <c:v>0.47277984669613998</c:v>
                </c:pt>
                <c:pt idx="2020">
                  <c:v>0.47220529304506997</c:v>
                </c:pt>
                <c:pt idx="2021">
                  <c:v>0.471365019058677</c:v>
                </c:pt>
                <c:pt idx="2022">
                  <c:v>0.47057280440650601</c:v>
                </c:pt>
                <c:pt idx="2023">
                  <c:v>0.46959783357669199</c:v>
                </c:pt>
                <c:pt idx="2024">
                  <c:v>0.46850653339568299</c:v>
                </c:pt>
                <c:pt idx="2025">
                  <c:v>0.46779325342226002</c:v>
                </c:pt>
                <c:pt idx="2026">
                  <c:v>0.46671434368785902</c:v>
                </c:pt>
                <c:pt idx="2027">
                  <c:v>0.46559958130576701</c:v>
                </c:pt>
                <c:pt idx="2028">
                  <c:v>0.464744287099006</c:v>
                </c:pt>
                <c:pt idx="2029">
                  <c:v>0.46354076788475701</c:v>
                </c:pt>
                <c:pt idx="2030">
                  <c:v>0.46249611655259099</c:v>
                </c:pt>
                <c:pt idx="2031">
                  <c:v>0.46171375167336898</c:v>
                </c:pt>
                <c:pt idx="2032">
                  <c:v>0.46074730395736202</c:v>
                </c:pt>
                <c:pt idx="2033">
                  <c:v>0.45986770588394998</c:v>
                </c:pt>
                <c:pt idx="2034">
                  <c:v>0.45922239360070799</c:v>
                </c:pt>
                <c:pt idx="2035">
                  <c:v>0.45838231911846899</c:v>
                </c:pt>
                <c:pt idx="2036">
                  <c:v>0.45738739168976</c:v>
                </c:pt>
                <c:pt idx="2037">
                  <c:v>0.45637941535189203</c:v>
                </c:pt>
                <c:pt idx="2038">
                  <c:v>0.45518155482008599</c:v>
                </c:pt>
                <c:pt idx="2039">
                  <c:v>0.45411908059579698</c:v>
                </c:pt>
                <c:pt idx="2040">
                  <c:v>0.45325110279223102</c:v>
                </c:pt>
                <c:pt idx="2041">
                  <c:v>0.45247429218615498</c:v>
                </c:pt>
                <c:pt idx="2042">
                  <c:v>0.45184211823840398</c:v>
                </c:pt>
                <c:pt idx="2043">
                  <c:v>0.45097133497946001</c:v>
                </c:pt>
                <c:pt idx="2044">
                  <c:v>0.45016183103638302</c:v>
                </c:pt>
                <c:pt idx="2045">
                  <c:v>0.44938640133672297</c:v>
                </c:pt>
                <c:pt idx="2046">
                  <c:v>0.44826741426260103</c:v>
                </c:pt>
                <c:pt idx="2047">
                  <c:v>0.44746024942972801</c:v>
                </c:pt>
                <c:pt idx="2048">
                  <c:v>0.44658565322021598</c:v>
                </c:pt>
                <c:pt idx="2049">
                  <c:v>0.44567786034973</c:v>
                </c:pt>
                <c:pt idx="2050">
                  <c:v>0.44513281218607598</c:v>
                </c:pt>
              </c:numCache>
            </c:numRef>
          </c:yVal>
          <c:smooth val="1"/>
          <c:extLst>
            <c:ext xmlns:c16="http://schemas.microsoft.com/office/drawing/2014/chart" uri="{C3380CC4-5D6E-409C-BE32-E72D297353CC}">
              <c16:uniqueId val="{00000006-F8C5-4899-8030-2736C142E439}"/>
            </c:ext>
          </c:extLst>
        </c:ser>
        <c:ser>
          <c:idx val="7"/>
          <c:order val="7"/>
          <c:tx>
            <c:strRef>
              <c:f>asd_lb!$I$1</c:f>
              <c:strCache>
                <c:ptCount val="1"/>
                <c:pt idx="0">
                  <c:v>nachbir</c:v>
                </c:pt>
              </c:strCache>
            </c:strRef>
          </c:tx>
          <c:spPr>
            <a:ln w="19050" cap="rnd">
              <a:solidFill>
                <a:schemeClr val="accent2">
                  <a:lumMod val="60000"/>
                </a:schemeClr>
              </a:solidFill>
              <a:round/>
            </a:ln>
            <a:effectLst/>
          </c:spPr>
          <c:marker>
            <c:symbol val="none"/>
          </c:marker>
          <c:xVal>
            <c:numRef>
              <c:f>asd_lb!$A$2:$A$2052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asd_lb!$I$2:$I$2052</c:f>
              <c:numCache>
                <c:formatCode>General</c:formatCode>
                <c:ptCount val="2051"/>
                <c:pt idx="0">
                  <c:v>0.11401589850714</c:v>
                </c:pt>
                <c:pt idx="1">
                  <c:v>0.115252645181599</c:v>
                </c:pt>
                <c:pt idx="2">
                  <c:v>0.11707668710021001</c:v>
                </c:pt>
                <c:pt idx="3">
                  <c:v>0.117702280787832</c:v>
                </c:pt>
                <c:pt idx="4">
                  <c:v>0.11702532464118599</c:v>
                </c:pt>
                <c:pt idx="5">
                  <c:v>0.116490253145173</c:v>
                </c:pt>
                <c:pt idx="6">
                  <c:v>0.117600680862293</c:v>
                </c:pt>
                <c:pt idx="7">
                  <c:v>0.118782490360424</c:v>
                </c:pt>
                <c:pt idx="8">
                  <c:v>0.116707494154856</c:v>
                </c:pt>
                <c:pt idx="9">
                  <c:v>0.117547458236093</c:v>
                </c:pt>
                <c:pt idx="10">
                  <c:v>0.119574507933652</c:v>
                </c:pt>
                <c:pt idx="11">
                  <c:v>0.119177883853542</c:v>
                </c:pt>
                <c:pt idx="12">
                  <c:v>0.120383670616385</c:v>
                </c:pt>
                <c:pt idx="13">
                  <c:v>0.12167379647082199</c:v>
                </c:pt>
                <c:pt idx="14">
                  <c:v>0.121905194379115</c:v>
                </c:pt>
                <c:pt idx="15">
                  <c:v>0.123361451046649</c:v>
                </c:pt>
                <c:pt idx="16">
                  <c:v>0.12378851827982</c:v>
                </c:pt>
                <c:pt idx="17">
                  <c:v>0.124036601177752</c:v>
                </c:pt>
                <c:pt idx="18">
                  <c:v>0.126687846803924</c:v>
                </c:pt>
                <c:pt idx="19">
                  <c:v>0.125865609705056</c:v>
                </c:pt>
                <c:pt idx="20">
                  <c:v>0.124473116494683</c:v>
                </c:pt>
                <c:pt idx="21">
                  <c:v>0.12767579907494001</c:v>
                </c:pt>
                <c:pt idx="22">
                  <c:v>0.12834595052790501</c:v>
                </c:pt>
                <c:pt idx="23">
                  <c:v>0.12833508646819999</c:v>
                </c:pt>
                <c:pt idx="24">
                  <c:v>0.13032966184433301</c:v>
                </c:pt>
                <c:pt idx="25">
                  <c:v>0.13178113460833901</c:v>
                </c:pt>
                <c:pt idx="26">
                  <c:v>0.13268140867275799</c:v>
                </c:pt>
                <c:pt idx="27">
                  <c:v>0.13348422448566999</c:v>
                </c:pt>
                <c:pt idx="28">
                  <c:v>0.134179546346583</c:v>
                </c:pt>
                <c:pt idx="29">
                  <c:v>0.13551519110153901</c:v>
                </c:pt>
                <c:pt idx="30">
                  <c:v>0.136779544189498</c:v>
                </c:pt>
                <c:pt idx="31">
                  <c:v>0.137108464151523</c:v>
                </c:pt>
                <c:pt idx="32">
                  <c:v>0.139016812325057</c:v>
                </c:pt>
                <c:pt idx="33">
                  <c:v>0.14088348842173001</c:v>
                </c:pt>
                <c:pt idx="34">
                  <c:v>0.14091002943331701</c:v>
                </c:pt>
                <c:pt idx="35">
                  <c:v>0.141774006718933</c:v>
                </c:pt>
                <c:pt idx="36">
                  <c:v>0.14302788350312801</c:v>
                </c:pt>
                <c:pt idx="37">
                  <c:v>0.14412624455074899</c:v>
                </c:pt>
                <c:pt idx="38">
                  <c:v>0.14627217627988401</c:v>
                </c:pt>
                <c:pt idx="39">
                  <c:v>0.14823751302770199</c:v>
                </c:pt>
                <c:pt idx="40">
                  <c:v>0.14957371170171099</c:v>
                </c:pt>
                <c:pt idx="41">
                  <c:v>0.15075012560761999</c:v>
                </c:pt>
                <c:pt idx="42">
                  <c:v>0.15168142153776301</c:v>
                </c:pt>
                <c:pt idx="43">
                  <c:v>0.15236301220130999</c:v>
                </c:pt>
                <c:pt idx="44">
                  <c:v>0.15264031315006901</c:v>
                </c:pt>
                <c:pt idx="45">
                  <c:v>0.15398620958988299</c:v>
                </c:pt>
                <c:pt idx="46">
                  <c:v>0.15578169266886999</c:v>
                </c:pt>
                <c:pt idx="47">
                  <c:v>0.15744327176813999</c:v>
                </c:pt>
                <c:pt idx="48">
                  <c:v>0.15811709517092301</c:v>
                </c:pt>
                <c:pt idx="49">
                  <c:v>0.158987474076587</c:v>
                </c:pt>
                <c:pt idx="50">
                  <c:v>0.16069328782249301</c:v>
                </c:pt>
                <c:pt idx="51">
                  <c:v>0.16189340636770799</c:v>
                </c:pt>
                <c:pt idx="52">
                  <c:v>0.162743161618324</c:v>
                </c:pt>
                <c:pt idx="53">
                  <c:v>0.163499109355178</c:v>
                </c:pt>
                <c:pt idx="54">
                  <c:v>0.16479127595011001</c:v>
                </c:pt>
                <c:pt idx="55">
                  <c:v>0.165934666915419</c:v>
                </c:pt>
                <c:pt idx="56">
                  <c:v>0.16665908543930999</c:v>
                </c:pt>
                <c:pt idx="57">
                  <c:v>0.167083492411391</c:v>
                </c:pt>
                <c:pt idx="58">
                  <c:v>0.167645113156287</c:v>
                </c:pt>
                <c:pt idx="59">
                  <c:v>0.16837305188145699</c:v>
                </c:pt>
                <c:pt idx="60">
                  <c:v>0.169233139717689</c:v>
                </c:pt>
                <c:pt idx="61">
                  <c:v>0.17030930435300501</c:v>
                </c:pt>
                <c:pt idx="62">
                  <c:v>0.17130558524982301</c:v>
                </c:pt>
                <c:pt idx="63">
                  <c:v>0.17202327855873401</c:v>
                </c:pt>
                <c:pt idx="64">
                  <c:v>0.172622215843553</c:v>
                </c:pt>
                <c:pt idx="65">
                  <c:v>0.173433195593129</c:v>
                </c:pt>
                <c:pt idx="66">
                  <c:v>0.17408918548225499</c:v>
                </c:pt>
                <c:pt idx="67">
                  <c:v>0.17417488366133299</c:v>
                </c:pt>
                <c:pt idx="68">
                  <c:v>0.17514723691428899</c:v>
                </c:pt>
                <c:pt idx="69">
                  <c:v>0.17617462118152299</c:v>
                </c:pt>
                <c:pt idx="70">
                  <c:v>0.176433275196827</c:v>
                </c:pt>
                <c:pt idx="71">
                  <c:v>0.17720071531471901</c:v>
                </c:pt>
                <c:pt idx="72">
                  <c:v>0.17805572939245101</c:v>
                </c:pt>
                <c:pt idx="73">
                  <c:v>0.178609719622212</c:v>
                </c:pt>
                <c:pt idx="74">
                  <c:v>0.17946071802334701</c:v>
                </c:pt>
                <c:pt idx="75">
                  <c:v>0.18019164723884501</c:v>
                </c:pt>
                <c:pt idx="76">
                  <c:v>0.18071918672074899</c:v>
                </c:pt>
                <c:pt idx="77">
                  <c:v>0.18143558229642601</c:v>
                </c:pt>
                <c:pt idx="78">
                  <c:v>0.18263514611835699</c:v>
                </c:pt>
                <c:pt idx="79">
                  <c:v>0.18377902296186099</c:v>
                </c:pt>
                <c:pt idx="80">
                  <c:v>0.183817927745591</c:v>
                </c:pt>
                <c:pt idx="81">
                  <c:v>0.18417737333511</c:v>
                </c:pt>
                <c:pt idx="82">
                  <c:v>0.18491760376698599</c:v>
                </c:pt>
                <c:pt idx="83">
                  <c:v>0.18573811574253299</c:v>
                </c:pt>
                <c:pt idx="84">
                  <c:v>0.186301276033814</c:v>
                </c:pt>
                <c:pt idx="85">
                  <c:v>0.18710157912893499</c:v>
                </c:pt>
                <c:pt idx="86">
                  <c:v>0.18839488845565999</c:v>
                </c:pt>
                <c:pt idx="87">
                  <c:v>0.18952376358074099</c:v>
                </c:pt>
                <c:pt idx="88">
                  <c:v>0.190547186199826</c:v>
                </c:pt>
                <c:pt idx="89">
                  <c:v>0.19138412468693999</c:v>
                </c:pt>
                <c:pt idx="90">
                  <c:v>0.19188127895405399</c:v>
                </c:pt>
                <c:pt idx="91">
                  <c:v>0.192826421301318</c:v>
                </c:pt>
                <c:pt idx="92">
                  <c:v>0.19390562107455001</c:v>
                </c:pt>
                <c:pt idx="93">
                  <c:v>0.19472173100450399</c:v>
                </c:pt>
                <c:pt idx="94">
                  <c:v>0.195693451299811</c:v>
                </c:pt>
                <c:pt idx="95">
                  <c:v>0.196750200891816</c:v>
                </c:pt>
                <c:pt idx="96">
                  <c:v>0.19782725076875099</c:v>
                </c:pt>
                <c:pt idx="97">
                  <c:v>0.19900407416715199</c:v>
                </c:pt>
                <c:pt idx="98">
                  <c:v>0.20013863622352801</c:v>
                </c:pt>
                <c:pt idx="99">
                  <c:v>0.20117147899048701</c:v>
                </c:pt>
                <c:pt idx="100">
                  <c:v>0.20245260071621199</c:v>
                </c:pt>
                <c:pt idx="101">
                  <c:v>0.20371437158428499</c:v>
                </c:pt>
                <c:pt idx="102">
                  <c:v>0.20488672828215501</c:v>
                </c:pt>
                <c:pt idx="103">
                  <c:v>0.205892638395483</c:v>
                </c:pt>
                <c:pt idx="104">
                  <c:v>0.20700175016080799</c:v>
                </c:pt>
                <c:pt idx="105">
                  <c:v>0.208212373582911</c:v>
                </c:pt>
                <c:pt idx="106">
                  <c:v>0.20925158209367001</c:v>
                </c:pt>
                <c:pt idx="107">
                  <c:v>0.210492101621614</c:v>
                </c:pt>
                <c:pt idx="108">
                  <c:v>0.211939642726653</c:v>
                </c:pt>
                <c:pt idx="109">
                  <c:v>0.213395337280995</c:v>
                </c:pt>
                <c:pt idx="110">
                  <c:v>0.21436298773850401</c:v>
                </c:pt>
                <c:pt idx="111">
                  <c:v>0.21541864881755499</c:v>
                </c:pt>
                <c:pt idx="112">
                  <c:v>0.216795893245078</c:v>
                </c:pt>
                <c:pt idx="113">
                  <c:v>0.21809555503305</c:v>
                </c:pt>
                <c:pt idx="114">
                  <c:v>0.219316687600006</c:v>
                </c:pt>
                <c:pt idx="115">
                  <c:v>0.22060746687694699</c:v>
                </c:pt>
                <c:pt idx="116">
                  <c:v>0.222163475785848</c:v>
                </c:pt>
                <c:pt idx="117">
                  <c:v>0.223522095385423</c:v>
                </c:pt>
                <c:pt idx="118">
                  <c:v>0.22471198343422299</c:v>
                </c:pt>
                <c:pt idx="119">
                  <c:v>0.22591565575707101</c:v>
                </c:pt>
                <c:pt idx="120">
                  <c:v>0.227321454370151</c:v>
                </c:pt>
                <c:pt idx="121">
                  <c:v>0.22884667310062101</c:v>
                </c:pt>
                <c:pt idx="122">
                  <c:v>0.230324890166485</c:v>
                </c:pt>
                <c:pt idx="123">
                  <c:v>0.23157865215524401</c:v>
                </c:pt>
                <c:pt idx="124">
                  <c:v>0.23293890420006499</c:v>
                </c:pt>
                <c:pt idx="125">
                  <c:v>0.23444251427851101</c:v>
                </c:pt>
                <c:pt idx="126">
                  <c:v>0.235808861416235</c:v>
                </c:pt>
                <c:pt idx="127">
                  <c:v>0.23716620663472501</c:v>
                </c:pt>
                <c:pt idx="128">
                  <c:v>0.238607540540448</c:v>
                </c:pt>
                <c:pt idx="129">
                  <c:v>0.240164773840086</c:v>
                </c:pt>
                <c:pt idx="130">
                  <c:v>0.24163732859450199</c:v>
                </c:pt>
                <c:pt idx="131">
                  <c:v>0.24314123168670701</c:v>
                </c:pt>
                <c:pt idx="132">
                  <c:v>0.24476688940510299</c:v>
                </c:pt>
                <c:pt idx="133">
                  <c:v>0.24616347008514899</c:v>
                </c:pt>
                <c:pt idx="134">
                  <c:v>0.24756115270974499</c:v>
                </c:pt>
                <c:pt idx="135">
                  <c:v>0.249101327138991</c:v>
                </c:pt>
                <c:pt idx="136">
                  <c:v>0.25071827235784799</c:v>
                </c:pt>
                <c:pt idx="137">
                  <c:v>0.25234983539818601</c:v>
                </c:pt>
                <c:pt idx="138">
                  <c:v>0.25400884423724102</c:v>
                </c:pt>
                <c:pt idx="139">
                  <c:v>0.25568885577189199</c:v>
                </c:pt>
                <c:pt idx="140">
                  <c:v>0.25728099445865099</c:v>
                </c:pt>
                <c:pt idx="141">
                  <c:v>0.25885106982788803</c:v>
                </c:pt>
                <c:pt idx="142">
                  <c:v>0.26047583070429797</c:v>
                </c:pt>
                <c:pt idx="143">
                  <c:v>0.26207840524223103</c:v>
                </c:pt>
                <c:pt idx="144">
                  <c:v>0.263727409051772</c:v>
                </c:pt>
                <c:pt idx="145">
                  <c:v>0.26544976333859299</c:v>
                </c:pt>
                <c:pt idx="146">
                  <c:v>0.26715166015550701</c:v>
                </c:pt>
                <c:pt idx="147">
                  <c:v>0.268901468059004</c:v>
                </c:pt>
                <c:pt idx="148">
                  <c:v>0.27072430165313599</c:v>
                </c:pt>
                <c:pt idx="149">
                  <c:v>0.27249114128850299</c:v>
                </c:pt>
                <c:pt idx="150">
                  <c:v>0.27423901778731402</c:v>
                </c:pt>
                <c:pt idx="151">
                  <c:v>0.27601350356940102</c:v>
                </c:pt>
                <c:pt idx="152">
                  <c:v>0.27786738657802601</c:v>
                </c:pt>
                <c:pt idx="153">
                  <c:v>0.27966083618883197</c:v>
                </c:pt>
                <c:pt idx="154">
                  <c:v>0.281461171451313</c:v>
                </c:pt>
                <c:pt idx="155">
                  <c:v>0.283397225758803</c:v>
                </c:pt>
                <c:pt idx="156">
                  <c:v>0.28523683982667503</c:v>
                </c:pt>
                <c:pt idx="157">
                  <c:v>0.28709606953515399</c:v>
                </c:pt>
                <c:pt idx="158">
                  <c:v>0.28906253973772</c:v>
                </c:pt>
                <c:pt idx="159">
                  <c:v>0.290886062457616</c:v>
                </c:pt>
                <c:pt idx="160">
                  <c:v>0.29275630317814899</c:v>
                </c:pt>
                <c:pt idx="161">
                  <c:v>0.29469829683322302</c:v>
                </c:pt>
                <c:pt idx="162">
                  <c:v>0.29661820994684301</c:v>
                </c:pt>
                <c:pt idx="163">
                  <c:v>0.29840342257492503</c:v>
                </c:pt>
                <c:pt idx="164">
                  <c:v>0.30010568968970802</c:v>
                </c:pt>
                <c:pt idx="165">
                  <c:v>0.30191101675689502</c:v>
                </c:pt>
                <c:pt idx="166">
                  <c:v>0.303792000860024</c:v>
                </c:pt>
                <c:pt idx="167">
                  <c:v>0.30566153149303898</c:v>
                </c:pt>
                <c:pt idx="168">
                  <c:v>0.30741152197603899</c:v>
                </c:pt>
                <c:pt idx="169">
                  <c:v>0.30914231854531199</c:v>
                </c:pt>
                <c:pt idx="170">
                  <c:v>0.31087032683862098</c:v>
                </c:pt>
                <c:pt idx="171">
                  <c:v>0.31258892194092303</c:v>
                </c:pt>
                <c:pt idx="172">
                  <c:v>0.314277871813472</c:v>
                </c:pt>
                <c:pt idx="173">
                  <c:v>0.315922608182239</c:v>
                </c:pt>
                <c:pt idx="174">
                  <c:v>0.31754716110394998</c:v>
                </c:pt>
                <c:pt idx="175">
                  <c:v>0.319229654238669</c:v>
                </c:pt>
                <c:pt idx="176">
                  <c:v>0.32082754620739701</c:v>
                </c:pt>
                <c:pt idx="177">
                  <c:v>0.32235990277767101</c:v>
                </c:pt>
                <c:pt idx="178">
                  <c:v>0.32398985686736498</c:v>
                </c:pt>
                <c:pt idx="179">
                  <c:v>0.32540427562430502</c:v>
                </c:pt>
                <c:pt idx="180">
                  <c:v>0.32673413822792302</c:v>
                </c:pt>
                <c:pt idx="181">
                  <c:v>0.32817746572088202</c:v>
                </c:pt>
                <c:pt idx="182">
                  <c:v>0.32960228770723698</c:v>
                </c:pt>
                <c:pt idx="183">
                  <c:v>0.33101522440439501</c:v>
                </c:pt>
                <c:pt idx="184">
                  <c:v>0.33237964143005699</c:v>
                </c:pt>
                <c:pt idx="185">
                  <c:v>0.33369402571949602</c:v>
                </c:pt>
                <c:pt idx="186">
                  <c:v>0.334906002981121</c:v>
                </c:pt>
                <c:pt idx="187">
                  <c:v>0.33604803171348402</c:v>
                </c:pt>
                <c:pt idx="188">
                  <c:v>0.33735045795355001</c:v>
                </c:pt>
                <c:pt idx="189">
                  <c:v>0.33858865261188398</c:v>
                </c:pt>
                <c:pt idx="190">
                  <c:v>0.33970696968223002</c:v>
                </c:pt>
                <c:pt idx="191">
                  <c:v>0.34071439275077098</c:v>
                </c:pt>
                <c:pt idx="192">
                  <c:v>0.34178330154390901</c:v>
                </c:pt>
                <c:pt idx="193">
                  <c:v>0.34282548642657101</c:v>
                </c:pt>
                <c:pt idx="194">
                  <c:v>0.34375698919018199</c:v>
                </c:pt>
                <c:pt idx="195">
                  <c:v>0.34479638212588798</c:v>
                </c:pt>
                <c:pt idx="196">
                  <c:v>0.34581677429103103</c:v>
                </c:pt>
                <c:pt idx="197">
                  <c:v>0.34674527581715497</c:v>
                </c:pt>
                <c:pt idx="198">
                  <c:v>0.34771077816663198</c:v>
                </c:pt>
                <c:pt idx="199">
                  <c:v>0.348695600227588</c:v>
                </c:pt>
                <c:pt idx="200">
                  <c:v>0.34968129894292699</c:v>
                </c:pt>
                <c:pt idx="201">
                  <c:v>0.350625337129159</c:v>
                </c:pt>
                <c:pt idx="202">
                  <c:v>0.35162667158769201</c:v>
                </c:pt>
                <c:pt idx="203">
                  <c:v>0.35259448846396901</c:v>
                </c:pt>
                <c:pt idx="204">
                  <c:v>0.35337961708186499</c:v>
                </c:pt>
                <c:pt idx="205">
                  <c:v>0.35426014153797297</c:v>
                </c:pt>
                <c:pt idx="206">
                  <c:v>0.35517987780447302</c:v>
                </c:pt>
                <c:pt idx="207">
                  <c:v>0.35600594676182701</c:v>
                </c:pt>
                <c:pt idx="208">
                  <c:v>0.35682722119455201</c:v>
                </c:pt>
                <c:pt idx="209">
                  <c:v>0.35760978864061599</c:v>
                </c:pt>
                <c:pt idx="210">
                  <c:v>0.35833841541954498</c:v>
                </c:pt>
                <c:pt idx="211">
                  <c:v>0.35909724633810902</c:v>
                </c:pt>
                <c:pt idx="212">
                  <c:v>0.359733134078288</c:v>
                </c:pt>
                <c:pt idx="213">
                  <c:v>0.36029325907180398</c:v>
                </c:pt>
                <c:pt idx="214">
                  <c:v>0.360982432232828</c:v>
                </c:pt>
                <c:pt idx="215">
                  <c:v>0.36168541187478198</c:v>
                </c:pt>
                <c:pt idx="216">
                  <c:v>0.36233404282075798</c:v>
                </c:pt>
                <c:pt idx="217">
                  <c:v>0.36289218478736901</c:v>
                </c:pt>
                <c:pt idx="218">
                  <c:v>0.363444125359839</c:v>
                </c:pt>
                <c:pt idx="219">
                  <c:v>0.364026116824896</c:v>
                </c:pt>
                <c:pt idx="220">
                  <c:v>0.364603175990386</c:v>
                </c:pt>
                <c:pt idx="221">
                  <c:v>0.36522001708053897</c:v>
                </c:pt>
                <c:pt idx="222">
                  <c:v>0.36583926655792898</c:v>
                </c:pt>
                <c:pt idx="223">
                  <c:v>0.36641664535596202</c:v>
                </c:pt>
                <c:pt idx="224">
                  <c:v>0.36699843469881499</c:v>
                </c:pt>
                <c:pt idx="225">
                  <c:v>0.36762372358568601</c:v>
                </c:pt>
                <c:pt idx="226">
                  <c:v>0.36828264203201999</c:v>
                </c:pt>
                <c:pt idx="227">
                  <c:v>0.36891318278193203</c:v>
                </c:pt>
                <c:pt idx="228">
                  <c:v>0.369476696594007</c:v>
                </c:pt>
                <c:pt idx="229">
                  <c:v>0.37005760155296002</c:v>
                </c:pt>
                <c:pt idx="230">
                  <c:v>0.37072882170499399</c:v>
                </c:pt>
                <c:pt idx="231">
                  <c:v>0.37133355101996401</c:v>
                </c:pt>
                <c:pt idx="232">
                  <c:v>0.37194564795755802</c:v>
                </c:pt>
                <c:pt idx="233">
                  <c:v>0.37260341967161997</c:v>
                </c:pt>
                <c:pt idx="234">
                  <c:v>0.37314247973478398</c:v>
                </c:pt>
                <c:pt idx="235">
                  <c:v>0.37372155830992398</c:v>
                </c:pt>
                <c:pt idx="236">
                  <c:v>0.37434794786637898</c:v>
                </c:pt>
                <c:pt idx="237">
                  <c:v>0.37490379152185399</c:v>
                </c:pt>
                <c:pt idx="238">
                  <c:v>0.37553561877324498</c:v>
                </c:pt>
                <c:pt idx="239">
                  <c:v>0.37616386559693599</c:v>
                </c:pt>
                <c:pt idx="240">
                  <c:v>0.37670187561281399</c:v>
                </c:pt>
                <c:pt idx="241">
                  <c:v>0.37728301144501297</c:v>
                </c:pt>
                <c:pt idx="242">
                  <c:v>0.37787690388508499</c:v>
                </c:pt>
                <c:pt idx="243">
                  <c:v>0.378443773821032</c:v>
                </c:pt>
                <c:pt idx="244">
                  <c:v>0.37898820264470201</c:v>
                </c:pt>
                <c:pt idx="245">
                  <c:v>0.37959513176028198</c:v>
                </c:pt>
                <c:pt idx="246">
                  <c:v>0.38023233245107801</c:v>
                </c:pt>
                <c:pt idx="247">
                  <c:v>0.38078024897005702</c:v>
                </c:pt>
                <c:pt idx="248">
                  <c:v>0.38128993423813101</c:v>
                </c:pt>
                <c:pt idx="249">
                  <c:v>0.381774219823724</c:v>
                </c:pt>
                <c:pt idx="250">
                  <c:v>0.382251148587611</c:v>
                </c:pt>
                <c:pt idx="251">
                  <c:v>0.38279818457564002</c:v>
                </c:pt>
                <c:pt idx="252">
                  <c:v>0.38337268707272498</c:v>
                </c:pt>
                <c:pt idx="253">
                  <c:v>0.38388117483606998</c:v>
                </c:pt>
                <c:pt idx="254">
                  <c:v>0.38437270996479</c:v>
                </c:pt>
                <c:pt idx="255">
                  <c:v>0.38483049777307998</c:v>
                </c:pt>
                <c:pt idx="256">
                  <c:v>0.385282068950632</c:v>
                </c:pt>
                <c:pt idx="257">
                  <c:v>0.385767249315145</c:v>
                </c:pt>
                <c:pt idx="258">
                  <c:v>0.38624320494340397</c:v>
                </c:pt>
                <c:pt idx="259">
                  <c:v>0.38669582454170898</c:v>
                </c:pt>
                <c:pt idx="260">
                  <c:v>0.38711341470775801</c:v>
                </c:pt>
                <c:pt idx="261">
                  <c:v>0.38757215771001802</c:v>
                </c:pt>
                <c:pt idx="262">
                  <c:v>0.388078200916328</c:v>
                </c:pt>
                <c:pt idx="263">
                  <c:v>0.38859371698043599</c:v>
                </c:pt>
                <c:pt idx="264">
                  <c:v>0.38911797389731001</c:v>
                </c:pt>
                <c:pt idx="265">
                  <c:v>0.38967169886881098</c:v>
                </c:pt>
                <c:pt idx="266">
                  <c:v>0.39026176305916099</c:v>
                </c:pt>
                <c:pt idx="267">
                  <c:v>0.39091180957375998</c:v>
                </c:pt>
                <c:pt idx="268">
                  <c:v>0.39157633243013501</c:v>
                </c:pt>
                <c:pt idx="269">
                  <c:v>0.39223198294307499</c:v>
                </c:pt>
                <c:pt idx="270">
                  <c:v>0.39289746045671398</c:v>
                </c:pt>
                <c:pt idx="271">
                  <c:v>0.39368358513623802</c:v>
                </c:pt>
                <c:pt idx="272">
                  <c:v>0.394518445870222</c:v>
                </c:pt>
                <c:pt idx="273">
                  <c:v>0.39525209392580701</c:v>
                </c:pt>
                <c:pt idx="274">
                  <c:v>0.39607933888236302</c:v>
                </c:pt>
                <c:pt idx="275">
                  <c:v>0.39693931027697799</c:v>
                </c:pt>
                <c:pt idx="276">
                  <c:v>0.39776514510746103</c:v>
                </c:pt>
                <c:pt idx="277">
                  <c:v>0.39866794355789198</c:v>
                </c:pt>
                <c:pt idx="278">
                  <c:v>0.39957565175895998</c:v>
                </c:pt>
                <c:pt idx="279">
                  <c:v>0.400458337144942</c:v>
                </c:pt>
                <c:pt idx="280">
                  <c:v>0.40136077420352401</c:v>
                </c:pt>
                <c:pt idx="281">
                  <c:v>0.40226503518782403</c:v>
                </c:pt>
                <c:pt idx="282">
                  <c:v>0.403152336714378</c:v>
                </c:pt>
                <c:pt idx="283">
                  <c:v>0.40405718190385798</c:v>
                </c:pt>
                <c:pt idx="284">
                  <c:v>0.40493743521571801</c:v>
                </c:pt>
                <c:pt idx="285">
                  <c:v>0.40578394895160202</c:v>
                </c:pt>
                <c:pt idx="286">
                  <c:v>0.406600568128759</c:v>
                </c:pt>
                <c:pt idx="287">
                  <c:v>0.40746650152965502</c:v>
                </c:pt>
                <c:pt idx="288">
                  <c:v>0.408338112297844</c:v>
                </c:pt>
                <c:pt idx="289">
                  <c:v>0.40915393004047801</c:v>
                </c:pt>
                <c:pt idx="290">
                  <c:v>0.40995537602754001</c:v>
                </c:pt>
                <c:pt idx="291">
                  <c:v>0.41079190165796797</c:v>
                </c:pt>
                <c:pt idx="292">
                  <c:v>0.41165782262220202</c:v>
                </c:pt>
                <c:pt idx="293">
                  <c:v>0.41245716317463299</c:v>
                </c:pt>
                <c:pt idx="294">
                  <c:v>0.41319893846445999</c:v>
                </c:pt>
                <c:pt idx="295">
                  <c:v>0.41397760033468101</c:v>
                </c:pt>
                <c:pt idx="296">
                  <c:v>0.41483999064428401</c:v>
                </c:pt>
                <c:pt idx="297">
                  <c:v>0.41564378848407302</c:v>
                </c:pt>
                <c:pt idx="298">
                  <c:v>0.41643701039700998</c:v>
                </c:pt>
                <c:pt idx="299">
                  <c:v>0.417241487290747</c:v>
                </c:pt>
                <c:pt idx="300">
                  <c:v>0.41800126887432099</c:v>
                </c:pt>
                <c:pt idx="301">
                  <c:v>0.41881439911153101</c:v>
                </c:pt>
                <c:pt idx="302">
                  <c:v>0.41968769989906701</c:v>
                </c:pt>
                <c:pt idx="303">
                  <c:v>0.42044610519327003</c:v>
                </c:pt>
                <c:pt idx="304">
                  <c:v>0.42117060097527198</c:v>
                </c:pt>
                <c:pt idx="305">
                  <c:v>0.421936450374503</c:v>
                </c:pt>
                <c:pt idx="306">
                  <c:v>0.42280249386802499</c:v>
                </c:pt>
                <c:pt idx="307">
                  <c:v>0.42363310661249498</c:v>
                </c:pt>
                <c:pt idx="308">
                  <c:v>0.42439217294428699</c:v>
                </c:pt>
                <c:pt idx="309">
                  <c:v>0.42515181087109</c:v>
                </c:pt>
                <c:pt idx="310">
                  <c:v>0.42592570783321398</c:v>
                </c:pt>
                <c:pt idx="311">
                  <c:v>0.42668449189952101</c:v>
                </c:pt>
                <c:pt idx="312">
                  <c:v>0.42742586993224202</c:v>
                </c:pt>
                <c:pt idx="313">
                  <c:v>0.42816041688990902</c:v>
                </c:pt>
                <c:pt idx="314">
                  <c:v>0.42891256239313402</c:v>
                </c:pt>
                <c:pt idx="315">
                  <c:v>0.42966872427542702</c:v>
                </c:pt>
                <c:pt idx="316">
                  <c:v>0.43036837792086202</c:v>
                </c:pt>
                <c:pt idx="317">
                  <c:v>0.43110014263551999</c:v>
                </c:pt>
                <c:pt idx="318">
                  <c:v>0.43185730658445798</c:v>
                </c:pt>
                <c:pt idx="319">
                  <c:v>0.432522577789412</c:v>
                </c:pt>
                <c:pt idx="320">
                  <c:v>0.43320586342744999</c:v>
                </c:pt>
                <c:pt idx="321">
                  <c:v>0.43390850190250202</c:v>
                </c:pt>
                <c:pt idx="322">
                  <c:v>0.43459042701005401</c:v>
                </c:pt>
                <c:pt idx="323">
                  <c:v>0.43526035248239903</c:v>
                </c:pt>
                <c:pt idx="324">
                  <c:v>0.43595492217073101</c:v>
                </c:pt>
                <c:pt idx="325">
                  <c:v>0.43666882347320501</c:v>
                </c:pt>
                <c:pt idx="326">
                  <c:v>0.43734058969169698</c:v>
                </c:pt>
                <c:pt idx="327">
                  <c:v>0.43802173444502501</c:v>
                </c:pt>
                <c:pt idx="328">
                  <c:v>0.43872271605720797</c:v>
                </c:pt>
                <c:pt idx="329">
                  <c:v>0.43942391930153601</c:v>
                </c:pt>
                <c:pt idx="330">
                  <c:v>0.44006828584528901</c:v>
                </c:pt>
                <c:pt idx="331">
                  <c:v>0.44067730052735699</c:v>
                </c:pt>
                <c:pt idx="332">
                  <c:v>0.44131256470709901</c:v>
                </c:pt>
                <c:pt idx="333">
                  <c:v>0.441906026259619</c:v>
                </c:pt>
                <c:pt idx="334">
                  <c:v>0.44249723797274698</c:v>
                </c:pt>
                <c:pt idx="335">
                  <c:v>0.44311029136786101</c:v>
                </c:pt>
                <c:pt idx="336">
                  <c:v>0.443742374667008</c:v>
                </c:pt>
                <c:pt idx="337">
                  <c:v>0.44433436503254098</c:v>
                </c:pt>
                <c:pt idx="338">
                  <c:v>0.44489662060437302</c:v>
                </c:pt>
                <c:pt idx="339">
                  <c:v>0.44546549097972898</c:v>
                </c:pt>
                <c:pt idx="340">
                  <c:v>0.44602058445922299</c:v>
                </c:pt>
                <c:pt idx="341">
                  <c:v>0.446585451428755</c:v>
                </c:pt>
                <c:pt idx="342">
                  <c:v>0.44718395968551</c:v>
                </c:pt>
                <c:pt idx="343">
                  <c:v>0.44778074447400901</c:v>
                </c:pt>
                <c:pt idx="344">
                  <c:v>0.448346686626997</c:v>
                </c:pt>
                <c:pt idx="345">
                  <c:v>0.44890902608330702</c:v>
                </c:pt>
                <c:pt idx="346">
                  <c:v>0.449480709599613</c:v>
                </c:pt>
                <c:pt idx="347">
                  <c:v>0.45001541423570102</c:v>
                </c:pt>
                <c:pt idx="348">
                  <c:v>0.45050934333274101</c:v>
                </c:pt>
                <c:pt idx="349">
                  <c:v>0.45104568222628699</c:v>
                </c:pt>
                <c:pt idx="350">
                  <c:v>0.45156759698335103</c:v>
                </c:pt>
                <c:pt idx="351">
                  <c:v>0.45207064166837702</c:v>
                </c:pt>
                <c:pt idx="352">
                  <c:v>0.45257856526795498</c:v>
                </c:pt>
                <c:pt idx="353">
                  <c:v>0.453093815221708</c:v>
                </c:pt>
                <c:pt idx="354">
                  <c:v>0.453594833430984</c:v>
                </c:pt>
                <c:pt idx="355">
                  <c:v>0.45407028817333001</c:v>
                </c:pt>
                <c:pt idx="356">
                  <c:v>0.45456780748973002</c:v>
                </c:pt>
                <c:pt idx="357">
                  <c:v>0.45504626071016402</c:v>
                </c:pt>
                <c:pt idx="358">
                  <c:v>0.45552761151322602</c:v>
                </c:pt>
                <c:pt idx="359">
                  <c:v>0.45605992292535402</c:v>
                </c:pt>
                <c:pt idx="360">
                  <c:v>0.45652514399113397</c:v>
                </c:pt>
                <c:pt idx="361">
                  <c:v>0.45697957456548999</c:v>
                </c:pt>
                <c:pt idx="362">
                  <c:v>0.45745260167215801</c:v>
                </c:pt>
                <c:pt idx="363">
                  <c:v>0.45788294473149799</c:v>
                </c:pt>
                <c:pt idx="364">
                  <c:v>0.45830852889884299</c:v>
                </c:pt>
                <c:pt idx="365">
                  <c:v>0.45874798125605398</c:v>
                </c:pt>
                <c:pt idx="366">
                  <c:v>0.45921502784630702</c:v>
                </c:pt>
                <c:pt idx="367">
                  <c:v>0.45969427912181998</c:v>
                </c:pt>
                <c:pt idx="368">
                  <c:v>0.46014824772287499</c:v>
                </c:pt>
                <c:pt idx="369">
                  <c:v>0.46052382562989003</c:v>
                </c:pt>
                <c:pt idx="370">
                  <c:v>0.46093494693509202</c:v>
                </c:pt>
                <c:pt idx="371">
                  <c:v>0.46134942137525398</c:v>
                </c:pt>
                <c:pt idx="372">
                  <c:v>0.46170210429374497</c:v>
                </c:pt>
                <c:pt idx="373">
                  <c:v>0.46211603516176297</c:v>
                </c:pt>
                <c:pt idx="374">
                  <c:v>0.46254821273291802</c:v>
                </c:pt>
                <c:pt idx="375">
                  <c:v>0.46296333972876202</c:v>
                </c:pt>
                <c:pt idx="376">
                  <c:v>0.463327046526818</c:v>
                </c:pt>
                <c:pt idx="377">
                  <c:v>0.463658197626103</c:v>
                </c:pt>
                <c:pt idx="378">
                  <c:v>0.46402954237051502</c:v>
                </c:pt>
                <c:pt idx="379">
                  <c:v>0.46443480320320302</c:v>
                </c:pt>
                <c:pt idx="380">
                  <c:v>0.464781777979132</c:v>
                </c:pt>
                <c:pt idx="381">
                  <c:v>0.46507454113126701</c:v>
                </c:pt>
                <c:pt idx="382">
                  <c:v>0.465396795205053</c:v>
                </c:pt>
                <c:pt idx="383">
                  <c:v>0.46573972969231597</c:v>
                </c:pt>
                <c:pt idx="384">
                  <c:v>0.46605245542384999</c:v>
                </c:pt>
                <c:pt idx="385">
                  <c:v>0.466384278595324</c:v>
                </c:pt>
                <c:pt idx="386">
                  <c:v>0.46677551090207098</c:v>
                </c:pt>
                <c:pt idx="387">
                  <c:v>0.46712455551559401</c:v>
                </c:pt>
                <c:pt idx="388">
                  <c:v>0.46745302605094202</c:v>
                </c:pt>
                <c:pt idx="389">
                  <c:v>0.46778076609146502</c:v>
                </c:pt>
                <c:pt idx="390">
                  <c:v>0.468100261551815</c:v>
                </c:pt>
                <c:pt idx="391">
                  <c:v>0.46843683554503601</c:v>
                </c:pt>
                <c:pt idx="392">
                  <c:v>0.46872455712254801</c:v>
                </c:pt>
                <c:pt idx="393">
                  <c:v>0.46895663641056101</c:v>
                </c:pt>
                <c:pt idx="394">
                  <c:v>0.46927185402575999</c:v>
                </c:pt>
                <c:pt idx="395">
                  <c:v>0.46957896007411398</c:v>
                </c:pt>
                <c:pt idx="396">
                  <c:v>0.469805376981902</c:v>
                </c:pt>
                <c:pt idx="397">
                  <c:v>0.47007779775907499</c:v>
                </c:pt>
                <c:pt idx="398">
                  <c:v>0.47037865020969499</c:v>
                </c:pt>
                <c:pt idx="399">
                  <c:v>0.47060629467806903</c:v>
                </c:pt>
                <c:pt idx="400">
                  <c:v>0.47085323378559502</c:v>
                </c:pt>
                <c:pt idx="401">
                  <c:v>0.47112175775097498</c:v>
                </c:pt>
                <c:pt idx="402">
                  <c:v>0.471389302713767</c:v>
                </c:pt>
                <c:pt idx="403">
                  <c:v>0.47160098725681598</c:v>
                </c:pt>
                <c:pt idx="404">
                  <c:v>0.471787705135914</c:v>
                </c:pt>
                <c:pt idx="405">
                  <c:v>0.47199271095779999</c:v>
                </c:pt>
                <c:pt idx="406">
                  <c:v>0.47224542938877601</c:v>
                </c:pt>
                <c:pt idx="407">
                  <c:v>0.47250526963335798</c:v>
                </c:pt>
                <c:pt idx="408">
                  <c:v>0.47273898704213801</c:v>
                </c:pt>
                <c:pt idx="409">
                  <c:v>0.47296853776574099</c:v>
                </c:pt>
                <c:pt idx="410">
                  <c:v>0.47322210929504899</c:v>
                </c:pt>
                <c:pt idx="411">
                  <c:v>0.47340539296664702</c:v>
                </c:pt>
                <c:pt idx="412">
                  <c:v>0.47360838633322</c:v>
                </c:pt>
                <c:pt idx="413">
                  <c:v>0.47382179355501802</c:v>
                </c:pt>
                <c:pt idx="414">
                  <c:v>0.47399825885706798</c:v>
                </c:pt>
                <c:pt idx="415">
                  <c:v>0.47417956349176899</c:v>
                </c:pt>
                <c:pt idx="416">
                  <c:v>0.474357419411572</c:v>
                </c:pt>
                <c:pt idx="417">
                  <c:v>0.474520649939283</c:v>
                </c:pt>
                <c:pt idx="418">
                  <c:v>0.47469213945031402</c:v>
                </c:pt>
                <c:pt idx="419">
                  <c:v>0.47488279928306099</c:v>
                </c:pt>
                <c:pt idx="420">
                  <c:v>0.47505483971888401</c:v>
                </c:pt>
                <c:pt idx="421">
                  <c:v>0.475226545932948</c:v>
                </c:pt>
                <c:pt idx="422">
                  <c:v>0.47542192238312803</c:v>
                </c:pt>
                <c:pt idx="423">
                  <c:v>0.475598791191157</c:v>
                </c:pt>
                <c:pt idx="424">
                  <c:v>0.47578014802681101</c:v>
                </c:pt>
                <c:pt idx="425">
                  <c:v>0.47595848900884802</c:v>
                </c:pt>
                <c:pt idx="426">
                  <c:v>0.47608737151876102</c:v>
                </c:pt>
                <c:pt idx="427">
                  <c:v>0.47622222952966398</c:v>
                </c:pt>
                <c:pt idx="428">
                  <c:v>0.476401587416517</c:v>
                </c:pt>
                <c:pt idx="429">
                  <c:v>0.476586509956267</c:v>
                </c:pt>
                <c:pt idx="430">
                  <c:v>0.47675683681312703</c:v>
                </c:pt>
                <c:pt idx="431">
                  <c:v>0.476918168331047</c:v>
                </c:pt>
                <c:pt idx="432">
                  <c:v>0.47703654902556503</c:v>
                </c:pt>
                <c:pt idx="433">
                  <c:v>0.47716917831310401</c:v>
                </c:pt>
                <c:pt idx="434">
                  <c:v>0.477336737783493</c:v>
                </c:pt>
                <c:pt idx="435">
                  <c:v>0.47747832463089701</c:v>
                </c:pt>
                <c:pt idx="436">
                  <c:v>0.47759755411163701</c:v>
                </c:pt>
                <c:pt idx="437">
                  <c:v>0.47773842561636298</c:v>
                </c:pt>
                <c:pt idx="438">
                  <c:v>0.47788217753346102</c:v>
                </c:pt>
                <c:pt idx="439">
                  <c:v>0.47801673000473399</c:v>
                </c:pt>
                <c:pt idx="440">
                  <c:v>0.47813966828106103</c:v>
                </c:pt>
                <c:pt idx="441">
                  <c:v>0.47820076046811499</c:v>
                </c:pt>
                <c:pt idx="442">
                  <c:v>0.478285159420336</c:v>
                </c:pt>
                <c:pt idx="443">
                  <c:v>0.47843065843222199</c:v>
                </c:pt>
                <c:pt idx="444">
                  <c:v>0.47858590661602002</c:v>
                </c:pt>
                <c:pt idx="445">
                  <c:v>0.47871771729297102</c:v>
                </c:pt>
                <c:pt idx="446">
                  <c:v>0.47882741800828998</c:v>
                </c:pt>
                <c:pt idx="447">
                  <c:v>0.47893087291775099</c:v>
                </c:pt>
                <c:pt idx="448">
                  <c:v>0.47907352593962699</c:v>
                </c:pt>
                <c:pt idx="449">
                  <c:v>0.47925899257833998</c:v>
                </c:pt>
                <c:pt idx="450">
                  <c:v>0.47938198739875199</c:v>
                </c:pt>
                <c:pt idx="451">
                  <c:v>0.47946785599038699</c:v>
                </c:pt>
                <c:pt idx="452">
                  <c:v>0.47955855383929702</c:v>
                </c:pt>
                <c:pt idx="453">
                  <c:v>0.47966970373759799</c:v>
                </c:pt>
                <c:pt idx="454">
                  <c:v>0.479871208702429</c:v>
                </c:pt>
                <c:pt idx="455">
                  <c:v>0.48004999256143699</c:v>
                </c:pt>
                <c:pt idx="456">
                  <c:v>0.48015052493046201</c:v>
                </c:pt>
                <c:pt idx="457">
                  <c:v>0.480158023655886</c:v>
                </c:pt>
                <c:pt idx="458">
                  <c:v>0.480262475489876</c:v>
                </c:pt>
                <c:pt idx="459">
                  <c:v>0.48043106521208001</c:v>
                </c:pt>
                <c:pt idx="460">
                  <c:v>0.48057898157342399</c:v>
                </c:pt>
                <c:pt idx="461">
                  <c:v>0.48067243615873101</c:v>
                </c:pt>
                <c:pt idx="462">
                  <c:v>0.48073570587780401</c:v>
                </c:pt>
                <c:pt idx="463">
                  <c:v>0.48088071721931602</c:v>
                </c:pt>
                <c:pt idx="464">
                  <c:v>0.48105793055449603</c:v>
                </c:pt>
                <c:pt idx="465">
                  <c:v>0.481154285680433</c:v>
                </c:pt>
                <c:pt idx="466">
                  <c:v>0.48125080367413298</c:v>
                </c:pt>
                <c:pt idx="467">
                  <c:v>0.48136044952309198</c:v>
                </c:pt>
                <c:pt idx="468">
                  <c:v>0.48147747559490001</c:v>
                </c:pt>
                <c:pt idx="469">
                  <c:v>0.48163357001506102</c:v>
                </c:pt>
                <c:pt idx="470">
                  <c:v>0.48178748006005301</c:v>
                </c:pt>
                <c:pt idx="471">
                  <c:v>0.48195084679749201</c:v>
                </c:pt>
                <c:pt idx="472">
                  <c:v>0.48207274723971799</c:v>
                </c:pt>
                <c:pt idx="473">
                  <c:v>0.48211307804410702</c:v>
                </c:pt>
                <c:pt idx="474">
                  <c:v>0.48225024585005699</c:v>
                </c:pt>
                <c:pt idx="475">
                  <c:v>0.48235494777698901</c:v>
                </c:pt>
                <c:pt idx="476">
                  <c:v>0.48243829238320102</c:v>
                </c:pt>
                <c:pt idx="477">
                  <c:v>0.48259797198208398</c:v>
                </c:pt>
                <c:pt idx="478">
                  <c:v>0.48276470512178998</c:v>
                </c:pt>
                <c:pt idx="479">
                  <c:v>0.48291645528181998</c:v>
                </c:pt>
                <c:pt idx="480">
                  <c:v>0.48305867865878499</c:v>
                </c:pt>
                <c:pt idx="481">
                  <c:v>0.48312914809641799</c:v>
                </c:pt>
                <c:pt idx="482">
                  <c:v>0.48320758451697199</c:v>
                </c:pt>
                <c:pt idx="483">
                  <c:v>0.48331608792035802</c:v>
                </c:pt>
                <c:pt idx="484">
                  <c:v>0.48348879940595701</c:v>
                </c:pt>
                <c:pt idx="485">
                  <c:v>0.48366026151271901</c:v>
                </c:pt>
                <c:pt idx="486">
                  <c:v>0.48383859513628702</c:v>
                </c:pt>
                <c:pt idx="487">
                  <c:v>0.483924981680243</c:v>
                </c:pt>
                <c:pt idx="488">
                  <c:v>0.483949825074108</c:v>
                </c:pt>
                <c:pt idx="489">
                  <c:v>0.48410122911219799</c:v>
                </c:pt>
                <c:pt idx="490">
                  <c:v>0.48429323515918699</c:v>
                </c:pt>
                <c:pt idx="491">
                  <c:v>0.48448818992828602</c:v>
                </c:pt>
                <c:pt idx="492">
                  <c:v>0.48464462637514699</c:v>
                </c:pt>
                <c:pt idx="493">
                  <c:v>0.48476994384215899</c:v>
                </c:pt>
                <c:pt idx="494">
                  <c:v>0.48489557676816503</c:v>
                </c:pt>
                <c:pt idx="495">
                  <c:v>0.48502004852168301</c:v>
                </c:pt>
                <c:pt idx="496">
                  <c:v>0.48518674742159701</c:v>
                </c:pt>
                <c:pt idx="497">
                  <c:v>0.48533572317406598</c:v>
                </c:pt>
                <c:pt idx="498">
                  <c:v>0.48552015143529498</c:v>
                </c:pt>
                <c:pt idx="499">
                  <c:v>0.48574592679922002</c:v>
                </c:pt>
                <c:pt idx="500">
                  <c:v>0.48588668405126301</c:v>
                </c:pt>
                <c:pt idx="501">
                  <c:v>0.48601054440016001</c:v>
                </c:pt>
                <c:pt idx="502">
                  <c:v>0.48622248109896798</c:v>
                </c:pt>
                <c:pt idx="503">
                  <c:v>0.48636680741324201</c:v>
                </c:pt>
                <c:pt idx="504">
                  <c:v>0.48656546361924202</c:v>
                </c:pt>
                <c:pt idx="505">
                  <c:v>0.48675030315187101</c:v>
                </c:pt>
                <c:pt idx="506">
                  <c:v>0.48684677896490097</c:v>
                </c:pt>
                <c:pt idx="507">
                  <c:v>0.486958976422594</c:v>
                </c:pt>
                <c:pt idx="508">
                  <c:v>0.48706603665217701</c:v>
                </c:pt>
                <c:pt idx="509">
                  <c:v>0.48724371972865399</c:v>
                </c:pt>
                <c:pt idx="510">
                  <c:v>0.48743541730002399</c:v>
                </c:pt>
                <c:pt idx="511">
                  <c:v>0.48758637156802298</c:v>
                </c:pt>
                <c:pt idx="512">
                  <c:v>0.487809880841792</c:v>
                </c:pt>
                <c:pt idx="513">
                  <c:v>0.48796753119685399</c:v>
                </c:pt>
                <c:pt idx="514">
                  <c:v>0.48803778863138603</c:v>
                </c:pt>
                <c:pt idx="515">
                  <c:v>0.48815080260667798</c:v>
                </c:pt>
                <c:pt idx="516">
                  <c:v>0.48835965200697601</c:v>
                </c:pt>
                <c:pt idx="517">
                  <c:v>0.48864350542681501</c:v>
                </c:pt>
                <c:pt idx="518">
                  <c:v>0.48878422060113402</c:v>
                </c:pt>
                <c:pt idx="519">
                  <c:v>0.48894046956638298</c:v>
                </c:pt>
                <c:pt idx="520">
                  <c:v>0.48919314185069002</c:v>
                </c:pt>
                <c:pt idx="521">
                  <c:v>0.48936757509790701</c:v>
                </c:pt>
                <c:pt idx="522">
                  <c:v>0.48949637104347099</c:v>
                </c:pt>
                <c:pt idx="523">
                  <c:v>0.48972085985594699</c:v>
                </c:pt>
                <c:pt idx="524">
                  <c:v>0.48994430510793802</c:v>
                </c:pt>
                <c:pt idx="525">
                  <c:v>0.49011993468616999</c:v>
                </c:pt>
                <c:pt idx="526">
                  <c:v>0.49022835920938301</c:v>
                </c:pt>
                <c:pt idx="527">
                  <c:v>0.49035962959805701</c:v>
                </c:pt>
                <c:pt idx="528">
                  <c:v>0.49053956061787601</c:v>
                </c:pt>
                <c:pt idx="529">
                  <c:v>0.49071825041192002</c:v>
                </c:pt>
                <c:pt idx="530">
                  <c:v>0.49095302429197102</c:v>
                </c:pt>
                <c:pt idx="531">
                  <c:v>0.49110458769439702</c:v>
                </c:pt>
                <c:pt idx="532">
                  <c:v>0.49128144123937301</c:v>
                </c:pt>
                <c:pt idx="533">
                  <c:v>0.49149251253235599</c:v>
                </c:pt>
                <c:pt idx="534">
                  <c:v>0.49168072666441198</c:v>
                </c:pt>
                <c:pt idx="535">
                  <c:v>0.49184112585517598</c:v>
                </c:pt>
                <c:pt idx="536">
                  <c:v>0.49209985688416802</c:v>
                </c:pt>
                <c:pt idx="537">
                  <c:v>0.49229767377495398</c:v>
                </c:pt>
                <c:pt idx="538">
                  <c:v>0.49231480554304602</c:v>
                </c:pt>
                <c:pt idx="539">
                  <c:v>0.49249906203455002</c:v>
                </c:pt>
                <c:pt idx="540">
                  <c:v>0.49265484853589098</c:v>
                </c:pt>
                <c:pt idx="541">
                  <c:v>0.492803959449653</c:v>
                </c:pt>
                <c:pt idx="542">
                  <c:v>0.49308620746134202</c:v>
                </c:pt>
                <c:pt idx="543">
                  <c:v>0.49321807544274998</c:v>
                </c:pt>
                <c:pt idx="544">
                  <c:v>0.49338666141697801</c:v>
                </c:pt>
                <c:pt idx="545">
                  <c:v>0.49357104173741601</c:v>
                </c:pt>
                <c:pt idx="546">
                  <c:v>0.49370314493295497</c:v>
                </c:pt>
                <c:pt idx="547">
                  <c:v>0.49391793232853098</c:v>
                </c:pt>
                <c:pt idx="548">
                  <c:v>0.49423507196592997</c:v>
                </c:pt>
                <c:pt idx="549">
                  <c:v>0.49434580356549401</c:v>
                </c:pt>
                <c:pt idx="550">
                  <c:v>0.49446970855525402</c:v>
                </c:pt>
                <c:pt idx="551">
                  <c:v>0.494727926061239</c:v>
                </c:pt>
                <c:pt idx="552">
                  <c:v>0.49496986341493998</c:v>
                </c:pt>
                <c:pt idx="553">
                  <c:v>0.49512213013105599</c:v>
                </c:pt>
                <c:pt idx="554">
                  <c:v>0.49518986054457798</c:v>
                </c:pt>
                <c:pt idx="555">
                  <c:v>0.49528748396342398</c:v>
                </c:pt>
                <c:pt idx="556">
                  <c:v>0.49552426198480598</c:v>
                </c:pt>
                <c:pt idx="557">
                  <c:v>0.49576058019860902</c:v>
                </c:pt>
                <c:pt idx="558">
                  <c:v>0.49595770963556701</c:v>
                </c:pt>
                <c:pt idx="559">
                  <c:v>0.49608252466601599</c:v>
                </c:pt>
                <c:pt idx="560">
                  <c:v>0.49624140984493498</c:v>
                </c:pt>
                <c:pt idx="561">
                  <c:v>0.49640101622917499</c:v>
                </c:pt>
                <c:pt idx="562">
                  <c:v>0.49662327581381899</c:v>
                </c:pt>
                <c:pt idx="563">
                  <c:v>0.49697269432056002</c:v>
                </c:pt>
                <c:pt idx="564">
                  <c:v>0.49712033479698198</c:v>
                </c:pt>
                <c:pt idx="565">
                  <c:v>0.49724696979268002</c:v>
                </c:pt>
                <c:pt idx="566">
                  <c:v>0.49734356990890899</c:v>
                </c:pt>
                <c:pt idx="567">
                  <c:v>0.49751315558558801</c:v>
                </c:pt>
                <c:pt idx="568">
                  <c:v>0.49769180928786499</c:v>
                </c:pt>
                <c:pt idx="569">
                  <c:v>0.49790405315179398</c:v>
                </c:pt>
                <c:pt idx="570">
                  <c:v>0.49827076638234602</c:v>
                </c:pt>
                <c:pt idx="571">
                  <c:v>0.49856968690176601</c:v>
                </c:pt>
                <c:pt idx="572">
                  <c:v>0.49877314137321499</c:v>
                </c:pt>
                <c:pt idx="573">
                  <c:v>0.498909995709371</c:v>
                </c:pt>
                <c:pt idx="574">
                  <c:v>0.49911079915349299</c:v>
                </c:pt>
                <c:pt idx="575">
                  <c:v>0.499517691036311</c:v>
                </c:pt>
                <c:pt idx="576">
                  <c:v>0.49974824221237801</c:v>
                </c:pt>
                <c:pt idx="577">
                  <c:v>0.49992775871951101</c:v>
                </c:pt>
                <c:pt idx="578">
                  <c:v>0.50027727759108898</c:v>
                </c:pt>
                <c:pt idx="579">
                  <c:v>0.50043023854742297</c:v>
                </c:pt>
                <c:pt idx="580">
                  <c:v>0.50066305412227696</c:v>
                </c:pt>
                <c:pt idx="581">
                  <c:v>0.50105963632533002</c:v>
                </c:pt>
                <c:pt idx="582">
                  <c:v>0.50127233727138298</c:v>
                </c:pt>
                <c:pt idx="583">
                  <c:v>0.50143494159891799</c:v>
                </c:pt>
                <c:pt idx="584">
                  <c:v>0.501583764975851</c:v>
                </c:pt>
                <c:pt idx="585">
                  <c:v>0.50177123897520404</c:v>
                </c:pt>
                <c:pt idx="586">
                  <c:v>0.501857616184892</c:v>
                </c:pt>
                <c:pt idx="587">
                  <c:v>0.50210619034611803</c:v>
                </c:pt>
                <c:pt idx="588">
                  <c:v>0.50248248982254795</c:v>
                </c:pt>
                <c:pt idx="589">
                  <c:v>0.50278192457989201</c:v>
                </c:pt>
                <c:pt idx="590">
                  <c:v>0.50293251719861698</c:v>
                </c:pt>
                <c:pt idx="591">
                  <c:v>0.50304723314109601</c:v>
                </c:pt>
                <c:pt idx="592">
                  <c:v>0.503263195254402</c:v>
                </c:pt>
                <c:pt idx="593">
                  <c:v>0.50334913085866395</c:v>
                </c:pt>
                <c:pt idx="594">
                  <c:v>0.50342368315803698</c:v>
                </c:pt>
                <c:pt idx="595">
                  <c:v>0.50360878526121999</c:v>
                </c:pt>
                <c:pt idx="596">
                  <c:v>0.503840005904023</c:v>
                </c:pt>
                <c:pt idx="597">
                  <c:v>0.50391407488110995</c:v>
                </c:pt>
                <c:pt idx="598">
                  <c:v>0.50412635457252997</c:v>
                </c:pt>
                <c:pt idx="599">
                  <c:v>0.50442460985007698</c:v>
                </c:pt>
                <c:pt idx="600">
                  <c:v>0.50455194928152802</c:v>
                </c:pt>
                <c:pt idx="601">
                  <c:v>0.50459156710113695</c:v>
                </c:pt>
                <c:pt idx="602">
                  <c:v>0.50479923100343904</c:v>
                </c:pt>
                <c:pt idx="603">
                  <c:v>0.50497849840644904</c:v>
                </c:pt>
                <c:pt idx="604">
                  <c:v>0.50525775749833102</c:v>
                </c:pt>
                <c:pt idx="605">
                  <c:v>0.50543203204668796</c:v>
                </c:pt>
                <c:pt idx="606">
                  <c:v>0.50549940358597301</c:v>
                </c:pt>
                <c:pt idx="607">
                  <c:v>0.50564766921097204</c:v>
                </c:pt>
                <c:pt idx="608">
                  <c:v>0.50582436875540804</c:v>
                </c:pt>
                <c:pt idx="609">
                  <c:v>0.50593146776105602</c:v>
                </c:pt>
                <c:pt idx="610">
                  <c:v>0.50616195428884503</c:v>
                </c:pt>
                <c:pt idx="611">
                  <c:v>0.50638094372514098</c:v>
                </c:pt>
                <c:pt idx="612">
                  <c:v>0.50644333085890103</c:v>
                </c:pt>
                <c:pt idx="613">
                  <c:v>0.506533671953316</c:v>
                </c:pt>
                <c:pt idx="614">
                  <c:v>0.50671598802071405</c:v>
                </c:pt>
                <c:pt idx="615">
                  <c:v>0.50694815761262102</c:v>
                </c:pt>
                <c:pt idx="616">
                  <c:v>0.50709059522542199</c:v>
                </c:pt>
                <c:pt idx="617">
                  <c:v>0.50719652654291403</c:v>
                </c:pt>
                <c:pt idx="618">
                  <c:v>0.50741737053912594</c:v>
                </c:pt>
                <c:pt idx="619">
                  <c:v>0.50759866975663603</c:v>
                </c:pt>
                <c:pt idx="620">
                  <c:v>0.50769434039182204</c:v>
                </c:pt>
                <c:pt idx="621">
                  <c:v>0.50791615664480905</c:v>
                </c:pt>
                <c:pt idx="622">
                  <c:v>0.50831721895158499</c:v>
                </c:pt>
                <c:pt idx="623">
                  <c:v>0.50859952710486001</c:v>
                </c:pt>
                <c:pt idx="624">
                  <c:v>0.50885280342595096</c:v>
                </c:pt>
                <c:pt idx="625">
                  <c:v>0.50915002671964205</c:v>
                </c:pt>
                <c:pt idx="626">
                  <c:v>0.509439663286824</c:v>
                </c:pt>
                <c:pt idx="627">
                  <c:v>0.50961869098086798</c:v>
                </c:pt>
                <c:pt idx="628">
                  <c:v>0.50976307101018403</c:v>
                </c:pt>
                <c:pt idx="629">
                  <c:v>0.50994524327667401</c:v>
                </c:pt>
                <c:pt idx="630">
                  <c:v>0.51010749889735396</c:v>
                </c:pt>
                <c:pt idx="631">
                  <c:v>0.51029229957167499</c:v>
                </c:pt>
                <c:pt idx="632">
                  <c:v>0.51049995474302701</c:v>
                </c:pt>
                <c:pt idx="633">
                  <c:v>0.51059668642696998</c:v>
                </c:pt>
                <c:pt idx="634">
                  <c:v>0.510765666120508</c:v>
                </c:pt>
                <c:pt idx="635">
                  <c:v>0.51095325320840801</c:v>
                </c:pt>
                <c:pt idx="636">
                  <c:v>0.51111927365351295</c:v>
                </c:pt>
                <c:pt idx="637">
                  <c:v>0.51147873811130196</c:v>
                </c:pt>
                <c:pt idx="638">
                  <c:v>0.51172100866163694</c:v>
                </c:pt>
                <c:pt idx="639">
                  <c:v>0.51183705670942004</c:v>
                </c:pt>
                <c:pt idx="640">
                  <c:v>0.51203154798838502</c:v>
                </c:pt>
                <c:pt idx="641">
                  <c:v>0.51215552742368997</c:v>
                </c:pt>
                <c:pt idx="642">
                  <c:v>0.51234458066403599</c:v>
                </c:pt>
                <c:pt idx="643">
                  <c:v>0.51255354072869297</c:v>
                </c:pt>
                <c:pt idx="644">
                  <c:v>0.51280697889770899</c:v>
                </c:pt>
                <c:pt idx="645">
                  <c:v>0.512968852406816</c:v>
                </c:pt>
                <c:pt idx="646">
                  <c:v>0.51321115039464205</c:v>
                </c:pt>
                <c:pt idx="647">
                  <c:v>0.51338889804036403</c:v>
                </c:pt>
                <c:pt idx="648">
                  <c:v>0.51350958075108599</c:v>
                </c:pt>
                <c:pt idx="649">
                  <c:v>0.51367595218102002</c:v>
                </c:pt>
                <c:pt idx="650">
                  <c:v>0.51386367289288204</c:v>
                </c:pt>
                <c:pt idx="651">
                  <c:v>0.514125588756708</c:v>
                </c:pt>
                <c:pt idx="652">
                  <c:v>0.51444559078057694</c:v>
                </c:pt>
                <c:pt idx="653">
                  <c:v>0.51475410521992204</c:v>
                </c:pt>
                <c:pt idx="654">
                  <c:v>0.51500955635760304</c:v>
                </c:pt>
                <c:pt idx="655">
                  <c:v>0.51522956660882901</c:v>
                </c:pt>
                <c:pt idx="656">
                  <c:v>0.51538821870753204</c:v>
                </c:pt>
                <c:pt idx="657">
                  <c:v>0.51551862642837298</c:v>
                </c:pt>
                <c:pt idx="658">
                  <c:v>0.51562795732026101</c:v>
                </c:pt>
                <c:pt idx="659">
                  <c:v>0.51574513102797204</c:v>
                </c:pt>
                <c:pt idx="660">
                  <c:v>0.51584708562841097</c:v>
                </c:pt>
                <c:pt idx="661">
                  <c:v>0.51600605180291503</c:v>
                </c:pt>
                <c:pt idx="662">
                  <c:v>0.51624577035615904</c:v>
                </c:pt>
                <c:pt idx="663">
                  <c:v>0.51640153695817903</c:v>
                </c:pt>
                <c:pt idx="664">
                  <c:v>0.51655772456739202</c:v>
                </c:pt>
                <c:pt idx="665">
                  <c:v>0.51675369420689499</c:v>
                </c:pt>
                <c:pt idx="666">
                  <c:v>0.51684853600581304</c:v>
                </c:pt>
                <c:pt idx="667">
                  <c:v>0.51700464651971401</c:v>
                </c:pt>
                <c:pt idx="668">
                  <c:v>0.51722202608822299</c:v>
                </c:pt>
                <c:pt idx="669">
                  <c:v>0.51738121696933903</c:v>
                </c:pt>
                <c:pt idx="670">
                  <c:v>0.517548163105638</c:v>
                </c:pt>
                <c:pt idx="671">
                  <c:v>0.51775266438832501</c:v>
                </c:pt>
                <c:pt idx="672">
                  <c:v>0.51791509421716397</c:v>
                </c:pt>
                <c:pt idx="673">
                  <c:v>0.518087818937634</c:v>
                </c:pt>
                <c:pt idx="674">
                  <c:v>0.51823089694095903</c:v>
                </c:pt>
                <c:pt idx="675">
                  <c:v>0.51834248561663299</c:v>
                </c:pt>
                <c:pt idx="676">
                  <c:v>0.51851718972675398</c:v>
                </c:pt>
                <c:pt idx="677">
                  <c:v>0.51869931840580397</c:v>
                </c:pt>
                <c:pt idx="678">
                  <c:v>0.51892469253968199</c:v>
                </c:pt>
                <c:pt idx="679">
                  <c:v>0.51914907156295798</c:v>
                </c:pt>
                <c:pt idx="680">
                  <c:v>0.51939698400660606</c:v>
                </c:pt>
                <c:pt idx="681">
                  <c:v>0.51967701333018501</c:v>
                </c:pt>
                <c:pt idx="682">
                  <c:v>0.51990854396998798</c:v>
                </c:pt>
                <c:pt idx="683">
                  <c:v>0.52016691249926394</c:v>
                </c:pt>
                <c:pt idx="684">
                  <c:v>0.52040748644907198</c:v>
                </c:pt>
                <c:pt idx="685">
                  <c:v>0.52061161942137701</c:v>
                </c:pt>
                <c:pt idx="686">
                  <c:v>0.52085236427841697</c:v>
                </c:pt>
                <c:pt idx="687">
                  <c:v>0.52112997294007002</c:v>
                </c:pt>
                <c:pt idx="688">
                  <c:v>0.52144262073954195</c:v>
                </c:pt>
                <c:pt idx="689">
                  <c:v>0.521742647622216</c:v>
                </c:pt>
                <c:pt idx="690">
                  <c:v>0.52204347242745297</c:v>
                </c:pt>
                <c:pt idx="691">
                  <c:v>0.52240232225784899</c:v>
                </c:pt>
                <c:pt idx="692">
                  <c:v>0.52272741364358399</c:v>
                </c:pt>
                <c:pt idx="693">
                  <c:v>0.52301558435501105</c:v>
                </c:pt>
                <c:pt idx="694">
                  <c:v>0.52334746148542499</c:v>
                </c:pt>
                <c:pt idx="695">
                  <c:v>0.52366595694921003</c:v>
                </c:pt>
                <c:pt idx="696">
                  <c:v>0.52387660751714704</c:v>
                </c:pt>
                <c:pt idx="697">
                  <c:v>0.52420461343758096</c:v>
                </c:pt>
                <c:pt idx="698">
                  <c:v>0.52459221479829998</c:v>
                </c:pt>
                <c:pt idx="699">
                  <c:v>0.52494492141286697</c:v>
                </c:pt>
                <c:pt idx="700">
                  <c:v>0.52540842283991795</c:v>
                </c:pt>
                <c:pt idx="701">
                  <c:v>0.52576759337870504</c:v>
                </c:pt>
                <c:pt idx="702">
                  <c:v>0.526024843159695</c:v>
                </c:pt>
                <c:pt idx="703">
                  <c:v>0.52636342603881103</c:v>
                </c:pt>
                <c:pt idx="704">
                  <c:v>0.52665399123128398</c:v>
                </c:pt>
                <c:pt idx="705">
                  <c:v>0.52691857814474896</c:v>
                </c:pt>
                <c:pt idx="706">
                  <c:v>0.52722582744998303</c:v>
                </c:pt>
                <c:pt idx="707">
                  <c:v>0.52754233430419795</c:v>
                </c:pt>
                <c:pt idx="708">
                  <c:v>0.52786674080249296</c:v>
                </c:pt>
                <c:pt idx="709">
                  <c:v>0.52823874764657597</c:v>
                </c:pt>
                <c:pt idx="710">
                  <c:v>0.52856603806370905</c:v>
                </c:pt>
                <c:pt idx="711">
                  <c:v>0.52884451596422599</c:v>
                </c:pt>
                <c:pt idx="712">
                  <c:v>0.52912210388865299</c:v>
                </c:pt>
                <c:pt idx="713">
                  <c:v>0.52940058481334296</c:v>
                </c:pt>
                <c:pt idx="714">
                  <c:v>0.52964672728014695</c:v>
                </c:pt>
                <c:pt idx="715">
                  <c:v>0.52994616826616403</c:v>
                </c:pt>
                <c:pt idx="716">
                  <c:v>0.53022846448453198</c:v>
                </c:pt>
                <c:pt idx="717">
                  <c:v>0.530452791976598</c:v>
                </c:pt>
                <c:pt idx="718">
                  <c:v>0.53068486620246502</c:v>
                </c:pt>
                <c:pt idx="719">
                  <c:v>0.53089400261064001</c:v>
                </c:pt>
                <c:pt idx="720">
                  <c:v>0.53110517907101695</c:v>
                </c:pt>
                <c:pt idx="721">
                  <c:v>0.53133251185150199</c:v>
                </c:pt>
                <c:pt idx="722">
                  <c:v>0.53156225143647196</c:v>
                </c:pt>
                <c:pt idx="723">
                  <c:v>0.53177680192105403</c:v>
                </c:pt>
                <c:pt idx="724">
                  <c:v>0.53200309719336303</c:v>
                </c:pt>
                <c:pt idx="725">
                  <c:v>0.53220185024531697</c:v>
                </c:pt>
                <c:pt idx="726">
                  <c:v>0.53238225135551598</c:v>
                </c:pt>
                <c:pt idx="727">
                  <c:v>0.53255612753360704</c:v>
                </c:pt>
                <c:pt idx="728">
                  <c:v>0.53271271891055105</c:v>
                </c:pt>
                <c:pt idx="729">
                  <c:v>0.53282764094111601</c:v>
                </c:pt>
                <c:pt idx="730">
                  <c:v>0.53296581486417405</c:v>
                </c:pt>
                <c:pt idx="731">
                  <c:v>0.53308182680399296</c:v>
                </c:pt>
                <c:pt idx="732">
                  <c:v>0.53320080750500098</c:v>
                </c:pt>
                <c:pt idx="733">
                  <c:v>0.53335854083700196</c:v>
                </c:pt>
                <c:pt idx="734">
                  <c:v>0.53346351634159295</c:v>
                </c:pt>
                <c:pt idx="735">
                  <c:v>0.53358079405355596</c:v>
                </c:pt>
                <c:pt idx="736">
                  <c:v>0.53369175856672002</c:v>
                </c:pt>
                <c:pt idx="737">
                  <c:v>0.53378741967861598</c:v>
                </c:pt>
                <c:pt idx="738">
                  <c:v>0.53388973144268403</c:v>
                </c:pt>
                <c:pt idx="739">
                  <c:v>0.53393980452331102</c:v>
                </c:pt>
                <c:pt idx="740">
                  <c:v>0.53402099496410405</c:v>
                </c:pt>
                <c:pt idx="741">
                  <c:v>0.53408342007124099</c:v>
                </c:pt>
                <c:pt idx="742">
                  <c:v>0.53412883705263903</c:v>
                </c:pt>
                <c:pt idx="743">
                  <c:v>0.53417386143684997</c:v>
                </c:pt>
                <c:pt idx="744">
                  <c:v>0.53420925253513896</c:v>
                </c:pt>
                <c:pt idx="745">
                  <c:v>0.534297802491568</c:v>
                </c:pt>
                <c:pt idx="746">
                  <c:v>0.53437903774908802</c:v>
                </c:pt>
                <c:pt idx="747">
                  <c:v>0.53445401120647096</c:v>
                </c:pt>
                <c:pt idx="748">
                  <c:v>0.53453828501123901</c:v>
                </c:pt>
                <c:pt idx="749">
                  <c:v>0.53459586676134496</c:v>
                </c:pt>
                <c:pt idx="750">
                  <c:v>0.53459020106265998</c:v>
                </c:pt>
                <c:pt idx="751">
                  <c:v>0.53464040339789898</c:v>
                </c:pt>
                <c:pt idx="752">
                  <c:v>0.534740488319011</c:v>
                </c:pt>
                <c:pt idx="753">
                  <c:v>0.53481712034982598</c:v>
                </c:pt>
                <c:pt idx="754">
                  <c:v>0.53491962810690097</c:v>
                </c:pt>
                <c:pt idx="755">
                  <c:v>0.535040829724441</c:v>
                </c:pt>
                <c:pt idx="756">
                  <c:v>0.53511819454999698</c:v>
                </c:pt>
                <c:pt idx="757">
                  <c:v>0.53521916798532698</c:v>
                </c:pt>
                <c:pt idx="758">
                  <c:v>0.53534346085996098</c:v>
                </c:pt>
                <c:pt idx="759">
                  <c:v>0.535482151099126</c:v>
                </c:pt>
                <c:pt idx="760">
                  <c:v>0.53564439430784205</c:v>
                </c:pt>
                <c:pt idx="761">
                  <c:v>0.535849587700442</c:v>
                </c:pt>
                <c:pt idx="762">
                  <c:v>0.53601242668950999</c:v>
                </c:pt>
                <c:pt idx="763">
                  <c:v>0.53619158762416397</c:v>
                </c:pt>
                <c:pt idx="764">
                  <c:v>0.53636106069618195</c:v>
                </c:pt>
                <c:pt idx="765">
                  <c:v>0.53648520847680203</c:v>
                </c:pt>
                <c:pt idx="766">
                  <c:v>0.536641503434371</c:v>
                </c:pt>
                <c:pt idx="767">
                  <c:v>0.53683008193038895</c:v>
                </c:pt>
                <c:pt idx="768">
                  <c:v>0.53701020538824495</c:v>
                </c:pt>
                <c:pt idx="769">
                  <c:v>0.53719225249682701</c:v>
                </c:pt>
                <c:pt idx="770">
                  <c:v>0.53738746809651405</c:v>
                </c:pt>
                <c:pt idx="771">
                  <c:v>0.537552838935349</c:v>
                </c:pt>
                <c:pt idx="772">
                  <c:v>0.53767764767077597</c:v>
                </c:pt>
                <c:pt idx="773">
                  <c:v>0.53783609463189197</c:v>
                </c:pt>
                <c:pt idx="774">
                  <c:v>0.53800670284763696</c:v>
                </c:pt>
                <c:pt idx="775">
                  <c:v>0.53817876500890105</c:v>
                </c:pt>
                <c:pt idx="776">
                  <c:v>0.538372260631091</c:v>
                </c:pt>
                <c:pt idx="777">
                  <c:v>0.53855275494708199</c:v>
                </c:pt>
                <c:pt idx="778">
                  <c:v>0.53871751182724004</c:v>
                </c:pt>
                <c:pt idx="779">
                  <c:v>0.53888177441743201</c:v>
                </c:pt>
                <c:pt idx="780">
                  <c:v>0.539026588738162</c:v>
                </c:pt>
                <c:pt idx="781">
                  <c:v>0.53917432798291298</c:v>
                </c:pt>
                <c:pt idx="782">
                  <c:v>0.539362517240774</c:v>
                </c:pt>
                <c:pt idx="783">
                  <c:v>0.53954486255885803</c:v>
                </c:pt>
                <c:pt idx="784">
                  <c:v>0.53972191737259001</c:v>
                </c:pt>
                <c:pt idx="785">
                  <c:v>0.53991061402579499</c:v>
                </c:pt>
                <c:pt idx="786">
                  <c:v>0.54008000255231203</c:v>
                </c:pt>
                <c:pt idx="787">
                  <c:v>0.54023200389571302</c:v>
                </c:pt>
                <c:pt idx="788">
                  <c:v>0.54039706216833305</c:v>
                </c:pt>
                <c:pt idx="789">
                  <c:v>0.54056972630523004</c:v>
                </c:pt>
                <c:pt idx="790">
                  <c:v>0.54074112095961502</c:v>
                </c:pt>
                <c:pt idx="791">
                  <c:v>0.54089104629571205</c:v>
                </c:pt>
                <c:pt idx="792">
                  <c:v>0.541042378821328</c:v>
                </c:pt>
                <c:pt idx="793">
                  <c:v>0.54120546103307599</c:v>
                </c:pt>
                <c:pt idx="794">
                  <c:v>0.541347752701683</c:v>
                </c:pt>
                <c:pt idx="795">
                  <c:v>0.54150824202912995</c:v>
                </c:pt>
                <c:pt idx="796">
                  <c:v>0.54164879825483103</c:v>
                </c:pt>
                <c:pt idx="797">
                  <c:v>0.54180794488023498</c:v>
                </c:pt>
                <c:pt idx="798">
                  <c:v>0.54195885760875895</c:v>
                </c:pt>
                <c:pt idx="799">
                  <c:v>0.54209333386353997</c:v>
                </c:pt>
                <c:pt idx="800">
                  <c:v>0.54223042307969505</c:v>
                </c:pt>
                <c:pt idx="801">
                  <c:v>0.54235898939085903</c:v>
                </c:pt>
                <c:pt idx="802">
                  <c:v>0.542484652174403</c:v>
                </c:pt>
                <c:pt idx="803">
                  <c:v>0.542641770283391</c:v>
                </c:pt>
                <c:pt idx="804">
                  <c:v>0.54280535936404295</c:v>
                </c:pt>
                <c:pt idx="805">
                  <c:v>0.54294479078161495</c:v>
                </c:pt>
                <c:pt idx="806">
                  <c:v>0.54308002360922802</c:v>
                </c:pt>
                <c:pt idx="807">
                  <c:v>0.54320359481974601</c:v>
                </c:pt>
                <c:pt idx="808">
                  <c:v>0.54331150907932002</c:v>
                </c:pt>
                <c:pt idx="809">
                  <c:v>0.54343499519006599</c:v>
                </c:pt>
                <c:pt idx="810">
                  <c:v>0.54356627325267504</c:v>
                </c:pt>
                <c:pt idx="811">
                  <c:v>0.54368833388658899</c:v>
                </c:pt>
                <c:pt idx="812">
                  <c:v>0.54380974438817997</c:v>
                </c:pt>
                <c:pt idx="813">
                  <c:v>0.543921088450392</c:v>
                </c:pt>
                <c:pt idx="814">
                  <c:v>0.54404362212865098</c:v>
                </c:pt>
                <c:pt idx="815">
                  <c:v>0.54417478973841804</c:v>
                </c:pt>
                <c:pt idx="816">
                  <c:v>0.54429430676732005</c:v>
                </c:pt>
                <c:pt idx="817">
                  <c:v>0.54441601117405003</c:v>
                </c:pt>
                <c:pt idx="818">
                  <c:v>0.54454453857023299</c:v>
                </c:pt>
                <c:pt idx="819">
                  <c:v>0.54466638652381405</c:v>
                </c:pt>
                <c:pt idx="820">
                  <c:v>0.54478013561923599</c:v>
                </c:pt>
                <c:pt idx="821">
                  <c:v>0.54490453714137299</c:v>
                </c:pt>
                <c:pt idx="822">
                  <c:v>0.54502007748680603</c:v>
                </c:pt>
                <c:pt idx="823">
                  <c:v>0.54511644763274603</c:v>
                </c:pt>
                <c:pt idx="824">
                  <c:v>0.54522502257981997</c:v>
                </c:pt>
                <c:pt idx="825">
                  <c:v>0.54533526231280605</c:v>
                </c:pt>
                <c:pt idx="826">
                  <c:v>0.54545428708128196</c:v>
                </c:pt>
                <c:pt idx="827">
                  <c:v>0.54558152825584205</c:v>
                </c:pt>
                <c:pt idx="828">
                  <c:v>0.54570701345392703</c:v>
                </c:pt>
                <c:pt idx="829">
                  <c:v>0.54583409758591495</c:v>
                </c:pt>
                <c:pt idx="830">
                  <c:v>0.54597662725664797</c:v>
                </c:pt>
                <c:pt idx="831">
                  <c:v>0.54610625322789297</c:v>
                </c:pt>
                <c:pt idx="832">
                  <c:v>0.54623145429346098</c:v>
                </c:pt>
                <c:pt idx="833">
                  <c:v>0.54634594139664705</c:v>
                </c:pt>
                <c:pt idx="834">
                  <c:v>0.54645271054772904</c:v>
                </c:pt>
                <c:pt idx="835">
                  <c:v>0.54655662053216203</c:v>
                </c:pt>
                <c:pt idx="836">
                  <c:v>0.54665318094865201</c:v>
                </c:pt>
                <c:pt idx="837">
                  <c:v>0.54676993060869905</c:v>
                </c:pt>
                <c:pt idx="838">
                  <c:v>0.54688325711151398</c:v>
                </c:pt>
                <c:pt idx="839">
                  <c:v>0.54699781450434704</c:v>
                </c:pt>
                <c:pt idx="840">
                  <c:v>0.54710470958691304</c:v>
                </c:pt>
                <c:pt idx="841">
                  <c:v>0.54719675061694895</c:v>
                </c:pt>
                <c:pt idx="842">
                  <c:v>0.54730001134721995</c:v>
                </c:pt>
                <c:pt idx="843">
                  <c:v>0.54740440219944697</c:v>
                </c:pt>
                <c:pt idx="844">
                  <c:v>0.54752348163826603</c:v>
                </c:pt>
                <c:pt idx="845">
                  <c:v>0.54763615058752002</c:v>
                </c:pt>
                <c:pt idx="846">
                  <c:v>0.54774177066527696</c:v>
                </c:pt>
                <c:pt idx="847">
                  <c:v>0.54785530143225902</c:v>
                </c:pt>
                <c:pt idx="848">
                  <c:v>0.54797208695314004</c:v>
                </c:pt>
                <c:pt idx="849">
                  <c:v>0.54809767638961304</c:v>
                </c:pt>
                <c:pt idx="850">
                  <c:v>0.54820813835003701</c:v>
                </c:pt>
                <c:pt idx="851">
                  <c:v>0.54832198012271505</c:v>
                </c:pt>
                <c:pt idx="852">
                  <c:v>0.54843175479457096</c:v>
                </c:pt>
                <c:pt idx="853">
                  <c:v>0.54851288546057297</c:v>
                </c:pt>
                <c:pt idx="854">
                  <c:v>0.54861533176529398</c:v>
                </c:pt>
                <c:pt idx="855">
                  <c:v>0.54875844443383304</c:v>
                </c:pt>
                <c:pt idx="856">
                  <c:v>0.54888741740251801</c:v>
                </c:pt>
                <c:pt idx="857">
                  <c:v>0.549025471824369</c:v>
                </c:pt>
                <c:pt idx="858">
                  <c:v>0.54916086597250202</c:v>
                </c:pt>
                <c:pt idx="859">
                  <c:v>0.54928772445540397</c:v>
                </c:pt>
                <c:pt idx="860">
                  <c:v>0.54940475889878704</c:v>
                </c:pt>
                <c:pt idx="861">
                  <c:v>0.54951729169504204</c:v>
                </c:pt>
                <c:pt idx="862">
                  <c:v>0.54962031117500398</c:v>
                </c:pt>
                <c:pt idx="863">
                  <c:v>0.54975061414656001</c:v>
                </c:pt>
                <c:pt idx="864">
                  <c:v>0.54989205408636299</c:v>
                </c:pt>
                <c:pt idx="865">
                  <c:v>0.55000650798475803</c:v>
                </c:pt>
                <c:pt idx="866">
                  <c:v>0.55012453304263997</c:v>
                </c:pt>
                <c:pt idx="867">
                  <c:v>0.55023625381610397</c:v>
                </c:pt>
                <c:pt idx="868">
                  <c:v>0.55032334265569605</c:v>
                </c:pt>
                <c:pt idx="869">
                  <c:v>0.55044057594905005</c:v>
                </c:pt>
                <c:pt idx="870">
                  <c:v>0.55056924494458304</c:v>
                </c:pt>
                <c:pt idx="871">
                  <c:v>0.550682058490922</c:v>
                </c:pt>
                <c:pt idx="872">
                  <c:v>0.55079499603936599</c:v>
                </c:pt>
                <c:pt idx="873">
                  <c:v>0.55089930710542401</c:v>
                </c:pt>
                <c:pt idx="874">
                  <c:v>0.55099381490232102</c:v>
                </c:pt>
                <c:pt idx="875">
                  <c:v>0.55107990820070996</c:v>
                </c:pt>
                <c:pt idx="876">
                  <c:v>0.55116888399888397</c:v>
                </c:pt>
                <c:pt idx="877">
                  <c:v>0.55125134489424898</c:v>
                </c:pt>
                <c:pt idx="878">
                  <c:v>0.55132827058784695</c:v>
                </c:pt>
                <c:pt idx="879">
                  <c:v>0.55141576496099098</c:v>
                </c:pt>
                <c:pt idx="880">
                  <c:v>0.55150857201810999</c:v>
                </c:pt>
                <c:pt idx="881">
                  <c:v>0.55157722066498105</c:v>
                </c:pt>
                <c:pt idx="882">
                  <c:v>0.55166146704899499</c:v>
                </c:pt>
                <c:pt idx="883">
                  <c:v>0.55173145550117697</c:v>
                </c:pt>
                <c:pt idx="884">
                  <c:v>0.55180738787907302</c:v>
                </c:pt>
                <c:pt idx="885">
                  <c:v>0.55192598712094298</c:v>
                </c:pt>
                <c:pt idx="886">
                  <c:v>0.55201480071708497</c:v>
                </c:pt>
                <c:pt idx="887">
                  <c:v>0.55210972323594298</c:v>
                </c:pt>
                <c:pt idx="888">
                  <c:v>0.552187286802725</c:v>
                </c:pt>
                <c:pt idx="889">
                  <c:v>0.55222773527293201</c:v>
                </c:pt>
                <c:pt idx="890">
                  <c:v>0.55227549387990704</c:v>
                </c:pt>
                <c:pt idx="891">
                  <c:v>0.55234020219399205</c:v>
                </c:pt>
                <c:pt idx="892">
                  <c:v>0.55237817199266404</c:v>
                </c:pt>
                <c:pt idx="893">
                  <c:v>0.55241544123711195</c:v>
                </c:pt>
                <c:pt idx="894">
                  <c:v>0.55245209625675995</c:v>
                </c:pt>
                <c:pt idx="895">
                  <c:v>0.552476327470387</c:v>
                </c:pt>
                <c:pt idx="896">
                  <c:v>0.55247928795811696</c:v>
                </c:pt>
                <c:pt idx="897">
                  <c:v>0.55250268518736201</c:v>
                </c:pt>
                <c:pt idx="898">
                  <c:v>0.55251678921897296</c:v>
                </c:pt>
                <c:pt idx="899">
                  <c:v>0.55251985826837202</c:v>
                </c:pt>
                <c:pt idx="900">
                  <c:v>0.55255332297213899</c:v>
                </c:pt>
                <c:pt idx="901">
                  <c:v>0.55256180639937902</c:v>
                </c:pt>
                <c:pt idx="902">
                  <c:v>0.55255725748593998</c:v>
                </c:pt>
                <c:pt idx="903">
                  <c:v>0.55256046818426696</c:v>
                </c:pt>
                <c:pt idx="904">
                  <c:v>0.55252335380191298</c:v>
                </c:pt>
                <c:pt idx="905">
                  <c:v>0.55248405530980904</c:v>
                </c:pt>
                <c:pt idx="906">
                  <c:v>0.55246739721445004</c:v>
                </c:pt>
                <c:pt idx="907">
                  <c:v>0.552463025933565</c:v>
                </c:pt>
                <c:pt idx="908">
                  <c:v>0.55248799931526804</c:v>
                </c:pt>
                <c:pt idx="909">
                  <c:v>0.55253868984721899</c:v>
                </c:pt>
                <c:pt idx="910">
                  <c:v>0.55256804523375702</c:v>
                </c:pt>
                <c:pt idx="911">
                  <c:v>0.552580971578707</c:v>
                </c:pt>
                <c:pt idx="912">
                  <c:v>0.55262914549942899</c:v>
                </c:pt>
                <c:pt idx="913">
                  <c:v>0.55267535752029895</c:v>
                </c:pt>
                <c:pt idx="914">
                  <c:v>0.55276622551779397</c:v>
                </c:pt>
                <c:pt idx="915">
                  <c:v>0.552923396292897</c:v>
                </c:pt>
                <c:pt idx="916">
                  <c:v>0.55305228235443205</c:v>
                </c:pt>
                <c:pt idx="917">
                  <c:v>0.55316911943032099</c:v>
                </c:pt>
                <c:pt idx="918">
                  <c:v>0.55334142895412697</c:v>
                </c:pt>
                <c:pt idx="919">
                  <c:v>0.55352460952532201</c:v>
                </c:pt>
                <c:pt idx="920">
                  <c:v>0.553712632783666</c:v>
                </c:pt>
                <c:pt idx="921">
                  <c:v>0.55393604990743694</c:v>
                </c:pt>
                <c:pt idx="922">
                  <c:v>0.55418985740900095</c:v>
                </c:pt>
                <c:pt idx="923">
                  <c:v>0.55441897312366595</c:v>
                </c:pt>
                <c:pt idx="924">
                  <c:v>0.55465986482963803</c:v>
                </c:pt>
                <c:pt idx="925">
                  <c:v>0.55492560277669001</c:v>
                </c:pt>
                <c:pt idx="926">
                  <c:v>0.555180011777759</c:v>
                </c:pt>
                <c:pt idx="927">
                  <c:v>0.55545897801703203</c:v>
                </c:pt>
                <c:pt idx="928">
                  <c:v>0.55574430329260505</c:v>
                </c:pt>
                <c:pt idx="929">
                  <c:v>0.55600804530974401</c:v>
                </c:pt>
                <c:pt idx="930">
                  <c:v>0.55628277575683205</c:v>
                </c:pt>
                <c:pt idx="931">
                  <c:v>0.55655281073607199</c:v>
                </c:pt>
                <c:pt idx="932">
                  <c:v>0.55682432574349405</c:v>
                </c:pt>
                <c:pt idx="933">
                  <c:v>0.55708469652563697</c:v>
                </c:pt>
                <c:pt idx="934">
                  <c:v>0.55732632950745797</c:v>
                </c:pt>
                <c:pt idx="935">
                  <c:v>0.55755559898987295</c:v>
                </c:pt>
                <c:pt idx="936">
                  <c:v>0.557780834699376</c:v>
                </c:pt>
                <c:pt idx="937">
                  <c:v>0.557981756897447</c:v>
                </c:pt>
                <c:pt idx="938">
                  <c:v>0.55817665783438797</c:v>
                </c:pt>
                <c:pt idx="939">
                  <c:v>0.55838553718927597</c:v>
                </c:pt>
                <c:pt idx="940">
                  <c:v>0.55856759919217003</c:v>
                </c:pt>
                <c:pt idx="941">
                  <c:v>0.55871543623386299</c:v>
                </c:pt>
                <c:pt idx="942">
                  <c:v>0.55885272216180704</c:v>
                </c:pt>
                <c:pt idx="943">
                  <c:v>0.55892283647406404</c:v>
                </c:pt>
                <c:pt idx="944">
                  <c:v>0.55897714899084605</c:v>
                </c:pt>
                <c:pt idx="945">
                  <c:v>0.55900304884369201</c:v>
                </c:pt>
                <c:pt idx="946">
                  <c:v>0.55903265953202896</c:v>
                </c:pt>
                <c:pt idx="947">
                  <c:v>0.55905892413203895</c:v>
                </c:pt>
                <c:pt idx="948">
                  <c:v>0.55908086445323102</c:v>
                </c:pt>
                <c:pt idx="949">
                  <c:v>0.55909448718938004</c:v>
                </c:pt>
                <c:pt idx="950">
                  <c:v>0.55909685861943703</c:v>
                </c:pt>
                <c:pt idx="951">
                  <c:v>0.55909212862745905</c:v>
                </c:pt>
                <c:pt idx="952">
                  <c:v>0.55907467534709299</c:v>
                </c:pt>
                <c:pt idx="953">
                  <c:v>0.55904577535715605</c:v>
                </c:pt>
                <c:pt idx="954">
                  <c:v>0.55897369850695</c:v>
                </c:pt>
                <c:pt idx="955">
                  <c:v>0.55887988324517401</c:v>
                </c:pt>
                <c:pt idx="956">
                  <c:v>0.55878248485077198</c:v>
                </c:pt>
                <c:pt idx="957">
                  <c:v>0.55868285481743396</c:v>
                </c:pt>
                <c:pt idx="958">
                  <c:v>0.558586095047783</c:v>
                </c:pt>
                <c:pt idx="959">
                  <c:v>0.55849616567578697</c:v>
                </c:pt>
                <c:pt idx="960">
                  <c:v>0.55839487654132203</c:v>
                </c:pt>
                <c:pt idx="961">
                  <c:v>0.55824159633956505</c:v>
                </c:pt>
                <c:pt idx="962">
                  <c:v>0.55804200888438404</c:v>
                </c:pt>
                <c:pt idx="963">
                  <c:v>0.55782853488264705</c:v>
                </c:pt>
                <c:pt idx="964">
                  <c:v>0.55758955085949902</c:v>
                </c:pt>
                <c:pt idx="965">
                  <c:v>0.55735220391707097</c:v>
                </c:pt>
                <c:pt idx="966">
                  <c:v>0.55709396697671298</c:v>
                </c:pt>
                <c:pt idx="967">
                  <c:v>0.55682826240067196</c:v>
                </c:pt>
                <c:pt idx="968">
                  <c:v>0.55654103298709501</c:v>
                </c:pt>
                <c:pt idx="969">
                  <c:v>0.556208758448412</c:v>
                </c:pt>
                <c:pt idx="970">
                  <c:v>0.55585252337900704</c:v>
                </c:pt>
                <c:pt idx="971">
                  <c:v>0.55543478936745305</c:v>
                </c:pt>
                <c:pt idx="972">
                  <c:v>0.55498964441477905</c:v>
                </c:pt>
                <c:pt idx="973">
                  <c:v>0.55449127359336003</c:v>
                </c:pt>
                <c:pt idx="974">
                  <c:v>0.55398414623152603</c:v>
                </c:pt>
                <c:pt idx="975">
                  <c:v>0.55343951885176101</c:v>
                </c:pt>
                <c:pt idx="976">
                  <c:v>0.55283024143080395</c:v>
                </c:pt>
                <c:pt idx="977">
                  <c:v>0.55220864108024603</c:v>
                </c:pt>
                <c:pt idx="978">
                  <c:v>0.55151156564491999</c:v>
                </c:pt>
                <c:pt idx="979">
                  <c:v>0.55076134008489697</c:v>
                </c:pt>
                <c:pt idx="980">
                  <c:v>0.54997246281956003</c:v>
                </c:pt>
                <c:pt idx="981">
                  <c:v>0.54907076902571395</c:v>
                </c:pt>
                <c:pt idx="982">
                  <c:v>0.54813847835724006</c:v>
                </c:pt>
                <c:pt idx="983">
                  <c:v>0.54716371724795299</c:v>
                </c:pt>
                <c:pt idx="984">
                  <c:v>0.54613493876644104</c:v>
                </c:pt>
                <c:pt idx="985">
                  <c:v>0.54505473651273895</c:v>
                </c:pt>
                <c:pt idx="986">
                  <c:v>0.54393465525481799</c:v>
                </c:pt>
                <c:pt idx="987">
                  <c:v>0.54274124235872601</c:v>
                </c:pt>
                <c:pt idx="988">
                  <c:v>0.54150287721456702</c:v>
                </c:pt>
                <c:pt idx="989">
                  <c:v>0.540229191120701</c:v>
                </c:pt>
                <c:pt idx="990">
                  <c:v>0.53893561366640697</c:v>
                </c:pt>
                <c:pt idx="991">
                  <c:v>0.53759763655371495</c:v>
                </c:pt>
                <c:pt idx="992">
                  <c:v>0.53623641781354703</c:v>
                </c:pt>
                <c:pt idx="993">
                  <c:v>0.53483668875786305</c:v>
                </c:pt>
                <c:pt idx="994">
                  <c:v>0.53345160733337804</c:v>
                </c:pt>
                <c:pt idx="995">
                  <c:v>0.53203425601743604</c:v>
                </c:pt>
                <c:pt idx="996">
                  <c:v>0.53060717458791695</c:v>
                </c:pt>
                <c:pt idx="997">
                  <c:v>0.52917149120953899</c:v>
                </c:pt>
                <c:pt idx="998">
                  <c:v>0.52767594196721102</c:v>
                </c:pt>
                <c:pt idx="999">
                  <c:v>0.52619382117699998</c:v>
                </c:pt>
                <c:pt idx="1000">
                  <c:v>0.524701145506418</c:v>
                </c:pt>
                <c:pt idx="1001">
                  <c:v>0.52321173412683997</c:v>
                </c:pt>
                <c:pt idx="1002">
                  <c:v>0.52171833604768403</c:v>
                </c:pt>
                <c:pt idx="1003">
                  <c:v>0.52025421486939205</c:v>
                </c:pt>
                <c:pt idx="1004">
                  <c:v>0.51875493421854901</c:v>
                </c:pt>
                <c:pt idx="1005">
                  <c:v>0.51733727210692404</c:v>
                </c:pt>
                <c:pt idx="1006">
                  <c:v>0.51589521405526295</c:v>
                </c:pt>
                <c:pt idx="1007">
                  <c:v>0.51459368310512998</c:v>
                </c:pt>
                <c:pt idx="1008">
                  <c:v>0.51332878059486997</c:v>
                </c:pt>
                <c:pt idx="1009">
                  <c:v>0.51221372351192196</c:v>
                </c:pt>
                <c:pt idx="1010">
                  <c:v>0.51119544447074206</c:v>
                </c:pt>
                <c:pt idx="1011">
                  <c:v>0.51037071462357597</c:v>
                </c:pt>
                <c:pt idx="1012">
                  <c:v>0.50972367982754097</c:v>
                </c:pt>
                <c:pt idx="1013">
                  <c:v>0.50925683965403901</c:v>
                </c:pt>
                <c:pt idx="1014">
                  <c:v>0.509025796221659</c:v>
                </c:pt>
                <c:pt idx="1015">
                  <c:v>0.50899849305172695</c:v>
                </c:pt>
                <c:pt idx="1016">
                  <c:v>0.50914737304542501</c:v>
                </c:pt>
                <c:pt idx="1017">
                  <c:v>0.50948340855629304</c:v>
                </c:pt>
                <c:pt idx="1018">
                  <c:v>0.50999018255138096</c:v>
                </c:pt>
                <c:pt idx="1019">
                  <c:v>0.510595516439314</c:v>
                </c:pt>
                <c:pt idx="1020">
                  <c:v>0.511265959345645</c:v>
                </c:pt>
                <c:pt idx="1021">
                  <c:v>0.51207728488944304</c:v>
                </c:pt>
                <c:pt idx="1022">
                  <c:v>0.51286401377861801</c:v>
                </c:pt>
                <c:pt idx="1023">
                  <c:v>0.51373391700567295</c:v>
                </c:pt>
                <c:pt idx="1024">
                  <c:v>0.51456736924081503</c:v>
                </c:pt>
                <c:pt idx="1025">
                  <c:v>0.51540690563389102</c:v>
                </c:pt>
                <c:pt idx="1026">
                  <c:v>0.51622584797112503</c:v>
                </c:pt>
                <c:pt idx="1027">
                  <c:v>0.51702501448385596</c:v>
                </c:pt>
                <c:pt idx="1028">
                  <c:v>0.51780962562548305</c:v>
                </c:pt>
                <c:pt idx="1029">
                  <c:v>0.518592503254244</c:v>
                </c:pt>
                <c:pt idx="1030">
                  <c:v>0.51935213035371997</c:v>
                </c:pt>
                <c:pt idx="1031">
                  <c:v>0.52008078934189295</c:v>
                </c:pt>
                <c:pt idx="1032">
                  <c:v>0.52082086925064097</c:v>
                </c:pt>
                <c:pt idx="1033">
                  <c:v>0.52154586314889195</c:v>
                </c:pt>
                <c:pt idx="1034">
                  <c:v>0.52225353793109996</c:v>
                </c:pt>
                <c:pt idx="1035">
                  <c:v>0.52297916959299895</c:v>
                </c:pt>
                <c:pt idx="1036">
                  <c:v>0.52368455430507599</c:v>
                </c:pt>
                <c:pt idx="1037">
                  <c:v>0.52437217659366198</c:v>
                </c:pt>
                <c:pt idx="1038">
                  <c:v>0.52504613835662395</c:v>
                </c:pt>
                <c:pt idx="1039">
                  <c:v>0.52568763790216799</c:v>
                </c:pt>
                <c:pt idx="1040">
                  <c:v>0.52630898791303304</c:v>
                </c:pt>
                <c:pt idx="1041">
                  <c:v>0.52690509617233505</c:v>
                </c:pt>
                <c:pt idx="1042">
                  <c:v>0.52747685570627201</c:v>
                </c:pt>
                <c:pt idx="1043">
                  <c:v>0.528011934054888</c:v>
                </c:pt>
                <c:pt idx="1044">
                  <c:v>0.52852163455433598</c:v>
                </c:pt>
                <c:pt idx="1045">
                  <c:v>0.52900054184589396</c:v>
                </c:pt>
                <c:pt idx="1046">
                  <c:v>0.52946379411353195</c:v>
                </c:pt>
                <c:pt idx="1047">
                  <c:v>0.52989010255680702</c:v>
                </c:pt>
                <c:pt idx="1048">
                  <c:v>0.530270115128604</c:v>
                </c:pt>
                <c:pt idx="1049">
                  <c:v>0.53066039341216498</c:v>
                </c:pt>
                <c:pt idx="1050">
                  <c:v>0.53102243988878794</c:v>
                </c:pt>
                <c:pt idx="1051">
                  <c:v>0.53137067177866704</c:v>
                </c:pt>
                <c:pt idx="1052">
                  <c:v>0.53173182199753399</c:v>
                </c:pt>
                <c:pt idx="1053">
                  <c:v>0.53206268626791797</c:v>
                </c:pt>
                <c:pt idx="1054">
                  <c:v>0.53234837433905802</c:v>
                </c:pt>
                <c:pt idx="1055">
                  <c:v>0.53261223123402601</c:v>
                </c:pt>
                <c:pt idx="1056">
                  <c:v>0.53286020925935396</c:v>
                </c:pt>
                <c:pt idx="1057">
                  <c:v>0.53309379915285304</c:v>
                </c:pt>
                <c:pt idx="1058">
                  <c:v>0.53333689264363604</c:v>
                </c:pt>
                <c:pt idx="1059">
                  <c:v>0.53359711288305101</c:v>
                </c:pt>
                <c:pt idx="1060">
                  <c:v>0.53386670188240104</c:v>
                </c:pt>
                <c:pt idx="1061">
                  <c:v>0.53412999455374199</c:v>
                </c:pt>
                <c:pt idx="1062">
                  <c:v>0.534394229812308</c:v>
                </c:pt>
                <c:pt idx="1063">
                  <c:v>0.53466733455576498</c:v>
                </c:pt>
                <c:pt idx="1064">
                  <c:v>0.53495560743780901</c:v>
                </c:pt>
                <c:pt idx="1065">
                  <c:v>0.53526398801900299</c:v>
                </c:pt>
                <c:pt idx="1066">
                  <c:v>0.53561296896858102</c:v>
                </c:pt>
                <c:pt idx="1067">
                  <c:v>0.53600400250697</c:v>
                </c:pt>
                <c:pt idx="1068">
                  <c:v>0.53639403206933101</c:v>
                </c:pt>
                <c:pt idx="1069">
                  <c:v>0.53679283974822101</c:v>
                </c:pt>
                <c:pt idx="1070">
                  <c:v>0.53719612828948404</c:v>
                </c:pt>
                <c:pt idx="1071">
                  <c:v>0.53761496240343298</c:v>
                </c:pt>
                <c:pt idx="1072">
                  <c:v>0.53804282400154901</c:v>
                </c:pt>
                <c:pt idx="1073">
                  <c:v>0.53847952663028498</c:v>
                </c:pt>
                <c:pt idx="1074">
                  <c:v>0.53893677455001598</c:v>
                </c:pt>
                <c:pt idx="1075">
                  <c:v>0.53940531919925006</c:v>
                </c:pt>
                <c:pt idx="1076">
                  <c:v>0.53986766986669898</c:v>
                </c:pt>
                <c:pt idx="1077">
                  <c:v>0.54034447052674495</c:v>
                </c:pt>
                <c:pt idx="1078">
                  <c:v>0.540806230636102</c:v>
                </c:pt>
                <c:pt idx="1079">
                  <c:v>0.54124135971353404</c:v>
                </c:pt>
                <c:pt idx="1080">
                  <c:v>0.54167800900699803</c:v>
                </c:pt>
                <c:pt idx="1081">
                  <c:v>0.54209802838200205</c:v>
                </c:pt>
                <c:pt idx="1082">
                  <c:v>0.54251569652071796</c:v>
                </c:pt>
                <c:pt idx="1083">
                  <c:v>0.54294140375400501</c:v>
                </c:pt>
                <c:pt idx="1084">
                  <c:v>0.54338265396044905</c:v>
                </c:pt>
                <c:pt idx="1085">
                  <c:v>0.54382128015568898</c:v>
                </c:pt>
                <c:pt idx="1086">
                  <c:v>0.54423651047413502</c:v>
                </c:pt>
                <c:pt idx="1087">
                  <c:v>0.54465680072405698</c:v>
                </c:pt>
                <c:pt idx="1088">
                  <c:v>0.54506276044183199</c:v>
                </c:pt>
                <c:pt idx="1089">
                  <c:v>0.54546573627033401</c:v>
                </c:pt>
                <c:pt idx="1090">
                  <c:v>0.545873214667565</c:v>
                </c:pt>
                <c:pt idx="1091">
                  <c:v>0.54626716381129103</c:v>
                </c:pt>
                <c:pt idx="1092">
                  <c:v>0.54663568465136303</c:v>
                </c:pt>
                <c:pt idx="1093">
                  <c:v>0.54701419022634201</c:v>
                </c:pt>
                <c:pt idx="1094">
                  <c:v>0.54740628352721299</c:v>
                </c:pt>
                <c:pt idx="1095">
                  <c:v>0.54778463101189101</c:v>
                </c:pt>
                <c:pt idx="1096">
                  <c:v>0.54816300623300995</c:v>
                </c:pt>
                <c:pt idx="1097">
                  <c:v>0.54853045512757803</c:v>
                </c:pt>
                <c:pt idx="1098">
                  <c:v>0.54887394450042004</c:v>
                </c:pt>
                <c:pt idx="1099">
                  <c:v>0.54921215220877695</c:v>
                </c:pt>
                <c:pt idx="1100">
                  <c:v>0.54954685294039796</c:v>
                </c:pt>
                <c:pt idx="1101">
                  <c:v>0.54987679871608397</c:v>
                </c:pt>
                <c:pt idx="1102">
                  <c:v>0.55021555210196305</c:v>
                </c:pt>
                <c:pt idx="1103">
                  <c:v>0.55053903210566502</c:v>
                </c:pt>
                <c:pt idx="1104">
                  <c:v>0.55085306383374899</c:v>
                </c:pt>
                <c:pt idx="1105">
                  <c:v>0.55116882770673703</c:v>
                </c:pt>
                <c:pt idx="1106">
                  <c:v>0.55146742579917496</c:v>
                </c:pt>
                <c:pt idx="1107">
                  <c:v>0.55177140108155498</c:v>
                </c:pt>
                <c:pt idx="1108">
                  <c:v>0.55206610577588699</c:v>
                </c:pt>
                <c:pt idx="1109">
                  <c:v>0.55236210023354804</c:v>
                </c:pt>
                <c:pt idx="1110">
                  <c:v>0.55268290750341897</c:v>
                </c:pt>
                <c:pt idx="1111">
                  <c:v>0.55299684600115195</c:v>
                </c:pt>
                <c:pt idx="1112">
                  <c:v>0.55328943155786503</c:v>
                </c:pt>
                <c:pt idx="1113">
                  <c:v>0.55358424908901505</c:v>
                </c:pt>
                <c:pt idx="1114">
                  <c:v>0.55386494598972402</c:v>
                </c:pt>
                <c:pt idx="1115">
                  <c:v>0.55411697404752702</c:v>
                </c:pt>
                <c:pt idx="1116">
                  <c:v>0.55437836235319005</c:v>
                </c:pt>
                <c:pt idx="1117">
                  <c:v>0.55463966829707001</c:v>
                </c:pt>
                <c:pt idx="1118">
                  <c:v>0.55490862764015503</c:v>
                </c:pt>
                <c:pt idx="1119">
                  <c:v>0.55516506060528703</c:v>
                </c:pt>
                <c:pt idx="1120">
                  <c:v>0.555428189306026</c:v>
                </c:pt>
                <c:pt idx="1121">
                  <c:v>0.55570678983529698</c:v>
                </c:pt>
                <c:pt idx="1122">
                  <c:v>0.55597837723213195</c:v>
                </c:pt>
                <c:pt idx="1123">
                  <c:v>0.55624924690637301</c:v>
                </c:pt>
                <c:pt idx="1124">
                  <c:v>0.55650043922398396</c:v>
                </c:pt>
                <c:pt idx="1125">
                  <c:v>0.55673675952600099</c:v>
                </c:pt>
                <c:pt idx="1126">
                  <c:v>0.55697225872780898</c:v>
                </c:pt>
                <c:pt idx="1127">
                  <c:v>0.55721207773691905</c:v>
                </c:pt>
                <c:pt idx="1128">
                  <c:v>0.55746367097292604</c:v>
                </c:pt>
                <c:pt idx="1129">
                  <c:v>0.55771768610600203</c:v>
                </c:pt>
                <c:pt idx="1130">
                  <c:v>0.55796068542315302</c:v>
                </c:pt>
                <c:pt idx="1131">
                  <c:v>0.55820854451225399</c:v>
                </c:pt>
                <c:pt idx="1132">
                  <c:v>0.55844116916216902</c:v>
                </c:pt>
                <c:pt idx="1133">
                  <c:v>0.55865481351930002</c:v>
                </c:pt>
                <c:pt idx="1134">
                  <c:v>0.55887143694529895</c:v>
                </c:pt>
                <c:pt idx="1135">
                  <c:v>0.55907689122323601</c:v>
                </c:pt>
                <c:pt idx="1136">
                  <c:v>0.55927509503832296</c:v>
                </c:pt>
                <c:pt idx="1137">
                  <c:v>0.55946870458359099</c:v>
                </c:pt>
                <c:pt idx="1138">
                  <c:v>0.55966919509008894</c:v>
                </c:pt>
                <c:pt idx="1139">
                  <c:v>0.55986422212201103</c:v>
                </c:pt>
                <c:pt idx="1140">
                  <c:v>0.56004196684702301</c:v>
                </c:pt>
                <c:pt idx="1141">
                  <c:v>0.560229337018889</c:v>
                </c:pt>
                <c:pt idx="1142">
                  <c:v>0.56041845543660895</c:v>
                </c:pt>
                <c:pt idx="1143">
                  <c:v>0.56060963561631405</c:v>
                </c:pt>
                <c:pt idx="1144">
                  <c:v>0.56081155090877999</c:v>
                </c:pt>
                <c:pt idx="1145">
                  <c:v>0.56099471353927799</c:v>
                </c:pt>
                <c:pt idx="1146">
                  <c:v>0.56117833289316499</c:v>
                </c:pt>
                <c:pt idx="1147">
                  <c:v>0.56137319062323698</c:v>
                </c:pt>
                <c:pt idx="1148">
                  <c:v>0.56155310186283502</c:v>
                </c:pt>
                <c:pt idx="1149">
                  <c:v>0.56174907797059304</c:v>
                </c:pt>
                <c:pt idx="1150">
                  <c:v>0.56194432934051897</c:v>
                </c:pt>
                <c:pt idx="1151">
                  <c:v>0.56211515532062195</c:v>
                </c:pt>
                <c:pt idx="1152">
                  <c:v>0.56228938437471698</c:v>
                </c:pt>
                <c:pt idx="1153">
                  <c:v>0.56245490216870997</c:v>
                </c:pt>
                <c:pt idx="1154">
                  <c:v>0.56261699487357397</c:v>
                </c:pt>
                <c:pt idx="1155">
                  <c:v>0.562788939073252</c:v>
                </c:pt>
                <c:pt idx="1156">
                  <c:v>0.562958307439266</c:v>
                </c:pt>
                <c:pt idx="1157">
                  <c:v>0.56315065754234706</c:v>
                </c:pt>
                <c:pt idx="1158">
                  <c:v>0.56331650486840101</c:v>
                </c:pt>
                <c:pt idx="1159">
                  <c:v>0.563482231153695</c:v>
                </c:pt>
                <c:pt idx="1160">
                  <c:v>0.56363416554659296</c:v>
                </c:pt>
                <c:pt idx="1161">
                  <c:v>0.56374719241383497</c:v>
                </c:pt>
                <c:pt idx="1162">
                  <c:v>0.56388988710613397</c:v>
                </c:pt>
                <c:pt idx="1163">
                  <c:v>0.56403673266009902</c:v>
                </c:pt>
                <c:pt idx="1164">
                  <c:v>0.56416586872311902</c:v>
                </c:pt>
                <c:pt idx="1165">
                  <c:v>0.56431828701467801</c:v>
                </c:pt>
                <c:pt idx="1166">
                  <c:v>0.56446876845385097</c:v>
                </c:pt>
                <c:pt idx="1167">
                  <c:v>0.56460488807105802</c:v>
                </c:pt>
                <c:pt idx="1168">
                  <c:v>0.56477126646821796</c:v>
                </c:pt>
                <c:pt idx="1169">
                  <c:v>0.564951552350759</c:v>
                </c:pt>
                <c:pt idx="1170">
                  <c:v>0.56509412799839298</c:v>
                </c:pt>
                <c:pt idx="1171">
                  <c:v>0.56524628080666095</c:v>
                </c:pt>
                <c:pt idx="1172">
                  <c:v>0.56539949278262502</c:v>
                </c:pt>
                <c:pt idx="1173">
                  <c:v>0.56553351168344901</c:v>
                </c:pt>
                <c:pt idx="1174">
                  <c:v>0.565667341430242</c:v>
                </c:pt>
                <c:pt idx="1175">
                  <c:v>0.56580403645379695</c:v>
                </c:pt>
                <c:pt idx="1176">
                  <c:v>0.56592294671708498</c:v>
                </c:pt>
                <c:pt idx="1177">
                  <c:v>0.56602791891119497</c:v>
                </c:pt>
                <c:pt idx="1178">
                  <c:v>0.56615167737949501</c:v>
                </c:pt>
                <c:pt idx="1179">
                  <c:v>0.56628458929137304</c:v>
                </c:pt>
                <c:pt idx="1180">
                  <c:v>0.56641270180162595</c:v>
                </c:pt>
                <c:pt idx="1181">
                  <c:v>0.56654044134887904</c:v>
                </c:pt>
                <c:pt idx="1182">
                  <c:v>0.56665621996150495</c:v>
                </c:pt>
                <c:pt idx="1183">
                  <c:v>0.56676114803010502</c:v>
                </c:pt>
                <c:pt idx="1184">
                  <c:v>0.56686363487874203</c:v>
                </c:pt>
                <c:pt idx="1185">
                  <c:v>0.56697441871681897</c:v>
                </c:pt>
                <c:pt idx="1186">
                  <c:v>0.56707859563910301</c:v>
                </c:pt>
                <c:pt idx="1187">
                  <c:v>0.56717750725892802</c:v>
                </c:pt>
                <c:pt idx="1188">
                  <c:v>0.56729636920533499</c:v>
                </c:pt>
                <c:pt idx="1189">
                  <c:v>0.56742137391742897</c:v>
                </c:pt>
                <c:pt idx="1190">
                  <c:v>0.56757126681381398</c:v>
                </c:pt>
                <c:pt idx="1191">
                  <c:v>0.56771389508888404</c:v>
                </c:pt>
                <c:pt idx="1192">
                  <c:v>0.56786801868121595</c:v>
                </c:pt>
                <c:pt idx="1193">
                  <c:v>0.56802157877998505</c:v>
                </c:pt>
                <c:pt idx="1194">
                  <c:v>0.56815298782790002</c:v>
                </c:pt>
                <c:pt idx="1195">
                  <c:v>0.56830266890959202</c:v>
                </c:pt>
                <c:pt idx="1196">
                  <c:v>0.56845576825574595</c:v>
                </c:pt>
                <c:pt idx="1197">
                  <c:v>0.56860218503656601</c:v>
                </c:pt>
                <c:pt idx="1198">
                  <c:v>0.56871813613155298</c:v>
                </c:pt>
                <c:pt idx="1199">
                  <c:v>0.56879669881171901</c:v>
                </c:pt>
                <c:pt idx="1200">
                  <c:v>0.56887930700026501</c:v>
                </c:pt>
                <c:pt idx="1201">
                  <c:v>0.56898141022056503</c:v>
                </c:pt>
                <c:pt idx="1202">
                  <c:v>0.56909332386446498</c:v>
                </c:pt>
                <c:pt idx="1203">
                  <c:v>0.56921146104672005</c:v>
                </c:pt>
                <c:pt idx="1204">
                  <c:v>0.56932592492822798</c:v>
                </c:pt>
                <c:pt idx="1205">
                  <c:v>0.56941579146668297</c:v>
                </c:pt>
                <c:pt idx="1206">
                  <c:v>0.56949089424375698</c:v>
                </c:pt>
                <c:pt idx="1207">
                  <c:v>0.56959053272534699</c:v>
                </c:pt>
                <c:pt idx="1208">
                  <c:v>0.56971132561458504</c:v>
                </c:pt>
                <c:pt idx="1209">
                  <c:v>0.56982077977844703</c:v>
                </c:pt>
                <c:pt idx="1210">
                  <c:v>0.56992708665511105</c:v>
                </c:pt>
                <c:pt idx="1211">
                  <c:v>0.57003371581036899</c:v>
                </c:pt>
                <c:pt idx="1212">
                  <c:v>0.57014103716025</c:v>
                </c:pt>
                <c:pt idx="1213">
                  <c:v>0.57023842694790305</c:v>
                </c:pt>
                <c:pt idx="1214">
                  <c:v>0.57032391958967599</c:v>
                </c:pt>
                <c:pt idx="1215">
                  <c:v>0.57042554976684401</c:v>
                </c:pt>
                <c:pt idx="1216">
                  <c:v>0.57053533099811604</c:v>
                </c:pt>
                <c:pt idx="1217">
                  <c:v>0.57064257557901399</c:v>
                </c:pt>
                <c:pt idx="1218">
                  <c:v>0.57076844236950797</c:v>
                </c:pt>
                <c:pt idx="1219">
                  <c:v>0.57089186017345495</c:v>
                </c:pt>
                <c:pt idx="1220">
                  <c:v>0.57099231340595402</c:v>
                </c:pt>
                <c:pt idx="1221">
                  <c:v>0.571105311395952</c:v>
                </c:pt>
                <c:pt idx="1222">
                  <c:v>0.57123551177558096</c:v>
                </c:pt>
                <c:pt idx="1223">
                  <c:v>0.57133481785657603</c:v>
                </c:pt>
                <c:pt idx="1224">
                  <c:v>0.57142376523110106</c:v>
                </c:pt>
                <c:pt idx="1225">
                  <c:v>0.57151588439744105</c:v>
                </c:pt>
                <c:pt idx="1226">
                  <c:v>0.57159548886861899</c:v>
                </c:pt>
                <c:pt idx="1227">
                  <c:v>0.57169565368907405</c:v>
                </c:pt>
                <c:pt idx="1228">
                  <c:v>0.57179203958362401</c:v>
                </c:pt>
                <c:pt idx="1229">
                  <c:v>0.57189610737347096</c:v>
                </c:pt>
                <c:pt idx="1230">
                  <c:v>0.57201310088766999</c:v>
                </c:pt>
                <c:pt idx="1231">
                  <c:v>0.57212563678773298</c:v>
                </c:pt>
                <c:pt idx="1232">
                  <c:v>0.57225090777713605</c:v>
                </c:pt>
                <c:pt idx="1233">
                  <c:v>0.57236595707272897</c:v>
                </c:pt>
                <c:pt idx="1234">
                  <c:v>0.57247450972555902</c:v>
                </c:pt>
                <c:pt idx="1235">
                  <c:v>0.57256572608330403</c:v>
                </c:pt>
                <c:pt idx="1236">
                  <c:v>0.57265825235647905</c:v>
                </c:pt>
                <c:pt idx="1237">
                  <c:v>0.57276190996604204</c:v>
                </c:pt>
                <c:pt idx="1238">
                  <c:v>0.57286044803043101</c:v>
                </c:pt>
                <c:pt idx="1239">
                  <c:v>0.57297328348014998</c:v>
                </c:pt>
                <c:pt idx="1240">
                  <c:v>0.57307315040084705</c:v>
                </c:pt>
                <c:pt idx="1241">
                  <c:v>0.57317334000861997</c:v>
                </c:pt>
                <c:pt idx="1242">
                  <c:v>0.57328639216914701</c:v>
                </c:pt>
                <c:pt idx="1243">
                  <c:v>0.573397367061942</c:v>
                </c:pt>
                <c:pt idx="1244">
                  <c:v>0.57352345596545196</c:v>
                </c:pt>
                <c:pt idx="1245">
                  <c:v>0.57366378586823097</c:v>
                </c:pt>
                <c:pt idx="1246">
                  <c:v>0.57377935487449305</c:v>
                </c:pt>
                <c:pt idx="1247">
                  <c:v>0.57389005152765604</c:v>
                </c:pt>
                <c:pt idx="1248">
                  <c:v>0.57399700600308001</c:v>
                </c:pt>
                <c:pt idx="1249">
                  <c:v>0.57410639250139095</c:v>
                </c:pt>
                <c:pt idx="1250">
                  <c:v>0.574203089507071</c:v>
                </c:pt>
                <c:pt idx="1251">
                  <c:v>0.57429702670566896</c:v>
                </c:pt>
                <c:pt idx="1252">
                  <c:v>0.57441537796991504</c:v>
                </c:pt>
                <c:pt idx="1253">
                  <c:v>0.57451722269850702</c:v>
                </c:pt>
                <c:pt idx="1254">
                  <c:v>0.57461882840234502</c:v>
                </c:pt>
                <c:pt idx="1255">
                  <c:v>0.57474432532109598</c:v>
                </c:pt>
                <c:pt idx="1256">
                  <c:v>0.57482950049779702</c:v>
                </c:pt>
                <c:pt idx="1257">
                  <c:v>0.574890265866564</c:v>
                </c:pt>
                <c:pt idx="1258">
                  <c:v>0.57500146452923195</c:v>
                </c:pt>
                <c:pt idx="1259">
                  <c:v>0.57510156906782905</c:v>
                </c:pt>
                <c:pt idx="1260">
                  <c:v>0.57522322486410404</c:v>
                </c:pt>
                <c:pt idx="1261">
                  <c:v>0.57538633813839102</c:v>
                </c:pt>
                <c:pt idx="1262">
                  <c:v>0.57549288527653597</c:v>
                </c:pt>
                <c:pt idx="1263">
                  <c:v>0.57560126519705201</c:v>
                </c:pt>
                <c:pt idx="1264">
                  <c:v>0.57571193883026905</c:v>
                </c:pt>
                <c:pt idx="1265">
                  <c:v>0.57580614884186399</c:v>
                </c:pt>
                <c:pt idx="1266">
                  <c:v>0.57591798109589198</c:v>
                </c:pt>
                <c:pt idx="1267">
                  <c:v>0.57602544901469299</c:v>
                </c:pt>
                <c:pt idx="1268">
                  <c:v>0.57612223094418802</c:v>
                </c:pt>
                <c:pt idx="1269">
                  <c:v>0.576207156705138</c:v>
                </c:pt>
                <c:pt idx="1270">
                  <c:v>0.57627716630967496</c:v>
                </c:pt>
                <c:pt idx="1271">
                  <c:v>0.57633344524922803</c:v>
                </c:pt>
                <c:pt idx="1272">
                  <c:v>0.57641578691977702</c:v>
                </c:pt>
                <c:pt idx="1273">
                  <c:v>0.57652761891346505</c:v>
                </c:pt>
                <c:pt idx="1274">
                  <c:v>0.57663723127147004</c:v>
                </c:pt>
                <c:pt idx="1275">
                  <c:v>0.57676207731527096</c:v>
                </c:pt>
                <c:pt idx="1276">
                  <c:v>0.57687425946483195</c:v>
                </c:pt>
                <c:pt idx="1277">
                  <c:v>0.57694217096490596</c:v>
                </c:pt>
                <c:pt idx="1278">
                  <c:v>0.57705483554776904</c:v>
                </c:pt>
                <c:pt idx="1279">
                  <c:v>0.57719115048698599</c:v>
                </c:pt>
                <c:pt idx="1280">
                  <c:v>0.57732970155232999</c:v>
                </c:pt>
                <c:pt idx="1281">
                  <c:v>0.57750445849587695</c:v>
                </c:pt>
                <c:pt idx="1282">
                  <c:v>0.57764978250522703</c:v>
                </c:pt>
                <c:pt idx="1283">
                  <c:v>0.57778765039017899</c:v>
                </c:pt>
                <c:pt idx="1284">
                  <c:v>0.57791711067489504</c:v>
                </c:pt>
                <c:pt idx="1285">
                  <c:v>0.57801141012100898</c:v>
                </c:pt>
                <c:pt idx="1286">
                  <c:v>0.57812949169965999</c:v>
                </c:pt>
                <c:pt idx="1287">
                  <c:v>0.57826676176929304</c:v>
                </c:pt>
                <c:pt idx="1288">
                  <c:v>0.57839743451577397</c:v>
                </c:pt>
                <c:pt idx="1289">
                  <c:v>0.57854524170378496</c:v>
                </c:pt>
                <c:pt idx="1290">
                  <c:v>0.57867777729852399</c:v>
                </c:pt>
                <c:pt idx="1291">
                  <c:v>0.57878540701007297</c:v>
                </c:pt>
                <c:pt idx="1292">
                  <c:v>0.57889814254248295</c:v>
                </c:pt>
                <c:pt idx="1293">
                  <c:v>0.57900720196518796</c:v>
                </c:pt>
                <c:pt idx="1294">
                  <c:v>0.57912423449908901</c:v>
                </c:pt>
                <c:pt idx="1295">
                  <c:v>0.57924995206073104</c:v>
                </c:pt>
                <c:pt idx="1296">
                  <c:v>0.57936264922887604</c:v>
                </c:pt>
                <c:pt idx="1297">
                  <c:v>0.57948000025165203</c:v>
                </c:pt>
                <c:pt idx="1298">
                  <c:v>0.57957912991140303</c:v>
                </c:pt>
                <c:pt idx="1299">
                  <c:v>0.57967654877216301</c:v>
                </c:pt>
                <c:pt idx="1300">
                  <c:v>0.57975368577118602</c:v>
                </c:pt>
                <c:pt idx="1301">
                  <c:v>0.57979737044114699</c:v>
                </c:pt>
                <c:pt idx="1302">
                  <c:v>0.57983997691609701</c:v>
                </c:pt>
                <c:pt idx="1303">
                  <c:v>0.57986282683386003</c:v>
                </c:pt>
                <c:pt idx="1304">
                  <c:v>0.57989120348999201</c:v>
                </c:pt>
                <c:pt idx="1305">
                  <c:v>0.57991011403422399</c:v>
                </c:pt>
                <c:pt idx="1306">
                  <c:v>0.57997728319654396</c:v>
                </c:pt>
                <c:pt idx="1307">
                  <c:v>0.58001676349616804</c:v>
                </c:pt>
                <c:pt idx="1308">
                  <c:v>0.58002052018972505</c:v>
                </c:pt>
                <c:pt idx="1309">
                  <c:v>0.580039479400424</c:v>
                </c:pt>
                <c:pt idx="1310">
                  <c:v>0.580045654411253</c:v>
                </c:pt>
                <c:pt idx="1311">
                  <c:v>0.58006758469443698</c:v>
                </c:pt>
                <c:pt idx="1312">
                  <c:v>0.58011184703295204</c:v>
                </c:pt>
                <c:pt idx="1313">
                  <c:v>0.58016463042586197</c:v>
                </c:pt>
                <c:pt idx="1314">
                  <c:v>0.58021551021142304</c:v>
                </c:pt>
                <c:pt idx="1315">
                  <c:v>0.580230573966112</c:v>
                </c:pt>
                <c:pt idx="1316">
                  <c:v>0.58024761912589895</c:v>
                </c:pt>
                <c:pt idx="1317">
                  <c:v>0.58023120402601502</c:v>
                </c:pt>
                <c:pt idx="1318">
                  <c:v>0.58016955317496699</c:v>
                </c:pt>
                <c:pt idx="1319">
                  <c:v>0.58014790410621297</c:v>
                </c:pt>
                <c:pt idx="1320">
                  <c:v>0.58012846078602498</c:v>
                </c:pt>
                <c:pt idx="1321">
                  <c:v>0.58006533924407999</c:v>
                </c:pt>
                <c:pt idx="1322">
                  <c:v>0.58000786578772401</c:v>
                </c:pt>
                <c:pt idx="1323">
                  <c:v>0.57993672143517205</c:v>
                </c:pt>
                <c:pt idx="1324">
                  <c:v>0.57981153524900197</c:v>
                </c:pt>
                <c:pt idx="1325">
                  <c:v>0.57973741762114195</c:v>
                </c:pt>
                <c:pt idx="1326">
                  <c:v>0.57968637924470501</c:v>
                </c:pt>
                <c:pt idx="1327">
                  <c:v>0.579594879714043</c:v>
                </c:pt>
                <c:pt idx="1328">
                  <c:v>0.57951945470336397</c:v>
                </c:pt>
                <c:pt idx="1329">
                  <c:v>0.57942921123865598</c:v>
                </c:pt>
                <c:pt idx="1330">
                  <c:v>0.57932544894667704</c:v>
                </c:pt>
                <c:pt idx="1331">
                  <c:v>0.579252536733739</c:v>
                </c:pt>
                <c:pt idx="1332">
                  <c:v>0.57916029616387898</c:v>
                </c:pt>
                <c:pt idx="1333">
                  <c:v>0.57909951190009701</c:v>
                </c:pt>
                <c:pt idx="1334">
                  <c:v>0.57908103261926203</c:v>
                </c:pt>
                <c:pt idx="1335">
                  <c:v>0.57902863557456596</c:v>
                </c:pt>
                <c:pt idx="1336">
                  <c:v>0.578976862700464</c:v>
                </c:pt>
                <c:pt idx="1337">
                  <c:v>0.57891019825628398</c:v>
                </c:pt>
                <c:pt idx="1338">
                  <c:v>0.57882038244662803</c:v>
                </c:pt>
                <c:pt idx="1339">
                  <c:v>0.578719714036392</c:v>
                </c:pt>
                <c:pt idx="1340">
                  <c:v>0.57865750232109903</c:v>
                </c:pt>
                <c:pt idx="1341">
                  <c:v>0.57856778716544999</c:v>
                </c:pt>
                <c:pt idx="1342">
                  <c:v>0.57844357792386003</c:v>
                </c:pt>
                <c:pt idx="1343">
                  <c:v>0.57834086113870298</c:v>
                </c:pt>
                <c:pt idx="1344">
                  <c:v>0.57823269926204202</c:v>
                </c:pt>
                <c:pt idx="1345">
                  <c:v>0.57814589535694505</c:v>
                </c:pt>
                <c:pt idx="1346">
                  <c:v>0.57807293157335704</c:v>
                </c:pt>
                <c:pt idx="1347">
                  <c:v>0.57799095678775902</c:v>
                </c:pt>
                <c:pt idx="1348">
                  <c:v>0.57792782727904002</c:v>
                </c:pt>
                <c:pt idx="1349">
                  <c:v>0.57783859874462196</c:v>
                </c:pt>
                <c:pt idx="1350">
                  <c:v>0.57772185146909905</c:v>
                </c:pt>
                <c:pt idx="1351">
                  <c:v>0.57763630306357205</c:v>
                </c:pt>
                <c:pt idx="1352">
                  <c:v>0.57755677910194603</c:v>
                </c:pt>
                <c:pt idx="1353">
                  <c:v>0.57747801090335604</c:v>
                </c:pt>
                <c:pt idx="1354">
                  <c:v>0.57741309918601202</c:v>
                </c:pt>
                <c:pt idx="1355">
                  <c:v>0.57734243033912303</c:v>
                </c:pt>
                <c:pt idx="1356">
                  <c:v>0.57727763831561096</c:v>
                </c:pt>
                <c:pt idx="1357">
                  <c:v>0.57719088741277402</c:v>
                </c:pt>
                <c:pt idx="1358">
                  <c:v>0.57709938317517895</c:v>
                </c:pt>
                <c:pt idx="1359">
                  <c:v>0.57699715893260906</c:v>
                </c:pt>
                <c:pt idx="1360">
                  <c:v>0.57686411974955998</c:v>
                </c:pt>
                <c:pt idx="1361">
                  <c:v>0.57675098651284096</c:v>
                </c:pt>
                <c:pt idx="1362">
                  <c:v>0.57664384438781602</c:v>
                </c:pt>
                <c:pt idx="1363">
                  <c:v>0.57655011829389402</c:v>
                </c:pt>
                <c:pt idx="1364">
                  <c:v>0.57646722550372798</c:v>
                </c:pt>
                <c:pt idx="1365">
                  <c:v>0.57637344765591103</c:v>
                </c:pt>
                <c:pt idx="1366">
                  <c:v>0.576279055671025</c:v>
                </c:pt>
                <c:pt idx="1367">
                  <c:v>0.57619121817746</c:v>
                </c:pt>
                <c:pt idx="1368">
                  <c:v>0.57610215222936201</c:v>
                </c:pt>
                <c:pt idx="1369">
                  <c:v>0.576020759443166</c:v>
                </c:pt>
                <c:pt idx="1370">
                  <c:v>0.57594680444914903</c:v>
                </c:pt>
                <c:pt idx="1371">
                  <c:v>0.57588359480639695</c:v>
                </c:pt>
                <c:pt idx="1372">
                  <c:v>0.57582305740164197</c:v>
                </c:pt>
                <c:pt idx="1373">
                  <c:v>0.57576466759586697</c:v>
                </c:pt>
                <c:pt idx="1374">
                  <c:v>0.57572005836559303</c:v>
                </c:pt>
                <c:pt idx="1375">
                  <c:v>0.57565390465632504</c:v>
                </c:pt>
                <c:pt idx="1376">
                  <c:v>0.57555624361182001</c:v>
                </c:pt>
                <c:pt idx="1377">
                  <c:v>0.57546651669566196</c:v>
                </c:pt>
                <c:pt idx="1378">
                  <c:v>0.57539652164393695</c:v>
                </c:pt>
                <c:pt idx="1379">
                  <c:v>0.57534568224062399</c:v>
                </c:pt>
                <c:pt idx="1380">
                  <c:v>0.57530246662854501</c:v>
                </c:pt>
                <c:pt idx="1381">
                  <c:v>0.57526348521684201</c:v>
                </c:pt>
                <c:pt idx="1382">
                  <c:v>0.57523892072596405</c:v>
                </c:pt>
                <c:pt idx="1383">
                  <c:v>0.57519305493303796</c:v>
                </c:pt>
                <c:pt idx="1384">
                  <c:v>0.57516743907274903</c:v>
                </c:pt>
                <c:pt idx="1385">
                  <c:v>0.57515135213139001</c:v>
                </c:pt>
                <c:pt idx="1386">
                  <c:v>0.575128674403386</c:v>
                </c:pt>
                <c:pt idx="1387">
                  <c:v>0.57508770676827203</c:v>
                </c:pt>
                <c:pt idx="1388">
                  <c:v>0.57505924178646795</c:v>
                </c:pt>
                <c:pt idx="1389">
                  <c:v>0.57505226178639701</c:v>
                </c:pt>
                <c:pt idx="1390">
                  <c:v>0.57503285872439103</c:v>
                </c:pt>
                <c:pt idx="1391">
                  <c:v>0.57500031124920004</c:v>
                </c:pt>
                <c:pt idx="1392">
                  <c:v>0.575019571091126</c:v>
                </c:pt>
                <c:pt idx="1393">
                  <c:v>0.57499506931016198</c:v>
                </c:pt>
                <c:pt idx="1394">
                  <c:v>0.57495973090964303</c:v>
                </c:pt>
                <c:pt idx="1395">
                  <c:v>0.57496696507522005</c:v>
                </c:pt>
                <c:pt idx="1396">
                  <c:v>0.57497499297676102</c:v>
                </c:pt>
                <c:pt idx="1397">
                  <c:v>0.57501732477222101</c:v>
                </c:pt>
                <c:pt idx="1398">
                  <c:v>0.57510061218102804</c:v>
                </c:pt>
                <c:pt idx="1399">
                  <c:v>0.57513433791483703</c:v>
                </c:pt>
                <c:pt idx="1400">
                  <c:v>0.575145706818178</c:v>
                </c:pt>
                <c:pt idx="1401">
                  <c:v>0.57520780135416305</c:v>
                </c:pt>
                <c:pt idx="1402">
                  <c:v>0.57523925443286805</c:v>
                </c:pt>
                <c:pt idx="1403">
                  <c:v>0.57530367651232495</c:v>
                </c:pt>
                <c:pt idx="1404">
                  <c:v>0.57536490543938501</c:v>
                </c:pt>
                <c:pt idx="1405">
                  <c:v>0.57547105440706203</c:v>
                </c:pt>
                <c:pt idx="1406">
                  <c:v>0.57558890414237096</c:v>
                </c:pt>
                <c:pt idx="1407">
                  <c:v>0.57568521714147602</c:v>
                </c:pt>
                <c:pt idx="1408">
                  <c:v>0.57578198354935395</c:v>
                </c:pt>
                <c:pt idx="1409">
                  <c:v>0.575872563863284</c:v>
                </c:pt>
                <c:pt idx="1410">
                  <c:v>0.57601428505568597</c:v>
                </c:pt>
                <c:pt idx="1411">
                  <c:v>0.57620465156072598</c:v>
                </c:pt>
                <c:pt idx="1412">
                  <c:v>0.57632209232238796</c:v>
                </c:pt>
                <c:pt idx="1413">
                  <c:v>0.57644874090616804</c:v>
                </c:pt>
                <c:pt idx="1414">
                  <c:v>0.57657686565355604</c:v>
                </c:pt>
                <c:pt idx="1415">
                  <c:v>0.57661490435079399</c:v>
                </c:pt>
                <c:pt idx="1416">
                  <c:v>0.57669825907078298</c:v>
                </c:pt>
                <c:pt idx="1417">
                  <c:v>0.57678737724652795</c:v>
                </c:pt>
                <c:pt idx="1418">
                  <c:v>0.57681430158036695</c:v>
                </c:pt>
                <c:pt idx="1419">
                  <c:v>0.57686679815959496</c:v>
                </c:pt>
                <c:pt idx="1420">
                  <c:v>0.57690164535139699</c:v>
                </c:pt>
                <c:pt idx="1421">
                  <c:v>0.57694579021611803</c:v>
                </c:pt>
                <c:pt idx="1422">
                  <c:v>0.57703551942632703</c:v>
                </c:pt>
                <c:pt idx="1423">
                  <c:v>0.57709395553632203</c:v>
                </c:pt>
                <c:pt idx="1424">
                  <c:v>0.57708080489762303</c:v>
                </c:pt>
                <c:pt idx="1425">
                  <c:v>0.57714010864295395</c:v>
                </c:pt>
                <c:pt idx="1426">
                  <c:v>0.57718896122257501</c:v>
                </c:pt>
                <c:pt idx="1427">
                  <c:v>0.57726494603078204</c:v>
                </c:pt>
                <c:pt idx="1428">
                  <c:v>0.57736743728963402</c:v>
                </c:pt>
                <c:pt idx="1429">
                  <c:v>0.57756842648551499</c:v>
                </c:pt>
                <c:pt idx="1430">
                  <c:v>0.57764501143456104</c:v>
                </c:pt>
                <c:pt idx="1431">
                  <c:v>0.57769914520703403</c:v>
                </c:pt>
                <c:pt idx="1432">
                  <c:v>0.57775369197928605</c:v>
                </c:pt>
                <c:pt idx="1433">
                  <c:v>0.57772977726664199</c:v>
                </c:pt>
                <c:pt idx="1434">
                  <c:v>0.57774545639783204</c:v>
                </c:pt>
                <c:pt idx="1435">
                  <c:v>0.57778492565841999</c:v>
                </c:pt>
                <c:pt idx="1436">
                  <c:v>0.57776131006541898</c:v>
                </c:pt>
                <c:pt idx="1437">
                  <c:v>0.577764482542939</c:v>
                </c:pt>
                <c:pt idx="1438">
                  <c:v>0.57779255993441203</c:v>
                </c:pt>
                <c:pt idx="1439">
                  <c:v>0.57779074389945595</c:v>
                </c:pt>
                <c:pt idx="1440">
                  <c:v>0.57780628102322595</c:v>
                </c:pt>
                <c:pt idx="1441">
                  <c:v>0.57776590014611195</c:v>
                </c:pt>
                <c:pt idx="1442">
                  <c:v>0.57771871634796002</c:v>
                </c:pt>
                <c:pt idx="1443">
                  <c:v>0.57767222547180097</c:v>
                </c:pt>
                <c:pt idx="1444">
                  <c:v>0.57755909187337795</c:v>
                </c:pt>
                <c:pt idx="1445">
                  <c:v>0.57742543475854002</c:v>
                </c:pt>
                <c:pt idx="1446">
                  <c:v>0.57733136488054304</c:v>
                </c:pt>
                <c:pt idx="1447">
                  <c:v>0.57726231121045701</c:v>
                </c:pt>
                <c:pt idx="1448">
                  <c:v>0.57714579014386203</c:v>
                </c:pt>
                <c:pt idx="1449">
                  <c:v>0.57704946834121595</c:v>
                </c:pt>
                <c:pt idx="1450">
                  <c:v>0.57690421052580299</c:v>
                </c:pt>
                <c:pt idx="1451">
                  <c:v>0.57670571587971597</c:v>
                </c:pt>
                <c:pt idx="1452">
                  <c:v>0.57644583296942598</c:v>
                </c:pt>
                <c:pt idx="1453">
                  <c:v>0.57614894786946003</c:v>
                </c:pt>
                <c:pt idx="1454">
                  <c:v>0.57583035339266497</c:v>
                </c:pt>
                <c:pt idx="1455">
                  <c:v>0.57549640779225797</c:v>
                </c:pt>
                <c:pt idx="1456">
                  <c:v>0.57509789100956099</c:v>
                </c:pt>
                <c:pt idx="1457">
                  <c:v>0.57473097046209498</c:v>
                </c:pt>
                <c:pt idx="1458">
                  <c:v>0.57441974932863005</c:v>
                </c:pt>
                <c:pt idx="1459">
                  <c:v>0.57399965207361803</c:v>
                </c:pt>
                <c:pt idx="1460">
                  <c:v>0.57359233926242603</c:v>
                </c:pt>
                <c:pt idx="1461">
                  <c:v>0.57307696800305896</c:v>
                </c:pt>
                <c:pt idx="1462">
                  <c:v>0.572510454984832</c:v>
                </c:pt>
                <c:pt idx="1463">
                  <c:v>0.57182149829392803</c:v>
                </c:pt>
                <c:pt idx="1464">
                  <c:v>0.57111020165152404</c:v>
                </c:pt>
                <c:pt idx="1465">
                  <c:v>0.57035187361283102</c:v>
                </c:pt>
                <c:pt idx="1466">
                  <c:v>0.56948598624973301</c:v>
                </c:pt>
                <c:pt idx="1467">
                  <c:v>0.568566335620588</c:v>
                </c:pt>
                <c:pt idx="1468">
                  <c:v>0.56752361570668397</c:v>
                </c:pt>
                <c:pt idx="1469">
                  <c:v>0.56637253565132795</c:v>
                </c:pt>
                <c:pt idx="1470">
                  <c:v>0.56510503340865204</c:v>
                </c:pt>
                <c:pt idx="1471">
                  <c:v>0.56371835053249897</c:v>
                </c:pt>
                <c:pt idx="1472">
                  <c:v>0.56225865582272805</c:v>
                </c:pt>
                <c:pt idx="1473">
                  <c:v>0.56063838324819204</c:v>
                </c:pt>
                <c:pt idx="1474">
                  <c:v>0.55890129948122202</c:v>
                </c:pt>
                <c:pt idx="1475">
                  <c:v>0.55704754293984204</c:v>
                </c:pt>
                <c:pt idx="1476">
                  <c:v>0.55507933792662201</c:v>
                </c:pt>
                <c:pt idx="1477">
                  <c:v>0.55295808647377198</c:v>
                </c:pt>
                <c:pt idx="1478">
                  <c:v>0.55079447005155302</c:v>
                </c:pt>
                <c:pt idx="1479">
                  <c:v>0.54836365548474497</c:v>
                </c:pt>
                <c:pt idx="1480">
                  <c:v>0.54575111131204201</c:v>
                </c:pt>
                <c:pt idx="1481">
                  <c:v>0.54301248272805902</c:v>
                </c:pt>
                <c:pt idx="1482">
                  <c:v>0.54010738531633196</c:v>
                </c:pt>
                <c:pt idx="1483">
                  <c:v>0.53699235390590505</c:v>
                </c:pt>
                <c:pt idx="1484">
                  <c:v>0.53378495229948997</c:v>
                </c:pt>
                <c:pt idx="1485">
                  <c:v>0.53035686097999701</c:v>
                </c:pt>
                <c:pt idx="1486">
                  <c:v>0.52672469339537997</c:v>
                </c:pt>
                <c:pt idx="1487">
                  <c:v>0.52291480254017197</c:v>
                </c:pt>
                <c:pt idx="1488">
                  <c:v>0.51886778563734803</c:v>
                </c:pt>
                <c:pt idx="1489">
                  <c:v>0.51454550826263101</c:v>
                </c:pt>
                <c:pt idx="1490">
                  <c:v>0.51011724701583505</c:v>
                </c:pt>
                <c:pt idx="1491">
                  <c:v>0.50534943238131802</c:v>
                </c:pt>
                <c:pt idx="1492">
                  <c:v>0.50058771725243001</c:v>
                </c:pt>
                <c:pt idx="1493">
                  <c:v>0.49573997226863498</c:v>
                </c:pt>
                <c:pt idx="1494">
                  <c:v>0.49077796456504003</c:v>
                </c:pt>
                <c:pt idx="1495">
                  <c:v>0.48583710102049299</c:v>
                </c:pt>
                <c:pt idx="1496">
                  <c:v>0.480820831610698</c:v>
                </c:pt>
                <c:pt idx="1497">
                  <c:v>0.47589380683152599</c:v>
                </c:pt>
                <c:pt idx="1498">
                  <c:v>0.47081511746225002</c:v>
                </c:pt>
                <c:pt idx="1499">
                  <c:v>0.46604413171590198</c:v>
                </c:pt>
                <c:pt idx="1500">
                  <c:v>0.46124465631545197</c:v>
                </c:pt>
                <c:pt idx="1501">
                  <c:v>0.45683789463755298</c:v>
                </c:pt>
                <c:pt idx="1502">
                  <c:v>0.452691099318072</c:v>
                </c:pt>
                <c:pt idx="1503">
                  <c:v>0.44879360147944602</c:v>
                </c:pt>
                <c:pt idx="1504">
                  <c:v>0.44530442029884698</c:v>
                </c:pt>
                <c:pt idx="1505">
                  <c:v>0.44216402999461302</c:v>
                </c:pt>
                <c:pt idx="1506">
                  <c:v>0.43935321124250298</c:v>
                </c:pt>
                <c:pt idx="1507">
                  <c:v>0.43683366855851502</c:v>
                </c:pt>
                <c:pt idx="1508">
                  <c:v>0.43474984608478001</c:v>
                </c:pt>
                <c:pt idx="1509">
                  <c:v>0.43301922393015302</c:v>
                </c:pt>
                <c:pt idx="1510">
                  <c:v>0.431656984403268</c:v>
                </c:pt>
                <c:pt idx="1511">
                  <c:v>0.43079923621093402</c:v>
                </c:pt>
                <c:pt idx="1512">
                  <c:v>0.43018517121579503</c:v>
                </c:pt>
                <c:pt idx="1513">
                  <c:v>0.42994115429641</c:v>
                </c:pt>
                <c:pt idx="1514">
                  <c:v>0.42994881675459601</c:v>
                </c:pt>
                <c:pt idx="1515">
                  <c:v>0.43014116702962302</c:v>
                </c:pt>
                <c:pt idx="1516">
                  <c:v>0.43060849900825898</c:v>
                </c:pt>
                <c:pt idx="1517">
                  <c:v>0.43120180464033497</c:v>
                </c:pt>
                <c:pt idx="1518">
                  <c:v>0.432048718822022</c:v>
                </c:pt>
                <c:pt idx="1519">
                  <c:v>0.43294335952458302</c:v>
                </c:pt>
                <c:pt idx="1520">
                  <c:v>0.434040239173411</c:v>
                </c:pt>
                <c:pt idx="1521">
                  <c:v>0.43515053372845702</c:v>
                </c:pt>
                <c:pt idx="1522">
                  <c:v>0.43636824970543697</c:v>
                </c:pt>
                <c:pt idx="1523">
                  <c:v>0.43761023732708099</c:v>
                </c:pt>
                <c:pt idx="1524">
                  <c:v>0.43894341924623897</c:v>
                </c:pt>
                <c:pt idx="1525">
                  <c:v>0.44028554512527701</c:v>
                </c:pt>
                <c:pt idx="1526">
                  <c:v>0.44165198842445902</c:v>
                </c:pt>
                <c:pt idx="1527">
                  <c:v>0.44310198645793503</c:v>
                </c:pt>
                <c:pt idx="1528">
                  <c:v>0.44445801323735401</c:v>
                </c:pt>
                <c:pt idx="1529">
                  <c:v>0.44579739133144902</c:v>
                </c:pt>
                <c:pt idx="1530">
                  <c:v>0.44713076638840499</c:v>
                </c:pt>
                <c:pt idx="1531">
                  <c:v>0.44841460960982998</c:v>
                </c:pt>
                <c:pt idx="1532">
                  <c:v>0.44972124707509498</c:v>
                </c:pt>
                <c:pt idx="1533">
                  <c:v>0.45108458456449801</c:v>
                </c:pt>
                <c:pt idx="1534">
                  <c:v>0.45237332760271698</c:v>
                </c:pt>
                <c:pt idx="1535">
                  <c:v>0.45363580558955402</c:v>
                </c:pt>
                <c:pt idx="1536">
                  <c:v>0.45487626408696702</c:v>
                </c:pt>
                <c:pt idx="1537">
                  <c:v>0.45608758826854801</c:v>
                </c:pt>
                <c:pt idx="1538">
                  <c:v>0.45725450213608698</c:v>
                </c:pt>
                <c:pt idx="1539">
                  <c:v>0.45842196229505799</c:v>
                </c:pt>
                <c:pt idx="1540">
                  <c:v>0.45958106991747799</c:v>
                </c:pt>
                <c:pt idx="1541">
                  <c:v>0.46071885808078999</c:v>
                </c:pt>
                <c:pt idx="1542">
                  <c:v>0.461843574230345</c:v>
                </c:pt>
                <c:pt idx="1543">
                  <c:v>0.46293757185288897</c:v>
                </c:pt>
                <c:pt idx="1544">
                  <c:v>0.464031434718358</c:v>
                </c:pt>
                <c:pt idx="1545">
                  <c:v>0.46506223166878502</c:v>
                </c:pt>
                <c:pt idx="1546">
                  <c:v>0.46606259543748502</c:v>
                </c:pt>
                <c:pt idx="1547">
                  <c:v>0.46701880327190798</c:v>
                </c:pt>
                <c:pt idx="1548">
                  <c:v>0.46797617821292498</c:v>
                </c:pt>
                <c:pt idx="1549">
                  <c:v>0.46888523590035702</c:v>
                </c:pt>
                <c:pt idx="1550">
                  <c:v>0.46981800602107499</c:v>
                </c:pt>
                <c:pt idx="1551">
                  <c:v>0.47075366864525497</c:v>
                </c:pt>
                <c:pt idx="1552">
                  <c:v>0.47167770154868399</c:v>
                </c:pt>
                <c:pt idx="1553">
                  <c:v>0.472607788017262</c:v>
                </c:pt>
                <c:pt idx="1554">
                  <c:v>0.47352281945381097</c:v>
                </c:pt>
                <c:pt idx="1555">
                  <c:v>0.47441801447854598</c:v>
                </c:pt>
                <c:pt idx="1556">
                  <c:v>0.47531092775561301</c:v>
                </c:pt>
                <c:pt idx="1557">
                  <c:v>0.47621705037466999</c:v>
                </c:pt>
                <c:pt idx="1558">
                  <c:v>0.47709815278927697</c:v>
                </c:pt>
                <c:pt idx="1559">
                  <c:v>0.47799727624877603</c:v>
                </c:pt>
                <c:pt idx="1560">
                  <c:v>0.47890372181188401</c:v>
                </c:pt>
                <c:pt idx="1561">
                  <c:v>0.47982440885765998</c:v>
                </c:pt>
                <c:pt idx="1562">
                  <c:v>0.48075715619057602</c:v>
                </c:pt>
                <c:pt idx="1563">
                  <c:v>0.48167771534189102</c:v>
                </c:pt>
                <c:pt idx="1564">
                  <c:v>0.48261421811414901</c:v>
                </c:pt>
                <c:pt idx="1565">
                  <c:v>0.48353937449112899</c:v>
                </c:pt>
                <c:pt idx="1566">
                  <c:v>0.48441352940471799</c:v>
                </c:pt>
                <c:pt idx="1567">
                  <c:v>0.48535595507208101</c:v>
                </c:pt>
                <c:pt idx="1568">
                  <c:v>0.48632188343668997</c:v>
                </c:pt>
                <c:pt idx="1569">
                  <c:v>0.48730947023273102</c:v>
                </c:pt>
                <c:pt idx="1570">
                  <c:v>0.48826145598182802</c:v>
                </c:pt>
                <c:pt idx="1571">
                  <c:v>0.48922870853601902</c:v>
                </c:pt>
                <c:pt idx="1572">
                  <c:v>0.49019226167167601</c:v>
                </c:pt>
                <c:pt idx="1573">
                  <c:v>0.49111465347140398</c:v>
                </c:pt>
                <c:pt idx="1574">
                  <c:v>0.49207799319033302</c:v>
                </c:pt>
                <c:pt idx="1575">
                  <c:v>0.49306735918059602</c:v>
                </c:pt>
                <c:pt idx="1576">
                  <c:v>0.49406513244917699</c:v>
                </c:pt>
                <c:pt idx="1577">
                  <c:v>0.49506806484101901</c:v>
                </c:pt>
                <c:pt idx="1578">
                  <c:v>0.496086749361975</c:v>
                </c:pt>
                <c:pt idx="1579">
                  <c:v>0.49715250842182301</c:v>
                </c:pt>
                <c:pt idx="1580">
                  <c:v>0.49823377606210101</c:v>
                </c:pt>
                <c:pt idx="1581">
                  <c:v>0.49928069861309499</c:v>
                </c:pt>
                <c:pt idx="1582">
                  <c:v>0.50033595180680601</c:v>
                </c:pt>
                <c:pt idx="1583">
                  <c:v>0.501372959308368</c:v>
                </c:pt>
                <c:pt idx="1584">
                  <c:v>0.502362787628162</c:v>
                </c:pt>
                <c:pt idx="1585">
                  <c:v>0.50340742221006995</c:v>
                </c:pt>
                <c:pt idx="1586">
                  <c:v>0.50448132359047204</c:v>
                </c:pt>
                <c:pt idx="1587">
                  <c:v>0.50554230314978799</c:v>
                </c:pt>
                <c:pt idx="1588">
                  <c:v>0.50664123825371699</c:v>
                </c:pt>
                <c:pt idx="1589">
                  <c:v>0.50769547159910899</c:v>
                </c:pt>
                <c:pt idx="1590">
                  <c:v>0.50870247482781505</c:v>
                </c:pt>
                <c:pt idx="1591">
                  <c:v>0.50975116041048196</c:v>
                </c:pt>
                <c:pt idx="1592">
                  <c:v>0.51078260814846899</c:v>
                </c:pt>
                <c:pt idx="1593">
                  <c:v>0.51175337383478103</c:v>
                </c:pt>
                <c:pt idx="1594">
                  <c:v>0.51281270946781699</c:v>
                </c:pt>
                <c:pt idx="1595">
                  <c:v>0.513914269263815</c:v>
                </c:pt>
                <c:pt idx="1596">
                  <c:v>0.51500643932529599</c:v>
                </c:pt>
                <c:pt idx="1597">
                  <c:v>0.51615795757758898</c:v>
                </c:pt>
                <c:pt idx="1598">
                  <c:v>0.51726810330666695</c:v>
                </c:pt>
                <c:pt idx="1599">
                  <c:v>0.51836933600273405</c:v>
                </c:pt>
                <c:pt idx="1600">
                  <c:v>0.51944791468408003</c:v>
                </c:pt>
                <c:pt idx="1601">
                  <c:v>0.52049507890314195</c:v>
                </c:pt>
                <c:pt idx="1602">
                  <c:v>0.52156378697669903</c:v>
                </c:pt>
                <c:pt idx="1603">
                  <c:v>0.522638543798985</c:v>
                </c:pt>
                <c:pt idx="1604">
                  <c:v>0.52366507648429605</c:v>
                </c:pt>
                <c:pt idx="1605">
                  <c:v>0.52471533942090198</c:v>
                </c:pt>
                <c:pt idx="1606">
                  <c:v>0.52578177210964305</c:v>
                </c:pt>
                <c:pt idx="1607">
                  <c:v>0.52682718592102495</c:v>
                </c:pt>
                <c:pt idx="1608">
                  <c:v>0.52787022062648004</c:v>
                </c:pt>
                <c:pt idx="1609">
                  <c:v>0.52889542739362205</c:v>
                </c:pt>
                <c:pt idx="1610">
                  <c:v>0.52990517797080305</c:v>
                </c:pt>
                <c:pt idx="1611">
                  <c:v>0.53090182645482997</c:v>
                </c:pt>
                <c:pt idx="1612">
                  <c:v>0.53187551233994201</c:v>
                </c:pt>
                <c:pt idx="1613">
                  <c:v>0.53286415122793396</c:v>
                </c:pt>
                <c:pt idx="1614">
                  <c:v>0.53384723278064905</c:v>
                </c:pt>
                <c:pt idx="1615">
                  <c:v>0.53485012339687499</c:v>
                </c:pt>
                <c:pt idx="1616">
                  <c:v>0.53582992994063705</c:v>
                </c:pt>
                <c:pt idx="1617">
                  <c:v>0.53672662721624798</c:v>
                </c:pt>
                <c:pt idx="1618">
                  <c:v>0.537672621039326</c:v>
                </c:pt>
                <c:pt idx="1619">
                  <c:v>0.53860002915416805</c:v>
                </c:pt>
                <c:pt idx="1620">
                  <c:v>0.53954258160187396</c:v>
                </c:pt>
                <c:pt idx="1621">
                  <c:v>0.54054839473321403</c:v>
                </c:pt>
                <c:pt idx="1622">
                  <c:v>0.541463403316647</c:v>
                </c:pt>
                <c:pt idx="1623">
                  <c:v>0.54232115001009795</c:v>
                </c:pt>
                <c:pt idx="1624">
                  <c:v>0.54318926710607596</c:v>
                </c:pt>
                <c:pt idx="1625">
                  <c:v>0.54400176337306105</c:v>
                </c:pt>
                <c:pt idx="1626">
                  <c:v>0.54484952028789102</c:v>
                </c:pt>
                <c:pt idx="1627">
                  <c:v>0.545749207767394</c:v>
                </c:pt>
                <c:pt idx="1628">
                  <c:v>0.54658055525478499</c:v>
                </c:pt>
                <c:pt idx="1629">
                  <c:v>0.54739495067497701</c:v>
                </c:pt>
                <c:pt idx="1630">
                  <c:v>0.54823730672385496</c:v>
                </c:pt>
                <c:pt idx="1631">
                  <c:v>0.549043229176156</c:v>
                </c:pt>
                <c:pt idx="1632">
                  <c:v>0.54983414290384303</c:v>
                </c:pt>
                <c:pt idx="1633">
                  <c:v>0.55059679662056404</c:v>
                </c:pt>
                <c:pt idx="1634">
                  <c:v>0.55134286004530797</c:v>
                </c:pt>
                <c:pt idx="1635">
                  <c:v>0.55206207403365104</c:v>
                </c:pt>
                <c:pt idx="1636">
                  <c:v>0.55271365639076098</c:v>
                </c:pt>
                <c:pt idx="1637">
                  <c:v>0.55339123251488598</c:v>
                </c:pt>
                <c:pt idx="1638">
                  <c:v>0.55406917758865804</c:v>
                </c:pt>
                <c:pt idx="1639">
                  <c:v>0.55475049227068796</c:v>
                </c:pt>
                <c:pt idx="1640">
                  <c:v>0.55540077083386297</c:v>
                </c:pt>
                <c:pt idx="1641">
                  <c:v>0.55609455417585196</c:v>
                </c:pt>
                <c:pt idx="1642">
                  <c:v>0.55676700501724796</c:v>
                </c:pt>
                <c:pt idx="1643">
                  <c:v>0.55742775431423697</c:v>
                </c:pt>
                <c:pt idx="1644">
                  <c:v>0.55804977627322006</c:v>
                </c:pt>
                <c:pt idx="1645">
                  <c:v>0.55864902904209501</c:v>
                </c:pt>
                <c:pt idx="1646">
                  <c:v>0.55924554276670602</c:v>
                </c:pt>
                <c:pt idx="1647">
                  <c:v>0.55977701002114</c:v>
                </c:pt>
                <c:pt idx="1648">
                  <c:v>0.560362673550858</c:v>
                </c:pt>
                <c:pt idx="1649">
                  <c:v>0.56097703519439102</c:v>
                </c:pt>
                <c:pt idx="1650">
                  <c:v>0.56158620322688801</c:v>
                </c:pt>
                <c:pt idx="1651">
                  <c:v>0.56222853479735202</c:v>
                </c:pt>
                <c:pt idx="1652">
                  <c:v>0.56283882648404604</c:v>
                </c:pt>
                <c:pt idx="1653">
                  <c:v>0.56343387711941995</c:v>
                </c:pt>
                <c:pt idx="1654">
                  <c:v>0.56401311882778704</c:v>
                </c:pt>
                <c:pt idx="1655">
                  <c:v>0.56453656868191004</c:v>
                </c:pt>
                <c:pt idx="1656">
                  <c:v>0.565086599853722</c:v>
                </c:pt>
                <c:pt idx="1657">
                  <c:v>0.56561379348664398</c:v>
                </c:pt>
                <c:pt idx="1658">
                  <c:v>0.56610363765019001</c:v>
                </c:pt>
                <c:pt idx="1659">
                  <c:v>0.56663409015247501</c:v>
                </c:pt>
                <c:pt idx="1660">
                  <c:v>0.56719215228914999</c:v>
                </c:pt>
                <c:pt idx="1661">
                  <c:v>0.56771294202410505</c:v>
                </c:pt>
                <c:pt idx="1662">
                  <c:v>0.56824526437520995</c:v>
                </c:pt>
                <c:pt idx="1663">
                  <c:v>0.56875686223878497</c:v>
                </c:pt>
                <c:pt idx="1664">
                  <c:v>0.56923645878171403</c:v>
                </c:pt>
                <c:pt idx="1665">
                  <c:v>0.56970967329306799</c:v>
                </c:pt>
                <c:pt idx="1666">
                  <c:v>0.57018430730147596</c:v>
                </c:pt>
                <c:pt idx="1667">
                  <c:v>0.57062454643888305</c:v>
                </c:pt>
                <c:pt idx="1668">
                  <c:v>0.57106728272220197</c:v>
                </c:pt>
                <c:pt idx="1669">
                  <c:v>0.57151529923567201</c:v>
                </c:pt>
                <c:pt idx="1670">
                  <c:v>0.57197811808951904</c:v>
                </c:pt>
                <c:pt idx="1671">
                  <c:v>0.57243243454339898</c:v>
                </c:pt>
                <c:pt idx="1672">
                  <c:v>0.57289911209965105</c:v>
                </c:pt>
                <c:pt idx="1673">
                  <c:v>0.573363135491745</c:v>
                </c:pt>
                <c:pt idx="1674">
                  <c:v>0.57383104367768401</c:v>
                </c:pt>
                <c:pt idx="1675">
                  <c:v>0.57432627571567096</c:v>
                </c:pt>
                <c:pt idx="1676">
                  <c:v>0.57478949972222304</c:v>
                </c:pt>
                <c:pt idx="1677">
                  <c:v>0.57523835194862305</c:v>
                </c:pt>
                <c:pt idx="1678">
                  <c:v>0.575689075562834</c:v>
                </c:pt>
                <c:pt idx="1679">
                  <c:v>0.57613883577780001</c:v>
                </c:pt>
                <c:pt idx="1680">
                  <c:v>0.57655293630527005</c:v>
                </c:pt>
                <c:pt idx="1681">
                  <c:v>0.57697096745833498</c:v>
                </c:pt>
                <c:pt idx="1682">
                  <c:v>0.57739642586940199</c:v>
                </c:pt>
                <c:pt idx="1683">
                  <c:v>0.57784299468841605</c:v>
                </c:pt>
                <c:pt idx="1684">
                  <c:v>0.57826942528059799</c:v>
                </c:pt>
                <c:pt idx="1685">
                  <c:v>0.57867999300171102</c:v>
                </c:pt>
                <c:pt idx="1686">
                  <c:v>0.57910111021636801</c:v>
                </c:pt>
                <c:pt idx="1687">
                  <c:v>0.57946879234862603</c:v>
                </c:pt>
                <c:pt idx="1688">
                  <c:v>0.579764547564666</c:v>
                </c:pt>
                <c:pt idx="1689">
                  <c:v>0.58010972202989997</c:v>
                </c:pt>
                <c:pt idx="1690">
                  <c:v>0.58045435965158598</c:v>
                </c:pt>
                <c:pt idx="1691">
                  <c:v>0.580804902587024</c:v>
                </c:pt>
                <c:pt idx="1692">
                  <c:v>0.58114177985566595</c:v>
                </c:pt>
                <c:pt idx="1693">
                  <c:v>0.581520805158244</c:v>
                </c:pt>
                <c:pt idx="1694">
                  <c:v>0.58198319847331403</c:v>
                </c:pt>
                <c:pt idx="1695">
                  <c:v>0.58240623702334504</c:v>
                </c:pt>
                <c:pt idx="1696">
                  <c:v>0.58280529611614496</c:v>
                </c:pt>
                <c:pt idx="1697">
                  <c:v>0.58324933248503796</c:v>
                </c:pt>
                <c:pt idx="1698">
                  <c:v>0.58361287819543195</c:v>
                </c:pt>
                <c:pt idx="1699">
                  <c:v>0.58393227103129997</c:v>
                </c:pt>
                <c:pt idx="1700">
                  <c:v>0.58432566653922102</c:v>
                </c:pt>
                <c:pt idx="1701">
                  <c:v>0.58479209947882604</c:v>
                </c:pt>
                <c:pt idx="1702">
                  <c:v>0.58520575266116004</c:v>
                </c:pt>
                <c:pt idx="1703">
                  <c:v>0.58565016852330398</c:v>
                </c:pt>
                <c:pt idx="1704">
                  <c:v>0.58604530328050997</c:v>
                </c:pt>
                <c:pt idx="1705">
                  <c:v>0.58638139670135703</c:v>
                </c:pt>
                <c:pt idx="1706">
                  <c:v>0.58675252250745302</c:v>
                </c:pt>
                <c:pt idx="1707">
                  <c:v>0.58709969129725803</c:v>
                </c:pt>
                <c:pt idx="1708">
                  <c:v>0.58749920723341598</c:v>
                </c:pt>
                <c:pt idx="1709">
                  <c:v>0.58793348161530801</c:v>
                </c:pt>
                <c:pt idx="1710">
                  <c:v>0.58835273887750805</c:v>
                </c:pt>
                <c:pt idx="1711">
                  <c:v>0.58875323294686099</c:v>
                </c:pt>
                <c:pt idx="1712">
                  <c:v>0.58915005728098602</c:v>
                </c:pt>
                <c:pt idx="1713">
                  <c:v>0.58954897686206698</c:v>
                </c:pt>
                <c:pt idx="1714">
                  <c:v>0.58996318151275196</c:v>
                </c:pt>
                <c:pt idx="1715">
                  <c:v>0.59037941282623196</c:v>
                </c:pt>
                <c:pt idx="1716">
                  <c:v>0.59086652595044298</c:v>
                </c:pt>
                <c:pt idx="1717">
                  <c:v>0.59134662739022703</c:v>
                </c:pt>
                <c:pt idx="1718">
                  <c:v>0.591856267245777</c:v>
                </c:pt>
                <c:pt idx="1719">
                  <c:v>0.59232015346317601</c:v>
                </c:pt>
                <c:pt idx="1720">
                  <c:v>0.59279007268571904</c:v>
                </c:pt>
                <c:pt idx="1721">
                  <c:v>0.59321300721177195</c:v>
                </c:pt>
                <c:pt idx="1722">
                  <c:v>0.59359504318310297</c:v>
                </c:pt>
                <c:pt idx="1723">
                  <c:v>0.59395665990716695</c:v>
                </c:pt>
                <c:pt idx="1724">
                  <c:v>0.59431693197122704</c:v>
                </c:pt>
                <c:pt idx="1725">
                  <c:v>0.59464336087196301</c:v>
                </c:pt>
                <c:pt idx="1726">
                  <c:v>0.59497868671152299</c:v>
                </c:pt>
                <c:pt idx="1727">
                  <c:v>0.59529141337772695</c:v>
                </c:pt>
                <c:pt idx="1728">
                  <c:v>0.59557339005438803</c:v>
                </c:pt>
                <c:pt idx="1729">
                  <c:v>0.59586301559205601</c:v>
                </c:pt>
                <c:pt idx="1730">
                  <c:v>0.59615239216805405</c:v>
                </c:pt>
                <c:pt idx="1731">
                  <c:v>0.59641630479160401</c:v>
                </c:pt>
                <c:pt idx="1732">
                  <c:v>0.596607472685875</c:v>
                </c:pt>
                <c:pt idx="1733">
                  <c:v>0.59675006157742405</c:v>
                </c:pt>
                <c:pt idx="1734">
                  <c:v>0.59680968074632901</c:v>
                </c:pt>
                <c:pt idx="1735">
                  <c:v>0.59671881270028704</c:v>
                </c:pt>
                <c:pt idx="1736">
                  <c:v>0.59670648614705302</c:v>
                </c:pt>
                <c:pt idx="1737">
                  <c:v>0.59673349656191699</c:v>
                </c:pt>
                <c:pt idx="1738">
                  <c:v>0.59666809017380795</c:v>
                </c:pt>
                <c:pt idx="1739">
                  <c:v>0.596595748150204</c:v>
                </c:pt>
                <c:pt idx="1740">
                  <c:v>0.59647310668303599</c:v>
                </c:pt>
                <c:pt idx="1741">
                  <c:v>0.59623027566970499</c:v>
                </c:pt>
                <c:pt idx="1742">
                  <c:v>0.59586731497661805</c:v>
                </c:pt>
                <c:pt idx="1743">
                  <c:v>0.59547371870542398</c:v>
                </c:pt>
                <c:pt idx="1744">
                  <c:v>0.59508911917416396</c:v>
                </c:pt>
                <c:pt idx="1745">
                  <c:v>0.59468048973070398</c:v>
                </c:pt>
                <c:pt idx="1746">
                  <c:v>0.59427166317939195</c:v>
                </c:pt>
                <c:pt idx="1747">
                  <c:v>0.59378813963713295</c:v>
                </c:pt>
                <c:pt idx="1748">
                  <c:v>0.59326381644931303</c:v>
                </c:pt>
                <c:pt idx="1749">
                  <c:v>0.59273289113354699</c:v>
                </c:pt>
                <c:pt idx="1750">
                  <c:v>0.59214323749868403</c:v>
                </c:pt>
                <c:pt idx="1751">
                  <c:v>0.59153860184541496</c:v>
                </c:pt>
                <c:pt idx="1752">
                  <c:v>0.590934472606644</c:v>
                </c:pt>
                <c:pt idx="1753">
                  <c:v>0.59030517147386696</c:v>
                </c:pt>
                <c:pt idx="1754">
                  <c:v>0.58959535334393598</c:v>
                </c:pt>
                <c:pt idx="1755">
                  <c:v>0.58891248949238295</c:v>
                </c:pt>
                <c:pt idx="1756">
                  <c:v>0.58826445037231401</c:v>
                </c:pt>
                <c:pt idx="1757">
                  <c:v>0.58758196763336201</c:v>
                </c:pt>
                <c:pt idx="1758">
                  <c:v>0.58685732490266995</c:v>
                </c:pt>
                <c:pt idx="1759">
                  <c:v>0.58611336939949599</c:v>
                </c:pt>
                <c:pt idx="1760">
                  <c:v>0.58534760146803499</c:v>
                </c:pt>
                <c:pt idx="1761">
                  <c:v>0.58452712274088203</c:v>
                </c:pt>
                <c:pt idx="1762">
                  <c:v>0.58375272335495798</c:v>
                </c:pt>
                <c:pt idx="1763">
                  <c:v>0.58305816795314802</c:v>
                </c:pt>
                <c:pt idx="1764">
                  <c:v>0.58231500621207499</c:v>
                </c:pt>
                <c:pt idx="1765">
                  <c:v>0.581618076840835</c:v>
                </c:pt>
                <c:pt idx="1766">
                  <c:v>0.58087084311033699</c:v>
                </c:pt>
                <c:pt idx="1767">
                  <c:v>0.58008147500118201</c:v>
                </c:pt>
                <c:pt idx="1768">
                  <c:v>0.57932148445486298</c:v>
                </c:pt>
                <c:pt idx="1769">
                  <c:v>0.57859133516330896</c:v>
                </c:pt>
                <c:pt idx="1770">
                  <c:v>0.57783933100306895</c:v>
                </c:pt>
                <c:pt idx="1771">
                  <c:v>0.57712337811994197</c:v>
                </c:pt>
                <c:pt idx="1772">
                  <c:v>0.576417020928089</c:v>
                </c:pt>
                <c:pt idx="1773">
                  <c:v>0.57570863275259199</c:v>
                </c:pt>
                <c:pt idx="1774">
                  <c:v>0.57499090560212296</c:v>
                </c:pt>
                <c:pt idx="1775">
                  <c:v>0.57429961667903395</c:v>
                </c:pt>
                <c:pt idx="1776">
                  <c:v>0.57352883657239795</c:v>
                </c:pt>
                <c:pt idx="1777">
                  <c:v>0.57269652421628903</c:v>
                </c:pt>
                <c:pt idx="1778">
                  <c:v>0.57189174913641805</c:v>
                </c:pt>
                <c:pt idx="1779">
                  <c:v>0.57108062978833396</c:v>
                </c:pt>
                <c:pt idx="1780">
                  <c:v>0.57028731915313302</c:v>
                </c:pt>
                <c:pt idx="1781">
                  <c:v>0.56950534489883597</c:v>
                </c:pt>
                <c:pt idx="1782">
                  <c:v>0.56879124987597396</c:v>
                </c:pt>
                <c:pt idx="1783">
                  <c:v>0.56801509650118398</c:v>
                </c:pt>
                <c:pt idx="1784">
                  <c:v>0.56717888442001496</c:v>
                </c:pt>
                <c:pt idx="1785">
                  <c:v>0.56625472648499497</c:v>
                </c:pt>
                <c:pt idx="1786">
                  <c:v>0.56524170585766098</c:v>
                </c:pt>
                <c:pt idx="1787">
                  <c:v>0.56427361011117705</c:v>
                </c:pt>
                <c:pt idx="1788">
                  <c:v>0.56330854200782099</c:v>
                </c:pt>
                <c:pt idx="1789">
                  <c:v>0.56230390219699999</c:v>
                </c:pt>
                <c:pt idx="1790">
                  <c:v>0.56131288383885303</c:v>
                </c:pt>
                <c:pt idx="1791">
                  <c:v>0.56019885466180597</c:v>
                </c:pt>
                <c:pt idx="1792">
                  <c:v>0.55898422681655802</c:v>
                </c:pt>
                <c:pt idx="1793">
                  <c:v>0.55781667147951797</c:v>
                </c:pt>
                <c:pt idx="1794">
                  <c:v>0.556747217613763</c:v>
                </c:pt>
                <c:pt idx="1795">
                  <c:v>0.55562745183917495</c:v>
                </c:pt>
                <c:pt idx="1796">
                  <c:v>0.55448691642829695</c:v>
                </c:pt>
                <c:pt idx="1797">
                  <c:v>0.55335648307740404</c:v>
                </c:pt>
                <c:pt idx="1798">
                  <c:v>0.55199975604440898</c:v>
                </c:pt>
                <c:pt idx="1799">
                  <c:v>0.55059579868518305</c:v>
                </c:pt>
                <c:pt idx="1800">
                  <c:v>0.54921322134394301</c:v>
                </c:pt>
                <c:pt idx="1801">
                  <c:v>0.54771991544829202</c:v>
                </c:pt>
                <c:pt idx="1802">
                  <c:v>0.54633510584018996</c:v>
                </c:pt>
                <c:pt idx="1803">
                  <c:v>0.54497380740721602</c:v>
                </c:pt>
                <c:pt idx="1804">
                  <c:v>0.54367094804785099</c:v>
                </c:pt>
                <c:pt idx="1805">
                  <c:v>0.54252343888385801</c:v>
                </c:pt>
                <c:pt idx="1806">
                  <c:v>0.54158284716487304</c:v>
                </c:pt>
                <c:pt idx="1807">
                  <c:v>0.54064611849949995</c:v>
                </c:pt>
                <c:pt idx="1808">
                  <c:v>0.54000098761289095</c:v>
                </c:pt>
                <c:pt idx="1809">
                  <c:v>0.53946379482111895</c:v>
                </c:pt>
                <c:pt idx="1810">
                  <c:v>0.53918496610132804</c:v>
                </c:pt>
                <c:pt idx="1811">
                  <c:v>0.53915621730702201</c:v>
                </c:pt>
                <c:pt idx="1812">
                  <c:v>0.539406032286599</c:v>
                </c:pt>
                <c:pt idx="1813">
                  <c:v>0.53980515565558296</c:v>
                </c:pt>
                <c:pt idx="1814">
                  <c:v>0.54043561343434099</c:v>
                </c:pt>
                <c:pt idx="1815">
                  <c:v>0.54115170061412399</c:v>
                </c:pt>
                <c:pt idx="1816">
                  <c:v>0.54187841647580204</c:v>
                </c:pt>
                <c:pt idx="1817">
                  <c:v>0.54268114124146205</c:v>
                </c:pt>
                <c:pt idx="1818">
                  <c:v>0.54347771553514201</c:v>
                </c:pt>
                <c:pt idx="1819">
                  <c:v>0.54423241962483504</c:v>
                </c:pt>
                <c:pt idx="1820">
                  <c:v>0.54492950252616701</c:v>
                </c:pt>
                <c:pt idx="1821">
                  <c:v>0.545468944090026</c:v>
                </c:pt>
                <c:pt idx="1822">
                  <c:v>0.54595603329978104</c:v>
                </c:pt>
                <c:pt idx="1823">
                  <c:v>0.54636770536642298</c:v>
                </c:pt>
                <c:pt idx="1824">
                  <c:v>0.54666837005334301</c:v>
                </c:pt>
                <c:pt idx="1825">
                  <c:v>0.54699043534328895</c:v>
                </c:pt>
                <c:pt idx="1826">
                  <c:v>0.54735161078491901</c:v>
                </c:pt>
                <c:pt idx="1827">
                  <c:v>0.54758041528075296</c:v>
                </c:pt>
                <c:pt idx="1828">
                  <c:v>0.54774060580508399</c:v>
                </c:pt>
                <c:pt idx="1829">
                  <c:v>0.54786144978982598</c:v>
                </c:pt>
                <c:pt idx="1830">
                  <c:v>0.54784884033414505</c:v>
                </c:pt>
                <c:pt idx="1831">
                  <c:v>0.54785435501401303</c:v>
                </c:pt>
                <c:pt idx="1832">
                  <c:v>0.54781466214401897</c:v>
                </c:pt>
                <c:pt idx="1833">
                  <c:v>0.54783468215402298</c:v>
                </c:pt>
                <c:pt idx="1834">
                  <c:v>0.54782512712648301</c:v>
                </c:pt>
                <c:pt idx="1835">
                  <c:v>0.54778752823410704</c:v>
                </c:pt>
                <c:pt idx="1836">
                  <c:v>0.54778569192646798</c:v>
                </c:pt>
                <c:pt idx="1837">
                  <c:v>0.54768973829239098</c:v>
                </c:pt>
                <c:pt idx="1838">
                  <c:v>0.54753888135259898</c:v>
                </c:pt>
                <c:pt idx="1839">
                  <c:v>0.54742468608828598</c:v>
                </c:pt>
                <c:pt idx="1840">
                  <c:v>0.54730692758857502</c:v>
                </c:pt>
                <c:pt idx="1841">
                  <c:v>0.54727947882299699</c:v>
                </c:pt>
                <c:pt idx="1842">
                  <c:v>0.54727621676656701</c:v>
                </c:pt>
                <c:pt idx="1843">
                  <c:v>0.54726591288644899</c:v>
                </c:pt>
                <c:pt idx="1844">
                  <c:v>0.54729358987725196</c:v>
                </c:pt>
                <c:pt idx="1845">
                  <c:v>0.54738963884853897</c:v>
                </c:pt>
                <c:pt idx="1846">
                  <c:v>0.54754593821104602</c:v>
                </c:pt>
                <c:pt idx="1847">
                  <c:v>0.54771586633384794</c:v>
                </c:pt>
                <c:pt idx="1848">
                  <c:v>0.54783258723809403</c:v>
                </c:pt>
                <c:pt idx="1849">
                  <c:v>0.54798980524559604</c:v>
                </c:pt>
                <c:pt idx="1850">
                  <c:v>0.54815242262472297</c:v>
                </c:pt>
                <c:pt idx="1851">
                  <c:v>0.54838100925447397</c:v>
                </c:pt>
                <c:pt idx="1852">
                  <c:v>0.54873500913378503</c:v>
                </c:pt>
                <c:pt idx="1853">
                  <c:v>0.54910272929503601</c:v>
                </c:pt>
                <c:pt idx="1854">
                  <c:v>0.54946021058149896</c:v>
                </c:pt>
                <c:pt idx="1855">
                  <c:v>0.54981434283386099</c:v>
                </c:pt>
                <c:pt idx="1856">
                  <c:v>0.55017825634801998</c:v>
                </c:pt>
                <c:pt idx="1857">
                  <c:v>0.550606064264068</c:v>
                </c:pt>
                <c:pt idx="1858">
                  <c:v>0.55104930553055598</c:v>
                </c:pt>
                <c:pt idx="1859">
                  <c:v>0.55148063786476298</c:v>
                </c:pt>
                <c:pt idx="1860">
                  <c:v>0.552005275277895</c:v>
                </c:pt>
                <c:pt idx="1861">
                  <c:v>0.55245692092287502</c:v>
                </c:pt>
                <c:pt idx="1862">
                  <c:v>0.55285822599889201</c:v>
                </c:pt>
                <c:pt idx="1863">
                  <c:v>0.55336716237498196</c:v>
                </c:pt>
                <c:pt idx="1864">
                  <c:v>0.55373850779618805</c:v>
                </c:pt>
                <c:pt idx="1865">
                  <c:v>0.55416987922930006</c:v>
                </c:pt>
                <c:pt idx="1866">
                  <c:v>0.554652460263651</c:v>
                </c:pt>
                <c:pt idx="1867">
                  <c:v>0.55494207469970802</c:v>
                </c:pt>
                <c:pt idx="1868">
                  <c:v>0.55515290558285701</c:v>
                </c:pt>
                <c:pt idx="1869">
                  <c:v>0.55531318671840002</c:v>
                </c:pt>
                <c:pt idx="1870">
                  <c:v>0.55541653361213705</c:v>
                </c:pt>
                <c:pt idx="1871">
                  <c:v>0.55534952266569304</c:v>
                </c:pt>
                <c:pt idx="1872">
                  <c:v>0.55518192092547902</c:v>
                </c:pt>
                <c:pt idx="1873">
                  <c:v>0.55502216397306103</c:v>
                </c:pt>
                <c:pt idx="1874">
                  <c:v>0.55465445566531102</c:v>
                </c:pt>
                <c:pt idx="1875">
                  <c:v>0.55438846328731795</c:v>
                </c:pt>
                <c:pt idx="1876">
                  <c:v>0.55426613261501401</c:v>
                </c:pt>
                <c:pt idx="1877">
                  <c:v>0.55397561399169704</c:v>
                </c:pt>
                <c:pt idx="1878">
                  <c:v>0.55365095689024302</c:v>
                </c:pt>
                <c:pt idx="1879">
                  <c:v>0.55336174032395602</c:v>
                </c:pt>
                <c:pt idx="1880">
                  <c:v>0.55294373963319299</c:v>
                </c:pt>
                <c:pt idx="1881">
                  <c:v>0.55250785573984995</c:v>
                </c:pt>
                <c:pt idx="1882">
                  <c:v>0.55214496265242397</c:v>
                </c:pt>
                <c:pt idx="1883">
                  <c:v>0.551767570170976</c:v>
                </c:pt>
                <c:pt idx="1884">
                  <c:v>0.55130639880043997</c:v>
                </c:pt>
                <c:pt idx="1885">
                  <c:v>0.55088443799734998</c:v>
                </c:pt>
                <c:pt idx="1886">
                  <c:v>0.55036453510689998</c:v>
                </c:pt>
                <c:pt idx="1887">
                  <c:v>0.54976827088886804</c:v>
                </c:pt>
                <c:pt idx="1888">
                  <c:v>0.54920525019622002</c:v>
                </c:pt>
                <c:pt idx="1889">
                  <c:v>0.54873071083282798</c:v>
                </c:pt>
                <c:pt idx="1890">
                  <c:v>0.54826845131361202</c:v>
                </c:pt>
                <c:pt idx="1891">
                  <c:v>0.54791279899931</c:v>
                </c:pt>
                <c:pt idx="1892">
                  <c:v>0.54761230929364402</c:v>
                </c:pt>
                <c:pt idx="1893">
                  <c:v>0.54730797982360102</c:v>
                </c:pt>
                <c:pt idx="1894">
                  <c:v>0.54709772385004196</c:v>
                </c:pt>
                <c:pt idx="1895">
                  <c:v>0.54702147122302003</c:v>
                </c:pt>
                <c:pt idx="1896">
                  <c:v>0.54682205794671102</c:v>
                </c:pt>
                <c:pt idx="1897">
                  <c:v>0.54665187960261696</c:v>
                </c:pt>
                <c:pt idx="1898">
                  <c:v>0.54644758455092401</c:v>
                </c:pt>
                <c:pt idx="1899">
                  <c:v>0.54613799562328702</c:v>
                </c:pt>
                <c:pt idx="1900">
                  <c:v>0.54590668099086903</c:v>
                </c:pt>
                <c:pt idx="1901">
                  <c:v>0.54569446029048696</c:v>
                </c:pt>
                <c:pt idx="1902">
                  <c:v>0.54546399870109596</c:v>
                </c:pt>
                <c:pt idx="1903">
                  <c:v>0.54531168223738802</c:v>
                </c:pt>
                <c:pt idx="1904">
                  <c:v>0.54506550560187395</c:v>
                </c:pt>
                <c:pt idx="1905">
                  <c:v>0.54483901839527804</c:v>
                </c:pt>
                <c:pt idx="1906">
                  <c:v>0.54460804105762595</c:v>
                </c:pt>
                <c:pt idx="1907">
                  <c:v>0.54432217881795397</c:v>
                </c:pt>
                <c:pt idx="1908">
                  <c:v>0.54398865036991795</c:v>
                </c:pt>
                <c:pt idx="1909">
                  <c:v>0.54366446149039704</c:v>
                </c:pt>
                <c:pt idx="1910">
                  <c:v>0.54329279380302498</c:v>
                </c:pt>
                <c:pt idx="1911">
                  <c:v>0.54286937759081799</c:v>
                </c:pt>
                <c:pt idx="1912">
                  <c:v>0.54249216381950405</c:v>
                </c:pt>
                <c:pt idx="1913">
                  <c:v>0.54220495276399805</c:v>
                </c:pt>
                <c:pt idx="1914">
                  <c:v>0.54187451034554701</c:v>
                </c:pt>
                <c:pt idx="1915">
                  <c:v>0.54150093526874299</c:v>
                </c:pt>
                <c:pt idx="1916">
                  <c:v>0.54114371215926804</c:v>
                </c:pt>
                <c:pt idx="1917">
                  <c:v>0.54063784316588503</c:v>
                </c:pt>
                <c:pt idx="1918">
                  <c:v>0.54014636089347001</c:v>
                </c:pt>
                <c:pt idx="1919">
                  <c:v>0.53977919284092202</c:v>
                </c:pt>
                <c:pt idx="1920">
                  <c:v>0.539421035149932</c:v>
                </c:pt>
                <c:pt idx="1921">
                  <c:v>0.539065519867022</c:v>
                </c:pt>
                <c:pt idx="1922">
                  <c:v>0.53866855256020896</c:v>
                </c:pt>
                <c:pt idx="1923">
                  <c:v>0.53833699793682099</c:v>
                </c:pt>
                <c:pt idx="1924">
                  <c:v>0.53786652171578098</c:v>
                </c:pt>
                <c:pt idx="1925">
                  <c:v>0.53731689536860205</c:v>
                </c:pt>
                <c:pt idx="1926">
                  <c:v>0.53693751258959999</c:v>
                </c:pt>
                <c:pt idx="1927">
                  <c:v>0.53643497585294897</c:v>
                </c:pt>
                <c:pt idx="1928">
                  <c:v>0.53580098272557197</c:v>
                </c:pt>
                <c:pt idx="1929">
                  <c:v>0.53532049591178499</c:v>
                </c:pt>
                <c:pt idx="1930">
                  <c:v>0.53489133012443402</c:v>
                </c:pt>
                <c:pt idx="1931">
                  <c:v>0.53447409748459695</c:v>
                </c:pt>
                <c:pt idx="1932">
                  <c:v>0.53414359807572098</c:v>
                </c:pt>
                <c:pt idx="1933">
                  <c:v>0.53371485501624105</c:v>
                </c:pt>
                <c:pt idx="1934">
                  <c:v>0.533279451334983</c:v>
                </c:pt>
                <c:pt idx="1935">
                  <c:v>0.53273771814392701</c:v>
                </c:pt>
                <c:pt idx="1936">
                  <c:v>0.53202041499908403</c:v>
                </c:pt>
                <c:pt idx="1937">
                  <c:v>0.53158492401540403</c:v>
                </c:pt>
                <c:pt idx="1938">
                  <c:v>0.53125347070913298</c:v>
                </c:pt>
                <c:pt idx="1939">
                  <c:v>0.53086562325559095</c:v>
                </c:pt>
                <c:pt idx="1940">
                  <c:v>0.53062907118112101</c:v>
                </c:pt>
                <c:pt idx="1941">
                  <c:v>0.53027546409606496</c:v>
                </c:pt>
                <c:pt idx="1942">
                  <c:v>0.52975083137652601</c:v>
                </c:pt>
                <c:pt idx="1943">
                  <c:v>0.52933723276870004</c:v>
                </c:pt>
                <c:pt idx="1944">
                  <c:v>0.52900354485894896</c:v>
                </c:pt>
                <c:pt idx="1945">
                  <c:v>0.52870489351488004</c:v>
                </c:pt>
                <c:pt idx="1946">
                  <c:v>0.52847508833338397</c:v>
                </c:pt>
                <c:pt idx="1947">
                  <c:v>0.52816978909699996</c:v>
                </c:pt>
                <c:pt idx="1948">
                  <c:v>0.52792916118649702</c:v>
                </c:pt>
                <c:pt idx="1949">
                  <c:v>0.52751330612007097</c:v>
                </c:pt>
                <c:pt idx="1950">
                  <c:v>0.52706201167882905</c:v>
                </c:pt>
                <c:pt idx="1951">
                  <c:v>0.52670034191835602</c:v>
                </c:pt>
                <c:pt idx="1952">
                  <c:v>0.52637387294350502</c:v>
                </c:pt>
                <c:pt idx="1953">
                  <c:v>0.52610039463085401</c:v>
                </c:pt>
                <c:pt idx="1954">
                  <c:v>0.52597051021671604</c:v>
                </c:pt>
                <c:pt idx="1955">
                  <c:v>0.52571829973046003</c:v>
                </c:pt>
                <c:pt idx="1956">
                  <c:v>0.52544466600552597</c:v>
                </c:pt>
                <c:pt idx="1957">
                  <c:v>0.52515135170456695</c:v>
                </c:pt>
                <c:pt idx="1958">
                  <c:v>0.52474500586234596</c:v>
                </c:pt>
                <c:pt idx="1959">
                  <c:v>0.52441979668731897</c:v>
                </c:pt>
                <c:pt idx="1960">
                  <c:v>0.52418945075354795</c:v>
                </c:pt>
                <c:pt idx="1961">
                  <c:v>0.52402959134412197</c:v>
                </c:pt>
                <c:pt idx="1962">
                  <c:v>0.52389452589190999</c:v>
                </c:pt>
                <c:pt idx="1963">
                  <c:v>0.52358778854660504</c:v>
                </c:pt>
                <c:pt idx="1964">
                  <c:v>0.52324819833842895</c:v>
                </c:pt>
                <c:pt idx="1965">
                  <c:v>0.52295411467563002</c:v>
                </c:pt>
                <c:pt idx="1966">
                  <c:v>0.52261609651155005</c:v>
                </c:pt>
                <c:pt idx="1967">
                  <c:v>0.52229098287102704</c:v>
                </c:pt>
                <c:pt idx="1968">
                  <c:v>0.52196038555072699</c:v>
                </c:pt>
                <c:pt idx="1969">
                  <c:v>0.52147854995026699</c:v>
                </c:pt>
                <c:pt idx="1970">
                  <c:v>0.52080607171371396</c:v>
                </c:pt>
                <c:pt idx="1971">
                  <c:v>0.52023827530961997</c:v>
                </c:pt>
                <c:pt idx="1972">
                  <c:v>0.51978463059131397</c:v>
                </c:pt>
                <c:pt idx="1973">
                  <c:v>0.51921562744003102</c:v>
                </c:pt>
                <c:pt idx="1974">
                  <c:v>0.51865665441681996</c:v>
                </c:pt>
                <c:pt idx="1975">
                  <c:v>0.51811618398916603</c:v>
                </c:pt>
                <c:pt idx="1976">
                  <c:v>0.517437541325388</c:v>
                </c:pt>
                <c:pt idx="1977">
                  <c:v>0.51681834937566296</c:v>
                </c:pt>
                <c:pt idx="1978">
                  <c:v>0.51633542659825105</c:v>
                </c:pt>
                <c:pt idx="1979">
                  <c:v>0.51592840976631904</c:v>
                </c:pt>
                <c:pt idx="1980">
                  <c:v>0.51544326418644204</c:v>
                </c:pt>
                <c:pt idx="1981">
                  <c:v>0.51500875068009699</c:v>
                </c:pt>
                <c:pt idx="1982">
                  <c:v>0.51456069440207797</c:v>
                </c:pt>
                <c:pt idx="1983">
                  <c:v>0.51406728429437298</c:v>
                </c:pt>
                <c:pt idx="1984">
                  <c:v>0.51355887868049499</c:v>
                </c:pt>
                <c:pt idx="1985">
                  <c:v>0.51326831491066904</c:v>
                </c:pt>
                <c:pt idx="1986">
                  <c:v>0.51288634859210402</c:v>
                </c:pt>
                <c:pt idx="1987">
                  <c:v>0.51239873894589505</c:v>
                </c:pt>
                <c:pt idx="1988">
                  <c:v>0.51214532932022905</c:v>
                </c:pt>
                <c:pt idx="1989">
                  <c:v>0.51168845135519803</c:v>
                </c:pt>
                <c:pt idx="1990">
                  <c:v>0.51125116444194096</c:v>
                </c:pt>
                <c:pt idx="1991">
                  <c:v>0.51101432685834403</c:v>
                </c:pt>
                <c:pt idx="1992">
                  <c:v>0.51049472638890203</c:v>
                </c:pt>
                <c:pt idx="1993">
                  <c:v>0.50997769460645104</c:v>
                </c:pt>
                <c:pt idx="1994">
                  <c:v>0.50962158387511003</c:v>
                </c:pt>
                <c:pt idx="1995">
                  <c:v>0.50928136425316695</c:v>
                </c:pt>
                <c:pt idx="1996">
                  <c:v>0.509021222279745</c:v>
                </c:pt>
                <c:pt idx="1997">
                  <c:v>0.50868054983140998</c:v>
                </c:pt>
                <c:pt idx="1998">
                  <c:v>0.50846948130004799</c:v>
                </c:pt>
                <c:pt idx="1999">
                  <c:v>0.50818686972406202</c:v>
                </c:pt>
                <c:pt idx="2000">
                  <c:v>0.50767845567987502</c:v>
                </c:pt>
                <c:pt idx="2001">
                  <c:v>0.50734788001363895</c:v>
                </c:pt>
                <c:pt idx="2002">
                  <c:v>0.506819169968028</c:v>
                </c:pt>
                <c:pt idx="2003">
                  <c:v>0.50617549139060303</c:v>
                </c:pt>
                <c:pt idx="2004">
                  <c:v>0.50576109210009301</c:v>
                </c:pt>
                <c:pt idx="2005">
                  <c:v>0.50528205128405801</c:v>
                </c:pt>
                <c:pt idx="2006">
                  <c:v>0.50460331049426799</c:v>
                </c:pt>
                <c:pt idx="2007">
                  <c:v>0.50411171547394995</c:v>
                </c:pt>
                <c:pt idx="2008">
                  <c:v>0.50356392906785197</c:v>
                </c:pt>
                <c:pt idx="2009">
                  <c:v>0.50279050920572699</c:v>
                </c:pt>
                <c:pt idx="2010">
                  <c:v>0.50246505004771103</c:v>
                </c:pt>
                <c:pt idx="2011">
                  <c:v>0.50199325470138101</c:v>
                </c:pt>
                <c:pt idx="2012">
                  <c:v>0.50132208107032095</c:v>
                </c:pt>
                <c:pt idx="2013">
                  <c:v>0.50112039237847394</c:v>
                </c:pt>
                <c:pt idx="2014">
                  <c:v>0.50062185860424702</c:v>
                </c:pt>
                <c:pt idx="2015">
                  <c:v>0.49966886412959099</c:v>
                </c:pt>
                <c:pt idx="2016">
                  <c:v>0.49890123700708799</c:v>
                </c:pt>
                <c:pt idx="2017">
                  <c:v>0.49809422642687101</c:v>
                </c:pt>
                <c:pt idx="2018">
                  <c:v>0.49707233343467899</c:v>
                </c:pt>
                <c:pt idx="2019">
                  <c:v>0.49631004562325698</c:v>
                </c:pt>
                <c:pt idx="2020">
                  <c:v>0.49572301690251602</c:v>
                </c:pt>
                <c:pt idx="2021">
                  <c:v>0.494809675124669</c:v>
                </c:pt>
                <c:pt idx="2022">
                  <c:v>0.493859669489282</c:v>
                </c:pt>
                <c:pt idx="2023">
                  <c:v>0.49298904626776602</c:v>
                </c:pt>
                <c:pt idx="2024">
                  <c:v>0.49199731459466001</c:v>
                </c:pt>
                <c:pt idx="2025">
                  <c:v>0.49124688174492998</c:v>
                </c:pt>
                <c:pt idx="2026">
                  <c:v>0.49051961993793097</c:v>
                </c:pt>
                <c:pt idx="2027">
                  <c:v>0.489696603557221</c:v>
                </c:pt>
                <c:pt idx="2028">
                  <c:v>0.48882814811146602</c:v>
                </c:pt>
                <c:pt idx="2029">
                  <c:v>0.48754706316456597</c:v>
                </c:pt>
                <c:pt idx="2030">
                  <c:v>0.48648839126794002</c:v>
                </c:pt>
                <c:pt idx="2031">
                  <c:v>0.48578167006517198</c:v>
                </c:pt>
                <c:pt idx="2032">
                  <c:v>0.48490937113042998</c:v>
                </c:pt>
                <c:pt idx="2033">
                  <c:v>0.48423228828835402</c:v>
                </c:pt>
                <c:pt idx="2034">
                  <c:v>0.48376434703433902</c:v>
                </c:pt>
                <c:pt idx="2035">
                  <c:v>0.482868935590966</c:v>
                </c:pt>
                <c:pt idx="2036">
                  <c:v>0.48188067573021198</c:v>
                </c:pt>
                <c:pt idx="2037">
                  <c:v>0.481113979675449</c:v>
                </c:pt>
                <c:pt idx="2038">
                  <c:v>0.48006238994610401</c:v>
                </c:pt>
                <c:pt idx="2039">
                  <c:v>0.47892111634609402</c:v>
                </c:pt>
                <c:pt idx="2040">
                  <c:v>0.47805703775300201</c:v>
                </c:pt>
                <c:pt idx="2041">
                  <c:v>0.47722723770223502</c:v>
                </c:pt>
                <c:pt idx="2042">
                  <c:v>0.47618974138402198</c:v>
                </c:pt>
                <c:pt idx="2043">
                  <c:v>0.47538421682592702</c:v>
                </c:pt>
                <c:pt idx="2044">
                  <c:v>0.47460215977078801</c:v>
                </c:pt>
                <c:pt idx="2045">
                  <c:v>0.47347390624052099</c:v>
                </c:pt>
                <c:pt idx="2046">
                  <c:v>0.47259405598880799</c:v>
                </c:pt>
                <c:pt idx="2047">
                  <c:v>0.47176388611838199</c:v>
                </c:pt>
                <c:pt idx="2048">
                  <c:v>0.471033008800538</c:v>
                </c:pt>
                <c:pt idx="2049">
                  <c:v>0.47065659383984798</c:v>
                </c:pt>
                <c:pt idx="2050">
                  <c:v>0.47011870346982998</c:v>
                </c:pt>
              </c:numCache>
            </c:numRef>
          </c:yVal>
          <c:smooth val="1"/>
          <c:extLst>
            <c:ext xmlns:c16="http://schemas.microsoft.com/office/drawing/2014/chart" uri="{C3380CC4-5D6E-409C-BE32-E72D297353CC}">
              <c16:uniqueId val="{00000007-F8C5-4899-8030-2736C142E439}"/>
            </c:ext>
          </c:extLst>
        </c:ser>
        <c:dLbls>
          <c:showLegendKey val="0"/>
          <c:showVal val="0"/>
          <c:showCatName val="0"/>
          <c:showSerName val="0"/>
          <c:showPercent val="0"/>
          <c:showBubbleSize val="0"/>
        </c:dLbls>
        <c:axId val="402242368"/>
        <c:axId val="33209232"/>
      </c:scatterChart>
      <c:valAx>
        <c:axId val="402242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09232"/>
        <c:crosses val="autoZero"/>
        <c:crossBetween val="midCat"/>
      </c:valAx>
      <c:valAx>
        <c:axId val="33209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2423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CP TAU  </a:t>
            </a:r>
          </a:p>
        </c:rich>
      </c:tx>
      <c:layout>
        <c:manualLayout>
          <c:xMode val="edge"/>
          <c:yMode val="edge"/>
          <c:x val="0.45736111111111111"/>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273475570301645E-2"/>
          <c:y val="0.15696896193049298"/>
          <c:w val="0.88223816708206726"/>
          <c:h val="0.62357053606288826"/>
        </c:manualLayout>
      </c:layout>
      <c:scatterChart>
        <c:scatterStyle val="smoothMarker"/>
        <c:varyColors val="0"/>
        <c:ser>
          <c:idx val="0"/>
          <c:order val="0"/>
          <c:tx>
            <c:strRef>
              <c:f>asd_average!$B$1</c:f>
              <c:strCache>
                <c:ptCount val="1"/>
                <c:pt idx="0">
                  <c:v>kfar_yona</c:v>
                </c:pt>
              </c:strCache>
            </c:strRef>
          </c:tx>
          <c:spPr>
            <a:ln w="19050" cap="rnd">
              <a:solidFill>
                <a:schemeClr val="accent1"/>
              </a:solidFill>
              <a:round/>
            </a:ln>
            <a:effectLst/>
          </c:spPr>
          <c:marker>
            <c:symbol val="none"/>
          </c:marker>
          <c:xVal>
            <c:numRef>
              <c:f>asd_average!$A$2:$A$2052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asd_average!$B$2:$B$2052</c:f>
              <c:numCache>
                <c:formatCode>General</c:formatCode>
                <c:ptCount val="2051"/>
                <c:pt idx="0">
                  <c:v>3.1182321864300335E-2</c:v>
                </c:pt>
                <c:pt idx="1">
                  <c:v>3.0693265017056399E-2</c:v>
                </c:pt>
                <c:pt idx="2">
                  <c:v>3.0366658022454602E-2</c:v>
                </c:pt>
                <c:pt idx="3">
                  <c:v>3.0251295936385165E-2</c:v>
                </c:pt>
                <c:pt idx="4">
                  <c:v>3.0247301476829431E-2</c:v>
                </c:pt>
                <c:pt idx="5">
                  <c:v>2.9751313905040235E-2</c:v>
                </c:pt>
                <c:pt idx="6">
                  <c:v>3.0512479878767901E-2</c:v>
                </c:pt>
                <c:pt idx="7">
                  <c:v>3.1953952671262172E-2</c:v>
                </c:pt>
                <c:pt idx="8">
                  <c:v>3.2139603286464362E-2</c:v>
                </c:pt>
                <c:pt idx="9">
                  <c:v>3.1359330204651502E-2</c:v>
                </c:pt>
                <c:pt idx="10">
                  <c:v>3.0368509946936201E-2</c:v>
                </c:pt>
                <c:pt idx="11">
                  <c:v>2.9987935254184136E-2</c:v>
                </c:pt>
                <c:pt idx="12">
                  <c:v>3.0351570126458866E-2</c:v>
                </c:pt>
                <c:pt idx="13">
                  <c:v>3.0983542664732633E-2</c:v>
                </c:pt>
                <c:pt idx="14">
                  <c:v>3.1236279204779002E-2</c:v>
                </c:pt>
                <c:pt idx="15">
                  <c:v>2.970266776796977E-2</c:v>
                </c:pt>
                <c:pt idx="16">
                  <c:v>2.9949065442124802E-2</c:v>
                </c:pt>
                <c:pt idx="17">
                  <c:v>3.1634372393347432E-2</c:v>
                </c:pt>
                <c:pt idx="18">
                  <c:v>3.0519044169308496E-2</c:v>
                </c:pt>
                <c:pt idx="19">
                  <c:v>3.0040594089468034E-2</c:v>
                </c:pt>
                <c:pt idx="20">
                  <c:v>3.0396317583387567E-2</c:v>
                </c:pt>
                <c:pt idx="21">
                  <c:v>3.0742148670546504E-2</c:v>
                </c:pt>
                <c:pt idx="22">
                  <c:v>3.1506089764713731E-2</c:v>
                </c:pt>
                <c:pt idx="23">
                  <c:v>3.1750322520976336E-2</c:v>
                </c:pt>
                <c:pt idx="24">
                  <c:v>3.1029692100429E-2</c:v>
                </c:pt>
                <c:pt idx="25">
                  <c:v>3.1413064972240771E-2</c:v>
                </c:pt>
                <c:pt idx="26">
                  <c:v>3.15677432261229E-2</c:v>
                </c:pt>
                <c:pt idx="27">
                  <c:v>3.1075548866038236E-2</c:v>
                </c:pt>
                <c:pt idx="28">
                  <c:v>3.1070127044189235E-2</c:v>
                </c:pt>
                <c:pt idx="29">
                  <c:v>3.1540635879310629E-2</c:v>
                </c:pt>
                <c:pt idx="30">
                  <c:v>3.2181346060679267E-2</c:v>
                </c:pt>
                <c:pt idx="31">
                  <c:v>3.2424598345127002E-2</c:v>
                </c:pt>
                <c:pt idx="32">
                  <c:v>3.2285760616788131E-2</c:v>
                </c:pt>
                <c:pt idx="33">
                  <c:v>3.2103042475662605E-2</c:v>
                </c:pt>
                <c:pt idx="34">
                  <c:v>3.2227515602892901E-2</c:v>
                </c:pt>
                <c:pt idx="35">
                  <c:v>3.2334107170576831E-2</c:v>
                </c:pt>
                <c:pt idx="36">
                  <c:v>3.2510551312010562E-2</c:v>
                </c:pt>
                <c:pt idx="37">
                  <c:v>3.2759610389291129E-2</c:v>
                </c:pt>
                <c:pt idx="38">
                  <c:v>3.2732648895236735E-2</c:v>
                </c:pt>
                <c:pt idx="39">
                  <c:v>3.2718093773844263E-2</c:v>
                </c:pt>
                <c:pt idx="40">
                  <c:v>3.292698007055244E-2</c:v>
                </c:pt>
                <c:pt idx="41">
                  <c:v>3.3588322995147295E-2</c:v>
                </c:pt>
                <c:pt idx="42">
                  <c:v>3.3584095011138071E-2</c:v>
                </c:pt>
                <c:pt idx="43">
                  <c:v>3.3476021064492469E-2</c:v>
                </c:pt>
                <c:pt idx="44">
                  <c:v>3.4426747253017871E-2</c:v>
                </c:pt>
                <c:pt idx="45">
                  <c:v>3.4266307094413105E-2</c:v>
                </c:pt>
                <c:pt idx="46">
                  <c:v>3.3709042154141437E-2</c:v>
                </c:pt>
                <c:pt idx="47">
                  <c:v>3.3821148743321837E-2</c:v>
                </c:pt>
                <c:pt idx="48">
                  <c:v>3.4772626091546369E-2</c:v>
                </c:pt>
                <c:pt idx="49">
                  <c:v>3.5224766583295465E-2</c:v>
                </c:pt>
                <c:pt idx="50">
                  <c:v>3.4814386184781866E-2</c:v>
                </c:pt>
                <c:pt idx="51">
                  <c:v>3.5184729277555768E-2</c:v>
                </c:pt>
                <c:pt idx="52">
                  <c:v>3.5543706837309834E-2</c:v>
                </c:pt>
                <c:pt idx="53">
                  <c:v>3.5632192151148101E-2</c:v>
                </c:pt>
                <c:pt idx="54">
                  <c:v>3.5494559896091064E-2</c:v>
                </c:pt>
                <c:pt idx="55">
                  <c:v>3.6067687165026736E-2</c:v>
                </c:pt>
                <c:pt idx="56">
                  <c:v>3.6694848162546534E-2</c:v>
                </c:pt>
                <c:pt idx="57">
                  <c:v>3.6385603487923267E-2</c:v>
                </c:pt>
                <c:pt idx="58">
                  <c:v>3.6361635722514031E-2</c:v>
                </c:pt>
                <c:pt idx="59">
                  <c:v>3.6350651949056366E-2</c:v>
                </c:pt>
                <c:pt idx="60">
                  <c:v>3.6109807400581229E-2</c:v>
                </c:pt>
                <c:pt idx="61">
                  <c:v>3.6128267543096504E-2</c:v>
                </c:pt>
                <c:pt idx="62">
                  <c:v>3.6340930269401168E-2</c:v>
                </c:pt>
                <c:pt idx="63">
                  <c:v>3.66505775131808E-2</c:v>
                </c:pt>
                <c:pt idx="64">
                  <c:v>3.6925872929016869E-2</c:v>
                </c:pt>
                <c:pt idx="65">
                  <c:v>3.7081803267925796E-2</c:v>
                </c:pt>
                <c:pt idx="66">
                  <c:v>3.7257309218621436E-2</c:v>
                </c:pt>
                <c:pt idx="67">
                  <c:v>3.7704129293605233E-2</c:v>
                </c:pt>
                <c:pt idx="68">
                  <c:v>3.7332479243348864E-2</c:v>
                </c:pt>
                <c:pt idx="69">
                  <c:v>3.6800300278421204E-2</c:v>
                </c:pt>
                <c:pt idx="70">
                  <c:v>3.6975228550011535E-2</c:v>
                </c:pt>
                <c:pt idx="71">
                  <c:v>3.7206575210937336E-2</c:v>
                </c:pt>
                <c:pt idx="72">
                  <c:v>3.7533990334805895E-2</c:v>
                </c:pt>
                <c:pt idx="73">
                  <c:v>3.7940063906070361E-2</c:v>
                </c:pt>
                <c:pt idx="74">
                  <c:v>3.8122503101232864E-2</c:v>
                </c:pt>
                <c:pt idx="75">
                  <c:v>3.8107292090004803E-2</c:v>
                </c:pt>
                <c:pt idx="76">
                  <c:v>3.8069805392502272E-2</c:v>
                </c:pt>
                <c:pt idx="77">
                  <c:v>3.8408132397385567E-2</c:v>
                </c:pt>
                <c:pt idx="78">
                  <c:v>3.8520656081229732E-2</c:v>
                </c:pt>
                <c:pt idx="79">
                  <c:v>3.8485818462767503E-2</c:v>
                </c:pt>
                <c:pt idx="80">
                  <c:v>3.8655377419371466E-2</c:v>
                </c:pt>
                <c:pt idx="81">
                  <c:v>3.9090034104477603E-2</c:v>
                </c:pt>
                <c:pt idx="82">
                  <c:v>3.9401491220176103E-2</c:v>
                </c:pt>
                <c:pt idx="83">
                  <c:v>3.9329476958636637E-2</c:v>
                </c:pt>
                <c:pt idx="84">
                  <c:v>3.9521790501725801E-2</c:v>
                </c:pt>
                <c:pt idx="85">
                  <c:v>3.982742445115043E-2</c:v>
                </c:pt>
                <c:pt idx="86">
                  <c:v>4.0064750244364032E-2</c:v>
                </c:pt>
                <c:pt idx="87">
                  <c:v>4.0018465205758767E-2</c:v>
                </c:pt>
                <c:pt idx="88">
                  <c:v>4.00841195243044E-2</c:v>
                </c:pt>
                <c:pt idx="89">
                  <c:v>4.0359305364896396E-2</c:v>
                </c:pt>
                <c:pt idx="90">
                  <c:v>4.0732741945212335E-2</c:v>
                </c:pt>
                <c:pt idx="91">
                  <c:v>4.0864630155735361E-2</c:v>
                </c:pt>
                <c:pt idx="92">
                  <c:v>4.0946812839778433E-2</c:v>
                </c:pt>
                <c:pt idx="93">
                  <c:v>4.1292284622873765E-2</c:v>
                </c:pt>
                <c:pt idx="94">
                  <c:v>4.1391439736169065E-2</c:v>
                </c:pt>
                <c:pt idx="95">
                  <c:v>4.1567895033505574E-2</c:v>
                </c:pt>
                <c:pt idx="96">
                  <c:v>4.2051370835208268E-2</c:v>
                </c:pt>
                <c:pt idx="97">
                  <c:v>4.2402340604594337E-2</c:v>
                </c:pt>
                <c:pt idx="98">
                  <c:v>4.2576133280960632E-2</c:v>
                </c:pt>
                <c:pt idx="99">
                  <c:v>4.2636766249741102E-2</c:v>
                </c:pt>
                <c:pt idx="100">
                  <c:v>4.2813496877657932E-2</c:v>
                </c:pt>
                <c:pt idx="101">
                  <c:v>4.2959420508791792E-2</c:v>
                </c:pt>
                <c:pt idx="102">
                  <c:v>4.3171132907068532E-2</c:v>
                </c:pt>
                <c:pt idx="103">
                  <c:v>4.3684961150573097E-2</c:v>
                </c:pt>
                <c:pt idx="104">
                  <c:v>4.4097717977033733E-2</c:v>
                </c:pt>
                <c:pt idx="105">
                  <c:v>4.4331979778192393E-2</c:v>
                </c:pt>
                <c:pt idx="106">
                  <c:v>4.4445523041007663E-2</c:v>
                </c:pt>
                <c:pt idx="107">
                  <c:v>4.4777661595706793E-2</c:v>
                </c:pt>
                <c:pt idx="108">
                  <c:v>4.5051380870038932E-2</c:v>
                </c:pt>
                <c:pt idx="109">
                  <c:v>4.513468017580554E-2</c:v>
                </c:pt>
                <c:pt idx="110">
                  <c:v>4.5498751976322499E-2</c:v>
                </c:pt>
                <c:pt idx="111">
                  <c:v>4.5925351988541106E-2</c:v>
                </c:pt>
                <c:pt idx="112">
                  <c:v>4.6279718704712397E-2</c:v>
                </c:pt>
                <c:pt idx="113">
                  <c:v>4.6499956711608399E-2</c:v>
                </c:pt>
                <c:pt idx="114">
                  <c:v>4.6768450568056501E-2</c:v>
                </c:pt>
                <c:pt idx="115">
                  <c:v>4.7088206832781532E-2</c:v>
                </c:pt>
                <c:pt idx="116">
                  <c:v>4.7375847668084066E-2</c:v>
                </c:pt>
                <c:pt idx="117">
                  <c:v>4.7640060733859901E-2</c:v>
                </c:pt>
                <c:pt idx="118">
                  <c:v>4.801735309985327E-2</c:v>
                </c:pt>
                <c:pt idx="119">
                  <c:v>4.8589469629394429E-2</c:v>
                </c:pt>
                <c:pt idx="120">
                  <c:v>4.897999455952573E-2</c:v>
                </c:pt>
                <c:pt idx="121">
                  <c:v>4.9309047276255825E-2</c:v>
                </c:pt>
                <c:pt idx="122">
                  <c:v>4.9670653217808031E-2</c:v>
                </c:pt>
                <c:pt idx="123">
                  <c:v>4.9980448544653666E-2</c:v>
                </c:pt>
                <c:pt idx="124">
                  <c:v>5.037600412339336E-2</c:v>
                </c:pt>
                <c:pt idx="125">
                  <c:v>5.08503805788676E-2</c:v>
                </c:pt>
                <c:pt idx="126">
                  <c:v>5.1238558011427703E-2</c:v>
                </c:pt>
                <c:pt idx="127">
                  <c:v>5.1672394240114071E-2</c:v>
                </c:pt>
                <c:pt idx="128">
                  <c:v>5.210225694745127E-2</c:v>
                </c:pt>
                <c:pt idx="129">
                  <c:v>5.2428538096099535E-2</c:v>
                </c:pt>
                <c:pt idx="130">
                  <c:v>5.2998385407240799E-2</c:v>
                </c:pt>
                <c:pt idx="131">
                  <c:v>5.3547850181688901E-2</c:v>
                </c:pt>
                <c:pt idx="132">
                  <c:v>5.3857899963267571E-2</c:v>
                </c:pt>
                <c:pt idx="133">
                  <c:v>5.4479681583234629E-2</c:v>
                </c:pt>
                <c:pt idx="134">
                  <c:v>5.5158298736834303E-2</c:v>
                </c:pt>
                <c:pt idx="135">
                  <c:v>5.5711146658557899E-2</c:v>
                </c:pt>
                <c:pt idx="136">
                  <c:v>5.6160460624211934E-2</c:v>
                </c:pt>
                <c:pt idx="137">
                  <c:v>5.6638660839998738E-2</c:v>
                </c:pt>
                <c:pt idx="138">
                  <c:v>5.7231599972712432E-2</c:v>
                </c:pt>
                <c:pt idx="139">
                  <c:v>5.8001965177158367E-2</c:v>
                </c:pt>
                <c:pt idx="140">
                  <c:v>5.8707601085460533E-2</c:v>
                </c:pt>
                <c:pt idx="141">
                  <c:v>5.9390728945478005E-2</c:v>
                </c:pt>
                <c:pt idx="142">
                  <c:v>6.0177698233673436E-2</c:v>
                </c:pt>
                <c:pt idx="143">
                  <c:v>6.0851118665991334E-2</c:v>
                </c:pt>
                <c:pt idx="144">
                  <c:v>6.1550308071974098E-2</c:v>
                </c:pt>
                <c:pt idx="145">
                  <c:v>6.2393941250834938E-2</c:v>
                </c:pt>
                <c:pt idx="146">
                  <c:v>6.3203263124990167E-2</c:v>
                </c:pt>
                <c:pt idx="147">
                  <c:v>6.4011495604645516E-2</c:v>
                </c:pt>
                <c:pt idx="148">
                  <c:v>6.4862931401405505E-2</c:v>
                </c:pt>
                <c:pt idx="149">
                  <c:v>6.5829730279007834E-2</c:v>
                </c:pt>
                <c:pt idx="150">
                  <c:v>6.6753542861774165E-2</c:v>
                </c:pt>
                <c:pt idx="151">
                  <c:v>6.76746793303456E-2</c:v>
                </c:pt>
                <c:pt idx="152">
                  <c:v>6.8781490656867367E-2</c:v>
                </c:pt>
                <c:pt idx="153">
                  <c:v>6.981806812841844E-2</c:v>
                </c:pt>
                <c:pt idx="154">
                  <c:v>7.0797905537781466E-2</c:v>
                </c:pt>
                <c:pt idx="155">
                  <c:v>7.1820843775924237E-2</c:v>
                </c:pt>
                <c:pt idx="156">
                  <c:v>7.2959842511948078E-2</c:v>
                </c:pt>
                <c:pt idx="157">
                  <c:v>7.4180681723285832E-2</c:v>
                </c:pt>
                <c:pt idx="158">
                  <c:v>7.5422488433391999E-2</c:v>
                </c:pt>
                <c:pt idx="159">
                  <c:v>7.660019606228663E-2</c:v>
                </c:pt>
                <c:pt idx="160">
                  <c:v>7.7741217684502914E-2</c:v>
                </c:pt>
                <c:pt idx="161">
                  <c:v>7.891496964655044E-2</c:v>
                </c:pt>
                <c:pt idx="162">
                  <c:v>8.0291131082943001E-2</c:v>
                </c:pt>
                <c:pt idx="163">
                  <c:v>8.1629094029573634E-2</c:v>
                </c:pt>
                <c:pt idx="164">
                  <c:v>8.2944802708134244E-2</c:v>
                </c:pt>
                <c:pt idx="165">
                  <c:v>8.4396704040230405E-2</c:v>
                </c:pt>
                <c:pt idx="166">
                  <c:v>8.5773470212019531E-2</c:v>
                </c:pt>
                <c:pt idx="167">
                  <c:v>8.7104808862985869E-2</c:v>
                </c:pt>
                <c:pt idx="168">
                  <c:v>8.8480279453828012E-2</c:v>
                </c:pt>
                <c:pt idx="169">
                  <c:v>8.9925853943820563E-2</c:v>
                </c:pt>
                <c:pt idx="170">
                  <c:v>9.1438272577506238E-2</c:v>
                </c:pt>
                <c:pt idx="171">
                  <c:v>9.2978832957935895E-2</c:v>
                </c:pt>
                <c:pt idx="172">
                  <c:v>9.4409477499962938E-2</c:v>
                </c:pt>
                <c:pt idx="173">
                  <c:v>9.5880169096662235E-2</c:v>
                </c:pt>
                <c:pt idx="174">
                  <c:v>9.7410877896493234E-2</c:v>
                </c:pt>
                <c:pt idx="175">
                  <c:v>9.8846221089809935E-2</c:v>
                </c:pt>
                <c:pt idx="176">
                  <c:v>0.10037262989384531</c:v>
                </c:pt>
                <c:pt idx="177">
                  <c:v>0.101950020029122</c:v>
                </c:pt>
                <c:pt idx="178">
                  <c:v>0.10343223460286967</c:v>
                </c:pt>
                <c:pt idx="179">
                  <c:v>0.10495569795756134</c:v>
                </c:pt>
                <c:pt idx="180">
                  <c:v>0.10647442946156434</c:v>
                </c:pt>
                <c:pt idx="181">
                  <c:v>0.10792721241898633</c:v>
                </c:pt>
                <c:pt idx="182">
                  <c:v>0.10941114505174133</c:v>
                </c:pt>
                <c:pt idx="183">
                  <c:v>0.11087283754746068</c:v>
                </c:pt>
                <c:pt idx="184">
                  <c:v>0.11228846817075566</c:v>
                </c:pt>
                <c:pt idx="185">
                  <c:v>0.11373228517465667</c:v>
                </c:pt>
                <c:pt idx="186">
                  <c:v>0.11518218355670067</c:v>
                </c:pt>
                <c:pt idx="187">
                  <c:v>0.11662934375809601</c:v>
                </c:pt>
                <c:pt idx="188">
                  <c:v>0.11808766155710466</c:v>
                </c:pt>
                <c:pt idx="189">
                  <c:v>0.11945011440640667</c:v>
                </c:pt>
                <c:pt idx="190">
                  <c:v>0.12073792350585566</c:v>
                </c:pt>
                <c:pt idx="191">
                  <c:v>0.12202862689354366</c:v>
                </c:pt>
                <c:pt idx="192">
                  <c:v>0.12332437550279667</c:v>
                </c:pt>
                <c:pt idx="193">
                  <c:v>0.12466955764375033</c:v>
                </c:pt>
                <c:pt idx="194">
                  <c:v>0.12607162566355468</c:v>
                </c:pt>
                <c:pt idx="195">
                  <c:v>0.127373838892202</c:v>
                </c:pt>
                <c:pt idx="196">
                  <c:v>0.12864774349414734</c:v>
                </c:pt>
                <c:pt idx="197">
                  <c:v>0.12992536452581296</c:v>
                </c:pt>
                <c:pt idx="198">
                  <c:v>0.13113421763205302</c:v>
                </c:pt>
                <c:pt idx="199">
                  <c:v>0.132366786782881</c:v>
                </c:pt>
                <c:pt idx="200">
                  <c:v>0.13359269498052737</c:v>
                </c:pt>
                <c:pt idx="201">
                  <c:v>0.13467634834333034</c:v>
                </c:pt>
                <c:pt idx="202">
                  <c:v>0.135882477482131</c:v>
                </c:pt>
                <c:pt idx="203">
                  <c:v>0.13709928235757568</c:v>
                </c:pt>
                <c:pt idx="204">
                  <c:v>0.13812753397150201</c:v>
                </c:pt>
                <c:pt idx="205">
                  <c:v>0.13918628300788802</c:v>
                </c:pt>
                <c:pt idx="206">
                  <c:v>0.14020313953883198</c:v>
                </c:pt>
                <c:pt idx="207">
                  <c:v>0.14113397774154868</c:v>
                </c:pt>
                <c:pt idx="208">
                  <c:v>0.14213016661206734</c:v>
                </c:pt>
                <c:pt idx="209">
                  <c:v>0.14316950395110198</c:v>
                </c:pt>
                <c:pt idx="210">
                  <c:v>0.14418086500770366</c:v>
                </c:pt>
                <c:pt idx="211">
                  <c:v>0.14498444111636399</c:v>
                </c:pt>
                <c:pt idx="212">
                  <c:v>0.14590750010175899</c:v>
                </c:pt>
                <c:pt idx="213">
                  <c:v>0.14687463922589433</c:v>
                </c:pt>
                <c:pt idx="214">
                  <c:v>0.14761178269646399</c:v>
                </c:pt>
                <c:pt idx="215">
                  <c:v>0.14845031843233966</c:v>
                </c:pt>
                <c:pt idx="216">
                  <c:v>0.149364671333788</c:v>
                </c:pt>
                <c:pt idx="217">
                  <c:v>0.15024959205994334</c:v>
                </c:pt>
                <c:pt idx="218">
                  <c:v>0.15107558376468869</c:v>
                </c:pt>
                <c:pt idx="219">
                  <c:v>0.15185085978472931</c:v>
                </c:pt>
                <c:pt idx="220">
                  <c:v>0.15260120488004</c:v>
                </c:pt>
                <c:pt idx="221">
                  <c:v>0.15338915220668234</c:v>
                </c:pt>
                <c:pt idx="222">
                  <c:v>0.154143838108148</c:v>
                </c:pt>
                <c:pt idx="223">
                  <c:v>0.15486865024548299</c:v>
                </c:pt>
                <c:pt idx="224">
                  <c:v>0.15563985703206867</c:v>
                </c:pt>
                <c:pt idx="225">
                  <c:v>0.15645071495847332</c:v>
                </c:pt>
                <c:pt idx="226">
                  <c:v>0.15726656556291832</c:v>
                </c:pt>
                <c:pt idx="227">
                  <c:v>0.15804103481381601</c:v>
                </c:pt>
                <c:pt idx="228">
                  <c:v>0.15877848356215365</c:v>
                </c:pt>
                <c:pt idx="229">
                  <c:v>0.15949888222281566</c:v>
                </c:pt>
                <c:pt idx="230">
                  <c:v>0.16022042590191399</c:v>
                </c:pt>
                <c:pt idx="231">
                  <c:v>0.16093419165439835</c:v>
                </c:pt>
                <c:pt idx="232">
                  <c:v>0.16163244203490801</c:v>
                </c:pt>
                <c:pt idx="233">
                  <c:v>0.162335072534561</c:v>
                </c:pt>
                <c:pt idx="234">
                  <c:v>0.16312704200992267</c:v>
                </c:pt>
                <c:pt idx="235">
                  <c:v>0.16386321541852564</c:v>
                </c:pt>
                <c:pt idx="236">
                  <c:v>0.16454400508650766</c:v>
                </c:pt>
                <c:pt idx="237">
                  <c:v>0.165269982076858</c:v>
                </c:pt>
                <c:pt idx="238">
                  <c:v>0.16595836072622264</c:v>
                </c:pt>
                <c:pt idx="239">
                  <c:v>0.16665406270424701</c:v>
                </c:pt>
                <c:pt idx="240">
                  <c:v>0.16741165501571365</c:v>
                </c:pt>
                <c:pt idx="241">
                  <c:v>0.16808711293692902</c:v>
                </c:pt>
                <c:pt idx="242">
                  <c:v>0.16872399622065901</c:v>
                </c:pt>
                <c:pt idx="243">
                  <c:v>0.16937821350341301</c:v>
                </c:pt>
                <c:pt idx="244">
                  <c:v>0.17008927584567335</c:v>
                </c:pt>
                <c:pt idx="245">
                  <c:v>0.17074600668528869</c:v>
                </c:pt>
                <c:pt idx="246">
                  <c:v>0.171359250905877</c:v>
                </c:pt>
                <c:pt idx="247">
                  <c:v>0.17209760104439131</c:v>
                </c:pt>
                <c:pt idx="248">
                  <c:v>0.17279553076310403</c:v>
                </c:pt>
                <c:pt idx="249">
                  <c:v>0.17345753392818533</c:v>
                </c:pt>
                <c:pt idx="250">
                  <c:v>0.1741546611840957</c:v>
                </c:pt>
                <c:pt idx="251">
                  <c:v>0.17481112726821565</c:v>
                </c:pt>
                <c:pt idx="252">
                  <c:v>0.17543791089518734</c:v>
                </c:pt>
                <c:pt idx="253">
                  <c:v>0.17606646815648366</c:v>
                </c:pt>
                <c:pt idx="254">
                  <c:v>0.17674931967811966</c:v>
                </c:pt>
                <c:pt idx="255">
                  <c:v>0.177440806091719</c:v>
                </c:pt>
                <c:pt idx="256">
                  <c:v>0.1781132127332973</c:v>
                </c:pt>
                <c:pt idx="257">
                  <c:v>0.1787750992270607</c:v>
                </c:pt>
                <c:pt idx="258">
                  <c:v>0.17947714585490035</c:v>
                </c:pt>
                <c:pt idx="259">
                  <c:v>0.18019029674563333</c:v>
                </c:pt>
                <c:pt idx="260">
                  <c:v>0.18082562237924535</c:v>
                </c:pt>
                <c:pt idx="261">
                  <c:v>0.18148551887295036</c:v>
                </c:pt>
                <c:pt idx="262">
                  <c:v>0.18217699400092066</c:v>
                </c:pt>
                <c:pt idx="263">
                  <c:v>0.18287766909930434</c:v>
                </c:pt>
                <c:pt idx="264">
                  <c:v>0.18356507829959434</c:v>
                </c:pt>
                <c:pt idx="265">
                  <c:v>0.18424726946271267</c:v>
                </c:pt>
                <c:pt idx="266">
                  <c:v>0.184935884468335</c:v>
                </c:pt>
                <c:pt idx="267">
                  <c:v>0.185642343771763</c:v>
                </c:pt>
                <c:pt idx="268">
                  <c:v>0.18635871599762299</c:v>
                </c:pt>
                <c:pt idx="269">
                  <c:v>0.18707492704032003</c:v>
                </c:pt>
                <c:pt idx="270">
                  <c:v>0.18777607116413733</c:v>
                </c:pt>
                <c:pt idx="271">
                  <c:v>0.18845396632297065</c:v>
                </c:pt>
                <c:pt idx="272">
                  <c:v>0.1891421624805493</c:v>
                </c:pt>
                <c:pt idx="273">
                  <c:v>0.189885188734677</c:v>
                </c:pt>
                <c:pt idx="274">
                  <c:v>0.19059216418885935</c:v>
                </c:pt>
                <c:pt idx="275">
                  <c:v>0.191293882267382</c:v>
                </c:pt>
                <c:pt idx="276">
                  <c:v>0.19201676319938399</c:v>
                </c:pt>
                <c:pt idx="277">
                  <c:v>0.19268012663631931</c:v>
                </c:pt>
                <c:pt idx="278">
                  <c:v>0.19334423605837969</c:v>
                </c:pt>
                <c:pt idx="279">
                  <c:v>0.19403550225208266</c:v>
                </c:pt>
                <c:pt idx="280">
                  <c:v>0.19471898450736166</c:v>
                </c:pt>
                <c:pt idx="281">
                  <c:v>0.19540762156358135</c:v>
                </c:pt>
                <c:pt idx="282">
                  <c:v>0.19610626877388934</c:v>
                </c:pt>
                <c:pt idx="283">
                  <c:v>0.19681600524898468</c:v>
                </c:pt>
                <c:pt idx="284">
                  <c:v>0.19750611074569766</c:v>
                </c:pt>
                <c:pt idx="285">
                  <c:v>0.19820696193116602</c:v>
                </c:pt>
                <c:pt idx="286">
                  <c:v>0.19894392535735703</c:v>
                </c:pt>
                <c:pt idx="287">
                  <c:v>0.19962862596813835</c:v>
                </c:pt>
                <c:pt idx="288">
                  <c:v>0.20030303703759031</c:v>
                </c:pt>
                <c:pt idx="289">
                  <c:v>0.20100194104886068</c:v>
                </c:pt>
                <c:pt idx="290">
                  <c:v>0.20173165362364434</c:v>
                </c:pt>
                <c:pt idx="291">
                  <c:v>0.202448019350699</c:v>
                </c:pt>
                <c:pt idx="292">
                  <c:v>0.20314100895163434</c:v>
                </c:pt>
                <c:pt idx="293">
                  <c:v>0.20382670206837669</c:v>
                </c:pt>
                <c:pt idx="294">
                  <c:v>0.20454232172425368</c:v>
                </c:pt>
                <c:pt idx="295">
                  <c:v>0.205265032057797</c:v>
                </c:pt>
                <c:pt idx="296">
                  <c:v>0.20595997694975832</c:v>
                </c:pt>
                <c:pt idx="297">
                  <c:v>0.20667572779988932</c:v>
                </c:pt>
                <c:pt idx="298">
                  <c:v>0.20738556939821998</c:v>
                </c:pt>
                <c:pt idx="299">
                  <c:v>0.20807643286238497</c:v>
                </c:pt>
                <c:pt idx="300">
                  <c:v>0.20880236943214867</c:v>
                </c:pt>
                <c:pt idx="301">
                  <c:v>0.20950835376856136</c:v>
                </c:pt>
                <c:pt idx="302">
                  <c:v>0.21019566646403232</c:v>
                </c:pt>
                <c:pt idx="303">
                  <c:v>0.21093239678818901</c:v>
                </c:pt>
                <c:pt idx="304">
                  <c:v>0.21167246522863434</c:v>
                </c:pt>
                <c:pt idx="305">
                  <c:v>0.21238779175305966</c:v>
                </c:pt>
                <c:pt idx="306">
                  <c:v>0.21305895798671667</c:v>
                </c:pt>
                <c:pt idx="307">
                  <c:v>0.21371216510870536</c:v>
                </c:pt>
                <c:pt idx="308">
                  <c:v>0.21439922140092901</c:v>
                </c:pt>
                <c:pt idx="309">
                  <c:v>0.21513796456835865</c:v>
                </c:pt>
                <c:pt idx="310">
                  <c:v>0.21580961382504235</c:v>
                </c:pt>
                <c:pt idx="311">
                  <c:v>0.21650491676608699</c:v>
                </c:pt>
                <c:pt idx="312">
                  <c:v>0.21723503930600097</c:v>
                </c:pt>
                <c:pt idx="313">
                  <c:v>0.21788879804863534</c:v>
                </c:pt>
                <c:pt idx="314">
                  <c:v>0.21854672041708534</c:v>
                </c:pt>
                <c:pt idx="315">
                  <c:v>0.21921414325619001</c:v>
                </c:pt>
                <c:pt idx="316">
                  <c:v>0.21986460085157966</c:v>
                </c:pt>
                <c:pt idx="317">
                  <c:v>0.22050757654436201</c:v>
                </c:pt>
                <c:pt idx="318">
                  <c:v>0.22114196013272203</c:v>
                </c:pt>
                <c:pt idx="319">
                  <c:v>0.22177770850323833</c:v>
                </c:pt>
                <c:pt idx="320">
                  <c:v>0.22249111723894233</c:v>
                </c:pt>
                <c:pt idx="321">
                  <c:v>0.22314103588566267</c:v>
                </c:pt>
                <c:pt idx="322">
                  <c:v>0.22370594875613733</c:v>
                </c:pt>
                <c:pt idx="323">
                  <c:v>0.22437766500183934</c:v>
                </c:pt>
                <c:pt idx="324">
                  <c:v>0.22500017376540735</c:v>
                </c:pt>
                <c:pt idx="325">
                  <c:v>0.22558965318267865</c:v>
                </c:pt>
                <c:pt idx="326">
                  <c:v>0.22624342097976166</c:v>
                </c:pt>
                <c:pt idx="327">
                  <c:v>0.22687748649709535</c:v>
                </c:pt>
                <c:pt idx="328">
                  <c:v>0.22747664469047665</c:v>
                </c:pt>
                <c:pt idx="329">
                  <c:v>0.22804919602804932</c:v>
                </c:pt>
                <c:pt idx="330">
                  <c:v>0.22863318283724368</c:v>
                </c:pt>
                <c:pt idx="331">
                  <c:v>0.22922061938589933</c:v>
                </c:pt>
                <c:pt idx="332">
                  <c:v>0.22979974822673133</c:v>
                </c:pt>
                <c:pt idx="333">
                  <c:v>0.23035337111317333</c:v>
                </c:pt>
                <c:pt idx="334">
                  <c:v>0.23093613897708934</c:v>
                </c:pt>
                <c:pt idx="335">
                  <c:v>0.23152090637034231</c:v>
                </c:pt>
                <c:pt idx="336">
                  <c:v>0.23203539349949201</c:v>
                </c:pt>
                <c:pt idx="337">
                  <c:v>0.23255627168910201</c:v>
                </c:pt>
                <c:pt idx="338">
                  <c:v>0.23307979357062333</c:v>
                </c:pt>
                <c:pt idx="339">
                  <c:v>0.23358920620454202</c:v>
                </c:pt>
                <c:pt idx="340">
                  <c:v>0.23409301722546197</c:v>
                </c:pt>
                <c:pt idx="341">
                  <c:v>0.23458589106348002</c:v>
                </c:pt>
                <c:pt idx="342">
                  <c:v>0.23506883495337502</c:v>
                </c:pt>
                <c:pt idx="343">
                  <c:v>0.235556964880096</c:v>
                </c:pt>
                <c:pt idx="344">
                  <c:v>0.23604682834044632</c:v>
                </c:pt>
                <c:pt idx="345">
                  <c:v>0.23653781283656836</c:v>
                </c:pt>
                <c:pt idx="346">
                  <c:v>0.23702767269044733</c:v>
                </c:pt>
                <c:pt idx="347">
                  <c:v>0.23746241365857834</c:v>
                </c:pt>
                <c:pt idx="348">
                  <c:v>0.237881216489955</c:v>
                </c:pt>
                <c:pt idx="349">
                  <c:v>0.23832994873150734</c:v>
                </c:pt>
                <c:pt idx="350">
                  <c:v>0.23876970586141932</c:v>
                </c:pt>
                <c:pt idx="351">
                  <c:v>0.23921037730169234</c:v>
                </c:pt>
                <c:pt idx="352">
                  <c:v>0.23965205051931834</c:v>
                </c:pt>
                <c:pt idx="353">
                  <c:v>0.24007601274715765</c:v>
                </c:pt>
                <c:pt idx="354">
                  <c:v>0.24045010157784</c:v>
                </c:pt>
                <c:pt idx="355">
                  <c:v>0.24080394044499734</c:v>
                </c:pt>
                <c:pt idx="356">
                  <c:v>0.24120130103723803</c:v>
                </c:pt>
                <c:pt idx="357">
                  <c:v>0.24159407053870066</c:v>
                </c:pt>
                <c:pt idx="358">
                  <c:v>0.24197508555966965</c:v>
                </c:pt>
                <c:pt idx="359">
                  <c:v>0.24234502918826398</c:v>
                </c:pt>
                <c:pt idx="360">
                  <c:v>0.242699916433646</c:v>
                </c:pt>
                <c:pt idx="361">
                  <c:v>0.24306607091234866</c:v>
                </c:pt>
                <c:pt idx="362">
                  <c:v>0.24343020919904634</c:v>
                </c:pt>
                <c:pt idx="363">
                  <c:v>0.24370848047499036</c:v>
                </c:pt>
                <c:pt idx="364">
                  <c:v>0.24400824402587498</c:v>
                </c:pt>
                <c:pt idx="365">
                  <c:v>0.24432931923106935</c:v>
                </c:pt>
                <c:pt idx="366">
                  <c:v>0.24462371827434268</c:v>
                </c:pt>
                <c:pt idx="367">
                  <c:v>0.24491173220027199</c:v>
                </c:pt>
                <c:pt idx="368">
                  <c:v>0.245200630181028</c:v>
                </c:pt>
                <c:pt idx="369">
                  <c:v>0.24549414496694</c:v>
                </c:pt>
                <c:pt idx="370">
                  <c:v>0.24578914386388465</c:v>
                </c:pt>
                <c:pt idx="371">
                  <c:v>0.24609409519593031</c:v>
                </c:pt>
                <c:pt idx="372">
                  <c:v>0.24639320799916997</c:v>
                </c:pt>
                <c:pt idx="373">
                  <c:v>0.24663866549793467</c:v>
                </c:pt>
                <c:pt idx="374">
                  <c:v>0.24686614391576833</c:v>
                </c:pt>
                <c:pt idx="375">
                  <c:v>0.24708763648659601</c:v>
                </c:pt>
                <c:pt idx="376">
                  <c:v>0.24731068635369802</c:v>
                </c:pt>
                <c:pt idx="377">
                  <c:v>0.24756966446967066</c:v>
                </c:pt>
                <c:pt idx="378">
                  <c:v>0.24783169596043733</c:v>
                </c:pt>
                <c:pt idx="379">
                  <c:v>0.24805897632173499</c:v>
                </c:pt>
                <c:pt idx="380">
                  <c:v>0.24821019155797999</c:v>
                </c:pt>
                <c:pt idx="381">
                  <c:v>0.24839892112234999</c:v>
                </c:pt>
                <c:pt idx="382">
                  <c:v>0.24863263674571132</c:v>
                </c:pt>
                <c:pt idx="383">
                  <c:v>0.24881720885654532</c:v>
                </c:pt>
                <c:pt idx="384">
                  <c:v>0.24897706460536365</c:v>
                </c:pt>
                <c:pt idx="385">
                  <c:v>0.24914009427048467</c:v>
                </c:pt>
                <c:pt idx="386">
                  <c:v>0.24932663629534768</c:v>
                </c:pt>
                <c:pt idx="387">
                  <c:v>0.24947406843136966</c:v>
                </c:pt>
                <c:pt idx="388">
                  <c:v>0.24964105784256266</c:v>
                </c:pt>
                <c:pt idx="389">
                  <c:v>0.24985117494088596</c:v>
                </c:pt>
                <c:pt idx="390">
                  <c:v>0.25003675424263566</c:v>
                </c:pt>
                <c:pt idx="391">
                  <c:v>0.25019516992824298</c:v>
                </c:pt>
                <c:pt idx="392">
                  <c:v>0.25033830477931701</c:v>
                </c:pt>
                <c:pt idx="393">
                  <c:v>0.25049122366476401</c:v>
                </c:pt>
                <c:pt idx="394">
                  <c:v>0.25065488011474935</c:v>
                </c:pt>
                <c:pt idx="395">
                  <c:v>0.25078710155730066</c:v>
                </c:pt>
                <c:pt idx="396">
                  <c:v>0.25086362970235937</c:v>
                </c:pt>
                <c:pt idx="397">
                  <c:v>0.25097726176516333</c:v>
                </c:pt>
                <c:pt idx="398">
                  <c:v>0.25108391751633535</c:v>
                </c:pt>
                <c:pt idx="399">
                  <c:v>0.25118252116811896</c:v>
                </c:pt>
                <c:pt idx="400">
                  <c:v>0.251348170350356</c:v>
                </c:pt>
                <c:pt idx="401">
                  <c:v>0.25146931879321766</c:v>
                </c:pt>
                <c:pt idx="402">
                  <c:v>0.25154523419422664</c:v>
                </c:pt>
                <c:pt idx="403">
                  <c:v>0.25162611350951036</c:v>
                </c:pt>
                <c:pt idx="404">
                  <c:v>0.25176736980362696</c:v>
                </c:pt>
                <c:pt idx="405">
                  <c:v>0.25190421409370467</c:v>
                </c:pt>
                <c:pt idx="406">
                  <c:v>0.25198953404795937</c:v>
                </c:pt>
                <c:pt idx="407">
                  <c:v>0.25206771392329136</c:v>
                </c:pt>
                <c:pt idx="408">
                  <c:v>0.25215122188992567</c:v>
                </c:pt>
                <c:pt idx="409">
                  <c:v>0.25223512894957872</c:v>
                </c:pt>
                <c:pt idx="410">
                  <c:v>0.25229807487168571</c:v>
                </c:pt>
                <c:pt idx="411">
                  <c:v>0.25237802891163702</c:v>
                </c:pt>
                <c:pt idx="412">
                  <c:v>0.25246495639369432</c:v>
                </c:pt>
                <c:pt idx="413">
                  <c:v>0.25254121659090534</c:v>
                </c:pt>
                <c:pt idx="414">
                  <c:v>0.25262257349449135</c:v>
                </c:pt>
                <c:pt idx="415">
                  <c:v>0.25269682073446331</c:v>
                </c:pt>
                <c:pt idx="416">
                  <c:v>0.25275766162283703</c:v>
                </c:pt>
                <c:pt idx="417">
                  <c:v>0.25280694223779199</c:v>
                </c:pt>
                <c:pt idx="418">
                  <c:v>0.25288171419067468</c:v>
                </c:pt>
                <c:pt idx="419">
                  <c:v>0.25296346690834698</c:v>
                </c:pt>
                <c:pt idx="420">
                  <c:v>0.25301337383280637</c:v>
                </c:pt>
                <c:pt idx="421">
                  <c:v>0.25309477211049436</c:v>
                </c:pt>
                <c:pt idx="422">
                  <c:v>0.25315141204274333</c:v>
                </c:pt>
                <c:pt idx="423">
                  <c:v>0.25315919030804701</c:v>
                </c:pt>
                <c:pt idx="424">
                  <c:v>0.25322902260701469</c:v>
                </c:pt>
                <c:pt idx="425">
                  <c:v>0.25332002700954903</c:v>
                </c:pt>
                <c:pt idx="426">
                  <c:v>0.25340609434940137</c:v>
                </c:pt>
                <c:pt idx="427">
                  <c:v>0.25347015369817599</c:v>
                </c:pt>
                <c:pt idx="428">
                  <c:v>0.25348612022373601</c:v>
                </c:pt>
                <c:pt idx="429">
                  <c:v>0.25352251348722338</c:v>
                </c:pt>
                <c:pt idx="430">
                  <c:v>0.25363411862873803</c:v>
                </c:pt>
                <c:pt idx="431">
                  <c:v>0.25369832551160465</c:v>
                </c:pt>
                <c:pt idx="432">
                  <c:v>0.25372477076437699</c:v>
                </c:pt>
                <c:pt idx="433">
                  <c:v>0.25375709654015571</c:v>
                </c:pt>
                <c:pt idx="434">
                  <c:v>0.25388836795506337</c:v>
                </c:pt>
                <c:pt idx="435">
                  <c:v>0.25396590575788303</c:v>
                </c:pt>
                <c:pt idx="436">
                  <c:v>0.25401155851354001</c:v>
                </c:pt>
                <c:pt idx="437">
                  <c:v>0.25409851783395232</c:v>
                </c:pt>
                <c:pt idx="438">
                  <c:v>0.25411252088774866</c:v>
                </c:pt>
                <c:pt idx="439">
                  <c:v>0.2541581836500123</c:v>
                </c:pt>
                <c:pt idx="440">
                  <c:v>0.25428116183636001</c:v>
                </c:pt>
                <c:pt idx="441">
                  <c:v>0.25434443469200763</c:v>
                </c:pt>
                <c:pt idx="442">
                  <c:v>0.25440611683861331</c:v>
                </c:pt>
                <c:pt idx="443">
                  <c:v>0.25447185039973402</c:v>
                </c:pt>
                <c:pt idx="444">
                  <c:v>0.25452287122313227</c:v>
                </c:pt>
                <c:pt idx="445">
                  <c:v>0.25459370734205339</c:v>
                </c:pt>
                <c:pt idx="446">
                  <c:v>0.25467727762383169</c:v>
                </c:pt>
                <c:pt idx="447">
                  <c:v>0.25476678668105329</c:v>
                </c:pt>
                <c:pt idx="448">
                  <c:v>0.25489158312779031</c:v>
                </c:pt>
                <c:pt idx="449">
                  <c:v>0.25496860551450268</c:v>
                </c:pt>
                <c:pt idx="450">
                  <c:v>0.25501236662638566</c:v>
                </c:pt>
                <c:pt idx="451">
                  <c:v>0.25512802538063634</c:v>
                </c:pt>
                <c:pt idx="452">
                  <c:v>0.25517998874847364</c:v>
                </c:pt>
                <c:pt idx="453">
                  <c:v>0.25524426965765468</c:v>
                </c:pt>
                <c:pt idx="454">
                  <c:v>0.25539660375796563</c:v>
                </c:pt>
                <c:pt idx="455">
                  <c:v>0.25545072423626636</c:v>
                </c:pt>
                <c:pt idx="456">
                  <c:v>0.25549262648257431</c:v>
                </c:pt>
                <c:pt idx="457">
                  <c:v>0.25556992323415267</c:v>
                </c:pt>
                <c:pt idx="458">
                  <c:v>0.25566669755094562</c:v>
                </c:pt>
                <c:pt idx="459">
                  <c:v>0.255786461839065</c:v>
                </c:pt>
                <c:pt idx="460">
                  <c:v>0.25588825202052035</c:v>
                </c:pt>
                <c:pt idx="461">
                  <c:v>0.25594430777181137</c:v>
                </c:pt>
                <c:pt idx="462">
                  <c:v>0.25611741555515</c:v>
                </c:pt>
                <c:pt idx="463">
                  <c:v>0.25625700508311605</c:v>
                </c:pt>
                <c:pt idx="464">
                  <c:v>0.25631377707664399</c:v>
                </c:pt>
                <c:pt idx="465">
                  <c:v>0.25646314113174801</c:v>
                </c:pt>
                <c:pt idx="466">
                  <c:v>0.25657791689262333</c:v>
                </c:pt>
                <c:pt idx="467">
                  <c:v>0.25666602069002836</c:v>
                </c:pt>
                <c:pt idx="468">
                  <c:v>0.25678543153899763</c:v>
                </c:pt>
                <c:pt idx="469">
                  <c:v>0.25691627335994499</c:v>
                </c:pt>
                <c:pt idx="470">
                  <c:v>0.25707102356985601</c:v>
                </c:pt>
                <c:pt idx="471">
                  <c:v>0.25723700594362031</c:v>
                </c:pt>
                <c:pt idx="472">
                  <c:v>0.25732917936462335</c:v>
                </c:pt>
                <c:pt idx="473">
                  <c:v>0.25748004579219902</c:v>
                </c:pt>
                <c:pt idx="474">
                  <c:v>0.257670044580599</c:v>
                </c:pt>
                <c:pt idx="475">
                  <c:v>0.25780565778755232</c:v>
                </c:pt>
                <c:pt idx="476">
                  <c:v>0.25795381277418467</c:v>
                </c:pt>
                <c:pt idx="477">
                  <c:v>0.25811466393705301</c:v>
                </c:pt>
                <c:pt idx="478">
                  <c:v>0.25828190370743964</c:v>
                </c:pt>
                <c:pt idx="479">
                  <c:v>0.25846135074529802</c:v>
                </c:pt>
                <c:pt idx="480">
                  <c:v>0.25862227884463368</c:v>
                </c:pt>
                <c:pt idx="481">
                  <c:v>0.25876207249347599</c:v>
                </c:pt>
                <c:pt idx="482">
                  <c:v>0.25890125575234968</c:v>
                </c:pt>
                <c:pt idx="483">
                  <c:v>0.25910362724745101</c:v>
                </c:pt>
                <c:pt idx="484">
                  <c:v>0.25930686503327866</c:v>
                </c:pt>
                <c:pt idx="485">
                  <c:v>0.25946094868189101</c:v>
                </c:pt>
                <c:pt idx="486">
                  <c:v>0.25960599378490334</c:v>
                </c:pt>
                <c:pt idx="487">
                  <c:v>0.25979010392393304</c:v>
                </c:pt>
                <c:pt idx="488">
                  <c:v>0.26001381763707165</c:v>
                </c:pt>
                <c:pt idx="489">
                  <c:v>0.26023808362086071</c:v>
                </c:pt>
                <c:pt idx="490">
                  <c:v>0.260403827347711</c:v>
                </c:pt>
                <c:pt idx="491">
                  <c:v>0.26053790008222838</c:v>
                </c:pt>
                <c:pt idx="492">
                  <c:v>0.26068736734386166</c:v>
                </c:pt>
                <c:pt idx="493">
                  <c:v>0.2608999831987307</c:v>
                </c:pt>
                <c:pt idx="494">
                  <c:v>0.26116932129424969</c:v>
                </c:pt>
                <c:pt idx="495">
                  <c:v>0.26143014590943997</c:v>
                </c:pt>
                <c:pt idx="496">
                  <c:v>0.26158593553510695</c:v>
                </c:pt>
                <c:pt idx="497">
                  <c:v>0.26182970917168036</c:v>
                </c:pt>
                <c:pt idx="498">
                  <c:v>0.26205154186246765</c:v>
                </c:pt>
                <c:pt idx="499">
                  <c:v>0.26218290809871464</c:v>
                </c:pt>
                <c:pt idx="500">
                  <c:v>0.26246309086814096</c:v>
                </c:pt>
                <c:pt idx="501">
                  <c:v>0.26271701612382464</c:v>
                </c:pt>
                <c:pt idx="502">
                  <c:v>0.26292243958044131</c:v>
                </c:pt>
                <c:pt idx="503">
                  <c:v>0.26316380833002295</c:v>
                </c:pt>
                <c:pt idx="504">
                  <c:v>0.263396986669936</c:v>
                </c:pt>
                <c:pt idx="505">
                  <c:v>0.26366304372659594</c:v>
                </c:pt>
                <c:pt idx="506">
                  <c:v>0.26396704241355268</c:v>
                </c:pt>
                <c:pt idx="507">
                  <c:v>0.26416702239176998</c:v>
                </c:pt>
                <c:pt idx="508">
                  <c:v>0.264382703366771</c:v>
                </c:pt>
                <c:pt idx="509">
                  <c:v>0.26463352938384505</c:v>
                </c:pt>
                <c:pt idx="510">
                  <c:v>0.26487375454148204</c:v>
                </c:pt>
                <c:pt idx="511">
                  <c:v>0.26510248438229705</c:v>
                </c:pt>
                <c:pt idx="512">
                  <c:v>0.26537122434244265</c:v>
                </c:pt>
                <c:pt idx="513">
                  <c:v>0.26568932788658267</c:v>
                </c:pt>
                <c:pt idx="514">
                  <c:v>0.26593968219895064</c:v>
                </c:pt>
                <c:pt idx="515">
                  <c:v>0.26617337103786931</c:v>
                </c:pt>
                <c:pt idx="516">
                  <c:v>0.26641198612568634</c:v>
                </c:pt>
                <c:pt idx="517">
                  <c:v>0.26666767742314301</c:v>
                </c:pt>
                <c:pt idx="518">
                  <c:v>0.26698705797084171</c:v>
                </c:pt>
                <c:pt idx="519">
                  <c:v>0.26731972897856998</c:v>
                </c:pt>
                <c:pt idx="520">
                  <c:v>0.26762708634960269</c:v>
                </c:pt>
                <c:pt idx="521">
                  <c:v>0.26792868803908032</c:v>
                </c:pt>
                <c:pt idx="522">
                  <c:v>0.26820722127016833</c:v>
                </c:pt>
                <c:pt idx="523">
                  <c:v>0.26846942655389799</c:v>
                </c:pt>
                <c:pt idx="524">
                  <c:v>0.26873420784189128</c:v>
                </c:pt>
                <c:pt idx="525">
                  <c:v>0.26901621206749399</c:v>
                </c:pt>
                <c:pt idx="526">
                  <c:v>0.2693001320929363</c:v>
                </c:pt>
                <c:pt idx="527">
                  <c:v>0.26959026173581502</c:v>
                </c:pt>
                <c:pt idx="528">
                  <c:v>0.269936093475796</c:v>
                </c:pt>
                <c:pt idx="529">
                  <c:v>0.27020774189195601</c:v>
                </c:pt>
                <c:pt idx="530">
                  <c:v>0.27043647603845461</c:v>
                </c:pt>
                <c:pt idx="531">
                  <c:v>0.27070591459892995</c:v>
                </c:pt>
                <c:pt idx="532">
                  <c:v>0.2710134893717297</c:v>
                </c:pt>
                <c:pt idx="533">
                  <c:v>0.27138285508344867</c:v>
                </c:pt>
                <c:pt idx="534">
                  <c:v>0.27176849459281932</c:v>
                </c:pt>
                <c:pt idx="535">
                  <c:v>0.272041373168461</c:v>
                </c:pt>
                <c:pt idx="536">
                  <c:v>0.27231621098791997</c:v>
                </c:pt>
                <c:pt idx="537">
                  <c:v>0.27261128493501069</c:v>
                </c:pt>
                <c:pt idx="538">
                  <c:v>0.27291825511465567</c:v>
                </c:pt>
                <c:pt idx="539">
                  <c:v>0.27323428845620773</c:v>
                </c:pt>
                <c:pt idx="540">
                  <c:v>0.27352036487708165</c:v>
                </c:pt>
                <c:pt idx="541">
                  <c:v>0.27380628447113797</c:v>
                </c:pt>
                <c:pt idx="542">
                  <c:v>0.27417149389149564</c:v>
                </c:pt>
                <c:pt idx="543">
                  <c:v>0.27445427846123632</c:v>
                </c:pt>
                <c:pt idx="544">
                  <c:v>0.27474448033711035</c:v>
                </c:pt>
                <c:pt idx="545">
                  <c:v>0.27510069411400467</c:v>
                </c:pt>
                <c:pt idx="546">
                  <c:v>0.27536458505054401</c:v>
                </c:pt>
                <c:pt idx="547">
                  <c:v>0.27559843592683436</c:v>
                </c:pt>
                <c:pt idx="548">
                  <c:v>0.27587502708646067</c:v>
                </c:pt>
                <c:pt idx="549">
                  <c:v>0.276250797823343</c:v>
                </c:pt>
                <c:pt idx="550">
                  <c:v>0.27655494124180974</c:v>
                </c:pt>
                <c:pt idx="551">
                  <c:v>0.27687960849068566</c:v>
                </c:pt>
                <c:pt idx="552">
                  <c:v>0.2772403360907143</c:v>
                </c:pt>
                <c:pt idx="553">
                  <c:v>0.27746572685066168</c:v>
                </c:pt>
                <c:pt idx="554">
                  <c:v>0.27778017186275833</c:v>
                </c:pt>
                <c:pt idx="555">
                  <c:v>0.27813783169828871</c:v>
                </c:pt>
                <c:pt idx="556">
                  <c:v>0.27844213036845195</c:v>
                </c:pt>
                <c:pt idx="557">
                  <c:v>0.27884146584581232</c:v>
                </c:pt>
                <c:pt idx="558">
                  <c:v>0.27915572827201435</c:v>
                </c:pt>
                <c:pt idx="559">
                  <c:v>0.2793836012232917</c:v>
                </c:pt>
                <c:pt idx="560">
                  <c:v>0.27970505600324103</c:v>
                </c:pt>
                <c:pt idx="561">
                  <c:v>0.27997562145603266</c:v>
                </c:pt>
                <c:pt idx="562">
                  <c:v>0.28025591949216433</c:v>
                </c:pt>
                <c:pt idx="563">
                  <c:v>0.28061082434237866</c:v>
                </c:pt>
                <c:pt idx="564">
                  <c:v>0.281012907120268</c:v>
                </c:pt>
                <c:pt idx="565">
                  <c:v>0.28137282952073234</c:v>
                </c:pt>
                <c:pt idx="566">
                  <c:v>0.28171765004956401</c:v>
                </c:pt>
                <c:pt idx="567">
                  <c:v>0.28211173602153533</c:v>
                </c:pt>
                <c:pt idx="568">
                  <c:v>0.28237114297005433</c:v>
                </c:pt>
                <c:pt idx="569">
                  <c:v>0.28266666396627965</c:v>
                </c:pt>
                <c:pt idx="570">
                  <c:v>0.28308362926657665</c:v>
                </c:pt>
                <c:pt idx="571">
                  <c:v>0.28353250018392834</c:v>
                </c:pt>
                <c:pt idx="572">
                  <c:v>0.28389398391885434</c:v>
                </c:pt>
                <c:pt idx="573">
                  <c:v>0.28420507727018302</c:v>
                </c:pt>
                <c:pt idx="574">
                  <c:v>0.28454046645182135</c:v>
                </c:pt>
                <c:pt idx="575">
                  <c:v>0.28490598171201897</c:v>
                </c:pt>
                <c:pt idx="576">
                  <c:v>0.2852897808123343</c:v>
                </c:pt>
                <c:pt idx="577">
                  <c:v>0.28566225390999667</c:v>
                </c:pt>
                <c:pt idx="578">
                  <c:v>0.28599006502762531</c:v>
                </c:pt>
                <c:pt idx="579">
                  <c:v>0.28633393708742833</c:v>
                </c:pt>
                <c:pt idx="580">
                  <c:v>0.28672378422210998</c:v>
                </c:pt>
                <c:pt idx="581">
                  <c:v>0.28711892575418635</c:v>
                </c:pt>
                <c:pt idx="582">
                  <c:v>0.2873534709696533</c:v>
                </c:pt>
                <c:pt idx="583">
                  <c:v>0.28778127938369535</c:v>
                </c:pt>
                <c:pt idx="584">
                  <c:v>0.28815074515569933</c:v>
                </c:pt>
                <c:pt idx="585">
                  <c:v>0.288227619826182</c:v>
                </c:pt>
                <c:pt idx="586">
                  <c:v>0.28877866566668303</c:v>
                </c:pt>
                <c:pt idx="587">
                  <c:v>0.28916378899001832</c:v>
                </c:pt>
                <c:pt idx="588">
                  <c:v>0.28932758767558431</c:v>
                </c:pt>
                <c:pt idx="589">
                  <c:v>0.28968562750096966</c:v>
                </c:pt>
                <c:pt idx="590">
                  <c:v>0.290021821169056</c:v>
                </c:pt>
                <c:pt idx="591">
                  <c:v>0.29039468040159999</c:v>
                </c:pt>
                <c:pt idx="592">
                  <c:v>0.29082168515529899</c:v>
                </c:pt>
                <c:pt idx="593">
                  <c:v>0.29118761389386133</c:v>
                </c:pt>
                <c:pt idx="594">
                  <c:v>0.29136271030116362</c:v>
                </c:pt>
                <c:pt idx="595">
                  <c:v>0.29160127223324167</c:v>
                </c:pt>
                <c:pt idx="596">
                  <c:v>0.29211823233077266</c:v>
                </c:pt>
                <c:pt idx="597">
                  <c:v>0.2924043630277427</c:v>
                </c:pt>
                <c:pt idx="598">
                  <c:v>0.29265027457002035</c:v>
                </c:pt>
                <c:pt idx="599">
                  <c:v>0.29298259072826732</c:v>
                </c:pt>
                <c:pt idx="600">
                  <c:v>0.29342650700128736</c:v>
                </c:pt>
                <c:pt idx="601">
                  <c:v>0.29342650700128736</c:v>
                </c:pt>
                <c:pt idx="602">
                  <c:v>0.29365000847424766</c:v>
                </c:pt>
                <c:pt idx="603">
                  <c:v>0.29394556887730033</c:v>
                </c:pt>
                <c:pt idx="604">
                  <c:v>0.29428460981523069</c:v>
                </c:pt>
                <c:pt idx="605">
                  <c:v>0.29461661436402098</c:v>
                </c:pt>
                <c:pt idx="606">
                  <c:v>0.29499865854737867</c:v>
                </c:pt>
                <c:pt idx="607">
                  <c:v>0.29533412613433901</c:v>
                </c:pt>
                <c:pt idx="608">
                  <c:v>0.29560538491063965</c:v>
                </c:pt>
                <c:pt idx="609">
                  <c:v>0.295932313848627</c:v>
                </c:pt>
                <c:pt idx="610">
                  <c:v>0.29630728890519564</c:v>
                </c:pt>
                <c:pt idx="611">
                  <c:v>0.29653993806607498</c:v>
                </c:pt>
                <c:pt idx="612">
                  <c:v>0.29669106278472562</c:v>
                </c:pt>
                <c:pt idx="613">
                  <c:v>0.29693917843879603</c:v>
                </c:pt>
                <c:pt idx="614">
                  <c:v>0.29721440536710103</c:v>
                </c:pt>
                <c:pt idx="615">
                  <c:v>0.29751798227386367</c:v>
                </c:pt>
                <c:pt idx="616">
                  <c:v>0.29778235956496868</c:v>
                </c:pt>
                <c:pt idx="617">
                  <c:v>0.29801506175512932</c:v>
                </c:pt>
                <c:pt idx="618">
                  <c:v>0.29828904160706332</c:v>
                </c:pt>
                <c:pt idx="619">
                  <c:v>0.29854574967263831</c:v>
                </c:pt>
                <c:pt idx="620">
                  <c:v>0.29881959970487365</c:v>
                </c:pt>
                <c:pt idx="621">
                  <c:v>0.29909966164393498</c:v>
                </c:pt>
                <c:pt idx="622">
                  <c:v>0.29954206350699031</c:v>
                </c:pt>
                <c:pt idx="623">
                  <c:v>0.29980880823446271</c:v>
                </c:pt>
                <c:pt idx="624">
                  <c:v>0.29995755417419734</c:v>
                </c:pt>
                <c:pt idx="625">
                  <c:v>0.30025055255992333</c:v>
                </c:pt>
                <c:pt idx="626">
                  <c:v>0.30052503608169601</c:v>
                </c:pt>
                <c:pt idx="627">
                  <c:v>0.300819645561968</c:v>
                </c:pt>
                <c:pt idx="628">
                  <c:v>0.30114381526554329</c:v>
                </c:pt>
                <c:pt idx="629">
                  <c:v>0.30143024233592269</c:v>
                </c:pt>
                <c:pt idx="630">
                  <c:v>0.30165746562993268</c:v>
                </c:pt>
                <c:pt idx="631">
                  <c:v>0.30194910402973502</c:v>
                </c:pt>
                <c:pt idx="632">
                  <c:v>0.30226356139246763</c:v>
                </c:pt>
                <c:pt idx="633">
                  <c:v>0.30261317430052764</c:v>
                </c:pt>
                <c:pt idx="634">
                  <c:v>0.30297115911399297</c:v>
                </c:pt>
                <c:pt idx="635">
                  <c:v>0.30321178355543432</c:v>
                </c:pt>
                <c:pt idx="636">
                  <c:v>0.30345375029898131</c:v>
                </c:pt>
                <c:pt idx="637">
                  <c:v>0.30370033571812366</c:v>
                </c:pt>
                <c:pt idx="638">
                  <c:v>0.30393122505726133</c:v>
                </c:pt>
                <c:pt idx="639">
                  <c:v>0.30426811983894603</c:v>
                </c:pt>
                <c:pt idx="640">
                  <c:v>0.30458959843284866</c:v>
                </c:pt>
                <c:pt idx="641">
                  <c:v>0.30484261849945932</c:v>
                </c:pt>
                <c:pt idx="642">
                  <c:v>0.30511225544184933</c:v>
                </c:pt>
                <c:pt idx="643">
                  <c:v>0.30537814663536972</c:v>
                </c:pt>
                <c:pt idx="644">
                  <c:v>0.30561398492534436</c:v>
                </c:pt>
                <c:pt idx="645">
                  <c:v>0.30587592774724898</c:v>
                </c:pt>
                <c:pt idx="646">
                  <c:v>0.30615994191278401</c:v>
                </c:pt>
                <c:pt idx="647">
                  <c:v>0.3064598696225817</c:v>
                </c:pt>
                <c:pt idx="648">
                  <c:v>0.306727522451889</c:v>
                </c:pt>
                <c:pt idx="649">
                  <c:v>0.3069234013706057</c:v>
                </c:pt>
                <c:pt idx="650">
                  <c:v>0.30716512947452834</c:v>
                </c:pt>
                <c:pt idx="651">
                  <c:v>0.30740131330012199</c:v>
                </c:pt>
                <c:pt idx="652">
                  <c:v>0.30762459540229464</c:v>
                </c:pt>
                <c:pt idx="653">
                  <c:v>0.30786074496904997</c:v>
                </c:pt>
                <c:pt idx="654">
                  <c:v>0.30806112305278366</c:v>
                </c:pt>
                <c:pt idx="655">
                  <c:v>0.30826831247137937</c:v>
                </c:pt>
                <c:pt idx="656">
                  <c:v>0.30843074927487829</c:v>
                </c:pt>
                <c:pt idx="657">
                  <c:v>0.30864938120187535</c:v>
                </c:pt>
                <c:pt idx="658">
                  <c:v>0.30892813136481262</c:v>
                </c:pt>
                <c:pt idx="659">
                  <c:v>0.30918398395946234</c:v>
                </c:pt>
                <c:pt idx="660">
                  <c:v>0.30944891459619867</c:v>
                </c:pt>
                <c:pt idx="661">
                  <c:v>0.30967570492531565</c:v>
                </c:pt>
                <c:pt idx="662">
                  <c:v>0.30987191775050266</c:v>
                </c:pt>
                <c:pt idx="663">
                  <c:v>0.31012820861949802</c:v>
                </c:pt>
                <c:pt idx="664">
                  <c:v>0.3103984852915857</c:v>
                </c:pt>
                <c:pt idx="665">
                  <c:v>0.31061645394312304</c:v>
                </c:pt>
                <c:pt idx="666">
                  <c:v>0.31083530763101469</c:v>
                </c:pt>
                <c:pt idx="667">
                  <c:v>0.31104762641318268</c:v>
                </c:pt>
                <c:pt idx="668">
                  <c:v>0.31120028801885463</c:v>
                </c:pt>
                <c:pt idx="669">
                  <c:v>0.31138802296735901</c:v>
                </c:pt>
                <c:pt idx="670">
                  <c:v>0.31158766158274936</c:v>
                </c:pt>
                <c:pt idx="671">
                  <c:v>0.3118240999230853</c:v>
                </c:pt>
                <c:pt idx="672">
                  <c:v>0.31207069694944534</c:v>
                </c:pt>
                <c:pt idx="673">
                  <c:v>0.31234538694199199</c:v>
                </c:pt>
                <c:pt idx="674">
                  <c:v>0.31262332326398529</c:v>
                </c:pt>
                <c:pt idx="675">
                  <c:v>0.31286332348693363</c:v>
                </c:pt>
                <c:pt idx="676">
                  <c:v>0.31309544628114933</c:v>
                </c:pt>
                <c:pt idx="677">
                  <c:v>0.31332088168163397</c:v>
                </c:pt>
                <c:pt idx="678">
                  <c:v>0.31353363187074529</c:v>
                </c:pt>
                <c:pt idx="679">
                  <c:v>0.3137726776346374</c:v>
                </c:pt>
                <c:pt idx="680">
                  <c:v>0.31400080510452066</c:v>
                </c:pt>
                <c:pt idx="681">
                  <c:v>0.31418781863664169</c:v>
                </c:pt>
                <c:pt idx="682">
                  <c:v>0.314427014428172</c:v>
                </c:pt>
                <c:pt idx="683">
                  <c:v>0.3146963715087247</c:v>
                </c:pt>
                <c:pt idx="684">
                  <c:v>0.314963935230687</c:v>
                </c:pt>
                <c:pt idx="685">
                  <c:v>0.31523090945554433</c:v>
                </c:pt>
                <c:pt idx="686">
                  <c:v>0.31554646465933034</c:v>
                </c:pt>
                <c:pt idx="687">
                  <c:v>0.31582746714071469</c:v>
                </c:pt>
                <c:pt idx="688">
                  <c:v>0.31608012010272302</c:v>
                </c:pt>
                <c:pt idx="689">
                  <c:v>0.31634818255939606</c:v>
                </c:pt>
                <c:pt idx="690">
                  <c:v>0.31655444907276664</c:v>
                </c:pt>
                <c:pt idx="691">
                  <c:v>0.31673986914774965</c:v>
                </c:pt>
                <c:pt idx="692">
                  <c:v>0.31698042994333869</c:v>
                </c:pt>
                <c:pt idx="693">
                  <c:v>0.31725046729781664</c:v>
                </c:pt>
                <c:pt idx="694">
                  <c:v>0.31759036249672534</c:v>
                </c:pt>
                <c:pt idx="695">
                  <c:v>0.31786452868548731</c:v>
                </c:pt>
                <c:pt idx="696">
                  <c:v>0.31811704239079602</c:v>
                </c:pt>
                <c:pt idx="697">
                  <c:v>0.31837602975726098</c:v>
                </c:pt>
                <c:pt idx="698">
                  <c:v>0.31860795100859401</c:v>
                </c:pt>
                <c:pt idx="699">
                  <c:v>0.31885147996783969</c:v>
                </c:pt>
                <c:pt idx="700">
                  <c:v>0.31906069105545337</c:v>
                </c:pt>
                <c:pt idx="701">
                  <c:v>0.31931260104787668</c:v>
                </c:pt>
                <c:pt idx="702">
                  <c:v>0.31958697335693198</c:v>
                </c:pt>
                <c:pt idx="703">
                  <c:v>0.31980503013858369</c:v>
                </c:pt>
                <c:pt idx="704">
                  <c:v>0.32003535875673966</c:v>
                </c:pt>
                <c:pt idx="705">
                  <c:v>0.32030627749465002</c:v>
                </c:pt>
                <c:pt idx="706">
                  <c:v>0.32054433034207402</c:v>
                </c:pt>
                <c:pt idx="707">
                  <c:v>0.32073275485734537</c:v>
                </c:pt>
                <c:pt idx="708">
                  <c:v>0.32093838277313097</c:v>
                </c:pt>
                <c:pt idx="709">
                  <c:v>0.32115020383723897</c:v>
                </c:pt>
                <c:pt idx="710">
                  <c:v>0.32136682978059933</c:v>
                </c:pt>
                <c:pt idx="711">
                  <c:v>0.32156923533174264</c:v>
                </c:pt>
                <c:pt idx="712">
                  <c:v>0.32179363794793897</c:v>
                </c:pt>
                <c:pt idx="713">
                  <c:v>0.32202567741908467</c:v>
                </c:pt>
                <c:pt idx="714">
                  <c:v>0.32224543688063229</c:v>
                </c:pt>
                <c:pt idx="715">
                  <c:v>0.32245125709824735</c:v>
                </c:pt>
                <c:pt idx="716">
                  <c:v>0.32264106423559397</c:v>
                </c:pt>
                <c:pt idx="717">
                  <c:v>0.322853622476166</c:v>
                </c:pt>
                <c:pt idx="718">
                  <c:v>0.32307852699416068</c:v>
                </c:pt>
                <c:pt idx="719">
                  <c:v>0.32329224997829065</c:v>
                </c:pt>
                <c:pt idx="720">
                  <c:v>0.32353028206924567</c:v>
                </c:pt>
                <c:pt idx="721">
                  <c:v>0.32372626759250361</c:v>
                </c:pt>
                <c:pt idx="722">
                  <c:v>0.32387538370606767</c:v>
                </c:pt>
                <c:pt idx="723">
                  <c:v>0.32405775130003095</c:v>
                </c:pt>
                <c:pt idx="724">
                  <c:v>0.32424256969127435</c:v>
                </c:pt>
                <c:pt idx="725">
                  <c:v>0.32441428078919871</c:v>
                </c:pt>
                <c:pt idx="726">
                  <c:v>0.32458346051086134</c:v>
                </c:pt>
                <c:pt idx="727">
                  <c:v>0.32478914492124433</c:v>
                </c:pt>
                <c:pt idx="728">
                  <c:v>0.32492235721084234</c:v>
                </c:pt>
                <c:pt idx="729">
                  <c:v>0.32505960895300334</c:v>
                </c:pt>
                <c:pt idx="730">
                  <c:v>0.32520264898766071</c:v>
                </c:pt>
                <c:pt idx="731">
                  <c:v>0.32528882859612535</c:v>
                </c:pt>
                <c:pt idx="732">
                  <c:v>0.32542012523733538</c:v>
                </c:pt>
                <c:pt idx="733">
                  <c:v>0.3255701442388183</c:v>
                </c:pt>
                <c:pt idx="734">
                  <c:v>0.32570587186278166</c:v>
                </c:pt>
                <c:pt idx="735">
                  <c:v>0.32586798057785732</c:v>
                </c:pt>
                <c:pt idx="736">
                  <c:v>0.32598942830428296</c:v>
                </c:pt>
                <c:pt idx="737">
                  <c:v>0.32608395334900836</c:v>
                </c:pt>
                <c:pt idx="738">
                  <c:v>0.3261713194960823</c:v>
                </c:pt>
                <c:pt idx="739">
                  <c:v>0.32623107327217166</c:v>
                </c:pt>
                <c:pt idx="740">
                  <c:v>0.32629958828781969</c:v>
                </c:pt>
                <c:pt idx="741">
                  <c:v>0.32639401349400632</c:v>
                </c:pt>
                <c:pt idx="742">
                  <c:v>0.32649332552152405</c:v>
                </c:pt>
                <c:pt idx="743">
                  <c:v>0.32655875472247931</c:v>
                </c:pt>
                <c:pt idx="744">
                  <c:v>0.32666670170203166</c:v>
                </c:pt>
                <c:pt idx="745">
                  <c:v>0.32675160380989299</c:v>
                </c:pt>
                <c:pt idx="746">
                  <c:v>0.32680489721025835</c:v>
                </c:pt>
                <c:pt idx="747">
                  <c:v>0.32688389030280329</c:v>
                </c:pt>
                <c:pt idx="748">
                  <c:v>0.32697328736570536</c:v>
                </c:pt>
                <c:pt idx="749">
                  <c:v>0.32706694679750464</c:v>
                </c:pt>
                <c:pt idx="750">
                  <c:v>0.32718435992460765</c:v>
                </c:pt>
                <c:pt idx="751">
                  <c:v>0.32727415827555634</c:v>
                </c:pt>
                <c:pt idx="752">
                  <c:v>0.32733982462975303</c:v>
                </c:pt>
                <c:pt idx="753">
                  <c:v>0.32743660923828261</c:v>
                </c:pt>
                <c:pt idx="754">
                  <c:v>0.32752183773538529</c:v>
                </c:pt>
                <c:pt idx="755">
                  <c:v>0.32762111321803533</c:v>
                </c:pt>
                <c:pt idx="756">
                  <c:v>0.32777427978794532</c:v>
                </c:pt>
                <c:pt idx="757">
                  <c:v>0.32793985398649267</c:v>
                </c:pt>
                <c:pt idx="758">
                  <c:v>0.32807093302218532</c:v>
                </c:pt>
                <c:pt idx="759">
                  <c:v>0.32820155173784465</c:v>
                </c:pt>
                <c:pt idx="760">
                  <c:v>0.32831407322689699</c:v>
                </c:pt>
                <c:pt idx="761">
                  <c:v>0.328387165971888</c:v>
                </c:pt>
                <c:pt idx="762">
                  <c:v>0.32849961635296365</c:v>
                </c:pt>
                <c:pt idx="763">
                  <c:v>0.32861654178960165</c:v>
                </c:pt>
                <c:pt idx="764">
                  <c:v>0.32874659575182535</c:v>
                </c:pt>
                <c:pt idx="765">
                  <c:v>0.32890699575958465</c:v>
                </c:pt>
                <c:pt idx="766">
                  <c:v>0.32904935815794933</c:v>
                </c:pt>
                <c:pt idx="767">
                  <c:v>0.32919322603515766</c:v>
                </c:pt>
                <c:pt idx="768">
                  <c:v>0.32933040687054832</c:v>
                </c:pt>
                <c:pt idx="769">
                  <c:v>0.32946028612320166</c:v>
                </c:pt>
                <c:pt idx="770">
                  <c:v>0.32958522980661104</c:v>
                </c:pt>
                <c:pt idx="771">
                  <c:v>0.32971889045130237</c:v>
                </c:pt>
                <c:pt idx="772">
                  <c:v>0.3298561257711114</c:v>
                </c:pt>
                <c:pt idx="773">
                  <c:v>0.32999165617234133</c:v>
                </c:pt>
                <c:pt idx="774">
                  <c:v>0.33013754225193997</c:v>
                </c:pt>
                <c:pt idx="775">
                  <c:v>0.33026418908129296</c:v>
                </c:pt>
                <c:pt idx="776">
                  <c:v>0.3303786720893343</c:v>
                </c:pt>
                <c:pt idx="777">
                  <c:v>0.33049723399255765</c:v>
                </c:pt>
                <c:pt idx="778">
                  <c:v>0.33060102130622832</c:v>
                </c:pt>
                <c:pt idx="779">
                  <c:v>0.33072213416733598</c:v>
                </c:pt>
                <c:pt idx="780">
                  <c:v>0.33086146814801159</c:v>
                </c:pt>
                <c:pt idx="781">
                  <c:v>0.33098759616193935</c:v>
                </c:pt>
                <c:pt idx="782">
                  <c:v>0.33111798545884502</c:v>
                </c:pt>
                <c:pt idx="783">
                  <c:v>0.33124079526022965</c:v>
                </c:pt>
                <c:pt idx="784">
                  <c:v>0.3313544639172003</c:v>
                </c:pt>
                <c:pt idx="785">
                  <c:v>0.33146550095783534</c:v>
                </c:pt>
                <c:pt idx="786">
                  <c:v>0.33157292269547833</c:v>
                </c:pt>
                <c:pt idx="787">
                  <c:v>0.33167574919776532</c:v>
                </c:pt>
                <c:pt idx="788">
                  <c:v>0.33178126635172739</c:v>
                </c:pt>
                <c:pt idx="789">
                  <c:v>0.33188113871623171</c:v>
                </c:pt>
                <c:pt idx="790">
                  <c:v>0.33198878971351564</c:v>
                </c:pt>
                <c:pt idx="791">
                  <c:v>0.33210564101676304</c:v>
                </c:pt>
                <c:pt idx="792">
                  <c:v>0.33221420147418362</c:v>
                </c:pt>
                <c:pt idx="793">
                  <c:v>0.33232064439417303</c:v>
                </c:pt>
                <c:pt idx="794">
                  <c:v>0.33242758813867362</c:v>
                </c:pt>
                <c:pt idx="795">
                  <c:v>0.33253374442145767</c:v>
                </c:pt>
                <c:pt idx="796">
                  <c:v>0.33263682488067264</c:v>
                </c:pt>
                <c:pt idx="797">
                  <c:v>0.33273650189289472</c:v>
                </c:pt>
                <c:pt idx="798">
                  <c:v>0.33284111730798333</c:v>
                </c:pt>
                <c:pt idx="799">
                  <c:v>0.33294644962650138</c:v>
                </c:pt>
                <c:pt idx="800">
                  <c:v>0.33304688308212232</c:v>
                </c:pt>
                <c:pt idx="801">
                  <c:v>0.33315725022057735</c:v>
                </c:pt>
                <c:pt idx="802">
                  <c:v>0.33328104133123865</c:v>
                </c:pt>
                <c:pt idx="803">
                  <c:v>0.33338953022862833</c:v>
                </c:pt>
                <c:pt idx="804">
                  <c:v>0.33349468914154135</c:v>
                </c:pt>
                <c:pt idx="805">
                  <c:v>0.33360028004263897</c:v>
                </c:pt>
                <c:pt idx="806">
                  <c:v>0.33370716040106196</c:v>
                </c:pt>
                <c:pt idx="807">
                  <c:v>0.33380068526883705</c:v>
                </c:pt>
                <c:pt idx="808">
                  <c:v>0.33388624853835897</c:v>
                </c:pt>
                <c:pt idx="809">
                  <c:v>0.33397490781477002</c:v>
                </c:pt>
                <c:pt idx="810">
                  <c:v>0.33405102814636972</c:v>
                </c:pt>
                <c:pt idx="811">
                  <c:v>0.33413250861516336</c:v>
                </c:pt>
                <c:pt idx="812">
                  <c:v>0.33423196765160929</c:v>
                </c:pt>
                <c:pt idx="813">
                  <c:v>0.33431383726939873</c:v>
                </c:pt>
                <c:pt idx="814">
                  <c:v>0.33438745526251901</c:v>
                </c:pt>
                <c:pt idx="815">
                  <c:v>0.33444566023558098</c:v>
                </c:pt>
                <c:pt idx="816">
                  <c:v>0.334521357587029</c:v>
                </c:pt>
                <c:pt idx="817">
                  <c:v>0.33459632675560896</c:v>
                </c:pt>
                <c:pt idx="818">
                  <c:v>0.33466948489946896</c:v>
                </c:pt>
                <c:pt idx="819">
                  <c:v>0.33475510805437403</c:v>
                </c:pt>
                <c:pt idx="820">
                  <c:v>0.33482888835082997</c:v>
                </c:pt>
                <c:pt idx="821">
                  <c:v>0.33489294954089593</c:v>
                </c:pt>
                <c:pt idx="822">
                  <c:v>0.33495464282188037</c:v>
                </c:pt>
                <c:pt idx="823">
                  <c:v>0.33501669747847568</c:v>
                </c:pt>
                <c:pt idx="824">
                  <c:v>0.33507331575241839</c:v>
                </c:pt>
                <c:pt idx="825">
                  <c:v>0.33511747891428473</c:v>
                </c:pt>
                <c:pt idx="826">
                  <c:v>0.33516664670790369</c:v>
                </c:pt>
                <c:pt idx="827">
                  <c:v>0.33521397269846198</c:v>
                </c:pt>
                <c:pt idx="828">
                  <c:v>0.33526405526298469</c:v>
                </c:pt>
                <c:pt idx="829">
                  <c:v>0.33531857661557396</c:v>
                </c:pt>
                <c:pt idx="830">
                  <c:v>0.33537613145221368</c:v>
                </c:pt>
                <c:pt idx="831">
                  <c:v>0.33543517569104031</c:v>
                </c:pt>
                <c:pt idx="832">
                  <c:v>0.33550239084238465</c:v>
                </c:pt>
                <c:pt idx="833">
                  <c:v>0.33555910869900901</c:v>
                </c:pt>
                <c:pt idx="834">
                  <c:v>0.33560909135489236</c:v>
                </c:pt>
                <c:pt idx="835">
                  <c:v>0.33566599455514101</c:v>
                </c:pt>
                <c:pt idx="836">
                  <c:v>0.33572022405572693</c:v>
                </c:pt>
                <c:pt idx="837">
                  <c:v>0.33577806708997632</c:v>
                </c:pt>
                <c:pt idx="838">
                  <c:v>0.33583749610082902</c:v>
                </c:pt>
                <c:pt idx="839">
                  <c:v>0.33590486639141798</c:v>
                </c:pt>
                <c:pt idx="840">
                  <c:v>0.33597918156560302</c:v>
                </c:pt>
                <c:pt idx="841">
                  <c:v>0.3360511896701473</c:v>
                </c:pt>
                <c:pt idx="842">
                  <c:v>0.3361321569456453</c:v>
                </c:pt>
                <c:pt idx="843">
                  <c:v>0.33620850671211738</c:v>
                </c:pt>
                <c:pt idx="844">
                  <c:v>0.33628118005772861</c:v>
                </c:pt>
                <c:pt idx="845">
                  <c:v>0.33634458033835962</c:v>
                </c:pt>
                <c:pt idx="846">
                  <c:v>0.3364182012332117</c:v>
                </c:pt>
                <c:pt idx="847">
                  <c:v>0.33649646933447697</c:v>
                </c:pt>
                <c:pt idx="848">
                  <c:v>0.33657086969356903</c:v>
                </c:pt>
                <c:pt idx="849">
                  <c:v>0.33664609845065768</c:v>
                </c:pt>
                <c:pt idx="850">
                  <c:v>0.33672322670326338</c:v>
                </c:pt>
                <c:pt idx="851">
                  <c:v>0.33680272835281433</c:v>
                </c:pt>
                <c:pt idx="852">
                  <c:v>0.33687455631095498</c:v>
                </c:pt>
                <c:pt idx="853">
                  <c:v>0.33694640964140032</c:v>
                </c:pt>
                <c:pt idx="854">
                  <c:v>0.33701532400775003</c:v>
                </c:pt>
                <c:pt idx="855">
                  <c:v>0.33707262866459531</c:v>
                </c:pt>
                <c:pt idx="856">
                  <c:v>0.33713700172291067</c:v>
                </c:pt>
                <c:pt idx="857">
                  <c:v>0.33720386125755669</c:v>
                </c:pt>
                <c:pt idx="858">
                  <c:v>0.337275420732634</c:v>
                </c:pt>
                <c:pt idx="859">
                  <c:v>0.33734319586461231</c:v>
                </c:pt>
                <c:pt idx="860">
                  <c:v>0.33740563326552397</c:v>
                </c:pt>
                <c:pt idx="861">
                  <c:v>0.33746413865055835</c:v>
                </c:pt>
                <c:pt idx="862">
                  <c:v>0.33751409452599135</c:v>
                </c:pt>
                <c:pt idx="863">
                  <c:v>0.33757170458222802</c:v>
                </c:pt>
                <c:pt idx="864">
                  <c:v>0.33763049495241271</c:v>
                </c:pt>
                <c:pt idx="865">
                  <c:v>0.33768412625166166</c:v>
                </c:pt>
                <c:pt idx="866">
                  <c:v>0.33773963670670165</c:v>
                </c:pt>
                <c:pt idx="867">
                  <c:v>0.33779352456596001</c:v>
                </c:pt>
                <c:pt idx="868">
                  <c:v>0.33784244260478741</c:v>
                </c:pt>
                <c:pt idx="869">
                  <c:v>0.33789133496142965</c:v>
                </c:pt>
                <c:pt idx="870">
                  <c:v>0.33794355038185836</c:v>
                </c:pt>
                <c:pt idx="871">
                  <c:v>0.33798881817239496</c:v>
                </c:pt>
                <c:pt idx="872">
                  <c:v>0.33802488479456433</c:v>
                </c:pt>
                <c:pt idx="873">
                  <c:v>0.33807043982005736</c:v>
                </c:pt>
                <c:pt idx="874">
                  <c:v>0.33809314180584832</c:v>
                </c:pt>
                <c:pt idx="875">
                  <c:v>0.33812226161768466</c:v>
                </c:pt>
                <c:pt idx="876">
                  <c:v>0.33815605478781169</c:v>
                </c:pt>
                <c:pt idx="877">
                  <c:v>0.33818842083042</c:v>
                </c:pt>
                <c:pt idx="878">
                  <c:v>0.33821598270466002</c:v>
                </c:pt>
                <c:pt idx="879">
                  <c:v>0.33825363188181234</c:v>
                </c:pt>
                <c:pt idx="880">
                  <c:v>0.33827383927200833</c:v>
                </c:pt>
                <c:pt idx="881">
                  <c:v>0.3382747034994204</c:v>
                </c:pt>
                <c:pt idx="882">
                  <c:v>0.33828838162286434</c:v>
                </c:pt>
                <c:pt idx="883">
                  <c:v>0.33830493408973766</c:v>
                </c:pt>
                <c:pt idx="884">
                  <c:v>0.3383188893825933</c:v>
                </c:pt>
                <c:pt idx="885">
                  <c:v>0.33832979760908705</c:v>
                </c:pt>
                <c:pt idx="886">
                  <c:v>0.33834578508441332</c:v>
                </c:pt>
                <c:pt idx="887">
                  <c:v>0.33836940666241072</c:v>
                </c:pt>
                <c:pt idx="888">
                  <c:v>0.33838088101765068</c:v>
                </c:pt>
                <c:pt idx="889">
                  <c:v>0.338394369208663</c:v>
                </c:pt>
                <c:pt idx="890">
                  <c:v>0.33840046367255433</c:v>
                </c:pt>
                <c:pt idx="891">
                  <c:v>0.33838820977460232</c:v>
                </c:pt>
                <c:pt idx="892">
                  <c:v>0.33838254434151666</c:v>
                </c:pt>
                <c:pt idx="893">
                  <c:v>0.338377208066242</c:v>
                </c:pt>
                <c:pt idx="894">
                  <c:v>0.33837457013104899</c:v>
                </c:pt>
                <c:pt idx="895">
                  <c:v>0.33836517350601664</c:v>
                </c:pt>
                <c:pt idx="896">
                  <c:v>0.33835673481975431</c:v>
                </c:pt>
                <c:pt idx="897">
                  <c:v>0.33834067299096332</c:v>
                </c:pt>
                <c:pt idx="898">
                  <c:v>0.33831734863660495</c:v>
                </c:pt>
                <c:pt idx="899">
                  <c:v>0.33829247113606664</c:v>
                </c:pt>
                <c:pt idx="900">
                  <c:v>0.33826120285560402</c:v>
                </c:pt>
                <c:pt idx="901">
                  <c:v>0.33823190227380434</c:v>
                </c:pt>
                <c:pt idx="902">
                  <c:v>0.33818706712900864</c:v>
                </c:pt>
                <c:pt idx="903">
                  <c:v>0.33816562107233034</c:v>
                </c:pt>
                <c:pt idx="904">
                  <c:v>0.33816571018797098</c:v>
                </c:pt>
                <c:pt idx="905">
                  <c:v>0.33815126719542005</c:v>
                </c:pt>
                <c:pt idx="906">
                  <c:v>0.33813993823029059</c:v>
                </c:pt>
                <c:pt idx="907">
                  <c:v>0.33814571468023641</c:v>
                </c:pt>
                <c:pt idx="908">
                  <c:v>0.33813303702405734</c:v>
                </c:pt>
                <c:pt idx="909">
                  <c:v>0.33812096841883932</c:v>
                </c:pt>
                <c:pt idx="910">
                  <c:v>0.33811670080994199</c:v>
                </c:pt>
                <c:pt idx="911">
                  <c:v>0.33811725214055999</c:v>
                </c:pt>
                <c:pt idx="912">
                  <c:v>0.33812305264089065</c:v>
                </c:pt>
                <c:pt idx="913">
                  <c:v>0.33813332547764036</c:v>
                </c:pt>
                <c:pt idx="914">
                  <c:v>0.33814769631515368</c:v>
                </c:pt>
                <c:pt idx="915">
                  <c:v>0.33816594003006162</c:v>
                </c:pt>
                <c:pt idx="916">
                  <c:v>0.33819298156839334</c:v>
                </c:pt>
                <c:pt idx="917">
                  <c:v>0.33822810306541168</c:v>
                </c:pt>
                <c:pt idx="918">
                  <c:v>0.33826433563905772</c:v>
                </c:pt>
                <c:pt idx="919">
                  <c:v>0.33830225335718533</c:v>
                </c:pt>
                <c:pt idx="920">
                  <c:v>0.33835230377511966</c:v>
                </c:pt>
                <c:pt idx="921">
                  <c:v>0.33840785303737569</c:v>
                </c:pt>
                <c:pt idx="922">
                  <c:v>0.33847129751154098</c:v>
                </c:pt>
                <c:pt idx="923">
                  <c:v>0.33853775696272698</c:v>
                </c:pt>
                <c:pt idx="924">
                  <c:v>0.33860383344729067</c:v>
                </c:pt>
                <c:pt idx="925">
                  <c:v>0.33867378919607494</c:v>
                </c:pt>
                <c:pt idx="926">
                  <c:v>0.33874244392558167</c:v>
                </c:pt>
                <c:pt idx="927">
                  <c:v>0.338806931142346</c:v>
                </c:pt>
                <c:pt idx="928">
                  <c:v>0.33887460586025869</c:v>
                </c:pt>
                <c:pt idx="929">
                  <c:v>0.33894088637883807</c:v>
                </c:pt>
                <c:pt idx="930">
                  <c:v>0.33900014268161666</c:v>
                </c:pt>
                <c:pt idx="931">
                  <c:v>0.33905851855510805</c:v>
                </c:pt>
                <c:pt idx="932">
                  <c:v>0.3391297368024177</c:v>
                </c:pt>
                <c:pt idx="933">
                  <c:v>0.33918020795545195</c:v>
                </c:pt>
                <c:pt idx="934">
                  <c:v>0.33921953494344903</c:v>
                </c:pt>
                <c:pt idx="935">
                  <c:v>0.33925018761952636</c:v>
                </c:pt>
                <c:pt idx="936">
                  <c:v>0.33926991275079205</c:v>
                </c:pt>
                <c:pt idx="937">
                  <c:v>0.33928197226758267</c:v>
                </c:pt>
                <c:pt idx="938">
                  <c:v>0.33928832894787569</c:v>
                </c:pt>
                <c:pt idx="939">
                  <c:v>0.33928145061785336</c:v>
                </c:pt>
                <c:pt idx="940">
                  <c:v>0.33927524728655167</c:v>
                </c:pt>
                <c:pt idx="941">
                  <c:v>0.33924773063517466</c:v>
                </c:pt>
                <c:pt idx="942">
                  <c:v>0.33920900547943938</c:v>
                </c:pt>
                <c:pt idx="943">
                  <c:v>0.33916516096466637</c:v>
                </c:pt>
                <c:pt idx="944">
                  <c:v>0.33910829801894798</c:v>
                </c:pt>
                <c:pt idx="945">
                  <c:v>0.33904505012897596</c:v>
                </c:pt>
                <c:pt idx="946">
                  <c:v>0.3389644677666433</c:v>
                </c:pt>
                <c:pt idx="947">
                  <c:v>0.3388683673900566</c:v>
                </c:pt>
                <c:pt idx="948">
                  <c:v>0.33876331847683966</c:v>
                </c:pt>
                <c:pt idx="949">
                  <c:v>0.33863669155230197</c:v>
                </c:pt>
                <c:pt idx="950">
                  <c:v>0.33851504380604441</c:v>
                </c:pt>
                <c:pt idx="951">
                  <c:v>0.33839610913909729</c:v>
                </c:pt>
                <c:pt idx="952">
                  <c:v>0.33827053260849871</c:v>
                </c:pt>
                <c:pt idx="953">
                  <c:v>0.33813662877677136</c:v>
                </c:pt>
                <c:pt idx="954">
                  <c:v>0.33800432533447494</c:v>
                </c:pt>
                <c:pt idx="955">
                  <c:v>0.33787705601425433</c:v>
                </c:pt>
                <c:pt idx="956">
                  <c:v>0.33772900439719472</c:v>
                </c:pt>
                <c:pt idx="957">
                  <c:v>0.33758126974802333</c:v>
                </c:pt>
                <c:pt idx="958">
                  <c:v>0.33742516651070131</c:v>
                </c:pt>
                <c:pt idx="959">
                  <c:v>0.33725157617960999</c:v>
                </c:pt>
                <c:pt idx="960">
                  <c:v>0.33706411823771965</c:v>
                </c:pt>
                <c:pt idx="961">
                  <c:v>0.3368590767194713</c:v>
                </c:pt>
                <c:pt idx="962">
                  <c:v>0.33666135250760204</c:v>
                </c:pt>
                <c:pt idx="963">
                  <c:v>0.33643693758124266</c:v>
                </c:pt>
                <c:pt idx="964">
                  <c:v>0.33621269373072366</c:v>
                </c:pt>
                <c:pt idx="965">
                  <c:v>0.33593500130599335</c:v>
                </c:pt>
                <c:pt idx="966">
                  <c:v>0.33564930931679599</c:v>
                </c:pt>
                <c:pt idx="967">
                  <c:v>0.33528747114917162</c:v>
                </c:pt>
                <c:pt idx="968">
                  <c:v>0.33488480529836867</c:v>
                </c:pt>
                <c:pt idx="969">
                  <c:v>0.33442623091673962</c:v>
                </c:pt>
                <c:pt idx="970">
                  <c:v>0.33392224216707228</c:v>
                </c:pt>
                <c:pt idx="971">
                  <c:v>0.33335811061506232</c:v>
                </c:pt>
                <c:pt idx="972">
                  <c:v>0.332751343218952</c:v>
                </c:pt>
                <c:pt idx="973">
                  <c:v>0.33206465508342004</c:v>
                </c:pt>
                <c:pt idx="974">
                  <c:v>0.33133507997029066</c:v>
                </c:pt>
                <c:pt idx="975">
                  <c:v>0.33054625939144594</c:v>
                </c:pt>
                <c:pt idx="976">
                  <c:v>0.32968600028239431</c:v>
                </c:pt>
                <c:pt idx="977">
                  <c:v>0.32881062513799597</c:v>
                </c:pt>
                <c:pt idx="978">
                  <c:v>0.32787706127838967</c:v>
                </c:pt>
                <c:pt idx="979">
                  <c:v>0.32691955951351598</c:v>
                </c:pt>
                <c:pt idx="980">
                  <c:v>0.32596637216678165</c:v>
                </c:pt>
                <c:pt idx="981">
                  <c:v>0.32496662872330395</c:v>
                </c:pt>
                <c:pt idx="982">
                  <c:v>0.32398635719886398</c:v>
                </c:pt>
                <c:pt idx="983">
                  <c:v>0.32299324409049501</c:v>
                </c:pt>
                <c:pt idx="984">
                  <c:v>0.32201631219500432</c:v>
                </c:pt>
                <c:pt idx="985">
                  <c:v>0.32104992670249966</c:v>
                </c:pt>
                <c:pt idx="986">
                  <c:v>0.32008478110327232</c:v>
                </c:pt>
                <c:pt idx="987">
                  <c:v>0.31913003164171566</c:v>
                </c:pt>
                <c:pt idx="988">
                  <c:v>0.31815977504735132</c:v>
                </c:pt>
                <c:pt idx="989">
                  <c:v>0.31717275704736797</c:v>
                </c:pt>
                <c:pt idx="990">
                  <c:v>0.31619845893072202</c:v>
                </c:pt>
                <c:pt idx="991">
                  <c:v>0.31522904989226069</c:v>
                </c:pt>
                <c:pt idx="992">
                  <c:v>0.31424640273756604</c:v>
                </c:pt>
                <c:pt idx="993">
                  <c:v>0.31325705706902202</c:v>
                </c:pt>
                <c:pt idx="994">
                  <c:v>0.31227641612721363</c:v>
                </c:pt>
                <c:pt idx="995">
                  <c:v>0.31126283141456196</c:v>
                </c:pt>
                <c:pt idx="996">
                  <c:v>0.31023029831740567</c:v>
                </c:pt>
                <c:pt idx="997">
                  <c:v>0.30918121888877864</c:v>
                </c:pt>
                <c:pt idx="998">
                  <c:v>0.30808024930563399</c:v>
                </c:pt>
                <c:pt idx="999">
                  <c:v>0.30697042430293237</c:v>
                </c:pt>
                <c:pt idx="1000">
                  <c:v>0.30582378605040467</c:v>
                </c:pt>
                <c:pt idx="1001">
                  <c:v>0.30465084095331468</c:v>
                </c:pt>
                <c:pt idx="1002">
                  <c:v>0.30344847159074068</c:v>
                </c:pt>
                <c:pt idx="1003">
                  <c:v>0.30224617388792868</c:v>
                </c:pt>
                <c:pt idx="1004">
                  <c:v>0.30097053594530138</c:v>
                </c:pt>
                <c:pt idx="1005">
                  <c:v>0.29978423143725469</c:v>
                </c:pt>
                <c:pt idx="1006">
                  <c:v>0.29855662876495065</c:v>
                </c:pt>
                <c:pt idx="1007">
                  <c:v>0.29748313262534665</c:v>
                </c:pt>
                <c:pt idx="1008">
                  <c:v>0.29641976568396033</c:v>
                </c:pt>
                <c:pt idx="1009">
                  <c:v>0.29557220730426698</c:v>
                </c:pt>
                <c:pt idx="1010">
                  <c:v>0.29483368887821032</c:v>
                </c:pt>
                <c:pt idx="1011">
                  <c:v>0.29430167017974401</c:v>
                </c:pt>
                <c:pt idx="1012">
                  <c:v>0.29397610647325967</c:v>
                </c:pt>
                <c:pt idx="1013">
                  <c:v>0.29384898664335374</c:v>
                </c:pt>
                <c:pt idx="1014">
                  <c:v>0.29396751500057366</c:v>
                </c:pt>
                <c:pt idx="1015">
                  <c:v>0.29428703887665802</c:v>
                </c:pt>
                <c:pt idx="1016">
                  <c:v>0.29480361325356069</c:v>
                </c:pt>
                <c:pt idx="1017">
                  <c:v>0.29549164484524598</c:v>
                </c:pt>
                <c:pt idx="1018">
                  <c:v>0.29630203445236808</c:v>
                </c:pt>
                <c:pt idx="1019">
                  <c:v>0.29718333672748964</c:v>
                </c:pt>
                <c:pt idx="1020">
                  <c:v>0.29806663820223667</c:v>
                </c:pt>
                <c:pt idx="1021">
                  <c:v>0.29904211612157866</c:v>
                </c:pt>
                <c:pt idx="1022">
                  <c:v>0.29995145275580232</c:v>
                </c:pt>
                <c:pt idx="1023">
                  <c:v>0.30089609232102665</c:v>
                </c:pt>
                <c:pt idx="1024">
                  <c:v>0.30175428951104732</c:v>
                </c:pt>
                <c:pt idx="1025">
                  <c:v>0.30258349165797532</c:v>
                </c:pt>
                <c:pt idx="1026">
                  <c:v>0.30335559035791032</c:v>
                </c:pt>
                <c:pt idx="1027">
                  <c:v>0.30405744933221568</c:v>
                </c:pt>
                <c:pt idx="1028">
                  <c:v>0.3047327541083053</c:v>
                </c:pt>
                <c:pt idx="1029">
                  <c:v>0.30535800461008505</c:v>
                </c:pt>
                <c:pt idx="1030">
                  <c:v>0.30596733795965697</c:v>
                </c:pt>
                <c:pt idx="1031">
                  <c:v>0.306537053077927</c:v>
                </c:pt>
                <c:pt idx="1032">
                  <c:v>0.30710031274229038</c:v>
                </c:pt>
                <c:pt idx="1033">
                  <c:v>0.30764400611048665</c:v>
                </c:pt>
                <c:pt idx="1034">
                  <c:v>0.30817530840885538</c:v>
                </c:pt>
                <c:pt idx="1035">
                  <c:v>0.30868315916451367</c:v>
                </c:pt>
                <c:pt idx="1036">
                  <c:v>0.30914914458600834</c:v>
                </c:pt>
                <c:pt idx="1037">
                  <c:v>0.30959280655805171</c:v>
                </c:pt>
                <c:pt idx="1038">
                  <c:v>0.31001424998635568</c:v>
                </c:pt>
                <c:pt idx="1039">
                  <c:v>0.31041996163371666</c:v>
                </c:pt>
                <c:pt idx="1040">
                  <c:v>0.31082034286216403</c:v>
                </c:pt>
                <c:pt idx="1041">
                  <c:v>0.3111955245207173</c:v>
                </c:pt>
                <c:pt idx="1042">
                  <c:v>0.31154926435608804</c:v>
                </c:pt>
                <c:pt idx="1043">
                  <c:v>0.31189453151883867</c:v>
                </c:pt>
                <c:pt idx="1044">
                  <c:v>0.31222329092896967</c:v>
                </c:pt>
                <c:pt idx="1045">
                  <c:v>0.31253632628488232</c:v>
                </c:pt>
                <c:pt idx="1046">
                  <c:v>0.31284101834470568</c:v>
                </c:pt>
                <c:pt idx="1047">
                  <c:v>0.31312439967501399</c:v>
                </c:pt>
                <c:pt idx="1048">
                  <c:v>0.31338384993172835</c:v>
                </c:pt>
                <c:pt idx="1049">
                  <c:v>0.31363394922731463</c:v>
                </c:pt>
                <c:pt idx="1050">
                  <c:v>0.31386839933898564</c:v>
                </c:pt>
                <c:pt idx="1051">
                  <c:v>0.31409406496574099</c:v>
                </c:pt>
                <c:pt idx="1052">
                  <c:v>0.314313609789662</c:v>
                </c:pt>
                <c:pt idx="1053">
                  <c:v>0.31450452452005934</c:v>
                </c:pt>
                <c:pt idx="1054">
                  <c:v>0.31468708943051232</c:v>
                </c:pt>
                <c:pt idx="1055">
                  <c:v>0.31486752790795602</c:v>
                </c:pt>
                <c:pt idx="1056">
                  <c:v>0.31503255434202998</c:v>
                </c:pt>
                <c:pt idx="1057">
                  <c:v>0.31520718305757467</c:v>
                </c:pt>
                <c:pt idx="1058">
                  <c:v>0.31538514991431871</c:v>
                </c:pt>
                <c:pt idx="1059">
                  <c:v>0.31555714426459297</c:v>
                </c:pt>
                <c:pt idx="1060">
                  <c:v>0.31573544725914665</c:v>
                </c:pt>
                <c:pt idx="1061">
                  <c:v>0.31592073165490098</c:v>
                </c:pt>
                <c:pt idx="1062">
                  <c:v>0.316127688621408</c:v>
                </c:pt>
                <c:pt idx="1063">
                  <c:v>0.31635109917602394</c:v>
                </c:pt>
                <c:pt idx="1064">
                  <c:v>0.31658374412336499</c:v>
                </c:pt>
                <c:pt idx="1065">
                  <c:v>0.31683207386785867</c:v>
                </c:pt>
                <c:pt idx="1066">
                  <c:v>0.31709657856361168</c:v>
                </c:pt>
                <c:pt idx="1067">
                  <c:v>0.31736947285768663</c:v>
                </c:pt>
                <c:pt idx="1068">
                  <c:v>0.317661320165813</c:v>
                </c:pt>
                <c:pt idx="1069">
                  <c:v>0.31798272441303066</c:v>
                </c:pt>
                <c:pt idx="1070">
                  <c:v>0.3183000232518427</c:v>
                </c:pt>
                <c:pt idx="1071">
                  <c:v>0.31863049245753033</c:v>
                </c:pt>
                <c:pt idx="1072">
                  <c:v>0.31895728160314402</c:v>
                </c:pt>
                <c:pt idx="1073">
                  <c:v>0.31928367464069002</c:v>
                </c:pt>
                <c:pt idx="1074">
                  <c:v>0.31961943978139296</c:v>
                </c:pt>
                <c:pt idx="1075">
                  <c:v>0.31995811651127132</c:v>
                </c:pt>
                <c:pt idx="1076">
                  <c:v>0.32030295894546601</c:v>
                </c:pt>
                <c:pt idx="1077">
                  <c:v>0.32066195487348997</c:v>
                </c:pt>
                <c:pt idx="1078">
                  <c:v>0.32100765870778969</c:v>
                </c:pt>
                <c:pt idx="1079">
                  <c:v>0.32136159229874034</c:v>
                </c:pt>
                <c:pt idx="1080">
                  <c:v>0.32171157366476932</c:v>
                </c:pt>
                <c:pt idx="1081">
                  <c:v>0.32204004306237632</c:v>
                </c:pt>
                <c:pt idx="1082">
                  <c:v>0.32239157886475361</c:v>
                </c:pt>
                <c:pt idx="1083">
                  <c:v>0.32272567540844865</c:v>
                </c:pt>
                <c:pt idx="1084">
                  <c:v>0.32304078184276303</c:v>
                </c:pt>
                <c:pt idx="1085">
                  <c:v>0.32338546758088565</c:v>
                </c:pt>
                <c:pt idx="1086">
                  <c:v>0.32372284218046804</c:v>
                </c:pt>
                <c:pt idx="1087">
                  <c:v>0.32405156044586403</c:v>
                </c:pt>
                <c:pt idx="1088">
                  <c:v>0.32438217388001966</c:v>
                </c:pt>
                <c:pt idx="1089">
                  <c:v>0.32470642579796599</c:v>
                </c:pt>
                <c:pt idx="1090">
                  <c:v>0.3250164478412963</c:v>
                </c:pt>
                <c:pt idx="1091">
                  <c:v>0.3253289099960846</c:v>
                </c:pt>
                <c:pt idx="1092">
                  <c:v>0.32564623411030569</c:v>
                </c:pt>
                <c:pt idx="1093">
                  <c:v>0.32595412171015536</c:v>
                </c:pt>
                <c:pt idx="1094">
                  <c:v>0.32625520044215001</c:v>
                </c:pt>
                <c:pt idx="1095">
                  <c:v>0.32655170338232437</c:v>
                </c:pt>
                <c:pt idx="1096">
                  <c:v>0.32683650117203034</c:v>
                </c:pt>
                <c:pt idx="1097">
                  <c:v>0.32712762577921667</c:v>
                </c:pt>
                <c:pt idx="1098">
                  <c:v>0.32741455848051265</c:v>
                </c:pt>
                <c:pt idx="1099">
                  <c:v>0.3277077251301283</c:v>
                </c:pt>
                <c:pt idx="1100">
                  <c:v>0.32801160020664832</c:v>
                </c:pt>
                <c:pt idx="1101">
                  <c:v>0.32830960504642098</c:v>
                </c:pt>
                <c:pt idx="1102">
                  <c:v>0.32859576113064232</c:v>
                </c:pt>
                <c:pt idx="1103">
                  <c:v>0.32886540621999266</c:v>
                </c:pt>
                <c:pt idx="1104">
                  <c:v>0.32912094987477664</c:v>
                </c:pt>
                <c:pt idx="1105">
                  <c:v>0.32937665581468933</c:v>
                </c:pt>
                <c:pt idx="1106">
                  <c:v>0.32964720922928931</c:v>
                </c:pt>
                <c:pt idx="1107">
                  <c:v>0.32993237122746866</c:v>
                </c:pt>
                <c:pt idx="1108">
                  <c:v>0.33020962163879131</c:v>
                </c:pt>
                <c:pt idx="1109">
                  <c:v>0.33047920464851671</c:v>
                </c:pt>
                <c:pt idx="1110">
                  <c:v>0.33073754090156732</c:v>
                </c:pt>
                <c:pt idx="1111">
                  <c:v>0.33098043340414168</c:v>
                </c:pt>
                <c:pt idx="1112">
                  <c:v>0.33122882730755432</c:v>
                </c:pt>
                <c:pt idx="1113">
                  <c:v>0.33147789726646332</c:v>
                </c:pt>
                <c:pt idx="1114">
                  <c:v>0.33171896031095138</c:v>
                </c:pt>
                <c:pt idx="1115">
                  <c:v>0.33195475161806132</c:v>
                </c:pt>
                <c:pt idx="1116">
                  <c:v>0.33219211747350902</c:v>
                </c:pt>
                <c:pt idx="1117">
                  <c:v>0.33242647527149732</c:v>
                </c:pt>
                <c:pt idx="1118">
                  <c:v>0.33265358875390733</c:v>
                </c:pt>
                <c:pt idx="1119">
                  <c:v>0.33288218779904</c:v>
                </c:pt>
                <c:pt idx="1120">
                  <c:v>0.33309968332713835</c:v>
                </c:pt>
                <c:pt idx="1121">
                  <c:v>0.33330062477896805</c:v>
                </c:pt>
                <c:pt idx="1122">
                  <c:v>0.33350978445570095</c:v>
                </c:pt>
                <c:pt idx="1123">
                  <c:v>0.33372118119680866</c:v>
                </c:pt>
                <c:pt idx="1124">
                  <c:v>0.33392817846621736</c:v>
                </c:pt>
                <c:pt idx="1125">
                  <c:v>0.33413730572708733</c:v>
                </c:pt>
                <c:pt idx="1126">
                  <c:v>0.33433738050254336</c:v>
                </c:pt>
                <c:pt idx="1127">
                  <c:v>0.33453174403668268</c:v>
                </c:pt>
                <c:pt idx="1128">
                  <c:v>0.33471684710129668</c:v>
                </c:pt>
                <c:pt idx="1129">
                  <c:v>0.33490326663256836</c:v>
                </c:pt>
                <c:pt idx="1130">
                  <c:v>0.33508626800623803</c:v>
                </c:pt>
                <c:pt idx="1131">
                  <c:v>0.33528046837328368</c:v>
                </c:pt>
                <c:pt idx="1132">
                  <c:v>0.335483989062975</c:v>
                </c:pt>
                <c:pt idx="1133">
                  <c:v>0.33567969995359032</c:v>
                </c:pt>
                <c:pt idx="1134">
                  <c:v>0.33588856191660033</c:v>
                </c:pt>
                <c:pt idx="1135">
                  <c:v>0.33607422072419896</c:v>
                </c:pt>
                <c:pt idx="1136">
                  <c:v>0.33624794550708431</c:v>
                </c:pt>
                <c:pt idx="1137">
                  <c:v>0.33643290254809033</c:v>
                </c:pt>
                <c:pt idx="1138">
                  <c:v>0.33661362555172231</c:v>
                </c:pt>
                <c:pt idx="1139">
                  <c:v>0.33679537922308772</c:v>
                </c:pt>
                <c:pt idx="1140">
                  <c:v>0.33699256970534103</c:v>
                </c:pt>
                <c:pt idx="1141">
                  <c:v>0.33716830821109928</c:v>
                </c:pt>
                <c:pt idx="1142">
                  <c:v>0.33732654959195996</c:v>
                </c:pt>
                <c:pt idx="1143">
                  <c:v>0.33749432760484099</c:v>
                </c:pt>
                <c:pt idx="1144">
                  <c:v>0.33765480337654763</c:v>
                </c:pt>
                <c:pt idx="1145">
                  <c:v>0.33782635106706738</c:v>
                </c:pt>
                <c:pt idx="1146">
                  <c:v>0.3380152891092103</c:v>
                </c:pt>
                <c:pt idx="1147">
                  <c:v>0.33818268050369199</c:v>
                </c:pt>
                <c:pt idx="1148">
                  <c:v>0.33833906402942132</c:v>
                </c:pt>
                <c:pt idx="1149">
                  <c:v>0.33850082672686099</c:v>
                </c:pt>
                <c:pt idx="1150">
                  <c:v>0.338657707813808</c:v>
                </c:pt>
                <c:pt idx="1151">
                  <c:v>0.33881147776820369</c:v>
                </c:pt>
                <c:pt idx="1152">
                  <c:v>0.33897008860126004</c:v>
                </c:pt>
                <c:pt idx="1153">
                  <c:v>0.33912224310731465</c:v>
                </c:pt>
                <c:pt idx="1154">
                  <c:v>0.33925902453257573</c:v>
                </c:pt>
                <c:pt idx="1155">
                  <c:v>0.33940194629971371</c:v>
                </c:pt>
                <c:pt idx="1156">
                  <c:v>0.33954539508691667</c:v>
                </c:pt>
                <c:pt idx="1157">
                  <c:v>0.33969559905326596</c:v>
                </c:pt>
                <c:pt idx="1158">
                  <c:v>0.33985188526322235</c:v>
                </c:pt>
                <c:pt idx="1159">
                  <c:v>0.34001166376328268</c:v>
                </c:pt>
                <c:pt idx="1160">
                  <c:v>0.34015750358325841</c:v>
                </c:pt>
                <c:pt idx="1161">
                  <c:v>0.34029440480572565</c:v>
                </c:pt>
                <c:pt idx="1162">
                  <c:v>0.34043440447401169</c:v>
                </c:pt>
                <c:pt idx="1163">
                  <c:v>0.34056643890702198</c:v>
                </c:pt>
                <c:pt idx="1164">
                  <c:v>0.340709011674658</c:v>
                </c:pt>
                <c:pt idx="1165">
                  <c:v>0.34086724504928667</c:v>
                </c:pt>
                <c:pt idx="1166">
                  <c:v>0.34099185611934502</c:v>
                </c:pt>
                <c:pt idx="1167">
                  <c:v>0.34109827036198698</c:v>
                </c:pt>
                <c:pt idx="1168">
                  <c:v>0.34122181292043768</c:v>
                </c:pt>
                <c:pt idx="1169">
                  <c:v>0.34133814185224765</c:v>
                </c:pt>
                <c:pt idx="1170">
                  <c:v>0.341462678872271</c:v>
                </c:pt>
                <c:pt idx="1171">
                  <c:v>0.34160130774610864</c:v>
                </c:pt>
                <c:pt idx="1172">
                  <c:v>0.34173814844754835</c:v>
                </c:pt>
                <c:pt idx="1173">
                  <c:v>0.34188224923581362</c:v>
                </c:pt>
                <c:pt idx="1174">
                  <c:v>0.34201025870160068</c:v>
                </c:pt>
                <c:pt idx="1175">
                  <c:v>0.34213479474773933</c:v>
                </c:pt>
                <c:pt idx="1176">
                  <c:v>0.34225513114752698</c:v>
                </c:pt>
                <c:pt idx="1177">
                  <c:v>0.34235574543671604</c:v>
                </c:pt>
                <c:pt idx="1178">
                  <c:v>0.34246568312383063</c:v>
                </c:pt>
                <c:pt idx="1179">
                  <c:v>0.34258877945231531</c:v>
                </c:pt>
                <c:pt idx="1180">
                  <c:v>0.34269992829980361</c:v>
                </c:pt>
                <c:pt idx="1181">
                  <c:v>0.34279600420076495</c:v>
                </c:pt>
                <c:pt idx="1182">
                  <c:v>0.34290810816229672</c:v>
                </c:pt>
                <c:pt idx="1183">
                  <c:v>0.34302085100678364</c:v>
                </c:pt>
                <c:pt idx="1184">
                  <c:v>0.34313864427987567</c:v>
                </c:pt>
                <c:pt idx="1185">
                  <c:v>0.34327423290333031</c:v>
                </c:pt>
                <c:pt idx="1186">
                  <c:v>0.3433993312534363</c:v>
                </c:pt>
                <c:pt idx="1187">
                  <c:v>0.34351987412218871</c:v>
                </c:pt>
                <c:pt idx="1188">
                  <c:v>0.34363933964284366</c:v>
                </c:pt>
                <c:pt idx="1189">
                  <c:v>0.34376064551159774</c:v>
                </c:pt>
                <c:pt idx="1190">
                  <c:v>0.34387245523871296</c:v>
                </c:pt>
                <c:pt idx="1191">
                  <c:v>0.34396755496600168</c:v>
                </c:pt>
                <c:pt idx="1192">
                  <c:v>0.34407421006002908</c:v>
                </c:pt>
                <c:pt idx="1193">
                  <c:v>0.344182815006566</c:v>
                </c:pt>
                <c:pt idx="1194">
                  <c:v>0.34428084571274703</c:v>
                </c:pt>
                <c:pt idx="1195">
                  <c:v>0.34439287135350333</c:v>
                </c:pt>
                <c:pt idx="1196">
                  <c:v>0.34450045085508735</c:v>
                </c:pt>
                <c:pt idx="1197">
                  <c:v>0.34459012412006435</c:v>
                </c:pt>
                <c:pt idx="1198">
                  <c:v>0.34469656808784371</c:v>
                </c:pt>
                <c:pt idx="1199">
                  <c:v>0.34480639150197195</c:v>
                </c:pt>
                <c:pt idx="1200">
                  <c:v>0.34490907443341667</c:v>
                </c:pt>
                <c:pt idx="1201">
                  <c:v>0.34501673007415307</c:v>
                </c:pt>
                <c:pt idx="1202">
                  <c:v>0.345129570338091</c:v>
                </c:pt>
                <c:pt idx="1203">
                  <c:v>0.345232140563768</c:v>
                </c:pt>
                <c:pt idx="1204">
                  <c:v>0.34533311986318033</c:v>
                </c:pt>
                <c:pt idx="1205">
                  <c:v>0.34543263467502267</c:v>
                </c:pt>
                <c:pt idx="1206">
                  <c:v>0.34552408594237033</c:v>
                </c:pt>
                <c:pt idx="1207">
                  <c:v>0.34562521675136565</c:v>
                </c:pt>
                <c:pt idx="1208">
                  <c:v>0.34573054231831596</c:v>
                </c:pt>
                <c:pt idx="1209">
                  <c:v>0.34583049426990237</c:v>
                </c:pt>
                <c:pt idx="1210">
                  <c:v>0.34593240277065701</c:v>
                </c:pt>
                <c:pt idx="1211">
                  <c:v>0.34603029450153605</c:v>
                </c:pt>
                <c:pt idx="1212">
                  <c:v>0.34612501462184769</c:v>
                </c:pt>
                <c:pt idx="1213">
                  <c:v>0.34621766292203932</c:v>
                </c:pt>
                <c:pt idx="1214">
                  <c:v>0.34631314984328365</c:v>
                </c:pt>
                <c:pt idx="1215">
                  <c:v>0.34640102032893666</c:v>
                </c:pt>
                <c:pt idx="1216">
                  <c:v>0.34647397682012565</c:v>
                </c:pt>
                <c:pt idx="1217">
                  <c:v>0.34655939838728395</c:v>
                </c:pt>
                <c:pt idx="1218">
                  <c:v>0.34664346275871033</c:v>
                </c:pt>
                <c:pt idx="1219">
                  <c:v>0.34673336677678335</c:v>
                </c:pt>
                <c:pt idx="1220">
                  <c:v>0.34684453946507698</c:v>
                </c:pt>
                <c:pt idx="1221">
                  <c:v>0.34693453171120031</c:v>
                </c:pt>
                <c:pt idx="1222">
                  <c:v>0.34700604216304565</c:v>
                </c:pt>
                <c:pt idx="1223">
                  <c:v>0.34709393263224736</c:v>
                </c:pt>
                <c:pt idx="1224">
                  <c:v>0.3471811300044883</c:v>
                </c:pt>
                <c:pt idx="1225">
                  <c:v>0.34726818765125628</c:v>
                </c:pt>
                <c:pt idx="1226">
                  <c:v>0.34736543536843101</c:v>
                </c:pt>
                <c:pt idx="1227">
                  <c:v>0.34746264641586005</c:v>
                </c:pt>
                <c:pt idx="1228">
                  <c:v>0.34755862252833963</c:v>
                </c:pt>
                <c:pt idx="1229">
                  <c:v>0.34764848098772133</c:v>
                </c:pt>
                <c:pt idx="1230">
                  <c:v>0.34774045332159398</c:v>
                </c:pt>
                <c:pt idx="1231">
                  <c:v>0.34783285575642497</c:v>
                </c:pt>
                <c:pt idx="1232">
                  <c:v>0.34791993767524171</c:v>
                </c:pt>
                <c:pt idx="1233">
                  <c:v>0.34800228860889099</c:v>
                </c:pt>
                <c:pt idx="1234">
                  <c:v>0.34808983588255199</c:v>
                </c:pt>
                <c:pt idx="1235">
                  <c:v>0.34818333880368396</c:v>
                </c:pt>
                <c:pt idx="1236">
                  <c:v>0.34826317643520133</c:v>
                </c:pt>
                <c:pt idx="1237">
                  <c:v>0.34834230395697668</c:v>
                </c:pt>
                <c:pt idx="1238">
                  <c:v>0.34843768772208028</c:v>
                </c:pt>
                <c:pt idx="1239">
                  <c:v>0.34851973976263934</c:v>
                </c:pt>
                <c:pt idx="1240">
                  <c:v>0.34859545177703904</c:v>
                </c:pt>
                <c:pt idx="1241">
                  <c:v>0.34867938819430427</c:v>
                </c:pt>
                <c:pt idx="1242">
                  <c:v>0.34876401083672232</c:v>
                </c:pt>
                <c:pt idx="1243">
                  <c:v>0.34884213926186103</c:v>
                </c:pt>
                <c:pt idx="1244">
                  <c:v>0.34892520777549002</c:v>
                </c:pt>
                <c:pt idx="1245">
                  <c:v>0.34901530298786865</c:v>
                </c:pt>
                <c:pt idx="1246">
                  <c:v>0.34910841596924597</c:v>
                </c:pt>
                <c:pt idx="1247">
                  <c:v>0.349204225998685</c:v>
                </c:pt>
                <c:pt idx="1248">
                  <c:v>0.34929103476881301</c:v>
                </c:pt>
                <c:pt idx="1249">
                  <c:v>0.34938502283252665</c:v>
                </c:pt>
                <c:pt idx="1250">
                  <c:v>0.34946683752758395</c:v>
                </c:pt>
                <c:pt idx="1251">
                  <c:v>0.34952856879784172</c:v>
                </c:pt>
                <c:pt idx="1252">
                  <c:v>0.34960470154852263</c:v>
                </c:pt>
                <c:pt idx="1253">
                  <c:v>0.3496865024653773</c:v>
                </c:pt>
                <c:pt idx="1254">
                  <c:v>0.34976608825889599</c:v>
                </c:pt>
                <c:pt idx="1255">
                  <c:v>0.34984940188377128</c:v>
                </c:pt>
                <c:pt idx="1256">
                  <c:v>0.34992778178505796</c:v>
                </c:pt>
                <c:pt idx="1257">
                  <c:v>0.34999921874970563</c:v>
                </c:pt>
                <c:pt idx="1258">
                  <c:v>0.35008066656350972</c:v>
                </c:pt>
                <c:pt idx="1259">
                  <c:v>0.35017619712840564</c:v>
                </c:pt>
                <c:pt idx="1260">
                  <c:v>0.35024454556436496</c:v>
                </c:pt>
                <c:pt idx="1261">
                  <c:v>0.35029973879178766</c:v>
                </c:pt>
                <c:pt idx="1262">
                  <c:v>0.35036750751484697</c:v>
                </c:pt>
                <c:pt idx="1263">
                  <c:v>0.35041425320096065</c:v>
                </c:pt>
                <c:pt idx="1264">
                  <c:v>0.35048257074178296</c:v>
                </c:pt>
                <c:pt idx="1265">
                  <c:v>0.35057532593971169</c:v>
                </c:pt>
                <c:pt idx="1266">
                  <c:v>0.3506627010687926</c:v>
                </c:pt>
                <c:pt idx="1267">
                  <c:v>0.35075546243466632</c:v>
                </c:pt>
                <c:pt idx="1268">
                  <c:v>0.35084110177352068</c:v>
                </c:pt>
                <c:pt idx="1269">
                  <c:v>0.35092549968488235</c:v>
                </c:pt>
                <c:pt idx="1270">
                  <c:v>0.35101308697826666</c:v>
                </c:pt>
                <c:pt idx="1271">
                  <c:v>0.35109415430752633</c:v>
                </c:pt>
                <c:pt idx="1272">
                  <c:v>0.35118066419970501</c:v>
                </c:pt>
                <c:pt idx="1273">
                  <c:v>0.35127969784252061</c:v>
                </c:pt>
                <c:pt idx="1274">
                  <c:v>0.35137030742160302</c:v>
                </c:pt>
                <c:pt idx="1275">
                  <c:v>0.35145327353417494</c:v>
                </c:pt>
                <c:pt idx="1276">
                  <c:v>0.35154187641698559</c:v>
                </c:pt>
                <c:pt idx="1277">
                  <c:v>0.35162710198560704</c:v>
                </c:pt>
                <c:pt idx="1278">
                  <c:v>0.35172002930704566</c:v>
                </c:pt>
                <c:pt idx="1279">
                  <c:v>0.35182059123967302</c:v>
                </c:pt>
                <c:pt idx="1280">
                  <c:v>0.35192039033431199</c:v>
                </c:pt>
                <c:pt idx="1281">
                  <c:v>0.35201770614273098</c:v>
                </c:pt>
                <c:pt idx="1282">
                  <c:v>0.35212744595550793</c:v>
                </c:pt>
                <c:pt idx="1283">
                  <c:v>0.352261337337199</c:v>
                </c:pt>
                <c:pt idx="1284">
                  <c:v>0.35236712122671004</c:v>
                </c:pt>
                <c:pt idx="1285">
                  <c:v>0.35246294798736771</c:v>
                </c:pt>
                <c:pt idx="1286">
                  <c:v>0.35256277065681357</c:v>
                </c:pt>
                <c:pt idx="1287">
                  <c:v>0.35263965076924603</c:v>
                </c:pt>
                <c:pt idx="1288">
                  <c:v>0.35272719470750996</c:v>
                </c:pt>
                <c:pt idx="1289">
                  <c:v>0.35283200079118499</c:v>
                </c:pt>
                <c:pt idx="1290">
                  <c:v>0.35293017073799698</c:v>
                </c:pt>
                <c:pt idx="1291">
                  <c:v>0.35302592621679701</c:v>
                </c:pt>
                <c:pt idx="1292">
                  <c:v>0.35311701327103401</c:v>
                </c:pt>
                <c:pt idx="1293">
                  <c:v>0.35320291360710665</c:v>
                </c:pt>
                <c:pt idx="1294">
                  <c:v>0.35329285158077234</c:v>
                </c:pt>
                <c:pt idx="1295">
                  <c:v>0.35337545245801499</c:v>
                </c:pt>
                <c:pt idx="1296">
                  <c:v>0.35346569166110803</c:v>
                </c:pt>
                <c:pt idx="1297">
                  <c:v>0.353571829855235</c:v>
                </c:pt>
                <c:pt idx="1298">
                  <c:v>0.35366671773168101</c:v>
                </c:pt>
                <c:pt idx="1299">
                  <c:v>0.35375745914201634</c:v>
                </c:pt>
                <c:pt idx="1300">
                  <c:v>0.35384835945578835</c:v>
                </c:pt>
                <c:pt idx="1301">
                  <c:v>0.35393101924552273</c:v>
                </c:pt>
                <c:pt idx="1302">
                  <c:v>0.35401595347083031</c:v>
                </c:pt>
                <c:pt idx="1303">
                  <c:v>0.354100522386878</c:v>
                </c:pt>
                <c:pt idx="1304">
                  <c:v>0.35418962031276063</c:v>
                </c:pt>
                <c:pt idx="1305">
                  <c:v>0.35428110543646202</c:v>
                </c:pt>
                <c:pt idx="1306">
                  <c:v>0.35437282884436699</c:v>
                </c:pt>
                <c:pt idx="1307">
                  <c:v>0.35446973251071762</c:v>
                </c:pt>
                <c:pt idx="1308">
                  <c:v>0.35457655391554632</c:v>
                </c:pt>
                <c:pt idx="1309">
                  <c:v>0.35466654343132803</c:v>
                </c:pt>
                <c:pt idx="1310">
                  <c:v>0.354752749904655</c:v>
                </c:pt>
                <c:pt idx="1311">
                  <c:v>0.354836471520041</c:v>
                </c:pt>
                <c:pt idx="1312">
                  <c:v>0.3549095475409027</c:v>
                </c:pt>
                <c:pt idx="1313">
                  <c:v>0.35499085197966868</c:v>
                </c:pt>
                <c:pt idx="1314">
                  <c:v>0.35507705760282565</c:v>
                </c:pt>
                <c:pt idx="1315">
                  <c:v>0.35515562405981266</c:v>
                </c:pt>
                <c:pt idx="1316">
                  <c:v>0.35523781504374136</c:v>
                </c:pt>
                <c:pt idx="1317">
                  <c:v>0.35529651464909301</c:v>
                </c:pt>
                <c:pt idx="1318">
                  <c:v>0.35534236678814035</c:v>
                </c:pt>
                <c:pt idx="1319">
                  <c:v>0.35538753131555395</c:v>
                </c:pt>
                <c:pt idx="1320">
                  <c:v>0.35541743037601403</c:v>
                </c:pt>
                <c:pt idx="1321">
                  <c:v>0.35545171534184267</c:v>
                </c:pt>
                <c:pt idx="1322">
                  <c:v>0.355488384681236</c:v>
                </c:pt>
                <c:pt idx="1323">
                  <c:v>0.35551798902816795</c:v>
                </c:pt>
                <c:pt idx="1324">
                  <c:v>0.35554607014671502</c:v>
                </c:pt>
                <c:pt idx="1325">
                  <c:v>0.35555385605833334</c:v>
                </c:pt>
                <c:pt idx="1326">
                  <c:v>0.35555290715765303</c:v>
                </c:pt>
                <c:pt idx="1327">
                  <c:v>0.35554467558997604</c:v>
                </c:pt>
                <c:pt idx="1328">
                  <c:v>0.35551732336214936</c:v>
                </c:pt>
                <c:pt idx="1329">
                  <c:v>0.35549269430262065</c:v>
                </c:pt>
                <c:pt idx="1330">
                  <c:v>0.35547864429993697</c:v>
                </c:pt>
                <c:pt idx="1331">
                  <c:v>0.35542142514810765</c:v>
                </c:pt>
                <c:pt idx="1332">
                  <c:v>0.35534045943719295</c:v>
                </c:pt>
                <c:pt idx="1333">
                  <c:v>0.35525367150805098</c:v>
                </c:pt>
                <c:pt idx="1334">
                  <c:v>0.35513370259433236</c:v>
                </c:pt>
                <c:pt idx="1335">
                  <c:v>0.35503364590161768</c:v>
                </c:pt>
                <c:pt idx="1336">
                  <c:v>0.35493173899749464</c:v>
                </c:pt>
                <c:pt idx="1337">
                  <c:v>0.35484139706078227</c:v>
                </c:pt>
                <c:pt idx="1338">
                  <c:v>0.35475426759386602</c:v>
                </c:pt>
                <c:pt idx="1339">
                  <c:v>0.35467491307387827</c:v>
                </c:pt>
                <c:pt idx="1340">
                  <c:v>0.35460566659077197</c:v>
                </c:pt>
                <c:pt idx="1341">
                  <c:v>0.35453828336783461</c:v>
                </c:pt>
                <c:pt idx="1342">
                  <c:v>0.35447305092203668</c:v>
                </c:pt>
                <c:pt idx="1343">
                  <c:v>0.3544163137278617</c:v>
                </c:pt>
                <c:pt idx="1344">
                  <c:v>0.35436741347933504</c:v>
                </c:pt>
                <c:pt idx="1345">
                  <c:v>0.35432233657789575</c:v>
                </c:pt>
                <c:pt idx="1346">
                  <c:v>0.3542841766451737</c:v>
                </c:pt>
                <c:pt idx="1347">
                  <c:v>0.35425044318963866</c:v>
                </c:pt>
                <c:pt idx="1348">
                  <c:v>0.35422123205712569</c:v>
                </c:pt>
                <c:pt idx="1349">
                  <c:v>0.35419870848353702</c:v>
                </c:pt>
                <c:pt idx="1350">
                  <c:v>0.35418923067911834</c:v>
                </c:pt>
                <c:pt idx="1351">
                  <c:v>0.35416018834581703</c:v>
                </c:pt>
                <c:pt idx="1352">
                  <c:v>0.35412595317047035</c:v>
                </c:pt>
                <c:pt idx="1353">
                  <c:v>0.35409832741929065</c:v>
                </c:pt>
                <c:pt idx="1354">
                  <c:v>0.35405846983944134</c:v>
                </c:pt>
                <c:pt idx="1355">
                  <c:v>0.3540360655773207</c:v>
                </c:pt>
                <c:pt idx="1356">
                  <c:v>0.35403437305242508</c:v>
                </c:pt>
                <c:pt idx="1357">
                  <c:v>0.35401049311912769</c:v>
                </c:pt>
                <c:pt idx="1358">
                  <c:v>0.35398755195236697</c:v>
                </c:pt>
                <c:pt idx="1359">
                  <c:v>0.35394666050038165</c:v>
                </c:pt>
                <c:pt idx="1360">
                  <c:v>0.35389341919360567</c:v>
                </c:pt>
                <c:pt idx="1361">
                  <c:v>0.35382999476391702</c:v>
                </c:pt>
                <c:pt idx="1362">
                  <c:v>0.35374085319641196</c:v>
                </c:pt>
                <c:pt idx="1363">
                  <c:v>0.35367982046847435</c:v>
                </c:pt>
                <c:pt idx="1364">
                  <c:v>0.35362198784927529</c:v>
                </c:pt>
                <c:pt idx="1365">
                  <c:v>0.35356940783608531</c:v>
                </c:pt>
                <c:pt idx="1366">
                  <c:v>0.35353968274898201</c:v>
                </c:pt>
                <c:pt idx="1367">
                  <c:v>0.35348195637853602</c:v>
                </c:pt>
                <c:pt idx="1368">
                  <c:v>0.35340332922642098</c:v>
                </c:pt>
                <c:pt idx="1369">
                  <c:v>0.35334828264202162</c:v>
                </c:pt>
                <c:pt idx="1370">
                  <c:v>0.35329940723186998</c:v>
                </c:pt>
                <c:pt idx="1371">
                  <c:v>0.35323655423314237</c:v>
                </c:pt>
                <c:pt idx="1372">
                  <c:v>0.35318411569383201</c:v>
                </c:pt>
                <c:pt idx="1373">
                  <c:v>0.35311193433233368</c:v>
                </c:pt>
                <c:pt idx="1374">
                  <c:v>0.35299880935567501</c:v>
                </c:pt>
                <c:pt idx="1375">
                  <c:v>0.35295818049174937</c:v>
                </c:pt>
                <c:pt idx="1376">
                  <c:v>0.3529478212950507</c:v>
                </c:pt>
                <c:pt idx="1377">
                  <c:v>0.35292884891526038</c:v>
                </c:pt>
                <c:pt idx="1378">
                  <c:v>0.35295222501660933</c:v>
                </c:pt>
                <c:pt idx="1379">
                  <c:v>0.35292481606528464</c:v>
                </c:pt>
                <c:pt idx="1380">
                  <c:v>0.35285866471700428</c:v>
                </c:pt>
                <c:pt idx="1381">
                  <c:v>0.352840460303601</c:v>
                </c:pt>
                <c:pt idx="1382">
                  <c:v>0.35283003024584136</c:v>
                </c:pt>
                <c:pt idx="1383">
                  <c:v>0.35282497173629168</c:v>
                </c:pt>
                <c:pt idx="1384">
                  <c:v>0.3528394074909304</c:v>
                </c:pt>
                <c:pt idx="1385">
                  <c:v>0.35286163499159501</c:v>
                </c:pt>
                <c:pt idx="1386">
                  <c:v>0.35287909847056803</c:v>
                </c:pt>
                <c:pt idx="1387">
                  <c:v>0.35291153812377801</c:v>
                </c:pt>
                <c:pt idx="1388">
                  <c:v>0.35293734180591668</c:v>
                </c:pt>
                <c:pt idx="1389">
                  <c:v>0.35293899924603128</c:v>
                </c:pt>
                <c:pt idx="1390">
                  <c:v>0.35295381660846531</c:v>
                </c:pt>
                <c:pt idx="1391">
                  <c:v>0.35297600986791933</c:v>
                </c:pt>
                <c:pt idx="1392">
                  <c:v>0.35300989603084137</c:v>
                </c:pt>
                <c:pt idx="1393">
                  <c:v>0.35304978055395303</c:v>
                </c:pt>
                <c:pt idx="1394">
                  <c:v>0.35307244403646404</c:v>
                </c:pt>
                <c:pt idx="1395">
                  <c:v>0.35309314242177164</c:v>
                </c:pt>
                <c:pt idx="1396">
                  <c:v>0.35313326712291132</c:v>
                </c:pt>
                <c:pt idx="1397">
                  <c:v>0.35317979245298231</c:v>
                </c:pt>
                <c:pt idx="1398">
                  <c:v>0.3532273319651324</c:v>
                </c:pt>
                <c:pt idx="1399">
                  <c:v>0.35328848223147397</c:v>
                </c:pt>
                <c:pt idx="1400">
                  <c:v>0.35334834802988468</c:v>
                </c:pt>
                <c:pt idx="1401">
                  <c:v>0.35334834802988468</c:v>
                </c:pt>
                <c:pt idx="1402">
                  <c:v>0.35344102299003494</c:v>
                </c:pt>
                <c:pt idx="1403">
                  <c:v>0.35358874083478603</c:v>
                </c:pt>
                <c:pt idx="1404">
                  <c:v>0.35372755829669367</c:v>
                </c:pt>
                <c:pt idx="1405">
                  <c:v>0.35378921186287632</c:v>
                </c:pt>
                <c:pt idx="1406">
                  <c:v>0.35389144949975698</c:v>
                </c:pt>
                <c:pt idx="1407">
                  <c:v>0.35398336187200935</c:v>
                </c:pt>
                <c:pt idx="1408">
                  <c:v>0.35401425230378464</c:v>
                </c:pt>
                <c:pt idx="1409">
                  <c:v>0.35412468467056768</c:v>
                </c:pt>
                <c:pt idx="1410">
                  <c:v>0.35423688063698933</c:v>
                </c:pt>
                <c:pt idx="1411">
                  <c:v>0.35437783976970633</c:v>
                </c:pt>
                <c:pt idx="1412">
                  <c:v>0.35448332516112863</c:v>
                </c:pt>
                <c:pt idx="1413">
                  <c:v>0.35459515106905631</c:v>
                </c:pt>
                <c:pt idx="1414">
                  <c:v>0.35465732231533104</c:v>
                </c:pt>
                <c:pt idx="1415">
                  <c:v>0.35471081038831304</c:v>
                </c:pt>
                <c:pt idx="1416">
                  <c:v>0.354772958058998</c:v>
                </c:pt>
                <c:pt idx="1417">
                  <c:v>0.35481897833077602</c:v>
                </c:pt>
                <c:pt idx="1418">
                  <c:v>0.3548963393616103</c:v>
                </c:pt>
                <c:pt idx="1419">
                  <c:v>0.35500470907937337</c:v>
                </c:pt>
                <c:pt idx="1420">
                  <c:v>0.35516913482182</c:v>
                </c:pt>
                <c:pt idx="1421">
                  <c:v>0.35527470010560763</c:v>
                </c:pt>
                <c:pt idx="1422">
                  <c:v>0.3553729486976433</c:v>
                </c:pt>
                <c:pt idx="1423">
                  <c:v>0.355480639159659</c:v>
                </c:pt>
                <c:pt idx="1424">
                  <c:v>0.35558553748246929</c:v>
                </c:pt>
                <c:pt idx="1425">
                  <c:v>0.3556808615038583</c:v>
                </c:pt>
                <c:pt idx="1426">
                  <c:v>0.35576589545677201</c:v>
                </c:pt>
                <c:pt idx="1427">
                  <c:v>0.35584750826984535</c:v>
                </c:pt>
                <c:pt idx="1428">
                  <c:v>0.35589804259563834</c:v>
                </c:pt>
                <c:pt idx="1429">
                  <c:v>0.35588033113998635</c:v>
                </c:pt>
                <c:pt idx="1430">
                  <c:v>0.35590471212168273</c:v>
                </c:pt>
                <c:pt idx="1431">
                  <c:v>0.35592916437046268</c:v>
                </c:pt>
                <c:pt idx="1432">
                  <c:v>0.35596753985988566</c:v>
                </c:pt>
                <c:pt idx="1433">
                  <c:v>0.35604024845513166</c:v>
                </c:pt>
                <c:pt idx="1434">
                  <c:v>0.35607595604882575</c:v>
                </c:pt>
                <c:pt idx="1435">
                  <c:v>0.35608136538378171</c:v>
                </c:pt>
                <c:pt idx="1436">
                  <c:v>0.35612222077889727</c:v>
                </c:pt>
                <c:pt idx="1437">
                  <c:v>0.35613100179716034</c:v>
                </c:pt>
                <c:pt idx="1438">
                  <c:v>0.35609293371126099</c:v>
                </c:pt>
                <c:pt idx="1439">
                  <c:v>0.35609062797260166</c:v>
                </c:pt>
                <c:pt idx="1440">
                  <c:v>0.35611942709980232</c:v>
                </c:pt>
                <c:pt idx="1441">
                  <c:v>0.35609776222143763</c:v>
                </c:pt>
                <c:pt idx="1442">
                  <c:v>0.35604925111586166</c:v>
                </c:pt>
                <c:pt idx="1443">
                  <c:v>0.35602456655807502</c:v>
                </c:pt>
                <c:pt idx="1444">
                  <c:v>0.35596300250235097</c:v>
                </c:pt>
                <c:pt idx="1445">
                  <c:v>0.35590052907518865</c:v>
                </c:pt>
                <c:pt idx="1446">
                  <c:v>0.35584361212610999</c:v>
                </c:pt>
                <c:pt idx="1447">
                  <c:v>0.35581019904615269</c:v>
                </c:pt>
                <c:pt idx="1448">
                  <c:v>0.35574152580232637</c:v>
                </c:pt>
                <c:pt idx="1449">
                  <c:v>0.35565854504033334</c:v>
                </c:pt>
                <c:pt idx="1450">
                  <c:v>0.35555468206337931</c:v>
                </c:pt>
                <c:pt idx="1451">
                  <c:v>0.35544142002212437</c:v>
                </c:pt>
                <c:pt idx="1452">
                  <c:v>0.35531968421422672</c:v>
                </c:pt>
                <c:pt idx="1453">
                  <c:v>0.35512453015702167</c:v>
                </c:pt>
                <c:pt idx="1454">
                  <c:v>0.35492993080133034</c:v>
                </c:pt>
                <c:pt idx="1455">
                  <c:v>0.35470368192354035</c:v>
                </c:pt>
                <c:pt idx="1456">
                  <c:v>0.35441555571039368</c:v>
                </c:pt>
                <c:pt idx="1457">
                  <c:v>0.35409507896833897</c:v>
                </c:pt>
                <c:pt idx="1458">
                  <c:v>0.35375861467422531</c:v>
                </c:pt>
                <c:pt idx="1459">
                  <c:v>0.35335633191104504</c:v>
                </c:pt>
                <c:pt idx="1460">
                  <c:v>0.35291483929236761</c:v>
                </c:pt>
                <c:pt idx="1461">
                  <c:v>0.35240977472944168</c:v>
                </c:pt>
                <c:pt idx="1462">
                  <c:v>0.35185708036718871</c:v>
                </c:pt>
                <c:pt idx="1463">
                  <c:v>0.35124282291491699</c:v>
                </c:pt>
                <c:pt idx="1464">
                  <c:v>0.35056133939349837</c:v>
                </c:pt>
                <c:pt idx="1465">
                  <c:v>0.34982492173336904</c:v>
                </c:pt>
                <c:pt idx="1466">
                  <c:v>0.34905942338666401</c:v>
                </c:pt>
                <c:pt idx="1467">
                  <c:v>0.34829454407505667</c:v>
                </c:pt>
                <c:pt idx="1468">
                  <c:v>0.34739266557513071</c:v>
                </c:pt>
                <c:pt idx="1469">
                  <c:v>0.3464848930400713</c:v>
                </c:pt>
                <c:pt idx="1470">
                  <c:v>0.34538745372950869</c:v>
                </c:pt>
                <c:pt idx="1471">
                  <c:v>0.34413614687055699</c:v>
                </c:pt>
                <c:pt idx="1472">
                  <c:v>0.34280689285046234</c:v>
                </c:pt>
                <c:pt idx="1473">
                  <c:v>0.3413882177056517</c:v>
                </c:pt>
                <c:pt idx="1474">
                  <c:v>0.33984475778619494</c:v>
                </c:pt>
                <c:pt idx="1475">
                  <c:v>0.33822979034340594</c:v>
                </c:pt>
                <c:pt idx="1476">
                  <c:v>0.33655455207091328</c:v>
                </c:pt>
                <c:pt idx="1477">
                  <c:v>0.33474843861123399</c:v>
                </c:pt>
                <c:pt idx="1478">
                  <c:v>0.33289284968469862</c:v>
                </c:pt>
                <c:pt idx="1479">
                  <c:v>0.33083675379552563</c:v>
                </c:pt>
                <c:pt idx="1480">
                  <c:v>0.32864062692277668</c:v>
                </c:pt>
                <c:pt idx="1481">
                  <c:v>0.32633410573592969</c:v>
                </c:pt>
                <c:pt idx="1482">
                  <c:v>0.32385991645984868</c:v>
                </c:pt>
                <c:pt idx="1483">
                  <c:v>0.32127229142358504</c:v>
                </c:pt>
                <c:pt idx="1484">
                  <c:v>0.31865753490406701</c:v>
                </c:pt>
                <c:pt idx="1485">
                  <c:v>0.31583142555332966</c:v>
                </c:pt>
                <c:pt idx="1486">
                  <c:v>0.31291135015251431</c:v>
                </c:pt>
                <c:pt idx="1487">
                  <c:v>0.30990306309725407</c:v>
                </c:pt>
                <c:pt idx="1488">
                  <c:v>0.30668834989203037</c:v>
                </c:pt>
                <c:pt idx="1489">
                  <c:v>0.30327331702656701</c:v>
                </c:pt>
                <c:pt idx="1490">
                  <c:v>0.29980305969860405</c:v>
                </c:pt>
                <c:pt idx="1491">
                  <c:v>0.2960334534907923</c:v>
                </c:pt>
                <c:pt idx="1492">
                  <c:v>0.292395863222771</c:v>
                </c:pt>
                <c:pt idx="1493">
                  <c:v>0.2887775025774833</c:v>
                </c:pt>
                <c:pt idx="1494">
                  <c:v>0.28504218723654934</c:v>
                </c:pt>
                <c:pt idx="1495">
                  <c:v>0.28141808638208204</c:v>
                </c:pt>
                <c:pt idx="1496">
                  <c:v>0.27783999912327201</c:v>
                </c:pt>
                <c:pt idx="1497">
                  <c:v>0.27427245178495602</c:v>
                </c:pt>
                <c:pt idx="1498">
                  <c:v>0.27061838350386463</c:v>
                </c:pt>
                <c:pt idx="1499">
                  <c:v>0.267220541977154</c:v>
                </c:pt>
                <c:pt idx="1500">
                  <c:v>0.26378420995943602</c:v>
                </c:pt>
                <c:pt idx="1501">
                  <c:v>0.26068621332541037</c:v>
                </c:pt>
                <c:pt idx="1502">
                  <c:v>0.25782763600560832</c:v>
                </c:pt>
                <c:pt idx="1503">
                  <c:v>0.25512817941191129</c:v>
                </c:pt>
                <c:pt idx="1504">
                  <c:v>0.25271159911735203</c:v>
                </c:pt>
                <c:pt idx="1505">
                  <c:v>0.25052142445080833</c:v>
                </c:pt>
                <c:pt idx="1506">
                  <c:v>0.24860592614956201</c:v>
                </c:pt>
                <c:pt idx="1507">
                  <c:v>0.24693618685511631</c:v>
                </c:pt>
                <c:pt idx="1508">
                  <c:v>0.24552789053051596</c:v>
                </c:pt>
                <c:pt idx="1509">
                  <c:v>0.24437683618822101</c:v>
                </c:pt>
                <c:pt idx="1510">
                  <c:v>0.24348021557549102</c:v>
                </c:pt>
                <c:pt idx="1511">
                  <c:v>0.24286924512398667</c:v>
                </c:pt>
                <c:pt idx="1512">
                  <c:v>0.24244053885545</c:v>
                </c:pt>
                <c:pt idx="1513">
                  <c:v>0.24227455715336632</c:v>
                </c:pt>
                <c:pt idx="1514">
                  <c:v>0.24230681251842498</c:v>
                </c:pt>
                <c:pt idx="1515">
                  <c:v>0.24243885758679265</c:v>
                </c:pt>
                <c:pt idx="1516">
                  <c:v>0.24278454033358102</c:v>
                </c:pt>
                <c:pt idx="1517">
                  <c:v>0.24315669798614234</c:v>
                </c:pt>
                <c:pt idx="1518">
                  <c:v>0.24366289992558166</c:v>
                </c:pt>
                <c:pt idx="1519">
                  <c:v>0.24421100476701998</c:v>
                </c:pt>
                <c:pt idx="1520">
                  <c:v>0.24488000634948168</c:v>
                </c:pt>
                <c:pt idx="1521">
                  <c:v>0.24553757969421633</c:v>
                </c:pt>
                <c:pt idx="1522">
                  <c:v>0.24624690949605399</c:v>
                </c:pt>
                <c:pt idx="1523">
                  <c:v>0.24698722112573801</c:v>
                </c:pt>
                <c:pt idx="1524">
                  <c:v>0.24775571858795731</c:v>
                </c:pt>
                <c:pt idx="1525">
                  <c:v>0.24855539239066535</c:v>
                </c:pt>
                <c:pt idx="1526">
                  <c:v>0.24936000622169971</c:v>
                </c:pt>
                <c:pt idx="1527">
                  <c:v>0.25022336832499964</c:v>
                </c:pt>
                <c:pt idx="1528">
                  <c:v>0.25104064287129402</c:v>
                </c:pt>
                <c:pt idx="1529">
                  <c:v>0.25185473926882135</c:v>
                </c:pt>
                <c:pt idx="1530">
                  <c:v>0.25265052958911233</c:v>
                </c:pt>
                <c:pt idx="1531">
                  <c:v>0.25343172182300266</c:v>
                </c:pt>
                <c:pt idx="1532">
                  <c:v>0.25421282972849635</c:v>
                </c:pt>
                <c:pt idx="1533">
                  <c:v>0.25497384532945766</c:v>
                </c:pt>
                <c:pt idx="1534">
                  <c:v>0.25574230160856465</c:v>
                </c:pt>
                <c:pt idx="1535">
                  <c:v>0.25651197616174065</c:v>
                </c:pt>
                <c:pt idx="1536">
                  <c:v>0.25729177337704034</c:v>
                </c:pt>
                <c:pt idx="1537">
                  <c:v>0.258050887265798</c:v>
                </c:pt>
                <c:pt idx="1538">
                  <c:v>0.25881739361686867</c:v>
                </c:pt>
                <c:pt idx="1539">
                  <c:v>0.25954464112156633</c:v>
                </c:pt>
                <c:pt idx="1540">
                  <c:v>0.26023849876717436</c:v>
                </c:pt>
                <c:pt idx="1541">
                  <c:v>0.26094506570406167</c:v>
                </c:pt>
                <c:pt idx="1542">
                  <c:v>0.26161275528574901</c:v>
                </c:pt>
                <c:pt idx="1543">
                  <c:v>0.26231879350534698</c:v>
                </c:pt>
                <c:pt idx="1544">
                  <c:v>0.26306626758981833</c:v>
                </c:pt>
                <c:pt idx="1545">
                  <c:v>0.26378260442952434</c:v>
                </c:pt>
                <c:pt idx="1546">
                  <c:v>0.26449343516418233</c:v>
                </c:pt>
                <c:pt idx="1547">
                  <c:v>0.26521434167453334</c:v>
                </c:pt>
                <c:pt idx="1548">
                  <c:v>0.26591037916185267</c:v>
                </c:pt>
                <c:pt idx="1549">
                  <c:v>0.26656551797815836</c:v>
                </c:pt>
                <c:pt idx="1550">
                  <c:v>0.26726304897515801</c:v>
                </c:pt>
                <c:pt idx="1551">
                  <c:v>0.26795825729639527</c:v>
                </c:pt>
                <c:pt idx="1552">
                  <c:v>0.26868253212822468</c:v>
                </c:pt>
                <c:pt idx="1553">
                  <c:v>0.26946502308375803</c:v>
                </c:pt>
                <c:pt idx="1554">
                  <c:v>0.27019459217214137</c:v>
                </c:pt>
                <c:pt idx="1555">
                  <c:v>0.27092486660030168</c:v>
                </c:pt>
                <c:pt idx="1556">
                  <c:v>0.27163704891533597</c:v>
                </c:pt>
                <c:pt idx="1557">
                  <c:v>0.27231284804862232</c:v>
                </c:pt>
                <c:pt idx="1558">
                  <c:v>0.27296458787575101</c:v>
                </c:pt>
                <c:pt idx="1559">
                  <c:v>0.27367550186076067</c:v>
                </c:pt>
                <c:pt idx="1560">
                  <c:v>0.27441279052968964</c:v>
                </c:pt>
                <c:pt idx="1561">
                  <c:v>0.2751394263737777</c:v>
                </c:pt>
                <c:pt idx="1562">
                  <c:v>0.27589161953692498</c:v>
                </c:pt>
                <c:pt idx="1563">
                  <c:v>0.27663759646126934</c:v>
                </c:pt>
                <c:pt idx="1564">
                  <c:v>0.277376748293443</c:v>
                </c:pt>
                <c:pt idx="1565">
                  <c:v>0.27811814831028064</c:v>
                </c:pt>
                <c:pt idx="1566">
                  <c:v>0.27885837768693</c:v>
                </c:pt>
                <c:pt idx="1567">
                  <c:v>0.27961900318965399</c:v>
                </c:pt>
                <c:pt idx="1568">
                  <c:v>0.28037271923410662</c:v>
                </c:pt>
                <c:pt idx="1569">
                  <c:v>0.28115204629818535</c:v>
                </c:pt>
                <c:pt idx="1570">
                  <c:v>0.28194494456974301</c:v>
                </c:pt>
                <c:pt idx="1571">
                  <c:v>0.2827822976363083</c:v>
                </c:pt>
                <c:pt idx="1572">
                  <c:v>0.28357788926125399</c:v>
                </c:pt>
                <c:pt idx="1573">
                  <c:v>0.28436925168459032</c:v>
                </c:pt>
                <c:pt idx="1574">
                  <c:v>0.28515192737057299</c:v>
                </c:pt>
                <c:pt idx="1575">
                  <c:v>0.28589086619900267</c:v>
                </c:pt>
                <c:pt idx="1576">
                  <c:v>0.28668479287768167</c:v>
                </c:pt>
                <c:pt idx="1577">
                  <c:v>0.28749497943149899</c:v>
                </c:pt>
                <c:pt idx="1578">
                  <c:v>0.28832343903523067</c:v>
                </c:pt>
                <c:pt idx="1579">
                  <c:v>0.28921145999685832</c:v>
                </c:pt>
                <c:pt idx="1580">
                  <c:v>0.29006830117639065</c:v>
                </c:pt>
                <c:pt idx="1581">
                  <c:v>0.2909028450732784</c:v>
                </c:pt>
                <c:pt idx="1582">
                  <c:v>0.29170997155078399</c:v>
                </c:pt>
                <c:pt idx="1583">
                  <c:v>0.29256176018632302</c:v>
                </c:pt>
                <c:pt idx="1584">
                  <c:v>0.29341254425022734</c:v>
                </c:pt>
                <c:pt idx="1585">
                  <c:v>0.29426811319628737</c:v>
                </c:pt>
                <c:pt idx="1586">
                  <c:v>0.295182409588437</c:v>
                </c:pt>
                <c:pt idx="1587">
                  <c:v>0.29604454689144138</c:v>
                </c:pt>
                <c:pt idx="1588">
                  <c:v>0.29685165031482269</c:v>
                </c:pt>
                <c:pt idx="1589">
                  <c:v>0.29768839710587036</c:v>
                </c:pt>
                <c:pt idx="1590">
                  <c:v>0.29854242109307466</c:v>
                </c:pt>
                <c:pt idx="1591">
                  <c:v>0.29936293388251795</c:v>
                </c:pt>
                <c:pt idx="1592">
                  <c:v>0.30019533970307499</c:v>
                </c:pt>
                <c:pt idx="1593">
                  <c:v>0.30107448499415035</c:v>
                </c:pt>
                <c:pt idx="1594">
                  <c:v>0.30191134077189768</c:v>
                </c:pt>
                <c:pt idx="1595">
                  <c:v>0.30272486986691099</c:v>
                </c:pt>
                <c:pt idx="1596">
                  <c:v>0.30357182907909103</c:v>
                </c:pt>
                <c:pt idx="1597">
                  <c:v>0.30441451603328701</c:v>
                </c:pt>
                <c:pt idx="1598">
                  <c:v>0.30526264390450963</c:v>
                </c:pt>
                <c:pt idx="1599">
                  <c:v>0.30615088830888632</c:v>
                </c:pt>
                <c:pt idx="1600">
                  <c:v>0.30700662628411429</c:v>
                </c:pt>
                <c:pt idx="1601">
                  <c:v>0.30783245821245336</c:v>
                </c:pt>
                <c:pt idx="1602">
                  <c:v>0.30868057299470797</c:v>
                </c:pt>
                <c:pt idx="1603">
                  <c:v>0.30954110611880598</c:v>
                </c:pt>
                <c:pt idx="1604">
                  <c:v>0.31039104062889261</c:v>
                </c:pt>
                <c:pt idx="1605">
                  <c:v>0.31122101579588868</c:v>
                </c:pt>
                <c:pt idx="1606">
                  <c:v>0.31205907913751302</c:v>
                </c:pt>
                <c:pt idx="1607">
                  <c:v>0.31285807011629302</c:v>
                </c:pt>
                <c:pt idx="1608">
                  <c:v>0.31359921467031632</c:v>
                </c:pt>
                <c:pt idx="1609">
                  <c:v>0.31438299076188803</c:v>
                </c:pt>
                <c:pt idx="1610">
                  <c:v>0.31516512765293497</c:v>
                </c:pt>
                <c:pt idx="1611">
                  <c:v>0.31595868412816935</c:v>
                </c:pt>
                <c:pt idx="1612">
                  <c:v>0.31680190949818571</c:v>
                </c:pt>
                <c:pt idx="1613">
                  <c:v>0.31759110040669764</c:v>
                </c:pt>
                <c:pt idx="1614">
                  <c:v>0.31836101035434533</c:v>
                </c:pt>
                <c:pt idx="1615">
                  <c:v>0.31911111483437266</c:v>
                </c:pt>
                <c:pt idx="1616">
                  <c:v>0.31982480549674769</c:v>
                </c:pt>
                <c:pt idx="1617">
                  <c:v>0.32056402274147833</c:v>
                </c:pt>
                <c:pt idx="1618">
                  <c:v>0.32130440446634301</c:v>
                </c:pt>
                <c:pt idx="1619">
                  <c:v>0.32204913908531368</c:v>
                </c:pt>
                <c:pt idx="1620">
                  <c:v>0.32279219427196665</c:v>
                </c:pt>
                <c:pt idx="1621">
                  <c:v>0.32354789427113767</c:v>
                </c:pt>
                <c:pt idx="1622">
                  <c:v>0.32428251176046902</c:v>
                </c:pt>
                <c:pt idx="1623">
                  <c:v>0.32502347176816498</c:v>
                </c:pt>
                <c:pt idx="1624">
                  <c:v>0.32573892025122703</c:v>
                </c:pt>
                <c:pt idx="1625">
                  <c:v>0.32643600106140569</c:v>
                </c:pt>
                <c:pt idx="1626">
                  <c:v>0.32711811151661263</c:v>
                </c:pt>
                <c:pt idx="1627">
                  <c:v>0.32778291134957671</c:v>
                </c:pt>
                <c:pt idx="1628">
                  <c:v>0.32842715223690466</c:v>
                </c:pt>
                <c:pt idx="1629">
                  <c:v>0.32905710718634434</c:v>
                </c:pt>
                <c:pt idx="1630">
                  <c:v>0.32969912102881399</c:v>
                </c:pt>
                <c:pt idx="1631">
                  <c:v>0.33035218392000798</c:v>
                </c:pt>
                <c:pt idx="1632">
                  <c:v>0.33102284751942807</c:v>
                </c:pt>
                <c:pt idx="1633">
                  <c:v>0.33166440330069435</c:v>
                </c:pt>
                <c:pt idx="1634">
                  <c:v>0.33231697014519734</c:v>
                </c:pt>
                <c:pt idx="1635">
                  <c:v>0.33293671876645264</c:v>
                </c:pt>
                <c:pt idx="1636">
                  <c:v>0.33351584197435863</c:v>
                </c:pt>
                <c:pt idx="1637">
                  <c:v>0.3341070804511963</c:v>
                </c:pt>
                <c:pt idx="1638">
                  <c:v>0.33468898628594529</c:v>
                </c:pt>
                <c:pt idx="1639">
                  <c:v>0.33527621490971599</c:v>
                </c:pt>
                <c:pt idx="1640">
                  <c:v>0.33585740766228106</c:v>
                </c:pt>
                <c:pt idx="1641">
                  <c:v>0.33642696699907632</c:v>
                </c:pt>
                <c:pt idx="1642">
                  <c:v>0.33696595099852794</c:v>
                </c:pt>
                <c:pt idx="1643">
                  <c:v>0.33749058178945762</c:v>
                </c:pt>
                <c:pt idx="1644">
                  <c:v>0.33801631189017906</c:v>
                </c:pt>
                <c:pt idx="1645">
                  <c:v>0.33851626056886669</c:v>
                </c:pt>
                <c:pt idx="1646">
                  <c:v>0.33902855825699768</c:v>
                </c:pt>
                <c:pt idx="1647">
                  <c:v>0.33955310151524332</c:v>
                </c:pt>
                <c:pt idx="1648">
                  <c:v>0.34006947273905536</c:v>
                </c:pt>
                <c:pt idx="1649">
                  <c:v>0.340596488620794</c:v>
                </c:pt>
                <c:pt idx="1650">
                  <c:v>0.34109260126883773</c:v>
                </c:pt>
                <c:pt idx="1651">
                  <c:v>0.34157249160378672</c:v>
                </c:pt>
                <c:pt idx="1652">
                  <c:v>0.34204308883766438</c:v>
                </c:pt>
                <c:pt idx="1653">
                  <c:v>0.3424964033642614</c:v>
                </c:pt>
                <c:pt idx="1654">
                  <c:v>0.34295420497770895</c:v>
                </c:pt>
                <c:pt idx="1655">
                  <c:v>0.34344150100233506</c:v>
                </c:pt>
                <c:pt idx="1656">
                  <c:v>0.34389630687639028</c:v>
                </c:pt>
                <c:pt idx="1657">
                  <c:v>0.34433602946888869</c:v>
                </c:pt>
                <c:pt idx="1658">
                  <c:v>0.34476066454750298</c:v>
                </c:pt>
                <c:pt idx="1659">
                  <c:v>0.34517239856857834</c:v>
                </c:pt>
                <c:pt idx="1660">
                  <c:v>0.34554914773834633</c:v>
                </c:pt>
                <c:pt idx="1661">
                  <c:v>0.34595939508226503</c:v>
                </c:pt>
                <c:pt idx="1662">
                  <c:v>0.34637620948211861</c:v>
                </c:pt>
                <c:pt idx="1663">
                  <c:v>0.34678184684780128</c:v>
                </c:pt>
                <c:pt idx="1664">
                  <c:v>0.34719834680832634</c:v>
                </c:pt>
                <c:pt idx="1665">
                  <c:v>0.34760775697385465</c:v>
                </c:pt>
                <c:pt idx="1666">
                  <c:v>0.34799634426788395</c:v>
                </c:pt>
                <c:pt idx="1667">
                  <c:v>0.34839172064900131</c:v>
                </c:pt>
                <c:pt idx="1668">
                  <c:v>0.34881967476484133</c:v>
                </c:pt>
                <c:pt idx="1669">
                  <c:v>0.34923887412449134</c:v>
                </c:pt>
                <c:pt idx="1670">
                  <c:v>0.34961790909828366</c:v>
                </c:pt>
                <c:pt idx="1671">
                  <c:v>0.34998115022336834</c:v>
                </c:pt>
                <c:pt idx="1672">
                  <c:v>0.35033597959998702</c:v>
                </c:pt>
                <c:pt idx="1673">
                  <c:v>0.35063382958165001</c:v>
                </c:pt>
                <c:pt idx="1674">
                  <c:v>0.35098729977543103</c:v>
                </c:pt>
                <c:pt idx="1675">
                  <c:v>0.35138048357718099</c:v>
                </c:pt>
                <c:pt idx="1676">
                  <c:v>0.35173706331768267</c:v>
                </c:pt>
                <c:pt idx="1677">
                  <c:v>0.352088883315472</c:v>
                </c:pt>
                <c:pt idx="1678">
                  <c:v>0.35243706207587633</c:v>
                </c:pt>
                <c:pt idx="1679">
                  <c:v>0.35276802517090533</c:v>
                </c:pt>
                <c:pt idx="1680">
                  <c:v>0.35309692689393274</c:v>
                </c:pt>
                <c:pt idx="1681">
                  <c:v>0.35342328060318401</c:v>
                </c:pt>
                <c:pt idx="1682">
                  <c:v>0.35377836822666903</c:v>
                </c:pt>
                <c:pt idx="1683">
                  <c:v>0.3540922324084077</c:v>
                </c:pt>
                <c:pt idx="1684">
                  <c:v>0.35441988555974296</c:v>
                </c:pt>
                <c:pt idx="1685">
                  <c:v>0.35474825451243003</c:v>
                </c:pt>
                <c:pt idx="1686">
                  <c:v>0.35507019095783626</c:v>
                </c:pt>
                <c:pt idx="1687">
                  <c:v>0.35540322888000569</c:v>
                </c:pt>
                <c:pt idx="1688">
                  <c:v>0.35576272250093965</c:v>
                </c:pt>
                <c:pt idx="1689">
                  <c:v>0.35608670649898394</c:v>
                </c:pt>
                <c:pt idx="1690">
                  <c:v>0.35640351911477069</c:v>
                </c:pt>
                <c:pt idx="1691">
                  <c:v>0.35671967611070365</c:v>
                </c:pt>
                <c:pt idx="1692">
                  <c:v>0.35702700369537571</c:v>
                </c:pt>
                <c:pt idx="1693">
                  <c:v>0.35730480464729464</c:v>
                </c:pt>
                <c:pt idx="1694">
                  <c:v>0.35759442259679569</c:v>
                </c:pt>
                <c:pt idx="1695">
                  <c:v>0.35787880537959832</c:v>
                </c:pt>
                <c:pt idx="1696">
                  <c:v>0.35817249187399797</c:v>
                </c:pt>
                <c:pt idx="1697">
                  <c:v>0.35846729072721767</c:v>
                </c:pt>
                <c:pt idx="1698">
                  <c:v>0.35874253832141029</c:v>
                </c:pt>
                <c:pt idx="1699">
                  <c:v>0.35904787837014629</c:v>
                </c:pt>
                <c:pt idx="1700">
                  <c:v>0.35934403405336762</c:v>
                </c:pt>
                <c:pt idx="1701">
                  <c:v>0.35961984681851494</c:v>
                </c:pt>
                <c:pt idx="1702">
                  <c:v>0.35991462268359697</c:v>
                </c:pt>
                <c:pt idx="1703">
                  <c:v>0.36024017790541568</c:v>
                </c:pt>
                <c:pt idx="1704">
                  <c:v>0.36053459093673035</c:v>
                </c:pt>
                <c:pt idx="1705">
                  <c:v>0.360820269739557</c:v>
                </c:pt>
                <c:pt idx="1706">
                  <c:v>0.36110519782252942</c:v>
                </c:pt>
                <c:pt idx="1707">
                  <c:v>0.36136574232782132</c:v>
                </c:pt>
                <c:pt idx="1708">
                  <c:v>0.36164350674434598</c:v>
                </c:pt>
                <c:pt idx="1709">
                  <c:v>0.36195936820779967</c:v>
                </c:pt>
                <c:pt idx="1710">
                  <c:v>0.362269357120307</c:v>
                </c:pt>
                <c:pt idx="1711">
                  <c:v>0.36256319272600268</c:v>
                </c:pt>
                <c:pt idx="1712">
                  <c:v>0.3628626873467003</c:v>
                </c:pt>
                <c:pt idx="1713">
                  <c:v>0.36315837840696069</c:v>
                </c:pt>
                <c:pt idx="1714">
                  <c:v>0.363456402019188</c:v>
                </c:pt>
                <c:pt idx="1715">
                  <c:v>0.36377068840240528</c:v>
                </c:pt>
                <c:pt idx="1716">
                  <c:v>0.36411298502602002</c:v>
                </c:pt>
                <c:pt idx="1717">
                  <c:v>0.36444857203873299</c:v>
                </c:pt>
                <c:pt idx="1718">
                  <c:v>0.36480511453392933</c:v>
                </c:pt>
                <c:pt idx="1719">
                  <c:v>0.36512329741849231</c:v>
                </c:pt>
                <c:pt idx="1720">
                  <c:v>0.36545408332048002</c:v>
                </c:pt>
                <c:pt idx="1721">
                  <c:v>0.36574604996816734</c:v>
                </c:pt>
                <c:pt idx="1722">
                  <c:v>0.36600540850087099</c:v>
                </c:pt>
                <c:pt idx="1723">
                  <c:v>0.36622201787873526</c:v>
                </c:pt>
                <c:pt idx="1724">
                  <c:v>0.3664576218696447</c:v>
                </c:pt>
                <c:pt idx="1725">
                  <c:v>0.36667307017399736</c:v>
                </c:pt>
                <c:pt idx="1726">
                  <c:v>0.36685807876378934</c:v>
                </c:pt>
                <c:pt idx="1727">
                  <c:v>0.36704752526534773</c:v>
                </c:pt>
                <c:pt idx="1728">
                  <c:v>0.36721516998438064</c:v>
                </c:pt>
                <c:pt idx="1729">
                  <c:v>0.367363232240002</c:v>
                </c:pt>
                <c:pt idx="1730">
                  <c:v>0.36745676632285768</c:v>
                </c:pt>
                <c:pt idx="1731">
                  <c:v>0.3675421826636267</c:v>
                </c:pt>
                <c:pt idx="1732">
                  <c:v>0.36753505049243768</c:v>
                </c:pt>
                <c:pt idx="1733">
                  <c:v>0.36743361506729499</c:v>
                </c:pt>
                <c:pt idx="1734">
                  <c:v>0.36733603135143572</c:v>
                </c:pt>
                <c:pt idx="1735">
                  <c:v>0.36720045064363466</c:v>
                </c:pt>
                <c:pt idx="1736">
                  <c:v>0.36701915899868065</c:v>
                </c:pt>
                <c:pt idx="1737">
                  <c:v>0.36684589356879971</c:v>
                </c:pt>
                <c:pt idx="1738">
                  <c:v>0.3665779435355267</c:v>
                </c:pt>
                <c:pt idx="1739">
                  <c:v>0.36622240530848199</c:v>
                </c:pt>
                <c:pt idx="1740">
                  <c:v>0.36583146570529501</c:v>
                </c:pt>
                <c:pt idx="1741">
                  <c:v>0.36542127723221202</c:v>
                </c:pt>
                <c:pt idx="1742">
                  <c:v>0.36490102917574729</c:v>
                </c:pt>
                <c:pt idx="1743">
                  <c:v>0.36431997583450831</c:v>
                </c:pt>
                <c:pt idx="1744">
                  <c:v>0.3637495085218227</c:v>
                </c:pt>
                <c:pt idx="1745">
                  <c:v>0.36309721317286164</c:v>
                </c:pt>
                <c:pt idx="1746">
                  <c:v>0.36239483336406897</c:v>
                </c:pt>
                <c:pt idx="1747">
                  <c:v>0.36167914566854131</c:v>
                </c:pt>
                <c:pt idx="1748">
                  <c:v>0.36096419585790668</c:v>
                </c:pt>
                <c:pt idx="1749">
                  <c:v>0.36014926419813498</c:v>
                </c:pt>
                <c:pt idx="1750">
                  <c:v>0.35925858232287428</c:v>
                </c:pt>
                <c:pt idx="1751">
                  <c:v>0.35836109510425995</c:v>
                </c:pt>
                <c:pt idx="1752">
                  <c:v>0.35739574850308603</c:v>
                </c:pt>
                <c:pt idx="1753">
                  <c:v>0.35642774803174165</c:v>
                </c:pt>
                <c:pt idx="1754">
                  <c:v>0.35542713415655097</c:v>
                </c:pt>
                <c:pt idx="1755">
                  <c:v>0.35445833355285061</c:v>
                </c:pt>
                <c:pt idx="1756">
                  <c:v>0.35343533699518465</c:v>
                </c:pt>
                <c:pt idx="1757">
                  <c:v>0.352388700641798</c:v>
                </c:pt>
                <c:pt idx="1758">
                  <c:v>0.3513866759833853</c:v>
                </c:pt>
                <c:pt idx="1759">
                  <c:v>0.350376200354094</c:v>
                </c:pt>
                <c:pt idx="1760">
                  <c:v>0.34941486938950633</c:v>
                </c:pt>
                <c:pt idx="1761">
                  <c:v>0.34850950068437569</c:v>
                </c:pt>
                <c:pt idx="1762">
                  <c:v>0.34759595927599235</c:v>
                </c:pt>
                <c:pt idx="1763">
                  <c:v>0.34669368535878231</c:v>
                </c:pt>
                <c:pt idx="1764">
                  <c:v>0.3458248949177723</c:v>
                </c:pt>
                <c:pt idx="1765">
                  <c:v>0.344968395602957</c:v>
                </c:pt>
                <c:pt idx="1766">
                  <c:v>0.34413266868013004</c:v>
                </c:pt>
                <c:pt idx="1767">
                  <c:v>0.34335694657336369</c:v>
                </c:pt>
                <c:pt idx="1768">
                  <c:v>0.3425515863539606</c:v>
                </c:pt>
                <c:pt idx="1769">
                  <c:v>0.34172941316288036</c:v>
                </c:pt>
                <c:pt idx="1770">
                  <c:v>0.34094433713016664</c:v>
                </c:pt>
                <c:pt idx="1771">
                  <c:v>0.34017566461023435</c:v>
                </c:pt>
                <c:pt idx="1772">
                  <c:v>0.33940449852412735</c:v>
                </c:pt>
                <c:pt idx="1773">
                  <c:v>0.33864687117105063</c:v>
                </c:pt>
                <c:pt idx="1774">
                  <c:v>0.33790327309360135</c:v>
                </c:pt>
                <c:pt idx="1775">
                  <c:v>0.33717341335370937</c:v>
                </c:pt>
                <c:pt idx="1776">
                  <c:v>0.33644275704115501</c:v>
                </c:pt>
                <c:pt idx="1777">
                  <c:v>0.33571140371148794</c:v>
                </c:pt>
                <c:pt idx="1778">
                  <c:v>0.33497683680492335</c:v>
                </c:pt>
                <c:pt idx="1779">
                  <c:v>0.33424429238771364</c:v>
                </c:pt>
                <c:pt idx="1780">
                  <c:v>0.33349350389522164</c:v>
                </c:pt>
                <c:pt idx="1781">
                  <c:v>0.33276506961782865</c:v>
                </c:pt>
                <c:pt idx="1782">
                  <c:v>0.33208259928377332</c:v>
                </c:pt>
                <c:pt idx="1783">
                  <c:v>0.33135584765544263</c:v>
                </c:pt>
                <c:pt idx="1784">
                  <c:v>0.33060041568781101</c:v>
                </c:pt>
                <c:pt idx="1785">
                  <c:v>0.32986047431906235</c:v>
                </c:pt>
                <c:pt idx="1786">
                  <c:v>0.32912275974045063</c:v>
                </c:pt>
                <c:pt idx="1787">
                  <c:v>0.32836275288712369</c:v>
                </c:pt>
                <c:pt idx="1788">
                  <c:v>0.32761015690836398</c:v>
                </c:pt>
                <c:pt idx="1789">
                  <c:v>0.32683489002251637</c:v>
                </c:pt>
                <c:pt idx="1790">
                  <c:v>0.32606297896692404</c:v>
                </c:pt>
                <c:pt idx="1791">
                  <c:v>0.32521848677927201</c:v>
                </c:pt>
                <c:pt idx="1792">
                  <c:v>0.32437223550683003</c:v>
                </c:pt>
                <c:pt idx="1793">
                  <c:v>0.32341880775225468</c:v>
                </c:pt>
                <c:pt idx="1794">
                  <c:v>0.32237065592091502</c:v>
                </c:pt>
                <c:pt idx="1795">
                  <c:v>0.32131292564661468</c:v>
                </c:pt>
                <c:pt idx="1796">
                  <c:v>0.32015311014004633</c:v>
                </c:pt>
                <c:pt idx="1797">
                  <c:v>0.3190041468167093</c:v>
                </c:pt>
                <c:pt idx="1798">
                  <c:v>0.31785194779431697</c:v>
                </c:pt>
                <c:pt idx="1799">
                  <c:v>0.31660564920424134</c:v>
                </c:pt>
                <c:pt idx="1800">
                  <c:v>0.31533309713636798</c:v>
                </c:pt>
                <c:pt idx="1801">
                  <c:v>0.31395873004622338</c:v>
                </c:pt>
                <c:pt idx="1802">
                  <c:v>0.31272769574094367</c:v>
                </c:pt>
                <c:pt idx="1803">
                  <c:v>0.31135265500020198</c:v>
                </c:pt>
                <c:pt idx="1804">
                  <c:v>0.31037997354468</c:v>
                </c:pt>
                <c:pt idx="1805">
                  <c:v>0.30952642128196667</c:v>
                </c:pt>
                <c:pt idx="1806">
                  <c:v>0.30901823144753432</c:v>
                </c:pt>
                <c:pt idx="1807">
                  <c:v>0.3087382380941413</c:v>
                </c:pt>
                <c:pt idx="1808">
                  <c:v>0.30882115264415466</c:v>
                </c:pt>
                <c:pt idx="1809">
                  <c:v>0.309241680297965</c:v>
                </c:pt>
                <c:pt idx="1810">
                  <c:v>0.30994202070571369</c:v>
                </c:pt>
                <c:pt idx="1811">
                  <c:v>0.31103442278517202</c:v>
                </c:pt>
                <c:pt idx="1812">
                  <c:v>0.31233694480252933</c:v>
                </c:pt>
                <c:pt idx="1813">
                  <c:v>0.31390783070152434</c:v>
                </c:pt>
                <c:pt idx="1814">
                  <c:v>0.31556076382108067</c:v>
                </c:pt>
                <c:pt idx="1815">
                  <c:v>0.31732074621161066</c:v>
                </c:pt>
                <c:pt idx="1816">
                  <c:v>0.31918975801843064</c:v>
                </c:pt>
                <c:pt idx="1817">
                  <c:v>0.32102523842833203</c:v>
                </c:pt>
                <c:pt idx="1818">
                  <c:v>0.32289944625683703</c:v>
                </c:pt>
                <c:pt idx="1819">
                  <c:v>0.3245828149856223</c:v>
                </c:pt>
                <c:pt idx="1820">
                  <c:v>0.32624361579927269</c:v>
                </c:pt>
                <c:pt idx="1821">
                  <c:v>0.32767542541763101</c:v>
                </c:pt>
                <c:pt idx="1822">
                  <c:v>0.32894021080677865</c:v>
                </c:pt>
                <c:pt idx="1823">
                  <c:v>0.33007612219497667</c:v>
                </c:pt>
                <c:pt idx="1824">
                  <c:v>0.33105180339569734</c:v>
                </c:pt>
                <c:pt idx="1825">
                  <c:v>0.33191118260457503</c:v>
                </c:pt>
                <c:pt idx="1826">
                  <c:v>0.332584561837106</c:v>
                </c:pt>
                <c:pt idx="1827">
                  <c:v>0.33322679870137334</c:v>
                </c:pt>
                <c:pt idx="1828">
                  <c:v>0.33374624060356467</c:v>
                </c:pt>
                <c:pt idx="1829">
                  <c:v>0.33422271256450536</c:v>
                </c:pt>
                <c:pt idx="1830">
                  <c:v>0.33463596606313134</c:v>
                </c:pt>
                <c:pt idx="1831">
                  <c:v>0.3349761093826657</c:v>
                </c:pt>
                <c:pt idx="1832">
                  <c:v>0.33517863627548666</c:v>
                </c:pt>
                <c:pt idx="1833">
                  <c:v>0.33542183204779769</c:v>
                </c:pt>
                <c:pt idx="1834">
                  <c:v>0.3356231796191893</c:v>
                </c:pt>
                <c:pt idx="1835">
                  <c:v>0.33583089173397901</c:v>
                </c:pt>
                <c:pt idx="1836">
                  <c:v>0.33606617777526399</c:v>
                </c:pt>
                <c:pt idx="1837">
                  <c:v>0.33627818763024497</c:v>
                </c:pt>
                <c:pt idx="1838">
                  <c:v>0.33645025263890865</c:v>
                </c:pt>
                <c:pt idx="1839">
                  <c:v>0.33664258960157728</c:v>
                </c:pt>
                <c:pt idx="1840">
                  <c:v>0.33686534977135901</c:v>
                </c:pt>
                <c:pt idx="1841">
                  <c:v>0.33710000637716403</c:v>
                </c:pt>
                <c:pt idx="1842">
                  <c:v>0.33736497128934101</c:v>
                </c:pt>
                <c:pt idx="1843">
                  <c:v>0.33768889608443803</c:v>
                </c:pt>
                <c:pt idx="1844">
                  <c:v>0.33797486400007098</c:v>
                </c:pt>
                <c:pt idx="1845">
                  <c:v>0.33823469616385232</c:v>
                </c:pt>
                <c:pt idx="1846">
                  <c:v>0.3385551940904703</c:v>
                </c:pt>
                <c:pt idx="1847">
                  <c:v>0.33891891818495673</c:v>
                </c:pt>
                <c:pt idx="1848">
                  <c:v>0.33924151391390295</c:v>
                </c:pt>
                <c:pt idx="1849">
                  <c:v>0.33957603810606235</c:v>
                </c:pt>
                <c:pt idx="1850">
                  <c:v>0.33992363553764271</c:v>
                </c:pt>
                <c:pt idx="1851">
                  <c:v>0.34025214768880369</c:v>
                </c:pt>
                <c:pt idx="1852">
                  <c:v>0.34057850431667697</c:v>
                </c:pt>
                <c:pt idx="1853">
                  <c:v>0.34096111291531001</c:v>
                </c:pt>
                <c:pt idx="1854">
                  <c:v>0.34128683709878294</c:v>
                </c:pt>
                <c:pt idx="1855">
                  <c:v>0.34153826920274372</c:v>
                </c:pt>
                <c:pt idx="1856">
                  <c:v>0.34183548675237163</c:v>
                </c:pt>
                <c:pt idx="1857">
                  <c:v>0.34215555273764237</c:v>
                </c:pt>
                <c:pt idx="1858">
                  <c:v>0.34244021365931432</c:v>
                </c:pt>
                <c:pt idx="1859">
                  <c:v>0.34273391718366203</c:v>
                </c:pt>
                <c:pt idx="1860">
                  <c:v>0.34299966329775367</c:v>
                </c:pt>
                <c:pt idx="1861">
                  <c:v>0.34322348735333336</c:v>
                </c:pt>
                <c:pt idx="1862">
                  <c:v>0.34345912180810428</c:v>
                </c:pt>
                <c:pt idx="1863">
                  <c:v>0.34369156249680599</c:v>
                </c:pt>
                <c:pt idx="1864">
                  <c:v>0.34386725313637428</c:v>
                </c:pt>
                <c:pt idx="1865">
                  <c:v>0.34395830732009297</c:v>
                </c:pt>
                <c:pt idx="1866">
                  <c:v>0.34403426090049932</c:v>
                </c:pt>
                <c:pt idx="1867">
                  <c:v>0.34412944632032333</c:v>
                </c:pt>
                <c:pt idx="1868">
                  <c:v>0.34419351311453533</c:v>
                </c:pt>
                <c:pt idx="1869">
                  <c:v>0.34427135905843836</c:v>
                </c:pt>
                <c:pt idx="1870">
                  <c:v>0.34441021815519335</c:v>
                </c:pt>
                <c:pt idx="1871">
                  <c:v>0.34443585931228737</c:v>
                </c:pt>
                <c:pt idx="1872">
                  <c:v>0.34438703380504831</c:v>
                </c:pt>
                <c:pt idx="1873">
                  <c:v>0.34435459430578225</c:v>
                </c:pt>
                <c:pt idx="1874">
                  <c:v>0.34429646063349201</c:v>
                </c:pt>
                <c:pt idx="1875">
                  <c:v>0.34420157945153901</c:v>
                </c:pt>
                <c:pt idx="1876">
                  <c:v>0.34411745892244366</c:v>
                </c:pt>
                <c:pt idx="1877">
                  <c:v>0.3439512684656057</c:v>
                </c:pt>
                <c:pt idx="1878">
                  <c:v>0.34364606037122636</c:v>
                </c:pt>
                <c:pt idx="1879">
                  <c:v>0.34344216854968507</c:v>
                </c:pt>
                <c:pt idx="1880">
                  <c:v>0.34322583722781269</c:v>
                </c:pt>
                <c:pt idx="1881">
                  <c:v>0.34305315190367897</c:v>
                </c:pt>
                <c:pt idx="1882">
                  <c:v>0.3429787986275426</c:v>
                </c:pt>
                <c:pt idx="1883">
                  <c:v>0.34285035274946968</c:v>
                </c:pt>
                <c:pt idx="1884">
                  <c:v>0.34270535235441263</c:v>
                </c:pt>
                <c:pt idx="1885">
                  <c:v>0.34255290221805373</c:v>
                </c:pt>
                <c:pt idx="1886">
                  <c:v>0.34237475051438132</c:v>
                </c:pt>
                <c:pt idx="1887">
                  <c:v>0.34221226241444597</c:v>
                </c:pt>
                <c:pt idx="1888">
                  <c:v>0.34206157739890369</c:v>
                </c:pt>
                <c:pt idx="1889">
                  <c:v>0.34189319526165901</c:v>
                </c:pt>
                <c:pt idx="1890">
                  <c:v>0.34175225090642636</c:v>
                </c:pt>
                <c:pt idx="1891">
                  <c:v>0.34159635341589806</c:v>
                </c:pt>
                <c:pt idx="1892">
                  <c:v>0.34141206647739469</c:v>
                </c:pt>
                <c:pt idx="1893">
                  <c:v>0.3413075063221937</c:v>
                </c:pt>
                <c:pt idx="1894">
                  <c:v>0.3412214528533517</c:v>
                </c:pt>
                <c:pt idx="1895">
                  <c:v>0.34116492423225592</c:v>
                </c:pt>
                <c:pt idx="1896">
                  <c:v>0.34111728155236504</c:v>
                </c:pt>
                <c:pt idx="1897">
                  <c:v>0.34113324971486397</c:v>
                </c:pt>
                <c:pt idx="1898">
                  <c:v>0.34108185607987629</c:v>
                </c:pt>
                <c:pt idx="1899">
                  <c:v>0.34099605561391733</c:v>
                </c:pt>
                <c:pt idx="1900">
                  <c:v>0.34094510354524998</c:v>
                </c:pt>
                <c:pt idx="1901">
                  <c:v>0.34088106116773037</c:v>
                </c:pt>
                <c:pt idx="1902">
                  <c:v>0.34084238541657003</c:v>
                </c:pt>
                <c:pt idx="1903">
                  <c:v>0.34087390089054903</c:v>
                </c:pt>
                <c:pt idx="1904">
                  <c:v>0.34081082352363906</c:v>
                </c:pt>
                <c:pt idx="1905">
                  <c:v>0.34075663053612465</c:v>
                </c:pt>
                <c:pt idx="1906">
                  <c:v>0.34057927328496101</c:v>
                </c:pt>
                <c:pt idx="1907">
                  <c:v>0.34027804112518162</c:v>
                </c:pt>
                <c:pt idx="1908">
                  <c:v>0.34000732821748869</c:v>
                </c:pt>
                <c:pt idx="1909">
                  <c:v>0.33966683834843664</c:v>
                </c:pt>
                <c:pt idx="1910">
                  <c:v>0.33933517024147103</c:v>
                </c:pt>
                <c:pt idx="1911">
                  <c:v>0.33905463428071864</c:v>
                </c:pt>
                <c:pt idx="1912">
                  <c:v>0.33866973598507233</c:v>
                </c:pt>
                <c:pt idx="1913">
                  <c:v>0.33820568349358399</c:v>
                </c:pt>
                <c:pt idx="1914">
                  <c:v>0.337734166409839</c:v>
                </c:pt>
                <c:pt idx="1915">
                  <c:v>0.33716439507428331</c:v>
                </c:pt>
                <c:pt idx="1916">
                  <c:v>0.33665377293853166</c:v>
                </c:pt>
                <c:pt idx="1917">
                  <c:v>0.3361546852284813</c:v>
                </c:pt>
                <c:pt idx="1918">
                  <c:v>0.33565893060271801</c:v>
                </c:pt>
                <c:pt idx="1919">
                  <c:v>0.33516788451247875</c:v>
                </c:pt>
                <c:pt idx="1920">
                  <c:v>0.33470991889894997</c:v>
                </c:pt>
                <c:pt idx="1921">
                  <c:v>0.33428369625036597</c:v>
                </c:pt>
                <c:pt idx="1922">
                  <c:v>0.33384418524469334</c:v>
                </c:pt>
                <c:pt idx="1923">
                  <c:v>0.33343061818823871</c:v>
                </c:pt>
                <c:pt idx="1924">
                  <c:v>0.33301175262526533</c:v>
                </c:pt>
                <c:pt idx="1925">
                  <c:v>0.33252622604005699</c:v>
                </c:pt>
                <c:pt idx="1926">
                  <c:v>0.33211862160802136</c:v>
                </c:pt>
                <c:pt idx="1927">
                  <c:v>0.33176948289573999</c:v>
                </c:pt>
                <c:pt idx="1928">
                  <c:v>0.33146132618347302</c:v>
                </c:pt>
                <c:pt idx="1929">
                  <c:v>0.33119742207160469</c:v>
                </c:pt>
                <c:pt idx="1930">
                  <c:v>0.33102976134969103</c:v>
                </c:pt>
                <c:pt idx="1931">
                  <c:v>0.33079439547363232</c:v>
                </c:pt>
                <c:pt idx="1932">
                  <c:v>0.33056088516434201</c:v>
                </c:pt>
                <c:pt idx="1933">
                  <c:v>0.33033327967345</c:v>
                </c:pt>
                <c:pt idx="1934">
                  <c:v>0.33006674662795166</c:v>
                </c:pt>
                <c:pt idx="1935">
                  <c:v>0.32989994495327762</c:v>
                </c:pt>
                <c:pt idx="1936">
                  <c:v>0.3298131618058433</c:v>
                </c:pt>
                <c:pt idx="1937">
                  <c:v>0.32965261824888831</c:v>
                </c:pt>
                <c:pt idx="1938">
                  <c:v>0.32955386958996896</c:v>
                </c:pt>
                <c:pt idx="1939">
                  <c:v>0.329335987573874</c:v>
                </c:pt>
                <c:pt idx="1940">
                  <c:v>0.32902880048097932</c:v>
                </c:pt>
                <c:pt idx="1941">
                  <c:v>0.32871191288107804</c:v>
                </c:pt>
                <c:pt idx="1942">
                  <c:v>0.32830880859979866</c:v>
                </c:pt>
                <c:pt idx="1943">
                  <c:v>0.32798454976619396</c:v>
                </c:pt>
                <c:pt idx="1944">
                  <c:v>0.32772118825614033</c:v>
                </c:pt>
                <c:pt idx="1945">
                  <c:v>0.32731646191853231</c:v>
                </c:pt>
                <c:pt idx="1946">
                  <c:v>0.32686086455774699</c:v>
                </c:pt>
                <c:pt idx="1947">
                  <c:v>0.3264330070508743</c:v>
                </c:pt>
                <c:pt idx="1948">
                  <c:v>0.32593266379847569</c:v>
                </c:pt>
                <c:pt idx="1949">
                  <c:v>0.32540614528532336</c:v>
                </c:pt>
                <c:pt idx="1950">
                  <c:v>0.32492273365987767</c:v>
                </c:pt>
                <c:pt idx="1951">
                  <c:v>0.32438520710473634</c:v>
                </c:pt>
                <c:pt idx="1952">
                  <c:v>0.32369726278801864</c:v>
                </c:pt>
                <c:pt idx="1953">
                  <c:v>0.32311614756318469</c:v>
                </c:pt>
                <c:pt idx="1954">
                  <c:v>0.32260623704763364</c:v>
                </c:pt>
                <c:pt idx="1955">
                  <c:v>0.32207581830718568</c:v>
                </c:pt>
                <c:pt idx="1956">
                  <c:v>0.32155266204237604</c:v>
                </c:pt>
                <c:pt idx="1957">
                  <c:v>0.32103680010337965</c:v>
                </c:pt>
                <c:pt idx="1958">
                  <c:v>0.32052800648939</c:v>
                </c:pt>
                <c:pt idx="1959">
                  <c:v>0.32003063226549833</c:v>
                </c:pt>
                <c:pt idx="1960">
                  <c:v>0.31951083150572668</c:v>
                </c:pt>
                <c:pt idx="1961">
                  <c:v>0.31905805257921366</c:v>
                </c:pt>
                <c:pt idx="1962">
                  <c:v>0.3186960718060447</c:v>
                </c:pt>
                <c:pt idx="1963">
                  <c:v>0.31825689674852903</c:v>
                </c:pt>
                <c:pt idx="1964">
                  <c:v>0.31784288503027597</c:v>
                </c:pt>
                <c:pt idx="1965">
                  <c:v>0.31738902617814668</c:v>
                </c:pt>
                <c:pt idx="1966">
                  <c:v>0.31687206310138932</c:v>
                </c:pt>
                <c:pt idx="1967">
                  <c:v>0.31633416219056032</c:v>
                </c:pt>
                <c:pt idx="1968">
                  <c:v>0.31575842949948035</c:v>
                </c:pt>
                <c:pt idx="1969">
                  <c:v>0.31521054515656399</c:v>
                </c:pt>
                <c:pt idx="1970">
                  <c:v>0.31466855231503132</c:v>
                </c:pt>
                <c:pt idx="1971">
                  <c:v>0.31407056665005434</c:v>
                </c:pt>
                <c:pt idx="1972">
                  <c:v>0.31346944248042569</c:v>
                </c:pt>
                <c:pt idx="1973">
                  <c:v>0.31284509380046072</c:v>
                </c:pt>
                <c:pt idx="1974">
                  <c:v>0.312091036444679</c:v>
                </c:pt>
                <c:pt idx="1975">
                  <c:v>0.31144493614067931</c:v>
                </c:pt>
                <c:pt idx="1976">
                  <c:v>0.31082181905048795</c:v>
                </c:pt>
                <c:pt idx="1977">
                  <c:v>0.31026697969992162</c:v>
                </c:pt>
                <c:pt idx="1978">
                  <c:v>0.30983162429748096</c:v>
                </c:pt>
                <c:pt idx="1979">
                  <c:v>0.309386934212805</c:v>
                </c:pt>
                <c:pt idx="1980">
                  <c:v>0.30885914349364302</c:v>
                </c:pt>
                <c:pt idx="1981">
                  <c:v>0.308397736748933</c:v>
                </c:pt>
                <c:pt idx="1982">
                  <c:v>0.30787793195912566</c:v>
                </c:pt>
                <c:pt idx="1983">
                  <c:v>0.30731655603321201</c:v>
                </c:pt>
                <c:pt idx="1984">
                  <c:v>0.30685687348789897</c:v>
                </c:pt>
                <c:pt idx="1985">
                  <c:v>0.30650297686785338</c:v>
                </c:pt>
                <c:pt idx="1986">
                  <c:v>0.30619795858699167</c:v>
                </c:pt>
                <c:pt idx="1987">
                  <c:v>0.30591042351555536</c:v>
                </c:pt>
                <c:pt idx="1988">
                  <c:v>0.30569581918960997</c:v>
                </c:pt>
                <c:pt idx="1989">
                  <c:v>0.30546609083799564</c:v>
                </c:pt>
                <c:pt idx="1990">
                  <c:v>0.3051301671762206</c:v>
                </c:pt>
                <c:pt idx="1991">
                  <c:v>0.30487292516503234</c:v>
                </c:pt>
                <c:pt idx="1992">
                  <c:v>0.30455409244509535</c:v>
                </c:pt>
                <c:pt idx="1993">
                  <c:v>0.30416624305968631</c:v>
                </c:pt>
                <c:pt idx="1994">
                  <c:v>0.30392623952326431</c:v>
                </c:pt>
                <c:pt idx="1995">
                  <c:v>0.30376198672874066</c:v>
                </c:pt>
                <c:pt idx="1996">
                  <c:v>0.30366320209851932</c:v>
                </c:pt>
                <c:pt idx="1997">
                  <c:v>0.30370302958007572</c:v>
                </c:pt>
                <c:pt idx="1998">
                  <c:v>0.30368770383498728</c:v>
                </c:pt>
                <c:pt idx="1999">
                  <c:v>0.30349972392978203</c:v>
                </c:pt>
                <c:pt idx="2000">
                  <c:v>0.30327903703784997</c:v>
                </c:pt>
                <c:pt idx="2001">
                  <c:v>0.30306325669351736</c:v>
                </c:pt>
                <c:pt idx="2002">
                  <c:v>0.30294198761921098</c:v>
                </c:pt>
                <c:pt idx="2003">
                  <c:v>0.30276117952524201</c:v>
                </c:pt>
                <c:pt idx="2004">
                  <c:v>0.30245928705976899</c:v>
                </c:pt>
                <c:pt idx="2005">
                  <c:v>0.30207528928539534</c:v>
                </c:pt>
                <c:pt idx="2006">
                  <c:v>0.30151839906987998</c:v>
                </c:pt>
                <c:pt idx="2007">
                  <c:v>0.30102789055996831</c:v>
                </c:pt>
                <c:pt idx="2008">
                  <c:v>0.30066860421112002</c:v>
                </c:pt>
                <c:pt idx="2009">
                  <c:v>0.30029749609889267</c:v>
                </c:pt>
                <c:pt idx="2010">
                  <c:v>0.29988363158479264</c:v>
                </c:pt>
                <c:pt idx="2011">
                  <c:v>0.29942019472598763</c:v>
                </c:pt>
                <c:pt idx="2012">
                  <c:v>0.2989711351840863</c:v>
                </c:pt>
                <c:pt idx="2013">
                  <c:v>0.29846374367358997</c:v>
                </c:pt>
                <c:pt idx="2014">
                  <c:v>0.29799345535469368</c:v>
                </c:pt>
                <c:pt idx="2015">
                  <c:v>0.29763773140223132</c:v>
                </c:pt>
                <c:pt idx="2016">
                  <c:v>0.29710999980606967</c:v>
                </c:pt>
                <c:pt idx="2017">
                  <c:v>0.29653524600273101</c:v>
                </c:pt>
                <c:pt idx="2018">
                  <c:v>0.2959831479846477</c:v>
                </c:pt>
                <c:pt idx="2019">
                  <c:v>0.29529401728589733</c:v>
                </c:pt>
                <c:pt idx="2020">
                  <c:v>0.29461107521108831</c:v>
                </c:pt>
                <c:pt idx="2021">
                  <c:v>0.29400401930328401</c:v>
                </c:pt>
                <c:pt idx="2022">
                  <c:v>0.29328463137702665</c:v>
                </c:pt>
                <c:pt idx="2023">
                  <c:v>0.29256589632032232</c:v>
                </c:pt>
                <c:pt idx="2024">
                  <c:v>0.29187267377161868</c:v>
                </c:pt>
                <c:pt idx="2025">
                  <c:v>0.291052827275672</c:v>
                </c:pt>
                <c:pt idx="2026">
                  <c:v>0.29033417384722465</c:v>
                </c:pt>
                <c:pt idx="2027">
                  <c:v>0.28963674556185537</c:v>
                </c:pt>
                <c:pt idx="2028">
                  <c:v>0.28906429917807636</c:v>
                </c:pt>
                <c:pt idx="2029">
                  <c:v>0.2884782696524813</c:v>
                </c:pt>
                <c:pt idx="2030">
                  <c:v>0.28778322875027168</c:v>
                </c:pt>
                <c:pt idx="2031">
                  <c:v>0.28705778651957764</c:v>
                </c:pt>
                <c:pt idx="2032">
                  <c:v>0.28606617061666034</c:v>
                </c:pt>
                <c:pt idx="2033">
                  <c:v>0.28535445881539029</c:v>
                </c:pt>
                <c:pt idx="2034">
                  <c:v>0.28459301904976037</c:v>
                </c:pt>
                <c:pt idx="2035">
                  <c:v>0.28358603023222967</c:v>
                </c:pt>
                <c:pt idx="2036">
                  <c:v>0.28287801330702567</c:v>
                </c:pt>
                <c:pt idx="2037">
                  <c:v>0.28206363210144236</c:v>
                </c:pt>
                <c:pt idx="2038">
                  <c:v>0.28132894027037497</c:v>
                </c:pt>
                <c:pt idx="2039">
                  <c:v>0.28077197825719868</c:v>
                </c:pt>
                <c:pt idx="2040">
                  <c:v>0.28008521791956964</c:v>
                </c:pt>
                <c:pt idx="2041">
                  <c:v>0.27934114931922466</c:v>
                </c:pt>
                <c:pt idx="2042">
                  <c:v>0.27862383915538863</c:v>
                </c:pt>
                <c:pt idx="2043">
                  <c:v>0.27810075490908132</c:v>
                </c:pt>
                <c:pt idx="2044">
                  <c:v>0.27762871940604167</c:v>
                </c:pt>
                <c:pt idx="2045">
                  <c:v>0.27708376662098827</c:v>
                </c:pt>
                <c:pt idx="2046">
                  <c:v>0.276478725382312</c:v>
                </c:pt>
                <c:pt idx="2047">
                  <c:v>0.27582104532654367</c:v>
                </c:pt>
                <c:pt idx="2048">
                  <c:v>0.275112596251954</c:v>
                </c:pt>
                <c:pt idx="2049">
                  <c:v>0.27437035612677962</c:v>
                </c:pt>
                <c:pt idx="2050">
                  <c:v>0.273676658383533</c:v>
                </c:pt>
              </c:numCache>
            </c:numRef>
          </c:yVal>
          <c:smooth val="1"/>
          <c:extLst>
            <c:ext xmlns:c16="http://schemas.microsoft.com/office/drawing/2014/chart" uri="{C3380CC4-5D6E-409C-BE32-E72D297353CC}">
              <c16:uniqueId val="{00000000-298A-4F25-BE2C-B7E3B2905905}"/>
            </c:ext>
          </c:extLst>
        </c:ser>
        <c:ser>
          <c:idx val="1"/>
          <c:order val="1"/>
          <c:tx>
            <c:strRef>
              <c:f>asd_average!$C$1</c:f>
              <c:strCache>
                <c:ptCount val="1"/>
                <c:pt idx="0">
                  <c:v>kochav_michael</c:v>
                </c:pt>
              </c:strCache>
            </c:strRef>
          </c:tx>
          <c:spPr>
            <a:ln w="19050" cap="rnd">
              <a:solidFill>
                <a:schemeClr val="accent2"/>
              </a:solidFill>
              <a:round/>
            </a:ln>
            <a:effectLst/>
          </c:spPr>
          <c:marker>
            <c:symbol val="none"/>
          </c:marker>
          <c:xVal>
            <c:numRef>
              <c:f>asd_average!$A$2:$A$2052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asd_average!$C$2:$C$2052</c:f>
              <c:numCache>
                <c:formatCode>General</c:formatCode>
                <c:ptCount val="2051"/>
                <c:pt idx="0">
                  <c:v>7.4463730701851569E-2</c:v>
                </c:pt>
                <c:pt idx="1">
                  <c:v>7.3544950315473437E-2</c:v>
                </c:pt>
                <c:pt idx="2">
                  <c:v>7.3606325465008463E-2</c:v>
                </c:pt>
                <c:pt idx="3">
                  <c:v>7.3700782623677422E-2</c:v>
                </c:pt>
                <c:pt idx="4">
                  <c:v>7.3588707280044241E-2</c:v>
                </c:pt>
                <c:pt idx="5">
                  <c:v>7.4168482903163135E-2</c:v>
                </c:pt>
                <c:pt idx="6">
                  <c:v>7.55784361496879E-2</c:v>
                </c:pt>
                <c:pt idx="7">
                  <c:v>7.7057586972400699E-2</c:v>
                </c:pt>
                <c:pt idx="8">
                  <c:v>7.7267501615712872E-2</c:v>
                </c:pt>
                <c:pt idx="9">
                  <c:v>7.5768837266940461E-2</c:v>
                </c:pt>
                <c:pt idx="10">
                  <c:v>7.4439921952224278E-2</c:v>
                </c:pt>
                <c:pt idx="11">
                  <c:v>7.5126559832041834E-2</c:v>
                </c:pt>
                <c:pt idx="12">
                  <c:v>7.5627335260395667E-2</c:v>
                </c:pt>
                <c:pt idx="13">
                  <c:v>7.6665623324436827E-2</c:v>
                </c:pt>
                <c:pt idx="14">
                  <c:v>7.8031394528497E-2</c:v>
                </c:pt>
                <c:pt idx="15">
                  <c:v>7.6240579648336929E-2</c:v>
                </c:pt>
                <c:pt idx="16">
                  <c:v>7.6246000564167235E-2</c:v>
                </c:pt>
                <c:pt idx="17">
                  <c:v>7.8150676200034727E-2</c:v>
                </c:pt>
                <c:pt idx="18">
                  <c:v>7.7350798919169406E-2</c:v>
                </c:pt>
                <c:pt idx="19">
                  <c:v>7.7176191706367178E-2</c:v>
                </c:pt>
                <c:pt idx="20">
                  <c:v>7.7787212450650275E-2</c:v>
                </c:pt>
                <c:pt idx="21">
                  <c:v>7.8361213019234641E-2</c:v>
                </c:pt>
                <c:pt idx="22">
                  <c:v>7.9598010902844837E-2</c:v>
                </c:pt>
                <c:pt idx="23">
                  <c:v>7.9958863240867498E-2</c:v>
                </c:pt>
                <c:pt idx="24">
                  <c:v>7.8721150680286428E-2</c:v>
                </c:pt>
                <c:pt idx="25">
                  <c:v>7.926948566567131E-2</c:v>
                </c:pt>
                <c:pt idx="26">
                  <c:v>7.9998242205704562E-2</c:v>
                </c:pt>
                <c:pt idx="27">
                  <c:v>8.0258881662345113E-2</c:v>
                </c:pt>
                <c:pt idx="28">
                  <c:v>8.118790423308743E-2</c:v>
                </c:pt>
                <c:pt idx="29">
                  <c:v>8.2067580994642897E-2</c:v>
                </c:pt>
                <c:pt idx="30">
                  <c:v>8.2620008420415655E-2</c:v>
                </c:pt>
                <c:pt idx="31">
                  <c:v>8.2774168730267134E-2</c:v>
                </c:pt>
                <c:pt idx="32">
                  <c:v>8.2790779691392299E-2</c:v>
                </c:pt>
                <c:pt idx="33">
                  <c:v>8.3072622139778438E-2</c:v>
                </c:pt>
                <c:pt idx="34">
                  <c:v>8.3866399366735109E-2</c:v>
                </c:pt>
                <c:pt idx="35">
                  <c:v>8.4185699296889835E-2</c:v>
                </c:pt>
                <c:pt idx="36">
                  <c:v>8.4500376223475504E-2</c:v>
                </c:pt>
                <c:pt idx="37">
                  <c:v>8.5092907782149105E-2</c:v>
                </c:pt>
                <c:pt idx="38">
                  <c:v>8.5333997525126562E-2</c:v>
                </c:pt>
                <c:pt idx="39">
                  <c:v>8.578368701850618E-2</c:v>
                </c:pt>
                <c:pt idx="40">
                  <c:v>8.6579492745364486E-2</c:v>
                </c:pt>
                <c:pt idx="41">
                  <c:v>8.7445356941961913E-2</c:v>
                </c:pt>
                <c:pt idx="42">
                  <c:v>8.7840616652197293E-2</c:v>
                </c:pt>
                <c:pt idx="43">
                  <c:v>8.819717245910437E-2</c:v>
                </c:pt>
                <c:pt idx="44">
                  <c:v>8.9293112760626833E-2</c:v>
                </c:pt>
                <c:pt idx="45">
                  <c:v>8.9581561076196428E-2</c:v>
                </c:pt>
                <c:pt idx="46">
                  <c:v>8.9419013248297555E-2</c:v>
                </c:pt>
                <c:pt idx="47">
                  <c:v>8.9535917534604978E-2</c:v>
                </c:pt>
                <c:pt idx="48">
                  <c:v>9.0714545263607962E-2</c:v>
                </c:pt>
                <c:pt idx="49">
                  <c:v>9.1437879972852534E-2</c:v>
                </c:pt>
                <c:pt idx="50">
                  <c:v>9.128629641052681E-2</c:v>
                </c:pt>
                <c:pt idx="51">
                  <c:v>9.2217359264180968E-2</c:v>
                </c:pt>
                <c:pt idx="52">
                  <c:v>9.2917431696325312E-2</c:v>
                </c:pt>
                <c:pt idx="53">
                  <c:v>9.3159741103845617E-2</c:v>
                </c:pt>
                <c:pt idx="54">
                  <c:v>9.3456018157022966E-2</c:v>
                </c:pt>
                <c:pt idx="55">
                  <c:v>9.4153099337952295E-2</c:v>
                </c:pt>
                <c:pt idx="56">
                  <c:v>9.4858229948145009E-2</c:v>
                </c:pt>
                <c:pt idx="57">
                  <c:v>9.5014356042017301E-2</c:v>
                </c:pt>
                <c:pt idx="58">
                  <c:v>9.51932891049313E-2</c:v>
                </c:pt>
                <c:pt idx="59">
                  <c:v>9.5291188672722293E-2</c:v>
                </c:pt>
                <c:pt idx="60">
                  <c:v>9.5258573880181288E-2</c:v>
                </c:pt>
                <c:pt idx="61">
                  <c:v>9.5505375547501339E-2</c:v>
                </c:pt>
                <c:pt idx="62">
                  <c:v>9.5871906963253969E-2</c:v>
                </c:pt>
                <c:pt idx="63">
                  <c:v>9.6278261395691289E-2</c:v>
                </c:pt>
                <c:pt idx="64">
                  <c:v>9.6778460469959304E-2</c:v>
                </c:pt>
                <c:pt idx="65">
                  <c:v>9.7248866625843311E-2</c:v>
                </c:pt>
                <c:pt idx="66">
                  <c:v>9.7683162205416299E-2</c:v>
                </c:pt>
                <c:pt idx="67">
                  <c:v>9.811944932551396E-2</c:v>
                </c:pt>
                <c:pt idx="68">
                  <c:v>9.7800280713364954E-2</c:v>
                </c:pt>
                <c:pt idx="69">
                  <c:v>9.7483004325379638E-2</c:v>
                </c:pt>
                <c:pt idx="70">
                  <c:v>9.8001842299044961E-2</c:v>
                </c:pt>
                <c:pt idx="71">
                  <c:v>9.8249498723477643E-2</c:v>
                </c:pt>
                <c:pt idx="72">
                  <c:v>9.8636246695308349E-2</c:v>
                </c:pt>
                <c:pt idx="73">
                  <c:v>9.9326454668129963E-2</c:v>
                </c:pt>
                <c:pt idx="74">
                  <c:v>9.9559314723332307E-2</c:v>
                </c:pt>
                <c:pt idx="75">
                  <c:v>9.9539558357885305E-2</c:v>
                </c:pt>
                <c:pt idx="76">
                  <c:v>9.9555403482172955E-2</c:v>
                </c:pt>
                <c:pt idx="77">
                  <c:v>0.10007484394235729</c:v>
                </c:pt>
                <c:pt idx="78">
                  <c:v>0.10043106736994829</c:v>
                </c:pt>
                <c:pt idx="79">
                  <c:v>0.10061373510261963</c:v>
                </c:pt>
                <c:pt idx="80">
                  <c:v>0.1008883650139023</c:v>
                </c:pt>
                <c:pt idx="81">
                  <c:v>0.1015472512050643</c:v>
                </c:pt>
                <c:pt idx="82">
                  <c:v>0.10207502208039397</c:v>
                </c:pt>
                <c:pt idx="83">
                  <c:v>0.10207437170096696</c:v>
                </c:pt>
                <c:pt idx="84">
                  <c:v>0.10227283152633664</c:v>
                </c:pt>
                <c:pt idx="85">
                  <c:v>0.10271746359556362</c:v>
                </c:pt>
                <c:pt idx="86">
                  <c:v>0.10328907951940162</c:v>
                </c:pt>
                <c:pt idx="87">
                  <c:v>0.10361475379755368</c:v>
                </c:pt>
                <c:pt idx="88">
                  <c:v>0.10389229602987733</c:v>
                </c:pt>
                <c:pt idx="89">
                  <c:v>0.10425823996438666</c:v>
                </c:pt>
                <c:pt idx="90">
                  <c:v>0.10484355844857733</c:v>
                </c:pt>
                <c:pt idx="91">
                  <c:v>0.10512514773004333</c:v>
                </c:pt>
                <c:pt idx="92">
                  <c:v>0.10536056035041468</c:v>
                </c:pt>
                <c:pt idx="93">
                  <c:v>0.105985524762349</c:v>
                </c:pt>
                <c:pt idx="94">
                  <c:v>0.10639491232743133</c:v>
                </c:pt>
                <c:pt idx="95">
                  <c:v>0.10683422876315933</c:v>
                </c:pt>
                <c:pt idx="96">
                  <c:v>0.10749407685630068</c:v>
                </c:pt>
                <c:pt idx="97">
                  <c:v>0.10799413105232898</c:v>
                </c:pt>
                <c:pt idx="98">
                  <c:v>0.10837522804889865</c:v>
                </c:pt>
                <c:pt idx="99">
                  <c:v>0.10874142572077466</c:v>
                </c:pt>
                <c:pt idx="100">
                  <c:v>0.10932365452076999</c:v>
                </c:pt>
                <c:pt idx="101">
                  <c:v>0.10980581998775933</c:v>
                </c:pt>
                <c:pt idx="102">
                  <c:v>0.110250147210209</c:v>
                </c:pt>
                <c:pt idx="103">
                  <c:v>0.11094168981416434</c:v>
                </c:pt>
                <c:pt idx="104">
                  <c:v>0.11157424917881965</c:v>
                </c:pt>
                <c:pt idx="105">
                  <c:v>0.112079336971735</c:v>
                </c:pt>
                <c:pt idx="106">
                  <c:v>0.112484620473126</c:v>
                </c:pt>
                <c:pt idx="107">
                  <c:v>0.11304180183746033</c:v>
                </c:pt>
                <c:pt idx="108">
                  <c:v>0.11353399759720199</c:v>
                </c:pt>
                <c:pt idx="109">
                  <c:v>0.11387912734664034</c:v>
                </c:pt>
                <c:pt idx="110">
                  <c:v>0.11452672807370035</c:v>
                </c:pt>
                <c:pt idx="111">
                  <c:v>0.11524620453359534</c:v>
                </c:pt>
                <c:pt idx="112">
                  <c:v>0.11588880748995367</c:v>
                </c:pt>
                <c:pt idx="113">
                  <c:v>0.11638152959871834</c:v>
                </c:pt>
                <c:pt idx="114">
                  <c:v>0.11682158478998733</c:v>
                </c:pt>
                <c:pt idx="115">
                  <c:v>0.11731148959718767</c:v>
                </c:pt>
                <c:pt idx="116">
                  <c:v>0.11795605151306467</c:v>
                </c:pt>
                <c:pt idx="117">
                  <c:v>0.11845119688545201</c:v>
                </c:pt>
                <c:pt idx="118">
                  <c:v>0.11903884679286332</c:v>
                </c:pt>
                <c:pt idx="119">
                  <c:v>0.11994064237399467</c:v>
                </c:pt>
                <c:pt idx="120">
                  <c:v>0.12054823247120433</c:v>
                </c:pt>
                <c:pt idx="121">
                  <c:v>0.12109035519233168</c:v>
                </c:pt>
                <c:pt idx="122">
                  <c:v>0.12172719297260766</c:v>
                </c:pt>
                <c:pt idx="123">
                  <c:v>0.12227934501808001</c:v>
                </c:pt>
                <c:pt idx="124">
                  <c:v>0.12290599495601399</c:v>
                </c:pt>
                <c:pt idx="125">
                  <c:v>0.12361508144183465</c:v>
                </c:pt>
                <c:pt idx="126">
                  <c:v>0.12425328113525565</c:v>
                </c:pt>
                <c:pt idx="127">
                  <c:v>0.12495888132576133</c:v>
                </c:pt>
                <c:pt idx="128">
                  <c:v>0.12564616239239065</c:v>
                </c:pt>
                <c:pt idx="129">
                  <c:v>0.12616329600093334</c:v>
                </c:pt>
                <c:pt idx="130">
                  <c:v>0.12687967023586066</c:v>
                </c:pt>
                <c:pt idx="131">
                  <c:v>0.12763834589372933</c:v>
                </c:pt>
                <c:pt idx="132">
                  <c:v>0.12827575503313801</c:v>
                </c:pt>
                <c:pt idx="133">
                  <c:v>0.12909826659039467</c:v>
                </c:pt>
                <c:pt idx="134">
                  <c:v>0.12992696264084533</c:v>
                </c:pt>
                <c:pt idx="135">
                  <c:v>0.13065336718657669</c:v>
                </c:pt>
                <c:pt idx="136">
                  <c:v>0.13134894421765667</c:v>
                </c:pt>
                <c:pt idx="137">
                  <c:v>0.13202767911445265</c:v>
                </c:pt>
                <c:pt idx="138">
                  <c:v>0.13275125768893334</c:v>
                </c:pt>
                <c:pt idx="139">
                  <c:v>0.13363272275356333</c:v>
                </c:pt>
                <c:pt idx="140">
                  <c:v>0.13448170711397267</c:v>
                </c:pt>
                <c:pt idx="141">
                  <c:v>0.13532214308051135</c:v>
                </c:pt>
                <c:pt idx="142">
                  <c:v>0.13623845631413165</c:v>
                </c:pt>
                <c:pt idx="143">
                  <c:v>0.13707433779066866</c:v>
                </c:pt>
                <c:pt idx="144">
                  <c:v>0.13790391523213499</c:v>
                </c:pt>
                <c:pt idx="145">
                  <c:v>0.13880146316513034</c:v>
                </c:pt>
                <c:pt idx="146">
                  <c:v>0.13969866813637935</c:v>
                </c:pt>
                <c:pt idx="147">
                  <c:v>0.14060228019524165</c:v>
                </c:pt>
                <c:pt idx="148">
                  <c:v>0.14151941311026633</c:v>
                </c:pt>
                <c:pt idx="149">
                  <c:v>0.14245989929240002</c:v>
                </c:pt>
                <c:pt idx="150">
                  <c:v>0.14337026113408133</c:v>
                </c:pt>
                <c:pt idx="151">
                  <c:v>0.14429562211307334</c:v>
                </c:pt>
                <c:pt idx="152">
                  <c:v>0.14535865785077232</c:v>
                </c:pt>
                <c:pt idx="153">
                  <c:v>0.14638970209226401</c:v>
                </c:pt>
                <c:pt idx="154">
                  <c:v>0.14735167414411399</c:v>
                </c:pt>
                <c:pt idx="155">
                  <c:v>0.14827119222280466</c:v>
                </c:pt>
                <c:pt idx="156">
                  <c:v>0.14935623877322199</c:v>
                </c:pt>
                <c:pt idx="157">
                  <c:v>0.15049706701889135</c:v>
                </c:pt>
                <c:pt idx="158">
                  <c:v>0.151574077841655</c:v>
                </c:pt>
                <c:pt idx="159">
                  <c:v>0.152586480960795</c:v>
                </c:pt>
                <c:pt idx="160">
                  <c:v>0.15356297481461267</c:v>
                </c:pt>
                <c:pt idx="161">
                  <c:v>0.15455699510565368</c:v>
                </c:pt>
                <c:pt idx="162">
                  <c:v>0.15568800099365801</c:v>
                </c:pt>
                <c:pt idx="163">
                  <c:v>0.15678885313260935</c:v>
                </c:pt>
                <c:pt idx="164">
                  <c:v>0.15786437437669867</c:v>
                </c:pt>
                <c:pt idx="165">
                  <c:v>0.15901263217776532</c:v>
                </c:pt>
                <c:pt idx="166">
                  <c:v>0.16003800493198303</c:v>
                </c:pt>
                <c:pt idx="167">
                  <c:v>0.16099378729826666</c:v>
                </c:pt>
                <c:pt idx="168">
                  <c:v>0.16199611272930467</c:v>
                </c:pt>
                <c:pt idx="169">
                  <c:v>0.16309089993873802</c:v>
                </c:pt>
                <c:pt idx="170">
                  <c:v>0.16419495575268367</c:v>
                </c:pt>
                <c:pt idx="171">
                  <c:v>0.16523592058825201</c:v>
                </c:pt>
                <c:pt idx="172">
                  <c:v>0.16620067539055267</c:v>
                </c:pt>
                <c:pt idx="173">
                  <c:v>0.16719574253705968</c:v>
                </c:pt>
                <c:pt idx="174">
                  <c:v>0.16821629125964899</c:v>
                </c:pt>
                <c:pt idx="175">
                  <c:v>0.16909634025961404</c:v>
                </c:pt>
                <c:pt idx="176">
                  <c:v>0.17007756224187398</c:v>
                </c:pt>
                <c:pt idx="177">
                  <c:v>0.171110651555478</c:v>
                </c:pt>
                <c:pt idx="178">
                  <c:v>0.17200701680362798</c:v>
                </c:pt>
                <c:pt idx="179">
                  <c:v>0.17293761105775898</c:v>
                </c:pt>
                <c:pt idx="180">
                  <c:v>0.17385034398005569</c:v>
                </c:pt>
                <c:pt idx="181">
                  <c:v>0.17467506818936199</c:v>
                </c:pt>
                <c:pt idx="182">
                  <c:v>0.17553148880208233</c:v>
                </c:pt>
                <c:pt idx="183">
                  <c:v>0.17638783180831433</c:v>
                </c:pt>
                <c:pt idx="184">
                  <c:v>0.17721090803573866</c:v>
                </c:pt>
                <c:pt idx="185">
                  <c:v>0.17798356822399433</c:v>
                </c:pt>
                <c:pt idx="186">
                  <c:v>0.178769298182443</c:v>
                </c:pt>
                <c:pt idx="187">
                  <c:v>0.17959377827565901</c:v>
                </c:pt>
                <c:pt idx="188">
                  <c:v>0.18045762729703699</c:v>
                </c:pt>
                <c:pt idx="189">
                  <c:v>0.18117736238774598</c:v>
                </c:pt>
                <c:pt idx="190">
                  <c:v>0.18181002516844033</c:v>
                </c:pt>
                <c:pt idx="191">
                  <c:v>0.18251349923236235</c:v>
                </c:pt>
                <c:pt idx="192">
                  <c:v>0.18322693097817933</c:v>
                </c:pt>
                <c:pt idx="193">
                  <c:v>0.18395802546049167</c:v>
                </c:pt>
                <c:pt idx="194">
                  <c:v>0.18470923981883969</c:v>
                </c:pt>
                <c:pt idx="195">
                  <c:v>0.18542759768182501</c:v>
                </c:pt>
                <c:pt idx="196">
                  <c:v>0.18613673337136968</c:v>
                </c:pt>
                <c:pt idx="197">
                  <c:v>0.18683658796897004</c:v>
                </c:pt>
                <c:pt idx="198">
                  <c:v>0.18746172910049033</c:v>
                </c:pt>
                <c:pt idx="199">
                  <c:v>0.18812195766519532</c:v>
                </c:pt>
                <c:pt idx="200">
                  <c:v>0.18879603614688567</c:v>
                </c:pt>
                <c:pt idx="201">
                  <c:v>0.18935561905597731</c:v>
                </c:pt>
                <c:pt idx="202">
                  <c:v>0.190006703525922</c:v>
                </c:pt>
                <c:pt idx="203">
                  <c:v>0.19066324761656603</c:v>
                </c:pt>
                <c:pt idx="204">
                  <c:v>0.19117254370191603</c:v>
                </c:pt>
                <c:pt idx="205">
                  <c:v>0.19169730726235834</c:v>
                </c:pt>
                <c:pt idx="206">
                  <c:v>0.19220062762779366</c:v>
                </c:pt>
                <c:pt idx="207">
                  <c:v>0.19265552571004932</c:v>
                </c:pt>
                <c:pt idx="208">
                  <c:v>0.19314048766056033</c:v>
                </c:pt>
                <c:pt idx="209">
                  <c:v>0.19366185472338568</c:v>
                </c:pt>
                <c:pt idx="210">
                  <c:v>0.19416773782716232</c:v>
                </c:pt>
                <c:pt idx="211">
                  <c:v>0.19448846193101801</c:v>
                </c:pt>
                <c:pt idx="212">
                  <c:v>0.19492417512470803</c:v>
                </c:pt>
                <c:pt idx="213">
                  <c:v>0.195422930132958</c:v>
                </c:pt>
                <c:pt idx="214">
                  <c:v>0.19575599170310368</c:v>
                </c:pt>
                <c:pt idx="215">
                  <c:v>0.19616572374465266</c:v>
                </c:pt>
                <c:pt idx="216">
                  <c:v>0.19662743289866266</c:v>
                </c:pt>
                <c:pt idx="217">
                  <c:v>0.19706327890119898</c:v>
                </c:pt>
                <c:pt idx="218">
                  <c:v>0.19748279433052465</c:v>
                </c:pt>
                <c:pt idx="219">
                  <c:v>0.19785775781097534</c:v>
                </c:pt>
                <c:pt idx="220">
                  <c:v>0.19819046069441301</c:v>
                </c:pt>
                <c:pt idx="221">
                  <c:v>0.19855725393604232</c:v>
                </c:pt>
                <c:pt idx="222">
                  <c:v>0.19893809376664998</c:v>
                </c:pt>
                <c:pt idx="223">
                  <c:v>0.199316876331984</c:v>
                </c:pt>
                <c:pt idx="224">
                  <c:v>0.19967357014965401</c:v>
                </c:pt>
                <c:pt idx="225">
                  <c:v>0.20007940643257435</c:v>
                </c:pt>
                <c:pt idx="226">
                  <c:v>0.20051011821314466</c:v>
                </c:pt>
                <c:pt idx="227">
                  <c:v>0.20090447005384135</c:v>
                </c:pt>
                <c:pt idx="228">
                  <c:v>0.20125242376298</c:v>
                </c:pt>
                <c:pt idx="229">
                  <c:v>0.201614638250079</c:v>
                </c:pt>
                <c:pt idx="230">
                  <c:v>0.20203246743664968</c:v>
                </c:pt>
                <c:pt idx="231">
                  <c:v>0.20241768324246034</c:v>
                </c:pt>
                <c:pt idx="232">
                  <c:v>0.20276765213119766</c:v>
                </c:pt>
                <c:pt idx="233">
                  <c:v>0.20312104650175433</c:v>
                </c:pt>
                <c:pt idx="234">
                  <c:v>0.20360870204162299</c:v>
                </c:pt>
                <c:pt idx="235">
                  <c:v>0.20402940450752868</c:v>
                </c:pt>
                <c:pt idx="236">
                  <c:v>0.20436749509493835</c:v>
                </c:pt>
                <c:pt idx="237">
                  <c:v>0.20473181829583567</c:v>
                </c:pt>
                <c:pt idx="238">
                  <c:v>0.20512172499774364</c:v>
                </c:pt>
                <c:pt idx="239">
                  <c:v>0.20554136389810199</c:v>
                </c:pt>
                <c:pt idx="240">
                  <c:v>0.20598066505329735</c:v>
                </c:pt>
                <c:pt idx="241">
                  <c:v>0.20636014058575433</c:v>
                </c:pt>
                <c:pt idx="242">
                  <c:v>0.20671556777323766</c:v>
                </c:pt>
                <c:pt idx="243">
                  <c:v>0.20708710450376966</c:v>
                </c:pt>
                <c:pt idx="244">
                  <c:v>0.207494956704533</c:v>
                </c:pt>
                <c:pt idx="245">
                  <c:v>0.20787169679673134</c:v>
                </c:pt>
                <c:pt idx="246">
                  <c:v>0.20821849378676735</c:v>
                </c:pt>
                <c:pt idx="247">
                  <c:v>0.20861974523167501</c:v>
                </c:pt>
                <c:pt idx="248">
                  <c:v>0.20905328967797468</c:v>
                </c:pt>
                <c:pt idx="249">
                  <c:v>0.20949066632720401</c:v>
                </c:pt>
                <c:pt idx="250">
                  <c:v>0.209896803323568</c:v>
                </c:pt>
                <c:pt idx="251">
                  <c:v>0.21029300355126768</c:v>
                </c:pt>
                <c:pt idx="252">
                  <c:v>0.21066305255873466</c:v>
                </c:pt>
                <c:pt idx="253">
                  <c:v>0.21100471299857268</c:v>
                </c:pt>
                <c:pt idx="254">
                  <c:v>0.211407591008859</c:v>
                </c:pt>
                <c:pt idx="255">
                  <c:v>0.21183559600978333</c:v>
                </c:pt>
                <c:pt idx="256">
                  <c:v>0.21225645714583466</c:v>
                </c:pt>
                <c:pt idx="257">
                  <c:v>0.21265055242298833</c:v>
                </c:pt>
                <c:pt idx="258">
                  <c:v>0.21306962061955367</c:v>
                </c:pt>
                <c:pt idx="259">
                  <c:v>0.21349572748573101</c:v>
                </c:pt>
                <c:pt idx="260">
                  <c:v>0.21386060709905166</c:v>
                </c:pt>
                <c:pt idx="261">
                  <c:v>0.214273579119205</c:v>
                </c:pt>
                <c:pt idx="262">
                  <c:v>0.21471627988736267</c:v>
                </c:pt>
                <c:pt idx="263">
                  <c:v>0.21514178180380569</c:v>
                </c:pt>
                <c:pt idx="264">
                  <c:v>0.21559368530597467</c:v>
                </c:pt>
                <c:pt idx="265">
                  <c:v>0.21604012589908797</c:v>
                </c:pt>
                <c:pt idx="266">
                  <c:v>0.21646478978036199</c:v>
                </c:pt>
                <c:pt idx="267">
                  <c:v>0.21691365171770102</c:v>
                </c:pt>
                <c:pt idx="268">
                  <c:v>0.21737662540644531</c:v>
                </c:pt>
                <c:pt idx="269">
                  <c:v>0.21783604792500666</c:v>
                </c:pt>
                <c:pt idx="270">
                  <c:v>0.21826084973947668</c:v>
                </c:pt>
                <c:pt idx="271">
                  <c:v>0.21867252514966931</c:v>
                </c:pt>
                <c:pt idx="272">
                  <c:v>0.21909603774870368</c:v>
                </c:pt>
                <c:pt idx="273">
                  <c:v>0.21955461222521733</c:v>
                </c:pt>
                <c:pt idx="274">
                  <c:v>0.2199945770378707</c:v>
                </c:pt>
                <c:pt idx="275">
                  <c:v>0.22043936198587635</c:v>
                </c:pt>
                <c:pt idx="276">
                  <c:v>0.220901606384069</c:v>
                </c:pt>
                <c:pt idx="277">
                  <c:v>0.22129337732155066</c:v>
                </c:pt>
                <c:pt idx="278">
                  <c:v>0.22168804691242935</c:v>
                </c:pt>
                <c:pt idx="279">
                  <c:v>0.22211134631052065</c:v>
                </c:pt>
                <c:pt idx="280">
                  <c:v>0.22249833885052597</c:v>
                </c:pt>
                <c:pt idx="281">
                  <c:v>0.22291088361476133</c:v>
                </c:pt>
                <c:pt idx="282">
                  <c:v>0.22334648710951299</c:v>
                </c:pt>
                <c:pt idx="283">
                  <c:v>0.22376722685359099</c:v>
                </c:pt>
                <c:pt idx="284">
                  <c:v>0.22420154417264268</c:v>
                </c:pt>
                <c:pt idx="285">
                  <c:v>0.22464462873093397</c:v>
                </c:pt>
                <c:pt idx="286">
                  <c:v>0.22508115213321434</c:v>
                </c:pt>
                <c:pt idx="287">
                  <c:v>0.22548341681078199</c:v>
                </c:pt>
                <c:pt idx="288">
                  <c:v>0.22588117786947567</c:v>
                </c:pt>
                <c:pt idx="289">
                  <c:v>0.22629921596077232</c:v>
                </c:pt>
                <c:pt idx="290">
                  <c:v>0.22674975554670498</c:v>
                </c:pt>
                <c:pt idx="291">
                  <c:v>0.22719167601223034</c:v>
                </c:pt>
                <c:pt idx="292">
                  <c:v>0.22761498242342035</c:v>
                </c:pt>
                <c:pt idx="293">
                  <c:v>0.22803379100076168</c:v>
                </c:pt>
                <c:pt idx="294">
                  <c:v>0.22846210973947234</c:v>
                </c:pt>
                <c:pt idx="295">
                  <c:v>0.22889084077918168</c:v>
                </c:pt>
                <c:pt idx="296">
                  <c:v>0.22930597298403133</c:v>
                </c:pt>
                <c:pt idx="297">
                  <c:v>0.22972529557653934</c:v>
                </c:pt>
                <c:pt idx="298">
                  <c:v>0.23013679442975934</c:v>
                </c:pt>
                <c:pt idx="299">
                  <c:v>0.23054082199138035</c:v>
                </c:pt>
                <c:pt idx="300">
                  <c:v>0.23098514809979731</c:v>
                </c:pt>
                <c:pt idx="301">
                  <c:v>0.2314294762259177</c:v>
                </c:pt>
                <c:pt idx="302">
                  <c:v>0.23186016167516266</c:v>
                </c:pt>
                <c:pt idx="303">
                  <c:v>0.2322923294011697</c:v>
                </c:pt>
                <c:pt idx="304">
                  <c:v>0.23273183386443599</c:v>
                </c:pt>
                <c:pt idx="305">
                  <c:v>0.23316323699337002</c:v>
                </c:pt>
                <c:pt idx="306">
                  <c:v>0.23356508950380064</c:v>
                </c:pt>
                <c:pt idx="307">
                  <c:v>0.23396524760620299</c:v>
                </c:pt>
                <c:pt idx="308">
                  <c:v>0.23438057818381633</c:v>
                </c:pt>
                <c:pt idx="309">
                  <c:v>0.23481380046921432</c:v>
                </c:pt>
                <c:pt idx="310">
                  <c:v>0.23521900638795534</c:v>
                </c:pt>
                <c:pt idx="311">
                  <c:v>0.23565307783995101</c:v>
                </c:pt>
                <c:pt idx="312">
                  <c:v>0.236115506434557</c:v>
                </c:pt>
                <c:pt idx="313">
                  <c:v>0.23652077806152402</c:v>
                </c:pt>
                <c:pt idx="314">
                  <c:v>0.23689562326001967</c:v>
                </c:pt>
                <c:pt idx="315">
                  <c:v>0.23727021911621868</c:v>
                </c:pt>
                <c:pt idx="316">
                  <c:v>0.23767750570717663</c:v>
                </c:pt>
                <c:pt idx="317">
                  <c:v>0.23806817261994997</c:v>
                </c:pt>
                <c:pt idx="318">
                  <c:v>0.238446241678134</c:v>
                </c:pt>
                <c:pt idx="319">
                  <c:v>0.23883253391162532</c:v>
                </c:pt>
                <c:pt idx="320">
                  <c:v>0.23928468655382298</c:v>
                </c:pt>
                <c:pt idx="321">
                  <c:v>0.239683558499143</c:v>
                </c:pt>
                <c:pt idx="322">
                  <c:v>0.24001246274746232</c:v>
                </c:pt>
                <c:pt idx="323">
                  <c:v>0.24043770902032269</c:v>
                </c:pt>
                <c:pt idx="324">
                  <c:v>0.24082715767762167</c:v>
                </c:pt>
                <c:pt idx="325">
                  <c:v>0.24119089887925402</c:v>
                </c:pt>
                <c:pt idx="326">
                  <c:v>0.24160570643232634</c:v>
                </c:pt>
                <c:pt idx="327">
                  <c:v>0.24200639939365698</c:v>
                </c:pt>
                <c:pt idx="328">
                  <c:v>0.24238750734966399</c:v>
                </c:pt>
                <c:pt idx="329">
                  <c:v>0.24276029911355668</c:v>
                </c:pt>
                <c:pt idx="330">
                  <c:v>0.24315309010066899</c:v>
                </c:pt>
                <c:pt idx="331">
                  <c:v>0.24352143838790732</c:v>
                </c:pt>
                <c:pt idx="332">
                  <c:v>0.24385843185861467</c:v>
                </c:pt>
                <c:pt idx="333">
                  <c:v>0.24423121222464336</c:v>
                </c:pt>
                <c:pt idx="334">
                  <c:v>0.24461935382246733</c:v>
                </c:pt>
                <c:pt idx="335">
                  <c:v>0.24499641637162864</c:v>
                </c:pt>
                <c:pt idx="336">
                  <c:v>0.245330092135814</c:v>
                </c:pt>
                <c:pt idx="337">
                  <c:v>0.24567049139334865</c:v>
                </c:pt>
                <c:pt idx="338">
                  <c:v>0.24601768191743101</c:v>
                </c:pt>
                <c:pt idx="339">
                  <c:v>0.24636008411718968</c:v>
                </c:pt>
                <c:pt idx="340">
                  <c:v>0.24668678513145501</c:v>
                </c:pt>
                <c:pt idx="341">
                  <c:v>0.24700878763230735</c:v>
                </c:pt>
                <c:pt idx="342">
                  <c:v>0.247338045328336</c:v>
                </c:pt>
                <c:pt idx="343">
                  <c:v>0.24769182458465866</c:v>
                </c:pt>
                <c:pt idx="344">
                  <c:v>0.24803590639293902</c:v>
                </c:pt>
                <c:pt idx="345">
                  <c:v>0.24837440328428731</c:v>
                </c:pt>
                <c:pt idx="346">
                  <c:v>0.24873085052264135</c:v>
                </c:pt>
                <c:pt idx="347">
                  <c:v>0.24904129654958865</c:v>
                </c:pt>
                <c:pt idx="348">
                  <c:v>0.24933845452065664</c:v>
                </c:pt>
                <c:pt idx="349">
                  <c:v>0.24966212451725434</c:v>
                </c:pt>
                <c:pt idx="350">
                  <c:v>0.24996860704023535</c:v>
                </c:pt>
                <c:pt idx="351">
                  <c:v>0.25028786228108202</c:v>
                </c:pt>
                <c:pt idx="352">
                  <c:v>0.25062619540584535</c:v>
                </c:pt>
                <c:pt idx="353">
                  <c:v>0.25094627772912964</c:v>
                </c:pt>
                <c:pt idx="354">
                  <c:v>0.25122538207147099</c:v>
                </c:pt>
                <c:pt idx="355">
                  <c:v>0.25148033808127135</c:v>
                </c:pt>
                <c:pt idx="356">
                  <c:v>0.25175401955891302</c:v>
                </c:pt>
                <c:pt idx="357">
                  <c:v>0.25206079595724534</c:v>
                </c:pt>
                <c:pt idx="358">
                  <c:v>0.25237855012493299</c:v>
                </c:pt>
                <c:pt idx="359">
                  <c:v>0.25268232080008968</c:v>
                </c:pt>
                <c:pt idx="360">
                  <c:v>0.25297262693672001</c:v>
                </c:pt>
                <c:pt idx="361">
                  <c:v>0.25327166953742569</c:v>
                </c:pt>
                <c:pt idx="362">
                  <c:v>0.25357052861027768</c:v>
                </c:pt>
                <c:pt idx="363">
                  <c:v>0.25380541418003671</c:v>
                </c:pt>
                <c:pt idx="364">
                  <c:v>0.25405323301930999</c:v>
                </c:pt>
                <c:pt idx="365">
                  <c:v>0.25432243545079469</c:v>
                </c:pt>
                <c:pt idx="366">
                  <c:v>0.25458912525314564</c:v>
                </c:pt>
                <c:pt idx="367">
                  <c:v>0.25483450016338666</c:v>
                </c:pt>
                <c:pt idx="368">
                  <c:v>0.25508404305498805</c:v>
                </c:pt>
                <c:pt idx="369">
                  <c:v>0.255352758577572</c:v>
                </c:pt>
                <c:pt idx="370">
                  <c:v>0.2555827111336863</c:v>
                </c:pt>
                <c:pt idx="371">
                  <c:v>0.25584236694908369</c:v>
                </c:pt>
                <c:pt idx="372">
                  <c:v>0.25613733001139832</c:v>
                </c:pt>
                <c:pt idx="373">
                  <c:v>0.25639369963621733</c:v>
                </c:pt>
                <c:pt idx="374">
                  <c:v>0.25661412689192131</c:v>
                </c:pt>
                <c:pt idx="375">
                  <c:v>0.25681545512741738</c:v>
                </c:pt>
                <c:pt idx="376">
                  <c:v>0.25702707783734968</c:v>
                </c:pt>
                <c:pt idx="377">
                  <c:v>0.25728797954822702</c:v>
                </c:pt>
                <c:pt idx="378">
                  <c:v>0.25754854016020329</c:v>
                </c:pt>
                <c:pt idx="379">
                  <c:v>0.25776499555946469</c:v>
                </c:pt>
                <c:pt idx="380">
                  <c:v>0.25792783464275398</c:v>
                </c:pt>
                <c:pt idx="381">
                  <c:v>0.25814852206821631</c:v>
                </c:pt>
                <c:pt idx="382">
                  <c:v>0.25841254877123265</c:v>
                </c:pt>
                <c:pt idx="383">
                  <c:v>0.25858222420321797</c:v>
                </c:pt>
                <c:pt idx="384">
                  <c:v>0.25876175409743535</c:v>
                </c:pt>
                <c:pt idx="385">
                  <c:v>0.25895970709030364</c:v>
                </c:pt>
                <c:pt idx="386">
                  <c:v>0.25915653601090533</c:v>
                </c:pt>
                <c:pt idx="387">
                  <c:v>0.25932961615994604</c:v>
                </c:pt>
                <c:pt idx="388">
                  <c:v>0.25953670661983236</c:v>
                </c:pt>
                <c:pt idx="389">
                  <c:v>0.25978669082026262</c:v>
                </c:pt>
                <c:pt idx="390">
                  <c:v>0.25996686976076033</c:v>
                </c:pt>
                <c:pt idx="391">
                  <c:v>0.26015828759123999</c:v>
                </c:pt>
                <c:pt idx="392">
                  <c:v>0.26036264197620068</c:v>
                </c:pt>
                <c:pt idx="393">
                  <c:v>0.26053554310548566</c:v>
                </c:pt>
                <c:pt idx="394">
                  <c:v>0.26071646004639565</c:v>
                </c:pt>
                <c:pt idx="395">
                  <c:v>0.26088044287211204</c:v>
                </c:pt>
                <c:pt idx="396">
                  <c:v>0.26100828508859064</c:v>
                </c:pt>
                <c:pt idx="397">
                  <c:v>0.26116178565762699</c:v>
                </c:pt>
                <c:pt idx="398">
                  <c:v>0.26132701853150336</c:v>
                </c:pt>
                <c:pt idx="399">
                  <c:v>0.26150030843097372</c:v>
                </c:pt>
                <c:pt idx="400">
                  <c:v>0.26170341978705003</c:v>
                </c:pt>
                <c:pt idx="401">
                  <c:v>0.26184215447914233</c:v>
                </c:pt>
                <c:pt idx="402">
                  <c:v>0.26194223886111867</c:v>
                </c:pt>
                <c:pt idx="403">
                  <c:v>0.26207977790603998</c:v>
                </c:pt>
                <c:pt idx="404">
                  <c:v>0.26225496548806598</c:v>
                </c:pt>
                <c:pt idx="405">
                  <c:v>0.26242737723683568</c:v>
                </c:pt>
                <c:pt idx="406">
                  <c:v>0.26256740726755368</c:v>
                </c:pt>
                <c:pt idx="407">
                  <c:v>0.26268682034937402</c:v>
                </c:pt>
                <c:pt idx="408">
                  <c:v>0.26282400608467199</c:v>
                </c:pt>
                <c:pt idx="409">
                  <c:v>0.2629680086311883</c:v>
                </c:pt>
                <c:pt idx="410">
                  <c:v>0.26306428566107803</c:v>
                </c:pt>
                <c:pt idx="411">
                  <c:v>0.26317154405952264</c:v>
                </c:pt>
                <c:pt idx="412">
                  <c:v>0.26328404249208898</c:v>
                </c:pt>
                <c:pt idx="413">
                  <c:v>0.26338712798992098</c:v>
                </c:pt>
                <c:pt idx="414">
                  <c:v>0.26351091442995073</c:v>
                </c:pt>
                <c:pt idx="415">
                  <c:v>0.26363763847637567</c:v>
                </c:pt>
                <c:pt idx="416">
                  <c:v>0.26375706627570833</c:v>
                </c:pt>
                <c:pt idx="417">
                  <c:v>0.26387696461267601</c:v>
                </c:pt>
                <c:pt idx="418">
                  <c:v>0.26396653670108233</c:v>
                </c:pt>
                <c:pt idx="419">
                  <c:v>0.26404384182720736</c:v>
                </c:pt>
                <c:pt idx="420">
                  <c:v>0.264149074780274</c:v>
                </c:pt>
                <c:pt idx="421">
                  <c:v>0.26429302173753233</c:v>
                </c:pt>
                <c:pt idx="422">
                  <c:v>0.26438960074084233</c:v>
                </c:pt>
                <c:pt idx="423">
                  <c:v>0.26440644140375968</c:v>
                </c:pt>
                <c:pt idx="424">
                  <c:v>0.26449545898077637</c:v>
                </c:pt>
                <c:pt idx="425">
                  <c:v>0.26459901288551135</c:v>
                </c:pt>
                <c:pt idx="426">
                  <c:v>0.264700768540168</c:v>
                </c:pt>
                <c:pt idx="427">
                  <c:v>0.26481448775425004</c:v>
                </c:pt>
                <c:pt idx="428">
                  <c:v>0.26488723646385065</c:v>
                </c:pt>
                <c:pt idx="429">
                  <c:v>0.264952132724663</c:v>
                </c:pt>
                <c:pt idx="430">
                  <c:v>0.26505046810798666</c:v>
                </c:pt>
                <c:pt idx="431">
                  <c:v>0.26515507947404565</c:v>
                </c:pt>
                <c:pt idx="432">
                  <c:v>0.26522469468054261</c:v>
                </c:pt>
                <c:pt idx="433">
                  <c:v>0.26527362362441836</c:v>
                </c:pt>
                <c:pt idx="434">
                  <c:v>0.26540339775277272</c:v>
                </c:pt>
                <c:pt idx="435">
                  <c:v>0.26547690854819367</c:v>
                </c:pt>
                <c:pt idx="436">
                  <c:v>0.26553024737965364</c:v>
                </c:pt>
                <c:pt idx="437">
                  <c:v>0.26564502387574601</c:v>
                </c:pt>
                <c:pt idx="438">
                  <c:v>0.26568023295232468</c:v>
                </c:pt>
                <c:pt idx="439">
                  <c:v>0.26573452935291098</c:v>
                </c:pt>
                <c:pt idx="440">
                  <c:v>0.26585464405030268</c:v>
                </c:pt>
                <c:pt idx="441">
                  <c:v>0.26591295985601765</c:v>
                </c:pt>
                <c:pt idx="442">
                  <c:v>0.26596866028507865</c:v>
                </c:pt>
                <c:pt idx="443">
                  <c:v>0.26603799673806</c:v>
                </c:pt>
                <c:pt idx="444">
                  <c:v>0.26611498647534099</c:v>
                </c:pt>
                <c:pt idx="445">
                  <c:v>0.26619195569038601</c:v>
                </c:pt>
                <c:pt idx="446">
                  <c:v>0.26625429127247596</c:v>
                </c:pt>
                <c:pt idx="447">
                  <c:v>0.26630327121484326</c:v>
                </c:pt>
                <c:pt idx="448">
                  <c:v>0.26639810298431837</c:v>
                </c:pt>
                <c:pt idx="449">
                  <c:v>0.26646264303915501</c:v>
                </c:pt>
                <c:pt idx="450">
                  <c:v>0.26650374041040531</c:v>
                </c:pt>
                <c:pt idx="451">
                  <c:v>0.26660498074465638</c:v>
                </c:pt>
                <c:pt idx="452">
                  <c:v>0.26665198720214361</c:v>
                </c:pt>
                <c:pt idx="453">
                  <c:v>0.26669021161348733</c:v>
                </c:pt>
                <c:pt idx="454">
                  <c:v>0.2667749083320527</c:v>
                </c:pt>
                <c:pt idx="455">
                  <c:v>0.26680608940480199</c:v>
                </c:pt>
                <c:pt idx="456">
                  <c:v>0.26682052118856464</c:v>
                </c:pt>
                <c:pt idx="457">
                  <c:v>0.26684590048963236</c:v>
                </c:pt>
                <c:pt idx="458">
                  <c:v>0.26689057758145768</c:v>
                </c:pt>
                <c:pt idx="459">
                  <c:v>0.26698415345534199</c:v>
                </c:pt>
                <c:pt idx="460">
                  <c:v>0.26705989872958663</c:v>
                </c:pt>
                <c:pt idx="461">
                  <c:v>0.26705464420370134</c:v>
                </c:pt>
                <c:pt idx="462">
                  <c:v>0.26716684007366936</c:v>
                </c:pt>
                <c:pt idx="463">
                  <c:v>0.26726719765983969</c:v>
                </c:pt>
                <c:pt idx="464">
                  <c:v>0.26729808260845167</c:v>
                </c:pt>
                <c:pt idx="465">
                  <c:v>0.26737355112437494</c:v>
                </c:pt>
                <c:pt idx="466">
                  <c:v>0.26742795876005271</c:v>
                </c:pt>
                <c:pt idx="467">
                  <c:v>0.26746984870506268</c:v>
                </c:pt>
                <c:pt idx="468">
                  <c:v>0.26753332549502534</c:v>
                </c:pt>
                <c:pt idx="469">
                  <c:v>0.26760073907681697</c:v>
                </c:pt>
                <c:pt idx="470">
                  <c:v>0.26767351235409298</c:v>
                </c:pt>
                <c:pt idx="471">
                  <c:v>0.26775004035832201</c:v>
                </c:pt>
                <c:pt idx="472">
                  <c:v>0.26781823412026035</c:v>
                </c:pt>
                <c:pt idx="473">
                  <c:v>0.26788122311892931</c:v>
                </c:pt>
                <c:pt idx="474">
                  <c:v>0.26794316209276531</c:v>
                </c:pt>
                <c:pt idx="475">
                  <c:v>0.26800878691298935</c:v>
                </c:pt>
                <c:pt idx="476">
                  <c:v>0.26807170444966566</c:v>
                </c:pt>
                <c:pt idx="477">
                  <c:v>0.26815019697784764</c:v>
                </c:pt>
                <c:pt idx="478">
                  <c:v>0.26824389138633137</c:v>
                </c:pt>
                <c:pt idx="479">
                  <c:v>0.268294743035076</c:v>
                </c:pt>
                <c:pt idx="480">
                  <c:v>0.26834661268665833</c:v>
                </c:pt>
                <c:pt idx="481">
                  <c:v>0.26841349187693336</c:v>
                </c:pt>
                <c:pt idx="482">
                  <c:v>0.2684909565650247</c:v>
                </c:pt>
                <c:pt idx="483">
                  <c:v>0.26857448481578999</c:v>
                </c:pt>
                <c:pt idx="484">
                  <c:v>0.26865152504024065</c:v>
                </c:pt>
                <c:pt idx="485">
                  <c:v>0.26870965308610767</c:v>
                </c:pt>
                <c:pt idx="486">
                  <c:v>0.26873007166467033</c:v>
                </c:pt>
                <c:pt idx="487">
                  <c:v>0.268788948894716</c:v>
                </c:pt>
                <c:pt idx="488">
                  <c:v>0.26889829130468068</c:v>
                </c:pt>
                <c:pt idx="489">
                  <c:v>0.26901849879977263</c:v>
                </c:pt>
                <c:pt idx="490">
                  <c:v>0.2690725938975323</c:v>
                </c:pt>
                <c:pt idx="491">
                  <c:v>0.26910335872135632</c:v>
                </c:pt>
                <c:pt idx="492">
                  <c:v>0.26916007709639334</c:v>
                </c:pt>
                <c:pt idx="493">
                  <c:v>0.26923165378352998</c:v>
                </c:pt>
                <c:pt idx="494">
                  <c:v>0.26934726065925801</c:v>
                </c:pt>
                <c:pt idx="495">
                  <c:v>0.26945868932589168</c:v>
                </c:pt>
                <c:pt idx="496">
                  <c:v>0.26947280027471165</c:v>
                </c:pt>
                <c:pt idx="497">
                  <c:v>0.26959202665611603</c:v>
                </c:pt>
                <c:pt idx="498">
                  <c:v>0.26969647332501001</c:v>
                </c:pt>
                <c:pt idx="499">
                  <c:v>0.26970180663196203</c:v>
                </c:pt>
                <c:pt idx="500">
                  <c:v>0.26982377858929635</c:v>
                </c:pt>
                <c:pt idx="501">
                  <c:v>0.26992801086146667</c:v>
                </c:pt>
                <c:pt idx="502">
                  <c:v>0.2699915160197483</c:v>
                </c:pt>
                <c:pt idx="503">
                  <c:v>0.2700705927973906</c:v>
                </c:pt>
                <c:pt idx="504">
                  <c:v>0.27016401077009466</c:v>
                </c:pt>
                <c:pt idx="505">
                  <c:v>0.27029630246646535</c:v>
                </c:pt>
                <c:pt idx="506">
                  <c:v>0.2704496216738797</c:v>
                </c:pt>
                <c:pt idx="507">
                  <c:v>0.27046866060573299</c:v>
                </c:pt>
                <c:pt idx="508">
                  <c:v>0.270524646977085</c:v>
                </c:pt>
                <c:pt idx="509">
                  <c:v>0.27062147380259199</c:v>
                </c:pt>
                <c:pt idx="510">
                  <c:v>0.27066000677594299</c:v>
                </c:pt>
                <c:pt idx="511">
                  <c:v>0.27073184287873969</c:v>
                </c:pt>
                <c:pt idx="512">
                  <c:v>0.27083565156296868</c:v>
                </c:pt>
                <c:pt idx="513">
                  <c:v>0.27095039462379461</c:v>
                </c:pt>
                <c:pt idx="514">
                  <c:v>0.27104882923648033</c:v>
                </c:pt>
                <c:pt idx="515">
                  <c:v>0.27111894095045536</c:v>
                </c:pt>
                <c:pt idx="516">
                  <c:v>0.27118297217172799</c:v>
                </c:pt>
                <c:pt idx="517">
                  <c:v>0.27128332209067402</c:v>
                </c:pt>
                <c:pt idx="518">
                  <c:v>0.27142746774171661</c:v>
                </c:pt>
                <c:pt idx="519">
                  <c:v>0.27157229650227466</c:v>
                </c:pt>
                <c:pt idx="520">
                  <c:v>0.27168738950107468</c:v>
                </c:pt>
                <c:pt idx="521">
                  <c:v>0.27178318342590835</c:v>
                </c:pt>
                <c:pt idx="522">
                  <c:v>0.27188000821884101</c:v>
                </c:pt>
                <c:pt idx="523">
                  <c:v>0.27198587106773936</c:v>
                </c:pt>
                <c:pt idx="524">
                  <c:v>0.27209682550955966</c:v>
                </c:pt>
                <c:pt idx="525">
                  <c:v>0.27217098979415438</c:v>
                </c:pt>
                <c:pt idx="526">
                  <c:v>0.27224473859934234</c:v>
                </c:pt>
                <c:pt idx="527">
                  <c:v>0.2723478788423393</c:v>
                </c:pt>
                <c:pt idx="528">
                  <c:v>0.272490188174563</c:v>
                </c:pt>
                <c:pt idx="529">
                  <c:v>0.27258314215903334</c:v>
                </c:pt>
                <c:pt idx="530">
                  <c:v>0.27262949171871104</c:v>
                </c:pt>
                <c:pt idx="531">
                  <c:v>0.27267750970995264</c:v>
                </c:pt>
                <c:pt idx="532">
                  <c:v>0.27280341237651767</c:v>
                </c:pt>
                <c:pt idx="533">
                  <c:v>0.272972800664463</c:v>
                </c:pt>
                <c:pt idx="534">
                  <c:v>0.27312721447664473</c:v>
                </c:pt>
                <c:pt idx="535">
                  <c:v>0.27319016832261162</c:v>
                </c:pt>
                <c:pt idx="536">
                  <c:v>0.273242152291929</c:v>
                </c:pt>
                <c:pt idx="537">
                  <c:v>0.27332571093062802</c:v>
                </c:pt>
                <c:pt idx="538">
                  <c:v>0.27345136634267031</c:v>
                </c:pt>
                <c:pt idx="539">
                  <c:v>0.27355053042853433</c:v>
                </c:pt>
                <c:pt idx="540">
                  <c:v>0.27363937973945834</c:v>
                </c:pt>
                <c:pt idx="541">
                  <c:v>0.27373841227563406</c:v>
                </c:pt>
                <c:pt idx="542">
                  <c:v>0.27386577084783797</c:v>
                </c:pt>
                <c:pt idx="543">
                  <c:v>0.27394787086782901</c:v>
                </c:pt>
                <c:pt idx="544">
                  <c:v>0.27402281740058537</c:v>
                </c:pt>
                <c:pt idx="545">
                  <c:v>0.2741231041421397</c:v>
                </c:pt>
                <c:pt idx="546">
                  <c:v>0.27421246542817229</c:v>
                </c:pt>
                <c:pt idx="547">
                  <c:v>0.27422831894995564</c:v>
                </c:pt>
                <c:pt idx="548">
                  <c:v>0.27425951040756935</c:v>
                </c:pt>
                <c:pt idx="549">
                  <c:v>0.27444000734478036</c:v>
                </c:pt>
                <c:pt idx="550">
                  <c:v>0.27449594564906771</c:v>
                </c:pt>
                <c:pt idx="551">
                  <c:v>0.2745569566819353</c:v>
                </c:pt>
                <c:pt idx="552">
                  <c:v>0.27467995046431998</c:v>
                </c:pt>
                <c:pt idx="553">
                  <c:v>0.27471591849563037</c:v>
                </c:pt>
                <c:pt idx="554">
                  <c:v>0.27482391533896233</c:v>
                </c:pt>
                <c:pt idx="555">
                  <c:v>0.27494851737043596</c:v>
                </c:pt>
                <c:pt idx="556">
                  <c:v>0.27500794177746568</c:v>
                </c:pt>
                <c:pt idx="557">
                  <c:v>0.27517460125024834</c:v>
                </c:pt>
                <c:pt idx="558">
                  <c:v>0.27527031842645566</c:v>
                </c:pt>
                <c:pt idx="559">
                  <c:v>0.27527666095348563</c:v>
                </c:pt>
                <c:pt idx="560">
                  <c:v>0.27534290189701832</c:v>
                </c:pt>
                <c:pt idx="561">
                  <c:v>0.27538720552861268</c:v>
                </c:pt>
                <c:pt idx="562">
                  <c:v>0.27545350020883602</c:v>
                </c:pt>
                <c:pt idx="563">
                  <c:v>0.27558352922358237</c:v>
                </c:pt>
                <c:pt idx="564">
                  <c:v>0.27575851509464566</c:v>
                </c:pt>
                <c:pt idx="565">
                  <c:v>0.27588200177223099</c:v>
                </c:pt>
                <c:pt idx="566">
                  <c:v>0.27598085364696567</c:v>
                </c:pt>
                <c:pt idx="567">
                  <c:v>0.27612673992521269</c:v>
                </c:pt>
                <c:pt idx="568">
                  <c:v>0.27616286066441903</c:v>
                </c:pt>
                <c:pt idx="569">
                  <c:v>0.27622662763910633</c:v>
                </c:pt>
                <c:pt idx="570">
                  <c:v>0.27639422853873868</c:v>
                </c:pt>
                <c:pt idx="571">
                  <c:v>0.27661202360023934</c:v>
                </c:pt>
                <c:pt idx="572">
                  <c:v>0.27672434141205465</c:v>
                </c:pt>
                <c:pt idx="573">
                  <c:v>0.27676772837449565</c:v>
                </c:pt>
                <c:pt idx="574">
                  <c:v>0.27683428390858839</c:v>
                </c:pt>
                <c:pt idx="575">
                  <c:v>0.27697418251763867</c:v>
                </c:pt>
                <c:pt idx="576">
                  <c:v>0.27713472136110434</c:v>
                </c:pt>
                <c:pt idx="577">
                  <c:v>0.27729165113452564</c:v>
                </c:pt>
                <c:pt idx="578">
                  <c:v>0.27744115815652098</c:v>
                </c:pt>
                <c:pt idx="579">
                  <c:v>0.27755226001995398</c:v>
                </c:pt>
                <c:pt idx="580">
                  <c:v>0.27768313457236998</c:v>
                </c:pt>
                <c:pt idx="581">
                  <c:v>0.27782339935815137</c:v>
                </c:pt>
                <c:pt idx="582">
                  <c:v>0.27780956422373165</c:v>
                </c:pt>
                <c:pt idx="583">
                  <c:v>0.27795088618129865</c:v>
                </c:pt>
                <c:pt idx="584">
                  <c:v>0.27809263555565233</c:v>
                </c:pt>
                <c:pt idx="585">
                  <c:v>0.2780634912460343</c:v>
                </c:pt>
                <c:pt idx="586">
                  <c:v>0.27834370935841501</c:v>
                </c:pt>
                <c:pt idx="587">
                  <c:v>0.27849971792368039</c:v>
                </c:pt>
                <c:pt idx="588">
                  <c:v>0.27847405051993301</c:v>
                </c:pt>
                <c:pt idx="589">
                  <c:v>0.27852264912209229</c:v>
                </c:pt>
                <c:pt idx="590">
                  <c:v>0.27857493836940167</c:v>
                </c:pt>
                <c:pt idx="591">
                  <c:v>0.27877669143303568</c:v>
                </c:pt>
                <c:pt idx="592">
                  <c:v>0.27912233215734567</c:v>
                </c:pt>
                <c:pt idx="593">
                  <c:v>0.27929494281291767</c:v>
                </c:pt>
                <c:pt idx="594">
                  <c:v>0.27922621697197503</c:v>
                </c:pt>
                <c:pt idx="595">
                  <c:v>0.27915680487189104</c:v>
                </c:pt>
                <c:pt idx="596">
                  <c:v>0.27932380974717069</c:v>
                </c:pt>
                <c:pt idx="597">
                  <c:v>0.27945522684915397</c:v>
                </c:pt>
                <c:pt idx="598">
                  <c:v>0.27954226720384073</c:v>
                </c:pt>
                <c:pt idx="599">
                  <c:v>0.27966056956908369</c:v>
                </c:pt>
                <c:pt idx="600">
                  <c:v>0.27990523077804103</c:v>
                </c:pt>
                <c:pt idx="601">
                  <c:v>0.27990523077804103</c:v>
                </c:pt>
                <c:pt idx="602">
                  <c:v>0.279935751634317</c:v>
                </c:pt>
                <c:pt idx="603">
                  <c:v>0.2799840218026397</c:v>
                </c:pt>
                <c:pt idx="604">
                  <c:v>0.28010092787814128</c:v>
                </c:pt>
                <c:pt idx="605">
                  <c:v>0.28021033115706967</c:v>
                </c:pt>
                <c:pt idx="606">
                  <c:v>0.28027859338029065</c:v>
                </c:pt>
                <c:pt idx="607">
                  <c:v>0.28036151609015297</c:v>
                </c:pt>
                <c:pt idx="608">
                  <c:v>0.28052709745121468</c:v>
                </c:pt>
                <c:pt idx="609">
                  <c:v>0.28065318634134834</c:v>
                </c:pt>
                <c:pt idx="610">
                  <c:v>0.28075024245028596</c:v>
                </c:pt>
                <c:pt idx="611">
                  <c:v>0.28073107888852267</c:v>
                </c:pt>
                <c:pt idx="612">
                  <c:v>0.28063258170240929</c:v>
                </c:pt>
                <c:pt idx="613">
                  <c:v>0.28065945980785295</c:v>
                </c:pt>
                <c:pt idx="614">
                  <c:v>0.28074249514669697</c:v>
                </c:pt>
                <c:pt idx="615">
                  <c:v>0.28090312814546164</c:v>
                </c:pt>
                <c:pt idx="616">
                  <c:v>0.28101662393135834</c:v>
                </c:pt>
                <c:pt idx="617">
                  <c:v>0.28116504942070231</c:v>
                </c:pt>
                <c:pt idx="618">
                  <c:v>0.28128952483567632</c:v>
                </c:pt>
                <c:pt idx="619">
                  <c:v>0.28139835688396797</c:v>
                </c:pt>
                <c:pt idx="620">
                  <c:v>0.28146198161617098</c:v>
                </c:pt>
                <c:pt idx="621">
                  <c:v>0.28150882940126998</c:v>
                </c:pt>
                <c:pt idx="622">
                  <c:v>0.28156933137270607</c:v>
                </c:pt>
                <c:pt idx="623">
                  <c:v>0.28154541826707097</c:v>
                </c:pt>
                <c:pt idx="624">
                  <c:v>0.28151473559957435</c:v>
                </c:pt>
                <c:pt idx="625">
                  <c:v>0.28161193739220497</c:v>
                </c:pt>
                <c:pt idx="626">
                  <c:v>0.28175510409838261</c:v>
                </c:pt>
                <c:pt idx="627">
                  <c:v>0.28185632459083798</c:v>
                </c:pt>
                <c:pt idx="628">
                  <c:v>0.2819490189111607</c:v>
                </c:pt>
                <c:pt idx="629">
                  <c:v>0.28204001650328064</c:v>
                </c:pt>
                <c:pt idx="630">
                  <c:v>0.28209807075486698</c:v>
                </c:pt>
                <c:pt idx="631">
                  <c:v>0.28217323815621365</c:v>
                </c:pt>
                <c:pt idx="632">
                  <c:v>0.28228038635354463</c:v>
                </c:pt>
                <c:pt idx="633">
                  <c:v>0.28242535762789633</c:v>
                </c:pt>
                <c:pt idx="634">
                  <c:v>0.28256548213424831</c:v>
                </c:pt>
                <c:pt idx="635">
                  <c:v>0.28268196887699132</c:v>
                </c:pt>
                <c:pt idx="636">
                  <c:v>0.28281032836306302</c:v>
                </c:pt>
                <c:pt idx="637">
                  <c:v>0.28288783014053637</c:v>
                </c:pt>
                <c:pt idx="638">
                  <c:v>0.28293948662014168</c:v>
                </c:pt>
                <c:pt idx="639">
                  <c:v>0.28301065224836569</c:v>
                </c:pt>
                <c:pt idx="640">
                  <c:v>0.28304841711867401</c:v>
                </c:pt>
                <c:pt idx="641">
                  <c:v>0.28312159658557573</c:v>
                </c:pt>
                <c:pt idx="642">
                  <c:v>0.28321001734310564</c:v>
                </c:pt>
                <c:pt idx="643">
                  <c:v>0.28334099710375366</c:v>
                </c:pt>
                <c:pt idx="644">
                  <c:v>0.28339905082455868</c:v>
                </c:pt>
                <c:pt idx="645">
                  <c:v>0.28344809702087331</c:v>
                </c:pt>
                <c:pt idx="646">
                  <c:v>0.28350168297764167</c:v>
                </c:pt>
                <c:pt idx="647">
                  <c:v>0.28353143021744165</c:v>
                </c:pt>
                <c:pt idx="648">
                  <c:v>0.28362518165105932</c:v>
                </c:pt>
                <c:pt idx="649">
                  <c:v>0.28377898584447497</c:v>
                </c:pt>
                <c:pt idx="650">
                  <c:v>0.28390338289219169</c:v>
                </c:pt>
                <c:pt idx="651">
                  <c:v>0.28399075408247698</c:v>
                </c:pt>
                <c:pt idx="652">
                  <c:v>0.28406425915368466</c:v>
                </c:pt>
                <c:pt idx="653">
                  <c:v>0.28406244489520599</c:v>
                </c:pt>
                <c:pt idx="654">
                  <c:v>0.28407651676137829</c:v>
                </c:pt>
                <c:pt idx="655">
                  <c:v>0.28412634278291199</c:v>
                </c:pt>
                <c:pt idx="656">
                  <c:v>0.28419390891075769</c:v>
                </c:pt>
                <c:pt idx="657">
                  <c:v>0.28422797074284967</c:v>
                </c:pt>
                <c:pt idx="658">
                  <c:v>0.28436992648511134</c:v>
                </c:pt>
                <c:pt idx="659">
                  <c:v>0.28453705336633534</c:v>
                </c:pt>
                <c:pt idx="660">
                  <c:v>0.28458671774357802</c:v>
                </c:pt>
                <c:pt idx="661">
                  <c:v>0.2846569371457443</c:v>
                </c:pt>
                <c:pt idx="662">
                  <c:v>0.28472678155103637</c:v>
                </c:pt>
                <c:pt idx="663">
                  <c:v>0.28474721533496999</c:v>
                </c:pt>
                <c:pt idx="664">
                  <c:v>0.2848396501019903</c:v>
                </c:pt>
                <c:pt idx="665">
                  <c:v>0.28492656788542098</c:v>
                </c:pt>
                <c:pt idx="666">
                  <c:v>0.28494860682619233</c:v>
                </c:pt>
                <c:pt idx="667">
                  <c:v>0.28498656879466067</c:v>
                </c:pt>
                <c:pt idx="668">
                  <c:v>0.28496859991035134</c:v>
                </c:pt>
                <c:pt idx="669">
                  <c:v>0.28501343804625401</c:v>
                </c:pt>
                <c:pt idx="670">
                  <c:v>0.28508658966093697</c:v>
                </c:pt>
                <c:pt idx="671">
                  <c:v>0.28520258750349636</c:v>
                </c:pt>
                <c:pt idx="672">
                  <c:v>0.2853034786327327</c:v>
                </c:pt>
                <c:pt idx="673">
                  <c:v>0.28536484786514033</c:v>
                </c:pt>
                <c:pt idx="674">
                  <c:v>0.28541489075104898</c:v>
                </c:pt>
                <c:pt idx="675">
                  <c:v>0.28548539640028403</c:v>
                </c:pt>
                <c:pt idx="676">
                  <c:v>0.28554557677305104</c:v>
                </c:pt>
                <c:pt idx="677">
                  <c:v>0.28562362023098165</c:v>
                </c:pt>
                <c:pt idx="678">
                  <c:v>0.28571696862080936</c:v>
                </c:pt>
                <c:pt idx="679">
                  <c:v>0.28580453689958801</c:v>
                </c:pt>
                <c:pt idx="680">
                  <c:v>0.28588137929464835</c:v>
                </c:pt>
                <c:pt idx="681">
                  <c:v>0.28593819967044903</c:v>
                </c:pt>
                <c:pt idx="682">
                  <c:v>0.28600209222744366</c:v>
                </c:pt>
                <c:pt idx="683">
                  <c:v>0.28605555345647699</c:v>
                </c:pt>
                <c:pt idx="684">
                  <c:v>0.28614721630401296</c:v>
                </c:pt>
                <c:pt idx="685">
                  <c:v>0.286213713238404</c:v>
                </c:pt>
                <c:pt idx="686">
                  <c:v>0.28635132318523432</c:v>
                </c:pt>
                <c:pt idx="687">
                  <c:v>0.28652296531472832</c:v>
                </c:pt>
                <c:pt idx="688">
                  <c:v>0.28660336282217003</c:v>
                </c:pt>
                <c:pt idx="689">
                  <c:v>0.28667205136763668</c:v>
                </c:pt>
                <c:pt idx="690">
                  <c:v>0.28677677058805634</c:v>
                </c:pt>
                <c:pt idx="691">
                  <c:v>0.28687257820780804</c:v>
                </c:pt>
                <c:pt idx="692">
                  <c:v>0.28701148276385102</c:v>
                </c:pt>
                <c:pt idx="693">
                  <c:v>0.28712759839178631</c:v>
                </c:pt>
                <c:pt idx="694">
                  <c:v>0.28726616436379565</c:v>
                </c:pt>
                <c:pt idx="695">
                  <c:v>0.28737002923569999</c:v>
                </c:pt>
                <c:pt idx="696">
                  <c:v>0.28741445803649301</c:v>
                </c:pt>
                <c:pt idx="697">
                  <c:v>0.2874969546220037</c:v>
                </c:pt>
                <c:pt idx="698">
                  <c:v>0.28757983458323838</c:v>
                </c:pt>
                <c:pt idx="699">
                  <c:v>0.28771372351036267</c:v>
                </c:pt>
                <c:pt idx="700">
                  <c:v>0.287810463698351</c:v>
                </c:pt>
                <c:pt idx="701">
                  <c:v>0.28796471945840668</c:v>
                </c:pt>
                <c:pt idx="702">
                  <c:v>0.28810474235013034</c:v>
                </c:pt>
                <c:pt idx="703">
                  <c:v>0.28819089465245568</c:v>
                </c:pt>
                <c:pt idx="704">
                  <c:v>0.288281906502944</c:v>
                </c:pt>
                <c:pt idx="705">
                  <c:v>0.28837523731652398</c:v>
                </c:pt>
                <c:pt idx="706">
                  <c:v>0.28847653306548365</c:v>
                </c:pt>
                <c:pt idx="707">
                  <c:v>0.2885861352093943</c:v>
                </c:pt>
                <c:pt idx="708">
                  <c:v>0.28866068529524397</c:v>
                </c:pt>
                <c:pt idx="709">
                  <c:v>0.28873088851752199</c:v>
                </c:pt>
                <c:pt idx="710">
                  <c:v>0.28879548580285469</c:v>
                </c:pt>
                <c:pt idx="711">
                  <c:v>0.28881157865124635</c:v>
                </c:pt>
                <c:pt idx="712">
                  <c:v>0.28887448414423234</c:v>
                </c:pt>
                <c:pt idx="713">
                  <c:v>0.28897272841884636</c:v>
                </c:pt>
                <c:pt idx="714">
                  <c:v>0.28905444009210701</c:v>
                </c:pt>
                <c:pt idx="715">
                  <c:v>0.28911534523722265</c:v>
                </c:pt>
                <c:pt idx="716">
                  <c:v>0.28919611576005266</c:v>
                </c:pt>
                <c:pt idx="717">
                  <c:v>0.289293307876338</c:v>
                </c:pt>
                <c:pt idx="718">
                  <c:v>0.28937946500820494</c:v>
                </c:pt>
                <c:pt idx="719">
                  <c:v>0.28946687688512868</c:v>
                </c:pt>
                <c:pt idx="720">
                  <c:v>0.28957738749596401</c:v>
                </c:pt>
                <c:pt idx="721">
                  <c:v>0.28965747722474594</c:v>
                </c:pt>
                <c:pt idx="722">
                  <c:v>0.2897159951987443</c:v>
                </c:pt>
                <c:pt idx="723">
                  <c:v>0.28978515403286864</c:v>
                </c:pt>
                <c:pt idx="724">
                  <c:v>0.28987609089900362</c:v>
                </c:pt>
                <c:pt idx="725">
                  <c:v>0.28991861394488599</c:v>
                </c:pt>
                <c:pt idx="726">
                  <c:v>0.28994034431161197</c:v>
                </c:pt>
                <c:pt idx="727">
                  <c:v>0.28994051965582895</c:v>
                </c:pt>
                <c:pt idx="728">
                  <c:v>0.28992105024632003</c:v>
                </c:pt>
                <c:pt idx="729">
                  <c:v>0.28993295700326865</c:v>
                </c:pt>
                <c:pt idx="730">
                  <c:v>0.28996419523376599</c:v>
                </c:pt>
                <c:pt idx="731">
                  <c:v>0.28995890496840365</c:v>
                </c:pt>
                <c:pt idx="732">
                  <c:v>0.28998285574928001</c:v>
                </c:pt>
                <c:pt idx="733">
                  <c:v>0.29002615267621934</c:v>
                </c:pt>
                <c:pt idx="734">
                  <c:v>0.29004116286648302</c:v>
                </c:pt>
                <c:pt idx="735">
                  <c:v>0.29007364434454302</c:v>
                </c:pt>
                <c:pt idx="736">
                  <c:v>0.29007448295751664</c:v>
                </c:pt>
                <c:pt idx="737">
                  <c:v>0.29003672502961336</c:v>
                </c:pt>
                <c:pt idx="738">
                  <c:v>0.29000474305842233</c:v>
                </c:pt>
                <c:pt idx="739">
                  <c:v>0.2899614706796943</c:v>
                </c:pt>
                <c:pt idx="740">
                  <c:v>0.28992208166638533</c:v>
                </c:pt>
                <c:pt idx="741">
                  <c:v>0.28987962547369833</c:v>
                </c:pt>
                <c:pt idx="742">
                  <c:v>0.28986069818413768</c:v>
                </c:pt>
                <c:pt idx="743">
                  <c:v>0.28984834644503299</c:v>
                </c:pt>
                <c:pt idx="744">
                  <c:v>0.28982184615884932</c:v>
                </c:pt>
                <c:pt idx="745">
                  <c:v>0.28979153026176835</c:v>
                </c:pt>
                <c:pt idx="746">
                  <c:v>0.28974886231879665</c:v>
                </c:pt>
                <c:pt idx="747">
                  <c:v>0.28972428694700197</c:v>
                </c:pt>
                <c:pt idx="748">
                  <c:v>0.28969651256034834</c:v>
                </c:pt>
                <c:pt idx="749">
                  <c:v>0.2896794365741</c:v>
                </c:pt>
                <c:pt idx="750">
                  <c:v>0.28968452295800967</c:v>
                </c:pt>
                <c:pt idx="751">
                  <c:v>0.28967998461012395</c:v>
                </c:pt>
                <c:pt idx="752">
                  <c:v>0.28966567330261267</c:v>
                </c:pt>
                <c:pt idx="753">
                  <c:v>0.28966326960051969</c:v>
                </c:pt>
                <c:pt idx="754">
                  <c:v>0.28967122528235367</c:v>
                </c:pt>
                <c:pt idx="755">
                  <c:v>0.28966280155733171</c:v>
                </c:pt>
                <c:pt idx="756">
                  <c:v>0.28967357871568167</c:v>
                </c:pt>
                <c:pt idx="757">
                  <c:v>0.28971245885789831</c:v>
                </c:pt>
                <c:pt idx="758">
                  <c:v>0.28973540567146566</c:v>
                </c:pt>
                <c:pt idx="759">
                  <c:v>0.28976935616322064</c:v>
                </c:pt>
                <c:pt idx="760">
                  <c:v>0.28978739888121269</c:v>
                </c:pt>
                <c:pt idx="761">
                  <c:v>0.28978264258927633</c:v>
                </c:pt>
                <c:pt idx="762">
                  <c:v>0.28980527027688568</c:v>
                </c:pt>
                <c:pt idx="763">
                  <c:v>0.28983164542189632</c:v>
                </c:pt>
                <c:pt idx="764">
                  <c:v>0.28986778048779499</c:v>
                </c:pt>
                <c:pt idx="765">
                  <c:v>0.2899254389703147</c:v>
                </c:pt>
                <c:pt idx="766">
                  <c:v>0.28997507491972097</c:v>
                </c:pt>
                <c:pt idx="767">
                  <c:v>0.29002665750872764</c:v>
                </c:pt>
                <c:pt idx="768">
                  <c:v>0.29007539506297003</c:v>
                </c:pt>
                <c:pt idx="769">
                  <c:v>0.29012034201913162</c:v>
                </c:pt>
                <c:pt idx="770">
                  <c:v>0.29016851989872999</c:v>
                </c:pt>
                <c:pt idx="771">
                  <c:v>0.29022260804161798</c:v>
                </c:pt>
                <c:pt idx="772">
                  <c:v>0.29028234136349002</c:v>
                </c:pt>
                <c:pt idx="773">
                  <c:v>0.29033272599815768</c:v>
                </c:pt>
                <c:pt idx="774">
                  <c:v>0.290389821477191</c:v>
                </c:pt>
                <c:pt idx="775">
                  <c:v>0.29043449265431803</c:v>
                </c:pt>
                <c:pt idx="776">
                  <c:v>0.290460448112352</c:v>
                </c:pt>
                <c:pt idx="777">
                  <c:v>0.29050060800789568</c:v>
                </c:pt>
                <c:pt idx="778">
                  <c:v>0.29054954610012168</c:v>
                </c:pt>
                <c:pt idx="779">
                  <c:v>0.29058755078238768</c:v>
                </c:pt>
                <c:pt idx="780">
                  <c:v>0.29062416002760699</c:v>
                </c:pt>
                <c:pt idx="781">
                  <c:v>0.29066222550777132</c:v>
                </c:pt>
                <c:pt idx="782">
                  <c:v>0.290691378451781</c:v>
                </c:pt>
                <c:pt idx="783">
                  <c:v>0.29072451445309999</c:v>
                </c:pt>
                <c:pt idx="784">
                  <c:v>0.29076602511232535</c:v>
                </c:pt>
                <c:pt idx="785">
                  <c:v>0.29080021950284268</c:v>
                </c:pt>
                <c:pt idx="786">
                  <c:v>0.29083878699489968</c:v>
                </c:pt>
                <c:pt idx="787">
                  <c:v>0.29087597276716465</c:v>
                </c:pt>
                <c:pt idx="788">
                  <c:v>0.29091791734926969</c:v>
                </c:pt>
                <c:pt idx="789">
                  <c:v>0.29097005858651664</c:v>
                </c:pt>
                <c:pt idx="790">
                  <c:v>0.29100742036053134</c:v>
                </c:pt>
                <c:pt idx="791">
                  <c:v>0.29104214149426</c:v>
                </c:pt>
                <c:pt idx="792">
                  <c:v>0.29107135621927965</c:v>
                </c:pt>
                <c:pt idx="793">
                  <c:v>0.29108080749151005</c:v>
                </c:pt>
                <c:pt idx="794">
                  <c:v>0.29110901744734835</c:v>
                </c:pt>
                <c:pt idx="795">
                  <c:v>0.29114053925356737</c:v>
                </c:pt>
                <c:pt idx="796">
                  <c:v>0.29117891881688668</c:v>
                </c:pt>
                <c:pt idx="797">
                  <c:v>0.29123593135158704</c:v>
                </c:pt>
                <c:pt idx="798">
                  <c:v>0.29128282097681701</c:v>
                </c:pt>
                <c:pt idx="799">
                  <c:v>0.29132807828306934</c:v>
                </c:pt>
                <c:pt idx="800">
                  <c:v>0.29137498134950196</c:v>
                </c:pt>
                <c:pt idx="801">
                  <c:v>0.29141606523508568</c:v>
                </c:pt>
                <c:pt idx="802">
                  <c:v>0.29144843545481097</c:v>
                </c:pt>
                <c:pt idx="803">
                  <c:v>0.29148867188284333</c:v>
                </c:pt>
                <c:pt idx="804">
                  <c:v>0.29153312210907001</c:v>
                </c:pt>
                <c:pt idx="805">
                  <c:v>0.29157122055616663</c:v>
                </c:pt>
                <c:pt idx="806">
                  <c:v>0.29161353019864533</c:v>
                </c:pt>
                <c:pt idx="807">
                  <c:v>0.29164586678156695</c:v>
                </c:pt>
                <c:pt idx="808">
                  <c:v>0.29166626417504266</c:v>
                </c:pt>
                <c:pt idx="809">
                  <c:v>0.29169182850209835</c:v>
                </c:pt>
                <c:pt idx="810">
                  <c:v>0.29171800741719933</c:v>
                </c:pt>
                <c:pt idx="811">
                  <c:v>0.29173950461505571</c:v>
                </c:pt>
                <c:pt idx="812">
                  <c:v>0.29176620366966832</c:v>
                </c:pt>
                <c:pt idx="813">
                  <c:v>0.29178210246400665</c:v>
                </c:pt>
                <c:pt idx="814">
                  <c:v>0.29179098905181866</c:v>
                </c:pt>
                <c:pt idx="815">
                  <c:v>0.2917811633277107</c:v>
                </c:pt>
                <c:pt idx="816">
                  <c:v>0.29179968791051564</c:v>
                </c:pt>
                <c:pt idx="817">
                  <c:v>0.29182436148318097</c:v>
                </c:pt>
                <c:pt idx="818">
                  <c:v>0.29184716959940066</c:v>
                </c:pt>
                <c:pt idx="819">
                  <c:v>0.29189327534204335</c:v>
                </c:pt>
                <c:pt idx="820">
                  <c:v>0.29191558404798901</c:v>
                </c:pt>
                <c:pt idx="821">
                  <c:v>0.29192335618484599</c:v>
                </c:pt>
                <c:pt idx="822">
                  <c:v>0.29193065136432433</c:v>
                </c:pt>
                <c:pt idx="823">
                  <c:v>0.29192547066005936</c:v>
                </c:pt>
                <c:pt idx="824">
                  <c:v>0.29193013503047033</c:v>
                </c:pt>
                <c:pt idx="825">
                  <c:v>0.29193250227210371</c:v>
                </c:pt>
                <c:pt idx="826">
                  <c:v>0.29193916370726997</c:v>
                </c:pt>
                <c:pt idx="827">
                  <c:v>0.29194258876628898</c:v>
                </c:pt>
                <c:pt idx="828">
                  <c:v>0.29196676873796101</c:v>
                </c:pt>
                <c:pt idx="829">
                  <c:v>0.29198919789617633</c:v>
                </c:pt>
                <c:pt idx="830">
                  <c:v>0.29202197666396934</c:v>
                </c:pt>
                <c:pt idx="831">
                  <c:v>0.29203630768027861</c:v>
                </c:pt>
                <c:pt idx="832">
                  <c:v>0.29204827118900695</c:v>
                </c:pt>
                <c:pt idx="833">
                  <c:v>0.29206215542563202</c:v>
                </c:pt>
                <c:pt idx="834">
                  <c:v>0.29205823845124834</c:v>
                </c:pt>
                <c:pt idx="835">
                  <c:v>0.29207219362032999</c:v>
                </c:pt>
                <c:pt idx="836">
                  <c:v>0.2921059892347207</c:v>
                </c:pt>
                <c:pt idx="837">
                  <c:v>0.29212655641854801</c:v>
                </c:pt>
                <c:pt idx="838">
                  <c:v>0.29213964587389069</c:v>
                </c:pt>
                <c:pt idx="839">
                  <c:v>0.29216079837395498</c:v>
                </c:pt>
                <c:pt idx="840">
                  <c:v>0.292186471109533</c:v>
                </c:pt>
                <c:pt idx="841">
                  <c:v>0.29220747123118396</c:v>
                </c:pt>
                <c:pt idx="842">
                  <c:v>0.29222709627340065</c:v>
                </c:pt>
                <c:pt idx="843">
                  <c:v>0.29225457239038866</c:v>
                </c:pt>
                <c:pt idx="844">
                  <c:v>0.29227548587259267</c:v>
                </c:pt>
                <c:pt idx="845">
                  <c:v>0.29228619747701168</c:v>
                </c:pt>
                <c:pt idx="846">
                  <c:v>0.29230961930952698</c:v>
                </c:pt>
                <c:pt idx="847">
                  <c:v>0.29234289639334404</c:v>
                </c:pt>
                <c:pt idx="848">
                  <c:v>0.29236624403861261</c:v>
                </c:pt>
                <c:pt idx="849">
                  <c:v>0.29238884634386636</c:v>
                </c:pt>
                <c:pt idx="850">
                  <c:v>0.29241150600818799</c:v>
                </c:pt>
                <c:pt idx="851">
                  <c:v>0.29242660874208165</c:v>
                </c:pt>
                <c:pt idx="852">
                  <c:v>0.2924486648921687</c:v>
                </c:pt>
                <c:pt idx="853">
                  <c:v>0.29248026688346535</c:v>
                </c:pt>
                <c:pt idx="854">
                  <c:v>0.29250469707145638</c:v>
                </c:pt>
                <c:pt idx="855">
                  <c:v>0.29252679883432664</c:v>
                </c:pt>
                <c:pt idx="856">
                  <c:v>0.29254844524017698</c:v>
                </c:pt>
                <c:pt idx="857">
                  <c:v>0.29257124588280631</c:v>
                </c:pt>
                <c:pt idx="858">
                  <c:v>0.29258313320684803</c:v>
                </c:pt>
                <c:pt idx="859">
                  <c:v>0.29259683285243399</c:v>
                </c:pt>
                <c:pt idx="860">
                  <c:v>0.29262043231479601</c:v>
                </c:pt>
                <c:pt idx="861">
                  <c:v>0.29264197703892131</c:v>
                </c:pt>
                <c:pt idx="862">
                  <c:v>0.29266740408476738</c:v>
                </c:pt>
                <c:pt idx="863">
                  <c:v>0.29268466660199433</c:v>
                </c:pt>
                <c:pt idx="864">
                  <c:v>0.29269919621092572</c:v>
                </c:pt>
                <c:pt idx="865">
                  <c:v>0.29271501453843735</c:v>
                </c:pt>
                <c:pt idx="866">
                  <c:v>0.292727415815832</c:v>
                </c:pt>
                <c:pt idx="867">
                  <c:v>0.29273885771902902</c:v>
                </c:pt>
                <c:pt idx="868">
                  <c:v>0.29275104160767335</c:v>
                </c:pt>
                <c:pt idx="869">
                  <c:v>0.29276386463701504</c:v>
                </c:pt>
                <c:pt idx="870">
                  <c:v>0.29277249791537502</c:v>
                </c:pt>
                <c:pt idx="871">
                  <c:v>0.29278296064187997</c:v>
                </c:pt>
                <c:pt idx="872">
                  <c:v>0.29280056280678801</c:v>
                </c:pt>
                <c:pt idx="873">
                  <c:v>0.29281490489274836</c:v>
                </c:pt>
                <c:pt idx="874">
                  <c:v>0.29280582120057369</c:v>
                </c:pt>
                <c:pt idx="875">
                  <c:v>0.29280091388062929</c:v>
                </c:pt>
                <c:pt idx="876">
                  <c:v>0.29280328129562533</c:v>
                </c:pt>
                <c:pt idx="877">
                  <c:v>0.29280148630008701</c:v>
                </c:pt>
                <c:pt idx="878">
                  <c:v>0.29280013275957001</c:v>
                </c:pt>
                <c:pt idx="879">
                  <c:v>0.29281240475404768</c:v>
                </c:pt>
                <c:pt idx="880">
                  <c:v>0.29281206042224633</c:v>
                </c:pt>
                <c:pt idx="881">
                  <c:v>0.29279467165571832</c:v>
                </c:pt>
                <c:pt idx="882">
                  <c:v>0.29279082343426599</c:v>
                </c:pt>
                <c:pt idx="883">
                  <c:v>0.29279601980713232</c:v>
                </c:pt>
                <c:pt idx="884">
                  <c:v>0.2927936097665243</c:v>
                </c:pt>
                <c:pt idx="885">
                  <c:v>0.29279222856069431</c:v>
                </c:pt>
                <c:pt idx="886">
                  <c:v>0.29278906699544299</c:v>
                </c:pt>
                <c:pt idx="887">
                  <c:v>0.2927755158344803</c:v>
                </c:pt>
                <c:pt idx="888">
                  <c:v>0.29277084914353696</c:v>
                </c:pt>
                <c:pt idx="889">
                  <c:v>0.292776539474703</c:v>
                </c:pt>
                <c:pt idx="890">
                  <c:v>0.29277438112452336</c:v>
                </c:pt>
                <c:pt idx="891">
                  <c:v>0.2927659699245993</c:v>
                </c:pt>
                <c:pt idx="892">
                  <c:v>0.29275833700048265</c:v>
                </c:pt>
                <c:pt idx="893">
                  <c:v>0.29274049448415967</c:v>
                </c:pt>
                <c:pt idx="894">
                  <c:v>0.29270762062386463</c:v>
                </c:pt>
                <c:pt idx="895">
                  <c:v>0.29268143375024264</c:v>
                </c:pt>
                <c:pt idx="896">
                  <c:v>0.2926537542589977</c:v>
                </c:pt>
                <c:pt idx="897">
                  <c:v>0.29262720222549032</c:v>
                </c:pt>
                <c:pt idx="898">
                  <c:v>0.29260300572163905</c:v>
                </c:pt>
                <c:pt idx="899">
                  <c:v>0.29256904697007996</c:v>
                </c:pt>
                <c:pt idx="900">
                  <c:v>0.29252622331677564</c:v>
                </c:pt>
                <c:pt idx="901">
                  <c:v>0.29249172637547233</c:v>
                </c:pt>
                <c:pt idx="902">
                  <c:v>0.29244773099618632</c:v>
                </c:pt>
                <c:pt idx="903">
                  <c:v>0.29241833811345302</c:v>
                </c:pt>
                <c:pt idx="904">
                  <c:v>0.29240446734482767</c:v>
                </c:pt>
                <c:pt idx="905">
                  <c:v>0.29238881752651935</c:v>
                </c:pt>
                <c:pt idx="906">
                  <c:v>0.29237789634106531</c:v>
                </c:pt>
                <c:pt idx="907">
                  <c:v>0.29235801744119</c:v>
                </c:pt>
                <c:pt idx="908">
                  <c:v>0.29232444052864831</c:v>
                </c:pt>
                <c:pt idx="909">
                  <c:v>0.29229170912542762</c:v>
                </c:pt>
                <c:pt idx="910">
                  <c:v>0.29227225423033237</c:v>
                </c:pt>
                <c:pt idx="911">
                  <c:v>0.29225685905971166</c:v>
                </c:pt>
                <c:pt idx="912">
                  <c:v>0.29224201802541666</c:v>
                </c:pt>
                <c:pt idx="913">
                  <c:v>0.29223525079006568</c:v>
                </c:pt>
                <c:pt idx="914">
                  <c:v>0.29223379194902205</c:v>
                </c:pt>
                <c:pt idx="915">
                  <c:v>0.29222953879032437</c:v>
                </c:pt>
                <c:pt idx="916">
                  <c:v>0.29223365927305361</c:v>
                </c:pt>
                <c:pt idx="917">
                  <c:v>0.29224879202358506</c:v>
                </c:pt>
                <c:pt idx="918">
                  <c:v>0.29226755922272701</c:v>
                </c:pt>
                <c:pt idx="919">
                  <c:v>0.29228416019758469</c:v>
                </c:pt>
                <c:pt idx="920">
                  <c:v>0.29231384805677135</c:v>
                </c:pt>
                <c:pt idx="921">
                  <c:v>0.29235149395792198</c:v>
                </c:pt>
                <c:pt idx="922">
                  <c:v>0.29240624068025534</c:v>
                </c:pt>
                <c:pt idx="923">
                  <c:v>0.29246242879383866</c:v>
                </c:pt>
                <c:pt idx="924">
                  <c:v>0.29251957025767367</c:v>
                </c:pt>
                <c:pt idx="925">
                  <c:v>0.29257645521637232</c:v>
                </c:pt>
                <c:pt idx="926">
                  <c:v>0.29264181401260297</c:v>
                </c:pt>
                <c:pt idx="927">
                  <c:v>0.29270003891671964</c:v>
                </c:pt>
                <c:pt idx="928">
                  <c:v>0.292758260098825</c:v>
                </c:pt>
                <c:pt idx="929">
                  <c:v>0.29280932271103438</c:v>
                </c:pt>
                <c:pt idx="930">
                  <c:v>0.29285404450598435</c:v>
                </c:pt>
                <c:pt idx="931">
                  <c:v>0.29290051383009469</c:v>
                </c:pt>
                <c:pt idx="932">
                  <c:v>0.29294699698031906</c:v>
                </c:pt>
                <c:pt idx="933">
                  <c:v>0.29298888403021467</c:v>
                </c:pt>
                <c:pt idx="934">
                  <c:v>0.29303580657884731</c:v>
                </c:pt>
                <c:pt idx="935">
                  <c:v>0.29306795202522867</c:v>
                </c:pt>
                <c:pt idx="936">
                  <c:v>0.29309037498635565</c:v>
                </c:pt>
                <c:pt idx="937">
                  <c:v>0.29310888142486463</c:v>
                </c:pt>
                <c:pt idx="938">
                  <c:v>0.29313254210815098</c:v>
                </c:pt>
                <c:pt idx="939">
                  <c:v>0.29311960341053367</c:v>
                </c:pt>
                <c:pt idx="940">
                  <c:v>0.29310889246423499</c:v>
                </c:pt>
                <c:pt idx="941">
                  <c:v>0.29309190194382934</c:v>
                </c:pt>
                <c:pt idx="942">
                  <c:v>0.29305052932580267</c:v>
                </c:pt>
                <c:pt idx="943">
                  <c:v>0.29302880373274104</c:v>
                </c:pt>
                <c:pt idx="944">
                  <c:v>0.29299883068087867</c:v>
                </c:pt>
                <c:pt idx="945">
                  <c:v>0.29297318423651736</c:v>
                </c:pt>
                <c:pt idx="946">
                  <c:v>0.292923872171033</c:v>
                </c:pt>
                <c:pt idx="947">
                  <c:v>0.29286740352651064</c:v>
                </c:pt>
                <c:pt idx="948">
                  <c:v>0.29279777655437833</c:v>
                </c:pt>
                <c:pt idx="949">
                  <c:v>0.29270680377679664</c:v>
                </c:pt>
                <c:pt idx="950">
                  <c:v>0.29262400310874165</c:v>
                </c:pt>
                <c:pt idx="951">
                  <c:v>0.29254021800288732</c:v>
                </c:pt>
                <c:pt idx="952">
                  <c:v>0.29245339059324499</c:v>
                </c:pt>
                <c:pt idx="953">
                  <c:v>0.29236013959499368</c:v>
                </c:pt>
                <c:pt idx="954">
                  <c:v>0.29226992127738466</c:v>
                </c:pt>
                <c:pt idx="955">
                  <c:v>0.29218462571949905</c:v>
                </c:pt>
                <c:pt idx="956">
                  <c:v>0.29208821608786867</c:v>
                </c:pt>
                <c:pt idx="957">
                  <c:v>0.29199179766984434</c:v>
                </c:pt>
                <c:pt idx="958">
                  <c:v>0.29189237370415366</c:v>
                </c:pt>
                <c:pt idx="959">
                  <c:v>0.29177876210663067</c:v>
                </c:pt>
                <c:pt idx="960">
                  <c:v>0.29165332096437063</c:v>
                </c:pt>
                <c:pt idx="961">
                  <c:v>0.29152624649440934</c:v>
                </c:pt>
                <c:pt idx="962">
                  <c:v>0.29140541120908336</c:v>
                </c:pt>
                <c:pt idx="963">
                  <c:v>0.29127059857036103</c:v>
                </c:pt>
                <c:pt idx="964">
                  <c:v>0.29113777711681599</c:v>
                </c:pt>
                <c:pt idx="965">
                  <c:v>0.29098363864780535</c:v>
                </c:pt>
                <c:pt idx="966">
                  <c:v>0.29082859348367768</c:v>
                </c:pt>
                <c:pt idx="967">
                  <c:v>0.29063109376056234</c:v>
                </c:pt>
                <c:pt idx="968">
                  <c:v>0.29040636727816466</c:v>
                </c:pt>
                <c:pt idx="969">
                  <c:v>0.29017221984397867</c:v>
                </c:pt>
                <c:pt idx="970">
                  <c:v>0.28992414692679769</c:v>
                </c:pt>
                <c:pt idx="971">
                  <c:v>0.28964225071484434</c:v>
                </c:pt>
                <c:pt idx="972">
                  <c:v>0.28934770850368702</c:v>
                </c:pt>
                <c:pt idx="973">
                  <c:v>0.28901783791078367</c:v>
                </c:pt>
                <c:pt idx="974">
                  <c:v>0.2886615681644617</c:v>
                </c:pt>
                <c:pt idx="975">
                  <c:v>0.28827141464771233</c:v>
                </c:pt>
                <c:pt idx="976">
                  <c:v>0.28784040001386829</c:v>
                </c:pt>
                <c:pt idx="977">
                  <c:v>0.28740010127576199</c:v>
                </c:pt>
                <c:pt idx="978">
                  <c:v>0.28690876214385397</c:v>
                </c:pt>
                <c:pt idx="979">
                  <c:v>0.28637591078707003</c:v>
                </c:pt>
                <c:pt idx="980">
                  <c:v>0.28583098932690237</c:v>
                </c:pt>
                <c:pt idx="981">
                  <c:v>0.2852330423005453</c:v>
                </c:pt>
                <c:pt idx="982">
                  <c:v>0.28460850870892834</c:v>
                </c:pt>
                <c:pt idx="983">
                  <c:v>0.2839575130936563</c:v>
                </c:pt>
                <c:pt idx="984">
                  <c:v>0.28325705090344694</c:v>
                </c:pt>
                <c:pt idx="985">
                  <c:v>0.28252612300294594</c:v>
                </c:pt>
                <c:pt idx="986">
                  <c:v>0.28174612495069001</c:v>
                </c:pt>
                <c:pt idx="987">
                  <c:v>0.28091880625409499</c:v>
                </c:pt>
                <c:pt idx="988">
                  <c:v>0.28005374508813569</c:v>
                </c:pt>
                <c:pt idx="989">
                  <c:v>0.279126260736972</c:v>
                </c:pt>
                <c:pt idx="990">
                  <c:v>0.27819274889549533</c:v>
                </c:pt>
                <c:pt idx="991">
                  <c:v>0.27723652374699098</c:v>
                </c:pt>
                <c:pt idx="992">
                  <c:v>0.2762375031656587</c:v>
                </c:pt>
                <c:pt idx="993">
                  <c:v>0.27521119424733764</c:v>
                </c:pt>
                <c:pt idx="994">
                  <c:v>0.274202188508962</c:v>
                </c:pt>
                <c:pt idx="995">
                  <c:v>0.27316012255569133</c:v>
                </c:pt>
                <c:pt idx="996">
                  <c:v>0.27210521877605504</c:v>
                </c:pt>
                <c:pt idx="997">
                  <c:v>0.27105044063168166</c:v>
                </c:pt>
                <c:pt idx="998">
                  <c:v>0.26995550738040736</c:v>
                </c:pt>
                <c:pt idx="999">
                  <c:v>0.268872588509598</c:v>
                </c:pt>
                <c:pt idx="1000">
                  <c:v>0.26778369415965503</c:v>
                </c:pt>
                <c:pt idx="1001">
                  <c:v>0.26671131226480432</c:v>
                </c:pt>
                <c:pt idx="1002">
                  <c:v>0.26564817307759098</c:v>
                </c:pt>
                <c:pt idx="1003">
                  <c:v>0.26461260917665569</c:v>
                </c:pt>
                <c:pt idx="1004">
                  <c:v>0.26356294848717032</c:v>
                </c:pt>
                <c:pt idx="1005">
                  <c:v>0.26257898971670435</c:v>
                </c:pt>
                <c:pt idx="1006">
                  <c:v>0.26159993566396672</c:v>
                </c:pt>
                <c:pt idx="1007">
                  <c:v>0.26070899224602767</c:v>
                </c:pt>
                <c:pt idx="1008">
                  <c:v>0.25984848091462304</c:v>
                </c:pt>
                <c:pt idx="1009">
                  <c:v>0.25910203529191733</c:v>
                </c:pt>
                <c:pt idx="1010">
                  <c:v>0.25841725934842569</c:v>
                </c:pt>
                <c:pt idx="1011">
                  <c:v>0.25786166010572997</c:v>
                </c:pt>
                <c:pt idx="1012">
                  <c:v>0.25741512501487968</c:v>
                </c:pt>
                <c:pt idx="1013">
                  <c:v>0.25708248062174638</c:v>
                </c:pt>
                <c:pt idx="1014">
                  <c:v>0.25688709563383233</c:v>
                </c:pt>
                <c:pt idx="1015">
                  <c:v>0.25679598888523031</c:v>
                </c:pt>
                <c:pt idx="1016">
                  <c:v>0.256819739572617</c:v>
                </c:pt>
                <c:pt idx="1017">
                  <c:v>0.25693971257362702</c:v>
                </c:pt>
                <c:pt idx="1018">
                  <c:v>0.25714328588853569</c:v>
                </c:pt>
                <c:pt idx="1019">
                  <c:v>0.25741458161768899</c:v>
                </c:pt>
                <c:pt idx="1020">
                  <c:v>0.25772978514583234</c:v>
                </c:pt>
                <c:pt idx="1021">
                  <c:v>0.25811992815681833</c:v>
                </c:pt>
                <c:pt idx="1022">
                  <c:v>0.25852619863212162</c:v>
                </c:pt>
                <c:pt idx="1023">
                  <c:v>0.25900168756984238</c:v>
                </c:pt>
                <c:pt idx="1024">
                  <c:v>0.25945785985625935</c:v>
                </c:pt>
                <c:pt idx="1025">
                  <c:v>0.25994090453906132</c:v>
                </c:pt>
                <c:pt idx="1026">
                  <c:v>0.2604149656523117</c:v>
                </c:pt>
                <c:pt idx="1027">
                  <c:v>0.26089003772007069</c:v>
                </c:pt>
                <c:pt idx="1028">
                  <c:v>0.26136262244948666</c:v>
                </c:pt>
                <c:pt idx="1029">
                  <c:v>0.26184180433903931</c:v>
                </c:pt>
                <c:pt idx="1030">
                  <c:v>0.26231536934296301</c:v>
                </c:pt>
                <c:pt idx="1031">
                  <c:v>0.26278099491195633</c:v>
                </c:pt>
                <c:pt idx="1032">
                  <c:v>0.26325629144710233</c:v>
                </c:pt>
                <c:pt idx="1033">
                  <c:v>0.2637302800181493</c:v>
                </c:pt>
                <c:pt idx="1034">
                  <c:v>0.26419649594292399</c:v>
                </c:pt>
                <c:pt idx="1035">
                  <c:v>0.26465769785933696</c:v>
                </c:pt>
                <c:pt idx="1036">
                  <c:v>0.26509071291639297</c:v>
                </c:pt>
                <c:pt idx="1037">
                  <c:v>0.26550658427396928</c:v>
                </c:pt>
                <c:pt idx="1038">
                  <c:v>0.2659082354867493</c:v>
                </c:pt>
                <c:pt idx="1039">
                  <c:v>0.26628931517286963</c:v>
                </c:pt>
                <c:pt idx="1040">
                  <c:v>0.26666551559155766</c:v>
                </c:pt>
                <c:pt idx="1041">
                  <c:v>0.26701963733135664</c:v>
                </c:pt>
                <c:pt idx="1042">
                  <c:v>0.26735619267359634</c:v>
                </c:pt>
                <c:pt idx="1043">
                  <c:v>0.26767537502804301</c:v>
                </c:pt>
                <c:pt idx="1044">
                  <c:v>0.26797916529214266</c:v>
                </c:pt>
                <c:pt idx="1045">
                  <c:v>0.26826028753407966</c:v>
                </c:pt>
                <c:pt idx="1046">
                  <c:v>0.26852373550164166</c:v>
                </c:pt>
                <c:pt idx="1047">
                  <c:v>0.26876803722793002</c:v>
                </c:pt>
                <c:pt idx="1048">
                  <c:v>0.26898940019069001</c:v>
                </c:pt>
                <c:pt idx="1049">
                  <c:v>0.26919515936283872</c:v>
                </c:pt>
                <c:pt idx="1050">
                  <c:v>0.26937874715982263</c:v>
                </c:pt>
                <c:pt idx="1051">
                  <c:v>0.26955305829276832</c:v>
                </c:pt>
                <c:pt idx="1052">
                  <c:v>0.26971309820780531</c:v>
                </c:pt>
                <c:pt idx="1053">
                  <c:v>0.26985541182495604</c:v>
                </c:pt>
                <c:pt idx="1054">
                  <c:v>0.26999317900678965</c:v>
                </c:pt>
                <c:pt idx="1055">
                  <c:v>0.27011615687265866</c:v>
                </c:pt>
                <c:pt idx="1056">
                  <c:v>0.27023394840733234</c:v>
                </c:pt>
                <c:pt idx="1057">
                  <c:v>0.27035876332187164</c:v>
                </c:pt>
                <c:pt idx="1058">
                  <c:v>0.27047468184505202</c:v>
                </c:pt>
                <c:pt idx="1059">
                  <c:v>0.2705977357270497</c:v>
                </c:pt>
                <c:pt idx="1060">
                  <c:v>0.2707242190110683</c:v>
                </c:pt>
                <c:pt idx="1061">
                  <c:v>0.27084768112998198</c:v>
                </c:pt>
                <c:pt idx="1062">
                  <c:v>0.27098353805355729</c:v>
                </c:pt>
                <c:pt idx="1063">
                  <c:v>0.27112396524303034</c:v>
                </c:pt>
                <c:pt idx="1064">
                  <c:v>0.27127930818145202</c:v>
                </c:pt>
                <c:pt idx="1065">
                  <c:v>0.27144141242629094</c:v>
                </c:pt>
                <c:pt idx="1066">
                  <c:v>0.27162602157626031</c:v>
                </c:pt>
                <c:pt idx="1067">
                  <c:v>0.2718253569692653</c:v>
                </c:pt>
                <c:pt idx="1068">
                  <c:v>0.27204199082283237</c:v>
                </c:pt>
                <c:pt idx="1069">
                  <c:v>0.272281698892616</c:v>
                </c:pt>
                <c:pt idx="1070">
                  <c:v>0.27252158168956431</c:v>
                </c:pt>
                <c:pt idx="1071">
                  <c:v>0.27278360830812298</c:v>
                </c:pt>
                <c:pt idx="1072">
                  <c:v>0.27303756867249701</c:v>
                </c:pt>
                <c:pt idx="1073">
                  <c:v>0.27328930196509665</c:v>
                </c:pt>
                <c:pt idx="1074">
                  <c:v>0.27355289640463804</c:v>
                </c:pt>
                <c:pt idx="1075">
                  <c:v>0.27382186516452472</c:v>
                </c:pt>
                <c:pt idx="1076">
                  <c:v>0.27409032914304204</c:v>
                </c:pt>
                <c:pt idx="1077">
                  <c:v>0.27437388947885</c:v>
                </c:pt>
                <c:pt idx="1078">
                  <c:v>0.27464141458597663</c:v>
                </c:pt>
                <c:pt idx="1079">
                  <c:v>0.27490975241988763</c:v>
                </c:pt>
                <c:pt idx="1080">
                  <c:v>0.27518025093420401</c:v>
                </c:pt>
                <c:pt idx="1081">
                  <c:v>0.27544793500612236</c:v>
                </c:pt>
                <c:pt idx="1082">
                  <c:v>0.27572182289948732</c:v>
                </c:pt>
                <c:pt idx="1083">
                  <c:v>0.27598430911272526</c:v>
                </c:pt>
                <c:pt idx="1084">
                  <c:v>0.27624214208747666</c:v>
                </c:pt>
                <c:pt idx="1085">
                  <c:v>0.27649695849888728</c:v>
                </c:pt>
                <c:pt idx="1086">
                  <c:v>0.27675228070095304</c:v>
                </c:pt>
                <c:pt idx="1087">
                  <c:v>0.277004134065785</c:v>
                </c:pt>
                <c:pt idx="1088">
                  <c:v>0.27725668249170171</c:v>
                </c:pt>
                <c:pt idx="1089">
                  <c:v>0.27749750599021367</c:v>
                </c:pt>
                <c:pt idx="1090">
                  <c:v>0.27773123503904368</c:v>
                </c:pt>
                <c:pt idx="1091">
                  <c:v>0.2779650728517033</c:v>
                </c:pt>
                <c:pt idx="1092">
                  <c:v>0.27819500312289264</c:v>
                </c:pt>
                <c:pt idx="1093">
                  <c:v>0.27842382418245498</c:v>
                </c:pt>
                <c:pt idx="1094">
                  <c:v>0.2786497420910497</c:v>
                </c:pt>
                <c:pt idx="1095">
                  <c:v>0.27887025314483266</c:v>
                </c:pt>
                <c:pt idx="1096">
                  <c:v>0.27908832482173662</c:v>
                </c:pt>
                <c:pt idx="1097">
                  <c:v>0.27929809453882298</c:v>
                </c:pt>
                <c:pt idx="1098">
                  <c:v>0.27950255940679464</c:v>
                </c:pt>
                <c:pt idx="1099">
                  <c:v>0.27970478236644564</c:v>
                </c:pt>
                <c:pt idx="1100">
                  <c:v>0.27989999348678135</c:v>
                </c:pt>
                <c:pt idx="1101">
                  <c:v>0.28008968450313798</c:v>
                </c:pt>
                <c:pt idx="1102">
                  <c:v>0.28028616716230298</c:v>
                </c:pt>
                <c:pt idx="1103">
                  <c:v>0.28048219314106504</c:v>
                </c:pt>
                <c:pt idx="1104">
                  <c:v>0.28067181582008133</c:v>
                </c:pt>
                <c:pt idx="1105">
                  <c:v>0.28085777675756335</c:v>
                </c:pt>
                <c:pt idx="1106">
                  <c:v>0.28104079751486405</c:v>
                </c:pt>
                <c:pt idx="1107">
                  <c:v>0.28122656734764401</c:v>
                </c:pt>
                <c:pt idx="1108">
                  <c:v>0.28139892408264561</c:v>
                </c:pt>
                <c:pt idx="1109">
                  <c:v>0.281570200399958</c:v>
                </c:pt>
                <c:pt idx="1110">
                  <c:v>0.28174436741060599</c:v>
                </c:pt>
                <c:pt idx="1111">
                  <c:v>0.28190040671517169</c:v>
                </c:pt>
                <c:pt idx="1112">
                  <c:v>0.28206975362299597</c:v>
                </c:pt>
                <c:pt idx="1113">
                  <c:v>0.28225379761318398</c:v>
                </c:pt>
                <c:pt idx="1114">
                  <c:v>0.28242324726004869</c:v>
                </c:pt>
                <c:pt idx="1115">
                  <c:v>0.28258425142331867</c:v>
                </c:pt>
                <c:pt idx="1116">
                  <c:v>0.28275333055854701</c:v>
                </c:pt>
                <c:pt idx="1117">
                  <c:v>0.2829237828683967</c:v>
                </c:pt>
                <c:pt idx="1118">
                  <c:v>0.28308482312358801</c:v>
                </c:pt>
                <c:pt idx="1119">
                  <c:v>0.28325141698090001</c:v>
                </c:pt>
                <c:pt idx="1120">
                  <c:v>0.28340482785958931</c:v>
                </c:pt>
                <c:pt idx="1121">
                  <c:v>0.28353763317840469</c:v>
                </c:pt>
                <c:pt idx="1122">
                  <c:v>0.28368234126285002</c:v>
                </c:pt>
                <c:pt idx="1123">
                  <c:v>0.28383486760920401</c:v>
                </c:pt>
                <c:pt idx="1124">
                  <c:v>0.28397695459851163</c:v>
                </c:pt>
                <c:pt idx="1125">
                  <c:v>0.284114753804808</c:v>
                </c:pt>
                <c:pt idx="1126">
                  <c:v>0.2842516769502757</c:v>
                </c:pt>
                <c:pt idx="1127">
                  <c:v>0.28438579758273169</c:v>
                </c:pt>
                <c:pt idx="1128">
                  <c:v>0.28450490996517502</c:v>
                </c:pt>
                <c:pt idx="1129">
                  <c:v>0.28464019499891768</c:v>
                </c:pt>
                <c:pt idx="1130">
                  <c:v>0.284769907896332</c:v>
                </c:pt>
                <c:pt idx="1131">
                  <c:v>0.28487260830729366</c:v>
                </c:pt>
                <c:pt idx="1132">
                  <c:v>0.28499332805440969</c:v>
                </c:pt>
                <c:pt idx="1133">
                  <c:v>0.28511616437672571</c:v>
                </c:pt>
                <c:pt idx="1134">
                  <c:v>0.2852455941354673</c:v>
                </c:pt>
                <c:pt idx="1135">
                  <c:v>0.28538815245493265</c:v>
                </c:pt>
                <c:pt idx="1136">
                  <c:v>0.28551376775819198</c:v>
                </c:pt>
                <c:pt idx="1137">
                  <c:v>0.2856375093236187</c:v>
                </c:pt>
                <c:pt idx="1138">
                  <c:v>0.28575031566704229</c:v>
                </c:pt>
                <c:pt idx="1139">
                  <c:v>0.2858620484359557</c:v>
                </c:pt>
                <c:pt idx="1140">
                  <c:v>0.28596962580116264</c:v>
                </c:pt>
                <c:pt idx="1141">
                  <c:v>0.28608412602901634</c:v>
                </c:pt>
                <c:pt idx="1142">
                  <c:v>0.28620012862844435</c:v>
                </c:pt>
                <c:pt idx="1143">
                  <c:v>0.28630742071246235</c:v>
                </c:pt>
                <c:pt idx="1144">
                  <c:v>0.28641430692761066</c:v>
                </c:pt>
                <c:pt idx="1145">
                  <c:v>0.28652097544975302</c:v>
                </c:pt>
                <c:pt idx="1146">
                  <c:v>0.28661941594149265</c:v>
                </c:pt>
                <c:pt idx="1147">
                  <c:v>0.28671667692146502</c:v>
                </c:pt>
                <c:pt idx="1148">
                  <c:v>0.28682117138338864</c:v>
                </c:pt>
                <c:pt idx="1149">
                  <c:v>0.28691698067952731</c:v>
                </c:pt>
                <c:pt idx="1150">
                  <c:v>0.28700032178798268</c:v>
                </c:pt>
                <c:pt idx="1151">
                  <c:v>0.28708785883314564</c:v>
                </c:pt>
                <c:pt idx="1152">
                  <c:v>0.28716780596254637</c:v>
                </c:pt>
                <c:pt idx="1153">
                  <c:v>0.28726087629466335</c:v>
                </c:pt>
                <c:pt idx="1154">
                  <c:v>0.28736621907449</c:v>
                </c:pt>
                <c:pt idx="1155">
                  <c:v>0.28746428084858833</c:v>
                </c:pt>
                <c:pt idx="1156">
                  <c:v>0.28756792978018697</c:v>
                </c:pt>
                <c:pt idx="1157">
                  <c:v>0.28766855131560337</c:v>
                </c:pt>
                <c:pt idx="1158">
                  <c:v>0.28776285528395201</c:v>
                </c:pt>
                <c:pt idx="1159">
                  <c:v>0.28784475528799103</c:v>
                </c:pt>
                <c:pt idx="1160">
                  <c:v>0.28793327060750834</c:v>
                </c:pt>
                <c:pt idx="1161">
                  <c:v>0.28803077636538937</c:v>
                </c:pt>
                <c:pt idx="1162">
                  <c:v>0.28811891697665398</c:v>
                </c:pt>
                <c:pt idx="1163">
                  <c:v>0.28820219750714798</c:v>
                </c:pt>
                <c:pt idx="1164">
                  <c:v>0.28827913416550471</c:v>
                </c:pt>
                <c:pt idx="1165">
                  <c:v>0.28835537516743298</c:v>
                </c:pt>
                <c:pt idx="1166">
                  <c:v>0.28843910450438998</c:v>
                </c:pt>
                <c:pt idx="1167">
                  <c:v>0.28851891730396767</c:v>
                </c:pt>
                <c:pt idx="1168">
                  <c:v>0.28859890697430601</c:v>
                </c:pt>
                <c:pt idx="1169">
                  <c:v>0.288683720730257</c:v>
                </c:pt>
                <c:pt idx="1170">
                  <c:v>0.28875914547884968</c:v>
                </c:pt>
                <c:pt idx="1171">
                  <c:v>0.28882606658012966</c:v>
                </c:pt>
                <c:pt idx="1172">
                  <c:v>0.28889889492002369</c:v>
                </c:pt>
                <c:pt idx="1173">
                  <c:v>0.28897167904791332</c:v>
                </c:pt>
                <c:pt idx="1174">
                  <c:v>0.28904374402134897</c:v>
                </c:pt>
                <c:pt idx="1175">
                  <c:v>0.28912320093052629</c:v>
                </c:pt>
                <c:pt idx="1176">
                  <c:v>0.2891897758501783</c:v>
                </c:pt>
                <c:pt idx="1177">
                  <c:v>0.28924277112319002</c:v>
                </c:pt>
                <c:pt idx="1178">
                  <c:v>0.28930356816448233</c:v>
                </c:pt>
                <c:pt idx="1179">
                  <c:v>0.28935844035066366</c:v>
                </c:pt>
                <c:pt idx="1180">
                  <c:v>0.28942222351318564</c:v>
                </c:pt>
                <c:pt idx="1181">
                  <c:v>0.28949660937928368</c:v>
                </c:pt>
                <c:pt idx="1182">
                  <c:v>0.28956729091802869</c:v>
                </c:pt>
                <c:pt idx="1183">
                  <c:v>0.28964265061146199</c:v>
                </c:pt>
                <c:pt idx="1184">
                  <c:v>0.289710836700318</c:v>
                </c:pt>
                <c:pt idx="1185">
                  <c:v>0.28976876381189071</c:v>
                </c:pt>
                <c:pt idx="1186">
                  <c:v>0.28983672881567268</c:v>
                </c:pt>
                <c:pt idx="1187">
                  <c:v>0.28990951381823266</c:v>
                </c:pt>
                <c:pt idx="1188">
                  <c:v>0.28997667749024564</c:v>
                </c:pt>
                <c:pt idx="1189">
                  <c:v>0.29004198017407834</c:v>
                </c:pt>
                <c:pt idx="1190">
                  <c:v>0.29012006336861368</c:v>
                </c:pt>
                <c:pt idx="1191">
                  <c:v>0.29018496279969036</c:v>
                </c:pt>
                <c:pt idx="1192">
                  <c:v>0.29024642449076832</c:v>
                </c:pt>
                <c:pt idx="1193">
                  <c:v>0.29030726762972831</c:v>
                </c:pt>
                <c:pt idx="1194">
                  <c:v>0.29035885519993104</c:v>
                </c:pt>
                <c:pt idx="1195">
                  <c:v>0.29040201801755966</c:v>
                </c:pt>
                <c:pt idx="1196">
                  <c:v>0.29044463016912464</c:v>
                </c:pt>
                <c:pt idx="1197">
                  <c:v>0.29049593712525029</c:v>
                </c:pt>
                <c:pt idx="1198">
                  <c:v>0.2905526121444697</c:v>
                </c:pt>
                <c:pt idx="1199">
                  <c:v>0.29061948742045535</c:v>
                </c:pt>
                <c:pt idx="1200">
                  <c:v>0.29068433557281437</c:v>
                </c:pt>
                <c:pt idx="1201">
                  <c:v>0.29073959233722135</c:v>
                </c:pt>
                <c:pt idx="1202">
                  <c:v>0.29078848951545772</c:v>
                </c:pt>
                <c:pt idx="1203">
                  <c:v>0.29083948329986936</c:v>
                </c:pt>
                <c:pt idx="1204">
                  <c:v>0.29088329723922368</c:v>
                </c:pt>
                <c:pt idx="1205">
                  <c:v>0.29093256032211734</c:v>
                </c:pt>
                <c:pt idx="1206">
                  <c:v>0.29098145797921099</c:v>
                </c:pt>
                <c:pt idx="1207">
                  <c:v>0.29103707258137435</c:v>
                </c:pt>
                <c:pt idx="1208">
                  <c:v>0.29109834783999267</c:v>
                </c:pt>
                <c:pt idx="1209">
                  <c:v>0.29115833126592833</c:v>
                </c:pt>
                <c:pt idx="1210">
                  <c:v>0.2912245925394103</c:v>
                </c:pt>
                <c:pt idx="1211">
                  <c:v>0.29128698729870467</c:v>
                </c:pt>
                <c:pt idx="1212">
                  <c:v>0.29134767961957603</c:v>
                </c:pt>
                <c:pt idx="1213">
                  <c:v>0.2914017836118647</c:v>
                </c:pt>
                <c:pt idx="1214">
                  <c:v>0.29145918223218104</c:v>
                </c:pt>
                <c:pt idx="1215">
                  <c:v>0.29150452204285365</c:v>
                </c:pt>
                <c:pt idx="1216">
                  <c:v>0.29153109602845495</c:v>
                </c:pt>
                <c:pt idx="1217">
                  <c:v>0.29157273973129366</c:v>
                </c:pt>
                <c:pt idx="1218">
                  <c:v>0.29161589516651731</c:v>
                </c:pt>
                <c:pt idx="1219">
                  <c:v>0.29165699095056868</c:v>
                </c:pt>
                <c:pt idx="1220">
                  <c:v>0.29170506458196871</c:v>
                </c:pt>
                <c:pt idx="1221">
                  <c:v>0.29175077184107434</c:v>
                </c:pt>
                <c:pt idx="1222">
                  <c:v>0.29178704144491036</c:v>
                </c:pt>
                <c:pt idx="1223">
                  <c:v>0.29183209163888635</c:v>
                </c:pt>
                <c:pt idx="1224">
                  <c:v>0.29188842448781999</c:v>
                </c:pt>
                <c:pt idx="1225">
                  <c:v>0.29193708520116762</c:v>
                </c:pt>
                <c:pt idx="1226">
                  <c:v>0.29198050423970634</c:v>
                </c:pt>
                <c:pt idx="1227">
                  <c:v>0.2920316331961747</c:v>
                </c:pt>
                <c:pt idx="1228">
                  <c:v>0.29208599404301899</c:v>
                </c:pt>
                <c:pt idx="1229">
                  <c:v>0.29213665056317467</c:v>
                </c:pt>
                <c:pt idx="1230">
                  <c:v>0.29219663442542432</c:v>
                </c:pt>
                <c:pt idx="1231">
                  <c:v>0.29224690020539762</c:v>
                </c:pt>
                <c:pt idx="1232">
                  <c:v>0.29228656742235765</c:v>
                </c:pt>
                <c:pt idx="1233">
                  <c:v>0.29232341728367434</c:v>
                </c:pt>
                <c:pt idx="1234">
                  <c:v>0.29237322407387301</c:v>
                </c:pt>
                <c:pt idx="1235">
                  <c:v>0.29241903838455729</c:v>
                </c:pt>
                <c:pt idx="1236">
                  <c:v>0.29245871768899767</c:v>
                </c:pt>
                <c:pt idx="1237">
                  <c:v>0.29251055700929701</c:v>
                </c:pt>
                <c:pt idx="1238">
                  <c:v>0.29256919883424498</c:v>
                </c:pt>
                <c:pt idx="1239">
                  <c:v>0.29260986280234036</c:v>
                </c:pt>
                <c:pt idx="1240">
                  <c:v>0.29264710178098702</c:v>
                </c:pt>
                <c:pt idx="1241">
                  <c:v>0.29268433348246398</c:v>
                </c:pt>
                <c:pt idx="1242">
                  <c:v>0.29272061738074101</c:v>
                </c:pt>
                <c:pt idx="1243">
                  <c:v>0.292742966845004</c:v>
                </c:pt>
                <c:pt idx="1244">
                  <c:v>0.2927748852212983</c:v>
                </c:pt>
                <c:pt idx="1245">
                  <c:v>0.29281493358143468</c:v>
                </c:pt>
                <c:pt idx="1246">
                  <c:v>0.29285520486787764</c:v>
                </c:pt>
                <c:pt idx="1247">
                  <c:v>0.29288997018832935</c:v>
                </c:pt>
                <c:pt idx="1248">
                  <c:v>0.29293417015232598</c:v>
                </c:pt>
                <c:pt idx="1249">
                  <c:v>0.29298973821583935</c:v>
                </c:pt>
                <c:pt idx="1250">
                  <c:v>0.29303862156846566</c:v>
                </c:pt>
                <c:pt idx="1251">
                  <c:v>0.29308965296351269</c:v>
                </c:pt>
                <c:pt idx="1252">
                  <c:v>0.29313181989801468</c:v>
                </c:pt>
                <c:pt idx="1253">
                  <c:v>0.29316621662406334</c:v>
                </c:pt>
                <c:pt idx="1254">
                  <c:v>0.29321299100221804</c:v>
                </c:pt>
                <c:pt idx="1255">
                  <c:v>0.29325786708952434</c:v>
                </c:pt>
                <c:pt idx="1256">
                  <c:v>0.2933078645472737</c:v>
                </c:pt>
                <c:pt idx="1257">
                  <c:v>0.29337583088169167</c:v>
                </c:pt>
                <c:pt idx="1258">
                  <c:v>0.29342383104639796</c:v>
                </c:pt>
                <c:pt idx="1259">
                  <c:v>0.29345932104657596</c:v>
                </c:pt>
                <c:pt idx="1260">
                  <c:v>0.29350108063366298</c:v>
                </c:pt>
                <c:pt idx="1261">
                  <c:v>0.29354056909946596</c:v>
                </c:pt>
                <c:pt idx="1262">
                  <c:v>0.29357639923107531</c:v>
                </c:pt>
                <c:pt idx="1263">
                  <c:v>0.29361756944767664</c:v>
                </c:pt>
                <c:pt idx="1264">
                  <c:v>0.29364656919440435</c:v>
                </c:pt>
                <c:pt idx="1265">
                  <c:v>0.29365446949274365</c:v>
                </c:pt>
                <c:pt idx="1266">
                  <c:v>0.29368508857774001</c:v>
                </c:pt>
                <c:pt idx="1267">
                  <c:v>0.29372454826555899</c:v>
                </c:pt>
                <c:pt idx="1268">
                  <c:v>0.29375776602208864</c:v>
                </c:pt>
                <c:pt idx="1269">
                  <c:v>0.2937953796309703</c:v>
                </c:pt>
                <c:pt idx="1270">
                  <c:v>0.2938396477192447</c:v>
                </c:pt>
                <c:pt idx="1271">
                  <c:v>0.29387022791798667</c:v>
                </c:pt>
                <c:pt idx="1272">
                  <c:v>0.29392585379921199</c:v>
                </c:pt>
                <c:pt idx="1273">
                  <c:v>0.29402251256533735</c:v>
                </c:pt>
                <c:pt idx="1274">
                  <c:v>0.2940847617625853</c:v>
                </c:pt>
                <c:pt idx="1275">
                  <c:v>0.29413918058017335</c:v>
                </c:pt>
                <c:pt idx="1276">
                  <c:v>0.29419391767262998</c:v>
                </c:pt>
                <c:pt idx="1277">
                  <c:v>0.29422424112384266</c:v>
                </c:pt>
                <c:pt idx="1278">
                  <c:v>0.29427015085036301</c:v>
                </c:pt>
                <c:pt idx="1279">
                  <c:v>0.29432907415464599</c:v>
                </c:pt>
                <c:pt idx="1280">
                  <c:v>0.29438609625314832</c:v>
                </c:pt>
                <c:pt idx="1281">
                  <c:v>0.29444411396111064</c:v>
                </c:pt>
                <c:pt idx="1282">
                  <c:v>0.2945032982530193</c:v>
                </c:pt>
                <c:pt idx="1283">
                  <c:v>0.29457052264091133</c:v>
                </c:pt>
                <c:pt idx="1284">
                  <c:v>0.29462921211972498</c:v>
                </c:pt>
                <c:pt idx="1285">
                  <c:v>0.29468051047419835</c:v>
                </c:pt>
                <c:pt idx="1286">
                  <c:v>0.2947367669367067</c:v>
                </c:pt>
                <c:pt idx="1287">
                  <c:v>0.29478948720576231</c:v>
                </c:pt>
                <c:pt idx="1288">
                  <c:v>0.29484548998021265</c:v>
                </c:pt>
                <c:pt idx="1289">
                  <c:v>0.29491500242496466</c:v>
                </c:pt>
                <c:pt idx="1290">
                  <c:v>0.294970995734462</c:v>
                </c:pt>
                <c:pt idx="1291">
                  <c:v>0.29501601867468469</c:v>
                </c:pt>
                <c:pt idx="1292">
                  <c:v>0.29506462381158199</c:v>
                </c:pt>
                <c:pt idx="1293">
                  <c:v>0.2951007348529523</c:v>
                </c:pt>
                <c:pt idx="1294">
                  <c:v>0.29514884823289672</c:v>
                </c:pt>
                <c:pt idx="1295">
                  <c:v>0.29521078866399197</c:v>
                </c:pt>
                <c:pt idx="1296">
                  <c:v>0.29526766899098367</c:v>
                </c:pt>
                <c:pt idx="1297">
                  <c:v>0.29532664997913566</c:v>
                </c:pt>
                <c:pt idx="1298">
                  <c:v>0.29538633956425203</c:v>
                </c:pt>
                <c:pt idx="1299">
                  <c:v>0.29544863434230534</c:v>
                </c:pt>
                <c:pt idx="1300">
                  <c:v>0.29550360424480032</c:v>
                </c:pt>
                <c:pt idx="1301">
                  <c:v>0.29555412882967902</c:v>
                </c:pt>
                <c:pt idx="1302">
                  <c:v>0.29560698865691165</c:v>
                </c:pt>
                <c:pt idx="1303">
                  <c:v>0.29565395453654503</c:v>
                </c:pt>
                <c:pt idx="1304">
                  <c:v>0.2957019988784847</c:v>
                </c:pt>
                <c:pt idx="1305">
                  <c:v>0.2957515519798633</c:v>
                </c:pt>
                <c:pt idx="1306">
                  <c:v>0.2958071791433366</c:v>
                </c:pt>
                <c:pt idx="1307">
                  <c:v>0.29585467927656067</c:v>
                </c:pt>
                <c:pt idx="1308">
                  <c:v>0.29589588076299034</c:v>
                </c:pt>
                <c:pt idx="1309">
                  <c:v>0.29594635231997435</c:v>
                </c:pt>
                <c:pt idx="1310">
                  <c:v>0.29599995991692701</c:v>
                </c:pt>
                <c:pt idx="1311">
                  <c:v>0.29604788482028399</c:v>
                </c:pt>
                <c:pt idx="1312">
                  <c:v>0.296098815727036</c:v>
                </c:pt>
                <c:pt idx="1313">
                  <c:v>0.2961450710513393</c:v>
                </c:pt>
                <c:pt idx="1314">
                  <c:v>0.29618497504276803</c:v>
                </c:pt>
                <c:pt idx="1315">
                  <c:v>0.29622610237133334</c:v>
                </c:pt>
                <c:pt idx="1316">
                  <c:v>0.2962677843303983</c:v>
                </c:pt>
                <c:pt idx="1317">
                  <c:v>0.29630958327189166</c:v>
                </c:pt>
                <c:pt idx="1318">
                  <c:v>0.29635030472413798</c:v>
                </c:pt>
                <c:pt idx="1319">
                  <c:v>0.29638574209772534</c:v>
                </c:pt>
                <c:pt idx="1320">
                  <c:v>0.29643066162299597</c:v>
                </c:pt>
                <c:pt idx="1321">
                  <c:v>0.29644022950443832</c:v>
                </c:pt>
                <c:pt idx="1322">
                  <c:v>0.29642660904567669</c:v>
                </c:pt>
                <c:pt idx="1323">
                  <c:v>0.2964229370540607</c:v>
                </c:pt>
                <c:pt idx="1324">
                  <c:v>0.29640598730402967</c:v>
                </c:pt>
                <c:pt idx="1325">
                  <c:v>0.29638444112277668</c:v>
                </c:pt>
                <c:pt idx="1326">
                  <c:v>0.29637068399111666</c:v>
                </c:pt>
                <c:pt idx="1327">
                  <c:v>0.29633400336608701</c:v>
                </c:pt>
                <c:pt idx="1328">
                  <c:v>0.29627212877953202</c:v>
                </c:pt>
                <c:pt idx="1329">
                  <c:v>0.29622121136827767</c:v>
                </c:pt>
                <c:pt idx="1330">
                  <c:v>0.29617747363941166</c:v>
                </c:pt>
                <c:pt idx="1331">
                  <c:v>0.29609989844755563</c:v>
                </c:pt>
                <c:pt idx="1332">
                  <c:v>0.29600073702692969</c:v>
                </c:pt>
                <c:pt idx="1333">
                  <c:v>0.29591630746048364</c:v>
                </c:pt>
                <c:pt idx="1334">
                  <c:v>0.2958181359076047</c:v>
                </c:pt>
                <c:pt idx="1335">
                  <c:v>0.29571757620232364</c:v>
                </c:pt>
                <c:pt idx="1336">
                  <c:v>0.29562563522038204</c:v>
                </c:pt>
                <c:pt idx="1337">
                  <c:v>0.29552918395635636</c:v>
                </c:pt>
                <c:pt idx="1338">
                  <c:v>0.29540805276711263</c:v>
                </c:pt>
                <c:pt idx="1339">
                  <c:v>0.29532007522884601</c:v>
                </c:pt>
                <c:pt idx="1340">
                  <c:v>0.29525317151267899</c:v>
                </c:pt>
                <c:pt idx="1341">
                  <c:v>0.29518660319421164</c:v>
                </c:pt>
                <c:pt idx="1342">
                  <c:v>0.29512933727354401</c:v>
                </c:pt>
                <c:pt idx="1343">
                  <c:v>0.2950697108409413</c:v>
                </c:pt>
                <c:pt idx="1344">
                  <c:v>0.29502029099154364</c:v>
                </c:pt>
                <c:pt idx="1345">
                  <c:v>0.29496042263525496</c:v>
                </c:pt>
                <c:pt idx="1346">
                  <c:v>0.29489485454853565</c:v>
                </c:pt>
                <c:pt idx="1347">
                  <c:v>0.29483644938020365</c:v>
                </c:pt>
                <c:pt idx="1348">
                  <c:v>0.29477287209236236</c:v>
                </c:pt>
                <c:pt idx="1349">
                  <c:v>0.29472335084571394</c:v>
                </c:pt>
                <c:pt idx="1350">
                  <c:v>0.29468317750900569</c:v>
                </c:pt>
                <c:pt idx="1351">
                  <c:v>0.29464340469054068</c:v>
                </c:pt>
                <c:pt idx="1352">
                  <c:v>0.29461210940900534</c:v>
                </c:pt>
                <c:pt idx="1353">
                  <c:v>0.29457882703713967</c:v>
                </c:pt>
                <c:pt idx="1354">
                  <c:v>0.29454953631200537</c:v>
                </c:pt>
                <c:pt idx="1355">
                  <c:v>0.29451488117787034</c:v>
                </c:pt>
                <c:pt idx="1356">
                  <c:v>0.29447660086279598</c:v>
                </c:pt>
                <c:pt idx="1357">
                  <c:v>0.29444213071687936</c:v>
                </c:pt>
                <c:pt idx="1358">
                  <c:v>0.29440979546328699</c:v>
                </c:pt>
                <c:pt idx="1359">
                  <c:v>0.29436921689273032</c:v>
                </c:pt>
                <c:pt idx="1360">
                  <c:v>0.29433736285357837</c:v>
                </c:pt>
                <c:pt idx="1361">
                  <c:v>0.2942779935328137</c:v>
                </c:pt>
                <c:pt idx="1362">
                  <c:v>0.29419367314697203</c:v>
                </c:pt>
                <c:pt idx="1363">
                  <c:v>0.29412484690500701</c:v>
                </c:pt>
                <c:pt idx="1364">
                  <c:v>0.29404490014307333</c:v>
                </c:pt>
                <c:pt idx="1365">
                  <c:v>0.29397779171547972</c:v>
                </c:pt>
                <c:pt idx="1366">
                  <c:v>0.29393006680027706</c:v>
                </c:pt>
                <c:pt idx="1367">
                  <c:v>0.29385740042173297</c:v>
                </c:pt>
                <c:pt idx="1368">
                  <c:v>0.29376719843918231</c:v>
                </c:pt>
                <c:pt idx="1369">
                  <c:v>0.29369946024676535</c:v>
                </c:pt>
                <c:pt idx="1370">
                  <c:v>0.29363732912100665</c:v>
                </c:pt>
                <c:pt idx="1371">
                  <c:v>0.29356006359428299</c:v>
                </c:pt>
                <c:pt idx="1372">
                  <c:v>0.29348461327838132</c:v>
                </c:pt>
                <c:pt idx="1373">
                  <c:v>0.29342194663398563</c:v>
                </c:pt>
                <c:pt idx="1374">
                  <c:v>0.29334406920341766</c:v>
                </c:pt>
                <c:pt idx="1375">
                  <c:v>0.29328849172495802</c:v>
                </c:pt>
                <c:pt idx="1376">
                  <c:v>0.29326070075083632</c:v>
                </c:pt>
                <c:pt idx="1377">
                  <c:v>0.29322549813800197</c:v>
                </c:pt>
                <c:pt idx="1378">
                  <c:v>0.293190818934216</c:v>
                </c:pt>
                <c:pt idx="1379">
                  <c:v>0.29315397515164771</c:v>
                </c:pt>
                <c:pt idx="1380">
                  <c:v>0.29311789377307101</c:v>
                </c:pt>
                <c:pt idx="1381">
                  <c:v>0.29309984029559027</c:v>
                </c:pt>
                <c:pt idx="1382">
                  <c:v>0.29308320599698168</c:v>
                </c:pt>
                <c:pt idx="1383">
                  <c:v>0.29307549074346334</c:v>
                </c:pt>
                <c:pt idx="1384">
                  <c:v>0.29309655871982437</c:v>
                </c:pt>
                <c:pt idx="1385">
                  <c:v>0.29310179534056302</c:v>
                </c:pt>
                <c:pt idx="1386">
                  <c:v>0.29307544371585631</c:v>
                </c:pt>
                <c:pt idx="1387">
                  <c:v>0.29305775578684595</c:v>
                </c:pt>
                <c:pt idx="1388">
                  <c:v>0.29304297800581897</c:v>
                </c:pt>
                <c:pt idx="1389">
                  <c:v>0.29302919173089204</c:v>
                </c:pt>
                <c:pt idx="1390">
                  <c:v>0.29302804238483698</c:v>
                </c:pt>
                <c:pt idx="1391">
                  <c:v>0.29302843040386933</c:v>
                </c:pt>
                <c:pt idx="1392">
                  <c:v>0.29303826336434935</c:v>
                </c:pt>
                <c:pt idx="1393">
                  <c:v>0.29305237195512468</c:v>
                </c:pt>
                <c:pt idx="1394">
                  <c:v>0.29306457664732699</c:v>
                </c:pt>
                <c:pt idx="1395">
                  <c:v>0.29307171151291533</c:v>
                </c:pt>
                <c:pt idx="1396">
                  <c:v>0.29306190299468432</c:v>
                </c:pt>
                <c:pt idx="1397">
                  <c:v>0.29306228915073662</c:v>
                </c:pt>
                <c:pt idx="1398">
                  <c:v>0.29309040884599069</c:v>
                </c:pt>
                <c:pt idx="1399">
                  <c:v>0.29313761232114566</c:v>
                </c:pt>
                <c:pt idx="1400">
                  <c:v>0.29318426142588733</c:v>
                </c:pt>
                <c:pt idx="1401">
                  <c:v>0.29318426142588733</c:v>
                </c:pt>
                <c:pt idx="1402">
                  <c:v>0.29327098640703569</c:v>
                </c:pt>
                <c:pt idx="1403">
                  <c:v>0.29334369842616637</c:v>
                </c:pt>
                <c:pt idx="1404">
                  <c:v>0.2933941069596353</c:v>
                </c:pt>
                <c:pt idx="1405">
                  <c:v>0.2934548002441793</c:v>
                </c:pt>
                <c:pt idx="1406">
                  <c:v>0.29348834725772971</c:v>
                </c:pt>
                <c:pt idx="1407">
                  <c:v>0.29351414319667929</c:v>
                </c:pt>
                <c:pt idx="1408">
                  <c:v>0.2935949988664423</c:v>
                </c:pt>
                <c:pt idx="1409">
                  <c:v>0.293666811800183</c:v>
                </c:pt>
                <c:pt idx="1410">
                  <c:v>0.29372413544710102</c:v>
                </c:pt>
                <c:pt idx="1411">
                  <c:v>0.293772050611326</c:v>
                </c:pt>
                <c:pt idx="1412">
                  <c:v>0.29386914221866339</c:v>
                </c:pt>
                <c:pt idx="1413">
                  <c:v>0.29390872152702269</c:v>
                </c:pt>
                <c:pt idx="1414">
                  <c:v>0.29388988909385932</c:v>
                </c:pt>
                <c:pt idx="1415">
                  <c:v>0.29394680152740965</c:v>
                </c:pt>
                <c:pt idx="1416">
                  <c:v>0.29394135168322733</c:v>
                </c:pt>
                <c:pt idx="1417">
                  <c:v>0.29389380997220066</c:v>
                </c:pt>
                <c:pt idx="1418">
                  <c:v>0.29395219964498498</c:v>
                </c:pt>
                <c:pt idx="1419">
                  <c:v>0.29401491973779298</c:v>
                </c:pt>
                <c:pt idx="1420">
                  <c:v>0.29409477473490098</c:v>
                </c:pt>
                <c:pt idx="1421">
                  <c:v>0.29415728836499799</c:v>
                </c:pt>
                <c:pt idx="1422">
                  <c:v>0.29424655232965896</c:v>
                </c:pt>
                <c:pt idx="1423">
                  <c:v>0.29434334699782699</c:v>
                </c:pt>
                <c:pt idx="1424">
                  <c:v>0.29437651909995799</c:v>
                </c:pt>
                <c:pt idx="1425">
                  <c:v>0.29440019380802102</c:v>
                </c:pt>
                <c:pt idx="1426">
                  <c:v>0.29448377693466199</c:v>
                </c:pt>
                <c:pt idx="1427">
                  <c:v>0.29451695703226938</c:v>
                </c:pt>
                <c:pt idx="1428">
                  <c:v>0.29451880166774863</c:v>
                </c:pt>
                <c:pt idx="1429">
                  <c:v>0.29450627332484469</c:v>
                </c:pt>
                <c:pt idx="1430">
                  <c:v>0.2944897552229393</c:v>
                </c:pt>
                <c:pt idx="1431">
                  <c:v>0.29442008768415767</c:v>
                </c:pt>
                <c:pt idx="1432">
                  <c:v>0.29436589406690133</c:v>
                </c:pt>
                <c:pt idx="1433">
                  <c:v>0.294384515629666</c:v>
                </c:pt>
                <c:pt idx="1434">
                  <c:v>0.29439870172668997</c:v>
                </c:pt>
                <c:pt idx="1435">
                  <c:v>0.29446205357482802</c:v>
                </c:pt>
                <c:pt idx="1436">
                  <c:v>0.29454001336124663</c:v>
                </c:pt>
                <c:pt idx="1437">
                  <c:v>0.29452056398651699</c:v>
                </c:pt>
                <c:pt idx="1438">
                  <c:v>0.29443148071682868</c:v>
                </c:pt>
                <c:pt idx="1439">
                  <c:v>0.29437598069075094</c:v>
                </c:pt>
                <c:pt idx="1440">
                  <c:v>0.29428309078040865</c:v>
                </c:pt>
                <c:pt idx="1441">
                  <c:v>0.294164538864298</c:v>
                </c:pt>
                <c:pt idx="1442">
                  <c:v>0.29411578482046896</c:v>
                </c:pt>
                <c:pt idx="1443">
                  <c:v>0.29411167708721736</c:v>
                </c:pt>
                <c:pt idx="1444">
                  <c:v>0.29407717762593633</c:v>
                </c:pt>
                <c:pt idx="1445">
                  <c:v>0.29402713270865072</c:v>
                </c:pt>
                <c:pt idx="1446">
                  <c:v>0.293960769058695</c:v>
                </c:pt>
                <c:pt idx="1447">
                  <c:v>0.29388307617414366</c:v>
                </c:pt>
                <c:pt idx="1448">
                  <c:v>0.29379371794048564</c:v>
                </c:pt>
                <c:pt idx="1449">
                  <c:v>0.29368991915065196</c:v>
                </c:pt>
                <c:pt idx="1450">
                  <c:v>0.29357097918902736</c:v>
                </c:pt>
                <c:pt idx="1451">
                  <c:v>0.29345988392601002</c:v>
                </c:pt>
                <c:pt idx="1452">
                  <c:v>0.29331277283662738</c:v>
                </c:pt>
                <c:pt idx="1453">
                  <c:v>0.293089037512268</c:v>
                </c:pt>
                <c:pt idx="1454">
                  <c:v>0.292892703146995</c:v>
                </c:pt>
                <c:pt idx="1455">
                  <c:v>0.29264638422909267</c:v>
                </c:pt>
                <c:pt idx="1456">
                  <c:v>0.29236816812952071</c:v>
                </c:pt>
                <c:pt idx="1457">
                  <c:v>0.29207560303732599</c:v>
                </c:pt>
                <c:pt idx="1458">
                  <c:v>0.29177663661118497</c:v>
                </c:pt>
                <c:pt idx="1459">
                  <c:v>0.29142517458336664</c:v>
                </c:pt>
                <c:pt idx="1460">
                  <c:v>0.2910698140636947</c:v>
                </c:pt>
                <c:pt idx="1461">
                  <c:v>0.29064134846897566</c:v>
                </c:pt>
                <c:pt idx="1462">
                  <c:v>0.29013927936938899</c:v>
                </c:pt>
                <c:pt idx="1463">
                  <c:v>0.28963582789067033</c:v>
                </c:pt>
                <c:pt idx="1464">
                  <c:v>0.28913719013742867</c:v>
                </c:pt>
                <c:pt idx="1465">
                  <c:v>0.28856641452393467</c:v>
                </c:pt>
                <c:pt idx="1466">
                  <c:v>0.287929797274318</c:v>
                </c:pt>
                <c:pt idx="1467">
                  <c:v>0.28728897214648169</c:v>
                </c:pt>
                <c:pt idx="1468">
                  <c:v>0.28654890077604767</c:v>
                </c:pt>
                <c:pt idx="1469">
                  <c:v>0.28571460591944969</c:v>
                </c:pt>
                <c:pt idx="1470">
                  <c:v>0.28481498358108265</c:v>
                </c:pt>
                <c:pt idx="1471">
                  <c:v>0.28388479797894733</c:v>
                </c:pt>
                <c:pt idx="1472">
                  <c:v>0.28285693866907397</c:v>
                </c:pt>
                <c:pt idx="1473">
                  <c:v>0.28169516822669299</c:v>
                </c:pt>
                <c:pt idx="1474">
                  <c:v>0.28047994522275299</c:v>
                </c:pt>
                <c:pt idx="1475">
                  <c:v>0.27918452391079568</c:v>
                </c:pt>
                <c:pt idx="1476">
                  <c:v>0.27782027075442867</c:v>
                </c:pt>
                <c:pt idx="1477">
                  <c:v>0.27634532304881204</c:v>
                </c:pt>
                <c:pt idx="1478">
                  <c:v>0.27482138127784933</c:v>
                </c:pt>
                <c:pt idx="1479">
                  <c:v>0.27315515433162768</c:v>
                </c:pt>
                <c:pt idx="1480">
                  <c:v>0.27138573910106861</c:v>
                </c:pt>
                <c:pt idx="1481">
                  <c:v>0.26949665185104027</c:v>
                </c:pt>
                <c:pt idx="1482">
                  <c:v>0.267501900479372</c:v>
                </c:pt>
                <c:pt idx="1483">
                  <c:v>0.26536861506422199</c:v>
                </c:pt>
                <c:pt idx="1484">
                  <c:v>0.26315301070849101</c:v>
                </c:pt>
                <c:pt idx="1485">
                  <c:v>0.26078217471814963</c:v>
                </c:pt>
                <c:pt idx="1486">
                  <c:v>0.2583278857780783</c:v>
                </c:pt>
                <c:pt idx="1487">
                  <c:v>0.25580901267889727</c:v>
                </c:pt>
                <c:pt idx="1488">
                  <c:v>0.25309732066343432</c:v>
                </c:pt>
                <c:pt idx="1489">
                  <c:v>0.25020971638824302</c:v>
                </c:pt>
                <c:pt idx="1490">
                  <c:v>0.24726273823154102</c:v>
                </c:pt>
                <c:pt idx="1491">
                  <c:v>0.24406629578727168</c:v>
                </c:pt>
                <c:pt idx="1492">
                  <c:v>0.24094163938160498</c:v>
                </c:pt>
                <c:pt idx="1493">
                  <c:v>0.23779536705176532</c:v>
                </c:pt>
                <c:pt idx="1494">
                  <c:v>0.23456815927131699</c:v>
                </c:pt>
                <c:pt idx="1495">
                  <c:v>0.23141715939340934</c:v>
                </c:pt>
                <c:pt idx="1496">
                  <c:v>0.22827427216164733</c:v>
                </c:pt>
                <c:pt idx="1497">
                  <c:v>0.22515771381560101</c:v>
                </c:pt>
                <c:pt idx="1498">
                  <c:v>0.22198023981198733</c:v>
                </c:pt>
                <c:pt idx="1499">
                  <c:v>0.21899496568484866</c:v>
                </c:pt>
                <c:pt idx="1500">
                  <c:v>0.21595151158214532</c:v>
                </c:pt>
                <c:pt idx="1501">
                  <c:v>0.21321085399839035</c:v>
                </c:pt>
                <c:pt idx="1502">
                  <c:v>0.210655420630219</c:v>
                </c:pt>
                <c:pt idx="1503">
                  <c:v>0.20826829647734635</c:v>
                </c:pt>
                <c:pt idx="1504">
                  <c:v>0.20611959078630734</c:v>
                </c:pt>
                <c:pt idx="1505">
                  <c:v>0.20417153926291035</c:v>
                </c:pt>
                <c:pt idx="1506">
                  <c:v>0.20246783230270129</c:v>
                </c:pt>
                <c:pt idx="1507">
                  <c:v>0.20095857697682465</c:v>
                </c:pt>
                <c:pt idx="1508">
                  <c:v>0.19972944413350366</c:v>
                </c:pt>
                <c:pt idx="1509">
                  <c:v>0.19876030559636901</c:v>
                </c:pt>
                <c:pt idx="1510">
                  <c:v>0.19799891026514596</c:v>
                </c:pt>
                <c:pt idx="1511">
                  <c:v>0.19751493408715301</c:v>
                </c:pt>
                <c:pt idx="1512">
                  <c:v>0.19718278738550668</c:v>
                </c:pt>
                <c:pt idx="1513">
                  <c:v>0.19704960965797866</c:v>
                </c:pt>
                <c:pt idx="1514">
                  <c:v>0.1971216478680573</c:v>
                </c:pt>
                <c:pt idx="1515">
                  <c:v>0.19730934939599964</c:v>
                </c:pt>
                <c:pt idx="1516">
                  <c:v>0.19771502359222334</c:v>
                </c:pt>
                <c:pt idx="1517">
                  <c:v>0.19813088290280001</c:v>
                </c:pt>
                <c:pt idx="1518">
                  <c:v>0.19867298823252399</c:v>
                </c:pt>
                <c:pt idx="1519">
                  <c:v>0.19927080926821297</c:v>
                </c:pt>
                <c:pt idx="1520">
                  <c:v>0.19997528141526133</c:v>
                </c:pt>
                <c:pt idx="1521">
                  <c:v>0.20068941620240732</c:v>
                </c:pt>
                <c:pt idx="1522">
                  <c:v>0.20151842178867765</c:v>
                </c:pt>
                <c:pt idx="1523">
                  <c:v>0.20231115857640999</c:v>
                </c:pt>
                <c:pt idx="1524">
                  <c:v>0.20312686255503967</c:v>
                </c:pt>
                <c:pt idx="1525">
                  <c:v>0.20390569978659165</c:v>
                </c:pt>
                <c:pt idx="1526">
                  <c:v>0.20472827892779599</c:v>
                </c:pt>
                <c:pt idx="1527">
                  <c:v>0.20558851382226004</c:v>
                </c:pt>
                <c:pt idx="1528">
                  <c:v>0.20639778381841864</c:v>
                </c:pt>
                <c:pt idx="1529">
                  <c:v>0.20722233721469432</c:v>
                </c:pt>
                <c:pt idx="1530">
                  <c:v>0.20800262964851435</c:v>
                </c:pt>
                <c:pt idx="1531">
                  <c:v>0.20871897061517367</c:v>
                </c:pt>
                <c:pt idx="1532">
                  <c:v>0.20946508561331501</c:v>
                </c:pt>
                <c:pt idx="1533">
                  <c:v>0.21021549541833431</c:v>
                </c:pt>
                <c:pt idx="1534">
                  <c:v>0.21095277581131167</c:v>
                </c:pt>
                <c:pt idx="1535">
                  <c:v>0.21168509026515667</c:v>
                </c:pt>
                <c:pt idx="1536">
                  <c:v>0.21242484952919635</c:v>
                </c:pt>
                <c:pt idx="1537">
                  <c:v>0.21313802945075799</c:v>
                </c:pt>
                <c:pt idx="1538">
                  <c:v>0.21384673987066868</c:v>
                </c:pt>
                <c:pt idx="1539">
                  <c:v>0.21451670901331865</c:v>
                </c:pt>
                <c:pt idx="1540">
                  <c:v>0.21514634992543066</c:v>
                </c:pt>
                <c:pt idx="1541">
                  <c:v>0.21579761920454998</c:v>
                </c:pt>
                <c:pt idx="1542">
                  <c:v>0.21643710641051531</c:v>
                </c:pt>
                <c:pt idx="1543">
                  <c:v>0.21706371528975066</c:v>
                </c:pt>
                <c:pt idx="1544">
                  <c:v>0.21771010864942464</c:v>
                </c:pt>
                <c:pt idx="1545">
                  <c:v>0.21832485396251733</c:v>
                </c:pt>
                <c:pt idx="1546">
                  <c:v>0.21891810425699698</c:v>
                </c:pt>
                <c:pt idx="1547">
                  <c:v>0.21946901361326032</c:v>
                </c:pt>
                <c:pt idx="1548">
                  <c:v>0.22004751735686331</c:v>
                </c:pt>
                <c:pt idx="1549">
                  <c:v>0.22062359061892134</c:v>
                </c:pt>
                <c:pt idx="1550">
                  <c:v>0.22119617005104333</c:v>
                </c:pt>
                <c:pt idx="1551">
                  <c:v>0.22176346429650531</c:v>
                </c:pt>
                <c:pt idx="1552">
                  <c:v>0.22234078138936966</c:v>
                </c:pt>
                <c:pt idx="1553">
                  <c:v>0.22292546657450166</c:v>
                </c:pt>
                <c:pt idx="1554">
                  <c:v>0.22349744097472232</c:v>
                </c:pt>
                <c:pt idx="1555">
                  <c:v>0.22406716298320797</c:v>
                </c:pt>
                <c:pt idx="1556">
                  <c:v>0.2246424053295</c:v>
                </c:pt>
                <c:pt idx="1557">
                  <c:v>0.22522251043716165</c:v>
                </c:pt>
                <c:pt idx="1558">
                  <c:v>0.22577954734201133</c:v>
                </c:pt>
                <c:pt idx="1559">
                  <c:v>0.22634309889622969</c:v>
                </c:pt>
                <c:pt idx="1560">
                  <c:v>0.22691325119488334</c:v>
                </c:pt>
                <c:pt idx="1561">
                  <c:v>0.22748029049105034</c:v>
                </c:pt>
                <c:pt idx="1562">
                  <c:v>0.22802299855125999</c:v>
                </c:pt>
                <c:pt idx="1563">
                  <c:v>0.22859932088769733</c:v>
                </c:pt>
                <c:pt idx="1564">
                  <c:v>0.229198319438182</c:v>
                </c:pt>
                <c:pt idx="1565">
                  <c:v>0.22979311469703267</c:v>
                </c:pt>
                <c:pt idx="1566">
                  <c:v>0.23040053872779231</c:v>
                </c:pt>
                <c:pt idx="1567">
                  <c:v>0.23100892651777269</c:v>
                </c:pt>
                <c:pt idx="1568">
                  <c:v>0.23161744088754299</c:v>
                </c:pt>
                <c:pt idx="1569">
                  <c:v>0.232234138812633</c:v>
                </c:pt>
                <c:pt idx="1570">
                  <c:v>0.23284522529073234</c:v>
                </c:pt>
                <c:pt idx="1571">
                  <c:v>0.23346417648415965</c:v>
                </c:pt>
                <c:pt idx="1572">
                  <c:v>0.23407715101067864</c:v>
                </c:pt>
                <c:pt idx="1573">
                  <c:v>0.23468268840297335</c:v>
                </c:pt>
                <c:pt idx="1574">
                  <c:v>0.23529206697586633</c:v>
                </c:pt>
                <c:pt idx="1575">
                  <c:v>0.23588749948687501</c:v>
                </c:pt>
                <c:pt idx="1576">
                  <c:v>0.23650945385773134</c:v>
                </c:pt>
                <c:pt idx="1577">
                  <c:v>0.23714908343978999</c:v>
                </c:pt>
                <c:pt idx="1578">
                  <c:v>0.23778500515350265</c:v>
                </c:pt>
                <c:pt idx="1579">
                  <c:v>0.23842526717332269</c:v>
                </c:pt>
                <c:pt idx="1580">
                  <c:v>0.23909251347293134</c:v>
                </c:pt>
                <c:pt idx="1581">
                  <c:v>0.23974354210903734</c:v>
                </c:pt>
                <c:pt idx="1582">
                  <c:v>0.24037465790004467</c:v>
                </c:pt>
                <c:pt idx="1583">
                  <c:v>0.24103818004556632</c:v>
                </c:pt>
                <c:pt idx="1584">
                  <c:v>0.24173348652275697</c:v>
                </c:pt>
                <c:pt idx="1585">
                  <c:v>0.24239537149517931</c:v>
                </c:pt>
                <c:pt idx="1586">
                  <c:v>0.24305300380736203</c:v>
                </c:pt>
                <c:pt idx="1587">
                  <c:v>0.24372251894508232</c:v>
                </c:pt>
                <c:pt idx="1588">
                  <c:v>0.24436458887544399</c:v>
                </c:pt>
                <c:pt idx="1589">
                  <c:v>0.24503468684599802</c:v>
                </c:pt>
                <c:pt idx="1590">
                  <c:v>0.24575119306477067</c:v>
                </c:pt>
                <c:pt idx="1591">
                  <c:v>0.24643995480716033</c:v>
                </c:pt>
                <c:pt idx="1592">
                  <c:v>0.24709466712010733</c:v>
                </c:pt>
                <c:pt idx="1593">
                  <c:v>0.24777000894330903</c:v>
                </c:pt>
                <c:pt idx="1594">
                  <c:v>0.24842219501614568</c:v>
                </c:pt>
                <c:pt idx="1595">
                  <c:v>0.24902390091936299</c:v>
                </c:pt>
                <c:pt idx="1596">
                  <c:v>0.249690579650411</c:v>
                </c:pt>
                <c:pt idx="1597">
                  <c:v>0.25039522862855135</c:v>
                </c:pt>
                <c:pt idx="1598">
                  <c:v>0.25106826223656936</c:v>
                </c:pt>
                <c:pt idx="1599">
                  <c:v>0.25176362828175897</c:v>
                </c:pt>
                <c:pt idx="1600">
                  <c:v>0.25244237995245239</c:v>
                </c:pt>
                <c:pt idx="1601">
                  <c:v>0.25308640655696335</c:v>
                </c:pt>
                <c:pt idx="1602">
                  <c:v>0.25374706275242637</c:v>
                </c:pt>
                <c:pt idx="1603">
                  <c:v>0.25441051362001965</c:v>
                </c:pt>
                <c:pt idx="1604">
                  <c:v>0.25508682894733065</c:v>
                </c:pt>
                <c:pt idx="1605">
                  <c:v>0.25576185778566135</c:v>
                </c:pt>
                <c:pt idx="1606">
                  <c:v>0.25643644775128333</c:v>
                </c:pt>
                <c:pt idx="1607">
                  <c:v>0.25711015209749633</c:v>
                </c:pt>
                <c:pt idx="1608">
                  <c:v>0.25779980572339567</c:v>
                </c:pt>
                <c:pt idx="1609">
                  <c:v>0.25845942728380072</c:v>
                </c:pt>
                <c:pt idx="1610">
                  <c:v>0.25910989405212598</c:v>
                </c:pt>
                <c:pt idx="1611">
                  <c:v>0.25975410835393203</c:v>
                </c:pt>
                <c:pt idx="1612">
                  <c:v>0.26037718262294601</c:v>
                </c:pt>
                <c:pt idx="1613">
                  <c:v>0.26100589592489903</c:v>
                </c:pt>
                <c:pt idx="1614">
                  <c:v>0.26164601909942098</c:v>
                </c:pt>
                <c:pt idx="1615">
                  <c:v>0.26225028911735865</c:v>
                </c:pt>
                <c:pt idx="1616">
                  <c:v>0.26285770537497072</c:v>
                </c:pt>
                <c:pt idx="1617">
                  <c:v>0.26346990630489903</c:v>
                </c:pt>
                <c:pt idx="1618">
                  <c:v>0.264056343542656</c:v>
                </c:pt>
                <c:pt idx="1619">
                  <c:v>0.26461042901864729</c:v>
                </c:pt>
                <c:pt idx="1620">
                  <c:v>0.26519789658409798</c:v>
                </c:pt>
                <c:pt idx="1621">
                  <c:v>0.26578023086949604</c:v>
                </c:pt>
                <c:pt idx="1622">
                  <c:v>0.26637423595382065</c:v>
                </c:pt>
                <c:pt idx="1623">
                  <c:v>0.26702153774232801</c:v>
                </c:pt>
                <c:pt idx="1624">
                  <c:v>0.26760614571393465</c:v>
                </c:pt>
                <c:pt idx="1625">
                  <c:v>0.26815356321726802</c:v>
                </c:pt>
                <c:pt idx="1626">
                  <c:v>0.26871092522474765</c:v>
                </c:pt>
                <c:pt idx="1627">
                  <c:v>0.26924977454138399</c:v>
                </c:pt>
                <c:pt idx="1628">
                  <c:v>0.26976779105670934</c:v>
                </c:pt>
                <c:pt idx="1629">
                  <c:v>0.27031666728806397</c:v>
                </c:pt>
                <c:pt idx="1630">
                  <c:v>0.27085692583628601</c:v>
                </c:pt>
                <c:pt idx="1631">
                  <c:v>0.27138362011789363</c:v>
                </c:pt>
                <c:pt idx="1632">
                  <c:v>0.27190119284773934</c:v>
                </c:pt>
                <c:pt idx="1633">
                  <c:v>0.27241276464532166</c:v>
                </c:pt>
                <c:pt idx="1634">
                  <c:v>0.27291663890967066</c:v>
                </c:pt>
                <c:pt idx="1635">
                  <c:v>0.27340975759759095</c:v>
                </c:pt>
                <c:pt idx="1636">
                  <c:v>0.27389191223302606</c:v>
                </c:pt>
                <c:pt idx="1637">
                  <c:v>0.27436359887365863</c:v>
                </c:pt>
                <c:pt idx="1638">
                  <c:v>0.27480651713766729</c:v>
                </c:pt>
                <c:pt idx="1639">
                  <c:v>0.27527609923067736</c:v>
                </c:pt>
                <c:pt idx="1640">
                  <c:v>0.27576141228851903</c:v>
                </c:pt>
                <c:pt idx="1641">
                  <c:v>0.27625948731831101</c:v>
                </c:pt>
                <c:pt idx="1642">
                  <c:v>0.27672288049948301</c:v>
                </c:pt>
                <c:pt idx="1643">
                  <c:v>0.27714858856029134</c:v>
                </c:pt>
                <c:pt idx="1644">
                  <c:v>0.27756084013547966</c:v>
                </c:pt>
                <c:pt idx="1645">
                  <c:v>0.2778892392684143</c:v>
                </c:pt>
                <c:pt idx="1646">
                  <c:v>0.27829470965282505</c:v>
                </c:pt>
                <c:pt idx="1647">
                  <c:v>0.27874843454880099</c:v>
                </c:pt>
                <c:pt idx="1648">
                  <c:v>0.27916678646829035</c:v>
                </c:pt>
                <c:pt idx="1649">
                  <c:v>0.27961272734642101</c:v>
                </c:pt>
                <c:pt idx="1650">
                  <c:v>0.28001765031521997</c:v>
                </c:pt>
                <c:pt idx="1651">
                  <c:v>0.28039169418804133</c:v>
                </c:pt>
                <c:pt idx="1652">
                  <c:v>0.28073444339434034</c:v>
                </c:pt>
                <c:pt idx="1653">
                  <c:v>0.28110810341160902</c:v>
                </c:pt>
                <c:pt idx="1654">
                  <c:v>0.28146609811901135</c:v>
                </c:pt>
                <c:pt idx="1655">
                  <c:v>0.28184021658548669</c:v>
                </c:pt>
                <c:pt idx="1656">
                  <c:v>0.28222943348230367</c:v>
                </c:pt>
                <c:pt idx="1657">
                  <c:v>0.28259270589582436</c:v>
                </c:pt>
                <c:pt idx="1658">
                  <c:v>0.28294113400719467</c:v>
                </c:pt>
                <c:pt idx="1659">
                  <c:v>0.28329415170358202</c:v>
                </c:pt>
                <c:pt idx="1660">
                  <c:v>0.28363715859241906</c:v>
                </c:pt>
                <c:pt idx="1661">
                  <c:v>0.28397812023049535</c:v>
                </c:pt>
                <c:pt idx="1662">
                  <c:v>0.28431044330645933</c:v>
                </c:pt>
                <c:pt idx="1663">
                  <c:v>0.28465981058741568</c:v>
                </c:pt>
                <c:pt idx="1664">
                  <c:v>0.28501995492469168</c:v>
                </c:pt>
                <c:pt idx="1665">
                  <c:v>0.28537248625515138</c:v>
                </c:pt>
                <c:pt idx="1666">
                  <c:v>0.28570651087879301</c:v>
                </c:pt>
                <c:pt idx="1667">
                  <c:v>0.28603148058783567</c:v>
                </c:pt>
                <c:pt idx="1668">
                  <c:v>0.28633965526826199</c:v>
                </c:pt>
                <c:pt idx="1669">
                  <c:v>0.28663136119964833</c:v>
                </c:pt>
                <c:pt idx="1670">
                  <c:v>0.28694557966982065</c:v>
                </c:pt>
                <c:pt idx="1671">
                  <c:v>0.28728826997906703</c:v>
                </c:pt>
                <c:pt idx="1672">
                  <c:v>0.28759845966347936</c:v>
                </c:pt>
                <c:pt idx="1673">
                  <c:v>0.28789994995734963</c:v>
                </c:pt>
                <c:pt idx="1674">
                  <c:v>0.28819813924920767</c:v>
                </c:pt>
                <c:pt idx="1675">
                  <c:v>0.28848625184103832</c:v>
                </c:pt>
                <c:pt idx="1676">
                  <c:v>0.28876592458296635</c:v>
                </c:pt>
                <c:pt idx="1677">
                  <c:v>0.28902329718017034</c:v>
                </c:pt>
                <c:pt idx="1678">
                  <c:v>0.28930325168363868</c:v>
                </c:pt>
                <c:pt idx="1679">
                  <c:v>0.28959250073783566</c:v>
                </c:pt>
                <c:pt idx="1680">
                  <c:v>0.28986710165528001</c:v>
                </c:pt>
                <c:pt idx="1681">
                  <c:v>0.290161428934059</c:v>
                </c:pt>
                <c:pt idx="1682">
                  <c:v>0.29047833390306971</c:v>
                </c:pt>
                <c:pt idx="1683">
                  <c:v>0.29070910250714799</c:v>
                </c:pt>
                <c:pt idx="1684">
                  <c:v>0.29096887529642873</c:v>
                </c:pt>
                <c:pt idx="1685">
                  <c:v>0.29124411954486068</c:v>
                </c:pt>
                <c:pt idx="1686">
                  <c:v>0.29149849686030466</c:v>
                </c:pt>
                <c:pt idx="1687">
                  <c:v>0.29177667312653138</c:v>
                </c:pt>
                <c:pt idx="1688">
                  <c:v>0.29212971632529866</c:v>
                </c:pt>
                <c:pt idx="1689">
                  <c:v>0.29240521184258333</c:v>
                </c:pt>
                <c:pt idx="1690">
                  <c:v>0.29263768448330801</c:v>
                </c:pt>
                <c:pt idx="1691">
                  <c:v>0.29288912328671196</c:v>
                </c:pt>
                <c:pt idx="1692">
                  <c:v>0.29312818688177567</c:v>
                </c:pt>
                <c:pt idx="1693">
                  <c:v>0.29334373269071429</c:v>
                </c:pt>
                <c:pt idx="1694">
                  <c:v>0.29357526217926766</c:v>
                </c:pt>
                <c:pt idx="1695">
                  <c:v>0.29381106736715201</c:v>
                </c:pt>
                <c:pt idx="1696">
                  <c:v>0.294068787185084</c:v>
                </c:pt>
                <c:pt idx="1697">
                  <c:v>0.29432875991514068</c:v>
                </c:pt>
                <c:pt idx="1698">
                  <c:v>0.29458604341161365</c:v>
                </c:pt>
                <c:pt idx="1699">
                  <c:v>0.29489388206488737</c:v>
                </c:pt>
                <c:pt idx="1700">
                  <c:v>0.295161701911684</c:v>
                </c:pt>
                <c:pt idx="1701">
                  <c:v>0.29539959511586461</c:v>
                </c:pt>
                <c:pt idx="1702">
                  <c:v>0.29565078807298301</c:v>
                </c:pt>
                <c:pt idx="1703">
                  <c:v>0.29589635556875704</c:v>
                </c:pt>
                <c:pt idx="1704">
                  <c:v>0.2961473764600967</c:v>
                </c:pt>
                <c:pt idx="1705">
                  <c:v>0.29639527156410933</c:v>
                </c:pt>
                <c:pt idx="1706">
                  <c:v>0.29666394686417935</c:v>
                </c:pt>
                <c:pt idx="1707">
                  <c:v>0.29694118755147897</c:v>
                </c:pt>
                <c:pt idx="1708">
                  <c:v>0.29723250567560333</c:v>
                </c:pt>
                <c:pt idx="1709">
                  <c:v>0.29751758264312361</c:v>
                </c:pt>
                <c:pt idx="1710">
                  <c:v>0.29781714972320095</c:v>
                </c:pt>
                <c:pt idx="1711">
                  <c:v>0.29811813574783635</c:v>
                </c:pt>
                <c:pt idx="1712">
                  <c:v>0.29841415330395665</c:v>
                </c:pt>
                <c:pt idx="1713">
                  <c:v>0.29874638160835537</c:v>
                </c:pt>
                <c:pt idx="1714">
                  <c:v>0.29907994615216699</c:v>
                </c:pt>
                <c:pt idx="1715">
                  <c:v>0.299392999944667</c:v>
                </c:pt>
                <c:pt idx="1716">
                  <c:v>0.29970895432298267</c:v>
                </c:pt>
                <c:pt idx="1717">
                  <c:v>0.3000046403620103</c:v>
                </c:pt>
                <c:pt idx="1718">
                  <c:v>0.30028111519236361</c:v>
                </c:pt>
                <c:pt idx="1719">
                  <c:v>0.30054478018223901</c:v>
                </c:pt>
                <c:pt idx="1720">
                  <c:v>0.30079542039397827</c:v>
                </c:pt>
                <c:pt idx="1721">
                  <c:v>0.30104057037753268</c:v>
                </c:pt>
                <c:pt idx="1722">
                  <c:v>0.30126182578211236</c:v>
                </c:pt>
                <c:pt idx="1723">
                  <c:v>0.30148417874958738</c:v>
                </c:pt>
                <c:pt idx="1724">
                  <c:v>0.30174844542355767</c:v>
                </c:pt>
                <c:pt idx="1725">
                  <c:v>0.30199148026345335</c:v>
                </c:pt>
                <c:pt idx="1726">
                  <c:v>0.30219112586544733</c:v>
                </c:pt>
                <c:pt idx="1727">
                  <c:v>0.30241912638600899</c:v>
                </c:pt>
                <c:pt idx="1728">
                  <c:v>0.30263948577026928</c:v>
                </c:pt>
                <c:pt idx="1729">
                  <c:v>0.30283030168264868</c:v>
                </c:pt>
                <c:pt idx="1730">
                  <c:v>0.30300911424504501</c:v>
                </c:pt>
                <c:pt idx="1731">
                  <c:v>0.30321250664607635</c:v>
                </c:pt>
                <c:pt idx="1732">
                  <c:v>0.30333994211606935</c:v>
                </c:pt>
                <c:pt idx="1733">
                  <c:v>0.30340634836448971</c:v>
                </c:pt>
                <c:pt idx="1734">
                  <c:v>0.30348247613180601</c:v>
                </c:pt>
                <c:pt idx="1735">
                  <c:v>0.30351815675525001</c:v>
                </c:pt>
                <c:pt idx="1736">
                  <c:v>0.30357251246467359</c:v>
                </c:pt>
                <c:pt idx="1737">
                  <c:v>0.30365563889121966</c:v>
                </c:pt>
                <c:pt idx="1738">
                  <c:v>0.30367204403307929</c:v>
                </c:pt>
                <c:pt idx="1739">
                  <c:v>0.30365221744191867</c:v>
                </c:pt>
                <c:pt idx="1740">
                  <c:v>0.30364131434125136</c:v>
                </c:pt>
                <c:pt idx="1741">
                  <c:v>0.30357213863899601</c:v>
                </c:pt>
                <c:pt idx="1742">
                  <c:v>0.30346067579126834</c:v>
                </c:pt>
                <c:pt idx="1743">
                  <c:v>0.3033669352732577</c:v>
                </c:pt>
                <c:pt idx="1744">
                  <c:v>0.30325630744571103</c:v>
                </c:pt>
                <c:pt idx="1745">
                  <c:v>0.30308829879365434</c:v>
                </c:pt>
                <c:pt idx="1746">
                  <c:v>0.30290703507295597</c:v>
                </c:pt>
                <c:pt idx="1747">
                  <c:v>0.30269892742617999</c:v>
                </c:pt>
                <c:pt idx="1748">
                  <c:v>0.30243748988340396</c:v>
                </c:pt>
                <c:pt idx="1749">
                  <c:v>0.302183339695757</c:v>
                </c:pt>
                <c:pt idx="1750">
                  <c:v>0.30192169146352071</c:v>
                </c:pt>
                <c:pt idx="1751">
                  <c:v>0.301650443177018</c:v>
                </c:pt>
                <c:pt idx="1752">
                  <c:v>0.30138118947305165</c:v>
                </c:pt>
                <c:pt idx="1753">
                  <c:v>0.30107409738270935</c:v>
                </c:pt>
                <c:pt idx="1754">
                  <c:v>0.30075096865219303</c:v>
                </c:pt>
                <c:pt idx="1755">
                  <c:v>0.30039411627452334</c:v>
                </c:pt>
                <c:pt idx="1756">
                  <c:v>0.30000406098440996</c:v>
                </c:pt>
                <c:pt idx="1757">
                  <c:v>0.29961997393005829</c:v>
                </c:pt>
                <c:pt idx="1758">
                  <c:v>0.29925324024087069</c:v>
                </c:pt>
                <c:pt idx="1759">
                  <c:v>0.29887988358868101</c:v>
                </c:pt>
                <c:pt idx="1760">
                  <c:v>0.29852444484151669</c:v>
                </c:pt>
                <c:pt idx="1761">
                  <c:v>0.298194694661779</c:v>
                </c:pt>
                <c:pt idx="1762">
                  <c:v>0.29782966112391535</c:v>
                </c:pt>
                <c:pt idx="1763">
                  <c:v>0.29745705980783632</c:v>
                </c:pt>
                <c:pt idx="1764">
                  <c:v>0.29706968100516434</c:v>
                </c:pt>
                <c:pt idx="1765">
                  <c:v>0.29666397441735337</c:v>
                </c:pt>
                <c:pt idx="1766">
                  <c:v>0.29625131461510296</c:v>
                </c:pt>
                <c:pt idx="1767">
                  <c:v>0.29582186250001996</c:v>
                </c:pt>
                <c:pt idx="1768">
                  <c:v>0.29539996288728337</c:v>
                </c:pt>
                <c:pt idx="1769">
                  <c:v>0.29495093037675735</c:v>
                </c:pt>
                <c:pt idx="1770">
                  <c:v>0.29452735374908334</c:v>
                </c:pt>
                <c:pt idx="1771">
                  <c:v>0.29413204313201496</c:v>
                </c:pt>
                <c:pt idx="1772">
                  <c:v>0.29372857869088337</c:v>
                </c:pt>
                <c:pt idx="1773">
                  <c:v>0.29333379205227733</c:v>
                </c:pt>
                <c:pt idx="1774">
                  <c:v>0.29294473652077868</c:v>
                </c:pt>
                <c:pt idx="1775">
                  <c:v>0.29253074338257368</c:v>
                </c:pt>
                <c:pt idx="1776">
                  <c:v>0.29208991286448766</c:v>
                </c:pt>
                <c:pt idx="1777">
                  <c:v>0.29162376494320869</c:v>
                </c:pt>
                <c:pt idx="1778">
                  <c:v>0.29112170413294969</c:v>
                </c:pt>
                <c:pt idx="1779">
                  <c:v>0.29064254616042567</c:v>
                </c:pt>
                <c:pt idx="1780">
                  <c:v>0.29013953162618528</c:v>
                </c:pt>
                <c:pt idx="1781">
                  <c:v>0.28964614780473635</c:v>
                </c:pt>
                <c:pt idx="1782">
                  <c:v>0.28919143695113331</c:v>
                </c:pt>
                <c:pt idx="1783">
                  <c:v>0.2886743335158643</c:v>
                </c:pt>
                <c:pt idx="1784">
                  <c:v>0.28812187062404598</c:v>
                </c:pt>
                <c:pt idx="1785">
                  <c:v>0.2875682409066333</c:v>
                </c:pt>
                <c:pt idx="1786">
                  <c:v>0.28696555926513068</c:v>
                </c:pt>
                <c:pt idx="1787">
                  <c:v>0.286383799289466</c:v>
                </c:pt>
                <c:pt idx="1788">
                  <c:v>0.28582349330329998</c:v>
                </c:pt>
                <c:pt idx="1789">
                  <c:v>0.28523822996137499</c:v>
                </c:pt>
                <c:pt idx="1790">
                  <c:v>0.28467222114156759</c:v>
                </c:pt>
                <c:pt idx="1791">
                  <c:v>0.28404359745079433</c:v>
                </c:pt>
                <c:pt idx="1792">
                  <c:v>0.28340054615208299</c:v>
                </c:pt>
                <c:pt idx="1793">
                  <c:v>0.28265852074305464</c:v>
                </c:pt>
                <c:pt idx="1794">
                  <c:v>0.28190547445208403</c:v>
                </c:pt>
                <c:pt idx="1795">
                  <c:v>0.28118024614381032</c:v>
                </c:pt>
                <c:pt idx="1796">
                  <c:v>0.28042475409399165</c:v>
                </c:pt>
                <c:pt idx="1797">
                  <c:v>0.27970487820928264</c:v>
                </c:pt>
                <c:pt idx="1798">
                  <c:v>0.27895812186329366</c:v>
                </c:pt>
                <c:pt idx="1799">
                  <c:v>0.27813427813728298</c:v>
                </c:pt>
                <c:pt idx="1800">
                  <c:v>0.277306856472194</c:v>
                </c:pt>
                <c:pt idx="1801">
                  <c:v>0.27641537273339933</c:v>
                </c:pt>
                <c:pt idx="1802">
                  <c:v>0.27560104171423366</c:v>
                </c:pt>
                <c:pt idx="1803">
                  <c:v>0.27475625366066897</c:v>
                </c:pt>
                <c:pt idx="1804">
                  <c:v>0.27403240006834734</c:v>
                </c:pt>
                <c:pt idx="1805">
                  <c:v>0.27336140463390302</c:v>
                </c:pt>
                <c:pt idx="1806">
                  <c:v>0.27278442532123398</c:v>
                </c:pt>
                <c:pt idx="1807">
                  <c:v>0.27225118119182101</c:v>
                </c:pt>
                <c:pt idx="1808">
                  <c:v>0.27185827956354469</c:v>
                </c:pt>
                <c:pt idx="1809">
                  <c:v>0.27156632951608634</c:v>
                </c:pt>
                <c:pt idx="1810">
                  <c:v>0.27139814635505871</c:v>
                </c:pt>
                <c:pt idx="1811">
                  <c:v>0.27138638646002261</c:v>
                </c:pt>
                <c:pt idx="1812">
                  <c:v>0.27144643059706469</c:v>
                </c:pt>
                <c:pt idx="1813">
                  <c:v>0.27158848826362902</c:v>
                </c:pt>
                <c:pt idx="1814">
                  <c:v>0.27177609146836901</c:v>
                </c:pt>
                <c:pt idx="1815">
                  <c:v>0.27200125216971999</c:v>
                </c:pt>
                <c:pt idx="1816">
                  <c:v>0.27230160747367932</c:v>
                </c:pt>
                <c:pt idx="1817">
                  <c:v>0.27262573201915635</c:v>
                </c:pt>
                <c:pt idx="1818">
                  <c:v>0.27298442734948469</c:v>
                </c:pt>
                <c:pt idx="1819">
                  <c:v>0.27330406634364329</c:v>
                </c:pt>
                <c:pt idx="1820">
                  <c:v>0.27364402906083501</c:v>
                </c:pt>
                <c:pt idx="1821">
                  <c:v>0.27390505971593199</c:v>
                </c:pt>
                <c:pt idx="1822">
                  <c:v>0.27413201851913233</c:v>
                </c:pt>
                <c:pt idx="1823">
                  <c:v>0.27433293613405302</c:v>
                </c:pt>
                <c:pt idx="1824">
                  <c:v>0.27449349101796933</c:v>
                </c:pt>
                <c:pt idx="1825">
                  <c:v>0.27461025345597639</c:v>
                </c:pt>
                <c:pt idx="1826">
                  <c:v>0.27468804921821266</c:v>
                </c:pt>
                <c:pt idx="1827">
                  <c:v>0.27474863994718596</c:v>
                </c:pt>
                <c:pt idx="1828">
                  <c:v>0.27474313749882501</c:v>
                </c:pt>
                <c:pt idx="1829">
                  <c:v>0.27476576268381669</c:v>
                </c:pt>
                <c:pt idx="1830">
                  <c:v>0.27479352384255068</c:v>
                </c:pt>
                <c:pt idx="1831">
                  <c:v>0.27479784889851033</c:v>
                </c:pt>
                <c:pt idx="1832">
                  <c:v>0.27479803540525899</c:v>
                </c:pt>
                <c:pt idx="1833">
                  <c:v>0.27477270231991602</c:v>
                </c:pt>
                <c:pt idx="1834">
                  <c:v>0.27471753330317306</c:v>
                </c:pt>
                <c:pt idx="1835">
                  <c:v>0.27466512921904368</c:v>
                </c:pt>
                <c:pt idx="1836">
                  <c:v>0.27458786039807864</c:v>
                </c:pt>
                <c:pt idx="1837">
                  <c:v>0.27455046660772964</c:v>
                </c:pt>
                <c:pt idx="1838">
                  <c:v>0.27450347699555133</c:v>
                </c:pt>
                <c:pt idx="1839">
                  <c:v>0.27447536752882334</c:v>
                </c:pt>
                <c:pt idx="1840">
                  <c:v>0.27445598209139899</c:v>
                </c:pt>
                <c:pt idx="1841">
                  <c:v>0.27442513245958061</c:v>
                </c:pt>
                <c:pt idx="1842">
                  <c:v>0.27447085541702071</c:v>
                </c:pt>
                <c:pt idx="1843">
                  <c:v>0.27456892505820402</c:v>
                </c:pt>
                <c:pt idx="1844">
                  <c:v>0.27465770800204165</c:v>
                </c:pt>
                <c:pt idx="1845">
                  <c:v>0.27478243146348835</c:v>
                </c:pt>
                <c:pt idx="1846">
                  <c:v>0.27492834631251767</c:v>
                </c:pt>
                <c:pt idx="1847">
                  <c:v>0.2750807687866707</c:v>
                </c:pt>
                <c:pt idx="1848">
                  <c:v>0.27526717370107229</c:v>
                </c:pt>
                <c:pt idx="1849">
                  <c:v>0.27549657309842296</c:v>
                </c:pt>
                <c:pt idx="1850">
                  <c:v>0.27574256931153135</c:v>
                </c:pt>
                <c:pt idx="1851">
                  <c:v>0.27598639602787234</c:v>
                </c:pt>
                <c:pt idx="1852">
                  <c:v>0.27627537626304632</c:v>
                </c:pt>
                <c:pt idx="1853">
                  <c:v>0.27663417947882502</c:v>
                </c:pt>
                <c:pt idx="1854">
                  <c:v>0.276969724603436</c:v>
                </c:pt>
                <c:pt idx="1855">
                  <c:v>0.27732929357269498</c:v>
                </c:pt>
                <c:pt idx="1856">
                  <c:v>0.27768014030173238</c:v>
                </c:pt>
                <c:pt idx="1857">
                  <c:v>0.27800419586560005</c:v>
                </c:pt>
                <c:pt idx="1858">
                  <c:v>0.2783661474875947</c:v>
                </c:pt>
                <c:pt idx="1859">
                  <c:v>0.27874437656451834</c:v>
                </c:pt>
                <c:pt idx="1860">
                  <c:v>0.27914637785756569</c:v>
                </c:pt>
                <c:pt idx="1861">
                  <c:v>0.27959518686435603</c:v>
                </c:pt>
                <c:pt idx="1862">
                  <c:v>0.27997063136628902</c:v>
                </c:pt>
                <c:pt idx="1863">
                  <c:v>0.28029963799303365</c:v>
                </c:pt>
                <c:pt idx="1864">
                  <c:v>0.28057191675863363</c:v>
                </c:pt>
                <c:pt idx="1865">
                  <c:v>0.28074319831952099</c:v>
                </c:pt>
                <c:pt idx="1866">
                  <c:v>0.28093668892205265</c:v>
                </c:pt>
                <c:pt idx="1867">
                  <c:v>0.28114821862603701</c:v>
                </c:pt>
                <c:pt idx="1868">
                  <c:v>0.281384791655235</c:v>
                </c:pt>
                <c:pt idx="1869">
                  <c:v>0.28154716626849063</c:v>
                </c:pt>
                <c:pt idx="1870">
                  <c:v>0.28173199516002095</c:v>
                </c:pt>
                <c:pt idx="1871">
                  <c:v>0.28180830904101101</c:v>
                </c:pt>
                <c:pt idx="1872">
                  <c:v>0.28176038645626195</c:v>
                </c:pt>
                <c:pt idx="1873">
                  <c:v>0.281751043633577</c:v>
                </c:pt>
                <c:pt idx="1874">
                  <c:v>0.28171025255818033</c:v>
                </c:pt>
                <c:pt idx="1875">
                  <c:v>0.28166038993473602</c:v>
                </c:pt>
                <c:pt idx="1876">
                  <c:v>0.28159170877810968</c:v>
                </c:pt>
                <c:pt idx="1877">
                  <c:v>0.28153222562119867</c:v>
                </c:pt>
                <c:pt idx="1878">
                  <c:v>0.28146193836981931</c:v>
                </c:pt>
                <c:pt idx="1879">
                  <c:v>0.28138270317285602</c:v>
                </c:pt>
                <c:pt idx="1880">
                  <c:v>0.28134536772908164</c:v>
                </c:pt>
                <c:pt idx="1881">
                  <c:v>0.28122957489058503</c:v>
                </c:pt>
                <c:pt idx="1882">
                  <c:v>0.28099827726195664</c:v>
                </c:pt>
                <c:pt idx="1883">
                  <c:v>0.28086528542845263</c:v>
                </c:pt>
                <c:pt idx="1884">
                  <c:v>0.28073744794688898</c:v>
                </c:pt>
                <c:pt idx="1885">
                  <c:v>0.28061417604978134</c:v>
                </c:pt>
                <c:pt idx="1886">
                  <c:v>0.28056850547936701</c:v>
                </c:pt>
                <c:pt idx="1887">
                  <c:v>0.28050330749999103</c:v>
                </c:pt>
                <c:pt idx="1888">
                  <c:v>0.28040562046032064</c:v>
                </c:pt>
                <c:pt idx="1889">
                  <c:v>0.28032013157536434</c:v>
                </c:pt>
                <c:pt idx="1890">
                  <c:v>0.28025566486706932</c:v>
                </c:pt>
                <c:pt idx="1891">
                  <c:v>0.28021182258518468</c:v>
                </c:pt>
                <c:pt idx="1892">
                  <c:v>0.28020492186659035</c:v>
                </c:pt>
                <c:pt idx="1893">
                  <c:v>0.28019884285144964</c:v>
                </c:pt>
                <c:pt idx="1894">
                  <c:v>0.28022398086422334</c:v>
                </c:pt>
                <c:pt idx="1895">
                  <c:v>0.28029511461432227</c:v>
                </c:pt>
                <c:pt idx="1896">
                  <c:v>0.28035835714456336</c:v>
                </c:pt>
                <c:pt idx="1897">
                  <c:v>0.28042265889653234</c:v>
                </c:pt>
                <c:pt idx="1898">
                  <c:v>0.28051463776254831</c:v>
                </c:pt>
                <c:pt idx="1899">
                  <c:v>0.28064263714190302</c:v>
                </c:pt>
                <c:pt idx="1900">
                  <c:v>0.28074192500690004</c:v>
                </c:pt>
                <c:pt idx="1901">
                  <c:v>0.28084661069872335</c:v>
                </c:pt>
                <c:pt idx="1902">
                  <c:v>0.28095304651421166</c:v>
                </c:pt>
                <c:pt idx="1903">
                  <c:v>0.28106662268376464</c:v>
                </c:pt>
                <c:pt idx="1904">
                  <c:v>0.28114297177377368</c:v>
                </c:pt>
                <c:pt idx="1905">
                  <c:v>0.281255975484619</c:v>
                </c:pt>
                <c:pt idx="1906">
                  <c:v>0.28124868422629096</c:v>
                </c:pt>
                <c:pt idx="1907">
                  <c:v>0.28115719572100534</c:v>
                </c:pt>
                <c:pt idx="1908">
                  <c:v>0.28104488142199768</c:v>
                </c:pt>
                <c:pt idx="1909">
                  <c:v>0.28088336103262629</c:v>
                </c:pt>
                <c:pt idx="1910">
                  <c:v>0.28065698947863099</c:v>
                </c:pt>
                <c:pt idx="1911">
                  <c:v>0.28037541298840768</c:v>
                </c:pt>
                <c:pt idx="1912">
                  <c:v>0.28005910556576269</c:v>
                </c:pt>
                <c:pt idx="1913">
                  <c:v>0.279656685210522</c:v>
                </c:pt>
                <c:pt idx="1914">
                  <c:v>0.2792469734320307</c:v>
                </c:pt>
                <c:pt idx="1915">
                  <c:v>0.27881869326224568</c:v>
                </c:pt>
                <c:pt idx="1916">
                  <c:v>0.27835649431540266</c:v>
                </c:pt>
                <c:pt idx="1917">
                  <c:v>0.27783742825887164</c:v>
                </c:pt>
                <c:pt idx="1918">
                  <c:v>0.27731892769826733</c:v>
                </c:pt>
                <c:pt idx="1919">
                  <c:v>0.27672393532269307</c:v>
                </c:pt>
                <c:pt idx="1920">
                  <c:v>0.27622101431898799</c:v>
                </c:pt>
                <c:pt idx="1921">
                  <c:v>0.27575870547350068</c:v>
                </c:pt>
                <c:pt idx="1922">
                  <c:v>0.2753036020728386</c:v>
                </c:pt>
                <c:pt idx="1923">
                  <c:v>0.2749739940142733</c:v>
                </c:pt>
                <c:pt idx="1924">
                  <c:v>0.27454482498370436</c:v>
                </c:pt>
                <c:pt idx="1925">
                  <c:v>0.27398660562244831</c:v>
                </c:pt>
                <c:pt idx="1926">
                  <c:v>0.27352861529804434</c:v>
                </c:pt>
                <c:pt idx="1927">
                  <c:v>0.27310420513896633</c:v>
                </c:pt>
                <c:pt idx="1928">
                  <c:v>0.27266979934896662</c:v>
                </c:pt>
                <c:pt idx="1929">
                  <c:v>0.272259135201252</c:v>
                </c:pt>
                <c:pt idx="1930">
                  <c:v>0.27194151258753368</c:v>
                </c:pt>
                <c:pt idx="1931">
                  <c:v>0.27156058170885139</c:v>
                </c:pt>
                <c:pt idx="1932">
                  <c:v>0.27110896505885634</c:v>
                </c:pt>
                <c:pt idx="1933">
                  <c:v>0.2707575250971877</c:v>
                </c:pt>
                <c:pt idx="1934">
                  <c:v>0.27045932780832233</c:v>
                </c:pt>
                <c:pt idx="1935">
                  <c:v>0.2701652313298003</c:v>
                </c:pt>
                <c:pt idx="1936">
                  <c:v>0.26993211642778397</c:v>
                </c:pt>
                <c:pt idx="1937">
                  <c:v>0.2696219813816863</c:v>
                </c:pt>
                <c:pt idx="1938">
                  <c:v>0.26924813565810463</c:v>
                </c:pt>
                <c:pt idx="1939">
                  <c:v>0.26900686585179101</c:v>
                </c:pt>
                <c:pt idx="1940">
                  <c:v>0.26878373696917196</c:v>
                </c:pt>
                <c:pt idx="1941">
                  <c:v>0.26859059447674799</c:v>
                </c:pt>
                <c:pt idx="1942">
                  <c:v>0.26856002865952</c:v>
                </c:pt>
                <c:pt idx="1943">
                  <c:v>0.26837374742698467</c:v>
                </c:pt>
                <c:pt idx="1944">
                  <c:v>0.26812608130800797</c:v>
                </c:pt>
                <c:pt idx="1945">
                  <c:v>0.267841192659938</c:v>
                </c:pt>
                <c:pt idx="1946">
                  <c:v>0.26743889336360066</c:v>
                </c:pt>
                <c:pt idx="1947">
                  <c:v>0.267162574177505</c:v>
                </c:pt>
                <c:pt idx="1948">
                  <c:v>0.26691435990069401</c:v>
                </c:pt>
                <c:pt idx="1949">
                  <c:v>0.26664675217132533</c:v>
                </c:pt>
                <c:pt idx="1950">
                  <c:v>0.26650085034586102</c:v>
                </c:pt>
                <c:pt idx="1951">
                  <c:v>0.26620831755319468</c:v>
                </c:pt>
                <c:pt idx="1952">
                  <c:v>0.26577715958395665</c:v>
                </c:pt>
                <c:pt idx="1953">
                  <c:v>0.26541364507909398</c:v>
                </c:pt>
                <c:pt idx="1954">
                  <c:v>0.26502943142571028</c:v>
                </c:pt>
                <c:pt idx="1955">
                  <c:v>0.26464518047584068</c:v>
                </c:pt>
                <c:pt idx="1956">
                  <c:v>0.26425095281205135</c:v>
                </c:pt>
                <c:pt idx="1957">
                  <c:v>0.26390683152097599</c:v>
                </c:pt>
                <c:pt idx="1958">
                  <c:v>0.26360662930702733</c:v>
                </c:pt>
                <c:pt idx="1959">
                  <c:v>0.26324995823235703</c:v>
                </c:pt>
                <c:pt idx="1960">
                  <c:v>0.26286804755693299</c:v>
                </c:pt>
                <c:pt idx="1961">
                  <c:v>0.2625597748545283</c:v>
                </c:pt>
                <c:pt idx="1962">
                  <c:v>0.26226028674649732</c:v>
                </c:pt>
                <c:pt idx="1963">
                  <c:v>0.26193119723045105</c:v>
                </c:pt>
                <c:pt idx="1964">
                  <c:v>0.26170604146729098</c:v>
                </c:pt>
                <c:pt idx="1965">
                  <c:v>0.2613848183992204</c:v>
                </c:pt>
                <c:pt idx="1966">
                  <c:v>0.26089967316433832</c:v>
                </c:pt>
                <c:pt idx="1967">
                  <c:v>0.26052929864982932</c:v>
                </c:pt>
                <c:pt idx="1968">
                  <c:v>0.26017893204255133</c:v>
                </c:pt>
                <c:pt idx="1969">
                  <c:v>0.25987340398653636</c:v>
                </c:pt>
                <c:pt idx="1970">
                  <c:v>0.25967239874841769</c:v>
                </c:pt>
                <c:pt idx="1971">
                  <c:v>0.25942131821751629</c:v>
                </c:pt>
                <c:pt idx="1972">
                  <c:v>0.2592387992850913</c:v>
                </c:pt>
                <c:pt idx="1973">
                  <c:v>0.25893219792606037</c:v>
                </c:pt>
                <c:pt idx="1974">
                  <c:v>0.2584536323243467</c:v>
                </c:pt>
                <c:pt idx="1975">
                  <c:v>0.25809684455426501</c:v>
                </c:pt>
                <c:pt idx="1976">
                  <c:v>0.25775344972357633</c:v>
                </c:pt>
                <c:pt idx="1977">
                  <c:v>0.25738933363415367</c:v>
                </c:pt>
                <c:pt idx="1978">
                  <c:v>0.257097141630652</c:v>
                </c:pt>
                <c:pt idx="1979">
                  <c:v>0.25678559865454798</c:v>
                </c:pt>
                <c:pt idx="1980">
                  <c:v>0.25644569131511069</c:v>
                </c:pt>
                <c:pt idx="1981">
                  <c:v>0.25614659193544198</c:v>
                </c:pt>
                <c:pt idx="1982">
                  <c:v>0.25590396805676768</c:v>
                </c:pt>
                <c:pt idx="1983">
                  <c:v>0.25570891476847768</c:v>
                </c:pt>
                <c:pt idx="1984">
                  <c:v>0.25545746287780502</c:v>
                </c:pt>
                <c:pt idx="1985">
                  <c:v>0.25503508282716369</c:v>
                </c:pt>
                <c:pt idx="1986">
                  <c:v>0.25457584547265366</c:v>
                </c:pt>
                <c:pt idx="1987">
                  <c:v>0.2542237789211293</c:v>
                </c:pt>
                <c:pt idx="1988">
                  <c:v>0.25396499390989197</c:v>
                </c:pt>
                <c:pt idx="1989">
                  <c:v>0.25378598358005933</c:v>
                </c:pt>
                <c:pt idx="1990">
                  <c:v>0.253609839409904</c:v>
                </c:pt>
                <c:pt idx="1991">
                  <c:v>0.25339392786712467</c:v>
                </c:pt>
                <c:pt idx="1992">
                  <c:v>0.25313640005078936</c:v>
                </c:pt>
                <c:pt idx="1993">
                  <c:v>0.25287492350342566</c:v>
                </c:pt>
                <c:pt idx="1994">
                  <c:v>0.25269288903779769</c:v>
                </c:pt>
                <c:pt idx="1995">
                  <c:v>0.25246852599298036</c:v>
                </c:pt>
                <c:pt idx="1996">
                  <c:v>0.25216063132216765</c:v>
                </c:pt>
                <c:pt idx="1997">
                  <c:v>0.25180936035424401</c:v>
                </c:pt>
                <c:pt idx="1998">
                  <c:v>0.25140520569003066</c:v>
                </c:pt>
                <c:pt idx="1999">
                  <c:v>0.25104935127962369</c:v>
                </c:pt>
                <c:pt idx="2000">
                  <c:v>0.25063179110955836</c:v>
                </c:pt>
                <c:pt idx="2001">
                  <c:v>0.25028313687410969</c:v>
                </c:pt>
                <c:pt idx="2002">
                  <c:v>0.25004367829065699</c:v>
                </c:pt>
                <c:pt idx="2003">
                  <c:v>0.24967473980610599</c:v>
                </c:pt>
                <c:pt idx="2004">
                  <c:v>0.24945095991533636</c:v>
                </c:pt>
                <c:pt idx="2005">
                  <c:v>0.24925706272429968</c:v>
                </c:pt>
                <c:pt idx="2006">
                  <c:v>0.24891506010576867</c:v>
                </c:pt>
                <c:pt idx="2007">
                  <c:v>0.24858373514162099</c:v>
                </c:pt>
                <c:pt idx="2008">
                  <c:v>0.24819377334782403</c:v>
                </c:pt>
                <c:pt idx="2009">
                  <c:v>0.24787022653274771</c:v>
                </c:pt>
                <c:pt idx="2010">
                  <c:v>0.24763421404545002</c:v>
                </c:pt>
                <c:pt idx="2011">
                  <c:v>0.24730581462489365</c:v>
                </c:pt>
                <c:pt idx="2012">
                  <c:v>0.24686873067035497</c:v>
                </c:pt>
                <c:pt idx="2013">
                  <c:v>0.246373235969603</c:v>
                </c:pt>
                <c:pt idx="2014">
                  <c:v>0.24578713436450531</c:v>
                </c:pt>
                <c:pt idx="2015">
                  <c:v>0.24531810000295798</c:v>
                </c:pt>
                <c:pt idx="2016">
                  <c:v>0.24507378443259334</c:v>
                </c:pt>
                <c:pt idx="2017">
                  <c:v>0.24471519196815397</c:v>
                </c:pt>
                <c:pt idx="2018">
                  <c:v>0.24428676790509865</c:v>
                </c:pt>
                <c:pt idx="2019">
                  <c:v>0.24384571533912602</c:v>
                </c:pt>
                <c:pt idx="2020">
                  <c:v>0.24332918808213899</c:v>
                </c:pt>
                <c:pt idx="2021">
                  <c:v>0.24280727652036269</c:v>
                </c:pt>
                <c:pt idx="2022">
                  <c:v>0.242167478264705</c:v>
                </c:pt>
                <c:pt idx="2023">
                  <c:v>0.24162735967291968</c:v>
                </c:pt>
                <c:pt idx="2024">
                  <c:v>0.24110358294171866</c:v>
                </c:pt>
                <c:pt idx="2025">
                  <c:v>0.2403427062011437</c:v>
                </c:pt>
                <c:pt idx="2026">
                  <c:v>0.23965273305679369</c:v>
                </c:pt>
                <c:pt idx="2027">
                  <c:v>0.239031345615768</c:v>
                </c:pt>
                <c:pt idx="2028">
                  <c:v>0.2385413916935657</c:v>
                </c:pt>
                <c:pt idx="2029">
                  <c:v>0.23811424970715167</c:v>
                </c:pt>
                <c:pt idx="2030">
                  <c:v>0.23763040775355102</c:v>
                </c:pt>
                <c:pt idx="2031">
                  <c:v>0.23713818243925167</c:v>
                </c:pt>
                <c:pt idx="2032">
                  <c:v>0.23646097920446665</c:v>
                </c:pt>
                <c:pt idx="2033">
                  <c:v>0.23587245765450535</c:v>
                </c:pt>
                <c:pt idx="2034">
                  <c:v>0.23532192566766733</c:v>
                </c:pt>
                <c:pt idx="2035">
                  <c:v>0.23479116706063832</c:v>
                </c:pt>
                <c:pt idx="2036">
                  <c:v>0.23428665858745065</c:v>
                </c:pt>
                <c:pt idx="2037">
                  <c:v>0.23352069453037769</c:v>
                </c:pt>
                <c:pt idx="2038">
                  <c:v>0.23294909789995599</c:v>
                </c:pt>
                <c:pt idx="2039">
                  <c:v>0.23245685253138268</c:v>
                </c:pt>
                <c:pt idx="2040">
                  <c:v>0.23174324856498765</c:v>
                </c:pt>
                <c:pt idx="2041">
                  <c:v>0.23125109487223802</c:v>
                </c:pt>
                <c:pt idx="2042">
                  <c:v>0.23079462314401666</c:v>
                </c:pt>
                <c:pt idx="2043">
                  <c:v>0.23014745704488768</c:v>
                </c:pt>
                <c:pt idx="2044">
                  <c:v>0.22971993083856268</c:v>
                </c:pt>
                <c:pt idx="2045">
                  <c:v>0.22933225403303267</c:v>
                </c:pt>
                <c:pt idx="2046">
                  <c:v>0.22883488080196868</c:v>
                </c:pt>
                <c:pt idx="2047">
                  <c:v>0.22846444923074335</c:v>
                </c:pt>
                <c:pt idx="2048">
                  <c:v>0.2279326083243253</c:v>
                </c:pt>
                <c:pt idx="2049">
                  <c:v>0.22725345556467599</c:v>
                </c:pt>
                <c:pt idx="2050">
                  <c:v>0.22656833728211734</c:v>
                </c:pt>
              </c:numCache>
            </c:numRef>
          </c:yVal>
          <c:smooth val="1"/>
          <c:extLst>
            <c:ext xmlns:c16="http://schemas.microsoft.com/office/drawing/2014/chart" uri="{C3380CC4-5D6E-409C-BE32-E72D297353CC}">
              <c16:uniqueId val="{00000001-298A-4F25-BE2C-B7E3B2905905}"/>
            </c:ext>
          </c:extLst>
        </c:ser>
        <c:ser>
          <c:idx val="2"/>
          <c:order val="2"/>
          <c:tx>
            <c:strRef>
              <c:f>asd_average!$D$1</c:f>
              <c:strCache>
                <c:ptCount val="1"/>
                <c:pt idx="0">
                  <c:v>nechemia</c:v>
                </c:pt>
              </c:strCache>
            </c:strRef>
          </c:tx>
          <c:spPr>
            <a:ln w="19050" cap="rnd">
              <a:solidFill>
                <a:schemeClr val="accent3"/>
              </a:solidFill>
              <a:round/>
            </a:ln>
            <a:effectLst/>
          </c:spPr>
          <c:marker>
            <c:symbol val="none"/>
          </c:marker>
          <c:xVal>
            <c:numRef>
              <c:f>asd_average!$A$2:$A$2052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asd_average!$D$2:$D$2052</c:f>
              <c:numCache>
                <c:formatCode>General</c:formatCode>
                <c:ptCount val="2051"/>
                <c:pt idx="0">
                  <c:v>9.6164708454198222E-2</c:v>
                </c:pt>
                <c:pt idx="1">
                  <c:v>9.55735080955053E-2</c:v>
                </c:pt>
                <c:pt idx="2">
                  <c:v>9.622705359120097E-2</c:v>
                </c:pt>
                <c:pt idx="3">
                  <c:v>9.6958460947686634E-2</c:v>
                </c:pt>
                <c:pt idx="4">
                  <c:v>9.7236923094777314E-2</c:v>
                </c:pt>
                <c:pt idx="5">
                  <c:v>9.7433436837331633E-2</c:v>
                </c:pt>
                <c:pt idx="6">
                  <c:v>9.8380178391832315E-2</c:v>
                </c:pt>
                <c:pt idx="7">
                  <c:v>9.9835638557580306E-2</c:v>
                </c:pt>
                <c:pt idx="8">
                  <c:v>0.10090659834290731</c:v>
                </c:pt>
                <c:pt idx="9">
                  <c:v>0.10063942359416363</c:v>
                </c:pt>
                <c:pt idx="10">
                  <c:v>0.1002151924236213</c:v>
                </c:pt>
                <c:pt idx="11">
                  <c:v>0.10094976321411098</c:v>
                </c:pt>
                <c:pt idx="12">
                  <c:v>0.10140430306064463</c:v>
                </c:pt>
                <c:pt idx="13">
                  <c:v>0.10205590435345531</c:v>
                </c:pt>
                <c:pt idx="14">
                  <c:v>0.10284540036056029</c:v>
                </c:pt>
                <c:pt idx="15">
                  <c:v>0.10165696925077829</c:v>
                </c:pt>
                <c:pt idx="16">
                  <c:v>0.102405863176461</c:v>
                </c:pt>
                <c:pt idx="17">
                  <c:v>0.10478832900068734</c:v>
                </c:pt>
                <c:pt idx="18">
                  <c:v>0.10433432211519267</c:v>
                </c:pt>
                <c:pt idx="19">
                  <c:v>0.10445774177299501</c:v>
                </c:pt>
                <c:pt idx="20">
                  <c:v>0.10534467465154768</c:v>
                </c:pt>
                <c:pt idx="21">
                  <c:v>0.10618822818997432</c:v>
                </c:pt>
                <c:pt idx="22">
                  <c:v>0.10784918286708001</c:v>
                </c:pt>
                <c:pt idx="23">
                  <c:v>0.10877806621041301</c:v>
                </c:pt>
                <c:pt idx="24">
                  <c:v>0.10816739154328599</c:v>
                </c:pt>
                <c:pt idx="25">
                  <c:v>0.10917933446678733</c:v>
                </c:pt>
                <c:pt idx="26">
                  <c:v>0.11024062957186266</c:v>
                </c:pt>
                <c:pt idx="27">
                  <c:v>0.11065735321357099</c:v>
                </c:pt>
                <c:pt idx="28">
                  <c:v>0.11122485988639401</c:v>
                </c:pt>
                <c:pt idx="29">
                  <c:v>0.112339346914958</c:v>
                </c:pt>
                <c:pt idx="30">
                  <c:v>0.11366968179833832</c:v>
                </c:pt>
                <c:pt idx="31">
                  <c:v>0.11437466411068133</c:v>
                </c:pt>
                <c:pt idx="32">
                  <c:v>0.11487731083469366</c:v>
                </c:pt>
                <c:pt idx="33">
                  <c:v>0.11554678420144134</c:v>
                </c:pt>
                <c:pt idx="34">
                  <c:v>0.116634433198744</c:v>
                </c:pt>
                <c:pt idx="35">
                  <c:v>0.11762564189879667</c:v>
                </c:pt>
                <c:pt idx="36">
                  <c:v>0.11848158407767234</c:v>
                </c:pt>
                <c:pt idx="37">
                  <c:v>0.11925794671525299</c:v>
                </c:pt>
                <c:pt idx="38">
                  <c:v>0.120098578530211</c:v>
                </c:pt>
                <c:pt idx="39">
                  <c:v>0.12102425368518965</c:v>
                </c:pt>
                <c:pt idx="40">
                  <c:v>0.122120943360894</c:v>
                </c:pt>
                <c:pt idx="41">
                  <c:v>0.12364575420828135</c:v>
                </c:pt>
                <c:pt idx="42">
                  <c:v>0.12430529682794866</c:v>
                </c:pt>
                <c:pt idx="43">
                  <c:v>0.12471909273701666</c:v>
                </c:pt>
                <c:pt idx="44">
                  <c:v>0.12622719145664332</c:v>
                </c:pt>
                <c:pt idx="45">
                  <c:v>0.12693703799314268</c:v>
                </c:pt>
                <c:pt idx="46">
                  <c:v>0.12726117876165866</c:v>
                </c:pt>
                <c:pt idx="47">
                  <c:v>0.12796633864224</c:v>
                </c:pt>
                <c:pt idx="48">
                  <c:v>0.12947411081724966</c:v>
                </c:pt>
                <c:pt idx="49">
                  <c:v>0.13051697791057335</c:v>
                </c:pt>
                <c:pt idx="50">
                  <c:v>0.13077528822879966</c:v>
                </c:pt>
                <c:pt idx="51">
                  <c:v>0.13194143858092267</c:v>
                </c:pt>
                <c:pt idx="52">
                  <c:v>0.13291493313957933</c:v>
                </c:pt>
                <c:pt idx="53">
                  <c:v>0.13351294707665765</c:v>
                </c:pt>
                <c:pt idx="54">
                  <c:v>0.13417499153624268</c:v>
                </c:pt>
                <c:pt idx="55">
                  <c:v>0.13506097127112568</c:v>
                </c:pt>
                <c:pt idx="56">
                  <c:v>0.13593445384882999</c:v>
                </c:pt>
                <c:pt idx="57">
                  <c:v>0.13648143037736468</c:v>
                </c:pt>
                <c:pt idx="58">
                  <c:v>0.13716271531000868</c:v>
                </c:pt>
                <c:pt idx="59">
                  <c:v>0.13763303605757302</c:v>
                </c:pt>
                <c:pt idx="60">
                  <c:v>0.13773097470141332</c:v>
                </c:pt>
                <c:pt idx="61">
                  <c:v>0.13818372102803067</c:v>
                </c:pt>
                <c:pt idx="62">
                  <c:v>0.13884709131308168</c:v>
                </c:pt>
                <c:pt idx="63">
                  <c:v>0.13958910395177035</c:v>
                </c:pt>
                <c:pt idx="64">
                  <c:v>0.14032118838168767</c:v>
                </c:pt>
                <c:pt idx="65">
                  <c:v>0.14087587521196235</c:v>
                </c:pt>
                <c:pt idx="66">
                  <c:v>0.14137913051891532</c:v>
                </c:pt>
                <c:pt idx="67">
                  <c:v>0.14211313139699866</c:v>
                </c:pt>
                <c:pt idx="68">
                  <c:v>0.14220900083540766</c:v>
                </c:pt>
                <c:pt idx="69">
                  <c:v>0.14216383920143602</c:v>
                </c:pt>
                <c:pt idx="70">
                  <c:v>0.14265020803213199</c:v>
                </c:pt>
                <c:pt idx="71">
                  <c:v>0.143236513812695</c:v>
                </c:pt>
                <c:pt idx="72">
                  <c:v>0.14391609046354301</c:v>
                </c:pt>
                <c:pt idx="73">
                  <c:v>0.14464848365630567</c:v>
                </c:pt>
                <c:pt idx="74">
                  <c:v>0.14523182656955233</c:v>
                </c:pt>
                <c:pt idx="75">
                  <c:v>0.14556633409776368</c:v>
                </c:pt>
                <c:pt idx="76">
                  <c:v>0.14584713991489334</c:v>
                </c:pt>
                <c:pt idx="77">
                  <c:v>0.14665652253402298</c:v>
                </c:pt>
                <c:pt idx="78">
                  <c:v>0.14724115282343767</c:v>
                </c:pt>
                <c:pt idx="79">
                  <c:v>0.14760695425860468</c:v>
                </c:pt>
                <c:pt idx="80">
                  <c:v>0.14807652498790499</c:v>
                </c:pt>
                <c:pt idx="81">
                  <c:v>0.14895995682773866</c:v>
                </c:pt>
                <c:pt idx="82">
                  <c:v>0.149745151023083</c:v>
                </c:pt>
                <c:pt idx="83">
                  <c:v>0.15003615586239535</c:v>
                </c:pt>
                <c:pt idx="84">
                  <c:v>0.15059767540049565</c:v>
                </c:pt>
                <c:pt idx="85">
                  <c:v>0.15134398023204801</c:v>
                </c:pt>
                <c:pt idx="86">
                  <c:v>0.15211167050637267</c:v>
                </c:pt>
                <c:pt idx="87">
                  <c:v>0.15263526580907763</c:v>
                </c:pt>
                <c:pt idx="88">
                  <c:v>0.15330081551016234</c:v>
                </c:pt>
                <c:pt idx="89">
                  <c:v>0.15414712790712368</c:v>
                </c:pt>
                <c:pt idx="90">
                  <c:v>0.15495351611476701</c:v>
                </c:pt>
                <c:pt idx="91">
                  <c:v>0.1556303903944263</c:v>
                </c:pt>
                <c:pt idx="92">
                  <c:v>0.156288499550261</c:v>
                </c:pt>
                <c:pt idx="93">
                  <c:v>0.15709391942359899</c:v>
                </c:pt>
                <c:pt idx="94">
                  <c:v>0.15791482112804267</c:v>
                </c:pt>
                <c:pt idx="95">
                  <c:v>0.15879324365489533</c:v>
                </c:pt>
                <c:pt idx="96">
                  <c:v>0.15975492142958866</c:v>
                </c:pt>
                <c:pt idx="97">
                  <c:v>0.16073295251994332</c:v>
                </c:pt>
                <c:pt idx="98">
                  <c:v>0.16158997425041968</c:v>
                </c:pt>
                <c:pt idx="99">
                  <c:v>0.16233752059475068</c:v>
                </c:pt>
                <c:pt idx="100">
                  <c:v>0.16323955885890701</c:v>
                </c:pt>
                <c:pt idx="101">
                  <c:v>0.16407695257245267</c:v>
                </c:pt>
                <c:pt idx="102">
                  <c:v>0.16494415915647667</c:v>
                </c:pt>
                <c:pt idx="103">
                  <c:v>0.16611717911291468</c:v>
                </c:pt>
                <c:pt idx="104">
                  <c:v>0.16724814045138933</c:v>
                </c:pt>
                <c:pt idx="105">
                  <c:v>0.16823746967598066</c:v>
                </c:pt>
                <c:pt idx="106">
                  <c:v>0.16908668430140503</c:v>
                </c:pt>
                <c:pt idx="107">
                  <c:v>0.17000525218958065</c:v>
                </c:pt>
                <c:pt idx="108">
                  <c:v>0.17095731953174867</c:v>
                </c:pt>
                <c:pt idx="109">
                  <c:v>0.1719196813580133</c:v>
                </c:pt>
                <c:pt idx="110">
                  <c:v>0.17300408740403364</c:v>
                </c:pt>
                <c:pt idx="111">
                  <c:v>0.17410584671346399</c:v>
                </c:pt>
                <c:pt idx="112">
                  <c:v>0.17516084742460467</c:v>
                </c:pt>
                <c:pt idx="113">
                  <c:v>0.17613561378116602</c:v>
                </c:pt>
                <c:pt idx="114">
                  <c:v>0.17715808254282597</c:v>
                </c:pt>
                <c:pt idx="115">
                  <c:v>0.17823076199919233</c:v>
                </c:pt>
                <c:pt idx="116">
                  <c:v>0.179295345627702</c:v>
                </c:pt>
                <c:pt idx="117">
                  <c:v>0.18032460250118834</c:v>
                </c:pt>
                <c:pt idx="118">
                  <c:v>0.18143404650074266</c:v>
                </c:pt>
                <c:pt idx="119">
                  <c:v>0.18270355084586201</c:v>
                </c:pt>
                <c:pt idx="120">
                  <c:v>0.18383629407003368</c:v>
                </c:pt>
                <c:pt idx="121">
                  <c:v>0.18491388928621999</c:v>
                </c:pt>
                <c:pt idx="122">
                  <c:v>0.18602140513367096</c:v>
                </c:pt>
                <c:pt idx="123">
                  <c:v>0.18717158000266934</c:v>
                </c:pt>
                <c:pt idx="124">
                  <c:v>0.18838820875498366</c:v>
                </c:pt>
                <c:pt idx="125">
                  <c:v>0.18962206669569268</c:v>
                </c:pt>
                <c:pt idx="126">
                  <c:v>0.19072529656412332</c:v>
                </c:pt>
                <c:pt idx="127">
                  <c:v>0.19194506601545633</c:v>
                </c:pt>
                <c:pt idx="128">
                  <c:v>0.19320275873058665</c:v>
                </c:pt>
                <c:pt idx="129">
                  <c:v>0.19430688277725069</c:v>
                </c:pt>
                <c:pt idx="130">
                  <c:v>0.19561441731668802</c:v>
                </c:pt>
                <c:pt idx="131">
                  <c:v>0.19691939580550966</c:v>
                </c:pt>
                <c:pt idx="132">
                  <c:v>0.19803735375936735</c:v>
                </c:pt>
                <c:pt idx="133">
                  <c:v>0.19939336382175635</c:v>
                </c:pt>
                <c:pt idx="134">
                  <c:v>0.20076955189418033</c:v>
                </c:pt>
                <c:pt idx="135">
                  <c:v>0.20203868744106698</c:v>
                </c:pt>
                <c:pt idx="136">
                  <c:v>0.20331622389730733</c:v>
                </c:pt>
                <c:pt idx="137">
                  <c:v>0.20458057290160234</c:v>
                </c:pt>
                <c:pt idx="138">
                  <c:v>0.20588324449767267</c:v>
                </c:pt>
                <c:pt idx="139">
                  <c:v>0.20734635470353502</c:v>
                </c:pt>
                <c:pt idx="140">
                  <c:v>0.20872449207015631</c:v>
                </c:pt>
                <c:pt idx="141">
                  <c:v>0.21007711424223033</c:v>
                </c:pt>
                <c:pt idx="142">
                  <c:v>0.21155119999095731</c:v>
                </c:pt>
                <c:pt idx="143">
                  <c:v>0.21293365775154463</c:v>
                </c:pt>
                <c:pt idx="144">
                  <c:v>0.21432449003659201</c:v>
                </c:pt>
                <c:pt idx="145">
                  <c:v>0.21581201925548699</c:v>
                </c:pt>
                <c:pt idx="146">
                  <c:v>0.21724980239753799</c:v>
                </c:pt>
                <c:pt idx="147">
                  <c:v>0.21868192184107102</c:v>
                </c:pt>
                <c:pt idx="148">
                  <c:v>0.22014023208435032</c:v>
                </c:pt>
                <c:pt idx="149">
                  <c:v>0.221631043456709</c:v>
                </c:pt>
                <c:pt idx="150">
                  <c:v>0.223119060205936</c:v>
                </c:pt>
                <c:pt idx="151">
                  <c:v>0.22462733568350632</c:v>
                </c:pt>
                <c:pt idx="152">
                  <c:v>0.22622335540478999</c:v>
                </c:pt>
                <c:pt idx="153">
                  <c:v>0.22778844100924101</c:v>
                </c:pt>
                <c:pt idx="154">
                  <c:v>0.22929582013142635</c:v>
                </c:pt>
                <c:pt idx="155">
                  <c:v>0.23076704914767468</c:v>
                </c:pt>
                <c:pt idx="156">
                  <c:v>0.23238357239944132</c:v>
                </c:pt>
                <c:pt idx="157">
                  <c:v>0.23406228767907267</c:v>
                </c:pt>
                <c:pt idx="158">
                  <c:v>0.23569693849032866</c:v>
                </c:pt>
                <c:pt idx="159">
                  <c:v>0.23723084212254866</c:v>
                </c:pt>
                <c:pt idx="160">
                  <c:v>0.2387441176438613</c:v>
                </c:pt>
                <c:pt idx="161">
                  <c:v>0.24028513184073932</c:v>
                </c:pt>
                <c:pt idx="162">
                  <c:v>0.24186661918611566</c:v>
                </c:pt>
                <c:pt idx="163">
                  <c:v>0.24344254104484933</c:v>
                </c:pt>
                <c:pt idx="164">
                  <c:v>0.24502027259025569</c:v>
                </c:pt>
                <c:pt idx="165">
                  <c:v>0.24663490340800032</c:v>
                </c:pt>
                <c:pt idx="166">
                  <c:v>0.2481745603536237</c:v>
                </c:pt>
                <c:pt idx="167">
                  <c:v>0.24963267744061801</c:v>
                </c:pt>
                <c:pt idx="168">
                  <c:v>0.25104677145908333</c:v>
                </c:pt>
                <c:pt idx="169">
                  <c:v>0.252539631137431</c:v>
                </c:pt>
                <c:pt idx="170">
                  <c:v>0.25406054669191969</c:v>
                </c:pt>
                <c:pt idx="171">
                  <c:v>0.25554826851201734</c:v>
                </c:pt>
                <c:pt idx="172">
                  <c:v>0.25696936018081867</c:v>
                </c:pt>
                <c:pt idx="173">
                  <c:v>0.25835019339990067</c:v>
                </c:pt>
                <c:pt idx="174">
                  <c:v>0.25969797538180334</c:v>
                </c:pt>
                <c:pt idx="175">
                  <c:v>0.26099146000985302</c:v>
                </c:pt>
                <c:pt idx="176">
                  <c:v>0.26234853443651901</c:v>
                </c:pt>
                <c:pt idx="177">
                  <c:v>0.26371875991990701</c:v>
                </c:pt>
                <c:pt idx="178">
                  <c:v>0.26496678873952401</c:v>
                </c:pt>
                <c:pt idx="179">
                  <c:v>0.26620342090986204</c:v>
                </c:pt>
                <c:pt idx="180">
                  <c:v>0.26742566569228532</c:v>
                </c:pt>
                <c:pt idx="181">
                  <c:v>0.26860746816938869</c:v>
                </c:pt>
                <c:pt idx="182">
                  <c:v>0.26973495668686098</c:v>
                </c:pt>
                <c:pt idx="183">
                  <c:v>0.27084759064592362</c:v>
                </c:pt>
                <c:pt idx="184">
                  <c:v>0.27195884716767599</c:v>
                </c:pt>
                <c:pt idx="185">
                  <c:v>0.27299558903217797</c:v>
                </c:pt>
                <c:pt idx="186">
                  <c:v>0.274064172293838</c:v>
                </c:pt>
                <c:pt idx="187">
                  <c:v>0.27517074629381266</c:v>
                </c:pt>
                <c:pt idx="188">
                  <c:v>0.27622307976708332</c:v>
                </c:pt>
                <c:pt idx="189">
                  <c:v>0.2772020154339237</c:v>
                </c:pt>
                <c:pt idx="190">
                  <c:v>0.27812457531531165</c:v>
                </c:pt>
                <c:pt idx="191">
                  <c:v>0.27903197735321233</c:v>
                </c:pt>
                <c:pt idx="192">
                  <c:v>0.27996502498624931</c:v>
                </c:pt>
                <c:pt idx="193">
                  <c:v>0.28094540156768133</c:v>
                </c:pt>
                <c:pt idx="194">
                  <c:v>0.28196828044796768</c:v>
                </c:pt>
                <c:pt idx="195">
                  <c:v>0.282954844820898</c:v>
                </c:pt>
                <c:pt idx="196">
                  <c:v>0.28393736085764565</c:v>
                </c:pt>
                <c:pt idx="197">
                  <c:v>0.28492202986665438</c:v>
                </c:pt>
                <c:pt idx="198">
                  <c:v>0.28584939563241901</c:v>
                </c:pt>
                <c:pt idx="199">
                  <c:v>0.28677617852447235</c:v>
                </c:pt>
                <c:pt idx="200">
                  <c:v>0.287660876195791</c:v>
                </c:pt>
                <c:pt idx="201">
                  <c:v>0.28837653115139367</c:v>
                </c:pt>
                <c:pt idx="202">
                  <c:v>0.28923642491831802</c:v>
                </c:pt>
                <c:pt idx="203">
                  <c:v>0.29012478242254197</c:v>
                </c:pt>
                <c:pt idx="204">
                  <c:v>0.29082124690872335</c:v>
                </c:pt>
                <c:pt idx="205">
                  <c:v>0.29154065808609969</c:v>
                </c:pt>
                <c:pt idx="206">
                  <c:v>0.29223937901336933</c:v>
                </c:pt>
                <c:pt idx="207">
                  <c:v>0.29287830934856734</c:v>
                </c:pt>
                <c:pt idx="208">
                  <c:v>0.29353026581998631</c:v>
                </c:pt>
                <c:pt idx="209">
                  <c:v>0.29419332489843969</c:v>
                </c:pt>
                <c:pt idx="210">
                  <c:v>0.29482820791594966</c:v>
                </c:pt>
                <c:pt idx="211">
                  <c:v>0.29531106091165366</c:v>
                </c:pt>
                <c:pt idx="212">
                  <c:v>0.295914430054462</c:v>
                </c:pt>
                <c:pt idx="213">
                  <c:v>0.29656875404040667</c:v>
                </c:pt>
                <c:pt idx="214">
                  <c:v>0.29703123171844431</c:v>
                </c:pt>
                <c:pt idx="215">
                  <c:v>0.29756885018333001</c:v>
                </c:pt>
                <c:pt idx="216">
                  <c:v>0.29814553633552665</c:v>
                </c:pt>
                <c:pt idx="217">
                  <c:v>0.29867453285000001</c:v>
                </c:pt>
                <c:pt idx="218">
                  <c:v>0.299220883735339</c:v>
                </c:pt>
                <c:pt idx="219">
                  <c:v>0.29972965630622966</c:v>
                </c:pt>
                <c:pt idx="220">
                  <c:v>0.30018827595362096</c:v>
                </c:pt>
                <c:pt idx="221">
                  <c:v>0.30070779309965695</c:v>
                </c:pt>
                <c:pt idx="222">
                  <c:v>0.30121905551472</c:v>
                </c:pt>
                <c:pt idx="223">
                  <c:v>0.30170434668979634</c:v>
                </c:pt>
                <c:pt idx="224">
                  <c:v>0.30218844613194035</c:v>
                </c:pt>
                <c:pt idx="225">
                  <c:v>0.30274211317821936</c:v>
                </c:pt>
                <c:pt idx="226">
                  <c:v>0.30332930349572301</c:v>
                </c:pt>
                <c:pt idx="227">
                  <c:v>0.30387182270106766</c:v>
                </c:pt>
                <c:pt idx="228">
                  <c:v>0.30437357492408335</c:v>
                </c:pt>
                <c:pt idx="229">
                  <c:v>0.30488888856063234</c:v>
                </c:pt>
                <c:pt idx="230">
                  <c:v>0.30545249962327364</c:v>
                </c:pt>
                <c:pt idx="231">
                  <c:v>0.30597972663844364</c:v>
                </c:pt>
                <c:pt idx="232">
                  <c:v>0.30647660290367801</c:v>
                </c:pt>
                <c:pt idx="233">
                  <c:v>0.30697859926461168</c:v>
                </c:pt>
                <c:pt idx="234">
                  <c:v>0.30758115599617603</c:v>
                </c:pt>
                <c:pt idx="235">
                  <c:v>0.30816863069440997</c:v>
                </c:pt>
                <c:pt idx="236">
                  <c:v>0.30871590827769896</c:v>
                </c:pt>
                <c:pt idx="237">
                  <c:v>0.30925569608903164</c:v>
                </c:pt>
                <c:pt idx="238">
                  <c:v>0.30978464419346369</c:v>
                </c:pt>
                <c:pt idx="239">
                  <c:v>0.31033777284354064</c:v>
                </c:pt>
                <c:pt idx="240">
                  <c:v>0.3109399817106393</c:v>
                </c:pt>
                <c:pt idx="241">
                  <c:v>0.31146904862339903</c:v>
                </c:pt>
                <c:pt idx="242">
                  <c:v>0.3119798028640583</c:v>
                </c:pt>
                <c:pt idx="243">
                  <c:v>0.312522885973336</c:v>
                </c:pt>
                <c:pt idx="244">
                  <c:v>0.31308563904582204</c:v>
                </c:pt>
                <c:pt idx="245">
                  <c:v>0.31361636673208332</c:v>
                </c:pt>
                <c:pt idx="246">
                  <c:v>0.31412651499547767</c:v>
                </c:pt>
                <c:pt idx="247">
                  <c:v>0.31470764798082734</c:v>
                </c:pt>
                <c:pt idx="248">
                  <c:v>0.31530365034952501</c:v>
                </c:pt>
                <c:pt idx="249">
                  <c:v>0.31588545831964399</c:v>
                </c:pt>
                <c:pt idx="250">
                  <c:v>0.31643393132224501</c:v>
                </c:pt>
                <c:pt idx="251">
                  <c:v>0.31698273348057432</c:v>
                </c:pt>
                <c:pt idx="252">
                  <c:v>0.31751831171675232</c:v>
                </c:pt>
                <c:pt idx="253">
                  <c:v>0.31803597766509667</c:v>
                </c:pt>
                <c:pt idx="254">
                  <c:v>0.31861660145061871</c:v>
                </c:pt>
                <c:pt idx="255">
                  <c:v>0.31922593440302832</c:v>
                </c:pt>
                <c:pt idx="256">
                  <c:v>0.31982679179100165</c:v>
                </c:pt>
                <c:pt idx="257">
                  <c:v>0.32037457754682697</c:v>
                </c:pt>
                <c:pt idx="258">
                  <c:v>0.32097784889911568</c:v>
                </c:pt>
                <c:pt idx="259">
                  <c:v>0.32160045989265368</c:v>
                </c:pt>
                <c:pt idx="260">
                  <c:v>0.32210114911858795</c:v>
                </c:pt>
                <c:pt idx="261">
                  <c:v>0.32269104309275165</c:v>
                </c:pt>
                <c:pt idx="262">
                  <c:v>0.32333650793220797</c:v>
                </c:pt>
                <c:pt idx="263">
                  <c:v>0.32394719539901501</c:v>
                </c:pt>
                <c:pt idx="264">
                  <c:v>0.32458831110402936</c:v>
                </c:pt>
                <c:pt idx="265">
                  <c:v>0.32521501018521598</c:v>
                </c:pt>
                <c:pt idx="266">
                  <c:v>0.32580883281786599</c:v>
                </c:pt>
                <c:pt idx="267">
                  <c:v>0.32645350702948067</c:v>
                </c:pt>
                <c:pt idx="268">
                  <c:v>0.32711014867546934</c:v>
                </c:pt>
                <c:pt idx="269">
                  <c:v>0.32775723293089731</c:v>
                </c:pt>
                <c:pt idx="270">
                  <c:v>0.32838757573430066</c:v>
                </c:pt>
                <c:pt idx="271">
                  <c:v>0.32901513640136137</c:v>
                </c:pt>
                <c:pt idx="272">
                  <c:v>0.32964290745181168</c:v>
                </c:pt>
                <c:pt idx="273">
                  <c:v>0.33026926015058</c:v>
                </c:pt>
                <c:pt idx="274">
                  <c:v>0.33089147390925006</c:v>
                </c:pt>
                <c:pt idx="275">
                  <c:v>0.33151539982226796</c:v>
                </c:pt>
                <c:pt idx="276">
                  <c:v>0.33213666007595699</c:v>
                </c:pt>
                <c:pt idx="277">
                  <c:v>0.33270088323010899</c:v>
                </c:pt>
                <c:pt idx="278">
                  <c:v>0.33327442611190966</c:v>
                </c:pt>
                <c:pt idx="279">
                  <c:v>0.33388381221151331</c:v>
                </c:pt>
                <c:pt idx="280">
                  <c:v>0.33448594904440299</c:v>
                </c:pt>
                <c:pt idx="281">
                  <c:v>0.3350949662306954</c:v>
                </c:pt>
                <c:pt idx="282">
                  <c:v>0.33571603011725065</c:v>
                </c:pt>
                <c:pt idx="283">
                  <c:v>0.33635016639724102</c:v>
                </c:pt>
                <c:pt idx="284">
                  <c:v>0.33695531521603833</c:v>
                </c:pt>
                <c:pt idx="285">
                  <c:v>0.33756211914685963</c:v>
                </c:pt>
                <c:pt idx="286">
                  <c:v>0.33819996661541502</c:v>
                </c:pt>
                <c:pt idx="287">
                  <c:v>0.33878336084822935</c:v>
                </c:pt>
                <c:pt idx="288">
                  <c:v>0.33936890382860635</c:v>
                </c:pt>
                <c:pt idx="289">
                  <c:v>0.33998309850278802</c:v>
                </c:pt>
                <c:pt idx="290">
                  <c:v>0.34056150329386803</c:v>
                </c:pt>
                <c:pt idx="291">
                  <c:v>0.34116036353245266</c:v>
                </c:pt>
                <c:pt idx="292">
                  <c:v>0.34178006048602499</c:v>
                </c:pt>
                <c:pt idx="293">
                  <c:v>0.34237424480031226</c:v>
                </c:pt>
                <c:pt idx="294">
                  <c:v>0.343000418324648</c:v>
                </c:pt>
                <c:pt idx="295">
                  <c:v>0.34363951514146401</c:v>
                </c:pt>
                <c:pt idx="296">
                  <c:v>0.34425387054902834</c:v>
                </c:pt>
                <c:pt idx="297">
                  <c:v>0.34486650158200433</c:v>
                </c:pt>
                <c:pt idx="298">
                  <c:v>0.34546162216095205</c:v>
                </c:pt>
                <c:pt idx="299">
                  <c:v>0.34603714163966265</c:v>
                </c:pt>
                <c:pt idx="300">
                  <c:v>0.34664440592880236</c:v>
                </c:pt>
                <c:pt idx="301">
                  <c:v>0.3472290589950347</c:v>
                </c:pt>
                <c:pt idx="302">
                  <c:v>0.34780344366090832</c:v>
                </c:pt>
                <c:pt idx="303">
                  <c:v>0.34846224025621364</c:v>
                </c:pt>
                <c:pt idx="304">
                  <c:v>0.34910076222256364</c:v>
                </c:pt>
                <c:pt idx="305">
                  <c:v>0.34970160784929166</c:v>
                </c:pt>
                <c:pt idx="306">
                  <c:v>0.35028293418471934</c:v>
                </c:pt>
                <c:pt idx="307">
                  <c:v>0.35087444082640035</c:v>
                </c:pt>
                <c:pt idx="308">
                  <c:v>0.35147321721757935</c:v>
                </c:pt>
                <c:pt idx="309">
                  <c:v>0.35206684089575835</c:v>
                </c:pt>
                <c:pt idx="310">
                  <c:v>0.35261932719338501</c:v>
                </c:pt>
                <c:pt idx="311">
                  <c:v>0.3532081942995533</c:v>
                </c:pt>
                <c:pt idx="312">
                  <c:v>0.35383244498347199</c:v>
                </c:pt>
                <c:pt idx="313">
                  <c:v>0.35437205721972703</c:v>
                </c:pt>
                <c:pt idx="314">
                  <c:v>0.35490694057263267</c:v>
                </c:pt>
                <c:pt idx="315">
                  <c:v>0.3554544420629</c:v>
                </c:pt>
                <c:pt idx="316">
                  <c:v>0.35600584748070802</c:v>
                </c:pt>
                <c:pt idx="317">
                  <c:v>0.35654873957021005</c:v>
                </c:pt>
                <c:pt idx="318">
                  <c:v>0.35709363035801606</c:v>
                </c:pt>
                <c:pt idx="319">
                  <c:v>0.35765367668162962</c:v>
                </c:pt>
                <c:pt idx="320">
                  <c:v>0.35824419554804038</c:v>
                </c:pt>
                <c:pt idx="321">
                  <c:v>0.35878443619966499</c:v>
                </c:pt>
                <c:pt idx="322">
                  <c:v>0.35927251138764332</c:v>
                </c:pt>
                <c:pt idx="323">
                  <c:v>0.3598476951455703</c:v>
                </c:pt>
                <c:pt idx="324">
                  <c:v>0.36037863444185803</c:v>
                </c:pt>
                <c:pt idx="325">
                  <c:v>0.36088461219031837</c:v>
                </c:pt>
                <c:pt idx="326">
                  <c:v>0.36145753126002927</c:v>
                </c:pt>
                <c:pt idx="327">
                  <c:v>0.36202420662292562</c:v>
                </c:pt>
                <c:pt idx="328">
                  <c:v>0.36255389417504474</c:v>
                </c:pt>
                <c:pt idx="329">
                  <c:v>0.36304358505948597</c:v>
                </c:pt>
                <c:pt idx="330">
                  <c:v>0.36356514639402032</c:v>
                </c:pt>
                <c:pt idx="331">
                  <c:v>0.36409646870175566</c:v>
                </c:pt>
                <c:pt idx="332">
                  <c:v>0.36461569370619834</c:v>
                </c:pt>
                <c:pt idx="333">
                  <c:v>0.36510954689910369</c:v>
                </c:pt>
                <c:pt idx="334">
                  <c:v>0.36559096656111767</c:v>
                </c:pt>
                <c:pt idx="335">
                  <c:v>0.36607160955797829</c:v>
                </c:pt>
                <c:pt idx="336">
                  <c:v>0.36656325314097699</c:v>
                </c:pt>
                <c:pt idx="337">
                  <c:v>0.36703344725410064</c:v>
                </c:pt>
                <c:pt idx="338">
                  <c:v>0.36750299372522671</c:v>
                </c:pt>
                <c:pt idx="339">
                  <c:v>0.36799227427027731</c:v>
                </c:pt>
                <c:pt idx="340">
                  <c:v>0.36846114945501096</c:v>
                </c:pt>
                <c:pt idx="341">
                  <c:v>0.36890729622636798</c:v>
                </c:pt>
                <c:pt idx="342">
                  <c:v>0.36934567076132635</c:v>
                </c:pt>
                <c:pt idx="343">
                  <c:v>0.36982349686956728</c:v>
                </c:pt>
                <c:pt idx="344">
                  <c:v>0.37030940244650462</c:v>
                </c:pt>
                <c:pt idx="345">
                  <c:v>0.37078786632779198</c:v>
                </c:pt>
                <c:pt idx="346">
                  <c:v>0.371249149153078</c:v>
                </c:pt>
                <c:pt idx="347">
                  <c:v>0.37168841282960802</c:v>
                </c:pt>
                <c:pt idx="348">
                  <c:v>0.37210771816222366</c:v>
                </c:pt>
                <c:pt idx="349">
                  <c:v>0.372518301457401</c:v>
                </c:pt>
                <c:pt idx="350">
                  <c:v>0.3729500720844407</c:v>
                </c:pt>
                <c:pt idx="351">
                  <c:v>0.37339408603854535</c:v>
                </c:pt>
                <c:pt idx="352">
                  <c:v>0.37383662104391596</c:v>
                </c:pt>
                <c:pt idx="353">
                  <c:v>0.37425848725692834</c:v>
                </c:pt>
                <c:pt idx="354">
                  <c:v>0.37464554198062139</c:v>
                </c:pt>
                <c:pt idx="355">
                  <c:v>0.37501467031260599</c:v>
                </c:pt>
                <c:pt idx="356">
                  <c:v>0.37540183718423098</c:v>
                </c:pt>
                <c:pt idx="357">
                  <c:v>0.37579947968353961</c:v>
                </c:pt>
                <c:pt idx="358">
                  <c:v>0.37621231350171208</c:v>
                </c:pt>
                <c:pt idx="359">
                  <c:v>0.37663713885708699</c:v>
                </c:pt>
                <c:pt idx="360">
                  <c:v>0.37703121879348805</c:v>
                </c:pt>
                <c:pt idx="361">
                  <c:v>0.37743029271915102</c:v>
                </c:pt>
                <c:pt idx="362">
                  <c:v>0.37783131037266804</c:v>
                </c:pt>
                <c:pt idx="363">
                  <c:v>0.3781602578228816</c:v>
                </c:pt>
                <c:pt idx="364">
                  <c:v>0.37852046131077133</c:v>
                </c:pt>
                <c:pt idx="365">
                  <c:v>0.37890056537129868</c:v>
                </c:pt>
                <c:pt idx="366">
                  <c:v>0.37923873169442701</c:v>
                </c:pt>
                <c:pt idx="367">
                  <c:v>0.37956984147958567</c:v>
                </c:pt>
                <c:pt idx="368">
                  <c:v>0.37992098952606734</c:v>
                </c:pt>
                <c:pt idx="369">
                  <c:v>0.3802969636221723</c:v>
                </c:pt>
                <c:pt idx="370">
                  <c:v>0.38062204813153927</c:v>
                </c:pt>
                <c:pt idx="371">
                  <c:v>0.38098525549256834</c:v>
                </c:pt>
                <c:pt idx="372">
                  <c:v>0.38138647320176627</c:v>
                </c:pt>
                <c:pt idx="373">
                  <c:v>0.38170911804586072</c:v>
                </c:pt>
                <c:pt idx="374">
                  <c:v>0.38201736648180268</c:v>
                </c:pt>
                <c:pt idx="375">
                  <c:v>0.38233193344499566</c:v>
                </c:pt>
                <c:pt idx="376">
                  <c:v>0.38265908936043763</c:v>
                </c:pt>
                <c:pt idx="377">
                  <c:v>0.38299058929004964</c:v>
                </c:pt>
                <c:pt idx="378">
                  <c:v>0.38331509478164866</c:v>
                </c:pt>
                <c:pt idx="379">
                  <c:v>0.38361922458797665</c:v>
                </c:pt>
                <c:pt idx="380">
                  <c:v>0.38387053265321797</c:v>
                </c:pt>
                <c:pt idx="381">
                  <c:v>0.3841554013722866</c:v>
                </c:pt>
                <c:pt idx="382">
                  <c:v>0.38447195659286565</c:v>
                </c:pt>
                <c:pt idx="383">
                  <c:v>0.38473299759434071</c:v>
                </c:pt>
                <c:pt idx="384">
                  <c:v>0.38497261428433704</c:v>
                </c:pt>
                <c:pt idx="385">
                  <c:v>0.38522513070314296</c:v>
                </c:pt>
                <c:pt idx="386">
                  <c:v>0.38551594306991932</c:v>
                </c:pt>
                <c:pt idx="387">
                  <c:v>0.38579198593121866</c:v>
                </c:pt>
                <c:pt idx="388">
                  <c:v>0.38608047516202132</c:v>
                </c:pt>
                <c:pt idx="389">
                  <c:v>0.38638769032278164</c:v>
                </c:pt>
                <c:pt idx="390">
                  <c:v>0.38665916079518531</c:v>
                </c:pt>
                <c:pt idx="391">
                  <c:v>0.38693322085788034</c:v>
                </c:pt>
                <c:pt idx="392">
                  <c:v>0.38720135758245666</c:v>
                </c:pt>
                <c:pt idx="393">
                  <c:v>0.38742957190312771</c:v>
                </c:pt>
                <c:pt idx="394">
                  <c:v>0.3877052782437897</c:v>
                </c:pt>
                <c:pt idx="395">
                  <c:v>0.387958818556494</c:v>
                </c:pt>
                <c:pt idx="396">
                  <c:v>0.38812900831061131</c:v>
                </c:pt>
                <c:pt idx="397">
                  <c:v>0.38834192534544099</c:v>
                </c:pt>
                <c:pt idx="398">
                  <c:v>0.38856189685442066</c:v>
                </c:pt>
                <c:pt idx="399">
                  <c:v>0.38877980490658431</c:v>
                </c:pt>
                <c:pt idx="400">
                  <c:v>0.38903958116660259</c:v>
                </c:pt>
                <c:pt idx="401">
                  <c:v>0.38924319497487331</c:v>
                </c:pt>
                <c:pt idx="402">
                  <c:v>0.38941349569606371</c:v>
                </c:pt>
                <c:pt idx="403">
                  <c:v>0.38962127184067236</c:v>
                </c:pt>
                <c:pt idx="404">
                  <c:v>0.38984931281568064</c:v>
                </c:pt>
                <c:pt idx="405">
                  <c:v>0.39005640018987164</c:v>
                </c:pt>
                <c:pt idx="406">
                  <c:v>0.39022525194529506</c:v>
                </c:pt>
                <c:pt idx="407">
                  <c:v>0.39040933177950193</c:v>
                </c:pt>
                <c:pt idx="408">
                  <c:v>0.39061179303708166</c:v>
                </c:pt>
                <c:pt idx="409">
                  <c:v>0.39081386237769067</c:v>
                </c:pt>
                <c:pt idx="410">
                  <c:v>0.39097494984311593</c:v>
                </c:pt>
                <c:pt idx="411">
                  <c:v>0.39114557005159106</c:v>
                </c:pt>
                <c:pt idx="412">
                  <c:v>0.39131027641271471</c:v>
                </c:pt>
                <c:pt idx="413">
                  <c:v>0.39145247205477834</c:v>
                </c:pt>
                <c:pt idx="414">
                  <c:v>0.39163993596113827</c:v>
                </c:pt>
                <c:pt idx="415">
                  <c:v>0.39184038974479501</c:v>
                </c:pt>
                <c:pt idx="416">
                  <c:v>0.39202045362582832</c:v>
                </c:pt>
                <c:pt idx="417">
                  <c:v>0.39214806014650933</c:v>
                </c:pt>
                <c:pt idx="418">
                  <c:v>0.39226492659264967</c:v>
                </c:pt>
                <c:pt idx="419">
                  <c:v>0.39240037219324037</c:v>
                </c:pt>
                <c:pt idx="420">
                  <c:v>0.39257374582212473</c:v>
                </c:pt>
                <c:pt idx="421">
                  <c:v>0.39274724364557873</c:v>
                </c:pt>
                <c:pt idx="422">
                  <c:v>0.39288844973135673</c:v>
                </c:pt>
                <c:pt idx="423">
                  <c:v>0.39299166932681834</c:v>
                </c:pt>
                <c:pt idx="424">
                  <c:v>0.39311705178092632</c:v>
                </c:pt>
                <c:pt idx="425">
                  <c:v>0.39325509395191699</c:v>
                </c:pt>
                <c:pt idx="426">
                  <c:v>0.39339402367689602</c:v>
                </c:pt>
                <c:pt idx="427">
                  <c:v>0.39351845150113102</c:v>
                </c:pt>
                <c:pt idx="428">
                  <c:v>0.39362775238202902</c:v>
                </c:pt>
                <c:pt idx="429">
                  <c:v>0.39374546171768565</c:v>
                </c:pt>
                <c:pt idx="430">
                  <c:v>0.39389176507543394</c:v>
                </c:pt>
                <c:pt idx="431">
                  <c:v>0.39404722100974071</c:v>
                </c:pt>
                <c:pt idx="432">
                  <c:v>0.39416113962700067</c:v>
                </c:pt>
                <c:pt idx="433">
                  <c:v>0.39424536704903734</c:v>
                </c:pt>
                <c:pt idx="434">
                  <c:v>0.39440918182370738</c:v>
                </c:pt>
                <c:pt idx="435">
                  <c:v>0.39452391348635801</c:v>
                </c:pt>
                <c:pt idx="436">
                  <c:v>0.394612637426138</c:v>
                </c:pt>
                <c:pt idx="437">
                  <c:v>0.39474148272098897</c:v>
                </c:pt>
                <c:pt idx="438">
                  <c:v>0.39480793879661996</c:v>
                </c:pt>
                <c:pt idx="439">
                  <c:v>0.39492410004146539</c:v>
                </c:pt>
                <c:pt idx="440">
                  <c:v>0.39511896903069471</c:v>
                </c:pt>
                <c:pt idx="441">
                  <c:v>0.39518005656073202</c:v>
                </c:pt>
                <c:pt idx="442">
                  <c:v>0.39523425734080098</c:v>
                </c:pt>
                <c:pt idx="443">
                  <c:v>0.39533667290718499</c:v>
                </c:pt>
                <c:pt idx="444">
                  <c:v>0.39549869014154698</c:v>
                </c:pt>
                <c:pt idx="445">
                  <c:v>0.39561196267768267</c:v>
                </c:pt>
                <c:pt idx="446">
                  <c:v>0.39569505251849102</c:v>
                </c:pt>
                <c:pt idx="447">
                  <c:v>0.39578857438805531</c:v>
                </c:pt>
                <c:pt idx="448">
                  <c:v>0.395924869253996</c:v>
                </c:pt>
                <c:pt idx="449">
                  <c:v>0.39602848177219935</c:v>
                </c:pt>
                <c:pt idx="450">
                  <c:v>0.39610472979696532</c:v>
                </c:pt>
                <c:pt idx="451">
                  <c:v>0.39623340787306233</c:v>
                </c:pt>
                <c:pt idx="452">
                  <c:v>0.396259386002001</c:v>
                </c:pt>
                <c:pt idx="453">
                  <c:v>0.39629683895655893</c:v>
                </c:pt>
                <c:pt idx="454">
                  <c:v>0.39645872229547136</c:v>
                </c:pt>
                <c:pt idx="455">
                  <c:v>0.39651285718548501</c:v>
                </c:pt>
                <c:pt idx="456">
                  <c:v>0.39655996398397136</c:v>
                </c:pt>
                <c:pt idx="457">
                  <c:v>0.39664536880558271</c:v>
                </c:pt>
                <c:pt idx="458">
                  <c:v>0.39672408630381373</c:v>
                </c:pt>
                <c:pt idx="459">
                  <c:v>0.39684128413851666</c:v>
                </c:pt>
                <c:pt idx="460">
                  <c:v>0.3969398392296723</c:v>
                </c:pt>
                <c:pt idx="461">
                  <c:v>0.3969684890675107</c:v>
                </c:pt>
                <c:pt idx="462">
                  <c:v>0.39715653668914835</c:v>
                </c:pt>
                <c:pt idx="463">
                  <c:v>0.39731027427353105</c:v>
                </c:pt>
                <c:pt idx="464">
                  <c:v>0.39734692042592273</c:v>
                </c:pt>
                <c:pt idx="465">
                  <c:v>0.39743378660878365</c:v>
                </c:pt>
                <c:pt idx="466">
                  <c:v>0.39750432469405667</c:v>
                </c:pt>
                <c:pt idx="467">
                  <c:v>0.39757644011863835</c:v>
                </c:pt>
                <c:pt idx="468">
                  <c:v>0.39768881493225566</c:v>
                </c:pt>
                <c:pt idx="469">
                  <c:v>0.39777261375523199</c:v>
                </c:pt>
                <c:pt idx="470">
                  <c:v>0.39785285270058429</c:v>
                </c:pt>
                <c:pt idx="471">
                  <c:v>0.39794795845453707</c:v>
                </c:pt>
                <c:pt idx="472">
                  <c:v>0.39803472905458298</c:v>
                </c:pt>
                <c:pt idx="473">
                  <c:v>0.39815652327802936</c:v>
                </c:pt>
                <c:pt idx="474">
                  <c:v>0.39827768374913836</c:v>
                </c:pt>
                <c:pt idx="475">
                  <c:v>0.39833270433733831</c:v>
                </c:pt>
                <c:pt idx="476">
                  <c:v>0.39844818853984471</c:v>
                </c:pt>
                <c:pt idx="477">
                  <c:v>0.39859988938847407</c:v>
                </c:pt>
                <c:pt idx="478">
                  <c:v>0.39874465909862061</c:v>
                </c:pt>
                <c:pt idx="479">
                  <c:v>0.39885444333878972</c:v>
                </c:pt>
                <c:pt idx="480">
                  <c:v>0.39892740204697202</c:v>
                </c:pt>
                <c:pt idx="481">
                  <c:v>0.39899347961184201</c:v>
                </c:pt>
                <c:pt idx="482">
                  <c:v>0.39910193966684299</c:v>
                </c:pt>
                <c:pt idx="483">
                  <c:v>0.39923089206811363</c:v>
                </c:pt>
                <c:pt idx="484">
                  <c:v>0.39934003669838763</c:v>
                </c:pt>
                <c:pt idx="485">
                  <c:v>0.39941053069368165</c:v>
                </c:pt>
                <c:pt idx="486">
                  <c:v>0.3994854270250387</c:v>
                </c:pt>
                <c:pt idx="487">
                  <c:v>0.39959375614770032</c:v>
                </c:pt>
                <c:pt idx="488">
                  <c:v>0.39972563351172868</c:v>
                </c:pt>
                <c:pt idx="489">
                  <c:v>0.39984159974590433</c:v>
                </c:pt>
                <c:pt idx="490">
                  <c:v>0.39993804569577035</c:v>
                </c:pt>
                <c:pt idx="491">
                  <c:v>0.40002286901145029</c:v>
                </c:pt>
                <c:pt idx="492">
                  <c:v>0.40011562494724068</c:v>
                </c:pt>
                <c:pt idx="493">
                  <c:v>0.40026227456514868</c:v>
                </c:pt>
                <c:pt idx="494">
                  <c:v>0.40042471757758369</c:v>
                </c:pt>
                <c:pt idx="495">
                  <c:v>0.40055508673671603</c:v>
                </c:pt>
                <c:pt idx="496">
                  <c:v>0.40060861675824205</c:v>
                </c:pt>
                <c:pt idx="497">
                  <c:v>0.40073963353806169</c:v>
                </c:pt>
                <c:pt idx="498">
                  <c:v>0.40087828826578203</c:v>
                </c:pt>
                <c:pt idx="499">
                  <c:v>0.40097143325660434</c:v>
                </c:pt>
                <c:pt idx="500">
                  <c:v>0.40116128642846866</c:v>
                </c:pt>
                <c:pt idx="501">
                  <c:v>0.40130601118286863</c:v>
                </c:pt>
                <c:pt idx="502">
                  <c:v>0.40139043851038031</c:v>
                </c:pt>
                <c:pt idx="503">
                  <c:v>0.40149067351268536</c:v>
                </c:pt>
                <c:pt idx="504">
                  <c:v>0.40158615235192602</c:v>
                </c:pt>
                <c:pt idx="505">
                  <c:v>0.40174429341506473</c:v>
                </c:pt>
                <c:pt idx="506">
                  <c:v>0.40197121379618933</c:v>
                </c:pt>
                <c:pt idx="507">
                  <c:v>0.40205660278387728</c:v>
                </c:pt>
                <c:pt idx="508">
                  <c:v>0.40216310748320733</c:v>
                </c:pt>
                <c:pt idx="509">
                  <c:v>0.40230608369020704</c:v>
                </c:pt>
                <c:pt idx="510">
                  <c:v>0.40240867672657865</c:v>
                </c:pt>
                <c:pt idx="511">
                  <c:v>0.40250776855476306</c:v>
                </c:pt>
                <c:pt idx="512">
                  <c:v>0.40263901578929401</c:v>
                </c:pt>
                <c:pt idx="513">
                  <c:v>0.40281313554229797</c:v>
                </c:pt>
                <c:pt idx="514">
                  <c:v>0.40298654089191771</c:v>
                </c:pt>
                <c:pt idx="515">
                  <c:v>0.40311353963482494</c:v>
                </c:pt>
                <c:pt idx="516">
                  <c:v>0.40322811349407428</c:v>
                </c:pt>
                <c:pt idx="517">
                  <c:v>0.40340403812257669</c:v>
                </c:pt>
                <c:pt idx="518">
                  <c:v>0.40357651883782769</c:v>
                </c:pt>
                <c:pt idx="519">
                  <c:v>0.40375116215331563</c:v>
                </c:pt>
                <c:pt idx="520">
                  <c:v>0.40393154192084801</c:v>
                </c:pt>
                <c:pt idx="521">
                  <c:v>0.40410034972889303</c:v>
                </c:pt>
                <c:pt idx="522">
                  <c:v>0.40423663192018733</c:v>
                </c:pt>
                <c:pt idx="523">
                  <c:v>0.40436015992342461</c:v>
                </c:pt>
                <c:pt idx="524">
                  <c:v>0.40450374842547204</c:v>
                </c:pt>
                <c:pt idx="525">
                  <c:v>0.40462373412285801</c:v>
                </c:pt>
                <c:pt idx="526">
                  <c:v>0.40475042155909935</c:v>
                </c:pt>
                <c:pt idx="527">
                  <c:v>0.40490325272838895</c:v>
                </c:pt>
                <c:pt idx="528">
                  <c:v>0.40507560740167198</c:v>
                </c:pt>
                <c:pt idx="529">
                  <c:v>0.40518579755137635</c:v>
                </c:pt>
                <c:pt idx="530">
                  <c:v>0.40527338695078502</c:v>
                </c:pt>
                <c:pt idx="531">
                  <c:v>0.40541648947342335</c:v>
                </c:pt>
                <c:pt idx="532">
                  <c:v>0.40561863989925334</c:v>
                </c:pt>
                <c:pt idx="533">
                  <c:v>0.40585604158060562</c:v>
                </c:pt>
                <c:pt idx="534">
                  <c:v>0.40606862098915331</c:v>
                </c:pt>
                <c:pt idx="535">
                  <c:v>0.40615678958846568</c:v>
                </c:pt>
                <c:pt idx="536">
                  <c:v>0.40626727316358729</c:v>
                </c:pt>
                <c:pt idx="537">
                  <c:v>0.40643526589321305</c:v>
                </c:pt>
                <c:pt idx="538">
                  <c:v>0.40663618890457065</c:v>
                </c:pt>
                <c:pt idx="539">
                  <c:v>0.40674499266769831</c:v>
                </c:pt>
                <c:pt idx="540">
                  <c:v>0.40685804973387268</c:v>
                </c:pt>
                <c:pt idx="541">
                  <c:v>0.40702358289459134</c:v>
                </c:pt>
                <c:pt idx="542">
                  <c:v>0.40723508115971868</c:v>
                </c:pt>
                <c:pt idx="543">
                  <c:v>0.40736412285765339</c:v>
                </c:pt>
                <c:pt idx="544">
                  <c:v>0.40748940151407559</c:v>
                </c:pt>
                <c:pt idx="545">
                  <c:v>0.40767045097044136</c:v>
                </c:pt>
                <c:pt idx="546">
                  <c:v>0.40780170482483902</c:v>
                </c:pt>
                <c:pt idx="547">
                  <c:v>0.40791520035206164</c:v>
                </c:pt>
                <c:pt idx="548">
                  <c:v>0.40804399063661972</c:v>
                </c:pt>
                <c:pt idx="549">
                  <c:v>0.40821240922320429</c:v>
                </c:pt>
                <c:pt idx="550">
                  <c:v>0.40833962017281333</c:v>
                </c:pt>
                <c:pt idx="551">
                  <c:v>0.40847371038644803</c:v>
                </c:pt>
                <c:pt idx="552">
                  <c:v>0.40863193787166535</c:v>
                </c:pt>
                <c:pt idx="553">
                  <c:v>0.40875133486100063</c:v>
                </c:pt>
                <c:pt idx="554">
                  <c:v>0.40893026520503867</c:v>
                </c:pt>
                <c:pt idx="555">
                  <c:v>0.40912319262437064</c:v>
                </c:pt>
                <c:pt idx="556">
                  <c:v>0.40926896129306972</c:v>
                </c:pt>
                <c:pt idx="557">
                  <c:v>0.4094960603906686</c:v>
                </c:pt>
                <c:pt idx="558">
                  <c:v>0.40965376522193536</c:v>
                </c:pt>
                <c:pt idx="559">
                  <c:v>0.40973401303691698</c:v>
                </c:pt>
                <c:pt idx="560">
                  <c:v>0.40987432559500131</c:v>
                </c:pt>
                <c:pt idx="561">
                  <c:v>0.40993638484432499</c:v>
                </c:pt>
                <c:pt idx="562">
                  <c:v>0.41005714067248161</c:v>
                </c:pt>
                <c:pt idx="563">
                  <c:v>0.41032000503073002</c:v>
                </c:pt>
                <c:pt idx="564">
                  <c:v>0.41051780980418195</c:v>
                </c:pt>
                <c:pt idx="565">
                  <c:v>0.41066212246838901</c:v>
                </c:pt>
                <c:pt idx="566">
                  <c:v>0.41082603669812429</c:v>
                </c:pt>
                <c:pt idx="567">
                  <c:v>0.41108831641673366</c:v>
                </c:pt>
                <c:pt idx="568">
                  <c:v>0.41124899944704535</c:v>
                </c:pt>
                <c:pt idx="569">
                  <c:v>0.41140664533360699</c:v>
                </c:pt>
                <c:pt idx="570">
                  <c:v>0.41161804414141567</c:v>
                </c:pt>
                <c:pt idx="571">
                  <c:v>0.41183472659572029</c:v>
                </c:pt>
                <c:pt idx="572">
                  <c:v>0.41202705801406164</c:v>
                </c:pt>
                <c:pt idx="573">
                  <c:v>0.41221725155162631</c:v>
                </c:pt>
                <c:pt idx="574">
                  <c:v>0.41242640361982935</c:v>
                </c:pt>
                <c:pt idx="575">
                  <c:v>0.41260163575098269</c:v>
                </c:pt>
                <c:pt idx="576">
                  <c:v>0.41278484432805701</c:v>
                </c:pt>
                <c:pt idx="577">
                  <c:v>0.41299160717539696</c:v>
                </c:pt>
                <c:pt idx="578">
                  <c:v>0.41321274194831831</c:v>
                </c:pt>
                <c:pt idx="579">
                  <c:v>0.41340466722169572</c:v>
                </c:pt>
                <c:pt idx="580">
                  <c:v>0.41360537853077073</c:v>
                </c:pt>
                <c:pt idx="581">
                  <c:v>0.41381983300710168</c:v>
                </c:pt>
                <c:pt idx="582">
                  <c:v>0.41396781032048297</c:v>
                </c:pt>
                <c:pt idx="583">
                  <c:v>0.41422766785450732</c:v>
                </c:pt>
                <c:pt idx="584">
                  <c:v>0.41442123140473436</c:v>
                </c:pt>
                <c:pt idx="585">
                  <c:v>0.41440295169865565</c:v>
                </c:pt>
                <c:pt idx="586">
                  <c:v>0.41470387137863368</c:v>
                </c:pt>
                <c:pt idx="587">
                  <c:v>0.41492205830187934</c:v>
                </c:pt>
                <c:pt idx="588">
                  <c:v>0.41502359693524465</c:v>
                </c:pt>
                <c:pt idx="589">
                  <c:v>0.41526524244373769</c:v>
                </c:pt>
                <c:pt idx="590">
                  <c:v>0.41543074218352766</c:v>
                </c:pt>
                <c:pt idx="591">
                  <c:v>0.41567536686029666</c:v>
                </c:pt>
                <c:pt idx="592">
                  <c:v>0.41603074126114864</c:v>
                </c:pt>
                <c:pt idx="593">
                  <c:v>0.41621567407513699</c:v>
                </c:pt>
                <c:pt idx="594">
                  <c:v>0.41616909456840268</c:v>
                </c:pt>
                <c:pt idx="595">
                  <c:v>0.41620940411234336</c:v>
                </c:pt>
                <c:pt idx="596">
                  <c:v>0.41659870125886833</c:v>
                </c:pt>
                <c:pt idx="597">
                  <c:v>0.41680096412388329</c:v>
                </c:pt>
                <c:pt idx="598">
                  <c:v>0.41694299429156739</c:v>
                </c:pt>
                <c:pt idx="599">
                  <c:v>0.41715247791720572</c:v>
                </c:pt>
                <c:pt idx="600">
                  <c:v>0.41749862085448797</c:v>
                </c:pt>
                <c:pt idx="601">
                  <c:v>0.41749862085448797</c:v>
                </c:pt>
                <c:pt idx="602">
                  <c:v>0.4175361927892916</c:v>
                </c:pt>
                <c:pt idx="603">
                  <c:v>0.41768581079579697</c:v>
                </c:pt>
                <c:pt idx="604">
                  <c:v>0.41787569764076932</c:v>
                </c:pt>
                <c:pt idx="605">
                  <c:v>0.41809972692918801</c:v>
                </c:pt>
                <c:pt idx="606">
                  <c:v>0.41839774325197698</c:v>
                </c:pt>
                <c:pt idx="607">
                  <c:v>0.41864045783218834</c:v>
                </c:pt>
                <c:pt idx="608">
                  <c:v>0.41886724414408832</c:v>
                </c:pt>
                <c:pt idx="609">
                  <c:v>0.41912581193996129</c:v>
                </c:pt>
                <c:pt idx="610">
                  <c:v>0.41927291393119864</c:v>
                </c:pt>
                <c:pt idx="611">
                  <c:v>0.41928009249368597</c:v>
                </c:pt>
                <c:pt idx="612">
                  <c:v>0.41933595216918634</c:v>
                </c:pt>
                <c:pt idx="613">
                  <c:v>0.41944678095750731</c:v>
                </c:pt>
                <c:pt idx="614">
                  <c:v>0.41959495803026131</c:v>
                </c:pt>
                <c:pt idx="615">
                  <c:v>0.41984731193774238</c:v>
                </c:pt>
                <c:pt idx="616">
                  <c:v>0.42004588422401096</c:v>
                </c:pt>
                <c:pt idx="617">
                  <c:v>0.4201956877781326</c:v>
                </c:pt>
                <c:pt idx="618">
                  <c:v>0.42038314323422799</c:v>
                </c:pt>
                <c:pt idx="619">
                  <c:v>0.42059162987430826</c:v>
                </c:pt>
                <c:pt idx="620">
                  <c:v>0.42079121491999999</c:v>
                </c:pt>
                <c:pt idx="621">
                  <c:v>0.42095048462755363</c:v>
                </c:pt>
                <c:pt idx="622">
                  <c:v>0.42115714297037304</c:v>
                </c:pt>
                <c:pt idx="623">
                  <c:v>0.42127233275508003</c:v>
                </c:pt>
                <c:pt idx="624">
                  <c:v>0.4212901671344656</c:v>
                </c:pt>
                <c:pt idx="625">
                  <c:v>0.42140398194557793</c:v>
                </c:pt>
                <c:pt idx="626">
                  <c:v>0.42160671413143636</c:v>
                </c:pt>
                <c:pt idx="627">
                  <c:v>0.42182255634647969</c:v>
                </c:pt>
                <c:pt idx="628">
                  <c:v>0.42211298382841395</c:v>
                </c:pt>
                <c:pt idx="629">
                  <c:v>0.42236703548018634</c:v>
                </c:pt>
                <c:pt idx="630">
                  <c:v>0.42264342786241565</c:v>
                </c:pt>
                <c:pt idx="631">
                  <c:v>0.42284281241475297</c:v>
                </c:pt>
                <c:pt idx="632">
                  <c:v>0.42305602231431233</c:v>
                </c:pt>
                <c:pt idx="633">
                  <c:v>0.42331836931148797</c:v>
                </c:pt>
                <c:pt idx="634">
                  <c:v>0.42347260106406232</c:v>
                </c:pt>
                <c:pt idx="635">
                  <c:v>0.42356893857010469</c:v>
                </c:pt>
                <c:pt idx="636">
                  <c:v>0.42371950073877501</c:v>
                </c:pt>
                <c:pt idx="637">
                  <c:v>0.42381378977368761</c:v>
                </c:pt>
                <c:pt idx="638">
                  <c:v>0.423964086577378</c:v>
                </c:pt>
                <c:pt idx="639">
                  <c:v>0.424189828159236</c:v>
                </c:pt>
                <c:pt idx="640">
                  <c:v>0.42440153866815833</c:v>
                </c:pt>
                <c:pt idx="641">
                  <c:v>0.42462753135435133</c:v>
                </c:pt>
                <c:pt idx="642">
                  <c:v>0.42484869878545634</c:v>
                </c:pt>
                <c:pt idx="643">
                  <c:v>0.42508044027242731</c:v>
                </c:pt>
                <c:pt idx="644">
                  <c:v>0.4253101504446673</c:v>
                </c:pt>
                <c:pt idx="645">
                  <c:v>0.42548147671614273</c:v>
                </c:pt>
                <c:pt idx="646">
                  <c:v>0.42565011894464533</c:v>
                </c:pt>
                <c:pt idx="647">
                  <c:v>0.42582106557470301</c:v>
                </c:pt>
                <c:pt idx="648">
                  <c:v>0.4259577574204983</c:v>
                </c:pt>
                <c:pt idx="649">
                  <c:v>0.42616081879721901</c:v>
                </c:pt>
                <c:pt idx="650">
                  <c:v>0.42641150511761294</c:v>
                </c:pt>
                <c:pt idx="651">
                  <c:v>0.42657259019421967</c:v>
                </c:pt>
                <c:pt idx="652">
                  <c:v>0.4266997062869593</c:v>
                </c:pt>
                <c:pt idx="653">
                  <c:v>0.42684109805986564</c:v>
                </c:pt>
                <c:pt idx="654">
                  <c:v>0.42692416640619268</c:v>
                </c:pt>
                <c:pt idx="655">
                  <c:v>0.42704761256060869</c:v>
                </c:pt>
                <c:pt idx="656">
                  <c:v>0.42716380340758531</c:v>
                </c:pt>
                <c:pt idx="657">
                  <c:v>0.4273772521373444</c:v>
                </c:pt>
                <c:pt idx="658">
                  <c:v>0.42760316957403194</c:v>
                </c:pt>
                <c:pt idx="659">
                  <c:v>0.42782104462309273</c:v>
                </c:pt>
                <c:pt idx="660">
                  <c:v>0.42805582803020165</c:v>
                </c:pt>
                <c:pt idx="661">
                  <c:v>0.42827440391454002</c:v>
                </c:pt>
                <c:pt idx="662">
                  <c:v>0.42845589754910662</c:v>
                </c:pt>
                <c:pt idx="663">
                  <c:v>0.42866147268594207</c:v>
                </c:pt>
                <c:pt idx="664">
                  <c:v>0.42885575204804799</c:v>
                </c:pt>
                <c:pt idx="665">
                  <c:v>0.42896181957870633</c:v>
                </c:pt>
                <c:pt idx="666">
                  <c:v>0.42910275084926636</c:v>
                </c:pt>
                <c:pt idx="667">
                  <c:v>0.42925871319946068</c:v>
                </c:pt>
                <c:pt idx="668">
                  <c:v>0.42935742439793834</c:v>
                </c:pt>
                <c:pt idx="669">
                  <c:v>0.42952114317385232</c:v>
                </c:pt>
                <c:pt idx="670">
                  <c:v>0.42975477861934702</c:v>
                </c:pt>
                <c:pt idx="671">
                  <c:v>0.42997986350116468</c:v>
                </c:pt>
                <c:pt idx="672">
                  <c:v>0.4301624630162057</c:v>
                </c:pt>
                <c:pt idx="673">
                  <c:v>0.43035498230464936</c:v>
                </c:pt>
                <c:pt idx="674">
                  <c:v>0.43053231315149637</c:v>
                </c:pt>
                <c:pt idx="675">
                  <c:v>0.43070827757669566</c:v>
                </c:pt>
                <c:pt idx="676">
                  <c:v>0.43090281268858927</c:v>
                </c:pt>
                <c:pt idx="677">
                  <c:v>0.4311382245496147</c:v>
                </c:pt>
                <c:pt idx="678">
                  <c:v>0.43136572605539697</c:v>
                </c:pt>
                <c:pt idx="679">
                  <c:v>0.43153854212103804</c:v>
                </c:pt>
                <c:pt idx="680">
                  <c:v>0.43172761026780965</c:v>
                </c:pt>
                <c:pt idx="681">
                  <c:v>0.43186906732416669</c:v>
                </c:pt>
                <c:pt idx="682">
                  <c:v>0.43208493470887865</c:v>
                </c:pt>
                <c:pt idx="683">
                  <c:v>0.43232174892412134</c:v>
                </c:pt>
                <c:pt idx="684">
                  <c:v>0.43260924809093532</c:v>
                </c:pt>
                <c:pt idx="685">
                  <c:v>0.43291488032054898</c:v>
                </c:pt>
                <c:pt idx="686">
                  <c:v>0.43323426565580198</c:v>
                </c:pt>
                <c:pt idx="687">
                  <c:v>0.43349303369880338</c:v>
                </c:pt>
                <c:pt idx="688">
                  <c:v>0.4337720108858783</c:v>
                </c:pt>
                <c:pt idx="689">
                  <c:v>0.43403873140888266</c:v>
                </c:pt>
                <c:pt idx="690">
                  <c:v>0.4342597964536617</c:v>
                </c:pt>
                <c:pt idx="691">
                  <c:v>0.43450290255176266</c:v>
                </c:pt>
                <c:pt idx="692">
                  <c:v>0.43474256733527167</c:v>
                </c:pt>
                <c:pt idx="693">
                  <c:v>0.43501144941063502</c:v>
                </c:pt>
                <c:pt idx="694">
                  <c:v>0.43534356901928967</c:v>
                </c:pt>
                <c:pt idx="695">
                  <c:v>0.43561076414341265</c:v>
                </c:pt>
                <c:pt idx="696">
                  <c:v>0.43585495086275367</c:v>
                </c:pt>
                <c:pt idx="697">
                  <c:v>0.43609516340232729</c:v>
                </c:pt>
                <c:pt idx="698">
                  <c:v>0.43630081986017499</c:v>
                </c:pt>
                <c:pt idx="699">
                  <c:v>0.43648442686192901</c:v>
                </c:pt>
                <c:pt idx="700">
                  <c:v>0.43673528145766038</c:v>
                </c:pt>
                <c:pt idx="701">
                  <c:v>0.43704242939653737</c:v>
                </c:pt>
                <c:pt idx="702">
                  <c:v>0.43733585122734731</c:v>
                </c:pt>
                <c:pt idx="703">
                  <c:v>0.43763640399560572</c:v>
                </c:pt>
                <c:pt idx="704">
                  <c:v>0.43790903528024733</c:v>
                </c:pt>
                <c:pt idx="705">
                  <c:v>0.43819186495974433</c:v>
                </c:pt>
                <c:pt idx="706">
                  <c:v>0.43845219390416662</c:v>
                </c:pt>
                <c:pt idx="707">
                  <c:v>0.43869675063865832</c:v>
                </c:pt>
                <c:pt idx="708">
                  <c:v>0.43893280957620107</c:v>
                </c:pt>
                <c:pt idx="709">
                  <c:v>0.43914183962616238</c:v>
                </c:pt>
                <c:pt idx="710">
                  <c:v>0.43935924927892162</c:v>
                </c:pt>
                <c:pt idx="711">
                  <c:v>0.43955875468043804</c:v>
                </c:pt>
                <c:pt idx="712">
                  <c:v>0.43979661013426963</c:v>
                </c:pt>
                <c:pt idx="713">
                  <c:v>0.44005826512278334</c:v>
                </c:pt>
                <c:pt idx="714">
                  <c:v>0.44032252791066834</c:v>
                </c:pt>
                <c:pt idx="715">
                  <c:v>0.44052446560720165</c:v>
                </c:pt>
                <c:pt idx="716">
                  <c:v>0.44072089166397732</c:v>
                </c:pt>
                <c:pt idx="717">
                  <c:v>0.4408945647564404</c:v>
                </c:pt>
                <c:pt idx="718">
                  <c:v>0.44105817455216201</c:v>
                </c:pt>
                <c:pt idx="719">
                  <c:v>0.44125384910568993</c:v>
                </c:pt>
                <c:pt idx="720">
                  <c:v>0.44149679739566666</c:v>
                </c:pt>
                <c:pt idx="721">
                  <c:v>0.44169716354390065</c:v>
                </c:pt>
                <c:pt idx="722">
                  <c:v>0.44187187551198198</c:v>
                </c:pt>
                <c:pt idx="723">
                  <c:v>0.44207565434641366</c:v>
                </c:pt>
                <c:pt idx="724">
                  <c:v>0.442297525092821</c:v>
                </c:pt>
                <c:pt idx="725">
                  <c:v>0.44248249541749862</c:v>
                </c:pt>
                <c:pt idx="726">
                  <c:v>0.44266791342958034</c:v>
                </c:pt>
                <c:pt idx="727">
                  <c:v>0.44285614726289602</c:v>
                </c:pt>
                <c:pt idx="728">
                  <c:v>0.44296513051543807</c:v>
                </c:pt>
                <c:pt idx="729">
                  <c:v>0.44311505209573337</c:v>
                </c:pt>
                <c:pt idx="730">
                  <c:v>0.44324093065060133</c:v>
                </c:pt>
                <c:pt idx="731">
                  <c:v>0.44332354091123832</c:v>
                </c:pt>
                <c:pt idx="732">
                  <c:v>0.44345784699196766</c:v>
                </c:pt>
                <c:pt idx="733">
                  <c:v>0.44360275648070929</c:v>
                </c:pt>
                <c:pt idx="734">
                  <c:v>0.44373612363312004</c:v>
                </c:pt>
                <c:pt idx="735">
                  <c:v>0.44392041103752061</c:v>
                </c:pt>
                <c:pt idx="736">
                  <c:v>0.44404557274413303</c:v>
                </c:pt>
                <c:pt idx="737">
                  <c:v>0.44411971237069497</c:v>
                </c:pt>
                <c:pt idx="738">
                  <c:v>0.44420969432366331</c:v>
                </c:pt>
                <c:pt idx="739">
                  <c:v>0.44428914516149565</c:v>
                </c:pt>
                <c:pt idx="740">
                  <c:v>0.44435880910949899</c:v>
                </c:pt>
                <c:pt idx="741">
                  <c:v>0.44445364726655728</c:v>
                </c:pt>
                <c:pt idx="742">
                  <c:v>0.44457201453530631</c:v>
                </c:pt>
                <c:pt idx="743">
                  <c:v>0.4446512469095884</c:v>
                </c:pt>
                <c:pt idx="744">
                  <c:v>0.44473089204745103</c:v>
                </c:pt>
                <c:pt idx="745">
                  <c:v>0.44479192652824168</c:v>
                </c:pt>
                <c:pt idx="746">
                  <c:v>0.44479438307524594</c:v>
                </c:pt>
                <c:pt idx="747">
                  <c:v>0.44486928269405207</c:v>
                </c:pt>
                <c:pt idx="748">
                  <c:v>0.44496704733784997</c:v>
                </c:pt>
                <c:pt idx="749">
                  <c:v>0.445071569690695</c:v>
                </c:pt>
                <c:pt idx="750">
                  <c:v>0.44523005118815534</c:v>
                </c:pt>
                <c:pt idx="751">
                  <c:v>0.44534631268727032</c:v>
                </c:pt>
                <c:pt idx="752">
                  <c:v>0.44543362312286705</c:v>
                </c:pt>
                <c:pt idx="753">
                  <c:v>0.44553858252214701</c:v>
                </c:pt>
                <c:pt idx="754">
                  <c:v>0.44563814019474762</c:v>
                </c:pt>
                <c:pt idx="755">
                  <c:v>0.44573821335127661</c:v>
                </c:pt>
                <c:pt idx="756">
                  <c:v>0.44585140422508562</c:v>
                </c:pt>
                <c:pt idx="757">
                  <c:v>0.44600109691233164</c:v>
                </c:pt>
                <c:pt idx="758">
                  <c:v>0.44612143621629236</c:v>
                </c:pt>
                <c:pt idx="759">
                  <c:v>0.44623271030196698</c:v>
                </c:pt>
                <c:pt idx="760">
                  <c:v>0.44635705276231169</c:v>
                </c:pt>
                <c:pt idx="761">
                  <c:v>0.44646402053836437</c:v>
                </c:pt>
                <c:pt idx="762">
                  <c:v>0.44660372054382041</c:v>
                </c:pt>
                <c:pt idx="763">
                  <c:v>0.44676829229661535</c:v>
                </c:pt>
                <c:pt idx="764">
                  <c:v>0.44692823338964338</c:v>
                </c:pt>
                <c:pt idx="765">
                  <c:v>0.447114765318324</c:v>
                </c:pt>
                <c:pt idx="766">
                  <c:v>0.44728024490389168</c:v>
                </c:pt>
                <c:pt idx="767">
                  <c:v>0.447433486320445</c:v>
                </c:pt>
                <c:pt idx="768">
                  <c:v>0.44759192112487706</c:v>
                </c:pt>
                <c:pt idx="769">
                  <c:v>0.44774947986551367</c:v>
                </c:pt>
                <c:pt idx="770">
                  <c:v>0.44789108270131406</c:v>
                </c:pt>
                <c:pt idx="771">
                  <c:v>0.44805872774635369</c:v>
                </c:pt>
                <c:pt idx="772">
                  <c:v>0.44824759549635029</c:v>
                </c:pt>
                <c:pt idx="773">
                  <c:v>0.4484132377295727</c:v>
                </c:pt>
                <c:pt idx="774">
                  <c:v>0.44858234393756896</c:v>
                </c:pt>
                <c:pt idx="775">
                  <c:v>0.44874334793457532</c:v>
                </c:pt>
                <c:pt idx="776">
                  <c:v>0.44888519425755496</c:v>
                </c:pt>
                <c:pt idx="777">
                  <c:v>0.449037416176781</c:v>
                </c:pt>
                <c:pt idx="778">
                  <c:v>0.449195134127927</c:v>
                </c:pt>
                <c:pt idx="779">
                  <c:v>0.44935281579571335</c:v>
                </c:pt>
                <c:pt idx="780">
                  <c:v>0.44951735625593231</c:v>
                </c:pt>
                <c:pt idx="781">
                  <c:v>0.44967287339415435</c:v>
                </c:pt>
                <c:pt idx="782">
                  <c:v>0.44982626795471764</c:v>
                </c:pt>
                <c:pt idx="783">
                  <c:v>0.44997632411710303</c:v>
                </c:pt>
                <c:pt idx="784">
                  <c:v>0.45012530975128368</c:v>
                </c:pt>
                <c:pt idx="785">
                  <c:v>0.45025883070991329</c:v>
                </c:pt>
                <c:pt idx="786">
                  <c:v>0.45040136127049335</c:v>
                </c:pt>
                <c:pt idx="787">
                  <c:v>0.45054326489493435</c:v>
                </c:pt>
                <c:pt idx="788">
                  <c:v>0.45069110457147765</c:v>
                </c:pt>
                <c:pt idx="789">
                  <c:v>0.45084868024675301</c:v>
                </c:pt>
                <c:pt idx="790">
                  <c:v>0.450990809254669</c:v>
                </c:pt>
                <c:pt idx="791">
                  <c:v>0.45112962014816832</c:v>
                </c:pt>
                <c:pt idx="792">
                  <c:v>0.45126900398740927</c:v>
                </c:pt>
                <c:pt idx="793">
                  <c:v>0.45138885070519968</c:v>
                </c:pt>
                <c:pt idx="794">
                  <c:v>0.45152938696067696</c:v>
                </c:pt>
                <c:pt idx="795">
                  <c:v>0.45168290542550299</c:v>
                </c:pt>
                <c:pt idx="796">
                  <c:v>0.45183777364685068</c:v>
                </c:pt>
                <c:pt idx="797">
                  <c:v>0.45201734707165636</c:v>
                </c:pt>
                <c:pt idx="798">
                  <c:v>0.45217380750557928</c:v>
                </c:pt>
                <c:pt idx="799">
                  <c:v>0.45232190657035232</c:v>
                </c:pt>
                <c:pt idx="800">
                  <c:v>0.45246248984909032</c:v>
                </c:pt>
                <c:pt idx="801">
                  <c:v>0.45260626123541964</c:v>
                </c:pt>
                <c:pt idx="802">
                  <c:v>0.45273361390867201</c:v>
                </c:pt>
                <c:pt idx="803">
                  <c:v>0.4528766365166767</c:v>
                </c:pt>
                <c:pt idx="804">
                  <c:v>0.45304326949108836</c:v>
                </c:pt>
                <c:pt idx="805">
                  <c:v>0.45317873009648935</c:v>
                </c:pt>
                <c:pt idx="806">
                  <c:v>0.45329468612943469</c:v>
                </c:pt>
                <c:pt idx="807">
                  <c:v>0.453425062822642</c:v>
                </c:pt>
                <c:pt idx="808">
                  <c:v>0.45354881344948167</c:v>
                </c:pt>
                <c:pt idx="809">
                  <c:v>0.45367286713387367</c:v>
                </c:pt>
                <c:pt idx="810">
                  <c:v>0.45380787225876834</c:v>
                </c:pt>
                <c:pt idx="811">
                  <c:v>0.45393822450368898</c:v>
                </c:pt>
                <c:pt idx="812">
                  <c:v>0.45406456401437434</c:v>
                </c:pt>
                <c:pt idx="813">
                  <c:v>0.45418433400579961</c:v>
                </c:pt>
                <c:pt idx="814">
                  <c:v>0.45430132875468104</c:v>
                </c:pt>
                <c:pt idx="815">
                  <c:v>0.45441693003416805</c:v>
                </c:pt>
                <c:pt idx="816">
                  <c:v>0.45453697529935866</c:v>
                </c:pt>
                <c:pt idx="817">
                  <c:v>0.45465411098783332</c:v>
                </c:pt>
                <c:pt idx="818">
                  <c:v>0.45476792276008204</c:v>
                </c:pt>
                <c:pt idx="819">
                  <c:v>0.45488712589386365</c:v>
                </c:pt>
                <c:pt idx="820">
                  <c:v>0.45500229137389497</c:v>
                </c:pt>
                <c:pt idx="821">
                  <c:v>0.4551144973723617</c:v>
                </c:pt>
                <c:pt idx="822">
                  <c:v>0.45521653478196233</c:v>
                </c:pt>
                <c:pt idx="823">
                  <c:v>0.45531327593992138</c:v>
                </c:pt>
                <c:pt idx="824">
                  <c:v>0.455412825804763</c:v>
                </c:pt>
                <c:pt idx="825">
                  <c:v>0.45549847268593763</c:v>
                </c:pt>
                <c:pt idx="826">
                  <c:v>0.4555911640284403</c:v>
                </c:pt>
                <c:pt idx="827">
                  <c:v>0.45568400932134062</c:v>
                </c:pt>
                <c:pt idx="828">
                  <c:v>0.45579344883817202</c:v>
                </c:pt>
                <c:pt idx="829">
                  <c:v>0.45589763717199233</c:v>
                </c:pt>
                <c:pt idx="830">
                  <c:v>0.45600096522920469</c:v>
                </c:pt>
                <c:pt idx="831">
                  <c:v>0.456109460357081</c:v>
                </c:pt>
                <c:pt idx="832">
                  <c:v>0.45622572569518338</c:v>
                </c:pt>
                <c:pt idx="833">
                  <c:v>0.45633580178308736</c:v>
                </c:pt>
                <c:pt idx="834">
                  <c:v>0.45644791040224963</c:v>
                </c:pt>
                <c:pt idx="835">
                  <c:v>0.45655267772194569</c:v>
                </c:pt>
                <c:pt idx="836">
                  <c:v>0.45665027976980027</c:v>
                </c:pt>
                <c:pt idx="837">
                  <c:v>0.45675373594631896</c:v>
                </c:pt>
                <c:pt idx="838">
                  <c:v>0.45685207317143101</c:v>
                </c:pt>
                <c:pt idx="839">
                  <c:v>0.45695757841984869</c:v>
                </c:pt>
                <c:pt idx="840">
                  <c:v>0.45706749140268305</c:v>
                </c:pt>
                <c:pt idx="841">
                  <c:v>0.45718102062850069</c:v>
                </c:pt>
                <c:pt idx="842">
                  <c:v>0.45730053002904031</c:v>
                </c:pt>
                <c:pt idx="843">
                  <c:v>0.45742245913395396</c:v>
                </c:pt>
                <c:pt idx="844">
                  <c:v>0.45753388417885404</c:v>
                </c:pt>
                <c:pt idx="845">
                  <c:v>0.45763845779760465</c:v>
                </c:pt>
                <c:pt idx="846">
                  <c:v>0.45775937562932101</c:v>
                </c:pt>
                <c:pt idx="847">
                  <c:v>0.45788616931195997</c:v>
                </c:pt>
                <c:pt idx="848">
                  <c:v>0.45799864461110434</c:v>
                </c:pt>
                <c:pt idx="849">
                  <c:v>0.45811812217581532</c:v>
                </c:pt>
                <c:pt idx="850">
                  <c:v>0.45823194787546834</c:v>
                </c:pt>
                <c:pt idx="851">
                  <c:v>0.45832238732250302</c:v>
                </c:pt>
                <c:pt idx="852">
                  <c:v>0.45843014332419768</c:v>
                </c:pt>
                <c:pt idx="853">
                  <c:v>0.45856068555383134</c:v>
                </c:pt>
                <c:pt idx="854">
                  <c:v>0.4586715550073186</c:v>
                </c:pt>
                <c:pt idx="855">
                  <c:v>0.45875987120005995</c:v>
                </c:pt>
                <c:pt idx="856">
                  <c:v>0.45887244846750735</c:v>
                </c:pt>
                <c:pt idx="857">
                  <c:v>0.45899540987097504</c:v>
                </c:pt>
                <c:pt idx="858">
                  <c:v>0.45911300713295899</c:v>
                </c:pt>
                <c:pt idx="859">
                  <c:v>0.45924041304019902</c:v>
                </c:pt>
                <c:pt idx="860">
                  <c:v>0.459363766160725</c:v>
                </c:pt>
                <c:pt idx="861">
                  <c:v>0.45947784047754298</c:v>
                </c:pt>
                <c:pt idx="862">
                  <c:v>0.45957024449861</c:v>
                </c:pt>
                <c:pt idx="863">
                  <c:v>0.45967994161061537</c:v>
                </c:pt>
                <c:pt idx="864">
                  <c:v>0.45980017860137501</c:v>
                </c:pt>
                <c:pt idx="865">
                  <c:v>0.45991052414405403</c:v>
                </c:pt>
                <c:pt idx="866">
                  <c:v>0.46002032608783433</c:v>
                </c:pt>
                <c:pt idx="867">
                  <c:v>0.46012701542909035</c:v>
                </c:pt>
                <c:pt idx="868">
                  <c:v>0.46022729212024566</c:v>
                </c:pt>
                <c:pt idx="869">
                  <c:v>0.46032742395387066</c:v>
                </c:pt>
                <c:pt idx="870">
                  <c:v>0.46043465025443697</c:v>
                </c:pt>
                <c:pt idx="871">
                  <c:v>0.46052518748659205</c:v>
                </c:pt>
                <c:pt idx="872">
                  <c:v>0.46059617546528736</c:v>
                </c:pt>
                <c:pt idx="873">
                  <c:v>0.46068355582835435</c:v>
                </c:pt>
                <c:pt idx="874">
                  <c:v>0.46076463910843968</c:v>
                </c:pt>
                <c:pt idx="875">
                  <c:v>0.46084385004451334</c:v>
                </c:pt>
                <c:pt idx="876">
                  <c:v>0.4609224468062047</c:v>
                </c:pt>
                <c:pt idx="877">
                  <c:v>0.46100816436270703</c:v>
                </c:pt>
                <c:pt idx="878">
                  <c:v>0.4610853342650883</c:v>
                </c:pt>
                <c:pt idx="879">
                  <c:v>0.46115487360158697</c:v>
                </c:pt>
                <c:pt idx="880">
                  <c:v>0.46122430480372195</c:v>
                </c:pt>
                <c:pt idx="881">
                  <c:v>0.46129563242268667</c:v>
                </c:pt>
                <c:pt idx="882">
                  <c:v>0.46136223153233735</c:v>
                </c:pt>
                <c:pt idx="883">
                  <c:v>0.46142134535043605</c:v>
                </c:pt>
                <c:pt idx="884">
                  <c:v>0.46148331802562303</c:v>
                </c:pt>
                <c:pt idx="885">
                  <c:v>0.461540207460503</c:v>
                </c:pt>
                <c:pt idx="886">
                  <c:v>0.46160453521130335</c:v>
                </c:pt>
                <c:pt idx="887">
                  <c:v>0.46167441584749797</c:v>
                </c:pt>
                <c:pt idx="888">
                  <c:v>0.46174008575415365</c:v>
                </c:pt>
                <c:pt idx="889">
                  <c:v>0.46180693757240765</c:v>
                </c:pt>
                <c:pt idx="890">
                  <c:v>0.46188177095426503</c:v>
                </c:pt>
                <c:pt idx="891">
                  <c:v>0.46193985638606533</c:v>
                </c:pt>
                <c:pt idx="892">
                  <c:v>0.46199555298816203</c:v>
                </c:pt>
                <c:pt idx="893">
                  <c:v>0.46205291591444803</c:v>
                </c:pt>
                <c:pt idx="894">
                  <c:v>0.46210923057002601</c:v>
                </c:pt>
                <c:pt idx="895">
                  <c:v>0.46215642312819633</c:v>
                </c:pt>
                <c:pt idx="896">
                  <c:v>0.46220608450648437</c:v>
                </c:pt>
                <c:pt idx="897">
                  <c:v>0.462244597496341</c:v>
                </c:pt>
                <c:pt idx="898">
                  <c:v>0.46226984391618364</c:v>
                </c:pt>
                <c:pt idx="899">
                  <c:v>0.46229748914000335</c:v>
                </c:pt>
                <c:pt idx="900">
                  <c:v>0.4623197634657526</c:v>
                </c:pt>
                <c:pt idx="901">
                  <c:v>0.46234037665527161</c:v>
                </c:pt>
                <c:pt idx="902">
                  <c:v>0.46234899996448803</c:v>
                </c:pt>
                <c:pt idx="903">
                  <c:v>0.46237426737532267</c:v>
                </c:pt>
                <c:pt idx="904">
                  <c:v>0.46241171217979932</c:v>
                </c:pt>
                <c:pt idx="905">
                  <c:v>0.46243578773258504</c:v>
                </c:pt>
                <c:pt idx="906">
                  <c:v>0.46248717234435505</c:v>
                </c:pt>
                <c:pt idx="907">
                  <c:v>0.46254085869118661</c:v>
                </c:pt>
                <c:pt idx="908">
                  <c:v>0.46257199302917901</c:v>
                </c:pt>
                <c:pt idx="909">
                  <c:v>0.46262841073149269</c:v>
                </c:pt>
                <c:pt idx="910">
                  <c:v>0.46269140286072236</c:v>
                </c:pt>
                <c:pt idx="911">
                  <c:v>0.46276302678976361</c:v>
                </c:pt>
                <c:pt idx="912">
                  <c:v>0.46282638666897064</c:v>
                </c:pt>
                <c:pt idx="913">
                  <c:v>0.46289452762721367</c:v>
                </c:pt>
                <c:pt idx="914">
                  <c:v>0.46297294125720234</c:v>
                </c:pt>
                <c:pt idx="915">
                  <c:v>0.46303238206973801</c:v>
                </c:pt>
                <c:pt idx="916">
                  <c:v>0.46312756508322472</c:v>
                </c:pt>
                <c:pt idx="917">
                  <c:v>0.463262010837238</c:v>
                </c:pt>
                <c:pt idx="918">
                  <c:v>0.46338675770856369</c:v>
                </c:pt>
                <c:pt idx="919">
                  <c:v>0.46351907172947465</c:v>
                </c:pt>
                <c:pt idx="920">
                  <c:v>0.46365696881204532</c:v>
                </c:pt>
                <c:pt idx="921">
                  <c:v>0.46379655971836437</c:v>
                </c:pt>
                <c:pt idx="922">
                  <c:v>0.46394272413826937</c:v>
                </c:pt>
                <c:pt idx="923">
                  <c:v>0.46409013697327034</c:v>
                </c:pt>
                <c:pt idx="924">
                  <c:v>0.46424072693277935</c:v>
                </c:pt>
                <c:pt idx="925">
                  <c:v>0.46440244318746471</c:v>
                </c:pt>
                <c:pt idx="926">
                  <c:v>0.46457107065265363</c:v>
                </c:pt>
                <c:pt idx="927">
                  <c:v>0.46474007616834095</c:v>
                </c:pt>
                <c:pt idx="928">
                  <c:v>0.46491528699963269</c:v>
                </c:pt>
                <c:pt idx="929">
                  <c:v>0.46509336038626864</c:v>
                </c:pt>
                <c:pt idx="930">
                  <c:v>0.46528333384126636</c:v>
                </c:pt>
                <c:pt idx="931">
                  <c:v>0.46544915529834929</c:v>
                </c:pt>
                <c:pt idx="932">
                  <c:v>0.46561718589527762</c:v>
                </c:pt>
                <c:pt idx="933">
                  <c:v>0.46576897446365528</c:v>
                </c:pt>
                <c:pt idx="934">
                  <c:v>0.46588903778486329</c:v>
                </c:pt>
                <c:pt idx="935">
                  <c:v>0.46602070267572698</c:v>
                </c:pt>
                <c:pt idx="936">
                  <c:v>0.46616704575082202</c:v>
                </c:pt>
                <c:pt idx="937">
                  <c:v>0.46628507070685171</c:v>
                </c:pt>
                <c:pt idx="938">
                  <c:v>0.46640157071395</c:v>
                </c:pt>
                <c:pt idx="939">
                  <c:v>0.46648863002323165</c:v>
                </c:pt>
                <c:pt idx="940">
                  <c:v>0.46655274179492934</c:v>
                </c:pt>
                <c:pt idx="941">
                  <c:v>0.46659768793905404</c:v>
                </c:pt>
                <c:pt idx="942">
                  <c:v>0.46662701225168135</c:v>
                </c:pt>
                <c:pt idx="943">
                  <c:v>0.46667083149618865</c:v>
                </c:pt>
                <c:pt idx="944">
                  <c:v>0.46669717891133139</c:v>
                </c:pt>
                <c:pt idx="945">
                  <c:v>0.46671659835526236</c:v>
                </c:pt>
                <c:pt idx="946">
                  <c:v>0.46672071512931629</c:v>
                </c:pt>
                <c:pt idx="947">
                  <c:v>0.46671561963096803</c:v>
                </c:pt>
                <c:pt idx="948">
                  <c:v>0.4666955810132043</c:v>
                </c:pt>
                <c:pt idx="949">
                  <c:v>0.46665813957196334</c:v>
                </c:pt>
                <c:pt idx="950">
                  <c:v>0.46661934478837469</c:v>
                </c:pt>
                <c:pt idx="951">
                  <c:v>0.46657609876954065</c:v>
                </c:pt>
                <c:pt idx="952">
                  <c:v>0.4665247739157386</c:v>
                </c:pt>
                <c:pt idx="953">
                  <c:v>0.46645959005748233</c:v>
                </c:pt>
                <c:pt idx="954">
                  <c:v>0.46639824142952363</c:v>
                </c:pt>
                <c:pt idx="955">
                  <c:v>0.46634589043210367</c:v>
                </c:pt>
                <c:pt idx="956">
                  <c:v>0.4662673630707177</c:v>
                </c:pt>
                <c:pt idx="957">
                  <c:v>0.46617374726487504</c:v>
                </c:pt>
                <c:pt idx="958">
                  <c:v>0.46608221459188365</c:v>
                </c:pt>
                <c:pt idx="959">
                  <c:v>0.46597100471839265</c:v>
                </c:pt>
                <c:pt idx="960">
                  <c:v>0.46584702772018094</c:v>
                </c:pt>
                <c:pt idx="961">
                  <c:v>0.46571981215088004</c:v>
                </c:pt>
                <c:pt idx="962">
                  <c:v>0.4656179119703267</c:v>
                </c:pt>
                <c:pt idx="963">
                  <c:v>0.46550118378724331</c:v>
                </c:pt>
                <c:pt idx="964">
                  <c:v>0.46539899961472736</c:v>
                </c:pt>
                <c:pt idx="965">
                  <c:v>0.46524223859735364</c:v>
                </c:pt>
                <c:pt idx="966">
                  <c:v>0.46507395245904704</c:v>
                </c:pt>
                <c:pt idx="967">
                  <c:v>0.46486495098148967</c:v>
                </c:pt>
                <c:pt idx="968">
                  <c:v>0.46462002047309731</c:v>
                </c:pt>
                <c:pt idx="969">
                  <c:v>0.46435240608220435</c:v>
                </c:pt>
                <c:pt idx="970">
                  <c:v>0.46408331953668069</c:v>
                </c:pt>
                <c:pt idx="971">
                  <c:v>0.46375501416713866</c:v>
                </c:pt>
                <c:pt idx="972">
                  <c:v>0.46339698781922462</c:v>
                </c:pt>
                <c:pt idx="973">
                  <c:v>0.46296810949453598</c:v>
                </c:pt>
                <c:pt idx="974">
                  <c:v>0.46251760794924901</c:v>
                </c:pt>
                <c:pt idx="975">
                  <c:v>0.46200437524761728</c:v>
                </c:pt>
                <c:pt idx="976">
                  <c:v>0.46144725013600629</c:v>
                </c:pt>
                <c:pt idx="977">
                  <c:v>0.46088187068357134</c:v>
                </c:pt>
                <c:pt idx="978">
                  <c:v>0.46024898573998962</c:v>
                </c:pt>
                <c:pt idx="979">
                  <c:v>0.45957650728841637</c:v>
                </c:pt>
                <c:pt idx="980">
                  <c:v>0.45887051825846198</c:v>
                </c:pt>
                <c:pt idx="981">
                  <c:v>0.4580949052140057</c:v>
                </c:pt>
                <c:pt idx="982">
                  <c:v>0.4572931847154873</c:v>
                </c:pt>
                <c:pt idx="983">
                  <c:v>0.45645577953764765</c:v>
                </c:pt>
                <c:pt idx="984">
                  <c:v>0.45557392027136906</c:v>
                </c:pt>
                <c:pt idx="985">
                  <c:v>0.45465262808244367</c:v>
                </c:pt>
                <c:pt idx="986">
                  <c:v>0.45369577512763931</c:v>
                </c:pt>
                <c:pt idx="987">
                  <c:v>0.452701138819329</c:v>
                </c:pt>
                <c:pt idx="988">
                  <c:v>0.45166554445192236</c:v>
                </c:pt>
                <c:pt idx="989">
                  <c:v>0.45057045135566004</c:v>
                </c:pt>
                <c:pt idx="990">
                  <c:v>0.44946985517753429</c:v>
                </c:pt>
                <c:pt idx="991">
                  <c:v>0.44834592652581629</c:v>
                </c:pt>
                <c:pt idx="992">
                  <c:v>0.44717915584207596</c:v>
                </c:pt>
                <c:pt idx="993">
                  <c:v>0.44599465703294633</c:v>
                </c:pt>
                <c:pt idx="994">
                  <c:v>0.44482583324844338</c:v>
                </c:pt>
                <c:pt idx="995">
                  <c:v>0.44360629519526834</c:v>
                </c:pt>
                <c:pt idx="996">
                  <c:v>0.44237521032207999</c:v>
                </c:pt>
                <c:pt idx="997">
                  <c:v>0.44115105204578103</c:v>
                </c:pt>
                <c:pt idx="998">
                  <c:v>0.43988833453740434</c:v>
                </c:pt>
                <c:pt idx="999">
                  <c:v>0.43865264202384835</c:v>
                </c:pt>
                <c:pt idx="1000">
                  <c:v>0.43740340239707803</c:v>
                </c:pt>
                <c:pt idx="1001">
                  <c:v>0.43614246706545795</c:v>
                </c:pt>
                <c:pt idx="1002">
                  <c:v>0.43487122886570601</c:v>
                </c:pt>
                <c:pt idx="1003">
                  <c:v>0.43361446453529168</c:v>
                </c:pt>
                <c:pt idx="1004">
                  <c:v>0.43231462844589369</c:v>
                </c:pt>
                <c:pt idx="1005">
                  <c:v>0.4310915264205577</c:v>
                </c:pt>
                <c:pt idx="1006">
                  <c:v>0.4298409838622293</c:v>
                </c:pt>
                <c:pt idx="1007">
                  <c:v>0.42872911878115333</c:v>
                </c:pt>
                <c:pt idx="1008">
                  <c:v>0.42765070963476698</c:v>
                </c:pt>
                <c:pt idx="1009">
                  <c:v>0.42672595757578269</c:v>
                </c:pt>
                <c:pt idx="1010">
                  <c:v>0.42588982063173603</c:v>
                </c:pt>
                <c:pt idx="1011">
                  <c:v>0.42522634158405204</c:v>
                </c:pt>
                <c:pt idx="1012">
                  <c:v>0.42470240412684701</c:v>
                </c:pt>
                <c:pt idx="1013">
                  <c:v>0.42434730723833769</c:v>
                </c:pt>
                <c:pt idx="1014">
                  <c:v>0.42420276004093033</c:v>
                </c:pt>
                <c:pt idx="1015">
                  <c:v>0.42421525605481936</c:v>
                </c:pt>
                <c:pt idx="1016">
                  <c:v>0.42440483780612359</c:v>
                </c:pt>
                <c:pt idx="1017">
                  <c:v>0.4247390913066173</c:v>
                </c:pt>
                <c:pt idx="1018">
                  <c:v>0.42518097456123094</c:v>
                </c:pt>
                <c:pt idx="1019">
                  <c:v>0.42573011540461064</c:v>
                </c:pt>
                <c:pt idx="1020">
                  <c:v>0.42632509350782027</c:v>
                </c:pt>
                <c:pt idx="1021">
                  <c:v>0.42703059010980166</c:v>
                </c:pt>
                <c:pt idx="1022">
                  <c:v>0.42771759671789972</c:v>
                </c:pt>
                <c:pt idx="1023">
                  <c:v>0.42848287594964374</c:v>
                </c:pt>
                <c:pt idx="1024">
                  <c:v>0.42920043211772202</c:v>
                </c:pt>
                <c:pt idx="1025">
                  <c:v>0.42992848190784766</c:v>
                </c:pt>
                <c:pt idx="1026">
                  <c:v>0.43062803402586097</c:v>
                </c:pt>
                <c:pt idx="1027">
                  <c:v>0.43130740630716363</c:v>
                </c:pt>
                <c:pt idx="1028">
                  <c:v>0.43197932015248969</c:v>
                </c:pt>
                <c:pt idx="1029">
                  <c:v>0.43262993409556766</c:v>
                </c:pt>
                <c:pt idx="1030">
                  <c:v>0.43327931871319431</c:v>
                </c:pt>
                <c:pt idx="1031">
                  <c:v>0.43391795192184263</c:v>
                </c:pt>
                <c:pt idx="1032">
                  <c:v>0.43456935850979966</c:v>
                </c:pt>
                <c:pt idx="1033">
                  <c:v>0.43520192992834</c:v>
                </c:pt>
                <c:pt idx="1034">
                  <c:v>0.43583771874920169</c:v>
                </c:pt>
                <c:pt idx="1035">
                  <c:v>0.436465261271195</c:v>
                </c:pt>
                <c:pt idx="1036">
                  <c:v>0.437051057113573</c:v>
                </c:pt>
                <c:pt idx="1037">
                  <c:v>0.43761791629834135</c:v>
                </c:pt>
                <c:pt idx="1038">
                  <c:v>0.43816432003473499</c:v>
                </c:pt>
                <c:pt idx="1039">
                  <c:v>0.43869011656726137</c:v>
                </c:pt>
                <c:pt idx="1040">
                  <c:v>0.43921253746068262</c:v>
                </c:pt>
                <c:pt idx="1041">
                  <c:v>0.4397111802151093</c:v>
                </c:pt>
                <c:pt idx="1042">
                  <c:v>0.44019369464288999</c:v>
                </c:pt>
                <c:pt idx="1043">
                  <c:v>0.44065904823575536</c:v>
                </c:pt>
                <c:pt idx="1044">
                  <c:v>0.441107488479689</c:v>
                </c:pt>
                <c:pt idx="1045">
                  <c:v>0.44152998374936897</c:v>
                </c:pt>
                <c:pt idx="1046">
                  <c:v>0.44193440647971838</c:v>
                </c:pt>
                <c:pt idx="1047">
                  <c:v>0.442321527036934</c:v>
                </c:pt>
                <c:pt idx="1048">
                  <c:v>0.44268945837293699</c:v>
                </c:pt>
                <c:pt idx="1049">
                  <c:v>0.44303192827821297</c:v>
                </c:pt>
                <c:pt idx="1050">
                  <c:v>0.44335037933666932</c:v>
                </c:pt>
                <c:pt idx="1051">
                  <c:v>0.44365539176479468</c:v>
                </c:pt>
                <c:pt idx="1052">
                  <c:v>0.44394207011851633</c:v>
                </c:pt>
                <c:pt idx="1053">
                  <c:v>0.44419428707045433</c:v>
                </c:pt>
                <c:pt idx="1054">
                  <c:v>0.44444483156489606</c:v>
                </c:pt>
                <c:pt idx="1055">
                  <c:v>0.44469246706367499</c:v>
                </c:pt>
                <c:pt idx="1056">
                  <c:v>0.4449158667182207</c:v>
                </c:pt>
                <c:pt idx="1057">
                  <c:v>0.44513648724804805</c:v>
                </c:pt>
                <c:pt idx="1058">
                  <c:v>0.44534931026704666</c:v>
                </c:pt>
                <c:pt idx="1059">
                  <c:v>0.44555485564332103</c:v>
                </c:pt>
                <c:pt idx="1060">
                  <c:v>0.44576954561160637</c:v>
                </c:pt>
                <c:pt idx="1061">
                  <c:v>0.44599243355909035</c:v>
                </c:pt>
                <c:pt idx="1062">
                  <c:v>0.44623243202477569</c:v>
                </c:pt>
                <c:pt idx="1063">
                  <c:v>0.44647357251765835</c:v>
                </c:pt>
                <c:pt idx="1064">
                  <c:v>0.44671798254887962</c:v>
                </c:pt>
                <c:pt idx="1065">
                  <c:v>0.4469559472078577</c:v>
                </c:pt>
                <c:pt idx="1066">
                  <c:v>0.44722781622359831</c:v>
                </c:pt>
                <c:pt idx="1067">
                  <c:v>0.44750705848448696</c:v>
                </c:pt>
                <c:pt idx="1068">
                  <c:v>0.44781532373114435</c:v>
                </c:pt>
                <c:pt idx="1069">
                  <c:v>0.4481649034258674</c:v>
                </c:pt>
                <c:pt idx="1070">
                  <c:v>0.44849834116135767</c:v>
                </c:pt>
                <c:pt idx="1071">
                  <c:v>0.44884399336717667</c:v>
                </c:pt>
                <c:pt idx="1072">
                  <c:v>0.4491895953709773</c:v>
                </c:pt>
                <c:pt idx="1073">
                  <c:v>0.44953361238401968</c:v>
                </c:pt>
                <c:pt idx="1074">
                  <c:v>0.44988865417228835</c:v>
                </c:pt>
                <c:pt idx="1075">
                  <c:v>0.45025027751625135</c:v>
                </c:pt>
                <c:pt idx="1076">
                  <c:v>0.45061862439100597</c:v>
                </c:pt>
                <c:pt idx="1077">
                  <c:v>0.450999070336704</c:v>
                </c:pt>
                <c:pt idx="1078">
                  <c:v>0.45135627665297395</c:v>
                </c:pt>
                <c:pt idx="1079">
                  <c:v>0.45172615739914707</c:v>
                </c:pt>
                <c:pt idx="1080">
                  <c:v>0.45209441007747531</c:v>
                </c:pt>
                <c:pt idx="1081">
                  <c:v>0.45243896027810537</c:v>
                </c:pt>
                <c:pt idx="1082">
                  <c:v>0.45279953668795936</c:v>
                </c:pt>
                <c:pt idx="1083">
                  <c:v>0.45315427535406599</c:v>
                </c:pt>
                <c:pt idx="1084">
                  <c:v>0.45349998081303405</c:v>
                </c:pt>
                <c:pt idx="1085">
                  <c:v>0.4538640545337283</c:v>
                </c:pt>
                <c:pt idx="1086">
                  <c:v>0.454220381043066</c:v>
                </c:pt>
                <c:pt idx="1087">
                  <c:v>0.45456318009572499</c:v>
                </c:pt>
                <c:pt idx="1088">
                  <c:v>0.45489488502676761</c:v>
                </c:pt>
                <c:pt idx="1089">
                  <c:v>0.45522505464903168</c:v>
                </c:pt>
                <c:pt idx="1090">
                  <c:v>0.45554257143518601</c:v>
                </c:pt>
                <c:pt idx="1091">
                  <c:v>0.45586675320357806</c:v>
                </c:pt>
                <c:pt idx="1092">
                  <c:v>0.45619780854775765</c:v>
                </c:pt>
                <c:pt idx="1093">
                  <c:v>0.45652101462139233</c:v>
                </c:pt>
                <c:pt idx="1094">
                  <c:v>0.45684570041235234</c:v>
                </c:pt>
                <c:pt idx="1095">
                  <c:v>0.45714780809092664</c:v>
                </c:pt>
                <c:pt idx="1096">
                  <c:v>0.457430625383135</c:v>
                </c:pt>
                <c:pt idx="1097">
                  <c:v>0.45771889399285964</c:v>
                </c:pt>
                <c:pt idx="1098">
                  <c:v>0.45799218000076802</c:v>
                </c:pt>
                <c:pt idx="1099">
                  <c:v>0.45827454935555439</c:v>
                </c:pt>
                <c:pt idx="1100">
                  <c:v>0.45856804284283564</c:v>
                </c:pt>
                <c:pt idx="1101">
                  <c:v>0.45885601218141536</c:v>
                </c:pt>
                <c:pt idx="1102">
                  <c:v>0.45912712440167408</c:v>
                </c:pt>
                <c:pt idx="1103">
                  <c:v>0.4593868293178503</c:v>
                </c:pt>
                <c:pt idx="1104">
                  <c:v>0.45963379622916634</c:v>
                </c:pt>
                <c:pt idx="1105">
                  <c:v>0.45987722266081937</c:v>
                </c:pt>
                <c:pt idx="1106">
                  <c:v>0.46013737218992401</c:v>
                </c:pt>
                <c:pt idx="1107">
                  <c:v>0.46041316479743993</c:v>
                </c:pt>
                <c:pt idx="1108">
                  <c:v>0.46067389959891503</c:v>
                </c:pt>
                <c:pt idx="1109">
                  <c:v>0.46092664813990902</c:v>
                </c:pt>
                <c:pt idx="1110">
                  <c:v>0.46117697564201432</c:v>
                </c:pt>
                <c:pt idx="1111">
                  <c:v>0.46140637890385899</c:v>
                </c:pt>
                <c:pt idx="1112">
                  <c:v>0.46164707986912729</c:v>
                </c:pt>
                <c:pt idx="1113">
                  <c:v>0.46190023460422869</c:v>
                </c:pt>
                <c:pt idx="1114">
                  <c:v>0.46214078750223769</c:v>
                </c:pt>
                <c:pt idx="1115">
                  <c:v>0.46237757017900699</c:v>
                </c:pt>
                <c:pt idx="1116">
                  <c:v>0.462606789027459</c:v>
                </c:pt>
                <c:pt idx="1117">
                  <c:v>0.46282852398945235</c:v>
                </c:pt>
                <c:pt idx="1118">
                  <c:v>0.46304698557379304</c:v>
                </c:pt>
                <c:pt idx="1119">
                  <c:v>0.46325907363571667</c:v>
                </c:pt>
                <c:pt idx="1120">
                  <c:v>0.46346389597808502</c:v>
                </c:pt>
                <c:pt idx="1121">
                  <c:v>0.46366645286376168</c:v>
                </c:pt>
                <c:pt idx="1122">
                  <c:v>0.46386362511401841</c:v>
                </c:pt>
                <c:pt idx="1123">
                  <c:v>0.46405252935214097</c:v>
                </c:pt>
                <c:pt idx="1124">
                  <c:v>0.46423864061970299</c:v>
                </c:pt>
                <c:pt idx="1125">
                  <c:v>0.46441967203022827</c:v>
                </c:pt>
                <c:pt idx="1126">
                  <c:v>0.4645940971773137</c:v>
                </c:pt>
                <c:pt idx="1127">
                  <c:v>0.464760030643532</c:v>
                </c:pt>
                <c:pt idx="1128">
                  <c:v>0.46492335200403567</c:v>
                </c:pt>
                <c:pt idx="1129">
                  <c:v>0.46508902025670501</c:v>
                </c:pt>
                <c:pt idx="1130">
                  <c:v>0.46525754793128532</c:v>
                </c:pt>
                <c:pt idx="1131">
                  <c:v>0.46543723595913766</c:v>
                </c:pt>
                <c:pt idx="1132">
                  <c:v>0.46561858908154763</c:v>
                </c:pt>
                <c:pt idx="1133">
                  <c:v>0.46580446273251269</c:v>
                </c:pt>
                <c:pt idx="1134">
                  <c:v>0.46601459619914037</c:v>
                </c:pt>
                <c:pt idx="1135">
                  <c:v>0.46621749893352032</c:v>
                </c:pt>
                <c:pt idx="1136">
                  <c:v>0.46640858429889898</c:v>
                </c:pt>
                <c:pt idx="1137">
                  <c:v>0.466593745537979</c:v>
                </c:pt>
                <c:pt idx="1138">
                  <c:v>0.46677112785092462</c:v>
                </c:pt>
                <c:pt idx="1139">
                  <c:v>0.46694135521575636</c:v>
                </c:pt>
                <c:pt idx="1140">
                  <c:v>0.46710073968088001</c:v>
                </c:pt>
                <c:pt idx="1141">
                  <c:v>0.46726581965240904</c:v>
                </c:pt>
                <c:pt idx="1142">
                  <c:v>0.46742910362544371</c:v>
                </c:pt>
                <c:pt idx="1143">
                  <c:v>0.4675850662846654</c:v>
                </c:pt>
                <c:pt idx="1144">
                  <c:v>0.46773859816157132</c:v>
                </c:pt>
                <c:pt idx="1145">
                  <c:v>0.46789333255353965</c:v>
                </c:pt>
                <c:pt idx="1146">
                  <c:v>0.46803779847913601</c:v>
                </c:pt>
                <c:pt idx="1147">
                  <c:v>0.46819179610102135</c:v>
                </c:pt>
                <c:pt idx="1148">
                  <c:v>0.46835830394907568</c:v>
                </c:pt>
                <c:pt idx="1149">
                  <c:v>0.46851123603140499</c:v>
                </c:pt>
                <c:pt idx="1150">
                  <c:v>0.4686656964470563</c:v>
                </c:pt>
                <c:pt idx="1151">
                  <c:v>0.468808203536552</c:v>
                </c:pt>
                <c:pt idx="1152">
                  <c:v>0.46892577221453663</c:v>
                </c:pt>
                <c:pt idx="1153">
                  <c:v>0.46906593943010161</c:v>
                </c:pt>
                <c:pt idx="1154">
                  <c:v>0.46921618434619566</c:v>
                </c:pt>
                <c:pt idx="1155">
                  <c:v>0.46935842293147628</c:v>
                </c:pt>
                <c:pt idx="1156">
                  <c:v>0.46950467225481035</c:v>
                </c:pt>
                <c:pt idx="1157">
                  <c:v>0.46966162265998462</c:v>
                </c:pt>
                <c:pt idx="1158">
                  <c:v>0.46979809940171569</c:v>
                </c:pt>
                <c:pt idx="1159">
                  <c:v>0.46991668138977866</c:v>
                </c:pt>
                <c:pt idx="1160">
                  <c:v>0.47005409154937267</c:v>
                </c:pt>
                <c:pt idx="1161">
                  <c:v>0.47017580408247639</c:v>
                </c:pt>
                <c:pt idx="1162">
                  <c:v>0.47028301817505569</c:v>
                </c:pt>
                <c:pt idx="1163">
                  <c:v>0.47041224171413365</c:v>
                </c:pt>
                <c:pt idx="1164">
                  <c:v>0.47053921480953664</c:v>
                </c:pt>
                <c:pt idx="1165">
                  <c:v>0.47066085064410101</c:v>
                </c:pt>
                <c:pt idx="1166">
                  <c:v>0.47078079969221492</c:v>
                </c:pt>
                <c:pt idx="1167">
                  <c:v>0.47088913624179862</c:v>
                </c:pt>
                <c:pt idx="1168">
                  <c:v>0.47100322072605</c:v>
                </c:pt>
                <c:pt idx="1169">
                  <c:v>0.47110500636211095</c:v>
                </c:pt>
                <c:pt idx="1170">
                  <c:v>0.47122310897956227</c:v>
                </c:pt>
                <c:pt idx="1171">
                  <c:v>0.47135390018708073</c:v>
                </c:pt>
                <c:pt idx="1172">
                  <c:v>0.47148062359772203</c:v>
                </c:pt>
                <c:pt idx="1173">
                  <c:v>0.4716100108296773</c:v>
                </c:pt>
                <c:pt idx="1174">
                  <c:v>0.47173604322836199</c:v>
                </c:pt>
                <c:pt idx="1175">
                  <c:v>0.47187430885697873</c:v>
                </c:pt>
                <c:pt idx="1176">
                  <c:v>0.47198894089007731</c:v>
                </c:pt>
                <c:pt idx="1177">
                  <c:v>0.47208641884446401</c:v>
                </c:pt>
                <c:pt idx="1178">
                  <c:v>0.47218880101865768</c:v>
                </c:pt>
                <c:pt idx="1179">
                  <c:v>0.47226847728643268</c:v>
                </c:pt>
                <c:pt idx="1180">
                  <c:v>0.47236910374495028</c:v>
                </c:pt>
                <c:pt idx="1181">
                  <c:v>0.47249015242844505</c:v>
                </c:pt>
                <c:pt idx="1182">
                  <c:v>0.47260117260954138</c:v>
                </c:pt>
                <c:pt idx="1183">
                  <c:v>0.472713295509888</c:v>
                </c:pt>
                <c:pt idx="1184">
                  <c:v>0.47282752455533267</c:v>
                </c:pt>
                <c:pt idx="1185">
                  <c:v>0.47292634881652867</c:v>
                </c:pt>
                <c:pt idx="1186">
                  <c:v>0.473045517837336</c:v>
                </c:pt>
                <c:pt idx="1187">
                  <c:v>0.47318836032728367</c:v>
                </c:pt>
                <c:pt idx="1188">
                  <c:v>0.47331697877147533</c:v>
                </c:pt>
                <c:pt idx="1189">
                  <c:v>0.47345115713677172</c:v>
                </c:pt>
                <c:pt idx="1190">
                  <c:v>0.47358875357220631</c:v>
                </c:pt>
                <c:pt idx="1191">
                  <c:v>0.47368550675565496</c:v>
                </c:pt>
                <c:pt idx="1192">
                  <c:v>0.473775953098101</c:v>
                </c:pt>
                <c:pt idx="1193">
                  <c:v>0.473851576742222</c:v>
                </c:pt>
                <c:pt idx="1194">
                  <c:v>0.47392207780853668</c:v>
                </c:pt>
                <c:pt idx="1195">
                  <c:v>0.47401492421711938</c:v>
                </c:pt>
                <c:pt idx="1196">
                  <c:v>0.47409756377999335</c:v>
                </c:pt>
                <c:pt idx="1197">
                  <c:v>0.47418114335965367</c:v>
                </c:pt>
                <c:pt idx="1198">
                  <c:v>0.47427576420717238</c:v>
                </c:pt>
                <c:pt idx="1199">
                  <c:v>0.47436843211677732</c:v>
                </c:pt>
                <c:pt idx="1200">
                  <c:v>0.47447052813144736</c:v>
                </c:pt>
                <c:pt idx="1201">
                  <c:v>0.47457348736101701</c:v>
                </c:pt>
                <c:pt idx="1202">
                  <c:v>0.47468699205295195</c:v>
                </c:pt>
                <c:pt idx="1203">
                  <c:v>0.47479191491325895</c:v>
                </c:pt>
                <c:pt idx="1204">
                  <c:v>0.47489679789380168</c:v>
                </c:pt>
                <c:pt idx="1205">
                  <c:v>0.4749961483537633</c:v>
                </c:pt>
                <c:pt idx="1206">
                  <c:v>0.47509475015790836</c:v>
                </c:pt>
                <c:pt idx="1207">
                  <c:v>0.47518770138064204</c:v>
                </c:pt>
                <c:pt idx="1208">
                  <c:v>0.47527126456888097</c:v>
                </c:pt>
                <c:pt idx="1209">
                  <c:v>0.47536141241304336</c:v>
                </c:pt>
                <c:pt idx="1210">
                  <c:v>0.47545290508119131</c:v>
                </c:pt>
                <c:pt idx="1211">
                  <c:v>0.47553861707206729</c:v>
                </c:pt>
                <c:pt idx="1212">
                  <c:v>0.47562613748241533</c:v>
                </c:pt>
                <c:pt idx="1213">
                  <c:v>0.47570549733100265</c:v>
                </c:pt>
                <c:pt idx="1214">
                  <c:v>0.47577856961993498</c:v>
                </c:pt>
                <c:pt idx="1215">
                  <c:v>0.4758513837084633</c:v>
                </c:pt>
                <c:pt idx="1216">
                  <c:v>0.475918649906514</c:v>
                </c:pt>
                <c:pt idx="1217">
                  <c:v>0.47598499219836737</c:v>
                </c:pt>
                <c:pt idx="1218">
                  <c:v>0.4760378855073073</c:v>
                </c:pt>
                <c:pt idx="1219">
                  <c:v>0.4761108966287157</c:v>
                </c:pt>
                <c:pt idx="1220">
                  <c:v>0.47619659004789766</c:v>
                </c:pt>
                <c:pt idx="1221">
                  <c:v>0.47627908168809729</c:v>
                </c:pt>
                <c:pt idx="1222">
                  <c:v>0.47637694917306533</c:v>
                </c:pt>
                <c:pt idx="1223">
                  <c:v>0.47646112099540699</c:v>
                </c:pt>
                <c:pt idx="1224">
                  <c:v>0.47653591139372969</c:v>
                </c:pt>
                <c:pt idx="1225">
                  <c:v>0.47661312107889803</c:v>
                </c:pt>
                <c:pt idx="1226">
                  <c:v>0.47667520229230637</c:v>
                </c:pt>
                <c:pt idx="1227">
                  <c:v>0.47676034760463537</c:v>
                </c:pt>
                <c:pt idx="1228">
                  <c:v>0.47686844976868636</c:v>
                </c:pt>
                <c:pt idx="1229">
                  <c:v>0.47695519384532936</c:v>
                </c:pt>
                <c:pt idx="1230">
                  <c:v>0.47704707811654234</c:v>
                </c:pt>
                <c:pt idx="1231">
                  <c:v>0.47713414619021138</c:v>
                </c:pt>
                <c:pt idx="1232">
                  <c:v>0.47720243273834534</c:v>
                </c:pt>
                <c:pt idx="1233">
                  <c:v>0.47727057334252865</c:v>
                </c:pt>
                <c:pt idx="1234">
                  <c:v>0.47735093083818897</c:v>
                </c:pt>
                <c:pt idx="1235">
                  <c:v>0.47744510438781163</c:v>
                </c:pt>
                <c:pt idx="1236">
                  <c:v>0.47754156862587566</c:v>
                </c:pt>
                <c:pt idx="1237">
                  <c:v>0.47762989902608871</c:v>
                </c:pt>
                <c:pt idx="1238">
                  <c:v>0.477731119253689</c:v>
                </c:pt>
                <c:pt idx="1239">
                  <c:v>0.4778269283465737</c:v>
                </c:pt>
                <c:pt idx="1240">
                  <c:v>0.47790211788152265</c:v>
                </c:pt>
                <c:pt idx="1241">
                  <c:v>0.47797885640164228</c:v>
                </c:pt>
                <c:pt idx="1242">
                  <c:v>0.47804461155647432</c:v>
                </c:pt>
                <c:pt idx="1243">
                  <c:v>0.47808919833689761</c:v>
                </c:pt>
                <c:pt idx="1244">
                  <c:v>0.47815052695608262</c:v>
                </c:pt>
                <c:pt idx="1245">
                  <c:v>0.47821264424845333</c:v>
                </c:pt>
                <c:pt idx="1246">
                  <c:v>0.47828608128115935</c:v>
                </c:pt>
                <c:pt idx="1247">
                  <c:v>0.47837276054605438</c:v>
                </c:pt>
                <c:pt idx="1248">
                  <c:v>0.47844538153703597</c:v>
                </c:pt>
                <c:pt idx="1249">
                  <c:v>0.47851639919532696</c:v>
                </c:pt>
                <c:pt idx="1250">
                  <c:v>0.47859207071389598</c:v>
                </c:pt>
                <c:pt idx="1251">
                  <c:v>0.47866212605320602</c:v>
                </c:pt>
                <c:pt idx="1252">
                  <c:v>0.47873463656057308</c:v>
                </c:pt>
                <c:pt idx="1253">
                  <c:v>0.4788208599241473</c:v>
                </c:pt>
                <c:pt idx="1254">
                  <c:v>0.47888836534643736</c:v>
                </c:pt>
                <c:pt idx="1255">
                  <c:v>0.47894478116362799</c:v>
                </c:pt>
                <c:pt idx="1256">
                  <c:v>0.4790003146368596</c:v>
                </c:pt>
                <c:pt idx="1257">
                  <c:v>0.47904319453094729</c:v>
                </c:pt>
                <c:pt idx="1258">
                  <c:v>0.47910107789229633</c:v>
                </c:pt>
                <c:pt idx="1259">
                  <c:v>0.47916667618906933</c:v>
                </c:pt>
                <c:pt idx="1260">
                  <c:v>0.47922130444040406</c:v>
                </c:pt>
                <c:pt idx="1261">
                  <c:v>0.47928028592086602</c:v>
                </c:pt>
                <c:pt idx="1262">
                  <c:v>0.47933206243449594</c:v>
                </c:pt>
                <c:pt idx="1263">
                  <c:v>0.47937193658597971</c:v>
                </c:pt>
                <c:pt idx="1264">
                  <c:v>0.479413106218888</c:v>
                </c:pt>
                <c:pt idx="1265">
                  <c:v>0.47944033648396539</c:v>
                </c:pt>
                <c:pt idx="1266">
                  <c:v>0.47949830774315866</c:v>
                </c:pt>
                <c:pt idx="1267">
                  <c:v>0.47956917754828399</c:v>
                </c:pt>
                <c:pt idx="1268">
                  <c:v>0.47963909880211902</c:v>
                </c:pt>
                <c:pt idx="1269">
                  <c:v>0.47973675540529603</c:v>
                </c:pt>
                <c:pt idx="1270">
                  <c:v>0.47981790435293897</c:v>
                </c:pt>
                <c:pt idx="1271">
                  <c:v>0.47986919439941933</c:v>
                </c:pt>
                <c:pt idx="1272">
                  <c:v>0.47995663678116535</c:v>
                </c:pt>
                <c:pt idx="1273">
                  <c:v>0.48007611553263735</c:v>
                </c:pt>
                <c:pt idx="1274">
                  <c:v>0.48017254817399563</c:v>
                </c:pt>
                <c:pt idx="1275">
                  <c:v>0.48027493965460571</c:v>
                </c:pt>
                <c:pt idx="1276">
                  <c:v>0.48037604280971297</c:v>
                </c:pt>
                <c:pt idx="1277">
                  <c:v>0.48046501613939596</c:v>
                </c:pt>
                <c:pt idx="1278">
                  <c:v>0.48054988938813464</c:v>
                </c:pt>
                <c:pt idx="1279">
                  <c:v>0.48063498331225968</c:v>
                </c:pt>
                <c:pt idx="1280">
                  <c:v>0.48072536012930733</c:v>
                </c:pt>
                <c:pt idx="1281">
                  <c:v>0.48080044194844868</c:v>
                </c:pt>
                <c:pt idx="1282">
                  <c:v>0.48089246035289634</c:v>
                </c:pt>
                <c:pt idx="1283">
                  <c:v>0.48102318906256664</c:v>
                </c:pt>
                <c:pt idx="1284">
                  <c:v>0.48111760059142927</c:v>
                </c:pt>
                <c:pt idx="1285">
                  <c:v>0.48118732948210269</c:v>
                </c:pt>
                <c:pt idx="1286">
                  <c:v>0.48127079178620374</c:v>
                </c:pt>
                <c:pt idx="1287">
                  <c:v>0.48133835974169498</c:v>
                </c:pt>
                <c:pt idx="1288">
                  <c:v>0.48141484963363262</c:v>
                </c:pt>
                <c:pt idx="1289">
                  <c:v>0.4815130632254993</c:v>
                </c:pt>
                <c:pt idx="1290">
                  <c:v>0.48160065120723966</c:v>
                </c:pt>
                <c:pt idx="1291">
                  <c:v>0.48167622552612172</c:v>
                </c:pt>
                <c:pt idx="1292">
                  <c:v>0.48175843981764666</c:v>
                </c:pt>
                <c:pt idx="1293">
                  <c:v>0.48183517594010405</c:v>
                </c:pt>
                <c:pt idx="1294">
                  <c:v>0.48192624590544003</c:v>
                </c:pt>
                <c:pt idx="1295">
                  <c:v>0.48204127514327699</c:v>
                </c:pt>
                <c:pt idx="1296">
                  <c:v>0.4821367304877297</c:v>
                </c:pt>
                <c:pt idx="1297">
                  <c:v>0.48223079760834703</c:v>
                </c:pt>
                <c:pt idx="1298">
                  <c:v>0.48232222461721536</c:v>
                </c:pt>
                <c:pt idx="1299">
                  <c:v>0.48239863812744338</c:v>
                </c:pt>
                <c:pt idx="1300">
                  <c:v>0.48247367673136465</c:v>
                </c:pt>
                <c:pt idx="1301">
                  <c:v>0.48254450627389706</c:v>
                </c:pt>
                <c:pt idx="1302">
                  <c:v>0.48262362606679532</c:v>
                </c:pt>
                <c:pt idx="1303">
                  <c:v>0.48270171004165929</c:v>
                </c:pt>
                <c:pt idx="1304">
                  <c:v>0.48278042916024999</c:v>
                </c:pt>
                <c:pt idx="1305">
                  <c:v>0.48286295774083698</c:v>
                </c:pt>
                <c:pt idx="1306">
                  <c:v>0.4829528413837767</c:v>
                </c:pt>
                <c:pt idx="1307">
                  <c:v>0.48305074392663538</c:v>
                </c:pt>
                <c:pt idx="1308">
                  <c:v>0.48315403712410604</c:v>
                </c:pt>
                <c:pt idx="1309">
                  <c:v>0.48324449533449965</c:v>
                </c:pt>
                <c:pt idx="1310">
                  <c:v>0.48334233859702463</c:v>
                </c:pt>
                <c:pt idx="1311">
                  <c:v>0.48343173981033333</c:v>
                </c:pt>
                <c:pt idx="1312">
                  <c:v>0.48350642929208099</c:v>
                </c:pt>
                <c:pt idx="1313">
                  <c:v>0.48358341880571504</c:v>
                </c:pt>
                <c:pt idx="1314">
                  <c:v>0.48366892802919964</c:v>
                </c:pt>
                <c:pt idx="1315">
                  <c:v>0.48373606658575902</c:v>
                </c:pt>
                <c:pt idx="1316">
                  <c:v>0.48378928088919532</c:v>
                </c:pt>
                <c:pt idx="1317">
                  <c:v>0.48383900808419594</c:v>
                </c:pt>
                <c:pt idx="1318">
                  <c:v>0.48388010167188833</c:v>
                </c:pt>
                <c:pt idx="1319">
                  <c:v>0.4839261531335553</c:v>
                </c:pt>
                <c:pt idx="1320">
                  <c:v>0.48397139122137273</c:v>
                </c:pt>
                <c:pt idx="1321">
                  <c:v>0.48399852368482871</c:v>
                </c:pt>
                <c:pt idx="1322">
                  <c:v>0.48402237765789469</c:v>
                </c:pt>
                <c:pt idx="1323">
                  <c:v>0.48404064461346369</c:v>
                </c:pt>
                <c:pt idx="1324">
                  <c:v>0.48404604834209403</c:v>
                </c:pt>
                <c:pt idx="1325">
                  <c:v>0.48403760322262063</c:v>
                </c:pt>
                <c:pt idx="1326">
                  <c:v>0.48403334270894499</c:v>
                </c:pt>
                <c:pt idx="1327">
                  <c:v>0.48399366036342295</c:v>
                </c:pt>
                <c:pt idx="1328">
                  <c:v>0.48391721575024066</c:v>
                </c:pt>
                <c:pt idx="1329">
                  <c:v>0.48385380259609462</c:v>
                </c:pt>
                <c:pt idx="1330">
                  <c:v>0.4837926928183347</c:v>
                </c:pt>
                <c:pt idx="1331">
                  <c:v>0.48368807455293467</c:v>
                </c:pt>
                <c:pt idx="1332">
                  <c:v>0.48356359031652002</c:v>
                </c:pt>
                <c:pt idx="1333">
                  <c:v>0.48343268819900737</c:v>
                </c:pt>
                <c:pt idx="1334">
                  <c:v>0.48326846040758098</c:v>
                </c:pt>
                <c:pt idx="1335">
                  <c:v>0.48310471198545768</c:v>
                </c:pt>
                <c:pt idx="1336">
                  <c:v>0.48293164743150702</c:v>
                </c:pt>
                <c:pt idx="1337">
                  <c:v>0.48277619570025937</c:v>
                </c:pt>
                <c:pt idx="1338">
                  <c:v>0.48259727486150134</c:v>
                </c:pt>
                <c:pt idx="1339">
                  <c:v>0.48246589387653005</c:v>
                </c:pt>
                <c:pt idx="1340">
                  <c:v>0.48238146089876399</c:v>
                </c:pt>
                <c:pt idx="1341">
                  <c:v>0.48226898119419231</c:v>
                </c:pt>
                <c:pt idx="1342">
                  <c:v>0.48215494792153102</c:v>
                </c:pt>
                <c:pt idx="1343">
                  <c:v>0.48205699608013769</c:v>
                </c:pt>
                <c:pt idx="1344">
                  <c:v>0.4819529863982937</c:v>
                </c:pt>
                <c:pt idx="1345">
                  <c:v>0.48187617397561072</c:v>
                </c:pt>
                <c:pt idx="1346">
                  <c:v>0.48182573143252599</c:v>
                </c:pt>
                <c:pt idx="1347">
                  <c:v>0.48177616807119</c:v>
                </c:pt>
                <c:pt idx="1348">
                  <c:v>0.48174107286671836</c:v>
                </c:pt>
                <c:pt idx="1349">
                  <c:v>0.48170050764863737</c:v>
                </c:pt>
                <c:pt idx="1350">
                  <c:v>0.48166901510292665</c:v>
                </c:pt>
                <c:pt idx="1351">
                  <c:v>0.481628285824445</c:v>
                </c:pt>
                <c:pt idx="1352">
                  <c:v>0.48158167850122263</c:v>
                </c:pt>
                <c:pt idx="1353">
                  <c:v>0.48154223460335704</c:v>
                </c:pt>
                <c:pt idx="1354">
                  <c:v>0.48150352926894069</c:v>
                </c:pt>
                <c:pt idx="1355">
                  <c:v>0.48146608357953063</c:v>
                </c:pt>
                <c:pt idx="1356">
                  <c:v>0.48143914173660968</c:v>
                </c:pt>
                <c:pt idx="1357">
                  <c:v>0.48138713900074831</c:v>
                </c:pt>
                <c:pt idx="1358">
                  <c:v>0.4813344930479313</c:v>
                </c:pt>
                <c:pt idx="1359">
                  <c:v>0.48125086993624233</c:v>
                </c:pt>
                <c:pt idx="1360">
                  <c:v>0.48113680344657128</c:v>
                </c:pt>
                <c:pt idx="1361">
                  <c:v>0.48103543305049429</c:v>
                </c:pt>
                <c:pt idx="1362">
                  <c:v>0.48091436049697234</c:v>
                </c:pt>
                <c:pt idx="1363">
                  <c:v>0.48081207998923164</c:v>
                </c:pt>
                <c:pt idx="1364">
                  <c:v>0.48072521911125471</c:v>
                </c:pt>
                <c:pt idx="1365">
                  <c:v>0.48062155823124031</c:v>
                </c:pt>
                <c:pt idx="1366">
                  <c:v>0.48050593140045333</c:v>
                </c:pt>
                <c:pt idx="1367">
                  <c:v>0.48041233035328368</c:v>
                </c:pt>
                <c:pt idx="1368">
                  <c:v>0.48031487402801726</c:v>
                </c:pt>
                <c:pt idx="1369">
                  <c:v>0.48023576776203231</c:v>
                </c:pt>
                <c:pt idx="1370">
                  <c:v>0.48019382470472732</c:v>
                </c:pt>
                <c:pt idx="1371">
                  <c:v>0.48011020186584269</c:v>
                </c:pt>
                <c:pt idx="1372">
                  <c:v>0.48001432966398028</c:v>
                </c:pt>
                <c:pt idx="1373">
                  <c:v>0.47992533812788668</c:v>
                </c:pt>
                <c:pt idx="1374">
                  <c:v>0.47980332850439367</c:v>
                </c:pt>
                <c:pt idx="1375">
                  <c:v>0.47974164035087336</c:v>
                </c:pt>
                <c:pt idx="1376">
                  <c:v>0.47971955907949099</c:v>
                </c:pt>
                <c:pt idx="1377">
                  <c:v>0.4796697230912414</c:v>
                </c:pt>
                <c:pt idx="1378">
                  <c:v>0.47963967419552866</c:v>
                </c:pt>
                <c:pt idx="1379">
                  <c:v>0.47958674258233663</c:v>
                </c:pt>
                <c:pt idx="1380">
                  <c:v>0.47950446899116866</c:v>
                </c:pt>
                <c:pt idx="1381">
                  <c:v>0.47945276451958768</c:v>
                </c:pt>
                <c:pt idx="1382">
                  <c:v>0.47941002477640465</c:v>
                </c:pt>
                <c:pt idx="1383">
                  <c:v>0.47938933562569397</c:v>
                </c:pt>
                <c:pt idx="1384">
                  <c:v>0.47938452933410569</c:v>
                </c:pt>
                <c:pt idx="1385">
                  <c:v>0.47940395830780869</c:v>
                </c:pt>
                <c:pt idx="1386">
                  <c:v>0.47939659219844533</c:v>
                </c:pt>
                <c:pt idx="1387">
                  <c:v>0.47940284786139697</c:v>
                </c:pt>
                <c:pt idx="1388">
                  <c:v>0.47940871506568133</c:v>
                </c:pt>
                <c:pt idx="1389">
                  <c:v>0.47939469627920334</c:v>
                </c:pt>
                <c:pt idx="1390">
                  <c:v>0.47943298259036832</c:v>
                </c:pt>
                <c:pt idx="1391">
                  <c:v>0.47946654782623033</c:v>
                </c:pt>
                <c:pt idx="1392">
                  <c:v>0.47945632003030897</c:v>
                </c:pt>
                <c:pt idx="1393">
                  <c:v>0.47944505636847506</c:v>
                </c:pt>
                <c:pt idx="1394">
                  <c:v>0.47940913183186468</c:v>
                </c:pt>
                <c:pt idx="1395">
                  <c:v>0.47936693952868331</c:v>
                </c:pt>
                <c:pt idx="1396">
                  <c:v>0.47934773608166964</c:v>
                </c:pt>
                <c:pt idx="1397">
                  <c:v>0.47935831216433433</c:v>
                </c:pt>
                <c:pt idx="1398">
                  <c:v>0.47939767710663367</c:v>
                </c:pt>
                <c:pt idx="1399">
                  <c:v>0.47944433931868963</c:v>
                </c:pt>
                <c:pt idx="1400">
                  <c:v>0.47949762181157435</c:v>
                </c:pt>
                <c:pt idx="1401">
                  <c:v>0.47949762181157435</c:v>
                </c:pt>
                <c:pt idx="1402">
                  <c:v>0.47954083095322603</c:v>
                </c:pt>
                <c:pt idx="1403">
                  <c:v>0.47959591544714764</c:v>
                </c:pt>
                <c:pt idx="1404">
                  <c:v>0.47972116772226664</c:v>
                </c:pt>
                <c:pt idx="1405">
                  <c:v>0.47973180346075966</c:v>
                </c:pt>
                <c:pt idx="1406">
                  <c:v>0.47975687225455904</c:v>
                </c:pt>
                <c:pt idx="1407">
                  <c:v>0.47985675559931701</c:v>
                </c:pt>
                <c:pt idx="1408">
                  <c:v>0.47988642146969696</c:v>
                </c:pt>
                <c:pt idx="1409">
                  <c:v>0.47994047487016633</c:v>
                </c:pt>
                <c:pt idx="1410">
                  <c:v>0.48001316729054128</c:v>
                </c:pt>
                <c:pt idx="1411">
                  <c:v>0.48011855196849235</c:v>
                </c:pt>
                <c:pt idx="1412">
                  <c:v>0.48020170778798232</c:v>
                </c:pt>
                <c:pt idx="1413">
                  <c:v>0.48027322548489965</c:v>
                </c:pt>
                <c:pt idx="1414">
                  <c:v>0.48028166555010299</c:v>
                </c:pt>
                <c:pt idx="1415">
                  <c:v>0.48027405298449799</c:v>
                </c:pt>
                <c:pt idx="1416">
                  <c:v>0.48030462871603002</c:v>
                </c:pt>
                <c:pt idx="1417">
                  <c:v>0.48035749206793898</c:v>
                </c:pt>
                <c:pt idx="1418">
                  <c:v>0.48046029788194594</c:v>
                </c:pt>
                <c:pt idx="1419">
                  <c:v>0.48053705556226567</c:v>
                </c:pt>
                <c:pt idx="1420">
                  <c:v>0.48064012415042939</c:v>
                </c:pt>
                <c:pt idx="1421">
                  <c:v>0.480682607780615</c:v>
                </c:pt>
                <c:pt idx="1422">
                  <c:v>0.48065923249894765</c:v>
                </c:pt>
                <c:pt idx="1423">
                  <c:v>0.4806967277166927</c:v>
                </c:pt>
                <c:pt idx="1424">
                  <c:v>0.48077803459480034</c:v>
                </c:pt>
                <c:pt idx="1425">
                  <c:v>0.48086703604454301</c:v>
                </c:pt>
                <c:pt idx="1426">
                  <c:v>0.48096664922578802</c:v>
                </c:pt>
                <c:pt idx="1427">
                  <c:v>0.48103787072049392</c:v>
                </c:pt>
                <c:pt idx="1428">
                  <c:v>0.48106089467137703</c:v>
                </c:pt>
                <c:pt idx="1429">
                  <c:v>0.48098735195790704</c:v>
                </c:pt>
                <c:pt idx="1430">
                  <c:v>0.48096846266785032</c:v>
                </c:pt>
                <c:pt idx="1431">
                  <c:v>0.48094248774856102</c:v>
                </c:pt>
                <c:pt idx="1432">
                  <c:v>0.48094139851311729</c:v>
                </c:pt>
                <c:pt idx="1433">
                  <c:v>0.48094280685987362</c:v>
                </c:pt>
                <c:pt idx="1434">
                  <c:v>0.48097595702311097</c:v>
                </c:pt>
                <c:pt idx="1435">
                  <c:v>0.48099116295928174</c:v>
                </c:pt>
                <c:pt idx="1436">
                  <c:v>0.48100075858149266</c:v>
                </c:pt>
                <c:pt idx="1437">
                  <c:v>0.48099607664097838</c:v>
                </c:pt>
                <c:pt idx="1438">
                  <c:v>0.48095843556418066</c:v>
                </c:pt>
                <c:pt idx="1439">
                  <c:v>0.48095087691514532</c:v>
                </c:pt>
                <c:pt idx="1440">
                  <c:v>0.48097154889405774</c:v>
                </c:pt>
                <c:pt idx="1441">
                  <c:v>0.48094634019540861</c:v>
                </c:pt>
                <c:pt idx="1442">
                  <c:v>0.48089397915365101</c:v>
                </c:pt>
                <c:pt idx="1443">
                  <c:v>0.48086546917432366</c:v>
                </c:pt>
                <c:pt idx="1444">
                  <c:v>0.48080736757159631</c:v>
                </c:pt>
                <c:pt idx="1445">
                  <c:v>0.48069831180725703</c:v>
                </c:pt>
                <c:pt idx="1446">
                  <c:v>0.48061827372742633</c:v>
                </c:pt>
                <c:pt idx="1447">
                  <c:v>0.48057624722759562</c:v>
                </c:pt>
                <c:pt idx="1448">
                  <c:v>0.48047781794424832</c:v>
                </c:pt>
                <c:pt idx="1449">
                  <c:v>0.48036579337784469</c:v>
                </c:pt>
                <c:pt idx="1450">
                  <c:v>0.48022553399285234</c:v>
                </c:pt>
                <c:pt idx="1451">
                  <c:v>0.48007346610223633</c:v>
                </c:pt>
                <c:pt idx="1452">
                  <c:v>0.47985722931875135</c:v>
                </c:pt>
                <c:pt idx="1453">
                  <c:v>0.4796042359585897</c:v>
                </c:pt>
                <c:pt idx="1454">
                  <c:v>0.4793580482791337</c:v>
                </c:pt>
                <c:pt idx="1455">
                  <c:v>0.47910061743347637</c:v>
                </c:pt>
                <c:pt idx="1456">
                  <c:v>0.47884943112434603</c:v>
                </c:pt>
                <c:pt idx="1457">
                  <c:v>0.47853677328253069</c:v>
                </c:pt>
                <c:pt idx="1458">
                  <c:v>0.4782250098363347</c:v>
                </c:pt>
                <c:pt idx="1459">
                  <c:v>0.47783016679778867</c:v>
                </c:pt>
                <c:pt idx="1460">
                  <c:v>0.47738341734066569</c:v>
                </c:pt>
                <c:pt idx="1461">
                  <c:v>0.47686956358332133</c:v>
                </c:pt>
                <c:pt idx="1462">
                  <c:v>0.47628043933384667</c:v>
                </c:pt>
                <c:pt idx="1463">
                  <c:v>0.47568821064846362</c:v>
                </c:pt>
                <c:pt idx="1464">
                  <c:v>0.47501889846403333</c:v>
                </c:pt>
                <c:pt idx="1465">
                  <c:v>0.474303583381604</c:v>
                </c:pt>
                <c:pt idx="1466">
                  <c:v>0.47353816013686639</c:v>
                </c:pt>
                <c:pt idx="1467">
                  <c:v>0.472744273061039</c:v>
                </c:pt>
                <c:pt idx="1468">
                  <c:v>0.4718577433475597</c:v>
                </c:pt>
                <c:pt idx="1469">
                  <c:v>0.47096012340496696</c:v>
                </c:pt>
                <c:pt idx="1470">
                  <c:v>0.469898898449713</c:v>
                </c:pt>
                <c:pt idx="1471">
                  <c:v>0.46872815959602065</c:v>
                </c:pt>
                <c:pt idx="1472">
                  <c:v>0.46748791368161063</c:v>
                </c:pt>
                <c:pt idx="1473">
                  <c:v>0.46612277078250702</c:v>
                </c:pt>
                <c:pt idx="1474">
                  <c:v>0.46467790404381737</c:v>
                </c:pt>
                <c:pt idx="1475">
                  <c:v>0.46312586937109734</c:v>
                </c:pt>
                <c:pt idx="1476">
                  <c:v>0.46150910852516674</c:v>
                </c:pt>
                <c:pt idx="1477">
                  <c:v>0.45974825607796532</c:v>
                </c:pt>
                <c:pt idx="1478">
                  <c:v>0.45789565619449196</c:v>
                </c:pt>
                <c:pt idx="1479">
                  <c:v>0.45588896317579503</c:v>
                </c:pt>
                <c:pt idx="1480">
                  <c:v>0.45379232985150963</c:v>
                </c:pt>
                <c:pt idx="1481">
                  <c:v>0.45152503556898765</c:v>
                </c:pt>
                <c:pt idx="1482">
                  <c:v>0.44913010432556572</c:v>
                </c:pt>
                <c:pt idx="1483">
                  <c:v>0.44654068257191498</c:v>
                </c:pt>
                <c:pt idx="1484">
                  <c:v>0.44384821662102297</c:v>
                </c:pt>
                <c:pt idx="1485">
                  <c:v>0.44090431476705666</c:v>
                </c:pt>
                <c:pt idx="1486">
                  <c:v>0.43783471968106397</c:v>
                </c:pt>
                <c:pt idx="1487">
                  <c:v>0.43462995223662565</c:v>
                </c:pt>
                <c:pt idx="1488">
                  <c:v>0.43120836944579</c:v>
                </c:pt>
                <c:pt idx="1489">
                  <c:v>0.42756895747591467</c:v>
                </c:pt>
                <c:pt idx="1490">
                  <c:v>0.42381923920387332</c:v>
                </c:pt>
                <c:pt idx="1491">
                  <c:v>0.41977896924443964</c:v>
                </c:pt>
                <c:pt idx="1492">
                  <c:v>0.41575868444690606</c:v>
                </c:pt>
                <c:pt idx="1493">
                  <c:v>0.41163825637630236</c:v>
                </c:pt>
                <c:pt idx="1494">
                  <c:v>0.40742482611882497</c:v>
                </c:pt>
                <c:pt idx="1495">
                  <c:v>0.40326169740780099</c:v>
                </c:pt>
                <c:pt idx="1496">
                  <c:v>0.39907229895496799</c:v>
                </c:pt>
                <c:pt idx="1497">
                  <c:v>0.39487526119149274</c:v>
                </c:pt>
                <c:pt idx="1498">
                  <c:v>0.39056325123557739</c:v>
                </c:pt>
                <c:pt idx="1499">
                  <c:v>0.38646998453775533</c:v>
                </c:pt>
                <c:pt idx="1500">
                  <c:v>0.38221559306297032</c:v>
                </c:pt>
                <c:pt idx="1501">
                  <c:v>0.37841078425031666</c:v>
                </c:pt>
                <c:pt idx="1502">
                  <c:v>0.37486681515167736</c:v>
                </c:pt>
                <c:pt idx="1503">
                  <c:v>0.37149159903388301</c:v>
                </c:pt>
                <c:pt idx="1504">
                  <c:v>0.36846898981479903</c:v>
                </c:pt>
                <c:pt idx="1505">
                  <c:v>0.3657447828371263</c:v>
                </c:pt>
                <c:pt idx="1506">
                  <c:v>0.36330695292676402</c:v>
                </c:pt>
                <c:pt idx="1507">
                  <c:v>0.36109435669248974</c:v>
                </c:pt>
                <c:pt idx="1508">
                  <c:v>0.35929246824562067</c:v>
                </c:pt>
                <c:pt idx="1509">
                  <c:v>0.35781775987041803</c:v>
                </c:pt>
                <c:pt idx="1510">
                  <c:v>0.35666762179819833</c:v>
                </c:pt>
                <c:pt idx="1511">
                  <c:v>0.35591776922952673</c:v>
                </c:pt>
                <c:pt idx="1512">
                  <c:v>0.355388766123725</c:v>
                </c:pt>
                <c:pt idx="1513">
                  <c:v>0.35517455267393599</c:v>
                </c:pt>
                <c:pt idx="1514">
                  <c:v>0.35521387411611771</c:v>
                </c:pt>
                <c:pt idx="1515">
                  <c:v>0.35540956194026196</c:v>
                </c:pt>
                <c:pt idx="1516">
                  <c:v>0.35589060879200035</c:v>
                </c:pt>
                <c:pt idx="1517">
                  <c:v>0.35642283207886033</c:v>
                </c:pt>
                <c:pt idx="1518">
                  <c:v>0.35715528317978934</c:v>
                </c:pt>
                <c:pt idx="1519">
                  <c:v>0.35792208923941438</c:v>
                </c:pt>
                <c:pt idx="1520">
                  <c:v>0.35884027106011235</c:v>
                </c:pt>
                <c:pt idx="1521">
                  <c:v>0.35976893716515029</c:v>
                </c:pt>
                <c:pt idx="1522">
                  <c:v>0.36077016687675562</c:v>
                </c:pt>
                <c:pt idx="1523">
                  <c:v>0.36181264480503161</c:v>
                </c:pt>
                <c:pt idx="1524">
                  <c:v>0.36293245019611969</c:v>
                </c:pt>
                <c:pt idx="1525">
                  <c:v>0.36405260856462601</c:v>
                </c:pt>
                <c:pt idx="1526">
                  <c:v>0.36519421443350802</c:v>
                </c:pt>
                <c:pt idx="1527">
                  <c:v>0.36640920058318799</c:v>
                </c:pt>
                <c:pt idx="1528">
                  <c:v>0.36755279481808062</c:v>
                </c:pt>
                <c:pt idx="1529">
                  <c:v>0.36868212039625231</c:v>
                </c:pt>
                <c:pt idx="1530">
                  <c:v>0.36980350045108096</c:v>
                </c:pt>
                <c:pt idx="1531">
                  <c:v>0.37088513051246202</c:v>
                </c:pt>
                <c:pt idx="1532">
                  <c:v>0.37199647490290005</c:v>
                </c:pt>
                <c:pt idx="1533">
                  <c:v>0.37313248993995635</c:v>
                </c:pt>
                <c:pt idx="1534">
                  <c:v>0.37424327575561361</c:v>
                </c:pt>
                <c:pt idx="1535">
                  <c:v>0.37534799370029098</c:v>
                </c:pt>
                <c:pt idx="1536">
                  <c:v>0.37647838927712396</c:v>
                </c:pt>
                <c:pt idx="1537">
                  <c:v>0.37753000986053697</c:v>
                </c:pt>
                <c:pt idx="1538">
                  <c:v>0.378548331281026</c:v>
                </c:pt>
                <c:pt idx="1539">
                  <c:v>0.37953724048390597</c:v>
                </c:pt>
                <c:pt idx="1540">
                  <c:v>0.38047458732338768</c:v>
                </c:pt>
                <c:pt idx="1541">
                  <c:v>0.38140935770062634</c:v>
                </c:pt>
                <c:pt idx="1542">
                  <c:v>0.38231204504836969</c:v>
                </c:pt>
                <c:pt idx="1543">
                  <c:v>0.38321822962663571</c:v>
                </c:pt>
                <c:pt idx="1544">
                  <c:v>0.38410941558606498</c:v>
                </c:pt>
                <c:pt idx="1545">
                  <c:v>0.38499463982230031</c:v>
                </c:pt>
                <c:pt idx="1546">
                  <c:v>0.38587328506510299</c:v>
                </c:pt>
                <c:pt idx="1547">
                  <c:v>0.38675513275420298</c:v>
                </c:pt>
                <c:pt idx="1548">
                  <c:v>0.38760861905651894</c:v>
                </c:pt>
                <c:pt idx="1549">
                  <c:v>0.38844123422869403</c:v>
                </c:pt>
                <c:pt idx="1550">
                  <c:v>0.38927738359688996</c:v>
                </c:pt>
                <c:pt idx="1551">
                  <c:v>0.39010629782158768</c:v>
                </c:pt>
                <c:pt idx="1552">
                  <c:v>0.39092099850639234</c:v>
                </c:pt>
                <c:pt idx="1553">
                  <c:v>0.39173417285659767</c:v>
                </c:pt>
                <c:pt idx="1554">
                  <c:v>0.39253025542063597</c:v>
                </c:pt>
                <c:pt idx="1555">
                  <c:v>0.393289844058824</c:v>
                </c:pt>
                <c:pt idx="1556">
                  <c:v>0.39406743049918763</c:v>
                </c:pt>
                <c:pt idx="1557">
                  <c:v>0.39483617727081838</c:v>
                </c:pt>
                <c:pt idx="1558">
                  <c:v>0.39562061576729995</c:v>
                </c:pt>
                <c:pt idx="1559">
                  <c:v>0.39640880292239827</c:v>
                </c:pt>
                <c:pt idx="1560">
                  <c:v>0.39721000691470637</c:v>
                </c:pt>
                <c:pt idx="1561">
                  <c:v>0.39800767381001506</c:v>
                </c:pt>
                <c:pt idx="1562">
                  <c:v>0.39881611917546494</c:v>
                </c:pt>
                <c:pt idx="1563">
                  <c:v>0.39960940200362632</c:v>
                </c:pt>
                <c:pt idx="1564">
                  <c:v>0.40039686712782768</c:v>
                </c:pt>
                <c:pt idx="1565">
                  <c:v>0.4011866700599323</c:v>
                </c:pt>
                <c:pt idx="1566">
                  <c:v>0.40194748693601029</c:v>
                </c:pt>
                <c:pt idx="1567">
                  <c:v>0.40274913443117094</c:v>
                </c:pt>
                <c:pt idx="1568">
                  <c:v>0.40357590720387498</c:v>
                </c:pt>
                <c:pt idx="1569">
                  <c:v>0.40440542111276367</c:v>
                </c:pt>
                <c:pt idx="1570">
                  <c:v>0.4052427476652567</c:v>
                </c:pt>
                <c:pt idx="1571">
                  <c:v>0.40612545414390794</c:v>
                </c:pt>
                <c:pt idx="1572">
                  <c:v>0.40694247255325172</c:v>
                </c:pt>
                <c:pt idx="1573">
                  <c:v>0.40772342832932301</c:v>
                </c:pt>
                <c:pt idx="1574">
                  <c:v>0.40853044552427931</c:v>
                </c:pt>
                <c:pt idx="1575">
                  <c:v>0.40930086069544602</c:v>
                </c:pt>
                <c:pt idx="1576">
                  <c:v>0.41011563982889937</c:v>
                </c:pt>
                <c:pt idx="1577">
                  <c:v>0.41095214873023167</c:v>
                </c:pt>
                <c:pt idx="1578">
                  <c:v>0.41181131373468133</c:v>
                </c:pt>
                <c:pt idx="1579">
                  <c:v>0.41271185459668663</c:v>
                </c:pt>
                <c:pt idx="1580">
                  <c:v>0.41360228500001767</c:v>
                </c:pt>
                <c:pt idx="1581">
                  <c:v>0.41446920251974828</c:v>
                </c:pt>
                <c:pt idx="1582">
                  <c:v>0.41534117606913795</c:v>
                </c:pt>
                <c:pt idx="1583">
                  <c:v>0.4162060113496</c:v>
                </c:pt>
                <c:pt idx="1584">
                  <c:v>0.41701749276037831</c:v>
                </c:pt>
                <c:pt idx="1585">
                  <c:v>0.41789936479864398</c:v>
                </c:pt>
                <c:pt idx="1586">
                  <c:v>0.41883486566968031</c:v>
                </c:pt>
                <c:pt idx="1587">
                  <c:v>0.41975149868987005</c:v>
                </c:pt>
                <c:pt idx="1588">
                  <c:v>0.42070535646424068</c:v>
                </c:pt>
                <c:pt idx="1589">
                  <c:v>0.42161918590137498</c:v>
                </c:pt>
                <c:pt idx="1590">
                  <c:v>0.42253018884800064</c:v>
                </c:pt>
                <c:pt idx="1591">
                  <c:v>0.42339236526952195</c:v>
                </c:pt>
                <c:pt idx="1592">
                  <c:v>0.42425977156463063</c:v>
                </c:pt>
                <c:pt idx="1593">
                  <c:v>0.42514542903707264</c:v>
                </c:pt>
                <c:pt idx="1594">
                  <c:v>0.42603391482911701</c:v>
                </c:pt>
                <c:pt idx="1595">
                  <c:v>0.42693174128729933</c:v>
                </c:pt>
                <c:pt idx="1596">
                  <c:v>0.42783953971921934</c:v>
                </c:pt>
                <c:pt idx="1597">
                  <c:v>0.42877356318698734</c:v>
                </c:pt>
                <c:pt idx="1598">
                  <c:v>0.42966510778030503</c:v>
                </c:pt>
                <c:pt idx="1599">
                  <c:v>0.430559726083035</c:v>
                </c:pt>
                <c:pt idx="1600">
                  <c:v>0.43142499852472566</c:v>
                </c:pt>
                <c:pt idx="1601">
                  <c:v>0.43221522299188669</c:v>
                </c:pt>
                <c:pt idx="1602">
                  <c:v>0.43306883452309902</c:v>
                </c:pt>
                <c:pt idx="1603">
                  <c:v>0.43393945020456598</c:v>
                </c:pt>
                <c:pt idx="1604">
                  <c:v>0.43482843435447566</c:v>
                </c:pt>
                <c:pt idx="1605">
                  <c:v>0.43570574422646641</c:v>
                </c:pt>
                <c:pt idx="1606">
                  <c:v>0.43661879764355366</c:v>
                </c:pt>
                <c:pt idx="1607">
                  <c:v>0.43748423709485401</c:v>
                </c:pt>
                <c:pt idx="1608">
                  <c:v>0.43831070692864499</c:v>
                </c:pt>
                <c:pt idx="1609">
                  <c:v>0.43914969198810733</c:v>
                </c:pt>
                <c:pt idx="1610">
                  <c:v>0.43999828827385268</c:v>
                </c:pt>
                <c:pt idx="1611">
                  <c:v>0.44082426045821665</c:v>
                </c:pt>
                <c:pt idx="1612">
                  <c:v>0.44161371744752137</c:v>
                </c:pt>
                <c:pt idx="1613">
                  <c:v>0.44244319927912867</c:v>
                </c:pt>
                <c:pt idx="1614">
                  <c:v>0.44330021610168729</c:v>
                </c:pt>
                <c:pt idx="1615">
                  <c:v>0.44411687257820431</c:v>
                </c:pt>
                <c:pt idx="1616">
                  <c:v>0.44494150057281034</c:v>
                </c:pt>
                <c:pt idx="1617">
                  <c:v>0.44577272785839761</c:v>
                </c:pt>
                <c:pt idx="1618">
                  <c:v>0.44654905439725862</c:v>
                </c:pt>
                <c:pt idx="1619">
                  <c:v>0.44724195232425262</c:v>
                </c:pt>
                <c:pt idx="1620">
                  <c:v>0.44800838463576803</c:v>
                </c:pt>
                <c:pt idx="1621">
                  <c:v>0.44880836823029197</c:v>
                </c:pt>
                <c:pt idx="1622">
                  <c:v>0.44956080188156133</c:v>
                </c:pt>
                <c:pt idx="1623">
                  <c:v>0.45033694901187404</c:v>
                </c:pt>
                <c:pt idx="1624">
                  <c:v>0.45107186058947996</c:v>
                </c:pt>
                <c:pt idx="1625">
                  <c:v>0.45172527254652367</c:v>
                </c:pt>
                <c:pt idx="1626">
                  <c:v>0.45241513168241498</c:v>
                </c:pt>
                <c:pt idx="1627">
                  <c:v>0.45311404293028029</c:v>
                </c:pt>
                <c:pt idx="1628">
                  <c:v>0.45381160953398636</c:v>
                </c:pt>
                <c:pt idx="1629">
                  <c:v>0.45450917629526305</c:v>
                </c:pt>
                <c:pt idx="1630">
                  <c:v>0.45521674824004704</c:v>
                </c:pt>
                <c:pt idx="1631">
                  <c:v>0.45588791195895267</c:v>
                </c:pt>
                <c:pt idx="1632">
                  <c:v>0.45654639055923996</c:v>
                </c:pt>
                <c:pt idx="1633">
                  <c:v>0.45717581780287264</c:v>
                </c:pt>
                <c:pt idx="1634">
                  <c:v>0.45775948082279566</c:v>
                </c:pt>
                <c:pt idx="1635">
                  <c:v>0.45836621499010399</c:v>
                </c:pt>
                <c:pt idx="1636">
                  <c:v>0.4589733888703636</c:v>
                </c:pt>
                <c:pt idx="1637">
                  <c:v>0.45956801017264565</c:v>
                </c:pt>
                <c:pt idx="1638">
                  <c:v>0.46015915911237532</c:v>
                </c:pt>
                <c:pt idx="1639">
                  <c:v>0.46075500662244567</c:v>
                </c:pt>
                <c:pt idx="1640">
                  <c:v>0.46132664572550136</c:v>
                </c:pt>
                <c:pt idx="1641">
                  <c:v>0.46187607638653166</c:v>
                </c:pt>
                <c:pt idx="1642">
                  <c:v>0.46241046418751436</c:v>
                </c:pt>
                <c:pt idx="1643">
                  <c:v>0.46287782538415767</c:v>
                </c:pt>
                <c:pt idx="1644">
                  <c:v>0.46339901399788869</c:v>
                </c:pt>
                <c:pt idx="1645">
                  <c:v>0.46390939686389593</c:v>
                </c:pt>
                <c:pt idx="1646">
                  <c:v>0.46443102893978533</c:v>
                </c:pt>
                <c:pt idx="1647">
                  <c:v>0.46503226865732827</c:v>
                </c:pt>
                <c:pt idx="1648">
                  <c:v>0.46554180037215831</c:v>
                </c:pt>
                <c:pt idx="1649">
                  <c:v>0.46598622045541099</c:v>
                </c:pt>
                <c:pt idx="1650">
                  <c:v>0.46644582091042602</c:v>
                </c:pt>
                <c:pt idx="1651">
                  <c:v>0.46688225270681905</c:v>
                </c:pt>
                <c:pt idx="1652">
                  <c:v>0.46728949918865564</c:v>
                </c:pt>
                <c:pt idx="1653">
                  <c:v>0.46771618874944204</c:v>
                </c:pt>
                <c:pt idx="1654">
                  <c:v>0.46815428162908496</c:v>
                </c:pt>
                <c:pt idx="1655">
                  <c:v>0.46859876391620298</c:v>
                </c:pt>
                <c:pt idx="1656">
                  <c:v>0.46904274305283727</c:v>
                </c:pt>
                <c:pt idx="1657">
                  <c:v>0.46946494469825001</c:v>
                </c:pt>
                <c:pt idx="1658">
                  <c:v>0.46989341542408236</c:v>
                </c:pt>
                <c:pt idx="1659">
                  <c:v>0.47030501539151198</c:v>
                </c:pt>
                <c:pt idx="1660">
                  <c:v>0.47065608695063266</c:v>
                </c:pt>
                <c:pt idx="1661">
                  <c:v>0.47107245650533597</c:v>
                </c:pt>
                <c:pt idx="1662">
                  <c:v>0.47154276682212731</c:v>
                </c:pt>
                <c:pt idx="1663">
                  <c:v>0.47195792429751432</c:v>
                </c:pt>
                <c:pt idx="1664">
                  <c:v>0.47236626733769865</c:v>
                </c:pt>
                <c:pt idx="1665">
                  <c:v>0.47279507474982668</c:v>
                </c:pt>
                <c:pt idx="1666">
                  <c:v>0.47317152006080265</c:v>
                </c:pt>
                <c:pt idx="1667">
                  <c:v>0.47354444159107462</c:v>
                </c:pt>
                <c:pt idx="1668">
                  <c:v>0.47393312189045728</c:v>
                </c:pt>
                <c:pt idx="1669">
                  <c:v>0.47431775998961695</c:v>
                </c:pt>
                <c:pt idx="1670">
                  <c:v>0.47467397088482532</c:v>
                </c:pt>
                <c:pt idx="1671">
                  <c:v>0.47498561287500768</c:v>
                </c:pt>
                <c:pt idx="1672">
                  <c:v>0.47535127409143763</c:v>
                </c:pt>
                <c:pt idx="1673">
                  <c:v>0.47573439057110734</c:v>
                </c:pt>
                <c:pt idx="1674">
                  <c:v>0.47609870094455004</c:v>
                </c:pt>
                <c:pt idx="1675">
                  <c:v>0.47649323479434297</c:v>
                </c:pt>
                <c:pt idx="1676">
                  <c:v>0.47684688491902533</c:v>
                </c:pt>
                <c:pt idx="1677">
                  <c:v>0.47715643569889027</c:v>
                </c:pt>
                <c:pt idx="1678">
                  <c:v>0.47747205052636699</c:v>
                </c:pt>
                <c:pt idx="1679">
                  <c:v>0.4777590493029753</c:v>
                </c:pt>
                <c:pt idx="1680">
                  <c:v>0.4780870770228936</c:v>
                </c:pt>
                <c:pt idx="1681">
                  <c:v>0.47842256667853839</c:v>
                </c:pt>
                <c:pt idx="1682">
                  <c:v>0.47879216936108504</c:v>
                </c:pt>
                <c:pt idx="1683">
                  <c:v>0.47914919852876903</c:v>
                </c:pt>
                <c:pt idx="1684">
                  <c:v>0.47948012911714266</c:v>
                </c:pt>
                <c:pt idx="1685">
                  <c:v>0.47980121861289166</c:v>
                </c:pt>
                <c:pt idx="1686">
                  <c:v>0.48007770145042333</c:v>
                </c:pt>
                <c:pt idx="1687">
                  <c:v>0.48038696209593229</c:v>
                </c:pt>
                <c:pt idx="1688">
                  <c:v>0.48070929488478131</c:v>
                </c:pt>
                <c:pt idx="1689">
                  <c:v>0.48103239266411774</c:v>
                </c:pt>
                <c:pt idx="1690">
                  <c:v>0.48138309761695502</c:v>
                </c:pt>
                <c:pt idx="1691">
                  <c:v>0.48168391810243438</c:v>
                </c:pt>
                <c:pt idx="1692">
                  <c:v>0.48197934285968741</c:v>
                </c:pt>
                <c:pt idx="1693">
                  <c:v>0.4822373304229573</c:v>
                </c:pt>
                <c:pt idx="1694">
                  <c:v>0.48241782080181733</c:v>
                </c:pt>
                <c:pt idx="1695">
                  <c:v>0.48265322510267566</c:v>
                </c:pt>
                <c:pt idx="1696">
                  <c:v>0.48294223881645398</c:v>
                </c:pt>
                <c:pt idx="1697">
                  <c:v>0.48320887844026067</c:v>
                </c:pt>
                <c:pt idx="1698">
                  <c:v>0.48353173887680329</c:v>
                </c:pt>
                <c:pt idx="1699">
                  <c:v>0.48390224895033801</c:v>
                </c:pt>
                <c:pt idx="1700">
                  <c:v>0.48424632254028738</c:v>
                </c:pt>
                <c:pt idx="1701">
                  <c:v>0.48458899987659304</c:v>
                </c:pt>
                <c:pt idx="1702">
                  <c:v>0.48492413058590894</c:v>
                </c:pt>
                <c:pt idx="1703">
                  <c:v>0.48525470215700034</c:v>
                </c:pt>
                <c:pt idx="1704">
                  <c:v>0.4855865459373267</c:v>
                </c:pt>
                <c:pt idx="1705">
                  <c:v>0.48590369478729367</c:v>
                </c:pt>
                <c:pt idx="1706">
                  <c:v>0.48624368538930068</c:v>
                </c:pt>
                <c:pt idx="1707">
                  <c:v>0.48660466266990765</c:v>
                </c:pt>
                <c:pt idx="1708">
                  <c:v>0.48695614835107603</c:v>
                </c:pt>
                <c:pt idx="1709">
                  <c:v>0.48731817744423367</c:v>
                </c:pt>
                <c:pt idx="1710">
                  <c:v>0.48767153006652703</c:v>
                </c:pt>
                <c:pt idx="1711">
                  <c:v>0.48797812681400599</c:v>
                </c:pt>
                <c:pt idx="1712">
                  <c:v>0.48829633276249235</c:v>
                </c:pt>
                <c:pt idx="1713">
                  <c:v>0.48863013640564174</c:v>
                </c:pt>
                <c:pt idx="1714">
                  <c:v>0.48895488218784261</c:v>
                </c:pt>
                <c:pt idx="1715">
                  <c:v>0.48929836551770967</c:v>
                </c:pt>
                <c:pt idx="1716">
                  <c:v>0.48968567128854867</c:v>
                </c:pt>
                <c:pt idx="1717">
                  <c:v>0.49003763081519502</c:v>
                </c:pt>
                <c:pt idx="1718">
                  <c:v>0.490374745736611</c:v>
                </c:pt>
                <c:pt idx="1719">
                  <c:v>0.49071648709731974</c:v>
                </c:pt>
                <c:pt idx="1720">
                  <c:v>0.49106994752051536</c:v>
                </c:pt>
                <c:pt idx="1721">
                  <c:v>0.49138774210906505</c:v>
                </c:pt>
                <c:pt idx="1722">
                  <c:v>0.49168739720445603</c:v>
                </c:pt>
                <c:pt idx="1723">
                  <c:v>0.49198193171188837</c:v>
                </c:pt>
                <c:pt idx="1724">
                  <c:v>0.49225319337536999</c:v>
                </c:pt>
                <c:pt idx="1725">
                  <c:v>0.4925246812895267</c:v>
                </c:pt>
                <c:pt idx="1726">
                  <c:v>0.49278255435527396</c:v>
                </c:pt>
                <c:pt idx="1727">
                  <c:v>0.49302520990508603</c:v>
                </c:pt>
                <c:pt idx="1728">
                  <c:v>0.49324794539583428</c:v>
                </c:pt>
                <c:pt idx="1729">
                  <c:v>0.49345694577596194</c:v>
                </c:pt>
                <c:pt idx="1730">
                  <c:v>0.493633343267527</c:v>
                </c:pt>
                <c:pt idx="1731">
                  <c:v>0.49379650260060837</c:v>
                </c:pt>
                <c:pt idx="1732">
                  <c:v>0.49391378580581097</c:v>
                </c:pt>
                <c:pt idx="1733">
                  <c:v>0.49398542086583336</c:v>
                </c:pt>
                <c:pt idx="1734">
                  <c:v>0.49405024888700066</c:v>
                </c:pt>
                <c:pt idx="1735">
                  <c:v>0.4941155262310204</c:v>
                </c:pt>
                <c:pt idx="1736">
                  <c:v>0.49410873856496834</c:v>
                </c:pt>
                <c:pt idx="1737">
                  <c:v>0.49406549339439731</c:v>
                </c:pt>
                <c:pt idx="1738">
                  <c:v>0.49398236867298467</c:v>
                </c:pt>
                <c:pt idx="1739">
                  <c:v>0.4938341728839557</c:v>
                </c:pt>
                <c:pt idx="1740">
                  <c:v>0.49367236240867202</c:v>
                </c:pt>
                <c:pt idx="1741">
                  <c:v>0.49346719327083899</c:v>
                </c:pt>
                <c:pt idx="1742">
                  <c:v>0.49315920399140795</c:v>
                </c:pt>
                <c:pt idx="1743">
                  <c:v>0.49281015921870158</c:v>
                </c:pt>
                <c:pt idx="1744">
                  <c:v>0.49245678806437171</c:v>
                </c:pt>
                <c:pt idx="1745">
                  <c:v>0.49209933128466732</c:v>
                </c:pt>
                <c:pt idx="1746">
                  <c:v>0.49171986780065868</c:v>
                </c:pt>
                <c:pt idx="1747">
                  <c:v>0.49130190742788926</c:v>
                </c:pt>
                <c:pt idx="1748">
                  <c:v>0.4908669696197967</c:v>
                </c:pt>
                <c:pt idx="1749">
                  <c:v>0.49036192337752199</c:v>
                </c:pt>
                <c:pt idx="1750">
                  <c:v>0.48977250709808734</c:v>
                </c:pt>
                <c:pt idx="1751">
                  <c:v>0.489234751376524</c:v>
                </c:pt>
                <c:pt idx="1752">
                  <c:v>0.48870197393845904</c:v>
                </c:pt>
                <c:pt idx="1753">
                  <c:v>0.48811241355815299</c:v>
                </c:pt>
                <c:pt idx="1754">
                  <c:v>0.48752085248097266</c:v>
                </c:pt>
                <c:pt idx="1755">
                  <c:v>0.48688663621585432</c:v>
                </c:pt>
                <c:pt idx="1756">
                  <c:v>0.48623507872634003</c:v>
                </c:pt>
                <c:pt idx="1757">
                  <c:v>0.48551784576774765</c:v>
                </c:pt>
                <c:pt idx="1758">
                  <c:v>0.48481249561640166</c:v>
                </c:pt>
                <c:pt idx="1759">
                  <c:v>0.48415186360492535</c:v>
                </c:pt>
                <c:pt idx="1760">
                  <c:v>0.48348050388884661</c:v>
                </c:pt>
                <c:pt idx="1761">
                  <c:v>0.482871777334486</c:v>
                </c:pt>
                <c:pt idx="1762">
                  <c:v>0.48224351396023096</c:v>
                </c:pt>
                <c:pt idx="1763">
                  <c:v>0.48167216918608369</c:v>
                </c:pt>
                <c:pt idx="1764">
                  <c:v>0.48103246388638737</c:v>
                </c:pt>
                <c:pt idx="1765">
                  <c:v>0.48032767358087369</c:v>
                </c:pt>
                <c:pt idx="1766">
                  <c:v>0.47967210841068031</c:v>
                </c:pt>
                <c:pt idx="1767">
                  <c:v>0.47903034055785093</c:v>
                </c:pt>
                <c:pt idx="1768">
                  <c:v>0.47838227543687428</c:v>
                </c:pt>
                <c:pt idx="1769">
                  <c:v>0.47775245459480731</c:v>
                </c:pt>
                <c:pt idx="1770">
                  <c:v>0.477103937069912</c:v>
                </c:pt>
                <c:pt idx="1771">
                  <c:v>0.47645806476411029</c:v>
                </c:pt>
                <c:pt idx="1772">
                  <c:v>0.47579215802684366</c:v>
                </c:pt>
                <c:pt idx="1773">
                  <c:v>0.47509015569719004</c:v>
                </c:pt>
                <c:pt idx="1774">
                  <c:v>0.47442602692726937</c:v>
                </c:pt>
                <c:pt idx="1775">
                  <c:v>0.47376290061074239</c:v>
                </c:pt>
                <c:pt idx="1776">
                  <c:v>0.47304724505132872</c:v>
                </c:pt>
                <c:pt idx="1777">
                  <c:v>0.47238615968964132</c:v>
                </c:pt>
                <c:pt idx="1778">
                  <c:v>0.47173231525916198</c:v>
                </c:pt>
                <c:pt idx="1779">
                  <c:v>0.47110380848609995</c:v>
                </c:pt>
                <c:pt idx="1780">
                  <c:v>0.4704545449710073</c:v>
                </c:pt>
                <c:pt idx="1781">
                  <c:v>0.46974077485711002</c:v>
                </c:pt>
                <c:pt idx="1782">
                  <c:v>0.46898334246124929</c:v>
                </c:pt>
                <c:pt idx="1783">
                  <c:v>0.468242934959826</c:v>
                </c:pt>
                <c:pt idx="1784">
                  <c:v>0.46744925385322533</c:v>
                </c:pt>
                <c:pt idx="1785">
                  <c:v>0.466662688344959</c:v>
                </c:pt>
                <c:pt idx="1786">
                  <c:v>0.46592610344720037</c:v>
                </c:pt>
                <c:pt idx="1787">
                  <c:v>0.46511201477957664</c:v>
                </c:pt>
                <c:pt idx="1788">
                  <c:v>0.46422621959588867</c:v>
                </c:pt>
                <c:pt idx="1789">
                  <c:v>0.4633583070948637</c:v>
                </c:pt>
                <c:pt idx="1790">
                  <c:v>0.4624882767529726</c:v>
                </c:pt>
                <c:pt idx="1791">
                  <c:v>0.46156843222003036</c:v>
                </c:pt>
                <c:pt idx="1792">
                  <c:v>0.46065125268559903</c:v>
                </c:pt>
                <c:pt idx="1793">
                  <c:v>0.4596544071177493</c:v>
                </c:pt>
                <c:pt idx="1794">
                  <c:v>0.45856317509320837</c:v>
                </c:pt>
                <c:pt idx="1795">
                  <c:v>0.45748992319139831</c:v>
                </c:pt>
                <c:pt idx="1796">
                  <c:v>0.45639231744457764</c:v>
                </c:pt>
                <c:pt idx="1797">
                  <c:v>0.45534590923790602</c:v>
                </c:pt>
                <c:pt idx="1798">
                  <c:v>0.45436630736669398</c:v>
                </c:pt>
                <c:pt idx="1799">
                  <c:v>0.45329903512391329</c:v>
                </c:pt>
                <c:pt idx="1800">
                  <c:v>0.45214217996956862</c:v>
                </c:pt>
                <c:pt idx="1801">
                  <c:v>0.45086800962652235</c:v>
                </c:pt>
                <c:pt idx="1802">
                  <c:v>0.44966878350633505</c:v>
                </c:pt>
                <c:pt idx="1803">
                  <c:v>0.44831038205744606</c:v>
                </c:pt>
                <c:pt idx="1804">
                  <c:v>0.44724319670302332</c:v>
                </c:pt>
                <c:pt idx="1805">
                  <c:v>0.44627606992439001</c:v>
                </c:pt>
                <c:pt idx="1806">
                  <c:v>0.44547891345795837</c:v>
                </c:pt>
                <c:pt idx="1807">
                  <c:v>0.44481988848901066</c:v>
                </c:pt>
                <c:pt idx="1808">
                  <c:v>0.44433895525520301</c:v>
                </c:pt>
                <c:pt idx="1809">
                  <c:v>0.44401741712973769</c:v>
                </c:pt>
                <c:pt idx="1810">
                  <c:v>0.44386757256239801</c:v>
                </c:pt>
                <c:pt idx="1811">
                  <c:v>0.44392979980482367</c:v>
                </c:pt>
                <c:pt idx="1812">
                  <c:v>0.44411408737602764</c:v>
                </c:pt>
                <c:pt idx="1813">
                  <c:v>0.44445633563657966</c:v>
                </c:pt>
                <c:pt idx="1814">
                  <c:v>0.44490776871293769</c:v>
                </c:pt>
                <c:pt idx="1815">
                  <c:v>0.44547237399992468</c:v>
                </c:pt>
                <c:pt idx="1816">
                  <c:v>0.44609559992232201</c:v>
                </c:pt>
                <c:pt idx="1817">
                  <c:v>0.446713007556167</c:v>
                </c:pt>
                <c:pt idx="1818">
                  <c:v>0.44734165825283267</c:v>
                </c:pt>
                <c:pt idx="1819">
                  <c:v>0.44788961457948301</c:v>
                </c:pt>
                <c:pt idx="1820">
                  <c:v>0.44839575711887331</c:v>
                </c:pt>
                <c:pt idx="1821">
                  <c:v>0.44886289256952233</c:v>
                </c:pt>
                <c:pt idx="1822">
                  <c:v>0.44928860173770335</c:v>
                </c:pt>
                <c:pt idx="1823">
                  <c:v>0.44967758764155802</c:v>
                </c:pt>
                <c:pt idx="1824">
                  <c:v>0.45003599292190533</c:v>
                </c:pt>
                <c:pt idx="1825">
                  <c:v>0.45033928510379267</c:v>
                </c:pt>
                <c:pt idx="1826">
                  <c:v>0.45059785105849232</c:v>
                </c:pt>
                <c:pt idx="1827">
                  <c:v>0.4507952956990397</c:v>
                </c:pt>
                <c:pt idx="1828">
                  <c:v>0.45092333996180861</c:v>
                </c:pt>
                <c:pt idx="1829">
                  <c:v>0.45103314678309037</c:v>
                </c:pt>
                <c:pt idx="1830">
                  <c:v>0.4511004580898787</c:v>
                </c:pt>
                <c:pt idx="1831">
                  <c:v>0.45112817585156201</c:v>
                </c:pt>
                <c:pt idx="1832">
                  <c:v>0.45108513652694499</c:v>
                </c:pt>
                <c:pt idx="1833">
                  <c:v>0.45106546651015406</c:v>
                </c:pt>
                <c:pt idx="1834">
                  <c:v>0.45103902332259765</c:v>
                </c:pt>
                <c:pt idx="1835">
                  <c:v>0.45096197459214499</c:v>
                </c:pt>
                <c:pt idx="1836">
                  <c:v>0.45089311627563439</c:v>
                </c:pt>
                <c:pt idx="1837">
                  <c:v>0.45084713233289103</c:v>
                </c:pt>
                <c:pt idx="1838">
                  <c:v>0.45077908422965568</c:v>
                </c:pt>
                <c:pt idx="1839">
                  <c:v>0.45076159371333002</c:v>
                </c:pt>
                <c:pt idx="1840">
                  <c:v>0.4507747160130493</c:v>
                </c:pt>
                <c:pt idx="1841">
                  <c:v>0.45076859522760637</c:v>
                </c:pt>
                <c:pt idx="1842">
                  <c:v>0.45076337216759699</c:v>
                </c:pt>
                <c:pt idx="1843">
                  <c:v>0.45073448418264833</c:v>
                </c:pt>
                <c:pt idx="1844">
                  <c:v>0.45074695938094472</c:v>
                </c:pt>
                <c:pt idx="1845">
                  <c:v>0.45076044095456974</c:v>
                </c:pt>
                <c:pt idx="1846">
                  <c:v>0.45082207682075603</c:v>
                </c:pt>
                <c:pt idx="1847">
                  <c:v>0.45090737992434837</c:v>
                </c:pt>
                <c:pt idx="1848">
                  <c:v>0.45103770508284802</c:v>
                </c:pt>
                <c:pt idx="1849">
                  <c:v>0.45119866424048199</c:v>
                </c:pt>
                <c:pt idx="1850">
                  <c:v>0.45142219472690631</c:v>
                </c:pt>
                <c:pt idx="1851">
                  <c:v>0.4517315004627977</c:v>
                </c:pt>
                <c:pt idx="1852">
                  <c:v>0.45200625115825072</c:v>
                </c:pt>
                <c:pt idx="1853">
                  <c:v>0.45230297969671529</c:v>
                </c:pt>
                <c:pt idx="1854">
                  <c:v>0.45261697758154035</c:v>
                </c:pt>
                <c:pt idx="1855">
                  <c:v>0.45293769204987971</c:v>
                </c:pt>
                <c:pt idx="1856">
                  <c:v>0.45326367019649766</c:v>
                </c:pt>
                <c:pt idx="1857">
                  <c:v>0.4536197898294006</c:v>
                </c:pt>
                <c:pt idx="1858">
                  <c:v>0.45398595867353597</c:v>
                </c:pt>
                <c:pt idx="1859">
                  <c:v>0.4543598342629897</c:v>
                </c:pt>
                <c:pt idx="1860">
                  <c:v>0.45472199636824762</c:v>
                </c:pt>
                <c:pt idx="1861">
                  <c:v>0.45510877113199766</c:v>
                </c:pt>
                <c:pt idx="1862">
                  <c:v>0.45541705077849598</c:v>
                </c:pt>
                <c:pt idx="1863">
                  <c:v>0.4557513951869403</c:v>
                </c:pt>
                <c:pt idx="1864">
                  <c:v>0.45603467763864597</c:v>
                </c:pt>
                <c:pt idx="1865">
                  <c:v>0.45619100793081163</c:v>
                </c:pt>
                <c:pt idx="1866">
                  <c:v>0.45640617259095434</c:v>
                </c:pt>
                <c:pt idx="1867">
                  <c:v>0.45662589534406833</c:v>
                </c:pt>
                <c:pt idx="1868">
                  <c:v>0.45680224382599599</c:v>
                </c:pt>
                <c:pt idx="1869">
                  <c:v>0.45699148809291829</c:v>
                </c:pt>
                <c:pt idx="1870">
                  <c:v>0.45727943020058232</c:v>
                </c:pt>
                <c:pt idx="1871">
                  <c:v>0.45741457402304736</c:v>
                </c:pt>
                <c:pt idx="1872">
                  <c:v>0.45743736314589994</c:v>
                </c:pt>
                <c:pt idx="1873">
                  <c:v>0.45747559237126395</c:v>
                </c:pt>
                <c:pt idx="1874">
                  <c:v>0.45752189710141461</c:v>
                </c:pt>
                <c:pt idx="1875">
                  <c:v>0.45744364799617271</c:v>
                </c:pt>
                <c:pt idx="1876">
                  <c:v>0.4572744926666033</c:v>
                </c:pt>
                <c:pt idx="1877">
                  <c:v>0.45711195620510764</c:v>
                </c:pt>
                <c:pt idx="1878">
                  <c:v>0.45682461086623166</c:v>
                </c:pt>
                <c:pt idx="1879">
                  <c:v>0.45660364000965603</c:v>
                </c:pt>
                <c:pt idx="1880">
                  <c:v>0.45643831808974067</c:v>
                </c:pt>
                <c:pt idx="1881">
                  <c:v>0.45622628275764104</c:v>
                </c:pt>
                <c:pt idx="1882">
                  <c:v>0.45599211988018468</c:v>
                </c:pt>
                <c:pt idx="1883">
                  <c:v>0.45575127862499237</c:v>
                </c:pt>
                <c:pt idx="1884">
                  <c:v>0.45545956180340003</c:v>
                </c:pt>
                <c:pt idx="1885">
                  <c:v>0.45521354890961635</c:v>
                </c:pt>
                <c:pt idx="1886">
                  <c:v>0.45498036805494529</c:v>
                </c:pt>
                <c:pt idx="1887">
                  <c:v>0.45475851553364399</c:v>
                </c:pt>
                <c:pt idx="1888">
                  <c:v>0.45456454149949899</c:v>
                </c:pt>
                <c:pt idx="1889">
                  <c:v>0.45438636589685338</c:v>
                </c:pt>
                <c:pt idx="1890">
                  <c:v>0.45417181845020105</c:v>
                </c:pt>
                <c:pt idx="1891">
                  <c:v>0.45402010334513038</c:v>
                </c:pt>
                <c:pt idx="1892">
                  <c:v>0.45391059652583965</c:v>
                </c:pt>
                <c:pt idx="1893">
                  <c:v>0.45385643040900164</c:v>
                </c:pt>
                <c:pt idx="1894">
                  <c:v>0.45384627191777199</c:v>
                </c:pt>
                <c:pt idx="1895">
                  <c:v>0.45393471788348</c:v>
                </c:pt>
                <c:pt idx="1896">
                  <c:v>0.45395965664157761</c:v>
                </c:pt>
                <c:pt idx="1897">
                  <c:v>0.45398572873718962</c:v>
                </c:pt>
                <c:pt idx="1898">
                  <c:v>0.45403276773343032</c:v>
                </c:pt>
                <c:pt idx="1899">
                  <c:v>0.45406463672196368</c:v>
                </c:pt>
                <c:pt idx="1900">
                  <c:v>0.45414639971934134</c:v>
                </c:pt>
                <c:pt idx="1901">
                  <c:v>0.45427417326544034</c:v>
                </c:pt>
                <c:pt idx="1902">
                  <c:v>0.45440178480044735</c:v>
                </c:pt>
                <c:pt idx="1903">
                  <c:v>0.45460752263423404</c:v>
                </c:pt>
                <c:pt idx="1904">
                  <c:v>0.45468482470117905</c:v>
                </c:pt>
                <c:pt idx="1905">
                  <c:v>0.45474918139333531</c:v>
                </c:pt>
                <c:pt idx="1906">
                  <c:v>0.45472186223132266</c:v>
                </c:pt>
                <c:pt idx="1907">
                  <c:v>0.45456844002014468</c:v>
                </c:pt>
                <c:pt idx="1908">
                  <c:v>0.45442507061305165</c:v>
                </c:pt>
                <c:pt idx="1909">
                  <c:v>0.45426007717330602</c:v>
                </c:pt>
                <c:pt idx="1910">
                  <c:v>0.45402844733125675</c:v>
                </c:pt>
                <c:pt idx="1911">
                  <c:v>0.45378564569616103</c:v>
                </c:pt>
                <c:pt idx="1912">
                  <c:v>0.45342931775070427</c:v>
                </c:pt>
                <c:pt idx="1913">
                  <c:v>0.45296690560744196</c:v>
                </c:pt>
                <c:pt idx="1914">
                  <c:v>0.45246961026901905</c:v>
                </c:pt>
                <c:pt idx="1915">
                  <c:v>0.45187987636501536</c:v>
                </c:pt>
                <c:pt idx="1916">
                  <c:v>0.45125740742356935</c:v>
                </c:pt>
                <c:pt idx="1917">
                  <c:v>0.4505299730212064</c:v>
                </c:pt>
                <c:pt idx="1918">
                  <c:v>0.44986609735365501</c:v>
                </c:pt>
                <c:pt idx="1919">
                  <c:v>0.44914715984487402</c:v>
                </c:pt>
                <c:pt idx="1920">
                  <c:v>0.44850332151373634</c:v>
                </c:pt>
                <c:pt idx="1921">
                  <c:v>0.44798158618459899</c:v>
                </c:pt>
                <c:pt idx="1922">
                  <c:v>0.44739839702678896</c:v>
                </c:pt>
                <c:pt idx="1923">
                  <c:v>0.44674406081059265</c:v>
                </c:pt>
                <c:pt idx="1924">
                  <c:v>0.446199133914714</c:v>
                </c:pt>
                <c:pt idx="1925">
                  <c:v>0.44569785726675498</c:v>
                </c:pt>
                <c:pt idx="1926">
                  <c:v>0.44520023294757172</c:v>
                </c:pt>
                <c:pt idx="1927">
                  <c:v>0.44475505633374501</c:v>
                </c:pt>
                <c:pt idx="1928">
                  <c:v>0.4444355628352426</c:v>
                </c:pt>
                <c:pt idx="1929">
                  <c:v>0.44400556067954261</c:v>
                </c:pt>
                <c:pt idx="1930">
                  <c:v>0.44351978783062229</c:v>
                </c:pt>
                <c:pt idx="1931">
                  <c:v>0.44309920388654933</c:v>
                </c:pt>
                <c:pt idx="1932">
                  <c:v>0.44267694924050632</c:v>
                </c:pt>
                <c:pt idx="1933">
                  <c:v>0.4423063494535584</c:v>
                </c:pt>
                <c:pt idx="1934">
                  <c:v>0.44195639924288938</c:v>
                </c:pt>
                <c:pt idx="1935">
                  <c:v>0.44168762832297465</c:v>
                </c:pt>
                <c:pt idx="1936">
                  <c:v>0.44149358765509666</c:v>
                </c:pt>
                <c:pt idx="1937">
                  <c:v>0.44127585461220359</c:v>
                </c:pt>
                <c:pt idx="1938">
                  <c:v>0.44108816231052134</c:v>
                </c:pt>
                <c:pt idx="1939">
                  <c:v>0.4409644100188867</c:v>
                </c:pt>
                <c:pt idx="1940">
                  <c:v>0.44087194722779999</c:v>
                </c:pt>
                <c:pt idx="1941">
                  <c:v>0.44077573321272467</c:v>
                </c:pt>
                <c:pt idx="1942">
                  <c:v>0.4407822053805513</c:v>
                </c:pt>
                <c:pt idx="1943">
                  <c:v>0.44069907538058967</c:v>
                </c:pt>
                <c:pt idx="1944">
                  <c:v>0.44056585351282601</c:v>
                </c:pt>
                <c:pt idx="1945">
                  <c:v>0.44041287115649735</c:v>
                </c:pt>
                <c:pt idx="1946">
                  <c:v>0.44022328439405967</c:v>
                </c:pt>
                <c:pt idx="1947">
                  <c:v>0.44005941578830932</c:v>
                </c:pt>
                <c:pt idx="1948">
                  <c:v>0.43987989099276531</c:v>
                </c:pt>
                <c:pt idx="1949">
                  <c:v>0.43968604679401296</c:v>
                </c:pt>
                <c:pt idx="1950">
                  <c:v>0.43951773327161869</c:v>
                </c:pt>
                <c:pt idx="1951">
                  <c:v>0.43930815838524168</c:v>
                </c:pt>
                <c:pt idx="1952">
                  <c:v>0.43905859866938335</c:v>
                </c:pt>
                <c:pt idx="1953">
                  <c:v>0.43878625811934802</c:v>
                </c:pt>
                <c:pt idx="1954">
                  <c:v>0.43852913895046064</c:v>
                </c:pt>
                <c:pt idx="1955">
                  <c:v>0.43819613376646666</c:v>
                </c:pt>
                <c:pt idx="1956">
                  <c:v>0.43772970885267931</c:v>
                </c:pt>
                <c:pt idx="1957">
                  <c:v>0.43737410371740165</c:v>
                </c:pt>
                <c:pt idx="1958">
                  <c:v>0.43701668072588334</c:v>
                </c:pt>
                <c:pt idx="1959">
                  <c:v>0.43668612998835171</c:v>
                </c:pt>
                <c:pt idx="1960">
                  <c:v>0.43641906563519539</c:v>
                </c:pt>
                <c:pt idx="1961">
                  <c:v>0.43617285737417805</c:v>
                </c:pt>
                <c:pt idx="1962">
                  <c:v>0.43597109277582069</c:v>
                </c:pt>
                <c:pt idx="1963">
                  <c:v>0.4357217919630047</c:v>
                </c:pt>
                <c:pt idx="1964">
                  <c:v>0.43554371592121727</c:v>
                </c:pt>
                <c:pt idx="1965">
                  <c:v>0.43525878124919365</c:v>
                </c:pt>
                <c:pt idx="1966">
                  <c:v>0.43481351934663298</c:v>
                </c:pt>
                <c:pt idx="1967">
                  <c:v>0.43445750379459797</c:v>
                </c:pt>
                <c:pt idx="1968">
                  <c:v>0.43406579374473969</c:v>
                </c:pt>
                <c:pt idx="1969">
                  <c:v>0.43374419725447133</c:v>
                </c:pt>
                <c:pt idx="1970">
                  <c:v>0.43360954177183836</c:v>
                </c:pt>
                <c:pt idx="1971">
                  <c:v>0.43330866271172569</c:v>
                </c:pt>
                <c:pt idx="1972">
                  <c:v>0.432882999212439</c:v>
                </c:pt>
                <c:pt idx="1973">
                  <c:v>0.43253371330363038</c:v>
                </c:pt>
                <c:pt idx="1974">
                  <c:v>0.43205798231766496</c:v>
                </c:pt>
                <c:pt idx="1975">
                  <c:v>0.43170822831179673</c:v>
                </c:pt>
                <c:pt idx="1976">
                  <c:v>0.43161725556281866</c:v>
                </c:pt>
                <c:pt idx="1977">
                  <c:v>0.43135119748070333</c:v>
                </c:pt>
                <c:pt idx="1978">
                  <c:v>0.43104437117241029</c:v>
                </c:pt>
                <c:pt idx="1979">
                  <c:v>0.43070748127662201</c:v>
                </c:pt>
                <c:pt idx="1980">
                  <c:v>0.4301367040069633</c:v>
                </c:pt>
                <c:pt idx="1981">
                  <c:v>0.42968816524329706</c:v>
                </c:pt>
                <c:pt idx="1982">
                  <c:v>0.429242719281758</c:v>
                </c:pt>
                <c:pt idx="1983">
                  <c:v>0.4286905413293553</c:v>
                </c:pt>
                <c:pt idx="1984">
                  <c:v>0.42834762321887804</c:v>
                </c:pt>
                <c:pt idx="1985">
                  <c:v>0.42793070640046132</c:v>
                </c:pt>
                <c:pt idx="1986">
                  <c:v>0.42766352988737538</c:v>
                </c:pt>
                <c:pt idx="1987">
                  <c:v>0.42752200070581364</c:v>
                </c:pt>
                <c:pt idx="1988">
                  <c:v>0.42726915038466468</c:v>
                </c:pt>
                <c:pt idx="1989">
                  <c:v>0.42708709768647335</c:v>
                </c:pt>
                <c:pt idx="1990">
                  <c:v>0.42671382426469001</c:v>
                </c:pt>
                <c:pt idx="1991">
                  <c:v>0.42629119675378463</c:v>
                </c:pt>
                <c:pt idx="1992">
                  <c:v>0.42593984760859532</c:v>
                </c:pt>
                <c:pt idx="1993">
                  <c:v>0.42555041356198736</c:v>
                </c:pt>
                <c:pt idx="1994">
                  <c:v>0.42531899273478335</c:v>
                </c:pt>
                <c:pt idx="1995">
                  <c:v>0.42512114785466526</c:v>
                </c:pt>
                <c:pt idx="1996">
                  <c:v>0.42493140698934306</c:v>
                </c:pt>
                <c:pt idx="1997">
                  <c:v>0.42462372541657661</c:v>
                </c:pt>
                <c:pt idx="1998">
                  <c:v>0.42404518910944128</c:v>
                </c:pt>
                <c:pt idx="1999">
                  <c:v>0.42360145683115863</c:v>
                </c:pt>
                <c:pt idx="2000">
                  <c:v>0.42324902252724966</c:v>
                </c:pt>
                <c:pt idx="2001">
                  <c:v>0.42287214166687837</c:v>
                </c:pt>
                <c:pt idx="2002">
                  <c:v>0.42270478468417799</c:v>
                </c:pt>
                <c:pt idx="2003">
                  <c:v>0.42241159241754905</c:v>
                </c:pt>
                <c:pt idx="2004">
                  <c:v>0.42193535657065467</c:v>
                </c:pt>
                <c:pt idx="2005">
                  <c:v>0.42153460497935136</c:v>
                </c:pt>
                <c:pt idx="2006">
                  <c:v>0.42106103158496327</c:v>
                </c:pt>
                <c:pt idx="2007">
                  <c:v>0.42056522148219361</c:v>
                </c:pt>
                <c:pt idx="2008">
                  <c:v>0.4199988691848377</c:v>
                </c:pt>
                <c:pt idx="2009">
                  <c:v>0.41932659431833602</c:v>
                </c:pt>
                <c:pt idx="2010">
                  <c:v>0.41882430274286903</c:v>
                </c:pt>
                <c:pt idx="2011">
                  <c:v>0.41845918018662093</c:v>
                </c:pt>
                <c:pt idx="2012">
                  <c:v>0.4181560991502537</c:v>
                </c:pt>
                <c:pt idx="2013">
                  <c:v>0.41776165569180562</c:v>
                </c:pt>
                <c:pt idx="2014">
                  <c:v>0.41712682218773306</c:v>
                </c:pt>
                <c:pt idx="2015">
                  <c:v>0.41634510101188965</c:v>
                </c:pt>
                <c:pt idx="2016">
                  <c:v>0.41544516902833334</c:v>
                </c:pt>
                <c:pt idx="2017">
                  <c:v>0.41473435576176704</c:v>
                </c:pt>
                <c:pt idx="2018">
                  <c:v>0.41416099863237332</c:v>
                </c:pt>
                <c:pt idx="2019">
                  <c:v>0.41350417662795297</c:v>
                </c:pt>
                <c:pt idx="2020">
                  <c:v>0.41292907001068335</c:v>
                </c:pt>
                <c:pt idx="2021">
                  <c:v>0.41233206053591037</c:v>
                </c:pt>
                <c:pt idx="2022">
                  <c:v>0.41160356080769828</c:v>
                </c:pt>
                <c:pt idx="2023">
                  <c:v>0.41089795183539729</c:v>
                </c:pt>
                <c:pt idx="2024">
                  <c:v>0.410289926800328</c:v>
                </c:pt>
                <c:pt idx="2025">
                  <c:v>0.40953854863045397</c:v>
                </c:pt>
                <c:pt idx="2026">
                  <c:v>0.40868229064438633</c:v>
                </c:pt>
                <c:pt idx="2027">
                  <c:v>0.40801053389180603</c:v>
                </c:pt>
                <c:pt idx="2028">
                  <c:v>0.40757786220631437</c:v>
                </c:pt>
                <c:pt idx="2029">
                  <c:v>0.40712362788341894</c:v>
                </c:pt>
                <c:pt idx="2030">
                  <c:v>0.40654011657538064</c:v>
                </c:pt>
                <c:pt idx="2031">
                  <c:v>0.40585660810840068</c:v>
                </c:pt>
                <c:pt idx="2032">
                  <c:v>0.40499140548047502</c:v>
                </c:pt>
                <c:pt idx="2033">
                  <c:v>0.40402576075035235</c:v>
                </c:pt>
                <c:pt idx="2034">
                  <c:v>0.40307766831501429</c:v>
                </c:pt>
                <c:pt idx="2035">
                  <c:v>0.40236282360053871</c:v>
                </c:pt>
                <c:pt idx="2036">
                  <c:v>0.40146930972578332</c:v>
                </c:pt>
                <c:pt idx="2037">
                  <c:v>0.40037905949210201</c:v>
                </c:pt>
                <c:pt idx="2038">
                  <c:v>0.39947823092885099</c:v>
                </c:pt>
                <c:pt idx="2039">
                  <c:v>0.39848276937001731</c:v>
                </c:pt>
                <c:pt idx="2040">
                  <c:v>0.39760733185151337</c:v>
                </c:pt>
                <c:pt idx="2041">
                  <c:v>0.39699420077357001</c:v>
                </c:pt>
                <c:pt idx="2042">
                  <c:v>0.39655184892657697</c:v>
                </c:pt>
                <c:pt idx="2043">
                  <c:v>0.39615719311324665</c:v>
                </c:pt>
                <c:pt idx="2044">
                  <c:v>0.39570649276132203</c:v>
                </c:pt>
                <c:pt idx="2045">
                  <c:v>0.39511840895145967</c:v>
                </c:pt>
                <c:pt idx="2046">
                  <c:v>0.39442129658137431</c:v>
                </c:pt>
                <c:pt idx="2047">
                  <c:v>0.39374505070895999</c:v>
                </c:pt>
                <c:pt idx="2048">
                  <c:v>0.39275922395832136</c:v>
                </c:pt>
                <c:pt idx="2049">
                  <c:v>0.39174061937066235</c:v>
                </c:pt>
                <c:pt idx="2050">
                  <c:v>0.39080985779660232</c:v>
                </c:pt>
              </c:numCache>
            </c:numRef>
          </c:yVal>
          <c:smooth val="1"/>
          <c:extLst>
            <c:ext xmlns:c16="http://schemas.microsoft.com/office/drawing/2014/chart" uri="{C3380CC4-5D6E-409C-BE32-E72D297353CC}">
              <c16:uniqueId val="{00000002-298A-4F25-BE2C-B7E3B2905905}"/>
            </c:ext>
          </c:extLst>
        </c:ser>
        <c:ser>
          <c:idx val="3"/>
          <c:order val="3"/>
          <c:tx>
            <c:strRef>
              <c:f>asd_average!$E$1</c:f>
              <c:strCache>
                <c:ptCount val="1"/>
                <c:pt idx="0">
                  <c:v>bet yanai </c:v>
                </c:pt>
              </c:strCache>
            </c:strRef>
          </c:tx>
          <c:spPr>
            <a:ln w="19050" cap="rnd">
              <a:solidFill>
                <a:schemeClr val="accent4"/>
              </a:solidFill>
              <a:round/>
            </a:ln>
            <a:effectLst/>
          </c:spPr>
          <c:marker>
            <c:symbol val="none"/>
          </c:marker>
          <c:xVal>
            <c:numRef>
              <c:f>asd_average!$A$2:$A$2052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asd_average!$E$2:$E$2052</c:f>
              <c:numCache>
                <c:formatCode>General</c:formatCode>
                <c:ptCount val="2051"/>
                <c:pt idx="0">
                  <c:v>0.22080937741437165</c:v>
                </c:pt>
                <c:pt idx="1">
                  <c:v>0.22056833363099634</c:v>
                </c:pt>
                <c:pt idx="2">
                  <c:v>0.221235868752686</c:v>
                </c:pt>
                <c:pt idx="3">
                  <c:v>0.22198524058232363</c:v>
                </c:pt>
                <c:pt idx="4">
                  <c:v>0.22233633008602735</c:v>
                </c:pt>
                <c:pt idx="5">
                  <c:v>0.22206570964658667</c:v>
                </c:pt>
                <c:pt idx="6">
                  <c:v>0.22319495495640398</c:v>
                </c:pt>
                <c:pt idx="7">
                  <c:v>0.22535495338259634</c:v>
                </c:pt>
                <c:pt idx="8">
                  <c:v>0.22676593400251965</c:v>
                </c:pt>
                <c:pt idx="9">
                  <c:v>0.22644902490993299</c:v>
                </c:pt>
                <c:pt idx="10">
                  <c:v>0.22577227179082635</c:v>
                </c:pt>
                <c:pt idx="11">
                  <c:v>0.22637653081764766</c:v>
                </c:pt>
                <c:pt idx="12">
                  <c:v>0.22750468206388699</c:v>
                </c:pt>
                <c:pt idx="13">
                  <c:v>0.22875282059290203</c:v>
                </c:pt>
                <c:pt idx="14">
                  <c:v>0.22968017817868666</c:v>
                </c:pt>
                <c:pt idx="15">
                  <c:v>0.22936263783533836</c:v>
                </c:pt>
                <c:pt idx="16">
                  <c:v>0.23007716634733932</c:v>
                </c:pt>
                <c:pt idx="17">
                  <c:v>0.23170243862121764</c:v>
                </c:pt>
                <c:pt idx="18">
                  <c:v>0.23175289040379368</c:v>
                </c:pt>
                <c:pt idx="19">
                  <c:v>0.2322477848753027</c:v>
                </c:pt>
                <c:pt idx="20">
                  <c:v>0.23324980978037302</c:v>
                </c:pt>
                <c:pt idx="21">
                  <c:v>0.23422892039630297</c:v>
                </c:pt>
                <c:pt idx="22">
                  <c:v>0.23593267621301903</c:v>
                </c:pt>
                <c:pt idx="23">
                  <c:v>0.23712934953788101</c:v>
                </c:pt>
                <c:pt idx="24">
                  <c:v>0.23711555461357067</c:v>
                </c:pt>
                <c:pt idx="25">
                  <c:v>0.23808503423785668</c:v>
                </c:pt>
                <c:pt idx="26">
                  <c:v>0.239449666033789</c:v>
                </c:pt>
                <c:pt idx="27">
                  <c:v>0.24074633970110967</c:v>
                </c:pt>
                <c:pt idx="28">
                  <c:v>0.24174307265462067</c:v>
                </c:pt>
                <c:pt idx="29">
                  <c:v>0.24298264230396668</c:v>
                </c:pt>
                <c:pt idx="30">
                  <c:v>0.24437951552499201</c:v>
                </c:pt>
                <c:pt idx="31">
                  <c:v>0.24546698910285603</c:v>
                </c:pt>
                <c:pt idx="32">
                  <c:v>0.24646315547394435</c:v>
                </c:pt>
                <c:pt idx="33">
                  <c:v>0.24760402668762369</c:v>
                </c:pt>
                <c:pt idx="34">
                  <c:v>0.24903664639881731</c:v>
                </c:pt>
                <c:pt idx="35">
                  <c:v>0.25023115568395432</c:v>
                </c:pt>
                <c:pt idx="36">
                  <c:v>0.25147068910937537</c:v>
                </c:pt>
                <c:pt idx="37">
                  <c:v>0.25292632094486067</c:v>
                </c:pt>
                <c:pt idx="38">
                  <c:v>0.25431389790162034</c:v>
                </c:pt>
                <c:pt idx="39">
                  <c:v>0.25548034637475131</c:v>
                </c:pt>
                <c:pt idx="40">
                  <c:v>0.25660557061633599</c:v>
                </c:pt>
                <c:pt idx="41">
                  <c:v>0.25835169724614304</c:v>
                </c:pt>
                <c:pt idx="42">
                  <c:v>0.25951117972858267</c:v>
                </c:pt>
                <c:pt idx="43">
                  <c:v>0.26049451142576968</c:v>
                </c:pt>
                <c:pt idx="44">
                  <c:v>0.26228825078881068</c:v>
                </c:pt>
                <c:pt idx="45">
                  <c:v>0.26317765625625533</c:v>
                </c:pt>
                <c:pt idx="46">
                  <c:v>0.26367995887484402</c:v>
                </c:pt>
                <c:pt idx="47">
                  <c:v>0.26459669082817766</c:v>
                </c:pt>
                <c:pt idx="48">
                  <c:v>0.26608251370718866</c:v>
                </c:pt>
                <c:pt idx="49">
                  <c:v>0.26723885398986369</c:v>
                </c:pt>
                <c:pt idx="50">
                  <c:v>0.267857201368771</c:v>
                </c:pt>
                <c:pt idx="51">
                  <c:v>0.26919137203923671</c:v>
                </c:pt>
                <c:pt idx="52">
                  <c:v>0.270336211313771</c:v>
                </c:pt>
                <c:pt idx="53">
                  <c:v>0.27106929580737732</c:v>
                </c:pt>
                <c:pt idx="54">
                  <c:v>0.27161538139953129</c:v>
                </c:pt>
                <c:pt idx="55">
                  <c:v>0.27258026342033664</c:v>
                </c:pt>
                <c:pt idx="56">
                  <c:v>0.27360974285797429</c:v>
                </c:pt>
                <c:pt idx="57">
                  <c:v>0.27413162848049238</c:v>
                </c:pt>
                <c:pt idx="58">
                  <c:v>0.27484960231953565</c:v>
                </c:pt>
                <c:pt idx="59">
                  <c:v>0.27546666588823032</c:v>
                </c:pt>
                <c:pt idx="60">
                  <c:v>0.2757640301900417</c:v>
                </c:pt>
                <c:pt idx="61">
                  <c:v>0.27614263561614133</c:v>
                </c:pt>
                <c:pt idx="62">
                  <c:v>0.27674743764732429</c:v>
                </c:pt>
                <c:pt idx="63">
                  <c:v>0.27751855476047965</c:v>
                </c:pt>
                <c:pt idx="64">
                  <c:v>0.27808016534596264</c:v>
                </c:pt>
                <c:pt idx="65">
                  <c:v>0.27868133583870064</c:v>
                </c:pt>
                <c:pt idx="66">
                  <c:v>0.27936562743656729</c:v>
                </c:pt>
                <c:pt idx="67">
                  <c:v>0.28007171116190238</c:v>
                </c:pt>
                <c:pt idx="68">
                  <c:v>0.28025188554770131</c:v>
                </c:pt>
                <c:pt idx="69">
                  <c:v>0.28032624365535769</c:v>
                </c:pt>
                <c:pt idx="70">
                  <c:v>0.28083103856949798</c:v>
                </c:pt>
                <c:pt idx="71">
                  <c:v>0.28142328544012235</c:v>
                </c:pt>
                <c:pt idx="72">
                  <c:v>0.28210710384855836</c:v>
                </c:pt>
                <c:pt idx="73">
                  <c:v>0.28284737483989603</c:v>
                </c:pt>
                <c:pt idx="74">
                  <c:v>0.28343644392121164</c:v>
                </c:pt>
                <c:pt idx="75">
                  <c:v>0.28389050095659435</c:v>
                </c:pt>
                <c:pt idx="76">
                  <c:v>0.28437629703884865</c:v>
                </c:pt>
                <c:pt idx="77">
                  <c:v>0.28528382552038467</c:v>
                </c:pt>
                <c:pt idx="78">
                  <c:v>0.285980621138408</c:v>
                </c:pt>
                <c:pt idx="79">
                  <c:v>0.286466605926461</c:v>
                </c:pt>
                <c:pt idx="80">
                  <c:v>0.28701653277446931</c:v>
                </c:pt>
                <c:pt idx="81">
                  <c:v>0.28797468914238028</c:v>
                </c:pt>
                <c:pt idx="82">
                  <c:v>0.28888552799700201</c:v>
                </c:pt>
                <c:pt idx="83">
                  <c:v>0.28937465927918132</c:v>
                </c:pt>
                <c:pt idx="84">
                  <c:v>0.29005356277177635</c:v>
                </c:pt>
                <c:pt idx="85">
                  <c:v>0.29099537635364264</c:v>
                </c:pt>
                <c:pt idx="86">
                  <c:v>0.29206176396273659</c:v>
                </c:pt>
                <c:pt idx="87">
                  <c:v>0.29271261800802334</c:v>
                </c:pt>
                <c:pt idx="88">
                  <c:v>0.29355376631314367</c:v>
                </c:pt>
                <c:pt idx="89">
                  <c:v>0.29465592088980269</c:v>
                </c:pt>
                <c:pt idx="90">
                  <c:v>0.29569712830995304</c:v>
                </c:pt>
                <c:pt idx="91">
                  <c:v>0.29651892647310868</c:v>
                </c:pt>
                <c:pt idx="92">
                  <c:v>0.29733051765883672</c:v>
                </c:pt>
                <c:pt idx="93">
                  <c:v>0.29843007103136232</c:v>
                </c:pt>
                <c:pt idx="94">
                  <c:v>0.29950830897594266</c:v>
                </c:pt>
                <c:pt idx="95">
                  <c:v>0.30061556631149028</c:v>
                </c:pt>
                <c:pt idx="96">
                  <c:v>0.30180750918040128</c:v>
                </c:pt>
                <c:pt idx="97">
                  <c:v>0.30301176879353403</c:v>
                </c:pt>
                <c:pt idx="98">
                  <c:v>0.30420506123159202</c:v>
                </c:pt>
                <c:pt idx="99">
                  <c:v>0.30536693676362131</c:v>
                </c:pt>
                <c:pt idx="100">
                  <c:v>0.30646460212536469</c:v>
                </c:pt>
                <c:pt idx="101">
                  <c:v>0.30761190538798405</c:v>
                </c:pt>
                <c:pt idx="102">
                  <c:v>0.30884593962127566</c:v>
                </c:pt>
                <c:pt idx="103">
                  <c:v>0.31015642970581531</c:v>
                </c:pt>
                <c:pt idx="104">
                  <c:v>0.31149325888966301</c:v>
                </c:pt>
                <c:pt idx="105">
                  <c:v>0.31276187747577938</c:v>
                </c:pt>
                <c:pt idx="106">
                  <c:v>0.31390746752654031</c:v>
                </c:pt>
                <c:pt idx="107">
                  <c:v>0.31524200729540836</c:v>
                </c:pt>
                <c:pt idx="108">
                  <c:v>0.31658725068425431</c:v>
                </c:pt>
                <c:pt idx="109">
                  <c:v>0.31782820872254169</c:v>
                </c:pt>
                <c:pt idx="110">
                  <c:v>0.31917297511349529</c:v>
                </c:pt>
                <c:pt idx="111">
                  <c:v>0.32058674387714031</c:v>
                </c:pt>
                <c:pt idx="112">
                  <c:v>0.32201713137796634</c:v>
                </c:pt>
                <c:pt idx="113">
                  <c:v>0.32337991097846769</c:v>
                </c:pt>
                <c:pt idx="114">
                  <c:v>0.32472595793313602</c:v>
                </c:pt>
                <c:pt idx="115">
                  <c:v>0.32608292268514499</c:v>
                </c:pt>
                <c:pt idx="116">
                  <c:v>0.32747463521371728</c:v>
                </c:pt>
                <c:pt idx="117">
                  <c:v>0.32885066984089567</c:v>
                </c:pt>
                <c:pt idx="118">
                  <c:v>0.33029597126052768</c:v>
                </c:pt>
                <c:pt idx="119">
                  <c:v>0.33187056292957134</c:v>
                </c:pt>
                <c:pt idx="120">
                  <c:v>0.33332887479967099</c:v>
                </c:pt>
                <c:pt idx="121">
                  <c:v>0.33479783864762069</c:v>
                </c:pt>
                <c:pt idx="122">
                  <c:v>0.33633286272266333</c:v>
                </c:pt>
                <c:pt idx="123">
                  <c:v>0.33771839963167433</c:v>
                </c:pt>
                <c:pt idx="124">
                  <c:v>0.33922251533456532</c:v>
                </c:pt>
                <c:pt idx="125">
                  <c:v>0.34085945868190498</c:v>
                </c:pt>
                <c:pt idx="126">
                  <c:v>0.34237703831393634</c:v>
                </c:pt>
                <c:pt idx="127">
                  <c:v>0.34390329912985401</c:v>
                </c:pt>
                <c:pt idx="128">
                  <c:v>0.34545794208062103</c:v>
                </c:pt>
                <c:pt idx="129">
                  <c:v>0.347029716846672</c:v>
                </c:pt>
                <c:pt idx="130">
                  <c:v>0.34868351770008599</c:v>
                </c:pt>
                <c:pt idx="131">
                  <c:v>0.3503123524186243</c:v>
                </c:pt>
                <c:pt idx="132">
                  <c:v>0.35184618661378497</c:v>
                </c:pt>
                <c:pt idx="133">
                  <c:v>0.35352722065000197</c:v>
                </c:pt>
                <c:pt idx="134">
                  <c:v>0.35523080962566028</c:v>
                </c:pt>
                <c:pt idx="135">
                  <c:v>0.35688049825088197</c:v>
                </c:pt>
                <c:pt idx="136">
                  <c:v>0.35853069731476533</c:v>
                </c:pt>
                <c:pt idx="137">
                  <c:v>0.36016072837263696</c:v>
                </c:pt>
                <c:pt idx="138">
                  <c:v>0.36180324066235831</c:v>
                </c:pt>
                <c:pt idx="139">
                  <c:v>0.36353879271813067</c:v>
                </c:pt>
                <c:pt idx="140">
                  <c:v>0.3652361747579877</c:v>
                </c:pt>
                <c:pt idx="141">
                  <c:v>0.36692995917913196</c:v>
                </c:pt>
                <c:pt idx="142">
                  <c:v>0.36869768038699502</c:v>
                </c:pt>
                <c:pt idx="143">
                  <c:v>0.370394771324428</c:v>
                </c:pt>
                <c:pt idx="144">
                  <c:v>0.3720738000511874</c:v>
                </c:pt>
                <c:pt idx="145">
                  <c:v>0.37379671104362905</c:v>
                </c:pt>
                <c:pt idx="146">
                  <c:v>0.37554836381739837</c:v>
                </c:pt>
                <c:pt idx="147">
                  <c:v>0.377283301365682</c:v>
                </c:pt>
                <c:pt idx="148">
                  <c:v>0.37898636333280367</c:v>
                </c:pt>
                <c:pt idx="149">
                  <c:v>0.380692725211565</c:v>
                </c:pt>
                <c:pt idx="150">
                  <c:v>0.38243025608130704</c:v>
                </c:pt>
                <c:pt idx="151">
                  <c:v>0.3841980726551037</c:v>
                </c:pt>
                <c:pt idx="152">
                  <c:v>0.385970632243197</c:v>
                </c:pt>
                <c:pt idx="153">
                  <c:v>0.38769399175082969</c:v>
                </c:pt>
                <c:pt idx="154">
                  <c:v>0.3893733831993676</c:v>
                </c:pt>
                <c:pt idx="155">
                  <c:v>0.39104542303810802</c:v>
                </c:pt>
                <c:pt idx="156">
                  <c:v>0.39283382216141133</c:v>
                </c:pt>
                <c:pt idx="157">
                  <c:v>0.39466244241347531</c:v>
                </c:pt>
                <c:pt idx="158">
                  <c:v>0.39643651813090036</c:v>
                </c:pt>
                <c:pt idx="159">
                  <c:v>0.39809274337588962</c:v>
                </c:pt>
                <c:pt idx="160">
                  <c:v>0.39971869023805234</c:v>
                </c:pt>
                <c:pt idx="161">
                  <c:v>0.40137535795576734</c:v>
                </c:pt>
                <c:pt idx="162">
                  <c:v>0.40311004423270336</c:v>
                </c:pt>
                <c:pt idx="163">
                  <c:v>0.40477216576370362</c:v>
                </c:pt>
                <c:pt idx="164">
                  <c:v>0.40638689922560101</c:v>
                </c:pt>
                <c:pt idx="165">
                  <c:v>0.40808121434368338</c:v>
                </c:pt>
                <c:pt idx="166">
                  <c:v>0.40967259895344865</c:v>
                </c:pt>
                <c:pt idx="167">
                  <c:v>0.41117698598843705</c:v>
                </c:pt>
                <c:pt idx="168">
                  <c:v>0.41266815650666061</c:v>
                </c:pt>
                <c:pt idx="169">
                  <c:v>0.41423424048401003</c:v>
                </c:pt>
                <c:pt idx="170">
                  <c:v>0.41579799595082267</c:v>
                </c:pt>
                <c:pt idx="171">
                  <c:v>0.41729498893822264</c:v>
                </c:pt>
                <c:pt idx="172">
                  <c:v>0.41875193813106332</c:v>
                </c:pt>
                <c:pt idx="173">
                  <c:v>0.42016519687038073</c:v>
                </c:pt>
                <c:pt idx="174">
                  <c:v>0.42151412501271901</c:v>
                </c:pt>
                <c:pt idx="175">
                  <c:v>0.42273724862671069</c:v>
                </c:pt>
                <c:pt idx="176">
                  <c:v>0.42409131663013033</c:v>
                </c:pt>
                <c:pt idx="177">
                  <c:v>0.42549353266293832</c:v>
                </c:pt>
                <c:pt idx="178">
                  <c:v>0.42668982176966602</c:v>
                </c:pt>
                <c:pt idx="179">
                  <c:v>0.42788547326085763</c:v>
                </c:pt>
                <c:pt idx="180">
                  <c:v>0.42906099812791765</c:v>
                </c:pt>
                <c:pt idx="181">
                  <c:v>0.43016951698711531</c:v>
                </c:pt>
                <c:pt idx="182">
                  <c:v>0.43130026252299936</c:v>
                </c:pt>
                <c:pt idx="183">
                  <c:v>0.43238611385568798</c:v>
                </c:pt>
                <c:pt idx="184">
                  <c:v>0.43339812287371265</c:v>
                </c:pt>
                <c:pt idx="185">
                  <c:v>0.43442739752995968</c:v>
                </c:pt>
                <c:pt idx="186">
                  <c:v>0.43544909344706229</c:v>
                </c:pt>
                <c:pt idx="187">
                  <c:v>0.43645606019875932</c:v>
                </c:pt>
                <c:pt idx="188">
                  <c:v>0.4374666851168143</c:v>
                </c:pt>
                <c:pt idx="189">
                  <c:v>0.43835656640214865</c:v>
                </c:pt>
                <c:pt idx="190">
                  <c:v>0.43916920089650069</c:v>
                </c:pt>
                <c:pt idx="191">
                  <c:v>0.44001922130685805</c:v>
                </c:pt>
                <c:pt idx="192">
                  <c:v>0.44088608902451032</c:v>
                </c:pt>
                <c:pt idx="193">
                  <c:v>0.44177930432132401</c:v>
                </c:pt>
                <c:pt idx="194">
                  <c:v>0.44269281794396931</c:v>
                </c:pt>
                <c:pt idx="195">
                  <c:v>0.44355640818245795</c:v>
                </c:pt>
                <c:pt idx="196">
                  <c:v>0.44438267578214896</c:v>
                </c:pt>
                <c:pt idx="197">
                  <c:v>0.44518363286828794</c:v>
                </c:pt>
                <c:pt idx="198">
                  <c:v>0.44595761980498067</c:v>
                </c:pt>
                <c:pt idx="199">
                  <c:v>0.44673820294202032</c:v>
                </c:pt>
                <c:pt idx="200">
                  <c:v>0.44749083578065035</c:v>
                </c:pt>
                <c:pt idx="201">
                  <c:v>0.4481178211459263</c:v>
                </c:pt>
                <c:pt idx="202">
                  <c:v>0.44881083892263129</c:v>
                </c:pt>
                <c:pt idx="203">
                  <c:v>0.44949209639527971</c:v>
                </c:pt>
                <c:pt idx="204">
                  <c:v>0.45001823082439335</c:v>
                </c:pt>
                <c:pt idx="205">
                  <c:v>0.45050183742114375</c:v>
                </c:pt>
                <c:pt idx="206">
                  <c:v>0.45099316167025999</c:v>
                </c:pt>
                <c:pt idx="207">
                  <c:v>0.45150384400881866</c:v>
                </c:pt>
                <c:pt idx="208">
                  <c:v>0.45193837901878831</c:v>
                </c:pt>
                <c:pt idx="209">
                  <c:v>0.45243997324905832</c:v>
                </c:pt>
                <c:pt idx="210">
                  <c:v>0.45300128162434294</c:v>
                </c:pt>
                <c:pt idx="211">
                  <c:v>0.45337250624689901</c:v>
                </c:pt>
                <c:pt idx="212">
                  <c:v>0.45384351925629601</c:v>
                </c:pt>
                <c:pt idx="213">
                  <c:v>0.45436597135913465</c:v>
                </c:pt>
                <c:pt idx="214">
                  <c:v>0.45472819216637639</c:v>
                </c:pt>
                <c:pt idx="215">
                  <c:v>0.45518448392302235</c:v>
                </c:pt>
                <c:pt idx="216">
                  <c:v>0.45570399523901267</c:v>
                </c:pt>
                <c:pt idx="217">
                  <c:v>0.45619816577454736</c:v>
                </c:pt>
                <c:pt idx="218">
                  <c:v>0.45667832332690367</c:v>
                </c:pt>
                <c:pt idx="219">
                  <c:v>0.45708782894855265</c:v>
                </c:pt>
                <c:pt idx="220">
                  <c:v>0.45742648010636472</c:v>
                </c:pt>
                <c:pt idx="221">
                  <c:v>0.45783603666693001</c:v>
                </c:pt>
                <c:pt idx="222">
                  <c:v>0.45825209859951732</c:v>
                </c:pt>
                <c:pt idx="223">
                  <c:v>0.45863724113971399</c:v>
                </c:pt>
                <c:pt idx="224">
                  <c:v>0.4589635484590413</c:v>
                </c:pt>
                <c:pt idx="225">
                  <c:v>0.45941086549486804</c:v>
                </c:pt>
                <c:pt idx="226">
                  <c:v>0.45989582260664097</c:v>
                </c:pt>
                <c:pt idx="227">
                  <c:v>0.46024585966492398</c:v>
                </c:pt>
                <c:pt idx="228">
                  <c:v>0.46064650487711295</c:v>
                </c:pt>
                <c:pt idx="229">
                  <c:v>0.46105215935890803</c:v>
                </c:pt>
                <c:pt idx="230">
                  <c:v>0.46141066816630266</c:v>
                </c:pt>
                <c:pt idx="231">
                  <c:v>0.46180988207972429</c:v>
                </c:pt>
                <c:pt idx="232">
                  <c:v>0.46217510577070103</c:v>
                </c:pt>
                <c:pt idx="233">
                  <c:v>0.46250643279665171</c:v>
                </c:pt>
                <c:pt idx="234">
                  <c:v>0.46296204710971961</c:v>
                </c:pt>
                <c:pt idx="235">
                  <c:v>0.4633995251416283</c:v>
                </c:pt>
                <c:pt idx="236">
                  <c:v>0.46378648186711696</c:v>
                </c:pt>
                <c:pt idx="237">
                  <c:v>0.4641580437959924</c:v>
                </c:pt>
                <c:pt idx="238">
                  <c:v>0.46451781778157736</c:v>
                </c:pt>
                <c:pt idx="239">
                  <c:v>0.46491017811640467</c:v>
                </c:pt>
                <c:pt idx="240">
                  <c:v>0.46536614099961632</c:v>
                </c:pt>
                <c:pt idx="241">
                  <c:v>0.46574661792555805</c:v>
                </c:pt>
                <c:pt idx="242">
                  <c:v>0.46608170764990836</c:v>
                </c:pt>
                <c:pt idx="243">
                  <c:v>0.46642720055359926</c:v>
                </c:pt>
                <c:pt idx="244">
                  <c:v>0.46686449359101001</c:v>
                </c:pt>
                <c:pt idx="245">
                  <c:v>0.46726827670298993</c:v>
                </c:pt>
                <c:pt idx="246">
                  <c:v>0.46762446658153606</c:v>
                </c:pt>
                <c:pt idx="247">
                  <c:v>0.46805735177315766</c:v>
                </c:pt>
                <c:pt idx="248">
                  <c:v>0.46845593328820473</c:v>
                </c:pt>
                <c:pt idx="249">
                  <c:v>0.46882556109837265</c:v>
                </c:pt>
                <c:pt idx="250">
                  <c:v>0.4692187631085763</c:v>
                </c:pt>
                <c:pt idx="251">
                  <c:v>0.46961717856906032</c:v>
                </c:pt>
                <c:pt idx="252">
                  <c:v>0.46998223948190304</c:v>
                </c:pt>
                <c:pt idx="253">
                  <c:v>0.47030392016552597</c:v>
                </c:pt>
                <c:pt idx="254">
                  <c:v>0.4707234524710377</c:v>
                </c:pt>
                <c:pt idx="255">
                  <c:v>0.47114953298683099</c:v>
                </c:pt>
                <c:pt idx="256">
                  <c:v>0.47153229391260632</c:v>
                </c:pt>
                <c:pt idx="257">
                  <c:v>0.47190940736756198</c:v>
                </c:pt>
                <c:pt idx="258">
                  <c:v>0.47234757251504672</c:v>
                </c:pt>
                <c:pt idx="259">
                  <c:v>0.47279821943503902</c:v>
                </c:pt>
                <c:pt idx="260">
                  <c:v>0.47312349009876903</c:v>
                </c:pt>
                <c:pt idx="261">
                  <c:v>0.47352117651881404</c:v>
                </c:pt>
                <c:pt idx="262">
                  <c:v>0.4739671406207257</c:v>
                </c:pt>
                <c:pt idx="263">
                  <c:v>0.47438555198047599</c:v>
                </c:pt>
                <c:pt idx="264">
                  <c:v>0.47483529950738235</c:v>
                </c:pt>
                <c:pt idx="265">
                  <c:v>0.47527498238079069</c:v>
                </c:pt>
                <c:pt idx="266">
                  <c:v>0.47568288780079371</c:v>
                </c:pt>
                <c:pt idx="267">
                  <c:v>0.476111357411658</c:v>
                </c:pt>
                <c:pt idx="268">
                  <c:v>0.47659034474711898</c:v>
                </c:pt>
                <c:pt idx="269">
                  <c:v>0.47708862755235071</c:v>
                </c:pt>
                <c:pt idx="270">
                  <c:v>0.47749549410011971</c:v>
                </c:pt>
                <c:pt idx="271">
                  <c:v>0.47789599420973694</c:v>
                </c:pt>
                <c:pt idx="272">
                  <c:v>0.47832335030062728</c:v>
                </c:pt>
                <c:pt idx="273">
                  <c:v>0.4787855645869647</c:v>
                </c:pt>
                <c:pt idx="274">
                  <c:v>0.47919042495371961</c:v>
                </c:pt>
                <c:pt idx="275">
                  <c:v>0.47957620627385533</c:v>
                </c:pt>
                <c:pt idx="276">
                  <c:v>0.47998000839222899</c:v>
                </c:pt>
                <c:pt idx="277">
                  <c:v>0.48033430194595833</c:v>
                </c:pt>
                <c:pt idx="278">
                  <c:v>0.48068328385527398</c:v>
                </c:pt>
                <c:pt idx="279">
                  <c:v>0.48105086291953031</c:v>
                </c:pt>
                <c:pt idx="280">
                  <c:v>0.48142153303431873</c:v>
                </c:pt>
                <c:pt idx="281">
                  <c:v>0.48182331787750171</c:v>
                </c:pt>
                <c:pt idx="282">
                  <c:v>0.48224060163951971</c:v>
                </c:pt>
                <c:pt idx="283">
                  <c:v>0.48263155659452467</c:v>
                </c:pt>
                <c:pt idx="284">
                  <c:v>0.48303293776565503</c:v>
                </c:pt>
                <c:pt idx="285">
                  <c:v>0.48343011939383634</c:v>
                </c:pt>
                <c:pt idx="286">
                  <c:v>0.483802350501568</c:v>
                </c:pt>
                <c:pt idx="287">
                  <c:v>0.48416360119916368</c:v>
                </c:pt>
                <c:pt idx="288">
                  <c:v>0.48452867505040897</c:v>
                </c:pt>
                <c:pt idx="289">
                  <c:v>0.48490734368662897</c:v>
                </c:pt>
                <c:pt idx="290">
                  <c:v>0.48530249520966867</c:v>
                </c:pt>
                <c:pt idx="291">
                  <c:v>0.48570105883547571</c:v>
                </c:pt>
                <c:pt idx="292">
                  <c:v>0.48610135891074363</c:v>
                </c:pt>
                <c:pt idx="293">
                  <c:v>0.48651094692820035</c:v>
                </c:pt>
                <c:pt idx="294">
                  <c:v>0.48689374017406067</c:v>
                </c:pt>
                <c:pt idx="295">
                  <c:v>0.48726514711838637</c:v>
                </c:pt>
                <c:pt idx="296">
                  <c:v>0.48765385537422667</c:v>
                </c:pt>
                <c:pt idx="297">
                  <c:v>0.48804658239459631</c:v>
                </c:pt>
                <c:pt idx="298">
                  <c:v>0.48842165812585431</c:v>
                </c:pt>
                <c:pt idx="299">
                  <c:v>0.48877660444831639</c:v>
                </c:pt>
                <c:pt idx="300">
                  <c:v>0.48916728873280269</c:v>
                </c:pt>
                <c:pt idx="301">
                  <c:v>0.48954753931237871</c:v>
                </c:pt>
                <c:pt idx="302">
                  <c:v>0.48991869598244664</c:v>
                </c:pt>
                <c:pt idx="303">
                  <c:v>0.49033861760210568</c:v>
                </c:pt>
                <c:pt idx="304">
                  <c:v>0.490753019665851</c:v>
                </c:pt>
                <c:pt idx="305">
                  <c:v>0.49115088439818133</c:v>
                </c:pt>
                <c:pt idx="306">
                  <c:v>0.49153927277374998</c:v>
                </c:pt>
                <c:pt idx="307">
                  <c:v>0.49194533028135634</c:v>
                </c:pt>
                <c:pt idx="308">
                  <c:v>0.49234942917947738</c:v>
                </c:pt>
                <c:pt idx="309">
                  <c:v>0.49272963190332436</c:v>
                </c:pt>
                <c:pt idx="310">
                  <c:v>0.49306690783008467</c:v>
                </c:pt>
                <c:pt idx="311">
                  <c:v>0.49346846635145303</c:v>
                </c:pt>
                <c:pt idx="312">
                  <c:v>0.49392632708105327</c:v>
                </c:pt>
                <c:pt idx="313">
                  <c:v>0.49426042805677767</c:v>
                </c:pt>
                <c:pt idx="314">
                  <c:v>0.49457623512797605</c:v>
                </c:pt>
                <c:pt idx="315">
                  <c:v>0.49492115892652527</c:v>
                </c:pt>
                <c:pt idx="316">
                  <c:v>0.49531886474925862</c:v>
                </c:pt>
                <c:pt idx="317">
                  <c:v>0.49570637211580532</c:v>
                </c:pt>
                <c:pt idx="318">
                  <c:v>0.49608015117888166</c:v>
                </c:pt>
                <c:pt idx="319">
                  <c:v>0.49645413681403233</c:v>
                </c:pt>
                <c:pt idx="320">
                  <c:v>0.49687007419906365</c:v>
                </c:pt>
                <c:pt idx="321">
                  <c:v>0.49724849409663091</c:v>
                </c:pt>
                <c:pt idx="322">
                  <c:v>0.49757251004516295</c:v>
                </c:pt>
                <c:pt idx="323">
                  <c:v>0.49793105383876268</c:v>
                </c:pt>
                <c:pt idx="324">
                  <c:v>0.49828940301295271</c:v>
                </c:pt>
                <c:pt idx="325">
                  <c:v>0.49865588780543141</c:v>
                </c:pt>
                <c:pt idx="326">
                  <c:v>0.49905522627048526</c:v>
                </c:pt>
                <c:pt idx="327">
                  <c:v>0.49944043656616227</c:v>
                </c:pt>
                <c:pt idx="328">
                  <c:v>0.49980757392321967</c:v>
                </c:pt>
                <c:pt idx="329">
                  <c:v>0.50016854719646431</c:v>
                </c:pt>
                <c:pt idx="330">
                  <c:v>0.50056125518035366</c:v>
                </c:pt>
                <c:pt idx="331">
                  <c:v>0.50092528380702495</c:v>
                </c:pt>
                <c:pt idx="332">
                  <c:v>0.5012471015166613</c:v>
                </c:pt>
                <c:pt idx="333">
                  <c:v>0.50160490090570675</c:v>
                </c:pt>
                <c:pt idx="334">
                  <c:v>0.50197482642490199</c:v>
                </c:pt>
                <c:pt idx="335">
                  <c:v>0.50233182687789935</c:v>
                </c:pt>
                <c:pt idx="336">
                  <c:v>0.50264739908666478</c:v>
                </c:pt>
                <c:pt idx="337">
                  <c:v>0.50297106090666532</c:v>
                </c:pt>
                <c:pt idx="338">
                  <c:v>0.50331550287077198</c:v>
                </c:pt>
                <c:pt idx="339">
                  <c:v>0.50367842143444763</c:v>
                </c:pt>
                <c:pt idx="340">
                  <c:v>0.50403730150900306</c:v>
                </c:pt>
                <c:pt idx="341">
                  <c:v>0.50436109774156801</c:v>
                </c:pt>
                <c:pt idx="342">
                  <c:v>0.50465310936790642</c:v>
                </c:pt>
                <c:pt idx="343">
                  <c:v>0.50497788062919191</c:v>
                </c:pt>
                <c:pt idx="344">
                  <c:v>0.50532555281739566</c:v>
                </c:pt>
                <c:pt idx="345">
                  <c:v>0.50568966312001462</c:v>
                </c:pt>
                <c:pt idx="346">
                  <c:v>0.50605959630611064</c:v>
                </c:pt>
                <c:pt idx="347">
                  <c:v>0.5063961027033983</c:v>
                </c:pt>
                <c:pt idx="348">
                  <c:v>0.50670702475441332</c:v>
                </c:pt>
                <c:pt idx="349">
                  <c:v>0.50701099663796489</c:v>
                </c:pt>
                <c:pt idx="350">
                  <c:v>0.50730288884757735</c:v>
                </c:pt>
                <c:pt idx="351">
                  <c:v>0.50762655896554543</c:v>
                </c:pt>
                <c:pt idx="352">
                  <c:v>0.50798212104632501</c:v>
                </c:pt>
                <c:pt idx="353">
                  <c:v>0.5082862373981426</c:v>
                </c:pt>
                <c:pt idx="354">
                  <c:v>0.50859473178048942</c:v>
                </c:pt>
                <c:pt idx="355">
                  <c:v>0.50889695301267801</c:v>
                </c:pt>
                <c:pt idx="356">
                  <c:v>0.50915524002512136</c:v>
                </c:pt>
                <c:pt idx="357">
                  <c:v>0.5094725422698464</c:v>
                </c:pt>
                <c:pt idx="358">
                  <c:v>0.50981291680423801</c:v>
                </c:pt>
                <c:pt idx="359">
                  <c:v>0.51012870848111802</c:v>
                </c:pt>
                <c:pt idx="360">
                  <c:v>0.51045414911613063</c:v>
                </c:pt>
                <c:pt idx="361">
                  <c:v>0.51077100546917398</c:v>
                </c:pt>
                <c:pt idx="362">
                  <c:v>0.51106385223590223</c:v>
                </c:pt>
                <c:pt idx="363">
                  <c:v>0.51131861759778297</c:v>
                </c:pt>
                <c:pt idx="364">
                  <c:v>0.51159318500421325</c:v>
                </c:pt>
                <c:pt idx="365">
                  <c:v>0.51188081826995835</c:v>
                </c:pt>
                <c:pt idx="366">
                  <c:v>0.51214365764110592</c:v>
                </c:pt>
                <c:pt idx="367">
                  <c:v>0.51237984431260697</c:v>
                </c:pt>
                <c:pt idx="368">
                  <c:v>0.51265038259490059</c:v>
                </c:pt>
                <c:pt idx="369">
                  <c:v>0.51298324127358097</c:v>
                </c:pt>
                <c:pt idx="370">
                  <c:v>0.51324774522546202</c:v>
                </c:pt>
                <c:pt idx="371">
                  <c:v>0.51353574101603527</c:v>
                </c:pt>
                <c:pt idx="372">
                  <c:v>0.51385664967637235</c:v>
                </c:pt>
                <c:pt idx="373">
                  <c:v>0.51411072069225272</c:v>
                </c:pt>
                <c:pt idx="374">
                  <c:v>0.51436341750884662</c:v>
                </c:pt>
                <c:pt idx="375">
                  <c:v>0.51462700791934102</c:v>
                </c:pt>
                <c:pt idx="376">
                  <c:v>0.51489622212337172</c:v>
                </c:pt>
                <c:pt idx="377">
                  <c:v>0.5151775443705513</c:v>
                </c:pt>
                <c:pt idx="378">
                  <c:v>0.51544537643964405</c:v>
                </c:pt>
                <c:pt idx="379">
                  <c:v>0.51568350772281624</c:v>
                </c:pt>
                <c:pt idx="380">
                  <c:v>0.5159019680812057</c:v>
                </c:pt>
                <c:pt idx="381">
                  <c:v>0.51614831461789035</c:v>
                </c:pt>
                <c:pt idx="382">
                  <c:v>0.5164202319286213</c:v>
                </c:pt>
                <c:pt idx="383">
                  <c:v>0.516666668016597</c:v>
                </c:pt>
                <c:pt idx="384">
                  <c:v>0.51687253626083862</c:v>
                </c:pt>
                <c:pt idx="385">
                  <c:v>0.5170800809721664</c:v>
                </c:pt>
                <c:pt idx="386">
                  <c:v>0.51733736874880065</c:v>
                </c:pt>
                <c:pt idx="387">
                  <c:v>0.51758907659652131</c:v>
                </c:pt>
                <c:pt idx="388">
                  <c:v>0.51784164771052499</c:v>
                </c:pt>
                <c:pt idx="389">
                  <c:v>0.51809254283878203</c:v>
                </c:pt>
                <c:pt idx="390">
                  <c:v>0.51830319366733002</c:v>
                </c:pt>
                <c:pt idx="391">
                  <c:v>0.51852942879974029</c:v>
                </c:pt>
                <c:pt idx="392">
                  <c:v>0.51876777868986601</c:v>
                </c:pt>
                <c:pt idx="393">
                  <c:v>0.51897882378484306</c:v>
                </c:pt>
                <c:pt idx="394">
                  <c:v>0.51922347402703106</c:v>
                </c:pt>
                <c:pt idx="395">
                  <c:v>0.51943049264381125</c:v>
                </c:pt>
                <c:pt idx="396">
                  <c:v>0.5195501742779306</c:v>
                </c:pt>
                <c:pt idx="397">
                  <c:v>0.51974362843100697</c:v>
                </c:pt>
                <c:pt idx="398">
                  <c:v>0.51996233638466427</c:v>
                </c:pt>
                <c:pt idx="399">
                  <c:v>0.52017813801829427</c:v>
                </c:pt>
                <c:pt idx="400">
                  <c:v>0.52040586882055606</c:v>
                </c:pt>
                <c:pt idx="401">
                  <c:v>0.52058873878442435</c:v>
                </c:pt>
                <c:pt idx="402">
                  <c:v>0.520763023487956</c:v>
                </c:pt>
                <c:pt idx="403">
                  <c:v>0.52099314975169564</c:v>
                </c:pt>
                <c:pt idx="404">
                  <c:v>0.52117684212353532</c:v>
                </c:pt>
                <c:pt idx="405">
                  <c:v>0.52136022865354981</c:v>
                </c:pt>
                <c:pt idx="406">
                  <c:v>0.52156888094824205</c:v>
                </c:pt>
                <c:pt idx="407">
                  <c:v>0.52170811653035765</c:v>
                </c:pt>
                <c:pt idx="408">
                  <c:v>0.52188983351622131</c:v>
                </c:pt>
                <c:pt idx="409">
                  <c:v>0.52210498543781136</c:v>
                </c:pt>
                <c:pt idx="410">
                  <c:v>0.52224165491732233</c:v>
                </c:pt>
                <c:pt idx="411">
                  <c:v>0.52238585794284698</c:v>
                </c:pt>
                <c:pt idx="412">
                  <c:v>0.52254307934844535</c:v>
                </c:pt>
                <c:pt idx="413">
                  <c:v>0.52270312646274009</c:v>
                </c:pt>
                <c:pt idx="414">
                  <c:v>0.52288257415198869</c:v>
                </c:pt>
                <c:pt idx="415">
                  <c:v>0.52307217623763136</c:v>
                </c:pt>
                <c:pt idx="416">
                  <c:v>0.52325072802324268</c:v>
                </c:pt>
                <c:pt idx="417">
                  <c:v>0.52337273956495534</c:v>
                </c:pt>
                <c:pt idx="418">
                  <c:v>0.52350090857980824</c:v>
                </c:pt>
                <c:pt idx="419">
                  <c:v>0.52364324480621394</c:v>
                </c:pt>
                <c:pt idx="420">
                  <c:v>0.52378498614265434</c:v>
                </c:pt>
                <c:pt idx="421">
                  <c:v>0.52394700835318142</c:v>
                </c:pt>
                <c:pt idx="422">
                  <c:v>0.52408389400079358</c:v>
                </c:pt>
                <c:pt idx="423">
                  <c:v>0.52417162832642095</c:v>
                </c:pt>
                <c:pt idx="424">
                  <c:v>0.52426317834579461</c:v>
                </c:pt>
                <c:pt idx="425">
                  <c:v>0.52438642724978501</c:v>
                </c:pt>
                <c:pt idx="426">
                  <c:v>0.52453784896234867</c:v>
                </c:pt>
                <c:pt idx="427">
                  <c:v>0.52468496529062369</c:v>
                </c:pt>
                <c:pt idx="428">
                  <c:v>0.52479711693684039</c:v>
                </c:pt>
                <c:pt idx="429">
                  <c:v>0.52490595385503358</c:v>
                </c:pt>
                <c:pt idx="430">
                  <c:v>0.52504663741687063</c:v>
                </c:pt>
                <c:pt idx="431">
                  <c:v>0.52518875760375638</c:v>
                </c:pt>
                <c:pt idx="432">
                  <c:v>0.52530421765588231</c:v>
                </c:pt>
                <c:pt idx="433">
                  <c:v>0.52539759826683996</c:v>
                </c:pt>
                <c:pt idx="434">
                  <c:v>0.52552290801004231</c:v>
                </c:pt>
                <c:pt idx="435">
                  <c:v>0.52561507554152131</c:v>
                </c:pt>
                <c:pt idx="436">
                  <c:v>0.52571501849939339</c:v>
                </c:pt>
                <c:pt idx="437">
                  <c:v>0.52588109541980332</c:v>
                </c:pt>
                <c:pt idx="438">
                  <c:v>0.5259500194192267</c:v>
                </c:pt>
                <c:pt idx="439">
                  <c:v>0.52605217547138594</c:v>
                </c:pt>
                <c:pt idx="440">
                  <c:v>0.52624249645752097</c:v>
                </c:pt>
                <c:pt idx="441">
                  <c:v>0.52633648220055329</c:v>
                </c:pt>
                <c:pt idx="442">
                  <c:v>0.52640146023914058</c:v>
                </c:pt>
                <c:pt idx="443">
                  <c:v>0.52647654388266796</c:v>
                </c:pt>
                <c:pt idx="444">
                  <c:v>0.52658865873447436</c:v>
                </c:pt>
                <c:pt idx="445">
                  <c:v>0.52670933673671361</c:v>
                </c:pt>
                <c:pt idx="446">
                  <c:v>0.52680728785370734</c:v>
                </c:pt>
                <c:pt idx="447">
                  <c:v>0.52687864392283268</c:v>
                </c:pt>
                <c:pt idx="448">
                  <c:v>0.527012166567421</c:v>
                </c:pt>
                <c:pt idx="449">
                  <c:v>0.52711899815262775</c:v>
                </c:pt>
                <c:pt idx="450">
                  <c:v>0.52719124920121729</c:v>
                </c:pt>
                <c:pt idx="451">
                  <c:v>0.52729597602968403</c:v>
                </c:pt>
                <c:pt idx="452">
                  <c:v>0.5273372136170833</c:v>
                </c:pt>
                <c:pt idx="453">
                  <c:v>0.52737770624346192</c:v>
                </c:pt>
                <c:pt idx="454">
                  <c:v>0.52748608460729807</c:v>
                </c:pt>
                <c:pt idx="455">
                  <c:v>0.52756020124185699</c:v>
                </c:pt>
                <c:pt idx="456">
                  <c:v>0.52762400932160569</c:v>
                </c:pt>
                <c:pt idx="457">
                  <c:v>0.52769919456042835</c:v>
                </c:pt>
                <c:pt idx="458">
                  <c:v>0.52779832645523472</c:v>
                </c:pt>
                <c:pt idx="459">
                  <c:v>0.52792402467797694</c:v>
                </c:pt>
                <c:pt idx="460">
                  <c:v>0.52803332250657287</c:v>
                </c:pt>
                <c:pt idx="461">
                  <c:v>0.52809468141566096</c:v>
                </c:pt>
                <c:pt idx="462">
                  <c:v>0.52826934821627869</c:v>
                </c:pt>
                <c:pt idx="463">
                  <c:v>0.52839241492407496</c:v>
                </c:pt>
                <c:pt idx="464">
                  <c:v>0.52840821657719628</c:v>
                </c:pt>
                <c:pt idx="465">
                  <c:v>0.52849809800516634</c:v>
                </c:pt>
                <c:pt idx="466">
                  <c:v>0.5285574143685583</c:v>
                </c:pt>
                <c:pt idx="467">
                  <c:v>0.5285999579368974</c:v>
                </c:pt>
                <c:pt idx="468">
                  <c:v>0.52867796742838369</c:v>
                </c:pt>
                <c:pt idx="469">
                  <c:v>0.52874452207852596</c:v>
                </c:pt>
                <c:pt idx="470">
                  <c:v>0.5288252713002789</c:v>
                </c:pt>
                <c:pt idx="471">
                  <c:v>0.52893058070155929</c:v>
                </c:pt>
                <c:pt idx="472">
                  <c:v>0.52902024923665836</c:v>
                </c:pt>
                <c:pt idx="473">
                  <c:v>0.52911459018087126</c:v>
                </c:pt>
                <c:pt idx="474">
                  <c:v>0.52920347591575656</c:v>
                </c:pt>
                <c:pt idx="475">
                  <c:v>0.52926848553879491</c:v>
                </c:pt>
                <c:pt idx="476">
                  <c:v>0.5293750852620307</c:v>
                </c:pt>
                <c:pt idx="477">
                  <c:v>0.52952338307510294</c:v>
                </c:pt>
                <c:pt idx="478">
                  <c:v>0.52968817597621332</c:v>
                </c:pt>
                <c:pt idx="479">
                  <c:v>0.52981784700850032</c:v>
                </c:pt>
                <c:pt idx="480">
                  <c:v>0.52985663783481474</c:v>
                </c:pt>
                <c:pt idx="481">
                  <c:v>0.52988010312713607</c:v>
                </c:pt>
                <c:pt idx="482">
                  <c:v>0.53003746574180333</c:v>
                </c:pt>
                <c:pt idx="483">
                  <c:v>0.53016475508169969</c:v>
                </c:pt>
                <c:pt idx="484">
                  <c:v>0.53026430531978874</c:v>
                </c:pt>
                <c:pt idx="485">
                  <c:v>0.53035515609100903</c:v>
                </c:pt>
                <c:pt idx="486">
                  <c:v>0.53041178592277272</c:v>
                </c:pt>
                <c:pt idx="487">
                  <c:v>0.53049821914286566</c:v>
                </c:pt>
                <c:pt idx="488">
                  <c:v>0.53061724479872507</c:v>
                </c:pt>
                <c:pt idx="489">
                  <c:v>0.53072600872542341</c:v>
                </c:pt>
                <c:pt idx="490">
                  <c:v>0.53079793558199562</c:v>
                </c:pt>
                <c:pt idx="491">
                  <c:v>0.53088008147295163</c:v>
                </c:pt>
                <c:pt idx="492">
                  <c:v>0.53100459606871475</c:v>
                </c:pt>
                <c:pt idx="493">
                  <c:v>0.53111199634780137</c:v>
                </c:pt>
                <c:pt idx="494">
                  <c:v>0.5312536233793943</c:v>
                </c:pt>
                <c:pt idx="495">
                  <c:v>0.53139738765001931</c:v>
                </c:pt>
                <c:pt idx="496">
                  <c:v>0.5314580045214089</c:v>
                </c:pt>
                <c:pt idx="497">
                  <c:v>0.53155155438123025</c:v>
                </c:pt>
                <c:pt idx="498">
                  <c:v>0.53165901048193698</c:v>
                </c:pt>
                <c:pt idx="499">
                  <c:v>0.53176903513399698</c:v>
                </c:pt>
                <c:pt idx="500">
                  <c:v>0.53198746201889169</c:v>
                </c:pt>
                <c:pt idx="501">
                  <c:v>0.53214815998272935</c:v>
                </c:pt>
                <c:pt idx="502">
                  <c:v>0.532239557866788</c:v>
                </c:pt>
                <c:pt idx="503">
                  <c:v>0.5323592147338353</c:v>
                </c:pt>
                <c:pt idx="504">
                  <c:v>0.53242829860972929</c:v>
                </c:pt>
                <c:pt idx="505">
                  <c:v>0.53254671168308199</c:v>
                </c:pt>
                <c:pt idx="506">
                  <c:v>0.53276413084351337</c:v>
                </c:pt>
                <c:pt idx="507">
                  <c:v>0.53290587146251134</c:v>
                </c:pt>
                <c:pt idx="508">
                  <c:v>0.53302858046861201</c:v>
                </c:pt>
                <c:pt idx="509">
                  <c:v>0.53313806950537934</c:v>
                </c:pt>
                <c:pt idx="510">
                  <c:v>0.53321533955105338</c:v>
                </c:pt>
                <c:pt idx="511">
                  <c:v>0.53331807172752932</c:v>
                </c:pt>
                <c:pt idx="512">
                  <c:v>0.53346926875228062</c:v>
                </c:pt>
                <c:pt idx="513">
                  <c:v>0.53366361380871929</c:v>
                </c:pt>
                <c:pt idx="514">
                  <c:v>0.53385023908589424</c:v>
                </c:pt>
                <c:pt idx="515">
                  <c:v>0.53401362846621903</c:v>
                </c:pt>
                <c:pt idx="516">
                  <c:v>0.53414157985765709</c:v>
                </c:pt>
                <c:pt idx="517">
                  <c:v>0.53423838253313505</c:v>
                </c:pt>
                <c:pt idx="518">
                  <c:v>0.53441619197773205</c:v>
                </c:pt>
                <c:pt idx="519">
                  <c:v>0.53460171241503229</c:v>
                </c:pt>
                <c:pt idx="520">
                  <c:v>0.53474877912315333</c:v>
                </c:pt>
                <c:pt idx="521">
                  <c:v>0.53493646998862898</c:v>
                </c:pt>
                <c:pt idx="522">
                  <c:v>0.53505466957128378</c:v>
                </c:pt>
                <c:pt idx="523">
                  <c:v>0.53517776154198604</c:v>
                </c:pt>
                <c:pt idx="524">
                  <c:v>0.53542673604896807</c:v>
                </c:pt>
                <c:pt idx="525">
                  <c:v>0.53557466132372333</c:v>
                </c:pt>
                <c:pt idx="526">
                  <c:v>0.53567065591975593</c:v>
                </c:pt>
                <c:pt idx="527">
                  <c:v>0.53578134723019932</c:v>
                </c:pt>
                <c:pt idx="528">
                  <c:v>0.535957560017848</c:v>
                </c:pt>
                <c:pt idx="529">
                  <c:v>0.53609706529845802</c:v>
                </c:pt>
                <c:pt idx="530">
                  <c:v>0.53621617829406631</c:v>
                </c:pt>
                <c:pt idx="531">
                  <c:v>0.53637006666154574</c:v>
                </c:pt>
                <c:pt idx="532">
                  <c:v>0.53655739450656603</c:v>
                </c:pt>
                <c:pt idx="533">
                  <c:v>0.53681561898791774</c:v>
                </c:pt>
                <c:pt idx="534">
                  <c:v>0.53709223737561496</c:v>
                </c:pt>
                <c:pt idx="535">
                  <c:v>0.53722426766649167</c:v>
                </c:pt>
                <c:pt idx="536">
                  <c:v>0.53731297400985367</c:v>
                </c:pt>
                <c:pt idx="537">
                  <c:v>0.53744862233305735</c:v>
                </c:pt>
                <c:pt idx="538">
                  <c:v>0.53767136017253037</c:v>
                </c:pt>
                <c:pt idx="539">
                  <c:v>0.53783117103419231</c:v>
                </c:pt>
                <c:pt idx="540">
                  <c:v>0.53800257333235402</c:v>
                </c:pt>
                <c:pt idx="541">
                  <c:v>0.53819752057771264</c:v>
                </c:pt>
                <c:pt idx="542">
                  <c:v>0.53836823897753339</c:v>
                </c:pt>
                <c:pt idx="543">
                  <c:v>0.53847127032350939</c:v>
                </c:pt>
                <c:pt idx="544">
                  <c:v>0.53859572912443499</c:v>
                </c:pt>
                <c:pt idx="545">
                  <c:v>0.53879770933403537</c:v>
                </c:pt>
                <c:pt idx="546">
                  <c:v>0.53898254860145633</c:v>
                </c:pt>
                <c:pt idx="547">
                  <c:v>0.53910181830257164</c:v>
                </c:pt>
                <c:pt idx="548">
                  <c:v>0.53921572495509063</c:v>
                </c:pt>
                <c:pt idx="549">
                  <c:v>0.53942474840561394</c:v>
                </c:pt>
                <c:pt idx="550">
                  <c:v>0.53958242210914731</c:v>
                </c:pt>
                <c:pt idx="551">
                  <c:v>0.53971593727860934</c:v>
                </c:pt>
                <c:pt idx="552">
                  <c:v>0.53986027473144726</c:v>
                </c:pt>
                <c:pt idx="553">
                  <c:v>0.54002699829671263</c:v>
                </c:pt>
                <c:pt idx="554">
                  <c:v>0.5402639028423003</c:v>
                </c:pt>
                <c:pt idx="555">
                  <c:v>0.54049804355707509</c:v>
                </c:pt>
                <c:pt idx="556">
                  <c:v>0.54065564000909794</c:v>
                </c:pt>
                <c:pt idx="557">
                  <c:v>0.54088880097607694</c:v>
                </c:pt>
                <c:pt idx="558">
                  <c:v>0.54104249631412904</c:v>
                </c:pt>
                <c:pt idx="559">
                  <c:v>0.54114180298227232</c:v>
                </c:pt>
                <c:pt idx="560">
                  <c:v>0.54138863801876369</c:v>
                </c:pt>
                <c:pt idx="561">
                  <c:v>0.54155465761422172</c:v>
                </c:pt>
                <c:pt idx="562">
                  <c:v>0.54171636669078838</c:v>
                </c:pt>
                <c:pt idx="563">
                  <c:v>0.54194603079677639</c:v>
                </c:pt>
                <c:pt idx="564">
                  <c:v>0.54212321030750399</c:v>
                </c:pt>
                <c:pt idx="565">
                  <c:v>0.54234170815798965</c:v>
                </c:pt>
                <c:pt idx="566">
                  <c:v>0.54261824103226797</c:v>
                </c:pt>
                <c:pt idx="567">
                  <c:v>0.54290900923488561</c:v>
                </c:pt>
                <c:pt idx="568">
                  <c:v>0.5430517412327287</c:v>
                </c:pt>
                <c:pt idx="569">
                  <c:v>0.54318461129720907</c:v>
                </c:pt>
                <c:pt idx="570">
                  <c:v>0.54339138537355403</c:v>
                </c:pt>
                <c:pt idx="571">
                  <c:v>0.54362982698260576</c:v>
                </c:pt>
                <c:pt idx="572">
                  <c:v>0.54385091524846063</c:v>
                </c:pt>
                <c:pt idx="573">
                  <c:v>0.54401860658839662</c:v>
                </c:pt>
                <c:pt idx="574">
                  <c:v>0.54413310419304362</c:v>
                </c:pt>
                <c:pt idx="575">
                  <c:v>0.54429056716290303</c:v>
                </c:pt>
                <c:pt idx="576">
                  <c:v>0.54447378225626963</c:v>
                </c:pt>
                <c:pt idx="577">
                  <c:v>0.54469896249250793</c:v>
                </c:pt>
                <c:pt idx="578">
                  <c:v>0.5449931912567566</c:v>
                </c:pt>
                <c:pt idx="579">
                  <c:v>0.54525738666730239</c:v>
                </c:pt>
                <c:pt idx="580">
                  <c:v>0.54544090326027461</c:v>
                </c:pt>
                <c:pt idx="581">
                  <c:v>0.54556781560833267</c:v>
                </c:pt>
                <c:pt idx="582">
                  <c:v>0.54577570193618397</c:v>
                </c:pt>
                <c:pt idx="583">
                  <c:v>0.5460429778561886</c:v>
                </c:pt>
                <c:pt idx="584">
                  <c:v>0.54624795611605192</c:v>
                </c:pt>
                <c:pt idx="585">
                  <c:v>0.54633103334990263</c:v>
                </c:pt>
                <c:pt idx="586">
                  <c:v>0.54666426152151837</c:v>
                </c:pt>
                <c:pt idx="587">
                  <c:v>0.54691449983416329</c:v>
                </c:pt>
                <c:pt idx="588">
                  <c:v>0.54703318363632258</c:v>
                </c:pt>
                <c:pt idx="589">
                  <c:v>0.54721036843106696</c:v>
                </c:pt>
                <c:pt idx="590">
                  <c:v>0.54740952698794099</c:v>
                </c:pt>
                <c:pt idx="591">
                  <c:v>0.54769664292134201</c:v>
                </c:pt>
                <c:pt idx="592">
                  <c:v>0.54802576844009809</c:v>
                </c:pt>
                <c:pt idx="593">
                  <c:v>0.5481295350315426</c:v>
                </c:pt>
                <c:pt idx="594">
                  <c:v>0.54814115074635905</c:v>
                </c:pt>
                <c:pt idx="595">
                  <c:v>0.54827422580450058</c:v>
                </c:pt>
                <c:pt idx="596">
                  <c:v>0.54864534688773159</c:v>
                </c:pt>
                <c:pt idx="597">
                  <c:v>0.54886153917923775</c:v>
                </c:pt>
                <c:pt idx="598">
                  <c:v>0.54903120901517433</c:v>
                </c:pt>
                <c:pt idx="599">
                  <c:v>0.54925752330347732</c:v>
                </c:pt>
                <c:pt idx="600">
                  <c:v>0.54958781809786572</c:v>
                </c:pt>
                <c:pt idx="601">
                  <c:v>0.54958781809786572</c:v>
                </c:pt>
                <c:pt idx="602">
                  <c:v>0.54971324475858563</c:v>
                </c:pt>
                <c:pt idx="603">
                  <c:v>0.54987261958533573</c:v>
                </c:pt>
                <c:pt idx="604">
                  <c:v>0.55003749701662896</c:v>
                </c:pt>
                <c:pt idx="605">
                  <c:v>0.55027224777284833</c:v>
                </c:pt>
                <c:pt idx="606">
                  <c:v>0.55050411544605937</c:v>
                </c:pt>
                <c:pt idx="607">
                  <c:v>0.55081962809678964</c:v>
                </c:pt>
                <c:pt idx="608">
                  <c:v>0.55119271134987968</c:v>
                </c:pt>
                <c:pt idx="609">
                  <c:v>0.55150944421981973</c:v>
                </c:pt>
                <c:pt idx="610">
                  <c:v>0.5517789653526054</c:v>
                </c:pt>
                <c:pt idx="611">
                  <c:v>0.55191303598842667</c:v>
                </c:pt>
                <c:pt idx="612">
                  <c:v>0.55193843797574238</c:v>
                </c:pt>
                <c:pt idx="613">
                  <c:v>0.55207955251763929</c:v>
                </c:pt>
                <c:pt idx="614">
                  <c:v>0.55225563521500665</c:v>
                </c:pt>
                <c:pt idx="615">
                  <c:v>0.55246758714522626</c:v>
                </c:pt>
                <c:pt idx="616">
                  <c:v>0.55267076637853441</c:v>
                </c:pt>
                <c:pt idx="617">
                  <c:v>0.55291179247618993</c:v>
                </c:pt>
                <c:pt idx="618">
                  <c:v>0.55312420382359662</c:v>
                </c:pt>
                <c:pt idx="619">
                  <c:v>0.55335008247311768</c:v>
                </c:pt>
                <c:pt idx="620">
                  <c:v>0.55349709708108674</c:v>
                </c:pt>
                <c:pt idx="621">
                  <c:v>0.55360057342962843</c:v>
                </c:pt>
                <c:pt idx="622">
                  <c:v>0.55378643923768534</c:v>
                </c:pt>
                <c:pt idx="623">
                  <c:v>0.55392989120456937</c:v>
                </c:pt>
                <c:pt idx="624">
                  <c:v>0.55406097185312697</c:v>
                </c:pt>
                <c:pt idx="625">
                  <c:v>0.55432097177653272</c:v>
                </c:pt>
                <c:pt idx="626">
                  <c:v>0.55456963024046768</c:v>
                </c:pt>
                <c:pt idx="627">
                  <c:v>0.55476207271059141</c:v>
                </c:pt>
                <c:pt idx="628">
                  <c:v>0.55501350348264733</c:v>
                </c:pt>
                <c:pt idx="629">
                  <c:v>0.55527244018826727</c:v>
                </c:pt>
                <c:pt idx="630">
                  <c:v>0.555534549585739</c:v>
                </c:pt>
                <c:pt idx="631">
                  <c:v>0.55580176003107196</c:v>
                </c:pt>
                <c:pt idx="632">
                  <c:v>0.55609263836558409</c:v>
                </c:pt>
                <c:pt idx="633">
                  <c:v>0.55638813731777459</c:v>
                </c:pt>
                <c:pt idx="634">
                  <c:v>0.55656367693487308</c:v>
                </c:pt>
                <c:pt idx="635">
                  <c:v>0.55673331732105569</c:v>
                </c:pt>
                <c:pt idx="636">
                  <c:v>0.55699073439574265</c:v>
                </c:pt>
                <c:pt idx="637">
                  <c:v>0.55719947999092168</c:v>
                </c:pt>
                <c:pt idx="638">
                  <c:v>0.55745534719536594</c:v>
                </c:pt>
                <c:pt idx="639">
                  <c:v>0.55773971001453326</c:v>
                </c:pt>
                <c:pt idx="640">
                  <c:v>0.55795828947881743</c:v>
                </c:pt>
                <c:pt idx="641">
                  <c:v>0.55823506400565936</c:v>
                </c:pt>
                <c:pt idx="642">
                  <c:v>0.55849251466587901</c:v>
                </c:pt>
                <c:pt idx="643">
                  <c:v>0.55876485944536469</c:v>
                </c:pt>
                <c:pt idx="644">
                  <c:v>0.5589941933246646</c:v>
                </c:pt>
                <c:pt idx="645">
                  <c:v>0.55920975641917237</c:v>
                </c:pt>
                <c:pt idx="646">
                  <c:v>0.55940127660263894</c:v>
                </c:pt>
                <c:pt idx="647">
                  <c:v>0.55963003707510561</c:v>
                </c:pt>
                <c:pt idx="648">
                  <c:v>0.55987481670794159</c:v>
                </c:pt>
                <c:pt idx="649">
                  <c:v>0.56016340885629801</c:v>
                </c:pt>
                <c:pt idx="650">
                  <c:v>0.56039556100414567</c:v>
                </c:pt>
                <c:pt idx="651">
                  <c:v>0.56053498181701333</c:v>
                </c:pt>
                <c:pt idx="652">
                  <c:v>0.56078370542947864</c:v>
                </c:pt>
                <c:pt idx="653">
                  <c:v>0.56095863260777035</c:v>
                </c:pt>
                <c:pt idx="654">
                  <c:v>0.56110857218166788</c:v>
                </c:pt>
                <c:pt idx="655">
                  <c:v>0.5613470999500193</c:v>
                </c:pt>
                <c:pt idx="656">
                  <c:v>0.56166089790014773</c:v>
                </c:pt>
                <c:pt idx="657">
                  <c:v>0.56186958461432168</c:v>
                </c:pt>
                <c:pt idx="658">
                  <c:v>0.56212837661429205</c:v>
                </c:pt>
                <c:pt idx="659">
                  <c:v>0.56246653268194935</c:v>
                </c:pt>
                <c:pt idx="660">
                  <c:v>0.56268228213825633</c:v>
                </c:pt>
                <c:pt idx="661">
                  <c:v>0.56286026883414575</c:v>
                </c:pt>
                <c:pt idx="662">
                  <c:v>0.56309429286834167</c:v>
                </c:pt>
                <c:pt idx="663">
                  <c:v>0.56332747020714757</c:v>
                </c:pt>
                <c:pt idx="664">
                  <c:v>0.56352675766275395</c:v>
                </c:pt>
                <c:pt idx="665">
                  <c:v>0.56373488166615937</c:v>
                </c:pt>
                <c:pt idx="666">
                  <c:v>0.56395791975777099</c:v>
                </c:pt>
                <c:pt idx="667">
                  <c:v>0.56415556986164572</c:v>
                </c:pt>
                <c:pt idx="668">
                  <c:v>0.56427156489473596</c:v>
                </c:pt>
                <c:pt idx="669">
                  <c:v>0.56448897586733571</c:v>
                </c:pt>
                <c:pt idx="670">
                  <c:v>0.56476077657898871</c:v>
                </c:pt>
                <c:pt idx="671">
                  <c:v>0.56500932481739374</c:v>
                </c:pt>
                <c:pt idx="672">
                  <c:v>0.5652938269435257</c:v>
                </c:pt>
                <c:pt idx="673">
                  <c:v>0.56556195831177636</c:v>
                </c:pt>
                <c:pt idx="674">
                  <c:v>0.56579224524231797</c:v>
                </c:pt>
                <c:pt idx="675">
                  <c:v>0.56602761791260037</c:v>
                </c:pt>
                <c:pt idx="676">
                  <c:v>0.56624285152991172</c:v>
                </c:pt>
                <c:pt idx="677">
                  <c:v>0.56650755289079768</c:v>
                </c:pt>
                <c:pt idx="678">
                  <c:v>0.56676778666211802</c:v>
                </c:pt>
                <c:pt idx="679">
                  <c:v>0.56699109430101602</c:v>
                </c:pt>
                <c:pt idx="680">
                  <c:v>0.56722006602869868</c:v>
                </c:pt>
                <c:pt idx="681">
                  <c:v>0.56741672850641101</c:v>
                </c:pt>
                <c:pt idx="682">
                  <c:v>0.56764623478414133</c:v>
                </c:pt>
                <c:pt idx="683">
                  <c:v>0.567876436192433</c:v>
                </c:pt>
                <c:pt idx="684">
                  <c:v>0.5681422103899636</c:v>
                </c:pt>
                <c:pt idx="685">
                  <c:v>0.56844042019272567</c:v>
                </c:pt>
                <c:pt idx="686">
                  <c:v>0.56877475907301867</c:v>
                </c:pt>
                <c:pt idx="687">
                  <c:v>0.5690433331631517</c:v>
                </c:pt>
                <c:pt idx="688">
                  <c:v>0.56933396914564494</c:v>
                </c:pt>
                <c:pt idx="689">
                  <c:v>0.56959808182397131</c:v>
                </c:pt>
                <c:pt idx="690">
                  <c:v>0.56977477818064504</c:v>
                </c:pt>
                <c:pt idx="691">
                  <c:v>0.57000138567697911</c:v>
                </c:pt>
                <c:pt idx="692">
                  <c:v>0.57022935792019036</c:v>
                </c:pt>
                <c:pt idx="693">
                  <c:v>0.57046603387174033</c:v>
                </c:pt>
                <c:pt idx="694">
                  <c:v>0.57073316238883232</c:v>
                </c:pt>
                <c:pt idx="695">
                  <c:v>0.57098408543962453</c:v>
                </c:pt>
                <c:pt idx="696">
                  <c:v>0.5712104338238323</c:v>
                </c:pt>
                <c:pt idx="697">
                  <c:v>0.57144399478145935</c:v>
                </c:pt>
                <c:pt idx="698">
                  <c:v>0.57166103776468669</c:v>
                </c:pt>
                <c:pt idx="699">
                  <c:v>0.57190370658448941</c:v>
                </c:pt>
                <c:pt idx="700">
                  <c:v>0.57216548233171804</c:v>
                </c:pt>
                <c:pt idx="701">
                  <c:v>0.57247534881599904</c:v>
                </c:pt>
                <c:pt idx="702">
                  <c:v>0.57280636886213065</c:v>
                </c:pt>
                <c:pt idx="703">
                  <c:v>0.57310047927653063</c:v>
                </c:pt>
                <c:pt idx="704">
                  <c:v>0.57334250785070762</c:v>
                </c:pt>
                <c:pt idx="705">
                  <c:v>0.57360075135150834</c:v>
                </c:pt>
                <c:pt idx="706">
                  <c:v>0.57383017597255936</c:v>
                </c:pt>
                <c:pt idx="707">
                  <c:v>0.57400714269961639</c:v>
                </c:pt>
                <c:pt idx="708">
                  <c:v>0.574213936523849</c:v>
                </c:pt>
                <c:pt idx="709">
                  <c:v>0.57441528143044607</c:v>
                </c:pt>
                <c:pt idx="710">
                  <c:v>0.57462185363217</c:v>
                </c:pt>
                <c:pt idx="711">
                  <c:v>0.57481657927056473</c:v>
                </c:pt>
                <c:pt idx="712">
                  <c:v>0.57506521173512637</c:v>
                </c:pt>
                <c:pt idx="713">
                  <c:v>0.57530998229672903</c:v>
                </c:pt>
                <c:pt idx="714">
                  <c:v>0.57555199320076966</c:v>
                </c:pt>
                <c:pt idx="715">
                  <c:v>0.57578526279108144</c:v>
                </c:pt>
                <c:pt idx="716">
                  <c:v>0.57599095671932388</c:v>
                </c:pt>
                <c:pt idx="717">
                  <c:v>0.57620836186168034</c:v>
                </c:pt>
                <c:pt idx="718">
                  <c:v>0.57645758721450668</c:v>
                </c:pt>
                <c:pt idx="719">
                  <c:v>0.57672676153728897</c:v>
                </c:pt>
                <c:pt idx="720">
                  <c:v>0.57707098067320362</c:v>
                </c:pt>
                <c:pt idx="721">
                  <c:v>0.57732525809246837</c:v>
                </c:pt>
                <c:pt idx="722">
                  <c:v>0.57752299009609365</c:v>
                </c:pt>
                <c:pt idx="723">
                  <c:v>0.57777861513490902</c:v>
                </c:pt>
                <c:pt idx="724">
                  <c:v>0.57802474107315671</c:v>
                </c:pt>
                <c:pt idx="725">
                  <c:v>0.57826256875419368</c:v>
                </c:pt>
                <c:pt idx="726">
                  <c:v>0.57852793957257165</c:v>
                </c:pt>
                <c:pt idx="727">
                  <c:v>0.57882101742545</c:v>
                </c:pt>
                <c:pt idx="728">
                  <c:v>0.57897959804124233</c:v>
                </c:pt>
                <c:pt idx="729">
                  <c:v>0.57917501937377436</c:v>
                </c:pt>
                <c:pt idx="730">
                  <c:v>0.57939036790878706</c:v>
                </c:pt>
                <c:pt idx="731">
                  <c:v>0.57951085038328098</c:v>
                </c:pt>
                <c:pt idx="732">
                  <c:v>0.57971218789662105</c:v>
                </c:pt>
                <c:pt idx="733">
                  <c:v>0.5799461145749274</c:v>
                </c:pt>
                <c:pt idx="734">
                  <c:v>0.5801734904255923</c:v>
                </c:pt>
                <c:pt idx="735">
                  <c:v>0.58045388654983643</c:v>
                </c:pt>
                <c:pt idx="736">
                  <c:v>0.58067321373669734</c:v>
                </c:pt>
                <c:pt idx="737">
                  <c:v>0.58084847678777274</c:v>
                </c:pt>
                <c:pt idx="738">
                  <c:v>0.5810396732208023</c:v>
                </c:pt>
                <c:pt idx="739">
                  <c:v>0.58120338119212345</c:v>
                </c:pt>
                <c:pt idx="740">
                  <c:v>0.58138018776521239</c:v>
                </c:pt>
                <c:pt idx="741">
                  <c:v>0.58158455178886426</c:v>
                </c:pt>
                <c:pt idx="742">
                  <c:v>0.58182159570260028</c:v>
                </c:pt>
                <c:pt idx="743">
                  <c:v>0.58205176852703966</c:v>
                </c:pt>
                <c:pt idx="744">
                  <c:v>0.58227510953927997</c:v>
                </c:pt>
                <c:pt idx="745">
                  <c:v>0.5824680809725703</c:v>
                </c:pt>
                <c:pt idx="746">
                  <c:v>0.58261634296696474</c:v>
                </c:pt>
                <c:pt idx="747">
                  <c:v>0.58281629652631162</c:v>
                </c:pt>
                <c:pt idx="748">
                  <c:v>0.58301421363156636</c:v>
                </c:pt>
                <c:pt idx="749">
                  <c:v>0.58322261952424193</c:v>
                </c:pt>
                <c:pt idx="750">
                  <c:v>0.58349359185599836</c:v>
                </c:pt>
                <c:pt idx="751">
                  <c:v>0.58370694296034797</c:v>
                </c:pt>
                <c:pt idx="752">
                  <c:v>0.58386271889572028</c:v>
                </c:pt>
                <c:pt idx="753">
                  <c:v>0.58406291982036596</c:v>
                </c:pt>
                <c:pt idx="754">
                  <c:v>0.58427090115709335</c:v>
                </c:pt>
                <c:pt idx="755">
                  <c:v>0.58446605001988827</c:v>
                </c:pt>
                <c:pt idx="756">
                  <c:v>0.58469024507501133</c:v>
                </c:pt>
                <c:pt idx="757">
                  <c:v>0.58494832427209265</c:v>
                </c:pt>
                <c:pt idx="758">
                  <c:v>0.58515058707971201</c:v>
                </c:pt>
                <c:pt idx="759">
                  <c:v>0.58532303903146365</c:v>
                </c:pt>
                <c:pt idx="760">
                  <c:v>0.58551193638801557</c:v>
                </c:pt>
                <c:pt idx="761">
                  <c:v>0.58566737629839427</c:v>
                </c:pt>
                <c:pt idx="762">
                  <c:v>0.58586732410868569</c:v>
                </c:pt>
                <c:pt idx="763">
                  <c:v>0.58609762005811439</c:v>
                </c:pt>
                <c:pt idx="764">
                  <c:v>0.58631726164320208</c:v>
                </c:pt>
                <c:pt idx="765">
                  <c:v>0.58656619542681665</c:v>
                </c:pt>
                <c:pt idx="766">
                  <c:v>0.58678777057360265</c:v>
                </c:pt>
                <c:pt idx="767">
                  <c:v>0.58698153191446334</c:v>
                </c:pt>
                <c:pt idx="768">
                  <c:v>0.58719458860610663</c:v>
                </c:pt>
                <c:pt idx="769">
                  <c:v>0.58741421893217571</c:v>
                </c:pt>
                <c:pt idx="770">
                  <c:v>0.58761066354186597</c:v>
                </c:pt>
                <c:pt idx="771">
                  <c:v>0.58784866832661498</c:v>
                </c:pt>
                <c:pt idx="772">
                  <c:v>0.58812910959435505</c:v>
                </c:pt>
                <c:pt idx="773">
                  <c:v>0.58836342079943937</c:v>
                </c:pt>
                <c:pt idx="774">
                  <c:v>0.58859736693341935</c:v>
                </c:pt>
                <c:pt idx="775">
                  <c:v>0.58882345648608003</c:v>
                </c:pt>
                <c:pt idx="776">
                  <c:v>0.58901594628305298</c:v>
                </c:pt>
                <c:pt idx="777">
                  <c:v>0.58923165736768091</c:v>
                </c:pt>
                <c:pt idx="778">
                  <c:v>0.58946956865476074</c:v>
                </c:pt>
                <c:pt idx="779">
                  <c:v>0.58968921615732894</c:v>
                </c:pt>
                <c:pt idx="780">
                  <c:v>0.58990283289463497</c:v>
                </c:pt>
                <c:pt idx="781">
                  <c:v>0.59011902189194776</c:v>
                </c:pt>
                <c:pt idx="782">
                  <c:v>0.59032566218181393</c:v>
                </c:pt>
                <c:pt idx="783">
                  <c:v>0.59054004251385528</c:v>
                </c:pt>
                <c:pt idx="784">
                  <c:v>0.59076796305941459</c:v>
                </c:pt>
                <c:pt idx="785">
                  <c:v>0.59097982398702031</c:v>
                </c:pt>
                <c:pt idx="786">
                  <c:v>0.59120381671814071</c:v>
                </c:pt>
                <c:pt idx="787">
                  <c:v>0.59143176536878828</c:v>
                </c:pt>
                <c:pt idx="788">
                  <c:v>0.59165987585051372</c:v>
                </c:pt>
                <c:pt idx="789">
                  <c:v>0.59190034296578098</c:v>
                </c:pt>
                <c:pt idx="790">
                  <c:v>0.59212291193012101</c:v>
                </c:pt>
                <c:pt idx="791">
                  <c:v>0.59234241515438868</c:v>
                </c:pt>
                <c:pt idx="792">
                  <c:v>0.59255405124602711</c:v>
                </c:pt>
                <c:pt idx="793">
                  <c:v>0.59274649466891771</c:v>
                </c:pt>
                <c:pt idx="794">
                  <c:v>0.59295079717163668</c:v>
                </c:pt>
                <c:pt idx="795">
                  <c:v>0.59315420123161167</c:v>
                </c:pt>
                <c:pt idx="796">
                  <c:v>0.59336333952166298</c:v>
                </c:pt>
                <c:pt idx="797">
                  <c:v>0.59358954938108088</c:v>
                </c:pt>
                <c:pt idx="798">
                  <c:v>0.59380103794783934</c:v>
                </c:pt>
                <c:pt idx="799">
                  <c:v>0.59400779399774206</c:v>
                </c:pt>
                <c:pt idx="800">
                  <c:v>0.59420677430068003</c:v>
                </c:pt>
                <c:pt idx="801">
                  <c:v>0.59442110804113335</c:v>
                </c:pt>
                <c:pt idx="802">
                  <c:v>0.59463011543543498</c:v>
                </c:pt>
                <c:pt idx="803">
                  <c:v>0.59485174575751498</c:v>
                </c:pt>
                <c:pt idx="804">
                  <c:v>0.59510525642395395</c:v>
                </c:pt>
                <c:pt idx="805">
                  <c:v>0.59532215899768659</c:v>
                </c:pt>
                <c:pt idx="806">
                  <c:v>0.59552578022869895</c:v>
                </c:pt>
                <c:pt idx="807">
                  <c:v>0.59572838550905161</c:v>
                </c:pt>
                <c:pt idx="808">
                  <c:v>0.59591243922474835</c:v>
                </c:pt>
                <c:pt idx="809">
                  <c:v>0.59610334414329103</c:v>
                </c:pt>
                <c:pt idx="810">
                  <c:v>0.5962950627651793</c:v>
                </c:pt>
                <c:pt idx="811">
                  <c:v>0.59648841220940507</c:v>
                </c:pt>
                <c:pt idx="812">
                  <c:v>0.59669458013950238</c:v>
                </c:pt>
                <c:pt idx="813">
                  <c:v>0.59688047925237298</c:v>
                </c:pt>
                <c:pt idx="814">
                  <c:v>0.59705791442804701</c:v>
                </c:pt>
                <c:pt idx="815">
                  <c:v>0.59722174554928997</c:v>
                </c:pt>
                <c:pt idx="816">
                  <c:v>0.597408101077472</c:v>
                </c:pt>
                <c:pt idx="817">
                  <c:v>0.59759228030998535</c:v>
                </c:pt>
                <c:pt idx="818">
                  <c:v>0.59777439388118492</c:v>
                </c:pt>
                <c:pt idx="819">
                  <c:v>0.59797694355922071</c:v>
                </c:pt>
                <c:pt idx="820">
                  <c:v>0.59816354708542174</c:v>
                </c:pt>
                <c:pt idx="821">
                  <c:v>0.59833672442761632</c:v>
                </c:pt>
                <c:pt idx="822">
                  <c:v>0.59850528362866162</c:v>
                </c:pt>
                <c:pt idx="823">
                  <c:v>0.59867145827106072</c:v>
                </c:pt>
                <c:pt idx="824">
                  <c:v>0.59883802860285795</c:v>
                </c:pt>
                <c:pt idx="825">
                  <c:v>0.59898846464436462</c:v>
                </c:pt>
                <c:pt idx="826">
                  <c:v>0.59914804583370718</c:v>
                </c:pt>
                <c:pt idx="827">
                  <c:v>0.59930409882949165</c:v>
                </c:pt>
                <c:pt idx="828">
                  <c:v>0.5994828218378373</c:v>
                </c:pt>
                <c:pt idx="829">
                  <c:v>0.59966073898302763</c:v>
                </c:pt>
                <c:pt idx="830">
                  <c:v>0.5998462898039546</c:v>
                </c:pt>
                <c:pt idx="831">
                  <c:v>0.60002392819475137</c:v>
                </c:pt>
                <c:pt idx="832">
                  <c:v>0.60020698507768133</c:v>
                </c:pt>
                <c:pt idx="833">
                  <c:v>0.6003871648900474</c:v>
                </c:pt>
                <c:pt idx="834">
                  <c:v>0.60056551143722958</c:v>
                </c:pt>
                <c:pt idx="835">
                  <c:v>0.60073392992252794</c:v>
                </c:pt>
                <c:pt idx="836">
                  <c:v>0.60089970910676926</c:v>
                </c:pt>
                <c:pt idx="837">
                  <c:v>0.60106674356511836</c:v>
                </c:pt>
                <c:pt idx="838">
                  <c:v>0.60121198524159458</c:v>
                </c:pt>
                <c:pt idx="839">
                  <c:v>0.60137974693103535</c:v>
                </c:pt>
                <c:pt idx="840">
                  <c:v>0.60156857747455106</c:v>
                </c:pt>
                <c:pt idx="841">
                  <c:v>0.60174947812831536</c:v>
                </c:pt>
                <c:pt idx="842">
                  <c:v>0.60193254701712429</c:v>
                </c:pt>
                <c:pt idx="843">
                  <c:v>0.60212048259359596</c:v>
                </c:pt>
                <c:pt idx="844">
                  <c:v>0.60230450747708131</c:v>
                </c:pt>
                <c:pt idx="845">
                  <c:v>0.60248205866767668</c:v>
                </c:pt>
                <c:pt idx="846">
                  <c:v>0.60267032522704633</c:v>
                </c:pt>
                <c:pt idx="847">
                  <c:v>0.60286940139564771</c:v>
                </c:pt>
                <c:pt idx="848">
                  <c:v>0.60305254318012935</c:v>
                </c:pt>
                <c:pt idx="849">
                  <c:v>0.60322667972223365</c:v>
                </c:pt>
                <c:pt idx="850">
                  <c:v>0.6034140051700736</c:v>
                </c:pt>
                <c:pt idx="851">
                  <c:v>0.60358973892247103</c:v>
                </c:pt>
                <c:pt idx="852">
                  <c:v>0.60378754527161271</c:v>
                </c:pt>
                <c:pt idx="853">
                  <c:v>0.60402716407305534</c:v>
                </c:pt>
                <c:pt idx="854">
                  <c:v>0.60422724365868541</c:v>
                </c:pt>
                <c:pt idx="855">
                  <c:v>0.60440667837619466</c:v>
                </c:pt>
                <c:pt idx="856">
                  <c:v>0.60460016427752972</c:v>
                </c:pt>
                <c:pt idx="857">
                  <c:v>0.60478997055040695</c:v>
                </c:pt>
                <c:pt idx="858">
                  <c:v>0.60496715216125141</c:v>
                </c:pt>
                <c:pt idx="859">
                  <c:v>0.60515231263823166</c:v>
                </c:pt>
                <c:pt idx="860">
                  <c:v>0.60532841657626468</c:v>
                </c:pt>
                <c:pt idx="861">
                  <c:v>0.60551174668049734</c:v>
                </c:pt>
                <c:pt idx="862">
                  <c:v>0.6056835389553844</c:v>
                </c:pt>
                <c:pt idx="863">
                  <c:v>0.60585879592171998</c:v>
                </c:pt>
                <c:pt idx="864">
                  <c:v>0.60604766731845328</c:v>
                </c:pt>
                <c:pt idx="865">
                  <c:v>0.60622612697467104</c:v>
                </c:pt>
                <c:pt idx="866">
                  <c:v>0.60639310960658666</c:v>
                </c:pt>
                <c:pt idx="867">
                  <c:v>0.60656023117975433</c:v>
                </c:pt>
                <c:pt idx="868">
                  <c:v>0.60672674352702805</c:v>
                </c:pt>
                <c:pt idx="869">
                  <c:v>0.60689745664332395</c:v>
                </c:pt>
                <c:pt idx="870">
                  <c:v>0.60706174947379832</c:v>
                </c:pt>
                <c:pt idx="871">
                  <c:v>0.60722760241694906</c:v>
                </c:pt>
                <c:pt idx="872">
                  <c:v>0.60739689988531032</c:v>
                </c:pt>
                <c:pt idx="873">
                  <c:v>0.60757831019333775</c:v>
                </c:pt>
                <c:pt idx="874">
                  <c:v>0.60773010178789866</c:v>
                </c:pt>
                <c:pt idx="875">
                  <c:v>0.60789280731808903</c:v>
                </c:pt>
                <c:pt idx="876">
                  <c:v>0.60805320508475369</c:v>
                </c:pt>
                <c:pt idx="877">
                  <c:v>0.60820340805224493</c:v>
                </c:pt>
                <c:pt idx="878">
                  <c:v>0.60836721959796558</c:v>
                </c:pt>
                <c:pt idx="879">
                  <c:v>0.60854991747255605</c:v>
                </c:pt>
                <c:pt idx="880">
                  <c:v>0.60870720859121163</c:v>
                </c:pt>
                <c:pt idx="881">
                  <c:v>0.60885755687376897</c:v>
                </c:pt>
                <c:pt idx="882">
                  <c:v>0.60900977687241198</c:v>
                </c:pt>
                <c:pt idx="883">
                  <c:v>0.60914266025213559</c:v>
                </c:pt>
                <c:pt idx="884">
                  <c:v>0.60929113370607135</c:v>
                </c:pt>
                <c:pt idx="885">
                  <c:v>0.60944943082845404</c:v>
                </c:pt>
                <c:pt idx="886">
                  <c:v>0.60960850478629103</c:v>
                </c:pt>
                <c:pt idx="887">
                  <c:v>0.60978299028475835</c:v>
                </c:pt>
                <c:pt idx="888">
                  <c:v>0.60993888847258704</c:v>
                </c:pt>
                <c:pt idx="889">
                  <c:v>0.61008647120388071</c:v>
                </c:pt>
                <c:pt idx="890">
                  <c:v>0.61023106365454038</c:v>
                </c:pt>
                <c:pt idx="891">
                  <c:v>0.61038192873733332</c:v>
                </c:pt>
                <c:pt idx="892">
                  <c:v>0.61052369868093315</c:v>
                </c:pt>
                <c:pt idx="893">
                  <c:v>0.61067503410837665</c:v>
                </c:pt>
                <c:pt idx="894">
                  <c:v>0.61083980605511468</c:v>
                </c:pt>
                <c:pt idx="895">
                  <c:v>0.61100239040653304</c:v>
                </c:pt>
                <c:pt idx="896">
                  <c:v>0.61117032333447763</c:v>
                </c:pt>
                <c:pt idx="897">
                  <c:v>0.61132542541229806</c:v>
                </c:pt>
                <c:pt idx="898">
                  <c:v>0.61148237754321833</c:v>
                </c:pt>
                <c:pt idx="899">
                  <c:v>0.61162844560530771</c:v>
                </c:pt>
                <c:pt idx="900">
                  <c:v>0.61175551674623974</c:v>
                </c:pt>
                <c:pt idx="901">
                  <c:v>0.61189115795894233</c:v>
                </c:pt>
                <c:pt idx="902">
                  <c:v>0.61201593411930333</c:v>
                </c:pt>
                <c:pt idx="903">
                  <c:v>0.61216594520615364</c:v>
                </c:pt>
                <c:pt idx="904">
                  <c:v>0.61233821889114426</c:v>
                </c:pt>
                <c:pt idx="905">
                  <c:v>0.61249305862651859</c:v>
                </c:pt>
                <c:pt idx="906">
                  <c:v>0.61267075882056066</c:v>
                </c:pt>
                <c:pt idx="907">
                  <c:v>0.61284943156971095</c:v>
                </c:pt>
                <c:pt idx="908">
                  <c:v>0.61299655858263169</c:v>
                </c:pt>
                <c:pt idx="909">
                  <c:v>0.61314233420562936</c:v>
                </c:pt>
                <c:pt idx="910">
                  <c:v>0.6132995157397173</c:v>
                </c:pt>
                <c:pt idx="911">
                  <c:v>0.61346233679888329</c:v>
                </c:pt>
                <c:pt idx="912">
                  <c:v>0.61361331966118837</c:v>
                </c:pt>
                <c:pt idx="913">
                  <c:v>0.61376418494348373</c:v>
                </c:pt>
                <c:pt idx="914">
                  <c:v>0.61391608383355933</c:v>
                </c:pt>
                <c:pt idx="915">
                  <c:v>0.61405198080369405</c:v>
                </c:pt>
                <c:pt idx="916">
                  <c:v>0.61419886395062473</c:v>
                </c:pt>
                <c:pt idx="917">
                  <c:v>0.61436746445548363</c:v>
                </c:pt>
                <c:pt idx="918">
                  <c:v>0.61451772403680438</c:v>
                </c:pt>
                <c:pt idx="919">
                  <c:v>0.61464641353154026</c:v>
                </c:pt>
                <c:pt idx="920">
                  <c:v>0.6147902495535803</c:v>
                </c:pt>
                <c:pt idx="921">
                  <c:v>0.61493261624928397</c:v>
                </c:pt>
                <c:pt idx="922">
                  <c:v>0.61508129509852072</c:v>
                </c:pt>
                <c:pt idx="923">
                  <c:v>0.61522376670770773</c:v>
                </c:pt>
                <c:pt idx="924">
                  <c:v>0.61537639043486569</c:v>
                </c:pt>
                <c:pt idx="925">
                  <c:v>0.61553671717294467</c:v>
                </c:pt>
                <c:pt idx="926">
                  <c:v>0.61568872192006563</c:v>
                </c:pt>
                <c:pt idx="927">
                  <c:v>0.61582582251456575</c:v>
                </c:pt>
                <c:pt idx="928">
                  <c:v>0.61596096535180167</c:v>
                </c:pt>
                <c:pt idx="929">
                  <c:v>0.61609160426426968</c:v>
                </c:pt>
                <c:pt idx="930">
                  <c:v>0.61619705813269399</c:v>
                </c:pt>
                <c:pt idx="931">
                  <c:v>0.61631693950270972</c:v>
                </c:pt>
                <c:pt idx="932">
                  <c:v>0.61645222459405169</c:v>
                </c:pt>
                <c:pt idx="933">
                  <c:v>0.6165728911018139</c:v>
                </c:pt>
                <c:pt idx="934">
                  <c:v>0.61668484690292436</c:v>
                </c:pt>
                <c:pt idx="935">
                  <c:v>0.61679648427974998</c:v>
                </c:pt>
                <c:pt idx="936">
                  <c:v>0.61691264071048268</c:v>
                </c:pt>
                <c:pt idx="937">
                  <c:v>0.6170142203892236</c:v>
                </c:pt>
                <c:pt idx="938">
                  <c:v>0.61711076169354806</c:v>
                </c:pt>
                <c:pt idx="939">
                  <c:v>0.61719022767712295</c:v>
                </c:pt>
                <c:pt idx="940">
                  <c:v>0.61727002226681538</c:v>
                </c:pt>
                <c:pt idx="941">
                  <c:v>0.61732956161322228</c:v>
                </c:pt>
                <c:pt idx="942">
                  <c:v>0.61740120439094437</c:v>
                </c:pt>
                <c:pt idx="943">
                  <c:v>0.61749726770983937</c:v>
                </c:pt>
                <c:pt idx="944">
                  <c:v>0.61759529206700103</c:v>
                </c:pt>
                <c:pt idx="945">
                  <c:v>0.61771176778668835</c:v>
                </c:pt>
                <c:pt idx="946">
                  <c:v>0.61780504666747138</c:v>
                </c:pt>
                <c:pt idx="947">
                  <c:v>0.61790731820368294</c:v>
                </c:pt>
                <c:pt idx="948">
                  <c:v>0.61797725182740726</c:v>
                </c:pt>
                <c:pt idx="949">
                  <c:v>0.61800892748752101</c:v>
                </c:pt>
                <c:pt idx="950">
                  <c:v>0.6180698621271653</c:v>
                </c:pt>
                <c:pt idx="951">
                  <c:v>0.61812233838626762</c:v>
                </c:pt>
                <c:pt idx="952">
                  <c:v>0.61819459352166395</c:v>
                </c:pt>
                <c:pt idx="953">
                  <c:v>0.61828204815182597</c:v>
                </c:pt>
                <c:pt idx="954">
                  <c:v>0.61837433171082701</c:v>
                </c:pt>
                <c:pt idx="955">
                  <c:v>0.61848649933741895</c:v>
                </c:pt>
                <c:pt idx="956">
                  <c:v>0.61858434043119803</c:v>
                </c:pt>
                <c:pt idx="957">
                  <c:v>0.61866175577325067</c:v>
                </c:pt>
                <c:pt idx="958">
                  <c:v>0.61874241663697027</c:v>
                </c:pt>
                <c:pt idx="959">
                  <c:v>0.61881878667707835</c:v>
                </c:pt>
                <c:pt idx="960">
                  <c:v>0.61887281438443897</c:v>
                </c:pt>
                <c:pt idx="961">
                  <c:v>0.61893944471432871</c:v>
                </c:pt>
                <c:pt idx="962">
                  <c:v>0.61905592823412192</c:v>
                </c:pt>
                <c:pt idx="963">
                  <c:v>0.61915555237208764</c:v>
                </c:pt>
                <c:pt idx="964">
                  <c:v>0.61926863972436941</c:v>
                </c:pt>
                <c:pt idx="965">
                  <c:v>0.61935623352031033</c:v>
                </c:pt>
                <c:pt idx="966">
                  <c:v>0.61945620365221599</c:v>
                </c:pt>
                <c:pt idx="967">
                  <c:v>0.61950141546057169</c:v>
                </c:pt>
                <c:pt idx="968">
                  <c:v>0.61951438355053767</c:v>
                </c:pt>
                <c:pt idx="969">
                  <c:v>0.61951450644448569</c:v>
                </c:pt>
                <c:pt idx="970">
                  <c:v>0.6195016310681507</c:v>
                </c:pt>
                <c:pt idx="971">
                  <c:v>0.61945083653974431</c:v>
                </c:pt>
                <c:pt idx="972">
                  <c:v>0.61937877121187701</c:v>
                </c:pt>
                <c:pt idx="973">
                  <c:v>0.61928142987340706</c:v>
                </c:pt>
                <c:pt idx="974">
                  <c:v>0.61914551601071943</c:v>
                </c:pt>
                <c:pt idx="975">
                  <c:v>0.61895286339719735</c:v>
                </c:pt>
                <c:pt idx="976">
                  <c:v>0.61873642650821559</c:v>
                </c:pt>
                <c:pt idx="977">
                  <c:v>0.61851319123800941</c:v>
                </c:pt>
                <c:pt idx="978">
                  <c:v>0.61824513867558506</c:v>
                </c:pt>
                <c:pt idx="979">
                  <c:v>0.61796525136015534</c:v>
                </c:pt>
                <c:pt idx="980">
                  <c:v>0.61768140750337375</c:v>
                </c:pt>
                <c:pt idx="981">
                  <c:v>0.61735320330432863</c:v>
                </c:pt>
                <c:pt idx="982">
                  <c:v>0.61701171076620631</c:v>
                </c:pt>
                <c:pt idx="983">
                  <c:v>0.61664668492994235</c:v>
                </c:pt>
                <c:pt idx="984">
                  <c:v>0.61627646207417996</c:v>
                </c:pt>
                <c:pt idx="985">
                  <c:v>0.61589256773025935</c:v>
                </c:pt>
                <c:pt idx="986">
                  <c:v>0.61548753941607137</c:v>
                </c:pt>
                <c:pt idx="987">
                  <c:v>0.61507434575609132</c:v>
                </c:pt>
                <c:pt idx="988">
                  <c:v>0.61463872694785504</c:v>
                </c:pt>
                <c:pt idx="989">
                  <c:v>0.61415198286499428</c:v>
                </c:pt>
                <c:pt idx="990">
                  <c:v>0.61369615733227034</c:v>
                </c:pt>
                <c:pt idx="991">
                  <c:v>0.61324289221015904</c:v>
                </c:pt>
                <c:pt idx="992">
                  <c:v>0.61278580585708065</c:v>
                </c:pt>
                <c:pt idx="993">
                  <c:v>0.61233886116643099</c:v>
                </c:pt>
                <c:pt idx="994">
                  <c:v>0.61190468145609567</c:v>
                </c:pt>
                <c:pt idx="995">
                  <c:v>0.61145405222240468</c:v>
                </c:pt>
                <c:pt idx="996">
                  <c:v>0.61100053608977001</c:v>
                </c:pt>
                <c:pt idx="997">
                  <c:v>0.61056080993782802</c:v>
                </c:pt>
                <c:pt idx="998">
                  <c:v>0.61010587532025395</c:v>
                </c:pt>
                <c:pt idx="999">
                  <c:v>0.6096620018471316</c:v>
                </c:pt>
                <c:pt idx="1000">
                  <c:v>0.60922455428073163</c:v>
                </c:pt>
                <c:pt idx="1001">
                  <c:v>0.60876980327362962</c:v>
                </c:pt>
                <c:pt idx="1002">
                  <c:v>0.60832507615134579</c:v>
                </c:pt>
                <c:pt idx="1003">
                  <c:v>0.60783960682702309</c:v>
                </c:pt>
                <c:pt idx="1004">
                  <c:v>0.60731068349125461</c:v>
                </c:pt>
                <c:pt idx="1005">
                  <c:v>0.60680662202158742</c:v>
                </c:pt>
                <c:pt idx="1006">
                  <c:v>0.60624794809393434</c:v>
                </c:pt>
                <c:pt idx="1007">
                  <c:v>0.60577400269408399</c:v>
                </c:pt>
                <c:pt idx="1008">
                  <c:v>0.60531397664488129</c:v>
                </c:pt>
                <c:pt idx="1009">
                  <c:v>0.60493271511075797</c:v>
                </c:pt>
                <c:pt idx="1010">
                  <c:v>0.60458782041387904</c:v>
                </c:pt>
                <c:pt idx="1011">
                  <c:v>0.60433291698655023</c:v>
                </c:pt>
                <c:pt idx="1012">
                  <c:v>0.604178131455267</c:v>
                </c:pt>
                <c:pt idx="1013">
                  <c:v>0.60411791253461367</c:v>
                </c:pt>
                <c:pt idx="1014">
                  <c:v>0.60419798758671328</c:v>
                </c:pt>
                <c:pt idx="1015">
                  <c:v>0.60440225180114071</c:v>
                </c:pt>
                <c:pt idx="1016">
                  <c:v>0.60472119650923106</c:v>
                </c:pt>
                <c:pt idx="1017">
                  <c:v>0.60513055396679272</c:v>
                </c:pt>
                <c:pt idx="1018">
                  <c:v>0.60561292984348836</c:v>
                </c:pt>
                <c:pt idx="1019">
                  <c:v>0.60613670725759394</c:v>
                </c:pt>
                <c:pt idx="1020">
                  <c:v>0.60665544758552936</c:v>
                </c:pt>
                <c:pt idx="1021">
                  <c:v>0.60721855438094607</c:v>
                </c:pt>
                <c:pt idx="1022">
                  <c:v>0.60774597928419538</c:v>
                </c:pt>
                <c:pt idx="1023">
                  <c:v>0.60829812482497236</c:v>
                </c:pt>
                <c:pt idx="1024">
                  <c:v>0.60878812742862409</c:v>
                </c:pt>
                <c:pt idx="1025">
                  <c:v>0.60925676714754728</c:v>
                </c:pt>
                <c:pt idx="1026">
                  <c:v>0.60968281626937559</c:v>
                </c:pt>
                <c:pt idx="1027">
                  <c:v>0.61005366147123896</c:v>
                </c:pt>
                <c:pt idx="1028">
                  <c:v>0.61041613767461933</c:v>
                </c:pt>
                <c:pt idx="1029">
                  <c:v>0.61073942386711766</c:v>
                </c:pt>
                <c:pt idx="1030">
                  <c:v>0.6110652006810704</c:v>
                </c:pt>
                <c:pt idx="1031">
                  <c:v>0.61137720356807501</c:v>
                </c:pt>
                <c:pt idx="1032">
                  <c:v>0.61168033546163669</c:v>
                </c:pt>
                <c:pt idx="1033">
                  <c:v>0.61197973174017239</c:v>
                </c:pt>
                <c:pt idx="1034">
                  <c:v>0.61229248416877669</c:v>
                </c:pt>
                <c:pt idx="1035">
                  <c:v>0.61259754637245734</c:v>
                </c:pt>
                <c:pt idx="1036">
                  <c:v>0.61289249370822763</c:v>
                </c:pt>
                <c:pt idx="1037">
                  <c:v>0.61318248599347858</c:v>
                </c:pt>
                <c:pt idx="1038">
                  <c:v>0.61346091568853867</c:v>
                </c:pt>
                <c:pt idx="1039">
                  <c:v>0.6137381601110814</c:v>
                </c:pt>
                <c:pt idx="1040">
                  <c:v>0.61401628180439227</c:v>
                </c:pt>
                <c:pt idx="1041">
                  <c:v>0.61429060029656457</c:v>
                </c:pt>
                <c:pt idx="1042">
                  <c:v>0.61456543338379932</c:v>
                </c:pt>
                <c:pt idx="1043">
                  <c:v>0.6148279719042441</c:v>
                </c:pt>
                <c:pt idx="1044">
                  <c:v>0.61508485323414941</c:v>
                </c:pt>
                <c:pt idx="1045">
                  <c:v>0.61533914179651472</c:v>
                </c:pt>
                <c:pt idx="1046">
                  <c:v>0.61558566407341531</c:v>
                </c:pt>
                <c:pt idx="1047">
                  <c:v>0.61583224648559698</c:v>
                </c:pt>
                <c:pt idx="1048">
                  <c:v>0.61607828020766664</c:v>
                </c:pt>
                <c:pt idx="1049">
                  <c:v>0.61631589918983432</c:v>
                </c:pt>
                <c:pt idx="1050">
                  <c:v>0.61654773759783665</c:v>
                </c:pt>
                <c:pt idx="1051">
                  <c:v>0.61677773294433347</c:v>
                </c:pt>
                <c:pt idx="1052">
                  <c:v>0.61700869589201268</c:v>
                </c:pt>
                <c:pt idx="1053">
                  <c:v>0.61722139217883443</c:v>
                </c:pt>
                <c:pt idx="1054">
                  <c:v>0.61743236889553799</c:v>
                </c:pt>
                <c:pt idx="1055">
                  <c:v>0.61764709058798362</c:v>
                </c:pt>
                <c:pt idx="1056">
                  <c:v>0.61786451151348742</c:v>
                </c:pt>
                <c:pt idx="1057">
                  <c:v>0.61808851321411107</c:v>
                </c:pt>
                <c:pt idx="1058">
                  <c:v>0.61830511017145495</c:v>
                </c:pt>
                <c:pt idx="1059">
                  <c:v>0.61852033762542069</c:v>
                </c:pt>
                <c:pt idx="1060">
                  <c:v>0.61873218424233101</c:v>
                </c:pt>
                <c:pt idx="1061">
                  <c:v>0.618938664697399</c:v>
                </c:pt>
                <c:pt idx="1062">
                  <c:v>0.61916458212621073</c:v>
                </c:pt>
                <c:pt idx="1063">
                  <c:v>0.61938821299066571</c:v>
                </c:pt>
                <c:pt idx="1064">
                  <c:v>0.61960340879949205</c:v>
                </c:pt>
                <c:pt idx="1065">
                  <c:v>0.6198095499088746</c:v>
                </c:pt>
                <c:pt idx="1066">
                  <c:v>0.62002958946519027</c:v>
                </c:pt>
                <c:pt idx="1067">
                  <c:v>0.62024024197504568</c:v>
                </c:pt>
                <c:pt idx="1068">
                  <c:v>0.6204743276479453</c:v>
                </c:pt>
                <c:pt idx="1069">
                  <c:v>0.62072794611887738</c:v>
                </c:pt>
                <c:pt idx="1070">
                  <c:v>0.62098050630713975</c:v>
                </c:pt>
                <c:pt idx="1071">
                  <c:v>0.62124781040042187</c:v>
                </c:pt>
                <c:pt idx="1072">
                  <c:v>0.62150838587128732</c:v>
                </c:pt>
                <c:pt idx="1073">
                  <c:v>0.62177316830117613</c:v>
                </c:pt>
                <c:pt idx="1074">
                  <c:v>0.62203544720035897</c:v>
                </c:pt>
                <c:pt idx="1075">
                  <c:v>0.62229204171510999</c:v>
                </c:pt>
                <c:pt idx="1076">
                  <c:v>0.62255503199598028</c:v>
                </c:pt>
                <c:pt idx="1077">
                  <c:v>0.62282221118371073</c:v>
                </c:pt>
                <c:pt idx="1078">
                  <c:v>0.62307002436966663</c:v>
                </c:pt>
                <c:pt idx="1079">
                  <c:v>0.62333502436001764</c:v>
                </c:pt>
                <c:pt idx="1080">
                  <c:v>0.62358661579108843</c:v>
                </c:pt>
                <c:pt idx="1081">
                  <c:v>0.62383279394333069</c:v>
                </c:pt>
                <c:pt idx="1082">
                  <c:v>0.62410389101980968</c:v>
                </c:pt>
                <c:pt idx="1083">
                  <c:v>0.62436384315125271</c:v>
                </c:pt>
                <c:pt idx="1084">
                  <c:v>0.62462513506742134</c:v>
                </c:pt>
                <c:pt idx="1085">
                  <c:v>0.62489057863009501</c:v>
                </c:pt>
                <c:pt idx="1086">
                  <c:v>0.62514602771797134</c:v>
                </c:pt>
                <c:pt idx="1087">
                  <c:v>0.62540758669820562</c:v>
                </c:pt>
                <c:pt idx="1088">
                  <c:v>0.62566522217151788</c:v>
                </c:pt>
                <c:pt idx="1089">
                  <c:v>0.62593114608840494</c:v>
                </c:pt>
                <c:pt idx="1090">
                  <c:v>0.62621067423296195</c:v>
                </c:pt>
                <c:pt idx="1091">
                  <c:v>0.62647667403830976</c:v>
                </c:pt>
                <c:pt idx="1092">
                  <c:v>0.62673624149865603</c:v>
                </c:pt>
                <c:pt idx="1093">
                  <c:v>0.62700914094374671</c:v>
                </c:pt>
                <c:pt idx="1094">
                  <c:v>0.62728554197680997</c:v>
                </c:pt>
                <c:pt idx="1095">
                  <c:v>0.62754816409367764</c:v>
                </c:pt>
                <c:pt idx="1096">
                  <c:v>0.62781824910704132</c:v>
                </c:pt>
                <c:pt idx="1097">
                  <c:v>0.62807552824143398</c:v>
                </c:pt>
                <c:pt idx="1098">
                  <c:v>0.62831178132091592</c:v>
                </c:pt>
                <c:pt idx="1099">
                  <c:v>0.62855570111529635</c:v>
                </c:pt>
                <c:pt idx="1100">
                  <c:v>0.62880040374335766</c:v>
                </c:pt>
                <c:pt idx="1101">
                  <c:v>0.62904749904349722</c:v>
                </c:pt>
                <c:pt idx="1102">
                  <c:v>0.62928553420739142</c:v>
                </c:pt>
                <c:pt idx="1103">
                  <c:v>0.62951544721812069</c:v>
                </c:pt>
                <c:pt idx="1104">
                  <c:v>0.62974747969271905</c:v>
                </c:pt>
                <c:pt idx="1105">
                  <c:v>0.62997179035281969</c:v>
                </c:pt>
                <c:pt idx="1106">
                  <c:v>0.63020167149236794</c:v>
                </c:pt>
                <c:pt idx="1107">
                  <c:v>0.6304582826439401</c:v>
                </c:pt>
                <c:pt idx="1108">
                  <c:v>0.63071040508011367</c:v>
                </c:pt>
                <c:pt idx="1109">
                  <c:v>0.63095128322806959</c:v>
                </c:pt>
                <c:pt idx="1110">
                  <c:v>0.63120100519880162</c:v>
                </c:pt>
                <c:pt idx="1111">
                  <c:v>0.63142288795431767</c:v>
                </c:pt>
                <c:pt idx="1112">
                  <c:v>0.6316540722985623</c:v>
                </c:pt>
                <c:pt idx="1113">
                  <c:v>0.63189129521522203</c:v>
                </c:pt>
                <c:pt idx="1114">
                  <c:v>0.63211788685740367</c:v>
                </c:pt>
                <c:pt idx="1115">
                  <c:v>0.63233878925634235</c:v>
                </c:pt>
                <c:pt idx="1116">
                  <c:v>0.632560291700626</c:v>
                </c:pt>
                <c:pt idx="1117">
                  <c:v>0.63277125975932369</c:v>
                </c:pt>
                <c:pt idx="1118">
                  <c:v>0.63298559938218268</c:v>
                </c:pt>
                <c:pt idx="1119">
                  <c:v>0.63320601927270292</c:v>
                </c:pt>
                <c:pt idx="1120">
                  <c:v>0.633412816393916</c:v>
                </c:pt>
                <c:pt idx="1121">
                  <c:v>0.63361204342908628</c:v>
                </c:pt>
                <c:pt idx="1122">
                  <c:v>0.63381551110080803</c:v>
                </c:pt>
                <c:pt idx="1123">
                  <c:v>0.63402026422807134</c:v>
                </c:pt>
                <c:pt idx="1124">
                  <c:v>0.63421248746230896</c:v>
                </c:pt>
                <c:pt idx="1125">
                  <c:v>0.63439592098115838</c:v>
                </c:pt>
                <c:pt idx="1126">
                  <c:v>0.6345804387498889</c:v>
                </c:pt>
                <c:pt idx="1127">
                  <c:v>0.63475523572806236</c:v>
                </c:pt>
                <c:pt idx="1128">
                  <c:v>0.63492995452191536</c:v>
                </c:pt>
                <c:pt idx="1129">
                  <c:v>0.63510780144305667</c:v>
                </c:pt>
                <c:pt idx="1130">
                  <c:v>0.63528682968128092</c:v>
                </c:pt>
                <c:pt idx="1131">
                  <c:v>0.63546636826180591</c:v>
                </c:pt>
                <c:pt idx="1132">
                  <c:v>0.63564898391892399</c:v>
                </c:pt>
                <c:pt idx="1133">
                  <c:v>0.63583875755487207</c:v>
                </c:pt>
                <c:pt idx="1134">
                  <c:v>0.63604618617485664</c:v>
                </c:pt>
                <c:pt idx="1135">
                  <c:v>0.63624913309965936</c:v>
                </c:pt>
                <c:pt idx="1136">
                  <c:v>0.63643524449218869</c:v>
                </c:pt>
                <c:pt idx="1137">
                  <c:v>0.63662060024315104</c:v>
                </c:pt>
                <c:pt idx="1138">
                  <c:v>0.63679806508887371</c:v>
                </c:pt>
                <c:pt idx="1139">
                  <c:v>0.63697918014325394</c:v>
                </c:pt>
                <c:pt idx="1140">
                  <c:v>0.63715248380164902</c:v>
                </c:pt>
                <c:pt idx="1141">
                  <c:v>0.63733965054580433</c:v>
                </c:pt>
                <c:pt idx="1142">
                  <c:v>0.63753925659352595</c:v>
                </c:pt>
                <c:pt idx="1143">
                  <c:v>0.63772366160430327</c:v>
                </c:pt>
                <c:pt idx="1144">
                  <c:v>0.63790643871986796</c:v>
                </c:pt>
                <c:pt idx="1145">
                  <c:v>0.6380929044640874</c:v>
                </c:pt>
                <c:pt idx="1146">
                  <c:v>0.63827084094311992</c:v>
                </c:pt>
                <c:pt idx="1147">
                  <c:v>0.63845340902996728</c:v>
                </c:pt>
                <c:pt idx="1148">
                  <c:v>0.63864969554225171</c:v>
                </c:pt>
                <c:pt idx="1149">
                  <c:v>0.6388305578994754</c:v>
                </c:pt>
                <c:pt idx="1150">
                  <c:v>0.63901174251604431</c:v>
                </c:pt>
                <c:pt idx="1151">
                  <c:v>0.63917565014383404</c:v>
                </c:pt>
                <c:pt idx="1152">
                  <c:v>0.63931112763165732</c:v>
                </c:pt>
                <c:pt idx="1153">
                  <c:v>0.63946932338166806</c:v>
                </c:pt>
                <c:pt idx="1154">
                  <c:v>0.63963013124132762</c:v>
                </c:pt>
                <c:pt idx="1155">
                  <c:v>0.63978394316727527</c:v>
                </c:pt>
                <c:pt idx="1156">
                  <c:v>0.63993988838878935</c:v>
                </c:pt>
                <c:pt idx="1157">
                  <c:v>0.64010960786210402</c:v>
                </c:pt>
                <c:pt idx="1158">
                  <c:v>0.64028320162654273</c:v>
                </c:pt>
                <c:pt idx="1159">
                  <c:v>0.64044114138041464</c:v>
                </c:pt>
                <c:pt idx="1160">
                  <c:v>0.64059690415726034</c:v>
                </c:pt>
                <c:pt idx="1161">
                  <c:v>0.64075099542769276</c:v>
                </c:pt>
                <c:pt idx="1162">
                  <c:v>0.64088496923589</c:v>
                </c:pt>
                <c:pt idx="1163">
                  <c:v>0.64102515572516994</c:v>
                </c:pt>
                <c:pt idx="1164">
                  <c:v>0.64116584092582274</c:v>
                </c:pt>
                <c:pt idx="1165">
                  <c:v>0.64131081268623591</c:v>
                </c:pt>
                <c:pt idx="1166">
                  <c:v>0.64145693091426104</c:v>
                </c:pt>
                <c:pt idx="1167">
                  <c:v>0.64158715014594569</c:v>
                </c:pt>
                <c:pt idx="1168">
                  <c:v>0.64173262319323576</c:v>
                </c:pt>
                <c:pt idx="1169">
                  <c:v>0.64189168183363932</c:v>
                </c:pt>
                <c:pt idx="1170">
                  <c:v>0.64204431706398502</c:v>
                </c:pt>
                <c:pt idx="1171">
                  <c:v>0.6421931635544853</c:v>
                </c:pt>
                <c:pt idx="1172">
                  <c:v>0.64235155026401858</c:v>
                </c:pt>
                <c:pt idx="1173">
                  <c:v>0.64252260994059507</c:v>
                </c:pt>
                <c:pt idx="1174">
                  <c:v>0.64267788041576501</c:v>
                </c:pt>
                <c:pt idx="1175">
                  <c:v>0.64283396587323927</c:v>
                </c:pt>
                <c:pt idx="1176">
                  <c:v>0.64298376118121736</c:v>
                </c:pt>
                <c:pt idx="1177">
                  <c:v>0.64311843924536527</c:v>
                </c:pt>
                <c:pt idx="1178">
                  <c:v>0.64325353550699005</c:v>
                </c:pt>
                <c:pt idx="1179">
                  <c:v>0.6433859432964516</c:v>
                </c:pt>
                <c:pt idx="1180">
                  <c:v>0.64352226205456409</c:v>
                </c:pt>
                <c:pt idx="1181">
                  <c:v>0.64364860754103537</c:v>
                </c:pt>
                <c:pt idx="1182">
                  <c:v>0.64379371352085701</c:v>
                </c:pt>
                <c:pt idx="1183">
                  <c:v>0.64395143700901591</c:v>
                </c:pt>
                <c:pt idx="1184">
                  <c:v>0.64410993444462072</c:v>
                </c:pt>
                <c:pt idx="1185">
                  <c:v>0.64428441291440997</c:v>
                </c:pt>
                <c:pt idx="1186">
                  <c:v>0.64444752682747497</c:v>
                </c:pt>
                <c:pt idx="1187">
                  <c:v>0.64462083853645835</c:v>
                </c:pt>
                <c:pt idx="1188">
                  <c:v>0.64477089645325325</c:v>
                </c:pt>
                <c:pt idx="1189">
                  <c:v>0.64490453865096675</c:v>
                </c:pt>
                <c:pt idx="1190">
                  <c:v>0.64503035179075818</c:v>
                </c:pt>
                <c:pt idx="1191">
                  <c:v>0.64514621815727569</c:v>
                </c:pt>
                <c:pt idx="1192">
                  <c:v>0.6452543419413953</c:v>
                </c:pt>
                <c:pt idx="1193">
                  <c:v>0.64538598419470272</c:v>
                </c:pt>
                <c:pt idx="1194">
                  <c:v>0.64550354733636739</c:v>
                </c:pt>
                <c:pt idx="1195">
                  <c:v>0.64560382189148269</c:v>
                </c:pt>
                <c:pt idx="1196">
                  <c:v>0.6457163937786653</c:v>
                </c:pt>
                <c:pt idx="1197">
                  <c:v>0.64582963577822594</c:v>
                </c:pt>
                <c:pt idx="1198">
                  <c:v>0.64595704730477366</c:v>
                </c:pt>
                <c:pt idx="1199">
                  <c:v>0.64609785454447166</c:v>
                </c:pt>
                <c:pt idx="1200">
                  <c:v>0.64624517594847308</c:v>
                </c:pt>
                <c:pt idx="1201">
                  <c:v>0.64638537616017022</c:v>
                </c:pt>
                <c:pt idx="1202">
                  <c:v>0.64651964611721591</c:v>
                </c:pt>
                <c:pt idx="1203">
                  <c:v>0.64665090337987763</c:v>
                </c:pt>
                <c:pt idx="1204">
                  <c:v>0.64678144830273399</c:v>
                </c:pt>
                <c:pt idx="1205">
                  <c:v>0.6469120227419376</c:v>
                </c:pt>
                <c:pt idx="1206">
                  <c:v>0.64703781790409864</c:v>
                </c:pt>
                <c:pt idx="1207">
                  <c:v>0.64716611742096097</c:v>
                </c:pt>
                <c:pt idx="1208">
                  <c:v>0.64730050359906866</c:v>
                </c:pt>
                <c:pt idx="1209">
                  <c:v>0.64742903363304827</c:v>
                </c:pt>
                <c:pt idx="1210">
                  <c:v>0.64754911482464639</c:v>
                </c:pt>
                <c:pt idx="1211">
                  <c:v>0.64767609497302869</c:v>
                </c:pt>
                <c:pt idx="1212">
                  <c:v>0.6478053979001227</c:v>
                </c:pt>
                <c:pt idx="1213">
                  <c:v>0.64793379414727237</c:v>
                </c:pt>
                <c:pt idx="1214">
                  <c:v>0.64807654622214528</c:v>
                </c:pt>
                <c:pt idx="1215">
                  <c:v>0.64819214728276398</c:v>
                </c:pt>
                <c:pt idx="1216">
                  <c:v>0.64828912411993</c:v>
                </c:pt>
                <c:pt idx="1217">
                  <c:v>0.6483927804545826</c:v>
                </c:pt>
                <c:pt idx="1218">
                  <c:v>0.64847729831049905</c:v>
                </c:pt>
                <c:pt idx="1219">
                  <c:v>0.64857613351973931</c:v>
                </c:pt>
                <c:pt idx="1220">
                  <c:v>0.64869351732490499</c:v>
                </c:pt>
                <c:pt idx="1221">
                  <c:v>0.64879655920251977</c:v>
                </c:pt>
                <c:pt idx="1222">
                  <c:v>0.64888265089534969</c:v>
                </c:pt>
                <c:pt idx="1223">
                  <c:v>0.6489895146453879</c:v>
                </c:pt>
                <c:pt idx="1224">
                  <c:v>0.64910819354118876</c:v>
                </c:pt>
                <c:pt idx="1225">
                  <c:v>0.64922034221327041</c:v>
                </c:pt>
                <c:pt idx="1226">
                  <c:v>0.64932850935801401</c:v>
                </c:pt>
                <c:pt idx="1227">
                  <c:v>0.64945751908946636</c:v>
                </c:pt>
                <c:pt idx="1228">
                  <c:v>0.64960648177818092</c:v>
                </c:pt>
                <c:pt idx="1229">
                  <c:v>0.64973115146091898</c:v>
                </c:pt>
                <c:pt idx="1230">
                  <c:v>0.64986128242557772</c:v>
                </c:pt>
                <c:pt idx="1231">
                  <c:v>0.64999220873144903</c:v>
                </c:pt>
                <c:pt idx="1232">
                  <c:v>0.65010457831773172</c:v>
                </c:pt>
                <c:pt idx="1233">
                  <c:v>0.65021505224729703</c:v>
                </c:pt>
                <c:pt idx="1234">
                  <c:v>0.65032446381355669</c:v>
                </c:pt>
                <c:pt idx="1235">
                  <c:v>0.65044424999631334</c:v>
                </c:pt>
                <c:pt idx="1236">
                  <c:v>0.65055418740123228</c:v>
                </c:pt>
                <c:pt idx="1237">
                  <c:v>0.65065059277444526</c:v>
                </c:pt>
                <c:pt idx="1238">
                  <c:v>0.65080482849330157</c:v>
                </c:pt>
                <c:pt idx="1239">
                  <c:v>0.65095878722101763</c:v>
                </c:pt>
                <c:pt idx="1240">
                  <c:v>0.65108994524183161</c:v>
                </c:pt>
                <c:pt idx="1241">
                  <c:v>0.65122598295141898</c:v>
                </c:pt>
                <c:pt idx="1242">
                  <c:v>0.65134122268594796</c:v>
                </c:pt>
                <c:pt idx="1243">
                  <c:v>0.65142478359507761</c:v>
                </c:pt>
                <c:pt idx="1244">
                  <c:v>0.65152939988007663</c:v>
                </c:pt>
                <c:pt idx="1245">
                  <c:v>0.65163261381269033</c:v>
                </c:pt>
                <c:pt idx="1246">
                  <c:v>0.65174981434210433</c:v>
                </c:pt>
                <c:pt idx="1247">
                  <c:v>0.65187761142036738</c:v>
                </c:pt>
                <c:pt idx="1248">
                  <c:v>0.65199313095382727</c:v>
                </c:pt>
                <c:pt idx="1249">
                  <c:v>0.65211415297603736</c:v>
                </c:pt>
                <c:pt idx="1250">
                  <c:v>0.65223411154466004</c:v>
                </c:pt>
                <c:pt idx="1251">
                  <c:v>0.65234129428708354</c:v>
                </c:pt>
                <c:pt idx="1252">
                  <c:v>0.65245795234409032</c:v>
                </c:pt>
                <c:pt idx="1253">
                  <c:v>0.6525876548290116</c:v>
                </c:pt>
                <c:pt idx="1254">
                  <c:v>0.65270654803280925</c:v>
                </c:pt>
                <c:pt idx="1255">
                  <c:v>0.65282066106417236</c:v>
                </c:pt>
                <c:pt idx="1256">
                  <c:v>0.65293596666739162</c:v>
                </c:pt>
                <c:pt idx="1257">
                  <c:v>0.65304862835439303</c:v>
                </c:pt>
                <c:pt idx="1258">
                  <c:v>0.65316526283822363</c:v>
                </c:pt>
                <c:pt idx="1259">
                  <c:v>0.65328767580831137</c:v>
                </c:pt>
                <c:pt idx="1260">
                  <c:v>0.65339621564191042</c:v>
                </c:pt>
                <c:pt idx="1261">
                  <c:v>0.65350160832481674</c:v>
                </c:pt>
                <c:pt idx="1262">
                  <c:v>0.65360254811427143</c:v>
                </c:pt>
                <c:pt idx="1263">
                  <c:v>0.65368892212000029</c:v>
                </c:pt>
                <c:pt idx="1264">
                  <c:v>0.65378435502263565</c:v>
                </c:pt>
                <c:pt idx="1265">
                  <c:v>0.65386928021172031</c:v>
                </c:pt>
                <c:pt idx="1266">
                  <c:v>0.6539854970668233</c:v>
                </c:pt>
                <c:pt idx="1267">
                  <c:v>0.65412709534834856</c:v>
                </c:pt>
                <c:pt idx="1268">
                  <c:v>0.65425028554219866</c:v>
                </c:pt>
                <c:pt idx="1269">
                  <c:v>0.65438174606317767</c:v>
                </c:pt>
                <c:pt idx="1270">
                  <c:v>0.654516907154715</c:v>
                </c:pt>
                <c:pt idx="1271">
                  <c:v>0.65463070540750767</c:v>
                </c:pt>
                <c:pt idx="1272">
                  <c:v>0.65477096468225671</c:v>
                </c:pt>
                <c:pt idx="1273">
                  <c:v>0.65494950009351782</c:v>
                </c:pt>
                <c:pt idx="1274">
                  <c:v>0.65510467479291434</c:v>
                </c:pt>
                <c:pt idx="1275">
                  <c:v>0.65525624514872194</c:v>
                </c:pt>
                <c:pt idx="1276">
                  <c:v>0.65540516811393701</c:v>
                </c:pt>
                <c:pt idx="1277">
                  <c:v>0.65553532920042501</c:v>
                </c:pt>
                <c:pt idx="1278">
                  <c:v>0.65568343118190464</c:v>
                </c:pt>
                <c:pt idx="1279">
                  <c:v>0.65584119948801167</c:v>
                </c:pt>
                <c:pt idx="1280">
                  <c:v>0.65600082272661442</c:v>
                </c:pt>
                <c:pt idx="1281">
                  <c:v>0.65616924600454463</c:v>
                </c:pt>
                <c:pt idx="1282">
                  <c:v>0.656339796899016</c:v>
                </c:pt>
                <c:pt idx="1283">
                  <c:v>0.65652711265273433</c:v>
                </c:pt>
                <c:pt idx="1284">
                  <c:v>0.65668985222155662</c:v>
                </c:pt>
                <c:pt idx="1285">
                  <c:v>0.65684543645818028</c:v>
                </c:pt>
                <c:pt idx="1286">
                  <c:v>0.6569951030244614</c:v>
                </c:pt>
                <c:pt idx="1287">
                  <c:v>0.65710644788024464</c:v>
                </c:pt>
                <c:pt idx="1288">
                  <c:v>0.65724839272342195</c:v>
                </c:pt>
                <c:pt idx="1289">
                  <c:v>0.6574130866994603</c:v>
                </c:pt>
                <c:pt idx="1290">
                  <c:v>0.65756870860531003</c:v>
                </c:pt>
                <c:pt idx="1291">
                  <c:v>0.65773574769660892</c:v>
                </c:pt>
                <c:pt idx="1292">
                  <c:v>0.65789830786549042</c:v>
                </c:pt>
                <c:pt idx="1293">
                  <c:v>0.65804507673321433</c:v>
                </c:pt>
                <c:pt idx="1294">
                  <c:v>0.65820463666724704</c:v>
                </c:pt>
                <c:pt idx="1295">
                  <c:v>0.65837997337476295</c:v>
                </c:pt>
                <c:pt idx="1296">
                  <c:v>0.658545977123419</c:v>
                </c:pt>
                <c:pt idx="1297">
                  <c:v>0.65871485784622408</c:v>
                </c:pt>
                <c:pt idx="1298">
                  <c:v>0.65887874113649481</c:v>
                </c:pt>
                <c:pt idx="1299">
                  <c:v>0.6590375337384119</c:v>
                </c:pt>
                <c:pt idx="1300">
                  <c:v>0.65918961549649835</c:v>
                </c:pt>
                <c:pt idx="1301">
                  <c:v>0.6593317500292164</c:v>
                </c:pt>
                <c:pt idx="1302">
                  <c:v>0.65947900309464336</c:v>
                </c:pt>
                <c:pt idx="1303">
                  <c:v>0.659620905496902</c:v>
                </c:pt>
                <c:pt idx="1304">
                  <c:v>0.65976559056331763</c:v>
                </c:pt>
                <c:pt idx="1305">
                  <c:v>0.659913214718991</c:v>
                </c:pt>
                <c:pt idx="1306">
                  <c:v>0.66006410365550361</c:v>
                </c:pt>
                <c:pt idx="1307">
                  <c:v>0.66022671651135967</c:v>
                </c:pt>
                <c:pt idx="1308">
                  <c:v>0.66039469568125009</c:v>
                </c:pt>
                <c:pt idx="1309">
                  <c:v>0.6605615379994777</c:v>
                </c:pt>
                <c:pt idx="1310">
                  <c:v>0.66073842377913372</c:v>
                </c:pt>
                <c:pt idx="1311">
                  <c:v>0.66091422478972894</c:v>
                </c:pt>
                <c:pt idx="1312">
                  <c:v>0.66108717812766937</c:v>
                </c:pt>
                <c:pt idx="1313">
                  <c:v>0.66126130326927401</c:v>
                </c:pt>
                <c:pt idx="1314">
                  <c:v>0.66145061713032194</c:v>
                </c:pt>
                <c:pt idx="1315">
                  <c:v>0.66160615102090803</c:v>
                </c:pt>
                <c:pt idx="1316">
                  <c:v>0.66174615448282659</c:v>
                </c:pt>
                <c:pt idx="1317">
                  <c:v>0.66188144740351929</c:v>
                </c:pt>
                <c:pt idx="1318">
                  <c:v>0.66199812814109127</c:v>
                </c:pt>
                <c:pt idx="1319">
                  <c:v>0.66212073674273275</c:v>
                </c:pt>
                <c:pt idx="1320">
                  <c:v>0.66224479056969598</c:v>
                </c:pt>
                <c:pt idx="1321">
                  <c:v>0.66235250942565227</c:v>
                </c:pt>
                <c:pt idx="1322">
                  <c:v>0.66245884283273304</c:v>
                </c:pt>
                <c:pt idx="1323">
                  <c:v>0.66253631084546638</c:v>
                </c:pt>
                <c:pt idx="1324">
                  <c:v>0.66260274982688994</c:v>
                </c:pt>
                <c:pt idx="1325">
                  <c:v>0.66263120144360932</c:v>
                </c:pt>
                <c:pt idx="1326">
                  <c:v>0.66262326658003934</c:v>
                </c:pt>
                <c:pt idx="1327">
                  <c:v>0.66261863214355332</c:v>
                </c:pt>
                <c:pt idx="1328">
                  <c:v>0.66258959110574767</c:v>
                </c:pt>
                <c:pt idx="1329">
                  <c:v>0.66255836459538997</c:v>
                </c:pt>
                <c:pt idx="1330">
                  <c:v>0.66253992164495534</c:v>
                </c:pt>
                <c:pt idx="1331">
                  <c:v>0.6624574609034487</c:v>
                </c:pt>
                <c:pt idx="1332">
                  <c:v>0.66233346262283532</c:v>
                </c:pt>
                <c:pt idx="1333">
                  <c:v>0.66221336267459374</c:v>
                </c:pt>
                <c:pt idx="1334">
                  <c:v>0.66205232840911965</c:v>
                </c:pt>
                <c:pt idx="1335">
                  <c:v>0.66191166955234237</c:v>
                </c:pt>
                <c:pt idx="1336">
                  <c:v>0.66177109184899097</c:v>
                </c:pt>
                <c:pt idx="1337">
                  <c:v>0.66164365095409072</c:v>
                </c:pt>
                <c:pt idx="1338">
                  <c:v>0.66151045124065389</c:v>
                </c:pt>
                <c:pt idx="1339">
                  <c:v>0.66140104414616463</c:v>
                </c:pt>
                <c:pt idx="1340">
                  <c:v>0.66131204717736836</c:v>
                </c:pt>
                <c:pt idx="1341">
                  <c:v>0.66123060498947772</c:v>
                </c:pt>
                <c:pt idx="1342">
                  <c:v>0.6611554063021603</c:v>
                </c:pt>
                <c:pt idx="1343">
                  <c:v>0.66109649226189438</c:v>
                </c:pt>
                <c:pt idx="1344">
                  <c:v>0.66105653407437537</c:v>
                </c:pt>
                <c:pt idx="1345">
                  <c:v>0.66101893309116067</c:v>
                </c:pt>
                <c:pt idx="1346">
                  <c:v>0.660989515856646</c:v>
                </c:pt>
                <c:pt idx="1347">
                  <c:v>0.66097785158671229</c:v>
                </c:pt>
                <c:pt idx="1348">
                  <c:v>0.66097716283519903</c:v>
                </c:pt>
                <c:pt idx="1349">
                  <c:v>0.66099315896967303</c:v>
                </c:pt>
                <c:pt idx="1350">
                  <c:v>0.66103339480898027</c:v>
                </c:pt>
                <c:pt idx="1351">
                  <c:v>0.66106098904576527</c:v>
                </c:pt>
                <c:pt idx="1352">
                  <c:v>0.66109358984900801</c:v>
                </c:pt>
                <c:pt idx="1353">
                  <c:v>0.6611294611274684</c:v>
                </c:pt>
                <c:pt idx="1354">
                  <c:v>0.66117411549962968</c:v>
                </c:pt>
                <c:pt idx="1355">
                  <c:v>0.66119878049283864</c:v>
                </c:pt>
                <c:pt idx="1356">
                  <c:v>0.66122314430645401</c:v>
                </c:pt>
                <c:pt idx="1357">
                  <c:v>0.66123441247910297</c:v>
                </c:pt>
                <c:pt idx="1358">
                  <c:v>0.66122645497640697</c:v>
                </c:pt>
                <c:pt idx="1359">
                  <c:v>0.66121152875271771</c:v>
                </c:pt>
                <c:pt idx="1360">
                  <c:v>0.66119484021985298</c:v>
                </c:pt>
                <c:pt idx="1361">
                  <c:v>0.66117078941351393</c:v>
                </c:pt>
                <c:pt idx="1362">
                  <c:v>0.66112448188181827</c:v>
                </c:pt>
                <c:pt idx="1363">
                  <c:v>0.66109417035173934</c:v>
                </c:pt>
                <c:pt idx="1364">
                  <c:v>0.66107504511096327</c:v>
                </c:pt>
                <c:pt idx="1365">
                  <c:v>0.66103677836591002</c:v>
                </c:pt>
                <c:pt idx="1366">
                  <c:v>0.66098558549685837</c:v>
                </c:pt>
                <c:pt idx="1367">
                  <c:v>0.66095076874604997</c:v>
                </c:pt>
                <c:pt idx="1368">
                  <c:v>0.66090504853698795</c:v>
                </c:pt>
                <c:pt idx="1369">
                  <c:v>0.6608818555261573</c:v>
                </c:pt>
                <c:pt idx="1370">
                  <c:v>0.66089484055668601</c:v>
                </c:pt>
                <c:pt idx="1371">
                  <c:v>0.66085720803855097</c:v>
                </c:pt>
                <c:pt idx="1372">
                  <c:v>0.660799968804064</c:v>
                </c:pt>
                <c:pt idx="1373">
                  <c:v>0.66076924434180273</c:v>
                </c:pt>
                <c:pt idx="1374">
                  <c:v>0.66070587150656734</c:v>
                </c:pt>
                <c:pt idx="1375">
                  <c:v>0.66070957398535768</c:v>
                </c:pt>
                <c:pt idx="1376">
                  <c:v>0.66077261414777999</c:v>
                </c:pt>
                <c:pt idx="1377">
                  <c:v>0.66079040743345996</c:v>
                </c:pt>
                <c:pt idx="1378">
                  <c:v>0.66082386304783658</c:v>
                </c:pt>
                <c:pt idx="1379">
                  <c:v>0.6608255258855823</c:v>
                </c:pt>
                <c:pt idx="1380">
                  <c:v>0.66078969315716063</c:v>
                </c:pt>
                <c:pt idx="1381">
                  <c:v>0.6608010491045917</c:v>
                </c:pt>
                <c:pt idx="1382">
                  <c:v>0.66081530743405104</c:v>
                </c:pt>
                <c:pt idx="1383">
                  <c:v>0.66084884864663129</c:v>
                </c:pt>
                <c:pt idx="1384">
                  <c:v>0.66091408656769668</c:v>
                </c:pt>
                <c:pt idx="1385">
                  <c:v>0.6609732477179916</c:v>
                </c:pt>
                <c:pt idx="1386">
                  <c:v>0.66102011140207895</c:v>
                </c:pt>
                <c:pt idx="1387">
                  <c:v>0.66107774473855097</c:v>
                </c:pt>
                <c:pt idx="1388">
                  <c:v>0.66111574516276173</c:v>
                </c:pt>
                <c:pt idx="1389">
                  <c:v>0.66113194504230999</c:v>
                </c:pt>
                <c:pt idx="1390">
                  <c:v>0.66121231203611497</c:v>
                </c:pt>
                <c:pt idx="1391">
                  <c:v>0.66130862896341736</c:v>
                </c:pt>
                <c:pt idx="1392">
                  <c:v>0.66138486937743401</c:v>
                </c:pt>
                <c:pt idx="1393">
                  <c:v>0.66145566516378329</c:v>
                </c:pt>
                <c:pt idx="1394">
                  <c:v>0.66148028784167867</c:v>
                </c:pt>
                <c:pt idx="1395">
                  <c:v>0.66148725231488303</c:v>
                </c:pt>
                <c:pt idx="1396">
                  <c:v>0.66151122956239428</c:v>
                </c:pt>
                <c:pt idx="1397">
                  <c:v>0.66154995273329165</c:v>
                </c:pt>
                <c:pt idx="1398">
                  <c:v>0.6616330289054827</c:v>
                </c:pt>
                <c:pt idx="1399">
                  <c:v>0.66175619411813802</c:v>
                </c:pt>
                <c:pt idx="1400">
                  <c:v>0.66184793345848536</c:v>
                </c:pt>
                <c:pt idx="1401">
                  <c:v>0.66184793345848536</c:v>
                </c:pt>
                <c:pt idx="1402">
                  <c:v>0.66194673230068268</c:v>
                </c:pt>
                <c:pt idx="1403">
                  <c:v>0.6620572425168777</c:v>
                </c:pt>
                <c:pt idx="1404">
                  <c:v>0.66215579566069105</c:v>
                </c:pt>
                <c:pt idx="1405">
                  <c:v>0.66218374254918666</c:v>
                </c:pt>
                <c:pt idx="1406">
                  <c:v>0.66223453762618134</c:v>
                </c:pt>
                <c:pt idx="1407">
                  <c:v>0.66226597116688302</c:v>
                </c:pt>
                <c:pt idx="1408">
                  <c:v>0.66232816140771622</c:v>
                </c:pt>
                <c:pt idx="1409">
                  <c:v>0.66248834273152435</c:v>
                </c:pt>
                <c:pt idx="1410">
                  <c:v>0.66262250738474304</c:v>
                </c:pt>
                <c:pt idx="1411">
                  <c:v>0.66277969168928597</c:v>
                </c:pt>
                <c:pt idx="1412">
                  <c:v>0.66296012169061003</c:v>
                </c:pt>
                <c:pt idx="1413">
                  <c:v>0.66308260401106034</c:v>
                </c:pt>
                <c:pt idx="1414">
                  <c:v>0.66309685417874198</c:v>
                </c:pt>
                <c:pt idx="1415">
                  <c:v>0.66312682723822336</c:v>
                </c:pt>
                <c:pt idx="1416">
                  <c:v>0.66313081604296664</c:v>
                </c:pt>
                <c:pt idx="1417">
                  <c:v>0.66313426600550507</c:v>
                </c:pt>
                <c:pt idx="1418">
                  <c:v>0.66328574458400102</c:v>
                </c:pt>
                <c:pt idx="1419">
                  <c:v>0.66340448391249962</c:v>
                </c:pt>
                <c:pt idx="1420">
                  <c:v>0.66359091663936998</c:v>
                </c:pt>
                <c:pt idx="1421">
                  <c:v>0.66366395604125827</c:v>
                </c:pt>
                <c:pt idx="1422">
                  <c:v>0.6636949503105054</c:v>
                </c:pt>
                <c:pt idx="1423">
                  <c:v>0.66369953825226602</c:v>
                </c:pt>
                <c:pt idx="1424">
                  <c:v>0.66370880335156768</c:v>
                </c:pt>
                <c:pt idx="1425">
                  <c:v>0.66377939254487794</c:v>
                </c:pt>
                <c:pt idx="1426">
                  <c:v>0.66388977595622867</c:v>
                </c:pt>
                <c:pt idx="1427">
                  <c:v>0.66394855771475969</c:v>
                </c:pt>
                <c:pt idx="1428">
                  <c:v>0.66397562468881255</c:v>
                </c:pt>
                <c:pt idx="1429">
                  <c:v>0.66393834859291057</c:v>
                </c:pt>
                <c:pt idx="1430">
                  <c:v>0.66393395001983502</c:v>
                </c:pt>
                <c:pt idx="1431">
                  <c:v>0.66391373271504606</c:v>
                </c:pt>
                <c:pt idx="1432">
                  <c:v>0.66391705135802437</c:v>
                </c:pt>
                <c:pt idx="1433">
                  <c:v>0.66392196597415465</c:v>
                </c:pt>
                <c:pt idx="1434">
                  <c:v>0.66392957844943801</c:v>
                </c:pt>
                <c:pt idx="1435">
                  <c:v>0.66393237028948271</c:v>
                </c:pt>
                <c:pt idx="1436">
                  <c:v>0.66396440224594067</c:v>
                </c:pt>
                <c:pt idx="1437">
                  <c:v>0.66397811832611264</c:v>
                </c:pt>
                <c:pt idx="1438">
                  <c:v>0.66397089179128732</c:v>
                </c:pt>
                <c:pt idx="1439">
                  <c:v>0.66399761017958359</c:v>
                </c:pt>
                <c:pt idx="1440">
                  <c:v>0.66405288030175003</c:v>
                </c:pt>
                <c:pt idx="1441">
                  <c:v>0.66407174557281767</c:v>
                </c:pt>
                <c:pt idx="1442">
                  <c:v>0.66407996292729699</c:v>
                </c:pt>
                <c:pt idx="1443">
                  <c:v>0.66410388829955902</c:v>
                </c:pt>
                <c:pt idx="1444">
                  <c:v>0.66407417088494569</c:v>
                </c:pt>
                <c:pt idx="1445">
                  <c:v>0.66402695930501376</c:v>
                </c:pt>
                <c:pt idx="1446">
                  <c:v>0.66402688562129331</c:v>
                </c:pt>
                <c:pt idx="1447">
                  <c:v>0.66406482364550701</c:v>
                </c:pt>
                <c:pt idx="1448">
                  <c:v>0.66407231739312134</c:v>
                </c:pt>
                <c:pt idx="1449">
                  <c:v>0.66411776707894266</c:v>
                </c:pt>
                <c:pt idx="1450">
                  <c:v>0.66411335202797206</c:v>
                </c:pt>
                <c:pt idx="1451">
                  <c:v>0.66408916629258208</c:v>
                </c:pt>
                <c:pt idx="1452">
                  <c:v>0.66402537911240866</c:v>
                </c:pt>
                <c:pt idx="1453">
                  <c:v>0.66393096825500775</c:v>
                </c:pt>
                <c:pt idx="1454">
                  <c:v>0.66383598229054408</c:v>
                </c:pt>
                <c:pt idx="1455">
                  <c:v>0.66371459477227102</c:v>
                </c:pt>
                <c:pt idx="1456">
                  <c:v>0.66357287185385261</c:v>
                </c:pt>
                <c:pt idx="1457">
                  <c:v>0.66341036131577968</c:v>
                </c:pt>
                <c:pt idx="1458">
                  <c:v>0.66325054670026662</c:v>
                </c:pt>
                <c:pt idx="1459">
                  <c:v>0.66300539218913557</c:v>
                </c:pt>
                <c:pt idx="1460">
                  <c:v>0.66273156809879596</c:v>
                </c:pt>
                <c:pt idx="1461">
                  <c:v>0.66240203474893267</c:v>
                </c:pt>
                <c:pt idx="1462">
                  <c:v>0.66196844902524565</c:v>
                </c:pt>
                <c:pt idx="1463">
                  <c:v>0.66157940272085025</c:v>
                </c:pt>
                <c:pt idx="1464">
                  <c:v>0.66116430927998193</c:v>
                </c:pt>
                <c:pt idx="1465">
                  <c:v>0.66075512830619598</c:v>
                </c:pt>
                <c:pt idx="1466">
                  <c:v>0.66029498215855031</c:v>
                </c:pt>
                <c:pt idx="1467">
                  <c:v>0.65983277540211538</c:v>
                </c:pt>
                <c:pt idx="1468">
                  <c:v>0.65930437172769529</c:v>
                </c:pt>
                <c:pt idx="1469">
                  <c:v>0.65873290635945203</c:v>
                </c:pt>
                <c:pt idx="1470">
                  <c:v>0.65810669354420537</c:v>
                </c:pt>
                <c:pt idx="1471">
                  <c:v>0.65743189977217131</c:v>
                </c:pt>
                <c:pt idx="1472">
                  <c:v>0.65673570362846367</c:v>
                </c:pt>
                <c:pt idx="1473">
                  <c:v>0.65599765564880907</c:v>
                </c:pt>
                <c:pt idx="1474">
                  <c:v>0.65520488662537824</c:v>
                </c:pt>
                <c:pt idx="1475">
                  <c:v>0.654385626325098</c:v>
                </c:pt>
                <c:pt idx="1476">
                  <c:v>0.65356089421565733</c:v>
                </c:pt>
                <c:pt idx="1477">
                  <c:v>0.652662315582206</c:v>
                </c:pt>
                <c:pt idx="1478">
                  <c:v>0.65173970128893566</c:v>
                </c:pt>
                <c:pt idx="1479">
                  <c:v>0.65071797070512138</c:v>
                </c:pt>
                <c:pt idx="1480">
                  <c:v>0.64964830995018275</c:v>
                </c:pt>
                <c:pt idx="1481">
                  <c:v>0.64848242321429372</c:v>
                </c:pt>
                <c:pt idx="1482">
                  <c:v>0.64722498630639569</c:v>
                </c:pt>
                <c:pt idx="1483">
                  <c:v>0.64590563856057159</c:v>
                </c:pt>
                <c:pt idx="1484">
                  <c:v>0.64454212715184667</c:v>
                </c:pt>
                <c:pt idx="1485">
                  <c:v>0.64299378717725275</c:v>
                </c:pt>
                <c:pt idx="1486">
                  <c:v>0.64136303338368361</c:v>
                </c:pt>
                <c:pt idx="1487">
                  <c:v>0.63964472218723001</c:v>
                </c:pt>
                <c:pt idx="1488">
                  <c:v>0.63778841449446499</c:v>
                </c:pt>
                <c:pt idx="1489">
                  <c:v>0.63578677364384839</c:v>
                </c:pt>
                <c:pt idx="1490">
                  <c:v>0.63372317453824134</c:v>
                </c:pt>
                <c:pt idx="1491">
                  <c:v>0.63148017558774827</c:v>
                </c:pt>
                <c:pt idx="1492">
                  <c:v>0.62925356171625135</c:v>
                </c:pt>
                <c:pt idx="1493">
                  <c:v>0.62697758225484923</c:v>
                </c:pt>
                <c:pt idx="1494">
                  <c:v>0.62461567241022764</c:v>
                </c:pt>
                <c:pt idx="1495">
                  <c:v>0.62228871523965335</c:v>
                </c:pt>
                <c:pt idx="1496">
                  <c:v>0.61997254167758198</c:v>
                </c:pt>
                <c:pt idx="1497">
                  <c:v>0.617588469924788</c:v>
                </c:pt>
                <c:pt idx="1498">
                  <c:v>0.61510214195168833</c:v>
                </c:pt>
                <c:pt idx="1499">
                  <c:v>0.61274006097673872</c:v>
                </c:pt>
                <c:pt idx="1500">
                  <c:v>0.6102930068345146</c:v>
                </c:pt>
                <c:pt idx="1501">
                  <c:v>0.60802832572936538</c:v>
                </c:pt>
                <c:pt idx="1502">
                  <c:v>0.6058722699034601</c:v>
                </c:pt>
                <c:pt idx="1503">
                  <c:v>0.60379276831870399</c:v>
                </c:pt>
                <c:pt idx="1504">
                  <c:v>0.60189048036963133</c:v>
                </c:pt>
                <c:pt idx="1505">
                  <c:v>0.60008737944742663</c:v>
                </c:pt>
                <c:pt idx="1506">
                  <c:v>0.5984579435981483</c:v>
                </c:pt>
                <c:pt idx="1507">
                  <c:v>0.59700831091059225</c:v>
                </c:pt>
                <c:pt idx="1508">
                  <c:v>0.59567088549797964</c:v>
                </c:pt>
                <c:pt idx="1509">
                  <c:v>0.59440260908421194</c:v>
                </c:pt>
                <c:pt idx="1510">
                  <c:v>0.59338351928469235</c:v>
                </c:pt>
                <c:pt idx="1511">
                  <c:v>0.59255949739143265</c:v>
                </c:pt>
                <c:pt idx="1512">
                  <c:v>0.59185413776368334</c:v>
                </c:pt>
                <c:pt idx="1513">
                  <c:v>0.59130778515928106</c:v>
                </c:pt>
                <c:pt idx="1514">
                  <c:v>0.59099659053819942</c:v>
                </c:pt>
                <c:pt idx="1515">
                  <c:v>0.59068782404441456</c:v>
                </c:pt>
                <c:pt idx="1516">
                  <c:v>0.59049801033362925</c:v>
                </c:pt>
                <c:pt idx="1517">
                  <c:v>0.59034385465744033</c:v>
                </c:pt>
                <c:pt idx="1518">
                  <c:v>0.5902646863636366</c:v>
                </c:pt>
                <c:pt idx="1519">
                  <c:v>0.59025310916174145</c:v>
                </c:pt>
                <c:pt idx="1520">
                  <c:v>0.59033808710191538</c:v>
                </c:pt>
                <c:pt idx="1521">
                  <c:v>0.59042603799140903</c:v>
                </c:pt>
                <c:pt idx="1522">
                  <c:v>0.5905735791740806</c:v>
                </c:pt>
                <c:pt idx="1523">
                  <c:v>0.5907582748587773</c:v>
                </c:pt>
                <c:pt idx="1524">
                  <c:v>0.59098047808281062</c:v>
                </c:pt>
                <c:pt idx="1525">
                  <c:v>0.59120825862043369</c:v>
                </c:pt>
                <c:pt idx="1526">
                  <c:v>0.59148240973529997</c:v>
                </c:pt>
                <c:pt idx="1527">
                  <c:v>0.59183421424490168</c:v>
                </c:pt>
                <c:pt idx="1528">
                  <c:v>0.59214709223707929</c:v>
                </c:pt>
                <c:pt idx="1529">
                  <c:v>0.59246154400434925</c:v>
                </c:pt>
                <c:pt idx="1530">
                  <c:v>0.59278827883468466</c:v>
                </c:pt>
                <c:pt idx="1531">
                  <c:v>0.59311846719182204</c:v>
                </c:pt>
                <c:pt idx="1532">
                  <c:v>0.59346051645730902</c:v>
                </c:pt>
                <c:pt idx="1533">
                  <c:v>0.59380496793299697</c:v>
                </c:pt>
                <c:pt idx="1534">
                  <c:v>0.59417394118899602</c:v>
                </c:pt>
                <c:pt idx="1535">
                  <c:v>0.594558847775012</c:v>
                </c:pt>
                <c:pt idx="1536">
                  <c:v>0.59497452871970957</c:v>
                </c:pt>
                <c:pt idx="1537">
                  <c:v>0.59534898799005698</c:v>
                </c:pt>
                <c:pt idx="1538">
                  <c:v>0.59571613601233075</c:v>
                </c:pt>
                <c:pt idx="1539">
                  <c:v>0.59610546981494761</c:v>
                </c:pt>
                <c:pt idx="1540">
                  <c:v>0.59645832130625598</c:v>
                </c:pt>
                <c:pt idx="1541">
                  <c:v>0.59686903539741276</c:v>
                </c:pt>
                <c:pt idx="1542">
                  <c:v>0.59734942018388293</c:v>
                </c:pt>
                <c:pt idx="1543">
                  <c:v>0.59779248022523734</c:v>
                </c:pt>
                <c:pt idx="1544">
                  <c:v>0.59824234383307606</c:v>
                </c:pt>
                <c:pt idx="1545">
                  <c:v>0.59868533085168307</c:v>
                </c:pt>
                <c:pt idx="1546">
                  <c:v>0.59912264599070797</c:v>
                </c:pt>
                <c:pt idx="1547">
                  <c:v>0.59954080832772838</c:v>
                </c:pt>
                <c:pt idx="1548">
                  <c:v>0.59998478590708093</c:v>
                </c:pt>
                <c:pt idx="1549">
                  <c:v>0.60042851569367228</c:v>
                </c:pt>
                <c:pt idx="1550">
                  <c:v>0.60089493367478231</c:v>
                </c:pt>
                <c:pt idx="1551">
                  <c:v>0.60137449302318624</c:v>
                </c:pt>
                <c:pt idx="1552">
                  <c:v>0.60186826877806265</c:v>
                </c:pt>
                <c:pt idx="1553">
                  <c:v>0.60240055420453065</c:v>
                </c:pt>
                <c:pt idx="1554">
                  <c:v>0.60290277784027502</c:v>
                </c:pt>
                <c:pt idx="1555">
                  <c:v>0.60339585792768702</c:v>
                </c:pt>
                <c:pt idx="1556">
                  <c:v>0.60389948221298873</c:v>
                </c:pt>
                <c:pt idx="1557">
                  <c:v>0.60438269556523672</c:v>
                </c:pt>
                <c:pt idx="1558">
                  <c:v>0.60487197001877868</c:v>
                </c:pt>
                <c:pt idx="1559">
                  <c:v>0.605416584753109</c:v>
                </c:pt>
                <c:pt idx="1560">
                  <c:v>0.60601000158190799</c:v>
                </c:pt>
                <c:pt idx="1561">
                  <c:v>0.60657775838882133</c:v>
                </c:pt>
                <c:pt idx="1562">
                  <c:v>0.60716037754361329</c:v>
                </c:pt>
                <c:pt idx="1563">
                  <c:v>0.60776168231295336</c:v>
                </c:pt>
                <c:pt idx="1564">
                  <c:v>0.60836655466210998</c:v>
                </c:pt>
                <c:pt idx="1565">
                  <c:v>0.6089740577121866</c:v>
                </c:pt>
                <c:pt idx="1566">
                  <c:v>0.6096025987037309</c:v>
                </c:pt>
                <c:pt idx="1567">
                  <c:v>0.61024066514809538</c:v>
                </c:pt>
                <c:pt idx="1568">
                  <c:v>0.61087485420844645</c:v>
                </c:pt>
                <c:pt idx="1569">
                  <c:v>0.61152248004643373</c:v>
                </c:pt>
                <c:pt idx="1570">
                  <c:v>0.61216721394457063</c:v>
                </c:pt>
                <c:pt idx="1571">
                  <c:v>0.61284251605658158</c:v>
                </c:pt>
                <c:pt idx="1572">
                  <c:v>0.61348827175255438</c:v>
                </c:pt>
                <c:pt idx="1573">
                  <c:v>0.61411326412376266</c:v>
                </c:pt>
                <c:pt idx="1574">
                  <c:v>0.61474278767564872</c:v>
                </c:pt>
                <c:pt idx="1575">
                  <c:v>0.61537101857958598</c:v>
                </c:pt>
                <c:pt idx="1576">
                  <c:v>0.61599850417197832</c:v>
                </c:pt>
                <c:pt idx="1577">
                  <c:v>0.61660168069444932</c:v>
                </c:pt>
                <c:pt idx="1578">
                  <c:v>0.61724257774926095</c:v>
                </c:pt>
                <c:pt idx="1579">
                  <c:v>0.61792395294622626</c:v>
                </c:pt>
                <c:pt idx="1580">
                  <c:v>0.61855961674124671</c:v>
                </c:pt>
                <c:pt idx="1581">
                  <c:v>0.61923001201359673</c:v>
                </c:pt>
                <c:pt idx="1582">
                  <c:v>0.61991636928875993</c:v>
                </c:pt>
                <c:pt idx="1583">
                  <c:v>0.62060962716717805</c:v>
                </c:pt>
                <c:pt idx="1584">
                  <c:v>0.62132377337297828</c:v>
                </c:pt>
                <c:pt idx="1585">
                  <c:v>0.62202193414578499</c:v>
                </c:pt>
                <c:pt idx="1586">
                  <c:v>0.62273361626347601</c:v>
                </c:pt>
                <c:pt idx="1587">
                  <c:v>0.62343619148419605</c:v>
                </c:pt>
                <c:pt idx="1588">
                  <c:v>0.62410441178504306</c:v>
                </c:pt>
                <c:pt idx="1589">
                  <c:v>0.62480237902727331</c:v>
                </c:pt>
                <c:pt idx="1590">
                  <c:v>0.62553383806303431</c:v>
                </c:pt>
                <c:pt idx="1591">
                  <c:v>0.62623630397149932</c:v>
                </c:pt>
                <c:pt idx="1592">
                  <c:v>0.62693198817843365</c:v>
                </c:pt>
                <c:pt idx="1593">
                  <c:v>0.62767136851077254</c:v>
                </c:pt>
                <c:pt idx="1594">
                  <c:v>0.62838545092346576</c:v>
                </c:pt>
                <c:pt idx="1595">
                  <c:v>0.62907560265329698</c:v>
                </c:pt>
                <c:pt idx="1596">
                  <c:v>0.62981171350719045</c:v>
                </c:pt>
                <c:pt idx="1597">
                  <c:v>0.63055807198036395</c:v>
                </c:pt>
                <c:pt idx="1598">
                  <c:v>0.63131411939773441</c:v>
                </c:pt>
                <c:pt idx="1599">
                  <c:v>0.63210593713258822</c:v>
                </c:pt>
                <c:pt idx="1600">
                  <c:v>0.63288563251236862</c:v>
                </c:pt>
                <c:pt idx="1601">
                  <c:v>0.6336520314144517</c:v>
                </c:pt>
                <c:pt idx="1602">
                  <c:v>0.63444851791768064</c:v>
                </c:pt>
                <c:pt idx="1603">
                  <c:v>0.6352621730057556</c:v>
                </c:pt>
                <c:pt idx="1604">
                  <c:v>0.63608694625507567</c:v>
                </c:pt>
                <c:pt idx="1605">
                  <c:v>0.6369067395046687</c:v>
                </c:pt>
                <c:pt idx="1606">
                  <c:v>0.63775078358602499</c:v>
                </c:pt>
                <c:pt idx="1607">
                  <c:v>0.63857159720710588</c:v>
                </c:pt>
                <c:pt idx="1608">
                  <c:v>0.63936872672556699</c:v>
                </c:pt>
                <c:pt idx="1609">
                  <c:v>0.64018070077735734</c:v>
                </c:pt>
                <c:pt idx="1610">
                  <c:v>0.6410061979583217</c:v>
                </c:pt>
                <c:pt idx="1611">
                  <c:v>0.64181808242191762</c:v>
                </c:pt>
                <c:pt idx="1612">
                  <c:v>0.64261469667212323</c:v>
                </c:pt>
                <c:pt idx="1613">
                  <c:v>0.64343276798099058</c:v>
                </c:pt>
                <c:pt idx="1614">
                  <c:v>0.64426848769238265</c:v>
                </c:pt>
                <c:pt idx="1615">
                  <c:v>0.64508381449546137</c:v>
                </c:pt>
                <c:pt idx="1616">
                  <c:v>0.64588042669557633</c:v>
                </c:pt>
                <c:pt idx="1617">
                  <c:v>0.64667910422116659</c:v>
                </c:pt>
                <c:pt idx="1618">
                  <c:v>0.64744691828608103</c:v>
                </c:pt>
                <c:pt idx="1619">
                  <c:v>0.64814843326498095</c:v>
                </c:pt>
                <c:pt idx="1620">
                  <c:v>0.64890770599637437</c:v>
                </c:pt>
                <c:pt idx="1621">
                  <c:v>0.64968355356494734</c:v>
                </c:pt>
                <c:pt idx="1622">
                  <c:v>0.65046465838443102</c:v>
                </c:pt>
                <c:pt idx="1623">
                  <c:v>0.65129615384007866</c:v>
                </c:pt>
                <c:pt idx="1624">
                  <c:v>0.6520632453370393</c:v>
                </c:pt>
                <c:pt idx="1625">
                  <c:v>0.65282544734849368</c:v>
                </c:pt>
                <c:pt idx="1626">
                  <c:v>0.65354024831260471</c:v>
                </c:pt>
                <c:pt idx="1627">
                  <c:v>0.6541745152189633</c:v>
                </c:pt>
                <c:pt idx="1628">
                  <c:v>0.65483780934685998</c:v>
                </c:pt>
                <c:pt idx="1629">
                  <c:v>0.65551703553737173</c:v>
                </c:pt>
                <c:pt idx="1630">
                  <c:v>0.65620204580762476</c:v>
                </c:pt>
                <c:pt idx="1631">
                  <c:v>0.65688512507832997</c:v>
                </c:pt>
                <c:pt idx="1632">
                  <c:v>0.65760807983467073</c:v>
                </c:pt>
                <c:pt idx="1633">
                  <c:v>0.65827865812304132</c:v>
                </c:pt>
                <c:pt idx="1634">
                  <c:v>0.65891705440167858</c:v>
                </c:pt>
                <c:pt idx="1635">
                  <c:v>0.65955074459018326</c:v>
                </c:pt>
                <c:pt idx="1636">
                  <c:v>0.66017926546581707</c:v>
                </c:pt>
                <c:pt idx="1637">
                  <c:v>0.66079082872918826</c:v>
                </c:pt>
                <c:pt idx="1638">
                  <c:v>0.66137963804154898</c:v>
                </c:pt>
                <c:pt idx="1639">
                  <c:v>0.6619662377273724</c:v>
                </c:pt>
                <c:pt idx="1640">
                  <c:v>0.66255419789657033</c:v>
                </c:pt>
                <c:pt idx="1641">
                  <c:v>0.66310977867756138</c:v>
                </c:pt>
                <c:pt idx="1642">
                  <c:v>0.66365248884782535</c:v>
                </c:pt>
                <c:pt idx="1643">
                  <c:v>0.66416384453691435</c:v>
                </c:pt>
                <c:pt idx="1644">
                  <c:v>0.66469452361808035</c:v>
                </c:pt>
                <c:pt idx="1645">
                  <c:v>0.6652140911314316</c:v>
                </c:pt>
                <c:pt idx="1646">
                  <c:v>0.66572208874342298</c:v>
                </c:pt>
                <c:pt idx="1647">
                  <c:v>0.6662566254440514</c:v>
                </c:pt>
                <c:pt idx="1648">
                  <c:v>0.66675589147654224</c:v>
                </c:pt>
                <c:pt idx="1649">
                  <c:v>0.66722115436628471</c:v>
                </c:pt>
                <c:pt idx="1650">
                  <c:v>0.66768048478072506</c:v>
                </c:pt>
                <c:pt idx="1651">
                  <c:v>0.66811915611566908</c:v>
                </c:pt>
                <c:pt idx="1652">
                  <c:v>0.66855824703221767</c:v>
                </c:pt>
                <c:pt idx="1653">
                  <c:v>0.66899189926664338</c:v>
                </c:pt>
                <c:pt idx="1654">
                  <c:v>0.66941666003112099</c:v>
                </c:pt>
                <c:pt idx="1655">
                  <c:v>0.66986747664847834</c:v>
                </c:pt>
                <c:pt idx="1656">
                  <c:v>0.6703098967872716</c:v>
                </c:pt>
                <c:pt idx="1657">
                  <c:v>0.67073644417013167</c:v>
                </c:pt>
                <c:pt idx="1658">
                  <c:v>0.67115434742503799</c:v>
                </c:pt>
                <c:pt idx="1659">
                  <c:v>0.67157747780655341</c:v>
                </c:pt>
                <c:pt idx="1660">
                  <c:v>0.67197471534747277</c:v>
                </c:pt>
                <c:pt idx="1661">
                  <c:v>0.67238751742491554</c:v>
                </c:pt>
                <c:pt idx="1662">
                  <c:v>0.67282661037210867</c:v>
                </c:pt>
                <c:pt idx="1663">
                  <c:v>0.6732354373295566</c:v>
                </c:pt>
                <c:pt idx="1664">
                  <c:v>0.67362250981755267</c:v>
                </c:pt>
                <c:pt idx="1665">
                  <c:v>0.67403995441559272</c:v>
                </c:pt>
                <c:pt idx="1666">
                  <c:v>0.67444841202868933</c:v>
                </c:pt>
                <c:pt idx="1667">
                  <c:v>0.67481269376147657</c:v>
                </c:pt>
                <c:pt idx="1668">
                  <c:v>0.67517980018510093</c:v>
                </c:pt>
                <c:pt idx="1669">
                  <c:v>0.67557868387933706</c:v>
                </c:pt>
                <c:pt idx="1670">
                  <c:v>0.67592420922757601</c:v>
                </c:pt>
                <c:pt idx="1671">
                  <c:v>0.67622091147779262</c:v>
                </c:pt>
                <c:pt idx="1672">
                  <c:v>0.67656438839622657</c:v>
                </c:pt>
                <c:pt idx="1673">
                  <c:v>0.67689811306289294</c:v>
                </c:pt>
                <c:pt idx="1674">
                  <c:v>0.67724565602268394</c:v>
                </c:pt>
                <c:pt idx="1675">
                  <c:v>0.67763124780157868</c:v>
                </c:pt>
                <c:pt idx="1676">
                  <c:v>0.67798382617326503</c:v>
                </c:pt>
                <c:pt idx="1677">
                  <c:v>0.67830593664928829</c:v>
                </c:pt>
                <c:pt idx="1678">
                  <c:v>0.67864712187083176</c:v>
                </c:pt>
                <c:pt idx="1679">
                  <c:v>0.67897771498203385</c:v>
                </c:pt>
                <c:pt idx="1680">
                  <c:v>0.6793473911229827</c:v>
                </c:pt>
                <c:pt idx="1681">
                  <c:v>0.67970483469485299</c:v>
                </c:pt>
                <c:pt idx="1682">
                  <c:v>0.68009026514528836</c:v>
                </c:pt>
                <c:pt idx="1683">
                  <c:v>0.68045969905134263</c:v>
                </c:pt>
                <c:pt idx="1684">
                  <c:v>0.68081411602805575</c:v>
                </c:pt>
                <c:pt idx="1685">
                  <c:v>0.6811665018583426</c:v>
                </c:pt>
                <c:pt idx="1686">
                  <c:v>0.6815216850808703</c:v>
                </c:pt>
                <c:pt idx="1687">
                  <c:v>0.68185667699597996</c:v>
                </c:pt>
                <c:pt idx="1688">
                  <c:v>0.68218233626461167</c:v>
                </c:pt>
                <c:pt idx="1689">
                  <c:v>0.68249547350972994</c:v>
                </c:pt>
                <c:pt idx="1690">
                  <c:v>0.68278054320584725</c:v>
                </c:pt>
                <c:pt idx="1691">
                  <c:v>0.68307677407311773</c:v>
                </c:pt>
                <c:pt idx="1692">
                  <c:v>0.68337809285580731</c:v>
                </c:pt>
                <c:pt idx="1693">
                  <c:v>0.68366353849607731</c:v>
                </c:pt>
                <c:pt idx="1694">
                  <c:v>0.68390843817939295</c:v>
                </c:pt>
                <c:pt idx="1695">
                  <c:v>0.68417752887665728</c:v>
                </c:pt>
                <c:pt idx="1696">
                  <c:v>0.68449553841417732</c:v>
                </c:pt>
                <c:pt idx="1697">
                  <c:v>0.68482008984950671</c:v>
                </c:pt>
                <c:pt idx="1698">
                  <c:v>0.68519496847321637</c:v>
                </c:pt>
                <c:pt idx="1699">
                  <c:v>0.68565329222445293</c:v>
                </c:pt>
                <c:pt idx="1700">
                  <c:v>0.68605123036016058</c:v>
                </c:pt>
                <c:pt idx="1701">
                  <c:v>0.68643217867093187</c:v>
                </c:pt>
                <c:pt idx="1702">
                  <c:v>0.68679387894998156</c:v>
                </c:pt>
                <c:pt idx="1703">
                  <c:v>0.68712397769064937</c:v>
                </c:pt>
                <c:pt idx="1704">
                  <c:v>0.68747637809894169</c:v>
                </c:pt>
                <c:pt idx="1705">
                  <c:v>0.68781067173513832</c:v>
                </c:pt>
                <c:pt idx="1706">
                  <c:v>0.68818645414671398</c:v>
                </c:pt>
                <c:pt idx="1707">
                  <c:v>0.68859099358257636</c:v>
                </c:pt>
                <c:pt idx="1708">
                  <c:v>0.68900699192254766</c:v>
                </c:pt>
                <c:pt idx="1709">
                  <c:v>0.68944521526903602</c:v>
                </c:pt>
                <c:pt idx="1710">
                  <c:v>0.68987383524613632</c:v>
                </c:pt>
                <c:pt idx="1711">
                  <c:v>0.69024857378491833</c:v>
                </c:pt>
                <c:pt idx="1712">
                  <c:v>0.69063991914696354</c:v>
                </c:pt>
                <c:pt idx="1713">
                  <c:v>0.69103095755906097</c:v>
                </c:pt>
                <c:pt idx="1714">
                  <c:v>0.69138351964912259</c:v>
                </c:pt>
                <c:pt idx="1715">
                  <c:v>0.69177924656554834</c:v>
                </c:pt>
                <c:pt idx="1716">
                  <c:v>0.69222847754788608</c:v>
                </c:pt>
                <c:pt idx="1717">
                  <c:v>0.69263329847048904</c:v>
                </c:pt>
                <c:pt idx="1718">
                  <c:v>0.6930438979755903</c:v>
                </c:pt>
                <c:pt idx="1719">
                  <c:v>0.69342837063797724</c:v>
                </c:pt>
                <c:pt idx="1720">
                  <c:v>0.69379301478798572</c:v>
                </c:pt>
                <c:pt idx="1721">
                  <c:v>0.69414010226261358</c:v>
                </c:pt>
                <c:pt idx="1722">
                  <c:v>0.69445670526806103</c:v>
                </c:pt>
                <c:pt idx="1723">
                  <c:v>0.69477222214043566</c:v>
                </c:pt>
                <c:pt idx="1724">
                  <c:v>0.69510448876451469</c:v>
                </c:pt>
                <c:pt idx="1725">
                  <c:v>0.69544499423670636</c:v>
                </c:pt>
                <c:pt idx="1726">
                  <c:v>0.6957662985139067</c:v>
                </c:pt>
                <c:pt idx="1727">
                  <c:v>0.69602036009874169</c:v>
                </c:pt>
                <c:pt idx="1728">
                  <c:v>0.69619475171418965</c:v>
                </c:pt>
                <c:pt idx="1729">
                  <c:v>0.69634339925555</c:v>
                </c:pt>
                <c:pt idx="1730">
                  <c:v>0.6965032574024016</c:v>
                </c:pt>
                <c:pt idx="1731">
                  <c:v>0.69667554766012729</c:v>
                </c:pt>
                <c:pt idx="1732">
                  <c:v>0.69676505492174845</c:v>
                </c:pt>
                <c:pt idx="1733">
                  <c:v>0.69684294912397127</c:v>
                </c:pt>
                <c:pt idx="1734">
                  <c:v>0.69685688521210898</c:v>
                </c:pt>
                <c:pt idx="1735">
                  <c:v>0.6967868460940404</c:v>
                </c:pt>
                <c:pt idx="1736">
                  <c:v>0.69667157842057337</c:v>
                </c:pt>
                <c:pt idx="1737">
                  <c:v>0.69653498164982908</c:v>
                </c:pt>
                <c:pt idx="1738">
                  <c:v>0.69633609977900335</c:v>
                </c:pt>
                <c:pt idx="1739">
                  <c:v>0.696042514266491</c:v>
                </c:pt>
                <c:pt idx="1740">
                  <c:v>0.69576138352220873</c:v>
                </c:pt>
                <c:pt idx="1741">
                  <c:v>0.69544132808638937</c:v>
                </c:pt>
                <c:pt idx="1742">
                  <c:v>0.69499356891980779</c:v>
                </c:pt>
                <c:pt idx="1743">
                  <c:v>0.69447015392096534</c:v>
                </c:pt>
                <c:pt idx="1744">
                  <c:v>0.69394215104629897</c:v>
                </c:pt>
                <c:pt idx="1745">
                  <c:v>0.69336081129940375</c:v>
                </c:pt>
                <c:pt idx="1746">
                  <c:v>0.69274071846666463</c:v>
                </c:pt>
                <c:pt idx="1747">
                  <c:v>0.69214644669011471</c:v>
                </c:pt>
                <c:pt idx="1748">
                  <c:v>0.6915709922399027</c:v>
                </c:pt>
                <c:pt idx="1749">
                  <c:v>0.6909222580958394</c:v>
                </c:pt>
                <c:pt idx="1750">
                  <c:v>0.69025867481148939</c:v>
                </c:pt>
                <c:pt idx="1751">
                  <c:v>0.68958042778246531</c:v>
                </c:pt>
                <c:pt idx="1752">
                  <c:v>0.68886228660229731</c:v>
                </c:pt>
                <c:pt idx="1753">
                  <c:v>0.68811145652029904</c:v>
                </c:pt>
                <c:pt idx="1754">
                  <c:v>0.68733499885850569</c:v>
                </c:pt>
                <c:pt idx="1755">
                  <c:v>0.68654523484414343</c:v>
                </c:pt>
                <c:pt idx="1756">
                  <c:v>0.68572016722559592</c:v>
                </c:pt>
                <c:pt idx="1757">
                  <c:v>0.68490095711743082</c:v>
                </c:pt>
                <c:pt idx="1758">
                  <c:v>0.68412348787743327</c:v>
                </c:pt>
                <c:pt idx="1759">
                  <c:v>0.68335133272806703</c:v>
                </c:pt>
                <c:pt idx="1760">
                  <c:v>0.68261416373568107</c:v>
                </c:pt>
                <c:pt idx="1761">
                  <c:v>0.68193179275767157</c:v>
                </c:pt>
                <c:pt idx="1762">
                  <c:v>0.68122002039339824</c:v>
                </c:pt>
                <c:pt idx="1763">
                  <c:v>0.68054083842224278</c:v>
                </c:pt>
                <c:pt idx="1764">
                  <c:v>0.67982696616871063</c:v>
                </c:pt>
                <c:pt idx="1765">
                  <c:v>0.67905849866089429</c:v>
                </c:pt>
                <c:pt idx="1766">
                  <c:v>0.67834552102426926</c:v>
                </c:pt>
                <c:pt idx="1767">
                  <c:v>0.67764421461943236</c:v>
                </c:pt>
                <c:pt idx="1768">
                  <c:v>0.67696225268941357</c:v>
                </c:pt>
                <c:pt idx="1769">
                  <c:v>0.67631396945081035</c:v>
                </c:pt>
                <c:pt idx="1770">
                  <c:v>0.67567028363163706</c:v>
                </c:pt>
                <c:pt idx="1771">
                  <c:v>0.67507346186111261</c:v>
                </c:pt>
                <c:pt idx="1772">
                  <c:v>0.67443958697387674</c:v>
                </c:pt>
                <c:pt idx="1773">
                  <c:v>0.67378663360946467</c:v>
                </c:pt>
                <c:pt idx="1774">
                  <c:v>0.67314181769144155</c:v>
                </c:pt>
                <c:pt idx="1775">
                  <c:v>0.67249509767250737</c:v>
                </c:pt>
                <c:pt idx="1776">
                  <c:v>0.67182164677147505</c:v>
                </c:pt>
                <c:pt idx="1777">
                  <c:v>0.67118530193593262</c:v>
                </c:pt>
                <c:pt idx="1778">
                  <c:v>0.67052112451835699</c:v>
                </c:pt>
                <c:pt idx="1779">
                  <c:v>0.66985229664477508</c:v>
                </c:pt>
                <c:pt idx="1780">
                  <c:v>0.66914039527834002</c:v>
                </c:pt>
                <c:pt idx="1781">
                  <c:v>0.66842636488317841</c:v>
                </c:pt>
                <c:pt idx="1782">
                  <c:v>0.66770399404658498</c:v>
                </c:pt>
                <c:pt idx="1783">
                  <c:v>0.66698011246774735</c:v>
                </c:pt>
                <c:pt idx="1784">
                  <c:v>0.66624296783340231</c:v>
                </c:pt>
                <c:pt idx="1785">
                  <c:v>0.66549524615274769</c:v>
                </c:pt>
                <c:pt idx="1786">
                  <c:v>0.66474479978219636</c:v>
                </c:pt>
                <c:pt idx="1787">
                  <c:v>0.6639681361266967</c:v>
                </c:pt>
                <c:pt idx="1788">
                  <c:v>0.66313871762870102</c:v>
                </c:pt>
                <c:pt idx="1789">
                  <c:v>0.66235618800067297</c:v>
                </c:pt>
                <c:pt idx="1790">
                  <c:v>0.66160797782105796</c:v>
                </c:pt>
                <c:pt idx="1791">
                  <c:v>0.66081422960589997</c:v>
                </c:pt>
                <c:pt idx="1792">
                  <c:v>0.66005348232847394</c:v>
                </c:pt>
                <c:pt idx="1793">
                  <c:v>0.65922357150071631</c:v>
                </c:pt>
                <c:pt idx="1794">
                  <c:v>0.65827470576465108</c:v>
                </c:pt>
                <c:pt idx="1795">
                  <c:v>0.65739058991828603</c:v>
                </c:pt>
                <c:pt idx="1796">
                  <c:v>0.65647094646684445</c:v>
                </c:pt>
                <c:pt idx="1797">
                  <c:v>0.65557219494945296</c:v>
                </c:pt>
                <c:pt idx="1798">
                  <c:v>0.65473938769133166</c:v>
                </c:pt>
                <c:pt idx="1799">
                  <c:v>0.65379019966776974</c:v>
                </c:pt>
                <c:pt idx="1800">
                  <c:v>0.65282674438559796</c:v>
                </c:pt>
                <c:pt idx="1801">
                  <c:v>0.65179932515856864</c:v>
                </c:pt>
                <c:pt idx="1802">
                  <c:v>0.65081990087575692</c:v>
                </c:pt>
                <c:pt idx="1803">
                  <c:v>0.64972855475759961</c:v>
                </c:pt>
                <c:pt idx="1804">
                  <c:v>0.64889710341877094</c:v>
                </c:pt>
                <c:pt idx="1805">
                  <c:v>0.64811455023872566</c:v>
                </c:pt>
                <c:pt idx="1806">
                  <c:v>0.64752969974215191</c:v>
                </c:pt>
                <c:pt idx="1807">
                  <c:v>0.6471159144962878</c:v>
                </c:pt>
                <c:pt idx="1808">
                  <c:v>0.64684727704052591</c:v>
                </c:pt>
                <c:pt idx="1809">
                  <c:v>0.64671245050858894</c:v>
                </c:pt>
                <c:pt idx="1810">
                  <c:v>0.64677799477490205</c:v>
                </c:pt>
                <c:pt idx="1811">
                  <c:v>0.64705650601306297</c:v>
                </c:pt>
                <c:pt idx="1812">
                  <c:v>0.64745496191977947</c:v>
                </c:pt>
                <c:pt idx="1813">
                  <c:v>0.6480834824117524</c:v>
                </c:pt>
                <c:pt idx="1814">
                  <c:v>0.64873115893503674</c:v>
                </c:pt>
                <c:pt idx="1815">
                  <c:v>0.64947309799254827</c:v>
                </c:pt>
                <c:pt idx="1816">
                  <c:v>0.65029854461186998</c:v>
                </c:pt>
                <c:pt idx="1817">
                  <c:v>0.65103876821379536</c:v>
                </c:pt>
                <c:pt idx="1818">
                  <c:v>0.65183571568291265</c:v>
                </c:pt>
                <c:pt idx="1819">
                  <c:v>0.65251268069944934</c:v>
                </c:pt>
                <c:pt idx="1820">
                  <c:v>0.65314027126921459</c:v>
                </c:pt>
                <c:pt idx="1821">
                  <c:v>0.6536845784245463</c:v>
                </c:pt>
                <c:pt idx="1822">
                  <c:v>0.65416441466195263</c:v>
                </c:pt>
                <c:pt idx="1823">
                  <c:v>0.65456122253057802</c:v>
                </c:pt>
                <c:pt idx="1824">
                  <c:v>0.65488133388685332</c:v>
                </c:pt>
                <c:pt idx="1825">
                  <c:v>0.65513731395901542</c:v>
                </c:pt>
                <c:pt idx="1826">
                  <c:v>0.6553007566043717</c:v>
                </c:pt>
                <c:pt idx="1827">
                  <c:v>0.65543112634240941</c:v>
                </c:pt>
                <c:pt idx="1828">
                  <c:v>0.65545378616018068</c:v>
                </c:pt>
                <c:pt idx="1829">
                  <c:v>0.65551061134319366</c:v>
                </c:pt>
                <c:pt idx="1830">
                  <c:v>0.65556437889765362</c:v>
                </c:pt>
                <c:pt idx="1831">
                  <c:v>0.6555677149361917</c:v>
                </c:pt>
                <c:pt idx="1832">
                  <c:v>0.65555331518464866</c:v>
                </c:pt>
                <c:pt idx="1833">
                  <c:v>0.65551510311575301</c:v>
                </c:pt>
                <c:pt idx="1834">
                  <c:v>0.65544529006556662</c:v>
                </c:pt>
                <c:pt idx="1835">
                  <c:v>0.65530827186307694</c:v>
                </c:pt>
                <c:pt idx="1836">
                  <c:v>0.65517713080422701</c:v>
                </c:pt>
                <c:pt idx="1837">
                  <c:v>0.65509691051240859</c:v>
                </c:pt>
                <c:pt idx="1838">
                  <c:v>0.65496309213070425</c:v>
                </c:pt>
                <c:pt idx="1839">
                  <c:v>0.65485523740807206</c:v>
                </c:pt>
                <c:pt idx="1840">
                  <c:v>0.65471465678587093</c:v>
                </c:pt>
                <c:pt idx="1841">
                  <c:v>0.65452572275905396</c:v>
                </c:pt>
                <c:pt idx="1842">
                  <c:v>0.65440149536957437</c:v>
                </c:pt>
                <c:pt idx="1843">
                  <c:v>0.65427567987315471</c:v>
                </c:pt>
                <c:pt idx="1844">
                  <c:v>0.6541772516662766</c:v>
                </c:pt>
                <c:pt idx="1845">
                  <c:v>0.6541485257082903</c:v>
                </c:pt>
                <c:pt idx="1846">
                  <c:v>0.65405731240011933</c:v>
                </c:pt>
                <c:pt idx="1847">
                  <c:v>0.65391670187074968</c:v>
                </c:pt>
                <c:pt idx="1848">
                  <c:v>0.65385785682553266</c:v>
                </c:pt>
                <c:pt idx="1849">
                  <c:v>0.65379212756136529</c:v>
                </c:pt>
                <c:pt idx="1850">
                  <c:v>0.65379982681136772</c:v>
                </c:pt>
                <c:pt idx="1851">
                  <c:v>0.65391748791377402</c:v>
                </c:pt>
                <c:pt idx="1852">
                  <c:v>0.6539696631528783</c:v>
                </c:pt>
                <c:pt idx="1853">
                  <c:v>0.65401568234227969</c:v>
                </c:pt>
                <c:pt idx="1854">
                  <c:v>0.65408758194865368</c:v>
                </c:pt>
                <c:pt idx="1855">
                  <c:v>0.65415846509574338</c:v>
                </c:pt>
                <c:pt idx="1856">
                  <c:v>0.65422931525834238</c:v>
                </c:pt>
                <c:pt idx="1857">
                  <c:v>0.65434817988284799</c:v>
                </c:pt>
                <c:pt idx="1858">
                  <c:v>0.65443158748586461</c:v>
                </c:pt>
                <c:pt idx="1859">
                  <c:v>0.65445840228254537</c:v>
                </c:pt>
                <c:pt idx="1860">
                  <c:v>0.65454185064496706</c:v>
                </c:pt>
                <c:pt idx="1861">
                  <c:v>0.65465873897226801</c:v>
                </c:pt>
                <c:pt idx="1862">
                  <c:v>0.654675435835395</c:v>
                </c:pt>
                <c:pt idx="1863">
                  <c:v>0.65469501374766448</c:v>
                </c:pt>
                <c:pt idx="1864">
                  <c:v>0.65465453001267571</c:v>
                </c:pt>
                <c:pt idx="1865">
                  <c:v>0.65453063803034295</c:v>
                </c:pt>
                <c:pt idx="1866">
                  <c:v>0.65446933313474098</c:v>
                </c:pt>
                <c:pt idx="1867">
                  <c:v>0.65439365078362333</c:v>
                </c:pt>
                <c:pt idx="1868">
                  <c:v>0.6543387923631484</c:v>
                </c:pt>
                <c:pt idx="1869">
                  <c:v>0.65424871295896125</c:v>
                </c:pt>
                <c:pt idx="1870">
                  <c:v>0.654140891519986</c:v>
                </c:pt>
                <c:pt idx="1871">
                  <c:v>0.65402491911370675</c:v>
                </c:pt>
                <c:pt idx="1872">
                  <c:v>0.65391074370750901</c:v>
                </c:pt>
                <c:pt idx="1873">
                  <c:v>0.65371746067025605</c:v>
                </c:pt>
                <c:pt idx="1874">
                  <c:v>0.653550503865717</c:v>
                </c:pt>
                <c:pt idx="1875">
                  <c:v>0.6532322038544861</c:v>
                </c:pt>
                <c:pt idx="1876">
                  <c:v>0.65275115274353024</c:v>
                </c:pt>
                <c:pt idx="1877">
                  <c:v>0.65233263250354101</c:v>
                </c:pt>
                <c:pt idx="1878">
                  <c:v>0.65181031961679603</c:v>
                </c:pt>
                <c:pt idx="1879">
                  <c:v>0.65136671588544859</c:v>
                </c:pt>
                <c:pt idx="1880">
                  <c:v>0.65100017484975892</c:v>
                </c:pt>
                <c:pt idx="1881">
                  <c:v>0.650578418073676</c:v>
                </c:pt>
                <c:pt idx="1882">
                  <c:v>0.65014531869086978</c:v>
                </c:pt>
                <c:pt idx="1883">
                  <c:v>0.64971442656849998</c:v>
                </c:pt>
                <c:pt idx="1884">
                  <c:v>0.6491871190864914</c:v>
                </c:pt>
                <c:pt idx="1885">
                  <c:v>0.64878379168103095</c:v>
                </c:pt>
                <c:pt idx="1886">
                  <c:v>0.6484627175096257</c:v>
                </c:pt>
                <c:pt idx="1887">
                  <c:v>0.64814288404623566</c:v>
                </c:pt>
                <c:pt idx="1888">
                  <c:v>0.64788987989377966</c:v>
                </c:pt>
                <c:pt idx="1889">
                  <c:v>0.64768094230708473</c:v>
                </c:pt>
                <c:pt idx="1890">
                  <c:v>0.64738422946299068</c:v>
                </c:pt>
                <c:pt idx="1891">
                  <c:v>0.64713108450476231</c:v>
                </c:pt>
                <c:pt idx="1892">
                  <c:v>0.64692061515250932</c:v>
                </c:pt>
                <c:pt idx="1893">
                  <c:v>0.64679590090315864</c:v>
                </c:pt>
                <c:pt idx="1894">
                  <c:v>0.64670620104128773</c:v>
                </c:pt>
                <c:pt idx="1895">
                  <c:v>0.64668178963525891</c:v>
                </c:pt>
                <c:pt idx="1896">
                  <c:v>0.64671218802649166</c:v>
                </c:pt>
                <c:pt idx="1897">
                  <c:v>0.6468200667862577</c:v>
                </c:pt>
                <c:pt idx="1898">
                  <c:v>0.64688208386624035</c:v>
                </c:pt>
                <c:pt idx="1899">
                  <c:v>0.64698304404016638</c:v>
                </c:pt>
                <c:pt idx="1900">
                  <c:v>0.6471029574746866</c:v>
                </c:pt>
                <c:pt idx="1901">
                  <c:v>0.64719717102165364</c:v>
                </c:pt>
                <c:pt idx="1902">
                  <c:v>0.64734257838989595</c:v>
                </c:pt>
                <c:pt idx="1903">
                  <c:v>0.64761662547278931</c:v>
                </c:pt>
                <c:pt idx="1904">
                  <c:v>0.64774307713747503</c:v>
                </c:pt>
                <c:pt idx="1905">
                  <c:v>0.64786126420223566</c:v>
                </c:pt>
                <c:pt idx="1906">
                  <c:v>0.64785155022865604</c:v>
                </c:pt>
                <c:pt idx="1907">
                  <c:v>0.64772048199852628</c:v>
                </c:pt>
                <c:pt idx="1908">
                  <c:v>0.647571255801346</c:v>
                </c:pt>
                <c:pt idx="1909">
                  <c:v>0.64737941242223063</c:v>
                </c:pt>
                <c:pt idx="1910">
                  <c:v>0.6470661083897814</c:v>
                </c:pt>
                <c:pt idx="1911">
                  <c:v>0.64669067396512736</c:v>
                </c:pt>
                <c:pt idx="1912">
                  <c:v>0.6462168366006521</c:v>
                </c:pt>
                <c:pt idx="1913">
                  <c:v>0.64559066566396273</c:v>
                </c:pt>
                <c:pt idx="1914">
                  <c:v>0.64492862982808241</c:v>
                </c:pt>
                <c:pt idx="1915">
                  <c:v>0.64421020760454695</c:v>
                </c:pt>
                <c:pt idx="1916">
                  <c:v>0.64340936688307837</c:v>
                </c:pt>
                <c:pt idx="1917">
                  <c:v>0.64243330254302189</c:v>
                </c:pt>
                <c:pt idx="1918">
                  <c:v>0.64155124561849697</c:v>
                </c:pt>
                <c:pt idx="1919">
                  <c:v>0.64059177174076565</c:v>
                </c:pt>
                <c:pt idx="1920">
                  <c:v>0.63973984704762177</c:v>
                </c:pt>
                <c:pt idx="1921">
                  <c:v>0.63901336226706829</c:v>
                </c:pt>
                <c:pt idx="1922">
                  <c:v>0.63826302337135832</c:v>
                </c:pt>
                <c:pt idx="1923">
                  <c:v>0.63750509273907596</c:v>
                </c:pt>
                <c:pt idx="1924">
                  <c:v>0.63682738480309331</c:v>
                </c:pt>
                <c:pt idx="1925">
                  <c:v>0.63616083821604796</c:v>
                </c:pt>
                <c:pt idx="1926">
                  <c:v>0.63556307156518088</c:v>
                </c:pt>
                <c:pt idx="1927">
                  <c:v>0.63508208995521864</c:v>
                </c:pt>
                <c:pt idx="1928">
                  <c:v>0.63472725903991567</c:v>
                </c:pt>
                <c:pt idx="1929">
                  <c:v>0.63436980044797309</c:v>
                </c:pt>
                <c:pt idx="1930">
                  <c:v>0.63410452840503606</c:v>
                </c:pt>
                <c:pt idx="1931">
                  <c:v>0.63380678512023503</c:v>
                </c:pt>
                <c:pt idx="1932">
                  <c:v>0.63346391443282613</c:v>
                </c:pt>
                <c:pt idx="1933">
                  <c:v>0.6333445987017291</c:v>
                </c:pt>
                <c:pt idx="1934">
                  <c:v>0.63328296572876341</c:v>
                </c:pt>
                <c:pt idx="1935">
                  <c:v>0.63339359154276076</c:v>
                </c:pt>
                <c:pt idx="1936">
                  <c:v>0.63380256221612108</c:v>
                </c:pt>
                <c:pt idx="1937">
                  <c:v>0.63399029815832264</c:v>
                </c:pt>
                <c:pt idx="1938">
                  <c:v>0.63409145339808293</c:v>
                </c:pt>
                <c:pt idx="1939">
                  <c:v>0.63445701895430273</c:v>
                </c:pt>
                <c:pt idx="1940">
                  <c:v>0.63486891363993636</c:v>
                </c:pt>
                <c:pt idx="1941">
                  <c:v>0.63535151345644969</c:v>
                </c:pt>
                <c:pt idx="1942">
                  <c:v>0.63612388471642867</c:v>
                </c:pt>
                <c:pt idx="1943">
                  <c:v>0.63673200547762732</c:v>
                </c:pt>
                <c:pt idx="1944">
                  <c:v>0.63717189389651563</c:v>
                </c:pt>
                <c:pt idx="1945">
                  <c:v>0.63784673533323444</c:v>
                </c:pt>
                <c:pt idx="1946">
                  <c:v>0.63866015672161369</c:v>
                </c:pt>
                <c:pt idx="1947">
                  <c:v>0.63945906837716127</c:v>
                </c:pt>
                <c:pt idx="1948">
                  <c:v>0.64043526898268677</c:v>
                </c:pt>
                <c:pt idx="1949">
                  <c:v>0.64123573412152968</c:v>
                </c:pt>
                <c:pt idx="1950">
                  <c:v>0.64194605942160798</c:v>
                </c:pt>
                <c:pt idx="1951">
                  <c:v>0.64268518849979106</c:v>
                </c:pt>
                <c:pt idx="1952">
                  <c:v>0.64331149338092353</c:v>
                </c:pt>
                <c:pt idx="1953">
                  <c:v>0.64405588741026432</c:v>
                </c:pt>
                <c:pt idx="1954">
                  <c:v>0.64492392386813968</c:v>
                </c:pt>
                <c:pt idx="1955">
                  <c:v>0.64569213262569669</c:v>
                </c:pt>
                <c:pt idx="1956">
                  <c:v>0.64643067049584535</c:v>
                </c:pt>
                <c:pt idx="1957">
                  <c:v>0.64720385697419403</c:v>
                </c:pt>
                <c:pt idx="1958">
                  <c:v>0.64792079237168732</c:v>
                </c:pt>
                <c:pt idx="1959">
                  <c:v>0.64868694597003129</c:v>
                </c:pt>
                <c:pt idx="1960">
                  <c:v>0.64951545778521036</c:v>
                </c:pt>
                <c:pt idx="1961">
                  <c:v>0.65036078143707599</c:v>
                </c:pt>
                <c:pt idx="1962">
                  <c:v>0.65123922585778737</c:v>
                </c:pt>
                <c:pt idx="1963">
                  <c:v>0.65208657538032166</c:v>
                </c:pt>
                <c:pt idx="1964">
                  <c:v>0.65305495000544</c:v>
                </c:pt>
                <c:pt idx="1965">
                  <c:v>0.65382983085282775</c:v>
                </c:pt>
                <c:pt idx="1966">
                  <c:v>0.65446877717917706</c:v>
                </c:pt>
                <c:pt idx="1967">
                  <c:v>0.65508770727322296</c:v>
                </c:pt>
                <c:pt idx="1968">
                  <c:v>0.65555091867814941</c:v>
                </c:pt>
                <c:pt idx="1969">
                  <c:v>0.65605156815935828</c:v>
                </c:pt>
                <c:pt idx="1970">
                  <c:v>0.65671388578958068</c:v>
                </c:pt>
                <c:pt idx="1971">
                  <c:v>0.65707030246767806</c:v>
                </c:pt>
                <c:pt idx="1972">
                  <c:v>0.65712140418358445</c:v>
                </c:pt>
                <c:pt idx="1973">
                  <c:v>0.65730837609278969</c:v>
                </c:pt>
                <c:pt idx="1974">
                  <c:v>0.65720857324785464</c:v>
                </c:pt>
                <c:pt idx="1975">
                  <c:v>0.65737256063069571</c:v>
                </c:pt>
                <c:pt idx="1976">
                  <c:v>0.65800190757547794</c:v>
                </c:pt>
                <c:pt idx="1977">
                  <c:v>0.65833658219816571</c:v>
                </c:pt>
                <c:pt idx="1978">
                  <c:v>0.65868024657362934</c:v>
                </c:pt>
                <c:pt idx="1979">
                  <c:v>0.65886347969201731</c:v>
                </c:pt>
                <c:pt idx="1980">
                  <c:v>0.65871341053420707</c:v>
                </c:pt>
                <c:pt idx="1981">
                  <c:v>0.65847593933286941</c:v>
                </c:pt>
                <c:pt idx="1982">
                  <c:v>0.65838039327789499</c:v>
                </c:pt>
                <c:pt idx="1983">
                  <c:v>0.65823232404782062</c:v>
                </c:pt>
                <c:pt idx="1984">
                  <c:v>0.65811807097816633</c:v>
                </c:pt>
                <c:pt idx="1985">
                  <c:v>0.65809857653547066</c:v>
                </c:pt>
                <c:pt idx="1986">
                  <c:v>0.658085912639915</c:v>
                </c:pt>
                <c:pt idx="1987">
                  <c:v>0.65804454495818165</c:v>
                </c:pt>
                <c:pt idx="1988">
                  <c:v>0.65810012331938195</c:v>
                </c:pt>
                <c:pt idx="1989">
                  <c:v>0.65811794779543609</c:v>
                </c:pt>
                <c:pt idx="1990">
                  <c:v>0.65778452033441004</c:v>
                </c:pt>
                <c:pt idx="1991">
                  <c:v>0.65759986573305962</c:v>
                </c:pt>
                <c:pt idx="1992">
                  <c:v>0.65761269438935865</c:v>
                </c:pt>
                <c:pt idx="1993">
                  <c:v>0.65739095027579464</c:v>
                </c:pt>
                <c:pt idx="1994">
                  <c:v>0.65748174723318809</c:v>
                </c:pt>
                <c:pt idx="1995">
                  <c:v>0.65762334381944798</c:v>
                </c:pt>
                <c:pt idx="1996">
                  <c:v>0.65740777870512834</c:v>
                </c:pt>
                <c:pt idx="1997">
                  <c:v>0.65728522504362663</c:v>
                </c:pt>
                <c:pt idx="1998">
                  <c:v>0.65701536717801401</c:v>
                </c:pt>
                <c:pt idx="1999">
                  <c:v>0.65664525796219597</c:v>
                </c:pt>
                <c:pt idx="2000">
                  <c:v>0.65641110334713371</c:v>
                </c:pt>
                <c:pt idx="2001">
                  <c:v>0.65614716389638372</c:v>
                </c:pt>
                <c:pt idx="2002">
                  <c:v>0.65595394405956808</c:v>
                </c:pt>
                <c:pt idx="2003">
                  <c:v>0.65571344297341494</c:v>
                </c:pt>
                <c:pt idx="2004">
                  <c:v>0.65538997845776958</c:v>
                </c:pt>
                <c:pt idx="2005">
                  <c:v>0.65509897964304697</c:v>
                </c:pt>
                <c:pt idx="2006">
                  <c:v>0.65470803818855339</c:v>
                </c:pt>
                <c:pt idx="2007">
                  <c:v>0.6541951674241373</c:v>
                </c:pt>
                <c:pt idx="2008">
                  <c:v>0.65376587512246731</c:v>
                </c:pt>
                <c:pt idx="2009">
                  <c:v>0.65331923396935365</c:v>
                </c:pt>
                <c:pt idx="2010">
                  <c:v>0.65279704834400432</c:v>
                </c:pt>
                <c:pt idx="2011">
                  <c:v>0.65246799335249728</c:v>
                </c:pt>
                <c:pt idx="2012">
                  <c:v>0.65207148398517301</c:v>
                </c:pt>
                <c:pt idx="2013">
                  <c:v>0.65154327330422102</c:v>
                </c:pt>
                <c:pt idx="2014">
                  <c:v>0.65099247635486701</c:v>
                </c:pt>
                <c:pt idx="2015">
                  <c:v>0.65036649159783466</c:v>
                </c:pt>
                <c:pt idx="2016">
                  <c:v>0.64975558385124998</c:v>
                </c:pt>
                <c:pt idx="2017">
                  <c:v>0.64913504174210501</c:v>
                </c:pt>
                <c:pt idx="2018">
                  <c:v>0.64857835214355897</c:v>
                </c:pt>
                <c:pt idx="2019">
                  <c:v>0.64783385005173788</c:v>
                </c:pt>
                <c:pt idx="2020">
                  <c:v>0.64706811673344655</c:v>
                </c:pt>
                <c:pt idx="2021">
                  <c:v>0.64636426004258596</c:v>
                </c:pt>
                <c:pt idx="2022">
                  <c:v>0.64539240450510127</c:v>
                </c:pt>
                <c:pt idx="2023">
                  <c:v>0.64473140349467661</c:v>
                </c:pt>
                <c:pt idx="2024">
                  <c:v>0.64408531973689975</c:v>
                </c:pt>
                <c:pt idx="2025">
                  <c:v>0.64323937409369591</c:v>
                </c:pt>
                <c:pt idx="2026">
                  <c:v>0.6426017856180436</c:v>
                </c:pt>
                <c:pt idx="2027">
                  <c:v>0.64189985094722102</c:v>
                </c:pt>
                <c:pt idx="2028">
                  <c:v>0.64134460223548773</c:v>
                </c:pt>
                <c:pt idx="2029">
                  <c:v>0.64074312486152707</c:v>
                </c:pt>
                <c:pt idx="2030">
                  <c:v>0.6399653943844853</c:v>
                </c:pt>
                <c:pt idx="2031">
                  <c:v>0.6392193636706377</c:v>
                </c:pt>
                <c:pt idx="2032">
                  <c:v>0.6381086287154587</c:v>
                </c:pt>
                <c:pt idx="2033">
                  <c:v>0.63707399038082968</c:v>
                </c:pt>
                <c:pt idx="2034">
                  <c:v>0.6360202430485774</c:v>
                </c:pt>
                <c:pt idx="2035">
                  <c:v>0.63484191101576271</c:v>
                </c:pt>
                <c:pt idx="2036">
                  <c:v>0.6340149149130534</c:v>
                </c:pt>
                <c:pt idx="2037">
                  <c:v>0.63297927576535562</c:v>
                </c:pt>
                <c:pt idx="2038">
                  <c:v>0.63218361600799067</c:v>
                </c:pt>
                <c:pt idx="2039">
                  <c:v>0.63149127066001431</c:v>
                </c:pt>
                <c:pt idx="2040">
                  <c:v>0.63037948827684964</c:v>
                </c:pt>
                <c:pt idx="2041">
                  <c:v>0.62935720747962531</c:v>
                </c:pt>
                <c:pt idx="2042">
                  <c:v>0.62834371130016231</c:v>
                </c:pt>
                <c:pt idx="2043">
                  <c:v>0.62752464388578366</c:v>
                </c:pt>
                <c:pt idx="2044">
                  <c:v>0.62693431145940237</c:v>
                </c:pt>
                <c:pt idx="2045">
                  <c:v>0.62630800712683898</c:v>
                </c:pt>
                <c:pt idx="2046">
                  <c:v>0.62587058509331961</c:v>
                </c:pt>
                <c:pt idx="2047">
                  <c:v>0.62504369313276464</c:v>
                </c:pt>
                <c:pt idx="2048">
                  <c:v>0.62359294803667176</c:v>
                </c:pt>
                <c:pt idx="2049">
                  <c:v>0.62221436248420192</c:v>
                </c:pt>
                <c:pt idx="2050">
                  <c:v>0.62059712472917294</c:v>
                </c:pt>
              </c:numCache>
            </c:numRef>
          </c:yVal>
          <c:smooth val="1"/>
          <c:extLst>
            <c:ext xmlns:c16="http://schemas.microsoft.com/office/drawing/2014/chart" uri="{C3380CC4-5D6E-409C-BE32-E72D297353CC}">
              <c16:uniqueId val="{00000003-298A-4F25-BE2C-B7E3B2905905}"/>
            </c:ext>
          </c:extLst>
        </c:ser>
        <c:ser>
          <c:idx val="4"/>
          <c:order val="4"/>
          <c:tx>
            <c:strRef>
              <c:f>asd_average!$F$1</c:f>
              <c:strCache>
                <c:ptCount val="1"/>
                <c:pt idx="0">
                  <c:v>czech</c:v>
                </c:pt>
              </c:strCache>
            </c:strRef>
          </c:tx>
          <c:spPr>
            <a:ln w="19050" cap="rnd">
              <a:solidFill>
                <a:schemeClr val="accent5"/>
              </a:solidFill>
              <a:round/>
            </a:ln>
            <a:effectLst/>
          </c:spPr>
          <c:marker>
            <c:symbol val="none"/>
          </c:marker>
          <c:xVal>
            <c:numRef>
              <c:f>asd_average!$A$2:$A$2052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asd_average!$F$2:$F$2052</c:f>
              <c:numCache>
                <c:formatCode>General</c:formatCode>
                <c:ptCount val="2051"/>
                <c:pt idx="0">
                  <c:v>0.40868069494939335</c:v>
                </c:pt>
                <c:pt idx="1">
                  <c:v>0.40922373730637635</c:v>
                </c:pt>
                <c:pt idx="2">
                  <c:v>0.41041940019680201</c:v>
                </c:pt>
                <c:pt idx="3">
                  <c:v>0.41071419964033834</c:v>
                </c:pt>
                <c:pt idx="4">
                  <c:v>0.40995949971444906</c:v>
                </c:pt>
                <c:pt idx="5">
                  <c:v>0.41041555338168773</c:v>
                </c:pt>
                <c:pt idx="6">
                  <c:v>0.410986318299356</c:v>
                </c:pt>
                <c:pt idx="7">
                  <c:v>0.41126284397298668</c:v>
                </c:pt>
                <c:pt idx="8">
                  <c:v>0.41113681373465699</c:v>
                </c:pt>
                <c:pt idx="9">
                  <c:v>0.41091496278934231</c:v>
                </c:pt>
                <c:pt idx="10">
                  <c:v>0.41118340307048035</c:v>
                </c:pt>
                <c:pt idx="11">
                  <c:v>0.41230526745032803</c:v>
                </c:pt>
                <c:pt idx="12">
                  <c:v>0.41307557673088935</c:v>
                </c:pt>
                <c:pt idx="13">
                  <c:v>0.41357206989969136</c:v>
                </c:pt>
                <c:pt idx="14">
                  <c:v>0.41405945142214268</c:v>
                </c:pt>
                <c:pt idx="15">
                  <c:v>0.41507251670488365</c:v>
                </c:pt>
                <c:pt idx="16">
                  <c:v>0.41522653474227406</c:v>
                </c:pt>
                <c:pt idx="17">
                  <c:v>0.41492544042380536</c:v>
                </c:pt>
                <c:pt idx="18">
                  <c:v>0.41648776947965027</c:v>
                </c:pt>
                <c:pt idx="19">
                  <c:v>0.416565721333783</c:v>
                </c:pt>
                <c:pt idx="20">
                  <c:v>0.41610918783520834</c:v>
                </c:pt>
                <c:pt idx="21">
                  <c:v>0.41732341035832637</c:v>
                </c:pt>
                <c:pt idx="22">
                  <c:v>0.41745198004618267</c:v>
                </c:pt>
                <c:pt idx="23">
                  <c:v>0.41768440603403967</c:v>
                </c:pt>
                <c:pt idx="24">
                  <c:v>0.41910689764531833</c:v>
                </c:pt>
                <c:pt idx="25">
                  <c:v>0.4203579065721666</c:v>
                </c:pt>
                <c:pt idx="26">
                  <c:v>0.42095231241708303</c:v>
                </c:pt>
                <c:pt idx="27">
                  <c:v>0.42096772717446101</c:v>
                </c:pt>
                <c:pt idx="28">
                  <c:v>0.42127390929901565</c:v>
                </c:pt>
                <c:pt idx="29">
                  <c:v>0.42195686487401707</c:v>
                </c:pt>
                <c:pt idx="30">
                  <c:v>0.42267453079564699</c:v>
                </c:pt>
                <c:pt idx="31">
                  <c:v>0.4227635539848657</c:v>
                </c:pt>
                <c:pt idx="32">
                  <c:v>0.42396907881894669</c:v>
                </c:pt>
                <c:pt idx="33">
                  <c:v>0.42525227710725733</c:v>
                </c:pt>
                <c:pt idx="34">
                  <c:v>0.42526765686775164</c:v>
                </c:pt>
                <c:pt idx="35">
                  <c:v>0.42582419346171335</c:v>
                </c:pt>
                <c:pt idx="36">
                  <c:v>0.42644489354710796</c:v>
                </c:pt>
                <c:pt idx="37">
                  <c:v>0.42687472707079666</c:v>
                </c:pt>
                <c:pt idx="38">
                  <c:v>0.42813938746048036</c:v>
                </c:pt>
                <c:pt idx="39">
                  <c:v>0.42918541254768633</c:v>
                </c:pt>
                <c:pt idx="40">
                  <c:v>0.42974024349742707</c:v>
                </c:pt>
                <c:pt idx="41">
                  <c:v>0.43036792627326831</c:v>
                </c:pt>
                <c:pt idx="42">
                  <c:v>0.43084073251675331</c:v>
                </c:pt>
                <c:pt idx="43">
                  <c:v>0.43110866463199532</c:v>
                </c:pt>
                <c:pt idx="44">
                  <c:v>0.4312261197020113</c:v>
                </c:pt>
                <c:pt idx="45">
                  <c:v>0.43200789760055663</c:v>
                </c:pt>
                <c:pt idx="46">
                  <c:v>0.43286362908883169</c:v>
                </c:pt>
                <c:pt idx="47">
                  <c:v>0.43319089025897001</c:v>
                </c:pt>
                <c:pt idx="48">
                  <c:v>0.43359417100183162</c:v>
                </c:pt>
                <c:pt idx="49">
                  <c:v>0.43411295217000162</c:v>
                </c:pt>
                <c:pt idx="50">
                  <c:v>0.43471053638025664</c:v>
                </c:pt>
                <c:pt idx="51">
                  <c:v>0.43533913154722831</c:v>
                </c:pt>
                <c:pt idx="52">
                  <c:v>0.43544515172203435</c:v>
                </c:pt>
                <c:pt idx="53">
                  <c:v>0.43532359753151534</c:v>
                </c:pt>
                <c:pt idx="54">
                  <c:v>0.4359893494874067</c:v>
                </c:pt>
                <c:pt idx="55">
                  <c:v>0.43657080714937663</c:v>
                </c:pt>
                <c:pt idx="56">
                  <c:v>0.43689724642463129</c:v>
                </c:pt>
                <c:pt idx="57">
                  <c:v>0.43702376861130804</c:v>
                </c:pt>
                <c:pt idx="58">
                  <c:v>0.43706176280706072</c:v>
                </c:pt>
                <c:pt idx="59">
                  <c:v>0.43723932229717599</c:v>
                </c:pt>
                <c:pt idx="60">
                  <c:v>0.43764822310243701</c:v>
                </c:pt>
                <c:pt idx="61">
                  <c:v>0.43792299042845401</c:v>
                </c:pt>
                <c:pt idx="62">
                  <c:v>0.43825730999476198</c:v>
                </c:pt>
                <c:pt idx="63">
                  <c:v>0.43868709200258865</c:v>
                </c:pt>
                <c:pt idx="64">
                  <c:v>0.43900218696315596</c:v>
                </c:pt>
                <c:pt idx="65">
                  <c:v>0.43934265238348463</c:v>
                </c:pt>
                <c:pt idx="66">
                  <c:v>0.43958360280692227</c:v>
                </c:pt>
                <c:pt idx="67">
                  <c:v>0.43948199228547202</c:v>
                </c:pt>
                <c:pt idx="68">
                  <c:v>0.43982010964837431</c:v>
                </c:pt>
                <c:pt idx="69">
                  <c:v>0.4403125235635923</c:v>
                </c:pt>
                <c:pt idx="70">
                  <c:v>0.44054093943254063</c:v>
                </c:pt>
                <c:pt idx="71">
                  <c:v>0.44101497579841636</c:v>
                </c:pt>
                <c:pt idx="72">
                  <c:v>0.44134810798367569</c:v>
                </c:pt>
                <c:pt idx="73">
                  <c:v>0.44141124453532199</c:v>
                </c:pt>
                <c:pt idx="74">
                  <c:v>0.4419333284503506</c:v>
                </c:pt>
                <c:pt idx="75">
                  <c:v>0.44225602763600597</c:v>
                </c:pt>
                <c:pt idx="76">
                  <c:v>0.44231298135461233</c:v>
                </c:pt>
                <c:pt idx="77">
                  <c:v>0.44264314100267405</c:v>
                </c:pt>
                <c:pt idx="78">
                  <c:v>0.44330417428398633</c:v>
                </c:pt>
                <c:pt idx="79">
                  <c:v>0.44385747476988469</c:v>
                </c:pt>
                <c:pt idx="80">
                  <c:v>0.44370763856659395</c:v>
                </c:pt>
                <c:pt idx="81">
                  <c:v>0.44382558956246365</c:v>
                </c:pt>
                <c:pt idx="82">
                  <c:v>0.44422007799487434</c:v>
                </c:pt>
                <c:pt idx="83">
                  <c:v>0.44467828673963766</c:v>
                </c:pt>
                <c:pt idx="84">
                  <c:v>0.44483813425020863</c:v>
                </c:pt>
                <c:pt idx="85">
                  <c:v>0.44515507861977799</c:v>
                </c:pt>
                <c:pt idx="86">
                  <c:v>0.44581568930329402</c:v>
                </c:pt>
                <c:pt idx="87">
                  <c:v>0.44645532708946467</c:v>
                </c:pt>
                <c:pt idx="88">
                  <c:v>0.44708445337227931</c:v>
                </c:pt>
                <c:pt idx="89">
                  <c:v>0.44763176307497171</c:v>
                </c:pt>
                <c:pt idx="90">
                  <c:v>0.44795827584407499</c:v>
                </c:pt>
                <c:pt idx="91">
                  <c:v>0.44844673375707766</c:v>
                </c:pt>
                <c:pt idx="92">
                  <c:v>0.44894757513364131</c:v>
                </c:pt>
                <c:pt idx="93">
                  <c:v>0.44920219878868933</c:v>
                </c:pt>
                <c:pt idx="94">
                  <c:v>0.44971275463505794</c:v>
                </c:pt>
                <c:pt idx="95">
                  <c:v>0.45035791133654368</c:v>
                </c:pt>
                <c:pt idx="96">
                  <c:v>0.45097856937821534</c:v>
                </c:pt>
                <c:pt idx="97">
                  <c:v>0.45161963372476932</c:v>
                </c:pt>
                <c:pt idx="98">
                  <c:v>0.45224652091710099</c:v>
                </c:pt>
                <c:pt idx="99">
                  <c:v>0.45284966672510968</c:v>
                </c:pt>
                <c:pt idx="100">
                  <c:v>0.45345977029839868</c:v>
                </c:pt>
                <c:pt idx="101">
                  <c:v>0.4541010376976507</c:v>
                </c:pt>
                <c:pt idx="102">
                  <c:v>0.45472785428167767</c:v>
                </c:pt>
                <c:pt idx="103">
                  <c:v>0.45524744350095731</c:v>
                </c:pt>
                <c:pt idx="104">
                  <c:v>0.45585245729078</c:v>
                </c:pt>
                <c:pt idx="105">
                  <c:v>0.4564478785764487</c:v>
                </c:pt>
                <c:pt idx="106">
                  <c:v>0.45691731942300429</c:v>
                </c:pt>
                <c:pt idx="107">
                  <c:v>0.45756490551909734</c:v>
                </c:pt>
                <c:pt idx="108">
                  <c:v>0.45834621190773267</c:v>
                </c:pt>
                <c:pt idx="109">
                  <c:v>0.45914543850365569</c:v>
                </c:pt>
                <c:pt idx="110">
                  <c:v>0.4597445674705547</c:v>
                </c:pt>
                <c:pt idx="111">
                  <c:v>0.46037610499521531</c:v>
                </c:pt>
                <c:pt idx="112">
                  <c:v>0.46107912666572637</c:v>
                </c:pt>
                <c:pt idx="113">
                  <c:v>0.4616345867211043</c:v>
                </c:pt>
                <c:pt idx="114">
                  <c:v>0.46221036242690161</c:v>
                </c:pt>
                <c:pt idx="115">
                  <c:v>0.46289610681986365</c:v>
                </c:pt>
                <c:pt idx="116">
                  <c:v>0.46374458768389903</c:v>
                </c:pt>
                <c:pt idx="117">
                  <c:v>0.46448071813827196</c:v>
                </c:pt>
                <c:pt idx="118">
                  <c:v>0.4650919150928407</c:v>
                </c:pt>
                <c:pt idx="119">
                  <c:v>0.46566030038509032</c:v>
                </c:pt>
                <c:pt idx="120">
                  <c:v>0.46640313031500896</c:v>
                </c:pt>
                <c:pt idx="121">
                  <c:v>0.467193340675016</c:v>
                </c:pt>
                <c:pt idx="122">
                  <c:v>0.46790791433168827</c:v>
                </c:pt>
                <c:pt idx="123">
                  <c:v>0.46846217990634537</c:v>
                </c:pt>
                <c:pt idx="124">
                  <c:v>0.46913121458642532</c:v>
                </c:pt>
                <c:pt idx="125">
                  <c:v>0.46991479661045932</c:v>
                </c:pt>
                <c:pt idx="126">
                  <c:v>0.47051008192542598</c:v>
                </c:pt>
                <c:pt idx="127">
                  <c:v>0.47119574733651531</c:v>
                </c:pt>
                <c:pt idx="128">
                  <c:v>0.47193119335341166</c:v>
                </c:pt>
                <c:pt idx="129">
                  <c:v>0.47256181313780132</c:v>
                </c:pt>
                <c:pt idx="130">
                  <c:v>0.47327929433207433</c:v>
                </c:pt>
                <c:pt idx="131">
                  <c:v>0.47402309776739865</c:v>
                </c:pt>
                <c:pt idx="132">
                  <c:v>0.47470462415107129</c:v>
                </c:pt>
                <c:pt idx="133">
                  <c:v>0.47532700179300374</c:v>
                </c:pt>
                <c:pt idx="134">
                  <c:v>0.47595898782083035</c:v>
                </c:pt>
                <c:pt idx="135">
                  <c:v>0.47664121078619165</c:v>
                </c:pt>
                <c:pt idx="136">
                  <c:v>0.47736794907482905</c:v>
                </c:pt>
                <c:pt idx="137">
                  <c:v>0.47804350473621998</c:v>
                </c:pt>
                <c:pt idx="138">
                  <c:v>0.47869996639648837</c:v>
                </c:pt>
                <c:pt idx="139">
                  <c:v>0.4794903090150377</c:v>
                </c:pt>
                <c:pt idx="140">
                  <c:v>0.48020698348105301</c:v>
                </c:pt>
                <c:pt idx="141">
                  <c:v>0.48084307112326069</c:v>
                </c:pt>
                <c:pt idx="142">
                  <c:v>0.48146332625553662</c:v>
                </c:pt>
                <c:pt idx="143">
                  <c:v>0.4820806537491617</c:v>
                </c:pt>
                <c:pt idx="144">
                  <c:v>0.48273848029581634</c:v>
                </c:pt>
                <c:pt idx="145">
                  <c:v>0.48345144423562969</c:v>
                </c:pt>
                <c:pt idx="146">
                  <c:v>0.48412441187067695</c:v>
                </c:pt>
                <c:pt idx="147">
                  <c:v>0.4847742133758926</c:v>
                </c:pt>
                <c:pt idx="148">
                  <c:v>0.48542661100403395</c:v>
                </c:pt>
                <c:pt idx="149">
                  <c:v>0.48612780599481636</c:v>
                </c:pt>
                <c:pt idx="150">
                  <c:v>0.48678739414378663</c:v>
                </c:pt>
                <c:pt idx="151">
                  <c:v>0.48741339226962971</c:v>
                </c:pt>
                <c:pt idx="152">
                  <c:v>0.48808564286089601</c:v>
                </c:pt>
                <c:pt idx="153">
                  <c:v>0.48871401379983564</c:v>
                </c:pt>
                <c:pt idx="154">
                  <c:v>0.48935107435837838</c:v>
                </c:pt>
                <c:pt idx="155">
                  <c:v>0.49006995463636632</c:v>
                </c:pt>
                <c:pt idx="156">
                  <c:v>0.49071909411371933</c:v>
                </c:pt>
                <c:pt idx="157">
                  <c:v>0.49136402675065899</c:v>
                </c:pt>
                <c:pt idx="158">
                  <c:v>0.49204810856252407</c:v>
                </c:pt>
                <c:pt idx="159">
                  <c:v>0.49263346418380499</c:v>
                </c:pt>
                <c:pt idx="160">
                  <c:v>0.49325430044140833</c:v>
                </c:pt>
                <c:pt idx="161">
                  <c:v>0.49394785097614596</c:v>
                </c:pt>
                <c:pt idx="162">
                  <c:v>0.49461753492225408</c:v>
                </c:pt>
                <c:pt idx="163">
                  <c:v>0.49517329093803469</c:v>
                </c:pt>
                <c:pt idx="164">
                  <c:v>0.49567866262954663</c:v>
                </c:pt>
                <c:pt idx="165">
                  <c:v>0.49630327593768936</c:v>
                </c:pt>
                <c:pt idx="166">
                  <c:v>0.49696799575153333</c:v>
                </c:pt>
                <c:pt idx="167">
                  <c:v>0.49760611151905332</c:v>
                </c:pt>
                <c:pt idx="168">
                  <c:v>0.49816927063060762</c:v>
                </c:pt>
                <c:pt idx="169">
                  <c:v>0.49875670688504964</c:v>
                </c:pt>
                <c:pt idx="170">
                  <c:v>0.49931609012662231</c:v>
                </c:pt>
                <c:pt idx="171">
                  <c:v>0.49982301810930069</c:v>
                </c:pt>
                <c:pt idx="172">
                  <c:v>0.50038443659238296</c:v>
                </c:pt>
                <c:pt idx="173">
                  <c:v>0.50091698381038163</c:v>
                </c:pt>
                <c:pt idx="174">
                  <c:v>0.50141005552516293</c:v>
                </c:pt>
                <c:pt idx="175">
                  <c:v>0.50195115455428641</c:v>
                </c:pt>
                <c:pt idx="176">
                  <c:v>0.5024702583027697</c:v>
                </c:pt>
                <c:pt idx="177">
                  <c:v>0.50297833517486834</c:v>
                </c:pt>
                <c:pt idx="178">
                  <c:v>0.50351751860098759</c:v>
                </c:pt>
                <c:pt idx="179">
                  <c:v>0.50392208783299131</c:v>
                </c:pt>
                <c:pt idx="180">
                  <c:v>0.50430073263391362</c:v>
                </c:pt>
                <c:pt idx="181">
                  <c:v>0.50478564763258471</c:v>
                </c:pt>
                <c:pt idx="182">
                  <c:v>0.50523885036624228</c:v>
                </c:pt>
                <c:pt idx="183">
                  <c:v>0.5057060072397066</c:v>
                </c:pt>
                <c:pt idx="184">
                  <c:v>0.50619545635106211</c:v>
                </c:pt>
                <c:pt idx="185">
                  <c:v>0.50658337063182968</c:v>
                </c:pt>
                <c:pt idx="186">
                  <c:v>0.50693224774102097</c:v>
                </c:pt>
                <c:pt idx="187">
                  <c:v>0.50728060974718037</c:v>
                </c:pt>
                <c:pt idx="188">
                  <c:v>0.5076535945712477</c:v>
                </c:pt>
                <c:pt idx="189">
                  <c:v>0.50802337541834464</c:v>
                </c:pt>
                <c:pt idx="190">
                  <c:v>0.50837212702201628</c:v>
                </c:pt>
                <c:pt idx="191">
                  <c:v>0.50868831535304904</c:v>
                </c:pt>
                <c:pt idx="192">
                  <c:v>0.50901549736604468</c:v>
                </c:pt>
                <c:pt idx="193">
                  <c:v>0.50935045029782566</c:v>
                </c:pt>
                <c:pt idx="194">
                  <c:v>0.5096825922363637</c:v>
                </c:pt>
                <c:pt idx="195">
                  <c:v>0.51001053477501246</c:v>
                </c:pt>
                <c:pt idx="196">
                  <c:v>0.51035479166481101</c:v>
                </c:pt>
                <c:pt idx="197">
                  <c:v>0.51070218405457968</c:v>
                </c:pt>
                <c:pt idx="198">
                  <c:v>0.51095327062662699</c:v>
                </c:pt>
                <c:pt idx="199">
                  <c:v>0.51128322248001157</c:v>
                </c:pt>
                <c:pt idx="200">
                  <c:v>0.5116569651711137</c:v>
                </c:pt>
                <c:pt idx="201">
                  <c:v>0.51187251495515407</c:v>
                </c:pt>
                <c:pt idx="202">
                  <c:v>0.51210761409311734</c:v>
                </c:pt>
                <c:pt idx="203">
                  <c:v>0.51234165840696733</c:v>
                </c:pt>
                <c:pt idx="204">
                  <c:v>0.51250676332412837</c:v>
                </c:pt>
                <c:pt idx="205">
                  <c:v>0.51267151371818598</c:v>
                </c:pt>
                <c:pt idx="206">
                  <c:v>0.51284933783717568</c:v>
                </c:pt>
                <c:pt idx="207">
                  <c:v>0.51304884468850998</c:v>
                </c:pt>
                <c:pt idx="208">
                  <c:v>0.51329394191900901</c:v>
                </c:pt>
                <c:pt idx="209">
                  <c:v>0.51354615230465728</c:v>
                </c:pt>
                <c:pt idx="210">
                  <c:v>0.51378552912562636</c:v>
                </c:pt>
                <c:pt idx="211">
                  <c:v>0.51401586940601229</c:v>
                </c:pt>
                <c:pt idx="212">
                  <c:v>0.51423121825799234</c:v>
                </c:pt>
                <c:pt idx="213">
                  <c:v>0.5144531533310347</c:v>
                </c:pt>
                <c:pt idx="214">
                  <c:v>0.51471906778229826</c:v>
                </c:pt>
                <c:pt idx="215">
                  <c:v>0.51498010296468066</c:v>
                </c:pt>
                <c:pt idx="216">
                  <c:v>0.51525067356623766</c:v>
                </c:pt>
                <c:pt idx="217">
                  <c:v>0.51554356223533759</c:v>
                </c:pt>
                <c:pt idx="218">
                  <c:v>0.51577269954456439</c:v>
                </c:pt>
                <c:pt idx="219">
                  <c:v>0.5160091454134984</c:v>
                </c:pt>
                <c:pt idx="220">
                  <c:v>0.51628583503350367</c:v>
                </c:pt>
                <c:pt idx="221">
                  <c:v>0.51651894331927373</c:v>
                </c:pt>
                <c:pt idx="222">
                  <c:v>0.51672596935706461</c:v>
                </c:pt>
                <c:pt idx="223">
                  <c:v>0.51692767864857403</c:v>
                </c:pt>
                <c:pt idx="224">
                  <c:v>0.51715338632207697</c:v>
                </c:pt>
                <c:pt idx="225">
                  <c:v>0.51740118469170904</c:v>
                </c:pt>
                <c:pt idx="226">
                  <c:v>0.51764625972822031</c:v>
                </c:pt>
                <c:pt idx="227">
                  <c:v>0.51785773936191737</c:v>
                </c:pt>
                <c:pt idx="228">
                  <c:v>0.5180762229833954</c:v>
                </c:pt>
                <c:pt idx="229">
                  <c:v>0.51832060496734067</c:v>
                </c:pt>
                <c:pt idx="230">
                  <c:v>0.51859020794505406</c:v>
                </c:pt>
                <c:pt idx="231">
                  <c:v>0.51882000570232467</c:v>
                </c:pt>
                <c:pt idx="232">
                  <c:v>0.51906644923782663</c:v>
                </c:pt>
                <c:pt idx="233">
                  <c:v>0.51933289812277028</c:v>
                </c:pt>
                <c:pt idx="234">
                  <c:v>0.51950232904033666</c:v>
                </c:pt>
                <c:pt idx="235">
                  <c:v>0.51972242030103533</c:v>
                </c:pt>
                <c:pt idx="236">
                  <c:v>0.51999581803819961</c:v>
                </c:pt>
                <c:pt idx="237">
                  <c:v>0.52022931631358793</c:v>
                </c:pt>
                <c:pt idx="238">
                  <c:v>0.52049889497464774</c:v>
                </c:pt>
                <c:pt idx="239">
                  <c:v>0.52076327831381863</c:v>
                </c:pt>
                <c:pt idx="240">
                  <c:v>0.52096916941824833</c:v>
                </c:pt>
                <c:pt idx="241">
                  <c:v>0.52122906669631963</c:v>
                </c:pt>
                <c:pt idx="242">
                  <c:v>0.5215131898585913</c:v>
                </c:pt>
                <c:pt idx="243">
                  <c:v>0.52177929851222504</c:v>
                </c:pt>
                <c:pt idx="244">
                  <c:v>0.52198213792380133</c:v>
                </c:pt>
                <c:pt idx="245">
                  <c:v>0.5222456457761514</c:v>
                </c:pt>
                <c:pt idx="246">
                  <c:v>0.52257283158739731</c:v>
                </c:pt>
                <c:pt idx="247">
                  <c:v>0.52281563977463275</c:v>
                </c:pt>
                <c:pt idx="248">
                  <c:v>0.52305241994954133</c:v>
                </c:pt>
                <c:pt idx="249">
                  <c:v>0.52329376119844528</c:v>
                </c:pt>
                <c:pt idx="250">
                  <c:v>0.52353044300218465</c:v>
                </c:pt>
                <c:pt idx="251">
                  <c:v>0.52383391524886769</c:v>
                </c:pt>
                <c:pt idx="252">
                  <c:v>0.5241361663028713</c:v>
                </c:pt>
                <c:pt idx="253">
                  <c:v>0.52437854691807162</c:v>
                </c:pt>
                <c:pt idx="254">
                  <c:v>0.5246767837080587</c:v>
                </c:pt>
                <c:pt idx="255">
                  <c:v>0.52497515383565263</c:v>
                </c:pt>
                <c:pt idx="256">
                  <c:v>0.5252532612260874</c:v>
                </c:pt>
                <c:pt idx="257">
                  <c:v>0.52557765293166325</c:v>
                </c:pt>
                <c:pt idx="258">
                  <c:v>0.525888194254574</c:v>
                </c:pt>
                <c:pt idx="259">
                  <c:v>0.52617633970191469</c:v>
                </c:pt>
                <c:pt idx="260">
                  <c:v>0.5264682628111047</c:v>
                </c:pt>
                <c:pt idx="261">
                  <c:v>0.52679922816832658</c:v>
                </c:pt>
                <c:pt idx="262">
                  <c:v>0.5271448577973693</c:v>
                </c:pt>
                <c:pt idx="263">
                  <c:v>0.52747075270270904</c:v>
                </c:pt>
                <c:pt idx="264">
                  <c:v>0.52782425651002463</c:v>
                </c:pt>
                <c:pt idx="265">
                  <c:v>0.52817804670271806</c:v>
                </c:pt>
                <c:pt idx="266">
                  <c:v>0.52851440925957538</c:v>
                </c:pt>
                <c:pt idx="267">
                  <c:v>0.52885875980703123</c:v>
                </c:pt>
                <c:pt idx="268">
                  <c:v>0.5292356163119637</c:v>
                </c:pt>
                <c:pt idx="269">
                  <c:v>0.52963241832636165</c:v>
                </c:pt>
                <c:pt idx="270">
                  <c:v>0.52999116320156403</c:v>
                </c:pt>
                <c:pt idx="271">
                  <c:v>0.53033964741301431</c:v>
                </c:pt>
                <c:pt idx="272">
                  <c:v>0.53067351748563374</c:v>
                </c:pt>
                <c:pt idx="273">
                  <c:v>0.53098361660707871</c:v>
                </c:pt>
                <c:pt idx="274">
                  <c:v>0.53135083707846065</c:v>
                </c:pt>
                <c:pt idx="275">
                  <c:v>0.53168713146188595</c:v>
                </c:pt>
                <c:pt idx="276">
                  <c:v>0.53193542836559238</c:v>
                </c:pt>
                <c:pt idx="277">
                  <c:v>0.53228170742472736</c:v>
                </c:pt>
                <c:pt idx="278">
                  <c:v>0.53262530229504668</c:v>
                </c:pt>
                <c:pt idx="279">
                  <c:v>0.53291911632989131</c:v>
                </c:pt>
                <c:pt idx="280">
                  <c:v>0.53321270237705665</c:v>
                </c:pt>
                <c:pt idx="281">
                  <c:v>0.53351659075791125</c:v>
                </c:pt>
                <c:pt idx="282">
                  <c:v>0.53383149575578026</c:v>
                </c:pt>
                <c:pt idx="283">
                  <c:v>0.53414913975234402</c:v>
                </c:pt>
                <c:pt idx="284">
                  <c:v>0.5344689232794243</c:v>
                </c:pt>
                <c:pt idx="285">
                  <c:v>0.53478797404394773</c:v>
                </c:pt>
                <c:pt idx="286">
                  <c:v>0.53510452091251859</c:v>
                </c:pt>
                <c:pt idx="287">
                  <c:v>0.53542353479642457</c:v>
                </c:pt>
                <c:pt idx="288">
                  <c:v>0.53575091374160366</c:v>
                </c:pt>
                <c:pt idx="289">
                  <c:v>0.53609465758361374</c:v>
                </c:pt>
                <c:pt idx="290">
                  <c:v>0.53647226771910539</c:v>
                </c:pt>
                <c:pt idx="291">
                  <c:v>0.53685774747703741</c:v>
                </c:pt>
                <c:pt idx="292">
                  <c:v>0.53723368346389189</c:v>
                </c:pt>
                <c:pt idx="293">
                  <c:v>0.53758713671007896</c:v>
                </c:pt>
                <c:pt idx="294">
                  <c:v>0.53791926497053866</c:v>
                </c:pt>
                <c:pt idx="295">
                  <c:v>0.53826934564085638</c:v>
                </c:pt>
                <c:pt idx="296">
                  <c:v>0.53867414090258769</c:v>
                </c:pt>
                <c:pt idx="297">
                  <c:v>0.53904423986437999</c:v>
                </c:pt>
                <c:pt idx="298">
                  <c:v>0.53938921727492894</c:v>
                </c:pt>
                <c:pt idx="299">
                  <c:v>0.539733336805163</c:v>
                </c:pt>
                <c:pt idx="300">
                  <c:v>0.54010578722415536</c:v>
                </c:pt>
                <c:pt idx="301">
                  <c:v>0.54049753139100898</c:v>
                </c:pt>
                <c:pt idx="302">
                  <c:v>0.54089153011197366</c:v>
                </c:pt>
                <c:pt idx="303">
                  <c:v>0.54125971479029633</c:v>
                </c:pt>
                <c:pt idx="304">
                  <c:v>0.54162613563909801</c:v>
                </c:pt>
                <c:pt idx="305">
                  <c:v>0.54200148389083269</c:v>
                </c:pt>
                <c:pt idx="306">
                  <c:v>0.5423908122252723</c:v>
                </c:pt>
                <c:pt idx="307">
                  <c:v>0.54278892891435704</c:v>
                </c:pt>
                <c:pt idx="308">
                  <c:v>0.54318014450924157</c:v>
                </c:pt>
                <c:pt idx="309">
                  <c:v>0.54355583644962768</c:v>
                </c:pt>
                <c:pt idx="310">
                  <c:v>0.54392956254189928</c:v>
                </c:pt>
                <c:pt idx="311">
                  <c:v>0.54431850222008105</c:v>
                </c:pt>
                <c:pt idx="312">
                  <c:v>0.54471320981464155</c:v>
                </c:pt>
                <c:pt idx="313">
                  <c:v>0.54505990043068986</c:v>
                </c:pt>
                <c:pt idx="314">
                  <c:v>0.54542766402127629</c:v>
                </c:pt>
                <c:pt idx="315">
                  <c:v>0.54582540184696271</c:v>
                </c:pt>
                <c:pt idx="316">
                  <c:v>0.5462339231225356</c:v>
                </c:pt>
                <c:pt idx="317">
                  <c:v>0.54665617776036668</c:v>
                </c:pt>
                <c:pt idx="318">
                  <c:v>0.54706743149062265</c:v>
                </c:pt>
                <c:pt idx="319">
                  <c:v>0.54745179105122965</c:v>
                </c:pt>
                <c:pt idx="320">
                  <c:v>0.54784507458841569</c:v>
                </c:pt>
                <c:pt idx="321">
                  <c:v>0.54825041726807566</c:v>
                </c:pt>
                <c:pt idx="322">
                  <c:v>0.54865618771114866</c:v>
                </c:pt>
                <c:pt idx="323">
                  <c:v>0.54902156809300595</c:v>
                </c:pt>
                <c:pt idx="324">
                  <c:v>0.5493976684476013</c:v>
                </c:pt>
                <c:pt idx="325">
                  <c:v>0.54978560977238866</c:v>
                </c:pt>
                <c:pt idx="326">
                  <c:v>0.55016332537523738</c:v>
                </c:pt>
                <c:pt idx="327">
                  <c:v>0.55056782839160201</c:v>
                </c:pt>
                <c:pt idx="328">
                  <c:v>0.55098092419054234</c:v>
                </c:pt>
                <c:pt idx="329">
                  <c:v>0.55137842411618765</c:v>
                </c:pt>
                <c:pt idx="330">
                  <c:v>0.55176162008654128</c:v>
                </c:pt>
                <c:pt idx="331">
                  <c:v>0.55213787143764803</c:v>
                </c:pt>
                <c:pt idx="332">
                  <c:v>0.55251313042263661</c:v>
                </c:pt>
                <c:pt idx="333">
                  <c:v>0.55288964606408941</c:v>
                </c:pt>
                <c:pt idx="334">
                  <c:v>0.5532908588254416</c:v>
                </c:pt>
                <c:pt idx="335">
                  <c:v>0.55370500368087328</c:v>
                </c:pt>
                <c:pt idx="336">
                  <c:v>0.55410050886320394</c:v>
                </c:pt>
                <c:pt idx="337">
                  <c:v>0.55451979755897896</c:v>
                </c:pt>
                <c:pt idx="338">
                  <c:v>0.554933542669516</c:v>
                </c:pt>
                <c:pt idx="339">
                  <c:v>0.55531490842999576</c:v>
                </c:pt>
                <c:pt idx="340">
                  <c:v>0.55572385126182844</c:v>
                </c:pt>
                <c:pt idx="341">
                  <c:v>0.55613770890371172</c:v>
                </c:pt>
                <c:pt idx="342">
                  <c:v>0.5565401173343083</c:v>
                </c:pt>
                <c:pt idx="343">
                  <c:v>0.55693013518460865</c:v>
                </c:pt>
                <c:pt idx="344">
                  <c:v>0.55733626268929293</c:v>
                </c:pt>
                <c:pt idx="345">
                  <c:v>0.55775492925849834</c:v>
                </c:pt>
                <c:pt idx="346">
                  <c:v>0.55816331089860494</c:v>
                </c:pt>
                <c:pt idx="347">
                  <c:v>0.55855520596913666</c:v>
                </c:pt>
                <c:pt idx="348">
                  <c:v>0.55896339738486478</c:v>
                </c:pt>
                <c:pt idx="349">
                  <c:v>0.55941173590923432</c:v>
                </c:pt>
                <c:pt idx="350">
                  <c:v>0.55983213681982269</c:v>
                </c:pt>
                <c:pt idx="351">
                  <c:v>0.56024741063489936</c:v>
                </c:pt>
                <c:pt idx="352">
                  <c:v>0.56067051365495102</c:v>
                </c:pt>
                <c:pt idx="353">
                  <c:v>0.56109156531673288</c:v>
                </c:pt>
                <c:pt idx="354">
                  <c:v>0.56148633931762193</c:v>
                </c:pt>
                <c:pt idx="355">
                  <c:v>0.56188447179866274</c:v>
                </c:pt>
                <c:pt idx="356">
                  <c:v>0.56234148915387661</c:v>
                </c:pt>
                <c:pt idx="357">
                  <c:v>0.56274927307086531</c:v>
                </c:pt>
                <c:pt idx="358">
                  <c:v>0.56315823371980001</c:v>
                </c:pt>
                <c:pt idx="359">
                  <c:v>0.5636182223061833</c:v>
                </c:pt>
                <c:pt idx="360">
                  <c:v>0.56403714614596023</c:v>
                </c:pt>
                <c:pt idx="361">
                  <c:v>0.56443486950327471</c:v>
                </c:pt>
                <c:pt idx="362">
                  <c:v>0.56483240535304802</c:v>
                </c:pt>
                <c:pt idx="363">
                  <c:v>0.5652513330439356</c:v>
                </c:pt>
                <c:pt idx="364">
                  <c:v>0.56566603549460037</c:v>
                </c:pt>
                <c:pt idx="365">
                  <c:v>0.56607277991078664</c:v>
                </c:pt>
                <c:pt idx="366">
                  <c:v>0.56648000684996591</c:v>
                </c:pt>
                <c:pt idx="367">
                  <c:v>0.56691919321399198</c:v>
                </c:pt>
                <c:pt idx="368">
                  <c:v>0.56735580046175038</c:v>
                </c:pt>
                <c:pt idx="369">
                  <c:v>0.56775983014281295</c:v>
                </c:pt>
                <c:pt idx="370">
                  <c:v>0.56815751038061302</c:v>
                </c:pt>
                <c:pt idx="371">
                  <c:v>0.56856922038554425</c:v>
                </c:pt>
                <c:pt idx="372">
                  <c:v>0.56899639765943599</c:v>
                </c:pt>
                <c:pt idx="373">
                  <c:v>0.56941966005104427</c:v>
                </c:pt>
                <c:pt idx="374">
                  <c:v>0.56982790206131673</c:v>
                </c:pt>
                <c:pt idx="375">
                  <c:v>0.57023710588299059</c:v>
                </c:pt>
                <c:pt idx="376">
                  <c:v>0.57067237436210838</c:v>
                </c:pt>
                <c:pt idx="377">
                  <c:v>0.57111054328371569</c:v>
                </c:pt>
                <c:pt idx="378">
                  <c:v>0.57155370406940065</c:v>
                </c:pt>
                <c:pt idx="379">
                  <c:v>0.57200132288137262</c:v>
                </c:pt>
                <c:pt idx="380">
                  <c:v>0.57242838254195172</c:v>
                </c:pt>
                <c:pt idx="381">
                  <c:v>0.5728602007029906</c:v>
                </c:pt>
                <c:pt idx="382">
                  <c:v>0.573296442670997</c:v>
                </c:pt>
                <c:pt idx="383">
                  <c:v>0.57371133312686429</c:v>
                </c:pt>
                <c:pt idx="384">
                  <c:v>0.57413191809045339</c:v>
                </c:pt>
                <c:pt idx="385">
                  <c:v>0.57456260872169462</c:v>
                </c:pt>
                <c:pt idx="386">
                  <c:v>0.57499798206982</c:v>
                </c:pt>
                <c:pt idx="387">
                  <c:v>0.57541838146453372</c:v>
                </c:pt>
                <c:pt idx="388">
                  <c:v>0.57583945968018801</c:v>
                </c:pt>
                <c:pt idx="389">
                  <c:v>0.57626550704292168</c:v>
                </c:pt>
                <c:pt idx="390">
                  <c:v>0.5766690599095714</c:v>
                </c:pt>
                <c:pt idx="391">
                  <c:v>0.57706446613926232</c:v>
                </c:pt>
                <c:pt idx="392">
                  <c:v>0.57745978852778268</c:v>
                </c:pt>
                <c:pt idx="393">
                  <c:v>0.57786110519772627</c:v>
                </c:pt>
                <c:pt idx="394">
                  <c:v>0.57829193006299262</c:v>
                </c:pt>
                <c:pt idx="395">
                  <c:v>0.57873068000860706</c:v>
                </c:pt>
                <c:pt idx="396">
                  <c:v>0.57915299463586323</c:v>
                </c:pt>
                <c:pt idx="397">
                  <c:v>0.57957104153345673</c:v>
                </c:pt>
                <c:pt idx="398">
                  <c:v>0.57998286297003532</c:v>
                </c:pt>
                <c:pt idx="399">
                  <c:v>0.58039724423436534</c:v>
                </c:pt>
                <c:pt idx="400">
                  <c:v>0.58084324970853041</c:v>
                </c:pt>
                <c:pt idx="401">
                  <c:v>0.58129112569574903</c:v>
                </c:pt>
                <c:pt idx="402">
                  <c:v>0.5817224193035524</c:v>
                </c:pt>
                <c:pt idx="403">
                  <c:v>0.58212930788886397</c:v>
                </c:pt>
                <c:pt idx="404">
                  <c:v>0.58256009751148163</c:v>
                </c:pt>
                <c:pt idx="405">
                  <c:v>0.58299647747977701</c:v>
                </c:pt>
                <c:pt idx="406">
                  <c:v>0.5834201893954486</c:v>
                </c:pt>
                <c:pt idx="407">
                  <c:v>0.58383929927927269</c:v>
                </c:pt>
                <c:pt idx="408">
                  <c:v>0.58425039924947642</c:v>
                </c:pt>
                <c:pt idx="409">
                  <c:v>0.58465904090963272</c:v>
                </c:pt>
                <c:pt idx="410">
                  <c:v>0.58507577145193768</c:v>
                </c:pt>
                <c:pt idx="411">
                  <c:v>0.58548598490486892</c:v>
                </c:pt>
                <c:pt idx="412">
                  <c:v>0.58589723957304429</c:v>
                </c:pt>
                <c:pt idx="413">
                  <c:v>0.58632022412010631</c:v>
                </c:pt>
                <c:pt idx="414">
                  <c:v>0.58675095937723765</c:v>
                </c:pt>
                <c:pt idx="415">
                  <c:v>0.58716793021808733</c:v>
                </c:pt>
                <c:pt idx="416">
                  <c:v>0.58756726727515041</c:v>
                </c:pt>
                <c:pt idx="417">
                  <c:v>0.58797218113676231</c:v>
                </c:pt>
                <c:pt idx="418">
                  <c:v>0.58839529496613496</c:v>
                </c:pt>
                <c:pt idx="419">
                  <c:v>0.58881386024694704</c:v>
                </c:pt>
                <c:pt idx="420">
                  <c:v>0.58919572965322564</c:v>
                </c:pt>
                <c:pt idx="421">
                  <c:v>0.58962887071277537</c:v>
                </c:pt>
                <c:pt idx="422">
                  <c:v>0.59005517780861638</c:v>
                </c:pt>
                <c:pt idx="423">
                  <c:v>0.59043439364623873</c:v>
                </c:pt>
                <c:pt idx="424">
                  <c:v>0.59083450376965829</c:v>
                </c:pt>
                <c:pt idx="425">
                  <c:v>0.59124566693616132</c:v>
                </c:pt>
                <c:pt idx="426">
                  <c:v>0.59165110712106339</c:v>
                </c:pt>
                <c:pt idx="427">
                  <c:v>0.59202755423125997</c:v>
                </c:pt>
                <c:pt idx="428">
                  <c:v>0.59241340762558492</c:v>
                </c:pt>
                <c:pt idx="429">
                  <c:v>0.59280978706950105</c:v>
                </c:pt>
                <c:pt idx="430">
                  <c:v>0.59320923027527195</c:v>
                </c:pt>
                <c:pt idx="431">
                  <c:v>0.59361425966525472</c:v>
                </c:pt>
                <c:pt idx="432">
                  <c:v>0.59401200967514867</c:v>
                </c:pt>
                <c:pt idx="433">
                  <c:v>0.59440508878189757</c:v>
                </c:pt>
                <c:pt idx="434">
                  <c:v>0.59482327255979495</c:v>
                </c:pt>
                <c:pt idx="435">
                  <c:v>0.59520453269112528</c:v>
                </c:pt>
                <c:pt idx="436">
                  <c:v>0.59557665123863479</c:v>
                </c:pt>
                <c:pt idx="437">
                  <c:v>0.59599260325469572</c:v>
                </c:pt>
                <c:pt idx="438">
                  <c:v>0.59639035892725467</c:v>
                </c:pt>
                <c:pt idx="439">
                  <c:v>0.59678280966366104</c:v>
                </c:pt>
                <c:pt idx="440">
                  <c:v>0.59718073901293833</c:v>
                </c:pt>
                <c:pt idx="441">
                  <c:v>0.59757324717339266</c:v>
                </c:pt>
                <c:pt idx="442">
                  <c:v>0.59794635398434937</c:v>
                </c:pt>
                <c:pt idx="443">
                  <c:v>0.59831710236522995</c:v>
                </c:pt>
                <c:pt idx="444">
                  <c:v>0.5987172352667397</c:v>
                </c:pt>
                <c:pt idx="445">
                  <c:v>0.59908770370985964</c:v>
                </c:pt>
                <c:pt idx="446">
                  <c:v>0.59942438411812826</c:v>
                </c:pt>
                <c:pt idx="447">
                  <c:v>0.59974898260851772</c:v>
                </c:pt>
                <c:pt idx="448">
                  <c:v>0.60012726138866801</c:v>
                </c:pt>
                <c:pt idx="449">
                  <c:v>0.60052623543729833</c:v>
                </c:pt>
                <c:pt idx="450">
                  <c:v>0.6009250966791907</c:v>
                </c:pt>
                <c:pt idx="451">
                  <c:v>0.60131428697479372</c:v>
                </c:pt>
                <c:pt idx="452">
                  <c:v>0.60168139396794895</c:v>
                </c:pt>
                <c:pt idx="453">
                  <c:v>0.60204585271432665</c:v>
                </c:pt>
                <c:pt idx="454">
                  <c:v>0.60243025468797073</c:v>
                </c:pt>
                <c:pt idx="455">
                  <c:v>0.60282700454062865</c:v>
                </c:pt>
                <c:pt idx="456">
                  <c:v>0.60322296402451336</c:v>
                </c:pt>
                <c:pt idx="457">
                  <c:v>0.6036028129952179</c:v>
                </c:pt>
                <c:pt idx="458">
                  <c:v>0.6039462495501503</c:v>
                </c:pt>
                <c:pt idx="459">
                  <c:v>0.60429938259809968</c:v>
                </c:pt>
                <c:pt idx="460">
                  <c:v>0.60467094390751297</c:v>
                </c:pt>
                <c:pt idx="461">
                  <c:v>0.60505318454157087</c:v>
                </c:pt>
                <c:pt idx="462">
                  <c:v>0.60542968401746167</c:v>
                </c:pt>
                <c:pt idx="463">
                  <c:v>0.60579428376292832</c:v>
                </c:pt>
                <c:pt idx="464">
                  <c:v>0.60614885807038865</c:v>
                </c:pt>
                <c:pt idx="465">
                  <c:v>0.60650808191287831</c:v>
                </c:pt>
                <c:pt idx="466">
                  <c:v>0.60685210658428879</c:v>
                </c:pt>
                <c:pt idx="467">
                  <c:v>0.60719098340101307</c:v>
                </c:pt>
                <c:pt idx="468">
                  <c:v>0.60754577327156334</c:v>
                </c:pt>
                <c:pt idx="469">
                  <c:v>0.60790303764376363</c:v>
                </c:pt>
                <c:pt idx="470">
                  <c:v>0.60827076523053936</c:v>
                </c:pt>
                <c:pt idx="471">
                  <c:v>0.6086523114382163</c:v>
                </c:pt>
                <c:pt idx="472">
                  <c:v>0.60904204610857093</c:v>
                </c:pt>
                <c:pt idx="473">
                  <c:v>0.60939976598217838</c:v>
                </c:pt>
                <c:pt idx="474">
                  <c:v>0.60974682984782769</c:v>
                </c:pt>
                <c:pt idx="475">
                  <c:v>0.61013041340260765</c:v>
                </c:pt>
                <c:pt idx="476">
                  <c:v>0.61046133164267158</c:v>
                </c:pt>
                <c:pt idx="477">
                  <c:v>0.61081956020181838</c:v>
                </c:pt>
                <c:pt idx="478">
                  <c:v>0.61124238460923397</c:v>
                </c:pt>
                <c:pt idx="479">
                  <c:v>0.61159599498597494</c:v>
                </c:pt>
                <c:pt idx="480">
                  <c:v>0.61195279728497964</c:v>
                </c:pt>
                <c:pt idx="481">
                  <c:v>0.6123185418876983</c:v>
                </c:pt>
                <c:pt idx="482">
                  <c:v>0.61266306592645992</c:v>
                </c:pt>
                <c:pt idx="483">
                  <c:v>0.61303017594523135</c:v>
                </c:pt>
                <c:pt idx="484">
                  <c:v>0.61339425371163969</c:v>
                </c:pt>
                <c:pt idx="485">
                  <c:v>0.61373962278124439</c:v>
                </c:pt>
                <c:pt idx="486">
                  <c:v>0.61411391346277433</c:v>
                </c:pt>
                <c:pt idx="487">
                  <c:v>0.61446175113621615</c:v>
                </c:pt>
                <c:pt idx="488">
                  <c:v>0.61480111779379498</c:v>
                </c:pt>
                <c:pt idx="489">
                  <c:v>0.61519651031438505</c:v>
                </c:pt>
                <c:pt idx="490">
                  <c:v>0.61556868043005031</c:v>
                </c:pt>
                <c:pt idx="491">
                  <c:v>0.61593062644622432</c:v>
                </c:pt>
                <c:pt idx="492">
                  <c:v>0.61630079345159461</c:v>
                </c:pt>
                <c:pt idx="493">
                  <c:v>0.61666243612901539</c:v>
                </c:pt>
                <c:pt idx="494">
                  <c:v>0.61701388203266128</c:v>
                </c:pt>
                <c:pt idx="495">
                  <c:v>0.61735672354207927</c:v>
                </c:pt>
                <c:pt idx="496">
                  <c:v>0.61769728326437401</c:v>
                </c:pt>
                <c:pt idx="497">
                  <c:v>0.61804142505082427</c:v>
                </c:pt>
                <c:pt idx="498">
                  <c:v>0.61838731545607639</c:v>
                </c:pt>
                <c:pt idx="499">
                  <c:v>0.61873345643256339</c:v>
                </c:pt>
                <c:pt idx="500">
                  <c:v>0.619086279668143</c:v>
                </c:pt>
                <c:pt idx="501">
                  <c:v>0.61944341173703799</c:v>
                </c:pt>
                <c:pt idx="502">
                  <c:v>0.61980765057949638</c:v>
                </c:pt>
                <c:pt idx="503">
                  <c:v>0.62018330705392632</c:v>
                </c:pt>
                <c:pt idx="504">
                  <c:v>0.62054119043270328</c:v>
                </c:pt>
                <c:pt idx="505">
                  <c:v>0.62089009852558241</c:v>
                </c:pt>
                <c:pt idx="506">
                  <c:v>0.62124530288497304</c:v>
                </c:pt>
                <c:pt idx="507">
                  <c:v>0.62162084540808837</c:v>
                </c:pt>
                <c:pt idx="508">
                  <c:v>0.62197476410541297</c:v>
                </c:pt>
                <c:pt idx="509">
                  <c:v>0.62231302087266827</c:v>
                </c:pt>
                <c:pt idx="510">
                  <c:v>0.62267408798281532</c:v>
                </c:pt>
                <c:pt idx="511">
                  <c:v>0.62307080477974897</c:v>
                </c:pt>
                <c:pt idx="512">
                  <c:v>0.62345252659352102</c:v>
                </c:pt>
                <c:pt idx="513">
                  <c:v>0.62378619174986338</c:v>
                </c:pt>
                <c:pt idx="514">
                  <c:v>0.62410953856229234</c:v>
                </c:pt>
                <c:pt idx="515">
                  <c:v>0.6244466622536603</c:v>
                </c:pt>
                <c:pt idx="516">
                  <c:v>0.62481274942324694</c:v>
                </c:pt>
                <c:pt idx="517">
                  <c:v>0.62520770142897708</c:v>
                </c:pt>
                <c:pt idx="518">
                  <c:v>0.62553984668019336</c:v>
                </c:pt>
                <c:pt idx="519">
                  <c:v>0.62589551050509928</c:v>
                </c:pt>
                <c:pt idx="520">
                  <c:v>0.62631322932031874</c:v>
                </c:pt>
                <c:pt idx="521">
                  <c:v>0.62667623735137667</c:v>
                </c:pt>
                <c:pt idx="522">
                  <c:v>0.62703671042851628</c:v>
                </c:pt>
                <c:pt idx="523">
                  <c:v>0.62739448783831808</c:v>
                </c:pt>
                <c:pt idx="524">
                  <c:v>0.62774058897615737</c:v>
                </c:pt>
                <c:pt idx="525">
                  <c:v>0.62817033088174867</c:v>
                </c:pt>
                <c:pt idx="526">
                  <c:v>0.62853141206259566</c:v>
                </c:pt>
                <c:pt idx="527">
                  <c:v>0.62880036425242269</c:v>
                </c:pt>
                <c:pt idx="528">
                  <c:v>0.62921799309524096</c:v>
                </c:pt>
                <c:pt idx="529">
                  <c:v>0.62960234831497297</c:v>
                </c:pt>
                <c:pt idx="530">
                  <c:v>0.62995742316651959</c:v>
                </c:pt>
                <c:pt idx="531">
                  <c:v>0.63033674648607929</c:v>
                </c:pt>
                <c:pt idx="532">
                  <c:v>0.63069199289374767</c:v>
                </c:pt>
                <c:pt idx="533">
                  <c:v>0.63105200922657934</c:v>
                </c:pt>
                <c:pt idx="534">
                  <c:v>0.63142379909165658</c:v>
                </c:pt>
                <c:pt idx="535">
                  <c:v>0.63178326299789445</c:v>
                </c:pt>
                <c:pt idx="536">
                  <c:v>0.63213113686109068</c:v>
                </c:pt>
                <c:pt idx="537">
                  <c:v>0.63246435986820559</c:v>
                </c:pt>
                <c:pt idx="538">
                  <c:v>0.63279390901570709</c:v>
                </c:pt>
                <c:pt idx="539">
                  <c:v>0.63318965933997295</c:v>
                </c:pt>
                <c:pt idx="540">
                  <c:v>0.63354522532035507</c:v>
                </c:pt>
                <c:pt idx="541">
                  <c:v>0.63386610400990739</c:v>
                </c:pt>
                <c:pt idx="542">
                  <c:v>0.63425140273848302</c:v>
                </c:pt>
                <c:pt idx="543">
                  <c:v>0.63461405072343602</c:v>
                </c:pt>
                <c:pt idx="544">
                  <c:v>0.63497354907654036</c:v>
                </c:pt>
                <c:pt idx="545">
                  <c:v>0.63533484480443603</c:v>
                </c:pt>
                <c:pt idx="546">
                  <c:v>0.6355942296557443</c:v>
                </c:pt>
                <c:pt idx="547">
                  <c:v>0.63595034824821239</c:v>
                </c:pt>
                <c:pt idx="548">
                  <c:v>0.63637055091397698</c:v>
                </c:pt>
                <c:pt idx="549">
                  <c:v>0.63670652769329095</c:v>
                </c:pt>
                <c:pt idx="550">
                  <c:v>0.63701454810775304</c:v>
                </c:pt>
                <c:pt idx="551">
                  <c:v>0.63734817932755305</c:v>
                </c:pt>
                <c:pt idx="552">
                  <c:v>0.63771581778855968</c:v>
                </c:pt>
                <c:pt idx="553">
                  <c:v>0.63804914879948471</c:v>
                </c:pt>
                <c:pt idx="554">
                  <c:v>0.63836750070606574</c:v>
                </c:pt>
                <c:pt idx="555">
                  <c:v>0.63870654017121531</c:v>
                </c:pt>
                <c:pt idx="556">
                  <c:v>0.63908542137619362</c:v>
                </c:pt>
                <c:pt idx="557">
                  <c:v>0.63941101676222456</c:v>
                </c:pt>
                <c:pt idx="558">
                  <c:v>0.63973068797925337</c:v>
                </c:pt>
                <c:pt idx="559">
                  <c:v>0.64006306909075006</c:v>
                </c:pt>
                <c:pt idx="560">
                  <c:v>0.64039129168373299</c:v>
                </c:pt>
                <c:pt idx="561">
                  <c:v>0.64068603383420808</c:v>
                </c:pt>
                <c:pt idx="562">
                  <c:v>0.64105204762126</c:v>
                </c:pt>
                <c:pt idx="563">
                  <c:v>0.64151328987045175</c:v>
                </c:pt>
                <c:pt idx="564">
                  <c:v>0.64178842670045677</c:v>
                </c:pt>
                <c:pt idx="565">
                  <c:v>0.64211280557734496</c:v>
                </c:pt>
                <c:pt idx="566">
                  <c:v>0.64250579149737763</c:v>
                </c:pt>
                <c:pt idx="567">
                  <c:v>0.64287624242528629</c:v>
                </c:pt>
                <c:pt idx="568">
                  <c:v>0.6432098574384757</c:v>
                </c:pt>
                <c:pt idx="569">
                  <c:v>0.64356752277182794</c:v>
                </c:pt>
                <c:pt idx="570">
                  <c:v>0.64396430405215999</c:v>
                </c:pt>
                <c:pt idx="571">
                  <c:v>0.64433767280375998</c:v>
                </c:pt>
                <c:pt idx="572">
                  <c:v>0.64463385034153775</c:v>
                </c:pt>
                <c:pt idx="573">
                  <c:v>0.64494915245777162</c:v>
                </c:pt>
                <c:pt idx="574">
                  <c:v>0.64537630598787266</c:v>
                </c:pt>
                <c:pt idx="575">
                  <c:v>0.64581914010435337</c:v>
                </c:pt>
                <c:pt idx="576">
                  <c:v>0.64624113521786031</c:v>
                </c:pt>
                <c:pt idx="577">
                  <c:v>0.64660383328642868</c:v>
                </c:pt>
                <c:pt idx="578">
                  <c:v>0.64688417798456344</c:v>
                </c:pt>
                <c:pt idx="579">
                  <c:v>0.6472060451754339</c:v>
                </c:pt>
                <c:pt idx="580">
                  <c:v>0.64756709217205066</c:v>
                </c:pt>
                <c:pt idx="581">
                  <c:v>0.64795332553145801</c:v>
                </c:pt>
                <c:pt idx="582">
                  <c:v>0.64837091669334901</c:v>
                </c:pt>
                <c:pt idx="583">
                  <c:v>0.64871435136046829</c:v>
                </c:pt>
                <c:pt idx="584">
                  <c:v>0.64906466664149765</c:v>
                </c:pt>
                <c:pt idx="585">
                  <c:v>0.6495004939108554</c:v>
                </c:pt>
                <c:pt idx="586">
                  <c:v>0.6497898670196004</c:v>
                </c:pt>
                <c:pt idx="587">
                  <c:v>0.65011787871836935</c:v>
                </c:pt>
                <c:pt idx="588">
                  <c:v>0.65051771907057077</c:v>
                </c:pt>
                <c:pt idx="589">
                  <c:v>0.65088665171718707</c:v>
                </c:pt>
                <c:pt idx="590">
                  <c:v>0.65112699118925765</c:v>
                </c:pt>
                <c:pt idx="591">
                  <c:v>0.651429276497279</c:v>
                </c:pt>
                <c:pt idx="592">
                  <c:v>0.65185891995605527</c:v>
                </c:pt>
                <c:pt idx="593">
                  <c:v>0.65217169239984929</c:v>
                </c:pt>
                <c:pt idx="594">
                  <c:v>0.65244572934395073</c:v>
                </c:pt>
                <c:pt idx="595">
                  <c:v>0.65277296236854709</c:v>
                </c:pt>
                <c:pt idx="596">
                  <c:v>0.65319053775184133</c:v>
                </c:pt>
                <c:pt idx="597">
                  <c:v>0.65346897716711594</c:v>
                </c:pt>
                <c:pt idx="598">
                  <c:v>0.65377481841363727</c:v>
                </c:pt>
                <c:pt idx="599">
                  <c:v>0.65411621621550131</c:v>
                </c:pt>
                <c:pt idx="600">
                  <c:v>0.65439118121006201</c:v>
                </c:pt>
                <c:pt idx="601">
                  <c:v>0.65439118121006201</c:v>
                </c:pt>
                <c:pt idx="602">
                  <c:v>0.65471952537026035</c:v>
                </c:pt>
                <c:pt idx="603">
                  <c:v>0.65507931999034141</c:v>
                </c:pt>
                <c:pt idx="604">
                  <c:v>0.65545208424428136</c:v>
                </c:pt>
                <c:pt idx="605">
                  <c:v>0.65587262627731169</c:v>
                </c:pt>
                <c:pt idx="606">
                  <c:v>0.65636132653813695</c:v>
                </c:pt>
                <c:pt idx="607">
                  <c:v>0.65677980851135631</c:v>
                </c:pt>
                <c:pt idx="608">
                  <c:v>0.65718322450959732</c:v>
                </c:pt>
                <c:pt idx="609">
                  <c:v>0.65757492186649369</c:v>
                </c:pt>
                <c:pt idx="610">
                  <c:v>0.65791120745982223</c:v>
                </c:pt>
                <c:pt idx="611">
                  <c:v>0.65818509359553723</c:v>
                </c:pt>
                <c:pt idx="612">
                  <c:v>0.65838493862227765</c:v>
                </c:pt>
                <c:pt idx="613">
                  <c:v>0.65866768966902434</c:v>
                </c:pt>
                <c:pt idx="614">
                  <c:v>0.65904927546572567</c:v>
                </c:pt>
                <c:pt idx="615">
                  <c:v>0.65952123278218211</c:v>
                </c:pt>
                <c:pt idx="616">
                  <c:v>0.65990547993855164</c:v>
                </c:pt>
                <c:pt idx="617">
                  <c:v>0.66036515274506435</c:v>
                </c:pt>
                <c:pt idx="618">
                  <c:v>0.66074055604656168</c:v>
                </c:pt>
                <c:pt idx="619">
                  <c:v>0.66101126273574229</c:v>
                </c:pt>
                <c:pt idx="620">
                  <c:v>0.66128119896126336</c:v>
                </c:pt>
                <c:pt idx="621">
                  <c:v>0.66168045079456705</c:v>
                </c:pt>
                <c:pt idx="622">
                  <c:v>0.662187359848455</c:v>
                </c:pt>
                <c:pt idx="623">
                  <c:v>0.66259866908579268</c:v>
                </c:pt>
                <c:pt idx="624">
                  <c:v>0.66302572599282994</c:v>
                </c:pt>
                <c:pt idx="625">
                  <c:v>0.66337371003429135</c:v>
                </c:pt>
                <c:pt idx="626">
                  <c:v>0.66362609565530029</c:v>
                </c:pt>
                <c:pt idx="627">
                  <c:v>0.66396452845259668</c:v>
                </c:pt>
                <c:pt idx="628">
                  <c:v>0.66432220385661023</c:v>
                </c:pt>
                <c:pt idx="629">
                  <c:v>0.66471638033050906</c:v>
                </c:pt>
                <c:pt idx="630">
                  <c:v>0.665158436708706</c:v>
                </c:pt>
                <c:pt idx="631">
                  <c:v>0.66563633868180661</c:v>
                </c:pt>
                <c:pt idx="632">
                  <c:v>0.66602463969767733</c:v>
                </c:pt>
                <c:pt idx="633">
                  <c:v>0.66635156995180334</c:v>
                </c:pt>
                <c:pt idx="634">
                  <c:v>0.66669867137796501</c:v>
                </c:pt>
                <c:pt idx="635">
                  <c:v>0.6670683311449267</c:v>
                </c:pt>
                <c:pt idx="636">
                  <c:v>0.66748692114447561</c:v>
                </c:pt>
                <c:pt idx="637">
                  <c:v>0.66794080576381309</c:v>
                </c:pt>
                <c:pt idx="638">
                  <c:v>0.66830358658861233</c:v>
                </c:pt>
                <c:pt idx="639">
                  <c:v>0.66865866957537767</c:v>
                </c:pt>
                <c:pt idx="640">
                  <c:v>0.66895953135575026</c:v>
                </c:pt>
                <c:pt idx="641">
                  <c:v>0.66924850639209632</c:v>
                </c:pt>
                <c:pt idx="642">
                  <c:v>0.66959364377703035</c:v>
                </c:pt>
                <c:pt idx="643">
                  <c:v>0.66999073769914474</c:v>
                </c:pt>
                <c:pt idx="644">
                  <c:v>0.6703156121532684</c:v>
                </c:pt>
                <c:pt idx="645">
                  <c:v>0.67069239795957725</c:v>
                </c:pt>
                <c:pt idx="646">
                  <c:v>0.67106733915421801</c:v>
                </c:pt>
                <c:pt idx="647">
                  <c:v>0.67137757726174907</c:v>
                </c:pt>
                <c:pt idx="648">
                  <c:v>0.67173729319893238</c:v>
                </c:pt>
                <c:pt idx="649">
                  <c:v>0.67204909978393612</c:v>
                </c:pt>
                <c:pt idx="650">
                  <c:v>0.67232844104827272</c:v>
                </c:pt>
                <c:pt idx="651">
                  <c:v>0.67268418824157739</c:v>
                </c:pt>
                <c:pt idx="652">
                  <c:v>0.67306193425765237</c:v>
                </c:pt>
                <c:pt idx="653">
                  <c:v>0.67344059820872737</c:v>
                </c:pt>
                <c:pt idx="654">
                  <c:v>0.67385957836643973</c:v>
                </c:pt>
                <c:pt idx="655">
                  <c:v>0.67426821243868362</c:v>
                </c:pt>
                <c:pt idx="656">
                  <c:v>0.67468707422108476</c:v>
                </c:pt>
                <c:pt idx="657">
                  <c:v>0.67504115614739668</c:v>
                </c:pt>
                <c:pt idx="658">
                  <c:v>0.67537449826751172</c:v>
                </c:pt>
                <c:pt idx="659">
                  <c:v>0.67573906028784203</c:v>
                </c:pt>
                <c:pt idx="660">
                  <c:v>0.67606473600435979</c:v>
                </c:pt>
                <c:pt idx="661">
                  <c:v>0.67639498602094938</c:v>
                </c:pt>
                <c:pt idx="662">
                  <c:v>0.67680786870703435</c:v>
                </c:pt>
                <c:pt idx="663">
                  <c:v>0.67722689501009992</c:v>
                </c:pt>
                <c:pt idx="664">
                  <c:v>0.67764440104717893</c:v>
                </c:pt>
                <c:pt idx="665">
                  <c:v>0.67803694401271031</c:v>
                </c:pt>
                <c:pt idx="666">
                  <c:v>0.67834243035179176</c:v>
                </c:pt>
                <c:pt idx="667">
                  <c:v>0.67870800773017981</c:v>
                </c:pt>
                <c:pt idx="668">
                  <c:v>0.67907931690277035</c:v>
                </c:pt>
                <c:pt idx="669">
                  <c:v>0.67944994506198242</c:v>
                </c:pt>
                <c:pt idx="670">
                  <c:v>0.67981353620962592</c:v>
                </c:pt>
                <c:pt idx="671">
                  <c:v>0.68030552038674841</c:v>
                </c:pt>
                <c:pt idx="672">
                  <c:v>0.68071676797689695</c:v>
                </c:pt>
                <c:pt idx="673">
                  <c:v>0.68106692974950178</c:v>
                </c:pt>
                <c:pt idx="674">
                  <c:v>0.68147020438120265</c:v>
                </c:pt>
                <c:pt idx="675">
                  <c:v>0.68172690719550333</c:v>
                </c:pt>
                <c:pt idx="676">
                  <c:v>0.68198165621440943</c:v>
                </c:pt>
                <c:pt idx="677">
                  <c:v>0.68230401455131429</c:v>
                </c:pt>
                <c:pt idx="678">
                  <c:v>0.68255100513543532</c:v>
                </c:pt>
                <c:pt idx="679">
                  <c:v>0.68289894834422771</c:v>
                </c:pt>
                <c:pt idx="680">
                  <c:v>0.68323117091605301</c:v>
                </c:pt>
                <c:pt idx="681">
                  <c:v>0.68352970282403869</c:v>
                </c:pt>
                <c:pt idx="682">
                  <c:v>0.68384992602291961</c:v>
                </c:pt>
                <c:pt idx="683">
                  <c:v>0.68423895226428033</c:v>
                </c:pt>
                <c:pt idx="684">
                  <c:v>0.68455730424705996</c:v>
                </c:pt>
                <c:pt idx="685">
                  <c:v>0.68473606885604132</c:v>
                </c:pt>
                <c:pt idx="686">
                  <c:v>0.68503359410673903</c:v>
                </c:pt>
                <c:pt idx="687">
                  <c:v>0.68531396361046604</c:v>
                </c:pt>
                <c:pt idx="688">
                  <c:v>0.68551676272409134</c:v>
                </c:pt>
                <c:pt idx="689">
                  <c:v>0.68579014092147128</c:v>
                </c:pt>
                <c:pt idx="690">
                  <c:v>0.6860542530016227</c:v>
                </c:pt>
                <c:pt idx="691">
                  <c:v>0.6862810486680847</c:v>
                </c:pt>
                <c:pt idx="692">
                  <c:v>0.68650773358641037</c:v>
                </c:pt>
                <c:pt idx="693">
                  <c:v>0.68667957457470574</c:v>
                </c:pt>
                <c:pt idx="694">
                  <c:v>0.68682574642058503</c:v>
                </c:pt>
                <c:pt idx="695">
                  <c:v>0.68698616260333589</c:v>
                </c:pt>
                <c:pt idx="696">
                  <c:v>0.68705621092922531</c:v>
                </c:pt>
                <c:pt idx="697">
                  <c:v>0.68721318756764738</c:v>
                </c:pt>
                <c:pt idx="698">
                  <c:v>0.68744535364468395</c:v>
                </c:pt>
                <c:pt idx="699">
                  <c:v>0.68763772298723025</c:v>
                </c:pt>
                <c:pt idx="700">
                  <c:v>0.68787061873317923</c:v>
                </c:pt>
                <c:pt idx="701">
                  <c:v>0.68809226656843536</c:v>
                </c:pt>
                <c:pt idx="702">
                  <c:v>0.68825090627144236</c:v>
                </c:pt>
                <c:pt idx="703">
                  <c:v>0.68846196044405705</c:v>
                </c:pt>
                <c:pt idx="704">
                  <c:v>0.68866982435231605</c:v>
                </c:pt>
                <c:pt idx="705">
                  <c:v>0.68882954973894994</c:v>
                </c:pt>
                <c:pt idx="706">
                  <c:v>0.68900629249562273</c:v>
                </c:pt>
                <c:pt idx="707">
                  <c:v>0.68921073307518832</c:v>
                </c:pt>
                <c:pt idx="708">
                  <c:v>0.68939115588550937</c:v>
                </c:pt>
                <c:pt idx="709">
                  <c:v>0.68953745847959602</c:v>
                </c:pt>
                <c:pt idx="710">
                  <c:v>0.68971460491015035</c:v>
                </c:pt>
                <c:pt idx="711">
                  <c:v>0.68989984833169737</c:v>
                </c:pt>
                <c:pt idx="712">
                  <c:v>0.69007486754533931</c:v>
                </c:pt>
                <c:pt idx="713">
                  <c:v>0.69029832731455665</c:v>
                </c:pt>
                <c:pt idx="714">
                  <c:v>0.69050803486559997</c:v>
                </c:pt>
                <c:pt idx="715">
                  <c:v>0.69075384196511058</c:v>
                </c:pt>
                <c:pt idx="716">
                  <c:v>0.69099449857365525</c:v>
                </c:pt>
                <c:pt idx="717">
                  <c:v>0.69119389237103934</c:v>
                </c:pt>
                <c:pt idx="718">
                  <c:v>0.69144067681190391</c:v>
                </c:pt>
                <c:pt idx="719">
                  <c:v>0.69171333376555888</c:v>
                </c:pt>
                <c:pt idx="720">
                  <c:v>0.69199180125109327</c:v>
                </c:pt>
                <c:pt idx="721">
                  <c:v>0.692294821463181</c:v>
                </c:pt>
                <c:pt idx="722">
                  <c:v>0.69268079173012798</c:v>
                </c:pt>
                <c:pt idx="723">
                  <c:v>0.69299218314848465</c:v>
                </c:pt>
                <c:pt idx="724">
                  <c:v>0.69327337565055869</c:v>
                </c:pt>
                <c:pt idx="725">
                  <c:v>0.69355251076886226</c:v>
                </c:pt>
                <c:pt idx="726">
                  <c:v>0.69380524624136497</c:v>
                </c:pt>
                <c:pt idx="727">
                  <c:v>0.6940308292960139</c:v>
                </c:pt>
                <c:pt idx="728">
                  <c:v>0.69428682969107403</c:v>
                </c:pt>
                <c:pt idx="729">
                  <c:v>0.69459645200991493</c:v>
                </c:pt>
                <c:pt idx="730">
                  <c:v>0.69492901150398767</c:v>
                </c:pt>
                <c:pt idx="731">
                  <c:v>0.69527851369919758</c:v>
                </c:pt>
                <c:pt idx="732">
                  <c:v>0.6955948321642893</c:v>
                </c:pt>
                <c:pt idx="733">
                  <c:v>0.69589001505267867</c:v>
                </c:pt>
                <c:pt idx="734">
                  <c:v>0.6961996781887283</c:v>
                </c:pt>
                <c:pt idx="735">
                  <c:v>0.69648477322069358</c:v>
                </c:pt>
                <c:pt idx="736">
                  <c:v>0.69680279956535873</c:v>
                </c:pt>
                <c:pt idx="737">
                  <c:v>0.69715148395686233</c:v>
                </c:pt>
                <c:pt idx="738">
                  <c:v>0.69749623047214593</c:v>
                </c:pt>
                <c:pt idx="739">
                  <c:v>0.69784831812544301</c:v>
                </c:pt>
                <c:pt idx="740">
                  <c:v>0.69819873620051975</c:v>
                </c:pt>
                <c:pt idx="741">
                  <c:v>0.69853683098612274</c:v>
                </c:pt>
                <c:pt idx="742">
                  <c:v>0.69884569557951892</c:v>
                </c:pt>
                <c:pt idx="743">
                  <c:v>0.69917829074217241</c:v>
                </c:pt>
                <c:pt idx="744">
                  <c:v>0.69947700084762232</c:v>
                </c:pt>
                <c:pt idx="745">
                  <c:v>0.69979700306090897</c:v>
                </c:pt>
                <c:pt idx="746">
                  <c:v>0.70012852500289968</c:v>
                </c:pt>
                <c:pt idx="747">
                  <c:v>0.70046373991201794</c:v>
                </c:pt>
                <c:pt idx="748">
                  <c:v>0.70080880201991202</c:v>
                </c:pt>
                <c:pt idx="749">
                  <c:v>0.70113465813941789</c:v>
                </c:pt>
                <c:pt idx="750">
                  <c:v>0.70144162702435597</c:v>
                </c:pt>
                <c:pt idx="751">
                  <c:v>0.7017596413708197</c:v>
                </c:pt>
                <c:pt idx="752">
                  <c:v>0.70207261792171405</c:v>
                </c:pt>
                <c:pt idx="753">
                  <c:v>0.70239632005267938</c:v>
                </c:pt>
                <c:pt idx="754">
                  <c:v>0.70271365954574605</c:v>
                </c:pt>
                <c:pt idx="755">
                  <c:v>0.70308534204178474</c:v>
                </c:pt>
                <c:pt idx="756">
                  <c:v>0.70342814186549774</c:v>
                </c:pt>
                <c:pt idx="757">
                  <c:v>0.70373703704110202</c:v>
                </c:pt>
                <c:pt idx="758">
                  <c:v>0.70404936261052198</c:v>
                </c:pt>
                <c:pt idx="759">
                  <c:v>0.70435266891692905</c:v>
                </c:pt>
                <c:pt idx="760">
                  <c:v>0.70464659940201602</c:v>
                </c:pt>
                <c:pt idx="761">
                  <c:v>0.70492450476057833</c:v>
                </c:pt>
                <c:pt idx="762">
                  <c:v>0.70522158254088529</c:v>
                </c:pt>
                <c:pt idx="763">
                  <c:v>0.7055153614156856</c:v>
                </c:pt>
                <c:pt idx="764">
                  <c:v>0.70581964570251043</c:v>
                </c:pt>
                <c:pt idx="765">
                  <c:v>0.7061393177198404</c:v>
                </c:pt>
                <c:pt idx="766">
                  <c:v>0.70645468385396837</c:v>
                </c:pt>
                <c:pt idx="767">
                  <c:v>0.70678372460447303</c:v>
                </c:pt>
                <c:pt idx="768">
                  <c:v>0.70709338175204828</c:v>
                </c:pt>
                <c:pt idx="769">
                  <c:v>0.70738965289693623</c:v>
                </c:pt>
                <c:pt idx="770">
                  <c:v>0.70770404891898797</c:v>
                </c:pt>
                <c:pt idx="771">
                  <c:v>0.7079953086359474</c:v>
                </c:pt>
                <c:pt idx="772">
                  <c:v>0.7082701052647663</c:v>
                </c:pt>
                <c:pt idx="773">
                  <c:v>0.70854863483750696</c:v>
                </c:pt>
                <c:pt idx="774">
                  <c:v>0.70881597089146398</c:v>
                </c:pt>
                <c:pt idx="775">
                  <c:v>0.70909844996433524</c:v>
                </c:pt>
                <c:pt idx="776">
                  <c:v>0.70939070329558407</c:v>
                </c:pt>
                <c:pt idx="777">
                  <c:v>0.70967083705000167</c:v>
                </c:pt>
                <c:pt idx="778">
                  <c:v>0.709955765896498</c:v>
                </c:pt>
                <c:pt idx="779">
                  <c:v>0.71023742293015102</c:v>
                </c:pt>
                <c:pt idx="780">
                  <c:v>0.71050726148710563</c:v>
                </c:pt>
                <c:pt idx="781">
                  <c:v>0.71078082917685859</c:v>
                </c:pt>
                <c:pt idx="782">
                  <c:v>0.7110736029927861</c:v>
                </c:pt>
                <c:pt idx="783">
                  <c:v>0.71134505474628362</c:v>
                </c:pt>
                <c:pt idx="784">
                  <c:v>0.71159958137298973</c:v>
                </c:pt>
                <c:pt idx="785">
                  <c:v>0.71184693196503535</c:v>
                </c:pt>
                <c:pt idx="786">
                  <c:v>0.71212188909351992</c:v>
                </c:pt>
                <c:pt idx="787">
                  <c:v>0.71240987501115505</c:v>
                </c:pt>
                <c:pt idx="788">
                  <c:v>0.7126732177092463</c:v>
                </c:pt>
                <c:pt idx="789">
                  <c:v>0.71295264653560964</c:v>
                </c:pt>
                <c:pt idx="790">
                  <c:v>0.71321108756535867</c:v>
                </c:pt>
                <c:pt idx="791">
                  <c:v>0.71342937630777759</c:v>
                </c:pt>
                <c:pt idx="792">
                  <c:v>0.71367458261693495</c:v>
                </c:pt>
                <c:pt idx="793">
                  <c:v>0.7139340711314407</c:v>
                </c:pt>
                <c:pt idx="794">
                  <c:v>0.71419000485136175</c:v>
                </c:pt>
                <c:pt idx="795">
                  <c:v>0.71444869416363532</c:v>
                </c:pt>
                <c:pt idx="796">
                  <c:v>0.71470590394934808</c:v>
                </c:pt>
                <c:pt idx="797">
                  <c:v>0.71496596519907374</c:v>
                </c:pt>
                <c:pt idx="798">
                  <c:v>0.715224685605654</c:v>
                </c:pt>
                <c:pt idx="799">
                  <c:v>0.71548290243443002</c:v>
                </c:pt>
                <c:pt idx="800">
                  <c:v>0.71574076662291353</c:v>
                </c:pt>
                <c:pt idx="801">
                  <c:v>0.71599702613770599</c:v>
                </c:pt>
                <c:pt idx="802">
                  <c:v>0.71625111791053664</c:v>
                </c:pt>
                <c:pt idx="803">
                  <c:v>0.7165098675216196</c:v>
                </c:pt>
                <c:pt idx="804">
                  <c:v>0.71678017628496138</c:v>
                </c:pt>
                <c:pt idx="805">
                  <c:v>0.71702782779165064</c:v>
                </c:pt>
                <c:pt idx="806">
                  <c:v>0.71726410042939204</c:v>
                </c:pt>
                <c:pt idx="807">
                  <c:v>0.71750802915817102</c:v>
                </c:pt>
                <c:pt idx="808">
                  <c:v>0.71774323324430911</c:v>
                </c:pt>
                <c:pt idx="809">
                  <c:v>0.71797710216727673</c:v>
                </c:pt>
                <c:pt idx="810">
                  <c:v>0.71822545907785207</c:v>
                </c:pt>
                <c:pt idx="811">
                  <c:v>0.71845892391868393</c:v>
                </c:pt>
                <c:pt idx="812">
                  <c:v>0.71867045005498431</c:v>
                </c:pt>
                <c:pt idx="813">
                  <c:v>0.71889085767152938</c:v>
                </c:pt>
                <c:pt idx="814">
                  <c:v>0.71911217624205237</c:v>
                </c:pt>
                <c:pt idx="815">
                  <c:v>0.71934097903144867</c:v>
                </c:pt>
                <c:pt idx="816">
                  <c:v>0.71954756720307655</c:v>
                </c:pt>
                <c:pt idx="817">
                  <c:v>0.719753044839467</c:v>
                </c:pt>
                <c:pt idx="818">
                  <c:v>0.71994262932017572</c:v>
                </c:pt>
                <c:pt idx="819">
                  <c:v>0.72010879618170354</c:v>
                </c:pt>
                <c:pt idx="820">
                  <c:v>0.72028209683765665</c:v>
                </c:pt>
                <c:pt idx="821">
                  <c:v>0.72043854744334312</c:v>
                </c:pt>
                <c:pt idx="822">
                  <c:v>0.72061882563085489</c:v>
                </c:pt>
                <c:pt idx="823">
                  <c:v>0.72081383081574602</c:v>
                </c:pt>
                <c:pt idx="824">
                  <c:v>0.72099912889812368</c:v>
                </c:pt>
                <c:pt idx="825">
                  <c:v>0.72120094443212202</c:v>
                </c:pt>
                <c:pt idx="826">
                  <c:v>0.72138888549716162</c:v>
                </c:pt>
                <c:pt idx="827">
                  <c:v>0.721562070234953</c:v>
                </c:pt>
                <c:pt idx="828">
                  <c:v>0.72173076856951335</c:v>
                </c:pt>
                <c:pt idx="829">
                  <c:v>0.7219094960187723</c:v>
                </c:pt>
                <c:pt idx="830">
                  <c:v>0.72208334059873236</c:v>
                </c:pt>
                <c:pt idx="831">
                  <c:v>0.72227991591572938</c:v>
                </c:pt>
                <c:pt idx="832">
                  <c:v>0.72249583614117674</c:v>
                </c:pt>
                <c:pt idx="833">
                  <c:v>0.72269561802830029</c:v>
                </c:pt>
                <c:pt idx="834">
                  <c:v>0.72290306782412195</c:v>
                </c:pt>
                <c:pt idx="835">
                  <c:v>0.72310483917014656</c:v>
                </c:pt>
                <c:pt idx="836">
                  <c:v>0.72328945123868937</c:v>
                </c:pt>
                <c:pt idx="837">
                  <c:v>0.72348956024899636</c:v>
                </c:pt>
                <c:pt idx="838">
                  <c:v>0.72370116091882009</c:v>
                </c:pt>
                <c:pt idx="839">
                  <c:v>0.72391184721308299</c:v>
                </c:pt>
                <c:pt idx="840">
                  <c:v>0.7241294795576394</c:v>
                </c:pt>
                <c:pt idx="841">
                  <c:v>0.72434092514965343</c:v>
                </c:pt>
                <c:pt idx="842">
                  <c:v>0.72455581422617765</c:v>
                </c:pt>
                <c:pt idx="843">
                  <c:v>0.72476312851694857</c:v>
                </c:pt>
                <c:pt idx="844">
                  <c:v>0.72496437891922794</c:v>
                </c:pt>
                <c:pt idx="845">
                  <c:v>0.72516011599337071</c:v>
                </c:pt>
                <c:pt idx="846">
                  <c:v>0.72535171476233329</c:v>
                </c:pt>
                <c:pt idx="847">
                  <c:v>0.72553283963709259</c:v>
                </c:pt>
                <c:pt idx="848">
                  <c:v>0.72572383866819001</c:v>
                </c:pt>
                <c:pt idx="849">
                  <c:v>0.72591527165806824</c:v>
                </c:pt>
                <c:pt idx="850">
                  <c:v>0.72610291322299936</c:v>
                </c:pt>
                <c:pt idx="851">
                  <c:v>0.72628049132476724</c:v>
                </c:pt>
                <c:pt idx="852">
                  <c:v>0.72648066188182669</c:v>
                </c:pt>
                <c:pt idx="853">
                  <c:v>0.72669795057512176</c:v>
                </c:pt>
                <c:pt idx="854">
                  <c:v>0.72690347532026944</c:v>
                </c:pt>
                <c:pt idx="855">
                  <c:v>0.72712442626453389</c:v>
                </c:pt>
                <c:pt idx="856">
                  <c:v>0.72733439665372757</c:v>
                </c:pt>
                <c:pt idx="857">
                  <c:v>0.72753709935446975</c:v>
                </c:pt>
                <c:pt idx="858">
                  <c:v>0.72771178886569299</c:v>
                </c:pt>
                <c:pt idx="859">
                  <c:v>0.72791533368958106</c:v>
                </c:pt>
                <c:pt idx="860">
                  <c:v>0.72813818045184708</c:v>
                </c:pt>
                <c:pt idx="861">
                  <c:v>0.72835248784899032</c:v>
                </c:pt>
                <c:pt idx="862">
                  <c:v>0.72858334484812926</c:v>
                </c:pt>
                <c:pt idx="863">
                  <c:v>0.72878385347366026</c:v>
                </c:pt>
                <c:pt idx="864">
                  <c:v>0.72897322934027831</c:v>
                </c:pt>
                <c:pt idx="865">
                  <c:v>0.72915815513831272</c:v>
                </c:pt>
                <c:pt idx="866">
                  <c:v>0.72931364171304802</c:v>
                </c:pt>
                <c:pt idx="867">
                  <c:v>0.72949831633039508</c:v>
                </c:pt>
                <c:pt idx="868">
                  <c:v>0.72969606761575589</c:v>
                </c:pt>
                <c:pt idx="869">
                  <c:v>0.72988521396410277</c:v>
                </c:pt>
                <c:pt idx="870">
                  <c:v>0.73008688784613707</c:v>
                </c:pt>
                <c:pt idx="871">
                  <c:v>0.73027765997068161</c:v>
                </c:pt>
                <c:pt idx="872">
                  <c:v>0.73046025943886395</c:v>
                </c:pt>
                <c:pt idx="873">
                  <c:v>0.73064059009066396</c:v>
                </c:pt>
                <c:pt idx="874">
                  <c:v>0.73081046404602368</c:v>
                </c:pt>
                <c:pt idx="875">
                  <c:v>0.73098764163747232</c:v>
                </c:pt>
                <c:pt idx="876">
                  <c:v>0.73115978025586126</c:v>
                </c:pt>
                <c:pt idx="877">
                  <c:v>0.73132499157030362</c:v>
                </c:pt>
                <c:pt idx="878">
                  <c:v>0.73149714075252259</c:v>
                </c:pt>
                <c:pt idx="879">
                  <c:v>0.73167722981964711</c:v>
                </c:pt>
                <c:pt idx="880">
                  <c:v>0.73184505827504998</c:v>
                </c:pt>
                <c:pt idx="881">
                  <c:v>0.73200945537345463</c:v>
                </c:pt>
                <c:pt idx="882">
                  <c:v>0.7321681713923377</c:v>
                </c:pt>
                <c:pt idx="883">
                  <c:v>0.73231252096176702</c:v>
                </c:pt>
                <c:pt idx="884">
                  <c:v>0.73246545439899913</c:v>
                </c:pt>
                <c:pt idx="885">
                  <c:v>0.73261201831593636</c:v>
                </c:pt>
                <c:pt idx="886">
                  <c:v>0.73277416915185567</c:v>
                </c:pt>
                <c:pt idx="887">
                  <c:v>0.73295479232356209</c:v>
                </c:pt>
                <c:pt idx="888">
                  <c:v>0.733127245710544</c:v>
                </c:pt>
                <c:pt idx="889">
                  <c:v>0.73330419146761538</c:v>
                </c:pt>
                <c:pt idx="890">
                  <c:v>0.73348305795089763</c:v>
                </c:pt>
                <c:pt idx="891">
                  <c:v>0.73364680642283098</c:v>
                </c:pt>
                <c:pt idx="892">
                  <c:v>0.73379995043906676</c:v>
                </c:pt>
                <c:pt idx="893">
                  <c:v>0.7339728575069584</c:v>
                </c:pt>
                <c:pt idx="894">
                  <c:v>0.73414419859680435</c:v>
                </c:pt>
                <c:pt idx="895">
                  <c:v>0.73433524371348069</c:v>
                </c:pt>
                <c:pt idx="896">
                  <c:v>0.73454812075118403</c:v>
                </c:pt>
                <c:pt idx="897">
                  <c:v>0.73475881180646863</c:v>
                </c:pt>
                <c:pt idx="898">
                  <c:v>0.73498288598960093</c:v>
                </c:pt>
                <c:pt idx="899">
                  <c:v>0.73520415357347646</c:v>
                </c:pt>
                <c:pt idx="900">
                  <c:v>0.73543437486521157</c:v>
                </c:pt>
                <c:pt idx="901">
                  <c:v>0.73565313637967611</c:v>
                </c:pt>
                <c:pt idx="902">
                  <c:v>0.73586274043315736</c:v>
                </c:pt>
                <c:pt idx="903">
                  <c:v>0.73607777965199073</c:v>
                </c:pt>
                <c:pt idx="904">
                  <c:v>0.73628740204057996</c:v>
                </c:pt>
                <c:pt idx="905">
                  <c:v>0.73651086796792919</c:v>
                </c:pt>
                <c:pt idx="906">
                  <c:v>0.73672428152873037</c:v>
                </c:pt>
                <c:pt idx="907">
                  <c:v>0.73694573182318368</c:v>
                </c:pt>
                <c:pt idx="908">
                  <c:v>0.73714665167389304</c:v>
                </c:pt>
                <c:pt idx="909">
                  <c:v>0.7373223948581451</c:v>
                </c:pt>
                <c:pt idx="910">
                  <c:v>0.73747469576156366</c:v>
                </c:pt>
                <c:pt idx="911">
                  <c:v>0.73759325975683865</c:v>
                </c:pt>
                <c:pt idx="912">
                  <c:v>0.73772184538724561</c:v>
                </c:pt>
                <c:pt idx="913">
                  <c:v>0.73784952767387446</c:v>
                </c:pt>
                <c:pt idx="914">
                  <c:v>0.73793398584600245</c:v>
                </c:pt>
                <c:pt idx="915">
                  <c:v>0.73803420725263003</c:v>
                </c:pt>
                <c:pt idx="916">
                  <c:v>0.73805300850631494</c:v>
                </c:pt>
                <c:pt idx="917">
                  <c:v>0.73797822188369444</c:v>
                </c:pt>
                <c:pt idx="918">
                  <c:v>0.73792591101471405</c:v>
                </c:pt>
                <c:pt idx="919">
                  <c:v>0.73784400205973266</c:v>
                </c:pt>
                <c:pt idx="920">
                  <c:v>0.73774831043798306</c:v>
                </c:pt>
                <c:pt idx="921">
                  <c:v>0.73766373795523166</c:v>
                </c:pt>
                <c:pt idx="922">
                  <c:v>0.73754058919552701</c:v>
                </c:pt>
                <c:pt idx="923">
                  <c:v>0.73736281781842938</c:v>
                </c:pt>
                <c:pt idx="924">
                  <c:v>0.73715989421487904</c:v>
                </c:pt>
                <c:pt idx="925">
                  <c:v>0.73694857779336831</c:v>
                </c:pt>
                <c:pt idx="926">
                  <c:v>0.73673822588826232</c:v>
                </c:pt>
                <c:pt idx="927">
                  <c:v>0.73651605261089526</c:v>
                </c:pt>
                <c:pt idx="928">
                  <c:v>0.73628865615296057</c:v>
                </c:pt>
                <c:pt idx="929">
                  <c:v>0.73606749127891602</c:v>
                </c:pt>
                <c:pt idx="930">
                  <c:v>0.7358223743632647</c:v>
                </c:pt>
                <c:pt idx="931">
                  <c:v>0.735610054111834</c:v>
                </c:pt>
                <c:pt idx="932">
                  <c:v>0.73542915038735701</c:v>
                </c:pt>
                <c:pt idx="933">
                  <c:v>0.73523056919788576</c:v>
                </c:pt>
                <c:pt idx="934">
                  <c:v>0.73501895946098994</c:v>
                </c:pt>
                <c:pt idx="935">
                  <c:v>0.73484782395809634</c:v>
                </c:pt>
                <c:pt idx="936">
                  <c:v>0.73468095234055186</c:v>
                </c:pt>
                <c:pt idx="937">
                  <c:v>0.73453676720464733</c:v>
                </c:pt>
                <c:pt idx="938">
                  <c:v>0.734432270545613</c:v>
                </c:pt>
                <c:pt idx="939">
                  <c:v>0.73432763369612364</c:v>
                </c:pt>
                <c:pt idx="940">
                  <c:v>0.73421209926145359</c:v>
                </c:pt>
                <c:pt idx="941">
                  <c:v>0.73413391670942429</c:v>
                </c:pt>
                <c:pt idx="942">
                  <c:v>0.73407895965160774</c:v>
                </c:pt>
                <c:pt idx="943">
                  <c:v>0.73402415725645664</c:v>
                </c:pt>
                <c:pt idx="944">
                  <c:v>0.73400157488875362</c:v>
                </c:pt>
                <c:pt idx="945">
                  <c:v>0.7340121843520544</c:v>
                </c:pt>
                <c:pt idx="946">
                  <c:v>0.7340153345496877</c:v>
                </c:pt>
                <c:pt idx="947">
                  <c:v>0.73401552140038495</c:v>
                </c:pt>
                <c:pt idx="948">
                  <c:v>0.73406918129628573</c:v>
                </c:pt>
                <c:pt idx="949">
                  <c:v>0.7341331195599623</c:v>
                </c:pt>
                <c:pt idx="950">
                  <c:v>0.7342383683967163</c:v>
                </c:pt>
                <c:pt idx="951">
                  <c:v>0.7344055681702889</c:v>
                </c:pt>
                <c:pt idx="952">
                  <c:v>0.73455256970984573</c:v>
                </c:pt>
                <c:pt idx="953">
                  <c:v>0.73470656835801729</c:v>
                </c:pt>
                <c:pt idx="954">
                  <c:v>0.73487350039035526</c:v>
                </c:pt>
                <c:pt idx="955">
                  <c:v>0.73503713519960001</c:v>
                </c:pt>
                <c:pt idx="956">
                  <c:v>0.73522670378369404</c:v>
                </c:pt>
                <c:pt idx="957">
                  <c:v>0.73543836282490238</c:v>
                </c:pt>
                <c:pt idx="958">
                  <c:v>0.73567782717122432</c:v>
                </c:pt>
                <c:pt idx="959">
                  <c:v>0.73593574674642337</c:v>
                </c:pt>
                <c:pt idx="960">
                  <c:v>0.73620233134529867</c:v>
                </c:pt>
                <c:pt idx="961">
                  <c:v>0.73646089458679631</c:v>
                </c:pt>
                <c:pt idx="962">
                  <c:v>0.73669612959184161</c:v>
                </c:pt>
                <c:pt idx="963">
                  <c:v>0.73692680501849328</c:v>
                </c:pt>
                <c:pt idx="964">
                  <c:v>0.73715473558784639</c:v>
                </c:pt>
                <c:pt idx="965">
                  <c:v>0.73735329915790571</c:v>
                </c:pt>
                <c:pt idx="966">
                  <c:v>0.73754993707850469</c:v>
                </c:pt>
                <c:pt idx="967">
                  <c:v>0.737707387434971</c:v>
                </c:pt>
                <c:pt idx="968">
                  <c:v>0.73783769413602229</c:v>
                </c:pt>
                <c:pt idx="969">
                  <c:v>0.73793815411381569</c:v>
                </c:pt>
                <c:pt idx="970">
                  <c:v>0.73802061610173431</c:v>
                </c:pt>
                <c:pt idx="971">
                  <c:v>0.7380670989189787</c:v>
                </c:pt>
                <c:pt idx="972">
                  <c:v>0.73809654963368454</c:v>
                </c:pt>
                <c:pt idx="973">
                  <c:v>0.73807295879443335</c:v>
                </c:pt>
                <c:pt idx="974">
                  <c:v>0.73800630429413161</c:v>
                </c:pt>
                <c:pt idx="975">
                  <c:v>0.73789238601403939</c:v>
                </c:pt>
                <c:pt idx="976">
                  <c:v>0.73772049266830342</c:v>
                </c:pt>
                <c:pt idx="977">
                  <c:v>0.73755035746465136</c:v>
                </c:pt>
                <c:pt idx="978">
                  <c:v>0.73736168844401495</c:v>
                </c:pt>
                <c:pt idx="979">
                  <c:v>0.737115028804462</c:v>
                </c:pt>
                <c:pt idx="980">
                  <c:v>0.73683571930237601</c:v>
                </c:pt>
                <c:pt idx="981">
                  <c:v>0.73648296553801973</c:v>
                </c:pt>
                <c:pt idx="982">
                  <c:v>0.73607121415080956</c:v>
                </c:pt>
                <c:pt idx="983">
                  <c:v>0.73560770585527335</c:v>
                </c:pt>
                <c:pt idx="984">
                  <c:v>0.73506723114969874</c:v>
                </c:pt>
                <c:pt idx="985">
                  <c:v>0.73445145802501999</c:v>
                </c:pt>
                <c:pt idx="986">
                  <c:v>0.73380295590132805</c:v>
                </c:pt>
                <c:pt idx="987">
                  <c:v>0.73308206099422935</c:v>
                </c:pt>
                <c:pt idx="988">
                  <c:v>0.73233653395347897</c:v>
                </c:pt>
                <c:pt idx="989">
                  <c:v>0.73153290665220638</c:v>
                </c:pt>
                <c:pt idx="990">
                  <c:v>0.73072383770699123</c:v>
                </c:pt>
                <c:pt idx="991">
                  <c:v>0.72987211104524663</c:v>
                </c:pt>
                <c:pt idx="992">
                  <c:v>0.72902178691281072</c:v>
                </c:pt>
                <c:pt idx="993">
                  <c:v>0.72816613366301131</c:v>
                </c:pt>
                <c:pt idx="994">
                  <c:v>0.72735049422281539</c:v>
                </c:pt>
                <c:pt idx="995">
                  <c:v>0.72652280534546898</c:v>
                </c:pt>
                <c:pt idx="996">
                  <c:v>0.72570604635722502</c:v>
                </c:pt>
                <c:pt idx="997">
                  <c:v>0.72492660074209658</c:v>
                </c:pt>
                <c:pt idx="998">
                  <c:v>0.72412516231922641</c:v>
                </c:pt>
                <c:pt idx="999">
                  <c:v>0.72338160379333694</c:v>
                </c:pt>
                <c:pt idx="1000">
                  <c:v>0.72263891803489921</c:v>
                </c:pt>
                <c:pt idx="1001">
                  <c:v>0.72187150959460267</c:v>
                </c:pt>
                <c:pt idx="1002">
                  <c:v>0.72111399075396287</c:v>
                </c:pt>
                <c:pt idx="1003">
                  <c:v>0.72033044347036823</c:v>
                </c:pt>
                <c:pt idx="1004">
                  <c:v>0.71950116694148603</c:v>
                </c:pt>
                <c:pt idx="1005">
                  <c:v>0.718702805684718</c:v>
                </c:pt>
                <c:pt idx="1006">
                  <c:v>0.717838921933598</c:v>
                </c:pt>
                <c:pt idx="1007">
                  <c:v>0.71710123097863032</c:v>
                </c:pt>
                <c:pt idx="1008">
                  <c:v>0.71635778220048296</c:v>
                </c:pt>
                <c:pt idx="1009">
                  <c:v>0.71577273344889802</c:v>
                </c:pt>
                <c:pt idx="1010">
                  <c:v>0.71526314590508655</c:v>
                </c:pt>
                <c:pt idx="1011">
                  <c:v>0.71492131791146496</c:v>
                </c:pt>
                <c:pt idx="1012">
                  <c:v>0.71471935178625434</c:v>
                </c:pt>
                <c:pt idx="1013">
                  <c:v>0.71467108308909966</c:v>
                </c:pt>
                <c:pt idx="1014">
                  <c:v>0.71484756136173233</c:v>
                </c:pt>
                <c:pt idx="1015">
                  <c:v>0.7152077361319561</c:v>
                </c:pt>
                <c:pt idx="1016">
                  <c:v>0.71574841037998904</c:v>
                </c:pt>
                <c:pt idx="1017">
                  <c:v>0.71644139669307394</c:v>
                </c:pt>
                <c:pt idx="1018">
                  <c:v>0.71721671470428372</c:v>
                </c:pt>
                <c:pt idx="1019">
                  <c:v>0.71801840463543776</c:v>
                </c:pt>
                <c:pt idx="1020">
                  <c:v>0.71879861950831325</c:v>
                </c:pt>
                <c:pt idx="1021">
                  <c:v>0.7196406114889814</c:v>
                </c:pt>
                <c:pt idx="1022">
                  <c:v>0.72037252431139198</c:v>
                </c:pt>
                <c:pt idx="1023">
                  <c:v>0.72111044954094439</c:v>
                </c:pt>
                <c:pt idx="1024">
                  <c:v>0.72171928411828024</c:v>
                </c:pt>
                <c:pt idx="1025">
                  <c:v>0.72222918774341294</c:v>
                </c:pt>
                <c:pt idx="1026">
                  <c:v>0.722698638663818</c:v>
                </c:pt>
                <c:pt idx="1027">
                  <c:v>0.72307347411275147</c:v>
                </c:pt>
                <c:pt idx="1028">
                  <c:v>0.72342581440931586</c:v>
                </c:pt>
                <c:pt idx="1029">
                  <c:v>0.72372027050858501</c:v>
                </c:pt>
                <c:pt idx="1030">
                  <c:v>0.72399405562922936</c:v>
                </c:pt>
                <c:pt idx="1031">
                  <c:v>0.724226525393736</c:v>
                </c:pt>
                <c:pt idx="1032">
                  <c:v>0.72442902989839408</c:v>
                </c:pt>
                <c:pt idx="1033">
                  <c:v>0.72461919046553269</c:v>
                </c:pt>
                <c:pt idx="1034">
                  <c:v>0.72483218428244545</c:v>
                </c:pt>
                <c:pt idx="1035">
                  <c:v>0.72503391598228406</c:v>
                </c:pt>
                <c:pt idx="1036">
                  <c:v>0.72521757943746767</c:v>
                </c:pt>
                <c:pt idx="1037">
                  <c:v>0.72540114067487071</c:v>
                </c:pt>
                <c:pt idx="1038">
                  <c:v>0.72556745259508204</c:v>
                </c:pt>
                <c:pt idx="1039">
                  <c:v>0.72571742961515595</c:v>
                </c:pt>
                <c:pt idx="1040">
                  <c:v>0.72587192738583461</c:v>
                </c:pt>
                <c:pt idx="1041">
                  <c:v>0.72602624066490262</c:v>
                </c:pt>
                <c:pt idx="1042">
                  <c:v>0.72617350873323228</c:v>
                </c:pt>
                <c:pt idx="1043">
                  <c:v>0.72632683087886296</c:v>
                </c:pt>
                <c:pt idx="1044">
                  <c:v>0.72649220391478331</c:v>
                </c:pt>
                <c:pt idx="1045">
                  <c:v>0.72663901186351165</c:v>
                </c:pt>
                <c:pt idx="1046">
                  <c:v>0.72677474194032399</c:v>
                </c:pt>
                <c:pt idx="1047">
                  <c:v>0.72691481570222105</c:v>
                </c:pt>
                <c:pt idx="1048">
                  <c:v>0.72704070351361472</c:v>
                </c:pt>
                <c:pt idx="1049">
                  <c:v>0.72718518633057661</c:v>
                </c:pt>
                <c:pt idx="1050">
                  <c:v>0.727341154394329</c:v>
                </c:pt>
                <c:pt idx="1051">
                  <c:v>0.72749509871454798</c:v>
                </c:pt>
                <c:pt idx="1052">
                  <c:v>0.72766294330344206</c:v>
                </c:pt>
                <c:pt idx="1053">
                  <c:v>0.72781638213004241</c:v>
                </c:pt>
                <c:pt idx="1054">
                  <c:v>0.72795683730807037</c:v>
                </c:pt>
                <c:pt idx="1055">
                  <c:v>0.72811677455633428</c:v>
                </c:pt>
                <c:pt idx="1056">
                  <c:v>0.72826388251196528</c:v>
                </c:pt>
                <c:pt idx="1057">
                  <c:v>0.72841700575884039</c:v>
                </c:pt>
                <c:pt idx="1058">
                  <c:v>0.72859281542272358</c:v>
                </c:pt>
                <c:pt idx="1059">
                  <c:v>0.72876178777508238</c:v>
                </c:pt>
                <c:pt idx="1060">
                  <c:v>0.72896187115141176</c:v>
                </c:pt>
                <c:pt idx="1061">
                  <c:v>0.72918401662257326</c:v>
                </c:pt>
                <c:pt idx="1062">
                  <c:v>0.7293951898812856</c:v>
                </c:pt>
                <c:pt idx="1063">
                  <c:v>0.7296251797692056</c:v>
                </c:pt>
                <c:pt idx="1064">
                  <c:v>0.72986951641025188</c:v>
                </c:pt>
                <c:pt idx="1065">
                  <c:v>0.73012385783424627</c:v>
                </c:pt>
                <c:pt idx="1066">
                  <c:v>0.73038252984287555</c:v>
                </c:pt>
                <c:pt idx="1067">
                  <c:v>0.730655865915118</c:v>
                </c:pt>
                <c:pt idx="1068">
                  <c:v>0.73094450712418324</c:v>
                </c:pt>
                <c:pt idx="1069">
                  <c:v>0.7312442819351247</c:v>
                </c:pt>
                <c:pt idx="1070">
                  <c:v>0.7315391751121566</c:v>
                </c:pt>
                <c:pt idx="1071">
                  <c:v>0.73185360072260774</c:v>
                </c:pt>
                <c:pt idx="1072">
                  <c:v>0.73215891536817834</c:v>
                </c:pt>
                <c:pt idx="1073">
                  <c:v>0.73244867126173308</c:v>
                </c:pt>
                <c:pt idx="1074">
                  <c:v>0.73275102755195431</c:v>
                </c:pt>
                <c:pt idx="1075">
                  <c:v>0.73306483286128232</c:v>
                </c:pt>
                <c:pt idx="1076">
                  <c:v>0.73337915587411029</c:v>
                </c:pt>
                <c:pt idx="1077">
                  <c:v>0.7336828721721137</c:v>
                </c:pt>
                <c:pt idx="1078">
                  <c:v>0.73399024365056675</c:v>
                </c:pt>
                <c:pt idx="1079">
                  <c:v>0.73428947783817622</c:v>
                </c:pt>
                <c:pt idx="1080">
                  <c:v>0.7345906326053534</c:v>
                </c:pt>
                <c:pt idx="1081">
                  <c:v>0.73488765548495161</c:v>
                </c:pt>
                <c:pt idx="1082">
                  <c:v>0.73519655424761299</c:v>
                </c:pt>
                <c:pt idx="1083">
                  <c:v>0.73551990987107863</c:v>
                </c:pt>
                <c:pt idx="1084">
                  <c:v>0.73582572518026801</c:v>
                </c:pt>
                <c:pt idx="1085">
                  <c:v>0.73613871622292404</c:v>
                </c:pt>
                <c:pt idx="1086">
                  <c:v>0.73643674426310468</c:v>
                </c:pt>
                <c:pt idx="1087">
                  <c:v>0.73672754707851362</c:v>
                </c:pt>
                <c:pt idx="1088">
                  <c:v>0.73699545784351173</c:v>
                </c:pt>
                <c:pt idx="1089">
                  <c:v>0.73728719599175196</c:v>
                </c:pt>
                <c:pt idx="1090">
                  <c:v>0.73758970861139206</c:v>
                </c:pt>
                <c:pt idx="1091">
                  <c:v>0.73788649203915935</c:v>
                </c:pt>
                <c:pt idx="1092">
                  <c:v>0.73818760043636067</c:v>
                </c:pt>
                <c:pt idx="1093">
                  <c:v>0.73848593282731889</c:v>
                </c:pt>
                <c:pt idx="1094">
                  <c:v>0.73878042560553692</c:v>
                </c:pt>
                <c:pt idx="1095">
                  <c:v>0.73906388635227405</c:v>
                </c:pt>
                <c:pt idx="1096">
                  <c:v>0.73934927405600626</c:v>
                </c:pt>
                <c:pt idx="1097">
                  <c:v>0.73962743205831105</c:v>
                </c:pt>
                <c:pt idx="1098">
                  <c:v>0.73988218402298667</c:v>
                </c:pt>
                <c:pt idx="1099">
                  <c:v>0.74015756300927904</c:v>
                </c:pt>
                <c:pt idx="1100">
                  <c:v>0.74044633464327669</c:v>
                </c:pt>
                <c:pt idx="1101">
                  <c:v>0.74072777587298233</c:v>
                </c:pt>
                <c:pt idx="1102">
                  <c:v>0.74099767957669138</c:v>
                </c:pt>
                <c:pt idx="1103">
                  <c:v>0.74126383806884766</c:v>
                </c:pt>
                <c:pt idx="1104">
                  <c:v>0.74152226809467547</c:v>
                </c:pt>
                <c:pt idx="1105">
                  <c:v>0.741782381459413</c:v>
                </c:pt>
                <c:pt idx="1106">
                  <c:v>0.74206106821553119</c:v>
                </c:pt>
                <c:pt idx="1107">
                  <c:v>0.74235095333918266</c:v>
                </c:pt>
                <c:pt idx="1108">
                  <c:v>0.74262325784513672</c:v>
                </c:pt>
                <c:pt idx="1109">
                  <c:v>0.74289561581049834</c:v>
                </c:pt>
                <c:pt idx="1110">
                  <c:v>0.74319215191484922</c:v>
                </c:pt>
                <c:pt idx="1111">
                  <c:v>0.7434728015855453</c:v>
                </c:pt>
                <c:pt idx="1112">
                  <c:v>0.74375541095607434</c:v>
                </c:pt>
                <c:pt idx="1113">
                  <c:v>0.74405222480999766</c:v>
                </c:pt>
                <c:pt idx="1114">
                  <c:v>0.74432874157853701</c:v>
                </c:pt>
                <c:pt idx="1115">
                  <c:v>0.74459338674728304</c:v>
                </c:pt>
                <c:pt idx="1116">
                  <c:v>0.74485884336772035</c:v>
                </c:pt>
                <c:pt idx="1117">
                  <c:v>0.74511015676874826</c:v>
                </c:pt>
                <c:pt idx="1118">
                  <c:v>0.74537104540981902</c:v>
                </c:pt>
                <c:pt idx="1119">
                  <c:v>0.7456258720011566</c:v>
                </c:pt>
                <c:pt idx="1120">
                  <c:v>0.74588958960957508</c:v>
                </c:pt>
                <c:pt idx="1121">
                  <c:v>0.74616979278004569</c:v>
                </c:pt>
                <c:pt idx="1122">
                  <c:v>0.746437591781835</c:v>
                </c:pt>
                <c:pt idx="1123">
                  <c:v>0.74671879713916456</c:v>
                </c:pt>
                <c:pt idx="1124">
                  <c:v>0.74697497743181707</c:v>
                </c:pt>
                <c:pt idx="1125">
                  <c:v>0.74719792894869119</c:v>
                </c:pt>
                <c:pt idx="1126">
                  <c:v>0.74744027541684821</c:v>
                </c:pt>
                <c:pt idx="1127">
                  <c:v>0.74768770502072568</c:v>
                </c:pt>
                <c:pt idx="1128">
                  <c:v>0.74791338430141929</c:v>
                </c:pt>
                <c:pt idx="1129">
                  <c:v>0.74815845834091066</c:v>
                </c:pt>
                <c:pt idx="1130">
                  <c:v>0.7484090140464783</c:v>
                </c:pt>
                <c:pt idx="1131">
                  <c:v>0.74864885787647939</c:v>
                </c:pt>
                <c:pt idx="1132">
                  <c:v>0.74888624200282339</c:v>
                </c:pt>
                <c:pt idx="1133">
                  <c:v>0.74910883459233479</c:v>
                </c:pt>
                <c:pt idx="1134">
                  <c:v>0.7493385341722677</c:v>
                </c:pt>
                <c:pt idx="1135">
                  <c:v>0.74956291118490137</c:v>
                </c:pt>
                <c:pt idx="1136">
                  <c:v>0.74978986338577169</c:v>
                </c:pt>
                <c:pt idx="1137">
                  <c:v>0.75000550614052364</c:v>
                </c:pt>
                <c:pt idx="1138">
                  <c:v>0.75022043888661605</c:v>
                </c:pt>
                <c:pt idx="1139">
                  <c:v>0.75042403717578099</c:v>
                </c:pt>
                <c:pt idx="1140">
                  <c:v>0.75060866578204466</c:v>
                </c:pt>
                <c:pt idx="1141">
                  <c:v>0.75080196982883241</c:v>
                </c:pt>
                <c:pt idx="1142">
                  <c:v>0.75099909885650062</c:v>
                </c:pt>
                <c:pt idx="1143">
                  <c:v>0.75119265611190611</c:v>
                </c:pt>
                <c:pt idx="1144">
                  <c:v>0.75138213354028272</c:v>
                </c:pt>
                <c:pt idx="1145">
                  <c:v>0.75157240962334271</c:v>
                </c:pt>
                <c:pt idx="1146">
                  <c:v>0.75175766583467263</c:v>
                </c:pt>
                <c:pt idx="1147">
                  <c:v>0.75194972280009387</c:v>
                </c:pt>
                <c:pt idx="1148">
                  <c:v>0.75215636648405837</c:v>
                </c:pt>
                <c:pt idx="1149">
                  <c:v>0.75234534455498425</c:v>
                </c:pt>
                <c:pt idx="1150">
                  <c:v>0.75253049812024697</c:v>
                </c:pt>
                <c:pt idx="1151">
                  <c:v>0.75270745224128932</c:v>
                </c:pt>
                <c:pt idx="1152">
                  <c:v>0.75286292291687129</c:v>
                </c:pt>
                <c:pt idx="1153">
                  <c:v>0.75302758346081766</c:v>
                </c:pt>
                <c:pt idx="1154">
                  <c:v>0.75319191416030573</c:v>
                </c:pt>
                <c:pt idx="1155">
                  <c:v>0.7533610106807096</c:v>
                </c:pt>
                <c:pt idx="1156">
                  <c:v>0.75353353312087767</c:v>
                </c:pt>
                <c:pt idx="1157">
                  <c:v>0.75371516477993128</c:v>
                </c:pt>
                <c:pt idx="1158">
                  <c:v>0.75386581262718455</c:v>
                </c:pt>
                <c:pt idx="1159">
                  <c:v>0.754013732124998</c:v>
                </c:pt>
                <c:pt idx="1160">
                  <c:v>0.75417627188268543</c:v>
                </c:pt>
                <c:pt idx="1161">
                  <c:v>0.75431786396741207</c:v>
                </c:pt>
                <c:pt idx="1162">
                  <c:v>0.75448523004337964</c:v>
                </c:pt>
                <c:pt idx="1163">
                  <c:v>0.75465565697917258</c:v>
                </c:pt>
                <c:pt idx="1164">
                  <c:v>0.75480162152866492</c:v>
                </c:pt>
                <c:pt idx="1165">
                  <c:v>0.75493874750151935</c:v>
                </c:pt>
                <c:pt idx="1166">
                  <c:v>0.75506423591594363</c:v>
                </c:pt>
                <c:pt idx="1167">
                  <c:v>0.7552029821793077</c:v>
                </c:pt>
                <c:pt idx="1168">
                  <c:v>0.75533821155414937</c:v>
                </c:pt>
                <c:pt idx="1169">
                  <c:v>0.75547105400011327</c:v>
                </c:pt>
                <c:pt idx="1170">
                  <c:v>0.75560499106632539</c:v>
                </c:pt>
                <c:pt idx="1171">
                  <c:v>0.75573386296635292</c:v>
                </c:pt>
                <c:pt idx="1172">
                  <c:v>0.75587381517781038</c:v>
                </c:pt>
                <c:pt idx="1173">
                  <c:v>0.75602179627068444</c:v>
                </c:pt>
                <c:pt idx="1174">
                  <c:v>0.75616577349073089</c:v>
                </c:pt>
                <c:pt idx="1175">
                  <c:v>0.75632834839112029</c:v>
                </c:pt>
                <c:pt idx="1176">
                  <c:v>0.75646623540185409</c:v>
                </c:pt>
                <c:pt idx="1177">
                  <c:v>0.75657868244568538</c:v>
                </c:pt>
                <c:pt idx="1178">
                  <c:v>0.75670719484494364</c:v>
                </c:pt>
                <c:pt idx="1179">
                  <c:v>0.75683587324121904</c:v>
                </c:pt>
                <c:pt idx="1180">
                  <c:v>0.75695817447210134</c:v>
                </c:pt>
                <c:pt idx="1181">
                  <c:v>0.75708360933155661</c:v>
                </c:pt>
                <c:pt idx="1182">
                  <c:v>0.75721066739185672</c:v>
                </c:pt>
                <c:pt idx="1183">
                  <c:v>0.7573320530905342</c:v>
                </c:pt>
                <c:pt idx="1184">
                  <c:v>0.7574528921100141</c:v>
                </c:pt>
                <c:pt idx="1185">
                  <c:v>0.75758875715672425</c:v>
                </c:pt>
                <c:pt idx="1186">
                  <c:v>0.757701647127214</c:v>
                </c:pt>
                <c:pt idx="1187">
                  <c:v>0.75778803469752065</c:v>
                </c:pt>
                <c:pt idx="1188">
                  <c:v>0.75788866020378265</c:v>
                </c:pt>
                <c:pt idx="1189">
                  <c:v>0.75798764394678397</c:v>
                </c:pt>
                <c:pt idx="1190">
                  <c:v>0.75808591560680194</c:v>
                </c:pt>
                <c:pt idx="1191">
                  <c:v>0.75818312190918036</c:v>
                </c:pt>
                <c:pt idx="1192">
                  <c:v>0.75830000127282293</c:v>
                </c:pt>
                <c:pt idx="1193">
                  <c:v>0.7584224932050293</c:v>
                </c:pt>
                <c:pt idx="1194">
                  <c:v>0.75853619168362496</c:v>
                </c:pt>
                <c:pt idx="1195">
                  <c:v>0.75863372853289068</c:v>
                </c:pt>
                <c:pt idx="1196">
                  <c:v>0.75872825921827225</c:v>
                </c:pt>
                <c:pt idx="1197">
                  <c:v>0.75884985465323995</c:v>
                </c:pt>
                <c:pt idx="1198">
                  <c:v>0.75896826430700459</c:v>
                </c:pt>
                <c:pt idx="1199">
                  <c:v>0.75907303412678628</c:v>
                </c:pt>
                <c:pt idx="1200">
                  <c:v>0.75918810617151467</c:v>
                </c:pt>
                <c:pt idx="1201">
                  <c:v>0.7592823733805627</c:v>
                </c:pt>
                <c:pt idx="1202">
                  <c:v>0.75932974649329699</c:v>
                </c:pt>
                <c:pt idx="1203">
                  <c:v>0.75941113133857163</c:v>
                </c:pt>
                <c:pt idx="1204">
                  <c:v>0.75950593503494035</c:v>
                </c:pt>
                <c:pt idx="1205">
                  <c:v>0.75960803056344595</c:v>
                </c:pt>
                <c:pt idx="1206">
                  <c:v>0.75971233146138328</c:v>
                </c:pt>
                <c:pt idx="1207">
                  <c:v>0.75982348350925566</c:v>
                </c:pt>
                <c:pt idx="1208">
                  <c:v>0.75995482845777174</c:v>
                </c:pt>
                <c:pt idx="1209">
                  <c:v>0.7600744839864747</c:v>
                </c:pt>
                <c:pt idx="1210">
                  <c:v>0.76019563845244542</c:v>
                </c:pt>
                <c:pt idx="1211">
                  <c:v>0.76030053673188525</c:v>
                </c:pt>
                <c:pt idx="1212">
                  <c:v>0.76040493757127958</c:v>
                </c:pt>
                <c:pt idx="1213">
                  <c:v>0.76049503992091372</c:v>
                </c:pt>
                <c:pt idx="1214">
                  <c:v>0.76056239875003018</c:v>
                </c:pt>
                <c:pt idx="1215">
                  <c:v>0.76063872851739533</c:v>
                </c:pt>
                <c:pt idx="1216">
                  <c:v>0.76070367697507024</c:v>
                </c:pt>
                <c:pt idx="1217">
                  <c:v>0.76078103636580996</c:v>
                </c:pt>
                <c:pt idx="1218">
                  <c:v>0.76086256436352218</c:v>
                </c:pt>
                <c:pt idx="1219">
                  <c:v>0.76094697253860188</c:v>
                </c:pt>
                <c:pt idx="1220">
                  <c:v>0.7610413470985441</c:v>
                </c:pt>
                <c:pt idx="1221">
                  <c:v>0.76113512983521936</c:v>
                </c:pt>
                <c:pt idx="1222">
                  <c:v>0.7612369242344883</c:v>
                </c:pt>
                <c:pt idx="1223">
                  <c:v>0.76132841954357067</c:v>
                </c:pt>
                <c:pt idx="1224">
                  <c:v>0.76141524116622994</c:v>
                </c:pt>
                <c:pt idx="1225">
                  <c:v>0.76150226237285434</c:v>
                </c:pt>
                <c:pt idx="1226">
                  <c:v>0.76158041333688409</c:v>
                </c:pt>
                <c:pt idx="1227">
                  <c:v>0.76166049818308768</c:v>
                </c:pt>
                <c:pt idx="1228">
                  <c:v>0.76173672851312568</c:v>
                </c:pt>
                <c:pt idx="1229">
                  <c:v>0.76182427210973536</c:v>
                </c:pt>
                <c:pt idx="1230">
                  <c:v>0.76192312760056236</c:v>
                </c:pt>
                <c:pt idx="1231">
                  <c:v>0.76201424418461539</c:v>
                </c:pt>
                <c:pt idx="1232">
                  <c:v>0.76210692300386229</c:v>
                </c:pt>
                <c:pt idx="1233">
                  <c:v>0.76220170565672429</c:v>
                </c:pt>
                <c:pt idx="1234">
                  <c:v>0.76230329400007923</c:v>
                </c:pt>
                <c:pt idx="1235">
                  <c:v>0.76238258089569999</c:v>
                </c:pt>
                <c:pt idx="1236">
                  <c:v>0.76246175056935639</c:v>
                </c:pt>
                <c:pt idx="1237">
                  <c:v>0.76254703341346664</c:v>
                </c:pt>
                <c:pt idx="1238">
                  <c:v>0.76262189799741031</c:v>
                </c:pt>
                <c:pt idx="1239">
                  <c:v>0.76270667116030566</c:v>
                </c:pt>
                <c:pt idx="1240">
                  <c:v>0.76279165409879701</c:v>
                </c:pt>
                <c:pt idx="1241">
                  <c:v>0.76288427820657567</c:v>
                </c:pt>
                <c:pt idx="1242">
                  <c:v>0.76298377754768387</c:v>
                </c:pt>
                <c:pt idx="1243">
                  <c:v>0.76308727282526467</c:v>
                </c:pt>
                <c:pt idx="1244">
                  <c:v>0.76318191924502099</c:v>
                </c:pt>
                <c:pt idx="1245">
                  <c:v>0.76327788625001836</c:v>
                </c:pt>
                <c:pt idx="1246">
                  <c:v>0.76338783067582006</c:v>
                </c:pt>
                <c:pt idx="1247">
                  <c:v>0.76349604493773093</c:v>
                </c:pt>
                <c:pt idx="1248">
                  <c:v>0.76360492247596345</c:v>
                </c:pt>
                <c:pt idx="1249">
                  <c:v>0.76373847774849424</c:v>
                </c:pt>
                <c:pt idx="1250">
                  <c:v>0.76384700561345964</c:v>
                </c:pt>
                <c:pt idx="1251">
                  <c:v>0.76393239027992232</c:v>
                </c:pt>
                <c:pt idx="1252">
                  <c:v>0.76402746163723112</c:v>
                </c:pt>
                <c:pt idx="1253">
                  <c:v>0.76411915928415797</c:v>
                </c:pt>
                <c:pt idx="1254">
                  <c:v>0.76422078739631927</c:v>
                </c:pt>
                <c:pt idx="1255">
                  <c:v>0.76432843982947229</c:v>
                </c:pt>
                <c:pt idx="1256">
                  <c:v>0.76443158954393675</c:v>
                </c:pt>
                <c:pt idx="1257">
                  <c:v>0.76454432848543563</c:v>
                </c:pt>
                <c:pt idx="1258">
                  <c:v>0.76464124193962457</c:v>
                </c:pt>
                <c:pt idx="1259">
                  <c:v>0.76471622430223096</c:v>
                </c:pt>
                <c:pt idx="1260">
                  <c:v>0.7648157233971139</c:v>
                </c:pt>
                <c:pt idx="1261">
                  <c:v>0.76493668477689802</c:v>
                </c:pt>
                <c:pt idx="1262">
                  <c:v>0.76502738348906341</c:v>
                </c:pt>
                <c:pt idx="1263">
                  <c:v>0.76511461553784643</c:v>
                </c:pt>
                <c:pt idx="1264">
                  <c:v>0.76519836994135204</c:v>
                </c:pt>
                <c:pt idx="1265">
                  <c:v>0.76524443675171494</c:v>
                </c:pt>
                <c:pt idx="1266">
                  <c:v>0.76532458779022106</c:v>
                </c:pt>
                <c:pt idx="1267">
                  <c:v>0.76543384846211338</c:v>
                </c:pt>
                <c:pt idx="1268">
                  <c:v>0.76552559743663773</c:v>
                </c:pt>
                <c:pt idx="1269">
                  <c:v>0.7656259929609287</c:v>
                </c:pt>
                <c:pt idx="1270">
                  <c:v>0.76571207804722496</c:v>
                </c:pt>
                <c:pt idx="1271">
                  <c:v>0.765766774525662</c:v>
                </c:pt>
                <c:pt idx="1272">
                  <c:v>0.76585838459314193</c:v>
                </c:pt>
                <c:pt idx="1273">
                  <c:v>0.76596604993760697</c:v>
                </c:pt>
                <c:pt idx="1274">
                  <c:v>0.76606822136229391</c:v>
                </c:pt>
                <c:pt idx="1275">
                  <c:v>0.76619567520977971</c:v>
                </c:pt>
                <c:pt idx="1276">
                  <c:v>0.76630878293870508</c:v>
                </c:pt>
                <c:pt idx="1277">
                  <c:v>0.76639648490020562</c:v>
                </c:pt>
                <c:pt idx="1278">
                  <c:v>0.76650689298594477</c:v>
                </c:pt>
                <c:pt idx="1279">
                  <c:v>0.76662466287675934</c:v>
                </c:pt>
                <c:pt idx="1280">
                  <c:v>0.76675224266542064</c:v>
                </c:pt>
                <c:pt idx="1281">
                  <c:v>0.76690382535981527</c:v>
                </c:pt>
                <c:pt idx="1282">
                  <c:v>0.76704215963584765</c:v>
                </c:pt>
                <c:pt idx="1283">
                  <c:v>0.76718457840318066</c:v>
                </c:pt>
                <c:pt idx="1284">
                  <c:v>0.76732019266338469</c:v>
                </c:pt>
                <c:pt idx="1285">
                  <c:v>0.76743963962331829</c:v>
                </c:pt>
                <c:pt idx="1286">
                  <c:v>0.76756907964753707</c:v>
                </c:pt>
                <c:pt idx="1287">
                  <c:v>0.76770136952387302</c:v>
                </c:pt>
                <c:pt idx="1288">
                  <c:v>0.76783652225913013</c:v>
                </c:pt>
                <c:pt idx="1289">
                  <c:v>0.76798389606756967</c:v>
                </c:pt>
                <c:pt idx="1290">
                  <c:v>0.76812117152321324</c:v>
                </c:pt>
                <c:pt idx="1291">
                  <c:v>0.76825577100393339</c:v>
                </c:pt>
                <c:pt idx="1292">
                  <c:v>0.76838551997679228</c:v>
                </c:pt>
                <c:pt idx="1293">
                  <c:v>0.76848803563105961</c:v>
                </c:pt>
                <c:pt idx="1294">
                  <c:v>0.76862078244541765</c:v>
                </c:pt>
                <c:pt idx="1295">
                  <c:v>0.76877445225390828</c:v>
                </c:pt>
                <c:pt idx="1296">
                  <c:v>0.7689239201175404</c:v>
                </c:pt>
                <c:pt idx="1297">
                  <c:v>0.76909185401361368</c:v>
                </c:pt>
                <c:pt idx="1298">
                  <c:v>0.7692575192035852</c:v>
                </c:pt>
                <c:pt idx="1299">
                  <c:v>0.76942027377009203</c:v>
                </c:pt>
                <c:pt idx="1300">
                  <c:v>0.76957784661207407</c:v>
                </c:pt>
                <c:pt idx="1301">
                  <c:v>0.76973734122623594</c:v>
                </c:pt>
                <c:pt idx="1302">
                  <c:v>0.76989651904757472</c:v>
                </c:pt>
                <c:pt idx="1303">
                  <c:v>0.77004638342415566</c:v>
                </c:pt>
                <c:pt idx="1304">
                  <c:v>0.77019907028210033</c:v>
                </c:pt>
                <c:pt idx="1305">
                  <c:v>0.77035374094202336</c:v>
                </c:pt>
                <c:pt idx="1306">
                  <c:v>0.77051847229843862</c:v>
                </c:pt>
                <c:pt idx="1307">
                  <c:v>0.77066005244702074</c:v>
                </c:pt>
                <c:pt idx="1308">
                  <c:v>0.77078507289770792</c:v>
                </c:pt>
                <c:pt idx="1309">
                  <c:v>0.77093990864804962</c:v>
                </c:pt>
                <c:pt idx="1310">
                  <c:v>0.77109452999722095</c:v>
                </c:pt>
                <c:pt idx="1311">
                  <c:v>0.77125498448775376</c:v>
                </c:pt>
                <c:pt idx="1312">
                  <c:v>0.77144602228355408</c:v>
                </c:pt>
                <c:pt idx="1313">
                  <c:v>0.7715944368030323</c:v>
                </c:pt>
                <c:pt idx="1314">
                  <c:v>0.77171246264335869</c:v>
                </c:pt>
                <c:pt idx="1315">
                  <c:v>0.77186588542369605</c:v>
                </c:pt>
                <c:pt idx="1316">
                  <c:v>0.77202407414107233</c:v>
                </c:pt>
                <c:pt idx="1317">
                  <c:v>0.77217322521004494</c:v>
                </c:pt>
                <c:pt idx="1318">
                  <c:v>0.77234868984650473</c:v>
                </c:pt>
                <c:pt idx="1319">
                  <c:v>0.77247112326365996</c:v>
                </c:pt>
                <c:pt idx="1320">
                  <c:v>0.77256176505658924</c:v>
                </c:pt>
                <c:pt idx="1321">
                  <c:v>0.77264575691574633</c:v>
                </c:pt>
                <c:pt idx="1322">
                  <c:v>0.77271767394934632</c:v>
                </c:pt>
                <c:pt idx="1323">
                  <c:v>0.77275261808306972</c:v>
                </c:pt>
                <c:pt idx="1324">
                  <c:v>0.77276981436255043</c:v>
                </c:pt>
                <c:pt idx="1325">
                  <c:v>0.77274912939636231</c:v>
                </c:pt>
                <c:pt idx="1326">
                  <c:v>0.7726832040597289</c:v>
                </c:pt>
                <c:pt idx="1327">
                  <c:v>0.77261593781819338</c:v>
                </c:pt>
                <c:pt idx="1328">
                  <c:v>0.77252940148733129</c:v>
                </c:pt>
                <c:pt idx="1329">
                  <c:v>0.77242143841810762</c:v>
                </c:pt>
                <c:pt idx="1330">
                  <c:v>0.77229972173114769</c:v>
                </c:pt>
                <c:pt idx="1331">
                  <c:v>0.77214520914052998</c:v>
                </c:pt>
                <c:pt idx="1332">
                  <c:v>0.77195228083682166</c:v>
                </c:pt>
                <c:pt idx="1333">
                  <c:v>0.77176649679616594</c:v>
                </c:pt>
                <c:pt idx="1334">
                  <c:v>0.77155819811067605</c:v>
                </c:pt>
                <c:pt idx="1335">
                  <c:v>0.77135832071278276</c:v>
                </c:pt>
                <c:pt idx="1336">
                  <c:v>0.77116637505586372</c:v>
                </c:pt>
                <c:pt idx="1337">
                  <c:v>0.77094543608322308</c:v>
                </c:pt>
                <c:pt idx="1338">
                  <c:v>0.7706982027092697</c:v>
                </c:pt>
                <c:pt idx="1339">
                  <c:v>0.77047896629169232</c:v>
                </c:pt>
                <c:pt idx="1340">
                  <c:v>0.77023286615959263</c:v>
                </c:pt>
                <c:pt idx="1341">
                  <c:v>0.77005815136406575</c:v>
                </c:pt>
                <c:pt idx="1342">
                  <c:v>0.76993305968724857</c:v>
                </c:pt>
                <c:pt idx="1343">
                  <c:v>0.76980174351420694</c:v>
                </c:pt>
                <c:pt idx="1344">
                  <c:v>0.76970403042652469</c:v>
                </c:pt>
                <c:pt idx="1345">
                  <c:v>0.7695981891883793</c:v>
                </c:pt>
                <c:pt idx="1346">
                  <c:v>0.76948123849110761</c:v>
                </c:pt>
                <c:pt idx="1347">
                  <c:v>0.76940537885344096</c:v>
                </c:pt>
                <c:pt idx="1348">
                  <c:v>0.76935928614711158</c:v>
                </c:pt>
                <c:pt idx="1349">
                  <c:v>0.7693078474403362</c:v>
                </c:pt>
                <c:pt idx="1350">
                  <c:v>0.76928179795771667</c:v>
                </c:pt>
                <c:pt idx="1351">
                  <c:v>0.76924105535156873</c:v>
                </c:pt>
                <c:pt idx="1352">
                  <c:v>0.76918621298331002</c:v>
                </c:pt>
                <c:pt idx="1353">
                  <c:v>0.76916010773911336</c:v>
                </c:pt>
                <c:pt idx="1354">
                  <c:v>0.76914404899475108</c:v>
                </c:pt>
                <c:pt idx="1355">
                  <c:v>0.7691369042413575</c:v>
                </c:pt>
                <c:pt idx="1356">
                  <c:v>0.76916216891430322</c:v>
                </c:pt>
                <c:pt idx="1357">
                  <c:v>0.76915067670506543</c:v>
                </c:pt>
                <c:pt idx="1358">
                  <c:v>0.76913405702253634</c:v>
                </c:pt>
                <c:pt idx="1359">
                  <c:v>0.76910164467246267</c:v>
                </c:pt>
                <c:pt idx="1360">
                  <c:v>0.76904410600868722</c:v>
                </c:pt>
                <c:pt idx="1361">
                  <c:v>0.76899147559339376</c:v>
                </c:pt>
                <c:pt idx="1362">
                  <c:v>0.76894496296065429</c:v>
                </c:pt>
                <c:pt idx="1363">
                  <c:v>0.76886325207795103</c:v>
                </c:pt>
                <c:pt idx="1364">
                  <c:v>0.76876387061469265</c:v>
                </c:pt>
                <c:pt idx="1365">
                  <c:v>0.76865375642409728</c:v>
                </c:pt>
                <c:pt idx="1366">
                  <c:v>0.76850019033269101</c:v>
                </c:pt>
                <c:pt idx="1367">
                  <c:v>0.76839438825770034</c:v>
                </c:pt>
                <c:pt idx="1368">
                  <c:v>0.76830274004128973</c:v>
                </c:pt>
                <c:pt idx="1369">
                  <c:v>0.76821517638979497</c:v>
                </c:pt>
                <c:pt idx="1370">
                  <c:v>0.76815547394299133</c:v>
                </c:pt>
                <c:pt idx="1371">
                  <c:v>0.76806143230672552</c:v>
                </c:pt>
                <c:pt idx="1372">
                  <c:v>0.76794600347971764</c:v>
                </c:pt>
                <c:pt idx="1373">
                  <c:v>0.76785857750924524</c:v>
                </c:pt>
                <c:pt idx="1374">
                  <c:v>0.76777128413404228</c:v>
                </c:pt>
                <c:pt idx="1375">
                  <c:v>0.7676958133493077</c:v>
                </c:pt>
                <c:pt idx="1376">
                  <c:v>0.76763733524380184</c:v>
                </c:pt>
                <c:pt idx="1377">
                  <c:v>0.76758077829504712</c:v>
                </c:pt>
                <c:pt idx="1378">
                  <c:v>0.76751777369663199</c:v>
                </c:pt>
                <c:pt idx="1379">
                  <c:v>0.76747863524997095</c:v>
                </c:pt>
                <c:pt idx="1380">
                  <c:v>0.76746028862155369</c:v>
                </c:pt>
                <c:pt idx="1381">
                  <c:v>0.76744793683123536</c:v>
                </c:pt>
                <c:pt idx="1382">
                  <c:v>0.76744882603001174</c:v>
                </c:pt>
                <c:pt idx="1383">
                  <c:v>0.76745642005585835</c:v>
                </c:pt>
                <c:pt idx="1384">
                  <c:v>0.76748714231032833</c:v>
                </c:pt>
                <c:pt idx="1385">
                  <c:v>0.76747097439761325</c:v>
                </c:pt>
                <c:pt idx="1386">
                  <c:v>0.76745633438794425</c:v>
                </c:pt>
                <c:pt idx="1387">
                  <c:v>0.76743918467714811</c:v>
                </c:pt>
                <c:pt idx="1388">
                  <c:v>0.76743809860734702</c:v>
                </c:pt>
                <c:pt idx="1389">
                  <c:v>0.76751275859667001</c:v>
                </c:pt>
                <c:pt idx="1390">
                  <c:v>0.76758053539722437</c:v>
                </c:pt>
                <c:pt idx="1391">
                  <c:v>0.76762262719200702</c:v>
                </c:pt>
                <c:pt idx="1392">
                  <c:v>0.76769219317733695</c:v>
                </c:pt>
                <c:pt idx="1393">
                  <c:v>0.76775425822204824</c:v>
                </c:pt>
                <c:pt idx="1394">
                  <c:v>0.76780623094332301</c:v>
                </c:pt>
                <c:pt idx="1395">
                  <c:v>0.76786372878039932</c:v>
                </c:pt>
                <c:pt idx="1396">
                  <c:v>0.76791558023256723</c:v>
                </c:pt>
                <c:pt idx="1397">
                  <c:v>0.76795129506153603</c:v>
                </c:pt>
                <c:pt idx="1398">
                  <c:v>0.76799950189116473</c:v>
                </c:pt>
                <c:pt idx="1399">
                  <c:v>0.76806456629807407</c:v>
                </c:pt>
                <c:pt idx="1400">
                  <c:v>0.76812623314189643</c:v>
                </c:pt>
                <c:pt idx="1401">
                  <c:v>0.76812623314189643</c:v>
                </c:pt>
                <c:pt idx="1402">
                  <c:v>0.76818311333383471</c:v>
                </c:pt>
                <c:pt idx="1403">
                  <c:v>0.76830244832030326</c:v>
                </c:pt>
                <c:pt idx="1404">
                  <c:v>0.76837065653532477</c:v>
                </c:pt>
                <c:pt idx="1405">
                  <c:v>0.76836645658459168</c:v>
                </c:pt>
                <c:pt idx="1406">
                  <c:v>0.76842617041587202</c:v>
                </c:pt>
                <c:pt idx="1407">
                  <c:v>0.76848371659999526</c:v>
                </c:pt>
                <c:pt idx="1408">
                  <c:v>0.76854178087716996</c:v>
                </c:pt>
                <c:pt idx="1409">
                  <c:v>0.76863056356345194</c:v>
                </c:pt>
                <c:pt idx="1410">
                  <c:v>0.76871839006567111</c:v>
                </c:pt>
                <c:pt idx="1411">
                  <c:v>0.76879731519916106</c:v>
                </c:pt>
                <c:pt idx="1412">
                  <c:v>0.76887977207164937</c:v>
                </c:pt>
                <c:pt idx="1413">
                  <c:v>0.76897238482751273</c:v>
                </c:pt>
                <c:pt idx="1414">
                  <c:v>0.76905127196811696</c:v>
                </c:pt>
                <c:pt idx="1415">
                  <c:v>0.76910535527750434</c:v>
                </c:pt>
                <c:pt idx="1416">
                  <c:v>0.76910150943731825</c:v>
                </c:pt>
                <c:pt idx="1417">
                  <c:v>0.76910381142937656</c:v>
                </c:pt>
                <c:pt idx="1418">
                  <c:v>0.76914061201751904</c:v>
                </c:pt>
                <c:pt idx="1419">
                  <c:v>0.76918422839753664</c:v>
                </c:pt>
                <c:pt idx="1420">
                  <c:v>0.76924797264326561</c:v>
                </c:pt>
                <c:pt idx="1421">
                  <c:v>0.76931226247937667</c:v>
                </c:pt>
                <c:pt idx="1422">
                  <c:v>0.76939791886294673</c:v>
                </c:pt>
                <c:pt idx="1423">
                  <c:v>0.7694550620192574</c:v>
                </c:pt>
                <c:pt idx="1424">
                  <c:v>0.76948880559502764</c:v>
                </c:pt>
                <c:pt idx="1425">
                  <c:v>0.76953252449630105</c:v>
                </c:pt>
                <c:pt idx="1426">
                  <c:v>0.76954995860745401</c:v>
                </c:pt>
                <c:pt idx="1427">
                  <c:v>0.76960179530440131</c:v>
                </c:pt>
                <c:pt idx="1428">
                  <c:v>0.7696471522967353</c:v>
                </c:pt>
                <c:pt idx="1429">
                  <c:v>0.76971209195168944</c:v>
                </c:pt>
                <c:pt idx="1430">
                  <c:v>0.76972905628995869</c:v>
                </c:pt>
                <c:pt idx="1431">
                  <c:v>0.76971642661382955</c:v>
                </c:pt>
                <c:pt idx="1432">
                  <c:v>0.76974366676689276</c:v>
                </c:pt>
                <c:pt idx="1433">
                  <c:v>0.76968086375335698</c:v>
                </c:pt>
                <c:pt idx="1434">
                  <c:v>0.76971381120406601</c:v>
                </c:pt>
                <c:pt idx="1435">
                  <c:v>0.76980672865249644</c:v>
                </c:pt>
                <c:pt idx="1436">
                  <c:v>0.76975584366086325</c:v>
                </c:pt>
                <c:pt idx="1437">
                  <c:v>0.76970528125526461</c:v>
                </c:pt>
                <c:pt idx="1438">
                  <c:v>0.76962746020526362</c:v>
                </c:pt>
                <c:pt idx="1439">
                  <c:v>0.76957634278151732</c:v>
                </c:pt>
                <c:pt idx="1440">
                  <c:v>0.76949834434940001</c:v>
                </c:pt>
                <c:pt idx="1441">
                  <c:v>0.76941533415517005</c:v>
                </c:pt>
                <c:pt idx="1442">
                  <c:v>0.7693825353649526</c:v>
                </c:pt>
                <c:pt idx="1443">
                  <c:v>0.76935276814018227</c:v>
                </c:pt>
                <c:pt idx="1444">
                  <c:v>0.76920611573244635</c:v>
                </c:pt>
                <c:pt idx="1445">
                  <c:v>0.76911334133690268</c:v>
                </c:pt>
                <c:pt idx="1446">
                  <c:v>0.76901354497817431</c:v>
                </c:pt>
                <c:pt idx="1447">
                  <c:v>0.76888366547042297</c:v>
                </c:pt>
                <c:pt idx="1448">
                  <c:v>0.76877779860286533</c:v>
                </c:pt>
                <c:pt idx="1449">
                  <c:v>0.76873127278737907</c:v>
                </c:pt>
                <c:pt idx="1450">
                  <c:v>0.76861176762856542</c:v>
                </c:pt>
                <c:pt idx="1451">
                  <c:v>0.76846582066370095</c:v>
                </c:pt>
                <c:pt idx="1452">
                  <c:v>0.76833351348702994</c:v>
                </c:pt>
                <c:pt idx="1453">
                  <c:v>0.76813579135578036</c:v>
                </c:pt>
                <c:pt idx="1454">
                  <c:v>0.76787172803319237</c:v>
                </c:pt>
                <c:pt idx="1455">
                  <c:v>0.7676256766866093</c:v>
                </c:pt>
                <c:pt idx="1456">
                  <c:v>0.76737103385090899</c:v>
                </c:pt>
                <c:pt idx="1457">
                  <c:v>0.767082690872122</c:v>
                </c:pt>
                <c:pt idx="1458">
                  <c:v>0.76681080184463868</c:v>
                </c:pt>
                <c:pt idx="1459">
                  <c:v>0.76644838247649061</c:v>
                </c:pt>
                <c:pt idx="1460">
                  <c:v>0.76604997721413903</c:v>
                </c:pt>
                <c:pt idx="1461">
                  <c:v>0.76557973364410437</c:v>
                </c:pt>
                <c:pt idx="1462">
                  <c:v>0.76500869576945763</c:v>
                </c:pt>
                <c:pt idx="1463">
                  <c:v>0.764447874589954</c:v>
                </c:pt>
                <c:pt idx="1464">
                  <c:v>0.76387996891561871</c:v>
                </c:pt>
                <c:pt idx="1465">
                  <c:v>0.76323729275812957</c:v>
                </c:pt>
                <c:pt idx="1466">
                  <c:v>0.76254031464139793</c:v>
                </c:pt>
                <c:pt idx="1467">
                  <c:v>0.76184161189041244</c:v>
                </c:pt>
                <c:pt idx="1468">
                  <c:v>0.76102636508633104</c:v>
                </c:pt>
                <c:pt idx="1469">
                  <c:v>0.76013857659698669</c:v>
                </c:pt>
                <c:pt idx="1470">
                  <c:v>0.75915176150886332</c:v>
                </c:pt>
                <c:pt idx="1471">
                  <c:v>0.75811271914616096</c:v>
                </c:pt>
                <c:pt idx="1472">
                  <c:v>0.75695087931226201</c:v>
                </c:pt>
                <c:pt idx="1473">
                  <c:v>0.75563525728214398</c:v>
                </c:pt>
                <c:pt idx="1474">
                  <c:v>0.75431314617907741</c:v>
                </c:pt>
                <c:pt idx="1475">
                  <c:v>0.75289222958091073</c:v>
                </c:pt>
                <c:pt idx="1476">
                  <c:v>0.75139297330060095</c:v>
                </c:pt>
                <c:pt idx="1477">
                  <c:v>0.74978782152018164</c:v>
                </c:pt>
                <c:pt idx="1478">
                  <c:v>0.74816750929488063</c:v>
                </c:pt>
                <c:pt idx="1479">
                  <c:v>0.74634054756523172</c:v>
                </c:pt>
                <c:pt idx="1480">
                  <c:v>0.74433986028144827</c:v>
                </c:pt>
                <c:pt idx="1481">
                  <c:v>0.7422945635918804</c:v>
                </c:pt>
                <c:pt idx="1482">
                  <c:v>0.74014059063883841</c:v>
                </c:pt>
                <c:pt idx="1483">
                  <c:v>0.73785762827338364</c:v>
                </c:pt>
                <c:pt idx="1484">
                  <c:v>0.73552378014054964</c:v>
                </c:pt>
                <c:pt idx="1485">
                  <c:v>0.73308097439766862</c:v>
                </c:pt>
                <c:pt idx="1486">
                  <c:v>0.73057527673811651</c:v>
                </c:pt>
                <c:pt idx="1487">
                  <c:v>0.7279615584164727</c:v>
                </c:pt>
                <c:pt idx="1488">
                  <c:v>0.72528554095553444</c:v>
                </c:pt>
                <c:pt idx="1489">
                  <c:v>0.72249797169884322</c:v>
                </c:pt>
                <c:pt idx="1490">
                  <c:v>0.71971884987030188</c:v>
                </c:pt>
                <c:pt idx="1491">
                  <c:v>0.7168207128739722</c:v>
                </c:pt>
                <c:pt idx="1492">
                  <c:v>0.71396406499210041</c:v>
                </c:pt>
                <c:pt idx="1493">
                  <c:v>0.7111019075624947</c:v>
                </c:pt>
                <c:pt idx="1494">
                  <c:v>0.70824354455772109</c:v>
                </c:pt>
                <c:pt idx="1495">
                  <c:v>0.70541374004714419</c:v>
                </c:pt>
                <c:pt idx="1496">
                  <c:v>0.70255642836158871</c:v>
                </c:pt>
                <c:pt idx="1497">
                  <c:v>0.69979571387907269</c:v>
                </c:pt>
                <c:pt idx="1498">
                  <c:v>0.69702644821369697</c:v>
                </c:pt>
                <c:pt idx="1499">
                  <c:v>0.69441103046163333</c:v>
                </c:pt>
                <c:pt idx="1500">
                  <c:v>0.69181820121186599</c:v>
                </c:pt>
                <c:pt idx="1501">
                  <c:v>0.68941981198291824</c:v>
                </c:pt>
                <c:pt idx="1502">
                  <c:v>0.68717718111754544</c:v>
                </c:pt>
                <c:pt idx="1503">
                  <c:v>0.68502695956971171</c:v>
                </c:pt>
                <c:pt idx="1504">
                  <c:v>0.68304393150337173</c:v>
                </c:pt>
                <c:pt idx="1505">
                  <c:v>0.68121938471547239</c:v>
                </c:pt>
                <c:pt idx="1506">
                  <c:v>0.67951054429055169</c:v>
                </c:pt>
                <c:pt idx="1507">
                  <c:v>0.67792162950513435</c:v>
                </c:pt>
                <c:pt idx="1508">
                  <c:v>0.67650153383397205</c:v>
                </c:pt>
                <c:pt idx="1509">
                  <c:v>0.67523431979295967</c:v>
                </c:pt>
                <c:pt idx="1510">
                  <c:v>0.67408840338045162</c:v>
                </c:pt>
                <c:pt idx="1511">
                  <c:v>0.6731101769596437</c:v>
                </c:pt>
                <c:pt idx="1512">
                  <c:v>0.67221920162994098</c:v>
                </c:pt>
                <c:pt idx="1513">
                  <c:v>0.671453623124183</c:v>
                </c:pt>
                <c:pt idx="1514">
                  <c:v>0.67078106522126435</c:v>
                </c:pt>
                <c:pt idx="1515">
                  <c:v>0.67019310387424602</c:v>
                </c:pt>
                <c:pt idx="1516">
                  <c:v>0.66970954362501267</c:v>
                </c:pt>
                <c:pt idx="1517">
                  <c:v>0.66931603859128164</c:v>
                </c:pt>
                <c:pt idx="1518">
                  <c:v>0.66902149224752894</c:v>
                </c:pt>
                <c:pt idx="1519">
                  <c:v>0.66878296514346403</c:v>
                </c:pt>
                <c:pt idx="1520">
                  <c:v>0.66866423497517768</c:v>
                </c:pt>
                <c:pt idx="1521">
                  <c:v>0.66855847658903877</c:v>
                </c:pt>
                <c:pt idx="1522">
                  <c:v>0.66852072258792761</c:v>
                </c:pt>
                <c:pt idx="1523">
                  <c:v>0.66849720650340361</c:v>
                </c:pt>
                <c:pt idx="1524">
                  <c:v>0.66851579380561865</c:v>
                </c:pt>
                <c:pt idx="1525">
                  <c:v>0.66856187138430256</c:v>
                </c:pt>
                <c:pt idx="1526">
                  <c:v>0.66862417805721164</c:v>
                </c:pt>
                <c:pt idx="1527">
                  <c:v>0.66868812645434339</c:v>
                </c:pt>
                <c:pt idx="1528">
                  <c:v>0.66882127888244369</c:v>
                </c:pt>
                <c:pt idx="1529">
                  <c:v>0.66898784642093501</c:v>
                </c:pt>
                <c:pt idx="1530">
                  <c:v>0.66919839987743102</c:v>
                </c:pt>
                <c:pt idx="1531">
                  <c:v>0.66948457035585296</c:v>
                </c:pt>
                <c:pt idx="1532">
                  <c:v>0.66976081797600873</c:v>
                </c:pt>
                <c:pt idx="1533">
                  <c:v>0.67003285309045335</c:v>
                </c:pt>
                <c:pt idx="1534">
                  <c:v>0.67036826061874433</c:v>
                </c:pt>
                <c:pt idx="1535">
                  <c:v>0.67074004605375126</c:v>
                </c:pt>
                <c:pt idx="1536">
                  <c:v>0.671141227409918</c:v>
                </c:pt>
                <c:pt idx="1537">
                  <c:v>0.6715616439909754</c:v>
                </c:pt>
                <c:pt idx="1538">
                  <c:v>0.67203852053969426</c:v>
                </c:pt>
                <c:pt idx="1539">
                  <c:v>0.67251055988711705</c:v>
                </c:pt>
                <c:pt idx="1540">
                  <c:v>0.67298437378318088</c:v>
                </c:pt>
                <c:pt idx="1541">
                  <c:v>0.67348384682806517</c:v>
                </c:pt>
                <c:pt idx="1542">
                  <c:v>0.67398645368558097</c:v>
                </c:pt>
                <c:pt idx="1543">
                  <c:v>0.67454849201606437</c:v>
                </c:pt>
                <c:pt idx="1544">
                  <c:v>0.67516003316185103</c:v>
                </c:pt>
                <c:pt idx="1545">
                  <c:v>0.6757684054659473</c:v>
                </c:pt>
                <c:pt idx="1546">
                  <c:v>0.67639938872743066</c:v>
                </c:pt>
                <c:pt idx="1547">
                  <c:v>0.67708395535086663</c:v>
                </c:pt>
                <c:pt idx="1548">
                  <c:v>0.67774716099550059</c:v>
                </c:pt>
                <c:pt idx="1549">
                  <c:v>0.67839278023433336</c:v>
                </c:pt>
                <c:pt idx="1550">
                  <c:v>0.67907737294876735</c:v>
                </c:pt>
                <c:pt idx="1551">
                  <c:v>0.67979989682876008</c:v>
                </c:pt>
                <c:pt idx="1552">
                  <c:v>0.68050934660231022</c:v>
                </c:pt>
                <c:pt idx="1553">
                  <c:v>0.68120664331404812</c:v>
                </c:pt>
                <c:pt idx="1554">
                  <c:v>0.68194540822986272</c:v>
                </c:pt>
                <c:pt idx="1555">
                  <c:v>0.68267947987051725</c:v>
                </c:pt>
                <c:pt idx="1556">
                  <c:v>0.68346235203285721</c:v>
                </c:pt>
                <c:pt idx="1557">
                  <c:v>0.68431352964254211</c:v>
                </c:pt>
                <c:pt idx="1558">
                  <c:v>0.685169511716479</c:v>
                </c:pt>
                <c:pt idx="1559">
                  <c:v>0.68599143371075577</c:v>
                </c:pt>
                <c:pt idx="1560">
                  <c:v>0.68681588621609768</c:v>
                </c:pt>
                <c:pt idx="1561">
                  <c:v>0.68765041378968705</c:v>
                </c:pt>
                <c:pt idx="1562">
                  <c:v>0.68846845960214897</c:v>
                </c:pt>
                <c:pt idx="1563">
                  <c:v>0.689291791031581</c:v>
                </c:pt>
                <c:pt idx="1564">
                  <c:v>0.6901349186297141</c:v>
                </c:pt>
                <c:pt idx="1565">
                  <c:v>0.69097573478526464</c:v>
                </c:pt>
                <c:pt idx="1566">
                  <c:v>0.69176099778743472</c:v>
                </c:pt>
                <c:pt idx="1567">
                  <c:v>0.69261682452065099</c:v>
                </c:pt>
                <c:pt idx="1568">
                  <c:v>0.6935189277156546</c:v>
                </c:pt>
                <c:pt idx="1569">
                  <c:v>0.69446144213295657</c:v>
                </c:pt>
                <c:pt idx="1570">
                  <c:v>0.69535382664528156</c:v>
                </c:pt>
                <c:pt idx="1571">
                  <c:v>0.69626713267901297</c:v>
                </c:pt>
                <c:pt idx="1572">
                  <c:v>0.69715811776658576</c:v>
                </c:pt>
                <c:pt idx="1573">
                  <c:v>0.69799231129650841</c:v>
                </c:pt>
                <c:pt idx="1574">
                  <c:v>0.69887798840850301</c:v>
                </c:pt>
                <c:pt idx="1575">
                  <c:v>0.6997695685754417</c:v>
                </c:pt>
                <c:pt idx="1576">
                  <c:v>0.70070171032226192</c:v>
                </c:pt>
                <c:pt idx="1577">
                  <c:v>0.70169911586949063</c:v>
                </c:pt>
                <c:pt idx="1578">
                  <c:v>0.70265031382460197</c:v>
                </c:pt>
                <c:pt idx="1579">
                  <c:v>0.70360101944657671</c:v>
                </c:pt>
                <c:pt idx="1580">
                  <c:v>0.70457278354666142</c:v>
                </c:pt>
                <c:pt idx="1581">
                  <c:v>0.70551141780683135</c:v>
                </c:pt>
                <c:pt idx="1582">
                  <c:v>0.70640804351731434</c:v>
                </c:pt>
                <c:pt idx="1583">
                  <c:v>0.70730984676156794</c:v>
                </c:pt>
                <c:pt idx="1584">
                  <c:v>0.70820533747922498</c:v>
                </c:pt>
                <c:pt idx="1585">
                  <c:v>0.70911476034651655</c:v>
                </c:pt>
                <c:pt idx="1586">
                  <c:v>0.71001180223344829</c:v>
                </c:pt>
                <c:pt idx="1587">
                  <c:v>0.71092621038028991</c:v>
                </c:pt>
                <c:pt idx="1588">
                  <c:v>0.71189125836343392</c:v>
                </c:pt>
                <c:pt idx="1589">
                  <c:v>0.71279905713667435</c:v>
                </c:pt>
                <c:pt idx="1590">
                  <c:v>0.71370585750414295</c:v>
                </c:pt>
                <c:pt idx="1591">
                  <c:v>0.71453678932817999</c:v>
                </c:pt>
                <c:pt idx="1592">
                  <c:v>0.71537773894479495</c:v>
                </c:pt>
                <c:pt idx="1593">
                  <c:v>0.71625241995704025</c:v>
                </c:pt>
                <c:pt idx="1594">
                  <c:v>0.71715698487954205</c:v>
                </c:pt>
                <c:pt idx="1595">
                  <c:v>0.71810627355031864</c:v>
                </c:pt>
                <c:pt idx="1596">
                  <c:v>0.71904271322481772</c:v>
                </c:pt>
                <c:pt idx="1597">
                  <c:v>0.72002094876478229</c:v>
                </c:pt>
                <c:pt idx="1598">
                  <c:v>0.72095111635887899</c:v>
                </c:pt>
                <c:pt idx="1599">
                  <c:v>0.72187351331193028</c:v>
                </c:pt>
                <c:pt idx="1600">
                  <c:v>0.7227666386051107</c:v>
                </c:pt>
                <c:pt idx="1601">
                  <c:v>0.72358775827440758</c:v>
                </c:pt>
                <c:pt idx="1602">
                  <c:v>0.72446727249602139</c:v>
                </c:pt>
                <c:pt idx="1603">
                  <c:v>0.72535033794826864</c:v>
                </c:pt>
                <c:pt idx="1604">
                  <c:v>0.726260641318762</c:v>
                </c:pt>
                <c:pt idx="1605">
                  <c:v>0.72716918009801035</c:v>
                </c:pt>
                <c:pt idx="1606">
                  <c:v>0.72811595493346692</c:v>
                </c:pt>
                <c:pt idx="1607">
                  <c:v>0.72903290216127026</c:v>
                </c:pt>
                <c:pt idx="1608">
                  <c:v>0.72994646118224527</c:v>
                </c:pt>
                <c:pt idx="1609">
                  <c:v>0.73084056654160323</c:v>
                </c:pt>
                <c:pt idx="1610">
                  <c:v>0.73173064817362032</c:v>
                </c:pt>
                <c:pt idx="1611">
                  <c:v>0.73260727889298805</c:v>
                </c:pt>
                <c:pt idx="1612">
                  <c:v>0.73346511325302721</c:v>
                </c:pt>
                <c:pt idx="1613">
                  <c:v>0.73431374783204173</c:v>
                </c:pt>
                <c:pt idx="1614">
                  <c:v>0.73514244593987532</c:v>
                </c:pt>
                <c:pt idx="1615">
                  <c:v>0.73599031671516935</c:v>
                </c:pt>
                <c:pt idx="1616">
                  <c:v>0.736826775413714</c:v>
                </c:pt>
                <c:pt idx="1617">
                  <c:v>0.73759827505598663</c:v>
                </c:pt>
                <c:pt idx="1618">
                  <c:v>0.7384047948699094</c:v>
                </c:pt>
                <c:pt idx="1619">
                  <c:v>0.73921325905363189</c:v>
                </c:pt>
                <c:pt idx="1620">
                  <c:v>0.74001495194844835</c:v>
                </c:pt>
                <c:pt idx="1621">
                  <c:v>0.74080250194560071</c:v>
                </c:pt>
                <c:pt idx="1622">
                  <c:v>0.74163233314972976</c:v>
                </c:pt>
                <c:pt idx="1623">
                  <c:v>0.74250469584655632</c:v>
                </c:pt>
                <c:pt idx="1624">
                  <c:v>0.74331623412492098</c:v>
                </c:pt>
                <c:pt idx="1625">
                  <c:v>0.74410781550891469</c:v>
                </c:pt>
                <c:pt idx="1626">
                  <c:v>0.74492081843610036</c:v>
                </c:pt>
                <c:pt idx="1627">
                  <c:v>0.74571631874064892</c:v>
                </c:pt>
                <c:pt idx="1628">
                  <c:v>0.74648826903136689</c:v>
                </c:pt>
                <c:pt idx="1629">
                  <c:v>0.74730301896327322</c:v>
                </c:pt>
                <c:pt idx="1630">
                  <c:v>0.74814413044095529</c:v>
                </c:pt>
                <c:pt idx="1631">
                  <c:v>0.74894156603738893</c:v>
                </c:pt>
                <c:pt idx="1632">
                  <c:v>0.74971616296148602</c:v>
                </c:pt>
                <c:pt idx="1633">
                  <c:v>0.75047221185447277</c:v>
                </c:pt>
                <c:pt idx="1634">
                  <c:v>0.75122550561773027</c:v>
                </c:pt>
                <c:pt idx="1635">
                  <c:v>0.75193840343566409</c:v>
                </c:pt>
                <c:pt idx="1636">
                  <c:v>0.75257508084224434</c:v>
                </c:pt>
                <c:pt idx="1637">
                  <c:v>0.75326434389696895</c:v>
                </c:pt>
                <c:pt idx="1638">
                  <c:v>0.75396242309841099</c:v>
                </c:pt>
                <c:pt idx="1639">
                  <c:v>0.75466332878631637</c:v>
                </c:pt>
                <c:pt idx="1640">
                  <c:v>0.75534086670011436</c:v>
                </c:pt>
                <c:pt idx="1641">
                  <c:v>0.75600801306952592</c:v>
                </c:pt>
                <c:pt idx="1642">
                  <c:v>0.75665603961360706</c:v>
                </c:pt>
                <c:pt idx="1643">
                  <c:v>0.75724055648665001</c:v>
                </c:pt>
                <c:pt idx="1644">
                  <c:v>0.75785074663280205</c:v>
                </c:pt>
                <c:pt idx="1645">
                  <c:v>0.75847410375261959</c:v>
                </c:pt>
                <c:pt idx="1646">
                  <c:v>0.75907382859073425</c:v>
                </c:pt>
                <c:pt idx="1647">
                  <c:v>0.75965299004652909</c:v>
                </c:pt>
                <c:pt idx="1648">
                  <c:v>0.76024658405000434</c:v>
                </c:pt>
                <c:pt idx="1649">
                  <c:v>0.76083671971243894</c:v>
                </c:pt>
                <c:pt idx="1650">
                  <c:v>0.76142859344937663</c:v>
                </c:pt>
                <c:pt idx="1651">
                  <c:v>0.762050575894754</c:v>
                </c:pt>
                <c:pt idx="1652">
                  <c:v>0.76259889336301001</c:v>
                </c:pt>
                <c:pt idx="1653">
                  <c:v>0.76318344560988927</c:v>
                </c:pt>
                <c:pt idx="1654">
                  <c:v>0.76376285022169099</c:v>
                </c:pt>
                <c:pt idx="1655">
                  <c:v>0.76433837608373401</c:v>
                </c:pt>
                <c:pt idx="1656">
                  <c:v>0.764881910313572</c:v>
                </c:pt>
                <c:pt idx="1657">
                  <c:v>0.76535798241251474</c:v>
                </c:pt>
                <c:pt idx="1658">
                  <c:v>0.76574317923056434</c:v>
                </c:pt>
                <c:pt idx="1659">
                  <c:v>0.76620585561591437</c:v>
                </c:pt>
                <c:pt idx="1660">
                  <c:v>0.76665998611223163</c:v>
                </c:pt>
                <c:pt idx="1661">
                  <c:v>0.76711015237628999</c:v>
                </c:pt>
                <c:pt idx="1662">
                  <c:v>0.76759315043946474</c:v>
                </c:pt>
                <c:pt idx="1663">
                  <c:v>0.76806588214042293</c:v>
                </c:pt>
                <c:pt idx="1664">
                  <c:v>0.768541054507904</c:v>
                </c:pt>
                <c:pt idx="1665">
                  <c:v>0.76893680391920027</c:v>
                </c:pt>
                <c:pt idx="1666">
                  <c:v>0.76936211593545067</c:v>
                </c:pt>
                <c:pt idx="1667">
                  <c:v>0.76982901936405368</c:v>
                </c:pt>
                <c:pt idx="1668">
                  <c:v>0.77023302612876432</c:v>
                </c:pt>
                <c:pt idx="1669">
                  <c:v>0.77064223060739179</c:v>
                </c:pt>
                <c:pt idx="1670">
                  <c:v>0.77108162069669539</c:v>
                </c:pt>
                <c:pt idx="1671">
                  <c:v>0.77155005539635668</c:v>
                </c:pt>
                <c:pt idx="1672">
                  <c:v>0.77200397913029739</c:v>
                </c:pt>
                <c:pt idx="1673">
                  <c:v>0.7724750901477363</c:v>
                </c:pt>
                <c:pt idx="1674">
                  <c:v>0.77292938536314459</c:v>
                </c:pt>
                <c:pt idx="1675">
                  <c:v>0.77338118580270876</c:v>
                </c:pt>
                <c:pt idx="1676">
                  <c:v>0.77381968913570021</c:v>
                </c:pt>
                <c:pt idx="1677">
                  <c:v>0.77422863842053635</c:v>
                </c:pt>
                <c:pt idx="1678">
                  <c:v>0.77466626586815879</c:v>
                </c:pt>
                <c:pt idx="1679">
                  <c:v>0.77511177730751235</c:v>
                </c:pt>
                <c:pt idx="1680">
                  <c:v>0.7755705395271314</c:v>
                </c:pt>
                <c:pt idx="1681">
                  <c:v>0.77602279856936163</c:v>
                </c:pt>
                <c:pt idx="1682">
                  <c:v>0.77643639796225072</c:v>
                </c:pt>
                <c:pt idx="1683">
                  <c:v>0.77683174857442838</c:v>
                </c:pt>
                <c:pt idx="1684">
                  <c:v>0.77722687008017033</c:v>
                </c:pt>
                <c:pt idx="1685">
                  <c:v>0.77761755476508132</c:v>
                </c:pt>
                <c:pt idx="1686">
                  <c:v>0.77801411830746436</c:v>
                </c:pt>
                <c:pt idx="1687">
                  <c:v>0.77839998483510842</c:v>
                </c:pt>
                <c:pt idx="1688">
                  <c:v>0.7787484520120137</c:v>
                </c:pt>
                <c:pt idx="1689">
                  <c:v>0.77914368005850765</c:v>
                </c:pt>
                <c:pt idx="1690">
                  <c:v>0.7795793718253573</c:v>
                </c:pt>
                <c:pt idx="1691">
                  <c:v>0.77996971002506077</c:v>
                </c:pt>
                <c:pt idx="1692">
                  <c:v>0.78035806614483694</c:v>
                </c:pt>
                <c:pt idx="1693">
                  <c:v>0.78076136556164633</c:v>
                </c:pt>
                <c:pt idx="1694">
                  <c:v>0.78109149041571202</c:v>
                </c:pt>
                <c:pt idx="1695">
                  <c:v>0.78143231947237368</c:v>
                </c:pt>
                <c:pt idx="1696">
                  <c:v>0.78180394547287968</c:v>
                </c:pt>
                <c:pt idx="1697">
                  <c:v>0.78216640371930835</c:v>
                </c:pt>
                <c:pt idx="1698">
                  <c:v>0.78260014182822024</c:v>
                </c:pt>
                <c:pt idx="1699">
                  <c:v>0.78301802550655564</c:v>
                </c:pt>
                <c:pt idx="1700">
                  <c:v>0.78344401244683304</c:v>
                </c:pt>
                <c:pt idx="1701">
                  <c:v>0.78392174882525534</c:v>
                </c:pt>
                <c:pt idx="1702">
                  <c:v>0.78433613342813224</c:v>
                </c:pt>
                <c:pt idx="1703">
                  <c:v>0.78472817354005009</c:v>
                </c:pt>
                <c:pt idx="1704">
                  <c:v>0.78510335984332791</c:v>
                </c:pt>
                <c:pt idx="1705">
                  <c:v>0.78541299425287769</c:v>
                </c:pt>
                <c:pt idx="1706">
                  <c:v>0.78577592453924228</c:v>
                </c:pt>
                <c:pt idx="1707">
                  <c:v>0.78612722336476404</c:v>
                </c:pt>
                <c:pt idx="1708">
                  <c:v>0.78652207605492752</c:v>
                </c:pt>
                <c:pt idx="1709">
                  <c:v>0.78697752716308733</c:v>
                </c:pt>
                <c:pt idx="1710">
                  <c:v>0.7874133256582615</c:v>
                </c:pt>
                <c:pt idx="1711">
                  <c:v>0.78785085605060068</c:v>
                </c:pt>
                <c:pt idx="1712">
                  <c:v>0.78827738208576925</c:v>
                </c:pt>
                <c:pt idx="1713">
                  <c:v>0.78869752631904133</c:v>
                </c:pt>
                <c:pt idx="1714">
                  <c:v>0.7891622063768774</c:v>
                </c:pt>
                <c:pt idx="1715">
                  <c:v>0.78965737939280034</c:v>
                </c:pt>
                <c:pt idx="1716">
                  <c:v>0.79022840329649513</c:v>
                </c:pt>
                <c:pt idx="1717">
                  <c:v>0.79073315940538269</c:v>
                </c:pt>
                <c:pt idx="1718">
                  <c:v>0.79125081607975201</c:v>
                </c:pt>
                <c:pt idx="1719">
                  <c:v>0.791729696640325</c:v>
                </c:pt>
                <c:pt idx="1720">
                  <c:v>0.79214294909307537</c:v>
                </c:pt>
                <c:pt idx="1721">
                  <c:v>0.79258211120075828</c:v>
                </c:pt>
                <c:pt idx="1722">
                  <c:v>0.79301755934906681</c:v>
                </c:pt>
                <c:pt idx="1723">
                  <c:v>0.79346857315176866</c:v>
                </c:pt>
                <c:pt idx="1724">
                  <c:v>0.79391378028229875</c:v>
                </c:pt>
                <c:pt idx="1725">
                  <c:v>0.79437309305982939</c:v>
                </c:pt>
                <c:pt idx="1726">
                  <c:v>0.79477422473930126</c:v>
                </c:pt>
                <c:pt idx="1727">
                  <c:v>0.79509073166089994</c:v>
                </c:pt>
                <c:pt idx="1728">
                  <c:v>0.79531994744084145</c:v>
                </c:pt>
                <c:pt idx="1729">
                  <c:v>0.79553855586634903</c:v>
                </c:pt>
                <c:pt idx="1730">
                  <c:v>0.79574102744701969</c:v>
                </c:pt>
                <c:pt idx="1731">
                  <c:v>0.79593222885973069</c:v>
                </c:pt>
                <c:pt idx="1732">
                  <c:v>0.79603948932850566</c:v>
                </c:pt>
                <c:pt idx="1733">
                  <c:v>0.79613292150410642</c:v>
                </c:pt>
                <c:pt idx="1734">
                  <c:v>0.796131079647313</c:v>
                </c:pt>
                <c:pt idx="1735">
                  <c:v>0.79597915323295565</c:v>
                </c:pt>
                <c:pt idx="1736">
                  <c:v>0.79589886321169756</c:v>
                </c:pt>
                <c:pt idx="1737">
                  <c:v>0.7958667728226051</c:v>
                </c:pt>
                <c:pt idx="1738">
                  <c:v>0.79570812728656437</c:v>
                </c:pt>
                <c:pt idx="1739">
                  <c:v>0.79551084410320205</c:v>
                </c:pt>
                <c:pt idx="1740">
                  <c:v>0.7952849594509509</c:v>
                </c:pt>
                <c:pt idx="1741">
                  <c:v>0.79491428367804018</c:v>
                </c:pt>
                <c:pt idx="1742">
                  <c:v>0.79439526274110961</c:v>
                </c:pt>
                <c:pt idx="1743">
                  <c:v>0.79387863509053436</c:v>
                </c:pt>
                <c:pt idx="1744">
                  <c:v>0.79328844682603761</c:v>
                </c:pt>
                <c:pt idx="1745">
                  <c:v>0.79262726893725566</c:v>
                </c:pt>
                <c:pt idx="1746">
                  <c:v>0.79193855213622033</c:v>
                </c:pt>
                <c:pt idx="1747">
                  <c:v>0.79119043642987963</c:v>
                </c:pt>
                <c:pt idx="1748">
                  <c:v>0.79037132225895801</c:v>
                </c:pt>
                <c:pt idx="1749">
                  <c:v>0.78953847451031667</c:v>
                </c:pt>
                <c:pt idx="1750">
                  <c:v>0.78866508258314527</c:v>
                </c:pt>
                <c:pt idx="1751">
                  <c:v>0.78775180568796443</c:v>
                </c:pt>
                <c:pt idx="1752">
                  <c:v>0.78679138766110002</c:v>
                </c:pt>
                <c:pt idx="1753">
                  <c:v>0.78582154349468369</c:v>
                </c:pt>
                <c:pt idx="1754">
                  <c:v>0.78477766514020775</c:v>
                </c:pt>
                <c:pt idx="1755">
                  <c:v>0.78378899529156099</c:v>
                </c:pt>
                <c:pt idx="1756">
                  <c:v>0.78285166246886406</c:v>
                </c:pt>
                <c:pt idx="1757">
                  <c:v>0.78186893013706504</c:v>
                </c:pt>
                <c:pt idx="1758">
                  <c:v>0.78090267610021336</c:v>
                </c:pt>
                <c:pt idx="1759">
                  <c:v>0.77989818831574442</c:v>
                </c:pt>
                <c:pt idx="1760">
                  <c:v>0.77886790302890174</c:v>
                </c:pt>
                <c:pt idx="1761">
                  <c:v>0.77787062354988867</c:v>
                </c:pt>
                <c:pt idx="1762">
                  <c:v>0.77692406587448837</c:v>
                </c:pt>
                <c:pt idx="1763">
                  <c:v>0.77604799021942472</c:v>
                </c:pt>
                <c:pt idx="1764">
                  <c:v>0.77513146420999191</c:v>
                </c:pt>
                <c:pt idx="1765">
                  <c:v>0.77424441858220261</c:v>
                </c:pt>
                <c:pt idx="1766">
                  <c:v>0.77331610873796597</c:v>
                </c:pt>
                <c:pt idx="1767">
                  <c:v>0.77233265428234565</c:v>
                </c:pt>
                <c:pt idx="1768">
                  <c:v>0.77139069467762633</c:v>
                </c:pt>
                <c:pt idx="1769">
                  <c:v>0.77045058213963846</c:v>
                </c:pt>
                <c:pt idx="1770">
                  <c:v>0.76953780956678575</c:v>
                </c:pt>
                <c:pt idx="1771">
                  <c:v>0.76867003051983207</c:v>
                </c:pt>
                <c:pt idx="1772">
                  <c:v>0.76779157791995856</c:v>
                </c:pt>
                <c:pt idx="1773">
                  <c:v>0.76694476785535459</c:v>
                </c:pt>
                <c:pt idx="1774">
                  <c:v>0.76603153511139521</c:v>
                </c:pt>
                <c:pt idx="1775">
                  <c:v>0.76515476527388504</c:v>
                </c:pt>
                <c:pt idx="1776">
                  <c:v>0.76420927528754623</c:v>
                </c:pt>
                <c:pt idx="1777">
                  <c:v>0.7632082652442328</c:v>
                </c:pt>
                <c:pt idx="1778">
                  <c:v>0.76224386398573463</c:v>
                </c:pt>
                <c:pt idx="1779">
                  <c:v>0.76121733649725876</c:v>
                </c:pt>
                <c:pt idx="1780">
                  <c:v>0.76014537110497093</c:v>
                </c:pt>
                <c:pt idx="1781">
                  <c:v>0.75908193362628962</c:v>
                </c:pt>
                <c:pt idx="1782">
                  <c:v>0.75799770498775709</c:v>
                </c:pt>
                <c:pt idx="1783">
                  <c:v>0.75690989634817141</c:v>
                </c:pt>
                <c:pt idx="1784">
                  <c:v>0.75581282918891635</c:v>
                </c:pt>
                <c:pt idx="1785">
                  <c:v>0.75471202984551</c:v>
                </c:pt>
                <c:pt idx="1786">
                  <c:v>0.75361440273239733</c:v>
                </c:pt>
                <c:pt idx="1787">
                  <c:v>0.75250193029839962</c:v>
                </c:pt>
                <c:pt idx="1788">
                  <c:v>0.75135480872333504</c:v>
                </c:pt>
                <c:pt idx="1789">
                  <c:v>0.75023767472941927</c:v>
                </c:pt>
                <c:pt idx="1790">
                  <c:v>0.74911293441416671</c:v>
                </c:pt>
                <c:pt idx="1791">
                  <c:v>0.74799797281423963</c:v>
                </c:pt>
                <c:pt idx="1792">
                  <c:v>0.74690208633967303</c:v>
                </c:pt>
                <c:pt idx="1793">
                  <c:v>0.74582290733072931</c:v>
                </c:pt>
                <c:pt idx="1794">
                  <c:v>0.74472936298660597</c:v>
                </c:pt>
                <c:pt idx="1795">
                  <c:v>0.74361676308629721</c:v>
                </c:pt>
                <c:pt idx="1796">
                  <c:v>0.74251671239351003</c:v>
                </c:pt>
                <c:pt idx="1797">
                  <c:v>0.74143490728633077</c:v>
                </c:pt>
                <c:pt idx="1798">
                  <c:v>0.74032118949724646</c:v>
                </c:pt>
                <c:pt idx="1799">
                  <c:v>0.73920138665872737</c:v>
                </c:pt>
                <c:pt idx="1800">
                  <c:v>0.73808256874771894</c:v>
                </c:pt>
                <c:pt idx="1801">
                  <c:v>0.73693363135842638</c:v>
                </c:pt>
                <c:pt idx="1802">
                  <c:v>0.73582575157698871</c:v>
                </c:pt>
                <c:pt idx="1803">
                  <c:v>0.73465607821710199</c:v>
                </c:pt>
                <c:pt idx="1804">
                  <c:v>0.73370081434345324</c:v>
                </c:pt>
                <c:pt idx="1805">
                  <c:v>0.73264959074697433</c:v>
                </c:pt>
                <c:pt idx="1806">
                  <c:v>0.73205884670830335</c:v>
                </c:pt>
                <c:pt idx="1807">
                  <c:v>0.7316735558480113</c:v>
                </c:pt>
                <c:pt idx="1808">
                  <c:v>0.7316374202743724</c:v>
                </c:pt>
                <c:pt idx="1809">
                  <c:v>0.73199758900336498</c:v>
                </c:pt>
                <c:pt idx="1810">
                  <c:v>0.73256689106175565</c:v>
                </c:pt>
                <c:pt idx="1811">
                  <c:v>0.73344980727021891</c:v>
                </c:pt>
                <c:pt idx="1812">
                  <c:v>0.73454612176113632</c:v>
                </c:pt>
                <c:pt idx="1813">
                  <c:v>0.73591644378287802</c:v>
                </c:pt>
                <c:pt idx="1814">
                  <c:v>0.73737395404137596</c:v>
                </c:pt>
                <c:pt idx="1815">
                  <c:v>0.73900078146400439</c:v>
                </c:pt>
                <c:pt idx="1816">
                  <c:v>0.74076102426235468</c:v>
                </c:pt>
                <c:pt idx="1817">
                  <c:v>0.74243853158640372</c:v>
                </c:pt>
                <c:pt idx="1818">
                  <c:v>0.74411127375032071</c:v>
                </c:pt>
                <c:pt idx="1819">
                  <c:v>0.74562648684649802</c:v>
                </c:pt>
                <c:pt idx="1820">
                  <c:v>0.74706001981763592</c:v>
                </c:pt>
                <c:pt idx="1821">
                  <c:v>0.74835554640446666</c:v>
                </c:pt>
                <c:pt idx="1822">
                  <c:v>0.74956005927838831</c:v>
                </c:pt>
                <c:pt idx="1823">
                  <c:v>0.75062327310038635</c:v>
                </c:pt>
                <c:pt idx="1824">
                  <c:v>0.75149693187625433</c:v>
                </c:pt>
                <c:pt idx="1825">
                  <c:v>0.75236063996370905</c:v>
                </c:pt>
                <c:pt idx="1826">
                  <c:v>0.75309841558900548</c:v>
                </c:pt>
                <c:pt idx="1827">
                  <c:v>0.7538219021276209</c:v>
                </c:pt>
                <c:pt idx="1828">
                  <c:v>0.7544822681665474</c:v>
                </c:pt>
                <c:pt idx="1829">
                  <c:v>0.75515574849301625</c:v>
                </c:pt>
                <c:pt idx="1830">
                  <c:v>0.75582011593620868</c:v>
                </c:pt>
                <c:pt idx="1831">
                  <c:v>0.75640523132196369</c:v>
                </c:pt>
                <c:pt idx="1832">
                  <c:v>0.75696644544513647</c:v>
                </c:pt>
                <c:pt idx="1833">
                  <c:v>0.75748169962664169</c:v>
                </c:pt>
                <c:pt idx="1834">
                  <c:v>0.75793304830614439</c:v>
                </c:pt>
                <c:pt idx="1835">
                  <c:v>0.75831642575765767</c:v>
                </c:pt>
                <c:pt idx="1836">
                  <c:v>0.75867780168614829</c:v>
                </c:pt>
                <c:pt idx="1837">
                  <c:v>0.75901397168843632</c:v>
                </c:pt>
                <c:pt idx="1838">
                  <c:v>0.75929509539028872</c:v>
                </c:pt>
                <c:pt idx="1839">
                  <c:v>0.75956978868109404</c:v>
                </c:pt>
                <c:pt idx="1840">
                  <c:v>0.75983588286712589</c:v>
                </c:pt>
                <c:pt idx="1841">
                  <c:v>0.76008327768889128</c:v>
                </c:pt>
                <c:pt idx="1842">
                  <c:v>0.76033314745397496</c:v>
                </c:pt>
                <c:pt idx="1843">
                  <c:v>0.76053584701295562</c:v>
                </c:pt>
                <c:pt idx="1844">
                  <c:v>0.76080219975781926</c:v>
                </c:pt>
                <c:pt idx="1845">
                  <c:v>0.76111911818599631</c:v>
                </c:pt>
                <c:pt idx="1846">
                  <c:v>0.76139670049616459</c:v>
                </c:pt>
                <c:pt idx="1847">
                  <c:v>0.76165391073254207</c:v>
                </c:pt>
                <c:pt idx="1848">
                  <c:v>0.76198161618792548</c:v>
                </c:pt>
                <c:pt idx="1849">
                  <c:v>0.76228634373160198</c:v>
                </c:pt>
                <c:pt idx="1850">
                  <c:v>0.76267437589266562</c:v>
                </c:pt>
                <c:pt idx="1851">
                  <c:v>0.76318150540258867</c:v>
                </c:pt>
                <c:pt idx="1852">
                  <c:v>0.76363309414227454</c:v>
                </c:pt>
                <c:pt idx="1853">
                  <c:v>0.76413839471503164</c:v>
                </c:pt>
                <c:pt idx="1854">
                  <c:v>0.76457167335094722</c:v>
                </c:pt>
                <c:pt idx="1855">
                  <c:v>0.76493251268186835</c:v>
                </c:pt>
                <c:pt idx="1856">
                  <c:v>0.76534798865442788</c:v>
                </c:pt>
                <c:pt idx="1857">
                  <c:v>0.7657447051320917</c:v>
                </c:pt>
                <c:pt idx="1858">
                  <c:v>0.76617027536210747</c:v>
                </c:pt>
                <c:pt idx="1859">
                  <c:v>0.76663774117317329</c:v>
                </c:pt>
                <c:pt idx="1860">
                  <c:v>0.76712122780049263</c:v>
                </c:pt>
                <c:pt idx="1861">
                  <c:v>0.76757951501410604</c:v>
                </c:pt>
                <c:pt idx="1862">
                  <c:v>0.76797383363753191</c:v>
                </c:pt>
                <c:pt idx="1863">
                  <c:v>0.76845904548890387</c:v>
                </c:pt>
                <c:pt idx="1864">
                  <c:v>0.76887950425583274</c:v>
                </c:pt>
                <c:pt idx="1865">
                  <c:v>0.76932511291486971</c:v>
                </c:pt>
                <c:pt idx="1866">
                  <c:v>0.76976743232348299</c:v>
                </c:pt>
                <c:pt idx="1867">
                  <c:v>0.77010316366073761</c:v>
                </c:pt>
                <c:pt idx="1868">
                  <c:v>0.77037044939658939</c:v>
                </c:pt>
                <c:pt idx="1869">
                  <c:v>0.77061630169436057</c:v>
                </c:pt>
                <c:pt idx="1870">
                  <c:v>0.77075495068937727</c:v>
                </c:pt>
                <c:pt idx="1871">
                  <c:v>0.7709620900849683</c:v>
                </c:pt>
                <c:pt idx="1872">
                  <c:v>0.77115792615314172</c:v>
                </c:pt>
                <c:pt idx="1873">
                  <c:v>0.77136972747394295</c:v>
                </c:pt>
                <c:pt idx="1874">
                  <c:v>0.77162016003177891</c:v>
                </c:pt>
                <c:pt idx="1875">
                  <c:v>0.77184391412527675</c:v>
                </c:pt>
                <c:pt idx="1876">
                  <c:v>0.77206244401020008</c:v>
                </c:pt>
                <c:pt idx="1877">
                  <c:v>0.7722648255543767</c:v>
                </c:pt>
                <c:pt idx="1878">
                  <c:v>0.77242836587726005</c:v>
                </c:pt>
                <c:pt idx="1879">
                  <c:v>0.77263459604338536</c:v>
                </c:pt>
                <c:pt idx="1880">
                  <c:v>0.77289147384511558</c:v>
                </c:pt>
                <c:pt idx="1881">
                  <c:v>0.77307937535598958</c:v>
                </c:pt>
                <c:pt idx="1882">
                  <c:v>0.77325188088456231</c:v>
                </c:pt>
                <c:pt idx="1883">
                  <c:v>0.77341747899020863</c:v>
                </c:pt>
                <c:pt idx="1884">
                  <c:v>0.77349606662845194</c:v>
                </c:pt>
                <c:pt idx="1885">
                  <c:v>0.7736436415120066</c:v>
                </c:pt>
                <c:pt idx="1886">
                  <c:v>0.77386760865583903</c:v>
                </c:pt>
                <c:pt idx="1887">
                  <c:v>0.7740369664485236</c:v>
                </c:pt>
                <c:pt idx="1888">
                  <c:v>0.77416952519455562</c:v>
                </c:pt>
                <c:pt idx="1889">
                  <c:v>0.77432950331755712</c:v>
                </c:pt>
                <c:pt idx="1890">
                  <c:v>0.7745055320123263</c:v>
                </c:pt>
                <c:pt idx="1891">
                  <c:v>0.77478577654520786</c:v>
                </c:pt>
                <c:pt idx="1892">
                  <c:v>0.77514267719724239</c:v>
                </c:pt>
                <c:pt idx="1893">
                  <c:v>0.77554764609889271</c:v>
                </c:pt>
                <c:pt idx="1894">
                  <c:v>0.77598135731901596</c:v>
                </c:pt>
                <c:pt idx="1895">
                  <c:v>0.77645659184667493</c:v>
                </c:pt>
                <c:pt idx="1896">
                  <c:v>0.77691974728906166</c:v>
                </c:pt>
                <c:pt idx="1897">
                  <c:v>0.7774307668134397</c:v>
                </c:pt>
                <c:pt idx="1898">
                  <c:v>0.77792578357842324</c:v>
                </c:pt>
                <c:pt idx="1899">
                  <c:v>0.77839660852019266</c:v>
                </c:pt>
                <c:pt idx="1900">
                  <c:v>0.77891666789218572</c:v>
                </c:pt>
                <c:pt idx="1901">
                  <c:v>0.77950117929836493</c:v>
                </c:pt>
                <c:pt idx="1902">
                  <c:v>0.78001160205844455</c:v>
                </c:pt>
                <c:pt idx="1903">
                  <c:v>0.780559757773581</c:v>
                </c:pt>
                <c:pt idx="1904">
                  <c:v>0.78098485799875872</c:v>
                </c:pt>
                <c:pt idx="1905">
                  <c:v>0.78138564668401156</c:v>
                </c:pt>
                <c:pt idx="1906">
                  <c:v>0.78161663598769981</c:v>
                </c:pt>
                <c:pt idx="1907">
                  <c:v>0.78174379968411578</c:v>
                </c:pt>
                <c:pt idx="1908">
                  <c:v>0.78172681326501203</c:v>
                </c:pt>
                <c:pt idx="1909">
                  <c:v>0.78152468302345601</c:v>
                </c:pt>
                <c:pt idx="1910">
                  <c:v>0.78127810146971399</c:v>
                </c:pt>
                <c:pt idx="1911">
                  <c:v>0.78090675166621359</c:v>
                </c:pt>
                <c:pt idx="1912">
                  <c:v>0.78048683429570642</c:v>
                </c:pt>
                <c:pt idx="1913">
                  <c:v>0.77998570293416869</c:v>
                </c:pt>
                <c:pt idx="1914">
                  <c:v>0.77941726996371796</c:v>
                </c:pt>
                <c:pt idx="1915">
                  <c:v>0.77870297711982028</c:v>
                </c:pt>
                <c:pt idx="1916">
                  <c:v>0.77804224960001134</c:v>
                </c:pt>
                <c:pt idx="1917">
                  <c:v>0.77730485286316098</c:v>
                </c:pt>
                <c:pt idx="1918">
                  <c:v>0.77664018708950489</c:v>
                </c:pt>
                <c:pt idx="1919">
                  <c:v>0.77600216642249664</c:v>
                </c:pt>
                <c:pt idx="1920">
                  <c:v>0.77541706815544742</c:v>
                </c:pt>
                <c:pt idx="1921">
                  <c:v>0.77480221655942927</c:v>
                </c:pt>
                <c:pt idx="1922">
                  <c:v>0.77435044294477529</c:v>
                </c:pt>
                <c:pt idx="1923">
                  <c:v>0.774070754040037</c:v>
                </c:pt>
                <c:pt idx="1924">
                  <c:v>0.77377583593127541</c:v>
                </c:pt>
                <c:pt idx="1925">
                  <c:v>0.77357759510189406</c:v>
                </c:pt>
                <c:pt idx="1926">
                  <c:v>0.77341878054139102</c:v>
                </c:pt>
                <c:pt idx="1927">
                  <c:v>0.77327814906532721</c:v>
                </c:pt>
                <c:pt idx="1928">
                  <c:v>0.77307160847696033</c:v>
                </c:pt>
                <c:pt idx="1929">
                  <c:v>0.77313579932172161</c:v>
                </c:pt>
                <c:pt idx="1930">
                  <c:v>0.773390015350087</c:v>
                </c:pt>
                <c:pt idx="1931">
                  <c:v>0.77354398630391696</c:v>
                </c:pt>
                <c:pt idx="1932">
                  <c:v>0.77379102741406303</c:v>
                </c:pt>
                <c:pt idx="1933">
                  <c:v>0.77406727774736162</c:v>
                </c:pt>
                <c:pt idx="1934">
                  <c:v>0.77433235185247173</c:v>
                </c:pt>
                <c:pt idx="1935">
                  <c:v>0.77459583724965642</c:v>
                </c:pt>
                <c:pt idx="1936">
                  <c:v>0.77497829456008105</c:v>
                </c:pt>
                <c:pt idx="1937">
                  <c:v>0.77526186619880522</c:v>
                </c:pt>
                <c:pt idx="1938">
                  <c:v>0.77539194614436002</c:v>
                </c:pt>
                <c:pt idx="1939">
                  <c:v>0.77570429477237468</c:v>
                </c:pt>
                <c:pt idx="1940">
                  <c:v>0.77616312007735733</c:v>
                </c:pt>
                <c:pt idx="1941">
                  <c:v>0.77647417344749625</c:v>
                </c:pt>
                <c:pt idx="1942">
                  <c:v>0.77684865838505301</c:v>
                </c:pt>
                <c:pt idx="1943">
                  <c:v>0.77703968621575559</c:v>
                </c:pt>
                <c:pt idx="1944">
                  <c:v>0.77705302742951599</c:v>
                </c:pt>
                <c:pt idx="1945">
                  <c:v>0.77710646909475367</c:v>
                </c:pt>
                <c:pt idx="1946">
                  <c:v>0.77709217923502072</c:v>
                </c:pt>
                <c:pt idx="1947">
                  <c:v>0.77706041667015802</c:v>
                </c:pt>
                <c:pt idx="1948">
                  <c:v>0.7770342858844147</c:v>
                </c:pt>
                <c:pt idx="1949">
                  <c:v>0.7769181101207453</c:v>
                </c:pt>
                <c:pt idx="1950">
                  <c:v>0.77680399446465065</c:v>
                </c:pt>
                <c:pt idx="1951">
                  <c:v>0.77648910980602892</c:v>
                </c:pt>
                <c:pt idx="1952">
                  <c:v>0.77597551044644908</c:v>
                </c:pt>
                <c:pt idx="1953">
                  <c:v>0.77552241310201742</c:v>
                </c:pt>
                <c:pt idx="1954">
                  <c:v>0.77486963937784292</c:v>
                </c:pt>
                <c:pt idx="1955">
                  <c:v>0.77438513571031464</c:v>
                </c:pt>
                <c:pt idx="1956">
                  <c:v>0.77399211223462439</c:v>
                </c:pt>
                <c:pt idx="1957">
                  <c:v>0.77363167831744839</c:v>
                </c:pt>
                <c:pt idx="1958">
                  <c:v>0.77334212819228665</c:v>
                </c:pt>
                <c:pt idx="1959">
                  <c:v>0.77304899959113393</c:v>
                </c:pt>
                <c:pt idx="1960">
                  <c:v>0.77279703106751574</c:v>
                </c:pt>
                <c:pt idx="1961">
                  <c:v>0.77256928595085306</c:v>
                </c:pt>
                <c:pt idx="1962">
                  <c:v>0.7723055226397989</c:v>
                </c:pt>
                <c:pt idx="1963">
                  <c:v>0.77216628389035158</c:v>
                </c:pt>
                <c:pt idx="1964">
                  <c:v>0.77216548129930762</c:v>
                </c:pt>
                <c:pt idx="1965">
                  <c:v>0.77211467622379171</c:v>
                </c:pt>
                <c:pt idx="1966">
                  <c:v>0.77221388791227963</c:v>
                </c:pt>
                <c:pt idx="1967">
                  <c:v>0.77213621068058602</c:v>
                </c:pt>
                <c:pt idx="1968">
                  <c:v>0.77189519619153169</c:v>
                </c:pt>
                <c:pt idx="1969">
                  <c:v>0.77171782927292865</c:v>
                </c:pt>
                <c:pt idx="1970">
                  <c:v>0.77144301535834059</c:v>
                </c:pt>
                <c:pt idx="1971">
                  <c:v>0.7712286806819284</c:v>
                </c:pt>
                <c:pt idx="1972">
                  <c:v>0.7711933315591103</c:v>
                </c:pt>
                <c:pt idx="1973">
                  <c:v>0.77096421827749195</c:v>
                </c:pt>
                <c:pt idx="1974">
                  <c:v>0.77047592895248229</c:v>
                </c:pt>
                <c:pt idx="1975">
                  <c:v>0.77024013872118668</c:v>
                </c:pt>
                <c:pt idx="1976">
                  <c:v>0.77010540346134604</c:v>
                </c:pt>
                <c:pt idx="1977">
                  <c:v>0.76988018807697267</c:v>
                </c:pt>
                <c:pt idx="1978">
                  <c:v>0.7697552765739557</c:v>
                </c:pt>
                <c:pt idx="1979">
                  <c:v>0.76971685329379047</c:v>
                </c:pt>
                <c:pt idx="1980">
                  <c:v>0.76935793329247126</c:v>
                </c:pt>
                <c:pt idx="1981">
                  <c:v>0.76888654645267662</c:v>
                </c:pt>
                <c:pt idx="1982">
                  <c:v>0.76874753177935862</c:v>
                </c:pt>
                <c:pt idx="1983">
                  <c:v>0.76868660285369828</c:v>
                </c:pt>
                <c:pt idx="1984">
                  <c:v>0.76851530981521066</c:v>
                </c:pt>
                <c:pt idx="1985">
                  <c:v>0.76861612276220559</c:v>
                </c:pt>
                <c:pt idx="1986">
                  <c:v>0.7688042564243599</c:v>
                </c:pt>
                <c:pt idx="1987">
                  <c:v>0.76881365920210065</c:v>
                </c:pt>
                <c:pt idx="1988">
                  <c:v>0.76901962793001599</c:v>
                </c:pt>
                <c:pt idx="1989">
                  <c:v>0.76937534722402601</c:v>
                </c:pt>
                <c:pt idx="1990">
                  <c:v>0.76951422557643046</c:v>
                </c:pt>
                <c:pt idx="1991">
                  <c:v>0.76947813241575658</c:v>
                </c:pt>
                <c:pt idx="1992">
                  <c:v>0.76948239305534161</c:v>
                </c:pt>
                <c:pt idx="1993">
                  <c:v>0.76939886611562969</c:v>
                </c:pt>
                <c:pt idx="1994">
                  <c:v>0.7693476621998524</c:v>
                </c:pt>
                <c:pt idx="1995">
                  <c:v>0.76944406938223597</c:v>
                </c:pt>
                <c:pt idx="1996">
                  <c:v>0.76945067212341767</c:v>
                </c:pt>
                <c:pt idx="1997">
                  <c:v>0.7694279924712627</c:v>
                </c:pt>
                <c:pt idx="1998">
                  <c:v>0.76933080966487533</c:v>
                </c:pt>
                <c:pt idx="1999">
                  <c:v>0.76931714227732506</c:v>
                </c:pt>
                <c:pt idx="2000">
                  <c:v>0.76937825263281245</c:v>
                </c:pt>
                <c:pt idx="2001">
                  <c:v>0.76931666066212534</c:v>
                </c:pt>
                <c:pt idx="2002">
                  <c:v>0.76919610669188032</c:v>
                </c:pt>
                <c:pt idx="2003">
                  <c:v>0.76888694370705835</c:v>
                </c:pt>
                <c:pt idx="2004">
                  <c:v>0.76851785089967806</c:v>
                </c:pt>
                <c:pt idx="2005">
                  <c:v>0.76810277833211271</c:v>
                </c:pt>
                <c:pt idx="2006">
                  <c:v>0.76746048189248472</c:v>
                </c:pt>
                <c:pt idx="2007">
                  <c:v>0.76688994623070361</c:v>
                </c:pt>
                <c:pt idx="2008">
                  <c:v>0.76636534993422201</c:v>
                </c:pt>
                <c:pt idx="2009">
                  <c:v>0.76582180543707468</c:v>
                </c:pt>
                <c:pt idx="2010">
                  <c:v>0.76561714765915079</c:v>
                </c:pt>
                <c:pt idx="2011">
                  <c:v>0.76544226220244305</c:v>
                </c:pt>
                <c:pt idx="2012">
                  <c:v>0.76508283536721466</c:v>
                </c:pt>
                <c:pt idx="2013">
                  <c:v>0.76467289950039541</c:v>
                </c:pt>
                <c:pt idx="2014">
                  <c:v>0.76415850606717939</c:v>
                </c:pt>
                <c:pt idx="2015">
                  <c:v>0.76356510531868105</c:v>
                </c:pt>
                <c:pt idx="2016">
                  <c:v>0.76306278989517062</c:v>
                </c:pt>
                <c:pt idx="2017">
                  <c:v>0.76257304424525507</c:v>
                </c:pt>
                <c:pt idx="2018">
                  <c:v>0.76207273358776861</c:v>
                </c:pt>
                <c:pt idx="2019">
                  <c:v>0.76153154857924399</c:v>
                </c:pt>
                <c:pt idx="2020">
                  <c:v>0.76076344065801205</c:v>
                </c:pt>
                <c:pt idx="2021">
                  <c:v>0.76034289814814493</c:v>
                </c:pt>
                <c:pt idx="2022">
                  <c:v>0.75997602862564795</c:v>
                </c:pt>
                <c:pt idx="2023">
                  <c:v>0.75926337117016807</c:v>
                </c:pt>
                <c:pt idx="2024">
                  <c:v>0.75857091368302465</c:v>
                </c:pt>
                <c:pt idx="2025">
                  <c:v>0.75761193784468339</c:v>
                </c:pt>
                <c:pt idx="2026">
                  <c:v>0.75662499030216601</c:v>
                </c:pt>
                <c:pt idx="2027">
                  <c:v>0.75605080215177267</c:v>
                </c:pt>
                <c:pt idx="2028">
                  <c:v>0.7554673276206062</c:v>
                </c:pt>
                <c:pt idx="2029">
                  <c:v>0.75476018115909937</c:v>
                </c:pt>
                <c:pt idx="2030">
                  <c:v>0.75389921616772027</c:v>
                </c:pt>
                <c:pt idx="2031">
                  <c:v>0.75293335324050803</c:v>
                </c:pt>
                <c:pt idx="2032">
                  <c:v>0.75244432186862376</c:v>
                </c:pt>
                <c:pt idx="2033">
                  <c:v>0.75198386914456761</c:v>
                </c:pt>
                <c:pt idx="2034">
                  <c:v>0.75146606575722752</c:v>
                </c:pt>
                <c:pt idx="2035">
                  <c:v>0.75088922011244108</c:v>
                </c:pt>
                <c:pt idx="2036">
                  <c:v>0.75008759375063672</c:v>
                </c:pt>
                <c:pt idx="2037">
                  <c:v>0.74934462839794092</c:v>
                </c:pt>
                <c:pt idx="2038">
                  <c:v>0.74837104680662137</c:v>
                </c:pt>
                <c:pt idx="2039">
                  <c:v>0.74762306597503869</c:v>
                </c:pt>
                <c:pt idx="2040">
                  <c:v>0.74680455920434896</c:v>
                </c:pt>
                <c:pt idx="2041">
                  <c:v>0.74580983667994127</c:v>
                </c:pt>
                <c:pt idx="2042">
                  <c:v>0.74555000747965738</c:v>
                </c:pt>
                <c:pt idx="2043">
                  <c:v>0.7452728255408263</c:v>
                </c:pt>
                <c:pt idx="2044">
                  <c:v>0.74497304375314399</c:v>
                </c:pt>
                <c:pt idx="2045">
                  <c:v>0.74484704065563967</c:v>
                </c:pt>
                <c:pt idx="2046">
                  <c:v>0.74408207203563037</c:v>
                </c:pt>
                <c:pt idx="2047">
                  <c:v>0.74322913606557339</c:v>
                </c:pt>
                <c:pt idx="2048">
                  <c:v>0.74225489385361787</c:v>
                </c:pt>
                <c:pt idx="2049">
                  <c:v>0.74125780064485092</c:v>
                </c:pt>
                <c:pt idx="2050">
                  <c:v>0.7410720177908986</c:v>
                </c:pt>
              </c:numCache>
            </c:numRef>
          </c:yVal>
          <c:smooth val="1"/>
          <c:extLst>
            <c:ext xmlns:c16="http://schemas.microsoft.com/office/drawing/2014/chart" uri="{C3380CC4-5D6E-409C-BE32-E72D297353CC}">
              <c16:uniqueId val="{00000004-298A-4F25-BE2C-B7E3B2905905}"/>
            </c:ext>
          </c:extLst>
        </c:ser>
        <c:ser>
          <c:idx val="5"/>
          <c:order val="5"/>
          <c:tx>
            <c:strRef>
              <c:f>asd_average!$G$1</c:f>
              <c:strCache>
                <c:ptCount val="1"/>
                <c:pt idx="0">
                  <c:v>sde_nitzan</c:v>
                </c:pt>
              </c:strCache>
            </c:strRef>
          </c:tx>
          <c:spPr>
            <a:ln w="19050" cap="rnd">
              <a:solidFill>
                <a:schemeClr val="accent6"/>
              </a:solidFill>
              <a:round/>
            </a:ln>
            <a:effectLst/>
          </c:spPr>
          <c:marker>
            <c:symbol val="none"/>
          </c:marker>
          <c:xVal>
            <c:numRef>
              <c:f>asd_average!$A$2:$A$2052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asd_average!$G$2:$G$2052</c:f>
              <c:numCache>
                <c:formatCode>General</c:formatCode>
                <c:ptCount val="2051"/>
                <c:pt idx="0">
                  <c:v>9.1181135076821962E-2</c:v>
                </c:pt>
                <c:pt idx="1">
                  <c:v>9.2721916077456293E-2</c:v>
                </c:pt>
                <c:pt idx="2">
                  <c:v>9.5158863454971973E-2</c:v>
                </c:pt>
                <c:pt idx="3">
                  <c:v>9.5520750358320305E-2</c:v>
                </c:pt>
                <c:pt idx="4">
                  <c:v>9.3661663954076643E-2</c:v>
                </c:pt>
                <c:pt idx="5">
                  <c:v>9.4187726949141973E-2</c:v>
                </c:pt>
                <c:pt idx="6">
                  <c:v>9.465480446779162E-2</c:v>
                </c:pt>
                <c:pt idx="7">
                  <c:v>9.449329357785663E-2</c:v>
                </c:pt>
                <c:pt idx="8">
                  <c:v>9.4036309098099624E-2</c:v>
                </c:pt>
                <c:pt idx="9">
                  <c:v>9.5031644160713635E-2</c:v>
                </c:pt>
                <c:pt idx="10">
                  <c:v>9.6087688073468305E-2</c:v>
                </c:pt>
                <c:pt idx="11">
                  <c:v>9.5680311667259668E-2</c:v>
                </c:pt>
                <c:pt idx="12">
                  <c:v>9.6551493948359643E-2</c:v>
                </c:pt>
                <c:pt idx="13">
                  <c:v>9.709124747880464E-2</c:v>
                </c:pt>
                <c:pt idx="14">
                  <c:v>9.6747077784079316E-2</c:v>
                </c:pt>
                <c:pt idx="15">
                  <c:v>9.8509493157785302E-2</c:v>
                </c:pt>
                <c:pt idx="16">
                  <c:v>9.9007174152401969E-2</c:v>
                </c:pt>
                <c:pt idx="17">
                  <c:v>9.8385527628029282E-2</c:v>
                </c:pt>
                <c:pt idx="18">
                  <c:v>0.10036658541778598</c:v>
                </c:pt>
                <c:pt idx="19">
                  <c:v>9.9881452280105962E-2</c:v>
                </c:pt>
                <c:pt idx="20">
                  <c:v>9.8765740647317968E-2</c:v>
                </c:pt>
                <c:pt idx="21">
                  <c:v>0.10082440644637163</c:v>
                </c:pt>
                <c:pt idx="22">
                  <c:v>0.10125757550312763</c:v>
                </c:pt>
                <c:pt idx="23">
                  <c:v>0.10161168470112764</c:v>
                </c:pt>
                <c:pt idx="24">
                  <c:v>0.103402970634975</c:v>
                </c:pt>
                <c:pt idx="25">
                  <c:v>0.104491250971167</c:v>
                </c:pt>
                <c:pt idx="26">
                  <c:v>0.10497770931350033</c:v>
                </c:pt>
                <c:pt idx="27">
                  <c:v>0.10514669316194432</c:v>
                </c:pt>
                <c:pt idx="28">
                  <c:v>0.10538875424230167</c:v>
                </c:pt>
                <c:pt idx="29">
                  <c:v>0.10623334557573801</c:v>
                </c:pt>
                <c:pt idx="30">
                  <c:v>0.10727749325574766</c:v>
                </c:pt>
                <c:pt idx="31">
                  <c:v>0.10750076884630866</c:v>
                </c:pt>
                <c:pt idx="32">
                  <c:v>0.108705643059559</c:v>
                </c:pt>
                <c:pt idx="33">
                  <c:v>0.110046395279155</c:v>
                </c:pt>
                <c:pt idx="34">
                  <c:v>0.110326920197908</c:v>
                </c:pt>
                <c:pt idx="35">
                  <c:v>0.110865136517713</c:v>
                </c:pt>
                <c:pt idx="36">
                  <c:v>0.11155411428192534</c:v>
                </c:pt>
                <c:pt idx="37">
                  <c:v>0.11236900034640267</c:v>
                </c:pt>
                <c:pt idx="38">
                  <c:v>0.11400795704873468</c:v>
                </c:pt>
                <c:pt idx="39">
                  <c:v>0.11546384724165566</c:v>
                </c:pt>
                <c:pt idx="40">
                  <c:v>0.11645075409883833</c:v>
                </c:pt>
                <c:pt idx="41">
                  <c:v>0.11745859067174901</c:v>
                </c:pt>
                <c:pt idx="42">
                  <c:v>0.11816912991955868</c:v>
                </c:pt>
                <c:pt idx="43">
                  <c:v>0.11849618039864133</c:v>
                </c:pt>
                <c:pt idx="44">
                  <c:v>0.11852984985491799</c:v>
                </c:pt>
                <c:pt idx="45">
                  <c:v>0.11970922156751834</c:v>
                </c:pt>
                <c:pt idx="46">
                  <c:v>0.12126380067496433</c:v>
                </c:pt>
                <c:pt idx="47">
                  <c:v>0.12222523637874899</c:v>
                </c:pt>
                <c:pt idx="48">
                  <c:v>0.12277865962478801</c:v>
                </c:pt>
                <c:pt idx="49">
                  <c:v>0.12342094010437833</c:v>
                </c:pt>
                <c:pt idx="50">
                  <c:v>0.12440061924123368</c:v>
                </c:pt>
                <c:pt idx="51">
                  <c:v>0.12560944107315433</c:v>
                </c:pt>
                <c:pt idx="52">
                  <c:v>0.12617531101965565</c:v>
                </c:pt>
                <c:pt idx="53">
                  <c:v>0.12634760681939633</c:v>
                </c:pt>
                <c:pt idx="54">
                  <c:v>0.127306121839557</c:v>
                </c:pt>
                <c:pt idx="55">
                  <c:v>0.128288282667506</c:v>
                </c:pt>
                <c:pt idx="56">
                  <c:v>0.12895370367703668</c:v>
                </c:pt>
                <c:pt idx="57">
                  <c:v>0.12915205603931434</c:v>
                </c:pt>
                <c:pt idx="58">
                  <c:v>0.12941352304796669</c:v>
                </c:pt>
                <c:pt idx="59">
                  <c:v>0.12990094456647566</c:v>
                </c:pt>
                <c:pt idx="60">
                  <c:v>0.130627749177534</c:v>
                </c:pt>
                <c:pt idx="61">
                  <c:v>0.13135884171349066</c:v>
                </c:pt>
                <c:pt idx="62">
                  <c:v>0.13211307723337901</c:v>
                </c:pt>
                <c:pt idx="63">
                  <c:v>0.13281241497455867</c:v>
                </c:pt>
                <c:pt idx="64">
                  <c:v>0.13316877814831568</c:v>
                </c:pt>
                <c:pt idx="65">
                  <c:v>0.13367388366151234</c:v>
                </c:pt>
                <c:pt idx="66">
                  <c:v>0.134145359167711</c:v>
                </c:pt>
                <c:pt idx="67">
                  <c:v>0.13406996379774702</c:v>
                </c:pt>
                <c:pt idx="68">
                  <c:v>0.13483357732246501</c:v>
                </c:pt>
                <c:pt idx="69">
                  <c:v>0.135729619649815</c:v>
                </c:pt>
                <c:pt idx="70">
                  <c:v>0.13586453990396999</c:v>
                </c:pt>
                <c:pt idx="71">
                  <c:v>0.13649412250240434</c:v>
                </c:pt>
                <c:pt idx="72">
                  <c:v>0.13704361460279665</c:v>
                </c:pt>
                <c:pt idx="73">
                  <c:v>0.13723702760824932</c:v>
                </c:pt>
                <c:pt idx="74">
                  <c:v>0.13796145617655767</c:v>
                </c:pt>
                <c:pt idx="75">
                  <c:v>0.1385015656987483</c:v>
                </c:pt>
                <c:pt idx="76">
                  <c:v>0.13879704241687965</c:v>
                </c:pt>
                <c:pt idx="77">
                  <c:v>0.1394687240140777</c:v>
                </c:pt>
                <c:pt idx="78">
                  <c:v>0.140384713364516</c:v>
                </c:pt>
                <c:pt idx="79">
                  <c:v>0.14116033786031032</c:v>
                </c:pt>
                <c:pt idx="80">
                  <c:v>0.14133028123795269</c:v>
                </c:pt>
                <c:pt idx="81">
                  <c:v>0.14146235060828369</c:v>
                </c:pt>
                <c:pt idx="82">
                  <c:v>0.14190485212008833</c:v>
                </c:pt>
                <c:pt idx="83">
                  <c:v>0.14275317539577834</c:v>
                </c:pt>
                <c:pt idx="84">
                  <c:v>0.14322238109546334</c:v>
                </c:pt>
                <c:pt idx="85">
                  <c:v>0.14386937626278065</c:v>
                </c:pt>
                <c:pt idx="86">
                  <c:v>0.144904764232998</c:v>
                </c:pt>
                <c:pt idx="87">
                  <c:v>0.14578969339838765</c:v>
                </c:pt>
                <c:pt idx="88">
                  <c:v>0.14657752087267398</c:v>
                </c:pt>
                <c:pt idx="89">
                  <c:v>0.14722946396106998</c:v>
                </c:pt>
                <c:pt idx="90">
                  <c:v>0.14763611087908834</c:v>
                </c:pt>
                <c:pt idx="91">
                  <c:v>0.14839000159565199</c:v>
                </c:pt>
                <c:pt idx="92">
                  <c:v>0.14929282040951733</c:v>
                </c:pt>
                <c:pt idx="93">
                  <c:v>0.14994666133693968</c:v>
                </c:pt>
                <c:pt idx="94">
                  <c:v>0.15083682641637267</c:v>
                </c:pt>
                <c:pt idx="95">
                  <c:v>0.15175912915569731</c:v>
                </c:pt>
                <c:pt idx="96">
                  <c:v>0.15254372329500931</c:v>
                </c:pt>
                <c:pt idx="97">
                  <c:v>0.15347205010917234</c:v>
                </c:pt>
                <c:pt idx="98">
                  <c:v>0.154427515714636</c:v>
                </c:pt>
                <c:pt idx="99">
                  <c:v>0.155376344408865</c:v>
                </c:pt>
                <c:pt idx="100">
                  <c:v>0.15645202367642533</c:v>
                </c:pt>
                <c:pt idx="101">
                  <c:v>0.157479377243751</c:v>
                </c:pt>
                <c:pt idx="102">
                  <c:v>0.15839888977908434</c:v>
                </c:pt>
                <c:pt idx="103">
                  <c:v>0.15921474345256767</c:v>
                </c:pt>
                <c:pt idx="104">
                  <c:v>0.16016904452047531</c:v>
                </c:pt>
                <c:pt idx="105">
                  <c:v>0.1611304057998357</c:v>
                </c:pt>
                <c:pt idx="106">
                  <c:v>0.16193957632795933</c:v>
                </c:pt>
                <c:pt idx="107">
                  <c:v>0.16303006052601168</c:v>
                </c:pt>
                <c:pt idx="108">
                  <c:v>0.16425926678191732</c:v>
                </c:pt>
                <c:pt idx="109">
                  <c:v>0.16542908452912833</c:v>
                </c:pt>
                <c:pt idx="110">
                  <c:v>0.16633240155078269</c:v>
                </c:pt>
                <c:pt idx="111">
                  <c:v>0.16730347077393501</c:v>
                </c:pt>
                <c:pt idx="112">
                  <c:v>0.16841968187285702</c:v>
                </c:pt>
                <c:pt idx="113">
                  <c:v>0.169431040890069</c:v>
                </c:pt>
                <c:pt idx="114">
                  <c:v>0.17046852109676836</c:v>
                </c:pt>
                <c:pt idx="115">
                  <c:v>0.171606212255658</c:v>
                </c:pt>
                <c:pt idx="116">
                  <c:v>0.17289458340201169</c:v>
                </c:pt>
                <c:pt idx="117">
                  <c:v>0.17407477366282634</c:v>
                </c:pt>
                <c:pt idx="118">
                  <c:v>0.17511645007181897</c:v>
                </c:pt>
                <c:pt idx="119">
                  <c:v>0.17609555139947433</c:v>
                </c:pt>
                <c:pt idx="120">
                  <c:v>0.17733033880426166</c:v>
                </c:pt>
                <c:pt idx="121">
                  <c:v>0.17865170996428836</c:v>
                </c:pt>
                <c:pt idx="122">
                  <c:v>0.17989619754528632</c:v>
                </c:pt>
                <c:pt idx="123">
                  <c:v>0.18096641949659334</c:v>
                </c:pt>
                <c:pt idx="124">
                  <c:v>0.18216217511354701</c:v>
                </c:pt>
                <c:pt idx="125">
                  <c:v>0.18349263414109299</c:v>
                </c:pt>
                <c:pt idx="126">
                  <c:v>0.18465469861928199</c:v>
                </c:pt>
                <c:pt idx="127">
                  <c:v>0.18584856889944867</c:v>
                </c:pt>
                <c:pt idx="128">
                  <c:v>0.18712360607882031</c:v>
                </c:pt>
                <c:pt idx="129">
                  <c:v>0.18847256727530867</c:v>
                </c:pt>
                <c:pt idx="130">
                  <c:v>0.18984232771931567</c:v>
                </c:pt>
                <c:pt idx="131">
                  <c:v>0.19126366321496369</c:v>
                </c:pt>
                <c:pt idx="132">
                  <c:v>0.19273023493733632</c:v>
                </c:pt>
                <c:pt idx="133">
                  <c:v>0.19396606233705502</c:v>
                </c:pt>
                <c:pt idx="134">
                  <c:v>0.19522713765075336</c:v>
                </c:pt>
                <c:pt idx="135">
                  <c:v>0.19665718170343835</c:v>
                </c:pt>
                <c:pt idx="136">
                  <c:v>0.19813404755368302</c:v>
                </c:pt>
                <c:pt idx="137">
                  <c:v>0.19962671707295665</c:v>
                </c:pt>
                <c:pt idx="138">
                  <c:v>0.20114905561640264</c:v>
                </c:pt>
                <c:pt idx="139">
                  <c:v>0.20276134443561833</c:v>
                </c:pt>
                <c:pt idx="140">
                  <c:v>0.20425959557701101</c:v>
                </c:pt>
                <c:pt idx="141">
                  <c:v>0.20572475121177966</c:v>
                </c:pt>
                <c:pt idx="142">
                  <c:v>0.20732056038953436</c:v>
                </c:pt>
                <c:pt idx="143">
                  <c:v>0.20883427129284834</c:v>
                </c:pt>
                <c:pt idx="144">
                  <c:v>0.21040305762069333</c:v>
                </c:pt>
                <c:pt idx="145">
                  <c:v>0.21212875709940002</c:v>
                </c:pt>
                <c:pt idx="146">
                  <c:v>0.2137620192246</c:v>
                </c:pt>
                <c:pt idx="147">
                  <c:v>0.21545261178761832</c:v>
                </c:pt>
                <c:pt idx="148">
                  <c:v>0.21724049442924934</c:v>
                </c:pt>
                <c:pt idx="149">
                  <c:v>0.21894593265270934</c:v>
                </c:pt>
                <c:pt idx="150">
                  <c:v>0.22063150849140931</c:v>
                </c:pt>
                <c:pt idx="151">
                  <c:v>0.22236327729977901</c:v>
                </c:pt>
                <c:pt idx="152">
                  <c:v>0.22422819105900568</c:v>
                </c:pt>
                <c:pt idx="153">
                  <c:v>0.22605415655502734</c:v>
                </c:pt>
                <c:pt idx="154">
                  <c:v>0.22787242447356867</c:v>
                </c:pt>
                <c:pt idx="155">
                  <c:v>0.22976044589076369</c:v>
                </c:pt>
                <c:pt idx="156">
                  <c:v>0.23160676495563268</c:v>
                </c:pt>
                <c:pt idx="157">
                  <c:v>0.23351343186792137</c:v>
                </c:pt>
                <c:pt idx="158">
                  <c:v>0.23552034171928535</c:v>
                </c:pt>
                <c:pt idx="159">
                  <c:v>0.2373646955574753</c:v>
                </c:pt>
                <c:pt idx="160">
                  <c:v>0.23926445340777999</c:v>
                </c:pt>
                <c:pt idx="161">
                  <c:v>0.24128297361406834</c:v>
                </c:pt>
                <c:pt idx="162">
                  <c:v>0.24326976246243334</c:v>
                </c:pt>
                <c:pt idx="163">
                  <c:v>0.24512156736743465</c:v>
                </c:pt>
                <c:pt idx="164">
                  <c:v>0.24691962516913768</c:v>
                </c:pt>
                <c:pt idx="165">
                  <c:v>0.24887416964471201</c:v>
                </c:pt>
                <c:pt idx="166">
                  <c:v>0.25083311717097467</c:v>
                </c:pt>
                <c:pt idx="167">
                  <c:v>0.25277513673195467</c:v>
                </c:pt>
                <c:pt idx="168">
                  <c:v>0.25470357146563966</c:v>
                </c:pt>
                <c:pt idx="169">
                  <c:v>0.2565785382293897</c:v>
                </c:pt>
                <c:pt idx="170">
                  <c:v>0.25843224827631733</c:v>
                </c:pt>
                <c:pt idx="171">
                  <c:v>0.26028435637891101</c:v>
                </c:pt>
                <c:pt idx="172">
                  <c:v>0.26209630644456428</c:v>
                </c:pt>
                <c:pt idx="173">
                  <c:v>0.26387876015687767</c:v>
                </c:pt>
                <c:pt idx="174">
                  <c:v>0.26565373836539163</c:v>
                </c:pt>
                <c:pt idx="175">
                  <c:v>0.26746928040679901</c:v>
                </c:pt>
                <c:pt idx="176">
                  <c:v>0.26922887559445802</c:v>
                </c:pt>
                <c:pt idx="177">
                  <c:v>0.27094580654354167</c:v>
                </c:pt>
                <c:pt idx="178">
                  <c:v>0.27268350318375495</c:v>
                </c:pt>
                <c:pt idx="179">
                  <c:v>0.27429707054887564</c:v>
                </c:pt>
                <c:pt idx="180">
                  <c:v>0.27586205992758833</c:v>
                </c:pt>
                <c:pt idx="181">
                  <c:v>0.277472933206656</c:v>
                </c:pt>
                <c:pt idx="182">
                  <c:v>0.27900567394741366</c:v>
                </c:pt>
                <c:pt idx="183">
                  <c:v>0.28054911348416428</c:v>
                </c:pt>
                <c:pt idx="184">
                  <c:v>0.28213621578639531</c:v>
                </c:pt>
                <c:pt idx="185">
                  <c:v>0.28362541764385835</c:v>
                </c:pt>
                <c:pt idx="186">
                  <c:v>0.28500863850737962</c:v>
                </c:pt>
                <c:pt idx="187">
                  <c:v>0.28633844939948033</c:v>
                </c:pt>
                <c:pt idx="188">
                  <c:v>0.28775782115938137</c:v>
                </c:pt>
                <c:pt idx="189">
                  <c:v>0.28911945658418398</c:v>
                </c:pt>
                <c:pt idx="190">
                  <c:v>0.29039601990097236</c:v>
                </c:pt>
                <c:pt idx="191">
                  <c:v>0.29161096928368968</c:v>
                </c:pt>
                <c:pt idx="192">
                  <c:v>0.29285217611879033</c:v>
                </c:pt>
                <c:pt idx="193">
                  <c:v>0.29404842148134869</c:v>
                </c:pt>
                <c:pt idx="194">
                  <c:v>0.29514580169079502</c:v>
                </c:pt>
                <c:pt idx="195">
                  <c:v>0.29630072011029934</c:v>
                </c:pt>
                <c:pt idx="196">
                  <c:v>0.297453854792533</c:v>
                </c:pt>
                <c:pt idx="197">
                  <c:v>0.29856510029281697</c:v>
                </c:pt>
                <c:pt idx="198">
                  <c:v>0.29963079425928663</c:v>
                </c:pt>
                <c:pt idx="199">
                  <c:v>0.30076292249349934</c:v>
                </c:pt>
                <c:pt idx="200">
                  <c:v>0.30191230510769967</c:v>
                </c:pt>
                <c:pt idx="201">
                  <c:v>0.30288948261863197</c:v>
                </c:pt>
                <c:pt idx="202">
                  <c:v>0.30394266055665103</c:v>
                </c:pt>
                <c:pt idx="203">
                  <c:v>0.30498222740300568</c:v>
                </c:pt>
                <c:pt idx="204">
                  <c:v>0.30584897631620134</c:v>
                </c:pt>
                <c:pt idx="205">
                  <c:v>0.30677643007612238</c:v>
                </c:pt>
                <c:pt idx="206">
                  <c:v>0.30773107245424802</c:v>
                </c:pt>
                <c:pt idx="207">
                  <c:v>0.30865242277595667</c:v>
                </c:pt>
                <c:pt idx="208">
                  <c:v>0.30951089707476204</c:v>
                </c:pt>
                <c:pt idx="209">
                  <c:v>0.31031870144936663</c:v>
                </c:pt>
                <c:pt idx="210">
                  <c:v>0.31109940803613595</c:v>
                </c:pt>
                <c:pt idx="211">
                  <c:v>0.31190242756819164</c:v>
                </c:pt>
                <c:pt idx="212">
                  <c:v>0.31263133532890935</c:v>
                </c:pt>
                <c:pt idx="213">
                  <c:v>0.31333565596814866</c:v>
                </c:pt>
                <c:pt idx="214">
                  <c:v>0.31414281581510894</c:v>
                </c:pt>
                <c:pt idx="215">
                  <c:v>0.31487994327143703</c:v>
                </c:pt>
                <c:pt idx="216">
                  <c:v>0.31556214592908605</c:v>
                </c:pt>
                <c:pt idx="217">
                  <c:v>0.31623868650279102</c:v>
                </c:pt>
                <c:pt idx="218">
                  <c:v>0.31687893918642901</c:v>
                </c:pt>
                <c:pt idx="219">
                  <c:v>0.31752986162146873</c:v>
                </c:pt>
                <c:pt idx="220">
                  <c:v>0.31821496209485534</c:v>
                </c:pt>
                <c:pt idx="221">
                  <c:v>0.31889732168106238</c:v>
                </c:pt>
                <c:pt idx="222">
                  <c:v>0.31955961777516267</c:v>
                </c:pt>
                <c:pt idx="223">
                  <c:v>0.32020751581108464</c:v>
                </c:pt>
                <c:pt idx="224">
                  <c:v>0.32087150632859829</c:v>
                </c:pt>
                <c:pt idx="225">
                  <c:v>0.32157098488781338</c:v>
                </c:pt>
                <c:pt idx="226">
                  <c:v>0.32228149827622432</c:v>
                </c:pt>
                <c:pt idx="227">
                  <c:v>0.32296446661175365</c:v>
                </c:pt>
                <c:pt idx="228">
                  <c:v>0.32365666894793299</c:v>
                </c:pt>
                <c:pt idx="229">
                  <c:v>0.32435939687210663</c:v>
                </c:pt>
                <c:pt idx="230">
                  <c:v>0.32506373346930334</c:v>
                </c:pt>
                <c:pt idx="231">
                  <c:v>0.3257376104700333</c:v>
                </c:pt>
                <c:pt idx="232">
                  <c:v>0.32641951775028039</c:v>
                </c:pt>
                <c:pt idx="233">
                  <c:v>0.32711513150520438</c:v>
                </c:pt>
                <c:pt idx="234">
                  <c:v>0.32775477930982</c:v>
                </c:pt>
                <c:pt idx="235">
                  <c:v>0.32842828083088166</c:v>
                </c:pt>
                <c:pt idx="236">
                  <c:v>0.32912582743787666</c:v>
                </c:pt>
                <c:pt idx="237">
                  <c:v>0.32977187435689598</c:v>
                </c:pt>
                <c:pt idx="238">
                  <c:v>0.33045856027504467</c:v>
                </c:pt>
                <c:pt idx="239">
                  <c:v>0.33114425475575304</c:v>
                </c:pt>
                <c:pt idx="240">
                  <c:v>0.33177114731244634</c:v>
                </c:pt>
                <c:pt idx="241">
                  <c:v>0.33246678227226201</c:v>
                </c:pt>
                <c:pt idx="242">
                  <c:v>0.33318001250617296</c:v>
                </c:pt>
                <c:pt idx="243">
                  <c:v>0.33385961264874497</c:v>
                </c:pt>
                <c:pt idx="244">
                  <c:v>0.33449904955154636</c:v>
                </c:pt>
                <c:pt idx="245">
                  <c:v>0.33518590839301038</c:v>
                </c:pt>
                <c:pt idx="246">
                  <c:v>0.33591952872834535</c:v>
                </c:pt>
                <c:pt idx="247">
                  <c:v>0.33658693259400563</c:v>
                </c:pt>
                <c:pt idx="248">
                  <c:v>0.33725656919763569</c:v>
                </c:pt>
                <c:pt idx="249">
                  <c:v>0.33792892186060802</c:v>
                </c:pt>
                <c:pt idx="250">
                  <c:v>0.33858180038495367</c:v>
                </c:pt>
                <c:pt idx="251">
                  <c:v>0.33927254091076503</c:v>
                </c:pt>
                <c:pt idx="252">
                  <c:v>0.33995852446587066</c:v>
                </c:pt>
                <c:pt idx="253">
                  <c:v>0.34060757066608965</c:v>
                </c:pt>
                <c:pt idx="254">
                  <c:v>0.34133722484283702</c:v>
                </c:pt>
                <c:pt idx="255">
                  <c:v>0.34206503987211301</c:v>
                </c:pt>
                <c:pt idx="256">
                  <c:v>0.34275853605637296</c:v>
                </c:pt>
                <c:pt idx="257">
                  <c:v>0.34349968444911566</c:v>
                </c:pt>
                <c:pt idx="258">
                  <c:v>0.34424203782335899</c:v>
                </c:pt>
                <c:pt idx="259">
                  <c:v>0.34496086378670737</c:v>
                </c:pt>
                <c:pt idx="260">
                  <c:v>0.34564315532912399</c:v>
                </c:pt>
                <c:pt idx="261">
                  <c:v>0.34636001137587735</c:v>
                </c:pt>
                <c:pt idx="262">
                  <c:v>0.34710319791143601</c:v>
                </c:pt>
                <c:pt idx="263">
                  <c:v>0.34784383402184699</c:v>
                </c:pt>
                <c:pt idx="264">
                  <c:v>0.34859361974168102</c:v>
                </c:pt>
                <c:pt idx="265">
                  <c:v>0.34935071233074894</c:v>
                </c:pt>
                <c:pt idx="266">
                  <c:v>0.35011698092044935</c:v>
                </c:pt>
                <c:pt idx="267">
                  <c:v>0.3509107978714387</c:v>
                </c:pt>
                <c:pt idx="268">
                  <c:v>0.35171270561611601</c:v>
                </c:pt>
                <c:pt idx="269">
                  <c:v>0.35249503936688137</c:v>
                </c:pt>
                <c:pt idx="270">
                  <c:v>0.35321021595964835</c:v>
                </c:pt>
                <c:pt idx="271">
                  <c:v>0.35396694040531701</c:v>
                </c:pt>
                <c:pt idx="272">
                  <c:v>0.35474259418503534</c:v>
                </c:pt>
                <c:pt idx="273">
                  <c:v>0.35546729810757799</c:v>
                </c:pt>
                <c:pt idx="274">
                  <c:v>0.35623552344727399</c:v>
                </c:pt>
                <c:pt idx="275">
                  <c:v>0.35698506160200938</c:v>
                </c:pt>
                <c:pt idx="276">
                  <c:v>0.35766904776190761</c:v>
                </c:pt>
                <c:pt idx="277">
                  <c:v>0.3584111513186557</c:v>
                </c:pt>
                <c:pt idx="278">
                  <c:v>0.35913943379674168</c:v>
                </c:pt>
                <c:pt idx="279">
                  <c:v>0.35983092320377102</c:v>
                </c:pt>
                <c:pt idx="280">
                  <c:v>0.36055231805784366</c:v>
                </c:pt>
                <c:pt idx="281">
                  <c:v>0.36128108216375637</c:v>
                </c:pt>
                <c:pt idx="282">
                  <c:v>0.36201679470532899</c:v>
                </c:pt>
                <c:pt idx="283">
                  <c:v>0.36276644122344798</c:v>
                </c:pt>
                <c:pt idx="284">
                  <c:v>0.36347137718288436</c:v>
                </c:pt>
                <c:pt idx="285">
                  <c:v>0.36415731423335335</c:v>
                </c:pt>
                <c:pt idx="286">
                  <c:v>0.36486351605159301</c:v>
                </c:pt>
                <c:pt idx="287">
                  <c:v>0.36557637794170067</c:v>
                </c:pt>
                <c:pt idx="288">
                  <c:v>0.36629533691817501</c:v>
                </c:pt>
                <c:pt idx="289">
                  <c:v>0.367020463168513</c:v>
                </c:pt>
                <c:pt idx="290">
                  <c:v>0.36775062859195495</c:v>
                </c:pt>
                <c:pt idx="291">
                  <c:v>0.368511210238405</c:v>
                </c:pt>
                <c:pt idx="292">
                  <c:v>0.36927211763454665</c:v>
                </c:pt>
                <c:pt idx="293">
                  <c:v>0.36995143792094859</c:v>
                </c:pt>
                <c:pt idx="294">
                  <c:v>0.37061994508802071</c:v>
                </c:pt>
                <c:pt idx="295">
                  <c:v>0.37132646642054573</c:v>
                </c:pt>
                <c:pt idx="296">
                  <c:v>0.37209701653413402</c:v>
                </c:pt>
                <c:pt idx="297">
                  <c:v>0.37282292426403335</c:v>
                </c:pt>
                <c:pt idx="298">
                  <c:v>0.37353462083102501</c:v>
                </c:pt>
                <c:pt idx="299">
                  <c:v>0.37425757279953231</c:v>
                </c:pt>
                <c:pt idx="300">
                  <c:v>0.37494764669430164</c:v>
                </c:pt>
                <c:pt idx="301">
                  <c:v>0.37567508926072368</c:v>
                </c:pt>
                <c:pt idx="302">
                  <c:v>0.3764280742479113</c:v>
                </c:pt>
                <c:pt idx="303">
                  <c:v>0.37709947685378165</c:v>
                </c:pt>
                <c:pt idx="304">
                  <c:v>0.37778480657049202</c:v>
                </c:pt>
                <c:pt idx="305">
                  <c:v>0.37850163406753962</c:v>
                </c:pt>
                <c:pt idx="306">
                  <c:v>0.37923504640750733</c:v>
                </c:pt>
                <c:pt idx="307">
                  <c:v>0.37995025034940594</c:v>
                </c:pt>
                <c:pt idx="308">
                  <c:v>0.38063959440809231</c:v>
                </c:pt>
                <c:pt idx="309">
                  <c:v>0.38130964972025794</c:v>
                </c:pt>
                <c:pt idx="310">
                  <c:v>0.38198472487069896</c:v>
                </c:pt>
                <c:pt idx="311">
                  <c:v>0.3826792218191713</c:v>
                </c:pt>
                <c:pt idx="312">
                  <c:v>0.38338220042993204</c:v>
                </c:pt>
                <c:pt idx="313">
                  <c:v>0.38404335000371875</c:v>
                </c:pt>
                <c:pt idx="314">
                  <c:v>0.384693599659304</c:v>
                </c:pt>
                <c:pt idx="315">
                  <c:v>0.38534883993897567</c:v>
                </c:pt>
                <c:pt idx="316">
                  <c:v>0.38601817751404965</c:v>
                </c:pt>
                <c:pt idx="317">
                  <c:v>0.38669066452843365</c:v>
                </c:pt>
                <c:pt idx="318">
                  <c:v>0.38734818379440999</c:v>
                </c:pt>
                <c:pt idx="319">
                  <c:v>0.38797979578756264</c:v>
                </c:pt>
                <c:pt idx="320">
                  <c:v>0.38860540755136297</c:v>
                </c:pt>
                <c:pt idx="321">
                  <c:v>0.38923757091358202</c:v>
                </c:pt>
                <c:pt idx="322">
                  <c:v>0.38987375896272097</c:v>
                </c:pt>
                <c:pt idx="323">
                  <c:v>0.390481419320651</c:v>
                </c:pt>
                <c:pt idx="324">
                  <c:v>0.39110219213113001</c:v>
                </c:pt>
                <c:pt idx="325">
                  <c:v>0.39173970672816233</c:v>
                </c:pt>
                <c:pt idx="326">
                  <c:v>0.39237873223681968</c:v>
                </c:pt>
                <c:pt idx="327">
                  <c:v>0.39301678718208172</c:v>
                </c:pt>
                <c:pt idx="328">
                  <c:v>0.39363742254179135</c:v>
                </c:pt>
                <c:pt idx="329">
                  <c:v>0.39423050412257493</c:v>
                </c:pt>
                <c:pt idx="330">
                  <c:v>0.39481688821002431</c:v>
                </c:pt>
                <c:pt idx="331">
                  <c:v>0.39539362026849401</c:v>
                </c:pt>
                <c:pt idx="332">
                  <c:v>0.39595539556405535</c:v>
                </c:pt>
                <c:pt idx="333">
                  <c:v>0.39648876911404268</c:v>
                </c:pt>
                <c:pt idx="334">
                  <c:v>0.39706602072280567</c:v>
                </c:pt>
                <c:pt idx="335">
                  <c:v>0.39766787458253905</c:v>
                </c:pt>
                <c:pt idx="336">
                  <c:v>0.39822284401133268</c:v>
                </c:pt>
                <c:pt idx="337">
                  <c:v>0.39879112594104332</c:v>
                </c:pt>
                <c:pt idx="338">
                  <c:v>0.39935090056071471</c:v>
                </c:pt>
                <c:pt idx="339">
                  <c:v>0.39987748296219633</c:v>
                </c:pt>
                <c:pt idx="340">
                  <c:v>0.40041481749994973</c:v>
                </c:pt>
                <c:pt idx="341">
                  <c:v>0.40094606032382502</c:v>
                </c:pt>
                <c:pt idx="342">
                  <c:v>0.40146716935829502</c:v>
                </c:pt>
                <c:pt idx="343">
                  <c:v>0.40200628745549266</c:v>
                </c:pt>
                <c:pt idx="344">
                  <c:v>0.40253652407996193</c:v>
                </c:pt>
                <c:pt idx="345">
                  <c:v>0.40305848071261235</c:v>
                </c:pt>
                <c:pt idx="346">
                  <c:v>0.40358684650139232</c:v>
                </c:pt>
                <c:pt idx="347">
                  <c:v>0.40409470697828537</c:v>
                </c:pt>
                <c:pt idx="348">
                  <c:v>0.40459144004128</c:v>
                </c:pt>
                <c:pt idx="349">
                  <c:v>0.40509086306436698</c:v>
                </c:pt>
                <c:pt idx="350">
                  <c:v>0.40557490926342732</c:v>
                </c:pt>
                <c:pt idx="351">
                  <c:v>0.40605134073546906</c:v>
                </c:pt>
                <c:pt idx="352">
                  <c:v>0.40652531575249101</c:v>
                </c:pt>
                <c:pt idx="353">
                  <c:v>0.40699298369065301</c:v>
                </c:pt>
                <c:pt idx="354">
                  <c:v>0.40746564084722164</c:v>
                </c:pt>
                <c:pt idx="355">
                  <c:v>0.40794641273275128</c:v>
                </c:pt>
                <c:pt idx="356">
                  <c:v>0.40843074501914439</c:v>
                </c:pt>
                <c:pt idx="357">
                  <c:v>0.40885391689799072</c:v>
                </c:pt>
                <c:pt idx="358">
                  <c:v>0.40928510167946403</c:v>
                </c:pt>
                <c:pt idx="359">
                  <c:v>0.40978031757386701</c:v>
                </c:pt>
                <c:pt idx="360">
                  <c:v>0.41022145465577164</c:v>
                </c:pt>
                <c:pt idx="361">
                  <c:v>0.41064122224861305</c:v>
                </c:pt>
                <c:pt idx="362">
                  <c:v>0.41106497406733239</c:v>
                </c:pt>
                <c:pt idx="363">
                  <c:v>0.41150514264597771</c:v>
                </c:pt>
                <c:pt idx="364">
                  <c:v>0.41192164925860236</c:v>
                </c:pt>
                <c:pt idx="365">
                  <c:v>0.4123267495254313</c:v>
                </c:pt>
                <c:pt idx="366">
                  <c:v>0.41275568429348497</c:v>
                </c:pt>
                <c:pt idx="367">
                  <c:v>0.41317783369898636</c:v>
                </c:pt>
                <c:pt idx="368">
                  <c:v>0.41357244663240839</c:v>
                </c:pt>
                <c:pt idx="369">
                  <c:v>0.41393604507239329</c:v>
                </c:pt>
                <c:pt idx="370">
                  <c:v>0.41431691819762068</c:v>
                </c:pt>
                <c:pt idx="371">
                  <c:v>0.41470332230817036</c:v>
                </c:pt>
                <c:pt idx="372">
                  <c:v>0.41508913803878161</c:v>
                </c:pt>
                <c:pt idx="373">
                  <c:v>0.41547922449016766</c:v>
                </c:pt>
                <c:pt idx="374">
                  <c:v>0.41585601486711932</c:v>
                </c:pt>
                <c:pt idx="375">
                  <c:v>0.41622161097246596</c:v>
                </c:pt>
                <c:pt idx="376">
                  <c:v>0.41658380145653134</c:v>
                </c:pt>
                <c:pt idx="377">
                  <c:v>0.41691159550148971</c:v>
                </c:pt>
                <c:pt idx="378">
                  <c:v>0.41725036693111667</c:v>
                </c:pt>
                <c:pt idx="379">
                  <c:v>0.41762014845701967</c:v>
                </c:pt>
                <c:pt idx="380">
                  <c:v>0.41793711896759494</c:v>
                </c:pt>
                <c:pt idx="381">
                  <c:v>0.41824548069550338</c:v>
                </c:pt>
                <c:pt idx="382">
                  <c:v>0.41856163786804834</c:v>
                </c:pt>
                <c:pt idx="383">
                  <c:v>0.41887699248388038</c:v>
                </c:pt>
                <c:pt idx="384">
                  <c:v>0.41918725916038263</c:v>
                </c:pt>
                <c:pt idx="385">
                  <c:v>0.41950526036435098</c:v>
                </c:pt>
                <c:pt idx="386">
                  <c:v>0.41984125636864639</c:v>
                </c:pt>
                <c:pt idx="387">
                  <c:v>0.42015229013727834</c:v>
                </c:pt>
                <c:pt idx="388">
                  <c:v>0.42046801224690372</c:v>
                </c:pt>
                <c:pt idx="389">
                  <c:v>0.42079864297497865</c:v>
                </c:pt>
                <c:pt idx="390">
                  <c:v>0.42110234048814038</c:v>
                </c:pt>
                <c:pt idx="391">
                  <c:v>0.42137373981231568</c:v>
                </c:pt>
                <c:pt idx="392">
                  <c:v>0.42162447549022536</c:v>
                </c:pt>
                <c:pt idx="393">
                  <c:v>0.42188063536132497</c:v>
                </c:pt>
                <c:pt idx="394">
                  <c:v>0.42216068264938905</c:v>
                </c:pt>
                <c:pt idx="395">
                  <c:v>0.42243466811913466</c:v>
                </c:pt>
                <c:pt idx="396">
                  <c:v>0.42267631024152097</c:v>
                </c:pt>
                <c:pt idx="397">
                  <c:v>0.42292541536296963</c:v>
                </c:pt>
                <c:pt idx="398">
                  <c:v>0.42317652422744473</c:v>
                </c:pt>
                <c:pt idx="399">
                  <c:v>0.4234351149471956</c:v>
                </c:pt>
                <c:pt idx="400">
                  <c:v>0.42373114088692798</c:v>
                </c:pt>
                <c:pt idx="401">
                  <c:v>0.42399222793926433</c:v>
                </c:pt>
                <c:pt idx="402">
                  <c:v>0.42420965716423237</c:v>
                </c:pt>
                <c:pt idx="403">
                  <c:v>0.42440767568163468</c:v>
                </c:pt>
                <c:pt idx="404">
                  <c:v>0.42463090961006894</c:v>
                </c:pt>
                <c:pt idx="405">
                  <c:v>0.42487818356031398</c:v>
                </c:pt>
                <c:pt idx="406">
                  <c:v>0.42512757664710127</c:v>
                </c:pt>
                <c:pt idx="407">
                  <c:v>0.42531765333742899</c:v>
                </c:pt>
                <c:pt idx="408">
                  <c:v>0.42551832723512567</c:v>
                </c:pt>
                <c:pt idx="409">
                  <c:v>0.42573476115305731</c:v>
                </c:pt>
                <c:pt idx="410">
                  <c:v>0.42591711861197634</c:v>
                </c:pt>
                <c:pt idx="411">
                  <c:v>0.42610451816904371</c:v>
                </c:pt>
                <c:pt idx="412">
                  <c:v>0.42630639437725665</c:v>
                </c:pt>
                <c:pt idx="413">
                  <c:v>0.42652129062469707</c:v>
                </c:pt>
                <c:pt idx="414">
                  <c:v>0.42673599503546766</c:v>
                </c:pt>
                <c:pt idx="415">
                  <c:v>0.42693415970589504</c:v>
                </c:pt>
                <c:pt idx="416">
                  <c:v>0.42711467973926664</c:v>
                </c:pt>
                <c:pt idx="417">
                  <c:v>0.42730070899197631</c:v>
                </c:pt>
                <c:pt idx="418">
                  <c:v>0.42748704709860669</c:v>
                </c:pt>
                <c:pt idx="419">
                  <c:v>0.42764583193467631</c:v>
                </c:pt>
                <c:pt idx="420">
                  <c:v>0.42775003536673067</c:v>
                </c:pt>
                <c:pt idx="421">
                  <c:v>0.42791800841902106</c:v>
                </c:pt>
                <c:pt idx="422">
                  <c:v>0.42811147949459133</c:v>
                </c:pt>
                <c:pt idx="423">
                  <c:v>0.42828419089400099</c:v>
                </c:pt>
                <c:pt idx="424">
                  <c:v>0.42843570258538932</c:v>
                </c:pt>
                <c:pt idx="425">
                  <c:v>0.42857947914071498</c:v>
                </c:pt>
                <c:pt idx="426">
                  <c:v>0.42871888018893567</c:v>
                </c:pt>
                <c:pt idx="427">
                  <c:v>0.42884933637259232</c:v>
                </c:pt>
                <c:pt idx="428">
                  <c:v>0.42898144056864168</c:v>
                </c:pt>
                <c:pt idx="429">
                  <c:v>0.42911753264988434</c:v>
                </c:pt>
                <c:pt idx="430">
                  <c:v>0.4292599345372603</c:v>
                </c:pt>
                <c:pt idx="431">
                  <c:v>0.42942594860957772</c:v>
                </c:pt>
                <c:pt idx="432">
                  <c:v>0.42957508399785471</c:v>
                </c:pt>
                <c:pt idx="433">
                  <c:v>0.42970435004820401</c:v>
                </c:pt>
                <c:pt idx="434">
                  <c:v>0.42987358223804567</c:v>
                </c:pt>
                <c:pt idx="435">
                  <c:v>0.42996537579559835</c:v>
                </c:pt>
                <c:pt idx="436">
                  <c:v>0.43003601575361866</c:v>
                </c:pt>
                <c:pt idx="437">
                  <c:v>0.43019023442112164</c:v>
                </c:pt>
                <c:pt idx="438">
                  <c:v>0.43031391192180973</c:v>
                </c:pt>
                <c:pt idx="439">
                  <c:v>0.43044080442731764</c:v>
                </c:pt>
                <c:pt idx="440">
                  <c:v>0.43058578686043769</c:v>
                </c:pt>
                <c:pt idx="441">
                  <c:v>0.43068231756220632</c:v>
                </c:pt>
                <c:pt idx="442">
                  <c:v>0.430780641705034</c:v>
                </c:pt>
                <c:pt idx="443">
                  <c:v>0.43089867519131636</c:v>
                </c:pt>
                <c:pt idx="444">
                  <c:v>0.43103367692156763</c:v>
                </c:pt>
                <c:pt idx="445">
                  <c:v>0.43114554219994167</c:v>
                </c:pt>
                <c:pt idx="446">
                  <c:v>0.43123732224916339</c:v>
                </c:pt>
                <c:pt idx="447">
                  <c:v>0.43132710852587297</c:v>
                </c:pt>
                <c:pt idx="448">
                  <c:v>0.43144983414278504</c:v>
                </c:pt>
                <c:pt idx="449">
                  <c:v>0.43159016776793663</c:v>
                </c:pt>
                <c:pt idx="450">
                  <c:v>0.43172960018799628</c:v>
                </c:pt>
                <c:pt idx="451">
                  <c:v>0.43184648889706767</c:v>
                </c:pt>
                <c:pt idx="452">
                  <c:v>0.43194146973158265</c:v>
                </c:pt>
                <c:pt idx="453">
                  <c:v>0.43202473847197131</c:v>
                </c:pt>
                <c:pt idx="454">
                  <c:v>0.43211587665577267</c:v>
                </c:pt>
                <c:pt idx="455">
                  <c:v>0.43226636153515702</c:v>
                </c:pt>
                <c:pt idx="456">
                  <c:v>0.43237939438962397</c:v>
                </c:pt>
                <c:pt idx="457">
                  <c:v>0.4324308243142147</c:v>
                </c:pt>
                <c:pt idx="458">
                  <c:v>0.43249688471602837</c:v>
                </c:pt>
                <c:pt idx="459">
                  <c:v>0.43260742887267933</c:v>
                </c:pt>
                <c:pt idx="460">
                  <c:v>0.4327350265750583</c:v>
                </c:pt>
                <c:pt idx="461">
                  <c:v>0.43283544122360668</c:v>
                </c:pt>
                <c:pt idx="462">
                  <c:v>0.43292466649099098</c:v>
                </c:pt>
                <c:pt idx="463">
                  <c:v>0.43302668374315001</c:v>
                </c:pt>
                <c:pt idx="464">
                  <c:v>0.43314856215751929</c:v>
                </c:pt>
                <c:pt idx="465">
                  <c:v>0.43326934979121434</c:v>
                </c:pt>
                <c:pt idx="466">
                  <c:v>0.43337081350367829</c:v>
                </c:pt>
                <c:pt idx="467">
                  <c:v>0.43345266651722536</c:v>
                </c:pt>
                <c:pt idx="468">
                  <c:v>0.43353057360831504</c:v>
                </c:pt>
                <c:pt idx="469">
                  <c:v>0.43366347207969635</c:v>
                </c:pt>
                <c:pt idx="470">
                  <c:v>0.43379526045911837</c:v>
                </c:pt>
                <c:pt idx="471">
                  <c:v>0.43389391734243565</c:v>
                </c:pt>
                <c:pt idx="472">
                  <c:v>0.43401024815818495</c:v>
                </c:pt>
                <c:pt idx="473">
                  <c:v>0.43412402092511498</c:v>
                </c:pt>
                <c:pt idx="474">
                  <c:v>0.434237318020191</c:v>
                </c:pt>
                <c:pt idx="475">
                  <c:v>0.43435724537159465</c:v>
                </c:pt>
                <c:pt idx="476">
                  <c:v>0.43442169387842333</c:v>
                </c:pt>
                <c:pt idx="477">
                  <c:v>0.43450976168855265</c:v>
                </c:pt>
                <c:pt idx="478">
                  <c:v>0.43466700901297167</c:v>
                </c:pt>
                <c:pt idx="479">
                  <c:v>0.43480442747425663</c:v>
                </c:pt>
                <c:pt idx="480">
                  <c:v>0.43494383892533639</c:v>
                </c:pt>
                <c:pt idx="481">
                  <c:v>0.43506252889375796</c:v>
                </c:pt>
                <c:pt idx="482">
                  <c:v>0.43512144013725934</c:v>
                </c:pt>
                <c:pt idx="483">
                  <c:v>0.43523582081545031</c:v>
                </c:pt>
                <c:pt idx="484">
                  <c:v>0.43538867385600372</c:v>
                </c:pt>
                <c:pt idx="485">
                  <c:v>0.43553901753737606</c:v>
                </c:pt>
                <c:pt idx="486">
                  <c:v>0.43565041316845532</c:v>
                </c:pt>
                <c:pt idx="487">
                  <c:v>0.43572997504338734</c:v>
                </c:pt>
                <c:pt idx="488">
                  <c:v>0.4358145310478026</c:v>
                </c:pt>
                <c:pt idx="489">
                  <c:v>0.4359593832459267</c:v>
                </c:pt>
                <c:pt idx="490">
                  <c:v>0.43612104362081267</c:v>
                </c:pt>
                <c:pt idx="491">
                  <c:v>0.43627004721407364</c:v>
                </c:pt>
                <c:pt idx="492">
                  <c:v>0.43639183651429403</c:v>
                </c:pt>
                <c:pt idx="493">
                  <c:v>0.4365072480852093</c:v>
                </c:pt>
                <c:pt idx="494">
                  <c:v>0.43661107564434332</c:v>
                </c:pt>
                <c:pt idx="495">
                  <c:v>0.43672008896451636</c:v>
                </c:pt>
                <c:pt idx="496">
                  <c:v>0.43686541461966</c:v>
                </c:pt>
                <c:pt idx="497">
                  <c:v>0.43702284042724232</c:v>
                </c:pt>
                <c:pt idx="498">
                  <c:v>0.43717241380481137</c:v>
                </c:pt>
                <c:pt idx="499">
                  <c:v>0.43730406995793802</c:v>
                </c:pt>
                <c:pt idx="500">
                  <c:v>0.43743122889103897</c:v>
                </c:pt>
                <c:pt idx="501">
                  <c:v>0.43757685203978669</c:v>
                </c:pt>
                <c:pt idx="502">
                  <c:v>0.43774226021853835</c:v>
                </c:pt>
                <c:pt idx="503">
                  <c:v>0.43791186457187603</c:v>
                </c:pt>
                <c:pt idx="504">
                  <c:v>0.43808828682045869</c:v>
                </c:pt>
                <c:pt idx="505">
                  <c:v>0.43823009500501836</c:v>
                </c:pt>
                <c:pt idx="506">
                  <c:v>0.43832700784048434</c:v>
                </c:pt>
                <c:pt idx="507">
                  <c:v>0.43847667980931337</c:v>
                </c:pt>
                <c:pt idx="508">
                  <c:v>0.43861291909084238</c:v>
                </c:pt>
                <c:pt idx="509">
                  <c:v>0.43873919322104205</c:v>
                </c:pt>
                <c:pt idx="510">
                  <c:v>0.43890033351853064</c:v>
                </c:pt>
                <c:pt idx="511">
                  <c:v>0.43905592225585099</c:v>
                </c:pt>
                <c:pt idx="512">
                  <c:v>0.43920887147684068</c:v>
                </c:pt>
                <c:pt idx="513">
                  <c:v>0.43935669376758502</c:v>
                </c:pt>
                <c:pt idx="514">
                  <c:v>0.43945714812126596</c:v>
                </c:pt>
                <c:pt idx="515">
                  <c:v>0.43960395800221663</c:v>
                </c:pt>
                <c:pt idx="516">
                  <c:v>0.43980876910204564</c:v>
                </c:pt>
                <c:pt idx="517">
                  <c:v>0.44002693295047601</c:v>
                </c:pt>
                <c:pt idx="518">
                  <c:v>0.44015885194289633</c:v>
                </c:pt>
                <c:pt idx="519">
                  <c:v>0.44031104165282836</c:v>
                </c:pt>
                <c:pt idx="520">
                  <c:v>0.44053732526480571</c:v>
                </c:pt>
                <c:pt idx="521">
                  <c:v>0.44071502428970666</c:v>
                </c:pt>
                <c:pt idx="522">
                  <c:v>0.44089397982877926</c:v>
                </c:pt>
                <c:pt idx="523">
                  <c:v>0.441056130922445</c:v>
                </c:pt>
                <c:pt idx="524">
                  <c:v>0.44117908585026772</c:v>
                </c:pt>
                <c:pt idx="525">
                  <c:v>0.44143923887767095</c:v>
                </c:pt>
                <c:pt idx="526">
                  <c:v>0.44161445840289165</c:v>
                </c:pt>
                <c:pt idx="527">
                  <c:v>0.44165691939659002</c:v>
                </c:pt>
                <c:pt idx="528">
                  <c:v>0.44188830107494531</c:v>
                </c:pt>
                <c:pt idx="529">
                  <c:v>0.44206901035544527</c:v>
                </c:pt>
                <c:pt idx="530">
                  <c:v>0.44220122729051897</c:v>
                </c:pt>
                <c:pt idx="531">
                  <c:v>0.44235937200415804</c:v>
                </c:pt>
                <c:pt idx="532">
                  <c:v>0.44252472651225</c:v>
                </c:pt>
                <c:pt idx="533">
                  <c:v>0.44271053334438903</c:v>
                </c:pt>
                <c:pt idx="534">
                  <c:v>0.44289272075635933</c:v>
                </c:pt>
                <c:pt idx="535">
                  <c:v>0.44300061239160637</c:v>
                </c:pt>
                <c:pt idx="536">
                  <c:v>0.44321177354569302</c:v>
                </c:pt>
                <c:pt idx="537">
                  <c:v>0.4434038620118243</c:v>
                </c:pt>
                <c:pt idx="538">
                  <c:v>0.44346437925555832</c:v>
                </c:pt>
                <c:pt idx="539">
                  <c:v>0.44367161492647167</c:v>
                </c:pt>
                <c:pt idx="540">
                  <c:v>0.44382057099427169</c:v>
                </c:pt>
                <c:pt idx="541">
                  <c:v>0.44392807327892969</c:v>
                </c:pt>
                <c:pt idx="542">
                  <c:v>0.44419492186804393</c:v>
                </c:pt>
                <c:pt idx="543">
                  <c:v>0.44437918576267066</c:v>
                </c:pt>
                <c:pt idx="544">
                  <c:v>0.44455777380434736</c:v>
                </c:pt>
                <c:pt idx="545">
                  <c:v>0.444779701765948</c:v>
                </c:pt>
                <c:pt idx="546">
                  <c:v>0.44483557413907499</c:v>
                </c:pt>
                <c:pt idx="547">
                  <c:v>0.44497436585460198</c:v>
                </c:pt>
                <c:pt idx="548">
                  <c:v>0.445185392789824</c:v>
                </c:pt>
                <c:pt idx="549">
                  <c:v>0.44533334466660235</c:v>
                </c:pt>
                <c:pt idx="550">
                  <c:v>0.44553159192638531</c:v>
                </c:pt>
                <c:pt idx="551">
                  <c:v>0.44571551146603738</c:v>
                </c:pt>
                <c:pt idx="552">
                  <c:v>0.44585632343772597</c:v>
                </c:pt>
                <c:pt idx="553">
                  <c:v>0.44601728360753096</c:v>
                </c:pt>
                <c:pt idx="554">
                  <c:v>0.44618549060612867</c:v>
                </c:pt>
                <c:pt idx="555">
                  <c:v>0.44636638500257231</c:v>
                </c:pt>
                <c:pt idx="556">
                  <c:v>0.44656002489090235</c:v>
                </c:pt>
                <c:pt idx="557">
                  <c:v>0.44672528025837027</c:v>
                </c:pt>
                <c:pt idx="558">
                  <c:v>0.44687255637970869</c:v>
                </c:pt>
                <c:pt idx="559">
                  <c:v>0.44701600149365933</c:v>
                </c:pt>
                <c:pt idx="560">
                  <c:v>0.4471693238550527</c:v>
                </c:pt>
                <c:pt idx="561">
                  <c:v>0.44728862680732301</c:v>
                </c:pt>
                <c:pt idx="562">
                  <c:v>0.447493750896856</c:v>
                </c:pt>
                <c:pt idx="563">
                  <c:v>0.44781579425858231</c:v>
                </c:pt>
                <c:pt idx="564">
                  <c:v>0.44794846647508035</c:v>
                </c:pt>
                <c:pt idx="565">
                  <c:v>0.44810440620727671</c:v>
                </c:pt>
                <c:pt idx="566">
                  <c:v>0.44827210476370399</c:v>
                </c:pt>
                <c:pt idx="567">
                  <c:v>0.44835616945749868</c:v>
                </c:pt>
                <c:pt idx="568">
                  <c:v>0.44853774503928268</c:v>
                </c:pt>
                <c:pt idx="569">
                  <c:v>0.44881517361022061</c:v>
                </c:pt>
                <c:pt idx="570">
                  <c:v>0.44912401414306463</c:v>
                </c:pt>
                <c:pt idx="571">
                  <c:v>0.44934091648784902</c:v>
                </c:pt>
                <c:pt idx="572">
                  <c:v>0.44949806022136563</c:v>
                </c:pt>
                <c:pt idx="573">
                  <c:v>0.44965848192120866</c:v>
                </c:pt>
                <c:pt idx="574">
                  <c:v>0.44988428099693301</c:v>
                </c:pt>
                <c:pt idx="575">
                  <c:v>0.45018943165256498</c:v>
                </c:pt>
                <c:pt idx="576">
                  <c:v>0.45047592427556798</c:v>
                </c:pt>
                <c:pt idx="577">
                  <c:v>0.45072121147338562</c:v>
                </c:pt>
                <c:pt idx="578">
                  <c:v>0.45095357769786099</c:v>
                </c:pt>
                <c:pt idx="579">
                  <c:v>0.45109235339924131</c:v>
                </c:pt>
                <c:pt idx="580">
                  <c:v>0.45126538997618604</c:v>
                </c:pt>
                <c:pt idx="581">
                  <c:v>0.45153762798913605</c:v>
                </c:pt>
                <c:pt idx="582">
                  <c:v>0.45181611918823972</c:v>
                </c:pt>
                <c:pt idx="583">
                  <c:v>0.45200405146656336</c:v>
                </c:pt>
                <c:pt idx="584">
                  <c:v>0.45221415209177968</c:v>
                </c:pt>
                <c:pt idx="585">
                  <c:v>0.4525442474098833</c:v>
                </c:pt>
                <c:pt idx="586">
                  <c:v>0.45267466767297065</c:v>
                </c:pt>
                <c:pt idx="587">
                  <c:v>0.45292747990665466</c:v>
                </c:pt>
                <c:pt idx="588">
                  <c:v>0.45325328767864564</c:v>
                </c:pt>
                <c:pt idx="589">
                  <c:v>0.45333136813506797</c:v>
                </c:pt>
                <c:pt idx="590">
                  <c:v>0.45345955855544134</c:v>
                </c:pt>
                <c:pt idx="591">
                  <c:v>0.45368614643424127</c:v>
                </c:pt>
                <c:pt idx="592">
                  <c:v>0.45395100967710933</c:v>
                </c:pt>
                <c:pt idx="593">
                  <c:v>0.45406313224516565</c:v>
                </c:pt>
                <c:pt idx="594">
                  <c:v>0.45422842124670232</c:v>
                </c:pt>
                <c:pt idx="595">
                  <c:v>0.45447016318618932</c:v>
                </c:pt>
                <c:pt idx="596">
                  <c:v>0.45472344348461197</c:v>
                </c:pt>
                <c:pt idx="597">
                  <c:v>0.45482044579511066</c:v>
                </c:pt>
                <c:pt idx="598">
                  <c:v>0.4549821651571116</c:v>
                </c:pt>
                <c:pt idx="599">
                  <c:v>0.45523607122799231</c:v>
                </c:pt>
                <c:pt idx="600">
                  <c:v>0.45546101714554399</c:v>
                </c:pt>
                <c:pt idx="601">
                  <c:v>0.45546101714554399</c:v>
                </c:pt>
                <c:pt idx="602">
                  <c:v>0.45562316369056499</c:v>
                </c:pt>
                <c:pt idx="603">
                  <c:v>0.45580571534119702</c:v>
                </c:pt>
                <c:pt idx="604">
                  <c:v>0.456006724657261</c:v>
                </c:pt>
                <c:pt idx="605">
                  <c:v>0.45625463300526731</c:v>
                </c:pt>
                <c:pt idx="606">
                  <c:v>0.45654358410875634</c:v>
                </c:pt>
                <c:pt idx="607">
                  <c:v>0.45680921887118203</c:v>
                </c:pt>
                <c:pt idx="608">
                  <c:v>0.45706132256337501</c:v>
                </c:pt>
                <c:pt idx="609">
                  <c:v>0.45726214615265298</c:v>
                </c:pt>
                <c:pt idx="610">
                  <c:v>0.4574795026624407</c:v>
                </c:pt>
                <c:pt idx="611">
                  <c:v>0.45758893346838336</c:v>
                </c:pt>
                <c:pt idx="612">
                  <c:v>0.45753708260828629</c:v>
                </c:pt>
                <c:pt idx="613">
                  <c:v>0.45770718652619369</c:v>
                </c:pt>
                <c:pt idx="614">
                  <c:v>0.45789504106721002</c:v>
                </c:pt>
                <c:pt idx="615">
                  <c:v>0.45806811015353038</c:v>
                </c:pt>
                <c:pt idx="616">
                  <c:v>0.45824185284208335</c:v>
                </c:pt>
                <c:pt idx="617">
                  <c:v>0.45847370173482771</c:v>
                </c:pt>
                <c:pt idx="618">
                  <c:v>0.45868814637226496</c:v>
                </c:pt>
                <c:pt idx="619">
                  <c:v>0.45885071929817034</c:v>
                </c:pt>
                <c:pt idx="620">
                  <c:v>0.45907880562035058</c:v>
                </c:pt>
                <c:pt idx="621">
                  <c:v>0.45933108033557701</c:v>
                </c:pt>
                <c:pt idx="622">
                  <c:v>0.45969217906228671</c:v>
                </c:pt>
                <c:pt idx="623">
                  <c:v>0.45994787840839302</c:v>
                </c:pt>
                <c:pt idx="624">
                  <c:v>0.46015115757090469</c:v>
                </c:pt>
                <c:pt idx="625">
                  <c:v>0.46034744087651241</c:v>
                </c:pt>
                <c:pt idx="626">
                  <c:v>0.4605514894110363</c:v>
                </c:pt>
                <c:pt idx="627">
                  <c:v>0.46072331464727001</c:v>
                </c:pt>
                <c:pt idx="628">
                  <c:v>0.46083609644847767</c:v>
                </c:pt>
                <c:pt idx="629">
                  <c:v>0.46103354779595035</c:v>
                </c:pt>
                <c:pt idx="630">
                  <c:v>0.46126764574385298</c:v>
                </c:pt>
                <c:pt idx="631">
                  <c:v>0.46154460235030798</c:v>
                </c:pt>
                <c:pt idx="632">
                  <c:v>0.46178483098118533</c:v>
                </c:pt>
                <c:pt idx="633">
                  <c:v>0.46200513122723103</c:v>
                </c:pt>
                <c:pt idx="634">
                  <c:v>0.46224350103348599</c:v>
                </c:pt>
                <c:pt idx="635">
                  <c:v>0.46240449680330137</c:v>
                </c:pt>
                <c:pt idx="636">
                  <c:v>0.4625569135359397</c:v>
                </c:pt>
                <c:pt idx="637">
                  <c:v>0.4628273842982733</c:v>
                </c:pt>
                <c:pt idx="638">
                  <c:v>0.46298605388469999</c:v>
                </c:pt>
                <c:pt idx="639">
                  <c:v>0.46313982180836305</c:v>
                </c:pt>
                <c:pt idx="640">
                  <c:v>0.46341284550112966</c:v>
                </c:pt>
                <c:pt idx="641">
                  <c:v>0.46362410656854564</c:v>
                </c:pt>
                <c:pt idx="642">
                  <c:v>0.46384147419574662</c:v>
                </c:pt>
                <c:pt idx="643">
                  <c:v>0.46408674450789905</c:v>
                </c:pt>
                <c:pt idx="644">
                  <c:v>0.46433274157644133</c:v>
                </c:pt>
                <c:pt idx="645">
                  <c:v>0.464525241589897</c:v>
                </c:pt>
                <c:pt idx="646">
                  <c:v>0.464756298061624</c:v>
                </c:pt>
                <c:pt idx="647">
                  <c:v>0.46497226631064698</c:v>
                </c:pt>
                <c:pt idx="648">
                  <c:v>0.46517240386970499</c:v>
                </c:pt>
                <c:pt idx="649">
                  <c:v>0.46535309398173802</c:v>
                </c:pt>
                <c:pt idx="650">
                  <c:v>0.46550857494832831</c:v>
                </c:pt>
                <c:pt idx="651">
                  <c:v>0.46572870329372668</c:v>
                </c:pt>
                <c:pt idx="652">
                  <c:v>0.46594779262205593</c:v>
                </c:pt>
                <c:pt idx="653">
                  <c:v>0.46615438797486436</c:v>
                </c:pt>
                <c:pt idx="654">
                  <c:v>0.466347430089951</c:v>
                </c:pt>
                <c:pt idx="655">
                  <c:v>0.46652826828996202</c:v>
                </c:pt>
                <c:pt idx="656">
                  <c:v>0.46667190507481299</c:v>
                </c:pt>
                <c:pt idx="657">
                  <c:v>0.46684940659237001</c:v>
                </c:pt>
                <c:pt idx="658">
                  <c:v>0.46703710126971859</c:v>
                </c:pt>
                <c:pt idx="659">
                  <c:v>0.467217074622097</c:v>
                </c:pt>
                <c:pt idx="660">
                  <c:v>0.46739241047898195</c:v>
                </c:pt>
                <c:pt idx="661">
                  <c:v>0.46759257992252495</c:v>
                </c:pt>
                <c:pt idx="662">
                  <c:v>0.46781504975004701</c:v>
                </c:pt>
                <c:pt idx="663">
                  <c:v>0.46804855063704504</c:v>
                </c:pt>
                <c:pt idx="664">
                  <c:v>0.46830660475678032</c:v>
                </c:pt>
                <c:pt idx="665">
                  <c:v>0.46852042313950332</c:v>
                </c:pt>
                <c:pt idx="666">
                  <c:v>0.46871194918757569</c:v>
                </c:pt>
                <c:pt idx="667">
                  <c:v>0.4689380127717156</c:v>
                </c:pt>
                <c:pt idx="668">
                  <c:v>0.46918758967862267</c:v>
                </c:pt>
                <c:pt idx="669">
                  <c:v>0.46939322930663469</c:v>
                </c:pt>
                <c:pt idx="670">
                  <c:v>0.469573582473577</c:v>
                </c:pt>
                <c:pt idx="671">
                  <c:v>0.46985243142471061</c:v>
                </c:pt>
                <c:pt idx="672">
                  <c:v>0.47007638401293367</c:v>
                </c:pt>
                <c:pt idx="673">
                  <c:v>0.47028573793327472</c:v>
                </c:pt>
                <c:pt idx="674">
                  <c:v>0.47056028668732935</c:v>
                </c:pt>
                <c:pt idx="675">
                  <c:v>0.47071705699306432</c:v>
                </c:pt>
                <c:pt idx="676">
                  <c:v>0.47082133945513532</c:v>
                </c:pt>
                <c:pt idx="677">
                  <c:v>0.47102470869366164</c:v>
                </c:pt>
                <c:pt idx="678">
                  <c:v>0.47122448138639633</c:v>
                </c:pt>
                <c:pt idx="679">
                  <c:v>0.47147123316714828</c:v>
                </c:pt>
                <c:pt idx="680">
                  <c:v>0.47171718417958303</c:v>
                </c:pt>
                <c:pt idx="681">
                  <c:v>0.47197539603836097</c:v>
                </c:pt>
                <c:pt idx="682">
                  <c:v>0.47222009610063936</c:v>
                </c:pt>
                <c:pt idx="683">
                  <c:v>0.47248550512684995</c:v>
                </c:pt>
                <c:pt idx="684">
                  <c:v>0.47271933613374201</c:v>
                </c:pt>
                <c:pt idx="685">
                  <c:v>0.47290582152912997</c:v>
                </c:pt>
                <c:pt idx="686">
                  <c:v>0.47317225542298602</c:v>
                </c:pt>
                <c:pt idx="687">
                  <c:v>0.47343314847420631</c:v>
                </c:pt>
                <c:pt idx="688">
                  <c:v>0.47368272616479268</c:v>
                </c:pt>
                <c:pt idx="689">
                  <c:v>0.47398087577008702</c:v>
                </c:pt>
                <c:pt idx="690">
                  <c:v>0.47429224687811838</c:v>
                </c:pt>
                <c:pt idx="691">
                  <c:v>0.47463045302028567</c:v>
                </c:pt>
                <c:pt idx="692">
                  <c:v>0.47493062462387065</c:v>
                </c:pt>
                <c:pt idx="693">
                  <c:v>0.47521038397666232</c:v>
                </c:pt>
                <c:pt idx="694">
                  <c:v>0.47549210398933034</c:v>
                </c:pt>
                <c:pt idx="695">
                  <c:v>0.4757543292367627</c:v>
                </c:pt>
                <c:pt idx="696">
                  <c:v>0.47593673959001231</c:v>
                </c:pt>
                <c:pt idx="697">
                  <c:v>0.47621386924709364</c:v>
                </c:pt>
                <c:pt idx="698">
                  <c:v>0.47654742412027901</c:v>
                </c:pt>
                <c:pt idx="699">
                  <c:v>0.47681731569996827</c:v>
                </c:pt>
                <c:pt idx="700">
                  <c:v>0.47720875386582301</c:v>
                </c:pt>
                <c:pt idx="701">
                  <c:v>0.47751025455753765</c:v>
                </c:pt>
                <c:pt idx="702">
                  <c:v>0.47770346263665003</c:v>
                </c:pt>
                <c:pt idx="703">
                  <c:v>0.47803077823197332</c:v>
                </c:pt>
                <c:pt idx="704">
                  <c:v>0.47833275752651466</c:v>
                </c:pt>
                <c:pt idx="705">
                  <c:v>0.47861998073075734</c:v>
                </c:pt>
                <c:pt idx="706">
                  <c:v>0.47889999325973504</c:v>
                </c:pt>
                <c:pt idx="707">
                  <c:v>0.47921735031568963</c:v>
                </c:pt>
                <c:pt idx="708">
                  <c:v>0.47948426311535103</c:v>
                </c:pt>
                <c:pt idx="709">
                  <c:v>0.4796879463687363</c:v>
                </c:pt>
                <c:pt idx="710">
                  <c:v>0.47992820250178131</c:v>
                </c:pt>
                <c:pt idx="711">
                  <c:v>0.48017620188040272</c:v>
                </c:pt>
                <c:pt idx="712">
                  <c:v>0.48043400058844893</c:v>
                </c:pt>
                <c:pt idx="713">
                  <c:v>0.48071212687072401</c:v>
                </c:pt>
                <c:pt idx="714">
                  <c:v>0.4809688232533107</c:v>
                </c:pt>
                <c:pt idx="715">
                  <c:v>0.48124468703443002</c:v>
                </c:pt>
                <c:pt idx="716">
                  <c:v>0.48152390688316798</c:v>
                </c:pt>
                <c:pt idx="717">
                  <c:v>0.48172518241858303</c:v>
                </c:pt>
                <c:pt idx="718">
                  <c:v>0.48194820530786603</c:v>
                </c:pt>
                <c:pt idx="719">
                  <c:v>0.48219360564145197</c:v>
                </c:pt>
                <c:pt idx="720">
                  <c:v>0.48243803893642906</c:v>
                </c:pt>
                <c:pt idx="721">
                  <c:v>0.48268230373073301</c:v>
                </c:pt>
                <c:pt idx="722">
                  <c:v>0.48299396367264036</c:v>
                </c:pt>
                <c:pt idx="723">
                  <c:v>0.48321630143404498</c:v>
                </c:pt>
                <c:pt idx="724">
                  <c:v>0.48337165360874268</c:v>
                </c:pt>
                <c:pt idx="725">
                  <c:v>0.48355271278465733</c:v>
                </c:pt>
                <c:pt idx="726">
                  <c:v>0.4837164375304826</c:v>
                </c:pt>
                <c:pt idx="727">
                  <c:v>0.48385403309915831</c:v>
                </c:pt>
                <c:pt idx="728">
                  <c:v>0.48400962473738735</c:v>
                </c:pt>
                <c:pt idx="729">
                  <c:v>0.48421391352399867</c:v>
                </c:pt>
                <c:pt idx="730">
                  <c:v>0.48440157013108931</c:v>
                </c:pt>
                <c:pt idx="731">
                  <c:v>0.48459064783944533</c:v>
                </c:pt>
                <c:pt idx="732">
                  <c:v>0.484763819348277</c:v>
                </c:pt>
                <c:pt idx="733">
                  <c:v>0.48493967564129176</c:v>
                </c:pt>
                <c:pt idx="734">
                  <c:v>0.48508555285747601</c:v>
                </c:pt>
                <c:pt idx="735">
                  <c:v>0.48519543674379634</c:v>
                </c:pt>
                <c:pt idx="736">
                  <c:v>0.48533517086786232</c:v>
                </c:pt>
                <c:pt idx="737">
                  <c:v>0.48547836551537465</c:v>
                </c:pt>
                <c:pt idx="738">
                  <c:v>0.48562135015314833</c:v>
                </c:pt>
                <c:pt idx="739">
                  <c:v>0.48578885758279094</c:v>
                </c:pt>
                <c:pt idx="740">
                  <c:v>0.48592485013810333</c:v>
                </c:pt>
                <c:pt idx="741">
                  <c:v>0.48603801143601605</c:v>
                </c:pt>
                <c:pt idx="742">
                  <c:v>0.48613169523972699</c:v>
                </c:pt>
                <c:pt idx="743">
                  <c:v>0.48622791064172838</c:v>
                </c:pt>
                <c:pt idx="744">
                  <c:v>0.48631507634232235</c:v>
                </c:pt>
                <c:pt idx="745">
                  <c:v>0.48642377920041563</c:v>
                </c:pt>
                <c:pt idx="746">
                  <c:v>0.48654846161614601</c:v>
                </c:pt>
                <c:pt idx="747">
                  <c:v>0.48666938765570761</c:v>
                </c:pt>
                <c:pt idx="748">
                  <c:v>0.486800985431246</c:v>
                </c:pt>
                <c:pt idx="749">
                  <c:v>0.48692562360703434</c:v>
                </c:pt>
                <c:pt idx="750">
                  <c:v>0.48702566635238131</c:v>
                </c:pt>
                <c:pt idx="751">
                  <c:v>0.48715642775839701</c:v>
                </c:pt>
                <c:pt idx="752">
                  <c:v>0.48729383722302372</c:v>
                </c:pt>
                <c:pt idx="753">
                  <c:v>0.48744824635056999</c:v>
                </c:pt>
                <c:pt idx="754">
                  <c:v>0.48761535247095339</c:v>
                </c:pt>
                <c:pt idx="755">
                  <c:v>0.48781977879564103</c:v>
                </c:pt>
                <c:pt idx="756">
                  <c:v>0.48799893479249534</c:v>
                </c:pt>
                <c:pt idx="757">
                  <c:v>0.48816709849311063</c:v>
                </c:pt>
                <c:pt idx="758">
                  <c:v>0.48833589438388497</c:v>
                </c:pt>
                <c:pt idx="759">
                  <c:v>0.48849156468451405</c:v>
                </c:pt>
                <c:pt idx="760">
                  <c:v>0.48865448865207134</c:v>
                </c:pt>
                <c:pt idx="761">
                  <c:v>0.48881274478742237</c:v>
                </c:pt>
                <c:pt idx="762">
                  <c:v>0.48899206099319903</c:v>
                </c:pt>
                <c:pt idx="763">
                  <c:v>0.48917061593211136</c:v>
                </c:pt>
                <c:pt idx="764">
                  <c:v>0.4893703634416593</c:v>
                </c:pt>
                <c:pt idx="765">
                  <c:v>0.48960865208648902</c:v>
                </c:pt>
                <c:pt idx="766">
                  <c:v>0.48981917681881232</c:v>
                </c:pt>
                <c:pt idx="767">
                  <c:v>0.49002858499660301</c:v>
                </c:pt>
                <c:pt idx="768">
                  <c:v>0.49023546206431834</c:v>
                </c:pt>
                <c:pt idx="769">
                  <c:v>0.49043171737177432</c:v>
                </c:pt>
                <c:pt idx="770">
                  <c:v>0.49062676629824303</c:v>
                </c:pt>
                <c:pt idx="771">
                  <c:v>0.49082539237986228</c:v>
                </c:pt>
                <c:pt idx="772">
                  <c:v>0.491030130511527</c:v>
                </c:pt>
                <c:pt idx="773">
                  <c:v>0.49122504119151</c:v>
                </c:pt>
                <c:pt idx="774">
                  <c:v>0.49141438167995605</c:v>
                </c:pt>
                <c:pt idx="775">
                  <c:v>0.49160749712056129</c:v>
                </c:pt>
                <c:pt idx="776">
                  <c:v>0.49179474951368501</c:v>
                </c:pt>
                <c:pt idx="777">
                  <c:v>0.49199290112543964</c:v>
                </c:pt>
                <c:pt idx="778">
                  <c:v>0.49220189145086862</c:v>
                </c:pt>
                <c:pt idx="779">
                  <c:v>0.49240347635924603</c:v>
                </c:pt>
                <c:pt idx="780">
                  <c:v>0.49262175160537064</c:v>
                </c:pt>
                <c:pt idx="781">
                  <c:v>0.49281317394332341</c:v>
                </c:pt>
                <c:pt idx="782">
                  <c:v>0.49298165306265029</c:v>
                </c:pt>
                <c:pt idx="783">
                  <c:v>0.493159612038784</c:v>
                </c:pt>
                <c:pt idx="784">
                  <c:v>0.49332620435047764</c:v>
                </c:pt>
                <c:pt idx="785">
                  <c:v>0.49349030050274362</c:v>
                </c:pt>
                <c:pt idx="786">
                  <c:v>0.49367559969166336</c:v>
                </c:pt>
                <c:pt idx="787">
                  <c:v>0.49388575457315764</c:v>
                </c:pt>
                <c:pt idx="788">
                  <c:v>0.49406889649371366</c:v>
                </c:pt>
                <c:pt idx="789">
                  <c:v>0.494252837088061</c:v>
                </c:pt>
                <c:pt idx="790">
                  <c:v>0.49443120857512596</c:v>
                </c:pt>
                <c:pt idx="791">
                  <c:v>0.49459127933440267</c:v>
                </c:pt>
                <c:pt idx="792">
                  <c:v>0.49476309513739164</c:v>
                </c:pt>
                <c:pt idx="793">
                  <c:v>0.49494338181226932</c:v>
                </c:pt>
                <c:pt idx="794">
                  <c:v>0.49511907151668866</c:v>
                </c:pt>
                <c:pt idx="795">
                  <c:v>0.49528475804142197</c:v>
                </c:pt>
                <c:pt idx="796">
                  <c:v>0.49546530338907835</c:v>
                </c:pt>
                <c:pt idx="797">
                  <c:v>0.49565916845969066</c:v>
                </c:pt>
                <c:pt idx="798">
                  <c:v>0.49584603613071265</c:v>
                </c:pt>
                <c:pt idx="799">
                  <c:v>0.49603440419267503</c:v>
                </c:pt>
                <c:pt idx="800">
                  <c:v>0.49623332704485934</c:v>
                </c:pt>
                <c:pt idx="801">
                  <c:v>0.49641996091158963</c:v>
                </c:pt>
                <c:pt idx="802">
                  <c:v>0.49659601804185566</c:v>
                </c:pt>
                <c:pt idx="803">
                  <c:v>0.49677978057940902</c:v>
                </c:pt>
                <c:pt idx="804">
                  <c:v>0.49696970514868499</c:v>
                </c:pt>
                <c:pt idx="805">
                  <c:v>0.49714997760552793</c:v>
                </c:pt>
                <c:pt idx="806">
                  <c:v>0.49732814118984764</c:v>
                </c:pt>
                <c:pt idx="807">
                  <c:v>0.49750355494789927</c:v>
                </c:pt>
                <c:pt idx="808">
                  <c:v>0.49767143815433035</c:v>
                </c:pt>
                <c:pt idx="809">
                  <c:v>0.49784160009052297</c:v>
                </c:pt>
                <c:pt idx="810">
                  <c:v>0.4980197737569747</c:v>
                </c:pt>
                <c:pt idx="811">
                  <c:v>0.49818463546258962</c:v>
                </c:pt>
                <c:pt idx="812">
                  <c:v>0.49833452202416401</c:v>
                </c:pt>
                <c:pt idx="813">
                  <c:v>0.49849398109293702</c:v>
                </c:pt>
                <c:pt idx="814">
                  <c:v>0.49865379222931</c:v>
                </c:pt>
                <c:pt idx="815">
                  <c:v>0.49881178162087209</c:v>
                </c:pt>
                <c:pt idx="816">
                  <c:v>0.49896323225782435</c:v>
                </c:pt>
                <c:pt idx="817">
                  <c:v>0.49912226177518032</c:v>
                </c:pt>
                <c:pt idx="818">
                  <c:v>0.49926714982104431</c:v>
                </c:pt>
                <c:pt idx="819">
                  <c:v>0.49939830843007504</c:v>
                </c:pt>
                <c:pt idx="820">
                  <c:v>0.49952931400130662</c:v>
                </c:pt>
                <c:pt idx="821">
                  <c:v>0.49965482112697429</c:v>
                </c:pt>
                <c:pt idx="822">
                  <c:v>0.49978229204522967</c:v>
                </c:pt>
                <c:pt idx="823">
                  <c:v>0.49990568483084896</c:v>
                </c:pt>
                <c:pt idx="824">
                  <c:v>0.50002791560891635</c:v>
                </c:pt>
                <c:pt idx="825">
                  <c:v>0.50014772897717763</c:v>
                </c:pt>
                <c:pt idx="826">
                  <c:v>0.50027204152427895</c:v>
                </c:pt>
                <c:pt idx="827">
                  <c:v>0.50039124414616332</c:v>
                </c:pt>
                <c:pt idx="828">
                  <c:v>0.50051754210362731</c:v>
                </c:pt>
                <c:pt idx="829">
                  <c:v>0.500650268695913</c:v>
                </c:pt>
                <c:pt idx="830">
                  <c:v>0.50079175801691467</c:v>
                </c:pt>
                <c:pt idx="831">
                  <c:v>0.50093363946092428</c:v>
                </c:pt>
                <c:pt idx="832">
                  <c:v>0.5010857528963264</c:v>
                </c:pt>
                <c:pt idx="833">
                  <c:v>0.50122345345398134</c:v>
                </c:pt>
                <c:pt idx="834">
                  <c:v>0.50135471727398473</c:v>
                </c:pt>
                <c:pt idx="835">
                  <c:v>0.50149279658901369</c:v>
                </c:pt>
                <c:pt idx="836">
                  <c:v>0.50162151054954163</c:v>
                </c:pt>
                <c:pt idx="837">
                  <c:v>0.50176251420630635</c:v>
                </c:pt>
                <c:pt idx="838">
                  <c:v>0.50192203793159196</c:v>
                </c:pt>
                <c:pt idx="839">
                  <c:v>0.50206869436789436</c:v>
                </c:pt>
                <c:pt idx="840">
                  <c:v>0.50221691519908429</c:v>
                </c:pt>
                <c:pt idx="841">
                  <c:v>0.50235697195245066</c:v>
                </c:pt>
                <c:pt idx="842">
                  <c:v>0.5024846764710883</c:v>
                </c:pt>
                <c:pt idx="843">
                  <c:v>0.50261478308671592</c:v>
                </c:pt>
                <c:pt idx="844">
                  <c:v>0.50274997537929766</c:v>
                </c:pt>
                <c:pt idx="845">
                  <c:v>0.50288451852169835</c:v>
                </c:pt>
                <c:pt idx="846">
                  <c:v>0.50301960395119327</c:v>
                </c:pt>
                <c:pt idx="847">
                  <c:v>0.50316148219735435</c:v>
                </c:pt>
                <c:pt idx="848">
                  <c:v>0.503296573184287</c:v>
                </c:pt>
                <c:pt idx="849">
                  <c:v>0.50342510366951665</c:v>
                </c:pt>
                <c:pt idx="850">
                  <c:v>0.50355841598402062</c:v>
                </c:pt>
                <c:pt idx="851">
                  <c:v>0.50368899037207238</c:v>
                </c:pt>
                <c:pt idx="852">
                  <c:v>0.50382599437060094</c:v>
                </c:pt>
                <c:pt idx="853">
                  <c:v>0.5039646869333404</c:v>
                </c:pt>
                <c:pt idx="854">
                  <c:v>0.50411068799045744</c:v>
                </c:pt>
                <c:pt idx="855">
                  <c:v>0.50426820951797002</c:v>
                </c:pt>
                <c:pt idx="856">
                  <c:v>0.504420276570545</c:v>
                </c:pt>
                <c:pt idx="857">
                  <c:v>0.50457855285905706</c:v>
                </c:pt>
                <c:pt idx="858">
                  <c:v>0.50472506412900497</c:v>
                </c:pt>
                <c:pt idx="859">
                  <c:v>0.50488139454127767</c:v>
                </c:pt>
                <c:pt idx="860">
                  <c:v>0.50503622533660897</c:v>
                </c:pt>
                <c:pt idx="861">
                  <c:v>0.50518682326466469</c:v>
                </c:pt>
                <c:pt idx="862">
                  <c:v>0.50534145538034891</c:v>
                </c:pt>
                <c:pt idx="863">
                  <c:v>0.50548611211239491</c:v>
                </c:pt>
                <c:pt idx="864">
                  <c:v>0.50562877503086268</c:v>
                </c:pt>
                <c:pt idx="865">
                  <c:v>0.50575964019174768</c:v>
                </c:pt>
                <c:pt idx="866">
                  <c:v>0.50587035540202596</c:v>
                </c:pt>
                <c:pt idx="867">
                  <c:v>0.50600177672403668</c:v>
                </c:pt>
                <c:pt idx="868">
                  <c:v>0.50613636430917286</c:v>
                </c:pt>
                <c:pt idx="869">
                  <c:v>0.50626257729914237</c:v>
                </c:pt>
                <c:pt idx="870">
                  <c:v>0.50640375876502963</c:v>
                </c:pt>
                <c:pt idx="871">
                  <c:v>0.50653373957573045</c:v>
                </c:pt>
                <c:pt idx="872">
                  <c:v>0.5066495543635523</c:v>
                </c:pt>
                <c:pt idx="873">
                  <c:v>0.50676024969833777</c:v>
                </c:pt>
                <c:pt idx="874">
                  <c:v>0.50687724436169301</c:v>
                </c:pt>
                <c:pt idx="875">
                  <c:v>0.50699590753890034</c:v>
                </c:pt>
                <c:pt idx="876">
                  <c:v>0.50711738530513462</c:v>
                </c:pt>
                <c:pt idx="877">
                  <c:v>0.5072417037825544</c:v>
                </c:pt>
                <c:pt idx="878">
                  <c:v>0.50736036560488396</c:v>
                </c:pt>
                <c:pt idx="879">
                  <c:v>0.5074881671425554</c:v>
                </c:pt>
                <c:pt idx="880">
                  <c:v>0.50759678936232622</c:v>
                </c:pt>
                <c:pt idx="881">
                  <c:v>0.50768951160028397</c:v>
                </c:pt>
                <c:pt idx="882">
                  <c:v>0.50778797462046377</c:v>
                </c:pt>
                <c:pt idx="883">
                  <c:v>0.50787373982405037</c:v>
                </c:pt>
                <c:pt idx="884">
                  <c:v>0.50796963119762129</c:v>
                </c:pt>
                <c:pt idx="885">
                  <c:v>0.50807655128817164</c:v>
                </c:pt>
                <c:pt idx="886">
                  <c:v>0.50817366254660223</c:v>
                </c:pt>
                <c:pt idx="887">
                  <c:v>0.50827433221265139</c:v>
                </c:pt>
                <c:pt idx="888">
                  <c:v>0.50836625986948236</c:v>
                </c:pt>
                <c:pt idx="889">
                  <c:v>0.50844450895969195</c:v>
                </c:pt>
                <c:pt idx="890">
                  <c:v>0.50853061135075339</c:v>
                </c:pt>
                <c:pt idx="891">
                  <c:v>0.50860979605276702</c:v>
                </c:pt>
                <c:pt idx="892">
                  <c:v>0.50868496711974764</c:v>
                </c:pt>
                <c:pt idx="893">
                  <c:v>0.50876224196475339</c:v>
                </c:pt>
                <c:pt idx="894">
                  <c:v>0.5088359269081274</c:v>
                </c:pt>
                <c:pt idx="895">
                  <c:v>0.50891401361291366</c:v>
                </c:pt>
                <c:pt idx="896">
                  <c:v>0.50900147896258507</c:v>
                </c:pt>
                <c:pt idx="897">
                  <c:v>0.50907539047935468</c:v>
                </c:pt>
                <c:pt idx="898">
                  <c:v>0.50914469896290337</c:v>
                </c:pt>
                <c:pt idx="899">
                  <c:v>0.5092155868375029</c:v>
                </c:pt>
                <c:pt idx="900">
                  <c:v>0.50928329939973638</c:v>
                </c:pt>
                <c:pt idx="901">
                  <c:v>0.50934172524032328</c:v>
                </c:pt>
                <c:pt idx="902">
                  <c:v>0.50938659737915681</c:v>
                </c:pt>
                <c:pt idx="903">
                  <c:v>0.50944812971309872</c:v>
                </c:pt>
                <c:pt idx="904">
                  <c:v>0.50950793348120571</c:v>
                </c:pt>
                <c:pt idx="905">
                  <c:v>0.50957294217187243</c:v>
                </c:pt>
                <c:pt idx="906">
                  <c:v>0.50965233923036679</c:v>
                </c:pt>
                <c:pt idx="907">
                  <c:v>0.50974325509703033</c:v>
                </c:pt>
                <c:pt idx="908">
                  <c:v>0.50981700732123203</c:v>
                </c:pt>
                <c:pt idx="909">
                  <c:v>0.50989182492097029</c:v>
                </c:pt>
                <c:pt idx="910">
                  <c:v>0.50996865452636098</c:v>
                </c:pt>
                <c:pt idx="911">
                  <c:v>0.51002920854381895</c:v>
                </c:pt>
                <c:pt idx="912">
                  <c:v>0.51013179324104729</c:v>
                </c:pt>
                <c:pt idx="913">
                  <c:v>0.51025094508998803</c:v>
                </c:pt>
                <c:pt idx="914">
                  <c:v>0.51038062526526229</c:v>
                </c:pt>
                <c:pt idx="915">
                  <c:v>0.51056544143689864</c:v>
                </c:pt>
                <c:pt idx="916">
                  <c:v>0.5107003752064071</c:v>
                </c:pt>
                <c:pt idx="917">
                  <c:v>0.51079114679794768</c:v>
                </c:pt>
                <c:pt idx="918">
                  <c:v>0.51092751380978996</c:v>
                </c:pt>
                <c:pt idx="919">
                  <c:v>0.51106137051164524</c:v>
                </c:pt>
                <c:pt idx="920">
                  <c:v>0.51120989333734157</c:v>
                </c:pt>
                <c:pt idx="921">
                  <c:v>0.51139461658894902</c:v>
                </c:pt>
                <c:pt idx="922">
                  <c:v>0.51158777406232325</c:v>
                </c:pt>
                <c:pt idx="923">
                  <c:v>0.51174348030658967</c:v>
                </c:pt>
                <c:pt idx="924">
                  <c:v>0.51189406334355525</c:v>
                </c:pt>
                <c:pt idx="925">
                  <c:v>0.51207208841091767</c:v>
                </c:pt>
                <c:pt idx="926">
                  <c:v>0.512253958850999</c:v>
                </c:pt>
                <c:pt idx="927">
                  <c:v>0.5124238192995747</c:v>
                </c:pt>
                <c:pt idx="928">
                  <c:v>0.5126009189151306</c:v>
                </c:pt>
                <c:pt idx="929">
                  <c:v>0.51277488763799839</c:v>
                </c:pt>
                <c:pt idx="930">
                  <c:v>0.5129289308741859</c:v>
                </c:pt>
                <c:pt idx="931">
                  <c:v>0.51309805840600331</c:v>
                </c:pt>
                <c:pt idx="932">
                  <c:v>0.51329157049711105</c:v>
                </c:pt>
                <c:pt idx="933">
                  <c:v>0.51345881552486528</c:v>
                </c:pt>
                <c:pt idx="934">
                  <c:v>0.51360706449582105</c:v>
                </c:pt>
                <c:pt idx="935">
                  <c:v>0.51376420427036473</c:v>
                </c:pt>
                <c:pt idx="936">
                  <c:v>0.51392514932242472</c:v>
                </c:pt>
                <c:pt idx="937">
                  <c:v>0.5140685155710023</c:v>
                </c:pt>
                <c:pt idx="938">
                  <c:v>0.51421722799398661</c:v>
                </c:pt>
                <c:pt idx="939">
                  <c:v>0.51435036674374057</c:v>
                </c:pt>
                <c:pt idx="940">
                  <c:v>0.51443343306267764</c:v>
                </c:pt>
                <c:pt idx="941">
                  <c:v>0.51449131631839473</c:v>
                </c:pt>
                <c:pt idx="942">
                  <c:v>0.51454086909275276</c:v>
                </c:pt>
                <c:pt idx="943">
                  <c:v>0.5145612811656477</c:v>
                </c:pt>
                <c:pt idx="944">
                  <c:v>0.51459232649590103</c:v>
                </c:pt>
                <c:pt idx="945">
                  <c:v>0.51463133498122404</c:v>
                </c:pt>
                <c:pt idx="946">
                  <c:v>0.51465087519725072</c:v>
                </c:pt>
                <c:pt idx="947">
                  <c:v>0.51465524379355443</c:v>
                </c:pt>
                <c:pt idx="948">
                  <c:v>0.5146663583373684</c:v>
                </c:pt>
                <c:pt idx="949">
                  <c:v>0.51466980676420493</c:v>
                </c:pt>
                <c:pt idx="950">
                  <c:v>0.51466759515495497</c:v>
                </c:pt>
                <c:pt idx="951">
                  <c:v>0.51467166058605407</c:v>
                </c:pt>
                <c:pt idx="952">
                  <c:v>0.51466422034816262</c:v>
                </c:pt>
                <c:pt idx="953">
                  <c:v>0.51465300238778067</c:v>
                </c:pt>
                <c:pt idx="954">
                  <c:v>0.51462500590604299</c:v>
                </c:pt>
                <c:pt idx="955">
                  <c:v>0.51458970489935962</c:v>
                </c:pt>
                <c:pt idx="956">
                  <c:v>0.51453721120311624</c:v>
                </c:pt>
                <c:pt idx="957">
                  <c:v>0.51447875218157224</c:v>
                </c:pt>
                <c:pt idx="958">
                  <c:v>0.51441945552351465</c:v>
                </c:pt>
                <c:pt idx="959">
                  <c:v>0.51436594592442164</c:v>
                </c:pt>
                <c:pt idx="960">
                  <c:v>0.51429726416560362</c:v>
                </c:pt>
                <c:pt idx="961">
                  <c:v>0.51421137404178807</c:v>
                </c:pt>
                <c:pt idx="962">
                  <c:v>0.51410668068495802</c:v>
                </c:pt>
                <c:pt idx="963">
                  <c:v>0.51397701107541527</c:v>
                </c:pt>
                <c:pt idx="964">
                  <c:v>0.51382934345501463</c:v>
                </c:pt>
                <c:pt idx="965">
                  <c:v>0.5136600314910803</c:v>
                </c:pt>
                <c:pt idx="966">
                  <c:v>0.51347662066759858</c:v>
                </c:pt>
                <c:pt idx="967">
                  <c:v>0.51325819983645804</c:v>
                </c:pt>
                <c:pt idx="968">
                  <c:v>0.51303469381848732</c:v>
                </c:pt>
                <c:pt idx="969">
                  <c:v>0.512747993948931</c:v>
                </c:pt>
                <c:pt idx="970">
                  <c:v>0.51243259638669458</c:v>
                </c:pt>
                <c:pt idx="971">
                  <c:v>0.51205645534939226</c:v>
                </c:pt>
                <c:pt idx="972">
                  <c:v>0.51163393892754228</c:v>
                </c:pt>
                <c:pt idx="973">
                  <c:v>0.51115557672360667</c:v>
                </c:pt>
                <c:pt idx="974">
                  <c:v>0.51063299286627895</c:v>
                </c:pt>
                <c:pt idx="975">
                  <c:v>0.51005016888594801</c:v>
                </c:pt>
                <c:pt idx="976">
                  <c:v>0.50940514108236423</c:v>
                </c:pt>
                <c:pt idx="977">
                  <c:v>0.50873315050091772</c:v>
                </c:pt>
                <c:pt idx="978">
                  <c:v>0.50800912735630288</c:v>
                </c:pt>
                <c:pt idx="979">
                  <c:v>0.50723609380000767</c:v>
                </c:pt>
                <c:pt idx="980">
                  <c:v>0.50640411898605031</c:v>
                </c:pt>
                <c:pt idx="981">
                  <c:v>0.50549251184358135</c:v>
                </c:pt>
                <c:pt idx="982">
                  <c:v>0.50456059079034166</c:v>
                </c:pt>
                <c:pt idx="983">
                  <c:v>0.50358032127200869</c:v>
                </c:pt>
                <c:pt idx="984">
                  <c:v>0.50254593617914634</c:v>
                </c:pt>
                <c:pt idx="985">
                  <c:v>0.50147992130650765</c:v>
                </c:pt>
                <c:pt idx="986">
                  <c:v>0.5003710754846753</c:v>
                </c:pt>
                <c:pt idx="987">
                  <c:v>0.49920037849977739</c:v>
                </c:pt>
                <c:pt idx="988">
                  <c:v>0.49799537770559804</c:v>
                </c:pt>
                <c:pt idx="989">
                  <c:v>0.49674103763488731</c:v>
                </c:pt>
                <c:pt idx="990">
                  <c:v>0.495466168673447</c:v>
                </c:pt>
                <c:pt idx="991">
                  <c:v>0.49414664263421604</c:v>
                </c:pt>
                <c:pt idx="992">
                  <c:v>0.49280274974205529</c:v>
                </c:pt>
                <c:pt idx="993">
                  <c:v>0.49143595982933669</c:v>
                </c:pt>
                <c:pt idx="994">
                  <c:v>0.49009373571944931</c:v>
                </c:pt>
                <c:pt idx="995">
                  <c:v>0.48870799000958803</c:v>
                </c:pt>
                <c:pt idx="996">
                  <c:v>0.48731396820638634</c:v>
                </c:pt>
                <c:pt idx="997">
                  <c:v>0.48593452509069063</c:v>
                </c:pt>
                <c:pt idx="998">
                  <c:v>0.48449741458162432</c:v>
                </c:pt>
                <c:pt idx="999">
                  <c:v>0.48309599745044568</c:v>
                </c:pt>
                <c:pt idx="1000">
                  <c:v>0.48166630463884202</c:v>
                </c:pt>
                <c:pt idx="1001">
                  <c:v>0.48022291111813137</c:v>
                </c:pt>
                <c:pt idx="1002">
                  <c:v>0.478768286664849</c:v>
                </c:pt>
                <c:pt idx="1003">
                  <c:v>0.47732454308701727</c:v>
                </c:pt>
                <c:pt idx="1004">
                  <c:v>0.475827234574629</c:v>
                </c:pt>
                <c:pt idx="1005">
                  <c:v>0.47441207251845635</c:v>
                </c:pt>
                <c:pt idx="1006">
                  <c:v>0.47296014319702967</c:v>
                </c:pt>
                <c:pt idx="1007">
                  <c:v>0.47165835123936733</c:v>
                </c:pt>
                <c:pt idx="1008">
                  <c:v>0.47037096031091602</c:v>
                </c:pt>
                <c:pt idx="1009">
                  <c:v>0.46928793072073566</c:v>
                </c:pt>
                <c:pt idx="1010">
                  <c:v>0.468308608786215</c:v>
                </c:pt>
                <c:pt idx="1011">
                  <c:v>0.46753760629738167</c:v>
                </c:pt>
                <c:pt idx="1012">
                  <c:v>0.46694826294829062</c:v>
                </c:pt>
                <c:pt idx="1013">
                  <c:v>0.46656697374856165</c:v>
                </c:pt>
                <c:pt idx="1014">
                  <c:v>0.46644998817481137</c:v>
                </c:pt>
                <c:pt idx="1015">
                  <c:v>0.46654439968439604</c:v>
                </c:pt>
                <c:pt idx="1016">
                  <c:v>0.46686959907461262</c:v>
                </c:pt>
                <c:pt idx="1017">
                  <c:v>0.46739841287978168</c:v>
                </c:pt>
                <c:pt idx="1018">
                  <c:v>0.46807503883965573</c:v>
                </c:pt>
                <c:pt idx="1019">
                  <c:v>0.46885362293129668</c:v>
                </c:pt>
                <c:pt idx="1020">
                  <c:v>0.46967838607374102</c:v>
                </c:pt>
                <c:pt idx="1021">
                  <c:v>0.47064136127241701</c:v>
                </c:pt>
                <c:pt idx="1022">
                  <c:v>0.47155701365725905</c:v>
                </c:pt>
                <c:pt idx="1023">
                  <c:v>0.47254110145774136</c:v>
                </c:pt>
                <c:pt idx="1024">
                  <c:v>0.47346861930808731</c:v>
                </c:pt>
                <c:pt idx="1025">
                  <c:v>0.47438772581979638</c:v>
                </c:pt>
                <c:pt idx="1026">
                  <c:v>0.4752924228844117</c:v>
                </c:pt>
                <c:pt idx="1027">
                  <c:v>0.47617871701696962</c:v>
                </c:pt>
                <c:pt idx="1028">
                  <c:v>0.47704544923571635</c:v>
                </c:pt>
                <c:pt idx="1029">
                  <c:v>0.47790004128277336</c:v>
                </c:pt>
                <c:pt idx="1030">
                  <c:v>0.47873671412934032</c:v>
                </c:pt>
                <c:pt idx="1031">
                  <c:v>0.47954463965798338</c:v>
                </c:pt>
                <c:pt idx="1032">
                  <c:v>0.48036050422545534</c:v>
                </c:pt>
                <c:pt idx="1033">
                  <c:v>0.48114997726244035</c:v>
                </c:pt>
                <c:pt idx="1034">
                  <c:v>0.48193977376389663</c:v>
                </c:pt>
                <c:pt idx="1035">
                  <c:v>0.48272735221281532</c:v>
                </c:pt>
                <c:pt idx="1036">
                  <c:v>0.48346990209544499</c:v>
                </c:pt>
                <c:pt idx="1037">
                  <c:v>0.48420579531827795</c:v>
                </c:pt>
                <c:pt idx="1038">
                  <c:v>0.48492197045818536</c:v>
                </c:pt>
                <c:pt idx="1039">
                  <c:v>0.48559406400768673</c:v>
                </c:pt>
                <c:pt idx="1040">
                  <c:v>0.48625257721494669</c:v>
                </c:pt>
                <c:pt idx="1041">
                  <c:v>0.486887163553892</c:v>
                </c:pt>
                <c:pt idx="1042">
                  <c:v>0.48749582909597128</c:v>
                </c:pt>
                <c:pt idx="1043">
                  <c:v>0.48809122681218003</c:v>
                </c:pt>
                <c:pt idx="1044">
                  <c:v>0.48867036940823233</c:v>
                </c:pt>
                <c:pt idx="1045">
                  <c:v>0.48922049348746266</c:v>
                </c:pt>
                <c:pt idx="1046">
                  <c:v>0.48975502743367971</c:v>
                </c:pt>
                <c:pt idx="1047">
                  <c:v>0.49025231095653704</c:v>
                </c:pt>
                <c:pt idx="1048">
                  <c:v>0.49071574201671497</c:v>
                </c:pt>
                <c:pt idx="1049">
                  <c:v>0.49116352637503802</c:v>
                </c:pt>
                <c:pt idx="1050">
                  <c:v>0.49158445240237231</c:v>
                </c:pt>
                <c:pt idx="1051">
                  <c:v>0.49198369983501838</c:v>
                </c:pt>
                <c:pt idx="1052">
                  <c:v>0.49236506385925766</c:v>
                </c:pt>
                <c:pt idx="1053">
                  <c:v>0.49271408355755569</c:v>
                </c:pt>
                <c:pt idx="1054">
                  <c:v>0.49304258869596035</c:v>
                </c:pt>
                <c:pt idx="1055">
                  <c:v>0.49335554558277933</c:v>
                </c:pt>
                <c:pt idx="1056">
                  <c:v>0.49364781067634239</c:v>
                </c:pt>
                <c:pt idx="1057">
                  <c:v>0.49393843863596532</c:v>
                </c:pt>
                <c:pt idx="1058">
                  <c:v>0.494228718635491</c:v>
                </c:pt>
                <c:pt idx="1059">
                  <c:v>0.49451082063869567</c:v>
                </c:pt>
                <c:pt idx="1060">
                  <c:v>0.49480018917488994</c:v>
                </c:pt>
                <c:pt idx="1061">
                  <c:v>0.49508749398944402</c:v>
                </c:pt>
                <c:pt idx="1062">
                  <c:v>0.49536528512851463</c:v>
                </c:pt>
                <c:pt idx="1063">
                  <c:v>0.49565153807721068</c:v>
                </c:pt>
                <c:pt idx="1064">
                  <c:v>0.49596306958597669</c:v>
                </c:pt>
                <c:pt idx="1065">
                  <c:v>0.49628488044492663</c:v>
                </c:pt>
                <c:pt idx="1066">
                  <c:v>0.49663616279526629</c:v>
                </c:pt>
                <c:pt idx="1067">
                  <c:v>0.49701291374903106</c:v>
                </c:pt>
                <c:pt idx="1068">
                  <c:v>0.49741020989815632</c:v>
                </c:pt>
                <c:pt idx="1069">
                  <c:v>0.49783554661839663</c:v>
                </c:pt>
                <c:pt idx="1070">
                  <c:v>0.49825789417914762</c:v>
                </c:pt>
                <c:pt idx="1071">
                  <c:v>0.49870466295084132</c:v>
                </c:pt>
                <c:pt idx="1072">
                  <c:v>0.49914913507242903</c:v>
                </c:pt>
                <c:pt idx="1073">
                  <c:v>0.49959484924996295</c:v>
                </c:pt>
                <c:pt idx="1074">
                  <c:v>0.50004842294970697</c:v>
                </c:pt>
                <c:pt idx="1075">
                  <c:v>0.5005117183875063</c:v>
                </c:pt>
                <c:pt idx="1076">
                  <c:v>0.50097674500980427</c:v>
                </c:pt>
                <c:pt idx="1077">
                  <c:v>0.5014408374925704</c:v>
                </c:pt>
                <c:pt idx="1078">
                  <c:v>0.50190603913342302</c:v>
                </c:pt>
                <c:pt idx="1079">
                  <c:v>0.50237111699195902</c:v>
                </c:pt>
                <c:pt idx="1080">
                  <c:v>0.502818316948619</c:v>
                </c:pt>
                <c:pt idx="1081">
                  <c:v>0.50324896681590969</c:v>
                </c:pt>
                <c:pt idx="1082">
                  <c:v>0.50369295137440606</c:v>
                </c:pt>
                <c:pt idx="1083">
                  <c:v>0.50413538953794834</c:v>
                </c:pt>
                <c:pt idx="1084">
                  <c:v>0.50456747339043562</c:v>
                </c:pt>
                <c:pt idx="1085">
                  <c:v>0.50500654601470263</c:v>
                </c:pt>
                <c:pt idx="1086">
                  <c:v>0.50542955053136795</c:v>
                </c:pt>
                <c:pt idx="1087">
                  <c:v>0.50585020537579373</c:v>
                </c:pt>
                <c:pt idx="1088">
                  <c:v>0.506259309799448</c:v>
                </c:pt>
                <c:pt idx="1089">
                  <c:v>0.50667353341482502</c:v>
                </c:pt>
                <c:pt idx="1090">
                  <c:v>0.50709530962539906</c:v>
                </c:pt>
                <c:pt idx="1091">
                  <c:v>0.50750172496718993</c:v>
                </c:pt>
                <c:pt idx="1092">
                  <c:v>0.50790177317419971</c:v>
                </c:pt>
                <c:pt idx="1093">
                  <c:v>0.50829251304279266</c:v>
                </c:pt>
                <c:pt idx="1094">
                  <c:v>0.50866960271488837</c:v>
                </c:pt>
                <c:pt idx="1095">
                  <c:v>0.50903840637495101</c:v>
                </c:pt>
                <c:pt idx="1096">
                  <c:v>0.50940177427515632</c:v>
                </c:pt>
                <c:pt idx="1097">
                  <c:v>0.50975904249223203</c:v>
                </c:pt>
                <c:pt idx="1098">
                  <c:v>0.51009810880759332</c:v>
                </c:pt>
                <c:pt idx="1099">
                  <c:v>0.51044629387496732</c:v>
                </c:pt>
                <c:pt idx="1100">
                  <c:v>0.5108010716000756</c:v>
                </c:pt>
                <c:pt idx="1101">
                  <c:v>0.51114262724249171</c:v>
                </c:pt>
                <c:pt idx="1102">
                  <c:v>0.51146961907165767</c:v>
                </c:pt>
                <c:pt idx="1103">
                  <c:v>0.51180035776475374</c:v>
                </c:pt>
                <c:pt idx="1104">
                  <c:v>0.51212520236300163</c:v>
                </c:pt>
                <c:pt idx="1105">
                  <c:v>0.51243705446897836</c:v>
                </c:pt>
                <c:pt idx="1106">
                  <c:v>0.51275878387095386</c:v>
                </c:pt>
                <c:pt idx="1107">
                  <c:v>0.51308529513921297</c:v>
                </c:pt>
                <c:pt idx="1108">
                  <c:v>0.51338103390728873</c:v>
                </c:pt>
                <c:pt idx="1109">
                  <c:v>0.51368745969575791</c:v>
                </c:pt>
                <c:pt idx="1110">
                  <c:v>0.51401112983841002</c:v>
                </c:pt>
                <c:pt idx="1111">
                  <c:v>0.51429934778869602</c:v>
                </c:pt>
                <c:pt idx="1112">
                  <c:v>0.51460055780742398</c:v>
                </c:pt>
                <c:pt idx="1113">
                  <c:v>0.51491437893974668</c:v>
                </c:pt>
                <c:pt idx="1114">
                  <c:v>0.51520752261166536</c:v>
                </c:pt>
                <c:pt idx="1115">
                  <c:v>0.51549792755438595</c:v>
                </c:pt>
                <c:pt idx="1116">
                  <c:v>0.51577645892367929</c:v>
                </c:pt>
                <c:pt idx="1117">
                  <c:v>0.51602549752358329</c:v>
                </c:pt>
                <c:pt idx="1118">
                  <c:v>0.51629649264432043</c:v>
                </c:pt>
                <c:pt idx="1119">
                  <c:v>0.51656862307769869</c:v>
                </c:pt>
                <c:pt idx="1120">
                  <c:v>0.51683722742800675</c:v>
                </c:pt>
                <c:pt idx="1121">
                  <c:v>0.5171291370597273</c:v>
                </c:pt>
                <c:pt idx="1122">
                  <c:v>0.51739559438421867</c:v>
                </c:pt>
                <c:pt idx="1123">
                  <c:v>0.51764219667098699</c:v>
                </c:pt>
                <c:pt idx="1124">
                  <c:v>0.51788857019933598</c:v>
                </c:pt>
                <c:pt idx="1125">
                  <c:v>0.5181211087730947</c:v>
                </c:pt>
                <c:pt idx="1126">
                  <c:v>0.51835750409623793</c:v>
                </c:pt>
                <c:pt idx="1127">
                  <c:v>0.51859405074942699</c:v>
                </c:pt>
                <c:pt idx="1128">
                  <c:v>0.5188244039060016</c:v>
                </c:pt>
                <c:pt idx="1129">
                  <c:v>0.51906006245698999</c:v>
                </c:pt>
                <c:pt idx="1130">
                  <c:v>0.51929546254714998</c:v>
                </c:pt>
                <c:pt idx="1131">
                  <c:v>0.5195364887147953</c:v>
                </c:pt>
                <c:pt idx="1132">
                  <c:v>0.51978196638012697</c:v>
                </c:pt>
                <c:pt idx="1133">
                  <c:v>0.52001353356306834</c:v>
                </c:pt>
                <c:pt idx="1134">
                  <c:v>0.5202443574690242</c:v>
                </c:pt>
                <c:pt idx="1135">
                  <c:v>0.52046279329304246</c:v>
                </c:pt>
                <c:pt idx="1136">
                  <c:v>0.52067780598128299</c:v>
                </c:pt>
                <c:pt idx="1137">
                  <c:v>0.52088932096842866</c:v>
                </c:pt>
                <c:pt idx="1138">
                  <c:v>0.5210944317988383</c:v>
                </c:pt>
                <c:pt idx="1139">
                  <c:v>0.52130035576009004</c:v>
                </c:pt>
                <c:pt idx="1140">
                  <c:v>0.52150066358212366</c:v>
                </c:pt>
                <c:pt idx="1141">
                  <c:v>0.52170224200444171</c:v>
                </c:pt>
                <c:pt idx="1142">
                  <c:v>0.52190656202119234</c:v>
                </c:pt>
                <c:pt idx="1143">
                  <c:v>0.52211126872995528</c:v>
                </c:pt>
                <c:pt idx="1144">
                  <c:v>0.52231861735024665</c:v>
                </c:pt>
                <c:pt idx="1145">
                  <c:v>0.52251671183046566</c:v>
                </c:pt>
                <c:pt idx="1146">
                  <c:v>0.52270846244697633</c:v>
                </c:pt>
                <c:pt idx="1147">
                  <c:v>0.52290221258777392</c:v>
                </c:pt>
                <c:pt idx="1148">
                  <c:v>0.52309524270347207</c:v>
                </c:pt>
                <c:pt idx="1149">
                  <c:v>0.52328352578452797</c:v>
                </c:pt>
                <c:pt idx="1150">
                  <c:v>0.52346359108501561</c:v>
                </c:pt>
                <c:pt idx="1151">
                  <c:v>0.52365628838428391</c:v>
                </c:pt>
                <c:pt idx="1152">
                  <c:v>0.52385302837956138</c:v>
                </c:pt>
                <c:pt idx="1153">
                  <c:v>0.52404287249312831</c:v>
                </c:pt>
                <c:pt idx="1154">
                  <c:v>0.52424502978519438</c:v>
                </c:pt>
                <c:pt idx="1155">
                  <c:v>0.5244357795989546</c:v>
                </c:pt>
                <c:pt idx="1156">
                  <c:v>0.52461022832863835</c:v>
                </c:pt>
                <c:pt idx="1157">
                  <c:v>0.52478956118404696</c:v>
                </c:pt>
                <c:pt idx="1158">
                  <c:v>0.52496669761306702</c:v>
                </c:pt>
                <c:pt idx="1159">
                  <c:v>0.52514870750900189</c:v>
                </c:pt>
                <c:pt idx="1160">
                  <c:v>0.52533917265474173</c:v>
                </c:pt>
                <c:pt idx="1161">
                  <c:v>0.52550889020969904</c:v>
                </c:pt>
                <c:pt idx="1162">
                  <c:v>0.52568084907327406</c:v>
                </c:pt>
                <c:pt idx="1163">
                  <c:v>0.52585632280827166</c:v>
                </c:pt>
                <c:pt idx="1164">
                  <c:v>0.52602199520594561</c:v>
                </c:pt>
                <c:pt idx="1165">
                  <c:v>0.52619471359524306</c:v>
                </c:pt>
                <c:pt idx="1166">
                  <c:v>0.52636583214867638</c:v>
                </c:pt>
                <c:pt idx="1167">
                  <c:v>0.5265393563579831</c:v>
                </c:pt>
                <c:pt idx="1168">
                  <c:v>0.526710196584671</c:v>
                </c:pt>
                <c:pt idx="1169">
                  <c:v>0.52688033674763901</c:v>
                </c:pt>
                <c:pt idx="1170">
                  <c:v>0.5270444908594546</c:v>
                </c:pt>
                <c:pt idx="1171">
                  <c:v>0.52719724165326809</c:v>
                </c:pt>
                <c:pt idx="1172">
                  <c:v>0.52736874040757864</c:v>
                </c:pt>
                <c:pt idx="1173">
                  <c:v>0.52755546632064265</c:v>
                </c:pt>
                <c:pt idx="1174">
                  <c:v>0.52772199341108805</c:v>
                </c:pt>
                <c:pt idx="1175">
                  <c:v>0.52789256804065099</c:v>
                </c:pt>
                <c:pt idx="1176">
                  <c:v>0.52805539030095627</c:v>
                </c:pt>
                <c:pt idx="1177">
                  <c:v>0.52818681763566533</c:v>
                </c:pt>
                <c:pt idx="1178">
                  <c:v>0.52834272414549954</c:v>
                </c:pt>
                <c:pt idx="1179">
                  <c:v>0.52852514299938136</c:v>
                </c:pt>
                <c:pt idx="1180">
                  <c:v>0.52868352222103798</c:v>
                </c:pt>
                <c:pt idx="1181">
                  <c:v>0.52883303267064041</c:v>
                </c:pt>
                <c:pt idx="1182">
                  <c:v>0.52898927220311032</c:v>
                </c:pt>
                <c:pt idx="1183">
                  <c:v>0.52913499105333994</c:v>
                </c:pt>
                <c:pt idx="1184">
                  <c:v>0.52928588092590545</c:v>
                </c:pt>
                <c:pt idx="1185">
                  <c:v>0.52945476052240104</c:v>
                </c:pt>
                <c:pt idx="1186">
                  <c:v>0.52960288074680195</c:v>
                </c:pt>
                <c:pt idx="1187">
                  <c:v>0.52973354450704702</c:v>
                </c:pt>
                <c:pt idx="1188">
                  <c:v>0.52986969193920164</c:v>
                </c:pt>
                <c:pt idx="1189">
                  <c:v>0.52999762260886329</c:v>
                </c:pt>
                <c:pt idx="1190">
                  <c:v>0.53013038468929441</c:v>
                </c:pt>
                <c:pt idx="1191">
                  <c:v>0.53026461447899964</c:v>
                </c:pt>
                <c:pt idx="1192">
                  <c:v>0.5304068501905943</c:v>
                </c:pt>
                <c:pt idx="1193">
                  <c:v>0.53055656470284429</c:v>
                </c:pt>
                <c:pt idx="1194">
                  <c:v>0.53070796996631298</c:v>
                </c:pt>
                <c:pt idx="1195">
                  <c:v>0.53085001118850039</c:v>
                </c:pt>
                <c:pt idx="1196">
                  <c:v>0.53099415550110229</c:v>
                </c:pt>
                <c:pt idx="1197">
                  <c:v>0.53114843476944185</c:v>
                </c:pt>
                <c:pt idx="1198">
                  <c:v>0.53129334731315858</c:v>
                </c:pt>
                <c:pt idx="1199">
                  <c:v>0.53142989697929766</c:v>
                </c:pt>
                <c:pt idx="1200">
                  <c:v>0.531567581244899</c:v>
                </c:pt>
                <c:pt idx="1201">
                  <c:v>0.53170222952479163</c:v>
                </c:pt>
                <c:pt idx="1202">
                  <c:v>0.53181692803671499</c:v>
                </c:pt>
                <c:pt idx="1203">
                  <c:v>0.53194604664206835</c:v>
                </c:pt>
                <c:pt idx="1204">
                  <c:v>0.53209140921816289</c:v>
                </c:pt>
                <c:pt idx="1205">
                  <c:v>0.53222207736788663</c:v>
                </c:pt>
                <c:pt idx="1206">
                  <c:v>0.53234409180684061</c:v>
                </c:pt>
                <c:pt idx="1207">
                  <c:v>0.53246953124840701</c:v>
                </c:pt>
                <c:pt idx="1208">
                  <c:v>0.53259144158378369</c:v>
                </c:pt>
                <c:pt idx="1209">
                  <c:v>0.53271698291416336</c:v>
                </c:pt>
                <c:pt idx="1210">
                  <c:v>0.53284370251884805</c:v>
                </c:pt>
                <c:pt idx="1211">
                  <c:v>0.53296869671456937</c:v>
                </c:pt>
                <c:pt idx="1212">
                  <c:v>0.53310125332910463</c:v>
                </c:pt>
                <c:pt idx="1213">
                  <c:v>0.53321894953985804</c:v>
                </c:pt>
                <c:pt idx="1214">
                  <c:v>0.53332876673955731</c:v>
                </c:pt>
                <c:pt idx="1215">
                  <c:v>0.53343884630038663</c:v>
                </c:pt>
                <c:pt idx="1216">
                  <c:v>0.53353339631141972</c:v>
                </c:pt>
                <c:pt idx="1217">
                  <c:v>0.53364165650112805</c:v>
                </c:pt>
                <c:pt idx="1218">
                  <c:v>0.53375596175244233</c:v>
                </c:pt>
                <c:pt idx="1219">
                  <c:v>0.53386815948655642</c:v>
                </c:pt>
                <c:pt idx="1220">
                  <c:v>0.5339847082977397</c:v>
                </c:pt>
                <c:pt idx="1221">
                  <c:v>0.53410242157194299</c:v>
                </c:pt>
                <c:pt idx="1222">
                  <c:v>0.53422769952866034</c:v>
                </c:pt>
                <c:pt idx="1223">
                  <c:v>0.53434244299169265</c:v>
                </c:pt>
                <c:pt idx="1224">
                  <c:v>0.53444979299152129</c:v>
                </c:pt>
                <c:pt idx="1225">
                  <c:v>0.53456173453694866</c:v>
                </c:pt>
                <c:pt idx="1226">
                  <c:v>0.53466876291139298</c:v>
                </c:pt>
                <c:pt idx="1227">
                  <c:v>0.53477461376948521</c:v>
                </c:pt>
                <c:pt idx="1228">
                  <c:v>0.53488252190195962</c:v>
                </c:pt>
                <c:pt idx="1229">
                  <c:v>0.53499183174889564</c:v>
                </c:pt>
                <c:pt idx="1230">
                  <c:v>0.535095485607746</c:v>
                </c:pt>
                <c:pt idx="1231">
                  <c:v>0.53520488606288463</c:v>
                </c:pt>
                <c:pt idx="1232">
                  <c:v>0.53530940755963796</c:v>
                </c:pt>
                <c:pt idx="1233">
                  <c:v>0.53543982984154204</c:v>
                </c:pt>
                <c:pt idx="1234">
                  <c:v>0.53557452921118298</c:v>
                </c:pt>
                <c:pt idx="1235">
                  <c:v>0.5356891861481613</c:v>
                </c:pt>
                <c:pt idx="1236">
                  <c:v>0.53579969803463667</c:v>
                </c:pt>
                <c:pt idx="1237">
                  <c:v>0.53590492925896971</c:v>
                </c:pt>
                <c:pt idx="1238">
                  <c:v>0.5360079719627403</c:v>
                </c:pt>
                <c:pt idx="1239">
                  <c:v>0.53611721866616435</c:v>
                </c:pt>
                <c:pt idx="1240">
                  <c:v>0.53623625221848459</c:v>
                </c:pt>
                <c:pt idx="1241">
                  <c:v>0.53635872435828469</c:v>
                </c:pt>
                <c:pt idx="1242">
                  <c:v>0.53647132236466366</c:v>
                </c:pt>
                <c:pt idx="1243">
                  <c:v>0.53657661926860101</c:v>
                </c:pt>
                <c:pt idx="1244">
                  <c:v>0.53668738276958627</c:v>
                </c:pt>
                <c:pt idx="1245">
                  <c:v>0.536796003790036</c:v>
                </c:pt>
                <c:pt idx="1246">
                  <c:v>0.53690522149197772</c:v>
                </c:pt>
                <c:pt idx="1247">
                  <c:v>0.53701833089170237</c:v>
                </c:pt>
                <c:pt idx="1248">
                  <c:v>0.53712468952553072</c:v>
                </c:pt>
                <c:pt idx="1249">
                  <c:v>0.53723034083034937</c:v>
                </c:pt>
                <c:pt idx="1250">
                  <c:v>0.53733257591473871</c:v>
                </c:pt>
                <c:pt idx="1251">
                  <c:v>0.53742559040920101</c:v>
                </c:pt>
                <c:pt idx="1252">
                  <c:v>0.53752741872195464</c:v>
                </c:pt>
                <c:pt idx="1253">
                  <c:v>0.53762803937073234</c:v>
                </c:pt>
                <c:pt idx="1254">
                  <c:v>0.53773471454111199</c:v>
                </c:pt>
                <c:pt idx="1255">
                  <c:v>0.53786027770260569</c:v>
                </c:pt>
                <c:pt idx="1256">
                  <c:v>0.53795843172383939</c:v>
                </c:pt>
                <c:pt idx="1257">
                  <c:v>0.53804025157238866</c:v>
                </c:pt>
                <c:pt idx="1258">
                  <c:v>0.53813317741304667</c:v>
                </c:pt>
                <c:pt idx="1259">
                  <c:v>0.53820858408120265</c:v>
                </c:pt>
                <c:pt idx="1260">
                  <c:v>0.53830649855779966</c:v>
                </c:pt>
                <c:pt idx="1261">
                  <c:v>0.538431693624698</c:v>
                </c:pt>
                <c:pt idx="1262">
                  <c:v>0.53853890133309501</c:v>
                </c:pt>
                <c:pt idx="1263">
                  <c:v>0.5386471533626217</c:v>
                </c:pt>
                <c:pt idx="1264">
                  <c:v>0.53874541045268531</c:v>
                </c:pt>
                <c:pt idx="1265">
                  <c:v>0.53882831312536406</c:v>
                </c:pt>
                <c:pt idx="1266">
                  <c:v>0.53892221026327036</c:v>
                </c:pt>
                <c:pt idx="1267">
                  <c:v>0.53902189113336396</c:v>
                </c:pt>
                <c:pt idx="1268">
                  <c:v>0.53911095052024194</c:v>
                </c:pt>
                <c:pt idx="1269">
                  <c:v>0.53919850784915269</c:v>
                </c:pt>
                <c:pt idx="1270">
                  <c:v>0.5392859141742764</c:v>
                </c:pt>
                <c:pt idx="1271">
                  <c:v>0.53935577579624427</c:v>
                </c:pt>
                <c:pt idx="1272">
                  <c:v>0.53944451323844034</c:v>
                </c:pt>
                <c:pt idx="1273">
                  <c:v>0.53955296745043591</c:v>
                </c:pt>
                <c:pt idx="1274">
                  <c:v>0.53964620642411631</c:v>
                </c:pt>
                <c:pt idx="1275">
                  <c:v>0.53974290841912198</c:v>
                </c:pt>
                <c:pt idx="1276">
                  <c:v>0.53983208877718869</c:v>
                </c:pt>
                <c:pt idx="1277">
                  <c:v>0.53989260115695326</c:v>
                </c:pt>
                <c:pt idx="1278">
                  <c:v>0.53998635002771644</c:v>
                </c:pt>
                <c:pt idx="1279">
                  <c:v>0.5400940338804977</c:v>
                </c:pt>
                <c:pt idx="1280">
                  <c:v>0.54020639855956765</c:v>
                </c:pt>
                <c:pt idx="1281">
                  <c:v>0.54034846966387906</c:v>
                </c:pt>
                <c:pt idx="1282">
                  <c:v>0.54047516460022071</c:v>
                </c:pt>
                <c:pt idx="1283">
                  <c:v>0.54059640509572737</c:v>
                </c:pt>
                <c:pt idx="1284">
                  <c:v>0.54071765956018503</c:v>
                </c:pt>
                <c:pt idx="1285">
                  <c:v>0.5408390814375047</c:v>
                </c:pt>
                <c:pt idx="1286">
                  <c:v>0.54095414568865408</c:v>
                </c:pt>
                <c:pt idx="1287">
                  <c:v>0.54106071516964105</c:v>
                </c:pt>
                <c:pt idx="1288">
                  <c:v>0.54117350748239768</c:v>
                </c:pt>
                <c:pt idx="1289">
                  <c:v>0.54127470763310825</c:v>
                </c:pt>
                <c:pt idx="1290">
                  <c:v>0.54139403245210171</c:v>
                </c:pt>
                <c:pt idx="1291">
                  <c:v>0.5415398139183063</c:v>
                </c:pt>
                <c:pt idx="1292">
                  <c:v>0.54166729895980792</c:v>
                </c:pt>
                <c:pt idx="1293">
                  <c:v>0.54178872526902566</c:v>
                </c:pt>
                <c:pt idx="1294">
                  <c:v>0.54191831635896504</c:v>
                </c:pt>
                <c:pt idx="1295">
                  <c:v>0.54204677038154669</c:v>
                </c:pt>
                <c:pt idx="1296">
                  <c:v>0.54216856365279165</c:v>
                </c:pt>
                <c:pt idx="1297">
                  <c:v>0.54229752664033037</c:v>
                </c:pt>
                <c:pt idx="1298">
                  <c:v>0.54242213585504162</c:v>
                </c:pt>
                <c:pt idx="1299">
                  <c:v>0.54252626495960499</c:v>
                </c:pt>
                <c:pt idx="1300">
                  <c:v>0.54264270511077839</c:v>
                </c:pt>
                <c:pt idx="1301">
                  <c:v>0.54276507883295932</c:v>
                </c:pt>
                <c:pt idx="1302">
                  <c:v>0.5428943514628467</c:v>
                </c:pt>
                <c:pt idx="1303">
                  <c:v>0.54305003816266006</c:v>
                </c:pt>
                <c:pt idx="1304">
                  <c:v>0.54317911731935598</c:v>
                </c:pt>
                <c:pt idx="1305">
                  <c:v>0.54329771379871861</c:v>
                </c:pt>
                <c:pt idx="1306">
                  <c:v>0.5434145786626573</c:v>
                </c:pt>
                <c:pt idx="1307">
                  <c:v>0.54351504565442199</c:v>
                </c:pt>
                <c:pt idx="1308">
                  <c:v>0.54358621955718167</c:v>
                </c:pt>
                <c:pt idx="1309">
                  <c:v>0.54368279102492534</c:v>
                </c:pt>
                <c:pt idx="1310">
                  <c:v>0.54378295019150436</c:v>
                </c:pt>
                <c:pt idx="1311">
                  <c:v>0.54388763998465706</c:v>
                </c:pt>
                <c:pt idx="1312">
                  <c:v>0.54400270814292795</c:v>
                </c:pt>
                <c:pt idx="1313">
                  <c:v>0.54410191767028904</c:v>
                </c:pt>
                <c:pt idx="1314">
                  <c:v>0.54419574424977213</c:v>
                </c:pt>
                <c:pt idx="1315">
                  <c:v>0.54429810338627671</c:v>
                </c:pt>
                <c:pt idx="1316">
                  <c:v>0.54439900665964636</c:v>
                </c:pt>
                <c:pt idx="1317">
                  <c:v>0.54449239786978032</c:v>
                </c:pt>
                <c:pt idx="1318">
                  <c:v>0.54459842422035998</c:v>
                </c:pt>
                <c:pt idx="1319">
                  <c:v>0.54467212063567672</c:v>
                </c:pt>
                <c:pt idx="1320">
                  <c:v>0.54472633394333336</c:v>
                </c:pt>
                <c:pt idx="1321">
                  <c:v>0.54476754013681872</c:v>
                </c:pt>
                <c:pt idx="1322">
                  <c:v>0.54479647527800701</c:v>
                </c:pt>
                <c:pt idx="1323">
                  <c:v>0.5448037362315854</c:v>
                </c:pt>
                <c:pt idx="1324">
                  <c:v>0.54478636250442303</c:v>
                </c:pt>
                <c:pt idx="1325">
                  <c:v>0.54477098650701195</c:v>
                </c:pt>
                <c:pt idx="1326">
                  <c:v>0.54474739392554528</c:v>
                </c:pt>
                <c:pt idx="1327">
                  <c:v>0.54469824443116166</c:v>
                </c:pt>
                <c:pt idx="1328">
                  <c:v>0.54464124729730967</c:v>
                </c:pt>
                <c:pt idx="1329">
                  <c:v>0.54455971792158264</c:v>
                </c:pt>
                <c:pt idx="1330">
                  <c:v>0.54444846750596398</c:v>
                </c:pt>
                <c:pt idx="1331">
                  <c:v>0.54432894303053669</c:v>
                </c:pt>
                <c:pt idx="1332">
                  <c:v>0.54418677014416728</c:v>
                </c:pt>
                <c:pt idx="1333">
                  <c:v>0.54405760893967259</c:v>
                </c:pt>
                <c:pt idx="1334">
                  <c:v>0.54392022171795007</c:v>
                </c:pt>
                <c:pt idx="1335">
                  <c:v>0.54377672291349999</c:v>
                </c:pt>
                <c:pt idx="1336">
                  <c:v>0.54364034089831603</c:v>
                </c:pt>
                <c:pt idx="1337">
                  <c:v>0.54348792139788493</c:v>
                </c:pt>
                <c:pt idx="1338">
                  <c:v>0.54330768784572137</c:v>
                </c:pt>
                <c:pt idx="1339">
                  <c:v>0.54315482196249854</c:v>
                </c:pt>
                <c:pt idx="1340">
                  <c:v>0.54300364090968434</c:v>
                </c:pt>
                <c:pt idx="1341">
                  <c:v>0.54287502062352433</c:v>
                </c:pt>
                <c:pt idx="1342">
                  <c:v>0.54276444067651708</c:v>
                </c:pt>
                <c:pt idx="1343">
                  <c:v>0.54265676582241718</c:v>
                </c:pt>
                <c:pt idx="1344">
                  <c:v>0.54255946311437409</c:v>
                </c:pt>
                <c:pt idx="1345">
                  <c:v>0.54247651767926508</c:v>
                </c:pt>
                <c:pt idx="1346">
                  <c:v>0.54240187703870735</c:v>
                </c:pt>
                <c:pt idx="1347">
                  <c:v>0.54233603792081964</c:v>
                </c:pt>
                <c:pt idx="1348">
                  <c:v>0.54229392719114367</c:v>
                </c:pt>
                <c:pt idx="1349">
                  <c:v>0.54223915321512861</c:v>
                </c:pt>
                <c:pt idx="1350">
                  <c:v>0.54218475067488925</c:v>
                </c:pt>
                <c:pt idx="1351">
                  <c:v>0.54213062033085901</c:v>
                </c:pt>
                <c:pt idx="1352">
                  <c:v>0.5420694367239437</c:v>
                </c:pt>
                <c:pt idx="1353">
                  <c:v>0.54202392589882631</c:v>
                </c:pt>
                <c:pt idx="1354">
                  <c:v>0.54197556955397497</c:v>
                </c:pt>
                <c:pt idx="1355">
                  <c:v>0.54195777581685567</c:v>
                </c:pt>
                <c:pt idx="1356">
                  <c:v>0.54198044645114829</c:v>
                </c:pt>
                <c:pt idx="1357">
                  <c:v>0.54195986894638437</c:v>
                </c:pt>
                <c:pt idx="1358">
                  <c:v>0.54194093494139361</c:v>
                </c:pt>
                <c:pt idx="1359">
                  <c:v>0.54190792217628869</c:v>
                </c:pt>
                <c:pt idx="1360">
                  <c:v>0.5418442911604674</c:v>
                </c:pt>
                <c:pt idx="1361">
                  <c:v>0.54178609318914062</c:v>
                </c:pt>
                <c:pt idx="1362">
                  <c:v>0.54173961921828073</c:v>
                </c:pt>
                <c:pt idx="1363">
                  <c:v>0.54166690476736934</c:v>
                </c:pt>
                <c:pt idx="1364">
                  <c:v>0.5415768667879014</c:v>
                </c:pt>
                <c:pt idx="1365">
                  <c:v>0.54146875625821267</c:v>
                </c:pt>
                <c:pt idx="1366">
                  <c:v>0.54132729571938498</c:v>
                </c:pt>
                <c:pt idx="1367">
                  <c:v>0.54123121089906734</c:v>
                </c:pt>
                <c:pt idx="1368">
                  <c:v>0.54112839411340163</c:v>
                </c:pt>
                <c:pt idx="1369">
                  <c:v>0.5410592232542023</c:v>
                </c:pt>
                <c:pt idx="1370">
                  <c:v>0.54105151895093995</c:v>
                </c:pt>
                <c:pt idx="1371">
                  <c:v>0.54097127261198696</c:v>
                </c:pt>
                <c:pt idx="1372">
                  <c:v>0.54085940174975267</c:v>
                </c:pt>
                <c:pt idx="1373">
                  <c:v>0.54077459097969693</c:v>
                </c:pt>
                <c:pt idx="1374">
                  <c:v>0.54067335069946965</c:v>
                </c:pt>
                <c:pt idx="1375">
                  <c:v>0.54058872108038625</c:v>
                </c:pt>
                <c:pt idx="1376">
                  <c:v>0.5405273895024657</c:v>
                </c:pt>
                <c:pt idx="1377">
                  <c:v>0.54045772287803107</c:v>
                </c:pt>
                <c:pt idx="1378">
                  <c:v>0.5403710598898267</c:v>
                </c:pt>
                <c:pt idx="1379">
                  <c:v>0.54031168657539363</c:v>
                </c:pt>
                <c:pt idx="1380">
                  <c:v>0.54027491247147863</c:v>
                </c:pt>
                <c:pt idx="1381">
                  <c:v>0.54024279604217107</c:v>
                </c:pt>
                <c:pt idx="1382">
                  <c:v>0.54022239553536933</c:v>
                </c:pt>
                <c:pt idx="1383">
                  <c:v>0.54019266056081128</c:v>
                </c:pt>
                <c:pt idx="1384">
                  <c:v>0.54017401369860363</c:v>
                </c:pt>
                <c:pt idx="1385">
                  <c:v>0.54010643514302192</c:v>
                </c:pt>
                <c:pt idx="1386">
                  <c:v>0.54006675651749636</c:v>
                </c:pt>
                <c:pt idx="1387">
                  <c:v>0.54004124060912673</c:v>
                </c:pt>
                <c:pt idx="1388">
                  <c:v>0.54002119252884662</c:v>
                </c:pt>
                <c:pt idx="1389">
                  <c:v>0.54003732824498363</c:v>
                </c:pt>
                <c:pt idx="1390">
                  <c:v>0.54005191812332998</c:v>
                </c:pt>
                <c:pt idx="1391">
                  <c:v>0.54005452654900532</c:v>
                </c:pt>
                <c:pt idx="1392">
                  <c:v>0.54005578237848872</c:v>
                </c:pt>
                <c:pt idx="1393">
                  <c:v>0.54006258967051535</c:v>
                </c:pt>
                <c:pt idx="1394">
                  <c:v>0.54007332695417931</c:v>
                </c:pt>
                <c:pt idx="1395">
                  <c:v>0.54007259419026166</c:v>
                </c:pt>
                <c:pt idx="1396">
                  <c:v>0.54009324795652569</c:v>
                </c:pt>
                <c:pt idx="1397">
                  <c:v>0.54013284169547571</c:v>
                </c:pt>
                <c:pt idx="1398">
                  <c:v>0.54016047244246002</c:v>
                </c:pt>
                <c:pt idx="1399">
                  <c:v>0.54019414926814935</c:v>
                </c:pt>
                <c:pt idx="1400">
                  <c:v>0.54021781551903936</c:v>
                </c:pt>
                <c:pt idx="1401">
                  <c:v>0.54021781551903936</c:v>
                </c:pt>
                <c:pt idx="1402">
                  <c:v>0.54032789550230131</c:v>
                </c:pt>
                <c:pt idx="1403">
                  <c:v>0.54043412272050972</c:v>
                </c:pt>
                <c:pt idx="1404">
                  <c:v>0.54050038946582635</c:v>
                </c:pt>
                <c:pt idx="1405">
                  <c:v>0.54054857662747036</c:v>
                </c:pt>
                <c:pt idx="1406">
                  <c:v>0.54058879735855669</c:v>
                </c:pt>
                <c:pt idx="1407">
                  <c:v>0.54066454393997609</c:v>
                </c:pt>
                <c:pt idx="1408">
                  <c:v>0.54076084671122338</c:v>
                </c:pt>
                <c:pt idx="1409">
                  <c:v>0.54086602781028803</c:v>
                </c:pt>
                <c:pt idx="1410">
                  <c:v>0.54094748668277193</c:v>
                </c:pt>
                <c:pt idx="1411">
                  <c:v>0.54102502566334632</c:v>
                </c:pt>
                <c:pt idx="1412">
                  <c:v>0.54107210240117565</c:v>
                </c:pt>
                <c:pt idx="1413">
                  <c:v>0.54111578637837032</c:v>
                </c:pt>
                <c:pt idx="1414">
                  <c:v>0.54119435254269499</c:v>
                </c:pt>
                <c:pt idx="1415">
                  <c:v>0.54127901969900993</c:v>
                </c:pt>
                <c:pt idx="1416">
                  <c:v>0.54132072608108073</c:v>
                </c:pt>
                <c:pt idx="1417">
                  <c:v>0.54144432991746394</c:v>
                </c:pt>
                <c:pt idx="1418">
                  <c:v>0.54154414537011863</c:v>
                </c:pt>
                <c:pt idx="1419">
                  <c:v>0.54162331089409765</c:v>
                </c:pt>
                <c:pt idx="1420">
                  <c:v>0.54173792205665494</c:v>
                </c:pt>
                <c:pt idx="1421">
                  <c:v>0.54183100297171538</c:v>
                </c:pt>
                <c:pt idx="1422">
                  <c:v>0.54189666417659976</c:v>
                </c:pt>
                <c:pt idx="1423">
                  <c:v>0.54189626800145974</c:v>
                </c:pt>
                <c:pt idx="1424">
                  <c:v>0.54197969624198727</c:v>
                </c:pt>
                <c:pt idx="1425">
                  <c:v>0.54204501748057599</c:v>
                </c:pt>
                <c:pt idx="1426">
                  <c:v>0.54209324108353041</c:v>
                </c:pt>
                <c:pt idx="1427">
                  <c:v>0.54220516491817328</c:v>
                </c:pt>
                <c:pt idx="1428">
                  <c:v>0.54225485219069924</c:v>
                </c:pt>
                <c:pt idx="1429">
                  <c:v>0.54223269370666138</c:v>
                </c:pt>
                <c:pt idx="1430">
                  <c:v>0.54226362328653732</c:v>
                </c:pt>
                <c:pt idx="1431">
                  <c:v>0.54229784261616076</c:v>
                </c:pt>
                <c:pt idx="1432">
                  <c:v>0.54234587287601199</c:v>
                </c:pt>
                <c:pt idx="1433">
                  <c:v>0.54237574634238073</c:v>
                </c:pt>
                <c:pt idx="1434">
                  <c:v>0.54244898629685767</c:v>
                </c:pt>
                <c:pt idx="1435">
                  <c:v>0.54251026983601036</c:v>
                </c:pt>
                <c:pt idx="1436">
                  <c:v>0.54250088723378465</c:v>
                </c:pt>
                <c:pt idx="1437">
                  <c:v>0.54248932464610633</c:v>
                </c:pt>
                <c:pt idx="1438">
                  <c:v>0.54245067446860995</c:v>
                </c:pt>
                <c:pt idx="1439">
                  <c:v>0.54243757073909771</c:v>
                </c:pt>
                <c:pt idx="1440">
                  <c:v>0.54242380433900839</c:v>
                </c:pt>
                <c:pt idx="1441">
                  <c:v>0.5423963299919673</c:v>
                </c:pt>
                <c:pt idx="1442">
                  <c:v>0.54231964425098134</c:v>
                </c:pt>
                <c:pt idx="1443">
                  <c:v>0.54231119863652033</c:v>
                </c:pt>
                <c:pt idx="1444">
                  <c:v>0.542234921640108</c:v>
                </c:pt>
                <c:pt idx="1445">
                  <c:v>0.54213433820385337</c:v>
                </c:pt>
                <c:pt idx="1446">
                  <c:v>0.54204373399309436</c:v>
                </c:pt>
                <c:pt idx="1447">
                  <c:v>0.54197390570750803</c:v>
                </c:pt>
                <c:pt idx="1448">
                  <c:v>0.54186145797955565</c:v>
                </c:pt>
                <c:pt idx="1449">
                  <c:v>0.54174434367421531</c:v>
                </c:pt>
                <c:pt idx="1450">
                  <c:v>0.54157658812297205</c:v>
                </c:pt>
                <c:pt idx="1451">
                  <c:v>0.54137117282248426</c:v>
                </c:pt>
                <c:pt idx="1452">
                  <c:v>0.5411779970354561</c:v>
                </c:pt>
                <c:pt idx="1453">
                  <c:v>0.54095630264595262</c:v>
                </c:pt>
                <c:pt idx="1454">
                  <c:v>0.54069810929732265</c:v>
                </c:pt>
                <c:pt idx="1455">
                  <c:v>0.54039634852287699</c:v>
                </c:pt>
                <c:pt idx="1456">
                  <c:v>0.54007797063903062</c:v>
                </c:pt>
                <c:pt idx="1457">
                  <c:v>0.53970407226508976</c:v>
                </c:pt>
                <c:pt idx="1458">
                  <c:v>0.53925907817803653</c:v>
                </c:pt>
                <c:pt idx="1459">
                  <c:v>0.53879932877436099</c:v>
                </c:pt>
                <c:pt idx="1460">
                  <c:v>0.53837285937360035</c:v>
                </c:pt>
                <c:pt idx="1461">
                  <c:v>0.53780502091600968</c:v>
                </c:pt>
                <c:pt idx="1462">
                  <c:v>0.53714756421965715</c:v>
                </c:pt>
                <c:pt idx="1463">
                  <c:v>0.53644550807004132</c:v>
                </c:pt>
                <c:pt idx="1464">
                  <c:v>0.53569369325250127</c:v>
                </c:pt>
                <c:pt idx="1465">
                  <c:v>0.534823827208319</c:v>
                </c:pt>
                <c:pt idx="1466">
                  <c:v>0.53392015019320971</c:v>
                </c:pt>
                <c:pt idx="1467">
                  <c:v>0.53302999886381841</c:v>
                </c:pt>
                <c:pt idx="1468">
                  <c:v>0.53197058196727631</c:v>
                </c:pt>
                <c:pt idx="1469">
                  <c:v>0.5308284716414654</c:v>
                </c:pt>
                <c:pt idx="1470">
                  <c:v>0.52956184189952726</c:v>
                </c:pt>
                <c:pt idx="1471">
                  <c:v>0.52819699828693667</c:v>
                </c:pt>
                <c:pt idx="1472">
                  <c:v>0.52669941759031957</c:v>
                </c:pt>
                <c:pt idx="1473">
                  <c:v>0.5250784737291907</c:v>
                </c:pt>
                <c:pt idx="1474">
                  <c:v>0.52337592640540498</c:v>
                </c:pt>
                <c:pt idx="1475">
                  <c:v>0.52156353762697572</c:v>
                </c:pt>
                <c:pt idx="1476">
                  <c:v>0.51967463708379802</c:v>
                </c:pt>
                <c:pt idx="1477">
                  <c:v>0.51761920354036095</c:v>
                </c:pt>
                <c:pt idx="1478">
                  <c:v>0.51551298254032707</c:v>
                </c:pt>
                <c:pt idx="1479">
                  <c:v>0.51315012197716769</c:v>
                </c:pt>
                <c:pt idx="1480">
                  <c:v>0.51059660459398326</c:v>
                </c:pt>
                <c:pt idx="1481">
                  <c:v>0.50791908418679266</c:v>
                </c:pt>
                <c:pt idx="1482">
                  <c:v>0.5050661623966044</c:v>
                </c:pt>
                <c:pt idx="1483">
                  <c:v>0.50205101435874266</c:v>
                </c:pt>
                <c:pt idx="1484">
                  <c:v>0.49895327666545031</c:v>
                </c:pt>
                <c:pt idx="1485">
                  <c:v>0.49561838750796827</c:v>
                </c:pt>
                <c:pt idx="1486">
                  <c:v>0.49211895959288604</c:v>
                </c:pt>
                <c:pt idx="1487">
                  <c:v>0.48845020595580668</c:v>
                </c:pt>
                <c:pt idx="1488">
                  <c:v>0.48457551284941863</c:v>
                </c:pt>
                <c:pt idx="1489">
                  <c:v>0.48047248443195834</c:v>
                </c:pt>
                <c:pt idx="1490">
                  <c:v>0.47625170966559133</c:v>
                </c:pt>
                <c:pt idx="1491">
                  <c:v>0.47174659770479538</c:v>
                </c:pt>
                <c:pt idx="1492">
                  <c:v>0.46723869734050733</c:v>
                </c:pt>
                <c:pt idx="1493">
                  <c:v>0.46263462572767661</c:v>
                </c:pt>
                <c:pt idx="1494">
                  <c:v>0.45790552633249298</c:v>
                </c:pt>
                <c:pt idx="1495">
                  <c:v>0.453178329173269</c:v>
                </c:pt>
                <c:pt idx="1496">
                  <c:v>0.44835021744598796</c:v>
                </c:pt>
                <c:pt idx="1497">
                  <c:v>0.4435986775721743</c:v>
                </c:pt>
                <c:pt idx="1498">
                  <c:v>0.43866842127796901</c:v>
                </c:pt>
                <c:pt idx="1499">
                  <c:v>0.43407555085324834</c:v>
                </c:pt>
                <c:pt idx="1500">
                  <c:v>0.42945937856716671</c:v>
                </c:pt>
                <c:pt idx="1501">
                  <c:v>0.42521869803838203</c:v>
                </c:pt>
                <c:pt idx="1502">
                  <c:v>0.4212157065592787</c:v>
                </c:pt>
                <c:pt idx="1503">
                  <c:v>0.41745965575166072</c:v>
                </c:pt>
                <c:pt idx="1504">
                  <c:v>0.41405386075321804</c:v>
                </c:pt>
                <c:pt idx="1505">
                  <c:v>0.41089306262787634</c:v>
                </c:pt>
                <c:pt idx="1506">
                  <c:v>0.40815659489917938</c:v>
                </c:pt>
                <c:pt idx="1507">
                  <c:v>0.40574033765513762</c:v>
                </c:pt>
                <c:pt idx="1508">
                  <c:v>0.40372921466361228</c:v>
                </c:pt>
                <c:pt idx="1509">
                  <c:v>0.40211142332931266</c:v>
                </c:pt>
                <c:pt idx="1510">
                  <c:v>0.40081335958657532</c:v>
                </c:pt>
                <c:pt idx="1511">
                  <c:v>0.39994273030325528</c:v>
                </c:pt>
                <c:pt idx="1512">
                  <c:v>0.39928593967784165</c:v>
                </c:pt>
                <c:pt idx="1513">
                  <c:v>0.39894914905315165</c:v>
                </c:pt>
                <c:pt idx="1514">
                  <c:v>0.39886799880661367</c:v>
                </c:pt>
                <c:pt idx="1515">
                  <c:v>0.39899472856517865</c:v>
                </c:pt>
                <c:pt idx="1516">
                  <c:v>0.39940270559126034</c:v>
                </c:pt>
                <c:pt idx="1517">
                  <c:v>0.39994137455036732</c:v>
                </c:pt>
                <c:pt idx="1518">
                  <c:v>0.40076389035050602</c:v>
                </c:pt>
                <c:pt idx="1519">
                  <c:v>0.40159634183738802</c:v>
                </c:pt>
                <c:pt idx="1520">
                  <c:v>0.40260613921414629</c:v>
                </c:pt>
                <c:pt idx="1521">
                  <c:v>0.40363931130057035</c:v>
                </c:pt>
                <c:pt idx="1522">
                  <c:v>0.40474746397724432</c:v>
                </c:pt>
                <c:pt idx="1523">
                  <c:v>0.40592081771352168</c:v>
                </c:pt>
                <c:pt idx="1524">
                  <c:v>0.40720077619287903</c:v>
                </c:pt>
                <c:pt idx="1525">
                  <c:v>0.40849068472334366</c:v>
                </c:pt>
                <c:pt idx="1526">
                  <c:v>0.40982477175246207</c:v>
                </c:pt>
                <c:pt idx="1527">
                  <c:v>0.41126997738739862</c:v>
                </c:pt>
                <c:pt idx="1528">
                  <c:v>0.41260112438188939</c:v>
                </c:pt>
                <c:pt idx="1529">
                  <c:v>0.41390984145731063</c:v>
                </c:pt>
                <c:pt idx="1530">
                  <c:v>0.41523322643818267</c:v>
                </c:pt>
                <c:pt idx="1531">
                  <c:v>0.41649819631463597</c:v>
                </c:pt>
                <c:pt idx="1532">
                  <c:v>0.417812213464688</c:v>
                </c:pt>
                <c:pt idx="1533">
                  <c:v>0.41921325949607935</c:v>
                </c:pt>
                <c:pt idx="1534">
                  <c:v>0.42053912861234405</c:v>
                </c:pt>
                <c:pt idx="1535">
                  <c:v>0.42184070106013466</c:v>
                </c:pt>
                <c:pt idx="1536">
                  <c:v>0.42314753377771969</c:v>
                </c:pt>
                <c:pt idx="1537">
                  <c:v>0.42436859858711168</c:v>
                </c:pt>
                <c:pt idx="1538">
                  <c:v>0.42551520156625772</c:v>
                </c:pt>
                <c:pt idx="1539">
                  <c:v>0.42668165344491732</c:v>
                </c:pt>
                <c:pt idx="1540">
                  <c:v>0.42779646027059365</c:v>
                </c:pt>
                <c:pt idx="1541">
                  <c:v>0.42893324498037932</c:v>
                </c:pt>
                <c:pt idx="1542">
                  <c:v>0.43009418390666571</c:v>
                </c:pt>
                <c:pt idx="1543">
                  <c:v>0.43121443614628135</c:v>
                </c:pt>
                <c:pt idx="1544">
                  <c:v>0.43233279837210931</c:v>
                </c:pt>
                <c:pt idx="1545">
                  <c:v>0.43340844905568304</c:v>
                </c:pt>
                <c:pt idx="1546">
                  <c:v>0.43445392176939929</c:v>
                </c:pt>
                <c:pt idx="1547">
                  <c:v>0.43547107152157366</c:v>
                </c:pt>
                <c:pt idx="1548">
                  <c:v>0.43645988092382798</c:v>
                </c:pt>
                <c:pt idx="1549">
                  <c:v>0.43740788747377463</c:v>
                </c:pt>
                <c:pt idx="1550">
                  <c:v>0.43835241240606498</c:v>
                </c:pt>
                <c:pt idx="1551">
                  <c:v>0.43928047783436597</c:v>
                </c:pt>
                <c:pt idx="1552">
                  <c:v>0.44018355838145773</c:v>
                </c:pt>
                <c:pt idx="1553">
                  <c:v>0.44103244465771069</c:v>
                </c:pt>
                <c:pt idx="1554">
                  <c:v>0.44192607765048503</c:v>
                </c:pt>
                <c:pt idx="1555">
                  <c:v>0.44280718756352228</c:v>
                </c:pt>
                <c:pt idx="1556">
                  <c:v>0.44370797756954733</c:v>
                </c:pt>
                <c:pt idx="1557">
                  <c:v>0.44463537738688297</c:v>
                </c:pt>
                <c:pt idx="1558">
                  <c:v>0.44559163105636035</c:v>
                </c:pt>
                <c:pt idx="1559">
                  <c:v>0.44651650671187371</c:v>
                </c:pt>
                <c:pt idx="1560">
                  <c:v>0.44742417198517198</c:v>
                </c:pt>
                <c:pt idx="1561">
                  <c:v>0.44835647815091262</c:v>
                </c:pt>
                <c:pt idx="1562">
                  <c:v>0.44931547227578433</c:v>
                </c:pt>
                <c:pt idx="1563">
                  <c:v>0.45022948529043066</c:v>
                </c:pt>
                <c:pt idx="1564">
                  <c:v>0.4511411274789226</c:v>
                </c:pt>
                <c:pt idx="1565">
                  <c:v>0.4520404001934743</c:v>
                </c:pt>
                <c:pt idx="1566">
                  <c:v>0.45285779161539369</c:v>
                </c:pt>
                <c:pt idx="1567">
                  <c:v>0.45375053181250063</c:v>
                </c:pt>
                <c:pt idx="1568">
                  <c:v>0.45469346318181136</c:v>
                </c:pt>
                <c:pt idx="1569">
                  <c:v>0.45562904519930331</c:v>
                </c:pt>
                <c:pt idx="1570">
                  <c:v>0.45656655477815966</c:v>
                </c:pt>
                <c:pt idx="1571">
                  <c:v>0.45754518669479832</c:v>
                </c:pt>
                <c:pt idx="1572">
                  <c:v>0.45848995748305671</c:v>
                </c:pt>
                <c:pt idx="1573">
                  <c:v>0.45940453442125673</c:v>
                </c:pt>
                <c:pt idx="1574">
                  <c:v>0.46034032235215133</c:v>
                </c:pt>
                <c:pt idx="1575">
                  <c:v>0.46126142851575036</c:v>
                </c:pt>
                <c:pt idx="1576">
                  <c:v>0.46222660615040101</c:v>
                </c:pt>
                <c:pt idx="1577">
                  <c:v>0.46321951227239366</c:v>
                </c:pt>
                <c:pt idx="1578">
                  <c:v>0.46421353448067837</c:v>
                </c:pt>
                <c:pt idx="1579">
                  <c:v>0.46525361002130566</c:v>
                </c:pt>
                <c:pt idx="1580">
                  <c:v>0.46627472460285696</c:v>
                </c:pt>
                <c:pt idx="1581">
                  <c:v>0.46727030600512703</c:v>
                </c:pt>
                <c:pt idx="1582">
                  <c:v>0.46824105833294599</c:v>
                </c:pt>
                <c:pt idx="1583">
                  <c:v>0.46922182538263635</c:v>
                </c:pt>
                <c:pt idx="1584">
                  <c:v>0.47017116644966134</c:v>
                </c:pt>
                <c:pt idx="1585">
                  <c:v>0.47117186911701264</c:v>
                </c:pt>
                <c:pt idx="1586">
                  <c:v>0.47220504649561401</c:v>
                </c:pt>
                <c:pt idx="1587">
                  <c:v>0.47322978277099598</c:v>
                </c:pt>
                <c:pt idx="1588">
                  <c:v>0.47428961745153631</c:v>
                </c:pt>
                <c:pt idx="1589">
                  <c:v>0.47531884179725403</c:v>
                </c:pt>
                <c:pt idx="1590">
                  <c:v>0.47635559602577165</c:v>
                </c:pt>
                <c:pt idx="1591">
                  <c:v>0.47732997965256735</c:v>
                </c:pt>
                <c:pt idx="1592">
                  <c:v>0.47832940639628596</c:v>
                </c:pt>
                <c:pt idx="1593">
                  <c:v>0.47933995015948039</c:v>
                </c:pt>
                <c:pt idx="1594">
                  <c:v>0.48034998693014103</c:v>
                </c:pt>
                <c:pt idx="1595">
                  <c:v>0.48135560232136126</c:v>
                </c:pt>
                <c:pt idx="1596">
                  <c:v>0.48239417157248571</c:v>
                </c:pt>
                <c:pt idx="1597">
                  <c:v>0.48347048703780732</c:v>
                </c:pt>
                <c:pt idx="1598">
                  <c:v>0.48450292939376971</c:v>
                </c:pt>
                <c:pt idx="1599">
                  <c:v>0.48555339997485963</c:v>
                </c:pt>
                <c:pt idx="1600">
                  <c:v>0.486564787676869</c:v>
                </c:pt>
                <c:pt idx="1601">
                  <c:v>0.48751647213356536</c:v>
                </c:pt>
                <c:pt idx="1602">
                  <c:v>0.48849058691811464</c:v>
                </c:pt>
                <c:pt idx="1603">
                  <c:v>0.48944430875109296</c:v>
                </c:pt>
                <c:pt idx="1604">
                  <c:v>0.49042808715616598</c:v>
                </c:pt>
                <c:pt idx="1605">
                  <c:v>0.49142163771503028</c:v>
                </c:pt>
                <c:pt idx="1606">
                  <c:v>0.49243453044490398</c:v>
                </c:pt>
                <c:pt idx="1607">
                  <c:v>0.49342086267631569</c:v>
                </c:pt>
                <c:pt idx="1608">
                  <c:v>0.49443523244589427</c:v>
                </c:pt>
                <c:pt idx="1609">
                  <c:v>0.49539625136766935</c:v>
                </c:pt>
                <c:pt idx="1610">
                  <c:v>0.49631065320989504</c:v>
                </c:pt>
                <c:pt idx="1611">
                  <c:v>0.49724170642418236</c:v>
                </c:pt>
                <c:pt idx="1612">
                  <c:v>0.49815919188026303</c:v>
                </c:pt>
                <c:pt idx="1613">
                  <c:v>0.49907121293166301</c:v>
                </c:pt>
                <c:pt idx="1614">
                  <c:v>0.4999776380895653</c:v>
                </c:pt>
                <c:pt idx="1615">
                  <c:v>0.50089065258383636</c:v>
                </c:pt>
                <c:pt idx="1616">
                  <c:v>0.50179738006244001</c:v>
                </c:pt>
                <c:pt idx="1617">
                  <c:v>0.50264486321234803</c:v>
                </c:pt>
                <c:pt idx="1618">
                  <c:v>0.50351351717834769</c:v>
                </c:pt>
                <c:pt idx="1619">
                  <c:v>0.50437470718536292</c:v>
                </c:pt>
                <c:pt idx="1620">
                  <c:v>0.50524462612428034</c:v>
                </c:pt>
                <c:pt idx="1621">
                  <c:v>0.50611931709155999</c:v>
                </c:pt>
                <c:pt idx="1622">
                  <c:v>0.50698573024451299</c:v>
                </c:pt>
                <c:pt idx="1623">
                  <c:v>0.50787859578756966</c:v>
                </c:pt>
                <c:pt idx="1624">
                  <c:v>0.50870780441716501</c:v>
                </c:pt>
                <c:pt idx="1625">
                  <c:v>0.50949498474891797</c:v>
                </c:pt>
                <c:pt idx="1626">
                  <c:v>0.51028692138849674</c:v>
                </c:pt>
                <c:pt idx="1627">
                  <c:v>0.5110504972526253</c:v>
                </c:pt>
                <c:pt idx="1628">
                  <c:v>0.5117932580283473</c:v>
                </c:pt>
                <c:pt idx="1629">
                  <c:v>0.51255063252647037</c:v>
                </c:pt>
                <c:pt idx="1630">
                  <c:v>0.51332958087046165</c:v>
                </c:pt>
                <c:pt idx="1631">
                  <c:v>0.51410472115882633</c:v>
                </c:pt>
                <c:pt idx="1632">
                  <c:v>0.51490703948246297</c:v>
                </c:pt>
                <c:pt idx="1633">
                  <c:v>0.51564170649733765</c:v>
                </c:pt>
                <c:pt idx="1634">
                  <c:v>0.51637026554136278</c:v>
                </c:pt>
                <c:pt idx="1635">
                  <c:v>0.51705172566633062</c:v>
                </c:pt>
                <c:pt idx="1636">
                  <c:v>0.51764428907103832</c:v>
                </c:pt>
                <c:pt idx="1637">
                  <c:v>0.51829001533721974</c:v>
                </c:pt>
                <c:pt idx="1638">
                  <c:v>0.51894079043618946</c:v>
                </c:pt>
                <c:pt idx="1639">
                  <c:v>0.51958451145532636</c:v>
                </c:pt>
                <c:pt idx="1640">
                  <c:v>0.52024242166710832</c:v>
                </c:pt>
                <c:pt idx="1641">
                  <c:v>0.52086715352447299</c:v>
                </c:pt>
                <c:pt idx="1642">
                  <c:v>0.52148553510140028</c:v>
                </c:pt>
                <c:pt idx="1643">
                  <c:v>0.52208418004412593</c:v>
                </c:pt>
                <c:pt idx="1644">
                  <c:v>0.52266149775173665</c:v>
                </c:pt>
                <c:pt idx="1645">
                  <c:v>0.52323038214473094</c:v>
                </c:pt>
                <c:pt idx="1646">
                  <c:v>0.52376878242032365</c:v>
                </c:pt>
                <c:pt idx="1647">
                  <c:v>0.52425970029031699</c:v>
                </c:pt>
                <c:pt idx="1648">
                  <c:v>0.52477700898000823</c:v>
                </c:pt>
                <c:pt idx="1649">
                  <c:v>0.5252774589225303</c:v>
                </c:pt>
                <c:pt idx="1650">
                  <c:v>0.52579360065389236</c:v>
                </c:pt>
                <c:pt idx="1651">
                  <c:v>0.52632941528293131</c:v>
                </c:pt>
                <c:pt idx="1652">
                  <c:v>0.52684882278626</c:v>
                </c:pt>
                <c:pt idx="1653">
                  <c:v>0.52736915053149269</c:v>
                </c:pt>
                <c:pt idx="1654">
                  <c:v>0.52789030598662368</c:v>
                </c:pt>
                <c:pt idx="1655">
                  <c:v>0.52840225472445257</c:v>
                </c:pt>
                <c:pt idx="1656">
                  <c:v>0.52889814314096772</c:v>
                </c:pt>
                <c:pt idx="1657">
                  <c:v>0.52937276249563336</c:v>
                </c:pt>
                <c:pt idx="1658">
                  <c:v>0.52982094780748268</c:v>
                </c:pt>
                <c:pt idx="1659">
                  <c:v>0.5302823423216293</c:v>
                </c:pt>
                <c:pt idx="1660">
                  <c:v>0.53072490433603337</c:v>
                </c:pt>
                <c:pt idx="1661">
                  <c:v>0.5311769579890997</c:v>
                </c:pt>
                <c:pt idx="1662">
                  <c:v>0.53164971608196232</c:v>
                </c:pt>
                <c:pt idx="1663">
                  <c:v>0.53210159248360533</c:v>
                </c:pt>
                <c:pt idx="1664">
                  <c:v>0.53254671637585826</c:v>
                </c:pt>
                <c:pt idx="1665">
                  <c:v>0.53298052123817974</c:v>
                </c:pt>
                <c:pt idx="1666">
                  <c:v>0.53339363407825158</c:v>
                </c:pt>
                <c:pt idx="1667">
                  <c:v>0.533785136208343</c:v>
                </c:pt>
                <c:pt idx="1668">
                  <c:v>0.53415926958085169</c:v>
                </c:pt>
                <c:pt idx="1669">
                  <c:v>0.53455881484291445</c:v>
                </c:pt>
                <c:pt idx="1670">
                  <c:v>0.53496435173099843</c:v>
                </c:pt>
                <c:pt idx="1671">
                  <c:v>0.53538719337414975</c:v>
                </c:pt>
                <c:pt idx="1672">
                  <c:v>0.5357943574516193</c:v>
                </c:pt>
                <c:pt idx="1673">
                  <c:v>0.53620324905878169</c:v>
                </c:pt>
                <c:pt idx="1674">
                  <c:v>0.53660018513713892</c:v>
                </c:pt>
                <c:pt idx="1675">
                  <c:v>0.53700274685871796</c:v>
                </c:pt>
                <c:pt idx="1676">
                  <c:v>0.53737724541182763</c:v>
                </c:pt>
                <c:pt idx="1677">
                  <c:v>0.53772707917700702</c:v>
                </c:pt>
                <c:pt idx="1678">
                  <c:v>0.53808844610294004</c:v>
                </c:pt>
                <c:pt idx="1679">
                  <c:v>0.53843190350974057</c:v>
                </c:pt>
                <c:pt idx="1680">
                  <c:v>0.53877619289101197</c:v>
                </c:pt>
                <c:pt idx="1681">
                  <c:v>0.53915966951234395</c:v>
                </c:pt>
                <c:pt idx="1682">
                  <c:v>0.53951578493729657</c:v>
                </c:pt>
                <c:pt idx="1683">
                  <c:v>0.53984799925905469</c:v>
                </c:pt>
                <c:pt idx="1684">
                  <c:v>0.54017040740134237</c:v>
                </c:pt>
                <c:pt idx="1685">
                  <c:v>0.54048510653201598</c:v>
                </c:pt>
                <c:pt idx="1686">
                  <c:v>0.54076709950223267</c:v>
                </c:pt>
                <c:pt idx="1687">
                  <c:v>0.54108252752655328</c:v>
                </c:pt>
                <c:pt idx="1688">
                  <c:v>0.54139950372458456</c:v>
                </c:pt>
                <c:pt idx="1689">
                  <c:v>0.54172186267544598</c:v>
                </c:pt>
                <c:pt idx="1690">
                  <c:v>0.54207793362472834</c:v>
                </c:pt>
                <c:pt idx="1691">
                  <c:v>0.54239266989171731</c:v>
                </c:pt>
                <c:pt idx="1692">
                  <c:v>0.54266012854192436</c:v>
                </c:pt>
                <c:pt idx="1693">
                  <c:v>0.54300360854111662</c:v>
                </c:pt>
                <c:pt idx="1694">
                  <c:v>0.5433331750388799</c:v>
                </c:pt>
                <c:pt idx="1695">
                  <c:v>0.54363474259806222</c:v>
                </c:pt>
                <c:pt idx="1696">
                  <c:v>0.54397154312646334</c:v>
                </c:pt>
                <c:pt idx="1697">
                  <c:v>0.54429659205240333</c:v>
                </c:pt>
                <c:pt idx="1698">
                  <c:v>0.54460044710341871</c:v>
                </c:pt>
                <c:pt idx="1699">
                  <c:v>0.54490193054049896</c:v>
                </c:pt>
                <c:pt idx="1700">
                  <c:v>0.5452125975167651</c:v>
                </c:pt>
                <c:pt idx="1701">
                  <c:v>0.54553467747632001</c:v>
                </c:pt>
                <c:pt idx="1702">
                  <c:v>0.54583879260033041</c:v>
                </c:pt>
                <c:pt idx="1703">
                  <c:v>0.54613693955459697</c:v>
                </c:pt>
                <c:pt idx="1704">
                  <c:v>0.54644163752876695</c:v>
                </c:pt>
                <c:pt idx="1705">
                  <c:v>0.54673873534736295</c:v>
                </c:pt>
                <c:pt idx="1706">
                  <c:v>0.54705157531891391</c:v>
                </c:pt>
                <c:pt idx="1707">
                  <c:v>0.54737442751032894</c:v>
                </c:pt>
                <c:pt idx="1708">
                  <c:v>0.54769329185412463</c:v>
                </c:pt>
                <c:pt idx="1709">
                  <c:v>0.54804076966885296</c:v>
                </c:pt>
                <c:pt idx="1710">
                  <c:v>0.54835019232613902</c:v>
                </c:pt>
                <c:pt idx="1711">
                  <c:v>0.54866608174414544</c:v>
                </c:pt>
                <c:pt idx="1712">
                  <c:v>0.54899092796937821</c:v>
                </c:pt>
                <c:pt idx="1713">
                  <c:v>0.54927956711070702</c:v>
                </c:pt>
                <c:pt idx="1714">
                  <c:v>0.54959358033463668</c:v>
                </c:pt>
                <c:pt idx="1715">
                  <c:v>0.54994812719588204</c:v>
                </c:pt>
                <c:pt idx="1716">
                  <c:v>0.55033118163162931</c:v>
                </c:pt>
                <c:pt idx="1717">
                  <c:v>0.55071776166230191</c:v>
                </c:pt>
                <c:pt idx="1718">
                  <c:v>0.55117472135050372</c:v>
                </c:pt>
                <c:pt idx="1719">
                  <c:v>0.55157031956684466</c:v>
                </c:pt>
                <c:pt idx="1720">
                  <c:v>0.55193834650420337</c:v>
                </c:pt>
                <c:pt idx="1721">
                  <c:v>0.55230670467461562</c:v>
                </c:pt>
                <c:pt idx="1722">
                  <c:v>0.55266665704762197</c:v>
                </c:pt>
                <c:pt idx="1723">
                  <c:v>0.55298715635812934</c:v>
                </c:pt>
                <c:pt idx="1724">
                  <c:v>0.55335376853670126</c:v>
                </c:pt>
                <c:pt idx="1725">
                  <c:v>0.55371585936616763</c:v>
                </c:pt>
                <c:pt idx="1726">
                  <c:v>0.55402264929423461</c:v>
                </c:pt>
                <c:pt idx="1727">
                  <c:v>0.55427556967626435</c:v>
                </c:pt>
                <c:pt idx="1728">
                  <c:v>0.55443650275832435</c:v>
                </c:pt>
                <c:pt idx="1729">
                  <c:v>0.5545807616180144</c:v>
                </c:pt>
                <c:pt idx="1730">
                  <c:v>0.55471608951632401</c:v>
                </c:pt>
                <c:pt idx="1731">
                  <c:v>0.55484639807906777</c:v>
                </c:pt>
                <c:pt idx="1732">
                  <c:v>0.55490436842126534</c:v>
                </c:pt>
                <c:pt idx="1733">
                  <c:v>0.55492447387294463</c:v>
                </c:pt>
                <c:pt idx="1734">
                  <c:v>0.55491613769474568</c:v>
                </c:pt>
                <c:pt idx="1735">
                  <c:v>0.55484172902387263</c:v>
                </c:pt>
                <c:pt idx="1736">
                  <c:v>0.55476286059289526</c:v>
                </c:pt>
                <c:pt idx="1737">
                  <c:v>0.55471700374272037</c:v>
                </c:pt>
                <c:pt idx="1738">
                  <c:v>0.5545670450656236</c:v>
                </c:pt>
                <c:pt idx="1739">
                  <c:v>0.55434773649613001</c:v>
                </c:pt>
                <c:pt idx="1740">
                  <c:v>0.55408772627840841</c:v>
                </c:pt>
                <c:pt idx="1741">
                  <c:v>0.55377018804374734</c:v>
                </c:pt>
                <c:pt idx="1742">
                  <c:v>0.55335142247684976</c:v>
                </c:pt>
                <c:pt idx="1743">
                  <c:v>0.55293167277699939</c:v>
                </c:pt>
                <c:pt idx="1744">
                  <c:v>0.55245343766166999</c:v>
                </c:pt>
                <c:pt idx="1745">
                  <c:v>0.55192559237215799</c:v>
                </c:pt>
                <c:pt idx="1746">
                  <c:v>0.55138677972632066</c:v>
                </c:pt>
                <c:pt idx="1747">
                  <c:v>0.550774085532451</c:v>
                </c:pt>
                <c:pt idx="1748">
                  <c:v>0.55010241133384297</c:v>
                </c:pt>
                <c:pt idx="1749">
                  <c:v>0.54939813708654806</c:v>
                </c:pt>
                <c:pt idx="1750">
                  <c:v>0.54862016618569165</c:v>
                </c:pt>
                <c:pt idx="1751">
                  <c:v>0.54783436758971271</c:v>
                </c:pt>
                <c:pt idx="1752">
                  <c:v>0.54700389776759939</c:v>
                </c:pt>
                <c:pt idx="1753">
                  <c:v>0.54617645336813769</c:v>
                </c:pt>
                <c:pt idx="1754">
                  <c:v>0.54530598337056935</c:v>
                </c:pt>
                <c:pt idx="1755">
                  <c:v>0.54448020075747339</c:v>
                </c:pt>
                <c:pt idx="1756">
                  <c:v>0.54365803351325559</c:v>
                </c:pt>
                <c:pt idx="1757">
                  <c:v>0.54281396700105566</c:v>
                </c:pt>
                <c:pt idx="1758">
                  <c:v>0.54200498872832392</c:v>
                </c:pt>
                <c:pt idx="1759">
                  <c:v>0.541176486431591</c:v>
                </c:pt>
                <c:pt idx="1760">
                  <c:v>0.54031591411407265</c:v>
                </c:pt>
                <c:pt idx="1761">
                  <c:v>0.53947928411928237</c:v>
                </c:pt>
                <c:pt idx="1762">
                  <c:v>0.53866384728176697</c:v>
                </c:pt>
                <c:pt idx="1763">
                  <c:v>0.53784253177655261</c:v>
                </c:pt>
                <c:pt idx="1764">
                  <c:v>0.53705071112011205</c:v>
                </c:pt>
                <c:pt idx="1765">
                  <c:v>0.53630903708786037</c:v>
                </c:pt>
                <c:pt idx="1766">
                  <c:v>0.5355308261829933</c:v>
                </c:pt>
                <c:pt idx="1767">
                  <c:v>0.53474299246829726</c:v>
                </c:pt>
                <c:pt idx="1768">
                  <c:v>0.53396256198035708</c:v>
                </c:pt>
                <c:pt idx="1769">
                  <c:v>0.53318163366600035</c:v>
                </c:pt>
                <c:pt idx="1770">
                  <c:v>0.53241267263488468</c:v>
                </c:pt>
                <c:pt idx="1771">
                  <c:v>0.53163596378247902</c:v>
                </c:pt>
                <c:pt idx="1772">
                  <c:v>0.53088219927348967</c:v>
                </c:pt>
                <c:pt idx="1773">
                  <c:v>0.53018396371676202</c:v>
                </c:pt>
                <c:pt idx="1774">
                  <c:v>0.52940742894294868</c:v>
                </c:pt>
                <c:pt idx="1775">
                  <c:v>0.5286006668758908</c:v>
                </c:pt>
                <c:pt idx="1776">
                  <c:v>0.52782771034171294</c:v>
                </c:pt>
                <c:pt idx="1777">
                  <c:v>0.52698572214801132</c:v>
                </c:pt>
                <c:pt idx="1778">
                  <c:v>0.5261633152144406</c:v>
                </c:pt>
                <c:pt idx="1779">
                  <c:v>0.52536099798034097</c:v>
                </c:pt>
                <c:pt idx="1780">
                  <c:v>0.52450459064287136</c:v>
                </c:pt>
                <c:pt idx="1781">
                  <c:v>0.52363059759002795</c:v>
                </c:pt>
                <c:pt idx="1782">
                  <c:v>0.52270017361701193</c:v>
                </c:pt>
                <c:pt idx="1783">
                  <c:v>0.52180510124508894</c:v>
                </c:pt>
                <c:pt idx="1784">
                  <c:v>0.52093681698727901</c:v>
                </c:pt>
                <c:pt idx="1785">
                  <c:v>0.51999737143969604</c:v>
                </c:pt>
                <c:pt idx="1786">
                  <c:v>0.51906485567305893</c:v>
                </c:pt>
                <c:pt idx="1787">
                  <c:v>0.51806961224223969</c:v>
                </c:pt>
                <c:pt idx="1788">
                  <c:v>0.51697808995981531</c:v>
                </c:pt>
                <c:pt idx="1789">
                  <c:v>0.51589930253020766</c:v>
                </c:pt>
                <c:pt idx="1790">
                  <c:v>0.51479199295888389</c:v>
                </c:pt>
                <c:pt idx="1791">
                  <c:v>0.51367637449187464</c:v>
                </c:pt>
                <c:pt idx="1792">
                  <c:v>0.51255523172348871</c:v>
                </c:pt>
                <c:pt idx="1793">
                  <c:v>0.5114099486371223</c:v>
                </c:pt>
                <c:pt idx="1794">
                  <c:v>0.51024257393387307</c:v>
                </c:pt>
                <c:pt idx="1795">
                  <c:v>0.50899776351568937</c:v>
                </c:pt>
                <c:pt idx="1796">
                  <c:v>0.50767284571519833</c:v>
                </c:pt>
                <c:pt idx="1797">
                  <c:v>0.50632406692022958</c:v>
                </c:pt>
                <c:pt idx="1798">
                  <c:v>0.50487781763716366</c:v>
                </c:pt>
                <c:pt idx="1799">
                  <c:v>0.50339802939145928</c:v>
                </c:pt>
                <c:pt idx="1800">
                  <c:v>0.50188685706191338</c:v>
                </c:pt>
                <c:pt idx="1801">
                  <c:v>0.50027962780029067</c:v>
                </c:pt>
                <c:pt idx="1802">
                  <c:v>0.49875244106289102</c:v>
                </c:pt>
                <c:pt idx="1803">
                  <c:v>0.49713666894390968</c:v>
                </c:pt>
                <c:pt idx="1804">
                  <c:v>0.49576216376299059</c:v>
                </c:pt>
                <c:pt idx="1805">
                  <c:v>0.4943848197990926</c:v>
                </c:pt>
                <c:pt idx="1806">
                  <c:v>0.493329533849522</c:v>
                </c:pt>
                <c:pt idx="1807">
                  <c:v>0.49247032490257237</c:v>
                </c:pt>
                <c:pt idx="1808">
                  <c:v>0.49183499572459705</c:v>
                </c:pt>
                <c:pt idx="1809">
                  <c:v>0.49141597481964766</c:v>
                </c:pt>
                <c:pt idx="1810">
                  <c:v>0.49126124895600504</c:v>
                </c:pt>
                <c:pt idx="1811">
                  <c:v>0.49136994324563066</c:v>
                </c:pt>
                <c:pt idx="1812">
                  <c:v>0.49170619887955863</c:v>
                </c:pt>
                <c:pt idx="1813">
                  <c:v>0.49227860581302701</c:v>
                </c:pt>
                <c:pt idx="1814">
                  <c:v>0.49297244578640331</c:v>
                </c:pt>
                <c:pt idx="1815">
                  <c:v>0.49374808607009468</c:v>
                </c:pt>
                <c:pt idx="1816">
                  <c:v>0.49457855177838667</c:v>
                </c:pt>
                <c:pt idx="1817">
                  <c:v>0.49539780730420507</c:v>
                </c:pt>
                <c:pt idx="1818">
                  <c:v>0.49627178967723701</c:v>
                </c:pt>
                <c:pt idx="1819">
                  <c:v>0.49706466244417502</c:v>
                </c:pt>
                <c:pt idx="1820">
                  <c:v>0.49785056818521806</c:v>
                </c:pt>
                <c:pt idx="1821">
                  <c:v>0.4985403165780003</c:v>
                </c:pt>
                <c:pt idx="1822">
                  <c:v>0.499196551242649</c:v>
                </c:pt>
                <c:pt idx="1823">
                  <c:v>0.49975111134104461</c:v>
                </c:pt>
                <c:pt idx="1824">
                  <c:v>0.50019163420481061</c:v>
                </c:pt>
                <c:pt idx="1825">
                  <c:v>0.50062758968429832</c:v>
                </c:pt>
                <c:pt idx="1826">
                  <c:v>0.50102599242103596</c:v>
                </c:pt>
                <c:pt idx="1827">
                  <c:v>0.50133281786593098</c:v>
                </c:pt>
                <c:pt idx="1828">
                  <c:v>0.5015452367548513</c:v>
                </c:pt>
                <c:pt idx="1829">
                  <c:v>0.501772786033712</c:v>
                </c:pt>
                <c:pt idx="1830">
                  <c:v>0.50196439284924332</c:v>
                </c:pt>
                <c:pt idx="1831">
                  <c:v>0.50208937864463965</c:v>
                </c:pt>
                <c:pt idx="1832">
                  <c:v>0.50218975711002301</c:v>
                </c:pt>
                <c:pt idx="1833">
                  <c:v>0.50226247496861398</c:v>
                </c:pt>
                <c:pt idx="1834">
                  <c:v>0.50226613029067291</c:v>
                </c:pt>
                <c:pt idx="1835">
                  <c:v>0.50220810129314364</c:v>
                </c:pt>
                <c:pt idx="1836">
                  <c:v>0.50219651523390174</c:v>
                </c:pt>
                <c:pt idx="1837">
                  <c:v>0.50216508854671771</c:v>
                </c:pt>
                <c:pt idx="1838">
                  <c:v>0.502063312279457</c:v>
                </c:pt>
                <c:pt idx="1839">
                  <c:v>0.5019592029823583</c:v>
                </c:pt>
                <c:pt idx="1840">
                  <c:v>0.5018782882774977</c:v>
                </c:pt>
                <c:pt idx="1841">
                  <c:v>0.50182070645183596</c:v>
                </c:pt>
                <c:pt idx="1842">
                  <c:v>0.50175946365755797</c:v>
                </c:pt>
                <c:pt idx="1843">
                  <c:v>0.50170191372205197</c:v>
                </c:pt>
                <c:pt idx="1844">
                  <c:v>0.50169393320256106</c:v>
                </c:pt>
                <c:pt idx="1845">
                  <c:v>0.50168541892386942</c:v>
                </c:pt>
                <c:pt idx="1846">
                  <c:v>0.50172366409252334</c:v>
                </c:pt>
                <c:pt idx="1847">
                  <c:v>0.50182823366843177</c:v>
                </c:pt>
                <c:pt idx="1848">
                  <c:v>0.50194655454745873</c:v>
                </c:pt>
                <c:pt idx="1849">
                  <c:v>0.50204849042950062</c:v>
                </c:pt>
                <c:pt idx="1850">
                  <c:v>0.50224845865908097</c:v>
                </c:pt>
                <c:pt idx="1851">
                  <c:v>0.50251061781955464</c:v>
                </c:pt>
                <c:pt idx="1852">
                  <c:v>0.50281662335443766</c:v>
                </c:pt>
                <c:pt idx="1853">
                  <c:v>0.50321257725337365</c:v>
                </c:pt>
                <c:pt idx="1854">
                  <c:v>0.50360973910268603</c:v>
                </c:pt>
                <c:pt idx="1855">
                  <c:v>0.50405232808445533</c:v>
                </c:pt>
                <c:pt idx="1856">
                  <c:v>0.50450218046973072</c:v>
                </c:pt>
                <c:pt idx="1857">
                  <c:v>0.50495300487995398</c:v>
                </c:pt>
                <c:pt idx="1858">
                  <c:v>0.50545502674768306</c:v>
                </c:pt>
                <c:pt idx="1859">
                  <c:v>0.5059714764506823</c:v>
                </c:pt>
                <c:pt idx="1860">
                  <c:v>0.50657572069696899</c:v>
                </c:pt>
                <c:pt idx="1861">
                  <c:v>0.50719238483406404</c:v>
                </c:pt>
                <c:pt idx="1862">
                  <c:v>0.50775832320215475</c:v>
                </c:pt>
                <c:pt idx="1863">
                  <c:v>0.50834933954991834</c:v>
                </c:pt>
                <c:pt idx="1864">
                  <c:v>0.50877440988825062</c:v>
                </c:pt>
                <c:pt idx="1865">
                  <c:v>0.50918095428946308</c:v>
                </c:pt>
                <c:pt idx="1866">
                  <c:v>0.50963986895673008</c:v>
                </c:pt>
                <c:pt idx="1867">
                  <c:v>0.50999253418107626</c:v>
                </c:pt>
                <c:pt idx="1868">
                  <c:v>0.51031251480585071</c:v>
                </c:pt>
                <c:pt idx="1869">
                  <c:v>0.51055601132815531</c:v>
                </c:pt>
                <c:pt idx="1870">
                  <c:v>0.5107332851838976</c:v>
                </c:pt>
                <c:pt idx="1871">
                  <c:v>0.51082724424627235</c:v>
                </c:pt>
                <c:pt idx="1872">
                  <c:v>0.51083017328394598</c:v>
                </c:pt>
                <c:pt idx="1873">
                  <c:v>0.51080292073973033</c:v>
                </c:pt>
                <c:pt idx="1874">
                  <c:v>0.51067908967996933</c:v>
                </c:pt>
                <c:pt idx="1875">
                  <c:v>0.51056315366428229</c:v>
                </c:pt>
                <c:pt idx="1876">
                  <c:v>0.51045496990694428</c:v>
                </c:pt>
                <c:pt idx="1877">
                  <c:v>0.51024557291853545</c:v>
                </c:pt>
                <c:pt idx="1878">
                  <c:v>0.50992794352247295</c:v>
                </c:pt>
                <c:pt idx="1879">
                  <c:v>0.5096680629174356</c:v>
                </c:pt>
                <c:pt idx="1880">
                  <c:v>0.50937758061601102</c:v>
                </c:pt>
                <c:pt idx="1881">
                  <c:v>0.50906585194742426</c:v>
                </c:pt>
                <c:pt idx="1882">
                  <c:v>0.50879760437538402</c:v>
                </c:pt>
                <c:pt idx="1883">
                  <c:v>0.50846240884064631</c:v>
                </c:pt>
                <c:pt idx="1884">
                  <c:v>0.50801375892981271</c:v>
                </c:pt>
                <c:pt idx="1885">
                  <c:v>0.5076200628002403</c:v>
                </c:pt>
                <c:pt idx="1886">
                  <c:v>0.507240697797953</c:v>
                </c:pt>
                <c:pt idx="1887">
                  <c:v>0.50685723604358601</c:v>
                </c:pt>
                <c:pt idx="1888">
                  <c:v>0.50645203906700331</c:v>
                </c:pt>
                <c:pt idx="1889">
                  <c:v>0.50610121984796763</c:v>
                </c:pt>
                <c:pt idx="1890">
                  <c:v>0.50576617355966536</c:v>
                </c:pt>
                <c:pt idx="1891">
                  <c:v>0.50544656546342825</c:v>
                </c:pt>
                <c:pt idx="1892">
                  <c:v>0.5052319649669984</c:v>
                </c:pt>
                <c:pt idx="1893">
                  <c:v>0.50505526381333832</c:v>
                </c:pt>
                <c:pt idx="1894">
                  <c:v>0.50493726107118631</c:v>
                </c:pt>
                <c:pt idx="1895">
                  <c:v>0.50488602793953241</c:v>
                </c:pt>
                <c:pt idx="1896">
                  <c:v>0.50483967536697394</c:v>
                </c:pt>
                <c:pt idx="1897">
                  <c:v>0.5048331552184514</c:v>
                </c:pt>
                <c:pt idx="1898">
                  <c:v>0.50488320609289195</c:v>
                </c:pt>
                <c:pt idx="1899">
                  <c:v>0.50497718786847967</c:v>
                </c:pt>
                <c:pt idx="1900">
                  <c:v>0.50509111299886067</c:v>
                </c:pt>
                <c:pt idx="1901">
                  <c:v>0.50532480688017101</c:v>
                </c:pt>
                <c:pt idx="1902">
                  <c:v>0.50541612834748595</c:v>
                </c:pt>
                <c:pt idx="1903">
                  <c:v>0.50547061858845765</c:v>
                </c:pt>
                <c:pt idx="1904">
                  <c:v>0.5054821829794941</c:v>
                </c:pt>
                <c:pt idx="1905">
                  <c:v>0.50542666062883501</c:v>
                </c:pt>
                <c:pt idx="1906">
                  <c:v>0.50533983576908492</c:v>
                </c:pt>
                <c:pt idx="1907">
                  <c:v>0.50527585124744201</c:v>
                </c:pt>
                <c:pt idx="1908">
                  <c:v>0.50505065319442233</c:v>
                </c:pt>
                <c:pt idx="1909">
                  <c:v>0.50473375481535687</c:v>
                </c:pt>
                <c:pt idx="1910">
                  <c:v>0.50432807460842699</c:v>
                </c:pt>
                <c:pt idx="1911">
                  <c:v>0.50373315267385299</c:v>
                </c:pt>
                <c:pt idx="1912">
                  <c:v>0.50319738189040097</c:v>
                </c:pt>
                <c:pt idx="1913">
                  <c:v>0.50263999939330062</c:v>
                </c:pt>
                <c:pt idx="1914">
                  <c:v>0.50201995903897301</c:v>
                </c:pt>
                <c:pt idx="1915">
                  <c:v>0.50141155218484312</c:v>
                </c:pt>
                <c:pt idx="1916">
                  <c:v>0.50070010056797332</c:v>
                </c:pt>
                <c:pt idx="1917">
                  <c:v>0.49979692293287564</c:v>
                </c:pt>
                <c:pt idx="1918">
                  <c:v>0.49901808023767497</c:v>
                </c:pt>
                <c:pt idx="1919">
                  <c:v>0.49823825558398732</c:v>
                </c:pt>
                <c:pt idx="1920">
                  <c:v>0.4974739147108953</c:v>
                </c:pt>
                <c:pt idx="1921">
                  <c:v>0.49676470285313634</c:v>
                </c:pt>
                <c:pt idx="1922">
                  <c:v>0.49608010947223202</c:v>
                </c:pt>
                <c:pt idx="1923">
                  <c:v>0.49541695815564668</c:v>
                </c:pt>
                <c:pt idx="1924">
                  <c:v>0.49473769707781673</c:v>
                </c:pt>
                <c:pt idx="1925">
                  <c:v>0.49409610677179533</c:v>
                </c:pt>
                <c:pt idx="1926">
                  <c:v>0.49344396406522967</c:v>
                </c:pt>
                <c:pt idx="1927">
                  <c:v>0.49279700855181668</c:v>
                </c:pt>
                <c:pt idx="1928">
                  <c:v>0.49207793700007169</c:v>
                </c:pt>
                <c:pt idx="1929">
                  <c:v>0.49154298141838798</c:v>
                </c:pt>
                <c:pt idx="1930">
                  <c:v>0.491118871269903</c:v>
                </c:pt>
                <c:pt idx="1931">
                  <c:v>0.49062858454159136</c:v>
                </c:pt>
                <c:pt idx="1932">
                  <c:v>0.49017568189087307</c:v>
                </c:pt>
                <c:pt idx="1933">
                  <c:v>0.4898046665560753</c:v>
                </c:pt>
                <c:pt idx="1934">
                  <c:v>0.48944030516243031</c:v>
                </c:pt>
                <c:pt idx="1935">
                  <c:v>0.48909524537563698</c:v>
                </c:pt>
                <c:pt idx="1936">
                  <c:v>0.48887300492187769</c:v>
                </c:pt>
                <c:pt idx="1937">
                  <c:v>0.488589345031337</c:v>
                </c:pt>
                <c:pt idx="1938">
                  <c:v>0.48821058380235699</c:v>
                </c:pt>
                <c:pt idx="1939">
                  <c:v>0.48797001974612497</c:v>
                </c:pt>
                <c:pt idx="1940">
                  <c:v>0.48783326295494933</c:v>
                </c:pt>
                <c:pt idx="1941">
                  <c:v>0.48766556578751902</c:v>
                </c:pt>
                <c:pt idx="1942">
                  <c:v>0.4875475959707356</c:v>
                </c:pt>
                <c:pt idx="1943">
                  <c:v>0.48739443123666432</c:v>
                </c:pt>
                <c:pt idx="1944">
                  <c:v>0.48720997950630096</c:v>
                </c:pt>
                <c:pt idx="1945">
                  <c:v>0.48708698659962568</c:v>
                </c:pt>
                <c:pt idx="1946">
                  <c:v>0.48702499775980734</c:v>
                </c:pt>
                <c:pt idx="1947">
                  <c:v>0.48687958463819297</c:v>
                </c:pt>
                <c:pt idx="1948">
                  <c:v>0.48675479642402264</c:v>
                </c:pt>
                <c:pt idx="1949">
                  <c:v>0.48656705655020832</c:v>
                </c:pt>
                <c:pt idx="1950">
                  <c:v>0.48631543959941698</c:v>
                </c:pt>
                <c:pt idx="1951">
                  <c:v>0.48601149252100467</c:v>
                </c:pt>
                <c:pt idx="1952">
                  <c:v>0.48561717542124233</c:v>
                </c:pt>
                <c:pt idx="1953">
                  <c:v>0.48530043619673036</c:v>
                </c:pt>
                <c:pt idx="1954">
                  <c:v>0.48495539328048171</c:v>
                </c:pt>
                <c:pt idx="1955">
                  <c:v>0.48462034377144897</c:v>
                </c:pt>
                <c:pt idx="1956">
                  <c:v>0.48434329593937003</c:v>
                </c:pt>
                <c:pt idx="1957">
                  <c:v>0.484064850330236</c:v>
                </c:pt>
                <c:pt idx="1958">
                  <c:v>0.48368689570690498</c:v>
                </c:pt>
                <c:pt idx="1959">
                  <c:v>0.48345729750158301</c:v>
                </c:pt>
                <c:pt idx="1960">
                  <c:v>0.48337781219306297</c:v>
                </c:pt>
                <c:pt idx="1961">
                  <c:v>0.483238415611215</c:v>
                </c:pt>
                <c:pt idx="1962">
                  <c:v>0.48318980522692806</c:v>
                </c:pt>
                <c:pt idx="1963">
                  <c:v>0.48305763585196165</c:v>
                </c:pt>
                <c:pt idx="1964">
                  <c:v>0.48285421999264799</c:v>
                </c:pt>
                <c:pt idx="1965">
                  <c:v>0.48265659110629128</c:v>
                </c:pt>
                <c:pt idx="1966">
                  <c:v>0.48246600088831598</c:v>
                </c:pt>
                <c:pt idx="1967">
                  <c:v>0.48220955316813369</c:v>
                </c:pt>
                <c:pt idx="1968">
                  <c:v>0.48192898214781338</c:v>
                </c:pt>
                <c:pt idx="1969">
                  <c:v>0.48158795886202427</c:v>
                </c:pt>
                <c:pt idx="1970">
                  <c:v>0.48109886603826402</c:v>
                </c:pt>
                <c:pt idx="1971">
                  <c:v>0.48069178406249163</c:v>
                </c:pt>
                <c:pt idx="1972">
                  <c:v>0.48032745853155495</c:v>
                </c:pt>
                <c:pt idx="1973">
                  <c:v>0.47990448662171198</c:v>
                </c:pt>
                <c:pt idx="1974">
                  <c:v>0.47947999891063997</c:v>
                </c:pt>
                <c:pt idx="1975">
                  <c:v>0.47907570666317861</c:v>
                </c:pt>
                <c:pt idx="1976">
                  <c:v>0.47863864082799362</c:v>
                </c:pt>
                <c:pt idx="1977">
                  <c:v>0.47819600166533099</c:v>
                </c:pt>
                <c:pt idx="1978">
                  <c:v>0.47780738809343665</c:v>
                </c:pt>
                <c:pt idx="1979">
                  <c:v>0.47735145641877197</c:v>
                </c:pt>
                <c:pt idx="1980">
                  <c:v>0.47694757207652066</c:v>
                </c:pt>
                <c:pt idx="1981">
                  <c:v>0.47631651446233231</c:v>
                </c:pt>
                <c:pt idx="1982">
                  <c:v>0.47580198006951768</c:v>
                </c:pt>
                <c:pt idx="1983">
                  <c:v>0.47554830894460132</c:v>
                </c:pt>
                <c:pt idx="1984">
                  <c:v>0.4751277894460833</c:v>
                </c:pt>
                <c:pt idx="1985">
                  <c:v>0.47491167010613639</c:v>
                </c:pt>
                <c:pt idx="1986">
                  <c:v>0.47494351285284603</c:v>
                </c:pt>
                <c:pt idx="1987">
                  <c:v>0.47476593943838097</c:v>
                </c:pt>
                <c:pt idx="1988">
                  <c:v>0.47459985418784001</c:v>
                </c:pt>
                <c:pt idx="1989">
                  <c:v>0.47436190706870596</c:v>
                </c:pt>
                <c:pt idx="1990">
                  <c:v>0.47384233867781805</c:v>
                </c:pt>
                <c:pt idx="1991">
                  <c:v>0.47336783683922201</c:v>
                </c:pt>
                <c:pt idx="1992">
                  <c:v>0.47313503220262865</c:v>
                </c:pt>
                <c:pt idx="1993">
                  <c:v>0.47301625877593195</c:v>
                </c:pt>
                <c:pt idx="1994">
                  <c:v>0.47296482918712202</c:v>
                </c:pt>
                <c:pt idx="1995">
                  <c:v>0.47281194050762504</c:v>
                </c:pt>
                <c:pt idx="1996">
                  <c:v>0.47252684346195467</c:v>
                </c:pt>
                <c:pt idx="1997">
                  <c:v>0.47229022371575602</c:v>
                </c:pt>
                <c:pt idx="1998">
                  <c:v>0.47213544917319439</c:v>
                </c:pt>
                <c:pt idx="1999">
                  <c:v>0.47193370764860204</c:v>
                </c:pt>
                <c:pt idx="2000">
                  <c:v>0.47152811963078928</c:v>
                </c:pt>
                <c:pt idx="2001">
                  <c:v>0.47118523725904166</c:v>
                </c:pt>
                <c:pt idx="2002">
                  <c:v>0.47082509389615629</c:v>
                </c:pt>
                <c:pt idx="2003">
                  <c:v>0.47033555880732064</c:v>
                </c:pt>
                <c:pt idx="2004">
                  <c:v>0.46991684717957871</c:v>
                </c:pt>
                <c:pt idx="2005">
                  <c:v>0.46938020005254771</c:v>
                </c:pt>
                <c:pt idx="2006">
                  <c:v>0.46866347299319228</c:v>
                </c:pt>
                <c:pt idx="2007">
                  <c:v>0.46803875196634337</c:v>
                </c:pt>
                <c:pt idx="2008">
                  <c:v>0.46746879375093237</c:v>
                </c:pt>
                <c:pt idx="2009">
                  <c:v>0.46699564918679232</c:v>
                </c:pt>
                <c:pt idx="2010">
                  <c:v>0.46676590171983734</c:v>
                </c:pt>
                <c:pt idx="2011">
                  <c:v>0.46644227195009136</c:v>
                </c:pt>
                <c:pt idx="2012">
                  <c:v>0.46600291363624829</c:v>
                </c:pt>
                <c:pt idx="2013">
                  <c:v>0.46546991565710732</c:v>
                </c:pt>
                <c:pt idx="2014">
                  <c:v>0.4647611791305577</c:v>
                </c:pt>
                <c:pt idx="2015">
                  <c:v>0.46403485595964006</c:v>
                </c:pt>
                <c:pt idx="2016">
                  <c:v>0.46351100760333969</c:v>
                </c:pt>
                <c:pt idx="2017">
                  <c:v>0.46305801268776237</c:v>
                </c:pt>
                <c:pt idx="2018">
                  <c:v>0.46240266953357567</c:v>
                </c:pt>
                <c:pt idx="2019">
                  <c:v>0.46172539181743771</c:v>
                </c:pt>
                <c:pt idx="2020">
                  <c:v>0.46102727212199673</c:v>
                </c:pt>
                <c:pt idx="2021">
                  <c:v>0.46040248055623939</c:v>
                </c:pt>
                <c:pt idx="2022">
                  <c:v>0.45993205640008467</c:v>
                </c:pt>
                <c:pt idx="2023">
                  <c:v>0.45930189650481595</c:v>
                </c:pt>
                <c:pt idx="2024">
                  <c:v>0.45834697363290827</c:v>
                </c:pt>
                <c:pt idx="2025">
                  <c:v>0.45730558843058366</c:v>
                </c:pt>
                <c:pt idx="2026">
                  <c:v>0.45630076221378202</c:v>
                </c:pt>
                <c:pt idx="2027">
                  <c:v>0.45527722781660501</c:v>
                </c:pt>
                <c:pt idx="2028">
                  <c:v>0.45441740128095298</c:v>
                </c:pt>
                <c:pt idx="2029">
                  <c:v>0.45361255018580399</c:v>
                </c:pt>
                <c:pt idx="2030">
                  <c:v>0.45265940737531496</c:v>
                </c:pt>
                <c:pt idx="2031">
                  <c:v>0.45174287000805896</c:v>
                </c:pt>
                <c:pt idx="2032">
                  <c:v>0.45104979300167503</c:v>
                </c:pt>
                <c:pt idx="2033">
                  <c:v>0.45025726044856063</c:v>
                </c:pt>
                <c:pt idx="2034">
                  <c:v>0.44950517653925903</c:v>
                </c:pt>
                <c:pt idx="2035">
                  <c:v>0.44892779928418897</c:v>
                </c:pt>
                <c:pt idx="2036">
                  <c:v>0.44823175518334929</c:v>
                </c:pt>
                <c:pt idx="2037">
                  <c:v>0.44736044564644062</c:v>
                </c:pt>
                <c:pt idx="2038">
                  <c:v>0.44625573432467763</c:v>
                </c:pt>
                <c:pt idx="2039">
                  <c:v>0.44525550616887194</c:v>
                </c:pt>
                <c:pt idx="2040">
                  <c:v>0.44417946692824567</c:v>
                </c:pt>
                <c:pt idx="2041">
                  <c:v>0.44322635784977704</c:v>
                </c:pt>
                <c:pt idx="2042">
                  <c:v>0.44271056738763132</c:v>
                </c:pt>
                <c:pt idx="2043">
                  <c:v>0.44201412701359494</c:v>
                </c:pt>
                <c:pt idx="2044">
                  <c:v>0.44143615406737835</c:v>
                </c:pt>
                <c:pt idx="2045">
                  <c:v>0.44090563760373663</c:v>
                </c:pt>
                <c:pt idx="2046">
                  <c:v>0.44011561713459196</c:v>
                </c:pt>
                <c:pt idx="2047">
                  <c:v>0.4395087804621467</c:v>
                </c:pt>
                <c:pt idx="2048">
                  <c:v>0.43862178918275035</c:v>
                </c:pt>
                <c:pt idx="2049">
                  <c:v>0.43755076257368869</c:v>
                </c:pt>
                <c:pt idx="2050">
                  <c:v>0.43687853120275433</c:v>
                </c:pt>
              </c:numCache>
            </c:numRef>
          </c:yVal>
          <c:smooth val="1"/>
          <c:extLst>
            <c:ext xmlns:c16="http://schemas.microsoft.com/office/drawing/2014/chart" uri="{C3380CC4-5D6E-409C-BE32-E72D297353CC}">
              <c16:uniqueId val="{00000005-298A-4F25-BE2C-B7E3B2905905}"/>
            </c:ext>
          </c:extLst>
        </c:ser>
        <c:ser>
          <c:idx val="6"/>
          <c:order val="6"/>
          <c:tx>
            <c:strRef>
              <c:f>asd_average!$H$1</c:f>
              <c:strCache>
                <c:ptCount val="1"/>
                <c:pt idx="0">
                  <c:v>nir_oz</c:v>
                </c:pt>
              </c:strCache>
            </c:strRef>
          </c:tx>
          <c:spPr>
            <a:ln w="19050" cap="rnd">
              <a:solidFill>
                <a:schemeClr val="accent1">
                  <a:lumMod val="60000"/>
                </a:schemeClr>
              </a:solidFill>
              <a:round/>
            </a:ln>
            <a:effectLst/>
          </c:spPr>
          <c:marker>
            <c:symbol val="none"/>
          </c:marker>
          <c:xVal>
            <c:numRef>
              <c:f>asd_average!$A$2:$A$2052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asd_average!$H$2:$H$2052</c:f>
              <c:numCache>
                <c:formatCode>General</c:formatCode>
                <c:ptCount val="2051"/>
                <c:pt idx="0">
                  <c:v>8.1286731468836068E-2</c:v>
                </c:pt>
                <c:pt idx="1">
                  <c:v>8.1536288569290835E-2</c:v>
                </c:pt>
                <c:pt idx="2">
                  <c:v>8.3735902422147068E-2</c:v>
                </c:pt>
                <c:pt idx="3">
                  <c:v>8.4169466826789829E-2</c:v>
                </c:pt>
                <c:pt idx="4">
                  <c:v>8.2173904606613099E-2</c:v>
                </c:pt>
                <c:pt idx="5">
                  <c:v>8.2278016154675296E-2</c:v>
                </c:pt>
                <c:pt idx="6">
                  <c:v>8.3296046457942793E-2</c:v>
                </c:pt>
                <c:pt idx="7">
                  <c:v>8.3871565360145839E-2</c:v>
                </c:pt>
                <c:pt idx="8">
                  <c:v>8.233469598554799E-2</c:v>
                </c:pt>
                <c:pt idx="9">
                  <c:v>8.2910640404789765E-2</c:v>
                </c:pt>
                <c:pt idx="10">
                  <c:v>8.4264216010980372E-2</c:v>
                </c:pt>
                <c:pt idx="11">
                  <c:v>8.4257411615616062E-2</c:v>
                </c:pt>
                <c:pt idx="12">
                  <c:v>8.4715196910930837E-2</c:v>
                </c:pt>
                <c:pt idx="13">
                  <c:v>8.5116933212419366E-2</c:v>
                </c:pt>
                <c:pt idx="14">
                  <c:v>8.5380255862640517E-2</c:v>
                </c:pt>
                <c:pt idx="15">
                  <c:v>8.7263841992099564E-2</c:v>
                </c:pt>
                <c:pt idx="16">
                  <c:v>8.7362861541361678E-2</c:v>
                </c:pt>
                <c:pt idx="17">
                  <c:v>8.6214888841922466E-2</c:v>
                </c:pt>
                <c:pt idx="18">
                  <c:v>8.8454861095359702E-2</c:v>
                </c:pt>
                <c:pt idx="19">
                  <c:v>8.8045390251183506E-2</c:v>
                </c:pt>
                <c:pt idx="20">
                  <c:v>8.680802742353444E-2</c:v>
                </c:pt>
                <c:pt idx="21">
                  <c:v>8.8831796013250808E-2</c:v>
                </c:pt>
                <c:pt idx="22">
                  <c:v>8.9002396744575538E-2</c:v>
                </c:pt>
                <c:pt idx="23">
                  <c:v>8.9077185865230626E-2</c:v>
                </c:pt>
                <c:pt idx="24">
                  <c:v>9.0800712241922987E-2</c:v>
                </c:pt>
                <c:pt idx="25">
                  <c:v>9.2076661799381343E-2</c:v>
                </c:pt>
                <c:pt idx="26">
                  <c:v>9.2691240139444339E-2</c:v>
                </c:pt>
                <c:pt idx="27">
                  <c:v>9.2725739126416309E-2</c:v>
                </c:pt>
                <c:pt idx="28">
                  <c:v>9.2420138384725667E-2</c:v>
                </c:pt>
                <c:pt idx="29">
                  <c:v>9.3198199153664341E-2</c:v>
                </c:pt>
                <c:pt idx="30">
                  <c:v>9.4470847125457669E-2</c:v>
                </c:pt>
                <c:pt idx="31">
                  <c:v>9.4356099274741992E-2</c:v>
                </c:pt>
                <c:pt idx="32">
                  <c:v>9.5490720103198659E-2</c:v>
                </c:pt>
                <c:pt idx="33">
                  <c:v>9.6858528169332006E-2</c:v>
                </c:pt>
                <c:pt idx="34">
                  <c:v>9.6932805604872344E-2</c:v>
                </c:pt>
                <c:pt idx="35">
                  <c:v>9.7431974453489334E-2</c:v>
                </c:pt>
                <c:pt idx="36">
                  <c:v>9.8044469433408665E-2</c:v>
                </c:pt>
                <c:pt idx="37">
                  <c:v>9.8643731612924002E-2</c:v>
                </c:pt>
                <c:pt idx="38">
                  <c:v>0.10027805633271465</c:v>
                </c:pt>
                <c:pt idx="39">
                  <c:v>0.10154298902948766</c:v>
                </c:pt>
                <c:pt idx="40">
                  <c:v>0.10216608657566767</c:v>
                </c:pt>
                <c:pt idx="41">
                  <c:v>0.10314651726473867</c:v>
                </c:pt>
                <c:pt idx="42">
                  <c:v>0.10360851736785799</c:v>
                </c:pt>
                <c:pt idx="43">
                  <c:v>0.103621836680396</c:v>
                </c:pt>
                <c:pt idx="44">
                  <c:v>0.10369845319678067</c:v>
                </c:pt>
                <c:pt idx="45">
                  <c:v>0.10484286112321867</c:v>
                </c:pt>
                <c:pt idx="46">
                  <c:v>0.10626521372581366</c:v>
                </c:pt>
                <c:pt idx="47">
                  <c:v>0.10706540864844599</c:v>
                </c:pt>
                <c:pt idx="48">
                  <c:v>0.10750933725959499</c:v>
                </c:pt>
                <c:pt idx="49">
                  <c:v>0.10809150434318933</c:v>
                </c:pt>
                <c:pt idx="50">
                  <c:v>0.10898508100040233</c:v>
                </c:pt>
                <c:pt idx="51">
                  <c:v>0.10978126246174867</c:v>
                </c:pt>
                <c:pt idx="52">
                  <c:v>0.110377706226624</c:v>
                </c:pt>
                <c:pt idx="53">
                  <c:v>0.11088175375151266</c:v>
                </c:pt>
                <c:pt idx="54">
                  <c:v>0.11159923009345567</c:v>
                </c:pt>
                <c:pt idx="55">
                  <c:v>0.112335938563122</c:v>
                </c:pt>
                <c:pt idx="56">
                  <c:v>0.11279829710569633</c:v>
                </c:pt>
                <c:pt idx="57">
                  <c:v>0.11275988735776366</c:v>
                </c:pt>
                <c:pt idx="58">
                  <c:v>0.11292324483666567</c:v>
                </c:pt>
                <c:pt idx="59">
                  <c:v>0.11337536017141901</c:v>
                </c:pt>
                <c:pt idx="60">
                  <c:v>0.11402853113908368</c:v>
                </c:pt>
                <c:pt idx="61">
                  <c:v>0.114553005079779</c:v>
                </c:pt>
                <c:pt idx="62">
                  <c:v>0.11519445554098832</c:v>
                </c:pt>
                <c:pt idx="63">
                  <c:v>0.11590497039431367</c:v>
                </c:pt>
                <c:pt idx="64">
                  <c:v>0.11613391323262534</c:v>
                </c:pt>
                <c:pt idx="65">
                  <c:v>0.116445154375498</c:v>
                </c:pt>
                <c:pt idx="66">
                  <c:v>0.11682137982236666</c:v>
                </c:pt>
                <c:pt idx="67">
                  <c:v>0.11696803063476735</c:v>
                </c:pt>
                <c:pt idx="68">
                  <c:v>0.11747113316749065</c:v>
                </c:pt>
                <c:pt idx="69">
                  <c:v>0.11808583437440301</c:v>
                </c:pt>
                <c:pt idx="70">
                  <c:v>0.11846563814469734</c:v>
                </c:pt>
                <c:pt idx="71">
                  <c:v>0.11895878709526735</c:v>
                </c:pt>
                <c:pt idx="72">
                  <c:v>0.11932540011479269</c:v>
                </c:pt>
                <c:pt idx="73">
                  <c:v>0.11950660913974799</c:v>
                </c:pt>
                <c:pt idx="74">
                  <c:v>0.12003055893560532</c:v>
                </c:pt>
                <c:pt idx="75">
                  <c:v>0.12046760368986766</c:v>
                </c:pt>
                <c:pt idx="76">
                  <c:v>0.12078791406020066</c:v>
                </c:pt>
                <c:pt idx="77">
                  <c:v>0.12137860349222267</c:v>
                </c:pt>
                <c:pt idx="78">
                  <c:v>0.12218006479474068</c:v>
                </c:pt>
                <c:pt idx="79">
                  <c:v>0.12278823993177267</c:v>
                </c:pt>
                <c:pt idx="80">
                  <c:v>0.12271404163379766</c:v>
                </c:pt>
                <c:pt idx="81">
                  <c:v>0.12289200368286167</c:v>
                </c:pt>
                <c:pt idx="82">
                  <c:v>0.12332425710598567</c:v>
                </c:pt>
                <c:pt idx="83">
                  <c:v>0.12383469202004567</c:v>
                </c:pt>
                <c:pt idx="84">
                  <c:v>0.12429244866337134</c:v>
                </c:pt>
                <c:pt idx="85">
                  <c:v>0.12489411715433402</c:v>
                </c:pt>
                <c:pt idx="86">
                  <c:v>0.12569670430908866</c:v>
                </c:pt>
                <c:pt idx="87">
                  <c:v>0.12650424159827631</c:v>
                </c:pt>
                <c:pt idx="88">
                  <c:v>0.12714231543228632</c:v>
                </c:pt>
                <c:pt idx="89">
                  <c:v>0.12758640190977599</c:v>
                </c:pt>
                <c:pt idx="90">
                  <c:v>0.12792601363081799</c:v>
                </c:pt>
                <c:pt idx="91">
                  <c:v>0.12855929654806766</c:v>
                </c:pt>
                <c:pt idx="92">
                  <c:v>0.12933075480646999</c:v>
                </c:pt>
                <c:pt idx="93">
                  <c:v>0.12992875524670866</c:v>
                </c:pt>
                <c:pt idx="94">
                  <c:v>0.13057344742180968</c:v>
                </c:pt>
                <c:pt idx="95">
                  <c:v>0.13125636510506133</c:v>
                </c:pt>
                <c:pt idx="96">
                  <c:v>0.13195153219963499</c:v>
                </c:pt>
                <c:pt idx="97">
                  <c:v>0.13269267446437399</c:v>
                </c:pt>
                <c:pt idx="98">
                  <c:v>0.13341313074640268</c:v>
                </c:pt>
                <c:pt idx="99">
                  <c:v>0.13412648213883768</c:v>
                </c:pt>
                <c:pt idx="100">
                  <c:v>0.13499198026366935</c:v>
                </c:pt>
                <c:pt idx="101">
                  <c:v>0.13591869526523634</c:v>
                </c:pt>
                <c:pt idx="102">
                  <c:v>0.13676143036485566</c:v>
                </c:pt>
                <c:pt idx="103">
                  <c:v>0.137325705558071</c:v>
                </c:pt>
                <c:pt idx="104">
                  <c:v>0.13806775221348966</c:v>
                </c:pt>
                <c:pt idx="105">
                  <c:v>0.13886590753793801</c:v>
                </c:pt>
                <c:pt idx="106">
                  <c:v>0.13951622373023501</c:v>
                </c:pt>
                <c:pt idx="107">
                  <c:v>0.14042947324906799</c:v>
                </c:pt>
                <c:pt idx="108">
                  <c:v>0.14145214917397164</c:v>
                </c:pt>
                <c:pt idx="109">
                  <c:v>0.14239368412958833</c:v>
                </c:pt>
                <c:pt idx="110">
                  <c:v>0.14310457756833803</c:v>
                </c:pt>
                <c:pt idx="111">
                  <c:v>0.143835372938838</c:v>
                </c:pt>
                <c:pt idx="112">
                  <c:v>0.14468462117066666</c:v>
                </c:pt>
                <c:pt idx="113">
                  <c:v>0.14558228634982934</c:v>
                </c:pt>
                <c:pt idx="114">
                  <c:v>0.146422255777339</c:v>
                </c:pt>
                <c:pt idx="115">
                  <c:v>0.14729864489526268</c:v>
                </c:pt>
                <c:pt idx="116">
                  <c:v>0.14840033209337533</c:v>
                </c:pt>
                <c:pt idx="117">
                  <c:v>0.14932385508978932</c:v>
                </c:pt>
                <c:pt idx="118">
                  <c:v>0.15009389769390699</c:v>
                </c:pt>
                <c:pt idx="119">
                  <c:v>0.15085945759768432</c:v>
                </c:pt>
                <c:pt idx="120">
                  <c:v>0.15185493154936366</c:v>
                </c:pt>
                <c:pt idx="121">
                  <c:v>0.15292126902981498</c:v>
                </c:pt>
                <c:pt idx="122">
                  <c:v>0.15391164373955832</c:v>
                </c:pt>
                <c:pt idx="123">
                  <c:v>0.15475002080231068</c:v>
                </c:pt>
                <c:pt idx="124">
                  <c:v>0.15567423840196667</c:v>
                </c:pt>
                <c:pt idx="125">
                  <c:v>0.15670548259203901</c:v>
                </c:pt>
                <c:pt idx="126">
                  <c:v>0.15763547058206698</c:v>
                </c:pt>
                <c:pt idx="127">
                  <c:v>0.15859095273694165</c:v>
                </c:pt>
                <c:pt idx="128">
                  <c:v>0.159629370275608</c:v>
                </c:pt>
                <c:pt idx="129">
                  <c:v>0.16077334786290967</c:v>
                </c:pt>
                <c:pt idx="130">
                  <c:v>0.16182178409983533</c:v>
                </c:pt>
                <c:pt idx="131">
                  <c:v>0.16287159901996398</c:v>
                </c:pt>
                <c:pt idx="132">
                  <c:v>0.16401038154641601</c:v>
                </c:pt>
                <c:pt idx="133">
                  <c:v>0.16498991898022899</c:v>
                </c:pt>
                <c:pt idx="134">
                  <c:v>0.16593526417771598</c:v>
                </c:pt>
                <c:pt idx="135">
                  <c:v>0.16696877225718568</c:v>
                </c:pt>
                <c:pt idx="136">
                  <c:v>0.168207538471838</c:v>
                </c:pt>
                <c:pt idx="137">
                  <c:v>0.1693817395952677</c:v>
                </c:pt>
                <c:pt idx="138">
                  <c:v>0.17047303268619365</c:v>
                </c:pt>
                <c:pt idx="139">
                  <c:v>0.17167573981014536</c:v>
                </c:pt>
                <c:pt idx="140">
                  <c:v>0.17285356272867833</c:v>
                </c:pt>
                <c:pt idx="141">
                  <c:v>0.17402056756185835</c:v>
                </c:pt>
                <c:pt idx="142">
                  <c:v>0.17522674184517031</c:v>
                </c:pt>
                <c:pt idx="143">
                  <c:v>0.17633318601265369</c:v>
                </c:pt>
                <c:pt idx="144">
                  <c:v>0.17748172463709966</c:v>
                </c:pt>
                <c:pt idx="145">
                  <c:v>0.17877758748012532</c:v>
                </c:pt>
                <c:pt idx="146">
                  <c:v>0.18001172800979667</c:v>
                </c:pt>
                <c:pt idx="147">
                  <c:v>0.18129283395358264</c:v>
                </c:pt>
                <c:pt idx="148">
                  <c:v>0.18263286131970802</c:v>
                </c:pt>
                <c:pt idx="149">
                  <c:v>0.18383643620213366</c:v>
                </c:pt>
                <c:pt idx="150">
                  <c:v>0.18506695878997501</c:v>
                </c:pt>
                <c:pt idx="151">
                  <c:v>0.18636497960152335</c:v>
                </c:pt>
                <c:pt idx="152">
                  <c:v>0.18769555540381333</c:v>
                </c:pt>
                <c:pt idx="153">
                  <c:v>0.18901010014755168</c:v>
                </c:pt>
                <c:pt idx="154">
                  <c:v>0.190351450657267</c:v>
                </c:pt>
                <c:pt idx="155">
                  <c:v>0.19177003658644801</c:v>
                </c:pt>
                <c:pt idx="156">
                  <c:v>0.1930998074214437</c:v>
                </c:pt>
                <c:pt idx="157">
                  <c:v>0.19445782356659966</c:v>
                </c:pt>
                <c:pt idx="158">
                  <c:v>0.19590979405955167</c:v>
                </c:pt>
                <c:pt idx="159">
                  <c:v>0.19721733050550569</c:v>
                </c:pt>
                <c:pt idx="160">
                  <c:v>0.19857342841755798</c:v>
                </c:pt>
                <c:pt idx="161">
                  <c:v>0.20002888033162466</c:v>
                </c:pt>
                <c:pt idx="162">
                  <c:v>0.20143060989750597</c:v>
                </c:pt>
                <c:pt idx="163">
                  <c:v>0.20271836657461398</c:v>
                </c:pt>
                <c:pt idx="164">
                  <c:v>0.20396600832035836</c:v>
                </c:pt>
                <c:pt idx="165">
                  <c:v>0.20534517112622433</c:v>
                </c:pt>
                <c:pt idx="166">
                  <c:v>0.20673915525525099</c:v>
                </c:pt>
                <c:pt idx="167">
                  <c:v>0.20810303342879535</c:v>
                </c:pt>
                <c:pt idx="168">
                  <c:v>0.20941562639036268</c:v>
                </c:pt>
                <c:pt idx="169">
                  <c:v>0.21071465920462198</c:v>
                </c:pt>
                <c:pt idx="170">
                  <c:v>0.21199941859255134</c:v>
                </c:pt>
                <c:pt idx="171">
                  <c:v>0.21326780493605635</c:v>
                </c:pt>
                <c:pt idx="172">
                  <c:v>0.21452933011126366</c:v>
                </c:pt>
                <c:pt idx="173">
                  <c:v>0.21575915510003932</c:v>
                </c:pt>
                <c:pt idx="174">
                  <c:v>0.216963688442635</c:v>
                </c:pt>
                <c:pt idx="175">
                  <c:v>0.21819830751209299</c:v>
                </c:pt>
                <c:pt idx="176">
                  <c:v>0.21936592339686067</c:v>
                </c:pt>
                <c:pt idx="177">
                  <c:v>0.220508815076537</c:v>
                </c:pt>
                <c:pt idx="178">
                  <c:v>0.22173104150405734</c:v>
                </c:pt>
                <c:pt idx="179">
                  <c:v>0.22278432398947601</c:v>
                </c:pt>
                <c:pt idx="180">
                  <c:v>0.22378668025788198</c:v>
                </c:pt>
                <c:pt idx="181">
                  <c:v>0.22489254276654433</c:v>
                </c:pt>
                <c:pt idx="182">
                  <c:v>0.22593296298461432</c:v>
                </c:pt>
                <c:pt idx="183">
                  <c:v>0.22696125677585666</c:v>
                </c:pt>
                <c:pt idx="184">
                  <c:v>0.22800246299287366</c:v>
                </c:pt>
                <c:pt idx="185">
                  <c:v>0.22896923622003065</c:v>
                </c:pt>
                <c:pt idx="186">
                  <c:v>0.22985949999038668</c:v>
                </c:pt>
                <c:pt idx="187">
                  <c:v>0.23072746658157497</c:v>
                </c:pt>
                <c:pt idx="188">
                  <c:v>0.23170962275274368</c:v>
                </c:pt>
                <c:pt idx="189">
                  <c:v>0.23263622297731501</c:v>
                </c:pt>
                <c:pt idx="190">
                  <c:v>0.23348276512273899</c:v>
                </c:pt>
                <c:pt idx="191">
                  <c:v>0.23429171385796935</c:v>
                </c:pt>
                <c:pt idx="192">
                  <c:v>0.23520382885654267</c:v>
                </c:pt>
                <c:pt idx="193">
                  <c:v>0.23610496848474502</c:v>
                </c:pt>
                <c:pt idx="194">
                  <c:v>0.236887329444499</c:v>
                </c:pt>
                <c:pt idx="195">
                  <c:v>0.23768394523806935</c:v>
                </c:pt>
                <c:pt idx="196">
                  <c:v>0.23851332923447299</c:v>
                </c:pt>
                <c:pt idx="197">
                  <c:v>0.23936831011223736</c:v>
                </c:pt>
                <c:pt idx="198">
                  <c:v>0.24020088506031168</c:v>
                </c:pt>
                <c:pt idx="199">
                  <c:v>0.24104654055770802</c:v>
                </c:pt>
                <c:pt idx="200">
                  <c:v>0.24186410518047033</c:v>
                </c:pt>
                <c:pt idx="201">
                  <c:v>0.24254432454677999</c:v>
                </c:pt>
                <c:pt idx="202">
                  <c:v>0.24333303670981699</c:v>
                </c:pt>
                <c:pt idx="203">
                  <c:v>0.244124701174812</c:v>
                </c:pt>
                <c:pt idx="204">
                  <c:v>0.24473458826894331</c:v>
                </c:pt>
                <c:pt idx="205">
                  <c:v>0.24536101852700165</c:v>
                </c:pt>
                <c:pt idx="206">
                  <c:v>0.24604045264278004</c:v>
                </c:pt>
                <c:pt idx="207">
                  <c:v>0.24675121929623833</c:v>
                </c:pt>
                <c:pt idx="208">
                  <c:v>0.24736451565346498</c:v>
                </c:pt>
                <c:pt idx="209">
                  <c:v>0.24793500364806897</c:v>
                </c:pt>
                <c:pt idx="210">
                  <c:v>0.24849081536148768</c:v>
                </c:pt>
                <c:pt idx="211">
                  <c:v>0.2490242012330047</c:v>
                </c:pt>
                <c:pt idx="212">
                  <c:v>0.249509178068169</c:v>
                </c:pt>
                <c:pt idx="213">
                  <c:v>0.24999227594496531</c:v>
                </c:pt>
                <c:pt idx="214">
                  <c:v>0.25056072562631232</c:v>
                </c:pt>
                <c:pt idx="215">
                  <c:v>0.25109246991309803</c:v>
                </c:pt>
                <c:pt idx="216">
                  <c:v>0.25158754524185001</c:v>
                </c:pt>
                <c:pt idx="217">
                  <c:v>0.25206691545506765</c:v>
                </c:pt>
                <c:pt idx="218">
                  <c:v>0.25248673861894871</c:v>
                </c:pt>
                <c:pt idx="219">
                  <c:v>0.25293744234522331</c:v>
                </c:pt>
                <c:pt idx="220">
                  <c:v>0.25344795344509935</c:v>
                </c:pt>
                <c:pt idx="221">
                  <c:v>0.253876843015656</c:v>
                </c:pt>
                <c:pt idx="222">
                  <c:v>0.25431357905276569</c:v>
                </c:pt>
                <c:pt idx="223">
                  <c:v>0.25478439014641102</c:v>
                </c:pt>
                <c:pt idx="224">
                  <c:v>0.25525935158519869</c:v>
                </c:pt>
                <c:pt idx="225">
                  <c:v>0.25574906305878936</c:v>
                </c:pt>
                <c:pt idx="226">
                  <c:v>0.25625160837024602</c:v>
                </c:pt>
                <c:pt idx="227">
                  <c:v>0.25676090957284731</c:v>
                </c:pt>
                <c:pt idx="228">
                  <c:v>0.257254454880673</c:v>
                </c:pt>
                <c:pt idx="229">
                  <c:v>0.25776041215824236</c:v>
                </c:pt>
                <c:pt idx="230">
                  <c:v>0.25829284196938268</c:v>
                </c:pt>
                <c:pt idx="231">
                  <c:v>0.25875856300156769</c:v>
                </c:pt>
                <c:pt idx="232">
                  <c:v>0.25926679430754335</c:v>
                </c:pt>
                <c:pt idx="233">
                  <c:v>0.25984031018338366</c:v>
                </c:pt>
                <c:pt idx="234">
                  <c:v>0.26032723518343098</c:v>
                </c:pt>
                <c:pt idx="235">
                  <c:v>0.2608145136080387</c:v>
                </c:pt>
                <c:pt idx="236">
                  <c:v>0.26130604450415462</c:v>
                </c:pt>
                <c:pt idx="237">
                  <c:v>0.2617578365899183</c:v>
                </c:pt>
                <c:pt idx="238">
                  <c:v>0.26229325148886767</c:v>
                </c:pt>
                <c:pt idx="239">
                  <c:v>0.26284628704587104</c:v>
                </c:pt>
                <c:pt idx="240">
                  <c:v>0.26331933796796103</c:v>
                </c:pt>
                <c:pt idx="241">
                  <c:v>0.26383644780052667</c:v>
                </c:pt>
                <c:pt idx="242">
                  <c:v>0.26437925737250767</c:v>
                </c:pt>
                <c:pt idx="243">
                  <c:v>0.26490791759293597</c:v>
                </c:pt>
                <c:pt idx="244">
                  <c:v>0.26535088566662507</c:v>
                </c:pt>
                <c:pt idx="245">
                  <c:v>0.26585404419321362</c:v>
                </c:pt>
                <c:pt idx="246">
                  <c:v>0.26643888513916431</c:v>
                </c:pt>
                <c:pt idx="247">
                  <c:v>0.26697946367934072</c:v>
                </c:pt>
                <c:pt idx="248">
                  <c:v>0.26746983246379802</c:v>
                </c:pt>
                <c:pt idx="249">
                  <c:v>0.267947587911884</c:v>
                </c:pt>
                <c:pt idx="250">
                  <c:v>0.26847349861239905</c:v>
                </c:pt>
                <c:pt idx="251">
                  <c:v>0.26897546114523802</c:v>
                </c:pt>
                <c:pt idx="252">
                  <c:v>0.26948945393689933</c:v>
                </c:pt>
                <c:pt idx="253">
                  <c:v>0.27005142809481431</c:v>
                </c:pt>
                <c:pt idx="254">
                  <c:v>0.27061973904740699</c:v>
                </c:pt>
                <c:pt idx="255">
                  <c:v>0.27115266189843035</c:v>
                </c:pt>
                <c:pt idx="256">
                  <c:v>0.27165654264904066</c:v>
                </c:pt>
                <c:pt idx="257">
                  <c:v>0.2722345520674887</c:v>
                </c:pt>
                <c:pt idx="258">
                  <c:v>0.27281211928052168</c:v>
                </c:pt>
                <c:pt idx="259">
                  <c:v>0.27335620346475031</c:v>
                </c:pt>
                <c:pt idx="260">
                  <c:v>0.27385753386876466</c:v>
                </c:pt>
                <c:pt idx="261">
                  <c:v>0.27441874230986635</c:v>
                </c:pt>
                <c:pt idx="262">
                  <c:v>0.2750115704486053</c:v>
                </c:pt>
                <c:pt idx="263">
                  <c:v>0.27557589805627236</c:v>
                </c:pt>
                <c:pt idx="264">
                  <c:v>0.27613178542041966</c:v>
                </c:pt>
                <c:pt idx="265">
                  <c:v>0.27672721832955199</c:v>
                </c:pt>
                <c:pt idx="266">
                  <c:v>0.27737168125260298</c:v>
                </c:pt>
                <c:pt idx="267">
                  <c:v>0.27796183483393527</c:v>
                </c:pt>
                <c:pt idx="268">
                  <c:v>0.2785545194162577</c:v>
                </c:pt>
                <c:pt idx="269">
                  <c:v>0.27915592200139266</c:v>
                </c:pt>
                <c:pt idx="270">
                  <c:v>0.27971001368470333</c:v>
                </c:pt>
                <c:pt idx="271">
                  <c:v>0.28032170236629966</c:v>
                </c:pt>
                <c:pt idx="272">
                  <c:v>0.28094507462068435</c:v>
                </c:pt>
                <c:pt idx="273">
                  <c:v>0.28148275995016797</c:v>
                </c:pt>
                <c:pt idx="274">
                  <c:v>0.28207218227561232</c:v>
                </c:pt>
                <c:pt idx="275">
                  <c:v>0.2826594227885077</c:v>
                </c:pt>
                <c:pt idx="276">
                  <c:v>0.28319564965835037</c:v>
                </c:pt>
                <c:pt idx="277">
                  <c:v>0.28379027487580993</c:v>
                </c:pt>
                <c:pt idx="278">
                  <c:v>0.28437446156900698</c:v>
                </c:pt>
                <c:pt idx="279">
                  <c:v>0.28492270347875331</c:v>
                </c:pt>
                <c:pt idx="280">
                  <c:v>0.28548718345655305</c:v>
                </c:pt>
                <c:pt idx="281">
                  <c:v>0.28605759622941734</c:v>
                </c:pt>
                <c:pt idx="282">
                  <c:v>0.28663735737025403</c:v>
                </c:pt>
                <c:pt idx="283">
                  <c:v>0.28723333014064867</c:v>
                </c:pt>
                <c:pt idx="284">
                  <c:v>0.28778726136434768</c:v>
                </c:pt>
                <c:pt idx="285">
                  <c:v>0.28832211540441899</c:v>
                </c:pt>
                <c:pt idx="286">
                  <c:v>0.288876750063296</c:v>
                </c:pt>
                <c:pt idx="287">
                  <c:v>0.28945499577618466</c:v>
                </c:pt>
                <c:pt idx="288">
                  <c:v>0.29003880538950333</c:v>
                </c:pt>
                <c:pt idx="289">
                  <c:v>0.29061873336792599</c:v>
                </c:pt>
                <c:pt idx="290">
                  <c:v>0.29121094347991333</c:v>
                </c:pt>
                <c:pt idx="291">
                  <c:v>0.29179509106788065</c:v>
                </c:pt>
                <c:pt idx="292">
                  <c:v>0.29236565069152337</c:v>
                </c:pt>
                <c:pt idx="293">
                  <c:v>0.29292789547550629</c:v>
                </c:pt>
                <c:pt idx="294">
                  <c:v>0.29347687106308001</c:v>
                </c:pt>
                <c:pt idx="295">
                  <c:v>0.29404515087436028</c:v>
                </c:pt>
                <c:pt idx="296">
                  <c:v>0.29466376215437601</c:v>
                </c:pt>
                <c:pt idx="297">
                  <c:v>0.29525161843989739</c:v>
                </c:pt>
                <c:pt idx="298">
                  <c:v>0.29583284336520199</c:v>
                </c:pt>
                <c:pt idx="299">
                  <c:v>0.29642405229890167</c:v>
                </c:pt>
                <c:pt idx="300">
                  <c:v>0.29697897093247666</c:v>
                </c:pt>
                <c:pt idx="301">
                  <c:v>0.29755932958820797</c:v>
                </c:pt>
                <c:pt idx="302">
                  <c:v>0.2981611234974153</c:v>
                </c:pt>
                <c:pt idx="303">
                  <c:v>0.29870473137766934</c:v>
                </c:pt>
                <c:pt idx="304">
                  <c:v>0.29926617464088834</c:v>
                </c:pt>
                <c:pt idx="305">
                  <c:v>0.29985353252066799</c:v>
                </c:pt>
                <c:pt idx="306">
                  <c:v>0.30044713066680367</c:v>
                </c:pt>
                <c:pt idx="307">
                  <c:v>0.30102597944093828</c:v>
                </c:pt>
                <c:pt idx="308">
                  <c:v>0.30158638522208997</c:v>
                </c:pt>
                <c:pt idx="309">
                  <c:v>0.30213522384245967</c:v>
                </c:pt>
                <c:pt idx="310">
                  <c:v>0.30269703201464965</c:v>
                </c:pt>
                <c:pt idx="311">
                  <c:v>0.30325274082236503</c:v>
                </c:pt>
                <c:pt idx="312">
                  <c:v>0.30379945667968467</c:v>
                </c:pt>
                <c:pt idx="313">
                  <c:v>0.30435928147086133</c:v>
                </c:pt>
                <c:pt idx="314">
                  <c:v>0.30489636726164765</c:v>
                </c:pt>
                <c:pt idx="315">
                  <c:v>0.30542346138567739</c:v>
                </c:pt>
                <c:pt idx="316">
                  <c:v>0.30597460042718766</c:v>
                </c:pt>
                <c:pt idx="317">
                  <c:v>0.30654380190512764</c:v>
                </c:pt>
                <c:pt idx="318">
                  <c:v>0.30709049358797935</c:v>
                </c:pt>
                <c:pt idx="319">
                  <c:v>0.30758883036103429</c:v>
                </c:pt>
                <c:pt idx="320">
                  <c:v>0.30809433670377967</c:v>
                </c:pt>
                <c:pt idx="321">
                  <c:v>0.30862889436743063</c:v>
                </c:pt>
                <c:pt idx="322">
                  <c:v>0.309181956984589</c:v>
                </c:pt>
                <c:pt idx="323">
                  <c:v>0.30968417146515231</c:v>
                </c:pt>
                <c:pt idx="324">
                  <c:v>0.310205230746669</c:v>
                </c:pt>
                <c:pt idx="325">
                  <c:v>0.31074541017163537</c:v>
                </c:pt>
                <c:pt idx="326">
                  <c:v>0.31127245263810166</c:v>
                </c:pt>
                <c:pt idx="327">
                  <c:v>0.31181760034528866</c:v>
                </c:pt>
                <c:pt idx="328">
                  <c:v>0.31235822658572304</c:v>
                </c:pt>
                <c:pt idx="329">
                  <c:v>0.31287014058048435</c:v>
                </c:pt>
                <c:pt idx="330">
                  <c:v>0.31336735660613596</c:v>
                </c:pt>
                <c:pt idx="331">
                  <c:v>0.31385856058179828</c:v>
                </c:pt>
                <c:pt idx="332">
                  <c:v>0.31434380130432499</c:v>
                </c:pt>
                <c:pt idx="333">
                  <c:v>0.31480478384285299</c:v>
                </c:pt>
                <c:pt idx="334">
                  <c:v>0.31529439016920696</c:v>
                </c:pt>
                <c:pt idx="335">
                  <c:v>0.31580469309145637</c:v>
                </c:pt>
                <c:pt idx="336">
                  <c:v>0.31629324557419602</c:v>
                </c:pt>
                <c:pt idx="337">
                  <c:v>0.316785273368485</c:v>
                </c:pt>
                <c:pt idx="338">
                  <c:v>0.317264462749414</c:v>
                </c:pt>
                <c:pt idx="339">
                  <c:v>0.31771821942130402</c:v>
                </c:pt>
                <c:pt idx="340">
                  <c:v>0.31818966148410333</c:v>
                </c:pt>
                <c:pt idx="341">
                  <c:v>0.31865461317878935</c:v>
                </c:pt>
                <c:pt idx="342">
                  <c:v>0.31910811234578368</c:v>
                </c:pt>
                <c:pt idx="343">
                  <c:v>0.31959058399990031</c:v>
                </c:pt>
                <c:pt idx="344">
                  <c:v>0.32006218305373163</c:v>
                </c:pt>
                <c:pt idx="345">
                  <c:v>0.32051806394430066</c:v>
                </c:pt>
                <c:pt idx="346">
                  <c:v>0.32097207373688968</c:v>
                </c:pt>
                <c:pt idx="347">
                  <c:v>0.32141802475456333</c:v>
                </c:pt>
                <c:pt idx="348">
                  <c:v>0.32185923147246198</c:v>
                </c:pt>
                <c:pt idx="349">
                  <c:v>0.322300485846784</c:v>
                </c:pt>
                <c:pt idx="350">
                  <c:v>0.32273376267506904</c:v>
                </c:pt>
                <c:pt idx="351">
                  <c:v>0.32316147500719938</c:v>
                </c:pt>
                <c:pt idx="352">
                  <c:v>0.32358793101519967</c:v>
                </c:pt>
                <c:pt idx="353">
                  <c:v>0.32402139752126263</c:v>
                </c:pt>
                <c:pt idx="354">
                  <c:v>0.32443477925143532</c:v>
                </c:pt>
                <c:pt idx="355">
                  <c:v>0.32484890925147664</c:v>
                </c:pt>
                <c:pt idx="356">
                  <c:v>0.32530623298358435</c:v>
                </c:pt>
                <c:pt idx="357">
                  <c:v>0.32570264312446967</c:v>
                </c:pt>
                <c:pt idx="358">
                  <c:v>0.32610057409751431</c:v>
                </c:pt>
                <c:pt idx="359">
                  <c:v>0.32655632918983796</c:v>
                </c:pt>
                <c:pt idx="360">
                  <c:v>0.326951204536514</c:v>
                </c:pt>
                <c:pt idx="361">
                  <c:v>0.32733584934997401</c:v>
                </c:pt>
                <c:pt idx="362">
                  <c:v>0.32773470244208031</c:v>
                </c:pt>
                <c:pt idx="363">
                  <c:v>0.32812628698128332</c:v>
                </c:pt>
                <c:pt idx="364">
                  <c:v>0.32851199482933163</c:v>
                </c:pt>
                <c:pt idx="365">
                  <c:v>0.32889499391125571</c:v>
                </c:pt>
                <c:pt idx="366">
                  <c:v>0.3292818646548677</c:v>
                </c:pt>
                <c:pt idx="367">
                  <c:v>0.3296951874948007</c:v>
                </c:pt>
                <c:pt idx="368">
                  <c:v>0.33008886152770733</c:v>
                </c:pt>
                <c:pt idx="369">
                  <c:v>0.33042962342982668</c:v>
                </c:pt>
                <c:pt idx="370">
                  <c:v>0.33076561117055836</c:v>
                </c:pt>
                <c:pt idx="371">
                  <c:v>0.33113287619920101</c:v>
                </c:pt>
                <c:pt idx="372">
                  <c:v>0.331521462627765</c:v>
                </c:pt>
                <c:pt idx="373">
                  <c:v>0.33186190396396936</c:v>
                </c:pt>
                <c:pt idx="374">
                  <c:v>0.33222128360247266</c:v>
                </c:pt>
                <c:pt idx="375">
                  <c:v>0.33259056117428937</c:v>
                </c:pt>
                <c:pt idx="376">
                  <c:v>0.3329362034308127</c:v>
                </c:pt>
                <c:pt idx="377">
                  <c:v>0.33328001609987101</c:v>
                </c:pt>
                <c:pt idx="378">
                  <c:v>0.33362564144166168</c:v>
                </c:pt>
                <c:pt idx="379">
                  <c:v>0.33397045274351833</c:v>
                </c:pt>
                <c:pt idx="380">
                  <c:v>0.33429628209123269</c:v>
                </c:pt>
                <c:pt idx="381">
                  <c:v>0.33460991419433567</c:v>
                </c:pt>
                <c:pt idx="382">
                  <c:v>0.33492065833534274</c:v>
                </c:pt>
                <c:pt idx="383">
                  <c:v>0.33524066357609666</c:v>
                </c:pt>
                <c:pt idx="384">
                  <c:v>0.33553219843800336</c:v>
                </c:pt>
                <c:pt idx="385">
                  <c:v>0.33582671325222929</c:v>
                </c:pt>
                <c:pt idx="386">
                  <c:v>0.3361654432541723</c:v>
                </c:pt>
                <c:pt idx="387">
                  <c:v>0.33650451420011934</c:v>
                </c:pt>
                <c:pt idx="388">
                  <c:v>0.33684337958104632</c:v>
                </c:pt>
                <c:pt idx="389">
                  <c:v>0.33717436959984065</c:v>
                </c:pt>
                <c:pt idx="390">
                  <c:v>0.33746119935505031</c:v>
                </c:pt>
                <c:pt idx="391">
                  <c:v>0.33775275693572304</c:v>
                </c:pt>
                <c:pt idx="392">
                  <c:v>0.33804033630049696</c:v>
                </c:pt>
                <c:pt idx="393">
                  <c:v>0.33828241959060867</c:v>
                </c:pt>
                <c:pt idx="394">
                  <c:v>0.33857916728792664</c:v>
                </c:pt>
                <c:pt idx="395">
                  <c:v>0.33888805497000668</c:v>
                </c:pt>
                <c:pt idx="396">
                  <c:v>0.33915502555450433</c:v>
                </c:pt>
                <c:pt idx="397">
                  <c:v>0.33942053514769066</c:v>
                </c:pt>
                <c:pt idx="398">
                  <c:v>0.33968613786776264</c:v>
                </c:pt>
                <c:pt idx="399">
                  <c:v>0.33995907892153737</c:v>
                </c:pt>
                <c:pt idx="400">
                  <c:v>0.3402624632598763</c:v>
                </c:pt>
                <c:pt idx="401">
                  <c:v>0.34053299820433397</c:v>
                </c:pt>
                <c:pt idx="402">
                  <c:v>0.34077584381561737</c:v>
                </c:pt>
                <c:pt idx="403">
                  <c:v>0.34102534135686935</c:v>
                </c:pt>
                <c:pt idx="404">
                  <c:v>0.341278205490328</c:v>
                </c:pt>
                <c:pt idx="405">
                  <c:v>0.34153932397751263</c:v>
                </c:pt>
                <c:pt idx="406">
                  <c:v>0.34180406624139703</c:v>
                </c:pt>
                <c:pt idx="407">
                  <c:v>0.34203922638865203</c:v>
                </c:pt>
                <c:pt idx="408">
                  <c:v>0.34227243832364329</c:v>
                </c:pt>
                <c:pt idx="409">
                  <c:v>0.34251998214300033</c:v>
                </c:pt>
                <c:pt idx="410">
                  <c:v>0.34278737978234197</c:v>
                </c:pt>
                <c:pt idx="411">
                  <c:v>0.34300976885513901</c:v>
                </c:pt>
                <c:pt idx="412">
                  <c:v>0.34322345417668232</c:v>
                </c:pt>
                <c:pt idx="413">
                  <c:v>0.34347646965502299</c:v>
                </c:pt>
                <c:pt idx="414">
                  <c:v>0.34372640478445132</c:v>
                </c:pt>
                <c:pt idx="415">
                  <c:v>0.34394350208044638</c:v>
                </c:pt>
                <c:pt idx="416">
                  <c:v>0.34413485161007601</c:v>
                </c:pt>
                <c:pt idx="417">
                  <c:v>0.34436846861220305</c:v>
                </c:pt>
                <c:pt idx="418">
                  <c:v>0.34460263855854967</c:v>
                </c:pt>
                <c:pt idx="419">
                  <c:v>0.34481414119349196</c:v>
                </c:pt>
                <c:pt idx="420">
                  <c:v>0.34499274387814793</c:v>
                </c:pt>
                <c:pt idx="421">
                  <c:v>0.3452052277940087</c:v>
                </c:pt>
                <c:pt idx="422">
                  <c:v>0.34545282375774633</c:v>
                </c:pt>
                <c:pt idx="423">
                  <c:v>0.345708764378926</c:v>
                </c:pt>
                <c:pt idx="424">
                  <c:v>0.3458973786920847</c:v>
                </c:pt>
                <c:pt idx="425">
                  <c:v>0.34608110612972864</c:v>
                </c:pt>
                <c:pt idx="426">
                  <c:v>0.34627465422006737</c:v>
                </c:pt>
                <c:pt idx="427">
                  <c:v>0.34645504974398733</c:v>
                </c:pt>
                <c:pt idx="428">
                  <c:v>0.34664777132484798</c:v>
                </c:pt>
                <c:pt idx="429">
                  <c:v>0.34685642073776374</c:v>
                </c:pt>
                <c:pt idx="430">
                  <c:v>0.34707260132651269</c:v>
                </c:pt>
                <c:pt idx="431">
                  <c:v>0.34726148094582071</c:v>
                </c:pt>
                <c:pt idx="432">
                  <c:v>0.34745142967998638</c:v>
                </c:pt>
                <c:pt idx="433">
                  <c:v>0.34765412858095573</c:v>
                </c:pt>
                <c:pt idx="434">
                  <c:v>0.34785657525292901</c:v>
                </c:pt>
                <c:pt idx="435">
                  <c:v>0.34802040182797639</c:v>
                </c:pt>
                <c:pt idx="436">
                  <c:v>0.34818142937758229</c:v>
                </c:pt>
                <c:pt idx="437">
                  <c:v>0.34839306427172995</c:v>
                </c:pt>
                <c:pt idx="438">
                  <c:v>0.34857305773083663</c:v>
                </c:pt>
                <c:pt idx="439">
                  <c:v>0.34876884806083369</c:v>
                </c:pt>
                <c:pt idx="440">
                  <c:v>0.34898862522513802</c:v>
                </c:pt>
                <c:pt idx="441">
                  <c:v>0.34911218830574398</c:v>
                </c:pt>
                <c:pt idx="442">
                  <c:v>0.34925639272152731</c:v>
                </c:pt>
                <c:pt idx="443">
                  <c:v>0.34944603331808571</c:v>
                </c:pt>
                <c:pt idx="444">
                  <c:v>0.34964958691163694</c:v>
                </c:pt>
                <c:pt idx="445">
                  <c:v>0.34981990852638106</c:v>
                </c:pt>
                <c:pt idx="446">
                  <c:v>0.34997945418591964</c:v>
                </c:pt>
                <c:pt idx="447">
                  <c:v>0.35015325739911729</c:v>
                </c:pt>
                <c:pt idx="448">
                  <c:v>0.35032341099320469</c:v>
                </c:pt>
                <c:pt idx="449">
                  <c:v>0.35051790037922737</c:v>
                </c:pt>
                <c:pt idx="450">
                  <c:v>0.35071955789047632</c:v>
                </c:pt>
                <c:pt idx="451">
                  <c:v>0.35086978206979197</c:v>
                </c:pt>
                <c:pt idx="452">
                  <c:v>0.35104431031491168</c:v>
                </c:pt>
                <c:pt idx="453">
                  <c:v>0.351222441404547</c:v>
                </c:pt>
                <c:pt idx="454">
                  <c:v>0.35137768326523305</c:v>
                </c:pt>
                <c:pt idx="455">
                  <c:v>0.35158227401117603</c:v>
                </c:pt>
                <c:pt idx="456">
                  <c:v>0.35175734318855739</c:v>
                </c:pt>
                <c:pt idx="457">
                  <c:v>0.35188518787181405</c:v>
                </c:pt>
                <c:pt idx="458">
                  <c:v>0.35203449440924434</c:v>
                </c:pt>
                <c:pt idx="459">
                  <c:v>0.35221485536386304</c:v>
                </c:pt>
                <c:pt idx="460">
                  <c:v>0.35240104332699396</c:v>
                </c:pt>
                <c:pt idx="461">
                  <c:v>0.35256373485416931</c:v>
                </c:pt>
                <c:pt idx="462">
                  <c:v>0.352755347257244</c:v>
                </c:pt>
                <c:pt idx="463">
                  <c:v>0.35294640040328468</c:v>
                </c:pt>
                <c:pt idx="464">
                  <c:v>0.35312012327146397</c:v>
                </c:pt>
                <c:pt idx="465">
                  <c:v>0.35329327104834202</c:v>
                </c:pt>
                <c:pt idx="466">
                  <c:v>0.35345271838660802</c:v>
                </c:pt>
                <c:pt idx="467">
                  <c:v>0.35359689314140469</c:v>
                </c:pt>
                <c:pt idx="468">
                  <c:v>0.35373603417773064</c:v>
                </c:pt>
                <c:pt idx="469">
                  <c:v>0.35392897537876267</c:v>
                </c:pt>
                <c:pt idx="470">
                  <c:v>0.35414114464444096</c:v>
                </c:pt>
                <c:pt idx="471">
                  <c:v>0.35434022968436202</c:v>
                </c:pt>
                <c:pt idx="472">
                  <c:v>0.35452247292260403</c:v>
                </c:pt>
                <c:pt idx="473">
                  <c:v>0.35470824723343597</c:v>
                </c:pt>
                <c:pt idx="474">
                  <c:v>0.35489288155239068</c:v>
                </c:pt>
                <c:pt idx="475">
                  <c:v>0.35505667191618334</c:v>
                </c:pt>
                <c:pt idx="476">
                  <c:v>0.35517101542107499</c:v>
                </c:pt>
                <c:pt idx="477">
                  <c:v>0.35533221462794135</c:v>
                </c:pt>
                <c:pt idx="478">
                  <c:v>0.35558392033358399</c:v>
                </c:pt>
                <c:pt idx="479">
                  <c:v>0.35579661367639231</c:v>
                </c:pt>
                <c:pt idx="480">
                  <c:v>0.35599776234254232</c:v>
                </c:pt>
                <c:pt idx="481">
                  <c:v>0.3561817567922847</c:v>
                </c:pt>
                <c:pt idx="482">
                  <c:v>0.35633044273776093</c:v>
                </c:pt>
                <c:pt idx="483">
                  <c:v>0.35649369847021833</c:v>
                </c:pt>
                <c:pt idx="484">
                  <c:v>0.35667508405556397</c:v>
                </c:pt>
                <c:pt idx="485">
                  <c:v>0.35687096943726831</c:v>
                </c:pt>
                <c:pt idx="486">
                  <c:v>0.35709231815185305</c:v>
                </c:pt>
                <c:pt idx="487">
                  <c:v>0.35725099289479628</c:v>
                </c:pt>
                <c:pt idx="488">
                  <c:v>0.35737991961577437</c:v>
                </c:pt>
                <c:pt idx="489">
                  <c:v>0.35759342520211562</c:v>
                </c:pt>
                <c:pt idx="490">
                  <c:v>0.35780679385530628</c:v>
                </c:pt>
                <c:pt idx="491">
                  <c:v>0.35800156795420129</c:v>
                </c:pt>
                <c:pt idx="492">
                  <c:v>0.35818177141857971</c:v>
                </c:pt>
                <c:pt idx="493">
                  <c:v>0.35838200982479701</c:v>
                </c:pt>
                <c:pt idx="494">
                  <c:v>0.35858608707565137</c:v>
                </c:pt>
                <c:pt idx="495">
                  <c:v>0.35878689724537932</c:v>
                </c:pt>
                <c:pt idx="496">
                  <c:v>0.35898428659812232</c:v>
                </c:pt>
                <c:pt idx="497">
                  <c:v>0.35916875327617404</c:v>
                </c:pt>
                <c:pt idx="498">
                  <c:v>0.35936736628305432</c:v>
                </c:pt>
                <c:pt idx="499">
                  <c:v>0.35959460738308602</c:v>
                </c:pt>
                <c:pt idx="500">
                  <c:v>0.35980928834800002</c:v>
                </c:pt>
                <c:pt idx="501">
                  <c:v>0.36002138259664934</c:v>
                </c:pt>
                <c:pt idx="502">
                  <c:v>0.36022891442706367</c:v>
                </c:pt>
                <c:pt idx="503">
                  <c:v>0.36042484535463865</c:v>
                </c:pt>
                <c:pt idx="504">
                  <c:v>0.36065901619251567</c:v>
                </c:pt>
                <c:pt idx="505">
                  <c:v>0.36087686000683794</c:v>
                </c:pt>
                <c:pt idx="506">
                  <c:v>0.36104564138720696</c:v>
                </c:pt>
                <c:pt idx="507">
                  <c:v>0.36124832067087165</c:v>
                </c:pt>
                <c:pt idx="508">
                  <c:v>0.3614435186250457</c:v>
                </c:pt>
                <c:pt idx="509">
                  <c:v>0.36164406016993561</c:v>
                </c:pt>
                <c:pt idx="510">
                  <c:v>0.36189043215491673</c:v>
                </c:pt>
                <c:pt idx="511">
                  <c:v>0.36210095279739168</c:v>
                </c:pt>
                <c:pt idx="512">
                  <c:v>0.36230892904744799</c:v>
                </c:pt>
                <c:pt idx="513">
                  <c:v>0.36253030836437466</c:v>
                </c:pt>
                <c:pt idx="514">
                  <c:v>0.36267905227998765</c:v>
                </c:pt>
                <c:pt idx="515">
                  <c:v>0.36286582439559467</c:v>
                </c:pt>
                <c:pt idx="516">
                  <c:v>0.36312532891074795</c:v>
                </c:pt>
                <c:pt idx="517">
                  <c:v>0.36343272374221436</c:v>
                </c:pt>
                <c:pt idx="518">
                  <c:v>0.3636192049735803</c:v>
                </c:pt>
                <c:pt idx="519">
                  <c:v>0.36382131462450867</c:v>
                </c:pt>
                <c:pt idx="520">
                  <c:v>0.36412223759700169</c:v>
                </c:pt>
                <c:pt idx="521">
                  <c:v>0.3644078413197856</c:v>
                </c:pt>
                <c:pt idx="522">
                  <c:v>0.36462184344766962</c:v>
                </c:pt>
                <c:pt idx="523">
                  <c:v>0.36480102358762029</c:v>
                </c:pt>
                <c:pt idx="524">
                  <c:v>0.36502748402077834</c:v>
                </c:pt>
                <c:pt idx="525">
                  <c:v>0.36531415594756328</c:v>
                </c:pt>
                <c:pt idx="526">
                  <c:v>0.36551939652186466</c:v>
                </c:pt>
                <c:pt idx="527">
                  <c:v>0.36563379549625669</c:v>
                </c:pt>
                <c:pt idx="528">
                  <c:v>0.36590121612006138</c:v>
                </c:pt>
                <c:pt idx="529">
                  <c:v>0.36616448476003499</c:v>
                </c:pt>
                <c:pt idx="530">
                  <c:v>0.36640087336259103</c:v>
                </c:pt>
                <c:pt idx="531">
                  <c:v>0.36662969507178267</c:v>
                </c:pt>
                <c:pt idx="532">
                  <c:v>0.36684520284908501</c:v>
                </c:pt>
                <c:pt idx="533">
                  <c:v>0.36707138008397133</c:v>
                </c:pt>
                <c:pt idx="534">
                  <c:v>0.36729208265456936</c:v>
                </c:pt>
                <c:pt idx="535">
                  <c:v>0.36744058003522267</c:v>
                </c:pt>
                <c:pt idx="536">
                  <c:v>0.36770689985390997</c:v>
                </c:pt>
                <c:pt idx="537">
                  <c:v>0.3679520284506223</c:v>
                </c:pt>
                <c:pt idx="538">
                  <c:v>0.36805490606662267</c:v>
                </c:pt>
                <c:pt idx="539">
                  <c:v>0.36835372220857704</c:v>
                </c:pt>
                <c:pt idx="540">
                  <c:v>0.36858893710781865</c:v>
                </c:pt>
                <c:pt idx="541">
                  <c:v>0.36875160578478466</c:v>
                </c:pt>
                <c:pt idx="542">
                  <c:v>0.36904804672546132</c:v>
                </c:pt>
                <c:pt idx="543">
                  <c:v>0.36930446601856032</c:v>
                </c:pt>
                <c:pt idx="544">
                  <c:v>0.36953277833454234</c:v>
                </c:pt>
                <c:pt idx="545">
                  <c:v>0.3697550762616737</c:v>
                </c:pt>
                <c:pt idx="546">
                  <c:v>0.369916034299407</c:v>
                </c:pt>
                <c:pt idx="547">
                  <c:v>0.37012504188246664</c:v>
                </c:pt>
                <c:pt idx="548">
                  <c:v>0.37037559483323368</c:v>
                </c:pt>
                <c:pt idx="549">
                  <c:v>0.37060186297050129</c:v>
                </c:pt>
                <c:pt idx="550">
                  <c:v>0.37083460774607263</c:v>
                </c:pt>
                <c:pt idx="551">
                  <c:v>0.37106196426511401</c:v>
                </c:pt>
                <c:pt idx="552">
                  <c:v>0.37128373596331271</c:v>
                </c:pt>
                <c:pt idx="553">
                  <c:v>0.37152831145992665</c:v>
                </c:pt>
                <c:pt idx="554">
                  <c:v>0.37173739048363325</c:v>
                </c:pt>
                <c:pt idx="555">
                  <c:v>0.3719357575175703</c:v>
                </c:pt>
                <c:pt idx="556">
                  <c:v>0.37216427803742064</c:v>
                </c:pt>
                <c:pt idx="557">
                  <c:v>0.37239416009573834</c:v>
                </c:pt>
                <c:pt idx="558">
                  <c:v>0.37261546635580167</c:v>
                </c:pt>
                <c:pt idx="559">
                  <c:v>0.37281809781277303</c:v>
                </c:pt>
                <c:pt idx="560">
                  <c:v>0.37299325938464473</c:v>
                </c:pt>
                <c:pt idx="561">
                  <c:v>0.37315929996276304</c:v>
                </c:pt>
                <c:pt idx="562">
                  <c:v>0.37340507938033701</c:v>
                </c:pt>
                <c:pt idx="563">
                  <c:v>0.37374365913806368</c:v>
                </c:pt>
                <c:pt idx="564">
                  <c:v>0.37393782722308094</c:v>
                </c:pt>
                <c:pt idx="565">
                  <c:v>0.37420873934019933</c:v>
                </c:pt>
                <c:pt idx="566">
                  <c:v>0.37448061698847629</c:v>
                </c:pt>
                <c:pt idx="567">
                  <c:v>0.3745766135222513</c:v>
                </c:pt>
                <c:pt idx="568">
                  <c:v>0.37480638053857801</c:v>
                </c:pt>
                <c:pt idx="569">
                  <c:v>0.37514448622252533</c:v>
                </c:pt>
                <c:pt idx="570">
                  <c:v>0.37549684758990498</c:v>
                </c:pt>
                <c:pt idx="571">
                  <c:v>0.37572482378702232</c:v>
                </c:pt>
                <c:pt idx="572">
                  <c:v>0.37589160093810731</c:v>
                </c:pt>
                <c:pt idx="573">
                  <c:v>0.3760912465516813</c:v>
                </c:pt>
                <c:pt idx="574">
                  <c:v>0.37638958836388264</c:v>
                </c:pt>
                <c:pt idx="575">
                  <c:v>0.37670444887423998</c:v>
                </c:pt>
                <c:pt idx="576">
                  <c:v>0.3770308809333936</c:v>
                </c:pt>
                <c:pt idx="577">
                  <c:v>0.37733864892032898</c:v>
                </c:pt>
                <c:pt idx="578">
                  <c:v>0.37758202602811103</c:v>
                </c:pt>
                <c:pt idx="579">
                  <c:v>0.37773554092105366</c:v>
                </c:pt>
                <c:pt idx="580">
                  <c:v>0.37797517233292499</c:v>
                </c:pt>
                <c:pt idx="581">
                  <c:v>0.37834638676284232</c:v>
                </c:pt>
                <c:pt idx="582">
                  <c:v>0.37861443594606231</c:v>
                </c:pt>
                <c:pt idx="583">
                  <c:v>0.37889359433369596</c:v>
                </c:pt>
                <c:pt idx="584">
                  <c:v>0.37916760239683694</c:v>
                </c:pt>
                <c:pt idx="585">
                  <c:v>0.37939320627957335</c:v>
                </c:pt>
                <c:pt idx="586">
                  <c:v>0.37956255958615565</c:v>
                </c:pt>
                <c:pt idx="587">
                  <c:v>0.37986229020735601</c:v>
                </c:pt>
                <c:pt idx="588">
                  <c:v>0.38023885385020501</c:v>
                </c:pt>
                <c:pt idx="589">
                  <c:v>0.38046235193677364</c:v>
                </c:pt>
                <c:pt idx="590">
                  <c:v>0.38066615779158036</c:v>
                </c:pt>
                <c:pt idx="591">
                  <c:v>0.38091536237564633</c:v>
                </c:pt>
                <c:pt idx="592">
                  <c:v>0.38118985058520699</c:v>
                </c:pt>
                <c:pt idx="593">
                  <c:v>0.38132676191096598</c:v>
                </c:pt>
                <c:pt idx="594">
                  <c:v>0.38149958234530201</c:v>
                </c:pt>
                <c:pt idx="595">
                  <c:v>0.38179143250428638</c:v>
                </c:pt>
                <c:pt idx="596">
                  <c:v>0.38217039835497268</c:v>
                </c:pt>
                <c:pt idx="597">
                  <c:v>0.38226910179213469</c:v>
                </c:pt>
                <c:pt idx="598">
                  <c:v>0.38245261628137101</c:v>
                </c:pt>
                <c:pt idx="599">
                  <c:v>0.38274412774445005</c:v>
                </c:pt>
                <c:pt idx="600">
                  <c:v>0.38292341530563162</c:v>
                </c:pt>
                <c:pt idx="601">
                  <c:v>0.38292341530563162</c:v>
                </c:pt>
                <c:pt idx="602">
                  <c:v>0.38316029861124168</c:v>
                </c:pt>
                <c:pt idx="603">
                  <c:v>0.38337417358959863</c:v>
                </c:pt>
                <c:pt idx="604">
                  <c:v>0.38361730310781467</c:v>
                </c:pt>
                <c:pt idx="605">
                  <c:v>0.38389826162352803</c:v>
                </c:pt>
                <c:pt idx="606">
                  <c:v>0.38418321227455604</c:v>
                </c:pt>
                <c:pt idx="607">
                  <c:v>0.38445511072579402</c:v>
                </c:pt>
                <c:pt idx="608">
                  <c:v>0.38479934516897796</c:v>
                </c:pt>
                <c:pt idx="609">
                  <c:v>0.38504812356460666</c:v>
                </c:pt>
                <c:pt idx="610">
                  <c:v>0.38532355529142404</c:v>
                </c:pt>
                <c:pt idx="611">
                  <c:v>0.38550710560937773</c:v>
                </c:pt>
                <c:pt idx="612">
                  <c:v>0.38553205261355333</c:v>
                </c:pt>
                <c:pt idx="613">
                  <c:v>0.38571861371576094</c:v>
                </c:pt>
                <c:pt idx="614">
                  <c:v>0.38595144000878429</c:v>
                </c:pt>
                <c:pt idx="615">
                  <c:v>0.38621999561847969</c:v>
                </c:pt>
                <c:pt idx="616">
                  <c:v>0.38642493442341069</c:v>
                </c:pt>
                <c:pt idx="617">
                  <c:v>0.386658052889298</c:v>
                </c:pt>
                <c:pt idx="618">
                  <c:v>0.38690485032470301</c:v>
                </c:pt>
                <c:pt idx="619">
                  <c:v>0.38709113476181961</c:v>
                </c:pt>
                <c:pt idx="620">
                  <c:v>0.38730260108573472</c:v>
                </c:pt>
                <c:pt idx="621">
                  <c:v>0.38764278014772535</c:v>
                </c:pt>
                <c:pt idx="622">
                  <c:v>0.38803187592012039</c:v>
                </c:pt>
                <c:pt idx="623">
                  <c:v>0.38828658152306367</c:v>
                </c:pt>
                <c:pt idx="624">
                  <c:v>0.38855655433058639</c:v>
                </c:pt>
                <c:pt idx="625">
                  <c:v>0.38880806074181268</c:v>
                </c:pt>
                <c:pt idx="626">
                  <c:v>0.38900632188874334</c:v>
                </c:pt>
                <c:pt idx="627">
                  <c:v>0.38924791751450999</c:v>
                </c:pt>
                <c:pt idx="628">
                  <c:v>0.38946694998944204</c:v>
                </c:pt>
                <c:pt idx="629">
                  <c:v>0.389705289804473</c:v>
                </c:pt>
                <c:pt idx="630">
                  <c:v>0.38992480258036871</c:v>
                </c:pt>
                <c:pt idx="631">
                  <c:v>0.39025755688111863</c:v>
                </c:pt>
                <c:pt idx="632">
                  <c:v>0.39057195014676666</c:v>
                </c:pt>
                <c:pt idx="633">
                  <c:v>0.39080778186454862</c:v>
                </c:pt>
                <c:pt idx="634">
                  <c:v>0.39107849292818631</c:v>
                </c:pt>
                <c:pt idx="635">
                  <c:v>0.39130340394810537</c:v>
                </c:pt>
                <c:pt idx="636">
                  <c:v>0.39152177981289266</c:v>
                </c:pt>
                <c:pt idx="637">
                  <c:v>0.39181499115653468</c:v>
                </c:pt>
                <c:pt idx="638">
                  <c:v>0.39208719112460333</c:v>
                </c:pt>
                <c:pt idx="639">
                  <c:v>0.39232388421611164</c:v>
                </c:pt>
                <c:pt idx="640">
                  <c:v>0.39256055962383435</c:v>
                </c:pt>
                <c:pt idx="641">
                  <c:v>0.39278935318048697</c:v>
                </c:pt>
                <c:pt idx="642">
                  <c:v>0.39301791750710896</c:v>
                </c:pt>
                <c:pt idx="643">
                  <c:v>0.39324383190868334</c:v>
                </c:pt>
                <c:pt idx="644">
                  <c:v>0.39350014975071268</c:v>
                </c:pt>
                <c:pt idx="645">
                  <c:v>0.3937523307008286</c:v>
                </c:pt>
                <c:pt idx="646">
                  <c:v>0.3939836008624063</c:v>
                </c:pt>
                <c:pt idx="647">
                  <c:v>0.39423119821071501</c:v>
                </c:pt>
                <c:pt idx="648">
                  <c:v>0.39447259238625171</c:v>
                </c:pt>
                <c:pt idx="649">
                  <c:v>0.3947141086012616</c:v>
                </c:pt>
                <c:pt idx="650">
                  <c:v>0.39495218908727397</c:v>
                </c:pt>
                <c:pt idx="651">
                  <c:v>0.39517798096979534</c:v>
                </c:pt>
                <c:pt idx="652">
                  <c:v>0.39543716039589066</c:v>
                </c:pt>
                <c:pt idx="653">
                  <c:v>0.39569402240203333</c:v>
                </c:pt>
                <c:pt idx="654">
                  <c:v>0.39594331568981667</c:v>
                </c:pt>
                <c:pt idx="655">
                  <c:v>0.396181046474402</c:v>
                </c:pt>
                <c:pt idx="656">
                  <c:v>0.39643591264251338</c:v>
                </c:pt>
                <c:pt idx="657">
                  <c:v>0.39663852776873232</c:v>
                </c:pt>
                <c:pt idx="658">
                  <c:v>0.39682789919148265</c:v>
                </c:pt>
                <c:pt idx="659">
                  <c:v>0.39699726968787002</c:v>
                </c:pt>
                <c:pt idx="660">
                  <c:v>0.39716015986610365</c:v>
                </c:pt>
                <c:pt idx="661">
                  <c:v>0.39741941875504733</c:v>
                </c:pt>
                <c:pt idx="662">
                  <c:v>0.39769231138074934</c:v>
                </c:pt>
                <c:pt idx="663">
                  <c:v>0.39795809070203331</c:v>
                </c:pt>
                <c:pt idx="664">
                  <c:v>0.39823285564311267</c:v>
                </c:pt>
                <c:pt idx="665">
                  <c:v>0.39841522800923262</c:v>
                </c:pt>
                <c:pt idx="666">
                  <c:v>0.39853682915347205</c:v>
                </c:pt>
                <c:pt idx="667">
                  <c:v>0.39874218027670366</c:v>
                </c:pt>
                <c:pt idx="668">
                  <c:v>0.39899628458355102</c:v>
                </c:pt>
                <c:pt idx="669">
                  <c:v>0.39923213847993938</c:v>
                </c:pt>
                <c:pt idx="670">
                  <c:v>0.39948548085458996</c:v>
                </c:pt>
                <c:pt idx="671">
                  <c:v>0.39979716963948569</c:v>
                </c:pt>
                <c:pt idx="672">
                  <c:v>0.40004563212667738</c:v>
                </c:pt>
                <c:pt idx="673">
                  <c:v>0.40025676484556066</c:v>
                </c:pt>
                <c:pt idx="674">
                  <c:v>0.40051637813727564</c:v>
                </c:pt>
                <c:pt idx="675">
                  <c:v>0.4006933107111687</c:v>
                </c:pt>
                <c:pt idx="676">
                  <c:v>0.40089741567282866</c:v>
                </c:pt>
                <c:pt idx="677">
                  <c:v>0.40118258058449729</c:v>
                </c:pt>
                <c:pt idx="678">
                  <c:v>0.40143432936482837</c:v>
                </c:pt>
                <c:pt idx="679">
                  <c:v>0.40173984775061733</c:v>
                </c:pt>
                <c:pt idx="680">
                  <c:v>0.40202295541236738</c:v>
                </c:pt>
                <c:pt idx="681">
                  <c:v>0.40226395545561228</c:v>
                </c:pt>
                <c:pt idx="682">
                  <c:v>0.40252915853454202</c:v>
                </c:pt>
                <c:pt idx="683">
                  <c:v>0.40281342106487328</c:v>
                </c:pt>
                <c:pt idx="684">
                  <c:v>0.40310794522346233</c:v>
                </c:pt>
                <c:pt idx="685">
                  <c:v>0.40334604300314969</c:v>
                </c:pt>
                <c:pt idx="686">
                  <c:v>0.40363549141525706</c:v>
                </c:pt>
                <c:pt idx="687">
                  <c:v>0.40390106107933327</c:v>
                </c:pt>
                <c:pt idx="688">
                  <c:v>0.40415742417571771</c:v>
                </c:pt>
                <c:pt idx="689">
                  <c:v>0.40446551048015933</c:v>
                </c:pt>
                <c:pt idx="690">
                  <c:v>0.40478393094313497</c:v>
                </c:pt>
                <c:pt idx="691">
                  <c:v>0.40512281316001797</c:v>
                </c:pt>
                <c:pt idx="692">
                  <c:v>0.40543387419951032</c:v>
                </c:pt>
                <c:pt idx="693">
                  <c:v>0.40573651540184802</c:v>
                </c:pt>
                <c:pt idx="694">
                  <c:v>0.40605450615687771</c:v>
                </c:pt>
                <c:pt idx="695">
                  <c:v>0.40633718418851766</c:v>
                </c:pt>
                <c:pt idx="696">
                  <c:v>0.40655445872697366</c:v>
                </c:pt>
                <c:pt idx="697">
                  <c:v>0.40683698869720097</c:v>
                </c:pt>
                <c:pt idx="698">
                  <c:v>0.40713630543801099</c:v>
                </c:pt>
                <c:pt idx="699">
                  <c:v>0.40741079150058668</c:v>
                </c:pt>
                <c:pt idx="700">
                  <c:v>0.40776971010136692</c:v>
                </c:pt>
                <c:pt idx="701">
                  <c:v>0.40811600383921398</c:v>
                </c:pt>
                <c:pt idx="702">
                  <c:v>0.40844043258674262</c:v>
                </c:pt>
                <c:pt idx="703">
                  <c:v>0.40880188438002268</c:v>
                </c:pt>
                <c:pt idx="704">
                  <c:v>0.40909480824823768</c:v>
                </c:pt>
                <c:pt idx="705">
                  <c:v>0.409373416597757</c:v>
                </c:pt>
                <c:pt idx="706">
                  <c:v>0.40966864809865361</c:v>
                </c:pt>
                <c:pt idx="707">
                  <c:v>0.40996712095187499</c:v>
                </c:pt>
                <c:pt idx="708">
                  <c:v>0.41023241707888869</c:v>
                </c:pt>
                <c:pt idx="709">
                  <c:v>0.41049435599942097</c:v>
                </c:pt>
                <c:pt idx="710">
                  <c:v>0.4107537983149307</c:v>
                </c:pt>
                <c:pt idx="711">
                  <c:v>0.41097885636784232</c:v>
                </c:pt>
                <c:pt idx="712">
                  <c:v>0.41120207299173067</c:v>
                </c:pt>
                <c:pt idx="713">
                  <c:v>0.41150754418683994</c:v>
                </c:pt>
                <c:pt idx="714">
                  <c:v>0.41180408154929099</c:v>
                </c:pt>
                <c:pt idx="715">
                  <c:v>0.41207350879072568</c:v>
                </c:pt>
                <c:pt idx="716">
                  <c:v>0.41235385767535565</c:v>
                </c:pt>
                <c:pt idx="717">
                  <c:v>0.41259049983023061</c:v>
                </c:pt>
                <c:pt idx="718">
                  <c:v>0.41281039680348264</c:v>
                </c:pt>
                <c:pt idx="719">
                  <c:v>0.41305425069363472</c:v>
                </c:pt>
                <c:pt idx="720">
                  <c:v>0.41329894289584668</c:v>
                </c:pt>
                <c:pt idx="721">
                  <c:v>0.41355986810722795</c:v>
                </c:pt>
                <c:pt idx="722">
                  <c:v>0.4138702389777123</c:v>
                </c:pt>
                <c:pt idx="723">
                  <c:v>0.41411649353065938</c:v>
                </c:pt>
                <c:pt idx="724">
                  <c:v>0.41434927051360804</c:v>
                </c:pt>
                <c:pt idx="725">
                  <c:v>0.4145637160768107</c:v>
                </c:pt>
                <c:pt idx="726">
                  <c:v>0.41473989163902569</c:v>
                </c:pt>
                <c:pt idx="727">
                  <c:v>0.414888490098757</c:v>
                </c:pt>
                <c:pt idx="728">
                  <c:v>0.415059359653001</c:v>
                </c:pt>
                <c:pt idx="729">
                  <c:v>0.415260320824763</c:v>
                </c:pt>
                <c:pt idx="730">
                  <c:v>0.41545180749968963</c:v>
                </c:pt>
                <c:pt idx="731">
                  <c:v>0.41565973193336836</c:v>
                </c:pt>
                <c:pt idx="732">
                  <c:v>0.41583946096680396</c:v>
                </c:pt>
                <c:pt idx="733">
                  <c:v>0.41600287411059794</c:v>
                </c:pt>
                <c:pt idx="734">
                  <c:v>0.41615625809762663</c:v>
                </c:pt>
                <c:pt idx="735">
                  <c:v>0.4162857429557143</c:v>
                </c:pt>
                <c:pt idx="736">
                  <c:v>0.41643443333700164</c:v>
                </c:pt>
                <c:pt idx="737">
                  <c:v>0.41659090976215102</c:v>
                </c:pt>
                <c:pt idx="738">
                  <c:v>0.41675172022546736</c:v>
                </c:pt>
                <c:pt idx="739">
                  <c:v>0.41694351365071936</c:v>
                </c:pt>
                <c:pt idx="740">
                  <c:v>0.41707848090526101</c:v>
                </c:pt>
                <c:pt idx="741">
                  <c:v>0.417201640434121</c:v>
                </c:pt>
                <c:pt idx="742">
                  <c:v>0.41731423054224964</c:v>
                </c:pt>
                <c:pt idx="743">
                  <c:v>0.41744294639794804</c:v>
                </c:pt>
                <c:pt idx="744">
                  <c:v>0.41756696251344899</c:v>
                </c:pt>
                <c:pt idx="745">
                  <c:v>0.41769800678235103</c:v>
                </c:pt>
                <c:pt idx="746">
                  <c:v>0.41785656030813367</c:v>
                </c:pt>
                <c:pt idx="747">
                  <c:v>0.4179929425665006</c:v>
                </c:pt>
                <c:pt idx="748">
                  <c:v>0.41810742606903767</c:v>
                </c:pt>
                <c:pt idx="749">
                  <c:v>0.41823682709348436</c:v>
                </c:pt>
                <c:pt idx="750">
                  <c:v>0.41835644725006765</c:v>
                </c:pt>
                <c:pt idx="751">
                  <c:v>0.41849522335659967</c:v>
                </c:pt>
                <c:pt idx="752">
                  <c:v>0.41864743059104464</c:v>
                </c:pt>
                <c:pt idx="753">
                  <c:v>0.41880612401125467</c:v>
                </c:pt>
                <c:pt idx="754">
                  <c:v>0.41898632470728231</c:v>
                </c:pt>
                <c:pt idx="755">
                  <c:v>0.41915876976440036</c:v>
                </c:pt>
                <c:pt idx="756">
                  <c:v>0.41930096794895899</c:v>
                </c:pt>
                <c:pt idx="757">
                  <c:v>0.41945065748034738</c:v>
                </c:pt>
                <c:pt idx="758">
                  <c:v>0.41961644410536469</c:v>
                </c:pt>
                <c:pt idx="759">
                  <c:v>0.41977268405320034</c:v>
                </c:pt>
                <c:pt idx="760">
                  <c:v>0.41995005359810933</c:v>
                </c:pt>
                <c:pt idx="761">
                  <c:v>0.42015301084134898</c:v>
                </c:pt>
                <c:pt idx="762">
                  <c:v>0.4203508398480717</c:v>
                </c:pt>
                <c:pt idx="763">
                  <c:v>0.42054566351336398</c:v>
                </c:pt>
                <c:pt idx="764">
                  <c:v>0.42075852501343763</c:v>
                </c:pt>
                <c:pt idx="765">
                  <c:v>0.42100109610627506</c:v>
                </c:pt>
                <c:pt idx="766">
                  <c:v>0.42121549834396732</c:v>
                </c:pt>
                <c:pt idx="767">
                  <c:v>0.42141870364737005</c:v>
                </c:pt>
                <c:pt idx="768">
                  <c:v>0.42163134681319603</c:v>
                </c:pt>
                <c:pt idx="769">
                  <c:v>0.42183218876097667</c:v>
                </c:pt>
                <c:pt idx="770">
                  <c:v>0.42204863134485532</c:v>
                </c:pt>
                <c:pt idx="771">
                  <c:v>0.42225176902857336</c:v>
                </c:pt>
                <c:pt idx="772">
                  <c:v>0.4224687817618144</c:v>
                </c:pt>
                <c:pt idx="773">
                  <c:v>0.42266155906213304</c:v>
                </c:pt>
                <c:pt idx="774">
                  <c:v>0.4228238372212007</c:v>
                </c:pt>
                <c:pt idx="775">
                  <c:v>0.42301452947020995</c:v>
                </c:pt>
                <c:pt idx="776">
                  <c:v>0.42321560503724198</c:v>
                </c:pt>
                <c:pt idx="777">
                  <c:v>0.4234105600564933</c:v>
                </c:pt>
                <c:pt idx="778">
                  <c:v>0.42361693990313903</c:v>
                </c:pt>
                <c:pt idx="779">
                  <c:v>0.42381451808651532</c:v>
                </c:pt>
                <c:pt idx="780">
                  <c:v>0.42400505912040232</c:v>
                </c:pt>
                <c:pt idx="781">
                  <c:v>0.42419416333198035</c:v>
                </c:pt>
                <c:pt idx="782">
                  <c:v>0.42438585373857068</c:v>
                </c:pt>
                <c:pt idx="783">
                  <c:v>0.42457058953353632</c:v>
                </c:pt>
                <c:pt idx="784">
                  <c:v>0.42474642393402168</c:v>
                </c:pt>
                <c:pt idx="785">
                  <c:v>0.42491930408048767</c:v>
                </c:pt>
                <c:pt idx="786">
                  <c:v>0.42510715896980567</c:v>
                </c:pt>
                <c:pt idx="787">
                  <c:v>0.42530216853617936</c:v>
                </c:pt>
                <c:pt idx="788">
                  <c:v>0.42548977995430165</c:v>
                </c:pt>
                <c:pt idx="789">
                  <c:v>0.42568853353199398</c:v>
                </c:pt>
                <c:pt idx="790">
                  <c:v>0.42587528118285101</c:v>
                </c:pt>
                <c:pt idx="791">
                  <c:v>0.42604679237596471</c:v>
                </c:pt>
                <c:pt idx="792">
                  <c:v>0.42622960329474835</c:v>
                </c:pt>
                <c:pt idx="793">
                  <c:v>0.42641799557222937</c:v>
                </c:pt>
                <c:pt idx="794">
                  <c:v>0.42660333433234471</c:v>
                </c:pt>
                <c:pt idx="795">
                  <c:v>0.42678784298275968</c:v>
                </c:pt>
                <c:pt idx="796">
                  <c:v>0.42697536670182568</c:v>
                </c:pt>
                <c:pt idx="797">
                  <c:v>0.42716017132176126</c:v>
                </c:pt>
                <c:pt idx="798">
                  <c:v>0.42735222388320065</c:v>
                </c:pt>
                <c:pt idx="799">
                  <c:v>0.42754891374978671</c:v>
                </c:pt>
                <c:pt idx="800">
                  <c:v>0.42775502385135233</c:v>
                </c:pt>
                <c:pt idx="801">
                  <c:v>0.42795080868103702</c:v>
                </c:pt>
                <c:pt idx="802">
                  <c:v>0.42814893925872299</c:v>
                </c:pt>
                <c:pt idx="803">
                  <c:v>0.42834174725273505</c:v>
                </c:pt>
                <c:pt idx="804">
                  <c:v>0.42853319499686232</c:v>
                </c:pt>
                <c:pt idx="805">
                  <c:v>0.42871500256269135</c:v>
                </c:pt>
                <c:pt idx="806">
                  <c:v>0.42888835744949233</c:v>
                </c:pt>
                <c:pt idx="807">
                  <c:v>0.42906728438180702</c:v>
                </c:pt>
                <c:pt idx="808">
                  <c:v>0.42924363697594003</c:v>
                </c:pt>
                <c:pt idx="809">
                  <c:v>0.42941518107325632</c:v>
                </c:pt>
                <c:pt idx="810">
                  <c:v>0.42959080944244765</c:v>
                </c:pt>
                <c:pt idx="811">
                  <c:v>0.42976153597296968</c:v>
                </c:pt>
                <c:pt idx="812">
                  <c:v>0.42992160564125065</c:v>
                </c:pt>
                <c:pt idx="813">
                  <c:v>0.43008333816976702</c:v>
                </c:pt>
                <c:pt idx="814">
                  <c:v>0.43024500973503604</c:v>
                </c:pt>
                <c:pt idx="815">
                  <c:v>0.43041167221676407</c:v>
                </c:pt>
                <c:pt idx="816">
                  <c:v>0.43056694093487974</c:v>
                </c:pt>
                <c:pt idx="817">
                  <c:v>0.43071786705983667</c:v>
                </c:pt>
                <c:pt idx="818">
                  <c:v>0.43086461068927068</c:v>
                </c:pt>
                <c:pt idx="819">
                  <c:v>0.431007355356745</c:v>
                </c:pt>
                <c:pt idx="820">
                  <c:v>0.43114341126082101</c:v>
                </c:pt>
                <c:pt idx="821">
                  <c:v>0.43126786861903366</c:v>
                </c:pt>
                <c:pt idx="822">
                  <c:v>0.43140143036310663</c:v>
                </c:pt>
                <c:pt idx="823">
                  <c:v>0.43153166952919264</c:v>
                </c:pt>
                <c:pt idx="824">
                  <c:v>0.43166533290998599</c:v>
                </c:pt>
                <c:pt idx="825">
                  <c:v>0.431804465661976</c:v>
                </c:pt>
                <c:pt idx="826">
                  <c:v>0.43194484900240465</c:v>
                </c:pt>
                <c:pt idx="827">
                  <c:v>0.43208908763231774</c:v>
                </c:pt>
                <c:pt idx="828">
                  <c:v>0.4322288487681723</c:v>
                </c:pt>
                <c:pt idx="829">
                  <c:v>0.43236779093753636</c:v>
                </c:pt>
                <c:pt idx="830">
                  <c:v>0.43251181091210295</c:v>
                </c:pt>
                <c:pt idx="831">
                  <c:v>0.43264751750917435</c:v>
                </c:pt>
                <c:pt idx="832">
                  <c:v>0.43277427851121963</c:v>
                </c:pt>
                <c:pt idx="833">
                  <c:v>0.43290654430956071</c:v>
                </c:pt>
                <c:pt idx="834">
                  <c:v>0.4330345210686557</c:v>
                </c:pt>
                <c:pt idx="835">
                  <c:v>0.43317114372460502</c:v>
                </c:pt>
                <c:pt idx="836">
                  <c:v>0.43330918475708935</c:v>
                </c:pt>
                <c:pt idx="837">
                  <c:v>0.43345460976360534</c:v>
                </c:pt>
                <c:pt idx="838">
                  <c:v>0.43361767998820139</c:v>
                </c:pt>
                <c:pt idx="839">
                  <c:v>0.43376501617110996</c:v>
                </c:pt>
                <c:pt idx="840">
                  <c:v>0.43390949232436604</c:v>
                </c:pt>
                <c:pt idx="841">
                  <c:v>0.43405231957029472</c:v>
                </c:pt>
                <c:pt idx="842">
                  <c:v>0.43418503180099499</c:v>
                </c:pt>
                <c:pt idx="843">
                  <c:v>0.43431822527437774</c:v>
                </c:pt>
                <c:pt idx="844">
                  <c:v>0.43445537898950359</c:v>
                </c:pt>
                <c:pt idx="845">
                  <c:v>0.43459688608998032</c:v>
                </c:pt>
                <c:pt idx="846">
                  <c:v>0.43473499788116393</c:v>
                </c:pt>
                <c:pt idx="847">
                  <c:v>0.43486908022718102</c:v>
                </c:pt>
                <c:pt idx="848">
                  <c:v>0.43501224585369896</c:v>
                </c:pt>
                <c:pt idx="849">
                  <c:v>0.43515998349161028</c:v>
                </c:pt>
                <c:pt idx="850">
                  <c:v>0.43530413092138831</c:v>
                </c:pt>
                <c:pt idx="851">
                  <c:v>0.43545528375379661</c:v>
                </c:pt>
                <c:pt idx="852">
                  <c:v>0.43559966803463701</c:v>
                </c:pt>
                <c:pt idx="853">
                  <c:v>0.435732263751615</c:v>
                </c:pt>
                <c:pt idx="854">
                  <c:v>0.43587812338290299</c:v>
                </c:pt>
                <c:pt idx="855">
                  <c:v>0.43603166832321133</c:v>
                </c:pt>
                <c:pt idx="856">
                  <c:v>0.43617964001781667</c:v>
                </c:pt>
                <c:pt idx="857">
                  <c:v>0.43633342000658004</c:v>
                </c:pt>
                <c:pt idx="858">
                  <c:v>0.4364841805333477</c:v>
                </c:pt>
                <c:pt idx="859">
                  <c:v>0.43661905395873496</c:v>
                </c:pt>
                <c:pt idx="860">
                  <c:v>0.436763441984728</c:v>
                </c:pt>
                <c:pt idx="861">
                  <c:v>0.43690764324186304</c:v>
                </c:pt>
                <c:pt idx="862">
                  <c:v>0.43705101874547037</c:v>
                </c:pt>
                <c:pt idx="863">
                  <c:v>0.43719524030263895</c:v>
                </c:pt>
                <c:pt idx="864">
                  <c:v>0.43735441199274167</c:v>
                </c:pt>
                <c:pt idx="865">
                  <c:v>0.43748691082628532</c:v>
                </c:pt>
                <c:pt idx="866">
                  <c:v>0.43759904039359804</c:v>
                </c:pt>
                <c:pt idx="867">
                  <c:v>0.43772794881066934</c:v>
                </c:pt>
                <c:pt idx="868">
                  <c:v>0.43784566549538367</c:v>
                </c:pt>
                <c:pt idx="869">
                  <c:v>0.43797109312456328</c:v>
                </c:pt>
                <c:pt idx="870">
                  <c:v>0.43812283131564134</c:v>
                </c:pt>
                <c:pt idx="871">
                  <c:v>0.4382523988965577</c:v>
                </c:pt>
                <c:pt idx="872">
                  <c:v>0.43836901979016502</c:v>
                </c:pt>
                <c:pt idx="873">
                  <c:v>0.43848352687957598</c:v>
                </c:pt>
                <c:pt idx="874">
                  <c:v>0.43859459358234593</c:v>
                </c:pt>
                <c:pt idx="875">
                  <c:v>0.43870388998374898</c:v>
                </c:pt>
                <c:pt idx="876">
                  <c:v>0.43881965092712072</c:v>
                </c:pt>
                <c:pt idx="877">
                  <c:v>0.43894517797054067</c:v>
                </c:pt>
                <c:pt idx="878">
                  <c:v>0.4390568681698177</c:v>
                </c:pt>
                <c:pt idx="879">
                  <c:v>0.43916480043572964</c:v>
                </c:pt>
                <c:pt idx="880">
                  <c:v>0.43927230320249705</c:v>
                </c:pt>
                <c:pt idx="881">
                  <c:v>0.43936920661543971</c:v>
                </c:pt>
                <c:pt idx="882">
                  <c:v>0.43947180896000831</c:v>
                </c:pt>
                <c:pt idx="883">
                  <c:v>0.439578560568681</c:v>
                </c:pt>
                <c:pt idx="884">
                  <c:v>0.4396834256487237</c:v>
                </c:pt>
                <c:pt idx="885">
                  <c:v>0.43979297944937362</c:v>
                </c:pt>
                <c:pt idx="886">
                  <c:v>0.43989230992973566</c:v>
                </c:pt>
                <c:pt idx="887">
                  <c:v>0.43999261860844802</c:v>
                </c:pt>
                <c:pt idx="888">
                  <c:v>0.44008297854241502</c:v>
                </c:pt>
                <c:pt idx="889">
                  <c:v>0.44015559787891867</c:v>
                </c:pt>
                <c:pt idx="890">
                  <c:v>0.44023422023553765</c:v>
                </c:pt>
                <c:pt idx="891">
                  <c:v>0.44031159434386535</c:v>
                </c:pt>
                <c:pt idx="892">
                  <c:v>0.44039124173759531</c:v>
                </c:pt>
                <c:pt idx="893">
                  <c:v>0.44047402306709599</c:v>
                </c:pt>
                <c:pt idx="894">
                  <c:v>0.44056440318162338</c:v>
                </c:pt>
                <c:pt idx="895">
                  <c:v>0.44064500626782038</c:v>
                </c:pt>
                <c:pt idx="896">
                  <c:v>0.44072160350150136</c:v>
                </c:pt>
                <c:pt idx="897">
                  <c:v>0.44079757494153538</c:v>
                </c:pt>
                <c:pt idx="898">
                  <c:v>0.44087620284528767</c:v>
                </c:pt>
                <c:pt idx="899">
                  <c:v>0.44094604397008935</c:v>
                </c:pt>
                <c:pt idx="900">
                  <c:v>0.44101352581860964</c:v>
                </c:pt>
                <c:pt idx="901">
                  <c:v>0.44107745048012298</c:v>
                </c:pt>
                <c:pt idx="902">
                  <c:v>0.44112048633300599</c:v>
                </c:pt>
                <c:pt idx="903">
                  <c:v>0.44117878280628203</c:v>
                </c:pt>
                <c:pt idx="904">
                  <c:v>0.44124070249571828</c:v>
                </c:pt>
                <c:pt idx="905">
                  <c:v>0.44131114953168799</c:v>
                </c:pt>
                <c:pt idx="906">
                  <c:v>0.44138421946934298</c:v>
                </c:pt>
                <c:pt idx="907">
                  <c:v>0.44147135255095699</c:v>
                </c:pt>
                <c:pt idx="908">
                  <c:v>0.44155264072222938</c:v>
                </c:pt>
                <c:pt idx="909">
                  <c:v>0.44163571178058864</c:v>
                </c:pt>
                <c:pt idx="910">
                  <c:v>0.44171429927724004</c:v>
                </c:pt>
                <c:pt idx="911">
                  <c:v>0.4417806933213933</c:v>
                </c:pt>
                <c:pt idx="912">
                  <c:v>0.44187336550832762</c:v>
                </c:pt>
                <c:pt idx="913">
                  <c:v>0.44196884084511728</c:v>
                </c:pt>
                <c:pt idx="914">
                  <c:v>0.44207892208056859</c:v>
                </c:pt>
                <c:pt idx="915">
                  <c:v>0.44222401458004534</c:v>
                </c:pt>
                <c:pt idx="916">
                  <c:v>0.44234788342844</c:v>
                </c:pt>
                <c:pt idx="917">
                  <c:v>0.44244824120730564</c:v>
                </c:pt>
                <c:pt idx="918">
                  <c:v>0.4425838623061577</c:v>
                </c:pt>
                <c:pt idx="919">
                  <c:v>0.44273437596151299</c:v>
                </c:pt>
                <c:pt idx="920">
                  <c:v>0.44288564571688366</c:v>
                </c:pt>
                <c:pt idx="921">
                  <c:v>0.44305763330670639</c:v>
                </c:pt>
                <c:pt idx="922">
                  <c:v>0.44324065521333367</c:v>
                </c:pt>
                <c:pt idx="923">
                  <c:v>0.44339075589633198</c:v>
                </c:pt>
                <c:pt idx="924">
                  <c:v>0.44352721871250472</c:v>
                </c:pt>
                <c:pt idx="925">
                  <c:v>0.44368484222665794</c:v>
                </c:pt>
                <c:pt idx="926">
                  <c:v>0.44383439495232496</c:v>
                </c:pt>
                <c:pt idx="927">
                  <c:v>0.44399736978784365</c:v>
                </c:pt>
                <c:pt idx="928">
                  <c:v>0.44417394229676166</c:v>
                </c:pt>
                <c:pt idx="929">
                  <c:v>0.44434952245475268</c:v>
                </c:pt>
                <c:pt idx="930">
                  <c:v>0.44453732043744165</c:v>
                </c:pt>
                <c:pt idx="931">
                  <c:v>0.44471042051244064</c:v>
                </c:pt>
                <c:pt idx="932">
                  <c:v>0.4448884103053557</c:v>
                </c:pt>
                <c:pt idx="933">
                  <c:v>0.44504544261649831</c:v>
                </c:pt>
                <c:pt idx="934">
                  <c:v>0.44517600273945229</c:v>
                </c:pt>
                <c:pt idx="935">
                  <c:v>0.44531155240636866</c:v>
                </c:pt>
                <c:pt idx="936">
                  <c:v>0.44545117246678534</c:v>
                </c:pt>
                <c:pt idx="937">
                  <c:v>0.44557388939275794</c:v>
                </c:pt>
                <c:pt idx="938">
                  <c:v>0.44568607752193762</c:v>
                </c:pt>
                <c:pt idx="939">
                  <c:v>0.44579883329220965</c:v>
                </c:pt>
                <c:pt idx="940">
                  <c:v>0.44589460746613502</c:v>
                </c:pt>
                <c:pt idx="941">
                  <c:v>0.4459720870188823</c:v>
                </c:pt>
                <c:pt idx="942">
                  <c:v>0.44604789034689268</c:v>
                </c:pt>
                <c:pt idx="943">
                  <c:v>0.44610011748469169</c:v>
                </c:pt>
                <c:pt idx="944">
                  <c:v>0.44614087635402333</c:v>
                </c:pt>
                <c:pt idx="945">
                  <c:v>0.44616238766198801</c:v>
                </c:pt>
                <c:pt idx="946">
                  <c:v>0.44617925819394699</c:v>
                </c:pt>
                <c:pt idx="947">
                  <c:v>0.44617909929649963</c:v>
                </c:pt>
                <c:pt idx="948">
                  <c:v>0.44619225856297301</c:v>
                </c:pt>
                <c:pt idx="949">
                  <c:v>0.44621185939468466</c:v>
                </c:pt>
                <c:pt idx="950">
                  <c:v>0.44620986168689197</c:v>
                </c:pt>
                <c:pt idx="951">
                  <c:v>0.44620564873339097</c:v>
                </c:pt>
                <c:pt idx="952">
                  <c:v>0.44619103879930333</c:v>
                </c:pt>
                <c:pt idx="953">
                  <c:v>0.44615727180690629</c:v>
                </c:pt>
                <c:pt idx="954">
                  <c:v>0.44612338968478499</c:v>
                </c:pt>
                <c:pt idx="955">
                  <c:v>0.44609163312289207</c:v>
                </c:pt>
                <c:pt idx="956">
                  <c:v>0.44604707506912794</c:v>
                </c:pt>
                <c:pt idx="957">
                  <c:v>0.44599730843646396</c:v>
                </c:pt>
                <c:pt idx="958">
                  <c:v>0.44593829785962563</c:v>
                </c:pt>
                <c:pt idx="959">
                  <c:v>0.44589077964380369</c:v>
                </c:pt>
                <c:pt idx="960">
                  <c:v>0.44583747988690497</c:v>
                </c:pt>
                <c:pt idx="961">
                  <c:v>0.44575360673398362</c:v>
                </c:pt>
                <c:pt idx="962">
                  <c:v>0.44566358864741401</c:v>
                </c:pt>
                <c:pt idx="963">
                  <c:v>0.44554901964175464</c:v>
                </c:pt>
                <c:pt idx="964">
                  <c:v>0.44540492960703232</c:v>
                </c:pt>
                <c:pt idx="965">
                  <c:v>0.44525473789774866</c:v>
                </c:pt>
                <c:pt idx="966">
                  <c:v>0.44510474897547397</c:v>
                </c:pt>
                <c:pt idx="967">
                  <c:v>0.44491579405401999</c:v>
                </c:pt>
                <c:pt idx="968">
                  <c:v>0.44472303115910999</c:v>
                </c:pt>
                <c:pt idx="969">
                  <c:v>0.44447771383846835</c:v>
                </c:pt>
                <c:pt idx="970">
                  <c:v>0.44420356903092229</c:v>
                </c:pt>
                <c:pt idx="971">
                  <c:v>0.44388538182905773</c:v>
                </c:pt>
                <c:pt idx="972">
                  <c:v>0.44353884587369863</c:v>
                </c:pt>
                <c:pt idx="973">
                  <c:v>0.44312498429759334</c:v>
                </c:pt>
                <c:pt idx="974">
                  <c:v>0.44267956650187196</c:v>
                </c:pt>
                <c:pt idx="975">
                  <c:v>0.44218484722084633</c:v>
                </c:pt>
                <c:pt idx="976">
                  <c:v>0.44162358898846699</c:v>
                </c:pt>
                <c:pt idx="977">
                  <c:v>0.44104170041398666</c:v>
                </c:pt>
                <c:pt idx="978">
                  <c:v>0.44041680684966461</c:v>
                </c:pt>
                <c:pt idx="979">
                  <c:v>0.43974035855589833</c:v>
                </c:pt>
                <c:pt idx="980">
                  <c:v>0.43902100294206164</c:v>
                </c:pt>
                <c:pt idx="981">
                  <c:v>0.43823030258597601</c:v>
                </c:pt>
                <c:pt idx="982">
                  <c:v>0.43740557135379565</c:v>
                </c:pt>
                <c:pt idx="983">
                  <c:v>0.43652907933860502</c:v>
                </c:pt>
                <c:pt idx="984">
                  <c:v>0.43561128696492296</c:v>
                </c:pt>
                <c:pt idx="985">
                  <c:v>0.43465505727617265</c:v>
                </c:pt>
                <c:pt idx="986">
                  <c:v>0.43366068267212499</c:v>
                </c:pt>
                <c:pt idx="987">
                  <c:v>0.43261891364947669</c:v>
                </c:pt>
                <c:pt idx="988">
                  <c:v>0.43154263643138663</c:v>
                </c:pt>
                <c:pt idx="989">
                  <c:v>0.43042680802611094</c:v>
                </c:pt>
                <c:pt idx="990">
                  <c:v>0.42926694772324897</c:v>
                </c:pt>
                <c:pt idx="991">
                  <c:v>0.42806382263890203</c:v>
                </c:pt>
                <c:pt idx="992">
                  <c:v>0.42682089485934166</c:v>
                </c:pt>
                <c:pt idx="993">
                  <c:v>0.42553003882758295</c:v>
                </c:pt>
                <c:pt idx="994">
                  <c:v>0.42427304307693464</c:v>
                </c:pt>
                <c:pt idx="995">
                  <c:v>0.42298953303574399</c:v>
                </c:pt>
                <c:pt idx="996">
                  <c:v>0.42169343332897968</c:v>
                </c:pt>
                <c:pt idx="997">
                  <c:v>0.42040509016841937</c:v>
                </c:pt>
                <c:pt idx="998">
                  <c:v>0.41905800821757233</c:v>
                </c:pt>
                <c:pt idx="999">
                  <c:v>0.41773175208847296</c:v>
                </c:pt>
                <c:pt idx="1000">
                  <c:v>0.41638276576747169</c:v>
                </c:pt>
                <c:pt idx="1001">
                  <c:v>0.41502275063899763</c:v>
                </c:pt>
                <c:pt idx="1002">
                  <c:v>0.4136408742719147</c:v>
                </c:pt>
                <c:pt idx="1003">
                  <c:v>0.41229351247808266</c:v>
                </c:pt>
                <c:pt idx="1004">
                  <c:v>0.4109160117905013</c:v>
                </c:pt>
                <c:pt idx="1005">
                  <c:v>0.40960051987241969</c:v>
                </c:pt>
                <c:pt idx="1006">
                  <c:v>0.40826051046210199</c:v>
                </c:pt>
                <c:pt idx="1007">
                  <c:v>0.40705413955550734</c:v>
                </c:pt>
                <c:pt idx="1008">
                  <c:v>0.40585781970640494</c:v>
                </c:pt>
                <c:pt idx="1009">
                  <c:v>0.40484102177921399</c:v>
                </c:pt>
                <c:pt idx="1010">
                  <c:v>0.40391992547574329</c:v>
                </c:pt>
                <c:pt idx="1011">
                  <c:v>0.40318659660718265</c:v>
                </c:pt>
                <c:pt idx="1012">
                  <c:v>0.40260412019845732</c:v>
                </c:pt>
                <c:pt idx="1013">
                  <c:v>0.40219037410296399</c:v>
                </c:pt>
                <c:pt idx="1014">
                  <c:v>0.40200852306084728</c:v>
                </c:pt>
                <c:pt idx="1015">
                  <c:v>0.40201000216001531</c:v>
                </c:pt>
                <c:pt idx="1016">
                  <c:v>0.40220654917596699</c:v>
                </c:pt>
                <c:pt idx="1017">
                  <c:v>0.40258554716388567</c:v>
                </c:pt>
                <c:pt idx="1018">
                  <c:v>0.4031083644396613</c:v>
                </c:pt>
                <c:pt idx="1019">
                  <c:v>0.40371797051014996</c:v>
                </c:pt>
                <c:pt idx="1020">
                  <c:v>0.40436159618611428</c:v>
                </c:pt>
                <c:pt idx="1021">
                  <c:v>0.40511691969349301</c:v>
                </c:pt>
                <c:pt idx="1022">
                  <c:v>0.40585095318285563</c:v>
                </c:pt>
                <c:pt idx="1023">
                  <c:v>0.40663983548625365</c:v>
                </c:pt>
                <c:pt idx="1024">
                  <c:v>0.40740193855496604</c:v>
                </c:pt>
                <c:pt idx="1025">
                  <c:v>0.40818484117349468</c:v>
                </c:pt>
                <c:pt idx="1026">
                  <c:v>0.40895010999096165</c:v>
                </c:pt>
                <c:pt idx="1027">
                  <c:v>0.40970345484715004</c:v>
                </c:pt>
                <c:pt idx="1028">
                  <c:v>0.41044610279490468</c:v>
                </c:pt>
                <c:pt idx="1029">
                  <c:v>0.41118828996057033</c:v>
                </c:pt>
                <c:pt idx="1030">
                  <c:v>0.41191142592078905</c:v>
                </c:pt>
                <c:pt idx="1031">
                  <c:v>0.41261202864256336</c:v>
                </c:pt>
                <c:pt idx="1032">
                  <c:v>0.413320718458492</c:v>
                </c:pt>
                <c:pt idx="1033">
                  <c:v>0.41401485000265498</c:v>
                </c:pt>
                <c:pt idx="1034">
                  <c:v>0.41470768424286203</c:v>
                </c:pt>
                <c:pt idx="1035">
                  <c:v>0.41539382004708864</c:v>
                </c:pt>
                <c:pt idx="1036">
                  <c:v>0.41605055458438667</c:v>
                </c:pt>
                <c:pt idx="1037">
                  <c:v>0.41668932458644431</c:v>
                </c:pt>
                <c:pt idx="1038">
                  <c:v>0.41729953988376239</c:v>
                </c:pt>
                <c:pt idx="1039">
                  <c:v>0.41788371857148937</c:v>
                </c:pt>
                <c:pt idx="1040">
                  <c:v>0.41845908419326333</c:v>
                </c:pt>
                <c:pt idx="1041">
                  <c:v>0.41901711729518026</c:v>
                </c:pt>
                <c:pt idx="1042">
                  <c:v>0.419562081951316</c:v>
                </c:pt>
                <c:pt idx="1043">
                  <c:v>0.42008250635967698</c:v>
                </c:pt>
                <c:pt idx="1044">
                  <c:v>0.4205881794819637</c:v>
                </c:pt>
                <c:pt idx="1045">
                  <c:v>0.42106197327298861</c:v>
                </c:pt>
                <c:pt idx="1046">
                  <c:v>0.4215173142522593</c:v>
                </c:pt>
                <c:pt idx="1047">
                  <c:v>0.4219366626124727</c:v>
                </c:pt>
                <c:pt idx="1048">
                  <c:v>0.42231685930268603</c:v>
                </c:pt>
                <c:pt idx="1049">
                  <c:v>0.42268904251890432</c:v>
                </c:pt>
                <c:pt idx="1050">
                  <c:v>0.42302697435441067</c:v>
                </c:pt>
                <c:pt idx="1051">
                  <c:v>0.423358721168621</c:v>
                </c:pt>
                <c:pt idx="1052">
                  <c:v>0.42368407042244233</c:v>
                </c:pt>
                <c:pt idx="1053">
                  <c:v>0.42398830465962134</c:v>
                </c:pt>
                <c:pt idx="1054">
                  <c:v>0.42426750822992992</c:v>
                </c:pt>
                <c:pt idx="1055">
                  <c:v>0.42453214164480535</c:v>
                </c:pt>
                <c:pt idx="1056">
                  <c:v>0.42477753330741469</c:v>
                </c:pt>
                <c:pt idx="1057">
                  <c:v>0.42502620314805634</c:v>
                </c:pt>
                <c:pt idx="1058">
                  <c:v>0.42528658932767965</c:v>
                </c:pt>
                <c:pt idx="1059">
                  <c:v>0.42553767194721664</c:v>
                </c:pt>
                <c:pt idx="1060">
                  <c:v>0.42578957034351328</c:v>
                </c:pt>
                <c:pt idx="1061">
                  <c:v>0.42604944533946632</c:v>
                </c:pt>
                <c:pt idx="1062">
                  <c:v>0.42630710608103772</c:v>
                </c:pt>
                <c:pt idx="1063">
                  <c:v>0.42657676034805064</c:v>
                </c:pt>
                <c:pt idx="1064">
                  <c:v>0.42687476861440699</c:v>
                </c:pt>
                <c:pt idx="1065">
                  <c:v>0.42720054206742603</c:v>
                </c:pt>
                <c:pt idx="1066">
                  <c:v>0.42753078049481336</c:v>
                </c:pt>
                <c:pt idx="1067">
                  <c:v>0.42787534616512196</c:v>
                </c:pt>
                <c:pt idx="1068">
                  <c:v>0.428241813587873</c:v>
                </c:pt>
                <c:pt idx="1069">
                  <c:v>0.42862545773844335</c:v>
                </c:pt>
                <c:pt idx="1070">
                  <c:v>0.42901085188036131</c:v>
                </c:pt>
                <c:pt idx="1071">
                  <c:v>0.42942017202496369</c:v>
                </c:pt>
                <c:pt idx="1072">
                  <c:v>0.42982819972394032</c:v>
                </c:pt>
                <c:pt idx="1073">
                  <c:v>0.4302321959640103</c:v>
                </c:pt>
                <c:pt idx="1074">
                  <c:v>0.43065549292683664</c:v>
                </c:pt>
                <c:pt idx="1075">
                  <c:v>0.43109561368686466</c:v>
                </c:pt>
                <c:pt idx="1076">
                  <c:v>0.43154108969848598</c:v>
                </c:pt>
                <c:pt idx="1077">
                  <c:v>0.43198703728944471</c:v>
                </c:pt>
                <c:pt idx="1078">
                  <c:v>0.4324184477459887</c:v>
                </c:pt>
                <c:pt idx="1079">
                  <c:v>0.43284992704632669</c:v>
                </c:pt>
                <c:pt idx="1080">
                  <c:v>0.43327507690547468</c:v>
                </c:pt>
                <c:pt idx="1081">
                  <c:v>0.43368733646622931</c:v>
                </c:pt>
                <c:pt idx="1082">
                  <c:v>0.43410585607005064</c:v>
                </c:pt>
                <c:pt idx="1083">
                  <c:v>0.43451669582631469</c:v>
                </c:pt>
                <c:pt idx="1084">
                  <c:v>0.43491634520737005</c:v>
                </c:pt>
                <c:pt idx="1085">
                  <c:v>0.43532800749495232</c:v>
                </c:pt>
                <c:pt idx="1086">
                  <c:v>0.43573044941991429</c:v>
                </c:pt>
                <c:pt idx="1087">
                  <c:v>0.43612925211190801</c:v>
                </c:pt>
                <c:pt idx="1088">
                  <c:v>0.43652543640684832</c:v>
                </c:pt>
                <c:pt idx="1089">
                  <c:v>0.43691260545261362</c:v>
                </c:pt>
                <c:pt idx="1090">
                  <c:v>0.43729560545188734</c:v>
                </c:pt>
                <c:pt idx="1091">
                  <c:v>0.43767442738227835</c:v>
                </c:pt>
                <c:pt idx="1092">
                  <c:v>0.43804383124817431</c:v>
                </c:pt>
                <c:pt idx="1093">
                  <c:v>0.43841193349885699</c:v>
                </c:pt>
                <c:pt idx="1094">
                  <c:v>0.43878107750414336</c:v>
                </c:pt>
                <c:pt idx="1095">
                  <c:v>0.43913021748893238</c:v>
                </c:pt>
                <c:pt idx="1096">
                  <c:v>0.43946347291367066</c:v>
                </c:pt>
                <c:pt idx="1097">
                  <c:v>0.43979989253085633</c:v>
                </c:pt>
                <c:pt idx="1098">
                  <c:v>0.44012623716196536</c:v>
                </c:pt>
                <c:pt idx="1099">
                  <c:v>0.44045441424631965</c:v>
                </c:pt>
                <c:pt idx="1100">
                  <c:v>0.44078498113358733</c:v>
                </c:pt>
                <c:pt idx="1101">
                  <c:v>0.44111565258052998</c:v>
                </c:pt>
                <c:pt idx="1102">
                  <c:v>0.44142809717081494</c:v>
                </c:pt>
                <c:pt idx="1103">
                  <c:v>0.4417248616309733</c:v>
                </c:pt>
                <c:pt idx="1104">
                  <c:v>0.44202440070864563</c:v>
                </c:pt>
                <c:pt idx="1105">
                  <c:v>0.44231559933880504</c:v>
                </c:pt>
                <c:pt idx="1106">
                  <c:v>0.4426266143413537</c:v>
                </c:pt>
                <c:pt idx="1107">
                  <c:v>0.4429493107632167</c:v>
                </c:pt>
                <c:pt idx="1108">
                  <c:v>0.44323897135295803</c:v>
                </c:pt>
                <c:pt idx="1109">
                  <c:v>0.44354132768771937</c:v>
                </c:pt>
                <c:pt idx="1110">
                  <c:v>0.44384441208117531</c:v>
                </c:pt>
                <c:pt idx="1111">
                  <c:v>0.44411427931573572</c:v>
                </c:pt>
                <c:pt idx="1112">
                  <c:v>0.44439744248543334</c:v>
                </c:pt>
                <c:pt idx="1113">
                  <c:v>0.44469716437909629</c:v>
                </c:pt>
                <c:pt idx="1114">
                  <c:v>0.44496998285420131</c:v>
                </c:pt>
                <c:pt idx="1115">
                  <c:v>0.44522881436297462</c:v>
                </c:pt>
                <c:pt idx="1116">
                  <c:v>0.44548974536357999</c:v>
                </c:pt>
                <c:pt idx="1117">
                  <c:v>0.44573698363758302</c:v>
                </c:pt>
                <c:pt idx="1118">
                  <c:v>0.44599154687483233</c:v>
                </c:pt>
                <c:pt idx="1119">
                  <c:v>0.4462379470265207</c:v>
                </c:pt>
                <c:pt idx="1120">
                  <c:v>0.44649418615641628</c:v>
                </c:pt>
                <c:pt idx="1121">
                  <c:v>0.4467707340989337</c:v>
                </c:pt>
                <c:pt idx="1122">
                  <c:v>0.447023716473056</c:v>
                </c:pt>
                <c:pt idx="1123">
                  <c:v>0.44727434488145335</c:v>
                </c:pt>
                <c:pt idx="1124">
                  <c:v>0.44751836383496535</c:v>
                </c:pt>
                <c:pt idx="1125">
                  <c:v>0.4477327467145063</c:v>
                </c:pt>
                <c:pt idx="1126">
                  <c:v>0.44796331669739969</c:v>
                </c:pt>
                <c:pt idx="1127">
                  <c:v>0.44820388800323635</c:v>
                </c:pt>
                <c:pt idx="1128">
                  <c:v>0.44844019955274866</c:v>
                </c:pt>
                <c:pt idx="1129">
                  <c:v>0.44867577124934233</c:v>
                </c:pt>
                <c:pt idx="1130">
                  <c:v>0.44891315254934366</c:v>
                </c:pt>
                <c:pt idx="1131">
                  <c:v>0.44913347438626566</c:v>
                </c:pt>
                <c:pt idx="1132">
                  <c:v>0.4493521029480087</c:v>
                </c:pt>
                <c:pt idx="1133">
                  <c:v>0.44956433766981169</c:v>
                </c:pt>
                <c:pt idx="1134">
                  <c:v>0.44978575935087167</c:v>
                </c:pt>
                <c:pt idx="1135">
                  <c:v>0.45001275134941832</c:v>
                </c:pt>
                <c:pt idx="1136">
                  <c:v>0.4502301219023967</c:v>
                </c:pt>
                <c:pt idx="1137">
                  <c:v>0.45044626764126933</c:v>
                </c:pt>
                <c:pt idx="1138">
                  <c:v>0.45066717944912971</c:v>
                </c:pt>
                <c:pt idx="1139">
                  <c:v>0.45086365421461538</c:v>
                </c:pt>
                <c:pt idx="1140">
                  <c:v>0.45104471335996998</c:v>
                </c:pt>
                <c:pt idx="1141">
                  <c:v>0.45122691854252728</c:v>
                </c:pt>
                <c:pt idx="1142">
                  <c:v>0.45139025356344264</c:v>
                </c:pt>
                <c:pt idx="1143">
                  <c:v>0.45156846866394634</c:v>
                </c:pt>
                <c:pt idx="1144">
                  <c:v>0.45175377220813234</c:v>
                </c:pt>
                <c:pt idx="1145">
                  <c:v>0.45193830447365296</c:v>
                </c:pt>
                <c:pt idx="1146">
                  <c:v>0.45212776742833</c:v>
                </c:pt>
                <c:pt idx="1147">
                  <c:v>0.45230921794774998</c:v>
                </c:pt>
                <c:pt idx="1148">
                  <c:v>0.45249179163098535</c:v>
                </c:pt>
                <c:pt idx="1149">
                  <c:v>0.4526662245508577</c:v>
                </c:pt>
                <c:pt idx="1150">
                  <c:v>0.45282123377632838</c:v>
                </c:pt>
                <c:pt idx="1151">
                  <c:v>0.45299491131605568</c:v>
                </c:pt>
                <c:pt idx="1152">
                  <c:v>0.4531799449707567</c:v>
                </c:pt>
                <c:pt idx="1153">
                  <c:v>0.45335645158185772</c:v>
                </c:pt>
                <c:pt idx="1154">
                  <c:v>0.45354224695254963</c:v>
                </c:pt>
                <c:pt idx="1155">
                  <c:v>0.45372179840346399</c:v>
                </c:pt>
                <c:pt idx="1156">
                  <c:v>0.45389644211389668</c:v>
                </c:pt>
                <c:pt idx="1157">
                  <c:v>0.45406017253764902</c:v>
                </c:pt>
                <c:pt idx="1158">
                  <c:v>0.454212199929039</c:v>
                </c:pt>
                <c:pt idx="1159">
                  <c:v>0.45436834100971968</c:v>
                </c:pt>
                <c:pt idx="1160">
                  <c:v>0.45453007411884361</c:v>
                </c:pt>
                <c:pt idx="1161">
                  <c:v>0.45467270281935429</c:v>
                </c:pt>
                <c:pt idx="1162">
                  <c:v>0.45483205938013166</c:v>
                </c:pt>
                <c:pt idx="1163">
                  <c:v>0.45500110716213338</c:v>
                </c:pt>
                <c:pt idx="1164">
                  <c:v>0.45515502065065166</c:v>
                </c:pt>
                <c:pt idx="1165">
                  <c:v>0.45531253353740303</c:v>
                </c:pt>
                <c:pt idx="1166">
                  <c:v>0.45546218734824601</c:v>
                </c:pt>
                <c:pt idx="1167">
                  <c:v>0.45560632112016303</c:v>
                </c:pt>
                <c:pt idx="1168">
                  <c:v>0.45575359953511402</c:v>
                </c:pt>
                <c:pt idx="1169">
                  <c:v>0.45589363530944599</c:v>
                </c:pt>
                <c:pt idx="1170">
                  <c:v>0.45604330777966401</c:v>
                </c:pt>
                <c:pt idx="1171">
                  <c:v>0.45619560061638498</c:v>
                </c:pt>
                <c:pt idx="1172">
                  <c:v>0.45635441507591895</c:v>
                </c:pt>
                <c:pt idx="1173">
                  <c:v>0.45652868757459464</c:v>
                </c:pt>
                <c:pt idx="1174">
                  <c:v>0.45668184651577598</c:v>
                </c:pt>
                <c:pt idx="1175">
                  <c:v>0.45683454311854471</c:v>
                </c:pt>
                <c:pt idx="1176">
                  <c:v>0.45698015913096768</c:v>
                </c:pt>
                <c:pt idx="1177">
                  <c:v>0.45709709827456968</c:v>
                </c:pt>
                <c:pt idx="1178">
                  <c:v>0.45723804893641401</c:v>
                </c:pt>
                <c:pt idx="1179">
                  <c:v>0.45739808568084567</c:v>
                </c:pt>
                <c:pt idx="1180">
                  <c:v>0.45754150599062499</c:v>
                </c:pt>
                <c:pt idx="1181">
                  <c:v>0.45768284805922632</c:v>
                </c:pt>
                <c:pt idx="1182">
                  <c:v>0.45783035192691529</c:v>
                </c:pt>
                <c:pt idx="1183">
                  <c:v>0.45797199798442262</c:v>
                </c:pt>
                <c:pt idx="1184">
                  <c:v>0.45811337231629895</c:v>
                </c:pt>
                <c:pt idx="1185">
                  <c:v>0.45827177700749772</c:v>
                </c:pt>
                <c:pt idx="1186">
                  <c:v>0.45840643641569767</c:v>
                </c:pt>
                <c:pt idx="1187">
                  <c:v>0.45851316512079404</c:v>
                </c:pt>
                <c:pt idx="1188">
                  <c:v>0.45863735869789429</c:v>
                </c:pt>
                <c:pt idx="1189">
                  <c:v>0.45875825197627035</c:v>
                </c:pt>
                <c:pt idx="1190">
                  <c:v>0.45888822505509569</c:v>
                </c:pt>
                <c:pt idx="1191">
                  <c:v>0.45901608717859466</c:v>
                </c:pt>
                <c:pt idx="1192">
                  <c:v>0.459151897963119</c:v>
                </c:pt>
                <c:pt idx="1193">
                  <c:v>0.45928603901667464</c:v>
                </c:pt>
                <c:pt idx="1194">
                  <c:v>0.45941266043708168</c:v>
                </c:pt>
                <c:pt idx="1195">
                  <c:v>0.45953460954713199</c:v>
                </c:pt>
                <c:pt idx="1196">
                  <c:v>0.45965093943186303</c:v>
                </c:pt>
                <c:pt idx="1197">
                  <c:v>0.45978435996585665</c:v>
                </c:pt>
                <c:pt idx="1198">
                  <c:v>0.45991073228098994</c:v>
                </c:pt>
                <c:pt idx="1199">
                  <c:v>0.46002116676718768</c:v>
                </c:pt>
                <c:pt idx="1200">
                  <c:v>0.46015799247160233</c:v>
                </c:pt>
                <c:pt idx="1201">
                  <c:v>0.46028332880057299</c:v>
                </c:pt>
                <c:pt idx="1202">
                  <c:v>0.46038899326105537</c:v>
                </c:pt>
                <c:pt idx="1203">
                  <c:v>0.46050440813705135</c:v>
                </c:pt>
                <c:pt idx="1204">
                  <c:v>0.46063966371942672</c:v>
                </c:pt>
                <c:pt idx="1205">
                  <c:v>0.46075025472309505</c:v>
                </c:pt>
                <c:pt idx="1206">
                  <c:v>0.46083644524594597</c:v>
                </c:pt>
                <c:pt idx="1207">
                  <c:v>0.46094654865374535</c:v>
                </c:pt>
                <c:pt idx="1208">
                  <c:v>0.46106285339930536</c:v>
                </c:pt>
                <c:pt idx="1209">
                  <c:v>0.46117485665983171</c:v>
                </c:pt>
                <c:pt idx="1210">
                  <c:v>0.46129860964990299</c:v>
                </c:pt>
                <c:pt idx="1211">
                  <c:v>0.46140661989099402</c:v>
                </c:pt>
                <c:pt idx="1212">
                  <c:v>0.46149667043698933</c:v>
                </c:pt>
                <c:pt idx="1213">
                  <c:v>0.46160411166871901</c:v>
                </c:pt>
                <c:pt idx="1214">
                  <c:v>0.46171993236826836</c:v>
                </c:pt>
                <c:pt idx="1215">
                  <c:v>0.46182747609098002</c:v>
                </c:pt>
                <c:pt idx="1216">
                  <c:v>0.46194149529051298</c:v>
                </c:pt>
                <c:pt idx="1217">
                  <c:v>0.46204712258080199</c:v>
                </c:pt>
                <c:pt idx="1218">
                  <c:v>0.46213728570241797</c:v>
                </c:pt>
                <c:pt idx="1219">
                  <c:v>0.46223132780287601</c:v>
                </c:pt>
                <c:pt idx="1220">
                  <c:v>0.46232245589382998</c:v>
                </c:pt>
                <c:pt idx="1221">
                  <c:v>0.46242305571371539</c:v>
                </c:pt>
                <c:pt idx="1222">
                  <c:v>0.46253787381237971</c:v>
                </c:pt>
                <c:pt idx="1223">
                  <c:v>0.46263734794370465</c:v>
                </c:pt>
                <c:pt idx="1224">
                  <c:v>0.46273074628472238</c:v>
                </c:pt>
                <c:pt idx="1225">
                  <c:v>0.46282737146097069</c:v>
                </c:pt>
                <c:pt idx="1226">
                  <c:v>0.46290702173256532</c:v>
                </c:pt>
                <c:pt idx="1227">
                  <c:v>0.46299843608320296</c:v>
                </c:pt>
                <c:pt idx="1228">
                  <c:v>0.46310356758680232</c:v>
                </c:pt>
                <c:pt idx="1229">
                  <c:v>0.46320996227340266</c:v>
                </c:pt>
                <c:pt idx="1230">
                  <c:v>0.46332806639527102</c:v>
                </c:pt>
                <c:pt idx="1231">
                  <c:v>0.46343188247330902</c:v>
                </c:pt>
                <c:pt idx="1232">
                  <c:v>0.46352508529411834</c:v>
                </c:pt>
                <c:pt idx="1233">
                  <c:v>0.46362652043052233</c:v>
                </c:pt>
                <c:pt idx="1234">
                  <c:v>0.46373209853024933</c:v>
                </c:pt>
                <c:pt idx="1235">
                  <c:v>0.46383351301628367</c:v>
                </c:pt>
                <c:pt idx="1236">
                  <c:v>0.46394743961453638</c:v>
                </c:pt>
                <c:pt idx="1237">
                  <c:v>0.464051844810623</c:v>
                </c:pt>
                <c:pt idx="1238">
                  <c:v>0.46415380477290502</c:v>
                </c:pt>
                <c:pt idx="1239">
                  <c:v>0.46426250013489301</c:v>
                </c:pt>
                <c:pt idx="1240">
                  <c:v>0.46436630049712263</c:v>
                </c:pt>
                <c:pt idx="1241">
                  <c:v>0.46448627390236802</c:v>
                </c:pt>
                <c:pt idx="1242">
                  <c:v>0.46459670885840093</c:v>
                </c:pt>
                <c:pt idx="1243">
                  <c:v>0.46470011152919638</c:v>
                </c:pt>
                <c:pt idx="1244">
                  <c:v>0.46480620180608967</c:v>
                </c:pt>
                <c:pt idx="1245">
                  <c:v>0.46491698052680669</c:v>
                </c:pt>
                <c:pt idx="1246">
                  <c:v>0.46502017395720036</c:v>
                </c:pt>
                <c:pt idx="1247">
                  <c:v>0.46511720508210835</c:v>
                </c:pt>
                <c:pt idx="1248">
                  <c:v>0.46521917545534802</c:v>
                </c:pt>
                <c:pt idx="1249">
                  <c:v>0.4653214216842223</c:v>
                </c:pt>
                <c:pt idx="1250">
                  <c:v>0.46542372456041231</c:v>
                </c:pt>
                <c:pt idx="1251">
                  <c:v>0.46552800652256066</c:v>
                </c:pt>
                <c:pt idx="1252">
                  <c:v>0.46562732264952506</c:v>
                </c:pt>
                <c:pt idx="1253">
                  <c:v>0.46572564246426335</c:v>
                </c:pt>
                <c:pt idx="1254">
                  <c:v>0.46582017174055074</c:v>
                </c:pt>
                <c:pt idx="1255">
                  <c:v>0.46591373128943664</c:v>
                </c:pt>
                <c:pt idx="1256">
                  <c:v>0.46600108712865634</c:v>
                </c:pt>
                <c:pt idx="1257">
                  <c:v>0.46607824097615502</c:v>
                </c:pt>
                <c:pt idx="1258">
                  <c:v>0.46616382592625766</c:v>
                </c:pt>
                <c:pt idx="1259">
                  <c:v>0.46624658194264801</c:v>
                </c:pt>
                <c:pt idx="1260">
                  <c:v>0.4663361230284484</c:v>
                </c:pt>
                <c:pt idx="1261">
                  <c:v>0.46644116667538432</c:v>
                </c:pt>
                <c:pt idx="1262">
                  <c:v>0.46652945827803499</c:v>
                </c:pt>
                <c:pt idx="1263">
                  <c:v>0.46661166192678233</c:v>
                </c:pt>
                <c:pt idx="1264">
                  <c:v>0.46669209232851799</c:v>
                </c:pt>
                <c:pt idx="1265">
                  <c:v>0.46675986542030495</c:v>
                </c:pt>
                <c:pt idx="1266">
                  <c:v>0.4668361537892623</c:v>
                </c:pt>
                <c:pt idx="1267">
                  <c:v>0.4669147983452957</c:v>
                </c:pt>
                <c:pt idx="1268">
                  <c:v>0.46699613296602532</c:v>
                </c:pt>
                <c:pt idx="1269">
                  <c:v>0.46708068415639836</c:v>
                </c:pt>
                <c:pt idx="1270">
                  <c:v>0.46716457743996398</c:v>
                </c:pt>
                <c:pt idx="1271">
                  <c:v>0.46724874372222436</c:v>
                </c:pt>
                <c:pt idx="1272">
                  <c:v>0.4673366629335784</c:v>
                </c:pt>
                <c:pt idx="1273">
                  <c:v>0.46743262574572036</c:v>
                </c:pt>
                <c:pt idx="1274">
                  <c:v>0.46751775596760031</c:v>
                </c:pt>
                <c:pt idx="1275">
                  <c:v>0.46759408849194034</c:v>
                </c:pt>
                <c:pt idx="1276">
                  <c:v>0.46768210036489632</c:v>
                </c:pt>
                <c:pt idx="1277">
                  <c:v>0.46775737210103863</c:v>
                </c:pt>
                <c:pt idx="1278">
                  <c:v>0.46785489013809234</c:v>
                </c:pt>
                <c:pt idx="1279">
                  <c:v>0.46797805069302573</c:v>
                </c:pt>
                <c:pt idx="1280">
                  <c:v>0.46809515041862965</c:v>
                </c:pt>
                <c:pt idx="1281">
                  <c:v>0.46822840878074734</c:v>
                </c:pt>
                <c:pt idx="1282">
                  <c:v>0.46834797520075772</c:v>
                </c:pt>
                <c:pt idx="1283">
                  <c:v>0.46846771802119269</c:v>
                </c:pt>
                <c:pt idx="1284">
                  <c:v>0.46857262590270632</c:v>
                </c:pt>
                <c:pt idx="1285">
                  <c:v>0.46864973851766001</c:v>
                </c:pt>
                <c:pt idx="1286">
                  <c:v>0.46874775723292333</c:v>
                </c:pt>
                <c:pt idx="1287">
                  <c:v>0.46885341962054233</c:v>
                </c:pt>
                <c:pt idx="1288">
                  <c:v>0.46895153885508439</c:v>
                </c:pt>
                <c:pt idx="1289">
                  <c:v>0.469047358804694</c:v>
                </c:pt>
                <c:pt idx="1290">
                  <c:v>0.46915919720335236</c:v>
                </c:pt>
                <c:pt idx="1291">
                  <c:v>0.46927791875994534</c:v>
                </c:pt>
                <c:pt idx="1292">
                  <c:v>0.469388057203522</c:v>
                </c:pt>
                <c:pt idx="1293">
                  <c:v>0.46950957364183027</c:v>
                </c:pt>
                <c:pt idx="1294">
                  <c:v>0.46963083853892035</c:v>
                </c:pt>
                <c:pt idx="1295">
                  <c:v>0.46974110447672768</c:v>
                </c:pt>
                <c:pt idx="1296">
                  <c:v>0.46985146664893068</c:v>
                </c:pt>
                <c:pt idx="1297">
                  <c:v>0.46997219154770359</c:v>
                </c:pt>
                <c:pt idx="1298">
                  <c:v>0.47008767729184137</c:v>
                </c:pt>
                <c:pt idx="1299">
                  <c:v>0.47019701713058532</c:v>
                </c:pt>
                <c:pt idx="1300">
                  <c:v>0.47030047540233538</c:v>
                </c:pt>
                <c:pt idx="1301">
                  <c:v>0.47039224899682264</c:v>
                </c:pt>
                <c:pt idx="1302">
                  <c:v>0.47049691964768631</c:v>
                </c:pt>
                <c:pt idx="1303">
                  <c:v>0.47061395870074268</c:v>
                </c:pt>
                <c:pt idx="1304">
                  <c:v>0.47071401466761936</c:v>
                </c:pt>
                <c:pt idx="1305">
                  <c:v>0.47080985306102269</c:v>
                </c:pt>
                <c:pt idx="1306">
                  <c:v>0.47091289616767434</c:v>
                </c:pt>
                <c:pt idx="1307">
                  <c:v>0.47100169288171401</c:v>
                </c:pt>
                <c:pt idx="1308">
                  <c:v>0.47106221365809403</c:v>
                </c:pt>
                <c:pt idx="1309">
                  <c:v>0.47116358537541064</c:v>
                </c:pt>
                <c:pt idx="1310">
                  <c:v>0.47128261123165899</c:v>
                </c:pt>
                <c:pt idx="1311">
                  <c:v>0.47139417847267601</c:v>
                </c:pt>
                <c:pt idx="1312">
                  <c:v>0.47152625233734269</c:v>
                </c:pt>
                <c:pt idx="1313">
                  <c:v>0.47162178212894967</c:v>
                </c:pt>
                <c:pt idx="1314">
                  <c:v>0.47169580897967567</c:v>
                </c:pt>
                <c:pt idx="1315">
                  <c:v>0.47178802077558862</c:v>
                </c:pt>
                <c:pt idx="1316">
                  <c:v>0.47187532970007129</c:v>
                </c:pt>
                <c:pt idx="1317">
                  <c:v>0.47195605812149966</c:v>
                </c:pt>
                <c:pt idx="1318">
                  <c:v>0.47205072365087003</c:v>
                </c:pt>
                <c:pt idx="1319">
                  <c:v>0.47211372668289436</c:v>
                </c:pt>
                <c:pt idx="1320">
                  <c:v>0.47215646979409431</c:v>
                </c:pt>
                <c:pt idx="1321">
                  <c:v>0.47218365422795266</c:v>
                </c:pt>
                <c:pt idx="1322">
                  <c:v>0.47219843822325336</c:v>
                </c:pt>
                <c:pt idx="1323">
                  <c:v>0.4721965087443083</c:v>
                </c:pt>
                <c:pt idx="1324">
                  <c:v>0.47216963109104598</c:v>
                </c:pt>
                <c:pt idx="1325">
                  <c:v>0.47214222594566763</c:v>
                </c:pt>
                <c:pt idx="1326">
                  <c:v>0.47210239941719601</c:v>
                </c:pt>
                <c:pt idx="1327">
                  <c:v>0.47206137861508962</c:v>
                </c:pt>
                <c:pt idx="1328">
                  <c:v>0.47202236361917366</c:v>
                </c:pt>
                <c:pt idx="1329">
                  <c:v>0.47194911366831999</c:v>
                </c:pt>
                <c:pt idx="1330">
                  <c:v>0.47185848969022598</c:v>
                </c:pt>
                <c:pt idx="1331">
                  <c:v>0.47176373587586268</c:v>
                </c:pt>
                <c:pt idx="1332">
                  <c:v>0.47164108233947871</c:v>
                </c:pt>
                <c:pt idx="1333">
                  <c:v>0.4715244393914157</c:v>
                </c:pt>
                <c:pt idx="1334">
                  <c:v>0.47141003888708938</c:v>
                </c:pt>
                <c:pt idx="1335">
                  <c:v>0.47128820387293535</c:v>
                </c:pt>
                <c:pt idx="1336">
                  <c:v>0.47115543555588929</c:v>
                </c:pt>
                <c:pt idx="1337">
                  <c:v>0.47101895185549009</c:v>
                </c:pt>
                <c:pt idx="1338">
                  <c:v>0.47087667685446566</c:v>
                </c:pt>
                <c:pt idx="1339">
                  <c:v>0.470744667190444</c:v>
                </c:pt>
                <c:pt idx="1340">
                  <c:v>0.47060209826994703</c:v>
                </c:pt>
                <c:pt idx="1341">
                  <c:v>0.4704804564658957</c:v>
                </c:pt>
                <c:pt idx="1342">
                  <c:v>0.47037581100627235</c:v>
                </c:pt>
                <c:pt idx="1343">
                  <c:v>0.47027394970775133</c:v>
                </c:pt>
                <c:pt idx="1344">
                  <c:v>0.47017278521622602</c:v>
                </c:pt>
                <c:pt idx="1345">
                  <c:v>0.47009433733319134</c:v>
                </c:pt>
                <c:pt idx="1346">
                  <c:v>0.47003510718388503</c:v>
                </c:pt>
                <c:pt idx="1347">
                  <c:v>0.46997282458935036</c:v>
                </c:pt>
                <c:pt idx="1348">
                  <c:v>0.46992685342644497</c:v>
                </c:pt>
                <c:pt idx="1349">
                  <c:v>0.46987060896479899</c:v>
                </c:pt>
                <c:pt idx="1350">
                  <c:v>0.46981176349891735</c:v>
                </c:pt>
                <c:pt idx="1351">
                  <c:v>0.46975340769588003</c:v>
                </c:pt>
                <c:pt idx="1352">
                  <c:v>0.4696906115229777</c:v>
                </c:pt>
                <c:pt idx="1353">
                  <c:v>0.46964177897420295</c:v>
                </c:pt>
                <c:pt idx="1354">
                  <c:v>0.46959198568435762</c:v>
                </c:pt>
                <c:pt idx="1355">
                  <c:v>0.4695590071445967</c:v>
                </c:pt>
                <c:pt idx="1356">
                  <c:v>0.46954697986320965</c:v>
                </c:pt>
                <c:pt idx="1357">
                  <c:v>0.46952731620176036</c:v>
                </c:pt>
                <c:pt idx="1358">
                  <c:v>0.46952155420618702</c:v>
                </c:pt>
                <c:pt idx="1359">
                  <c:v>0.46948820460074364</c:v>
                </c:pt>
                <c:pt idx="1360">
                  <c:v>0.46944309198507467</c:v>
                </c:pt>
                <c:pt idx="1361">
                  <c:v>0.46939109569902632</c:v>
                </c:pt>
                <c:pt idx="1362">
                  <c:v>0.46932616271034133</c:v>
                </c:pt>
                <c:pt idx="1363">
                  <c:v>0.46925446782012364</c:v>
                </c:pt>
                <c:pt idx="1364">
                  <c:v>0.46917212841475298</c:v>
                </c:pt>
                <c:pt idx="1365">
                  <c:v>0.46909895374711702</c:v>
                </c:pt>
                <c:pt idx="1366">
                  <c:v>0.469012367360572</c:v>
                </c:pt>
                <c:pt idx="1367">
                  <c:v>0.46894351937806905</c:v>
                </c:pt>
                <c:pt idx="1368">
                  <c:v>0.46889821881574401</c:v>
                </c:pt>
                <c:pt idx="1369">
                  <c:v>0.46882761782256033</c:v>
                </c:pt>
                <c:pt idx="1370">
                  <c:v>0.46875187747282898</c:v>
                </c:pt>
                <c:pt idx="1371">
                  <c:v>0.46866732262489563</c:v>
                </c:pt>
                <c:pt idx="1372">
                  <c:v>0.46856025465445406</c:v>
                </c:pt>
                <c:pt idx="1373">
                  <c:v>0.46847683242137167</c:v>
                </c:pt>
                <c:pt idx="1374">
                  <c:v>0.46839781489749566</c:v>
                </c:pt>
                <c:pt idx="1375">
                  <c:v>0.46833104402855968</c:v>
                </c:pt>
                <c:pt idx="1376">
                  <c:v>0.46828090779486797</c:v>
                </c:pt>
                <c:pt idx="1377">
                  <c:v>0.46822219012808403</c:v>
                </c:pt>
                <c:pt idx="1378">
                  <c:v>0.468164357147903</c:v>
                </c:pt>
                <c:pt idx="1379">
                  <c:v>0.46811151286964203</c:v>
                </c:pt>
                <c:pt idx="1380">
                  <c:v>0.46805563758875596</c:v>
                </c:pt>
                <c:pt idx="1381">
                  <c:v>0.46801568046256997</c:v>
                </c:pt>
                <c:pt idx="1382">
                  <c:v>0.46798496774895731</c:v>
                </c:pt>
                <c:pt idx="1383">
                  <c:v>0.46796123616552299</c:v>
                </c:pt>
                <c:pt idx="1384">
                  <c:v>0.46795325805167537</c:v>
                </c:pt>
                <c:pt idx="1385">
                  <c:v>0.46792689722086034</c:v>
                </c:pt>
                <c:pt idx="1386">
                  <c:v>0.46790726048534664</c:v>
                </c:pt>
                <c:pt idx="1387">
                  <c:v>0.46788341189254834</c:v>
                </c:pt>
                <c:pt idx="1388">
                  <c:v>0.46786030089536074</c:v>
                </c:pt>
                <c:pt idx="1389">
                  <c:v>0.46789435847977529</c:v>
                </c:pt>
                <c:pt idx="1390">
                  <c:v>0.46793739821425834</c:v>
                </c:pt>
                <c:pt idx="1391">
                  <c:v>0.46794451062857761</c:v>
                </c:pt>
                <c:pt idx="1392">
                  <c:v>0.4679653650568027</c:v>
                </c:pt>
                <c:pt idx="1393">
                  <c:v>0.46798199147496833</c:v>
                </c:pt>
                <c:pt idx="1394">
                  <c:v>0.46797012729297466</c:v>
                </c:pt>
                <c:pt idx="1395">
                  <c:v>0.46795939473381604</c:v>
                </c:pt>
                <c:pt idx="1396">
                  <c:v>0.46797932555971161</c:v>
                </c:pt>
                <c:pt idx="1397">
                  <c:v>0.468015780215431</c:v>
                </c:pt>
                <c:pt idx="1398">
                  <c:v>0.46803027051581131</c:v>
                </c:pt>
                <c:pt idx="1399">
                  <c:v>0.46805406550416601</c:v>
                </c:pt>
                <c:pt idx="1400">
                  <c:v>0.46807875332206567</c:v>
                </c:pt>
                <c:pt idx="1401">
                  <c:v>0.46807875332206567</c:v>
                </c:pt>
                <c:pt idx="1402">
                  <c:v>0.46810748266552366</c:v>
                </c:pt>
                <c:pt idx="1403">
                  <c:v>0.46813290816227132</c:v>
                </c:pt>
                <c:pt idx="1404">
                  <c:v>0.46822681847195335</c:v>
                </c:pt>
                <c:pt idx="1405">
                  <c:v>0.46833843571883432</c:v>
                </c:pt>
                <c:pt idx="1406">
                  <c:v>0.46844882449265596</c:v>
                </c:pt>
                <c:pt idx="1407">
                  <c:v>0.4685797681907613</c:v>
                </c:pt>
                <c:pt idx="1408">
                  <c:v>0.46871970489061132</c:v>
                </c:pt>
                <c:pt idx="1409">
                  <c:v>0.4688540506347143</c:v>
                </c:pt>
                <c:pt idx="1410">
                  <c:v>0.46893643005341201</c:v>
                </c:pt>
                <c:pt idx="1411">
                  <c:v>0.46899321607582195</c:v>
                </c:pt>
                <c:pt idx="1412">
                  <c:v>0.46900595279761531</c:v>
                </c:pt>
                <c:pt idx="1413">
                  <c:v>0.46902849059789697</c:v>
                </c:pt>
                <c:pt idx="1414">
                  <c:v>0.46907451775670966</c:v>
                </c:pt>
                <c:pt idx="1415">
                  <c:v>0.46918271772555964</c:v>
                </c:pt>
                <c:pt idx="1416">
                  <c:v>0.46927135040041335</c:v>
                </c:pt>
                <c:pt idx="1417">
                  <c:v>0.46931738883683632</c:v>
                </c:pt>
                <c:pt idx="1418">
                  <c:v>0.46935836468574171</c:v>
                </c:pt>
                <c:pt idx="1419">
                  <c:v>0.46942193128246035</c:v>
                </c:pt>
                <c:pt idx="1420">
                  <c:v>0.469480880756107</c:v>
                </c:pt>
                <c:pt idx="1421">
                  <c:v>0.46956329324543966</c:v>
                </c:pt>
                <c:pt idx="1422">
                  <c:v>0.46967623855995866</c:v>
                </c:pt>
                <c:pt idx="1423">
                  <c:v>0.46979442373034236</c:v>
                </c:pt>
                <c:pt idx="1424">
                  <c:v>0.46987554141829735</c:v>
                </c:pt>
                <c:pt idx="1425">
                  <c:v>0.46993708666066297</c:v>
                </c:pt>
                <c:pt idx="1426">
                  <c:v>0.46997069539930836</c:v>
                </c:pt>
                <c:pt idx="1427">
                  <c:v>0.4699850338876137</c:v>
                </c:pt>
                <c:pt idx="1428">
                  <c:v>0.47002857392486302</c:v>
                </c:pt>
                <c:pt idx="1429">
                  <c:v>0.47007773679211873</c:v>
                </c:pt>
                <c:pt idx="1430">
                  <c:v>0.47011786665553129</c:v>
                </c:pt>
                <c:pt idx="1431">
                  <c:v>0.47016840011606292</c:v>
                </c:pt>
                <c:pt idx="1432">
                  <c:v>0.47024485277260569</c:v>
                </c:pt>
                <c:pt idx="1433">
                  <c:v>0.47023443907803769</c:v>
                </c:pt>
                <c:pt idx="1434">
                  <c:v>0.47025142855981672</c:v>
                </c:pt>
                <c:pt idx="1435">
                  <c:v>0.47027842161423639</c:v>
                </c:pt>
                <c:pt idx="1436">
                  <c:v>0.47025318034771396</c:v>
                </c:pt>
                <c:pt idx="1437">
                  <c:v>0.47023286453621066</c:v>
                </c:pt>
                <c:pt idx="1438">
                  <c:v>0.47021994869110867</c:v>
                </c:pt>
                <c:pt idx="1439">
                  <c:v>0.47018529788846369</c:v>
                </c:pt>
                <c:pt idx="1440">
                  <c:v>0.47013216373862504</c:v>
                </c:pt>
                <c:pt idx="1441">
                  <c:v>0.47006661264965732</c:v>
                </c:pt>
                <c:pt idx="1442">
                  <c:v>0.47001080341509632</c:v>
                </c:pt>
                <c:pt idx="1443">
                  <c:v>0.46992751315318437</c:v>
                </c:pt>
                <c:pt idx="1444">
                  <c:v>0.46978605490760666</c:v>
                </c:pt>
                <c:pt idx="1445">
                  <c:v>0.46966679302110331</c:v>
                </c:pt>
                <c:pt idx="1446">
                  <c:v>0.46955899572817067</c:v>
                </c:pt>
                <c:pt idx="1447">
                  <c:v>0.46945390827848632</c:v>
                </c:pt>
                <c:pt idx="1448">
                  <c:v>0.46933591332200969</c:v>
                </c:pt>
                <c:pt idx="1449">
                  <c:v>0.46925828016641696</c:v>
                </c:pt>
                <c:pt idx="1450">
                  <c:v>0.46910727795378365</c:v>
                </c:pt>
                <c:pt idx="1451">
                  <c:v>0.46891917972907898</c:v>
                </c:pt>
                <c:pt idx="1452">
                  <c:v>0.46870352457624059</c:v>
                </c:pt>
                <c:pt idx="1453">
                  <c:v>0.46845215178614935</c:v>
                </c:pt>
                <c:pt idx="1454">
                  <c:v>0.46818581556435035</c:v>
                </c:pt>
                <c:pt idx="1455">
                  <c:v>0.46787571310246401</c:v>
                </c:pt>
                <c:pt idx="1456">
                  <c:v>0.46750829729581267</c:v>
                </c:pt>
                <c:pt idx="1457">
                  <c:v>0.46711282682724597</c:v>
                </c:pt>
                <c:pt idx="1458">
                  <c:v>0.46667904497699703</c:v>
                </c:pt>
                <c:pt idx="1459">
                  <c:v>0.46620621650408939</c:v>
                </c:pt>
                <c:pt idx="1460">
                  <c:v>0.46573861697283531</c:v>
                </c:pt>
                <c:pt idx="1461">
                  <c:v>0.46516397358304667</c:v>
                </c:pt>
                <c:pt idx="1462">
                  <c:v>0.46452157495967472</c:v>
                </c:pt>
                <c:pt idx="1463">
                  <c:v>0.46382658083236833</c:v>
                </c:pt>
                <c:pt idx="1464">
                  <c:v>0.46306113571507934</c:v>
                </c:pt>
                <c:pt idx="1465">
                  <c:v>0.46223478823742131</c:v>
                </c:pt>
                <c:pt idx="1466">
                  <c:v>0.46133143499558305</c:v>
                </c:pt>
                <c:pt idx="1467">
                  <c:v>0.46038634511737397</c:v>
                </c:pt>
                <c:pt idx="1468">
                  <c:v>0.4593385956931097</c:v>
                </c:pt>
                <c:pt idx="1469">
                  <c:v>0.45823570373726502</c:v>
                </c:pt>
                <c:pt idx="1470">
                  <c:v>0.45699214544028538</c:v>
                </c:pt>
                <c:pt idx="1471">
                  <c:v>0.45565607042277873</c:v>
                </c:pt>
                <c:pt idx="1472">
                  <c:v>0.45424054216156834</c:v>
                </c:pt>
                <c:pt idx="1473">
                  <c:v>0.45264417169733334</c:v>
                </c:pt>
                <c:pt idx="1474">
                  <c:v>0.45093156961712805</c:v>
                </c:pt>
                <c:pt idx="1475">
                  <c:v>0.44915619617078434</c:v>
                </c:pt>
                <c:pt idx="1476">
                  <c:v>0.44731186148778795</c:v>
                </c:pt>
                <c:pt idx="1477">
                  <c:v>0.44530704874296267</c:v>
                </c:pt>
                <c:pt idx="1478">
                  <c:v>0.44326745836060266</c:v>
                </c:pt>
                <c:pt idx="1479">
                  <c:v>0.44098977677189866</c:v>
                </c:pt>
                <c:pt idx="1480">
                  <c:v>0.438544181326122</c:v>
                </c:pt>
                <c:pt idx="1481">
                  <c:v>0.43595332758210831</c:v>
                </c:pt>
                <c:pt idx="1482">
                  <c:v>0.43318632655938938</c:v>
                </c:pt>
                <c:pt idx="1483">
                  <c:v>0.43026844660425767</c:v>
                </c:pt>
                <c:pt idx="1484">
                  <c:v>0.42728573512418366</c:v>
                </c:pt>
                <c:pt idx="1485">
                  <c:v>0.42405107852554463</c:v>
                </c:pt>
                <c:pt idx="1486">
                  <c:v>0.42068044997505899</c:v>
                </c:pt>
                <c:pt idx="1487">
                  <c:v>0.4171920366456357</c:v>
                </c:pt>
                <c:pt idx="1488">
                  <c:v>0.41346841357698466</c:v>
                </c:pt>
                <c:pt idx="1489">
                  <c:v>0.4094944132357286</c:v>
                </c:pt>
                <c:pt idx="1490">
                  <c:v>0.40543342578211766</c:v>
                </c:pt>
                <c:pt idx="1491">
                  <c:v>0.40109718605938033</c:v>
                </c:pt>
                <c:pt idx="1492">
                  <c:v>0.39676849423351901</c:v>
                </c:pt>
                <c:pt idx="1493">
                  <c:v>0.39235665643803364</c:v>
                </c:pt>
                <c:pt idx="1494">
                  <c:v>0.3878167234978403</c:v>
                </c:pt>
                <c:pt idx="1495">
                  <c:v>0.38333134596021701</c:v>
                </c:pt>
                <c:pt idx="1496">
                  <c:v>0.3787845753583387</c:v>
                </c:pt>
                <c:pt idx="1497">
                  <c:v>0.37428941578331792</c:v>
                </c:pt>
                <c:pt idx="1498">
                  <c:v>0.36967869471362863</c:v>
                </c:pt>
                <c:pt idx="1499">
                  <c:v>0.36533444308306734</c:v>
                </c:pt>
                <c:pt idx="1500">
                  <c:v>0.36089080943810831</c:v>
                </c:pt>
                <c:pt idx="1501">
                  <c:v>0.35687933761782165</c:v>
                </c:pt>
                <c:pt idx="1502">
                  <c:v>0.35313256652566533</c:v>
                </c:pt>
                <c:pt idx="1503">
                  <c:v>0.34958984904381535</c:v>
                </c:pt>
                <c:pt idx="1504">
                  <c:v>0.34639864680618399</c:v>
                </c:pt>
                <c:pt idx="1505">
                  <c:v>0.3435009344971523</c:v>
                </c:pt>
                <c:pt idx="1506">
                  <c:v>0.34091928759905338</c:v>
                </c:pt>
                <c:pt idx="1507">
                  <c:v>0.33858152955970605</c:v>
                </c:pt>
                <c:pt idx="1508">
                  <c:v>0.33667227477076905</c:v>
                </c:pt>
                <c:pt idx="1509">
                  <c:v>0.33513513848948168</c:v>
                </c:pt>
                <c:pt idx="1510">
                  <c:v>0.33388761101130232</c:v>
                </c:pt>
                <c:pt idx="1511">
                  <c:v>0.3330258337253067</c:v>
                </c:pt>
                <c:pt idx="1512">
                  <c:v>0.33241013153928028</c:v>
                </c:pt>
                <c:pt idx="1513">
                  <c:v>0.33211457841114195</c:v>
                </c:pt>
                <c:pt idx="1514">
                  <c:v>0.33204683158468967</c:v>
                </c:pt>
                <c:pt idx="1515">
                  <c:v>0.33218160731012603</c:v>
                </c:pt>
                <c:pt idx="1516">
                  <c:v>0.33263393683920001</c:v>
                </c:pt>
                <c:pt idx="1517">
                  <c:v>0.33315530396950027</c:v>
                </c:pt>
                <c:pt idx="1518">
                  <c:v>0.33389239474810967</c:v>
                </c:pt>
                <c:pt idx="1519">
                  <c:v>0.33467517525625934</c:v>
                </c:pt>
                <c:pt idx="1520">
                  <c:v>0.33564668887591503</c:v>
                </c:pt>
                <c:pt idx="1521">
                  <c:v>0.33661871114428238</c:v>
                </c:pt>
                <c:pt idx="1522">
                  <c:v>0.33766676985134003</c:v>
                </c:pt>
                <c:pt idx="1523">
                  <c:v>0.33875535623571668</c:v>
                </c:pt>
                <c:pt idx="1524">
                  <c:v>0.339929773308904</c:v>
                </c:pt>
                <c:pt idx="1525">
                  <c:v>0.34109353057015274</c:v>
                </c:pt>
                <c:pt idx="1526">
                  <c:v>0.34230737282536167</c:v>
                </c:pt>
                <c:pt idx="1527">
                  <c:v>0.34359707742319268</c:v>
                </c:pt>
                <c:pt idx="1528">
                  <c:v>0.34483443001749531</c:v>
                </c:pt>
                <c:pt idx="1529">
                  <c:v>0.34609085641918469</c:v>
                </c:pt>
                <c:pt idx="1530">
                  <c:v>0.34732352684802903</c:v>
                </c:pt>
                <c:pt idx="1531">
                  <c:v>0.34852305807196066</c:v>
                </c:pt>
                <c:pt idx="1532">
                  <c:v>0.34974416710810169</c:v>
                </c:pt>
                <c:pt idx="1533">
                  <c:v>0.35098808025773032</c:v>
                </c:pt>
                <c:pt idx="1534">
                  <c:v>0.35220449642640367</c:v>
                </c:pt>
                <c:pt idx="1535">
                  <c:v>0.35341184359764605</c:v>
                </c:pt>
                <c:pt idx="1536">
                  <c:v>0.35463860945443665</c:v>
                </c:pt>
                <c:pt idx="1537">
                  <c:v>0.35578978644394565</c:v>
                </c:pt>
                <c:pt idx="1538">
                  <c:v>0.35690445567880474</c:v>
                </c:pt>
                <c:pt idx="1539">
                  <c:v>0.35799695005385601</c:v>
                </c:pt>
                <c:pt idx="1540">
                  <c:v>0.35903321215120099</c:v>
                </c:pt>
                <c:pt idx="1541">
                  <c:v>0.36008259215678101</c:v>
                </c:pt>
                <c:pt idx="1542">
                  <c:v>0.36111470901968762</c:v>
                </c:pt>
                <c:pt idx="1543">
                  <c:v>0.36214460006694466</c:v>
                </c:pt>
                <c:pt idx="1544">
                  <c:v>0.363189675500242</c:v>
                </c:pt>
                <c:pt idx="1545">
                  <c:v>0.36419042308070138</c:v>
                </c:pt>
                <c:pt idx="1546">
                  <c:v>0.36516817179251998</c:v>
                </c:pt>
                <c:pt idx="1547">
                  <c:v>0.36613671072107906</c:v>
                </c:pt>
                <c:pt idx="1548">
                  <c:v>0.36706546681421864</c:v>
                </c:pt>
                <c:pt idx="1549">
                  <c:v>0.36794813499974333</c:v>
                </c:pt>
                <c:pt idx="1550">
                  <c:v>0.36883432883558065</c:v>
                </c:pt>
                <c:pt idx="1551">
                  <c:v>0.36970186721745496</c:v>
                </c:pt>
                <c:pt idx="1552">
                  <c:v>0.37055919715533497</c:v>
                </c:pt>
                <c:pt idx="1553">
                  <c:v>0.37137842197994764</c:v>
                </c:pt>
                <c:pt idx="1554">
                  <c:v>0.37223103609863334</c:v>
                </c:pt>
                <c:pt idx="1555">
                  <c:v>0.37307738194206297</c:v>
                </c:pt>
                <c:pt idx="1556">
                  <c:v>0.37393889357622195</c:v>
                </c:pt>
                <c:pt idx="1557">
                  <c:v>0.37482377312070031</c:v>
                </c:pt>
                <c:pt idx="1558">
                  <c:v>0.37572495063293571</c:v>
                </c:pt>
                <c:pt idx="1559">
                  <c:v>0.37660170771116935</c:v>
                </c:pt>
                <c:pt idx="1560">
                  <c:v>0.37746935672689769</c:v>
                </c:pt>
                <c:pt idx="1561">
                  <c:v>0.37835130104210241</c:v>
                </c:pt>
                <c:pt idx="1562">
                  <c:v>0.37925873838081969</c:v>
                </c:pt>
                <c:pt idx="1563">
                  <c:v>0.38011001402381667</c:v>
                </c:pt>
                <c:pt idx="1564">
                  <c:v>0.38093987804851065</c:v>
                </c:pt>
                <c:pt idx="1565">
                  <c:v>0.38177197761326598</c:v>
                </c:pt>
                <c:pt idx="1566">
                  <c:v>0.38250124834337368</c:v>
                </c:pt>
                <c:pt idx="1567">
                  <c:v>0.38334102076227333</c:v>
                </c:pt>
                <c:pt idx="1568">
                  <c:v>0.38423410292881205</c:v>
                </c:pt>
                <c:pt idx="1569">
                  <c:v>0.38517659247448205</c:v>
                </c:pt>
                <c:pt idx="1570">
                  <c:v>0.386100125635016</c:v>
                </c:pt>
                <c:pt idx="1571">
                  <c:v>0.38710379177038901</c:v>
                </c:pt>
                <c:pt idx="1572">
                  <c:v>0.38801004242201964</c:v>
                </c:pt>
                <c:pt idx="1573">
                  <c:v>0.38885333534401467</c:v>
                </c:pt>
                <c:pt idx="1574">
                  <c:v>0.38973273508100631</c:v>
                </c:pt>
                <c:pt idx="1575">
                  <c:v>0.39057306483496462</c:v>
                </c:pt>
                <c:pt idx="1576">
                  <c:v>0.39146276830265436</c:v>
                </c:pt>
                <c:pt idx="1577">
                  <c:v>0.39238276637405028</c:v>
                </c:pt>
                <c:pt idx="1578">
                  <c:v>0.393316654716862</c:v>
                </c:pt>
                <c:pt idx="1579">
                  <c:v>0.394268596833315</c:v>
                </c:pt>
                <c:pt idx="1580">
                  <c:v>0.39525183627711402</c:v>
                </c:pt>
                <c:pt idx="1581">
                  <c:v>0.39620685883239398</c:v>
                </c:pt>
                <c:pt idx="1582">
                  <c:v>0.39717155199951132</c:v>
                </c:pt>
                <c:pt idx="1583">
                  <c:v>0.39810617453979003</c:v>
                </c:pt>
                <c:pt idx="1584">
                  <c:v>0.39899025604250699</c:v>
                </c:pt>
                <c:pt idx="1585">
                  <c:v>0.39994277130775407</c:v>
                </c:pt>
                <c:pt idx="1586">
                  <c:v>0.40092532655351371</c:v>
                </c:pt>
                <c:pt idx="1587">
                  <c:v>0.40189794198651901</c:v>
                </c:pt>
                <c:pt idx="1588">
                  <c:v>0.40292970674245332</c:v>
                </c:pt>
                <c:pt idx="1589">
                  <c:v>0.40390455476846698</c:v>
                </c:pt>
                <c:pt idx="1590">
                  <c:v>0.40485395382578365</c:v>
                </c:pt>
                <c:pt idx="1591">
                  <c:v>0.40576261707635103</c:v>
                </c:pt>
                <c:pt idx="1592">
                  <c:v>0.40668261764080399</c:v>
                </c:pt>
                <c:pt idx="1593">
                  <c:v>0.40761429449340464</c:v>
                </c:pt>
                <c:pt idx="1594">
                  <c:v>0.4085722222904597</c:v>
                </c:pt>
                <c:pt idx="1595">
                  <c:v>0.40954936887573701</c:v>
                </c:pt>
                <c:pt idx="1596">
                  <c:v>0.410542822024141</c:v>
                </c:pt>
                <c:pt idx="1597">
                  <c:v>0.41158497900083435</c:v>
                </c:pt>
                <c:pt idx="1598">
                  <c:v>0.41257671970418164</c:v>
                </c:pt>
                <c:pt idx="1599">
                  <c:v>0.41357383859337699</c:v>
                </c:pt>
                <c:pt idx="1600">
                  <c:v>0.41454023688556035</c:v>
                </c:pt>
                <c:pt idx="1601">
                  <c:v>0.41545288996931168</c:v>
                </c:pt>
                <c:pt idx="1602">
                  <c:v>0.41639430058927335</c:v>
                </c:pt>
                <c:pt idx="1603">
                  <c:v>0.41734616611741199</c:v>
                </c:pt>
                <c:pt idx="1604">
                  <c:v>0.41827033239033701</c:v>
                </c:pt>
                <c:pt idx="1605">
                  <c:v>0.41922001535753733</c:v>
                </c:pt>
                <c:pt idx="1606">
                  <c:v>0.42019238099759865</c:v>
                </c:pt>
                <c:pt idx="1607">
                  <c:v>0.42113581835101593</c:v>
                </c:pt>
                <c:pt idx="1608">
                  <c:v>0.42208281375214335</c:v>
                </c:pt>
                <c:pt idx="1609">
                  <c:v>0.42301346370805831</c:v>
                </c:pt>
                <c:pt idx="1610">
                  <c:v>0.42391973524292897</c:v>
                </c:pt>
                <c:pt idx="1611">
                  <c:v>0.42482983088046966</c:v>
                </c:pt>
                <c:pt idx="1612">
                  <c:v>0.42573774571472001</c:v>
                </c:pt>
                <c:pt idx="1613">
                  <c:v>0.42664058929017007</c:v>
                </c:pt>
                <c:pt idx="1614">
                  <c:v>0.4275366783754293</c:v>
                </c:pt>
                <c:pt idx="1615">
                  <c:v>0.42843602128303765</c:v>
                </c:pt>
                <c:pt idx="1616">
                  <c:v>0.42934517064434297</c:v>
                </c:pt>
                <c:pt idx="1617">
                  <c:v>0.43019260943132465</c:v>
                </c:pt>
                <c:pt idx="1618">
                  <c:v>0.43102753340854366</c:v>
                </c:pt>
                <c:pt idx="1619">
                  <c:v>0.43183210249590798</c:v>
                </c:pt>
                <c:pt idx="1620">
                  <c:v>0.43265080258844368</c:v>
                </c:pt>
                <c:pt idx="1621">
                  <c:v>0.43342775921980964</c:v>
                </c:pt>
                <c:pt idx="1622">
                  <c:v>0.43425100067789663</c:v>
                </c:pt>
                <c:pt idx="1623">
                  <c:v>0.43514348312217632</c:v>
                </c:pt>
                <c:pt idx="1624">
                  <c:v>0.43594592169306329</c:v>
                </c:pt>
                <c:pt idx="1625">
                  <c:v>0.43671718381724595</c:v>
                </c:pt>
                <c:pt idx="1626">
                  <c:v>0.43749238216917902</c:v>
                </c:pt>
                <c:pt idx="1627">
                  <c:v>0.43821994661587099</c:v>
                </c:pt>
                <c:pt idx="1628">
                  <c:v>0.43893121052639766</c:v>
                </c:pt>
                <c:pt idx="1629">
                  <c:v>0.43971711905209632</c:v>
                </c:pt>
                <c:pt idx="1630">
                  <c:v>0.44047614955974296</c:v>
                </c:pt>
                <c:pt idx="1631">
                  <c:v>0.441224842924407</c:v>
                </c:pt>
                <c:pt idx="1632">
                  <c:v>0.44198658651880268</c:v>
                </c:pt>
                <c:pt idx="1633">
                  <c:v>0.44270011582492436</c:v>
                </c:pt>
                <c:pt idx="1634">
                  <c:v>0.4433930505690063</c:v>
                </c:pt>
                <c:pt idx="1635">
                  <c:v>0.444067202730352</c:v>
                </c:pt>
                <c:pt idx="1636">
                  <c:v>0.44467646593587595</c:v>
                </c:pt>
                <c:pt idx="1637">
                  <c:v>0.44532345325404704</c:v>
                </c:pt>
                <c:pt idx="1638">
                  <c:v>0.44598978431003999</c:v>
                </c:pt>
                <c:pt idx="1639">
                  <c:v>0.44662139043554899</c:v>
                </c:pt>
                <c:pt idx="1640">
                  <c:v>0.44724019725765096</c:v>
                </c:pt>
                <c:pt idx="1641">
                  <c:v>0.44789650325340968</c:v>
                </c:pt>
                <c:pt idx="1642">
                  <c:v>0.44850745980295265</c:v>
                </c:pt>
                <c:pt idx="1643">
                  <c:v>0.44906445806411205</c:v>
                </c:pt>
                <c:pt idx="1644">
                  <c:v>0.44960920401213372</c:v>
                </c:pt>
                <c:pt idx="1645">
                  <c:v>0.45011834349863267</c:v>
                </c:pt>
                <c:pt idx="1646">
                  <c:v>0.45064145927378835</c:v>
                </c:pt>
                <c:pt idx="1647">
                  <c:v>0.45112502124241266</c:v>
                </c:pt>
                <c:pt idx="1648">
                  <c:v>0.45164588858840565</c:v>
                </c:pt>
                <c:pt idx="1649">
                  <c:v>0.45219646852597695</c:v>
                </c:pt>
                <c:pt idx="1650">
                  <c:v>0.45273788993993397</c:v>
                </c:pt>
                <c:pt idx="1651">
                  <c:v>0.45328163490031997</c:v>
                </c:pt>
                <c:pt idx="1652">
                  <c:v>0.45383533215028832</c:v>
                </c:pt>
                <c:pt idx="1653">
                  <c:v>0.45439148744154506</c:v>
                </c:pt>
                <c:pt idx="1654">
                  <c:v>0.45490540265110929</c:v>
                </c:pt>
                <c:pt idx="1655">
                  <c:v>0.45543798675147235</c:v>
                </c:pt>
                <c:pt idx="1656">
                  <c:v>0.45595542530880667</c:v>
                </c:pt>
                <c:pt idx="1657">
                  <c:v>0.45642708193233861</c:v>
                </c:pt>
                <c:pt idx="1658">
                  <c:v>0.45685636764128096</c:v>
                </c:pt>
                <c:pt idx="1659">
                  <c:v>0.45731406943228597</c:v>
                </c:pt>
                <c:pt idx="1660">
                  <c:v>0.45774572498678867</c:v>
                </c:pt>
                <c:pt idx="1661">
                  <c:v>0.45818177032048696</c:v>
                </c:pt>
                <c:pt idx="1662">
                  <c:v>0.4586282396722054</c:v>
                </c:pt>
                <c:pt idx="1663">
                  <c:v>0.45908431642067438</c:v>
                </c:pt>
                <c:pt idx="1664">
                  <c:v>0.45955034224266339</c:v>
                </c:pt>
                <c:pt idx="1665">
                  <c:v>0.45997362537737335</c:v>
                </c:pt>
                <c:pt idx="1666">
                  <c:v>0.46042755590011125</c:v>
                </c:pt>
                <c:pt idx="1667">
                  <c:v>0.46085916816908901</c:v>
                </c:pt>
                <c:pt idx="1668">
                  <c:v>0.46122227580496267</c:v>
                </c:pt>
                <c:pt idx="1669">
                  <c:v>0.4616266346932803</c:v>
                </c:pt>
                <c:pt idx="1670">
                  <c:v>0.46203634256314469</c:v>
                </c:pt>
                <c:pt idx="1671">
                  <c:v>0.46244877709093735</c:v>
                </c:pt>
                <c:pt idx="1672">
                  <c:v>0.46286607101706506</c:v>
                </c:pt>
                <c:pt idx="1673">
                  <c:v>0.46330405299061334</c:v>
                </c:pt>
                <c:pt idx="1674">
                  <c:v>0.46371976273859206</c:v>
                </c:pt>
                <c:pt idx="1675">
                  <c:v>0.46413860891541731</c:v>
                </c:pt>
                <c:pt idx="1676">
                  <c:v>0.46454518941473338</c:v>
                </c:pt>
                <c:pt idx="1677">
                  <c:v>0.46494841331892062</c:v>
                </c:pt>
                <c:pt idx="1678">
                  <c:v>0.46533416085535967</c:v>
                </c:pt>
                <c:pt idx="1679">
                  <c:v>0.46570810559320436</c:v>
                </c:pt>
                <c:pt idx="1680">
                  <c:v>0.46605756836189566</c:v>
                </c:pt>
                <c:pt idx="1681">
                  <c:v>0.46641508114147773</c:v>
                </c:pt>
                <c:pt idx="1682">
                  <c:v>0.46675387759501236</c:v>
                </c:pt>
                <c:pt idx="1683">
                  <c:v>0.467124368131558</c:v>
                </c:pt>
                <c:pt idx="1684">
                  <c:v>0.46750318380242861</c:v>
                </c:pt>
                <c:pt idx="1685">
                  <c:v>0.46784231971247264</c:v>
                </c:pt>
                <c:pt idx="1686">
                  <c:v>0.46815537055326334</c:v>
                </c:pt>
                <c:pt idx="1687">
                  <c:v>0.46849787804277865</c:v>
                </c:pt>
                <c:pt idx="1688">
                  <c:v>0.46881103683986902</c:v>
                </c:pt>
                <c:pt idx="1689">
                  <c:v>0.46916018008174265</c:v>
                </c:pt>
                <c:pt idx="1690">
                  <c:v>0.46957752910746703</c:v>
                </c:pt>
                <c:pt idx="1691">
                  <c:v>0.46992965768787398</c:v>
                </c:pt>
                <c:pt idx="1692">
                  <c:v>0.47026418718771562</c:v>
                </c:pt>
                <c:pt idx="1693">
                  <c:v>0.47057863409162831</c:v>
                </c:pt>
                <c:pt idx="1694">
                  <c:v>0.4708781866725123</c:v>
                </c:pt>
                <c:pt idx="1695">
                  <c:v>0.47118024734639768</c:v>
                </c:pt>
                <c:pt idx="1696">
                  <c:v>0.47148296286747099</c:v>
                </c:pt>
                <c:pt idx="1697">
                  <c:v>0.47177789378002699</c:v>
                </c:pt>
                <c:pt idx="1698">
                  <c:v>0.472073116955811</c:v>
                </c:pt>
                <c:pt idx="1699">
                  <c:v>0.47238712779297726</c:v>
                </c:pt>
                <c:pt idx="1700">
                  <c:v>0.47270028665911995</c:v>
                </c:pt>
                <c:pt idx="1701">
                  <c:v>0.47302158999814831</c:v>
                </c:pt>
                <c:pt idx="1702">
                  <c:v>0.47335151645097001</c:v>
                </c:pt>
                <c:pt idx="1703">
                  <c:v>0.47370321711528435</c:v>
                </c:pt>
                <c:pt idx="1704">
                  <c:v>0.47402401344793832</c:v>
                </c:pt>
                <c:pt idx="1705">
                  <c:v>0.474329198062237</c:v>
                </c:pt>
                <c:pt idx="1706">
                  <c:v>0.47465774815401335</c:v>
                </c:pt>
                <c:pt idx="1707">
                  <c:v>0.47498800753090231</c:v>
                </c:pt>
                <c:pt idx="1708">
                  <c:v>0.4752961597912404</c:v>
                </c:pt>
                <c:pt idx="1709">
                  <c:v>0.47563160935614301</c:v>
                </c:pt>
                <c:pt idx="1710">
                  <c:v>0.47597331350214561</c:v>
                </c:pt>
                <c:pt idx="1711">
                  <c:v>0.47629978004032569</c:v>
                </c:pt>
                <c:pt idx="1712">
                  <c:v>0.47662329040678036</c:v>
                </c:pt>
                <c:pt idx="1713">
                  <c:v>0.47698878988725069</c:v>
                </c:pt>
                <c:pt idx="1714">
                  <c:v>0.47736309800968663</c:v>
                </c:pt>
                <c:pt idx="1715">
                  <c:v>0.47772796830382763</c:v>
                </c:pt>
                <c:pt idx="1716">
                  <c:v>0.47810366366004003</c:v>
                </c:pt>
                <c:pt idx="1717">
                  <c:v>0.47847771957896895</c:v>
                </c:pt>
                <c:pt idx="1718">
                  <c:v>0.47884297686560034</c:v>
                </c:pt>
                <c:pt idx="1719">
                  <c:v>0.47921462309314095</c:v>
                </c:pt>
                <c:pt idx="1720">
                  <c:v>0.4796088310885504</c:v>
                </c:pt>
                <c:pt idx="1721">
                  <c:v>0.47996889896135198</c:v>
                </c:pt>
                <c:pt idx="1722">
                  <c:v>0.48030803011902368</c:v>
                </c:pt>
                <c:pt idx="1723">
                  <c:v>0.48065023393197359</c:v>
                </c:pt>
                <c:pt idx="1724">
                  <c:v>0.48098955002569704</c:v>
                </c:pt>
                <c:pt idx="1725">
                  <c:v>0.48133114086756573</c:v>
                </c:pt>
                <c:pt idx="1726">
                  <c:v>0.48166743967453302</c:v>
                </c:pt>
                <c:pt idx="1727">
                  <c:v>0.48193812987232065</c:v>
                </c:pt>
                <c:pt idx="1728">
                  <c:v>0.48211574289403863</c:v>
                </c:pt>
                <c:pt idx="1729">
                  <c:v>0.48229331148972765</c:v>
                </c:pt>
                <c:pt idx="1730">
                  <c:v>0.482462734610968</c:v>
                </c:pt>
                <c:pt idx="1731">
                  <c:v>0.48260122547462264</c:v>
                </c:pt>
                <c:pt idx="1732">
                  <c:v>0.48271192402669166</c:v>
                </c:pt>
                <c:pt idx="1733">
                  <c:v>0.48284830440883497</c:v>
                </c:pt>
                <c:pt idx="1734">
                  <c:v>0.48289773867800895</c:v>
                </c:pt>
                <c:pt idx="1735">
                  <c:v>0.48286055146637463</c:v>
                </c:pt>
                <c:pt idx="1736">
                  <c:v>0.482839741480588</c:v>
                </c:pt>
                <c:pt idx="1737">
                  <c:v>0.482808656743627</c:v>
                </c:pt>
                <c:pt idx="1738">
                  <c:v>0.48271505050908164</c:v>
                </c:pt>
                <c:pt idx="1739">
                  <c:v>0.48258794052267134</c:v>
                </c:pt>
                <c:pt idx="1740">
                  <c:v>0.48243786748564532</c:v>
                </c:pt>
                <c:pt idx="1741">
                  <c:v>0.48222610693894835</c:v>
                </c:pt>
                <c:pt idx="1742">
                  <c:v>0.48195271967381231</c:v>
                </c:pt>
                <c:pt idx="1743">
                  <c:v>0.48165055152724867</c:v>
                </c:pt>
                <c:pt idx="1744">
                  <c:v>0.48128573586654672</c:v>
                </c:pt>
                <c:pt idx="1745">
                  <c:v>0.48088301636368502</c:v>
                </c:pt>
                <c:pt idx="1746">
                  <c:v>0.48045440014211199</c:v>
                </c:pt>
                <c:pt idx="1747">
                  <c:v>0.48000240842413205</c:v>
                </c:pt>
                <c:pt idx="1748">
                  <c:v>0.47955208655821169</c:v>
                </c:pt>
                <c:pt idx="1749">
                  <c:v>0.47902414938064131</c:v>
                </c:pt>
                <c:pt idx="1750">
                  <c:v>0.47842569842486898</c:v>
                </c:pt>
                <c:pt idx="1751">
                  <c:v>0.47782710666565631</c:v>
                </c:pt>
                <c:pt idx="1752">
                  <c:v>0.47716338609216064</c:v>
                </c:pt>
                <c:pt idx="1753">
                  <c:v>0.47651496278266531</c:v>
                </c:pt>
                <c:pt idx="1754">
                  <c:v>0.47584575344940466</c:v>
                </c:pt>
                <c:pt idx="1755">
                  <c:v>0.47521459833121965</c:v>
                </c:pt>
                <c:pt idx="1756">
                  <c:v>0.47459644016945068</c:v>
                </c:pt>
                <c:pt idx="1757">
                  <c:v>0.47396072412509865</c:v>
                </c:pt>
                <c:pt idx="1758">
                  <c:v>0.47332057649789699</c:v>
                </c:pt>
                <c:pt idx="1759">
                  <c:v>0.47265095310596633</c:v>
                </c:pt>
                <c:pt idx="1760">
                  <c:v>0.47194294529211134</c:v>
                </c:pt>
                <c:pt idx="1761">
                  <c:v>0.47123693589567733</c:v>
                </c:pt>
                <c:pt idx="1762">
                  <c:v>0.47055273552616939</c:v>
                </c:pt>
                <c:pt idx="1763">
                  <c:v>0.46987400342299268</c:v>
                </c:pt>
                <c:pt idx="1764">
                  <c:v>0.46923171813042702</c:v>
                </c:pt>
                <c:pt idx="1765">
                  <c:v>0.46861088906853071</c:v>
                </c:pt>
                <c:pt idx="1766">
                  <c:v>0.46798204723439363</c:v>
                </c:pt>
                <c:pt idx="1767">
                  <c:v>0.46739474882391802</c:v>
                </c:pt>
                <c:pt idx="1768">
                  <c:v>0.46676749310476534</c:v>
                </c:pt>
                <c:pt idx="1769">
                  <c:v>0.46612158742660098</c:v>
                </c:pt>
                <c:pt idx="1770">
                  <c:v>0.46548790104628401</c:v>
                </c:pt>
                <c:pt idx="1771">
                  <c:v>0.46481562145481004</c:v>
                </c:pt>
                <c:pt idx="1772">
                  <c:v>0.46419167787065468</c:v>
                </c:pt>
                <c:pt idx="1773">
                  <c:v>0.46362767661290066</c:v>
                </c:pt>
                <c:pt idx="1774">
                  <c:v>0.46300522609680866</c:v>
                </c:pt>
                <c:pt idx="1775">
                  <c:v>0.46237043259368432</c:v>
                </c:pt>
                <c:pt idx="1776">
                  <c:v>0.461728099849815</c:v>
                </c:pt>
                <c:pt idx="1777">
                  <c:v>0.46098834661502702</c:v>
                </c:pt>
                <c:pt idx="1778">
                  <c:v>0.46026809279553832</c:v>
                </c:pt>
                <c:pt idx="1779">
                  <c:v>0.45957325743453836</c:v>
                </c:pt>
                <c:pt idx="1780">
                  <c:v>0.45887164879016168</c:v>
                </c:pt>
                <c:pt idx="1781">
                  <c:v>0.45816494930741564</c:v>
                </c:pt>
                <c:pt idx="1782">
                  <c:v>0.457472989136057</c:v>
                </c:pt>
                <c:pt idx="1783">
                  <c:v>0.45673622775782302</c:v>
                </c:pt>
                <c:pt idx="1784">
                  <c:v>0.45598270079663833</c:v>
                </c:pt>
                <c:pt idx="1785">
                  <c:v>0.45520043138846433</c:v>
                </c:pt>
                <c:pt idx="1786">
                  <c:v>0.45441137657551867</c:v>
                </c:pt>
                <c:pt idx="1787">
                  <c:v>0.45357950213286929</c:v>
                </c:pt>
                <c:pt idx="1788">
                  <c:v>0.45269584638435562</c:v>
                </c:pt>
                <c:pt idx="1789">
                  <c:v>0.45180405951322361</c:v>
                </c:pt>
                <c:pt idx="1790">
                  <c:v>0.45086261650061599</c:v>
                </c:pt>
                <c:pt idx="1791">
                  <c:v>0.44992502020099434</c:v>
                </c:pt>
                <c:pt idx="1792">
                  <c:v>0.44899124872090868</c:v>
                </c:pt>
                <c:pt idx="1793">
                  <c:v>0.44804286540487431</c:v>
                </c:pt>
                <c:pt idx="1794">
                  <c:v>0.4470465481799703</c:v>
                </c:pt>
                <c:pt idx="1795">
                  <c:v>0.44598884726915267</c:v>
                </c:pt>
                <c:pt idx="1796">
                  <c:v>0.44485792671296998</c:v>
                </c:pt>
                <c:pt idx="1797">
                  <c:v>0.44369021749748166</c:v>
                </c:pt>
                <c:pt idx="1798">
                  <c:v>0.44242906827477896</c:v>
                </c:pt>
                <c:pt idx="1799">
                  <c:v>0.44116053662829469</c:v>
                </c:pt>
                <c:pt idx="1800">
                  <c:v>0.43985863422314769</c:v>
                </c:pt>
                <c:pt idx="1801">
                  <c:v>0.43846333132648568</c:v>
                </c:pt>
                <c:pt idx="1802">
                  <c:v>0.43714719069014335</c:v>
                </c:pt>
                <c:pt idx="1803">
                  <c:v>0.43578206363321664</c:v>
                </c:pt>
                <c:pt idx="1804">
                  <c:v>0.43456111323525565</c:v>
                </c:pt>
                <c:pt idx="1805">
                  <c:v>0.43328679654007801</c:v>
                </c:pt>
                <c:pt idx="1806">
                  <c:v>0.43234652493994802</c:v>
                </c:pt>
                <c:pt idx="1807">
                  <c:v>0.43157943658992465</c:v>
                </c:pt>
                <c:pt idx="1808">
                  <c:v>0.43100895144923862</c:v>
                </c:pt>
                <c:pt idx="1809">
                  <c:v>0.43070905471735904</c:v>
                </c:pt>
                <c:pt idx="1810">
                  <c:v>0.43052827144768607</c:v>
                </c:pt>
                <c:pt idx="1811">
                  <c:v>0.43052044201265199</c:v>
                </c:pt>
                <c:pt idx="1812">
                  <c:v>0.43064833778755163</c:v>
                </c:pt>
                <c:pt idx="1813">
                  <c:v>0.43096107980932902</c:v>
                </c:pt>
                <c:pt idx="1814">
                  <c:v>0.43140036782152463</c:v>
                </c:pt>
                <c:pt idx="1815">
                  <c:v>0.4319750916284093</c:v>
                </c:pt>
                <c:pt idx="1816">
                  <c:v>0.43265308433379662</c:v>
                </c:pt>
                <c:pt idx="1817">
                  <c:v>0.43332662664283533</c:v>
                </c:pt>
                <c:pt idx="1818">
                  <c:v>0.43405296343713667</c:v>
                </c:pt>
                <c:pt idx="1819">
                  <c:v>0.434692593135862</c:v>
                </c:pt>
                <c:pt idx="1820">
                  <c:v>0.43528943786342095</c:v>
                </c:pt>
                <c:pt idx="1821">
                  <c:v>0.43585579427367865</c:v>
                </c:pt>
                <c:pt idx="1822">
                  <c:v>0.43641091513136637</c:v>
                </c:pt>
                <c:pt idx="1823">
                  <c:v>0.43687826573941096</c:v>
                </c:pt>
                <c:pt idx="1824">
                  <c:v>0.43728326121775468</c:v>
                </c:pt>
                <c:pt idx="1825">
                  <c:v>0.43766823270410132</c:v>
                </c:pt>
                <c:pt idx="1826">
                  <c:v>0.43800648886280835</c:v>
                </c:pt>
                <c:pt idx="1827">
                  <c:v>0.43830035513606097</c:v>
                </c:pt>
                <c:pt idx="1828">
                  <c:v>0.43853919217861703</c:v>
                </c:pt>
                <c:pt idx="1829">
                  <c:v>0.43876591752428801</c:v>
                </c:pt>
                <c:pt idx="1830">
                  <c:v>0.43896817609505101</c:v>
                </c:pt>
                <c:pt idx="1831">
                  <c:v>0.439099046382667</c:v>
                </c:pt>
                <c:pt idx="1832">
                  <c:v>0.43918008595579866</c:v>
                </c:pt>
                <c:pt idx="1833">
                  <c:v>0.43925974265621531</c:v>
                </c:pt>
                <c:pt idx="1834">
                  <c:v>0.43928876600190803</c:v>
                </c:pt>
                <c:pt idx="1835">
                  <c:v>0.43926891390422568</c:v>
                </c:pt>
                <c:pt idx="1836">
                  <c:v>0.43928499038425661</c:v>
                </c:pt>
                <c:pt idx="1837">
                  <c:v>0.43928520709742935</c:v>
                </c:pt>
                <c:pt idx="1838">
                  <c:v>0.439269054287107</c:v>
                </c:pt>
                <c:pt idx="1839">
                  <c:v>0.43922377130572404</c:v>
                </c:pt>
                <c:pt idx="1840">
                  <c:v>0.43919886821903703</c:v>
                </c:pt>
                <c:pt idx="1841">
                  <c:v>0.43922616503964829</c:v>
                </c:pt>
                <c:pt idx="1842">
                  <c:v>0.43922877432451762</c:v>
                </c:pt>
                <c:pt idx="1843">
                  <c:v>0.43922358904111564</c:v>
                </c:pt>
                <c:pt idx="1844">
                  <c:v>0.439249719490451</c:v>
                </c:pt>
                <c:pt idx="1845">
                  <c:v>0.43926218431175101</c:v>
                </c:pt>
                <c:pt idx="1846">
                  <c:v>0.43933958755563701</c:v>
                </c:pt>
                <c:pt idx="1847">
                  <c:v>0.43947699290148606</c:v>
                </c:pt>
                <c:pt idx="1848">
                  <c:v>0.43959525167448366</c:v>
                </c:pt>
                <c:pt idx="1849">
                  <c:v>0.43973109881323769</c:v>
                </c:pt>
                <c:pt idx="1850">
                  <c:v>0.43989340298322704</c:v>
                </c:pt>
                <c:pt idx="1851">
                  <c:v>0.44002669889002338</c:v>
                </c:pt>
                <c:pt idx="1852">
                  <c:v>0.44024183043655268</c:v>
                </c:pt>
                <c:pt idx="1853">
                  <c:v>0.440540239762992</c:v>
                </c:pt>
                <c:pt idx="1854">
                  <c:v>0.44083354425039167</c:v>
                </c:pt>
                <c:pt idx="1855">
                  <c:v>0.44115412583335667</c:v>
                </c:pt>
                <c:pt idx="1856">
                  <c:v>0.44150910141950933</c:v>
                </c:pt>
                <c:pt idx="1857">
                  <c:v>0.44188890432143829</c:v>
                </c:pt>
                <c:pt idx="1858">
                  <c:v>0.44229791970962767</c:v>
                </c:pt>
                <c:pt idx="1859">
                  <c:v>0.44274905188731334</c:v>
                </c:pt>
                <c:pt idx="1860">
                  <c:v>0.44324245235262899</c:v>
                </c:pt>
                <c:pt idx="1861">
                  <c:v>0.44369661227472595</c:v>
                </c:pt>
                <c:pt idx="1862">
                  <c:v>0.44409531833699706</c:v>
                </c:pt>
                <c:pt idx="1863">
                  <c:v>0.44449979627712333</c:v>
                </c:pt>
                <c:pt idx="1864">
                  <c:v>0.44481214703218469</c:v>
                </c:pt>
                <c:pt idx="1865">
                  <c:v>0.44515401024153567</c:v>
                </c:pt>
                <c:pt idx="1866">
                  <c:v>0.44544385787148966</c:v>
                </c:pt>
                <c:pt idx="1867">
                  <c:v>0.44566727058396333</c:v>
                </c:pt>
                <c:pt idx="1868">
                  <c:v>0.44584232156686604</c:v>
                </c:pt>
                <c:pt idx="1869">
                  <c:v>0.44596446372040138</c:v>
                </c:pt>
                <c:pt idx="1870">
                  <c:v>0.44603056843850092</c:v>
                </c:pt>
                <c:pt idx="1871">
                  <c:v>0.44604096479147898</c:v>
                </c:pt>
                <c:pt idx="1872">
                  <c:v>0.44596516710411099</c:v>
                </c:pt>
                <c:pt idx="1873">
                  <c:v>0.44589973123522936</c:v>
                </c:pt>
                <c:pt idx="1874">
                  <c:v>0.44580070140660794</c:v>
                </c:pt>
                <c:pt idx="1875">
                  <c:v>0.44564296746900434</c:v>
                </c:pt>
                <c:pt idx="1876">
                  <c:v>0.44546841991780967</c:v>
                </c:pt>
                <c:pt idx="1877">
                  <c:v>0.4452438240699273</c:v>
                </c:pt>
                <c:pt idx="1878">
                  <c:v>0.44492114577374869</c:v>
                </c:pt>
                <c:pt idx="1879">
                  <c:v>0.44462677245477661</c:v>
                </c:pt>
                <c:pt idx="1880">
                  <c:v>0.44432088259085162</c:v>
                </c:pt>
                <c:pt idx="1881">
                  <c:v>0.44400383367375801</c:v>
                </c:pt>
                <c:pt idx="1882">
                  <c:v>0.4436548064527453</c:v>
                </c:pt>
                <c:pt idx="1883">
                  <c:v>0.4433243016357023</c:v>
                </c:pt>
                <c:pt idx="1884">
                  <c:v>0.44299679768261729</c:v>
                </c:pt>
                <c:pt idx="1885">
                  <c:v>0.44266330266982062</c:v>
                </c:pt>
                <c:pt idx="1886">
                  <c:v>0.44233253589812899</c:v>
                </c:pt>
                <c:pt idx="1887">
                  <c:v>0.44201097892294666</c:v>
                </c:pt>
                <c:pt idx="1888">
                  <c:v>0.44163817196433736</c:v>
                </c:pt>
                <c:pt idx="1889">
                  <c:v>0.44135116236569966</c:v>
                </c:pt>
                <c:pt idx="1890">
                  <c:v>0.44110918140683336</c:v>
                </c:pt>
                <c:pt idx="1891">
                  <c:v>0.44089417381919999</c:v>
                </c:pt>
                <c:pt idx="1892">
                  <c:v>0.44078116840874165</c:v>
                </c:pt>
                <c:pt idx="1893">
                  <c:v>0.44065044179340901</c:v>
                </c:pt>
                <c:pt idx="1894">
                  <c:v>0.4405836687903027</c:v>
                </c:pt>
                <c:pt idx="1895">
                  <c:v>0.44056944036868867</c:v>
                </c:pt>
                <c:pt idx="1896">
                  <c:v>0.44054488018187393</c:v>
                </c:pt>
                <c:pt idx="1897">
                  <c:v>0.44055584984301704</c:v>
                </c:pt>
                <c:pt idx="1898">
                  <c:v>0.44058263661092428</c:v>
                </c:pt>
                <c:pt idx="1899">
                  <c:v>0.4405975295608397</c:v>
                </c:pt>
                <c:pt idx="1900">
                  <c:v>0.44067886261210232</c:v>
                </c:pt>
                <c:pt idx="1901">
                  <c:v>0.44084039988608664</c:v>
                </c:pt>
                <c:pt idx="1902">
                  <c:v>0.44095211250525868</c:v>
                </c:pt>
                <c:pt idx="1903">
                  <c:v>0.44111603649478165</c:v>
                </c:pt>
                <c:pt idx="1904">
                  <c:v>0.44119132794648097</c:v>
                </c:pt>
                <c:pt idx="1905">
                  <c:v>0.44125357507243201</c:v>
                </c:pt>
                <c:pt idx="1906">
                  <c:v>0.44119990723312963</c:v>
                </c:pt>
                <c:pt idx="1907">
                  <c:v>0.44107906364095767</c:v>
                </c:pt>
                <c:pt idx="1908">
                  <c:v>0.44087346659943405</c:v>
                </c:pt>
                <c:pt idx="1909">
                  <c:v>0.44053921850980099</c:v>
                </c:pt>
                <c:pt idx="1910">
                  <c:v>0.44020546231464802</c:v>
                </c:pt>
                <c:pt idx="1911">
                  <c:v>0.43982529594747694</c:v>
                </c:pt>
                <c:pt idx="1912">
                  <c:v>0.43938358999347632</c:v>
                </c:pt>
                <c:pt idx="1913">
                  <c:v>0.43891061371747636</c:v>
                </c:pt>
                <c:pt idx="1914">
                  <c:v>0.43835426695961804</c:v>
                </c:pt>
                <c:pt idx="1915">
                  <c:v>0.43767526156127229</c:v>
                </c:pt>
                <c:pt idx="1916">
                  <c:v>0.43701442518107037</c:v>
                </c:pt>
                <c:pt idx="1917">
                  <c:v>0.43629672080014464</c:v>
                </c:pt>
                <c:pt idx="1918">
                  <c:v>0.43558451940343096</c:v>
                </c:pt>
                <c:pt idx="1919">
                  <c:v>0.43483416712955569</c:v>
                </c:pt>
                <c:pt idx="1920">
                  <c:v>0.43412952226714702</c:v>
                </c:pt>
                <c:pt idx="1921">
                  <c:v>0.43343038902924363</c:v>
                </c:pt>
                <c:pt idx="1922">
                  <c:v>0.43274470698029766</c:v>
                </c:pt>
                <c:pt idx="1923">
                  <c:v>0.43212063578739962</c:v>
                </c:pt>
                <c:pt idx="1924">
                  <c:v>0.43147176330936804</c:v>
                </c:pt>
                <c:pt idx="1925">
                  <c:v>0.43077441738739203</c:v>
                </c:pt>
                <c:pt idx="1926">
                  <c:v>0.43013724695324534</c:v>
                </c:pt>
                <c:pt idx="1927">
                  <c:v>0.42950458887971665</c:v>
                </c:pt>
                <c:pt idx="1928">
                  <c:v>0.42885718688046959</c:v>
                </c:pt>
                <c:pt idx="1929">
                  <c:v>0.428307085833391</c:v>
                </c:pt>
                <c:pt idx="1930">
                  <c:v>0.42782217144171136</c:v>
                </c:pt>
                <c:pt idx="1931">
                  <c:v>0.42732502467794237</c:v>
                </c:pt>
                <c:pt idx="1932">
                  <c:v>0.42688562050841067</c:v>
                </c:pt>
                <c:pt idx="1933">
                  <c:v>0.42642585470771466</c:v>
                </c:pt>
                <c:pt idx="1934">
                  <c:v>0.42593365756520102</c:v>
                </c:pt>
                <c:pt idx="1935">
                  <c:v>0.42553194124158233</c:v>
                </c:pt>
                <c:pt idx="1936">
                  <c:v>0.4251640561496593</c:v>
                </c:pt>
                <c:pt idx="1937">
                  <c:v>0.42485658851306002</c:v>
                </c:pt>
                <c:pt idx="1938">
                  <c:v>0.42461368909096969</c:v>
                </c:pt>
                <c:pt idx="1939">
                  <c:v>0.42440621059505995</c:v>
                </c:pt>
                <c:pt idx="1940">
                  <c:v>0.42426382824634495</c:v>
                </c:pt>
                <c:pt idx="1941">
                  <c:v>0.42412502317432033</c:v>
                </c:pt>
                <c:pt idx="1942">
                  <c:v>0.42403424312458998</c:v>
                </c:pt>
                <c:pt idx="1943">
                  <c:v>0.42394285521981862</c:v>
                </c:pt>
                <c:pt idx="1944">
                  <c:v>0.42386542277712264</c:v>
                </c:pt>
                <c:pt idx="1945">
                  <c:v>0.42380426919731568</c:v>
                </c:pt>
                <c:pt idx="1946">
                  <c:v>0.42379804384252867</c:v>
                </c:pt>
                <c:pt idx="1947">
                  <c:v>0.42372442199277538</c:v>
                </c:pt>
                <c:pt idx="1948">
                  <c:v>0.42366784254163598</c:v>
                </c:pt>
                <c:pt idx="1949">
                  <c:v>0.42352432984539606</c:v>
                </c:pt>
                <c:pt idx="1950">
                  <c:v>0.42333878245430867</c:v>
                </c:pt>
                <c:pt idx="1951">
                  <c:v>0.42306296213594269</c:v>
                </c:pt>
                <c:pt idx="1952">
                  <c:v>0.42262664164074432</c:v>
                </c:pt>
                <c:pt idx="1953">
                  <c:v>0.42231394628864499</c:v>
                </c:pt>
                <c:pt idx="1954">
                  <c:v>0.42193382131381335</c:v>
                </c:pt>
                <c:pt idx="1955">
                  <c:v>0.42167321982538231</c:v>
                </c:pt>
                <c:pt idx="1956">
                  <c:v>0.42163102477347802</c:v>
                </c:pt>
                <c:pt idx="1957">
                  <c:v>0.42140672701688597</c:v>
                </c:pt>
                <c:pt idx="1958">
                  <c:v>0.42109116542214631</c:v>
                </c:pt>
                <c:pt idx="1959">
                  <c:v>0.42084906205213474</c:v>
                </c:pt>
                <c:pt idx="1960">
                  <c:v>0.42054081897562129</c:v>
                </c:pt>
                <c:pt idx="1961">
                  <c:v>0.42028992096461332</c:v>
                </c:pt>
                <c:pt idx="1962">
                  <c:v>0.42016331670422602</c:v>
                </c:pt>
                <c:pt idx="1963">
                  <c:v>0.41997357045851569</c:v>
                </c:pt>
                <c:pt idx="1964">
                  <c:v>0.41971951818529635</c:v>
                </c:pt>
                <c:pt idx="1965">
                  <c:v>0.41951039073571827</c:v>
                </c:pt>
                <c:pt idx="1966">
                  <c:v>0.41940813574210639</c:v>
                </c:pt>
                <c:pt idx="1967">
                  <c:v>0.41915513382394365</c:v>
                </c:pt>
                <c:pt idx="1968">
                  <c:v>0.41882456105364635</c:v>
                </c:pt>
                <c:pt idx="1969">
                  <c:v>0.41850149975181833</c:v>
                </c:pt>
                <c:pt idx="1970">
                  <c:v>0.41808212713585363</c:v>
                </c:pt>
                <c:pt idx="1971">
                  <c:v>0.41764313459254265</c:v>
                </c:pt>
                <c:pt idx="1972">
                  <c:v>0.41721759426983568</c:v>
                </c:pt>
                <c:pt idx="1973">
                  <c:v>0.41676101157278905</c:v>
                </c:pt>
                <c:pt idx="1974">
                  <c:v>0.4161475385027063</c:v>
                </c:pt>
                <c:pt idx="1975">
                  <c:v>0.415674798806277</c:v>
                </c:pt>
                <c:pt idx="1976">
                  <c:v>0.41534771012378396</c:v>
                </c:pt>
                <c:pt idx="1977">
                  <c:v>0.41493271310334295</c:v>
                </c:pt>
                <c:pt idx="1978">
                  <c:v>0.41457114545016432</c:v>
                </c:pt>
                <c:pt idx="1979">
                  <c:v>0.41413074514917064</c:v>
                </c:pt>
                <c:pt idx="1980">
                  <c:v>0.41362406313258404</c:v>
                </c:pt>
                <c:pt idx="1981">
                  <c:v>0.41315746903689038</c:v>
                </c:pt>
                <c:pt idx="1982">
                  <c:v>0.41276845467345397</c:v>
                </c:pt>
                <c:pt idx="1983">
                  <c:v>0.41244154231173297</c:v>
                </c:pt>
                <c:pt idx="1984">
                  <c:v>0.41207701703242933</c:v>
                </c:pt>
                <c:pt idx="1985">
                  <c:v>0.41169122769126137</c:v>
                </c:pt>
                <c:pt idx="1986">
                  <c:v>0.41138072269533971</c:v>
                </c:pt>
                <c:pt idx="1987">
                  <c:v>0.41110939653989337</c:v>
                </c:pt>
                <c:pt idx="1988">
                  <c:v>0.41093239670522569</c:v>
                </c:pt>
                <c:pt idx="1989">
                  <c:v>0.41076768659629065</c:v>
                </c:pt>
                <c:pt idx="1990">
                  <c:v>0.41044245017984499</c:v>
                </c:pt>
                <c:pt idx="1991">
                  <c:v>0.41017215325519696</c:v>
                </c:pt>
                <c:pt idx="1992">
                  <c:v>0.40994488790569833</c:v>
                </c:pt>
                <c:pt idx="1993">
                  <c:v>0.40963806314226597</c:v>
                </c:pt>
                <c:pt idx="1994">
                  <c:v>0.40940747757576129</c:v>
                </c:pt>
                <c:pt idx="1995">
                  <c:v>0.40907370216909866</c:v>
                </c:pt>
                <c:pt idx="1996">
                  <c:v>0.40862999680824202</c:v>
                </c:pt>
                <c:pt idx="1997">
                  <c:v>0.40823294083296863</c:v>
                </c:pt>
                <c:pt idx="1998">
                  <c:v>0.40783526266146669</c:v>
                </c:pt>
                <c:pt idx="1999">
                  <c:v>0.40745678235823962</c:v>
                </c:pt>
                <c:pt idx="2000">
                  <c:v>0.40698471048016632</c:v>
                </c:pt>
                <c:pt idx="2001">
                  <c:v>0.40642496280617096</c:v>
                </c:pt>
                <c:pt idx="2002">
                  <c:v>0.40594230543051429</c:v>
                </c:pt>
                <c:pt idx="2003">
                  <c:v>0.40547751536954763</c:v>
                </c:pt>
                <c:pt idx="2004">
                  <c:v>0.40499462721332796</c:v>
                </c:pt>
                <c:pt idx="2005">
                  <c:v>0.40455894938000236</c:v>
                </c:pt>
                <c:pt idx="2006">
                  <c:v>0.40395283087360867</c:v>
                </c:pt>
                <c:pt idx="2007">
                  <c:v>0.40336850476431635</c:v>
                </c:pt>
                <c:pt idx="2008">
                  <c:v>0.40299292122833535</c:v>
                </c:pt>
                <c:pt idx="2009">
                  <c:v>0.40262482289604867</c:v>
                </c:pt>
                <c:pt idx="2010">
                  <c:v>0.40215860726165736</c:v>
                </c:pt>
                <c:pt idx="2011">
                  <c:v>0.40151911736207097</c:v>
                </c:pt>
                <c:pt idx="2012">
                  <c:v>0.40093239669310465</c:v>
                </c:pt>
                <c:pt idx="2013">
                  <c:v>0.40019202213623734</c:v>
                </c:pt>
                <c:pt idx="2014">
                  <c:v>0.39952884864538302</c:v>
                </c:pt>
                <c:pt idx="2015">
                  <c:v>0.39901033317563134</c:v>
                </c:pt>
                <c:pt idx="2016">
                  <c:v>0.39818335208858896</c:v>
                </c:pt>
                <c:pt idx="2017">
                  <c:v>0.39750051622350635</c:v>
                </c:pt>
                <c:pt idx="2018">
                  <c:v>0.39684216566598901</c:v>
                </c:pt>
                <c:pt idx="2019">
                  <c:v>0.39617511918316634</c:v>
                </c:pt>
                <c:pt idx="2020">
                  <c:v>0.39569506791133402</c:v>
                </c:pt>
                <c:pt idx="2021">
                  <c:v>0.39502931611608799</c:v>
                </c:pt>
                <c:pt idx="2022">
                  <c:v>0.39442091301884563</c:v>
                </c:pt>
                <c:pt idx="2023">
                  <c:v>0.39370498287123001</c:v>
                </c:pt>
                <c:pt idx="2024">
                  <c:v>0.39270239733801904</c:v>
                </c:pt>
                <c:pt idx="2025">
                  <c:v>0.39185283270230536</c:v>
                </c:pt>
                <c:pt idx="2026">
                  <c:v>0.390817604513015</c:v>
                </c:pt>
                <c:pt idx="2027">
                  <c:v>0.38986666099110967</c:v>
                </c:pt>
                <c:pt idx="2028">
                  <c:v>0.38923332282908696</c:v>
                </c:pt>
                <c:pt idx="2029">
                  <c:v>0.388378057550121</c:v>
                </c:pt>
                <c:pt idx="2030">
                  <c:v>0.38749574317520802</c:v>
                </c:pt>
                <c:pt idx="2031">
                  <c:v>0.38665181459551468</c:v>
                </c:pt>
                <c:pt idx="2032">
                  <c:v>0.38582745785892297</c:v>
                </c:pt>
                <c:pt idx="2033">
                  <c:v>0.38508905670313331</c:v>
                </c:pt>
                <c:pt idx="2034">
                  <c:v>0.38448624187134967</c:v>
                </c:pt>
                <c:pt idx="2035">
                  <c:v>0.38383114935999668</c:v>
                </c:pt>
                <c:pt idx="2036">
                  <c:v>0.38297514009658767</c:v>
                </c:pt>
                <c:pt idx="2037">
                  <c:v>0.38208403048284834</c:v>
                </c:pt>
                <c:pt idx="2038">
                  <c:v>0.38109842657900367</c:v>
                </c:pt>
                <c:pt idx="2039">
                  <c:v>0.38031276456443303</c:v>
                </c:pt>
                <c:pt idx="2040">
                  <c:v>0.37954102104049703</c:v>
                </c:pt>
                <c:pt idx="2041">
                  <c:v>0.37874608043722297</c:v>
                </c:pt>
                <c:pt idx="2042">
                  <c:v>0.37826477918126661</c:v>
                </c:pt>
                <c:pt idx="2043">
                  <c:v>0.37752660746531896</c:v>
                </c:pt>
                <c:pt idx="2044">
                  <c:v>0.3768546338087933</c:v>
                </c:pt>
                <c:pt idx="2045">
                  <c:v>0.37621090651431999</c:v>
                </c:pt>
                <c:pt idx="2046">
                  <c:v>0.37520137264967968</c:v>
                </c:pt>
                <c:pt idx="2047">
                  <c:v>0.37448944783718868</c:v>
                </c:pt>
                <c:pt idx="2048">
                  <c:v>0.37352851722300534</c:v>
                </c:pt>
                <c:pt idx="2049">
                  <c:v>0.3725667146720954</c:v>
                </c:pt>
                <c:pt idx="2050">
                  <c:v>0.37217485982280701</c:v>
                </c:pt>
              </c:numCache>
            </c:numRef>
          </c:yVal>
          <c:smooth val="1"/>
          <c:extLst>
            <c:ext xmlns:c16="http://schemas.microsoft.com/office/drawing/2014/chart" uri="{C3380CC4-5D6E-409C-BE32-E72D297353CC}">
              <c16:uniqueId val="{00000006-298A-4F25-BE2C-B7E3B2905905}"/>
            </c:ext>
          </c:extLst>
        </c:ser>
        <c:ser>
          <c:idx val="7"/>
          <c:order val="7"/>
          <c:tx>
            <c:strRef>
              <c:f>asd_average!$I$1</c:f>
              <c:strCache>
                <c:ptCount val="1"/>
                <c:pt idx="0">
                  <c:v>nachbir</c:v>
                </c:pt>
              </c:strCache>
            </c:strRef>
          </c:tx>
          <c:spPr>
            <a:ln w="19050" cap="rnd">
              <a:solidFill>
                <a:schemeClr val="accent2">
                  <a:lumMod val="60000"/>
                </a:schemeClr>
              </a:solidFill>
              <a:round/>
            </a:ln>
            <a:effectLst/>
          </c:spPr>
          <c:marker>
            <c:symbol val="none"/>
          </c:marker>
          <c:xVal>
            <c:numRef>
              <c:f>asd_average!$A$2:$A$2052</c:f>
              <c:numCache>
                <c:formatCode>General</c:formatCode>
                <c:ptCount val="205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asd_average!$I$2:$I$2052</c:f>
              <c:numCache>
                <c:formatCode>General</c:formatCode>
                <c:ptCount val="2051"/>
                <c:pt idx="0">
                  <c:v>9.64832398126379E-2</c:v>
                </c:pt>
                <c:pt idx="1">
                  <c:v>9.7216557869326328E-2</c:v>
                </c:pt>
                <c:pt idx="2">
                  <c:v>9.8615608800663668E-2</c:v>
                </c:pt>
                <c:pt idx="3">
                  <c:v>9.9305115033706995E-2</c:v>
                </c:pt>
                <c:pt idx="4">
                  <c:v>9.8878807542529035E-2</c:v>
                </c:pt>
                <c:pt idx="5">
                  <c:v>9.8457485607853001E-2</c:v>
                </c:pt>
                <c:pt idx="6">
                  <c:v>9.9247690727621338E-2</c:v>
                </c:pt>
                <c:pt idx="7">
                  <c:v>0.10004966825878632</c:v>
                </c:pt>
                <c:pt idx="8">
                  <c:v>9.8179743333187339E-2</c:v>
                </c:pt>
                <c:pt idx="9">
                  <c:v>9.8917994667909001E-2</c:v>
                </c:pt>
                <c:pt idx="10">
                  <c:v>0.10043758402375068</c:v>
                </c:pt>
                <c:pt idx="11">
                  <c:v>0.10004885261454433</c:v>
                </c:pt>
                <c:pt idx="12">
                  <c:v>0.10101968909274565</c:v>
                </c:pt>
                <c:pt idx="13">
                  <c:v>0.1019670130866</c:v>
                </c:pt>
                <c:pt idx="14">
                  <c:v>0.10217817631564367</c:v>
                </c:pt>
                <c:pt idx="15">
                  <c:v>0.10352392622076333</c:v>
                </c:pt>
                <c:pt idx="16">
                  <c:v>0.10390027733415901</c:v>
                </c:pt>
                <c:pt idx="17">
                  <c:v>0.10367068690611266</c:v>
                </c:pt>
                <c:pt idx="18">
                  <c:v>0.10583153433362201</c:v>
                </c:pt>
                <c:pt idx="19">
                  <c:v>0.10520464271956935</c:v>
                </c:pt>
                <c:pt idx="20">
                  <c:v>0.10403189319968066</c:v>
                </c:pt>
                <c:pt idx="21">
                  <c:v>0.106633034927003</c:v>
                </c:pt>
                <c:pt idx="22">
                  <c:v>0.107111391300674</c:v>
                </c:pt>
                <c:pt idx="23">
                  <c:v>0.107134127223519</c:v>
                </c:pt>
                <c:pt idx="24">
                  <c:v>0.10857110792821767</c:v>
                </c:pt>
                <c:pt idx="25">
                  <c:v>0.10968831017758233</c:v>
                </c:pt>
                <c:pt idx="26">
                  <c:v>0.11050297429948368</c:v>
                </c:pt>
                <c:pt idx="27">
                  <c:v>0.11110240419999599</c:v>
                </c:pt>
                <c:pt idx="28">
                  <c:v>0.11149561660761466</c:v>
                </c:pt>
                <c:pt idx="29">
                  <c:v>0.11245002193858233</c:v>
                </c:pt>
                <c:pt idx="30">
                  <c:v>0.11355990627696866</c:v>
                </c:pt>
                <c:pt idx="31">
                  <c:v>0.11367965183960033</c:v>
                </c:pt>
                <c:pt idx="32">
                  <c:v>0.11515841190601099</c:v>
                </c:pt>
                <c:pt idx="33">
                  <c:v>0.11674595888408801</c:v>
                </c:pt>
                <c:pt idx="34">
                  <c:v>0.11677042214193399</c:v>
                </c:pt>
                <c:pt idx="35">
                  <c:v>0.11739438531152367</c:v>
                </c:pt>
                <c:pt idx="36">
                  <c:v>0.11825029617324501</c:v>
                </c:pt>
                <c:pt idx="37">
                  <c:v>0.11909517601003601</c:v>
                </c:pt>
                <c:pt idx="38">
                  <c:v>0.12080874165479366</c:v>
                </c:pt>
                <c:pt idx="39">
                  <c:v>0.12233045536481134</c:v>
                </c:pt>
                <c:pt idx="40">
                  <c:v>0.12334274952164566</c:v>
                </c:pt>
                <c:pt idx="41">
                  <c:v>0.12431699817885167</c:v>
                </c:pt>
                <c:pt idx="42">
                  <c:v>0.12499050688752267</c:v>
                </c:pt>
                <c:pt idx="43">
                  <c:v>0.12535599738814834</c:v>
                </c:pt>
                <c:pt idx="44">
                  <c:v>0.12557483910575565</c:v>
                </c:pt>
                <c:pt idx="45">
                  <c:v>0.12680918357503199</c:v>
                </c:pt>
                <c:pt idx="46">
                  <c:v>0.128387324267971</c:v>
                </c:pt>
                <c:pt idx="47">
                  <c:v>0.129439464849363</c:v>
                </c:pt>
                <c:pt idx="48">
                  <c:v>0.12985722250903364</c:v>
                </c:pt>
                <c:pt idx="49">
                  <c:v>0.13055915945279933</c:v>
                </c:pt>
                <c:pt idx="50">
                  <c:v>0.13184264614932364</c:v>
                </c:pt>
                <c:pt idx="51">
                  <c:v>0.13277233907745367</c:v>
                </c:pt>
                <c:pt idx="52">
                  <c:v>0.13345997734333434</c:v>
                </c:pt>
                <c:pt idx="53">
                  <c:v>0.13408727789323033</c:v>
                </c:pt>
                <c:pt idx="54">
                  <c:v>0.13495778230009967</c:v>
                </c:pt>
                <c:pt idx="55">
                  <c:v>0.13578061543541398</c:v>
                </c:pt>
                <c:pt idx="56">
                  <c:v>0.13638111880100801</c:v>
                </c:pt>
                <c:pt idx="57">
                  <c:v>0.13667281752342167</c:v>
                </c:pt>
                <c:pt idx="58">
                  <c:v>0.13702762413271233</c:v>
                </c:pt>
                <c:pt idx="59">
                  <c:v>0.13751409028293002</c:v>
                </c:pt>
                <c:pt idx="60">
                  <c:v>0.13814227648601365</c:v>
                </c:pt>
                <c:pt idx="61">
                  <c:v>0.13893028029871735</c:v>
                </c:pt>
                <c:pt idx="62">
                  <c:v>0.13971621725816233</c:v>
                </c:pt>
                <c:pt idx="63">
                  <c:v>0.14037416168289268</c:v>
                </c:pt>
                <c:pt idx="64">
                  <c:v>0.14076461582564234</c:v>
                </c:pt>
                <c:pt idx="65">
                  <c:v>0.14135191520061266</c:v>
                </c:pt>
                <c:pt idx="66">
                  <c:v>0.141908234288697</c:v>
                </c:pt>
                <c:pt idx="67">
                  <c:v>0.14185267930427434</c:v>
                </c:pt>
                <c:pt idx="68">
                  <c:v>0.14253342693405199</c:v>
                </c:pt>
                <c:pt idx="69">
                  <c:v>0.14335165675331932</c:v>
                </c:pt>
                <c:pt idx="70">
                  <c:v>0.14351118258805198</c:v>
                </c:pt>
                <c:pt idx="71">
                  <c:v>0.14403857295492101</c:v>
                </c:pt>
                <c:pt idx="72">
                  <c:v>0.14464183673840034</c:v>
                </c:pt>
                <c:pt idx="73">
                  <c:v>0.14511905492685631</c:v>
                </c:pt>
                <c:pt idx="74">
                  <c:v>0.14580078271258268</c:v>
                </c:pt>
                <c:pt idx="75">
                  <c:v>0.14631332507777936</c:v>
                </c:pt>
                <c:pt idx="76">
                  <c:v>0.14667017797121432</c:v>
                </c:pt>
                <c:pt idx="77">
                  <c:v>0.14728943111655968</c:v>
                </c:pt>
                <c:pt idx="78">
                  <c:v>0.14825137394217966</c:v>
                </c:pt>
                <c:pt idx="79">
                  <c:v>0.14905675246771333</c:v>
                </c:pt>
                <c:pt idx="80">
                  <c:v>0.14903209144490834</c:v>
                </c:pt>
                <c:pt idx="81">
                  <c:v>0.14928784762561267</c:v>
                </c:pt>
                <c:pt idx="82">
                  <c:v>0.14982588533624933</c:v>
                </c:pt>
                <c:pt idx="83">
                  <c:v>0.150434086066534</c:v>
                </c:pt>
                <c:pt idx="84">
                  <c:v>0.15091720015247401</c:v>
                </c:pt>
                <c:pt idx="85">
                  <c:v>0.15161984461589667</c:v>
                </c:pt>
                <c:pt idx="86">
                  <c:v>0.15262818438070067</c:v>
                </c:pt>
                <c:pt idx="87">
                  <c:v>0.15351225247058634</c:v>
                </c:pt>
                <c:pt idx="88">
                  <c:v>0.15435300482284997</c:v>
                </c:pt>
                <c:pt idx="89">
                  <c:v>0.15506159394123267</c:v>
                </c:pt>
                <c:pt idx="90">
                  <c:v>0.15540325427905899</c:v>
                </c:pt>
                <c:pt idx="91">
                  <c:v>0.15614093572906665</c:v>
                </c:pt>
                <c:pt idx="92">
                  <c:v>0.15705336701081266</c:v>
                </c:pt>
                <c:pt idx="93">
                  <c:v>0.15766252165507968</c:v>
                </c:pt>
                <c:pt idx="94">
                  <c:v>0.15844752787567998</c:v>
                </c:pt>
                <c:pt idx="95">
                  <c:v>0.159355348708066</c:v>
                </c:pt>
                <c:pt idx="96">
                  <c:v>0.16028335257607298</c:v>
                </c:pt>
                <c:pt idx="97">
                  <c:v>0.16124479455855167</c:v>
                </c:pt>
                <c:pt idx="98">
                  <c:v>0.16215128452487701</c:v>
                </c:pt>
                <c:pt idx="99">
                  <c:v>0.16302455870035135</c:v>
                </c:pt>
                <c:pt idx="100">
                  <c:v>0.16409319627678332</c:v>
                </c:pt>
                <c:pt idx="101">
                  <c:v>0.16512306621379066</c:v>
                </c:pt>
                <c:pt idx="102">
                  <c:v>0.166053708742915</c:v>
                </c:pt>
                <c:pt idx="103">
                  <c:v>0.16691731867922166</c:v>
                </c:pt>
                <c:pt idx="104">
                  <c:v>0.16784880803325733</c:v>
                </c:pt>
                <c:pt idx="105">
                  <c:v>0.16880263789813899</c:v>
                </c:pt>
                <c:pt idx="106">
                  <c:v>0.16971655261487331</c:v>
                </c:pt>
                <c:pt idx="107">
                  <c:v>0.17080160266627731</c:v>
                </c:pt>
                <c:pt idx="108">
                  <c:v>0.17199641805584598</c:v>
                </c:pt>
                <c:pt idx="109">
                  <c:v>0.17316429037154901</c:v>
                </c:pt>
                <c:pt idx="110">
                  <c:v>0.17400538608614868</c:v>
                </c:pt>
                <c:pt idx="111">
                  <c:v>0.174894735999754</c:v>
                </c:pt>
                <c:pt idx="112">
                  <c:v>0.17596207747317064</c:v>
                </c:pt>
                <c:pt idx="113">
                  <c:v>0.177051937875086</c:v>
                </c:pt>
                <c:pt idx="114">
                  <c:v>0.17808406199395965</c:v>
                </c:pt>
                <c:pt idx="115">
                  <c:v>0.17914993538405369</c:v>
                </c:pt>
                <c:pt idx="116">
                  <c:v>0.18042779833049968</c:v>
                </c:pt>
                <c:pt idx="117">
                  <c:v>0.18155948343088565</c:v>
                </c:pt>
                <c:pt idx="118">
                  <c:v>0.18257353040622235</c:v>
                </c:pt>
                <c:pt idx="119">
                  <c:v>0.18359821269595666</c:v>
                </c:pt>
                <c:pt idx="120">
                  <c:v>0.18476960028018433</c:v>
                </c:pt>
                <c:pt idx="121">
                  <c:v>0.18601998439138434</c:v>
                </c:pt>
                <c:pt idx="122">
                  <c:v>0.18725121429978234</c:v>
                </c:pt>
                <c:pt idx="123">
                  <c:v>0.18830091964075835</c:v>
                </c:pt>
                <c:pt idx="124">
                  <c:v>0.18943946834059266</c:v>
                </c:pt>
                <c:pt idx="125">
                  <c:v>0.19069851632386667</c:v>
                </c:pt>
                <c:pt idx="126">
                  <c:v>0.19186281065673669</c:v>
                </c:pt>
                <c:pt idx="127">
                  <c:v>0.19302731640377133</c:v>
                </c:pt>
                <c:pt idx="128">
                  <c:v>0.19424408162234466</c:v>
                </c:pt>
                <c:pt idx="129">
                  <c:v>0.19554686105242866</c:v>
                </c:pt>
                <c:pt idx="130">
                  <c:v>0.19679974481030868</c:v>
                </c:pt>
                <c:pt idx="131">
                  <c:v>0.19808283169910668</c:v>
                </c:pt>
                <c:pt idx="132">
                  <c:v>0.19945139975585466</c:v>
                </c:pt>
                <c:pt idx="133">
                  <c:v>0.20063360661256566</c:v>
                </c:pt>
                <c:pt idx="134">
                  <c:v>0.20181474824277867</c:v>
                </c:pt>
                <c:pt idx="135">
                  <c:v>0.203118506681121</c:v>
                </c:pt>
                <c:pt idx="136">
                  <c:v>0.20451876363004198</c:v>
                </c:pt>
                <c:pt idx="137">
                  <c:v>0.20590106235890401</c:v>
                </c:pt>
                <c:pt idx="138">
                  <c:v>0.20726610685548899</c:v>
                </c:pt>
                <c:pt idx="139">
                  <c:v>0.20871631142452665</c:v>
                </c:pt>
                <c:pt idx="140">
                  <c:v>0.21008529323984035</c:v>
                </c:pt>
                <c:pt idx="141">
                  <c:v>0.21141987625905534</c:v>
                </c:pt>
                <c:pt idx="142">
                  <c:v>0.21282886483274266</c:v>
                </c:pt>
                <c:pt idx="143">
                  <c:v>0.21417765591570601</c:v>
                </c:pt>
                <c:pt idx="144">
                  <c:v>0.21555242496581731</c:v>
                </c:pt>
                <c:pt idx="145">
                  <c:v>0.21702420633033168</c:v>
                </c:pt>
                <c:pt idx="146">
                  <c:v>0.21847543908757136</c:v>
                </c:pt>
                <c:pt idx="147">
                  <c:v>0.21996205785686632</c:v>
                </c:pt>
                <c:pt idx="148">
                  <c:v>0.22148805562954932</c:v>
                </c:pt>
                <c:pt idx="149">
                  <c:v>0.22295013166011635</c:v>
                </c:pt>
                <c:pt idx="150">
                  <c:v>0.22439908324604632</c:v>
                </c:pt>
                <c:pt idx="151">
                  <c:v>0.2258799159496597</c:v>
                </c:pt>
                <c:pt idx="152">
                  <c:v>0.22744483750834099</c:v>
                </c:pt>
                <c:pt idx="153">
                  <c:v>0.2289946933858967</c:v>
                </c:pt>
                <c:pt idx="154">
                  <c:v>0.23055105978988866</c:v>
                </c:pt>
                <c:pt idx="155">
                  <c:v>0.23215885092817098</c:v>
                </c:pt>
                <c:pt idx="156">
                  <c:v>0.23372469525285566</c:v>
                </c:pt>
                <c:pt idx="157">
                  <c:v>0.23532182502975799</c:v>
                </c:pt>
                <c:pt idx="158">
                  <c:v>0.23697769660676929</c:v>
                </c:pt>
                <c:pt idx="159">
                  <c:v>0.23848508477735567</c:v>
                </c:pt>
                <c:pt idx="160">
                  <c:v>0.24004766678529565</c:v>
                </c:pt>
                <c:pt idx="161">
                  <c:v>0.24172252822441564</c:v>
                </c:pt>
                <c:pt idx="162">
                  <c:v>0.24336730897154535</c:v>
                </c:pt>
                <c:pt idx="163">
                  <c:v>0.24485497927671032</c:v>
                </c:pt>
                <c:pt idx="164">
                  <c:v>0.24626695315058034</c:v>
                </c:pt>
                <c:pt idx="165">
                  <c:v>0.24782921140573733</c:v>
                </c:pt>
                <c:pt idx="166">
                  <c:v>0.24944136338885267</c:v>
                </c:pt>
                <c:pt idx="167">
                  <c:v>0.25102891466083427</c:v>
                </c:pt>
                <c:pt idx="168">
                  <c:v>0.25253206385124433</c:v>
                </c:pt>
                <c:pt idx="169">
                  <c:v>0.25399927701681135</c:v>
                </c:pt>
                <c:pt idx="170">
                  <c:v>0.25545909489863999</c:v>
                </c:pt>
                <c:pt idx="171">
                  <c:v>0.25692228406194734</c:v>
                </c:pt>
                <c:pt idx="172">
                  <c:v>0.25835990307123397</c:v>
                </c:pt>
                <c:pt idx="173">
                  <c:v>0.25976129556139665</c:v>
                </c:pt>
                <c:pt idx="174">
                  <c:v>0.26113296748453702</c:v>
                </c:pt>
                <c:pt idx="175">
                  <c:v>0.26250797752869931</c:v>
                </c:pt>
                <c:pt idx="176">
                  <c:v>0.26384263405638064</c:v>
                </c:pt>
                <c:pt idx="177">
                  <c:v>0.26516797221929267</c:v>
                </c:pt>
                <c:pt idx="178">
                  <c:v>0.26654392779171465</c:v>
                </c:pt>
                <c:pt idx="179">
                  <c:v>0.26774308662150564</c:v>
                </c:pt>
                <c:pt idx="180">
                  <c:v>0.26889133580575697</c:v>
                </c:pt>
                <c:pt idx="181">
                  <c:v>0.27014580021766466</c:v>
                </c:pt>
                <c:pt idx="182">
                  <c:v>0.27132196432563133</c:v>
                </c:pt>
                <c:pt idx="183">
                  <c:v>0.27248508047613534</c:v>
                </c:pt>
                <c:pt idx="184">
                  <c:v>0.27366602409295898</c:v>
                </c:pt>
                <c:pt idx="185">
                  <c:v>0.27476029390072737</c:v>
                </c:pt>
                <c:pt idx="186">
                  <c:v>0.27578966449906733</c:v>
                </c:pt>
                <c:pt idx="187">
                  <c:v>0.27680703654153799</c:v>
                </c:pt>
                <c:pt idx="188">
                  <c:v>0.27792077523960029</c:v>
                </c:pt>
                <c:pt idx="189">
                  <c:v>0.278979043507531</c:v>
                </c:pt>
                <c:pt idx="190">
                  <c:v>0.279942193941222</c:v>
                </c:pt>
                <c:pt idx="191">
                  <c:v>0.28082720835938141</c:v>
                </c:pt>
                <c:pt idx="192">
                  <c:v>0.28180040344812901</c:v>
                </c:pt>
                <c:pt idx="193">
                  <c:v>0.28276899853360532</c:v>
                </c:pt>
                <c:pt idx="194">
                  <c:v>0.28364681919394802</c:v>
                </c:pt>
                <c:pt idx="195">
                  <c:v>0.28460697787564165</c:v>
                </c:pt>
                <c:pt idx="196">
                  <c:v>0.28555776905462932</c:v>
                </c:pt>
                <c:pt idx="197">
                  <c:v>0.28645944749372565</c:v>
                </c:pt>
                <c:pt idx="198">
                  <c:v>0.28738807529081301</c:v>
                </c:pt>
                <c:pt idx="199">
                  <c:v>0.28832771678619934</c:v>
                </c:pt>
                <c:pt idx="200">
                  <c:v>0.28924416004308035</c:v>
                </c:pt>
                <c:pt idx="201">
                  <c:v>0.2900747169173527</c:v>
                </c:pt>
                <c:pt idx="202">
                  <c:v>0.2909504144826664</c:v>
                </c:pt>
                <c:pt idx="203">
                  <c:v>0.29178995670685731</c:v>
                </c:pt>
                <c:pt idx="204">
                  <c:v>0.29247266912949466</c:v>
                </c:pt>
                <c:pt idx="205">
                  <c:v>0.29317585902004301</c:v>
                </c:pt>
                <c:pt idx="206">
                  <c:v>0.29390306633031166</c:v>
                </c:pt>
                <c:pt idx="207">
                  <c:v>0.29462970959848928</c:v>
                </c:pt>
                <c:pt idx="208">
                  <c:v>0.29532488482871971</c:v>
                </c:pt>
                <c:pt idx="209">
                  <c:v>0.29598011249784967</c:v>
                </c:pt>
                <c:pt idx="210">
                  <c:v>0.29660900278932534</c:v>
                </c:pt>
                <c:pt idx="211">
                  <c:v>0.29726504692734129</c:v>
                </c:pt>
                <c:pt idx="212">
                  <c:v>0.29785853562268305</c:v>
                </c:pt>
                <c:pt idx="213">
                  <c:v>0.29840794911548962</c:v>
                </c:pt>
                <c:pt idx="214">
                  <c:v>0.29899106251017232</c:v>
                </c:pt>
                <c:pt idx="215">
                  <c:v>0.29956392182809938</c:v>
                </c:pt>
                <c:pt idx="216">
                  <c:v>0.30011632427130763</c:v>
                </c:pt>
                <c:pt idx="217">
                  <c:v>0.30064048961934903</c:v>
                </c:pt>
                <c:pt idx="218">
                  <c:v>0.30109831713975099</c:v>
                </c:pt>
                <c:pt idx="219">
                  <c:v>0.30157881351865201</c:v>
                </c:pt>
                <c:pt idx="220">
                  <c:v>0.30211797537109403</c:v>
                </c:pt>
                <c:pt idx="221">
                  <c:v>0.30260811639761503</c:v>
                </c:pt>
                <c:pt idx="222">
                  <c:v>0.30308677103721765</c:v>
                </c:pt>
                <c:pt idx="223">
                  <c:v>0.30357648095357131</c:v>
                </c:pt>
                <c:pt idx="224">
                  <c:v>0.30409016750996304</c:v>
                </c:pt>
                <c:pt idx="225">
                  <c:v>0.30464875708265399</c:v>
                </c:pt>
                <c:pt idx="226">
                  <c:v>0.30523004530564335</c:v>
                </c:pt>
                <c:pt idx="227">
                  <c:v>0.30579360369381431</c:v>
                </c:pt>
                <c:pt idx="228">
                  <c:v>0.30631213855817369</c:v>
                </c:pt>
                <c:pt idx="229">
                  <c:v>0.30684909395905668</c:v>
                </c:pt>
                <c:pt idx="230">
                  <c:v>0.30744825355288663</c:v>
                </c:pt>
                <c:pt idx="231">
                  <c:v>0.30800141891451099</c:v>
                </c:pt>
                <c:pt idx="232">
                  <c:v>0.30856337337910833</c:v>
                </c:pt>
                <c:pt idx="233">
                  <c:v>0.30914544424512364</c:v>
                </c:pt>
                <c:pt idx="234">
                  <c:v>0.309656171447729</c:v>
                </c:pt>
                <c:pt idx="235">
                  <c:v>0.31020936246969733</c:v>
                </c:pt>
                <c:pt idx="236">
                  <c:v>0.31079077195521337</c:v>
                </c:pt>
                <c:pt idx="237">
                  <c:v>0.31130083667160002</c:v>
                </c:pt>
                <c:pt idx="238">
                  <c:v>0.31187328558193933</c:v>
                </c:pt>
                <c:pt idx="239">
                  <c:v>0.31245610554598696</c:v>
                </c:pt>
                <c:pt idx="240">
                  <c:v>0.31296778729794</c:v>
                </c:pt>
                <c:pt idx="241">
                  <c:v>0.31353589707616569</c:v>
                </c:pt>
                <c:pt idx="242">
                  <c:v>0.31412547571043398</c:v>
                </c:pt>
                <c:pt idx="243">
                  <c:v>0.31469182948848168</c:v>
                </c:pt>
                <c:pt idx="244">
                  <c:v>0.31520244288258337</c:v>
                </c:pt>
                <c:pt idx="245">
                  <c:v>0.31575632701600437</c:v>
                </c:pt>
                <c:pt idx="246">
                  <c:v>0.31636454243520767</c:v>
                </c:pt>
                <c:pt idx="247">
                  <c:v>0.31693072235895264</c:v>
                </c:pt>
                <c:pt idx="248">
                  <c:v>0.31748538165645868</c:v>
                </c:pt>
                <c:pt idx="249">
                  <c:v>0.31803191669471703</c:v>
                </c:pt>
                <c:pt idx="250">
                  <c:v>0.31856866293928898</c:v>
                </c:pt>
                <c:pt idx="251">
                  <c:v>0.31913335282116201</c:v>
                </c:pt>
                <c:pt idx="252">
                  <c:v>0.31971375054851897</c:v>
                </c:pt>
                <c:pt idx="253">
                  <c:v>0.32029231830808469</c:v>
                </c:pt>
                <c:pt idx="254">
                  <c:v>0.3208896182121283</c:v>
                </c:pt>
                <c:pt idx="255">
                  <c:v>0.32147316279724003</c:v>
                </c:pt>
                <c:pt idx="256">
                  <c:v>0.32203919312715468</c:v>
                </c:pt>
                <c:pt idx="257">
                  <c:v>0.32264564331540263</c:v>
                </c:pt>
                <c:pt idx="258">
                  <c:v>0.32325906562606599</c:v>
                </c:pt>
                <c:pt idx="259">
                  <c:v>0.32385694296798168</c:v>
                </c:pt>
                <c:pt idx="260">
                  <c:v>0.32442139777260304</c:v>
                </c:pt>
                <c:pt idx="261">
                  <c:v>0.32501462990043833</c:v>
                </c:pt>
                <c:pt idx="262">
                  <c:v>0.32563924538392136</c:v>
                </c:pt>
                <c:pt idx="263">
                  <c:v>0.32627660391767932</c:v>
                </c:pt>
                <c:pt idx="264">
                  <c:v>0.32689554517706271</c:v>
                </c:pt>
                <c:pt idx="265">
                  <c:v>0.327525769887341</c:v>
                </c:pt>
                <c:pt idx="266">
                  <c:v>0.3281852614520317</c:v>
                </c:pt>
                <c:pt idx="267">
                  <c:v>0.3288445877778447</c:v>
                </c:pt>
                <c:pt idx="268">
                  <c:v>0.32949661494150001</c:v>
                </c:pt>
                <c:pt idx="269">
                  <c:v>0.33013377182054665</c:v>
                </c:pt>
                <c:pt idx="270">
                  <c:v>0.33074225846576361</c:v>
                </c:pt>
                <c:pt idx="271">
                  <c:v>0.33140144969420066</c:v>
                </c:pt>
                <c:pt idx="272">
                  <c:v>0.33206478296313163</c:v>
                </c:pt>
                <c:pt idx="273">
                  <c:v>0.33264293064364131</c:v>
                </c:pt>
                <c:pt idx="274">
                  <c:v>0.33326992067031469</c:v>
                </c:pt>
                <c:pt idx="275">
                  <c:v>0.33388738687085201</c:v>
                </c:pt>
                <c:pt idx="276">
                  <c:v>0.33444736978644429</c:v>
                </c:pt>
                <c:pt idx="277">
                  <c:v>0.3350823933879587</c:v>
                </c:pt>
                <c:pt idx="278">
                  <c:v>0.33570695040648602</c:v>
                </c:pt>
                <c:pt idx="279">
                  <c:v>0.33628544331349536</c:v>
                </c:pt>
                <c:pt idx="280">
                  <c:v>0.33686968828248504</c:v>
                </c:pt>
                <c:pt idx="281">
                  <c:v>0.33746790845282398</c:v>
                </c:pt>
                <c:pt idx="282">
                  <c:v>0.3380779513527527</c:v>
                </c:pt>
                <c:pt idx="283">
                  <c:v>0.33868732080721603</c:v>
                </c:pt>
                <c:pt idx="284">
                  <c:v>0.33928173318038263</c:v>
                </c:pt>
                <c:pt idx="285">
                  <c:v>0.33986310738790432</c:v>
                </c:pt>
                <c:pt idx="286">
                  <c:v>0.34044149935069729</c:v>
                </c:pt>
                <c:pt idx="287">
                  <c:v>0.34104374952555633</c:v>
                </c:pt>
                <c:pt idx="288">
                  <c:v>0.34165735400057634</c:v>
                </c:pt>
                <c:pt idx="289">
                  <c:v>0.34226925315358003</c:v>
                </c:pt>
                <c:pt idx="290">
                  <c:v>0.34287073882164365</c:v>
                </c:pt>
                <c:pt idx="291">
                  <c:v>0.34348219659781326</c:v>
                </c:pt>
                <c:pt idx="292">
                  <c:v>0.3440990521143017</c:v>
                </c:pt>
                <c:pt idx="293">
                  <c:v>0.34469491191991602</c:v>
                </c:pt>
                <c:pt idx="294">
                  <c:v>0.34524868008899562</c:v>
                </c:pt>
                <c:pt idx="295">
                  <c:v>0.34582284966551802</c:v>
                </c:pt>
                <c:pt idx="296">
                  <c:v>0.34648464121808864</c:v>
                </c:pt>
                <c:pt idx="297">
                  <c:v>0.34709776628278127</c:v>
                </c:pt>
                <c:pt idx="298">
                  <c:v>0.34769026475650633</c:v>
                </c:pt>
                <c:pt idx="299">
                  <c:v>0.34829292528023803</c:v>
                </c:pt>
                <c:pt idx="300">
                  <c:v>0.34888248458498233</c:v>
                </c:pt>
                <c:pt idx="301">
                  <c:v>0.34950231651176206</c:v>
                </c:pt>
                <c:pt idx="302">
                  <c:v>0.35014277216489731</c:v>
                </c:pt>
                <c:pt idx="303">
                  <c:v>0.35073445818294596</c:v>
                </c:pt>
                <c:pt idx="304">
                  <c:v>0.35130624198827903</c:v>
                </c:pt>
                <c:pt idx="305">
                  <c:v>0.35189338202689169</c:v>
                </c:pt>
                <c:pt idx="306">
                  <c:v>0.35252761104257302</c:v>
                </c:pt>
                <c:pt idx="307">
                  <c:v>0.3531305091920896</c:v>
                </c:pt>
                <c:pt idx="308">
                  <c:v>0.35370261473596565</c:v>
                </c:pt>
                <c:pt idx="309">
                  <c:v>0.35426438786032838</c:v>
                </c:pt>
                <c:pt idx="310">
                  <c:v>0.35485160873945737</c:v>
                </c:pt>
                <c:pt idx="311">
                  <c:v>0.35543697003679969</c:v>
                </c:pt>
                <c:pt idx="312">
                  <c:v>0.35600600198068194</c:v>
                </c:pt>
                <c:pt idx="313">
                  <c:v>0.35655827433878207</c:v>
                </c:pt>
                <c:pt idx="314">
                  <c:v>0.35712618244083938</c:v>
                </c:pt>
                <c:pt idx="315">
                  <c:v>0.35770341427382696</c:v>
                </c:pt>
                <c:pt idx="316">
                  <c:v>0.35826403481072333</c:v>
                </c:pt>
                <c:pt idx="317">
                  <c:v>0.35882203929295864</c:v>
                </c:pt>
                <c:pt idx="318">
                  <c:v>0.35936721412371869</c:v>
                </c:pt>
                <c:pt idx="319">
                  <c:v>0.3598944353280033</c:v>
                </c:pt>
                <c:pt idx="320">
                  <c:v>0.36043398199937005</c:v>
                </c:pt>
                <c:pt idx="321">
                  <c:v>0.36098645573363103</c:v>
                </c:pt>
                <c:pt idx="322">
                  <c:v>0.36153660323495601</c:v>
                </c:pt>
                <c:pt idx="323">
                  <c:v>0.36203403550482571</c:v>
                </c:pt>
                <c:pt idx="324">
                  <c:v>0.36255805779043837</c:v>
                </c:pt>
                <c:pt idx="325">
                  <c:v>0.36310997607625861</c:v>
                </c:pt>
                <c:pt idx="326">
                  <c:v>0.36365162824966574</c:v>
                </c:pt>
                <c:pt idx="327">
                  <c:v>0.36419657026180302</c:v>
                </c:pt>
                <c:pt idx="328">
                  <c:v>0.36473487848371472</c:v>
                </c:pt>
                <c:pt idx="329">
                  <c:v>0.36525794988614568</c:v>
                </c:pt>
                <c:pt idx="330">
                  <c:v>0.36577782501402734</c:v>
                </c:pt>
                <c:pt idx="331">
                  <c:v>0.36628192562901934</c:v>
                </c:pt>
                <c:pt idx="332">
                  <c:v>0.36676596566982794</c:v>
                </c:pt>
                <c:pt idx="333">
                  <c:v>0.3672410945452973</c:v>
                </c:pt>
                <c:pt idx="334">
                  <c:v>0.36772461106535298</c:v>
                </c:pt>
                <c:pt idx="335">
                  <c:v>0.36821870064139467</c:v>
                </c:pt>
                <c:pt idx="336">
                  <c:v>0.36871550196913733</c:v>
                </c:pt>
                <c:pt idx="337">
                  <c:v>0.36919496051830897</c:v>
                </c:pt>
                <c:pt idx="338">
                  <c:v>0.36966633364038198</c:v>
                </c:pt>
                <c:pt idx="339">
                  <c:v>0.37013976286663336</c:v>
                </c:pt>
                <c:pt idx="340">
                  <c:v>0.37058756414736232</c:v>
                </c:pt>
                <c:pt idx="341">
                  <c:v>0.371045493596112</c:v>
                </c:pt>
                <c:pt idx="342">
                  <c:v>0.37152542770991898</c:v>
                </c:pt>
                <c:pt idx="343">
                  <c:v>0.37199358834178736</c:v>
                </c:pt>
                <c:pt idx="344">
                  <c:v>0.3724558317563203</c:v>
                </c:pt>
                <c:pt idx="345">
                  <c:v>0.37291590507241229</c:v>
                </c:pt>
                <c:pt idx="346">
                  <c:v>0.37337662048582027</c:v>
                </c:pt>
                <c:pt idx="347">
                  <c:v>0.37378934193059665</c:v>
                </c:pt>
                <c:pt idx="348">
                  <c:v>0.37419960776082201</c:v>
                </c:pt>
                <c:pt idx="349">
                  <c:v>0.37465404263647867</c:v>
                </c:pt>
                <c:pt idx="350">
                  <c:v>0.37509457218897801</c:v>
                </c:pt>
                <c:pt idx="351">
                  <c:v>0.37551647472774069</c:v>
                </c:pt>
                <c:pt idx="352">
                  <c:v>0.37592286130466263</c:v>
                </c:pt>
                <c:pt idx="353">
                  <c:v>0.37632359709824703</c:v>
                </c:pt>
                <c:pt idx="354">
                  <c:v>0.37671759026794399</c:v>
                </c:pt>
                <c:pt idx="355">
                  <c:v>0.37711556725243334</c:v>
                </c:pt>
                <c:pt idx="356">
                  <c:v>0.37753144009321504</c:v>
                </c:pt>
                <c:pt idx="357">
                  <c:v>0.37790441485463466</c:v>
                </c:pt>
                <c:pt idx="358">
                  <c:v>0.37829446849054765</c:v>
                </c:pt>
                <c:pt idx="359">
                  <c:v>0.37874443213303172</c:v>
                </c:pt>
                <c:pt idx="360">
                  <c:v>0.37911845656128368</c:v>
                </c:pt>
                <c:pt idx="361">
                  <c:v>0.37948556698256536</c:v>
                </c:pt>
                <c:pt idx="362">
                  <c:v>0.37987319349274967</c:v>
                </c:pt>
                <c:pt idx="363">
                  <c:v>0.38023667525079669</c:v>
                </c:pt>
                <c:pt idx="364">
                  <c:v>0.3805866809079177</c:v>
                </c:pt>
                <c:pt idx="365">
                  <c:v>0.38094159028717534</c:v>
                </c:pt>
                <c:pt idx="366">
                  <c:v>0.38132363662340363</c:v>
                </c:pt>
                <c:pt idx="367">
                  <c:v>0.3817112437341923</c:v>
                </c:pt>
                <c:pt idx="368">
                  <c:v>0.38206111523968705</c:v>
                </c:pt>
                <c:pt idx="369">
                  <c:v>0.38235807666408667</c:v>
                </c:pt>
                <c:pt idx="370">
                  <c:v>0.38269452784018571</c:v>
                </c:pt>
                <c:pt idx="371">
                  <c:v>0.38304039506686266</c:v>
                </c:pt>
                <c:pt idx="372">
                  <c:v>0.38337757370337161</c:v>
                </c:pt>
                <c:pt idx="373">
                  <c:v>0.38370590749438965</c:v>
                </c:pt>
                <c:pt idx="374">
                  <c:v>0.38402955068447703</c:v>
                </c:pt>
                <c:pt idx="375">
                  <c:v>0.38435394875476003</c:v>
                </c:pt>
                <c:pt idx="376">
                  <c:v>0.38468168245271128</c:v>
                </c:pt>
                <c:pt idx="377">
                  <c:v>0.38497559247194629</c:v>
                </c:pt>
                <c:pt idx="378">
                  <c:v>0.3852732616095203</c:v>
                </c:pt>
                <c:pt idx="379">
                  <c:v>0.38559313879073437</c:v>
                </c:pt>
                <c:pt idx="380">
                  <c:v>0.38586630855540466</c:v>
                </c:pt>
                <c:pt idx="381">
                  <c:v>0.38613341424516506</c:v>
                </c:pt>
                <c:pt idx="382">
                  <c:v>0.38641213783035006</c:v>
                </c:pt>
                <c:pt idx="383">
                  <c:v>0.38669993292384836</c:v>
                </c:pt>
                <c:pt idx="384">
                  <c:v>0.38695737866779467</c:v>
                </c:pt>
                <c:pt idx="385">
                  <c:v>0.38721822085783764</c:v>
                </c:pt>
                <c:pt idx="386">
                  <c:v>0.38752346310617164</c:v>
                </c:pt>
                <c:pt idx="387">
                  <c:v>0.38779916787412033</c:v>
                </c:pt>
                <c:pt idx="388">
                  <c:v>0.38807600385705526</c:v>
                </c:pt>
                <c:pt idx="389">
                  <c:v>0.38836900842995098</c:v>
                </c:pt>
                <c:pt idx="390">
                  <c:v>0.38864313039852499</c:v>
                </c:pt>
                <c:pt idx="391">
                  <c:v>0.38889648832329771</c:v>
                </c:pt>
                <c:pt idx="392">
                  <c:v>0.38912196787894437</c:v>
                </c:pt>
                <c:pt idx="393">
                  <c:v>0.38931472975023401</c:v>
                </c:pt>
                <c:pt idx="394">
                  <c:v>0.38957224837748</c:v>
                </c:pt>
                <c:pt idx="395">
                  <c:v>0.38983783424214263</c:v>
                </c:pt>
                <c:pt idx="396">
                  <c:v>0.39004785474477499</c:v>
                </c:pt>
                <c:pt idx="397">
                  <c:v>0.39026832140308265</c:v>
                </c:pt>
                <c:pt idx="398">
                  <c:v>0.39048409088643371</c:v>
                </c:pt>
                <c:pt idx="399">
                  <c:v>0.39070070141440899</c:v>
                </c:pt>
                <c:pt idx="400">
                  <c:v>0.39096299484442637</c:v>
                </c:pt>
                <c:pt idx="401">
                  <c:v>0.39120788514373434</c:v>
                </c:pt>
                <c:pt idx="402">
                  <c:v>0.39140681986500403</c:v>
                </c:pt>
                <c:pt idx="403">
                  <c:v>0.39155431327967632</c:v>
                </c:pt>
                <c:pt idx="404">
                  <c:v>0.39171629227649968</c:v>
                </c:pt>
                <c:pt idx="405">
                  <c:v>0.39190147974440431</c:v>
                </c:pt>
                <c:pt idx="406">
                  <c:v>0.3921039262765203</c:v>
                </c:pt>
                <c:pt idx="407">
                  <c:v>0.39230666852814333</c:v>
                </c:pt>
                <c:pt idx="408">
                  <c:v>0.39249886723408367</c:v>
                </c:pt>
                <c:pt idx="409">
                  <c:v>0.39269290487065361</c:v>
                </c:pt>
                <c:pt idx="410">
                  <c:v>0.39291962504303096</c:v>
                </c:pt>
                <c:pt idx="411">
                  <c:v>0.39307222916628665</c:v>
                </c:pt>
                <c:pt idx="412">
                  <c:v>0.39320188443153398</c:v>
                </c:pt>
                <c:pt idx="413">
                  <c:v>0.39338060795111529</c:v>
                </c:pt>
                <c:pt idx="414">
                  <c:v>0.39354793037720032</c:v>
                </c:pt>
                <c:pt idx="415">
                  <c:v>0.39370426432529965</c:v>
                </c:pt>
                <c:pt idx="416">
                  <c:v>0.39385707126932862</c:v>
                </c:pt>
                <c:pt idx="417">
                  <c:v>0.3940212309167353</c:v>
                </c:pt>
                <c:pt idx="418">
                  <c:v>0.39417769220968096</c:v>
                </c:pt>
                <c:pt idx="419">
                  <c:v>0.39431935251176564</c:v>
                </c:pt>
                <c:pt idx="420">
                  <c:v>0.39444672825936467</c:v>
                </c:pt>
                <c:pt idx="421">
                  <c:v>0.39458267839868261</c:v>
                </c:pt>
                <c:pt idx="422">
                  <c:v>0.39473463653484298</c:v>
                </c:pt>
                <c:pt idx="423">
                  <c:v>0.3948967920184277</c:v>
                </c:pt>
                <c:pt idx="424">
                  <c:v>0.39503731889808397</c:v>
                </c:pt>
                <c:pt idx="425">
                  <c:v>0.39516078386752634</c:v>
                </c:pt>
                <c:pt idx="426">
                  <c:v>0.39526938534685535</c:v>
                </c:pt>
                <c:pt idx="427">
                  <c:v>0.39536531005657499</c:v>
                </c:pt>
                <c:pt idx="428">
                  <c:v>0.39548835857208364</c:v>
                </c:pt>
                <c:pt idx="429">
                  <c:v>0.39562744127205168</c:v>
                </c:pt>
                <c:pt idx="430">
                  <c:v>0.39576126189477395</c:v>
                </c:pt>
                <c:pt idx="431">
                  <c:v>0.3958941498108513</c:v>
                </c:pt>
                <c:pt idx="432">
                  <c:v>0.39601401345286802</c:v>
                </c:pt>
                <c:pt idx="433">
                  <c:v>0.3961265071753477</c:v>
                </c:pt>
                <c:pt idx="434">
                  <c:v>0.39626718176203068</c:v>
                </c:pt>
                <c:pt idx="435">
                  <c:v>0.39636839759898201</c:v>
                </c:pt>
                <c:pt idx="436">
                  <c:v>0.39645890908627868</c:v>
                </c:pt>
                <c:pt idx="437">
                  <c:v>0.39659228812258268</c:v>
                </c:pt>
                <c:pt idx="438">
                  <c:v>0.39668668410390034</c:v>
                </c:pt>
                <c:pt idx="439">
                  <c:v>0.39677821045678535</c:v>
                </c:pt>
                <c:pt idx="440">
                  <c:v>0.39688440084602866</c:v>
                </c:pt>
                <c:pt idx="441">
                  <c:v>0.39694580374427169</c:v>
                </c:pt>
                <c:pt idx="442">
                  <c:v>0.397036612831066</c:v>
                </c:pt>
                <c:pt idx="443">
                  <c:v>0.3971672261502967</c:v>
                </c:pt>
                <c:pt idx="444">
                  <c:v>0.39730649861466732</c:v>
                </c:pt>
                <c:pt idx="445">
                  <c:v>0.39740276964784499</c:v>
                </c:pt>
                <c:pt idx="446">
                  <c:v>0.39747985722118301</c:v>
                </c:pt>
                <c:pt idx="447">
                  <c:v>0.39756798747835731</c:v>
                </c:pt>
                <c:pt idx="448">
                  <c:v>0.39766238695301936</c:v>
                </c:pt>
                <c:pt idx="449">
                  <c:v>0.3977821272740763</c:v>
                </c:pt>
                <c:pt idx="450">
                  <c:v>0.39791165737941303</c:v>
                </c:pt>
                <c:pt idx="451">
                  <c:v>0.39800297492471898</c:v>
                </c:pt>
                <c:pt idx="452">
                  <c:v>0.39806434714862565</c:v>
                </c:pt>
                <c:pt idx="453">
                  <c:v>0.39814297438061463</c:v>
                </c:pt>
                <c:pt idx="454">
                  <c:v>0.39827217898393036</c:v>
                </c:pt>
                <c:pt idx="455">
                  <c:v>0.39837417792549074</c:v>
                </c:pt>
                <c:pt idx="456">
                  <c:v>0.39844193492531671</c:v>
                </c:pt>
                <c:pt idx="457">
                  <c:v>0.39849362141377132</c:v>
                </c:pt>
                <c:pt idx="458">
                  <c:v>0.39857637254632766</c:v>
                </c:pt>
                <c:pt idx="459">
                  <c:v>0.3986878509419583</c:v>
                </c:pt>
                <c:pt idx="460">
                  <c:v>0.39880937146980627</c:v>
                </c:pt>
                <c:pt idx="461">
                  <c:v>0.39891440820464735</c:v>
                </c:pt>
                <c:pt idx="462">
                  <c:v>0.39898202830308899</c:v>
                </c:pt>
                <c:pt idx="463">
                  <c:v>0.39906592304573901</c:v>
                </c:pt>
                <c:pt idx="464">
                  <c:v>0.39918116276997467</c:v>
                </c:pt>
                <c:pt idx="465">
                  <c:v>0.39926536666608597</c:v>
                </c:pt>
                <c:pt idx="466">
                  <c:v>0.39934174858033938</c:v>
                </c:pt>
                <c:pt idx="467">
                  <c:v>0.39941499692371168</c:v>
                </c:pt>
                <c:pt idx="468">
                  <c:v>0.39948815574624402</c:v>
                </c:pt>
                <c:pt idx="469">
                  <c:v>0.399596756708753</c:v>
                </c:pt>
                <c:pt idx="470">
                  <c:v>0.39970682264104102</c:v>
                </c:pt>
                <c:pt idx="471">
                  <c:v>0.39980057380422135</c:v>
                </c:pt>
                <c:pt idx="472">
                  <c:v>0.39991752764739968</c:v>
                </c:pt>
                <c:pt idx="473">
                  <c:v>0.400010702848768</c:v>
                </c:pt>
                <c:pt idx="474">
                  <c:v>0.4000835368182063</c:v>
                </c:pt>
                <c:pt idx="475">
                  <c:v>0.40016481992560299</c:v>
                </c:pt>
                <c:pt idx="476">
                  <c:v>0.40023787441113262</c:v>
                </c:pt>
                <c:pt idx="477">
                  <c:v>0.40034815546726832</c:v>
                </c:pt>
                <c:pt idx="478">
                  <c:v>0.40050754106341363</c:v>
                </c:pt>
                <c:pt idx="479">
                  <c:v>0.4006264150003877</c:v>
                </c:pt>
                <c:pt idx="480">
                  <c:v>0.4007210000621037</c:v>
                </c:pt>
                <c:pt idx="481">
                  <c:v>0.40080089752766263</c:v>
                </c:pt>
                <c:pt idx="482">
                  <c:v>0.40087636814876637</c:v>
                </c:pt>
                <c:pt idx="483">
                  <c:v>0.40096875897423939</c:v>
                </c:pt>
                <c:pt idx="484">
                  <c:v>0.40107796560966835</c:v>
                </c:pt>
                <c:pt idx="485">
                  <c:v>0.40120120873236903</c:v>
                </c:pt>
                <c:pt idx="486">
                  <c:v>0.40135530206572395</c:v>
                </c:pt>
                <c:pt idx="487">
                  <c:v>0.40141010128950932</c:v>
                </c:pt>
                <c:pt idx="488">
                  <c:v>0.40142416599060332</c:v>
                </c:pt>
                <c:pt idx="489">
                  <c:v>0.40158105419746498</c:v>
                </c:pt>
                <c:pt idx="490">
                  <c:v>0.40171959094114262</c:v>
                </c:pt>
                <c:pt idx="491">
                  <c:v>0.40184136052197766</c:v>
                </c:pt>
                <c:pt idx="492">
                  <c:v>0.40196706413386735</c:v>
                </c:pt>
                <c:pt idx="493">
                  <c:v>0.40208351226854866</c:v>
                </c:pt>
                <c:pt idx="494">
                  <c:v>0.40219690118117235</c:v>
                </c:pt>
                <c:pt idx="495">
                  <c:v>0.40231564018009563</c:v>
                </c:pt>
                <c:pt idx="496">
                  <c:v>0.40244760365488369</c:v>
                </c:pt>
                <c:pt idx="497">
                  <c:v>0.40254466362051461</c:v>
                </c:pt>
                <c:pt idx="498">
                  <c:v>0.40264297558806406</c:v>
                </c:pt>
                <c:pt idx="499">
                  <c:v>0.40277616504147035</c:v>
                </c:pt>
                <c:pt idx="500">
                  <c:v>0.40292220910604465</c:v>
                </c:pt>
                <c:pt idx="501">
                  <c:v>0.40307190508470764</c:v>
                </c:pt>
                <c:pt idx="502">
                  <c:v>0.40321090247361663</c:v>
                </c:pt>
                <c:pt idx="503">
                  <c:v>0.40332607113852298</c:v>
                </c:pt>
                <c:pt idx="504">
                  <c:v>0.4034851875217596</c:v>
                </c:pt>
                <c:pt idx="505">
                  <c:v>0.40362666415560405</c:v>
                </c:pt>
                <c:pt idx="506">
                  <c:v>0.40370745545554626</c:v>
                </c:pt>
                <c:pt idx="507">
                  <c:v>0.40380079872640234</c:v>
                </c:pt>
                <c:pt idx="508">
                  <c:v>0.40390449362859199</c:v>
                </c:pt>
                <c:pt idx="509">
                  <c:v>0.40402990245951864</c:v>
                </c:pt>
                <c:pt idx="510">
                  <c:v>0.40419020490016561</c:v>
                </c:pt>
                <c:pt idx="511">
                  <c:v>0.40432587459819097</c:v>
                </c:pt>
                <c:pt idx="512">
                  <c:v>0.40446536647213532</c:v>
                </c:pt>
                <c:pt idx="513">
                  <c:v>0.40461406708616626</c:v>
                </c:pt>
                <c:pt idx="514">
                  <c:v>0.40467074184263702</c:v>
                </c:pt>
                <c:pt idx="515">
                  <c:v>0.40475695591411226</c:v>
                </c:pt>
                <c:pt idx="516">
                  <c:v>0.40492144757049164</c:v>
                </c:pt>
                <c:pt idx="517">
                  <c:v>0.40515382598070598</c:v>
                </c:pt>
                <c:pt idx="518">
                  <c:v>0.40528270839011266</c:v>
                </c:pt>
                <c:pt idx="519">
                  <c:v>0.40541528244625735</c:v>
                </c:pt>
                <c:pt idx="520">
                  <c:v>0.40562019094306362</c:v>
                </c:pt>
                <c:pt idx="521">
                  <c:v>0.40580350825796696</c:v>
                </c:pt>
                <c:pt idx="522">
                  <c:v>0.40593965621786526</c:v>
                </c:pt>
                <c:pt idx="523">
                  <c:v>0.40604350892278102</c:v>
                </c:pt>
                <c:pt idx="524">
                  <c:v>0.40615830438686101</c:v>
                </c:pt>
                <c:pt idx="525">
                  <c:v>0.40634237249788363</c:v>
                </c:pt>
                <c:pt idx="526">
                  <c:v>0.40648736403879898</c:v>
                </c:pt>
                <c:pt idx="527">
                  <c:v>0.40657578590263771</c:v>
                </c:pt>
                <c:pt idx="528">
                  <c:v>0.40677701804343869</c:v>
                </c:pt>
                <c:pt idx="529">
                  <c:v>0.40695984691744563</c:v>
                </c:pt>
                <c:pt idx="530">
                  <c:v>0.4071043913214043</c:v>
                </c:pt>
                <c:pt idx="531">
                  <c:v>0.40723155046036302</c:v>
                </c:pt>
                <c:pt idx="532">
                  <c:v>0.40735986183782535</c:v>
                </c:pt>
                <c:pt idx="533">
                  <c:v>0.40750818511778969</c:v>
                </c:pt>
                <c:pt idx="534">
                  <c:v>0.40765936733634694</c:v>
                </c:pt>
                <c:pt idx="535">
                  <c:v>0.40775308909630564</c:v>
                </c:pt>
                <c:pt idx="536">
                  <c:v>0.40793611770156901</c:v>
                </c:pt>
                <c:pt idx="537">
                  <c:v>0.40811318356983967</c:v>
                </c:pt>
                <c:pt idx="538">
                  <c:v>0.40819053873948596</c:v>
                </c:pt>
                <c:pt idx="539">
                  <c:v>0.40836641050761702</c:v>
                </c:pt>
                <c:pt idx="540">
                  <c:v>0.40848449446755669</c:v>
                </c:pt>
                <c:pt idx="541">
                  <c:v>0.40858193901579071</c:v>
                </c:pt>
                <c:pt idx="542">
                  <c:v>0.40884902837625831</c:v>
                </c:pt>
                <c:pt idx="543">
                  <c:v>0.40897754223240734</c:v>
                </c:pt>
                <c:pt idx="544">
                  <c:v>0.40907979478915335</c:v>
                </c:pt>
                <c:pt idx="545">
                  <c:v>0.40926027784405933</c:v>
                </c:pt>
                <c:pt idx="546">
                  <c:v>0.40937005321458764</c:v>
                </c:pt>
                <c:pt idx="547">
                  <c:v>0.40953824883370565</c:v>
                </c:pt>
                <c:pt idx="548">
                  <c:v>0.40973987103644299</c:v>
                </c:pt>
                <c:pt idx="549">
                  <c:v>0.40987815454154902</c:v>
                </c:pt>
                <c:pt idx="550">
                  <c:v>0.41001152990676437</c:v>
                </c:pt>
                <c:pt idx="551">
                  <c:v>0.41016178487806904</c:v>
                </c:pt>
                <c:pt idx="552">
                  <c:v>0.41032603495084463</c:v>
                </c:pt>
                <c:pt idx="553">
                  <c:v>0.41046659319642931</c:v>
                </c:pt>
                <c:pt idx="554">
                  <c:v>0.41059276221435165</c:v>
                </c:pt>
                <c:pt idx="555">
                  <c:v>0.41073140794777768</c:v>
                </c:pt>
                <c:pt idx="556">
                  <c:v>0.41090467238713807</c:v>
                </c:pt>
                <c:pt idx="557">
                  <c:v>0.41108373182938535</c:v>
                </c:pt>
                <c:pt idx="558">
                  <c:v>0.41122242639788831</c:v>
                </c:pt>
                <c:pt idx="559">
                  <c:v>0.41132421869717034</c:v>
                </c:pt>
                <c:pt idx="560">
                  <c:v>0.41144137376138962</c:v>
                </c:pt>
                <c:pt idx="561">
                  <c:v>0.4115420955736237</c:v>
                </c:pt>
                <c:pt idx="562">
                  <c:v>0.41175289626050232</c:v>
                </c:pt>
                <c:pt idx="563">
                  <c:v>0.41209213589324739</c:v>
                </c:pt>
                <c:pt idx="564">
                  <c:v>0.41219403765852031</c:v>
                </c:pt>
                <c:pt idx="565">
                  <c:v>0.41231789439808636</c:v>
                </c:pt>
                <c:pt idx="566">
                  <c:v>0.4124860668601063</c:v>
                </c:pt>
                <c:pt idx="567">
                  <c:v>0.41261141710546695</c:v>
                </c:pt>
                <c:pt idx="568">
                  <c:v>0.41274341981660867</c:v>
                </c:pt>
                <c:pt idx="569">
                  <c:v>0.41295473128262467</c:v>
                </c:pt>
                <c:pt idx="570">
                  <c:v>0.413225101390917</c:v>
                </c:pt>
                <c:pt idx="571">
                  <c:v>0.41340005571557431</c:v>
                </c:pt>
                <c:pt idx="572">
                  <c:v>0.41349648487509832</c:v>
                </c:pt>
                <c:pt idx="573">
                  <c:v>0.41362528990904907</c:v>
                </c:pt>
                <c:pt idx="574">
                  <c:v>0.41387665249444033</c:v>
                </c:pt>
                <c:pt idx="575">
                  <c:v>0.4141553315129764</c:v>
                </c:pt>
                <c:pt idx="576">
                  <c:v>0.414363111431092</c:v>
                </c:pt>
                <c:pt idx="577">
                  <c:v>0.4145406740134483</c:v>
                </c:pt>
                <c:pt idx="578">
                  <c:v>0.4148032736382623</c:v>
                </c:pt>
                <c:pt idx="579">
                  <c:v>0.41488671659878368</c:v>
                </c:pt>
                <c:pt idx="580">
                  <c:v>0.41504118032012433</c:v>
                </c:pt>
                <c:pt idx="581">
                  <c:v>0.41536535961996868</c:v>
                </c:pt>
                <c:pt idx="582">
                  <c:v>0.41556246707403127</c:v>
                </c:pt>
                <c:pt idx="583">
                  <c:v>0.41571704624587036</c:v>
                </c:pt>
                <c:pt idx="584">
                  <c:v>0.41588843413132137</c:v>
                </c:pt>
                <c:pt idx="585">
                  <c:v>0.41610110514562365</c:v>
                </c:pt>
                <c:pt idx="586">
                  <c:v>0.416218062984546</c:v>
                </c:pt>
                <c:pt idx="587">
                  <c:v>0.41643803274808233</c:v>
                </c:pt>
                <c:pt idx="588">
                  <c:v>0.41676252335349667</c:v>
                </c:pt>
                <c:pt idx="589">
                  <c:v>0.41702270076664066</c:v>
                </c:pt>
                <c:pt idx="590">
                  <c:v>0.41709962126016936</c:v>
                </c:pt>
                <c:pt idx="591">
                  <c:v>0.417212935643483</c:v>
                </c:pt>
                <c:pt idx="592">
                  <c:v>0.4174462914467913</c:v>
                </c:pt>
                <c:pt idx="593">
                  <c:v>0.41753381474763263</c:v>
                </c:pt>
                <c:pt idx="594">
                  <c:v>0.41762208520725136</c:v>
                </c:pt>
                <c:pt idx="595">
                  <c:v>0.41780402217014534</c:v>
                </c:pt>
                <c:pt idx="596">
                  <c:v>0.41808408426067539</c:v>
                </c:pt>
                <c:pt idx="597">
                  <c:v>0.41816450465309168</c:v>
                </c:pt>
                <c:pt idx="598">
                  <c:v>0.41834062729617666</c:v>
                </c:pt>
                <c:pt idx="599">
                  <c:v>0.4185978601575327</c:v>
                </c:pt>
                <c:pt idx="600">
                  <c:v>0.41871135006518401</c:v>
                </c:pt>
                <c:pt idx="601">
                  <c:v>0.41871135006518401</c:v>
                </c:pt>
                <c:pt idx="602">
                  <c:v>0.41888132498463465</c:v>
                </c:pt>
                <c:pt idx="603">
                  <c:v>0.41906369471227861</c:v>
                </c:pt>
                <c:pt idx="604">
                  <c:v>0.41937115791040663</c:v>
                </c:pt>
                <c:pt idx="605">
                  <c:v>0.4195883738172867</c:v>
                </c:pt>
                <c:pt idx="606">
                  <c:v>0.41972955948687868</c:v>
                </c:pt>
                <c:pt idx="607">
                  <c:v>0.41992755548640304</c:v>
                </c:pt>
                <c:pt idx="608">
                  <c:v>0.42012685615671064</c:v>
                </c:pt>
                <c:pt idx="609">
                  <c:v>0.42025882874363302</c:v>
                </c:pt>
                <c:pt idx="610">
                  <c:v>0.42045282756592828</c:v>
                </c:pt>
                <c:pt idx="611">
                  <c:v>0.420551778701169</c:v>
                </c:pt>
                <c:pt idx="612">
                  <c:v>0.42052159799019861</c:v>
                </c:pt>
                <c:pt idx="613">
                  <c:v>0.42062609306229964</c:v>
                </c:pt>
                <c:pt idx="614">
                  <c:v>0.42079304639508502</c:v>
                </c:pt>
                <c:pt idx="615">
                  <c:v>0.42100375330546203</c:v>
                </c:pt>
                <c:pt idx="616">
                  <c:v>0.42117113014949031</c:v>
                </c:pt>
                <c:pt idx="617">
                  <c:v>0.421387648042089</c:v>
                </c:pt>
                <c:pt idx="618">
                  <c:v>0.42158690499092494</c:v>
                </c:pt>
                <c:pt idx="619">
                  <c:v>0.42173978318876965</c:v>
                </c:pt>
                <c:pt idx="620">
                  <c:v>0.42188664901596601</c:v>
                </c:pt>
                <c:pt idx="621">
                  <c:v>0.42208410869280266</c:v>
                </c:pt>
                <c:pt idx="622">
                  <c:v>0.42236080252378633</c:v>
                </c:pt>
                <c:pt idx="623">
                  <c:v>0.4225796377760227</c:v>
                </c:pt>
                <c:pt idx="624">
                  <c:v>0.4228143273524243</c:v>
                </c:pt>
                <c:pt idx="625">
                  <c:v>0.42307668156102762</c:v>
                </c:pt>
                <c:pt idx="626">
                  <c:v>0.42330207729047697</c:v>
                </c:pt>
                <c:pt idx="627">
                  <c:v>0.42345593636823758</c:v>
                </c:pt>
                <c:pt idx="628">
                  <c:v>0.42359154360824069</c:v>
                </c:pt>
                <c:pt idx="629">
                  <c:v>0.42377966844761766</c:v>
                </c:pt>
                <c:pt idx="630">
                  <c:v>0.42396027990291069</c:v>
                </c:pt>
                <c:pt idx="631">
                  <c:v>0.42422598790033295</c:v>
                </c:pt>
                <c:pt idx="632">
                  <c:v>0.42446918648656373</c:v>
                </c:pt>
                <c:pt idx="633">
                  <c:v>0.42459639929023568</c:v>
                </c:pt>
                <c:pt idx="634">
                  <c:v>0.42474633807691631</c:v>
                </c:pt>
                <c:pt idx="635">
                  <c:v>0.42486938911797106</c:v>
                </c:pt>
                <c:pt idx="636">
                  <c:v>0.42501661916851363</c:v>
                </c:pt>
                <c:pt idx="637">
                  <c:v>0.42528079050645534</c:v>
                </c:pt>
                <c:pt idx="638">
                  <c:v>0.42546775058029668</c:v>
                </c:pt>
                <c:pt idx="639">
                  <c:v>0.42561615909631567</c:v>
                </c:pt>
                <c:pt idx="640">
                  <c:v>0.42580755739453302</c:v>
                </c:pt>
                <c:pt idx="641">
                  <c:v>0.425959766154278</c:v>
                </c:pt>
                <c:pt idx="642">
                  <c:v>0.42614239063951231</c:v>
                </c:pt>
                <c:pt idx="643">
                  <c:v>0.42635097037973163</c:v>
                </c:pt>
                <c:pt idx="644">
                  <c:v>0.42657509919755338</c:v>
                </c:pt>
                <c:pt idx="645">
                  <c:v>0.42672982208199262</c:v>
                </c:pt>
                <c:pt idx="646">
                  <c:v>0.42692598483633271</c:v>
                </c:pt>
                <c:pt idx="647">
                  <c:v>0.42711884905626135</c:v>
                </c:pt>
                <c:pt idx="648">
                  <c:v>0.42723027191530033</c:v>
                </c:pt>
                <c:pt idx="649">
                  <c:v>0.42735893767713834</c:v>
                </c:pt>
                <c:pt idx="650">
                  <c:v>0.42751321395620062</c:v>
                </c:pt>
                <c:pt idx="651">
                  <c:v>0.42771088461009965</c:v>
                </c:pt>
                <c:pt idx="652">
                  <c:v>0.42797102924079206</c:v>
                </c:pt>
                <c:pt idx="653">
                  <c:v>0.42823168180307231</c:v>
                </c:pt>
                <c:pt idx="654">
                  <c:v>0.42846420440267802</c:v>
                </c:pt>
                <c:pt idx="655">
                  <c:v>0.42867597740771229</c:v>
                </c:pt>
                <c:pt idx="656">
                  <c:v>0.4288497981682573</c:v>
                </c:pt>
                <c:pt idx="657">
                  <c:v>0.42897658712430503</c:v>
                </c:pt>
                <c:pt idx="658">
                  <c:v>0.42912230979775939</c:v>
                </c:pt>
                <c:pt idx="659">
                  <c:v>0.42927163919520334</c:v>
                </c:pt>
                <c:pt idx="660">
                  <c:v>0.42935413054892596</c:v>
                </c:pt>
                <c:pt idx="661">
                  <c:v>0.42951734150217269</c:v>
                </c:pt>
                <c:pt idx="662">
                  <c:v>0.42974618606006132</c:v>
                </c:pt>
                <c:pt idx="663">
                  <c:v>0.42991769739302405</c:v>
                </c:pt>
                <c:pt idx="664">
                  <c:v>0.43012617363711664</c:v>
                </c:pt>
                <c:pt idx="665">
                  <c:v>0.43033955085515502</c:v>
                </c:pt>
                <c:pt idx="666">
                  <c:v>0.43048077549730301</c:v>
                </c:pt>
                <c:pt idx="667">
                  <c:v>0.43065981673860931</c:v>
                </c:pt>
                <c:pt idx="668">
                  <c:v>0.43088068278776098</c:v>
                </c:pt>
                <c:pt idx="669">
                  <c:v>0.43108142453400067</c:v>
                </c:pt>
                <c:pt idx="670">
                  <c:v>0.43126401456660135</c:v>
                </c:pt>
                <c:pt idx="671">
                  <c:v>0.431501173604318</c:v>
                </c:pt>
                <c:pt idx="672">
                  <c:v>0.43168413643428871</c:v>
                </c:pt>
                <c:pt idx="673">
                  <c:v>0.43184636568420864</c:v>
                </c:pt>
                <c:pt idx="674">
                  <c:v>0.43198506108604534</c:v>
                </c:pt>
                <c:pt idx="675">
                  <c:v>0.43209889731054935</c:v>
                </c:pt>
                <c:pt idx="676">
                  <c:v>0.43226500634805437</c:v>
                </c:pt>
                <c:pt idx="677">
                  <c:v>0.43244615847104934</c:v>
                </c:pt>
                <c:pt idx="678">
                  <c:v>0.43264498141964464</c:v>
                </c:pt>
                <c:pt idx="679">
                  <c:v>0.43287051991273268</c:v>
                </c:pt>
                <c:pt idx="680">
                  <c:v>0.43309247308098864</c:v>
                </c:pt>
                <c:pt idx="681">
                  <c:v>0.43330682959679062</c:v>
                </c:pt>
                <c:pt idx="682">
                  <c:v>0.43353454548080633</c:v>
                </c:pt>
                <c:pt idx="683">
                  <c:v>0.43379211603477136</c:v>
                </c:pt>
                <c:pt idx="684">
                  <c:v>0.43401635847574599</c:v>
                </c:pt>
                <c:pt idx="685">
                  <c:v>0.43421186371978032</c:v>
                </c:pt>
                <c:pt idx="686">
                  <c:v>0.43447474184878637</c:v>
                </c:pt>
                <c:pt idx="687">
                  <c:v>0.43472886773273939</c:v>
                </c:pt>
                <c:pt idx="688">
                  <c:v>0.43499764765835475</c:v>
                </c:pt>
                <c:pt idx="689">
                  <c:v>0.43527361576102103</c:v>
                </c:pt>
                <c:pt idx="690">
                  <c:v>0.43552104329435865</c:v>
                </c:pt>
                <c:pt idx="691">
                  <c:v>0.43584952084594736</c:v>
                </c:pt>
                <c:pt idx="692">
                  <c:v>0.43615247658729767</c:v>
                </c:pt>
                <c:pt idx="693">
                  <c:v>0.43641791853637063</c:v>
                </c:pt>
                <c:pt idx="694">
                  <c:v>0.43670226162989567</c:v>
                </c:pt>
                <c:pt idx="695">
                  <c:v>0.436951405347276</c:v>
                </c:pt>
                <c:pt idx="696">
                  <c:v>0.43708707506256167</c:v>
                </c:pt>
                <c:pt idx="697">
                  <c:v>0.43733199745510137</c:v>
                </c:pt>
                <c:pt idx="698">
                  <c:v>0.43762267726446896</c:v>
                </c:pt>
                <c:pt idx="699">
                  <c:v>0.43790664055305401</c:v>
                </c:pt>
                <c:pt idx="700">
                  <c:v>0.43826594330025498</c:v>
                </c:pt>
                <c:pt idx="701">
                  <c:v>0.43854987703075737</c:v>
                </c:pt>
                <c:pt idx="702">
                  <c:v>0.43877436579643803</c:v>
                </c:pt>
                <c:pt idx="703">
                  <c:v>0.43904634156035166</c:v>
                </c:pt>
                <c:pt idx="704">
                  <c:v>0.43927495835976299</c:v>
                </c:pt>
                <c:pt idx="705">
                  <c:v>0.43950524775067562</c:v>
                </c:pt>
                <c:pt idx="706">
                  <c:v>0.43975707634700134</c:v>
                </c:pt>
                <c:pt idx="707">
                  <c:v>0.4400410729983677</c:v>
                </c:pt>
                <c:pt idx="708">
                  <c:v>0.44029290763293866</c:v>
                </c:pt>
                <c:pt idx="709">
                  <c:v>0.44056214920757464</c:v>
                </c:pt>
                <c:pt idx="710">
                  <c:v>0.44078691165675171</c:v>
                </c:pt>
                <c:pt idx="711">
                  <c:v>0.44097573189443101</c:v>
                </c:pt>
                <c:pt idx="712">
                  <c:v>0.44115052522543136</c:v>
                </c:pt>
                <c:pt idx="713">
                  <c:v>0.44137821826377427</c:v>
                </c:pt>
                <c:pt idx="714">
                  <c:v>0.44159466754714533</c:v>
                </c:pt>
                <c:pt idx="715">
                  <c:v>0.44183245383662068</c:v>
                </c:pt>
                <c:pt idx="716">
                  <c:v>0.44209043745582366</c:v>
                </c:pt>
                <c:pt idx="717">
                  <c:v>0.44228344971647671</c:v>
                </c:pt>
                <c:pt idx="718">
                  <c:v>0.44248584203794733</c:v>
                </c:pt>
                <c:pt idx="719">
                  <c:v>0.44269854219882404</c:v>
                </c:pt>
                <c:pt idx="720">
                  <c:v>0.44291308645235761</c:v>
                </c:pt>
                <c:pt idx="721">
                  <c:v>0.44312322209958571</c:v>
                </c:pt>
                <c:pt idx="722">
                  <c:v>0.44335919838022031</c:v>
                </c:pt>
                <c:pt idx="723">
                  <c:v>0.44355821519728061</c:v>
                </c:pt>
                <c:pt idx="724">
                  <c:v>0.44374280034895364</c:v>
                </c:pt>
                <c:pt idx="725">
                  <c:v>0.44392313285304669</c:v>
                </c:pt>
                <c:pt idx="726">
                  <c:v>0.44409809775401832</c:v>
                </c:pt>
                <c:pt idx="727">
                  <c:v>0.4442349273590977</c:v>
                </c:pt>
                <c:pt idx="728">
                  <c:v>0.44435226016493035</c:v>
                </c:pt>
                <c:pt idx="729">
                  <c:v>0.44446093912861695</c:v>
                </c:pt>
                <c:pt idx="730">
                  <c:v>0.44458195958646601</c:v>
                </c:pt>
                <c:pt idx="731">
                  <c:v>0.44468889165769271</c:v>
                </c:pt>
                <c:pt idx="732">
                  <c:v>0.44481499287923837</c:v>
                </c:pt>
                <c:pt idx="733">
                  <c:v>0.44497087432759064</c:v>
                </c:pt>
                <c:pt idx="734">
                  <c:v>0.44510387765402437</c:v>
                </c:pt>
                <c:pt idx="735">
                  <c:v>0.4452364169109117</c:v>
                </c:pt>
                <c:pt idx="736">
                  <c:v>0.44535052048174267</c:v>
                </c:pt>
                <c:pt idx="737">
                  <c:v>0.44545936031832672</c:v>
                </c:pt>
                <c:pt idx="738">
                  <c:v>0.44554953236154399</c:v>
                </c:pt>
                <c:pt idx="739">
                  <c:v>0.44560835676670996</c:v>
                </c:pt>
                <c:pt idx="740">
                  <c:v>0.44569122246332765</c:v>
                </c:pt>
                <c:pt idx="741">
                  <c:v>0.44576218920825506</c:v>
                </c:pt>
                <c:pt idx="742">
                  <c:v>0.44584381511605403</c:v>
                </c:pt>
                <c:pt idx="743">
                  <c:v>0.44592966129722261</c:v>
                </c:pt>
                <c:pt idx="744">
                  <c:v>0.44599117910879299</c:v>
                </c:pt>
                <c:pt idx="745">
                  <c:v>0.44607589920367535</c:v>
                </c:pt>
                <c:pt idx="746">
                  <c:v>0.44615802279564604</c:v>
                </c:pt>
                <c:pt idx="747">
                  <c:v>0.44625094367253065</c:v>
                </c:pt>
                <c:pt idx="748">
                  <c:v>0.44637313745160467</c:v>
                </c:pt>
                <c:pt idx="749">
                  <c:v>0.44646735049134501</c:v>
                </c:pt>
                <c:pt idx="750">
                  <c:v>0.44653412920002267</c:v>
                </c:pt>
                <c:pt idx="751">
                  <c:v>0.44663026856559201</c:v>
                </c:pt>
                <c:pt idx="752">
                  <c:v>0.44672999369653871</c:v>
                </c:pt>
                <c:pt idx="753">
                  <c:v>0.446832606264358</c:v>
                </c:pt>
                <c:pt idx="754">
                  <c:v>0.4469466346570683</c:v>
                </c:pt>
                <c:pt idx="755">
                  <c:v>0.44707314970171869</c:v>
                </c:pt>
                <c:pt idx="756">
                  <c:v>0.44718381741441832</c:v>
                </c:pt>
                <c:pt idx="757">
                  <c:v>0.44730563155582637</c:v>
                </c:pt>
                <c:pt idx="758">
                  <c:v>0.44743361056138936</c:v>
                </c:pt>
                <c:pt idx="759">
                  <c:v>0.447563064083075</c:v>
                </c:pt>
                <c:pt idx="760">
                  <c:v>0.44771010014330531</c:v>
                </c:pt>
                <c:pt idx="761">
                  <c:v>0.44787363660602963</c:v>
                </c:pt>
                <c:pt idx="762">
                  <c:v>0.44802591848793633</c:v>
                </c:pt>
                <c:pt idx="763">
                  <c:v>0.44818810100516099</c:v>
                </c:pt>
                <c:pt idx="764">
                  <c:v>0.44834908400459739</c:v>
                </c:pt>
                <c:pt idx="765">
                  <c:v>0.44849526937314033</c:v>
                </c:pt>
                <c:pt idx="766">
                  <c:v>0.44865902901133836</c:v>
                </c:pt>
                <c:pt idx="767">
                  <c:v>0.44884800614876302</c:v>
                </c:pt>
                <c:pt idx="768">
                  <c:v>0.44901563817386969</c:v>
                </c:pt>
                <c:pt idx="769">
                  <c:v>0.4491737580199513</c:v>
                </c:pt>
                <c:pt idx="770">
                  <c:v>0.44934726294246596</c:v>
                </c:pt>
                <c:pt idx="771">
                  <c:v>0.44950168518423367</c:v>
                </c:pt>
                <c:pt idx="772">
                  <c:v>0.44963605508163029</c:v>
                </c:pt>
                <c:pt idx="773">
                  <c:v>0.44979079058676502</c:v>
                </c:pt>
                <c:pt idx="774">
                  <c:v>0.44995170039254201</c:v>
                </c:pt>
                <c:pt idx="775">
                  <c:v>0.45010616351972194</c:v>
                </c:pt>
                <c:pt idx="776">
                  <c:v>0.45026365069335733</c:v>
                </c:pt>
                <c:pt idx="777">
                  <c:v>0.450422645567502</c:v>
                </c:pt>
                <c:pt idx="778">
                  <c:v>0.45058287320504836</c:v>
                </c:pt>
                <c:pt idx="779">
                  <c:v>0.45073681978871338</c:v>
                </c:pt>
                <c:pt idx="780">
                  <c:v>0.45088931739521132</c:v>
                </c:pt>
                <c:pt idx="781">
                  <c:v>0.45104510832276201</c:v>
                </c:pt>
                <c:pt idx="782">
                  <c:v>0.45120626395485569</c:v>
                </c:pt>
                <c:pt idx="783">
                  <c:v>0.45135276053220835</c:v>
                </c:pt>
                <c:pt idx="784">
                  <c:v>0.45149351238126334</c:v>
                </c:pt>
                <c:pt idx="785">
                  <c:v>0.45163258596810468</c:v>
                </c:pt>
                <c:pt idx="786">
                  <c:v>0.45178132957739364</c:v>
                </c:pt>
                <c:pt idx="787">
                  <c:v>0.45192445315900764</c:v>
                </c:pt>
                <c:pt idx="788">
                  <c:v>0.45206865129579205</c:v>
                </c:pt>
                <c:pt idx="789">
                  <c:v>0.45223034755355801</c:v>
                </c:pt>
                <c:pt idx="790">
                  <c:v>0.45237480494320231</c:v>
                </c:pt>
                <c:pt idx="791">
                  <c:v>0.45249769948353941</c:v>
                </c:pt>
                <c:pt idx="792">
                  <c:v>0.45263677004604136</c:v>
                </c:pt>
                <c:pt idx="793">
                  <c:v>0.452780281301425</c:v>
                </c:pt>
                <c:pt idx="794">
                  <c:v>0.452927171032734</c:v>
                </c:pt>
                <c:pt idx="795">
                  <c:v>0.45308431057465332</c:v>
                </c:pt>
                <c:pt idx="796">
                  <c:v>0.45323445639859899</c:v>
                </c:pt>
                <c:pt idx="797">
                  <c:v>0.45338640108943906</c:v>
                </c:pt>
                <c:pt idx="798">
                  <c:v>0.45353472600955197</c:v>
                </c:pt>
                <c:pt idx="799">
                  <c:v>0.45368019578330232</c:v>
                </c:pt>
                <c:pt idx="800">
                  <c:v>0.453819722425433</c:v>
                </c:pt>
                <c:pt idx="801">
                  <c:v>0.45396371233130672</c:v>
                </c:pt>
                <c:pt idx="802">
                  <c:v>0.45410672189629664</c:v>
                </c:pt>
                <c:pt idx="803">
                  <c:v>0.45425348927461467</c:v>
                </c:pt>
                <c:pt idx="804">
                  <c:v>0.45441035359258869</c:v>
                </c:pt>
                <c:pt idx="805">
                  <c:v>0.45455040052371637</c:v>
                </c:pt>
                <c:pt idx="806">
                  <c:v>0.45469030184627374</c:v>
                </c:pt>
                <c:pt idx="807">
                  <c:v>0.45481875933223531</c:v>
                </c:pt>
                <c:pt idx="808">
                  <c:v>0.45492330263182734</c:v>
                </c:pt>
                <c:pt idx="809">
                  <c:v>0.45504394208215132</c:v>
                </c:pt>
                <c:pt idx="810">
                  <c:v>0.45517093264759129</c:v>
                </c:pt>
                <c:pt idx="811">
                  <c:v>0.45529171034494897</c:v>
                </c:pt>
                <c:pt idx="812">
                  <c:v>0.45541335193526633</c:v>
                </c:pt>
                <c:pt idx="813">
                  <c:v>0.45553722089705068</c:v>
                </c:pt>
                <c:pt idx="814">
                  <c:v>0.45566025566215268</c:v>
                </c:pt>
                <c:pt idx="815">
                  <c:v>0.455778624616692</c:v>
                </c:pt>
                <c:pt idx="816">
                  <c:v>0.45589744589952796</c:v>
                </c:pt>
                <c:pt idx="817">
                  <c:v>0.456019366011232</c:v>
                </c:pt>
                <c:pt idx="818">
                  <c:v>0.45614050293213532</c:v>
                </c:pt>
                <c:pt idx="819">
                  <c:v>0.45626556172100335</c:v>
                </c:pt>
                <c:pt idx="820">
                  <c:v>0.45637469764913297</c:v>
                </c:pt>
                <c:pt idx="821">
                  <c:v>0.45647690267377866</c:v>
                </c:pt>
                <c:pt idx="822">
                  <c:v>0.45658199412652473</c:v>
                </c:pt>
                <c:pt idx="823">
                  <c:v>0.45667513307313362</c:v>
                </c:pt>
                <c:pt idx="824">
                  <c:v>0.45677026079248834</c:v>
                </c:pt>
                <c:pt idx="825">
                  <c:v>0.45686198470526468</c:v>
                </c:pt>
                <c:pt idx="826">
                  <c:v>0.45696690182737831</c:v>
                </c:pt>
                <c:pt idx="827">
                  <c:v>0.45707202717889933</c:v>
                </c:pt>
                <c:pt idx="828">
                  <c:v>0.45718531770617798</c:v>
                </c:pt>
                <c:pt idx="829">
                  <c:v>0.45729611795138997</c:v>
                </c:pt>
                <c:pt idx="830">
                  <c:v>0.45742038782209266</c:v>
                </c:pt>
                <c:pt idx="831">
                  <c:v>0.45753718942151633</c:v>
                </c:pt>
                <c:pt idx="832">
                  <c:v>0.45764991729039134</c:v>
                </c:pt>
                <c:pt idx="833">
                  <c:v>0.45775814545368765</c:v>
                </c:pt>
                <c:pt idx="834">
                  <c:v>0.45787138173603498</c:v>
                </c:pt>
                <c:pt idx="835">
                  <c:v>0.45797533240109906</c:v>
                </c:pt>
                <c:pt idx="836">
                  <c:v>0.45805875908519539</c:v>
                </c:pt>
                <c:pt idx="837">
                  <c:v>0.458159782296998</c:v>
                </c:pt>
                <c:pt idx="838">
                  <c:v>0.45826768370175969</c:v>
                </c:pt>
                <c:pt idx="839">
                  <c:v>0.45837594880386767</c:v>
                </c:pt>
                <c:pt idx="840">
                  <c:v>0.45849637914133035</c:v>
                </c:pt>
                <c:pt idx="841">
                  <c:v>0.4586070668072873</c:v>
                </c:pt>
                <c:pt idx="842">
                  <c:v>0.45871315331769363</c:v>
                </c:pt>
                <c:pt idx="843">
                  <c:v>0.45881690026771033</c:v>
                </c:pt>
                <c:pt idx="844">
                  <c:v>0.45892410343029039</c:v>
                </c:pt>
                <c:pt idx="845">
                  <c:v>0.45902782511908269</c:v>
                </c:pt>
                <c:pt idx="846">
                  <c:v>0.45913653443113372</c:v>
                </c:pt>
                <c:pt idx="847">
                  <c:v>0.45925162796910807</c:v>
                </c:pt>
                <c:pt idx="848">
                  <c:v>0.45936077327493668</c:v>
                </c:pt>
                <c:pt idx="849">
                  <c:v>0.45947243710387697</c:v>
                </c:pt>
                <c:pt idx="850">
                  <c:v>0.459573556220716</c:v>
                </c:pt>
                <c:pt idx="851">
                  <c:v>0.45966338611416396</c:v>
                </c:pt>
                <c:pt idx="852">
                  <c:v>0.45976271144758835</c:v>
                </c:pt>
                <c:pt idx="853">
                  <c:v>0.45985235377521666</c:v>
                </c:pt>
                <c:pt idx="854">
                  <c:v>0.45995778818142369</c:v>
                </c:pt>
                <c:pt idx="855">
                  <c:v>0.46007893249420873</c:v>
                </c:pt>
                <c:pt idx="856">
                  <c:v>0.46019683482644164</c:v>
                </c:pt>
                <c:pt idx="857">
                  <c:v>0.46032753438722135</c:v>
                </c:pt>
                <c:pt idx="858">
                  <c:v>0.46044423010622398</c:v>
                </c:pt>
                <c:pt idx="859">
                  <c:v>0.46056376149401035</c:v>
                </c:pt>
                <c:pt idx="860">
                  <c:v>0.46067874510104928</c:v>
                </c:pt>
                <c:pt idx="861">
                  <c:v>0.46079571097726868</c:v>
                </c:pt>
                <c:pt idx="862">
                  <c:v>0.46091120231057198</c:v>
                </c:pt>
                <c:pt idx="863">
                  <c:v>0.461027466244263</c:v>
                </c:pt>
                <c:pt idx="864">
                  <c:v>0.46115666827356566</c:v>
                </c:pt>
                <c:pt idx="865">
                  <c:v>0.46125928634968399</c:v>
                </c:pt>
                <c:pt idx="866">
                  <c:v>0.46133842888984072</c:v>
                </c:pt>
                <c:pt idx="867">
                  <c:v>0.46143835683824469</c:v>
                </c:pt>
                <c:pt idx="868">
                  <c:v>0.46152731845382472</c:v>
                </c:pt>
                <c:pt idx="869">
                  <c:v>0.46162580527665703</c:v>
                </c:pt>
                <c:pt idx="870">
                  <c:v>0.46174921337562935</c:v>
                </c:pt>
                <c:pt idx="871">
                  <c:v>0.46185800748769967</c:v>
                </c:pt>
                <c:pt idx="872">
                  <c:v>0.46195949020914834</c:v>
                </c:pt>
                <c:pt idx="873">
                  <c:v>0.46206361762847131</c:v>
                </c:pt>
                <c:pt idx="874">
                  <c:v>0.46214919697280504</c:v>
                </c:pt>
                <c:pt idx="875">
                  <c:v>0.46224071632183433</c:v>
                </c:pt>
                <c:pt idx="876">
                  <c:v>0.46232694440875671</c:v>
                </c:pt>
                <c:pt idx="877">
                  <c:v>0.46240430475249134</c:v>
                </c:pt>
                <c:pt idx="878">
                  <c:v>0.46248229082688797</c:v>
                </c:pt>
                <c:pt idx="879">
                  <c:v>0.46256463052739932</c:v>
                </c:pt>
                <c:pt idx="880">
                  <c:v>0.4626378074052</c:v>
                </c:pt>
                <c:pt idx="881">
                  <c:v>0.46269913132502133</c:v>
                </c:pt>
                <c:pt idx="882">
                  <c:v>0.46276745983458833</c:v>
                </c:pt>
                <c:pt idx="883">
                  <c:v>0.46282853947382163</c:v>
                </c:pt>
                <c:pt idx="884">
                  <c:v>0.46290145840140395</c:v>
                </c:pt>
                <c:pt idx="885">
                  <c:v>0.46298774366182999</c:v>
                </c:pt>
                <c:pt idx="886">
                  <c:v>0.46306139624845066</c:v>
                </c:pt>
                <c:pt idx="887">
                  <c:v>0.46314902273103026</c:v>
                </c:pt>
                <c:pt idx="888">
                  <c:v>0.46321790635007004</c:v>
                </c:pt>
                <c:pt idx="889">
                  <c:v>0.46326289281248162</c:v>
                </c:pt>
                <c:pt idx="890">
                  <c:v>0.46331497914266101</c:v>
                </c:pt>
                <c:pt idx="891">
                  <c:v>0.46337170488923202</c:v>
                </c:pt>
                <c:pt idx="892">
                  <c:v>0.4634099873380137</c:v>
                </c:pt>
                <c:pt idx="893">
                  <c:v>0.46346051803476701</c:v>
                </c:pt>
                <c:pt idx="894">
                  <c:v>0.46351941655743367</c:v>
                </c:pt>
                <c:pt idx="895">
                  <c:v>0.46356897757131499</c:v>
                </c:pt>
                <c:pt idx="896">
                  <c:v>0.46361757077232096</c:v>
                </c:pt>
                <c:pt idx="897">
                  <c:v>0.46366356567684636</c:v>
                </c:pt>
                <c:pt idx="898">
                  <c:v>0.46370344605957264</c:v>
                </c:pt>
                <c:pt idx="899">
                  <c:v>0.46374915909105602</c:v>
                </c:pt>
                <c:pt idx="900">
                  <c:v>0.46380328883423166</c:v>
                </c:pt>
                <c:pt idx="901">
                  <c:v>0.46384037606814771</c:v>
                </c:pt>
                <c:pt idx="902">
                  <c:v>0.46386769686214135</c:v>
                </c:pt>
                <c:pt idx="903">
                  <c:v>0.46389798758665068</c:v>
                </c:pt>
                <c:pt idx="904">
                  <c:v>0.46391769737630567</c:v>
                </c:pt>
                <c:pt idx="905">
                  <c:v>0.46393951465282068</c:v>
                </c:pt>
                <c:pt idx="906">
                  <c:v>0.46396943259097534</c:v>
                </c:pt>
                <c:pt idx="907">
                  <c:v>0.4640070061190163</c:v>
                </c:pt>
                <c:pt idx="908">
                  <c:v>0.46404595974913238</c:v>
                </c:pt>
                <c:pt idx="909">
                  <c:v>0.46410319633496094</c:v>
                </c:pt>
                <c:pt idx="910">
                  <c:v>0.46415452172649901</c:v>
                </c:pt>
                <c:pt idx="911">
                  <c:v>0.464200150319451</c:v>
                </c:pt>
                <c:pt idx="912">
                  <c:v>0.46427411328458373</c:v>
                </c:pt>
                <c:pt idx="913">
                  <c:v>0.46435126979946001</c:v>
                </c:pt>
                <c:pt idx="914">
                  <c:v>0.46445008489830064</c:v>
                </c:pt>
                <c:pt idx="915">
                  <c:v>0.46459996216757898</c:v>
                </c:pt>
                <c:pt idx="916">
                  <c:v>0.46471731920840303</c:v>
                </c:pt>
                <c:pt idx="917">
                  <c:v>0.46481050924449435</c:v>
                </c:pt>
                <c:pt idx="918">
                  <c:v>0.46493669198613835</c:v>
                </c:pt>
                <c:pt idx="919">
                  <c:v>0.4650633151436927</c:v>
                </c:pt>
                <c:pt idx="920">
                  <c:v>0.46520101094470573</c:v>
                </c:pt>
                <c:pt idx="921">
                  <c:v>0.46536031398485006</c:v>
                </c:pt>
                <c:pt idx="922">
                  <c:v>0.46554211872878737</c:v>
                </c:pt>
                <c:pt idx="923">
                  <c:v>0.465700195883127</c:v>
                </c:pt>
                <c:pt idx="924">
                  <c:v>0.46585883646349369</c:v>
                </c:pt>
                <c:pt idx="925">
                  <c:v>0.46603912170159106</c:v>
                </c:pt>
                <c:pt idx="926">
                  <c:v>0.46620891660999231</c:v>
                </c:pt>
                <c:pt idx="927">
                  <c:v>0.4663788216066207</c:v>
                </c:pt>
                <c:pt idx="928">
                  <c:v>0.46655287196790701</c:v>
                </c:pt>
                <c:pt idx="929">
                  <c:v>0.46672420007716231</c:v>
                </c:pt>
                <c:pt idx="930">
                  <c:v>0.466887678151999</c:v>
                </c:pt>
                <c:pt idx="931">
                  <c:v>0.46705890524789834</c:v>
                </c:pt>
                <c:pt idx="932">
                  <c:v>0.46724511930406137</c:v>
                </c:pt>
                <c:pt idx="933">
                  <c:v>0.4674055209095857</c:v>
                </c:pt>
                <c:pt idx="934">
                  <c:v>0.46755548341443198</c:v>
                </c:pt>
                <c:pt idx="935">
                  <c:v>0.46769776356388865</c:v>
                </c:pt>
                <c:pt idx="936">
                  <c:v>0.46783025991503463</c:v>
                </c:pt>
                <c:pt idx="937">
                  <c:v>0.46794895234357242</c:v>
                </c:pt>
                <c:pt idx="938">
                  <c:v>0.46805618271030963</c:v>
                </c:pt>
                <c:pt idx="939">
                  <c:v>0.46816448612924599</c:v>
                </c:pt>
                <c:pt idx="940">
                  <c:v>0.46824939051217468</c:v>
                </c:pt>
                <c:pt idx="941">
                  <c:v>0.46831200313025767</c:v>
                </c:pt>
                <c:pt idx="942">
                  <c:v>0.46836999168962534</c:v>
                </c:pt>
                <c:pt idx="943">
                  <c:v>0.46839272531096032</c:v>
                </c:pt>
                <c:pt idx="944">
                  <c:v>0.46841626898633465</c:v>
                </c:pt>
                <c:pt idx="945">
                  <c:v>0.46842793129539134</c:v>
                </c:pt>
                <c:pt idx="946">
                  <c:v>0.46843037867231763</c:v>
                </c:pt>
                <c:pt idx="947">
                  <c:v>0.46842412531500061</c:v>
                </c:pt>
                <c:pt idx="948">
                  <c:v>0.46841566844695004</c:v>
                </c:pt>
                <c:pt idx="949">
                  <c:v>0.46839364616898232</c:v>
                </c:pt>
                <c:pt idx="950">
                  <c:v>0.46837071128310193</c:v>
                </c:pt>
                <c:pt idx="951">
                  <c:v>0.46835268280150499</c:v>
                </c:pt>
                <c:pt idx="952">
                  <c:v>0.46831604832116569</c:v>
                </c:pt>
                <c:pt idx="953">
                  <c:v>0.46827693431683332</c:v>
                </c:pt>
                <c:pt idx="954">
                  <c:v>0.46821770850842331</c:v>
                </c:pt>
                <c:pt idx="955">
                  <c:v>0.46813580812949601</c:v>
                </c:pt>
                <c:pt idx="956">
                  <c:v>0.46805454104935301</c:v>
                </c:pt>
                <c:pt idx="957">
                  <c:v>0.46797842201349399</c:v>
                </c:pt>
                <c:pt idx="958">
                  <c:v>0.467887892036845</c:v>
                </c:pt>
                <c:pt idx="959">
                  <c:v>0.4678065040893733</c:v>
                </c:pt>
                <c:pt idx="960">
                  <c:v>0.46771713758177902</c:v>
                </c:pt>
                <c:pt idx="961">
                  <c:v>0.46759164758989136</c:v>
                </c:pt>
                <c:pt idx="962">
                  <c:v>0.46745190951902132</c:v>
                </c:pt>
                <c:pt idx="963">
                  <c:v>0.46730134901484394</c:v>
                </c:pt>
                <c:pt idx="964">
                  <c:v>0.46713529488089028</c:v>
                </c:pt>
                <c:pt idx="965">
                  <c:v>0.46695738164573292</c:v>
                </c:pt>
                <c:pt idx="966">
                  <c:v>0.46677679513192299</c:v>
                </c:pt>
                <c:pt idx="967">
                  <c:v>0.46656573757493663</c:v>
                </c:pt>
                <c:pt idx="968">
                  <c:v>0.46634779463026804</c:v>
                </c:pt>
                <c:pt idx="969">
                  <c:v>0.46608862891586939</c:v>
                </c:pt>
                <c:pt idx="970">
                  <c:v>0.46581699847427399</c:v>
                </c:pt>
                <c:pt idx="971">
                  <c:v>0.46549210622133635</c:v>
                </c:pt>
                <c:pt idx="972">
                  <c:v>0.46513941820847632</c:v>
                </c:pt>
                <c:pt idx="973">
                  <c:v>0.46472291259013332</c:v>
                </c:pt>
                <c:pt idx="974">
                  <c:v>0.46427398079366039</c:v>
                </c:pt>
                <c:pt idx="975">
                  <c:v>0.46377403179935967</c:v>
                </c:pt>
                <c:pt idx="976">
                  <c:v>0.46321507407157131</c:v>
                </c:pt>
                <c:pt idx="977">
                  <c:v>0.46265116503803738</c:v>
                </c:pt>
                <c:pt idx="978">
                  <c:v>0.46204571233900299</c:v>
                </c:pt>
                <c:pt idx="979">
                  <c:v>0.46140169822802263</c:v>
                </c:pt>
                <c:pt idx="980">
                  <c:v>0.46072156051878893</c:v>
                </c:pt>
                <c:pt idx="981">
                  <c:v>0.45995584164453068</c:v>
                </c:pt>
                <c:pt idx="982">
                  <c:v>0.45916472106243605</c:v>
                </c:pt>
                <c:pt idx="983">
                  <c:v>0.458322532641879</c:v>
                </c:pt>
                <c:pt idx="984">
                  <c:v>0.45743699148729267</c:v>
                </c:pt>
                <c:pt idx="985">
                  <c:v>0.4565145956013173</c:v>
                </c:pt>
                <c:pt idx="986">
                  <c:v>0.45556136377453399</c:v>
                </c:pt>
                <c:pt idx="987">
                  <c:v>0.45455853288670567</c:v>
                </c:pt>
                <c:pt idx="988">
                  <c:v>0.45352129970037863</c:v>
                </c:pt>
                <c:pt idx="989">
                  <c:v>0.45244435178716769</c:v>
                </c:pt>
                <c:pt idx="990">
                  <c:v>0.45133851002143599</c:v>
                </c:pt>
                <c:pt idx="991">
                  <c:v>0.45018852054307068</c:v>
                </c:pt>
                <c:pt idx="992">
                  <c:v>0.44901724491675304</c:v>
                </c:pt>
                <c:pt idx="993">
                  <c:v>0.44781330998729968</c:v>
                </c:pt>
                <c:pt idx="994">
                  <c:v>0.44663205049182503</c:v>
                </c:pt>
                <c:pt idx="995">
                  <c:v>0.44541844046089268</c:v>
                </c:pt>
                <c:pt idx="996">
                  <c:v>0.4441932122988313</c:v>
                </c:pt>
                <c:pt idx="997">
                  <c:v>0.44297115440189899</c:v>
                </c:pt>
                <c:pt idx="998">
                  <c:v>0.44169234978477001</c:v>
                </c:pt>
                <c:pt idx="999">
                  <c:v>0.44043849215817737</c:v>
                </c:pt>
                <c:pt idx="1000">
                  <c:v>0.43917682225466032</c:v>
                </c:pt>
                <c:pt idx="1001">
                  <c:v>0.43791158363125132</c:v>
                </c:pt>
                <c:pt idx="1002">
                  <c:v>0.4366440126797097</c:v>
                </c:pt>
                <c:pt idx="1003">
                  <c:v>0.43539705237742571</c:v>
                </c:pt>
                <c:pt idx="1004">
                  <c:v>0.43411184472371733</c:v>
                </c:pt>
                <c:pt idx="1005">
                  <c:v>0.43290723746893628</c:v>
                </c:pt>
                <c:pt idx="1006">
                  <c:v>0.43168585536148196</c:v>
                </c:pt>
                <c:pt idx="1007">
                  <c:v>0.43059550009531328</c:v>
                </c:pt>
                <c:pt idx="1008">
                  <c:v>0.42954499753861503</c:v>
                </c:pt>
                <c:pt idx="1009">
                  <c:v>0.42864156205004034</c:v>
                </c:pt>
                <c:pt idx="1010">
                  <c:v>0.42781802670579633</c:v>
                </c:pt>
                <c:pt idx="1011">
                  <c:v>0.4271681830073763</c:v>
                </c:pt>
                <c:pt idx="1012">
                  <c:v>0.42666789480310835</c:v>
                </c:pt>
                <c:pt idx="1013">
                  <c:v>0.42631973173698495</c:v>
                </c:pt>
                <c:pt idx="1014">
                  <c:v>0.42618031003086437</c:v>
                </c:pt>
                <c:pt idx="1015">
                  <c:v>0.4262097792363273</c:v>
                </c:pt>
                <c:pt idx="1016">
                  <c:v>0.42639855099360197</c:v>
                </c:pt>
                <c:pt idx="1017">
                  <c:v>0.42674603241846104</c:v>
                </c:pt>
                <c:pt idx="1018">
                  <c:v>0.42722115170932834</c:v>
                </c:pt>
                <c:pt idx="1019">
                  <c:v>0.42777243743241233</c:v>
                </c:pt>
                <c:pt idx="1020">
                  <c:v>0.42837095351739901</c:v>
                </c:pt>
                <c:pt idx="1021">
                  <c:v>0.42908075405845736</c:v>
                </c:pt>
                <c:pt idx="1022">
                  <c:v>0.4297679357292703</c:v>
                </c:pt>
                <c:pt idx="1023">
                  <c:v>0.43051941660868032</c:v>
                </c:pt>
                <c:pt idx="1024">
                  <c:v>0.4312344159115617</c:v>
                </c:pt>
                <c:pt idx="1025">
                  <c:v>0.43195866324175564</c:v>
                </c:pt>
                <c:pt idx="1026">
                  <c:v>0.43266820530085831</c:v>
                </c:pt>
                <c:pt idx="1027">
                  <c:v>0.433366460336092</c:v>
                </c:pt>
                <c:pt idx="1028">
                  <c:v>0.43405333862483503</c:v>
                </c:pt>
                <c:pt idx="1029">
                  <c:v>0.43473586802215869</c:v>
                </c:pt>
                <c:pt idx="1030">
                  <c:v>0.43540431002327296</c:v>
                </c:pt>
                <c:pt idx="1031">
                  <c:v>0.43605396578069661</c:v>
                </c:pt>
                <c:pt idx="1032">
                  <c:v>0.43670967096792862</c:v>
                </c:pt>
                <c:pt idx="1033">
                  <c:v>0.43734849207236431</c:v>
                </c:pt>
                <c:pt idx="1034">
                  <c:v>0.43798456376320666</c:v>
                </c:pt>
                <c:pt idx="1035">
                  <c:v>0.43861144332425633</c:v>
                </c:pt>
                <c:pt idx="1036">
                  <c:v>0.43921103478256568</c:v>
                </c:pt>
                <c:pt idx="1037">
                  <c:v>0.43980070362759366</c:v>
                </c:pt>
                <c:pt idx="1038">
                  <c:v>0.44036648930508565</c:v>
                </c:pt>
                <c:pt idx="1039">
                  <c:v>0.4409093441364777</c:v>
                </c:pt>
                <c:pt idx="1040">
                  <c:v>0.44144606169646899</c:v>
                </c:pt>
                <c:pt idx="1041">
                  <c:v>0.44196197823755129</c:v>
                </c:pt>
                <c:pt idx="1042">
                  <c:v>0.44246518156838838</c:v>
                </c:pt>
                <c:pt idx="1043">
                  <c:v>0.44294367676198032</c:v>
                </c:pt>
                <c:pt idx="1044">
                  <c:v>0.44340338117884098</c:v>
                </c:pt>
                <c:pt idx="1045">
                  <c:v>0.44383418712837602</c:v>
                </c:pt>
                <c:pt idx="1046">
                  <c:v>0.44424105601258973</c:v>
                </c:pt>
                <c:pt idx="1047">
                  <c:v>0.44462469647642933</c:v>
                </c:pt>
                <c:pt idx="1048">
                  <c:v>0.44497538216569499</c:v>
                </c:pt>
                <c:pt idx="1049">
                  <c:v>0.44532569925997034</c:v>
                </c:pt>
                <c:pt idx="1050">
                  <c:v>0.44566233595752497</c:v>
                </c:pt>
                <c:pt idx="1051">
                  <c:v>0.44597782139185133</c:v>
                </c:pt>
                <c:pt idx="1052">
                  <c:v>0.44628679862507203</c:v>
                </c:pt>
                <c:pt idx="1053">
                  <c:v>0.44656590242608002</c:v>
                </c:pt>
                <c:pt idx="1054">
                  <c:v>0.44681267176391898</c:v>
                </c:pt>
                <c:pt idx="1055">
                  <c:v>0.44704884201524164</c:v>
                </c:pt>
                <c:pt idx="1056">
                  <c:v>0.44727261420855163</c:v>
                </c:pt>
                <c:pt idx="1057">
                  <c:v>0.44749120501573497</c:v>
                </c:pt>
                <c:pt idx="1058">
                  <c:v>0.44770882178841598</c:v>
                </c:pt>
                <c:pt idx="1059">
                  <c:v>0.44791990098812667</c:v>
                </c:pt>
                <c:pt idx="1060">
                  <c:v>0.44813871363150498</c:v>
                </c:pt>
                <c:pt idx="1061">
                  <c:v>0.44835736213625665</c:v>
                </c:pt>
                <c:pt idx="1062">
                  <c:v>0.44856983385522636</c:v>
                </c:pt>
                <c:pt idx="1063">
                  <c:v>0.44879158774714401</c:v>
                </c:pt>
                <c:pt idx="1064">
                  <c:v>0.44903846262576635</c:v>
                </c:pt>
                <c:pt idx="1065">
                  <c:v>0.44928957222017002</c:v>
                </c:pt>
                <c:pt idx="1066">
                  <c:v>0.44957471665601867</c:v>
                </c:pt>
                <c:pt idx="1067">
                  <c:v>0.44990093789306301</c:v>
                </c:pt>
                <c:pt idx="1068">
                  <c:v>0.45022289450742131</c:v>
                </c:pt>
                <c:pt idx="1069">
                  <c:v>0.45056094822023501</c:v>
                </c:pt>
                <c:pt idx="1070">
                  <c:v>0.45089777098929701</c:v>
                </c:pt>
                <c:pt idx="1071">
                  <c:v>0.45123750393656303</c:v>
                </c:pt>
                <c:pt idx="1072">
                  <c:v>0.45158830815854967</c:v>
                </c:pt>
                <c:pt idx="1073">
                  <c:v>0.45194841601101338</c:v>
                </c:pt>
                <c:pt idx="1074">
                  <c:v>0.45231720145512333</c:v>
                </c:pt>
                <c:pt idx="1075">
                  <c:v>0.45269985035953697</c:v>
                </c:pt>
                <c:pt idx="1076">
                  <c:v>0.45308444639503498</c:v>
                </c:pt>
                <c:pt idx="1077">
                  <c:v>0.45346871305169739</c:v>
                </c:pt>
                <c:pt idx="1078">
                  <c:v>0.45383903533925235</c:v>
                </c:pt>
                <c:pt idx="1079">
                  <c:v>0.45420007924455302</c:v>
                </c:pt>
                <c:pt idx="1080">
                  <c:v>0.45456317006333302</c:v>
                </c:pt>
                <c:pt idx="1081">
                  <c:v>0.45491504071107003</c:v>
                </c:pt>
                <c:pt idx="1082">
                  <c:v>0.455269628392373</c:v>
                </c:pt>
                <c:pt idx="1083">
                  <c:v>0.45562534976315966</c:v>
                </c:pt>
                <c:pt idx="1084">
                  <c:v>0.45597865498903739</c:v>
                </c:pt>
                <c:pt idx="1085">
                  <c:v>0.456332554404278</c:v>
                </c:pt>
                <c:pt idx="1086">
                  <c:v>0.45667146276245968</c:v>
                </c:pt>
                <c:pt idx="1087">
                  <c:v>0.45701353920928933</c:v>
                </c:pt>
                <c:pt idx="1088">
                  <c:v>0.45734860421552898</c:v>
                </c:pt>
                <c:pt idx="1089">
                  <c:v>0.45768245998702861</c:v>
                </c:pt>
                <c:pt idx="1090">
                  <c:v>0.45802590484724798</c:v>
                </c:pt>
                <c:pt idx="1091">
                  <c:v>0.45835289571929333</c:v>
                </c:pt>
                <c:pt idx="1092">
                  <c:v>0.45866095562530901</c:v>
                </c:pt>
                <c:pt idx="1093">
                  <c:v>0.45898101975614797</c:v>
                </c:pt>
                <c:pt idx="1094">
                  <c:v>0.4593079068005943</c:v>
                </c:pt>
                <c:pt idx="1095">
                  <c:v>0.45961099791131571</c:v>
                </c:pt>
                <c:pt idx="1096">
                  <c:v>0.45990799402159999</c:v>
                </c:pt>
                <c:pt idx="1097">
                  <c:v>0.46020033268659538</c:v>
                </c:pt>
                <c:pt idx="1098">
                  <c:v>0.46046931310290667</c:v>
                </c:pt>
                <c:pt idx="1099">
                  <c:v>0.46074519803372666</c:v>
                </c:pt>
                <c:pt idx="1100">
                  <c:v>0.46102592360599665</c:v>
                </c:pt>
                <c:pt idx="1101">
                  <c:v>0.461304918768628</c:v>
                </c:pt>
                <c:pt idx="1102">
                  <c:v>0.46157722525781769</c:v>
                </c:pt>
                <c:pt idx="1103">
                  <c:v>0.46183298175386733</c:v>
                </c:pt>
                <c:pt idx="1104">
                  <c:v>0.46207761502545103</c:v>
                </c:pt>
                <c:pt idx="1105">
                  <c:v>0.46232480113499935</c:v>
                </c:pt>
                <c:pt idx="1106">
                  <c:v>0.46256791629500132</c:v>
                </c:pt>
                <c:pt idx="1107">
                  <c:v>0.46281501602362063</c:v>
                </c:pt>
                <c:pt idx="1108">
                  <c:v>0.46305408111053398</c:v>
                </c:pt>
                <c:pt idx="1109">
                  <c:v>0.46329036328867068</c:v>
                </c:pt>
                <c:pt idx="1110">
                  <c:v>0.46354521655118264</c:v>
                </c:pt>
                <c:pt idx="1111">
                  <c:v>0.463784176735836</c:v>
                </c:pt>
                <c:pt idx="1112">
                  <c:v>0.46402106188503628</c:v>
                </c:pt>
                <c:pt idx="1113">
                  <c:v>0.46427233380308403</c:v>
                </c:pt>
                <c:pt idx="1114">
                  <c:v>0.46449986343434535</c:v>
                </c:pt>
                <c:pt idx="1115">
                  <c:v>0.46470233165693564</c:v>
                </c:pt>
                <c:pt idx="1116">
                  <c:v>0.46491675754065104</c:v>
                </c:pt>
                <c:pt idx="1117">
                  <c:v>0.46512486263826003</c:v>
                </c:pt>
                <c:pt idx="1118">
                  <c:v>0.4653376645310307</c:v>
                </c:pt>
                <c:pt idx="1119">
                  <c:v>0.46554972119117338</c:v>
                </c:pt>
                <c:pt idx="1120">
                  <c:v>0.46576729829220165</c:v>
                </c:pt>
                <c:pt idx="1121">
                  <c:v>0.46599548649992434</c:v>
                </c:pt>
                <c:pt idx="1122">
                  <c:v>0.46621044169765696</c:v>
                </c:pt>
                <c:pt idx="1123">
                  <c:v>0.46643091678273568</c:v>
                </c:pt>
                <c:pt idx="1124">
                  <c:v>0.46663673256444332</c:v>
                </c:pt>
                <c:pt idx="1125">
                  <c:v>0.46682080978951968</c:v>
                </c:pt>
                <c:pt idx="1126">
                  <c:v>0.46701697632207068</c:v>
                </c:pt>
                <c:pt idx="1127">
                  <c:v>0.46721513763859174</c:v>
                </c:pt>
                <c:pt idx="1128">
                  <c:v>0.46740216064166268</c:v>
                </c:pt>
                <c:pt idx="1129">
                  <c:v>0.46760773749140933</c:v>
                </c:pt>
                <c:pt idx="1130">
                  <c:v>0.46780010313744369</c:v>
                </c:pt>
                <c:pt idx="1131">
                  <c:v>0.46798569556699432</c:v>
                </c:pt>
                <c:pt idx="1132">
                  <c:v>0.46817514727237536</c:v>
                </c:pt>
                <c:pt idx="1133">
                  <c:v>0.46834392887179604</c:v>
                </c:pt>
                <c:pt idx="1134">
                  <c:v>0.46851928228107331</c:v>
                </c:pt>
                <c:pt idx="1135">
                  <c:v>0.46870108418469636</c:v>
                </c:pt>
                <c:pt idx="1136">
                  <c:v>0.46887820043405037</c:v>
                </c:pt>
                <c:pt idx="1137">
                  <c:v>0.46905007175127</c:v>
                </c:pt>
                <c:pt idx="1138">
                  <c:v>0.46922466546341202</c:v>
                </c:pt>
                <c:pt idx="1139">
                  <c:v>0.46938967659394271</c:v>
                </c:pt>
                <c:pt idx="1140">
                  <c:v>0.46953971081821838</c:v>
                </c:pt>
                <c:pt idx="1141">
                  <c:v>0.46969675019065665</c:v>
                </c:pt>
                <c:pt idx="1142">
                  <c:v>0.46985615267572767</c:v>
                </c:pt>
                <c:pt idx="1143">
                  <c:v>0.47001275765065498</c:v>
                </c:pt>
                <c:pt idx="1144">
                  <c:v>0.47017061539534427</c:v>
                </c:pt>
                <c:pt idx="1145">
                  <c:v>0.47032313979185236</c:v>
                </c:pt>
                <c:pt idx="1146">
                  <c:v>0.47047089506843504</c:v>
                </c:pt>
                <c:pt idx="1147">
                  <c:v>0.47061929619212001</c:v>
                </c:pt>
                <c:pt idx="1148">
                  <c:v>0.47076606909456736</c:v>
                </c:pt>
                <c:pt idx="1149">
                  <c:v>0.47091109552966404</c:v>
                </c:pt>
                <c:pt idx="1150">
                  <c:v>0.47105532633756403</c:v>
                </c:pt>
                <c:pt idx="1151">
                  <c:v>0.47119770337349703</c:v>
                </c:pt>
                <c:pt idx="1152">
                  <c:v>0.47133291425769602</c:v>
                </c:pt>
                <c:pt idx="1153">
                  <c:v>0.47147274271527162</c:v>
                </c:pt>
                <c:pt idx="1154">
                  <c:v>0.47161558058918129</c:v>
                </c:pt>
                <c:pt idx="1155">
                  <c:v>0.47175528746633627</c:v>
                </c:pt>
                <c:pt idx="1156">
                  <c:v>0.4718940216959493</c:v>
                </c:pt>
                <c:pt idx="1157">
                  <c:v>0.47204254224237668</c:v>
                </c:pt>
                <c:pt idx="1158">
                  <c:v>0.47216194263218664</c:v>
                </c:pt>
                <c:pt idx="1159">
                  <c:v>0.47229218078820728</c:v>
                </c:pt>
                <c:pt idx="1160">
                  <c:v>0.47242560743358464</c:v>
                </c:pt>
                <c:pt idx="1161">
                  <c:v>0.47252893990911771</c:v>
                </c:pt>
                <c:pt idx="1162">
                  <c:v>0.47265072613579601</c:v>
                </c:pt>
                <c:pt idx="1163">
                  <c:v>0.47277804632274306</c:v>
                </c:pt>
                <c:pt idx="1164">
                  <c:v>0.47288561970921394</c:v>
                </c:pt>
                <c:pt idx="1165">
                  <c:v>0.47299922093662999</c:v>
                </c:pt>
                <c:pt idx="1166">
                  <c:v>0.47311681356332863</c:v>
                </c:pt>
                <c:pt idx="1167">
                  <c:v>0.47322806034409398</c:v>
                </c:pt>
                <c:pt idx="1168">
                  <c:v>0.4733532186277763</c:v>
                </c:pt>
                <c:pt idx="1169">
                  <c:v>0.47350023530956498</c:v>
                </c:pt>
                <c:pt idx="1170">
                  <c:v>0.47362088768660399</c:v>
                </c:pt>
                <c:pt idx="1171">
                  <c:v>0.47372932274598362</c:v>
                </c:pt>
                <c:pt idx="1172">
                  <c:v>0.47385092510077137</c:v>
                </c:pt>
                <c:pt idx="1173">
                  <c:v>0.47396718978840502</c:v>
                </c:pt>
                <c:pt idx="1174">
                  <c:v>0.47408327573323034</c:v>
                </c:pt>
                <c:pt idx="1175">
                  <c:v>0.47421766967118328</c:v>
                </c:pt>
                <c:pt idx="1176">
                  <c:v>0.47433226012009594</c:v>
                </c:pt>
                <c:pt idx="1177">
                  <c:v>0.47441967443082161</c:v>
                </c:pt>
                <c:pt idx="1178">
                  <c:v>0.47452782112018704</c:v>
                </c:pt>
                <c:pt idx="1179">
                  <c:v>0.47464373212775496</c:v>
                </c:pt>
                <c:pt idx="1180">
                  <c:v>0.4747550158035303</c:v>
                </c:pt>
                <c:pt idx="1181">
                  <c:v>0.47487799468425002</c:v>
                </c:pt>
                <c:pt idx="1182">
                  <c:v>0.47498746715013634</c:v>
                </c:pt>
                <c:pt idx="1183">
                  <c:v>0.47508244664462801</c:v>
                </c:pt>
                <c:pt idx="1184">
                  <c:v>0.47518487587151137</c:v>
                </c:pt>
                <c:pt idx="1185">
                  <c:v>0.475289568190082</c:v>
                </c:pt>
                <c:pt idx="1186">
                  <c:v>0.47538793251280603</c:v>
                </c:pt>
                <c:pt idx="1187">
                  <c:v>0.47547848817518562</c:v>
                </c:pt>
                <c:pt idx="1188">
                  <c:v>0.47557891501232064</c:v>
                </c:pt>
                <c:pt idx="1189">
                  <c:v>0.47567836476767739</c:v>
                </c:pt>
                <c:pt idx="1190">
                  <c:v>0.47578029993300736</c:v>
                </c:pt>
                <c:pt idx="1191">
                  <c:v>0.47588911536712497</c:v>
                </c:pt>
                <c:pt idx="1192">
                  <c:v>0.47602020252584637</c:v>
                </c:pt>
                <c:pt idx="1193">
                  <c:v>0.47614219101514732</c:v>
                </c:pt>
                <c:pt idx="1194">
                  <c:v>0.47625145561579901</c:v>
                </c:pt>
                <c:pt idx="1195">
                  <c:v>0.47636449768234668</c:v>
                </c:pt>
                <c:pt idx="1196">
                  <c:v>0.47646402241278168</c:v>
                </c:pt>
                <c:pt idx="1197">
                  <c:v>0.47657007402256735</c:v>
                </c:pt>
                <c:pt idx="1198">
                  <c:v>0.47667059948012797</c:v>
                </c:pt>
                <c:pt idx="1199">
                  <c:v>0.47674813332690064</c:v>
                </c:pt>
                <c:pt idx="1200">
                  <c:v>0.47683038651422804</c:v>
                </c:pt>
                <c:pt idx="1201">
                  <c:v>0.47691615195767634</c:v>
                </c:pt>
                <c:pt idx="1202">
                  <c:v>0.476991766543444</c:v>
                </c:pt>
                <c:pt idx="1203">
                  <c:v>0.47707061569156267</c:v>
                </c:pt>
                <c:pt idx="1204">
                  <c:v>0.47715913538951465</c:v>
                </c:pt>
                <c:pt idx="1205">
                  <c:v>0.47724782708040103</c:v>
                </c:pt>
                <c:pt idx="1206">
                  <c:v>0.47732387610854299</c:v>
                </c:pt>
                <c:pt idx="1207">
                  <c:v>0.47741989021587566</c:v>
                </c:pt>
                <c:pt idx="1208">
                  <c:v>0.47753790189201401</c:v>
                </c:pt>
                <c:pt idx="1209">
                  <c:v>0.47763808620932902</c:v>
                </c:pt>
                <c:pt idx="1210">
                  <c:v>0.47773808069323803</c:v>
                </c:pt>
                <c:pt idx="1211">
                  <c:v>0.47783522911292825</c:v>
                </c:pt>
                <c:pt idx="1212">
                  <c:v>0.477934597432077</c:v>
                </c:pt>
                <c:pt idx="1213">
                  <c:v>0.47801474977670905</c:v>
                </c:pt>
                <c:pt idx="1214">
                  <c:v>0.47807686698091567</c:v>
                </c:pt>
                <c:pt idx="1215">
                  <c:v>0.47815397990082964</c:v>
                </c:pt>
                <c:pt idx="1216">
                  <c:v>0.47821737393450037</c:v>
                </c:pt>
                <c:pt idx="1217">
                  <c:v>0.47829629740141399</c:v>
                </c:pt>
                <c:pt idx="1218">
                  <c:v>0.47840084968000562</c:v>
                </c:pt>
                <c:pt idx="1219">
                  <c:v>0.47848610756666599</c:v>
                </c:pt>
                <c:pt idx="1220">
                  <c:v>0.47856691550854663</c:v>
                </c:pt>
                <c:pt idx="1221">
                  <c:v>0.47864489068416932</c:v>
                </c:pt>
                <c:pt idx="1222">
                  <c:v>0.47872045434305166</c:v>
                </c:pt>
                <c:pt idx="1223">
                  <c:v>0.47878841102323538</c:v>
                </c:pt>
                <c:pt idx="1224">
                  <c:v>0.47884614559395261</c:v>
                </c:pt>
                <c:pt idx="1225">
                  <c:v>0.47890565990534067</c:v>
                </c:pt>
                <c:pt idx="1226">
                  <c:v>0.47894801327022735</c:v>
                </c:pt>
                <c:pt idx="1227">
                  <c:v>0.47901049063883533</c:v>
                </c:pt>
                <c:pt idx="1228">
                  <c:v>0.47908605040063429</c:v>
                </c:pt>
                <c:pt idx="1229">
                  <c:v>0.479163311852838</c:v>
                </c:pt>
                <c:pt idx="1230">
                  <c:v>0.4792555467980093</c:v>
                </c:pt>
                <c:pt idx="1231">
                  <c:v>0.47934263264342297</c:v>
                </c:pt>
                <c:pt idx="1232">
                  <c:v>0.47942643028369369</c:v>
                </c:pt>
                <c:pt idx="1233">
                  <c:v>0.47951469562090399</c:v>
                </c:pt>
                <c:pt idx="1234">
                  <c:v>0.47960512206492667</c:v>
                </c:pt>
                <c:pt idx="1235">
                  <c:v>0.4796811541902713</c:v>
                </c:pt>
                <c:pt idx="1236">
                  <c:v>0.47975696880469537</c:v>
                </c:pt>
                <c:pt idx="1237">
                  <c:v>0.47983104132068766</c:v>
                </c:pt>
                <c:pt idx="1238">
                  <c:v>0.47989580928829795</c:v>
                </c:pt>
                <c:pt idx="1239">
                  <c:v>0.47997845288411228</c:v>
                </c:pt>
                <c:pt idx="1240">
                  <c:v>0.48006657493204202</c:v>
                </c:pt>
                <c:pt idx="1241">
                  <c:v>0.48015572161724868</c:v>
                </c:pt>
                <c:pt idx="1242">
                  <c:v>0.48024523665628599</c:v>
                </c:pt>
                <c:pt idx="1243">
                  <c:v>0.48033945442444836</c:v>
                </c:pt>
                <c:pt idx="1244">
                  <c:v>0.48043196298637697</c:v>
                </c:pt>
                <c:pt idx="1245">
                  <c:v>0.48052436883115962</c:v>
                </c:pt>
                <c:pt idx="1246">
                  <c:v>0.48061296986567664</c:v>
                </c:pt>
                <c:pt idx="1247">
                  <c:v>0.48070732711520375</c:v>
                </c:pt>
                <c:pt idx="1248">
                  <c:v>0.48078676775460599</c:v>
                </c:pt>
                <c:pt idx="1249">
                  <c:v>0.48085891245311901</c:v>
                </c:pt>
                <c:pt idx="1250">
                  <c:v>0.48092488029410729</c:v>
                </c:pt>
                <c:pt idx="1251">
                  <c:v>0.4809753489142663</c:v>
                </c:pt>
                <c:pt idx="1252">
                  <c:v>0.48103866470944068</c:v>
                </c:pt>
                <c:pt idx="1253">
                  <c:v>0.48109775923952269</c:v>
                </c:pt>
                <c:pt idx="1254">
                  <c:v>0.48116725199600335</c:v>
                </c:pt>
                <c:pt idx="1255">
                  <c:v>0.48125601997336837</c:v>
                </c:pt>
                <c:pt idx="1256">
                  <c:v>0.48132128079889003</c:v>
                </c:pt>
                <c:pt idx="1257">
                  <c:v>0.48137113296795225</c:v>
                </c:pt>
                <c:pt idx="1258">
                  <c:v>0.48144069039609966</c:v>
                </c:pt>
                <c:pt idx="1259">
                  <c:v>0.48150231049440068</c:v>
                </c:pt>
                <c:pt idx="1260">
                  <c:v>0.48158082914514067</c:v>
                </c:pt>
                <c:pt idx="1261">
                  <c:v>0.48169798593567897</c:v>
                </c:pt>
                <c:pt idx="1262">
                  <c:v>0.48177651540442895</c:v>
                </c:pt>
                <c:pt idx="1263">
                  <c:v>0.48184033820128264</c:v>
                </c:pt>
                <c:pt idx="1264">
                  <c:v>0.48190216889014664</c:v>
                </c:pt>
                <c:pt idx="1265">
                  <c:v>0.48193815296890902</c:v>
                </c:pt>
                <c:pt idx="1266">
                  <c:v>0.48199354043705861</c:v>
                </c:pt>
                <c:pt idx="1267">
                  <c:v>0.48206187141314</c:v>
                </c:pt>
                <c:pt idx="1268">
                  <c:v>0.4821204980395894</c:v>
                </c:pt>
                <c:pt idx="1269">
                  <c:v>0.482182939048309</c:v>
                </c:pt>
                <c:pt idx="1270">
                  <c:v>0.48223750197260301</c:v>
                </c:pt>
                <c:pt idx="1271">
                  <c:v>0.48227006497063302</c:v>
                </c:pt>
                <c:pt idx="1272">
                  <c:v>0.48232887800917595</c:v>
                </c:pt>
                <c:pt idx="1273">
                  <c:v>0.48240640693396369</c:v>
                </c:pt>
                <c:pt idx="1274">
                  <c:v>0.48246929035547531</c:v>
                </c:pt>
                <c:pt idx="1275">
                  <c:v>0.48254010078979498</c:v>
                </c:pt>
                <c:pt idx="1276">
                  <c:v>0.48260754238041997</c:v>
                </c:pt>
                <c:pt idx="1277">
                  <c:v>0.48264760697078807</c:v>
                </c:pt>
                <c:pt idx="1278">
                  <c:v>0.48271757117690534</c:v>
                </c:pt>
                <c:pt idx="1279">
                  <c:v>0.482809912078217</c:v>
                </c:pt>
                <c:pt idx="1280">
                  <c:v>0.48289888055758268</c:v>
                </c:pt>
                <c:pt idx="1281">
                  <c:v>0.48301240667844231</c:v>
                </c:pt>
                <c:pt idx="1282">
                  <c:v>0.483104025454482</c:v>
                </c:pt>
                <c:pt idx="1283">
                  <c:v>0.483188309782771</c:v>
                </c:pt>
                <c:pt idx="1284">
                  <c:v>0.48326556334212167</c:v>
                </c:pt>
                <c:pt idx="1285">
                  <c:v>0.483310722314783</c:v>
                </c:pt>
                <c:pt idx="1286">
                  <c:v>0.48338440291677759</c:v>
                </c:pt>
                <c:pt idx="1287">
                  <c:v>0.48347204793211002</c:v>
                </c:pt>
                <c:pt idx="1288">
                  <c:v>0.48355731207556268</c:v>
                </c:pt>
                <c:pt idx="1289">
                  <c:v>0.48366177223698131</c:v>
                </c:pt>
                <c:pt idx="1290">
                  <c:v>0.48375887678892499</c:v>
                </c:pt>
                <c:pt idx="1291">
                  <c:v>0.48384629448688338</c:v>
                </c:pt>
                <c:pt idx="1292">
                  <c:v>0.48393714105536861</c:v>
                </c:pt>
                <c:pt idx="1293">
                  <c:v>0.4840286081985033</c:v>
                </c:pt>
                <c:pt idx="1294">
                  <c:v>0.48412383646455331</c:v>
                </c:pt>
                <c:pt idx="1295">
                  <c:v>0.48422365483897628</c:v>
                </c:pt>
                <c:pt idx="1296">
                  <c:v>0.48432072583468838</c:v>
                </c:pt>
                <c:pt idx="1297">
                  <c:v>0.48441885971317666</c:v>
                </c:pt>
                <c:pt idx="1298">
                  <c:v>0.48451803071039867</c:v>
                </c:pt>
                <c:pt idx="1299">
                  <c:v>0.48462807899391835</c:v>
                </c:pt>
                <c:pt idx="1300">
                  <c:v>0.48471713053521731</c:v>
                </c:pt>
                <c:pt idx="1301">
                  <c:v>0.48478877267807835</c:v>
                </c:pt>
                <c:pt idx="1302">
                  <c:v>0.48486849909942303</c:v>
                </c:pt>
                <c:pt idx="1303">
                  <c:v>0.48493607929317301</c:v>
                </c:pt>
                <c:pt idx="1304">
                  <c:v>0.48500460103985632</c:v>
                </c:pt>
                <c:pt idx="1305">
                  <c:v>0.48507617599225333</c:v>
                </c:pt>
                <c:pt idx="1306">
                  <c:v>0.48516236659489831</c:v>
                </c:pt>
                <c:pt idx="1307">
                  <c:v>0.48522801422446166</c:v>
                </c:pt>
                <c:pt idx="1308">
                  <c:v>0.48527607448534438</c:v>
                </c:pt>
                <c:pt idx="1309">
                  <c:v>0.48535034708672264</c:v>
                </c:pt>
                <c:pt idx="1310">
                  <c:v>0.48543131658365435</c:v>
                </c:pt>
                <c:pt idx="1311">
                  <c:v>0.48550718248688035</c:v>
                </c:pt>
                <c:pt idx="1312">
                  <c:v>0.48559858408179002</c:v>
                </c:pt>
                <c:pt idx="1313">
                  <c:v>0.48566581786262336</c:v>
                </c:pt>
                <c:pt idx="1314">
                  <c:v>0.48571979156304163</c:v>
                </c:pt>
                <c:pt idx="1315">
                  <c:v>0.4857681006101317</c:v>
                </c:pt>
                <c:pt idx="1316">
                  <c:v>0.485810506897351</c:v>
                </c:pt>
                <c:pt idx="1317">
                  <c:v>0.48584174151662268</c:v>
                </c:pt>
                <c:pt idx="1318">
                  <c:v>0.48585312371709866</c:v>
                </c:pt>
                <c:pt idx="1319">
                  <c:v>0.48588873553482231</c:v>
                </c:pt>
                <c:pt idx="1320">
                  <c:v>0.48593826457996769</c:v>
                </c:pt>
                <c:pt idx="1321">
                  <c:v>0.48594597001115769</c:v>
                </c:pt>
                <c:pt idx="1322">
                  <c:v>0.48595670995669699</c:v>
                </c:pt>
                <c:pt idx="1323">
                  <c:v>0.485932024629121</c:v>
                </c:pt>
                <c:pt idx="1324">
                  <c:v>0.4858549477687657</c:v>
                </c:pt>
                <c:pt idx="1325">
                  <c:v>0.48580946837518874</c:v>
                </c:pt>
                <c:pt idx="1326">
                  <c:v>0.48577237649018296</c:v>
                </c:pt>
                <c:pt idx="1327">
                  <c:v>0.48570840952065336</c:v>
                </c:pt>
                <c:pt idx="1328">
                  <c:v>0.48563897162364666</c:v>
                </c:pt>
                <c:pt idx="1329">
                  <c:v>0.485553184414306</c:v>
                </c:pt>
                <c:pt idx="1330">
                  <c:v>0.48544422995469966</c:v>
                </c:pt>
                <c:pt idx="1331">
                  <c:v>0.48533682049185639</c:v>
                </c:pt>
                <c:pt idx="1332">
                  <c:v>0.48521633551988907</c:v>
                </c:pt>
                <c:pt idx="1333">
                  <c:v>0.48510848239306797</c:v>
                </c:pt>
                <c:pt idx="1334">
                  <c:v>0.48500141003267033</c:v>
                </c:pt>
                <c:pt idx="1335">
                  <c:v>0.48488557093679735</c:v>
                </c:pt>
                <c:pt idx="1336">
                  <c:v>0.48477084380892066</c:v>
                </c:pt>
                <c:pt idx="1337">
                  <c:v>0.48465909002320767</c:v>
                </c:pt>
                <c:pt idx="1338">
                  <c:v>0.48454129263161666</c:v>
                </c:pt>
                <c:pt idx="1339">
                  <c:v>0.4844205329159037</c:v>
                </c:pt>
                <c:pt idx="1340">
                  <c:v>0.48430440233760436</c:v>
                </c:pt>
                <c:pt idx="1341">
                  <c:v>0.48419124854604961</c:v>
                </c:pt>
                <c:pt idx="1342">
                  <c:v>0.48406343958633929</c:v>
                </c:pt>
                <c:pt idx="1343">
                  <c:v>0.48395811845942999</c:v>
                </c:pt>
                <c:pt idx="1344">
                  <c:v>0.48386495006346797</c:v>
                </c:pt>
                <c:pt idx="1345">
                  <c:v>0.48378735529668132</c:v>
                </c:pt>
                <c:pt idx="1346">
                  <c:v>0.48372274199077997</c:v>
                </c:pt>
                <c:pt idx="1347">
                  <c:v>0.48365972276860397</c:v>
                </c:pt>
                <c:pt idx="1348">
                  <c:v>0.48362083245515503</c:v>
                </c:pt>
                <c:pt idx="1349">
                  <c:v>0.48356135962762736</c:v>
                </c:pt>
                <c:pt idx="1350">
                  <c:v>0.4834875297909203</c:v>
                </c:pt>
                <c:pt idx="1351">
                  <c:v>0.483436403561609</c:v>
                </c:pt>
                <c:pt idx="1352">
                  <c:v>0.48338576040636033</c:v>
                </c:pt>
                <c:pt idx="1353">
                  <c:v>0.4833470220304063</c:v>
                </c:pt>
                <c:pt idx="1354">
                  <c:v>0.48332758039614393</c:v>
                </c:pt>
                <c:pt idx="1355">
                  <c:v>0.48329983720574599</c:v>
                </c:pt>
                <c:pt idx="1356">
                  <c:v>0.48328065569391637</c:v>
                </c:pt>
                <c:pt idx="1357">
                  <c:v>0.48324938907812665</c:v>
                </c:pt>
                <c:pt idx="1358">
                  <c:v>0.48322406527257739</c:v>
                </c:pt>
                <c:pt idx="1359">
                  <c:v>0.48316309219218234</c:v>
                </c:pt>
                <c:pt idx="1360">
                  <c:v>0.48307381072914929</c:v>
                </c:pt>
                <c:pt idx="1361">
                  <c:v>0.48299185750279633</c:v>
                </c:pt>
                <c:pt idx="1362">
                  <c:v>0.48288981672548631</c:v>
                </c:pt>
                <c:pt idx="1363">
                  <c:v>0.48280915398250562</c:v>
                </c:pt>
                <c:pt idx="1364">
                  <c:v>0.48274806922167862</c:v>
                </c:pt>
                <c:pt idx="1365">
                  <c:v>0.4826586680803957</c:v>
                </c:pt>
                <c:pt idx="1366">
                  <c:v>0.4825489650791987</c:v>
                </c:pt>
                <c:pt idx="1367">
                  <c:v>0.48246326166288234</c:v>
                </c:pt>
                <c:pt idx="1368">
                  <c:v>0.48237497456150163</c:v>
                </c:pt>
                <c:pt idx="1369">
                  <c:v>0.48230038827942129</c:v>
                </c:pt>
                <c:pt idx="1370">
                  <c:v>0.48225045985859932</c:v>
                </c:pt>
                <c:pt idx="1371">
                  <c:v>0.48218022297468699</c:v>
                </c:pt>
                <c:pt idx="1372">
                  <c:v>0.48209952999116262</c:v>
                </c:pt>
                <c:pt idx="1373">
                  <c:v>0.48202446237045926</c:v>
                </c:pt>
                <c:pt idx="1374">
                  <c:v>0.48195488227402766</c:v>
                </c:pt>
                <c:pt idx="1375">
                  <c:v>0.48188282656969134</c:v>
                </c:pt>
                <c:pt idx="1376">
                  <c:v>0.48180118291966134</c:v>
                </c:pt>
                <c:pt idx="1377">
                  <c:v>0.48173433402411403</c:v>
                </c:pt>
                <c:pt idx="1378">
                  <c:v>0.48167257097735366</c:v>
                </c:pt>
                <c:pt idx="1379">
                  <c:v>0.48161381209583731</c:v>
                </c:pt>
                <c:pt idx="1380">
                  <c:v>0.4815607025123167</c:v>
                </c:pt>
                <c:pt idx="1381">
                  <c:v>0.48153051827342691</c:v>
                </c:pt>
                <c:pt idx="1382">
                  <c:v>0.48151194476245535</c:v>
                </c:pt>
                <c:pt idx="1383">
                  <c:v>0.48148542969157831</c:v>
                </c:pt>
                <c:pt idx="1384">
                  <c:v>0.48147948808582797</c:v>
                </c:pt>
                <c:pt idx="1385">
                  <c:v>0.48143484522872299</c:v>
                </c:pt>
                <c:pt idx="1386">
                  <c:v>0.48140109818917204</c:v>
                </c:pt>
                <c:pt idx="1387">
                  <c:v>0.48136486475791668</c:v>
                </c:pt>
                <c:pt idx="1388">
                  <c:v>0.48133564113559868</c:v>
                </c:pt>
                <c:pt idx="1389">
                  <c:v>0.48135170793279031</c:v>
                </c:pt>
                <c:pt idx="1390">
                  <c:v>0.48136958650133005</c:v>
                </c:pt>
                <c:pt idx="1391">
                  <c:v>0.48139409509547032</c:v>
                </c:pt>
                <c:pt idx="1392">
                  <c:v>0.481433745906447</c:v>
                </c:pt>
                <c:pt idx="1393">
                  <c:v>0.48142534891032968</c:v>
                </c:pt>
                <c:pt idx="1394">
                  <c:v>0.48138351762401133</c:v>
                </c:pt>
                <c:pt idx="1395">
                  <c:v>0.48134429873536161</c:v>
                </c:pt>
                <c:pt idx="1396">
                  <c:v>0.48132677861225631</c:v>
                </c:pt>
                <c:pt idx="1397">
                  <c:v>0.48133927313952829</c:v>
                </c:pt>
                <c:pt idx="1398">
                  <c:v>0.48135930222484796</c:v>
                </c:pt>
                <c:pt idx="1399">
                  <c:v>0.48137734955813832</c:v>
                </c:pt>
                <c:pt idx="1400">
                  <c:v>0.4813787314631473</c:v>
                </c:pt>
                <c:pt idx="1401">
                  <c:v>0.4813787314631473</c:v>
                </c:pt>
                <c:pt idx="1402">
                  <c:v>0.48141212421131763</c:v>
                </c:pt>
                <c:pt idx="1403">
                  <c:v>0.48148438160767704</c:v>
                </c:pt>
                <c:pt idx="1404">
                  <c:v>0.48155841642893199</c:v>
                </c:pt>
                <c:pt idx="1405">
                  <c:v>0.48162957021805369</c:v>
                </c:pt>
                <c:pt idx="1406">
                  <c:v>0.48172909142718207</c:v>
                </c:pt>
                <c:pt idx="1407">
                  <c:v>0.4817983808015267</c:v>
                </c:pt>
                <c:pt idx="1408">
                  <c:v>0.48183809659756233</c:v>
                </c:pt>
                <c:pt idx="1409">
                  <c:v>0.48192643244004868</c:v>
                </c:pt>
                <c:pt idx="1410">
                  <c:v>0.48202942643303232</c:v>
                </c:pt>
                <c:pt idx="1411">
                  <c:v>0.48215364642038366</c:v>
                </c:pt>
                <c:pt idx="1412">
                  <c:v>0.48224857447912334</c:v>
                </c:pt>
                <c:pt idx="1413">
                  <c:v>0.4823627316348344</c:v>
                </c:pt>
                <c:pt idx="1414">
                  <c:v>0.48243632009627041</c:v>
                </c:pt>
                <c:pt idx="1415">
                  <c:v>0.48246165869731533</c:v>
                </c:pt>
                <c:pt idx="1416">
                  <c:v>0.48250746725284371</c:v>
                </c:pt>
                <c:pt idx="1417">
                  <c:v>0.48253413980209797</c:v>
                </c:pt>
                <c:pt idx="1418">
                  <c:v>0.482571679188258</c:v>
                </c:pt>
                <c:pt idx="1419">
                  <c:v>0.48262397721117467</c:v>
                </c:pt>
                <c:pt idx="1420">
                  <c:v>0.4826904206571167</c:v>
                </c:pt>
                <c:pt idx="1421">
                  <c:v>0.48273764355043064</c:v>
                </c:pt>
                <c:pt idx="1422">
                  <c:v>0.48280340359622526</c:v>
                </c:pt>
                <c:pt idx="1423">
                  <c:v>0.48283656226759036</c:v>
                </c:pt>
                <c:pt idx="1424">
                  <c:v>0.48282355915063668</c:v>
                </c:pt>
                <c:pt idx="1425">
                  <c:v>0.48283772347480935</c:v>
                </c:pt>
                <c:pt idx="1426">
                  <c:v>0.48288076206624364</c:v>
                </c:pt>
                <c:pt idx="1427">
                  <c:v>0.48295795931815033</c:v>
                </c:pt>
                <c:pt idx="1428">
                  <c:v>0.48301407085804332</c:v>
                </c:pt>
                <c:pt idx="1429">
                  <c:v>0.48311351401257968</c:v>
                </c:pt>
                <c:pt idx="1430">
                  <c:v>0.48313844976370729</c:v>
                </c:pt>
                <c:pt idx="1431">
                  <c:v>0.483109799923853</c:v>
                </c:pt>
                <c:pt idx="1432">
                  <c:v>0.48309522553287465</c:v>
                </c:pt>
                <c:pt idx="1433">
                  <c:v>0.48306302384330163</c:v>
                </c:pt>
                <c:pt idx="1434">
                  <c:v>0.48308614435217834</c:v>
                </c:pt>
                <c:pt idx="1435">
                  <c:v>0.48314900123804899</c:v>
                </c:pt>
                <c:pt idx="1436">
                  <c:v>0.48317709189643304</c:v>
                </c:pt>
                <c:pt idx="1437">
                  <c:v>0.48317868907628231</c:v>
                </c:pt>
                <c:pt idx="1438">
                  <c:v>0.48315625858918104</c:v>
                </c:pt>
                <c:pt idx="1439">
                  <c:v>0.48315649716264836</c:v>
                </c:pt>
                <c:pt idx="1440">
                  <c:v>0.48316480000950196</c:v>
                </c:pt>
                <c:pt idx="1441">
                  <c:v>0.48311121883714736</c:v>
                </c:pt>
                <c:pt idx="1442">
                  <c:v>0.48307894745254537</c:v>
                </c:pt>
                <c:pt idx="1443">
                  <c:v>0.48303821953750498</c:v>
                </c:pt>
                <c:pt idx="1444">
                  <c:v>0.48292572143658136</c:v>
                </c:pt>
                <c:pt idx="1445">
                  <c:v>0.4828575731945593</c:v>
                </c:pt>
                <c:pt idx="1446">
                  <c:v>0.48279038627430265</c:v>
                </c:pt>
                <c:pt idx="1447">
                  <c:v>0.48276828805184469</c:v>
                </c:pt>
                <c:pt idx="1448">
                  <c:v>0.48267449717821798</c:v>
                </c:pt>
                <c:pt idx="1449">
                  <c:v>0.48256791503068702</c:v>
                </c:pt>
                <c:pt idx="1450">
                  <c:v>0.48242148230224396</c:v>
                </c:pt>
                <c:pt idx="1451">
                  <c:v>0.48223819012264962</c:v>
                </c:pt>
                <c:pt idx="1452">
                  <c:v>0.48202264922420301</c:v>
                </c:pt>
                <c:pt idx="1453">
                  <c:v>0.48178452848907005</c:v>
                </c:pt>
                <c:pt idx="1454">
                  <c:v>0.48152959677510632</c:v>
                </c:pt>
                <c:pt idx="1455">
                  <c:v>0.48124924884415599</c:v>
                </c:pt>
                <c:pt idx="1456">
                  <c:v>0.48091512053079999</c:v>
                </c:pt>
                <c:pt idx="1457">
                  <c:v>0.48061057501126198</c:v>
                </c:pt>
                <c:pt idx="1458">
                  <c:v>0.48035216095268768</c:v>
                </c:pt>
                <c:pt idx="1459">
                  <c:v>0.47999361135824264</c:v>
                </c:pt>
                <c:pt idx="1460">
                  <c:v>0.47965976379533065</c:v>
                </c:pt>
                <c:pt idx="1461">
                  <c:v>0.47920748562545173</c:v>
                </c:pt>
                <c:pt idx="1462">
                  <c:v>0.47865962476111995</c:v>
                </c:pt>
                <c:pt idx="1463">
                  <c:v>0.47801250284706737</c:v>
                </c:pt>
                <c:pt idx="1464">
                  <c:v>0.47738931000373902</c:v>
                </c:pt>
                <c:pt idx="1465">
                  <c:v>0.47671446666793371</c:v>
                </c:pt>
                <c:pt idx="1466">
                  <c:v>0.47596725172956766</c:v>
                </c:pt>
                <c:pt idx="1467">
                  <c:v>0.47522267794419631</c:v>
                </c:pt>
                <c:pt idx="1468">
                  <c:v>0.47434220252394432</c:v>
                </c:pt>
                <c:pt idx="1469">
                  <c:v>0.47336988957790632</c:v>
                </c:pt>
                <c:pt idx="1470">
                  <c:v>0.47229981339908739</c:v>
                </c:pt>
                <c:pt idx="1471">
                  <c:v>0.47114448930239633</c:v>
                </c:pt>
                <c:pt idx="1472">
                  <c:v>0.46990961695832434</c:v>
                </c:pt>
                <c:pt idx="1473">
                  <c:v>0.46855266038909765</c:v>
                </c:pt>
                <c:pt idx="1474">
                  <c:v>0.46713519969391831</c:v>
                </c:pt>
                <c:pt idx="1475">
                  <c:v>0.4656135296489306</c:v>
                </c:pt>
                <c:pt idx="1476">
                  <c:v>0.46402759724534332</c:v>
                </c:pt>
                <c:pt idx="1477">
                  <c:v>0.46228509628597264</c:v>
                </c:pt>
                <c:pt idx="1478">
                  <c:v>0.46049393620375795</c:v>
                </c:pt>
                <c:pt idx="1479">
                  <c:v>0.45848004032515166</c:v>
                </c:pt>
                <c:pt idx="1480">
                  <c:v>0.45629152380609733</c:v>
                </c:pt>
                <c:pt idx="1481">
                  <c:v>0.45399981005352735</c:v>
                </c:pt>
                <c:pt idx="1482">
                  <c:v>0.45157946248558561</c:v>
                </c:pt>
                <c:pt idx="1483">
                  <c:v>0.44897000658357666</c:v>
                </c:pt>
                <c:pt idx="1484">
                  <c:v>0.44629138428725096</c:v>
                </c:pt>
                <c:pt idx="1485">
                  <c:v>0.44340787670534026</c:v>
                </c:pt>
                <c:pt idx="1486">
                  <c:v>0.44036380188996899</c:v>
                </c:pt>
                <c:pt idx="1487">
                  <c:v>0.43715635294075234</c:v>
                </c:pt>
                <c:pt idx="1488">
                  <c:v>0.43377053339889599</c:v>
                </c:pt>
                <c:pt idx="1489">
                  <c:v>0.43019095886380904</c:v>
                </c:pt>
                <c:pt idx="1490">
                  <c:v>0.42647967775932899</c:v>
                </c:pt>
                <c:pt idx="1491">
                  <c:v>0.42247857379842096</c:v>
                </c:pt>
                <c:pt idx="1492">
                  <c:v>0.41850692249874899</c:v>
                </c:pt>
                <c:pt idx="1493">
                  <c:v>0.41445083118088261</c:v>
                </c:pt>
                <c:pt idx="1494">
                  <c:v>0.41028113208501865</c:v>
                </c:pt>
                <c:pt idx="1495">
                  <c:v>0.40612258736786172</c:v>
                </c:pt>
                <c:pt idx="1496">
                  <c:v>0.40189323881097566</c:v>
                </c:pt>
                <c:pt idx="1497">
                  <c:v>0.39773645580414696</c:v>
                </c:pt>
                <c:pt idx="1498">
                  <c:v>0.39343188174654059</c:v>
                </c:pt>
                <c:pt idx="1499">
                  <c:v>0.38940893674275373</c:v>
                </c:pt>
                <c:pt idx="1500">
                  <c:v>0.38535316831906935</c:v>
                </c:pt>
                <c:pt idx="1501">
                  <c:v>0.38166711502641698</c:v>
                </c:pt>
                <c:pt idx="1502">
                  <c:v>0.37820096187264934</c:v>
                </c:pt>
                <c:pt idx="1503">
                  <c:v>0.37494263256363441</c:v>
                </c:pt>
                <c:pt idx="1504">
                  <c:v>0.37200574146399701</c:v>
                </c:pt>
                <c:pt idx="1505">
                  <c:v>0.36934401007056833</c:v>
                </c:pt>
                <c:pt idx="1506">
                  <c:v>0.36697824785976468</c:v>
                </c:pt>
                <c:pt idx="1507">
                  <c:v>0.36483954250041339</c:v>
                </c:pt>
                <c:pt idx="1508">
                  <c:v>0.36309379639389833</c:v>
                </c:pt>
                <c:pt idx="1509">
                  <c:v>0.36166329943073999</c:v>
                </c:pt>
                <c:pt idx="1510">
                  <c:v>0.36056322439628569</c:v>
                </c:pt>
                <c:pt idx="1511">
                  <c:v>0.35986527306866001</c:v>
                </c:pt>
                <c:pt idx="1512">
                  <c:v>0.35937049333978299</c:v>
                </c:pt>
                <c:pt idx="1513">
                  <c:v>0.35920160253671468</c:v>
                </c:pt>
                <c:pt idx="1514">
                  <c:v>0.35924712056888497</c:v>
                </c:pt>
                <c:pt idx="1515">
                  <c:v>0.35944941120273638</c:v>
                </c:pt>
                <c:pt idx="1516">
                  <c:v>0.359900813703873</c:v>
                </c:pt>
                <c:pt idx="1517">
                  <c:v>0.36044902285951769</c:v>
                </c:pt>
                <c:pt idx="1518">
                  <c:v>0.36119996317858366</c:v>
                </c:pt>
                <c:pt idx="1519">
                  <c:v>0.3620048128890363</c:v>
                </c:pt>
                <c:pt idx="1520">
                  <c:v>0.36299167564548762</c:v>
                </c:pt>
                <c:pt idx="1521">
                  <c:v>0.36397994403814032</c:v>
                </c:pt>
                <c:pt idx="1522">
                  <c:v>0.36506824621672829</c:v>
                </c:pt>
                <c:pt idx="1523">
                  <c:v>0.36616391303205437</c:v>
                </c:pt>
                <c:pt idx="1524">
                  <c:v>0.36731537956281701</c:v>
                </c:pt>
                <c:pt idx="1525">
                  <c:v>0.3684725112829173</c:v>
                </c:pt>
                <c:pt idx="1526">
                  <c:v>0.36965930141461167</c:v>
                </c:pt>
                <c:pt idx="1527">
                  <c:v>0.37090967421818871</c:v>
                </c:pt>
                <c:pt idx="1528">
                  <c:v>0.37208291531163867</c:v>
                </c:pt>
                <c:pt idx="1529">
                  <c:v>0.37325811042446871</c:v>
                </c:pt>
                <c:pt idx="1530">
                  <c:v>0.37440985161987267</c:v>
                </c:pt>
                <c:pt idx="1531">
                  <c:v>0.37550737415148738</c:v>
                </c:pt>
                <c:pt idx="1532">
                  <c:v>0.37662272199913094</c:v>
                </c:pt>
                <c:pt idx="1533">
                  <c:v>0.37777411023157104</c:v>
                </c:pt>
                <c:pt idx="1534">
                  <c:v>0.37887098336601471</c:v>
                </c:pt>
                <c:pt idx="1535">
                  <c:v>0.37994146511501703</c:v>
                </c:pt>
                <c:pt idx="1536">
                  <c:v>0.38099156082530167</c:v>
                </c:pt>
                <c:pt idx="1537">
                  <c:v>0.38201310913663833</c:v>
                </c:pt>
                <c:pt idx="1538">
                  <c:v>0.38299620024516862</c:v>
                </c:pt>
                <c:pt idx="1539">
                  <c:v>0.38397310903130366</c:v>
                </c:pt>
                <c:pt idx="1540">
                  <c:v>0.38492877748781035</c:v>
                </c:pt>
                <c:pt idx="1541">
                  <c:v>0.38587443260574128</c:v>
                </c:pt>
                <c:pt idx="1542">
                  <c:v>0.38679690091069968</c:v>
                </c:pt>
                <c:pt idx="1543">
                  <c:v>0.38771853804055806</c:v>
                </c:pt>
                <c:pt idx="1544">
                  <c:v>0.38865128588743136</c:v>
                </c:pt>
                <c:pt idx="1545">
                  <c:v>0.38954285522274068</c:v>
                </c:pt>
                <c:pt idx="1546">
                  <c:v>0.390412222702269</c:v>
                </c:pt>
                <c:pt idx="1547">
                  <c:v>0.39126298399613996</c:v>
                </c:pt>
                <c:pt idx="1548">
                  <c:v>0.39210229930922064</c:v>
                </c:pt>
                <c:pt idx="1549">
                  <c:v>0.39290148332866703</c:v>
                </c:pt>
                <c:pt idx="1550">
                  <c:v>0.39371981011592466</c:v>
                </c:pt>
                <c:pt idx="1551">
                  <c:v>0.39455266048006732</c:v>
                </c:pt>
                <c:pt idx="1552">
                  <c:v>0.39535530920738499</c:v>
                </c:pt>
                <c:pt idx="1553">
                  <c:v>0.39613876070543935</c:v>
                </c:pt>
                <c:pt idx="1554">
                  <c:v>0.39692307405459865</c:v>
                </c:pt>
                <c:pt idx="1555">
                  <c:v>0.39767859027242697</c:v>
                </c:pt>
                <c:pt idx="1556">
                  <c:v>0.39845113385900599</c:v>
                </c:pt>
                <c:pt idx="1557">
                  <c:v>0.39923466023143872</c:v>
                </c:pt>
                <c:pt idx="1558">
                  <c:v>0.40001069953590834</c:v>
                </c:pt>
                <c:pt idx="1559">
                  <c:v>0.40079882546491569</c:v>
                </c:pt>
                <c:pt idx="1560">
                  <c:v>0.40159477541451133</c:v>
                </c:pt>
                <c:pt idx="1561">
                  <c:v>0.4023961199319987</c:v>
                </c:pt>
                <c:pt idx="1562">
                  <c:v>0.40323144770906039</c:v>
                </c:pt>
                <c:pt idx="1563">
                  <c:v>0.40401385122953198</c:v>
                </c:pt>
                <c:pt idx="1564">
                  <c:v>0.40476542522108266</c:v>
                </c:pt>
                <c:pt idx="1565">
                  <c:v>0.40553358968339198</c:v>
                </c:pt>
                <c:pt idx="1566">
                  <c:v>0.40623785200123025</c:v>
                </c:pt>
                <c:pt idx="1567">
                  <c:v>0.40701376074820267</c:v>
                </c:pt>
                <c:pt idx="1568">
                  <c:v>0.40782775518636899</c:v>
                </c:pt>
                <c:pt idx="1569">
                  <c:v>0.40869985035883394</c:v>
                </c:pt>
                <c:pt idx="1570">
                  <c:v>0.40951096615239502</c:v>
                </c:pt>
                <c:pt idx="1571">
                  <c:v>0.41033735161570367</c:v>
                </c:pt>
                <c:pt idx="1572">
                  <c:v>0.41114636504150531</c:v>
                </c:pt>
                <c:pt idx="1573">
                  <c:v>0.41189966166324105</c:v>
                </c:pt>
                <c:pt idx="1574">
                  <c:v>0.41270413638435732</c:v>
                </c:pt>
                <c:pt idx="1575">
                  <c:v>0.41353728037721099</c:v>
                </c:pt>
                <c:pt idx="1576">
                  <c:v>0.41436944340094906</c:v>
                </c:pt>
                <c:pt idx="1577">
                  <c:v>0.4152024659378597</c:v>
                </c:pt>
                <c:pt idx="1578">
                  <c:v>0.41606118239810369</c:v>
                </c:pt>
                <c:pt idx="1579">
                  <c:v>0.41695079440450766</c:v>
                </c:pt>
                <c:pt idx="1580">
                  <c:v>0.4178317006216547</c:v>
                </c:pt>
                <c:pt idx="1581">
                  <c:v>0.41870364898780132</c:v>
                </c:pt>
                <c:pt idx="1582">
                  <c:v>0.41958924120043367</c:v>
                </c:pt>
                <c:pt idx="1583">
                  <c:v>0.42045146721124765</c:v>
                </c:pt>
                <c:pt idx="1584">
                  <c:v>0.42127546554473932</c:v>
                </c:pt>
                <c:pt idx="1585">
                  <c:v>0.42214580869786134</c:v>
                </c:pt>
                <c:pt idx="1586">
                  <c:v>0.42303600902007732</c:v>
                </c:pt>
                <c:pt idx="1587">
                  <c:v>0.42392295700340998</c:v>
                </c:pt>
                <c:pt idx="1588">
                  <c:v>0.42485910263672538</c:v>
                </c:pt>
                <c:pt idx="1589">
                  <c:v>0.425736020871752</c:v>
                </c:pt>
                <c:pt idx="1590">
                  <c:v>0.42657730142026667</c:v>
                </c:pt>
                <c:pt idx="1591">
                  <c:v>0.42741883497500571</c:v>
                </c:pt>
                <c:pt idx="1592">
                  <c:v>0.428259174971102</c:v>
                </c:pt>
                <c:pt idx="1593">
                  <c:v>0.42904876808681269</c:v>
                </c:pt>
                <c:pt idx="1594">
                  <c:v>0.42990859052686964</c:v>
                </c:pt>
                <c:pt idx="1595">
                  <c:v>0.43080800548705334</c:v>
                </c:pt>
                <c:pt idx="1596">
                  <c:v>0.43170075893762433</c:v>
                </c:pt>
                <c:pt idx="1597">
                  <c:v>0.43263771408433899</c:v>
                </c:pt>
                <c:pt idx="1598">
                  <c:v>0.43353363520176663</c:v>
                </c:pt>
                <c:pt idx="1599">
                  <c:v>0.434418308275347</c:v>
                </c:pt>
                <c:pt idx="1600">
                  <c:v>0.43529148295193104</c:v>
                </c:pt>
                <c:pt idx="1601">
                  <c:v>0.43612401463796463</c:v>
                </c:pt>
                <c:pt idx="1602">
                  <c:v>0.43698942960558629</c:v>
                </c:pt>
                <c:pt idx="1603">
                  <c:v>0.43787290182540195</c:v>
                </c:pt>
                <c:pt idx="1604">
                  <c:v>0.43874561909002069</c:v>
                </c:pt>
                <c:pt idx="1605">
                  <c:v>0.43962222928815797</c:v>
                </c:pt>
                <c:pt idx="1606">
                  <c:v>0.44052355690183292</c:v>
                </c:pt>
                <c:pt idx="1607">
                  <c:v>0.4413871546042043</c:v>
                </c:pt>
                <c:pt idx="1608">
                  <c:v>0.44224178883473736</c:v>
                </c:pt>
                <c:pt idx="1609">
                  <c:v>0.44307219023902999</c:v>
                </c:pt>
                <c:pt idx="1610">
                  <c:v>0.44387027339939028</c:v>
                </c:pt>
                <c:pt idx="1611">
                  <c:v>0.44467227375651736</c:v>
                </c:pt>
                <c:pt idx="1612">
                  <c:v>0.44545343615055105</c:v>
                </c:pt>
                <c:pt idx="1613">
                  <c:v>0.44624842373479434</c:v>
                </c:pt>
                <c:pt idx="1614">
                  <c:v>0.44704724730901502</c:v>
                </c:pt>
                <c:pt idx="1615">
                  <c:v>0.4478615336131993</c:v>
                </c:pt>
                <c:pt idx="1616">
                  <c:v>0.44863721464878831</c:v>
                </c:pt>
                <c:pt idx="1617">
                  <c:v>0.449340110600567</c:v>
                </c:pt>
                <c:pt idx="1618">
                  <c:v>0.45008918324703834</c:v>
                </c:pt>
                <c:pt idx="1619">
                  <c:v>0.45081210517886533</c:v>
                </c:pt>
                <c:pt idx="1620">
                  <c:v>0.45156153089027362</c:v>
                </c:pt>
                <c:pt idx="1621">
                  <c:v>0.45236407405556273</c:v>
                </c:pt>
                <c:pt idx="1622">
                  <c:v>0.4531138753475446</c:v>
                </c:pt>
                <c:pt idx="1623">
                  <c:v>0.4538468351337987</c:v>
                </c:pt>
                <c:pt idx="1624">
                  <c:v>0.45455794839630964</c:v>
                </c:pt>
                <c:pt idx="1625">
                  <c:v>0.45522587386984764</c:v>
                </c:pt>
                <c:pt idx="1626">
                  <c:v>0.45591678011679365</c:v>
                </c:pt>
                <c:pt idx="1627">
                  <c:v>0.4566252775941953</c:v>
                </c:pt>
                <c:pt idx="1628">
                  <c:v>0.45728419750943733</c:v>
                </c:pt>
                <c:pt idx="1629">
                  <c:v>0.45794495890164066</c:v>
                </c:pt>
                <c:pt idx="1630">
                  <c:v>0.45863985462778967</c:v>
                </c:pt>
                <c:pt idx="1631">
                  <c:v>0.45929494032883694</c:v>
                </c:pt>
                <c:pt idx="1632">
                  <c:v>0.45994275912104432</c:v>
                </c:pt>
                <c:pt idx="1633">
                  <c:v>0.46055060823390598</c:v>
                </c:pt>
                <c:pt idx="1634">
                  <c:v>0.46113211357021971</c:v>
                </c:pt>
                <c:pt idx="1635">
                  <c:v>0.46169787720943439</c:v>
                </c:pt>
                <c:pt idx="1636">
                  <c:v>0.46219046570702665</c:v>
                </c:pt>
                <c:pt idx="1637">
                  <c:v>0.46273235130414236</c:v>
                </c:pt>
                <c:pt idx="1638">
                  <c:v>0.46329109951864766</c:v>
                </c:pt>
                <c:pt idx="1639">
                  <c:v>0.46385374048532735</c:v>
                </c:pt>
                <c:pt idx="1640">
                  <c:v>0.4644093348940927</c:v>
                </c:pt>
                <c:pt idx="1641">
                  <c:v>0.4649627337778437</c:v>
                </c:pt>
                <c:pt idx="1642">
                  <c:v>0.46549221718543032</c:v>
                </c:pt>
                <c:pt idx="1643">
                  <c:v>0.46599889780916764</c:v>
                </c:pt>
                <c:pt idx="1644">
                  <c:v>0.46648689747762467</c:v>
                </c:pt>
                <c:pt idx="1645">
                  <c:v>0.46695694672483562</c:v>
                </c:pt>
                <c:pt idx="1646">
                  <c:v>0.46742545873161573</c:v>
                </c:pt>
                <c:pt idx="1647">
                  <c:v>0.46785389734671634</c:v>
                </c:pt>
                <c:pt idx="1648">
                  <c:v>0.46831656377781533</c:v>
                </c:pt>
                <c:pt idx="1649">
                  <c:v>0.46878752050969369</c:v>
                </c:pt>
                <c:pt idx="1650">
                  <c:v>0.46926725641727868</c:v>
                </c:pt>
                <c:pt idx="1651">
                  <c:v>0.46978215989546168</c:v>
                </c:pt>
                <c:pt idx="1652">
                  <c:v>0.47025590075582802</c:v>
                </c:pt>
                <c:pt idx="1653">
                  <c:v>0.47073729888945165</c:v>
                </c:pt>
                <c:pt idx="1654">
                  <c:v>0.47120119391957233</c:v>
                </c:pt>
                <c:pt idx="1655">
                  <c:v>0.47163360637676394</c:v>
                </c:pt>
                <c:pt idx="1656">
                  <c:v>0.47208580167669467</c:v>
                </c:pt>
                <c:pt idx="1657">
                  <c:v>0.47250178191002967</c:v>
                </c:pt>
                <c:pt idx="1658">
                  <c:v>0.47288286661439499</c:v>
                </c:pt>
                <c:pt idx="1659">
                  <c:v>0.47329381172002866</c:v>
                </c:pt>
                <c:pt idx="1660">
                  <c:v>0.47370385126224174</c:v>
                </c:pt>
                <c:pt idx="1661">
                  <c:v>0.47410274146910164</c:v>
                </c:pt>
                <c:pt idx="1662">
                  <c:v>0.47452151597493603</c:v>
                </c:pt>
                <c:pt idx="1663">
                  <c:v>0.47491422759498897</c:v>
                </c:pt>
                <c:pt idx="1664">
                  <c:v>0.47528684060118404</c:v>
                </c:pt>
                <c:pt idx="1665">
                  <c:v>0.4756410845693233</c:v>
                </c:pt>
                <c:pt idx="1666">
                  <c:v>0.47598929192993439</c:v>
                </c:pt>
                <c:pt idx="1667">
                  <c:v>0.47633692241741832</c:v>
                </c:pt>
                <c:pt idx="1668">
                  <c:v>0.47668289976909534</c:v>
                </c:pt>
                <c:pt idx="1669">
                  <c:v>0.47702533169335665</c:v>
                </c:pt>
                <c:pt idx="1670">
                  <c:v>0.47737629402089432</c:v>
                </c:pt>
                <c:pt idx="1671">
                  <c:v>0.47772985625414471</c:v>
                </c:pt>
                <c:pt idx="1672">
                  <c:v>0.47809977321256497</c:v>
                </c:pt>
                <c:pt idx="1673">
                  <c:v>0.47848468444394565</c:v>
                </c:pt>
                <c:pt idx="1674">
                  <c:v>0.4788528694480807</c:v>
                </c:pt>
                <c:pt idx="1675">
                  <c:v>0.47924354431618704</c:v>
                </c:pt>
                <c:pt idx="1676">
                  <c:v>0.47960892496890734</c:v>
                </c:pt>
                <c:pt idx="1677">
                  <c:v>0.47995288224494698</c:v>
                </c:pt>
                <c:pt idx="1678">
                  <c:v>0.48029350254384101</c:v>
                </c:pt>
                <c:pt idx="1679">
                  <c:v>0.48063507505998998</c:v>
                </c:pt>
                <c:pt idx="1680">
                  <c:v>0.48094003694208604</c:v>
                </c:pt>
                <c:pt idx="1681">
                  <c:v>0.48125143971741435</c:v>
                </c:pt>
                <c:pt idx="1682">
                  <c:v>0.4815700891958577</c:v>
                </c:pt>
                <c:pt idx="1683">
                  <c:v>0.48189068581045164</c:v>
                </c:pt>
                <c:pt idx="1684">
                  <c:v>0.48220569964664867</c:v>
                </c:pt>
                <c:pt idx="1685">
                  <c:v>0.48250669549351494</c:v>
                </c:pt>
                <c:pt idx="1686">
                  <c:v>0.48279600338008</c:v>
                </c:pt>
                <c:pt idx="1687">
                  <c:v>0.48308794554897672</c:v>
                </c:pt>
                <c:pt idx="1688">
                  <c:v>0.48335984452527497</c:v>
                </c:pt>
                <c:pt idx="1689">
                  <c:v>0.48365231640244105</c:v>
                </c:pt>
                <c:pt idx="1690">
                  <c:v>0.48397602651184002</c:v>
                </c:pt>
                <c:pt idx="1691">
                  <c:v>0.48425826858094306</c:v>
                </c:pt>
                <c:pt idx="1692">
                  <c:v>0.48450618623249997</c:v>
                </c:pt>
                <c:pt idx="1693">
                  <c:v>0.48478837015182896</c:v>
                </c:pt>
                <c:pt idx="1694">
                  <c:v>0.48508683894431198</c:v>
                </c:pt>
                <c:pt idx="1695">
                  <c:v>0.48537726842328199</c:v>
                </c:pt>
                <c:pt idx="1696">
                  <c:v>0.48569252689239661</c:v>
                </c:pt>
                <c:pt idx="1697">
                  <c:v>0.48602213714114034</c:v>
                </c:pt>
                <c:pt idx="1698">
                  <c:v>0.48630278289460166</c:v>
                </c:pt>
                <c:pt idx="1699">
                  <c:v>0.48658006458135</c:v>
                </c:pt>
                <c:pt idx="1700">
                  <c:v>0.48688925834617064</c:v>
                </c:pt>
                <c:pt idx="1701">
                  <c:v>0.48722972853609697</c:v>
                </c:pt>
                <c:pt idx="1702">
                  <c:v>0.48753949775210903</c:v>
                </c:pt>
                <c:pt idx="1703">
                  <c:v>0.48786015105507369</c:v>
                </c:pt>
                <c:pt idx="1704">
                  <c:v>0.48816039518328364</c:v>
                </c:pt>
                <c:pt idx="1705">
                  <c:v>0.48841819256550439</c:v>
                </c:pt>
                <c:pt idx="1706">
                  <c:v>0.48871294169748863</c:v>
                </c:pt>
                <c:pt idx="1707">
                  <c:v>0.48900982522536934</c:v>
                </c:pt>
                <c:pt idx="1708">
                  <c:v>0.4893336136050927</c:v>
                </c:pt>
                <c:pt idx="1709">
                  <c:v>0.48969060686661031</c:v>
                </c:pt>
                <c:pt idx="1710">
                  <c:v>0.49002498528542832</c:v>
                </c:pt>
                <c:pt idx="1711">
                  <c:v>0.49032694683697264</c:v>
                </c:pt>
                <c:pt idx="1712">
                  <c:v>0.49064791270530766</c:v>
                </c:pt>
                <c:pt idx="1713">
                  <c:v>0.490967384018272</c:v>
                </c:pt>
                <c:pt idx="1714">
                  <c:v>0.49130774969852437</c:v>
                </c:pt>
                <c:pt idx="1715">
                  <c:v>0.49168545279157899</c:v>
                </c:pt>
                <c:pt idx="1716">
                  <c:v>0.49213693511737938</c:v>
                </c:pt>
                <c:pt idx="1717">
                  <c:v>0.49253078553707158</c:v>
                </c:pt>
                <c:pt idx="1718">
                  <c:v>0.49294352666072266</c:v>
                </c:pt>
                <c:pt idx="1719">
                  <c:v>0.49330932223822072</c:v>
                </c:pt>
                <c:pt idx="1720">
                  <c:v>0.49364216485370266</c:v>
                </c:pt>
                <c:pt idx="1721">
                  <c:v>0.49395965054852004</c:v>
                </c:pt>
                <c:pt idx="1722">
                  <c:v>0.49424657698687763</c:v>
                </c:pt>
                <c:pt idx="1723">
                  <c:v>0.4945241111940813</c:v>
                </c:pt>
                <c:pt idx="1724">
                  <c:v>0.49480989596863334</c:v>
                </c:pt>
                <c:pt idx="1725">
                  <c:v>0.49507745932967867</c:v>
                </c:pt>
                <c:pt idx="1726">
                  <c:v>0.49535152761208701</c:v>
                </c:pt>
                <c:pt idx="1727">
                  <c:v>0.49559484530741765</c:v>
                </c:pt>
                <c:pt idx="1728">
                  <c:v>0.49577466595564529</c:v>
                </c:pt>
                <c:pt idx="1729">
                  <c:v>0.49596488644188635</c:v>
                </c:pt>
                <c:pt idx="1730">
                  <c:v>0.49614577984502839</c:v>
                </c:pt>
                <c:pt idx="1731">
                  <c:v>0.49633835963971834</c:v>
                </c:pt>
                <c:pt idx="1732">
                  <c:v>0.49644186583503563</c:v>
                </c:pt>
                <c:pt idx="1733">
                  <c:v>0.49653214620463898</c:v>
                </c:pt>
                <c:pt idx="1734">
                  <c:v>0.49655321954110437</c:v>
                </c:pt>
                <c:pt idx="1735">
                  <c:v>0.49642969550041799</c:v>
                </c:pt>
                <c:pt idx="1736">
                  <c:v>0.49638797869749934</c:v>
                </c:pt>
                <c:pt idx="1737">
                  <c:v>0.49640685919257166</c:v>
                </c:pt>
                <c:pt idx="1738">
                  <c:v>0.49632443160061035</c:v>
                </c:pt>
                <c:pt idx="1739">
                  <c:v>0.49620873132775767</c:v>
                </c:pt>
                <c:pt idx="1740">
                  <c:v>0.49609943108591398</c:v>
                </c:pt>
                <c:pt idx="1741">
                  <c:v>0.49588106649189106</c:v>
                </c:pt>
                <c:pt idx="1742">
                  <c:v>0.49554460147248469</c:v>
                </c:pt>
                <c:pt idx="1743">
                  <c:v>0.49522591628766505</c:v>
                </c:pt>
                <c:pt idx="1744">
                  <c:v>0.4948843209263083</c:v>
                </c:pt>
                <c:pt idx="1745">
                  <c:v>0.49451728701045372</c:v>
                </c:pt>
                <c:pt idx="1746">
                  <c:v>0.49414078062247063</c:v>
                </c:pt>
                <c:pt idx="1747">
                  <c:v>0.49372009580340631</c:v>
                </c:pt>
                <c:pt idx="1748">
                  <c:v>0.49327205986318901</c:v>
                </c:pt>
                <c:pt idx="1749">
                  <c:v>0.49279326222093472</c:v>
                </c:pt>
                <c:pt idx="1750">
                  <c:v>0.49227897360703432</c:v>
                </c:pt>
                <c:pt idx="1751">
                  <c:v>0.49172714999156469</c:v>
                </c:pt>
                <c:pt idx="1752">
                  <c:v>0.49113186675050802</c:v>
                </c:pt>
                <c:pt idx="1753">
                  <c:v>0.49053274760080862</c:v>
                </c:pt>
                <c:pt idx="1754">
                  <c:v>0.48987168950600307</c:v>
                </c:pt>
                <c:pt idx="1755">
                  <c:v>0.48925185528239462</c:v>
                </c:pt>
                <c:pt idx="1756">
                  <c:v>0.48867147973804004</c:v>
                </c:pt>
                <c:pt idx="1757">
                  <c:v>0.48805559474505267</c:v>
                </c:pt>
                <c:pt idx="1758">
                  <c:v>0.48743088106467131</c:v>
                </c:pt>
                <c:pt idx="1759">
                  <c:v>0.48676230039491797</c:v>
                </c:pt>
                <c:pt idx="1760">
                  <c:v>0.48606567367137837</c:v>
                </c:pt>
                <c:pt idx="1761">
                  <c:v>0.48537682925506004</c:v>
                </c:pt>
                <c:pt idx="1762">
                  <c:v>0.48472909589669005</c:v>
                </c:pt>
                <c:pt idx="1763">
                  <c:v>0.48412919466395604</c:v>
                </c:pt>
                <c:pt idx="1764">
                  <c:v>0.48349474637266504</c:v>
                </c:pt>
                <c:pt idx="1765">
                  <c:v>0.4828742994262793</c:v>
                </c:pt>
                <c:pt idx="1766">
                  <c:v>0.48223136542609968</c:v>
                </c:pt>
                <c:pt idx="1767">
                  <c:v>0.48154555536101901</c:v>
                </c:pt>
                <c:pt idx="1768">
                  <c:v>0.4808850440085557</c:v>
                </c:pt>
                <c:pt idx="1769">
                  <c:v>0.48024174176007134</c:v>
                </c:pt>
                <c:pt idx="1770">
                  <c:v>0.47959089267245436</c:v>
                </c:pt>
                <c:pt idx="1771">
                  <c:v>0.47893534630964935</c:v>
                </c:pt>
                <c:pt idx="1772">
                  <c:v>0.47830153291159233</c:v>
                </c:pt>
                <c:pt idx="1773">
                  <c:v>0.47769541318608039</c:v>
                </c:pt>
                <c:pt idx="1774">
                  <c:v>0.47704486232621163</c:v>
                </c:pt>
                <c:pt idx="1775">
                  <c:v>0.47640676264586596</c:v>
                </c:pt>
                <c:pt idx="1776">
                  <c:v>0.47573106592768005</c:v>
                </c:pt>
                <c:pt idx="1777">
                  <c:v>0.47498046447900338</c:v>
                </c:pt>
                <c:pt idx="1778">
                  <c:v>0.47426859876784261</c:v>
                </c:pt>
                <c:pt idx="1779">
                  <c:v>0.47359408789786733</c:v>
                </c:pt>
                <c:pt idx="1780">
                  <c:v>0.47289372157790499</c:v>
                </c:pt>
                <c:pt idx="1781">
                  <c:v>0.47221848680205331</c:v>
                </c:pt>
                <c:pt idx="1782">
                  <c:v>0.47160484755267573</c:v>
                </c:pt>
                <c:pt idx="1783">
                  <c:v>0.47090335657667604</c:v>
                </c:pt>
                <c:pt idx="1784">
                  <c:v>0.47018864058660165</c:v>
                </c:pt>
                <c:pt idx="1785">
                  <c:v>0.46942203543982802</c:v>
                </c:pt>
                <c:pt idx="1786">
                  <c:v>0.46858718185193132</c:v>
                </c:pt>
                <c:pt idx="1787">
                  <c:v>0.46776621468596202</c:v>
                </c:pt>
                <c:pt idx="1788">
                  <c:v>0.46691774323261132</c:v>
                </c:pt>
                <c:pt idx="1789">
                  <c:v>0.46605227991171572</c:v>
                </c:pt>
                <c:pt idx="1790">
                  <c:v>0.46519143750076103</c:v>
                </c:pt>
                <c:pt idx="1791">
                  <c:v>0.46427745225642103</c:v>
                </c:pt>
                <c:pt idx="1792">
                  <c:v>0.46331219403401197</c:v>
                </c:pt>
                <c:pt idx="1793">
                  <c:v>0.46233005070667965</c:v>
                </c:pt>
                <c:pt idx="1794">
                  <c:v>0.46138924276320603</c:v>
                </c:pt>
                <c:pt idx="1795">
                  <c:v>0.46041166905722503</c:v>
                </c:pt>
                <c:pt idx="1796">
                  <c:v>0.45938866090580638</c:v>
                </c:pt>
                <c:pt idx="1797">
                  <c:v>0.45839099829661495</c:v>
                </c:pt>
                <c:pt idx="1798">
                  <c:v>0.45725897401279064</c:v>
                </c:pt>
                <c:pt idx="1799">
                  <c:v>0.45607119053518702</c:v>
                </c:pt>
                <c:pt idx="1800">
                  <c:v>0.4548836154450317</c:v>
                </c:pt>
                <c:pt idx="1801">
                  <c:v>0.45360812784283205</c:v>
                </c:pt>
                <c:pt idx="1802">
                  <c:v>0.45244611413820995</c:v>
                </c:pt>
                <c:pt idx="1803">
                  <c:v>0.45126891459268803</c:v>
                </c:pt>
                <c:pt idx="1804">
                  <c:v>0.45022266370319164</c:v>
                </c:pt>
                <c:pt idx="1805">
                  <c:v>0.44921291012652403</c:v>
                </c:pt>
                <c:pt idx="1806">
                  <c:v>0.44838295202431128</c:v>
                </c:pt>
                <c:pt idx="1807">
                  <c:v>0.44762401383487765</c:v>
                </c:pt>
                <c:pt idx="1808">
                  <c:v>0.44707277475926038</c:v>
                </c:pt>
                <c:pt idx="1809">
                  <c:v>0.44666500855291069</c:v>
                </c:pt>
                <c:pt idx="1810">
                  <c:v>0.44647667113081901</c:v>
                </c:pt>
                <c:pt idx="1811">
                  <c:v>0.44651181195174999</c:v>
                </c:pt>
                <c:pt idx="1812">
                  <c:v>0.44669593663459267</c:v>
                </c:pt>
                <c:pt idx="1813">
                  <c:v>0.44704914968358495</c:v>
                </c:pt>
                <c:pt idx="1814">
                  <c:v>0.44756244549693269</c:v>
                </c:pt>
                <c:pt idx="1815">
                  <c:v>0.44814538196267933</c:v>
                </c:pt>
                <c:pt idx="1816">
                  <c:v>0.44876119461044434</c:v>
                </c:pt>
                <c:pt idx="1817">
                  <c:v>0.44940628991205672</c:v>
                </c:pt>
                <c:pt idx="1818">
                  <c:v>0.45006734997027165</c:v>
                </c:pt>
                <c:pt idx="1819">
                  <c:v>0.45064549575334462</c:v>
                </c:pt>
                <c:pt idx="1820">
                  <c:v>0.45118965004480965</c:v>
                </c:pt>
                <c:pt idx="1821">
                  <c:v>0.45168267370000065</c:v>
                </c:pt>
                <c:pt idx="1822">
                  <c:v>0.45213983725472534</c:v>
                </c:pt>
                <c:pt idx="1823">
                  <c:v>0.45253157345361333</c:v>
                </c:pt>
                <c:pt idx="1824">
                  <c:v>0.45285047307945231</c:v>
                </c:pt>
                <c:pt idx="1825">
                  <c:v>0.45317394530918098</c:v>
                </c:pt>
                <c:pt idx="1826">
                  <c:v>0.45347691781990335</c:v>
                </c:pt>
                <c:pt idx="1827">
                  <c:v>0.4536862146720253</c:v>
                </c:pt>
                <c:pt idx="1828">
                  <c:v>0.45385577814919326</c:v>
                </c:pt>
                <c:pt idx="1829">
                  <c:v>0.45398387846098237</c:v>
                </c:pt>
                <c:pt idx="1830">
                  <c:v>0.4540142106218587</c:v>
                </c:pt>
                <c:pt idx="1831">
                  <c:v>0.45403472142774531</c:v>
                </c:pt>
                <c:pt idx="1832">
                  <c:v>0.4539864445187603</c:v>
                </c:pt>
                <c:pt idx="1833">
                  <c:v>0.4539962686888826</c:v>
                </c:pt>
                <c:pt idx="1834">
                  <c:v>0.45401751285793762</c:v>
                </c:pt>
                <c:pt idx="1835">
                  <c:v>0.45399941870797433</c:v>
                </c:pt>
                <c:pt idx="1836">
                  <c:v>0.45403036952911063</c:v>
                </c:pt>
                <c:pt idx="1837">
                  <c:v>0.45401506151609966</c:v>
                </c:pt>
                <c:pt idx="1838">
                  <c:v>0.45391567581495834</c:v>
                </c:pt>
                <c:pt idx="1839">
                  <c:v>0.45381477168632101</c:v>
                </c:pt>
                <c:pt idx="1840">
                  <c:v>0.45370753899975463</c:v>
                </c:pt>
                <c:pt idx="1841">
                  <c:v>0.45364719360744571</c:v>
                </c:pt>
                <c:pt idx="1842">
                  <c:v>0.45361697013490671</c:v>
                </c:pt>
                <c:pt idx="1843">
                  <c:v>0.45359463110429732</c:v>
                </c:pt>
                <c:pt idx="1844">
                  <c:v>0.45362630139953303</c:v>
                </c:pt>
                <c:pt idx="1845">
                  <c:v>0.45372193444821535</c:v>
                </c:pt>
                <c:pt idx="1846">
                  <c:v>0.45380985795650797</c:v>
                </c:pt>
                <c:pt idx="1847">
                  <c:v>0.45393006217170867</c:v>
                </c:pt>
                <c:pt idx="1848">
                  <c:v>0.45405837060401372</c:v>
                </c:pt>
                <c:pt idx="1849">
                  <c:v>0.45416854680791197</c:v>
                </c:pt>
                <c:pt idx="1850">
                  <c:v>0.45435400444670399</c:v>
                </c:pt>
                <c:pt idx="1851">
                  <c:v>0.45458550441269163</c:v>
                </c:pt>
                <c:pt idx="1852">
                  <c:v>0.45482549865334104</c:v>
                </c:pt>
                <c:pt idx="1853">
                  <c:v>0.45513735762677765</c:v>
                </c:pt>
                <c:pt idx="1854">
                  <c:v>0.45543018706009297</c:v>
                </c:pt>
                <c:pt idx="1855">
                  <c:v>0.45569855930429265</c:v>
                </c:pt>
                <c:pt idx="1856">
                  <c:v>0.4560206255308234</c:v>
                </c:pt>
                <c:pt idx="1857">
                  <c:v>0.45638896864451334</c:v>
                </c:pt>
                <c:pt idx="1858">
                  <c:v>0.45674900031807564</c:v>
                </c:pt>
                <c:pt idx="1859">
                  <c:v>0.45710705275528735</c:v>
                </c:pt>
                <c:pt idx="1860">
                  <c:v>0.4575510273498517</c:v>
                </c:pt>
                <c:pt idx="1861">
                  <c:v>0.45791286831386896</c:v>
                </c:pt>
                <c:pt idx="1862">
                  <c:v>0.45820849346762332</c:v>
                </c:pt>
                <c:pt idx="1863">
                  <c:v>0.45864550004061666</c:v>
                </c:pt>
                <c:pt idx="1864">
                  <c:v>0.458937349686179</c:v>
                </c:pt>
                <c:pt idx="1865">
                  <c:v>0.45925826703808204</c:v>
                </c:pt>
                <c:pt idx="1866">
                  <c:v>0.45965587193664237</c:v>
                </c:pt>
                <c:pt idx="1867">
                  <c:v>0.45989880669224598</c:v>
                </c:pt>
                <c:pt idx="1868">
                  <c:v>0.46004862998473134</c:v>
                </c:pt>
                <c:pt idx="1869">
                  <c:v>0.46018748596688969</c:v>
                </c:pt>
                <c:pt idx="1870">
                  <c:v>0.46029812560399402</c:v>
                </c:pt>
                <c:pt idx="1871">
                  <c:v>0.4602698896163524</c:v>
                </c:pt>
                <c:pt idx="1872">
                  <c:v>0.46012574069414997</c:v>
                </c:pt>
                <c:pt idx="1873">
                  <c:v>0.46001103816448036</c:v>
                </c:pt>
                <c:pt idx="1874">
                  <c:v>0.45976092480261199</c:v>
                </c:pt>
                <c:pt idx="1875">
                  <c:v>0.45960818238115769</c:v>
                </c:pt>
                <c:pt idx="1876">
                  <c:v>0.45956503788472264</c:v>
                </c:pt>
                <c:pt idx="1877">
                  <c:v>0.45939101404559063</c:v>
                </c:pt>
                <c:pt idx="1878">
                  <c:v>0.45914845907916541</c:v>
                </c:pt>
                <c:pt idx="1879">
                  <c:v>0.45893335742181601</c:v>
                </c:pt>
                <c:pt idx="1880">
                  <c:v>0.45867897951900899</c:v>
                </c:pt>
                <c:pt idx="1881">
                  <c:v>0.45841527912657137</c:v>
                </c:pt>
                <c:pt idx="1882">
                  <c:v>0.4581721345693533</c:v>
                </c:pt>
                <c:pt idx="1883">
                  <c:v>0.45788734681062565</c:v>
                </c:pt>
                <c:pt idx="1884">
                  <c:v>0.45752550818061866</c:v>
                </c:pt>
                <c:pt idx="1885">
                  <c:v>0.45720429990020867</c:v>
                </c:pt>
                <c:pt idx="1886">
                  <c:v>0.45688361379453429</c:v>
                </c:pt>
                <c:pt idx="1887">
                  <c:v>0.45657984085704628</c:v>
                </c:pt>
                <c:pt idx="1888">
                  <c:v>0.45626163023749466</c:v>
                </c:pt>
                <c:pt idx="1889">
                  <c:v>0.45600908616809072</c:v>
                </c:pt>
                <c:pt idx="1890">
                  <c:v>0.45576911308495704</c:v>
                </c:pt>
                <c:pt idx="1891">
                  <c:v>0.45556003695091496</c:v>
                </c:pt>
                <c:pt idx="1892">
                  <c:v>0.45543718533595934</c:v>
                </c:pt>
                <c:pt idx="1893">
                  <c:v>0.45538286052208837</c:v>
                </c:pt>
                <c:pt idx="1894">
                  <c:v>0.45539135925257496</c:v>
                </c:pt>
                <c:pt idx="1895">
                  <c:v>0.45552110962442266</c:v>
                </c:pt>
                <c:pt idx="1896">
                  <c:v>0.45556130976475234</c:v>
                </c:pt>
                <c:pt idx="1897">
                  <c:v>0.45561628717234498</c:v>
                </c:pt>
                <c:pt idx="1898">
                  <c:v>0.45568874953511668</c:v>
                </c:pt>
                <c:pt idx="1899">
                  <c:v>0.45571954310190232</c:v>
                </c:pt>
                <c:pt idx="1900">
                  <c:v>0.45581415303443701</c:v>
                </c:pt>
                <c:pt idx="1901">
                  <c:v>0.45599545815008974</c:v>
                </c:pt>
                <c:pt idx="1902">
                  <c:v>0.45611457460261401</c:v>
                </c:pt>
                <c:pt idx="1903">
                  <c:v>0.45626033767452467</c:v>
                </c:pt>
                <c:pt idx="1904">
                  <c:v>0.45631887198885801</c:v>
                </c:pt>
                <c:pt idx="1905">
                  <c:v>0.45635329594158197</c:v>
                </c:pt>
                <c:pt idx="1906">
                  <c:v>0.45631263650951404</c:v>
                </c:pt>
                <c:pt idx="1907">
                  <c:v>0.45619566830767305</c:v>
                </c:pt>
                <c:pt idx="1908">
                  <c:v>0.45602224938441932</c:v>
                </c:pt>
                <c:pt idx="1909">
                  <c:v>0.45580061996732169</c:v>
                </c:pt>
                <c:pt idx="1910">
                  <c:v>0.45550395712459202</c:v>
                </c:pt>
                <c:pt idx="1911">
                  <c:v>0.45511518411543633</c:v>
                </c:pt>
                <c:pt idx="1912">
                  <c:v>0.45470421500486902</c:v>
                </c:pt>
                <c:pt idx="1913">
                  <c:v>0.454256717672058</c:v>
                </c:pt>
                <c:pt idx="1914">
                  <c:v>0.45372011428778442</c:v>
                </c:pt>
                <c:pt idx="1915">
                  <c:v>0.45308527097894835</c:v>
                </c:pt>
                <c:pt idx="1916">
                  <c:v>0.45245301749874506</c:v>
                </c:pt>
                <c:pt idx="1917">
                  <c:v>0.451680571338265</c:v>
                </c:pt>
                <c:pt idx="1918">
                  <c:v>0.45101908746292096</c:v>
                </c:pt>
                <c:pt idx="1919">
                  <c:v>0.45038292293109899</c:v>
                </c:pt>
                <c:pt idx="1920">
                  <c:v>0.44980422941702902</c:v>
                </c:pt>
                <c:pt idx="1921">
                  <c:v>0.44932142069188802</c:v>
                </c:pt>
                <c:pt idx="1922">
                  <c:v>0.44882487763226003</c:v>
                </c:pt>
                <c:pt idx="1923">
                  <c:v>0.44841802571183836</c:v>
                </c:pt>
                <c:pt idx="1924">
                  <c:v>0.44793093071953566</c:v>
                </c:pt>
                <c:pt idx="1925">
                  <c:v>0.44735284271778969</c:v>
                </c:pt>
                <c:pt idx="1926">
                  <c:v>0.44683945109740969</c:v>
                </c:pt>
                <c:pt idx="1927">
                  <c:v>0.44633179211976737</c:v>
                </c:pt>
                <c:pt idx="1928">
                  <c:v>0.44575729460422764</c:v>
                </c:pt>
                <c:pt idx="1929">
                  <c:v>0.44535740335157065</c:v>
                </c:pt>
                <c:pt idx="1930">
                  <c:v>0.445079972526085</c:v>
                </c:pt>
                <c:pt idx="1931">
                  <c:v>0.44475150930405533</c:v>
                </c:pt>
                <c:pt idx="1932">
                  <c:v>0.44448086314725571</c:v>
                </c:pt>
                <c:pt idx="1933">
                  <c:v>0.44420738992592135</c:v>
                </c:pt>
                <c:pt idx="1934">
                  <c:v>0.44394309254625197</c:v>
                </c:pt>
                <c:pt idx="1935">
                  <c:v>0.44364523931163302</c:v>
                </c:pt>
                <c:pt idx="1936">
                  <c:v>0.44332225418871601</c:v>
                </c:pt>
                <c:pt idx="1937">
                  <c:v>0.44311509017981798</c:v>
                </c:pt>
                <c:pt idx="1938">
                  <c:v>0.44290111262863169</c:v>
                </c:pt>
                <c:pt idx="1939">
                  <c:v>0.44276790557435097</c:v>
                </c:pt>
                <c:pt idx="1940">
                  <c:v>0.44281172711885436</c:v>
                </c:pt>
                <c:pt idx="1941">
                  <c:v>0.44273360642258769</c:v>
                </c:pt>
                <c:pt idx="1942">
                  <c:v>0.44264800387481767</c:v>
                </c:pt>
                <c:pt idx="1943">
                  <c:v>0.4424971741040144</c:v>
                </c:pt>
                <c:pt idx="1944">
                  <c:v>0.44226411191441101</c:v>
                </c:pt>
                <c:pt idx="1945">
                  <c:v>0.44211278622578098</c:v>
                </c:pt>
                <c:pt idx="1946">
                  <c:v>0.44194744776050165</c:v>
                </c:pt>
                <c:pt idx="1947">
                  <c:v>0.44179325395135233</c:v>
                </c:pt>
                <c:pt idx="1948">
                  <c:v>0.44175392381701267</c:v>
                </c:pt>
                <c:pt idx="1949">
                  <c:v>0.44156775515226904</c:v>
                </c:pt>
                <c:pt idx="1950">
                  <c:v>0.44128827415308997</c:v>
                </c:pt>
                <c:pt idx="1951">
                  <c:v>0.44100811568431003</c:v>
                </c:pt>
                <c:pt idx="1952">
                  <c:v>0.44063384010130502</c:v>
                </c:pt>
                <c:pt idx="1953">
                  <c:v>0.44032766976627302</c:v>
                </c:pt>
                <c:pt idx="1954">
                  <c:v>0.44004490949900771</c:v>
                </c:pt>
                <c:pt idx="1955">
                  <c:v>0.43974125318915402</c:v>
                </c:pt>
                <c:pt idx="1956">
                  <c:v>0.43948967835024333</c:v>
                </c:pt>
                <c:pt idx="1957">
                  <c:v>0.43915804555706034</c:v>
                </c:pt>
                <c:pt idx="1958">
                  <c:v>0.4386947913124597</c:v>
                </c:pt>
                <c:pt idx="1959">
                  <c:v>0.43836692609343203</c:v>
                </c:pt>
                <c:pt idx="1960">
                  <c:v>0.43804242340255467</c:v>
                </c:pt>
                <c:pt idx="1961">
                  <c:v>0.43777827745563697</c:v>
                </c:pt>
                <c:pt idx="1962">
                  <c:v>0.43769783660634198</c:v>
                </c:pt>
                <c:pt idx="1963">
                  <c:v>0.43749582402367898</c:v>
                </c:pt>
                <c:pt idx="1964">
                  <c:v>0.43727237144621139</c:v>
                </c:pt>
                <c:pt idx="1965">
                  <c:v>0.43701143731144199</c:v>
                </c:pt>
                <c:pt idx="1966">
                  <c:v>0.43666434208352262</c:v>
                </c:pt>
                <c:pt idx="1967">
                  <c:v>0.43633982482434064</c:v>
                </c:pt>
                <c:pt idx="1968">
                  <c:v>0.43604381419983768</c:v>
                </c:pt>
                <c:pt idx="1969">
                  <c:v>0.43566956230612702</c:v>
                </c:pt>
                <c:pt idx="1970">
                  <c:v>0.43518881114122299</c:v>
                </c:pt>
                <c:pt idx="1971">
                  <c:v>0.43479656629092833</c:v>
                </c:pt>
                <c:pt idx="1972">
                  <c:v>0.43446508951753965</c:v>
                </c:pt>
                <c:pt idx="1973">
                  <c:v>0.43402816875711731</c:v>
                </c:pt>
                <c:pt idx="1974">
                  <c:v>0.43351352941407367</c:v>
                </c:pt>
                <c:pt idx="1975">
                  <c:v>0.43312937127529233</c:v>
                </c:pt>
                <c:pt idx="1976">
                  <c:v>0.43272764704429362</c:v>
                </c:pt>
                <c:pt idx="1977">
                  <c:v>0.43233105030454233</c:v>
                </c:pt>
                <c:pt idx="1978">
                  <c:v>0.43207778935013802</c:v>
                </c:pt>
                <c:pt idx="1979">
                  <c:v>0.43182196479907037</c:v>
                </c:pt>
                <c:pt idx="1980">
                  <c:v>0.43140085345859536</c:v>
                </c:pt>
                <c:pt idx="1981">
                  <c:v>0.4309045358180093</c:v>
                </c:pt>
                <c:pt idx="1982">
                  <c:v>0.43047046862333166</c:v>
                </c:pt>
                <c:pt idx="1983">
                  <c:v>0.43013722982964503</c:v>
                </c:pt>
                <c:pt idx="1984">
                  <c:v>0.42977589809705563</c:v>
                </c:pt>
                <c:pt idx="1985">
                  <c:v>0.42956421001425166</c:v>
                </c:pt>
                <c:pt idx="1986">
                  <c:v>0.42936112920551661</c:v>
                </c:pt>
                <c:pt idx="1987">
                  <c:v>0.42905810062478239</c:v>
                </c:pt>
                <c:pt idx="1988">
                  <c:v>0.42895389490672836</c:v>
                </c:pt>
                <c:pt idx="1989">
                  <c:v>0.42873678502108598</c:v>
                </c:pt>
                <c:pt idx="1990">
                  <c:v>0.42839654438995134</c:v>
                </c:pt>
                <c:pt idx="1991">
                  <c:v>0.42814573939509298</c:v>
                </c:pt>
                <c:pt idx="1992">
                  <c:v>0.42770835428432696</c:v>
                </c:pt>
                <c:pt idx="1993">
                  <c:v>0.42727223272625131</c:v>
                </c:pt>
                <c:pt idx="1994">
                  <c:v>0.42705441543980899</c:v>
                </c:pt>
                <c:pt idx="1995">
                  <c:v>0.42682487156582205</c:v>
                </c:pt>
                <c:pt idx="1996">
                  <c:v>0.42660142290761099</c:v>
                </c:pt>
                <c:pt idx="1997">
                  <c:v>0.42637902647670467</c:v>
                </c:pt>
                <c:pt idx="1998">
                  <c:v>0.42620152530587935</c:v>
                </c:pt>
                <c:pt idx="1999">
                  <c:v>0.42597112785525965</c:v>
                </c:pt>
                <c:pt idx="2000">
                  <c:v>0.42565448105242737</c:v>
                </c:pt>
                <c:pt idx="2001">
                  <c:v>0.42543986165434267</c:v>
                </c:pt>
                <c:pt idx="2002">
                  <c:v>0.42504366988424197</c:v>
                </c:pt>
                <c:pt idx="2003">
                  <c:v>0.42455900946177438</c:v>
                </c:pt>
                <c:pt idx="2004">
                  <c:v>0.4241891776958257</c:v>
                </c:pt>
                <c:pt idx="2005">
                  <c:v>0.42370525805404263</c:v>
                </c:pt>
                <c:pt idx="2006">
                  <c:v>0.4230200620067377</c:v>
                </c:pt>
                <c:pt idx="2007">
                  <c:v>0.42250367524731702</c:v>
                </c:pt>
                <c:pt idx="2008">
                  <c:v>0.42206836125393837</c:v>
                </c:pt>
                <c:pt idx="2009">
                  <c:v>0.42153423124369932</c:v>
                </c:pt>
                <c:pt idx="2010">
                  <c:v>0.42130954366092771</c:v>
                </c:pt>
                <c:pt idx="2011">
                  <c:v>0.42102461878800695</c:v>
                </c:pt>
                <c:pt idx="2012">
                  <c:v>0.42043421823090799</c:v>
                </c:pt>
                <c:pt idx="2013">
                  <c:v>0.41998594710476428</c:v>
                </c:pt>
                <c:pt idx="2014">
                  <c:v>0.41948120554042201</c:v>
                </c:pt>
                <c:pt idx="2015">
                  <c:v>0.41864254653479599</c:v>
                </c:pt>
                <c:pt idx="2016">
                  <c:v>0.41797462610783703</c:v>
                </c:pt>
                <c:pt idx="2017">
                  <c:v>0.41740202359808071</c:v>
                </c:pt>
                <c:pt idx="2018">
                  <c:v>0.41656652527278631</c:v>
                </c:pt>
                <c:pt idx="2019">
                  <c:v>0.41589270957856561</c:v>
                </c:pt>
                <c:pt idx="2020">
                  <c:v>0.41540227466219865</c:v>
                </c:pt>
                <c:pt idx="2021">
                  <c:v>0.41467720273869002</c:v>
                </c:pt>
                <c:pt idx="2022">
                  <c:v>0.41393930953748731</c:v>
                </c:pt>
                <c:pt idx="2023">
                  <c:v>0.41331588465443136</c:v>
                </c:pt>
                <c:pt idx="2024">
                  <c:v>0.41239238122217098</c:v>
                </c:pt>
                <c:pt idx="2025">
                  <c:v>0.41149905596044567</c:v>
                </c:pt>
                <c:pt idx="2026">
                  <c:v>0.41075168445859739</c:v>
                </c:pt>
                <c:pt idx="2027">
                  <c:v>0.41004413962770031</c:v>
                </c:pt>
                <c:pt idx="2028">
                  <c:v>0.40940407373158599</c:v>
                </c:pt>
                <c:pt idx="2029">
                  <c:v>0.40849175406983035</c:v>
                </c:pt>
                <c:pt idx="2030">
                  <c:v>0.40759732670976073</c:v>
                </c:pt>
                <c:pt idx="2031">
                  <c:v>0.40680695246178072</c:v>
                </c:pt>
                <c:pt idx="2032">
                  <c:v>0.40606065048735768</c:v>
                </c:pt>
                <c:pt idx="2033">
                  <c:v>0.40549173759381035</c:v>
                </c:pt>
                <c:pt idx="2034">
                  <c:v>0.40503411491798369</c:v>
                </c:pt>
                <c:pt idx="2035">
                  <c:v>0.40433526950723769</c:v>
                </c:pt>
                <c:pt idx="2036">
                  <c:v>0.40348361728080467</c:v>
                </c:pt>
                <c:pt idx="2037">
                  <c:v>0.40279198029626201</c:v>
                </c:pt>
                <c:pt idx="2038">
                  <c:v>0.401929778416723</c:v>
                </c:pt>
                <c:pt idx="2039">
                  <c:v>0.40108381600461035</c:v>
                </c:pt>
                <c:pt idx="2040">
                  <c:v>0.40031288419731131</c:v>
                </c:pt>
                <c:pt idx="2041">
                  <c:v>0.39946566883239032</c:v>
                </c:pt>
                <c:pt idx="2042">
                  <c:v>0.39864766940113466</c:v>
                </c:pt>
                <c:pt idx="2043">
                  <c:v>0.39796363249789274</c:v>
                </c:pt>
                <c:pt idx="2044">
                  <c:v>0.39731494496881803</c:v>
                </c:pt>
                <c:pt idx="2045">
                  <c:v>0.39637614077279132</c:v>
                </c:pt>
                <c:pt idx="2046">
                  <c:v>0.39556285572255528</c:v>
                </c:pt>
                <c:pt idx="2047">
                  <c:v>0.3948297026320427</c:v>
                </c:pt>
                <c:pt idx="2048">
                  <c:v>0.39397651955826635</c:v>
                </c:pt>
                <c:pt idx="2049">
                  <c:v>0.39344781625021796</c:v>
                </c:pt>
                <c:pt idx="2050">
                  <c:v>0.39306552510629905</c:v>
                </c:pt>
              </c:numCache>
            </c:numRef>
          </c:yVal>
          <c:smooth val="1"/>
          <c:extLst>
            <c:ext xmlns:c16="http://schemas.microsoft.com/office/drawing/2014/chart" uri="{C3380CC4-5D6E-409C-BE32-E72D297353CC}">
              <c16:uniqueId val="{00000007-298A-4F25-BE2C-B7E3B2905905}"/>
            </c:ext>
          </c:extLst>
        </c:ser>
        <c:dLbls>
          <c:showLegendKey val="0"/>
          <c:showVal val="0"/>
          <c:showCatName val="0"/>
          <c:showSerName val="0"/>
          <c:showPercent val="0"/>
          <c:showBubbleSize val="0"/>
        </c:dLbls>
        <c:axId val="659413376"/>
        <c:axId val="482722688"/>
      </c:scatterChart>
      <c:valAx>
        <c:axId val="659413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2722688"/>
        <c:crosses val="autoZero"/>
        <c:crossBetween val="midCat"/>
      </c:valAx>
      <c:valAx>
        <c:axId val="482722688"/>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94133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SP  TAU</a:t>
            </a:r>
            <a:endParaRPr lang="he-I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9095070289316896E-2"/>
          <c:y val="0.11578339350180505"/>
          <c:w val="0.91230242533817485"/>
          <c:h val="0.75981693624037072"/>
        </c:manualLayout>
      </c:layout>
      <c:scatterChart>
        <c:scatterStyle val="smoothMarker"/>
        <c:varyColors val="0"/>
        <c:ser>
          <c:idx val="0"/>
          <c:order val="0"/>
          <c:tx>
            <c:strRef>
              <c:f>'[Copy of asd_vs_sp_NEW .xlsx]sp average '!$I$1</c:f>
              <c:strCache>
                <c:ptCount val="1"/>
                <c:pt idx="0">
                  <c:v>nachbir</c:v>
                </c:pt>
              </c:strCache>
            </c:strRef>
          </c:tx>
          <c:spPr>
            <a:ln w="19050" cap="rnd">
              <a:solidFill>
                <a:srgbClr val="002060"/>
              </a:solidFill>
              <a:round/>
            </a:ln>
            <a:effectLst/>
          </c:spPr>
          <c:marker>
            <c:symbol val="none"/>
          </c:marker>
          <c:xVal>
            <c:numRef>
              <c:f>'[Copy of asd_vs_sp_NEW .xlsx]sp average '!$A$2:$A$2054</c:f>
              <c:numCache>
                <c:formatCode>General</c:formatCode>
                <c:ptCount val="2053"/>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1001</c:v>
                </c:pt>
                <c:pt idx="603">
                  <c:v>1002</c:v>
                </c:pt>
                <c:pt idx="604">
                  <c:v>1003</c:v>
                </c:pt>
                <c:pt idx="605">
                  <c:v>1004</c:v>
                </c:pt>
                <c:pt idx="606">
                  <c:v>1005</c:v>
                </c:pt>
                <c:pt idx="607">
                  <c:v>1006</c:v>
                </c:pt>
                <c:pt idx="608">
                  <c:v>1007</c:v>
                </c:pt>
                <c:pt idx="609">
                  <c:v>1008</c:v>
                </c:pt>
                <c:pt idx="610">
                  <c:v>1009</c:v>
                </c:pt>
                <c:pt idx="611">
                  <c:v>1010</c:v>
                </c:pt>
                <c:pt idx="612">
                  <c:v>1011</c:v>
                </c:pt>
                <c:pt idx="613">
                  <c:v>1012</c:v>
                </c:pt>
                <c:pt idx="614">
                  <c:v>1013</c:v>
                </c:pt>
                <c:pt idx="615">
                  <c:v>1014</c:v>
                </c:pt>
                <c:pt idx="616">
                  <c:v>1015</c:v>
                </c:pt>
                <c:pt idx="617">
                  <c:v>1016</c:v>
                </c:pt>
                <c:pt idx="618">
                  <c:v>1017</c:v>
                </c:pt>
                <c:pt idx="619">
                  <c:v>1018</c:v>
                </c:pt>
                <c:pt idx="620">
                  <c:v>1019</c:v>
                </c:pt>
                <c:pt idx="621">
                  <c:v>1020</c:v>
                </c:pt>
                <c:pt idx="622">
                  <c:v>1021</c:v>
                </c:pt>
                <c:pt idx="623">
                  <c:v>1022</c:v>
                </c:pt>
                <c:pt idx="624">
                  <c:v>1023</c:v>
                </c:pt>
                <c:pt idx="625">
                  <c:v>1024</c:v>
                </c:pt>
                <c:pt idx="626">
                  <c:v>1025</c:v>
                </c:pt>
                <c:pt idx="627">
                  <c:v>1026</c:v>
                </c:pt>
                <c:pt idx="628">
                  <c:v>1027</c:v>
                </c:pt>
                <c:pt idx="629">
                  <c:v>1028</c:v>
                </c:pt>
                <c:pt idx="630">
                  <c:v>1029</c:v>
                </c:pt>
                <c:pt idx="631">
                  <c:v>1030</c:v>
                </c:pt>
                <c:pt idx="632">
                  <c:v>1031</c:v>
                </c:pt>
                <c:pt idx="633">
                  <c:v>1032</c:v>
                </c:pt>
                <c:pt idx="634">
                  <c:v>1033</c:v>
                </c:pt>
                <c:pt idx="635">
                  <c:v>1034</c:v>
                </c:pt>
                <c:pt idx="636">
                  <c:v>1035</c:v>
                </c:pt>
                <c:pt idx="637">
                  <c:v>1036</c:v>
                </c:pt>
                <c:pt idx="638">
                  <c:v>1037</c:v>
                </c:pt>
                <c:pt idx="639">
                  <c:v>1038</c:v>
                </c:pt>
                <c:pt idx="640">
                  <c:v>1039</c:v>
                </c:pt>
                <c:pt idx="641">
                  <c:v>1040</c:v>
                </c:pt>
                <c:pt idx="642">
                  <c:v>1041</c:v>
                </c:pt>
                <c:pt idx="643">
                  <c:v>1042</c:v>
                </c:pt>
                <c:pt idx="644">
                  <c:v>1043</c:v>
                </c:pt>
                <c:pt idx="645">
                  <c:v>1044</c:v>
                </c:pt>
                <c:pt idx="646">
                  <c:v>1045</c:v>
                </c:pt>
                <c:pt idx="647">
                  <c:v>1046</c:v>
                </c:pt>
                <c:pt idx="648">
                  <c:v>1047</c:v>
                </c:pt>
                <c:pt idx="649">
                  <c:v>1048</c:v>
                </c:pt>
                <c:pt idx="650">
                  <c:v>1049</c:v>
                </c:pt>
                <c:pt idx="651">
                  <c:v>1050</c:v>
                </c:pt>
                <c:pt idx="652">
                  <c:v>1051</c:v>
                </c:pt>
                <c:pt idx="653">
                  <c:v>1052</c:v>
                </c:pt>
                <c:pt idx="654">
                  <c:v>1053</c:v>
                </c:pt>
                <c:pt idx="655">
                  <c:v>1054</c:v>
                </c:pt>
                <c:pt idx="656">
                  <c:v>1055</c:v>
                </c:pt>
                <c:pt idx="657">
                  <c:v>1056</c:v>
                </c:pt>
                <c:pt idx="658">
                  <c:v>1057</c:v>
                </c:pt>
                <c:pt idx="659">
                  <c:v>1058</c:v>
                </c:pt>
                <c:pt idx="660">
                  <c:v>1059</c:v>
                </c:pt>
                <c:pt idx="661">
                  <c:v>1060</c:v>
                </c:pt>
                <c:pt idx="662">
                  <c:v>1061</c:v>
                </c:pt>
                <c:pt idx="663">
                  <c:v>1062</c:v>
                </c:pt>
                <c:pt idx="664">
                  <c:v>1063</c:v>
                </c:pt>
                <c:pt idx="665">
                  <c:v>1064</c:v>
                </c:pt>
                <c:pt idx="666">
                  <c:v>1065</c:v>
                </c:pt>
                <c:pt idx="667">
                  <c:v>1066</c:v>
                </c:pt>
                <c:pt idx="668">
                  <c:v>1067</c:v>
                </c:pt>
                <c:pt idx="669">
                  <c:v>1068</c:v>
                </c:pt>
                <c:pt idx="670">
                  <c:v>1069</c:v>
                </c:pt>
                <c:pt idx="671">
                  <c:v>1070</c:v>
                </c:pt>
                <c:pt idx="672">
                  <c:v>1071</c:v>
                </c:pt>
                <c:pt idx="673">
                  <c:v>1072</c:v>
                </c:pt>
                <c:pt idx="674">
                  <c:v>1073</c:v>
                </c:pt>
                <c:pt idx="675">
                  <c:v>1074</c:v>
                </c:pt>
                <c:pt idx="676">
                  <c:v>1075</c:v>
                </c:pt>
                <c:pt idx="677">
                  <c:v>1076</c:v>
                </c:pt>
                <c:pt idx="678">
                  <c:v>1077</c:v>
                </c:pt>
                <c:pt idx="679">
                  <c:v>1078</c:v>
                </c:pt>
                <c:pt idx="680">
                  <c:v>1079</c:v>
                </c:pt>
                <c:pt idx="681">
                  <c:v>1080</c:v>
                </c:pt>
                <c:pt idx="682">
                  <c:v>1081</c:v>
                </c:pt>
                <c:pt idx="683">
                  <c:v>1082</c:v>
                </c:pt>
                <c:pt idx="684">
                  <c:v>1083</c:v>
                </c:pt>
                <c:pt idx="685">
                  <c:v>1084</c:v>
                </c:pt>
                <c:pt idx="686">
                  <c:v>1085</c:v>
                </c:pt>
                <c:pt idx="687">
                  <c:v>1086</c:v>
                </c:pt>
                <c:pt idx="688">
                  <c:v>1087</c:v>
                </c:pt>
                <c:pt idx="689">
                  <c:v>1088</c:v>
                </c:pt>
                <c:pt idx="690">
                  <c:v>1089</c:v>
                </c:pt>
                <c:pt idx="691">
                  <c:v>1090</c:v>
                </c:pt>
                <c:pt idx="692">
                  <c:v>1091</c:v>
                </c:pt>
                <c:pt idx="693">
                  <c:v>1092</c:v>
                </c:pt>
                <c:pt idx="694">
                  <c:v>1093</c:v>
                </c:pt>
                <c:pt idx="695">
                  <c:v>1094</c:v>
                </c:pt>
                <c:pt idx="696">
                  <c:v>1095</c:v>
                </c:pt>
                <c:pt idx="697">
                  <c:v>1096</c:v>
                </c:pt>
                <c:pt idx="698">
                  <c:v>1097</c:v>
                </c:pt>
                <c:pt idx="699">
                  <c:v>1098</c:v>
                </c:pt>
                <c:pt idx="700">
                  <c:v>1099</c:v>
                </c:pt>
                <c:pt idx="701">
                  <c:v>1100</c:v>
                </c:pt>
                <c:pt idx="702">
                  <c:v>1101</c:v>
                </c:pt>
                <c:pt idx="703">
                  <c:v>1102</c:v>
                </c:pt>
                <c:pt idx="704">
                  <c:v>1103</c:v>
                </c:pt>
                <c:pt idx="705">
                  <c:v>1104</c:v>
                </c:pt>
                <c:pt idx="706">
                  <c:v>1105</c:v>
                </c:pt>
                <c:pt idx="707">
                  <c:v>1106</c:v>
                </c:pt>
                <c:pt idx="708">
                  <c:v>1107</c:v>
                </c:pt>
                <c:pt idx="709">
                  <c:v>1108</c:v>
                </c:pt>
                <c:pt idx="710">
                  <c:v>1109</c:v>
                </c:pt>
                <c:pt idx="711">
                  <c:v>1110</c:v>
                </c:pt>
                <c:pt idx="712">
                  <c:v>1111</c:v>
                </c:pt>
                <c:pt idx="713">
                  <c:v>1112</c:v>
                </c:pt>
                <c:pt idx="714">
                  <c:v>1113</c:v>
                </c:pt>
                <c:pt idx="715">
                  <c:v>1114</c:v>
                </c:pt>
                <c:pt idx="716">
                  <c:v>1115</c:v>
                </c:pt>
                <c:pt idx="717">
                  <c:v>1116</c:v>
                </c:pt>
                <c:pt idx="718">
                  <c:v>1117</c:v>
                </c:pt>
                <c:pt idx="719">
                  <c:v>1118</c:v>
                </c:pt>
                <c:pt idx="720">
                  <c:v>1119</c:v>
                </c:pt>
                <c:pt idx="721">
                  <c:v>1120</c:v>
                </c:pt>
                <c:pt idx="722">
                  <c:v>1121</c:v>
                </c:pt>
                <c:pt idx="723">
                  <c:v>1122</c:v>
                </c:pt>
                <c:pt idx="724">
                  <c:v>1123</c:v>
                </c:pt>
                <c:pt idx="725">
                  <c:v>1124</c:v>
                </c:pt>
                <c:pt idx="726">
                  <c:v>1125</c:v>
                </c:pt>
                <c:pt idx="727">
                  <c:v>1126</c:v>
                </c:pt>
                <c:pt idx="728">
                  <c:v>1127</c:v>
                </c:pt>
                <c:pt idx="729">
                  <c:v>1128</c:v>
                </c:pt>
                <c:pt idx="730">
                  <c:v>1129</c:v>
                </c:pt>
                <c:pt idx="731">
                  <c:v>1130</c:v>
                </c:pt>
                <c:pt idx="732">
                  <c:v>1131</c:v>
                </c:pt>
                <c:pt idx="733">
                  <c:v>1132</c:v>
                </c:pt>
                <c:pt idx="734">
                  <c:v>1133</c:v>
                </c:pt>
                <c:pt idx="735">
                  <c:v>1134</c:v>
                </c:pt>
                <c:pt idx="736">
                  <c:v>1135</c:v>
                </c:pt>
                <c:pt idx="737">
                  <c:v>1136</c:v>
                </c:pt>
                <c:pt idx="738">
                  <c:v>1137</c:v>
                </c:pt>
                <c:pt idx="739">
                  <c:v>1138</c:v>
                </c:pt>
                <c:pt idx="740">
                  <c:v>1139</c:v>
                </c:pt>
                <c:pt idx="741">
                  <c:v>1140</c:v>
                </c:pt>
                <c:pt idx="742">
                  <c:v>1141</c:v>
                </c:pt>
                <c:pt idx="743">
                  <c:v>1142</c:v>
                </c:pt>
                <c:pt idx="744">
                  <c:v>1143</c:v>
                </c:pt>
                <c:pt idx="745">
                  <c:v>1144</c:v>
                </c:pt>
                <c:pt idx="746">
                  <c:v>1145</c:v>
                </c:pt>
                <c:pt idx="747">
                  <c:v>1146</c:v>
                </c:pt>
                <c:pt idx="748">
                  <c:v>1147</c:v>
                </c:pt>
                <c:pt idx="749">
                  <c:v>1148</c:v>
                </c:pt>
                <c:pt idx="750">
                  <c:v>1149</c:v>
                </c:pt>
                <c:pt idx="751">
                  <c:v>1150</c:v>
                </c:pt>
                <c:pt idx="752">
                  <c:v>1151</c:v>
                </c:pt>
                <c:pt idx="753">
                  <c:v>1152</c:v>
                </c:pt>
                <c:pt idx="754">
                  <c:v>1153</c:v>
                </c:pt>
                <c:pt idx="755">
                  <c:v>1154</c:v>
                </c:pt>
                <c:pt idx="756">
                  <c:v>1155</c:v>
                </c:pt>
                <c:pt idx="757">
                  <c:v>1156</c:v>
                </c:pt>
                <c:pt idx="758">
                  <c:v>1157</c:v>
                </c:pt>
                <c:pt idx="759">
                  <c:v>1158</c:v>
                </c:pt>
                <c:pt idx="760">
                  <c:v>1159</c:v>
                </c:pt>
                <c:pt idx="761">
                  <c:v>1160</c:v>
                </c:pt>
                <c:pt idx="762">
                  <c:v>1161</c:v>
                </c:pt>
                <c:pt idx="763">
                  <c:v>1162</c:v>
                </c:pt>
                <c:pt idx="764">
                  <c:v>1163</c:v>
                </c:pt>
                <c:pt idx="765">
                  <c:v>1164</c:v>
                </c:pt>
                <c:pt idx="766">
                  <c:v>1165</c:v>
                </c:pt>
                <c:pt idx="767">
                  <c:v>1166</c:v>
                </c:pt>
                <c:pt idx="768">
                  <c:v>1167</c:v>
                </c:pt>
                <c:pt idx="769">
                  <c:v>1168</c:v>
                </c:pt>
                <c:pt idx="770">
                  <c:v>1169</c:v>
                </c:pt>
                <c:pt idx="771">
                  <c:v>1170</c:v>
                </c:pt>
                <c:pt idx="772">
                  <c:v>1171</c:v>
                </c:pt>
                <c:pt idx="773">
                  <c:v>1172</c:v>
                </c:pt>
                <c:pt idx="774">
                  <c:v>1173</c:v>
                </c:pt>
                <c:pt idx="775">
                  <c:v>1174</c:v>
                </c:pt>
                <c:pt idx="776">
                  <c:v>1175</c:v>
                </c:pt>
                <c:pt idx="777">
                  <c:v>1176</c:v>
                </c:pt>
                <c:pt idx="778">
                  <c:v>1177</c:v>
                </c:pt>
                <c:pt idx="779">
                  <c:v>1178</c:v>
                </c:pt>
                <c:pt idx="780">
                  <c:v>1179</c:v>
                </c:pt>
                <c:pt idx="781">
                  <c:v>1180</c:v>
                </c:pt>
                <c:pt idx="782">
                  <c:v>1181</c:v>
                </c:pt>
                <c:pt idx="783">
                  <c:v>1182</c:v>
                </c:pt>
                <c:pt idx="784">
                  <c:v>1183</c:v>
                </c:pt>
                <c:pt idx="785">
                  <c:v>1184</c:v>
                </c:pt>
                <c:pt idx="786">
                  <c:v>1185</c:v>
                </c:pt>
                <c:pt idx="787">
                  <c:v>1186</c:v>
                </c:pt>
                <c:pt idx="788">
                  <c:v>1187</c:v>
                </c:pt>
                <c:pt idx="789">
                  <c:v>1188</c:v>
                </c:pt>
                <c:pt idx="790">
                  <c:v>1189</c:v>
                </c:pt>
                <c:pt idx="791">
                  <c:v>1190</c:v>
                </c:pt>
                <c:pt idx="792">
                  <c:v>1191</c:v>
                </c:pt>
                <c:pt idx="793">
                  <c:v>1192</c:v>
                </c:pt>
                <c:pt idx="794">
                  <c:v>1193</c:v>
                </c:pt>
                <c:pt idx="795">
                  <c:v>1194</c:v>
                </c:pt>
                <c:pt idx="796">
                  <c:v>1195</c:v>
                </c:pt>
                <c:pt idx="797">
                  <c:v>1196</c:v>
                </c:pt>
                <c:pt idx="798">
                  <c:v>1197</c:v>
                </c:pt>
                <c:pt idx="799">
                  <c:v>1198</c:v>
                </c:pt>
                <c:pt idx="800">
                  <c:v>1199</c:v>
                </c:pt>
                <c:pt idx="801">
                  <c:v>1200</c:v>
                </c:pt>
                <c:pt idx="802">
                  <c:v>1201</c:v>
                </c:pt>
                <c:pt idx="803">
                  <c:v>1202</c:v>
                </c:pt>
                <c:pt idx="804">
                  <c:v>1203</c:v>
                </c:pt>
                <c:pt idx="805">
                  <c:v>1204</c:v>
                </c:pt>
                <c:pt idx="806">
                  <c:v>1205</c:v>
                </c:pt>
                <c:pt idx="807">
                  <c:v>1206</c:v>
                </c:pt>
                <c:pt idx="808">
                  <c:v>1207</c:v>
                </c:pt>
                <c:pt idx="809">
                  <c:v>1208</c:v>
                </c:pt>
                <c:pt idx="810">
                  <c:v>1209</c:v>
                </c:pt>
                <c:pt idx="811">
                  <c:v>1210</c:v>
                </c:pt>
                <c:pt idx="812">
                  <c:v>1211</c:v>
                </c:pt>
                <c:pt idx="813">
                  <c:v>1212</c:v>
                </c:pt>
                <c:pt idx="814">
                  <c:v>1213</c:v>
                </c:pt>
                <c:pt idx="815">
                  <c:v>1214</c:v>
                </c:pt>
                <c:pt idx="816">
                  <c:v>1215</c:v>
                </c:pt>
                <c:pt idx="817">
                  <c:v>1216</c:v>
                </c:pt>
                <c:pt idx="818">
                  <c:v>1217</c:v>
                </c:pt>
                <c:pt idx="819">
                  <c:v>1218</c:v>
                </c:pt>
                <c:pt idx="820">
                  <c:v>1219</c:v>
                </c:pt>
                <c:pt idx="821">
                  <c:v>1220</c:v>
                </c:pt>
                <c:pt idx="822">
                  <c:v>1221</c:v>
                </c:pt>
                <c:pt idx="823">
                  <c:v>1222</c:v>
                </c:pt>
                <c:pt idx="824">
                  <c:v>1223</c:v>
                </c:pt>
                <c:pt idx="825">
                  <c:v>1224</c:v>
                </c:pt>
                <c:pt idx="826">
                  <c:v>1225</c:v>
                </c:pt>
                <c:pt idx="827">
                  <c:v>1226</c:v>
                </c:pt>
                <c:pt idx="828">
                  <c:v>1227</c:v>
                </c:pt>
                <c:pt idx="829">
                  <c:v>1228</c:v>
                </c:pt>
                <c:pt idx="830">
                  <c:v>1229</c:v>
                </c:pt>
                <c:pt idx="831">
                  <c:v>1230</c:v>
                </c:pt>
                <c:pt idx="832">
                  <c:v>1231</c:v>
                </c:pt>
                <c:pt idx="833">
                  <c:v>1232</c:v>
                </c:pt>
                <c:pt idx="834">
                  <c:v>1233</c:v>
                </c:pt>
                <c:pt idx="835">
                  <c:v>1234</c:v>
                </c:pt>
                <c:pt idx="836">
                  <c:v>1235</c:v>
                </c:pt>
                <c:pt idx="837">
                  <c:v>1236</c:v>
                </c:pt>
                <c:pt idx="838">
                  <c:v>1237</c:v>
                </c:pt>
                <c:pt idx="839">
                  <c:v>1238</c:v>
                </c:pt>
                <c:pt idx="840">
                  <c:v>1239</c:v>
                </c:pt>
                <c:pt idx="841">
                  <c:v>1240</c:v>
                </c:pt>
                <c:pt idx="842">
                  <c:v>1241</c:v>
                </c:pt>
                <c:pt idx="843">
                  <c:v>1242</c:v>
                </c:pt>
                <c:pt idx="844">
                  <c:v>1243</c:v>
                </c:pt>
                <c:pt idx="845">
                  <c:v>1244</c:v>
                </c:pt>
                <c:pt idx="846">
                  <c:v>1245</c:v>
                </c:pt>
                <c:pt idx="847">
                  <c:v>1246</c:v>
                </c:pt>
                <c:pt idx="848">
                  <c:v>1247</c:v>
                </c:pt>
                <c:pt idx="849">
                  <c:v>1248</c:v>
                </c:pt>
                <c:pt idx="850">
                  <c:v>1249</c:v>
                </c:pt>
                <c:pt idx="851">
                  <c:v>1250</c:v>
                </c:pt>
                <c:pt idx="852">
                  <c:v>1251</c:v>
                </c:pt>
                <c:pt idx="853">
                  <c:v>1252</c:v>
                </c:pt>
                <c:pt idx="854">
                  <c:v>1253</c:v>
                </c:pt>
                <c:pt idx="855">
                  <c:v>1254</c:v>
                </c:pt>
                <c:pt idx="856">
                  <c:v>1255</c:v>
                </c:pt>
                <c:pt idx="857">
                  <c:v>1256</c:v>
                </c:pt>
                <c:pt idx="858">
                  <c:v>1257</c:v>
                </c:pt>
                <c:pt idx="859">
                  <c:v>1258</c:v>
                </c:pt>
                <c:pt idx="860">
                  <c:v>1259</c:v>
                </c:pt>
                <c:pt idx="861">
                  <c:v>1260</c:v>
                </c:pt>
                <c:pt idx="862">
                  <c:v>1261</c:v>
                </c:pt>
                <c:pt idx="863">
                  <c:v>1262</c:v>
                </c:pt>
                <c:pt idx="864">
                  <c:v>1263</c:v>
                </c:pt>
                <c:pt idx="865">
                  <c:v>1264</c:v>
                </c:pt>
                <c:pt idx="866">
                  <c:v>1265</c:v>
                </c:pt>
                <c:pt idx="867">
                  <c:v>1266</c:v>
                </c:pt>
                <c:pt idx="868">
                  <c:v>1267</c:v>
                </c:pt>
                <c:pt idx="869">
                  <c:v>1268</c:v>
                </c:pt>
                <c:pt idx="870">
                  <c:v>1269</c:v>
                </c:pt>
                <c:pt idx="871">
                  <c:v>1270</c:v>
                </c:pt>
                <c:pt idx="872">
                  <c:v>1271</c:v>
                </c:pt>
                <c:pt idx="873">
                  <c:v>1272</c:v>
                </c:pt>
                <c:pt idx="874">
                  <c:v>1273</c:v>
                </c:pt>
                <c:pt idx="875">
                  <c:v>1274</c:v>
                </c:pt>
                <c:pt idx="876">
                  <c:v>1275</c:v>
                </c:pt>
                <c:pt idx="877">
                  <c:v>1276</c:v>
                </c:pt>
                <c:pt idx="878">
                  <c:v>1277</c:v>
                </c:pt>
                <c:pt idx="879">
                  <c:v>1278</c:v>
                </c:pt>
                <c:pt idx="880">
                  <c:v>1279</c:v>
                </c:pt>
                <c:pt idx="881">
                  <c:v>1280</c:v>
                </c:pt>
                <c:pt idx="882">
                  <c:v>1281</c:v>
                </c:pt>
                <c:pt idx="883">
                  <c:v>1282</c:v>
                </c:pt>
                <c:pt idx="884">
                  <c:v>1283</c:v>
                </c:pt>
                <c:pt idx="885">
                  <c:v>1284</c:v>
                </c:pt>
                <c:pt idx="886">
                  <c:v>1285</c:v>
                </c:pt>
                <c:pt idx="887">
                  <c:v>1286</c:v>
                </c:pt>
                <c:pt idx="888">
                  <c:v>1287</c:v>
                </c:pt>
                <c:pt idx="889">
                  <c:v>1288</c:v>
                </c:pt>
                <c:pt idx="890">
                  <c:v>1289</c:v>
                </c:pt>
                <c:pt idx="891">
                  <c:v>1290</c:v>
                </c:pt>
                <c:pt idx="892">
                  <c:v>1291</c:v>
                </c:pt>
                <c:pt idx="893">
                  <c:v>1292</c:v>
                </c:pt>
                <c:pt idx="894">
                  <c:v>1293</c:v>
                </c:pt>
                <c:pt idx="895">
                  <c:v>1294</c:v>
                </c:pt>
                <c:pt idx="896">
                  <c:v>1295</c:v>
                </c:pt>
                <c:pt idx="897">
                  <c:v>1296</c:v>
                </c:pt>
                <c:pt idx="898">
                  <c:v>1297</c:v>
                </c:pt>
                <c:pt idx="899">
                  <c:v>1298</c:v>
                </c:pt>
                <c:pt idx="900">
                  <c:v>1299</c:v>
                </c:pt>
                <c:pt idx="901">
                  <c:v>1300</c:v>
                </c:pt>
                <c:pt idx="902">
                  <c:v>1301</c:v>
                </c:pt>
                <c:pt idx="903">
                  <c:v>1302</c:v>
                </c:pt>
                <c:pt idx="904">
                  <c:v>1303</c:v>
                </c:pt>
                <c:pt idx="905">
                  <c:v>1304</c:v>
                </c:pt>
                <c:pt idx="906">
                  <c:v>1305</c:v>
                </c:pt>
                <c:pt idx="907">
                  <c:v>1306</c:v>
                </c:pt>
                <c:pt idx="908">
                  <c:v>1307</c:v>
                </c:pt>
                <c:pt idx="909">
                  <c:v>1308</c:v>
                </c:pt>
                <c:pt idx="910">
                  <c:v>1309</c:v>
                </c:pt>
                <c:pt idx="911">
                  <c:v>1310</c:v>
                </c:pt>
                <c:pt idx="912">
                  <c:v>1311</c:v>
                </c:pt>
                <c:pt idx="913">
                  <c:v>1312</c:v>
                </c:pt>
                <c:pt idx="914">
                  <c:v>1313</c:v>
                </c:pt>
                <c:pt idx="915">
                  <c:v>1314</c:v>
                </c:pt>
                <c:pt idx="916">
                  <c:v>1315</c:v>
                </c:pt>
                <c:pt idx="917">
                  <c:v>1316</c:v>
                </c:pt>
                <c:pt idx="918">
                  <c:v>1317</c:v>
                </c:pt>
                <c:pt idx="919">
                  <c:v>1318</c:v>
                </c:pt>
                <c:pt idx="920">
                  <c:v>1319</c:v>
                </c:pt>
                <c:pt idx="921">
                  <c:v>1320</c:v>
                </c:pt>
                <c:pt idx="922">
                  <c:v>1321</c:v>
                </c:pt>
                <c:pt idx="923">
                  <c:v>1322</c:v>
                </c:pt>
                <c:pt idx="924">
                  <c:v>1323</c:v>
                </c:pt>
                <c:pt idx="925">
                  <c:v>1324</c:v>
                </c:pt>
                <c:pt idx="926">
                  <c:v>1325</c:v>
                </c:pt>
                <c:pt idx="927">
                  <c:v>1326</c:v>
                </c:pt>
                <c:pt idx="928">
                  <c:v>1327</c:v>
                </c:pt>
                <c:pt idx="929">
                  <c:v>1328</c:v>
                </c:pt>
                <c:pt idx="930">
                  <c:v>1329</c:v>
                </c:pt>
                <c:pt idx="931">
                  <c:v>1330</c:v>
                </c:pt>
                <c:pt idx="932">
                  <c:v>1331</c:v>
                </c:pt>
                <c:pt idx="933">
                  <c:v>1332</c:v>
                </c:pt>
                <c:pt idx="934">
                  <c:v>1333</c:v>
                </c:pt>
                <c:pt idx="935">
                  <c:v>1334</c:v>
                </c:pt>
                <c:pt idx="936">
                  <c:v>1335</c:v>
                </c:pt>
                <c:pt idx="937">
                  <c:v>1336</c:v>
                </c:pt>
                <c:pt idx="938">
                  <c:v>1337</c:v>
                </c:pt>
                <c:pt idx="939">
                  <c:v>1338</c:v>
                </c:pt>
                <c:pt idx="940">
                  <c:v>1339</c:v>
                </c:pt>
                <c:pt idx="941">
                  <c:v>1340</c:v>
                </c:pt>
                <c:pt idx="942">
                  <c:v>1341</c:v>
                </c:pt>
                <c:pt idx="943">
                  <c:v>1342</c:v>
                </c:pt>
                <c:pt idx="944">
                  <c:v>1343</c:v>
                </c:pt>
                <c:pt idx="945">
                  <c:v>1344</c:v>
                </c:pt>
                <c:pt idx="946">
                  <c:v>1345</c:v>
                </c:pt>
                <c:pt idx="947">
                  <c:v>1346</c:v>
                </c:pt>
                <c:pt idx="948">
                  <c:v>1347</c:v>
                </c:pt>
                <c:pt idx="949">
                  <c:v>1348</c:v>
                </c:pt>
                <c:pt idx="950">
                  <c:v>1349</c:v>
                </c:pt>
                <c:pt idx="951">
                  <c:v>1350</c:v>
                </c:pt>
                <c:pt idx="952">
                  <c:v>1351</c:v>
                </c:pt>
                <c:pt idx="953">
                  <c:v>1352</c:v>
                </c:pt>
                <c:pt idx="954">
                  <c:v>1353</c:v>
                </c:pt>
                <c:pt idx="955">
                  <c:v>1354</c:v>
                </c:pt>
                <c:pt idx="956">
                  <c:v>1355</c:v>
                </c:pt>
                <c:pt idx="957">
                  <c:v>1356</c:v>
                </c:pt>
                <c:pt idx="958">
                  <c:v>1357</c:v>
                </c:pt>
                <c:pt idx="959">
                  <c:v>1358</c:v>
                </c:pt>
                <c:pt idx="960">
                  <c:v>1359</c:v>
                </c:pt>
                <c:pt idx="961">
                  <c:v>1360</c:v>
                </c:pt>
                <c:pt idx="962">
                  <c:v>1361</c:v>
                </c:pt>
                <c:pt idx="963">
                  <c:v>1362</c:v>
                </c:pt>
                <c:pt idx="964">
                  <c:v>1363</c:v>
                </c:pt>
                <c:pt idx="965">
                  <c:v>1364</c:v>
                </c:pt>
                <c:pt idx="966">
                  <c:v>1365</c:v>
                </c:pt>
                <c:pt idx="967">
                  <c:v>1366</c:v>
                </c:pt>
                <c:pt idx="968">
                  <c:v>1367</c:v>
                </c:pt>
                <c:pt idx="969">
                  <c:v>1368</c:v>
                </c:pt>
                <c:pt idx="970">
                  <c:v>1369</c:v>
                </c:pt>
                <c:pt idx="971">
                  <c:v>1370</c:v>
                </c:pt>
                <c:pt idx="972">
                  <c:v>1371</c:v>
                </c:pt>
                <c:pt idx="973">
                  <c:v>1372</c:v>
                </c:pt>
                <c:pt idx="974">
                  <c:v>1373</c:v>
                </c:pt>
                <c:pt idx="975">
                  <c:v>1374</c:v>
                </c:pt>
                <c:pt idx="976">
                  <c:v>1375</c:v>
                </c:pt>
                <c:pt idx="977">
                  <c:v>1376</c:v>
                </c:pt>
                <c:pt idx="978">
                  <c:v>1377</c:v>
                </c:pt>
                <c:pt idx="979">
                  <c:v>1378</c:v>
                </c:pt>
                <c:pt idx="980">
                  <c:v>1379</c:v>
                </c:pt>
                <c:pt idx="981">
                  <c:v>1380</c:v>
                </c:pt>
                <c:pt idx="982">
                  <c:v>1381</c:v>
                </c:pt>
                <c:pt idx="983">
                  <c:v>1382</c:v>
                </c:pt>
                <c:pt idx="984">
                  <c:v>1383</c:v>
                </c:pt>
                <c:pt idx="985">
                  <c:v>1384</c:v>
                </c:pt>
                <c:pt idx="986">
                  <c:v>1385</c:v>
                </c:pt>
                <c:pt idx="987">
                  <c:v>1386</c:v>
                </c:pt>
                <c:pt idx="988">
                  <c:v>1387</c:v>
                </c:pt>
                <c:pt idx="989">
                  <c:v>1388</c:v>
                </c:pt>
                <c:pt idx="990">
                  <c:v>1389</c:v>
                </c:pt>
                <c:pt idx="991">
                  <c:v>1390</c:v>
                </c:pt>
                <c:pt idx="992">
                  <c:v>1391</c:v>
                </c:pt>
                <c:pt idx="993">
                  <c:v>1392</c:v>
                </c:pt>
                <c:pt idx="994">
                  <c:v>1393</c:v>
                </c:pt>
                <c:pt idx="995">
                  <c:v>1394</c:v>
                </c:pt>
                <c:pt idx="996">
                  <c:v>1395</c:v>
                </c:pt>
                <c:pt idx="997">
                  <c:v>1396</c:v>
                </c:pt>
                <c:pt idx="998">
                  <c:v>1397</c:v>
                </c:pt>
                <c:pt idx="999">
                  <c:v>1398</c:v>
                </c:pt>
                <c:pt idx="1000">
                  <c:v>1399</c:v>
                </c:pt>
                <c:pt idx="1001">
                  <c:v>1400</c:v>
                </c:pt>
                <c:pt idx="1002">
                  <c:v>1401</c:v>
                </c:pt>
                <c:pt idx="1003">
                  <c:v>1402</c:v>
                </c:pt>
                <c:pt idx="1004">
                  <c:v>1403</c:v>
                </c:pt>
                <c:pt idx="1005">
                  <c:v>1404</c:v>
                </c:pt>
                <c:pt idx="1006">
                  <c:v>1405</c:v>
                </c:pt>
                <c:pt idx="1007">
                  <c:v>1406</c:v>
                </c:pt>
                <c:pt idx="1008">
                  <c:v>1407</c:v>
                </c:pt>
                <c:pt idx="1009">
                  <c:v>1408</c:v>
                </c:pt>
                <c:pt idx="1010">
                  <c:v>1409</c:v>
                </c:pt>
                <c:pt idx="1011">
                  <c:v>1410</c:v>
                </c:pt>
                <c:pt idx="1012">
                  <c:v>1411</c:v>
                </c:pt>
                <c:pt idx="1013">
                  <c:v>1412</c:v>
                </c:pt>
                <c:pt idx="1014">
                  <c:v>1413</c:v>
                </c:pt>
                <c:pt idx="1015">
                  <c:v>1414</c:v>
                </c:pt>
                <c:pt idx="1016">
                  <c:v>1415</c:v>
                </c:pt>
                <c:pt idx="1017">
                  <c:v>1416</c:v>
                </c:pt>
                <c:pt idx="1018">
                  <c:v>1417</c:v>
                </c:pt>
                <c:pt idx="1019">
                  <c:v>1418</c:v>
                </c:pt>
                <c:pt idx="1020">
                  <c:v>1419</c:v>
                </c:pt>
                <c:pt idx="1021">
                  <c:v>1420</c:v>
                </c:pt>
                <c:pt idx="1022">
                  <c:v>1421</c:v>
                </c:pt>
                <c:pt idx="1023">
                  <c:v>1422</c:v>
                </c:pt>
                <c:pt idx="1024">
                  <c:v>1423</c:v>
                </c:pt>
                <c:pt idx="1025">
                  <c:v>1424</c:v>
                </c:pt>
                <c:pt idx="1026">
                  <c:v>1425</c:v>
                </c:pt>
                <c:pt idx="1027">
                  <c:v>1426</c:v>
                </c:pt>
                <c:pt idx="1028">
                  <c:v>1427</c:v>
                </c:pt>
                <c:pt idx="1029">
                  <c:v>1428</c:v>
                </c:pt>
                <c:pt idx="1030">
                  <c:v>1429</c:v>
                </c:pt>
                <c:pt idx="1031">
                  <c:v>1430</c:v>
                </c:pt>
                <c:pt idx="1032">
                  <c:v>1431</c:v>
                </c:pt>
                <c:pt idx="1033">
                  <c:v>1432</c:v>
                </c:pt>
                <c:pt idx="1034">
                  <c:v>1433</c:v>
                </c:pt>
                <c:pt idx="1035">
                  <c:v>1434</c:v>
                </c:pt>
                <c:pt idx="1036">
                  <c:v>1435</c:v>
                </c:pt>
                <c:pt idx="1037">
                  <c:v>1436</c:v>
                </c:pt>
                <c:pt idx="1038">
                  <c:v>1437</c:v>
                </c:pt>
                <c:pt idx="1039">
                  <c:v>1438</c:v>
                </c:pt>
                <c:pt idx="1040">
                  <c:v>1439</c:v>
                </c:pt>
                <c:pt idx="1041">
                  <c:v>1440</c:v>
                </c:pt>
                <c:pt idx="1042">
                  <c:v>1441</c:v>
                </c:pt>
                <c:pt idx="1043">
                  <c:v>1442</c:v>
                </c:pt>
                <c:pt idx="1044">
                  <c:v>1443</c:v>
                </c:pt>
                <c:pt idx="1045">
                  <c:v>1444</c:v>
                </c:pt>
                <c:pt idx="1046">
                  <c:v>1445</c:v>
                </c:pt>
                <c:pt idx="1047">
                  <c:v>1446</c:v>
                </c:pt>
                <c:pt idx="1048">
                  <c:v>1447</c:v>
                </c:pt>
                <c:pt idx="1049">
                  <c:v>1448</c:v>
                </c:pt>
                <c:pt idx="1050">
                  <c:v>1449</c:v>
                </c:pt>
                <c:pt idx="1051">
                  <c:v>1450</c:v>
                </c:pt>
                <c:pt idx="1052">
                  <c:v>1451</c:v>
                </c:pt>
                <c:pt idx="1053">
                  <c:v>1452</c:v>
                </c:pt>
                <c:pt idx="1054">
                  <c:v>1453</c:v>
                </c:pt>
                <c:pt idx="1055">
                  <c:v>1454</c:v>
                </c:pt>
                <c:pt idx="1056">
                  <c:v>1455</c:v>
                </c:pt>
                <c:pt idx="1057">
                  <c:v>1456</c:v>
                </c:pt>
                <c:pt idx="1058">
                  <c:v>1457</c:v>
                </c:pt>
                <c:pt idx="1059">
                  <c:v>1458</c:v>
                </c:pt>
                <c:pt idx="1060">
                  <c:v>1459</c:v>
                </c:pt>
                <c:pt idx="1061">
                  <c:v>1460</c:v>
                </c:pt>
                <c:pt idx="1062">
                  <c:v>1461</c:v>
                </c:pt>
                <c:pt idx="1063">
                  <c:v>1462</c:v>
                </c:pt>
                <c:pt idx="1064">
                  <c:v>1463</c:v>
                </c:pt>
                <c:pt idx="1065">
                  <c:v>1464</c:v>
                </c:pt>
                <c:pt idx="1066">
                  <c:v>1465</c:v>
                </c:pt>
                <c:pt idx="1067">
                  <c:v>1466</c:v>
                </c:pt>
                <c:pt idx="1068">
                  <c:v>1467</c:v>
                </c:pt>
                <c:pt idx="1069">
                  <c:v>1468</c:v>
                </c:pt>
                <c:pt idx="1070">
                  <c:v>1469</c:v>
                </c:pt>
                <c:pt idx="1071">
                  <c:v>1470</c:v>
                </c:pt>
                <c:pt idx="1072">
                  <c:v>1471</c:v>
                </c:pt>
                <c:pt idx="1073">
                  <c:v>1472</c:v>
                </c:pt>
                <c:pt idx="1074">
                  <c:v>1473</c:v>
                </c:pt>
                <c:pt idx="1075">
                  <c:v>1474</c:v>
                </c:pt>
                <c:pt idx="1076">
                  <c:v>1475</c:v>
                </c:pt>
                <c:pt idx="1077">
                  <c:v>1476</c:v>
                </c:pt>
                <c:pt idx="1078">
                  <c:v>1477</c:v>
                </c:pt>
                <c:pt idx="1079">
                  <c:v>1478</c:v>
                </c:pt>
                <c:pt idx="1080">
                  <c:v>1479</c:v>
                </c:pt>
                <c:pt idx="1081">
                  <c:v>1480</c:v>
                </c:pt>
                <c:pt idx="1082">
                  <c:v>1481</c:v>
                </c:pt>
                <c:pt idx="1083">
                  <c:v>1482</c:v>
                </c:pt>
                <c:pt idx="1084">
                  <c:v>1483</c:v>
                </c:pt>
                <c:pt idx="1085">
                  <c:v>1484</c:v>
                </c:pt>
                <c:pt idx="1086">
                  <c:v>1485</c:v>
                </c:pt>
                <c:pt idx="1087">
                  <c:v>1486</c:v>
                </c:pt>
                <c:pt idx="1088">
                  <c:v>1487</c:v>
                </c:pt>
                <c:pt idx="1089">
                  <c:v>1488</c:v>
                </c:pt>
                <c:pt idx="1090">
                  <c:v>1489</c:v>
                </c:pt>
                <c:pt idx="1091">
                  <c:v>1490</c:v>
                </c:pt>
                <c:pt idx="1092">
                  <c:v>1491</c:v>
                </c:pt>
                <c:pt idx="1093">
                  <c:v>1492</c:v>
                </c:pt>
                <c:pt idx="1094">
                  <c:v>1493</c:v>
                </c:pt>
                <c:pt idx="1095">
                  <c:v>1494</c:v>
                </c:pt>
                <c:pt idx="1096">
                  <c:v>1495</c:v>
                </c:pt>
                <c:pt idx="1097">
                  <c:v>1496</c:v>
                </c:pt>
                <c:pt idx="1098">
                  <c:v>1497</c:v>
                </c:pt>
                <c:pt idx="1099">
                  <c:v>1498</c:v>
                </c:pt>
                <c:pt idx="1100">
                  <c:v>1499</c:v>
                </c:pt>
                <c:pt idx="1101">
                  <c:v>1500</c:v>
                </c:pt>
                <c:pt idx="1102">
                  <c:v>1501</c:v>
                </c:pt>
                <c:pt idx="1103">
                  <c:v>1502</c:v>
                </c:pt>
                <c:pt idx="1104">
                  <c:v>1503</c:v>
                </c:pt>
                <c:pt idx="1105">
                  <c:v>1504</c:v>
                </c:pt>
                <c:pt idx="1106">
                  <c:v>1505</c:v>
                </c:pt>
                <c:pt idx="1107">
                  <c:v>1506</c:v>
                </c:pt>
                <c:pt idx="1108">
                  <c:v>1507</c:v>
                </c:pt>
                <c:pt idx="1109">
                  <c:v>1508</c:v>
                </c:pt>
                <c:pt idx="1110">
                  <c:v>1509</c:v>
                </c:pt>
                <c:pt idx="1111">
                  <c:v>1510</c:v>
                </c:pt>
                <c:pt idx="1112">
                  <c:v>1511</c:v>
                </c:pt>
                <c:pt idx="1113">
                  <c:v>1512</c:v>
                </c:pt>
                <c:pt idx="1114">
                  <c:v>1513</c:v>
                </c:pt>
                <c:pt idx="1115">
                  <c:v>1514</c:v>
                </c:pt>
                <c:pt idx="1116">
                  <c:v>1515</c:v>
                </c:pt>
                <c:pt idx="1117">
                  <c:v>1516</c:v>
                </c:pt>
                <c:pt idx="1118">
                  <c:v>1517</c:v>
                </c:pt>
                <c:pt idx="1119">
                  <c:v>1518</c:v>
                </c:pt>
                <c:pt idx="1120">
                  <c:v>1519</c:v>
                </c:pt>
                <c:pt idx="1121">
                  <c:v>1520</c:v>
                </c:pt>
                <c:pt idx="1122">
                  <c:v>1521</c:v>
                </c:pt>
                <c:pt idx="1123">
                  <c:v>1522</c:v>
                </c:pt>
                <c:pt idx="1124">
                  <c:v>1523</c:v>
                </c:pt>
                <c:pt idx="1125">
                  <c:v>1524</c:v>
                </c:pt>
                <c:pt idx="1126">
                  <c:v>1525</c:v>
                </c:pt>
                <c:pt idx="1127">
                  <c:v>1526</c:v>
                </c:pt>
                <c:pt idx="1128">
                  <c:v>1527</c:v>
                </c:pt>
                <c:pt idx="1129">
                  <c:v>1528</c:v>
                </c:pt>
                <c:pt idx="1130">
                  <c:v>1529</c:v>
                </c:pt>
                <c:pt idx="1131">
                  <c:v>1530</c:v>
                </c:pt>
                <c:pt idx="1132">
                  <c:v>1531</c:v>
                </c:pt>
                <c:pt idx="1133">
                  <c:v>1532</c:v>
                </c:pt>
                <c:pt idx="1134">
                  <c:v>1533</c:v>
                </c:pt>
                <c:pt idx="1135">
                  <c:v>1534</c:v>
                </c:pt>
                <c:pt idx="1136">
                  <c:v>1535</c:v>
                </c:pt>
                <c:pt idx="1137">
                  <c:v>1536</c:v>
                </c:pt>
                <c:pt idx="1138">
                  <c:v>1537</c:v>
                </c:pt>
                <c:pt idx="1139">
                  <c:v>1538</c:v>
                </c:pt>
                <c:pt idx="1140">
                  <c:v>1539</c:v>
                </c:pt>
                <c:pt idx="1141">
                  <c:v>1540</c:v>
                </c:pt>
                <c:pt idx="1142">
                  <c:v>1541</c:v>
                </c:pt>
                <c:pt idx="1143">
                  <c:v>1542</c:v>
                </c:pt>
                <c:pt idx="1144">
                  <c:v>1543</c:v>
                </c:pt>
                <c:pt idx="1145">
                  <c:v>1544</c:v>
                </c:pt>
                <c:pt idx="1146">
                  <c:v>1545</c:v>
                </c:pt>
                <c:pt idx="1147">
                  <c:v>1546</c:v>
                </c:pt>
                <c:pt idx="1148">
                  <c:v>1547</c:v>
                </c:pt>
                <c:pt idx="1149">
                  <c:v>1548</c:v>
                </c:pt>
                <c:pt idx="1150">
                  <c:v>1549</c:v>
                </c:pt>
                <c:pt idx="1151">
                  <c:v>1550</c:v>
                </c:pt>
                <c:pt idx="1152">
                  <c:v>1551</c:v>
                </c:pt>
                <c:pt idx="1153">
                  <c:v>1552</c:v>
                </c:pt>
                <c:pt idx="1154">
                  <c:v>1553</c:v>
                </c:pt>
                <c:pt idx="1155">
                  <c:v>1554</c:v>
                </c:pt>
                <c:pt idx="1156">
                  <c:v>1555</c:v>
                </c:pt>
                <c:pt idx="1157">
                  <c:v>1556</c:v>
                </c:pt>
                <c:pt idx="1158">
                  <c:v>1557</c:v>
                </c:pt>
                <c:pt idx="1159">
                  <c:v>1558</c:v>
                </c:pt>
                <c:pt idx="1160">
                  <c:v>1559</c:v>
                </c:pt>
                <c:pt idx="1161">
                  <c:v>1560</c:v>
                </c:pt>
                <c:pt idx="1162">
                  <c:v>1561</c:v>
                </c:pt>
                <c:pt idx="1163">
                  <c:v>1562</c:v>
                </c:pt>
                <c:pt idx="1164">
                  <c:v>1563</c:v>
                </c:pt>
                <c:pt idx="1165">
                  <c:v>1564</c:v>
                </c:pt>
                <c:pt idx="1166">
                  <c:v>1565</c:v>
                </c:pt>
                <c:pt idx="1167">
                  <c:v>1566</c:v>
                </c:pt>
                <c:pt idx="1168">
                  <c:v>1567</c:v>
                </c:pt>
                <c:pt idx="1169">
                  <c:v>1568</c:v>
                </c:pt>
                <c:pt idx="1170">
                  <c:v>1569</c:v>
                </c:pt>
                <c:pt idx="1171">
                  <c:v>1570</c:v>
                </c:pt>
                <c:pt idx="1172">
                  <c:v>1571</c:v>
                </c:pt>
                <c:pt idx="1173">
                  <c:v>1572</c:v>
                </c:pt>
                <c:pt idx="1174">
                  <c:v>1573</c:v>
                </c:pt>
                <c:pt idx="1175">
                  <c:v>1574</c:v>
                </c:pt>
                <c:pt idx="1176">
                  <c:v>1575</c:v>
                </c:pt>
                <c:pt idx="1177">
                  <c:v>1576</c:v>
                </c:pt>
                <c:pt idx="1178">
                  <c:v>1577</c:v>
                </c:pt>
                <c:pt idx="1179">
                  <c:v>1578</c:v>
                </c:pt>
                <c:pt idx="1180">
                  <c:v>1579</c:v>
                </c:pt>
                <c:pt idx="1181">
                  <c:v>1580</c:v>
                </c:pt>
                <c:pt idx="1182">
                  <c:v>1581</c:v>
                </c:pt>
                <c:pt idx="1183">
                  <c:v>1582</c:v>
                </c:pt>
                <c:pt idx="1184">
                  <c:v>1583</c:v>
                </c:pt>
                <c:pt idx="1185">
                  <c:v>1584</c:v>
                </c:pt>
                <c:pt idx="1186">
                  <c:v>1585</c:v>
                </c:pt>
                <c:pt idx="1187">
                  <c:v>1586</c:v>
                </c:pt>
                <c:pt idx="1188">
                  <c:v>1587</c:v>
                </c:pt>
                <c:pt idx="1189">
                  <c:v>1588</c:v>
                </c:pt>
                <c:pt idx="1190">
                  <c:v>1589</c:v>
                </c:pt>
                <c:pt idx="1191">
                  <c:v>1590</c:v>
                </c:pt>
                <c:pt idx="1192">
                  <c:v>1591</c:v>
                </c:pt>
                <c:pt idx="1193">
                  <c:v>1592</c:v>
                </c:pt>
                <c:pt idx="1194">
                  <c:v>1593</c:v>
                </c:pt>
                <c:pt idx="1195">
                  <c:v>1594</c:v>
                </c:pt>
                <c:pt idx="1196">
                  <c:v>1595</c:v>
                </c:pt>
                <c:pt idx="1197">
                  <c:v>1596</c:v>
                </c:pt>
                <c:pt idx="1198">
                  <c:v>1597</c:v>
                </c:pt>
                <c:pt idx="1199">
                  <c:v>1598</c:v>
                </c:pt>
                <c:pt idx="1200">
                  <c:v>1599</c:v>
                </c:pt>
                <c:pt idx="1201">
                  <c:v>1600</c:v>
                </c:pt>
                <c:pt idx="1202">
                  <c:v>1601</c:v>
                </c:pt>
                <c:pt idx="1203">
                  <c:v>1602</c:v>
                </c:pt>
                <c:pt idx="1204">
                  <c:v>1603</c:v>
                </c:pt>
                <c:pt idx="1205">
                  <c:v>1604</c:v>
                </c:pt>
                <c:pt idx="1206">
                  <c:v>1605</c:v>
                </c:pt>
                <c:pt idx="1207">
                  <c:v>1606</c:v>
                </c:pt>
                <c:pt idx="1208">
                  <c:v>1607</c:v>
                </c:pt>
                <c:pt idx="1209">
                  <c:v>1608</c:v>
                </c:pt>
                <c:pt idx="1210">
                  <c:v>1609</c:v>
                </c:pt>
                <c:pt idx="1211">
                  <c:v>1610</c:v>
                </c:pt>
                <c:pt idx="1212">
                  <c:v>1611</c:v>
                </c:pt>
                <c:pt idx="1213">
                  <c:v>1612</c:v>
                </c:pt>
                <c:pt idx="1214">
                  <c:v>1613</c:v>
                </c:pt>
                <c:pt idx="1215">
                  <c:v>1614</c:v>
                </c:pt>
                <c:pt idx="1216">
                  <c:v>1615</c:v>
                </c:pt>
                <c:pt idx="1217">
                  <c:v>1616</c:v>
                </c:pt>
                <c:pt idx="1218">
                  <c:v>1617</c:v>
                </c:pt>
                <c:pt idx="1219">
                  <c:v>1618</c:v>
                </c:pt>
                <c:pt idx="1220">
                  <c:v>1619</c:v>
                </c:pt>
                <c:pt idx="1221">
                  <c:v>1620</c:v>
                </c:pt>
                <c:pt idx="1222">
                  <c:v>1621</c:v>
                </c:pt>
                <c:pt idx="1223">
                  <c:v>1622</c:v>
                </c:pt>
                <c:pt idx="1224">
                  <c:v>1623</c:v>
                </c:pt>
                <c:pt idx="1225">
                  <c:v>1624</c:v>
                </c:pt>
                <c:pt idx="1226">
                  <c:v>1625</c:v>
                </c:pt>
                <c:pt idx="1227">
                  <c:v>1626</c:v>
                </c:pt>
                <c:pt idx="1228">
                  <c:v>1627</c:v>
                </c:pt>
                <c:pt idx="1229">
                  <c:v>1628</c:v>
                </c:pt>
                <c:pt idx="1230">
                  <c:v>1629</c:v>
                </c:pt>
                <c:pt idx="1231">
                  <c:v>1630</c:v>
                </c:pt>
                <c:pt idx="1232">
                  <c:v>1631</c:v>
                </c:pt>
                <c:pt idx="1233">
                  <c:v>1632</c:v>
                </c:pt>
                <c:pt idx="1234">
                  <c:v>1633</c:v>
                </c:pt>
                <c:pt idx="1235">
                  <c:v>1634</c:v>
                </c:pt>
                <c:pt idx="1236">
                  <c:v>1635</c:v>
                </c:pt>
                <c:pt idx="1237">
                  <c:v>1636</c:v>
                </c:pt>
                <c:pt idx="1238">
                  <c:v>1637</c:v>
                </c:pt>
                <c:pt idx="1239">
                  <c:v>1638</c:v>
                </c:pt>
                <c:pt idx="1240">
                  <c:v>1639</c:v>
                </c:pt>
                <c:pt idx="1241">
                  <c:v>1640</c:v>
                </c:pt>
                <c:pt idx="1242">
                  <c:v>1641</c:v>
                </c:pt>
                <c:pt idx="1243">
                  <c:v>1642</c:v>
                </c:pt>
                <c:pt idx="1244">
                  <c:v>1643</c:v>
                </c:pt>
                <c:pt idx="1245">
                  <c:v>1644</c:v>
                </c:pt>
                <c:pt idx="1246">
                  <c:v>1645</c:v>
                </c:pt>
                <c:pt idx="1247">
                  <c:v>1646</c:v>
                </c:pt>
                <c:pt idx="1248">
                  <c:v>1647</c:v>
                </c:pt>
                <c:pt idx="1249">
                  <c:v>1648</c:v>
                </c:pt>
                <c:pt idx="1250">
                  <c:v>1649</c:v>
                </c:pt>
                <c:pt idx="1251">
                  <c:v>1650</c:v>
                </c:pt>
                <c:pt idx="1252">
                  <c:v>1651</c:v>
                </c:pt>
                <c:pt idx="1253">
                  <c:v>1652</c:v>
                </c:pt>
                <c:pt idx="1254">
                  <c:v>1653</c:v>
                </c:pt>
                <c:pt idx="1255">
                  <c:v>1654</c:v>
                </c:pt>
                <c:pt idx="1256">
                  <c:v>1655</c:v>
                </c:pt>
                <c:pt idx="1257">
                  <c:v>1656</c:v>
                </c:pt>
                <c:pt idx="1258">
                  <c:v>1657</c:v>
                </c:pt>
                <c:pt idx="1259">
                  <c:v>1658</c:v>
                </c:pt>
                <c:pt idx="1260">
                  <c:v>1659</c:v>
                </c:pt>
                <c:pt idx="1261">
                  <c:v>1660</c:v>
                </c:pt>
                <c:pt idx="1262">
                  <c:v>1661</c:v>
                </c:pt>
                <c:pt idx="1263">
                  <c:v>1662</c:v>
                </c:pt>
                <c:pt idx="1264">
                  <c:v>1663</c:v>
                </c:pt>
                <c:pt idx="1265">
                  <c:v>1664</c:v>
                </c:pt>
                <c:pt idx="1266">
                  <c:v>1665</c:v>
                </c:pt>
                <c:pt idx="1267">
                  <c:v>1666</c:v>
                </c:pt>
                <c:pt idx="1268">
                  <c:v>1667</c:v>
                </c:pt>
                <c:pt idx="1269">
                  <c:v>1668</c:v>
                </c:pt>
                <c:pt idx="1270">
                  <c:v>1669</c:v>
                </c:pt>
                <c:pt idx="1271">
                  <c:v>1670</c:v>
                </c:pt>
                <c:pt idx="1272">
                  <c:v>1671</c:v>
                </c:pt>
                <c:pt idx="1273">
                  <c:v>1672</c:v>
                </c:pt>
                <c:pt idx="1274">
                  <c:v>1673</c:v>
                </c:pt>
                <c:pt idx="1275">
                  <c:v>1674</c:v>
                </c:pt>
                <c:pt idx="1276">
                  <c:v>1675</c:v>
                </c:pt>
                <c:pt idx="1277">
                  <c:v>1676</c:v>
                </c:pt>
                <c:pt idx="1278">
                  <c:v>1677</c:v>
                </c:pt>
                <c:pt idx="1279">
                  <c:v>1678</c:v>
                </c:pt>
                <c:pt idx="1280">
                  <c:v>1679</c:v>
                </c:pt>
                <c:pt idx="1281">
                  <c:v>1680</c:v>
                </c:pt>
                <c:pt idx="1282">
                  <c:v>1681</c:v>
                </c:pt>
                <c:pt idx="1283">
                  <c:v>1682</c:v>
                </c:pt>
                <c:pt idx="1284">
                  <c:v>1683</c:v>
                </c:pt>
                <c:pt idx="1285">
                  <c:v>1684</c:v>
                </c:pt>
                <c:pt idx="1286">
                  <c:v>1685</c:v>
                </c:pt>
                <c:pt idx="1287">
                  <c:v>1686</c:v>
                </c:pt>
                <c:pt idx="1288">
                  <c:v>1687</c:v>
                </c:pt>
                <c:pt idx="1289">
                  <c:v>1688</c:v>
                </c:pt>
                <c:pt idx="1290">
                  <c:v>1689</c:v>
                </c:pt>
                <c:pt idx="1291">
                  <c:v>1690</c:v>
                </c:pt>
                <c:pt idx="1292">
                  <c:v>1691</c:v>
                </c:pt>
                <c:pt idx="1293">
                  <c:v>1692</c:v>
                </c:pt>
                <c:pt idx="1294">
                  <c:v>1693</c:v>
                </c:pt>
                <c:pt idx="1295">
                  <c:v>1694</c:v>
                </c:pt>
                <c:pt idx="1296">
                  <c:v>1695</c:v>
                </c:pt>
                <c:pt idx="1297">
                  <c:v>1696</c:v>
                </c:pt>
                <c:pt idx="1298">
                  <c:v>1697</c:v>
                </c:pt>
                <c:pt idx="1299">
                  <c:v>1698</c:v>
                </c:pt>
                <c:pt idx="1300">
                  <c:v>1699</c:v>
                </c:pt>
                <c:pt idx="1301">
                  <c:v>1700</c:v>
                </c:pt>
                <c:pt idx="1302">
                  <c:v>1701</c:v>
                </c:pt>
                <c:pt idx="1303">
                  <c:v>1702</c:v>
                </c:pt>
                <c:pt idx="1304">
                  <c:v>1703</c:v>
                </c:pt>
                <c:pt idx="1305">
                  <c:v>1704</c:v>
                </c:pt>
                <c:pt idx="1306">
                  <c:v>1705</c:v>
                </c:pt>
                <c:pt idx="1307">
                  <c:v>1706</c:v>
                </c:pt>
                <c:pt idx="1308">
                  <c:v>1707</c:v>
                </c:pt>
                <c:pt idx="1309">
                  <c:v>1708</c:v>
                </c:pt>
                <c:pt idx="1310">
                  <c:v>1709</c:v>
                </c:pt>
                <c:pt idx="1311">
                  <c:v>1710</c:v>
                </c:pt>
                <c:pt idx="1312">
                  <c:v>1711</c:v>
                </c:pt>
                <c:pt idx="1313">
                  <c:v>1712</c:v>
                </c:pt>
                <c:pt idx="1314">
                  <c:v>1713</c:v>
                </c:pt>
                <c:pt idx="1315">
                  <c:v>1714</c:v>
                </c:pt>
                <c:pt idx="1316">
                  <c:v>1715</c:v>
                </c:pt>
                <c:pt idx="1317">
                  <c:v>1716</c:v>
                </c:pt>
                <c:pt idx="1318">
                  <c:v>1717</c:v>
                </c:pt>
                <c:pt idx="1319">
                  <c:v>1718</c:v>
                </c:pt>
                <c:pt idx="1320">
                  <c:v>1719</c:v>
                </c:pt>
                <c:pt idx="1321">
                  <c:v>1720</c:v>
                </c:pt>
                <c:pt idx="1322">
                  <c:v>1721</c:v>
                </c:pt>
                <c:pt idx="1323">
                  <c:v>1722</c:v>
                </c:pt>
                <c:pt idx="1324">
                  <c:v>1723</c:v>
                </c:pt>
                <c:pt idx="1325">
                  <c:v>1724</c:v>
                </c:pt>
                <c:pt idx="1326">
                  <c:v>1725</c:v>
                </c:pt>
                <c:pt idx="1327">
                  <c:v>1726</c:v>
                </c:pt>
                <c:pt idx="1328">
                  <c:v>1727</c:v>
                </c:pt>
                <c:pt idx="1329">
                  <c:v>1728</c:v>
                </c:pt>
                <c:pt idx="1330">
                  <c:v>1729</c:v>
                </c:pt>
                <c:pt idx="1331">
                  <c:v>1730</c:v>
                </c:pt>
                <c:pt idx="1332">
                  <c:v>1731</c:v>
                </c:pt>
                <c:pt idx="1333">
                  <c:v>1732</c:v>
                </c:pt>
                <c:pt idx="1334">
                  <c:v>1733</c:v>
                </c:pt>
                <c:pt idx="1335">
                  <c:v>1734</c:v>
                </c:pt>
                <c:pt idx="1336">
                  <c:v>1735</c:v>
                </c:pt>
                <c:pt idx="1337">
                  <c:v>1736</c:v>
                </c:pt>
                <c:pt idx="1338">
                  <c:v>1737</c:v>
                </c:pt>
                <c:pt idx="1339">
                  <c:v>1738</c:v>
                </c:pt>
                <c:pt idx="1340">
                  <c:v>1739</c:v>
                </c:pt>
                <c:pt idx="1341">
                  <c:v>1740</c:v>
                </c:pt>
                <c:pt idx="1342">
                  <c:v>1741</c:v>
                </c:pt>
                <c:pt idx="1343">
                  <c:v>1742</c:v>
                </c:pt>
                <c:pt idx="1344">
                  <c:v>1743</c:v>
                </c:pt>
                <c:pt idx="1345">
                  <c:v>1744</c:v>
                </c:pt>
                <c:pt idx="1346">
                  <c:v>1745</c:v>
                </c:pt>
                <c:pt idx="1347">
                  <c:v>1746</c:v>
                </c:pt>
                <c:pt idx="1348">
                  <c:v>1747</c:v>
                </c:pt>
                <c:pt idx="1349">
                  <c:v>1748</c:v>
                </c:pt>
                <c:pt idx="1350">
                  <c:v>1749</c:v>
                </c:pt>
                <c:pt idx="1351">
                  <c:v>1750</c:v>
                </c:pt>
                <c:pt idx="1352">
                  <c:v>1751</c:v>
                </c:pt>
                <c:pt idx="1353">
                  <c:v>1752</c:v>
                </c:pt>
                <c:pt idx="1354">
                  <c:v>1753</c:v>
                </c:pt>
                <c:pt idx="1355">
                  <c:v>1754</c:v>
                </c:pt>
                <c:pt idx="1356">
                  <c:v>1755</c:v>
                </c:pt>
                <c:pt idx="1357">
                  <c:v>1756</c:v>
                </c:pt>
                <c:pt idx="1358">
                  <c:v>1757</c:v>
                </c:pt>
                <c:pt idx="1359">
                  <c:v>1758</c:v>
                </c:pt>
                <c:pt idx="1360">
                  <c:v>1759</c:v>
                </c:pt>
                <c:pt idx="1361">
                  <c:v>1760</c:v>
                </c:pt>
                <c:pt idx="1362">
                  <c:v>1761</c:v>
                </c:pt>
                <c:pt idx="1363">
                  <c:v>1762</c:v>
                </c:pt>
                <c:pt idx="1364">
                  <c:v>1763</c:v>
                </c:pt>
                <c:pt idx="1365">
                  <c:v>1764</c:v>
                </c:pt>
                <c:pt idx="1366">
                  <c:v>1765</c:v>
                </c:pt>
                <c:pt idx="1367">
                  <c:v>1766</c:v>
                </c:pt>
                <c:pt idx="1368">
                  <c:v>1767</c:v>
                </c:pt>
                <c:pt idx="1369">
                  <c:v>1768</c:v>
                </c:pt>
                <c:pt idx="1370">
                  <c:v>1769</c:v>
                </c:pt>
                <c:pt idx="1371">
                  <c:v>1770</c:v>
                </c:pt>
                <c:pt idx="1372">
                  <c:v>1771</c:v>
                </c:pt>
                <c:pt idx="1373">
                  <c:v>1772</c:v>
                </c:pt>
                <c:pt idx="1374">
                  <c:v>1773</c:v>
                </c:pt>
                <c:pt idx="1375">
                  <c:v>1774</c:v>
                </c:pt>
                <c:pt idx="1376">
                  <c:v>1775</c:v>
                </c:pt>
                <c:pt idx="1377">
                  <c:v>1776</c:v>
                </c:pt>
                <c:pt idx="1378">
                  <c:v>1777</c:v>
                </c:pt>
                <c:pt idx="1379">
                  <c:v>1778</c:v>
                </c:pt>
                <c:pt idx="1380">
                  <c:v>1779</c:v>
                </c:pt>
                <c:pt idx="1381">
                  <c:v>1780</c:v>
                </c:pt>
                <c:pt idx="1382">
                  <c:v>1781</c:v>
                </c:pt>
                <c:pt idx="1383">
                  <c:v>1782</c:v>
                </c:pt>
                <c:pt idx="1384">
                  <c:v>1783</c:v>
                </c:pt>
                <c:pt idx="1385">
                  <c:v>1784</c:v>
                </c:pt>
                <c:pt idx="1386">
                  <c:v>1785</c:v>
                </c:pt>
                <c:pt idx="1387">
                  <c:v>1786</c:v>
                </c:pt>
                <c:pt idx="1388">
                  <c:v>1787</c:v>
                </c:pt>
                <c:pt idx="1389">
                  <c:v>1788</c:v>
                </c:pt>
                <c:pt idx="1390">
                  <c:v>1789</c:v>
                </c:pt>
                <c:pt idx="1391">
                  <c:v>1790</c:v>
                </c:pt>
                <c:pt idx="1392">
                  <c:v>1791</c:v>
                </c:pt>
                <c:pt idx="1393">
                  <c:v>1792</c:v>
                </c:pt>
                <c:pt idx="1394">
                  <c:v>1793</c:v>
                </c:pt>
                <c:pt idx="1395">
                  <c:v>1794</c:v>
                </c:pt>
                <c:pt idx="1396">
                  <c:v>1795</c:v>
                </c:pt>
                <c:pt idx="1397">
                  <c:v>1796</c:v>
                </c:pt>
                <c:pt idx="1398">
                  <c:v>1797</c:v>
                </c:pt>
                <c:pt idx="1399">
                  <c:v>1798</c:v>
                </c:pt>
                <c:pt idx="1400">
                  <c:v>1799</c:v>
                </c:pt>
                <c:pt idx="1401">
                  <c:v>1800</c:v>
                </c:pt>
                <c:pt idx="1402">
                  <c:v>1801</c:v>
                </c:pt>
                <c:pt idx="1403">
                  <c:v>1801</c:v>
                </c:pt>
                <c:pt idx="1404">
                  <c:v>1802</c:v>
                </c:pt>
                <c:pt idx="1405">
                  <c:v>1803</c:v>
                </c:pt>
                <c:pt idx="1406">
                  <c:v>1804</c:v>
                </c:pt>
                <c:pt idx="1407">
                  <c:v>1805</c:v>
                </c:pt>
                <c:pt idx="1408">
                  <c:v>1806</c:v>
                </c:pt>
                <c:pt idx="1409">
                  <c:v>1807</c:v>
                </c:pt>
                <c:pt idx="1410">
                  <c:v>1808</c:v>
                </c:pt>
                <c:pt idx="1411">
                  <c:v>1809</c:v>
                </c:pt>
                <c:pt idx="1412">
                  <c:v>1810</c:v>
                </c:pt>
                <c:pt idx="1413">
                  <c:v>1811</c:v>
                </c:pt>
                <c:pt idx="1414">
                  <c:v>1812</c:v>
                </c:pt>
                <c:pt idx="1415">
                  <c:v>1813</c:v>
                </c:pt>
                <c:pt idx="1416">
                  <c:v>1814</c:v>
                </c:pt>
                <c:pt idx="1417">
                  <c:v>1815</c:v>
                </c:pt>
                <c:pt idx="1418">
                  <c:v>1816</c:v>
                </c:pt>
                <c:pt idx="1419">
                  <c:v>1817</c:v>
                </c:pt>
                <c:pt idx="1420">
                  <c:v>1818</c:v>
                </c:pt>
                <c:pt idx="1421">
                  <c:v>1819</c:v>
                </c:pt>
                <c:pt idx="1422">
                  <c:v>1820</c:v>
                </c:pt>
                <c:pt idx="1423">
                  <c:v>1821</c:v>
                </c:pt>
                <c:pt idx="1424">
                  <c:v>1822</c:v>
                </c:pt>
                <c:pt idx="1425">
                  <c:v>1823</c:v>
                </c:pt>
                <c:pt idx="1426">
                  <c:v>1824</c:v>
                </c:pt>
                <c:pt idx="1427">
                  <c:v>1825</c:v>
                </c:pt>
                <c:pt idx="1428">
                  <c:v>1826</c:v>
                </c:pt>
                <c:pt idx="1429">
                  <c:v>1827</c:v>
                </c:pt>
                <c:pt idx="1430">
                  <c:v>1828</c:v>
                </c:pt>
                <c:pt idx="1431">
                  <c:v>1829</c:v>
                </c:pt>
                <c:pt idx="1432">
                  <c:v>1830</c:v>
                </c:pt>
                <c:pt idx="1433">
                  <c:v>1831</c:v>
                </c:pt>
                <c:pt idx="1434">
                  <c:v>1832</c:v>
                </c:pt>
                <c:pt idx="1435">
                  <c:v>1833</c:v>
                </c:pt>
                <c:pt idx="1436">
                  <c:v>1834</c:v>
                </c:pt>
                <c:pt idx="1437">
                  <c:v>1835</c:v>
                </c:pt>
                <c:pt idx="1438">
                  <c:v>1836</c:v>
                </c:pt>
                <c:pt idx="1439">
                  <c:v>1837</c:v>
                </c:pt>
                <c:pt idx="1440">
                  <c:v>1838</c:v>
                </c:pt>
                <c:pt idx="1441">
                  <c:v>1839</c:v>
                </c:pt>
                <c:pt idx="1442">
                  <c:v>1840</c:v>
                </c:pt>
                <c:pt idx="1443">
                  <c:v>1841</c:v>
                </c:pt>
                <c:pt idx="1444">
                  <c:v>1842</c:v>
                </c:pt>
                <c:pt idx="1445">
                  <c:v>1843</c:v>
                </c:pt>
                <c:pt idx="1446">
                  <c:v>1844</c:v>
                </c:pt>
                <c:pt idx="1447">
                  <c:v>1845</c:v>
                </c:pt>
                <c:pt idx="1448">
                  <c:v>1846</c:v>
                </c:pt>
                <c:pt idx="1449">
                  <c:v>1847</c:v>
                </c:pt>
                <c:pt idx="1450">
                  <c:v>1848</c:v>
                </c:pt>
                <c:pt idx="1451">
                  <c:v>1849</c:v>
                </c:pt>
                <c:pt idx="1452">
                  <c:v>1850</c:v>
                </c:pt>
                <c:pt idx="1453">
                  <c:v>1851</c:v>
                </c:pt>
                <c:pt idx="1454">
                  <c:v>1852</c:v>
                </c:pt>
                <c:pt idx="1455">
                  <c:v>1853</c:v>
                </c:pt>
                <c:pt idx="1456">
                  <c:v>1854</c:v>
                </c:pt>
                <c:pt idx="1457">
                  <c:v>1855</c:v>
                </c:pt>
                <c:pt idx="1458">
                  <c:v>1856</c:v>
                </c:pt>
                <c:pt idx="1459">
                  <c:v>1857</c:v>
                </c:pt>
                <c:pt idx="1460">
                  <c:v>1858</c:v>
                </c:pt>
                <c:pt idx="1461">
                  <c:v>1859</c:v>
                </c:pt>
                <c:pt idx="1462">
                  <c:v>1860</c:v>
                </c:pt>
                <c:pt idx="1463">
                  <c:v>1861</c:v>
                </c:pt>
                <c:pt idx="1464">
                  <c:v>1862</c:v>
                </c:pt>
                <c:pt idx="1465">
                  <c:v>1863</c:v>
                </c:pt>
                <c:pt idx="1466">
                  <c:v>1864</c:v>
                </c:pt>
                <c:pt idx="1467">
                  <c:v>1865</c:v>
                </c:pt>
                <c:pt idx="1468">
                  <c:v>1866</c:v>
                </c:pt>
                <c:pt idx="1469">
                  <c:v>1867</c:v>
                </c:pt>
                <c:pt idx="1470">
                  <c:v>1868</c:v>
                </c:pt>
                <c:pt idx="1471">
                  <c:v>1869</c:v>
                </c:pt>
                <c:pt idx="1472">
                  <c:v>1870</c:v>
                </c:pt>
                <c:pt idx="1473">
                  <c:v>1871</c:v>
                </c:pt>
                <c:pt idx="1474">
                  <c:v>1872</c:v>
                </c:pt>
                <c:pt idx="1475">
                  <c:v>1873</c:v>
                </c:pt>
                <c:pt idx="1476">
                  <c:v>1874</c:v>
                </c:pt>
                <c:pt idx="1477">
                  <c:v>1875</c:v>
                </c:pt>
                <c:pt idx="1478">
                  <c:v>1876</c:v>
                </c:pt>
                <c:pt idx="1479">
                  <c:v>1877</c:v>
                </c:pt>
                <c:pt idx="1480">
                  <c:v>1878</c:v>
                </c:pt>
                <c:pt idx="1481">
                  <c:v>1879</c:v>
                </c:pt>
                <c:pt idx="1482">
                  <c:v>1880</c:v>
                </c:pt>
                <c:pt idx="1483">
                  <c:v>1881</c:v>
                </c:pt>
                <c:pt idx="1484">
                  <c:v>1882</c:v>
                </c:pt>
                <c:pt idx="1485">
                  <c:v>1883</c:v>
                </c:pt>
                <c:pt idx="1486">
                  <c:v>1884</c:v>
                </c:pt>
                <c:pt idx="1487">
                  <c:v>1885</c:v>
                </c:pt>
                <c:pt idx="1488">
                  <c:v>1886</c:v>
                </c:pt>
                <c:pt idx="1489">
                  <c:v>1887</c:v>
                </c:pt>
                <c:pt idx="1490">
                  <c:v>1888</c:v>
                </c:pt>
                <c:pt idx="1491">
                  <c:v>1889</c:v>
                </c:pt>
                <c:pt idx="1492">
                  <c:v>1890</c:v>
                </c:pt>
                <c:pt idx="1493">
                  <c:v>1891</c:v>
                </c:pt>
                <c:pt idx="1494">
                  <c:v>1892</c:v>
                </c:pt>
                <c:pt idx="1495">
                  <c:v>1893</c:v>
                </c:pt>
                <c:pt idx="1496">
                  <c:v>1894</c:v>
                </c:pt>
                <c:pt idx="1497">
                  <c:v>1895</c:v>
                </c:pt>
                <c:pt idx="1498">
                  <c:v>1896</c:v>
                </c:pt>
                <c:pt idx="1499">
                  <c:v>1897</c:v>
                </c:pt>
                <c:pt idx="1500">
                  <c:v>1898</c:v>
                </c:pt>
                <c:pt idx="1501">
                  <c:v>1899</c:v>
                </c:pt>
                <c:pt idx="1502">
                  <c:v>1900</c:v>
                </c:pt>
                <c:pt idx="1503">
                  <c:v>1901</c:v>
                </c:pt>
                <c:pt idx="1504">
                  <c:v>1902</c:v>
                </c:pt>
                <c:pt idx="1505">
                  <c:v>1903</c:v>
                </c:pt>
                <c:pt idx="1506">
                  <c:v>1904</c:v>
                </c:pt>
                <c:pt idx="1507">
                  <c:v>1905</c:v>
                </c:pt>
                <c:pt idx="1508">
                  <c:v>1906</c:v>
                </c:pt>
                <c:pt idx="1509">
                  <c:v>1907</c:v>
                </c:pt>
                <c:pt idx="1510">
                  <c:v>1908</c:v>
                </c:pt>
                <c:pt idx="1511">
                  <c:v>1909</c:v>
                </c:pt>
                <c:pt idx="1512">
                  <c:v>1910</c:v>
                </c:pt>
                <c:pt idx="1513">
                  <c:v>1911</c:v>
                </c:pt>
                <c:pt idx="1514">
                  <c:v>1912</c:v>
                </c:pt>
                <c:pt idx="1515">
                  <c:v>1913</c:v>
                </c:pt>
                <c:pt idx="1516">
                  <c:v>1914</c:v>
                </c:pt>
                <c:pt idx="1517">
                  <c:v>1915</c:v>
                </c:pt>
                <c:pt idx="1518">
                  <c:v>1916</c:v>
                </c:pt>
                <c:pt idx="1519">
                  <c:v>1917</c:v>
                </c:pt>
                <c:pt idx="1520">
                  <c:v>1918</c:v>
                </c:pt>
                <c:pt idx="1521">
                  <c:v>1919</c:v>
                </c:pt>
                <c:pt idx="1522">
                  <c:v>1920</c:v>
                </c:pt>
                <c:pt idx="1523">
                  <c:v>1921</c:v>
                </c:pt>
                <c:pt idx="1524">
                  <c:v>1922</c:v>
                </c:pt>
                <c:pt idx="1525">
                  <c:v>1923</c:v>
                </c:pt>
                <c:pt idx="1526">
                  <c:v>1924</c:v>
                </c:pt>
                <c:pt idx="1527">
                  <c:v>1925</c:v>
                </c:pt>
                <c:pt idx="1528">
                  <c:v>1926</c:v>
                </c:pt>
                <c:pt idx="1529">
                  <c:v>1927</c:v>
                </c:pt>
                <c:pt idx="1530">
                  <c:v>1928</c:v>
                </c:pt>
                <c:pt idx="1531">
                  <c:v>1929</c:v>
                </c:pt>
                <c:pt idx="1532">
                  <c:v>1930</c:v>
                </c:pt>
                <c:pt idx="1533">
                  <c:v>1931</c:v>
                </c:pt>
                <c:pt idx="1534">
                  <c:v>1932</c:v>
                </c:pt>
                <c:pt idx="1535">
                  <c:v>1933</c:v>
                </c:pt>
                <c:pt idx="1536">
                  <c:v>1934</c:v>
                </c:pt>
                <c:pt idx="1537">
                  <c:v>1935</c:v>
                </c:pt>
                <c:pt idx="1538">
                  <c:v>1936</c:v>
                </c:pt>
                <c:pt idx="1539">
                  <c:v>1937</c:v>
                </c:pt>
                <c:pt idx="1540">
                  <c:v>1938</c:v>
                </c:pt>
                <c:pt idx="1541">
                  <c:v>1939</c:v>
                </c:pt>
                <c:pt idx="1542">
                  <c:v>1940</c:v>
                </c:pt>
                <c:pt idx="1543">
                  <c:v>1941</c:v>
                </c:pt>
                <c:pt idx="1544">
                  <c:v>1942</c:v>
                </c:pt>
                <c:pt idx="1545">
                  <c:v>1943</c:v>
                </c:pt>
                <c:pt idx="1546">
                  <c:v>1944</c:v>
                </c:pt>
                <c:pt idx="1547">
                  <c:v>1945</c:v>
                </c:pt>
                <c:pt idx="1548">
                  <c:v>1946</c:v>
                </c:pt>
                <c:pt idx="1549">
                  <c:v>1947</c:v>
                </c:pt>
                <c:pt idx="1550">
                  <c:v>1948</c:v>
                </c:pt>
                <c:pt idx="1551">
                  <c:v>1949</c:v>
                </c:pt>
                <c:pt idx="1552">
                  <c:v>1950</c:v>
                </c:pt>
                <c:pt idx="1553">
                  <c:v>1951</c:v>
                </c:pt>
                <c:pt idx="1554">
                  <c:v>1952</c:v>
                </c:pt>
                <c:pt idx="1555">
                  <c:v>1953</c:v>
                </c:pt>
                <c:pt idx="1556">
                  <c:v>1954</c:v>
                </c:pt>
                <c:pt idx="1557">
                  <c:v>1955</c:v>
                </c:pt>
                <c:pt idx="1558">
                  <c:v>1956</c:v>
                </c:pt>
                <c:pt idx="1559">
                  <c:v>1957</c:v>
                </c:pt>
                <c:pt idx="1560">
                  <c:v>1958</c:v>
                </c:pt>
                <c:pt idx="1561">
                  <c:v>1959</c:v>
                </c:pt>
                <c:pt idx="1562">
                  <c:v>1960</c:v>
                </c:pt>
                <c:pt idx="1563">
                  <c:v>1961</c:v>
                </c:pt>
                <c:pt idx="1564">
                  <c:v>1962</c:v>
                </c:pt>
                <c:pt idx="1565">
                  <c:v>1963</c:v>
                </c:pt>
                <c:pt idx="1566">
                  <c:v>1964</c:v>
                </c:pt>
                <c:pt idx="1567">
                  <c:v>1965</c:v>
                </c:pt>
                <c:pt idx="1568">
                  <c:v>1966</c:v>
                </c:pt>
                <c:pt idx="1569">
                  <c:v>1967</c:v>
                </c:pt>
                <c:pt idx="1570">
                  <c:v>1968</c:v>
                </c:pt>
                <c:pt idx="1571">
                  <c:v>1969</c:v>
                </c:pt>
                <c:pt idx="1572">
                  <c:v>1970</c:v>
                </c:pt>
                <c:pt idx="1573">
                  <c:v>1971</c:v>
                </c:pt>
                <c:pt idx="1574">
                  <c:v>1972</c:v>
                </c:pt>
                <c:pt idx="1575">
                  <c:v>1973</c:v>
                </c:pt>
                <c:pt idx="1576">
                  <c:v>1974</c:v>
                </c:pt>
                <c:pt idx="1577">
                  <c:v>1975</c:v>
                </c:pt>
                <c:pt idx="1578">
                  <c:v>1976</c:v>
                </c:pt>
                <c:pt idx="1579">
                  <c:v>1977</c:v>
                </c:pt>
                <c:pt idx="1580">
                  <c:v>1978</c:v>
                </c:pt>
                <c:pt idx="1581">
                  <c:v>1979</c:v>
                </c:pt>
                <c:pt idx="1582">
                  <c:v>1980</c:v>
                </c:pt>
                <c:pt idx="1583">
                  <c:v>1981</c:v>
                </c:pt>
                <c:pt idx="1584">
                  <c:v>1982</c:v>
                </c:pt>
                <c:pt idx="1585">
                  <c:v>1983</c:v>
                </c:pt>
                <c:pt idx="1586">
                  <c:v>1984</c:v>
                </c:pt>
                <c:pt idx="1587">
                  <c:v>1985</c:v>
                </c:pt>
                <c:pt idx="1588">
                  <c:v>1986</c:v>
                </c:pt>
                <c:pt idx="1589">
                  <c:v>1987</c:v>
                </c:pt>
                <c:pt idx="1590">
                  <c:v>1988</c:v>
                </c:pt>
                <c:pt idx="1591">
                  <c:v>1989</c:v>
                </c:pt>
                <c:pt idx="1592">
                  <c:v>1990</c:v>
                </c:pt>
                <c:pt idx="1593">
                  <c:v>1991</c:v>
                </c:pt>
                <c:pt idx="1594">
                  <c:v>1992</c:v>
                </c:pt>
                <c:pt idx="1595">
                  <c:v>1993</c:v>
                </c:pt>
                <c:pt idx="1596">
                  <c:v>1994</c:v>
                </c:pt>
                <c:pt idx="1597">
                  <c:v>1995</c:v>
                </c:pt>
                <c:pt idx="1598">
                  <c:v>1996</c:v>
                </c:pt>
                <c:pt idx="1599">
                  <c:v>1997</c:v>
                </c:pt>
                <c:pt idx="1600">
                  <c:v>1998</c:v>
                </c:pt>
                <c:pt idx="1601">
                  <c:v>1999</c:v>
                </c:pt>
                <c:pt idx="1602">
                  <c:v>2000</c:v>
                </c:pt>
                <c:pt idx="1603">
                  <c:v>2001</c:v>
                </c:pt>
                <c:pt idx="1604">
                  <c:v>2002</c:v>
                </c:pt>
                <c:pt idx="1605">
                  <c:v>2003</c:v>
                </c:pt>
                <c:pt idx="1606">
                  <c:v>2004</c:v>
                </c:pt>
                <c:pt idx="1607">
                  <c:v>2005</c:v>
                </c:pt>
                <c:pt idx="1608">
                  <c:v>2006</c:v>
                </c:pt>
                <c:pt idx="1609">
                  <c:v>2007</c:v>
                </c:pt>
                <c:pt idx="1610">
                  <c:v>2008</c:v>
                </c:pt>
                <c:pt idx="1611">
                  <c:v>2009</c:v>
                </c:pt>
                <c:pt idx="1612">
                  <c:v>2010</c:v>
                </c:pt>
                <c:pt idx="1613">
                  <c:v>2011</c:v>
                </c:pt>
                <c:pt idx="1614">
                  <c:v>2012</c:v>
                </c:pt>
                <c:pt idx="1615">
                  <c:v>2013</c:v>
                </c:pt>
                <c:pt idx="1616">
                  <c:v>2014</c:v>
                </c:pt>
                <c:pt idx="1617">
                  <c:v>2015</c:v>
                </c:pt>
                <c:pt idx="1618">
                  <c:v>2016</c:v>
                </c:pt>
                <c:pt idx="1619">
                  <c:v>2017</c:v>
                </c:pt>
                <c:pt idx="1620">
                  <c:v>2018</c:v>
                </c:pt>
                <c:pt idx="1621">
                  <c:v>2019</c:v>
                </c:pt>
                <c:pt idx="1622">
                  <c:v>2020</c:v>
                </c:pt>
                <c:pt idx="1623">
                  <c:v>2021</c:v>
                </c:pt>
                <c:pt idx="1624">
                  <c:v>2022</c:v>
                </c:pt>
                <c:pt idx="1625">
                  <c:v>2023</c:v>
                </c:pt>
                <c:pt idx="1626">
                  <c:v>2024</c:v>
                </c:pt>
                <c:pt idx="1627">
                  <c:v>2025</c:v>
                </c:pt>
                <c:pt idx="1628">
                  <c:v>2026</c:v>
                </c:pt>
                <c:pt idx="1629">
                  <c:v>2027</c:v>
                </c:pt>
                <c:pt idx="1630">
                  <c:v>2028</c:v>
                </c:pt>
                <c:pt idx="1631">
                  <c:v>2029</c:v>
                </c:pt>
                <c:pt idx="1632">
                  <c:v>2030</c:v>
                </c:pt>
                <c:pt idx="1633">
                  <c:v>2031</c:v>
                </c:pt>
                <c:pt idx="1634">
                  <c:v>2032</c:v>
                </c:pt>
                <c:pt idx="1635">
                  <c:v>2033</c:v>
                </c:pt>
                <c:pt idx="1636">
                  <c:v>2034</c:v>
                </c:pt>
                <c:pt idx="1637">
                  <c:v>2035</c:v>
                </c:pt>
                <c:pt idx="1638">
                  <c:v>2036</c:v>
                </c:pt>
                <c:pt idx="1639">
                  <c:v>2037</c:v>
                </c:pt>
                <c:pt idx="1640">
                  <c:v>2038</c:v>
                </c:pt>
                <c:pt idx="1641">
                  <c:v>2039</c:v>
                </c:pt>
                <c:pt idx="1642">
                  <c:v>2040</c:v>
                </c:pt>
                <c:pt idx="1643">
                  <c:v>2041</c:v>
                </c:pt>
                <c:pt idx="1644">
                  <c:v>2042</c:v>
                </c:pt>
                <c:pt idx="1645">
                  <c:v>2043</c:v>
                </c:pt>
                <c:pt idx="1646">
                  <c:v>2044</c:v>
                </c:pt>
                <c:pt idx="1647">
                  <c:v>2045</c:v>
                </c:pt>
                <c:pt idx="1648">
                  <c:v>2046</c:v>
                </c:pt>
                <c:pt idx="1649">
                  <c:v>2047</c:v>
                </c:pt>
                <c:pt idx="1650">
                  <c:v>2048</c:v>
                </c:pt>
                <c:pt idx="1651">
                  <c:v>2049</c:v>
                </c:pt>
                <c:pt idx="1652">
                  <c:v>2050</c:v>
                </c:pt>
                <c:pt idx="1653">
                  <c:v>2051</c:v>
                </c:pt>
                <c:pt idx="1654">
                  <c:v>2052</c:v>
                </c:pt>
                <c:pt idx="1655">
                  <c:v>2053</c:v>
                </c:pt>
                <c:pt idx="1656">
                  <c:v>2054</c:v>
                </c:pt>
                <c:pt idx="1657">
                  <c:v>2055</c:v>
                </c:pt>
                <c:pt idx="1658">
                  <c:v>2056</c:v>
                </c:pt>
                <c:pt idx="1659">
                  <c:v>2057</c:v>
                </c:pt>
                <c:pt idx="1660">
                  <c:v>2058</c:v>
                </c:pt>
                <c:pt idx="1661">
                  <c:v>2059</c:v>
                </c:pt>
                <c:pt idx="1662">
                  <c:v>2060</c:v>
                </c:pt>
                <c:pt idx="1663">
                  <c:v>2061</c:v>
                </c:pt>
                <c:pt idx="1664">
                  <c:v>2062</c:v>
                </c:pt>
                <c:pt idx="1665">
                  <c:v>2063</c:v>
                </c:pt>
                <c:pt idx="1666">
                  <c:v>2064</c:v>
                </c:pt>
                <c:pt idx="1667">
                  <c:v>2065</c:v>
                </c:pt>
                <c:pt idx="1668">
                  <c:v>2066</c:v>
                </c:pt>
                <c:pt idx="1669">
                  <c:v>2067</c:v>
                </c:pt>
                <c:pt idx="1670">
                  <c:v>2068</c:v>
                </c:pt>
                <c:pt idx="1671">
                  <c:v>2069</c:v>
                </c:pt>
                <c:pt idx="1672">
                  <c:v>2070</c:v>
                </c:pt>
                <c:pt idx="1673">
                  <c:v>2071</c:v>
                </c:pt>
                <c:pt idx="1674">
                  <c:v>2072</c:v>
                </c:pt>
                <c:pt idx="1675">
                  <c:v>2073</c:v>
                </c:pt>
                <c:pt idx="1676">
                  <c:v>2074</c:v>
                </c:pt>
                <c:pt idx="1677">
                  <c:v>2075</c:v>
                </c:pt>
                <c:pt idx="1678">
                  <c:v>2076</c:v>
                </c:pt>
                <c:pt idx="1679">
                  <c:v>2077</c:v>
                </c:pt>
                <c:pt idx="1680">
                  <c:v>2078</c:v>
                </c:pt>
                <c:pt idx="1681">
                  <c:v>2079</c:v>
                </c:pt>
                <c:pt idx="1682">
                  <c:v>2080</c:v>
                </c:pt>
                <c:pt idx="1683">
                  <c:v>2081</c:v>
                </c:pt>
                <c:pt idx="1684">
                  <c:v>2082</c:v>
                </c:pt>
                <c:pt idx="1685">
                  <c:v>2083</c:v>
                </c:pt>
                <c:pt idx="1686">
                  <c:v>2084</c:v>
                </c:pt>
                <c:pt idx="1687">
                  <c:v>2085</c:v>
                </c:pt>
                <c:pt idx="1688">
                  <c:v>2086</c:v>
                </c:pt>
                <c:pt idx="1689">
                  <c:v>2087</c:v>
                </c:pt>
                <c:pt idx="1690">
                  <c:v>2088</c:v>
                </c:pt>
                <c:pt idx="1691">
                  <c:v>2089</c:v>
                </c:pt>
                <c:pt idx="1692">
                  <c:v>2090</c:v>
                </c:pt>
                <c:pt idx="1693">
                  <c:v>2091</c:v>
                </c:pt>
                <c:pt idx="1694">
                  <c:v>2092</c:v>
                </c:pt>
                <c:pt idx="1695">
                  <c:v>2093</c:v>
                </c:pt>
                <c:pt idx="1696">
                  <c:v>2094</c:v>
                </c:pt>
                <c:pt idx="1697">
                  <c:v>2095</c:v>
                </c:pt>
                <c:pt idx="1698">
                  <c:v>2096</c:v>
                </c:pt>
                <c:pt idx="1699">
                  <c:v>2097</c:v>
                </c:pt>
                <c:pt idx="1700">
                  <c:v>2098</c:v>
                </c:pt>
                <c:pt idx="1701">
                  <c:v>2099</c:v>
                </c:pt>
                <c:pt idx="1702">
                  <c:v>2100</c:v>
                </c:pt>
                <c:pt idx="1703">
                  <c:v>2101</c:v>
                </c:pt>
                <c:pt idx="1704">
                  <c:v>2102</c:v>
                </c:pt>
                <c:pt idx="1705">
                  <c:v>2103</c:v>
                </c:pt>
                <c:pt idx="1706">
                  <c:v>2104</c:v>
                </c:pt>
                <c:pt idx="1707">
                  <c:v>2105</c:v>
                </c:pt>
                <c:pt idx="1708">
                  <c:v>2106</c:v>
                </c:pt>
                <c:pt idx="1709">
                  <c:v>2107</c:v>
                </c:pt>
                <c:pt idx="1710">
                  <c:v>2108</c:v>
                </c:pt>
                <c:pt idx="1711">
                  <c:v>2109</c:v>
                </c:pt>
                <c:pt idx="1712">
                  <c:v>2110</c:v>
                </c:pt>
                <c:pt idx="1713">
                  <c:v>2111</c:v>
                </c:pt>
                <c:pt idx="1714">
                  <c:v>2112</c:v>
                </c:pt>
                <c:pt idx="1715">
                  <c:v>2113</c:v>
                </c:pt>
                <c:pt idx="1716">
                  <c:v>2114</c:v>
                </c:pt>
                <c:pt idx="1717">
                  <c:v>2115</c:v>
                </c:pt>
                <c:pt idx="1718">
                  <c:v>2116</c:v>
                </c:pt>
                <c:pt idx="1719">
                  <c:v>2117</c:v>
                </c:pt>
                <c:pt idx="1720">
                  <c:v>2118</c:v>
                </c:pt>
                <c:pt idx="1721">
                  <c:v>2119</c:v>
                </c:pt>
                <c:pt idx="1722">
                  <c:v>2120</c:v>
                </c:pt>
                <c:pt idx="1723">
                  <c:v>2121</c:v>
                </c:pt>
                <c:pt idx="1724">
                  <c:v>2122</c:v>
                </c:pt>
                <c:pt idx="1725">
                  <c:v>2123</c:v>
                </c:pt>
                <c:pt idx="1726">
                  <c:v>2124</c:v>
                </c:pt>
                <c:pt idx="1727">
                  <c:v>2125</c:v>
                </c:pt>
                <c:pt idx="1728">
                  <c:v>2126</c:v>
                </c:pt>
                <c:pt idx="1729">
                  <c:v>2127</c:v>
                </c:pt>
                <c:pt idx="1730">
                  <c:v>2128</c:v>
                </c:pt>
                <c:pt idx="1731">
                  <c:v>2129</c:v>
                </c:pt>
                <c:pt idx="1732">
                  <c:v>2130</c:v>
                </c:pt>
                <c:pt idx="1733">
                  <c:v>2131</c:v>
                </c:pt>
                <c:pt idx="1734">
                  <c:v>2132</c:v>
                </c:pt>
                <c:pt idx="1735">
                  <c:v>2133</c:v>
                </c:pt>
                <c:pt idx="1736">
                  <c:v>2134</c:v>
                </c:pt>
                <c:pt idx="1737">
                  <c:v>2135</c:v>
                </c:pt>
                <c:pt idx="1738">
                  <c:v>2136</c:v>
                </c:pt>
                <c:pt idx="1739">
                  <c:v>2137</c:v>
                </c:pt>
                <c:pt idx="1740">
                  <c:v>2138</c:v>
                </c:pt>
                <c:pt idx="1741">
                  <c:v>2139</c:v>
                </c:pt>
                <c:pt idx="1742">
                  <c:v>2140</c:v>
                </c:pt>
                <c:pt idx="1743">
                  <c:v>2141</c:v>
                </c:pt>
                <c:pt idx="1744">
                  <c:v>2142</c:v>
                </c:pt>
                <c:pt idx="1745">
                  <c:v>2143</c:v>
                </c:pt>
                <c:pt idx="1746">
                  <c:v>2144</c:v>
                </c:pt>
                <c:pt idx="1747">
                  <c:v>2145</c:v>
                </c:pt>
                <c:pt idx="1748">
                  <c:v>2146</c:v>
                </c:pt>
                <c:pt idx="1749">
                  <c:v>2147</c:v>
                </c:pt>
                <c:pt idx="1750">
                  <c:v>2148</c:v>
                </c:pt>
                <c:pt idx="1751">
                  <c:v>2149</c:v>
                </c:pt>
                <c:pt idx="1752">
                  <c:v>2150</c:v>
                </c:pt>
                <c:pt idx="1753">
                  <c:v>2151</c:v>
                </c:pt>
                <c:pt idx="1754">
                  <c:v>2152</c:v>
                </c:pt>
                <c:pt idx="1755">
                  <c:v>2153</c:v>
                </c:pt>
                <c:pt idx="1756">
                  <c:v>2154</c:v>
                </c:pt>
                <c:pt idx="1757">
                  <c:v>2155</c:v>
                </c:pt>
                <c:pt idx="1758">
                  <c:v>2156</c:v>
                </c:pt>
                <c:pt idx="1759">
                  <c:v>2157</c:v>
                </c:pt>
                <c:pt idx="1760">
                  <c:v>2158</c:v>
                </c:pt>
                <c:pt idx="1761">
                  <c:v>2159</c:v>
                </c:pt>
                <c:pt idx="1762">
                  <c:v>2160</c:v>
                </c:pt>
                <c:pt idx="1763">
                  <c:v>2161</c:v>
                </c:pt>
                <c:pt idx="1764">
                  <c:v>2162</c:v>
                </c:pt>
                <c:pt idx="1765">
                  <c:v>2163</c:v>
                </c:pt>
                <c:pt idx="1766">
                  <c:v>2164</c:v>
                </c:pt>
                <c:pt idx="1767">
                  <c:v>2165</c:v>
                </c:pt>
                <c:pt idx="1768">
                  <c:v>2166</c:v>
                </c:pt>
                <c:pt idx="1769">
                  <c:v>2167</c:v>
                </c:pt>
                <c:pt idx="1770">
                  <c:v>2168</c:v>
                </c:pt>
                <c:pt idx="1771">
                  <c:v>2169</c:v>
                </c:pt>
                <c:pt idx="1772">
                  <c:v>2170</c:v>
                </c:pt>
                <c:pt idx="1773">
                  <c:v>2171</c:v>
                </c:pt>
                <c:pt idx="1774">
                  <c:v>2172</c:v>
                </c:pt>
                <c:pt idx="1775">
                  <c:v>2173</c:v>
                </c:pt>
                <c:pt idx="1776">
                  <c:v>2174</c:v>
                </c:pt>
                <c:pt idx="1777">
                  <c:v>2175</c:v>
                </c:pt>
                <c:pt idx="1778">
                  <c:v>2176</c:v>
                </c:pt>
                <c:pt idx="1779">
                  <c:v>2177</c:v>
                </c:pt>
                <c:pt idx="1780">
                  <c:v>2178</c:v>
                </c:pt>
                <c:pt idx="1781">
                  <c:v>2179</c:v>
                </c:pt>
                <c:pt idx="1782">
                  <c:v>2180</c:v>
                </c:pt>
                <c:pt idx="1783">
                  <c:v>2181</c:v>
                </c:pt>
                <c:pt idx="1784">
                  <c:v>2182</c:v>
                </c:pt>
                <c:pt idx="1785">
                  <c:v>2183</c:v>
                </c:pt>
                <c:pt idx="1786">
                  <c:v>2184</c:v>
                </c:pt>
                <c:pt idx="1787">
                  <c:v>2185</c:v>
                </c:pt>
                <c:pt idx="1788">
                  <c:v>2186</c:v>
                </c:pt>
                <c:pt idx="1789">
                  <c:v>2187</c:v>
                </c:pt>
                <c:pt idx="1790">
                  <c:v>2188</c:v>
                </c:pt>
                <c:pt idx="1791">
                  <c:v>2189</c:v>
                </c:pt>
                <c:pt idx="1792">
                  <c:v>2190</c:v>
                </c:pt>
                <c:pt idx="1793">
                  <c:v>2191</c:v>
                </c:pt>
                <c:pt idx="1794">
                  <c:v>2192</c:v>
                </c:pt>
                <c:pt idx="1795">
                  <c:v>2193</c:v>
                </c:pt>
                <c:pt idx="1796">
                  <c:v>2194</c:v>
                </c:pt>
                <c:pt idx="1797">
                  <c:v>2195</c:v>
                </c:pt>
                <c:pt idx="1798">
                  <c:v>2196</c:v>
                </c:pt>
                <c:pt idx="1799">
                  <c:v>2197</c:v>
                </c:pt>
                <c:pt idx="1800">
                  <c:v>2198</c:v>
                </c:pt>
                <c:pt idx="1801">
                  <c:v>2199</c:v>
                </c:pt>
                <c:pt idx="1802">
                  <c:v>2200</c:v>
                </c:pt>
                <c:pt idx="1803">
                  <c:v>2201</c:v>
                </c:pt>
                <c:pt idx="1804">
                  <c:v>2202</c:v>
                </c:pt>
                <c:pt idx="1805">
                  <c:v>2203</c:v>
                </c:pt>
                <c:pt idx="1806">
                  <c:v>2204</c:v>
                </c:pt>
                <c:pt idx="1807">
                  <c:v>2205</c:v>
                </c:pt>
                <c:pt idx="1808">
                  <c:v>2206</c:v>
                </c:pt>
                <c:pt idx="1809">
                  <c:v>2207</c:v>
                </c:pt>
                <c:pt idx="1810">
                  <c:v>2208</c:v>
                </c:pt>
                <c:pt idx="1811">
                  <c:v>2209</c:v>
                </c:pt>
                <c:pt idx="1812">
                  <c:v>2210</c:v>
                </c:pt>
                <c:pt idx="1813">
                  <c:v>2211</c:v>
                </c:pt>
                <c:pt idx="1814">
                  <c:v>2212</c:v>
                </c:pt>
                <c:pt idx="1815">
                  <c:v>2213</c:v>
                </c:pt>
                <c:pt idx="1816">
                  <c:v>2214</c:v>
                </c:pt>
                <c:pt idx="1817">
                  <c:v>2215</c:v>
                </c:pt>
                <c:pt idx="1818">
                  <c:v>2216</c:v>
                </c:pt>
                <c:pt idx="1819">
                  <c:v>2217</c:v>
                </c:pt>
                <c:pt idx="1820">
                  <c:v>2218</c:v>
                </c:pt>
                <c:pt idx="1821">
                  <c:v>2219</c:v>
                </c:pt>
                <c:pt idx="1822">
                  <c:v>2220</c:v>
                </c:pt>
                <c:pt idx="1823">
                  <c:v>2221</c:v>
                </c:pt>
                <c:pt idx="1824">
                  <c:v>2222</c:v>
                </c:pt>
                <c:pt idx="1825">
                  <c:v>2223</c:v>
                </c:pt>
                <c:pt idx="1826">
                  <c:v>2224</c:v>
                </c:pt>
                <c:pt idx="1827">
                  <c:v>2225</c:v>
                </c:pt>
                <c:pt idx="1828">
                  <c:v>2226</c:v>
                </c:pt>
                <c:pt idx="1829">
                  <c:v>2227</c:v>
                </c:pt>
                <c:pt idx="1830">
                  <c:v>2228</c:v>
                </c:pt>
                <c:pt idx="1831">
                  <c:v>2229</c:v>
                </c:pt>
                <c:pt idx="1832">
                  <c:v>2230</c:v>
                </c:pt>
                <c:pt idx="1833">
                  <c:v>2231</c:v>
                </c:pt>
                <c:pt idx="1834">
                  <c:v>2232</c:v>
                </c:pt>
                <c:pt idx="1835">
                  <c:v>2233</c:v>
                </c:pt>
                <c:pt idx="1836">
                  <c:v>2234</c:v>
                </c:pt>
                <c:pt idx="1837">
                  <c:v>2235</c:v>
                </c:pt>
                <c:pt idx="1838">
                  <c:v>2236</c:v>
                </c:pt>
                <c:pt idx="1839">
                  <c:v>2237</c:v>
                </c:pt>
                <c:pt idx="1840">
                  <c:v>2238</c:v>
                </c:pt>
                <c:pt idx="1841">
                  <c:v>2239</c:v>
                </c:pt>
                <c:pt idx="1842">
                  <c:v>2240</c:v>
                </c:pt>
                <c:pt idx="1843">
                  <c:v>2241</c:v>
                </c:pt>
                <c:pt idx="1844">
                  <c:v>2242</c:v>
                </c:pt>
                <c:pt idx="1845">
                  <c:v>2243</c:v>
                </c:pt>
                <c:pt idx="1846">
                  <c:v>2244</c:v>
                </c:pt>
                <c:pt idx="1847">
                  <c:v>2245</c:v>
                </c:pt>
                <c:pt idx="1848">
                  <c:v>2246</c:v>
                </c:pt>
                <c:pt idx="1849">
                  <c:v>2247</c:v>
                </c:pt>
                <c:pt idx="1850">
                  <c:v>2248</c:v>
                </c:pt>
                <c:pt idx="1851">
                  <c:v>2249</c:v>
                </c:pt>
                <c:pt idx="1852">
                  <c:v>2250</c:v>
                </c:pt>
                <c:pt idx="1853">
                  <c:v>2251</c:v>
                </c:pt>
                <c:pt idx="1854">
                  <c:v>2252</c:v>
                </c:pt>
                <c:pt idx="1855">
                  <c:v>2253</c:v>
                </c:pt>
                <c:pt idx="1856">
                  <c:v>2254</c:v>
                </c:pt>
                <c:pt idx="1857">
                  <c:v>2255</c:v>
                </c:pt>
                <c:pt idx="1858">
                  <c:v>2256</c:v>
                </c:pt>
                <c:pt idx="1859">
                  <c:v>2257</c:v>
                </c:pt>
                <c:pt idx="1860">
                  <c:v>2258</c:v>
                </c:pt>
                <c:pt idx="1861">
                  <c:v>2259</c:v>
                </c:pt>
                <c:pt idx="1862">
                  <c:v>2260</c:v>
                </c:pt>
                <c:pt idx="1863">
                  <c:v>2261</c:v>
                </c:pt>
                <c:pt idx="1864">
                  <c:v>2262</c:v>
                </c:pt>
                <c:pt idx="1865">
                  <c:v>2263</c:v>
                </c:pt>
                <c:pt idx="1866">
                  <c:v>2264</c:v>
                </c:pt>
                <c:pt idx="1867">
                  <c:v>2265</c:v>
                </c:pt>
                <c:pt idx="1868">
                  <c:v>2266</c:v>
                </c:pt>
                <c:pt idx="1869">
                  <c:v>2267</c:v>
                </c:pt>
                <c:pt idx="1870">
                  <c:v>2268</c:v>
                </c:pt>
                <c:pt idx="1871">
                  <c:v>2269</c:v>
                </c:pt>
                <c:pt idx="1872">
                  <c:v>2270</c:v>
                </c:pt>
                <c:pt idx="1873">
                  <c:v>2271</c:v>
                </c:pt>
                <c:pt idx="1874">
                  <c:v>2272</c:v>
                </c:pt>
                <c:pt idx="1875">
                  <c:v>2273</c:v>
                </c:pt>
                <c:pt idx="1876">
                  <c:v>2274</c:v>
                </c:pt>
                <c:pt idx="1877">
                  <c:v>2275</c:v>
                </c:pt>
                <c:pt idx="1878">
                  <c:v>2276</c:v>
                </c:pt>
                <c:pt idx="1879">
                  <c:v>2277</c:v>
                </c:pt>
                <c:pt idx="1880">
                  <c:v>2278</c:v>
                </c:pt>
                <c:pt idx="1881">
                  <c:v>2279</c:v>
                </c:pt>
                <c:pt idx="1882">
                  <c:v>2280</c:v>
                </c:pt>
                <c:pt idx="1883">
                  <c:v>2281</c:v>
                </c:pt>
                <c:pt idx="1884">
                  <c:v>2282</c:v>
                </c:pt>
                <c:pt idx="1885">
                  <c:v>2283</c:v>
                </c:pt>
                <c:pt idx="1886">
                  <c:v>2284</c:v>
                </c:pt>
                <c:pt idx="1887">
                  <c:v>2285</c:v>
                </c:pt>
                <c:pt idx="1888">
                  <c:v>2286</c:v>
                </c:pt>
                <c:pt idx="1889">
                  <c:v>2287</c:v>
                </c:pt>
                <c:pt idx="1890">
                  <c:v>2288</c:v>
                </c:pt>
                <c:pt idx="1891">
                  <c:v>2289</c:v>
                </c:pt>
                <c:pt idx="1892">
                  <c:v>2290</c:v>
                </c:pt>
                <c:pt idx="1893">
                  <c:v>2291</c:v>
                </c:pt>
                <c:pt idx="1894">
                  <c:v>2292</c:v>
                </c:pt>
                <c:pt idx="1895">
                  <c:v>2293</c:v>
                </c:pt>
                <c:pt idx="1896">
                  <c:v>2294</c:v>
                </c:pt>
                <c:pt idx="1897">
                  <c:v>2295</c:v>
                </c:pt>
                <c:pt idx="1898">
                  <c:v>2296</c:v>
                </c:pt>
                <c:pt idx="1899">
                  <c:v>2297</c:v>
                </c:pt>
                <c:pt idx="1900">
                  <c:v>2298</c:v>
                </c:pt>
                <c:pt idx="1901">
                  <c:v>2299</c:v>
                </c:pt>
                <c:pt idx="1902">
                  <c:v>2300</c:v>
                </c:pt>
                <c:pt idx="1903">
                  <c:v>2301</c:v>
                </c:pt>
                <c:pt idx="1904">
                  <c:v>2302</c:v>
                </c:pt>
                <c:pt idx="1905">
                  <c:v>2303</c:v>
                </c:pt>
                <c:pt idx="1906">
                  <c:v>2304</c:v>
                </c:pt>
                <c:pt idx="1907">
                  <c:v>2305</c:v>
                </c:pt>
                <c:pt idx="1908">
                  <c:v>2306</c:v>
                </c:pt>
                <c:pt idx="1909">
                  <c:v>2307</c:v>
                </c:pt>
                <c:pt idx="1910">
                  <c:v>2308</c:v>
                </c:pt>
                <c:pt idx="1911">
                  <c:v>2309</c:v>
                </c:pt>
                <c:pt idx="1912">
                  <c:v>2310</c:v>
                </c:pt>
                <c:pt idx="1913">
                  <c:v>2311</c:v>
                </c:pt>
                <c:pt idx="1914">
                  <c:v>2312</c:v>
                </c:pt>
                <c:pt idx="1915">
                  <c:v>2313</c:v>
                </c:pt>
                <c:pt idx="1916">
                  <c:v>2314</c:v>
                </c:pt>
                <c:pt idx="1917">
                  <c:v>2315</c:v>
                </c:pt>
                <c:pt idx="1918">
                  <c:v>2316</c:v>
                </c:pt>
                <c:pt idx="1919">
                  <c:v>2317</c:v>
                </c:pt>
                <c:pt idx="1920">
                  <c:v>2318</c:v>
                </c:pt>
                <c:pt idx="1921">
                  <c:v>2319</c:v>
                </c:pt>
                <c:pt idx="1922">
                  <c:v>2320</c:v>
                </c:pt>
                <c:pt idx="1923">
                  <c:v>2321</c:v>
                </c:pt>
                <c:pt idx="1924">
                  <c:v>2322</c:v>
                </c:pt>
                <c:pt idx="1925">
                  <c:v>2323</c:v>
                </c:pt>
                <c:pt idx="1926">
                  <c:v>2324</c:v>
                </c:pt>
                <c:pt idx="1927">
                  <c:v>2325</c:v>
                </c:pt>
                <c:pt idx="1928">
                  <c:v>2326</c:v>
                </c:pt>
                <c:pt idx="1929">
                  <c:v>2327</c:v>
                </c:pt>
                <c:pt idx="1930">
                  <c:v>2328</c:v>
                </c:pt>
                <c:pt idx="1931">
                  <c:v>2329</c:v>
                </c:pt>
                <c:pt idx="1932">
                  <c:v>2330</c:v>
                </c:pt>
                <c:pt idx="1933">
                  <c:v>2331</c:v>
                </c:pt>
                <c:pt idx="1934">
                  <c:v>2332</c:v>
                </c:pt>
                <c:pt idx="1935">
                  <c:v>2333</c:v>
                </c:pt>
                <c:pt idx="1936">
                  <c:v>2334</c:v>
                </c:pt>
                <c:pt idx="1937">
                  <c:v>2335</c:v>
                </c:pt>
                <c:pt idx="1938">
                  <c:v>2336</c:v>
                </c:pt>
                <c:pt idx="1939">
                  <c:v>2337</c:v>
                </c:pt>
                <c:pt idx="1940">
                  <c:v>2338</c:v>
                </c:pt>
                <c:pt idx="1941">
                  <c:v>2339</c:v>
                </c:pt>
                <c:pt idx="1942">
                  <c:v>2340</c:v>
                </c:pt>
                <c:pt idx="1943">
                  <c:v>2341</c:v>
                </c:pt>
                <c:pt idx="1944">
                  <c:v>2342</c:v>
                </c:pt>
                <c:pt idx="1945">
                  <c:v>2343</c:v>
                </c:pt>
                <c:pt idx="1946">
                  <c:v>2344</c:v>
                </c:pt>
                <c:pt idx="1947">
                  <c:v>2345</c:v>
                </c:pt>
                <c:pt idx="1948">
                  <c:v>2346</c:v>
                </c:pt>
                <c:pt idx="1949">
                  <c:v>2347</c:v>
                </c:pt>
                <c:pt idx="1950">
                  <c:v>2348</c:v>
                </c:pt>
                <c:pt idx="1951">
                  <c:v>2349</c:v>
                </c:pt>
                <c:pt idx="1952">
                  <c:v>2350</c:v>
                </c:pt>
                <c:pt idx="1953">
                  <c:v>2351</c:v>
                </c:pt>
                <c:pt idx="1954">
                  <c:v>2352</c:v>
                </c:pt>
                <c:pt idx="1955">
                  <c:v>2353</c:v>
                </c:pt>
                <c:pt idx="1956">
                  <c:v>2354</c:v>
                </c:pt>
                <c:pt idx="1957">
                  <c:v>2355</c:v>
                </c:pt>
                <c:pt idx="1958">
                  <c:v>2356</c:v>
                </c:pt>
                <c:pt idx="1959">
                  <c:v>2357</c:v>
                </c:pt>
                <c:pt idx="1960">
                  <c:v>2358</c:v>
                </c:pt>
                <c:pt idx="1961">
                  <c:v>2359</c:v>
                </c:pt>
                <c:pt idx="1962">
                  <c:v>2360</c:v>
                </c:pt>
                <c:pt idx="1963">
                  <c:v>2361</c:v>
                </c:pt>
                <c:pt idx="1964">
                  <c:v>2362</c:v>
                </c:pt>
                <c:pt idx="1965">
                  <c:v>2363</c:v>
                </c:pt>
                <c:pt idx="1966">
                  <c:v>2364</c:v>
                </c:pt>
                <c:pt idx="1967">
                  <c:v>2365</c:v>
                </c:pt>
                <c:pt idx="1968">
                  <c:v>2366</c:v>
                </c:pt>
                <c:pt idx="1969">
                  <c:v>2367</c:v>
                </c:pt>
                <c:pt idx="1970">
                  <c:v>2368</c:v>
                </c:pt>
                <c:pt idx="1971">
                  <c:v>2369</c:v>
                </c:pt>
                <c:pt idx="1972">
                  <c:v>2370</c:v>
                </c:pt>
                <c:pt idx="1973">
                  <c:v>2371</c:v>
                </c:pt>
                <c:pt idx="1974">
                  <c:v>2372</c:v>
                </c:pt>
                <c:pt idx="1975">
                  <c:v>2373</c:v>
                </c:pt>
                <c:pt idx="1976">
                  <c:v>2374</c:v>
                </c:pt>
                <c:pt idx="1977">
                  <c:v>2375</c:v>
                </c:pt>
                <c:pt idx="1978">
                  <c:v>2376</c:v>
                </c:pt>
                <c:pt idx="1979">
                  <c:v>2377</c:v>
                </c:pt>
                <c:pt idx="1980">
                  <c:v>2378</c:v>
                </c:pt>
                <c:pt idx="1981">
                  <c:v>2379</c:v>
                </c:pt>
                <c:pt idx="1982">
                  <c:v>2380</c:v>
                </c:pt>
                <c:pt idx="1983">
                  <c:v>2381</c:v>
                </c:pt>
                <c:pt idx="1984">
                  <c:v>2382</c:v>
                </c:pt>
                <c:pt idx="1985">
                  <c:v>2383</c:v>
                </c:pt>
                <c:pt idx="1986">
                  <c:v>2384</c:v>
                </c:pt>
                <c:pt idx="1987">
                  <c:v>2385</c:v>
                </c:pt>
                <c:pt idx="1988">
                  <c:v>2386</c:v>
                </c:pt>
                <c:pt idx="1989">
                  <c:v>2387</c:v>
                </c:pt>
                <c:pt idx="1990">
                  <c:v>2388</c:v>
                </c:pt>
                <c:pt idx="1991">
                  <c:v>2389</c:v>
                </c:pt>
                <c:pt idx="1992">
                  <c:v>2390</c:v>
                </c:pt>
                <c:pt idx="1993">
                  <c:v>2391</c:v>
                </c:pt>
                <c:pt idx="1994">
                  <c:v>2392</c:v>
                </c:pt>
                <c:pt idx="1995">
                  <c:v>2393</c:v>
                </c:pt>
                <c:pt idx="1996">
                  <c:v>2394</c:v>
                </c:pt>
                <c:pt idx="1997">
                  <c:v>2395</c:v>
                </c:pt>
                <c:pt idx="1998">
                  <c:v>2396</c:v>
                </c:pt>
                <c:pt idx="1999">
                  <c:v>2397</c:v>
                </c:pt>
                <c:pt idx="2000">
                  <c:v>2398</c:v>
                </c:pt>
                <c:pt idx="2001">
                  <c:v>2399</c:v>
                </c:pt>
                <c:pt idx="2002">
                  <c:v>2400</c:v>
                </c:pt>
                <c:pt idx="2003">
                  <c:v>2401</c:v>
                </c:pt>
                <c:pt idx="2004">
                  <c:v>2402</c:v>
                </c:pt>
                <c:pt idx="2005">
                  <c:v>2403</c:v>
                </c:pt>
                <c:pt idx="2006">
                  <c:v>2404</c:v>
                </c:pt>
                <c:pt idx="2007">
                  <c:v>2405</c:v>
                </c:pt>
                <c:pt idx="2008">
                  <c:v>2406</c:v>
                </c:pt>
                <c:pt idx="2009">
                  <c:v>2407</c:v>
                </c:pt>
                <c:pt idx="2010">
                  <c:v>2408</c:v>
                </c:pt>
                <c:pt idx="2011">
                  <c:v>2409</c:v>
                </c:pt>
                <c:pt idx="2012">
                  <c:v>2410</c:v>
                </c:pt>
                <c:pt idx="2013">
                  <c:v>2411</c:v>
                </c:pt>
                <c:pt idx="2014">
                  <c:v>2412</c:v>
                </c:pt>
                <c:pt idx="2015">
                  <c:v>2413</c:v>
                </c:pt>
                <c:pt idx="2016">
                  <c:v>2414</c:v>
                </c:pt>
                <c:pt idx="2017">
                  <c:v>2415</c:v>
                </c:pt>
                <c:pt idx="2018">
                  <c:v>2416</c:v>
                </c:pt>
                <c:pt idx="2019">
                  <c:v>2417</c:v>
                </c:pt>
                <c:pt idx="2020">
                  <c:v>2418</c:v>
                </c:pt>
                <c:pt idx="2021">
                  <c:v>2419</c:v>
                </c:pt>
                <c:pt idx="2022">
                  <c:v>2420</c:v>
                </c:pt>
                <c:pt idx="2023">
                  <c:v>2421</c:v>
                </c:pt>
                <c:pt idx="2024">
                  <c:v>2422</c:v>
                </c:pt>
                <c:pt idx="2025">
                  <c:v>2423</c:v>
                </c:pt>
                <c:pt idx="2026">
                  <c:v>2424</c:v>
                </c:pt>
                <c:pt idx="2027">
                  <c:v>2425</c:v>
                </c:pt>
                <c:pt idx="2028">
                  <c:v>2426</c:v>
                </c:pt>
                <c:pt idx="2029">
                  <c:v>2427</c:v>
                </c:pt>
                <c:pt idx="2030">
                  <c:v>2428</c:v>
                </c:pt>
                <c:pt idx="2031">
                  <c:v>2429</c:v>
                </c:pt>
                <c:pt idx="2032">
                  <c:v>2430</c:v>
                </c:pt>
                <c:pt idx="2033">
                  <c:v>2431</c:v>
                </c:pt>
                <c:pt idx="2034">
                  <c:v>2432</c:v>
                </c:pt>
                <c:pt idx="2035">
                  <c:v>2433</c:v>
                </c:pt>
                <c:pt idx="2036">
                  <c:v>2434</c:v>
                </c:pt>
                <c:pt idx="2037">
                  <c:v>2435</c:v>
                </c:pt>
                <c:pt idx="2038">
                  <c:v>2436</c:v>
                </c:pt>
                <c:pt idx="2039">
                  <c:v>2437</c:v>
                </c:pt>
                <c:pt idx="2040">
                  <c:v>2438</c:v>
                </c:pt>
                <c:pt idx="2041">
                  <c:v>2439</c:v>
                </c:pt>
                <c:pt idx="2042">
                  <c:v>2440</c:v>
                </c:pt>
                <c:pt idx="2043">
                  <c:v>2441</c:v>
                </c:pt>
                <c:pt idx="2044">
                  <c:v>2442</c:v>
                </c:pt>
                <c:pt idx="2045">
                  <c:v>2443</c:v>
                </c:pt>
                <c:pt idx="2046">
                  <c:v>2444</c:v>
                </c:pt>
                <c:pt idx="2047">
                  <c:v>2445</c:v>
                </c:pt>
                <c:pt idx="2048">
                  <c:v>2446</c:v>
                </c:pt>
                <c:pt idx="2049">
                  <c:v>2447</c:v>
                </c:pt>
                <c:pt idx="2050">
                  <c:v>2448</c:v>
                </c:pt>
                <c:pt idx="2051">
                  <c:v>2449</c:v>
                </c:pt>
                <c:pt idx="2052">
                  <c:v>2450</c:v>
                </c:pt>
              </c:numCache>
            </c:numRef>
          </c:xVal>
          <c:yVal>
            <c:numRef>
              <c:f>'[Copy of asd_vs_sp_NEW .xlsx]sp average '!$I$2:$I$2054</c:f>
              <c:numCache>
                <c:formatCode>General</c:formatCode>
                <c:ptCount val="2053"/>
                <c:pt idx="0">
                  <c:v>8.1933642973825341E-2</c:v>
                </c:pt>
                <c:pt idx="1">
                  <c:v>7.9307745708468699E-2</c:v>
                </c:pt>
                <c:pt idx="2">
                  <c:v>7.853754661010072E-2</c:v>
                </c:pt>
                <c:pt idx="3">
                  <c:v>8.0362567660711301E-2</c:v>
                </c:pt>
                <c:pt idx="4">
                  <c:v>8.2025200202681864E-2</c:v>
                </c:pt>
                <c:pt idx="5">
                  <c:v>8.2266560994606039E-2</c:v>
                </c:pt>
                <c:pt idx="6">
                  <c:v>8.13266811824742E-2</c:v>
                </c:pt>
                <c:pt idx="7">
                  <c:v>8.2017617630936165E-2</c:v>
                </c:pt>
                <c:pt idx="8">
                  <c:v>8.3847692563756168E-2</c:v>
                </c:pt>
                <c:pt idx="9">
                  <c:v>8.474238334518136E-2</c:v>
                </c:pt>
                <c:pt idx="10">
                  <c:v>8.4643784878625339E-2</c:v>
                </c:pt>
                <c:pt idx="11">
                  <c:v>8.5038930438479141E-2</c:v>
                </c:pt>
                <c:pt idx="12">
                  <c:v>8.5609760604704113E-2</c:v>
                </c:pt>
                <c:pt idx="13">
                  <c:v>8.6271112658906593E-2</c:v>
                </c:pt>
                <c:pt idx="14">
                  <c:v>8.6791742608880507E-2</c:v>
                </c:pt>
                <c:pt idx="15">
                  <c:v>8.6490457987075622E-2</c:v>
                </c:pt>
                <c:pt idx="16">
                  <c:v>8.6130237462629225E-2</c:v>
                </c:pt>
                <c:pt idx="17">
                  <c:v>8.7294406223560397E-2</c:v>
                </c:pt>
                <c:pt idx="18">
                  <c:v>8.8955578829011561E-2</c:v>
                </c:pt>
                <c:pt idx="19">
                  <c:v>8.999398429068102E-2</c:v>
                </c:pt>
                <c:pt idx="20">
                  <c:v>9.01476121442258E-2</c:v>
                </c:pt>
                <c:pt idx="21">
                  <c:v>9.0514445050165496E-2</c:v>
                </c:pt>
                <c:pt idx="22">
                  <c:v>9.170917370086E-2</c:v>
                </c:pt>
                <c:pt idx="23">
                  <c:v>9.2815465626475135E-2</c:v>
                </c:pt>
                <c:pt idx="24">
                  <c:v>9.3218903337813616E-2</c:v>
                </c:pt>
                <c:pt idx="25">
                  <c:v>9.348700052185184E-2</c:v>
                </c:pt>
                <c:pt idx="26">
                  <c:v>9.406536384279017E-2</c:v>
                </c:pt>
                <c:pt idx="27">
                  <c:v>9.5038981390491828E-2</c:v>
                </c:pt>
                <c:pt idx="28">
                  <c:v>9.6271903711596732E-2</c:v>
                </c:pt>
                <c:pt idx="29">
                  <c:v>9.7183414645569857E-2</c:v>
                </c:pt>
                <c:pt idx="30">
                  <c:v>9.8069895052722719E-2</c:v>
                </c:pt>
                <c:pt idx="31">
                  <c:v>9.8994397043345395E-2</c:v>
                </c:pt>
                <c:pt idx="32">
                  <c:v>9.9415848746776336E-2</c:v>
                </c:pt>
                <c:pt idx="33">
                  <c:v>9.9693709952687518E-2</c:v>
                </c:pt>
                <c:pt idx="34">
                  <c:v>0.10048143060240999</c:v>
                </c:pt>
                <c:pt idx="35">
                  <c:v>0.10138985658785167</c:v>
                </c:pt>
                <c:pt idx="36">
                  <c:v>0.10227605061685423</c:v>
                </c:pt>
                <c:pt idx="37">
                  <c:v>0.10353687935197266</c:v>
                </c:pt>
                <c:pt idx="38">
                  <c:v>0.10463783412454834</c:v>
                </c:pt>
                <c:pt idx="39">
                  <c:v>0.10521482471152799</c:v>
                </c:pt>
                <c:pt idx="40">
                  <c:v>0.10587844350296967</c:v>
                </c:pt>
                <c:pt idx="41">
                  <c:v>0.10683978384489434</c:v>
                </c:pt>
                <c:pt idx="42">
                  <c:v>0.10798385901550733</c:v>
                </c:pt>
                <c:pt idx="43">
                  <c:v>0.109029055075809</c:v>
                </c:pt>
                <c:pt idx="44">
                  <c:v>0.10986981527091999</c:v>
                </c:pt>
                <c:pt idx="45">
                  <c:v>0.11055504883902567</c:v>
                </c:pt>
                <c:pt idx="46">
                  <c:v>0.11137411914808566</c:v>
                </c:pt>
                <c:pt idx="47">
                  <c:v>0.112217068468769</c:v>
                </c:pt>
                <c:pt idx="48">
                  <c:v>0.11297988560680866</c:v>
                </c:pt>
                <c:pt idx="49">
                  <c:v>0.11388704408301532</c:v>
                </c:pt>
                <c:pt idx="50">
                  <c:v>0.11457469458314934</c:v>
                </c:pt>
                <c:pt idx="51">
                  <c:v>0.11483591031664102</c:v>
                </c:pt>
                <c:pt idx="52">
                  <c:v>0.11516568248986332</c:v>
                </c:pt>
                <c:pt idx="53">
                  <c:v>0.11599812660551967</c:v>
                </c:pt>
                <c:pt idx="54">
                  <c:v>0.11664986579878767</c:v>
                </c:pt>
                <c:pt idx="55">
                  <c:v>0.11703172826969267</c:v>
                </c:pt>
                <c:pt idx="56">
                  <c:v>0.11818993871676532</c:v>
                </c:pt>
                <c:pt idx="57">
                  <c:v>0.11980025652084465</c:v>
                </c:pt>
                <c:pt idx="58">
                  <c:v>0.12077416380618167</c:v>
                </c:pt>
                <c:pt idx="59">
                  <c:v>0.12047885646840034</c:v>
                </c:pt>
                <c:pt idx="60">
                  <c:v>0.12066536502651733</c:v>
                </c:pt>
                <c:pt idx="61">
                  <c:v>0.12182520877572967</c:v>
                </c:pt>
                <c:pt idx="62">
                  <c:v>0.12288669054376433</c:v>
                </c:pt>
                <c:pt idx="63">
                  <c:v>0.122904051231152</c:v>
                </c:pt>
                <c:pt idx="64">
                  <c:v>0.12281416266759133</c:v>
                </c:pt>
                <c:pt idx="65">
                  <c:v>0.12343757745514601</c:v>
                </c:pt>
                <c:pt idx="66">
                  <c:v>0.12416497409617133</c:v>
                </c:pt>
                <c:pt idx="67">
                  <c:v>0.12463104719540867</c:v>
                </c:pt>
                <c:pt idx="68">
                  <c:v>0.12492546848555601</c:v>
                </c:pt>
                <c:pt idx="69">
                  <c:v>0.12522079264382699</c:v>
                </c:pt>
                <c:pt idx="70">
                  <c:v>0.12556046136748866</c:v>
                </c:pt>
                <c:pt idx="71">
                  <c:v>0.12615926246602469</c:v>
                </c:pt>
                <c:pt idx="72">
                  <c:v>0.12702084853430198</c:v>
                </c:pt>
                <c:pt idx="73">
                  <c:v>0.12778390356428401</c:v>
                </c:pt>
                <c:pt idx="74">
                  <c:v>0.12833288856365432</c:v>
                </c:pt>
                <c:pt idx="75">
                  <c:v>0.12869574680615334</c:v>
                </c:pt>
                <c:pt idx="76">
                  <c:v>0.129116970692331</c:v>
                </c:pt>
                <c:pt idx="77">
                  <c:v>0.12959296066454098</c:v>
                </c:pt>
                <c:pt idx="78">
                  <c:v>0.12998568624127402</c:v>
                </c:pt>
                <c:pt idx="79">
                  <c:v>0.13046791949972467</c:v>
                </c:pt>
                <c:pt idx="80">
                  <c:v>0.13109361470889599</c:v>
                </c:pt>
                <c:pt idx="81">
                  <c:v>0.13173006175533566</c:v>
                </c:pt>
                <c:pt idx="82">
                  <c:v>0.13254345504333731</c:v>
                </c:pt>
                <c:pt idx="83">
                  <c:v>0.133324031994836</c:v>
                </c:pt>
                <c:pt idx="84">
                  <c:v>0.13374652378162799</c:v>
                </c:pt>
                <c:pt idx="85">
                  <c:v>0.13410959348253701</c:v>
                </c:pt>
                <c:pt idx="86">
                  <c:v>0.13482057229025701</c:v>
                </c:pt>
                <c:pt idx="87">
                  <c:v>0.13564048458595035</c:v>
                </c:pt>
                <c:pt idx="88">
                  <c:v>0.13648039345847632</c:v>
                </c:pt>
                <c:pt idx="89">
                  <c:v>0.13743485813544834</c:v>
                </c:pt>
                <c:pt idx="90">
                  <c:v>0.13819962892846369</c:v>
                </c:pt>
                <c:pt idx="91">
                  <c:v>0.13873262122815566</c:v>
                </c:pt>
                <c:pt idx="92">
                  <c:v>0.13940065000178201</c:v>
                </c:pt>
                <c:pt idx="93">
                  <c:v>0.14022687976151801</c:v>
                </c:pt>
                <c:pt idx="94">
                  <c:v>0.14107018970635901</c:v>
                </c:pt>
                <c:pt idx="95">
                  <c:v>0.14187749656792867</c:v>
                </c:pt>
                <c:pt idx="96">
                  <c:v>0.142702620780711</c:v>
                </c:pt>
                <c:pt idx="97">
                  <c:v>0.14349932139485799</c:v>
                </c:pt>
                <c:pt idx="98">
                  <c:v>0.14428754060493301</c:v>
                </c:pt>
                <c:pt idx="99">
                  <c:v>0.14515001691199667</c:v>
                </c:pt>
                <c:pt idx="100">
                  <c:v>0.14614332360998133</c:v>
                </c:pt>
                <c:pt idx="101">
                  <c:v>0.14726237689903968</c:v>
                </c:pt>
                <c:pt idx="102">
                  <c:v>0.148072908162554</c:v>
                </c:pt>
                <c:pt idx="103">
                  <c:v>0.14871717319347635</c:v>
                </c:pt>
                <c:pt idx="104">
                  <c:v>0.149654020878003</c:v>
                </c:pt>
                <c:pt idx="105">
                  <c:v>0.15083620226615765</c:v>
                </c:pt>
                <c:pt idx="106">
                  <c:v>0.15177929304274465</c:v>
                </c:pt>
                <c:pt idx="107">
                  <c:v>0.15256580208715767</c:v>
                </c:pt>
                <c:pt idx="108">
                  <c:v>0.15345155003218933</c:v>
                </c:pt>
                <c:pt idx="109">
                  <c:v>0.15447674727240968</c:v>
                </c:pt>
                <c:pt idx="110">
                  <c:v>0.15568243905987497</c:v>
                </c:pt>
                <c:pt idx="111">
                  <c:v>0.15693044530491232</c:v>
                </c:pt>
                <c:pt idx="112">
                  <c:v>0.15791572324368167</c:v>
                </c:pt>
                <c:pt idx="113">
                  <c:v>0.15878509952333733</c:v>
                </c:pt>
                <c:pt idx="114">
                  <c:v>0.15977730037553797</c:v>
                </c:pt>
                <c:pt idx="115">
                  <c:v>0.16077117660882098</c:v>
                </c:pt>
                <c:pt idx="116">
                  <c:v>0.16165546725736535</c:v>
                </c:pt>
                <c:pt idx="117">
                  <c:v>0.162583529075188</c:v>
                </c:pt>
                <c:pt idx="118">
                  <c:v>0.16374503490241901</c:v>
                </c:pt>
                <c:pt idx="119">
                  <c:v>0.16491676532330468</c:v>
                </c:pt>
                <c:pt idx="120">
                  <c:v>0.16597719385491597</c:v>
                </c:pt>
                <c:pt idx="121">
                  <c:v>0.16696707534800267</c:v>
                </c:pt>
                <c:pt idx="122">
                  <c:v>0.16797743719063132</c:v>
                </c:pt>
                <c:pt idx="123">
                  <c:v>0.16902709137564501</c:v>
                </c:pt>
                <c:pt idx="124">
                  <c:v>0.170119101036282</c:v>
                </c:pt>
                <c:pt idx="125">
                  <c:v>0.17128646777259668</c:v>
                </c:pt>
                <c:pt idx="126">
                  <c:v>0.172534116908345</c:v>
                </c:pt>
                <c:pt idx="127">
                  <c:v>0.17380835159975397</c:v>
                </c:pt>
                <c:pt idx="128">
                  <c:v>0.17494854228093767</c:v>
                </c:pt>
                <c:pt idx="129">
                  <c:v>0.17601070732901469</c:v>
                </c:pt>
                <c:pt idx="130">
                  <c:v>0.17712616021886904</c:v>
                </c:pt>
                <c:pt idx="131">
                  <c:v>0.17829097499289534</c:v>
                </c:pt>
                <c:pt idx="132">
                  <c:v>0.17939248865845567</c:v>
                </c:pt>
                <c:pt idx="133">
                  <c:v>0.18051981933592834</c:v>
                </c:pt>
                <c:pt idx="134">
                  <c:v>0.18181865453314669</c:v>
                </c:pt>
                <c:pt idx="135">
                  <c:v>0.18316971191061535</c:v>
                </c:pt>
                <c:pt idx="136">
                  <c:v>0.18449176383561863</c:v>
                </c:pt>
                <c:pt idx="137">
                  <c:v>0.18580654172053801</c:v>
                </c:pt>
                <c:pt idx="138">
                  <c:v>0.187081228547576</c:v>
                </c:pt>
                <c:pt idx="139">
                  <c:v>0.18832320002914502</c:v>
                </c:pt>
                <c:pt idx="140">
                  <c:v>0.189616102494546</c:v>
                </c:pt>
                <c:pt idx="141">
                  <c:v>0.19087637258052734</c:v>
                </c:pt>
                <c:pt idx="142">
                  <c:v>0.19212209290498303</c:v>
                </c:pt>
                <c:pt idx="143">
                  <c:v>0.19349721722205401</c:v>
                </c:pt>
                <c:pt idx="144">
                  <c:v>0.19494544399439998</c:v>
                </c:pt>
                <c:pt idx="145">
                  <c:v>0.19633773915083833</c:v>
                </c:pt>
                <c:pt idx="146">
                  <c:v>0.19775038576183065</c:v>
                </c:pt>
                <c:pt idx="147">
                  <c:v>0.19918641464924233</c:v>
                </c:pt>
                <c:pt idx="148">
                  <c:v>0.20052480330611167</c:v>
                </c:pt>
                <c:pt idx="149">
                  <c:v>0.20188611562487233</c:v>
                </c:pt>
                <c:pt idx="150">
                  <c:v>0.20337262939689502</c:v>
                </c:pt>
                <c:pt idx="151">
                  <c:v>0.20484412819906064</c:v>
                </c:pt>
                <c:pt idx="152">
                  <c:v>0.20626205773500331</c:v>
                </c:pt>
                <c:pt idx="153">
                  <c:v>0.20769070927988134</c:v>
                </c:pt>
                <c:pt idx="154">
                  <c:v>0.20915931405894397</c:v>
                </c:pt>
                <c:pt idx="155">
                  <c:v>0.21063698114469465</c:v>
                </c:pt>
                <c:pt idx="156">
                  <c:v>0.21216740401507669</c:v>
                </c:pt>
                <c:pt idx="157">
                  <c:v>0.21377211435978469</c:v>
                </c:pt>
                <c:pt idx="158">
                  <c:v>0.21532723282290833</c:v>
                </c:pt>
                <c:pt idx="159">
                  <c:v>0.21679355952636134</c:v>
                </c:pt>
                <c:pt idx="160">
                  <c:v>0.21822090431208999</c:v>
                </c:pt>
                <c:pt idx="161">
                  <c:v>0.21974066859895033</c:v>
                </c:pt>
                <c:pt idx="162">
                  <c:v>0.22132663736374034</c:v>
                </c:pt>
                <c:pt idx="163">
                  <c:v>0.22287049306756698</c:v>
                </c:pt>
                <c:pt idx="164">
                  <c:v>0.22436405661862732</c:v>
                </c:pt>
                <c:pt idx="165">
                  <c:v>0.22585030022982566</c:v>
                </c:pt>
                <c:pt idx="166">
                  <c:v>0.22729905803844966</c:v>
                </c:pt>
                <c:pt idx="167">
                  <c:v>0.22867713904343734</c:v>
                </c:pt>
                <c:pt idx="168">
                  <c:v>0.23007746552444633</c:v>
                </c:pt>
                <c:pt idx="169">
                  <c:v>0.23152928672289766</c:v>
                </c:pt>
                <c:pt idx="170">
                  <c:v>0.23298737870248434</c:v>
                </c:pt>
                <c:pt idx="171">
                  <c:v>0.23439855849254868</c:v>
                </c:pt>
                <c:pt idx="172">
                  <c:v>0.23574253967149736</c:v>
                </c:pt>
                <c:pt idx="173">
                  <c:v>0.23702498272422434</c:v>
                </c:pt>
                <c:pt idx="174">
                  <c:v>0.23828412954112965</c:v>
                </c:pt>
                <c:pt idx="175">
                  <c:v>0.23959335405014101</c:v>
                </c:pt>
                <c:pt idx="176">
                  <c:v>0.24097292905082734</c:v>
                </c:pt>
                <c:pt idx="177">
                  <c:v>0.24227271921306268</c:v>
                </c:pt>
                <c:pt idx="178">
                  <c:v>0.24345582043800071</c:v>
                </c:pt>
                <c:pt idx="179">
                  <c:v>0.24460474515705732</c:v>
                </c:pt>
                <c:pt idx="180">
                  <c:v>0.2457797525322177</c:v>
                </c:pt>
                <c:pt idx="181">
                  <c:v>0.24687032889040603</c:v>
                </c:pt>
                <c:pt idx="182">
                  <c:v>0.24788371671605866</c:v>
                </c:pt>
                <c:pt idx="183">
                  <c:v>0.24892804041528002</c:v>
                </c:pt>
                <c:pt idx="184">
                  <c:v>0.249943928342093</c:v>
                </c:pt>
                <c:pt idx="185">
                  <c:v>0.25091198640502299</c:v>
                </c:pt>
                <c:pt idx="186">
                  <c:v>0.25191977883505534</c:v>
                </c:pt>
                <c:pt idx="187">
                  <c:v>0.25290828002152005</c:v>
                </c:pt>
                <c:pt idx="188">
                  <c:v>0.25383821682131064</c:v>
                </c:pt>
                <c:pt idx="189">
                  <c:v>0.25480898313630601</c:v>
                </c:pt>
                <c:pt idx="190">
                  <c:v>0.2557956368526107</c:v>
                </c:pt>
                <c:pt idx="191">
                  <c:v>0.25669027907090403</c:v>
                </c:pt>
                <c:pt idx="192">
                  <c:v>0.25759201850598934</c:v>
                </c:pt>
                <c:pt idx="193">
                  <c:v>0.25860921658503494</c:v>
                </c:pt>
                <c:pt idx="194">
                  <c:v>0.25955936087200665</c:v>
                </c:pt>
                <c:pt idx="195">
                  <c:v>0.26038808399678931</c:v>
                </c:pt>
                <c:pt idx="196">
                  <c:v>0.26116749940992001</c:v>
                </c:pt>
                <c:pt idx="197">
                  <c:v>0.26198634253261932</c:v>
                </c:pt>
                <c:pt idx="198">
                  <c:v>0.26285054162008298</c:v>
                </c:pt>
                <c:pt idx="199">
                  <c:v>0.263724846556742</c:v>
                </c:pt>
                <c:pt idx="200">
                  <c:v>0.26455418279741366</c:v>
                </c:pt>
                <c:pt idx="201">
                  <c:v>0.26529689590968603</c:v>
                </c:pt>
                <c:pt idx="202">
                  <c:v>0.26595407552184636</c:v>
                </c:pt>
                <c:pt idx="203">
                  <c:v>0.26658476410086629</c:v>
                </c:pt>
                <c:pt idx="204">
                  <c:v>0.267152363843147</c:v>
                </c:pt>
                <c:pt idx="205">
                  <c:v>0.26769589171387803</c:v>
                </c:pt>
                <c:pt idx="206">
                  <c:v>0.268403537212689</c:v>
                </c:pt>
                <c:pt idx="207">
                  <c:v>0.26918845951365999</c:v>
                </c:pt>
                <c:pt idx="208">
                  <c:v>0.26978223891324665</c:v>
                </c:pt>
                <c:pt idx="209">
                  <c:v>0.270098024823335</c:v>
                </c:pt>
                <c:pt idx="210">
                  <c:v>0.27050750122920403</c:v>
                </c:pt>
                <c:pt idx="211">
                  <c:v>0.27112124179479863</c:v>
                </c:pt>
                <c:pt idx="212">
                  <c:v>0.27183906596036095</c:v>
                </c:pt>
                <c:pt idx="213">
                  <c:v>0.27247104609750367</c:v>
                </c:pt>
                <c:pt idx="214">
                  <c:v>0.27303715129377198</c:v>
                </c:pt>
                <c:pt idx="215">
                  <c:v>0.27358304537564898</c:v>
                </c:pt>
                <c:pt idx="216">
                  <c:v>0.27411579367926137</c:v>
                </c:pt>
                <c:pt idx="217">
                  <c:v>0.27468312159962965</c:v>
                </c:pt>
                <c:pt idx="218">
                  <c:v>0.27531475524150201</c:v>
                </c:pt>
                <c:pt idx="219">
                  <c:v>0.27595910343652769</c:v>
                </c:pt>
                <c:pt idx="220">
                  <c:v>0.27659916427782733</c:v>
                </c:pt>
                <c:pt idx="221">
                  <c:v>0.27726031858541134</c:v>
                </c:pt>
                <c:pt idx="222">
                  <c:v>0.27791381656528635</c:v>
                </c:pt>
                <c:pt idx="223">
                  <c:v>0.2785255552575146</c:v>
                </c:pt>
                <c:pt idx="224">
                  <c:v>0.27906551970885868</c:v>
                </c:pt>
                <c:pt idx="225">
                  <c:v>0.27950541467151502</c:v>
                </c:pt>
                <c:pt idx="226">
                  <c:v>0.27996667517674828</c:v>
                </c:pt>
                <c:pt idx="227">
                  <c:v>0.28053441995900363</c:v>
                </c:pt>
                <c:pt idx="228">
                  <c:v>0.28115033381735732</c:v>
                </c:pt>
                <c:pt idx="229">
                  <c:v>0.28176156346342135</c:v>
                </c:pt>
                <c:pt idx="230">
                  <c:v>0.28240958674263367</c:v>
                </c:pt>
                <c:pt idx="231">
                  <c:v>0.28303288703090029</c:v>
                </c:pt>
                <c:pt idx="232">
                  <c:v>0.28356851700759733</c:v>
                </c:pt>
                <c:pt idx="233">
                  <c:v>0.28408830170984462</c:v>
                </c:pt>
                <c:pt idx="234">
                  <c:v>0.28465997022976869</c:v>
                </c:pt>
                <c:pt idx="235">
                  <c:v>0.28529362535241137</c:v>
                </c:pt>
                <c:pt idx="236">
                  <c:v>0.28588252619846433</c:v>
                </c:pt>
                <c:pt idx="237">
                  <c:v>0.28641424453093195</c:v>
                </c:pt>
                <c:pt idx="238">
                  <c:v>0.28693856870269668</c:v>
                </c:pt>
                <c:pt idx="239">
                  <c:v>0.28747342582674634</c:v>
                </c:pt>
                <c:pt idx="240">
                  <c:v>0.288026186668211</c:v>
                </c:pt>
                <c:pt idx="241">
                  <c:v>0.28862692367040399</c:v>
                </c:pt>
                <c:pt idx="242">
                  <c:v>0.2892490790916647</c:v>
                </c:pt>
                <c:pt idx="243">
                  <c:v>0.28979084302515234</c:v>
                </c:pt>
                <c:pt idx="244">
                  <c:v>0.29028096741929632</c:v>
                </c:pt>
                <c:pt idx="245">
                  <c:v>0.29081185994554865</c:v>
                </c:pt>
                <c:pt idx="246">
                  <c:v>0.291425489746856</c:v>
                </c:pt>
                <c:pt idx="247">
                  <c:v>0.29201807585019901</c:v>
                </c:pt>
                <c:pt idx="248">
                  <c:v>0.29250996143963831</c:v>
                </c:pt>
                <c:pt idx="249">
                  <c:v>0.29305025176327965</c:v>
                </c:pt>
                <c:pt idx="250">
                  <c:v>0.29365439874057303</c:v>
                </c:pt>
                <c:pt idx="251">
                  <c:v>0.29421547781574531</c:v>
                </c:pt>
                <c:pt idx="252">
                  <c:v>0.29472439942639528</c:v>
                </c:pt>
                <c:pt idx="253">
                  <c:v>0.29528302482773466</c:v>
                </c:pt>
                <c:pt idx="254">
                  <c:v>0.29585519635875535</c:v>
                </c:pt>
                <c:pt idx="255">
                  <c:v>0.29640817294635968</c:v>
                </c:pt>
                <c:pt idx="256">
                  <c:v>0.29697604316972431</c:v>
                </c:pt>
                <c:pt idx="257">
                  <c:v>0.29752441174716698</c:v>
                </c:pt>
                <c:pt idx="258">
                  <c:v>0.29805169691143402</c:v>
                </c:pt>
                <c:pt idx="259">
                  <c:v>0.29866390003827531</c:v>
                </c:pt>
                <c:pt idx="260">
                  <c:v>0.29933985671261865</c:v>
                </c:pt>
                <c:pt idx="261">
                  <c:v>0.29997870101388563</c:v>
                </c:pt>
                <c:pt idx="262">
                  <c:v>0.30050343717046668</c:v>
                </c:pt>
                <c:pt idx="263">
                  <c:v>0.30100805606893066</c:v>
                </c:pt>
                <c:pt idx="264">
                  <c:v>0.30154942465784934</c:v>
                </c:pt>
                <c:pt idx="265">
                  <c:v>0.30210522916307397</c:v>
                </c:pt>
                <c:pt idx="266">
                  <c:v>0.3026857799240053</c:v>
                </c:pt>
                <c:pt idx="267">
                  <c:v>0.30331921145289231</c:v>
                </c:pt>
                <c:pt idx="268">
                  <c:v>0.30398627049085802</c:v>
                </c:pt>
                <c:pt idx="269">
                  <c:v>0.3046389395406866</c:v>
                </c:pt>
                <c:pt idx="270">
                  <c:v>0.30523933371705136</c:v>
                </c:pt>
                <c:pt idx="271">
                  <c:v>0.30576182395870299</c:v>
                </c:pt>
                <c:pt idx="272">
                  <c:v>0.30627127887186301</c:v>
                </c:pt>
                <c:pt idx="273">
                  <c:v>0.30686487170287197</c:v>
                </c:pt>
                <c:pt idx="274">
                  <c:v>0.30752351428471197</c:v>
                </c:pt>
                <c:pt idx="275">
                  <c:v>0.308134261874705</c:v>
                </c:pt>
                <c:pt idx="276">
                  <c:v>0.30878122164485505</c:v>
                </c:pt>
                <c:pt idx="277">
                  <c:v>0.309482950484953</c:v>
                </c:pt>
                <c:pt idx="278">
                  <c:v>0.31011217996177803</c:v>
                </c:pt>
                <c:pt idx="279">
                  <c:v>0.31065122557809499</c:v>
                </c:pt>
                <c:pt idx="280">
                  <c:v>0.31121533085255765</c:v>
                </c:pt>
                <c:pt idx="281">
                  <c:v>0.31183094903479797</c:v>
                </c:pt>
                <c:pt idx="282">
                  <c:v>0.31245208270352998</c:v>
                </c:pt>
                <c:pt idx="283">
                  <c:v>0.31312758001412094</c:v>
                </c:pt>
                <c:pt idx="284">
                  <c:v>0.31382653167284796</c:v>
                </c:pt>
                <c:pt idx="285">
                  <c:v>0.31446315979547329</c:v>
                </c:pt>
                <c:pt idx="286">
                  <c:v>0.3150865350376113</c:v>
                </c:pt>
                <c:pt idx="287">
                  <c:v>0.31574283021414767</c:v>
                </c:pt>
                <c:pt idx="288">
                  <c:v>0.31641646485497832</c:v>
                </c:pt>
                <c:pt idx="289">
                  <c:v>0.31705941611329602</c:v>
                </c:pt>
                <c:pt idx="290">
                  <c:v>0.31765607696482295</c:v>
                </c:pt>
                <c:pt idx="291">
                  <c:v>0.31821302825050063</c:v>
                </c:pt>
                <c:pt idx="292">
                  <c:v>0.31885509538268203</c:v>
                </c:pt>
                <c:pt idx="293">
                  <c:v>0.31957507134881802</c:v>
                </c:pt>
                <c:pt idx="294">
                  <c:v>0.32024300031137032</c:v>
                </c:pt>
                <c:pt idx="295">
                  <c:v>0.32078370051275934</c:v>
                </c:pt>
                <c:pt idx="296">
                  <c:v>0.32135351487100333</c:v>
                </c:pt>
                <c:pt idx="297">
                  <c:v>0.32199526632146563</c:v>
                </c:pt>
                <c:pt idx="298">
                  <c:v>0.32262255040677462</c:v>
                </c:pt>
                <c:pt idx="299">
                  <c:v>0.32323928434897237</c:v>
                </c:pt>
                <c:pt idx="300">
                  <c:v>0.32388471850637734</c:v>
                </c:pt>
                <c:pt idx="301">
                  <c:v>0.32455378264173967</c:v>
                </c:pt>
                <c:pt idx="302">
                  <c:v>0.32523275931344231</c:v>
                </c:pt>
                <c:pt idx="303">
                  <c:v>0.32589085647645366</c:v>
                </c:pt>
                <c:pt idx="304">
                  <c:v>0.32647173960727799</c:v>
                </c:pt>
                <c:pt idx="305">
                  <c:v>0.32700350762590497</c:v>
                </c:pt>
                <c:pt idx="306">
                  <c:v>0.32760498397910898</c:v>
                </c:pt>
                <c:pt idx="307">
                  <c:v>0.32828466845467003</c:v>
                </c:pt>
                <c:pt idx="308">
                  <c:v>0.32895650948967831</c:v>
                </c:pt>
                <c:pt idx="309">
                  <c:v>0.32960193038199131</c:v>
                </c:pt>
                <c:pt idx="310">
                  <c:v>0.33023223640758698</c:v>
                </c:pt>
                <c:pt idx="311">
                  <c:v>0.33085824421901494</c:v>
                </c:pt>
                <c:pt idx="312">
                  <c:v>0.33146351292514104</c:v>
                </c:pt>
                <c:pt idx="313">
                  <c:v>0.33205009897186433</c:v>
                </c:pt>
                <c:pt idx="314">
                  <c:v>0.33263167510042502</c:v>
                </c:pt>
                <c:pt idx="315">
                  <c:v>0.33322562879545631</c:v>
                </c:pt>
                <c:pt idx="316">
                  <c:v>0.33385720920523004</c:v>
                </c:pt>
                <c:pt idx="317">
                  <c:v>0.33450856274964363</c:v>
                </c:pt>
                <c:pt idx="318">
                  <c:v>0.33509615992103631</c:v>
                </c:pt>
                <c:pt idx="319">
                  <c:v>0.33566287210475232</c:v>
                </c:pt>
                <c:pt idx="320">
                  <c:v>0.33627392552434165</c:v>
                </c:pt>
                <c:pt idx="321">
                  <c:v>0.33690472961534135</c:v>
                </c:pt>
                <c:pt idx="322">
                  <c:v>0.33747316168245095</c:v>
                </c:pt>
                <c:pt idx="323">
                  <c:v>0.33801002607072</c:v>
                </c:pt>
                <c:pt idx="324">
                  <c:v>0.33855278499328262</c:v>
                </c:pt>
                <c:pt idx="325">
                  <c:v>0.33911552988202565</c:v>
                </c:pt>
                <c:pt idx="326">
                  <c:v>0.33969897868998772</c:v>
                </c:pt>
                <c:pt idx="327">
                  <c:v>0.34028388816707267</c:v>
                </c:pt>
                <c:pt idx="328">
                  <c:v>0.34086403865006298</c:v>
                </c:pt>
                <c:pt idx="329">
                  <c:v>0.341436476052909</c:v>
                </c:pt>
                <c:pt idx="330">
                  <c:v>0.34197835904491036</c:v>
                </c:pt>
                <c:pt idx="331">
                  <c:v>0.34248018483152665</c:v>
                </c:pt>
                <c:pt idx="332">
                  <c:v>0.34299943881948597</c:v>
                </c:pt>
                <c:pt idx="333">
                  <c:v>0.34353042771570763</c:v>
                </c:pt>
                <c:pt idx="334">
                  <c:v>0.344036773769892</c:v>
                </c:pt>
                <c:pt idx="335">
                  <c:v>0.34454863908576633</c:v>
                </c:pt>
                <c:pt idx="336">
                  <c:v>0.34509703741608999</c:v>
                </c:pt>
                <c:pt idx="337">
                  <c:v>0.34564561155976437</c:v>
                </c:pt>
                <c:pt idx="338">
                  <c:v>0.34614614723583498</c:v>
                </c:pt>
                <c:pt idx="339">
                  <c:v>0.34666312434928265</c:v>
                </c:pt>
                <c:pt idx="340">
                  <c:v>0.347196479800224</c:v>
                </c:pt>
                <c:pt idx="341">
                  <c:v>0.34767912410752966</c:v>
                </c:pt>
                <c:pt idx="342">
                  <c:v>0.34811919471758596</c:v>
                </c:pt>
                <c:pt idx="343">
                  <c:v>0.348560338594329</c:v>
                </c:pt>
                <c:pt idx="344">
                  <c:v>0.34901305390716564</c:v>
                </c:pt>
                <c:pt idx="345">
                  <c:v>0.34948954849779895</c:v>
                </c:pt>
                <c:pt idx="346">
                  <c:v>0.34997267222496536</c:v>
                </c:pt>
                <c:pt idx="347">
                  <c:v>0.35041741939132898</c:v>
                </c:pt>
                <c:pt idx="348">
                  <c:v>0.35085037564720462</c:v>
                </c:pt>
                <c:pt idx="349">
                  <c:v>0.35131973594033433</c:v>
                </c:pt>
                <c:pt idx="350">
                  <c:v>0.35178625628702803</c:v>
                </c:pt>
                <c:pt idx="351">
                  <c:v>0.35220999334643865</c:v>
                </c:pt>
                <c:pt idx="352">
                  <c:v>0.35260371892756931</c:v>
                </c:pt>
                <c:pt idx="353">
                  <c:v>0.35297629053471802</c:v>
                </c:pt>
                <c:pt idx="354">
                  <c:v>0.35335917346008366</c:v>
                </c:pt>
                <c:pt idx="355">
                  <c:v>0.35379456951443</c:v>
                </c:pt>
                <c:pt idx="356">
                  <c:v>0.35419594508237767</c:v>
                </c:pt>
                <c:pt idx="357">
                  <c:v>0.35452121468994929</c:v>
                </c:pt>
                <c:pt idx="358">
                  <c:v>0.35487610111431733</c:v>
                </c:pt>
                <c:pt idx="359">
                  <c:v>0.35530666548546436</c:v>
                </c:pt>
                <c:pt idx="360">
                  <c:v>0.35575322091664335</c:v>
                </c:pt>
                <c:pt idx="361">
                  <c:v>0.3561729079105283</c:v>
                </c:pt>
                <c:pt idx="362">
                  <c:v>0.35650775037941029</c:v>
                </c:pt>
                <c:pt idx="363">
                  <c:v>0.35675466875063561</c:v>
                </c:pt>
                <c:pt idx="364">
                  <c:v>0.3570231398688623</c:v>
                </c:pt>
                <c:pt idx="365">
                  <c:v>0.35740374501915673</c:v>
                </c:pt>
                <c:pt idx="366">
                  <c:v>0.35782402448904538</c:v>
                </c:pt>
                <c:pt idx="367">
                  <c:v>0.35823102377670529</c:v>
                </c:pt>
                <c:pt idx="368">
                  <c:v>0.35858249175267004</c:v>
                </c:pt>
                <c:pt idx="369">
                  <c:v>0.35890560375192199</c:v>
                </c:pt>
                <c:pt idx="370">
                  <c:v>0.35923323877498065</c:v>
                </c:pt>
                <c:pt idx="371">
                  <c:v>0.35954028482010197</c:v>
                </c:pt>
                <c:pt idx="372">
                  <c:v>0.3598560773948703</c:v>
                </c:pt>
                <c:pt idx="373">
                  <c:v>0.36022643362144974</c:v>
                </c:pt>
                <c:pt idx="374">
                  <c:v>0.36061329176678236</c:v>
                </c:pt>
                <c:pt idx="375">
                  <c:v>0.36096279751138866</c:v>
                </c:pt>
                <c:pt idx="376">
                  <c:v>0.36129289992808333</c:v>
                </c:pt>
                <c:pt idx="377">
                  <c:v>0.36159541490829566</c:v>
                </c:pt>
                <c:pt idx="378">
                  <c:v>0.36188470661542665</c:v>
                </c:pt>
                <c:pt idx="379">
                  <c:v>0.36223121082136461</c:v>
                </c:pt>
                <c:pt idx="380">
                  <c:v>0.36261996109414668</c:v>
                </c:pt>
                <c:pt idx="381">
                  <c:v>0.36299335219418033</c:v>
                </c:pt>
                <c:pt idx="382">
                  <c:v>0.36332620292391199</c:v>
                </c:pt>
                <c:pt idx="383">
                  <c:v>0.36363776505286799</c:v>
                </c:pt>
                <c:pt idx="384">
                  <c:v>0.36393834640453898</c:v>
                </c:pt>
                <c:pt idx="385">
                  <c:v>0.36420132378714837</c:v>
                </c:pt>
                <c:pt idx="386">
                  <c:v>0.36447436367289798</c:v>
                </c:pt>
                <c:pt idx="387">
                  <c:v>0.36479462237285665</c:v>
                </c:pt>
                <c:pt idx="388">
                  <c:v>0.36512870912126466</c:v>
                </c:pt>
                <c:pt idx="389">
                  <c:v>0.36544597433321863</c:v>
                </c:pt>
                <c:pt idx="390">
                  <c:v>0.36576020469706866</c:v>
                </c:pt>
                <c:pt idx="391">
                  <c:v>0.36606963581389396</c:v>
                </c:pt>
                <c:pt idx="392">
                  <c:v>0.3663868870410944</c:v>
                </c:pt>
                <c:pt idx="393">
                  <c:v>0.36668190116409738</c:v>
                </c:pt>
                <c:pt idx="394">
                  <c:v>0.366912455025111</c:v>
                </c:pt>
                <c:pt idx="395">
                  <c:v>0.36713056660511767</c:v>
                </c:pt>
                <c:pt idx="396">
                  <c:v>0.36746397319602969</c:v>
                </c:pt>
                <c:pt idx="397">
                  <c:v>0.36786588667418402</c:v>
                </c:pt>
                <c:pt idx="398">
                  <c:v>0.36819730917950433</c:v>
                </c:pt>
                <c:pt idx="399">
                  <c:v>0.36841480891595735</c:v>
                </c:pt>
                <c:pt idx="400">
                  <c:v>0.36860566995364036</c:v>
                </c:pt>
                <c:pt idx="401">
                  <c:v>0.36886282001566034</c:v>
                </c:pt>
                <c:pt idx="402">
                  <c:v>0.36916647248683604</c:v>
                </c:pt>
                <c:pt idx="403">
                  <c:v>0.36944273809608363</c:v>
                </c:pt>
                <c:pt idx="404">
                  <c:v>0.36966782191808201</c:v>
                </c:pt>
                <c:pt idx="405">
                  <c:v>0.36987238856451105</c:v>
                </c:pt>
                <c:pt idx="406">
                  <c:v>0.37011518896508733</c:v>
                </c:pt>
                <c:pt idx="407">
                  <c:v>0.37039042027658503</c:v>
                </c:pt>
                <c:pt idx="408">
                  <c:v>0.37064021702143002</c:v>
                </c:pt>
                <c:pt idx="409">
                  <c:v>0.37085803849719401</c:v>
                </c:pt>
                <c:pt idx="410">
                  <c:v>0.37108782645140631</c:v>
                </c:pt>
                <c:pt idx="411">
                  <c:v>0.37132131743624702</c:v>
                </c:pt>
                <c:pt idx="412">
                  <c:v>0.37150059051321599</c:v>
                </c:pt>
                <c:pt idx="413">
                  <c:v>0.37171018151723939</c:v>
                </c:pt>
                <c:pt idx="414">
                  <c:v>0.37199981175467034</c:v>
                </c:pt>
                <c:pt idx="415">
                  <c:v>0.37231218241018338</c:v>
                </c:pt>
                <c:pt idx="416">
                  <c:v>0.37250980479542833</c:v>
                </c:pt>
                <c:pt idx="417">
                  <c:v>0.37260485184311798</c:v>
                </c:pt>
                <c:pt idx="418">
                  <c:v>0.37270006952409335</c:v>
                </c:pt>
                <c:pt idx="419">
                  <c:v>0.37293727949437239</c:v>
                </c:pt>
                <c:pt idx="420">
                  <c:v>0.3732199244879803</c:v>
                </c:pt>
                <c:pt idx="421">
                  <c:v>0.37343220565831597</c:v>
                </c:pt>
                <c:pt idx="422">
                  <c:v>0.37361026394540531</c:v>
                </c:pt>
                <c:pt idx="423">
                  <c:v>0.37384304195901735</c:v>
                </c:pt>
                <c:pt idx="424">
                  <c:v>0.37405508145651534</c:v>
                </c:pt>
                <c:pt idx="425">
                  <c:v>0.37417439726211166</c:v>
                </c:pt>
                <c:pt idx="426">
                  <c:v>0.37426489046338468</c:v>
                </c:pt>
                <c:pt idx="427">
                  <c:v>0.37442910667817569</c:v>
                </c:pt>
                <c:pt idx="428">
                  <c:v>0.3747002532757433</c:v>
                </c:pt>
                <c:pt idx="429">
                  <c:v>0.37495274720554361</c:v>
                </c:pt>
                <c:pt idx="430">
                  <c:v>0.37511355204133068</c:v>
                </c:pt>
                <c:pt idx="431">
                  <c:v>0.37524705923151042</c:v>
                </c:pt>
                <c:pt idx="432">
                  <c:v>0.37543292271811463</c:v>
                </c:pt>
                <c:pt idx="433">
                  <c:v>0.37560793563724432</c:v>
                </c:pt>
                <c:pt idx="434">
                  <c:v>0.37576950069766096</c:v>
                </c:pt>
                <c:pt idx="435">
                  <c:v>0.375934784800736</c:v>
                </c:pt>
                <c:pt idx="436">
                  <c:v>0.37607821852220896</c:v>
                </c:pt>
                <c:pt idx="437">
                  <c:v>0.37620626104518601</c:v>
                </c:pt>
                <c:pt idx="438">
                  <c:v>0.37635168834168437</c:v>
                </c:pt>
                <c:pt idx="439">
                  <c:v>0.376508729662344</c:v>
                </c:pt>
                <c:pt idx="440">
                  <c:v>0.37663340713412169</c:v>
                </c:pt>
                <c:pt idx="441">
                  <c:v>0.37678802640840831</c:v>
                </c:pt>
                <c:pt idx="442">
                  <c:v>0.37701079337997534</c:v>
                </c:pt>
                <c:pt idx="443">
                  <c:v>0.37714238897479935</c:v>
                </c:pt>
                <c:pt idx="444">
                  <c:v>0.37724086453314465</c:v>
                </c:pt>
                <c:pt idx="445">
                  <c:v>0.37742510427243064</c:v>
                </c:pt>
                <c:pt idx="446">
                  <c:v>0.37763826364481395</c:v>
                </c:pt>
                <c:pt idx="447">
                  <c:v>0.3777200009151267</c:v>
                </c:pt>
                <c:pt idx="448">
                  <c:v>0.37772918042586995</c:v>
                </c:pt>
                <c:pt idx="449">
                  <c:v>0.37776718337211168</c:v>
                </c:pt>
                <c:pt idx="450">
                  <c:v>0.37786299412680463</c:v>
                </c:pt>
                <c:pt idx="451">
                  <c:v>0.37801866460501365</c:v>
                </c:pt>
                <c:pt idx="452">
                  <c:v>0.37818753760699536</c:v>
                </c:pt>
                <c:pt idx="453">
                  <c:v>0.37835371094413434</c:v>
                </c:pt>
                <c:pt idx="454">
                  <c:v>0.37850257431451101</c:v>
                </c:pt>
                <c:pt idx="455">
                  <c:v>0.37861197151921838</c:v>
                </c:pt>
                <c:pt idx="456">
                  <c:v>0.37871003569963402</c:v>
                </c:pt>
                <c:pt idx="457">
                  <c:v>0.37878045440399233</c:v>
                </c:pt>
                <c:pt idx="458">
                  <c:v>0.37884351284102963</c:v>
                </c:pt>
                <c:pt idx="459">
                  <c:v>0.37898130311771094</c:v>
                </c:pt>
                <c:pt idx="460">
                  <c:v>0.37920865741085397</c:v>
                </c:pt>
                <c:pt idx="461">
                  <c:v>0.37935831408933129</c:v>
                </c:pt>
                <c:pt idx="462">
                  <c:v>0.37938224674105969</c:v>
                </c:pt>
                <c:pt idx="463">
                  <c:v>0.37935472481889065</c:v>
                </c:pt>
                <c:pt idx="464">
                  <c:v>0.37940292557019362</c:v>
                </c:pt>
                <c:pt idx="465">
                  <c:v>0.379540221691608</c:v>
                </c:pt>
                <c:pt idx="466">
                  <c:v>0.37970296723454028</c:v>
                </c:pt>
                <c:pt idx="467">
                  <c:v>0.37986759064609305</c:v>
                </c:pt>
                <c:pt idx="468">
                  <c:v>0.38003433814808901</c:v>
                </c:pt>
                <c:pt idx="469">
                  <c:v>0.38013509371683463</c:v>
                </c:pt>
                <c:pt idx="470">
                  <c:v>0.38011249239365164</c:v>
                </c:pt>
                <c:pt idx="471">
                  <c:v>0.38012372405190198</c:v>
                </c:pt>
                <c:pt idx="472">
                  <c:v>0.38022188513723032</c:v>
                </c:pt>
                <c:pt idx="473">
                  <c:v>0.38034670735022336</c:v>
                </c:pt>
                <c:pt idx="474">
                  <c:v>0.38043884477340167</c:v>
                </c:pt>
                <c:pt idx="475">
                  <c:v>0.38055097180302</c:v>
                </c:pt>
                <c:pt idx="476">
                  <c:v>0.38067060927669605</c:v>
                </c:pt>
                <c:pt idx="477">
                  <c:v>0.38073346707323069</c:v>
                </c:pt>
                <c:pt idx="478">
                  <c:v>0.38085309766243031</c:v>
                </c:pt>
                <c:pt idx="479">
                  <c:v>0.38100076628127227</c:v>
                </c:pt>
                <c:pt idx="480">
                  <c:v>0.3810395056791997</c:v>
                </c:pt>
                <c:pt idx="481">
                  <c:v>0.38096455044112804</c:v>
                </c:pt>
                <c:pt idx="482">
                  <c:v>0.38103297464534003</c:v>
                </c:pt>
                <c:pt idx="483">
                  <c:v>0.38129437953058803</c:v>
                </c:pt>
                <c:pt idx="484">
                  <c:v>0.38152095297833966</c:v>
                </c:pt>
                <c:pt idx="485">
                  <c:v>0.38157171638195236</c:v>
                </c:pt>
                <c:pt idx="486">
                  <c:v>0.38153480129315964</c:v>
                </c:pt>
                <c:pt idx="487">
                  <c:v>0.38157698859110362</c:v>
                </c:pt>
                <c:pt idx="488">
                  <c:v>0.38173623550035929</c:v>
                </c:pt>
                <c:pt idx="489">
                  <c:v>0.38190500835977764</c:v>
                </c:pt>
                <c:pt idx="490">
                  <c:v>0.38196099972098763</c:v>
                </c:pt>
                <c:pt idx="491">
                  <c:v>0.38186592872743169</c:v>
                </c:pt>
                <c:pt idx="492">
                  <c:v>0.38186915024929996</c:v>
                </c:pt>
                <c:pt idx="493">
                  <c:v>0.38208255579745404</c:v>
                </c:pt>
                <c:pt idx="494">
                  <c:v>0.38235826516845428</c:v>
                </c:pt>
                <c:pt idx="495">
                  <c:v>0.38236365076531231</c:v>
                </c:pt>
                <c:pt idx="496">
                  <c:v>0.38233060668911301</c:v>
                </c:pt>
                <c:pt idx="497">
                  <c:v>0.38248876170834273</c:v>
                </c:pt>
                <c:pt idx="498">
                  <c:v>0.38270526853185399</c:v>
                </c:pt>
                <c:pt idx="499">
                  <c:v>0.38277819493207366</c:v>
                </c:pt>
                <c:pt idx="500">
                  <c:v>0.38281491836663933</c:v>
                </c:pt>
                <c:pt idx="501">
                  <c:v>0.38295336579667766</c:v>
                </c:pt>
                <c:pt idx="502">
                  <c:v>0.38314148449202029</c:v>
                </c:pt>
                <c:pt idx="503">
                  <c:v>0.38330414931982765</c:v>
                </c:pt>
                <c:pt idx="504">
                  <c:v>0.38339818315357971</c:v>
                </c:pt>
                <c:pt idx="505">
                  <c:v>0.38349941138359234</c:v>
                </c:pt>
                <c:pt idx="506">
                  <c:v>0.38369425074837027</c:v>
                </c:pt>
                <c:pt idx="507">
                  <c:v>0.38388780913996295</c:v>
                </c:pt>
                <c:pt idx="508">
                  <c:v>0.38395632009000069</c:v>
                </c:pt>
                <c:pt idx="509">
                  <c:v>0.38391459978480769</c:v>
                </c:pt>
                <c:pt idx="510">
                  <c:v>0.38394780036103432</c:v>
                </c:pt>
                <c:pt idx="511">
                  <c:v>0.38415043868162729</c:v>
                </c:pt>
                <c:pt idx="512">
                  <c:v>0.38439582267933531</c:v>
                </c:pt>
                <c:pt idx="513">
                  <c:v>0.38455909232335433</c:v>
                </c:pt>
                <c:pt idx="514">
                  <c:v>0.3847297561583643</c:v>
                </c:pt>
                <c:pt idx="515">
                  <c:v>0.38496956937048932</c:v>
                </c:pt>
                <c:pt idx="516">
                  <c:v>0.38504727871932332</c:v>
                </c:pt>
                <c:pt idx="517">
                  <c:v>0.3850619340374517</c:v>
                </c:pt>
                <c:pt idx="518">
                  <c:v>0.38520833606994098</c:v>
                </c:pt>
                <c:pt idx="519">
                  <c:v>0.38549187063915102</c:v>
                </c:pt>
                <c:pt idx="520">
                  <c:v>0.3857192798426507</c:v>
                </c:pt>
                <c:pt idx="521">
                  <c:v>0.38592982327517172</c:v>
                </c:pt>
                <c:pt idx="522">
                  <c:v>0.38614527007353333</c:v>
                </c:pt>
                <c:pt idx="523">
                  <c:v>0.38619273457071834</c:v>
                </c:pt>
                <c:pt idx="524">
                  <c:v>0.38617675505988402</c:v>
                </c:pt>
                <c:pt idx="525">
                  <c:v>0.38627617599924607</c:v>
                </c:pt>
                <c:pt idx="526">
                  <c:v>0.386548502585984</c:v>
                </c:pt>
                <c:pt idx="527">
                  <c:v>0.38682510567921763</c:v>
                </c:pt>
                <c:pt idx="528">
                  <c:v>0.38708056791352202</c:v>
                </c:pt>
                <c:pt idx="529">
                  <c:v>0.38731489930418728</c:v>
                </c:pt>
                <c:pt idx="530">
                  <c:v>0.38744163840114104</c:v>
                </c:pt>
                <c:pt idx="531">
                  <c:v>0.38764930531677361</c:v>
                </c:pt>
                <c:pt idx="532">
                  <c:v>0.38796437906694764</c:v>
                </c:pt>
                <c:pt idx="533">
                  <c:v>0.38814932570243438</c:v>
                </c:pt>
                <c:pt idx="534">
                  <c:v>0.38819196458514732</c:v>
                </c:pt>
                <c:pt idx="535">
                  <c:v>0.38844200476765939</c:v>
                </c:pt>
                <c:pt idx="536">
                  <c:v>0.38892235865339403</c:v>
                </c:pt>
                <c:pt idx="537">
                  <c:v>0.38917888355328967</c:v>
                </c:pt>
                <c:pt idx="538">
                  <c:v>0.3892518914903737</c:v>
                </c:pt>
                <c:pt idx="539">
                  <c:v>0.38933954423408074</c:v>
                </c:pt>
                <c:pt idx="540">
                  <c:v>0.38952063954689198</c:v>
                </c:pt>
                <c:pt idx="541">
                  <c:v>0.38953666141528104</c:v>
                </c:pt>
                <c:pt idx="542">
                  <c:v>0.38963737276169502</c:v>
                </c:pt>
                <c:pt idx="543">
                  <c:v>0.39007451991714465</c:v>
                </c:pt>
                <c:pt idx="544">
                  <c:v>0.39070779177281767</c:v>
                </c:pt>
                <c:pt idx="545">
                  <c:v>0.39098603357177836</c:v>
                </c:pt>
                <c:pt idx="546">
                  <c:v>0.39097745638425802</c:v>
                </c:pt>
                <c:pt idx="547">
                  <c:v>0.39104079812502168</c:v>
                </c:pt>
                <c:pt idx="548">
                  <c:v>0.39119534570708375</c:v>
                </c:pt>
                <c:pt idx="549">
                  <c:v>0.39139475815753272</c:v>
                </c:pt>
                <c:pt idx="550">
                  <c:v>0.39160329331875204</c:v>
                </c:pt>
                <c:pt idx="551">
                  <c:v>0.39170797918526867</c:v>
                </c:pt>
                <c:pt idx="552">
                  <c:v>0.39185963573487365</c:v>
                </c:pt>
                <c:pt idx="553">
                  <c:v>0.39212961223523268</c:v>
                </c:pt>
                <c:pt idx="554">
                  <c:v>0.39237499416173538</c:v>
                </c:pt>
                <c:pt idx="555">
                  <c:v>0.39252712034054199</c:v>
                </c:pt>
                <c:pt idx="556">
                  <c:v>0.3927321442710367</c:v>
                </c:pt>
                <c:pt idx="557">
                  <c:v>0.39294160596641997</c:v>
                </c:pt>
                <c:pt idx="558">
                  <c:v>0.39312281735353771</c:v>
                </c:pt>
                <c:pt idx="559">
                  <c:v>0.39333848799775367</c:v>
                </c:pt>
                <c:pt idx="560">
                  <c:v>0.39355350199752431</c:v>
                </c:pt>
                <c:pt idx="561">
                  <c:v>0.39375284642280367</c:v>
                </c:pt>
                <c:pt idx="562">
                  <c:v>0.393870444027067</c:v>
                </c:pt>
                <c:pt idx="563">
                  <c:v>0.39395242171151068</c:v>
                </c:pt>
                <c:pt idx="564">
                  <c:v>0.39417234280865232</c:v>
                </c:pt>
                <c:pt idx="565">
                  <c:v>0.3945483319420216</c:v>
                </c:pt>
                <c:pt idx="566">
                  <c:v>0.39483788369132067</c:v>
                </c:pt>
                <c:pt idx="567">
                  <c:v>0.39496623347037335</c:v>
                </c:pt>
                <c:pt idx="568">
                  <c:v>0.39504960133768496</c:v>
                </c:pt>
                <c:pt idx="569">
                  <c:v>0.39531475848257697</c:v>
                </c:pt>
                <c:pt idx="570">
                  <c:v>0.39568434281515036</c:v>
                </c:pt>
                <c:pt idx="571">
                  <c:v>0.39589492942875798</c:v>
                </c:pt>
                <c:pt idx="572">
                  <c:v>0.39596873749056066</c:v>
                </c:pt>
                <c:pt idx="573">
                  <c:v>0.39633279457058429</c:v>
                </c:pt>
                <c:pt idx="574">
                  <c:v>0.39669920736710401</c:v>
                </c:pt>
                <c:pt idx="575">
                  <c:v>0.39687020343016205</c:v>
                </c:pt>
                <c:pt idx="576">
                  <c:v>0.39697198713500464</c:v>
                </c:pt>
                <c:pt idx="577">
                  <c:v>0.39713936789679932</c:v>
                </c:pt>
                <c:pt idx="578">
                  <c:v>0.39733468035003733</c:v>
                </c:pt>
                <c:pt idx="579">
                  <c:v>0.39755843692934967</c:v>
                </c:pt>
                <c:pt idx="580">
                  <c:v>0.39771184113412134</c:v>
                </c:pt>
                <c:pt idx="581">
                  <c:v>0.39792325334587969</c:v>
                </c:pt>
                <c:pt idx="582">
                  <c:v>0.39823564579764498</c:v>
                </c:pt>
                <c:pt idx="583">
                  <c:v>0.39848693934263107</c:v>
                </c:pt>
                <c:pt idx="584">
                  <c:v>0.39864884438874265</c:v>
                </c:pt>
                <c:pt idx="585">
                  <c:v>0.39878575145770895</c:v>
                </c:pt>
                <c:pt idx="586">
                  <c:v>0.39893562885098732</c:v>
                </c:pt>
                <c:pt idx="587">
                  <c:v>0.39927927048950435</c:v>
                </c:pt>
                <c:pt idx="588">
                  <c:v>0.39981472778768601</c:v>
                </c:pt>
                <c:pt idx="589">
                  <c:v>0.40020137760557567</c:v>
                </c:pt>
                <c:pt idx="590">
                  <c:v>0.40042065099808166</c:v>
                </c:pt>
                <c:pt idx="591">
                  <c:v>0.40062705231237766</c:v>
                </c:pt>
                <c:pt idx="592">
                  <c:v>0.40045466330128771</c:v>
                </c:pt>
                <c:pt idx="593">
                  <c:v>0.40031503590940937</c:v>
                </c:pt>
                <c:pt idx="594">
                  <c:v>0.40065494261982365</c:v>
                </c:pt>
                <c:pt idx="595">
                  <c:v>0.40117759423336702</c:v>
                </c:pt>
                <c:pt idx="596">
                  <c:v>0.40132189629807868</c:v>
                </c:pt>
                <c:pt idx="597">
                  <c:v>0.40141922975909727</c:v>
                </c:pt>
                <c:pt idx="598">
                  <c:v>0.40195727187884667</c:v>
                </c:pt>
                <c:pt idx="599">
                  <c:v>0.4021956899212813</c:v>
                </c:pt>
                <c:pt idx="600">
                  <c:v>0.40210270945622834</c:v>
                </c:pt>
                <c:pt idx="601">
                  <c:v>0.40166370956699371</c:v>
                </c:pt>
                <c:pt idx="602">
                  <c:v>0.40098875902492231</c:v>
                </c:pt>
                <c:pt idx="603">
                  <c:v>0.40114993557197237</c:v>
                </c:pt>
                <c:pt idx="604">
                  <c:v>0.40131094489181668</c:v>
                </c:pt>
                <c:pt idx="605">
                  <c:v>0.40147178698445568</c:v>
                </c:pt>
                <c:pt idx="606">
                  <c:v>0.40163246184988832</c:v>
                </c:pt>
                <c:pt idx="607">
                  <c:v>0.40179296948811533</c:v>
                </c:pt>
                <c:pt idx="608">
                  <c:v>0.40195330989913697</c:v>
                </c:pt>
                <c:pt idx="609">
                  <c:v>0.40211348308295497</c:v>
                </c:pt>
                <c:pt idx="610">
                  <c:v>0.40240788191206495</c:v>
                </c:pt>
                <c:pt idx="611">
                  <c:v>0.40261528539867503</c:v>
                </c:pt>
                <c:pt idx="612">
                  <c:v>0.40275288545970533</c:v>
                </c:pt>
                <c:pt idx="613">
                  <c:v>0.40279694138723365</c:v>
                </c:pt>
                <c:pt idx="614">
                  <c:v>0.40273852016953038</c:v>
                </c:pt>
                <c:pt idx="615">
                  <c:v>0.40279498537858333</c:v>
                </c:pt>
                <c:pt idx="616">
                  <c:v>0.40295225197066165</c:v>
                </c:pt>
                <c:pt idx="617">
                  <c:v>0.40320765013796572</c:v>
                </c:pt>
                <c:pt idx="618">
                  <c:v>0.40347021764745999</c:v>
                </c:pt>
                <c:pt idx="619">
                  <c:v>0.40368864162794799</c:v>
                </c:pt>
                <c:pt idx="620">
                  <c:v>0.40393016259658632</c:v>
                </c:pt>
                <c:pt idx="621">
                  <c:v>0.40413360797353864</c:v>
                </c:pt>
                <c:pt idx="622">
                  <c:v>0.40441900466748271</c:v>
                </c:pt>
                <c:pt idx="623">
                  <c:v>0.40480081128453033</c:v>
                </c:pt>
                <c:pt idx="624">
                  <c:v>0.40521620759704563</c:v>
                </c:pt>
                <c:pt idx="625">
                  <c:v>0.40564128315109999</c:v>
                </c:pt>
                <c:pt idx="626">
                  <c:v>0.40611287000810764</c:v>
                </c:pt>
                <c:pt idx="627">
                  <c:v>0.40655243190577434</c:v>
                </c:pt>
                <c:pt idx="628">
                  <c:v>0.40691041580775994</c:v>
                </c:pt>
                <c:pt idx="629">
                  <c:v>0.40726586680877003</c:v>
                </c:pt>
                <c:pt idx="630">
                  <c:v>0.40752469196258395</c:v>
                </c:pt>
                <c:pt idx="631">
                  <c:v>0.40772792138329966</c:v>
                </c:pt>
                <c:pt idx="632">
                  <c:v>0.40792466760876572</c:v>
                </c:pt>
                <c:pt idx="633">
                  <c:v>0.40805993240788369</c:v>
                </c:pt>
                <c:pt idx="634">
                  <c:v>0.40812997237600862</c:v>
                </c:pt>
                <c:pt idx="635">
                  <c:v>0.40814980207243196</c:v>
                </c:pt>
                <c:pt idx="636">
                  <c:v>0.40821185897116968</c:v>
                </c:pt>
                <c:pt idx="637">
                  <c:v>0.4082733539013666</c:v>
                </c:pt>
                <c:pt idx="638">
                  <c:v>0.40838538624417264</c:v>
                </c:pt>
                <c:pt idx="639">
                  <c:v>0.40859157229744231</c:v>
                </c:pt>
                <c:pt idx="640">
                  <c:v>0.40893128192013367</c:v>
                </c:pt>
                <c:pt idx="641">
                  <c:v>0.40927803945049762</c:v>
                </c:pt>
                <c:pt idx="642">
                  <c:v>0.40955857784751099</c:v>
                </c:pt>
                <c:pt idx="643">
                  <c:v>0.40978582673324865</c:v>
                </c:pt>
                <c:pt idx="644">
                  <c:v>0.40992735195130175</c:v>
                </c:pt>
                <c:pt idx="645">
                  <c:v>0.41004674462815932</c:v>
                </c:pt>
                <c:pt idx="646">
                  <c:v>0.41023685133319637</c:v>
                </c:pt>
                <c:pt idx="647">
                  <c:v>0.41043624411234569</c:v>
                </c:pt>
                <c:pt idx="648">
                  <c:v>0.41063938489740998</c:v>
                </c:pt>
                <c:pt idx="649">
                  <c:v>0.41083849873511369</c:v>
                </c:pt>
                <c:pt idx="650">
                  <c:v>0.41103754070535997</c:v>
                </c:pt>
                <c:pt idx="651">
                  <c:v>0.4112125459379033</c:v>
                </c:pt>
                <c:pt idx="652">
                  <c:v>0.41143247327352833</c:v>
                </c:pt>
                <c:pt idx="653">
                  <c:v>0.41173808225586495</c:v>
                </c:pt>
                <c:pt idx="654">
                  <c:v>0.41209380725075961</c:v>
                </c:pt>
                <c:pt idx="655">
                  <c:v>0.41245310568393295</c:v>
                </c:pt>
                <c:pt idx="656">
                  <c:v>0.41274544797060003</c:v>
                </c:pt>
                <c:pt idx="657">
                  <c:v>0.4129786465094667</c:v>
                </c:pt>
                <c:pt idx="658">
                  <c:v>0.41318170526437631</c:v>
                </c:pt>
                <c:pt idx="659">
                  <c:v>0.41336299171006496</c:v>
                </c:pt>
                <c:pt idx="660">
                  <c:v>0.41360639876131072</c:v>
                </c:pt>
                <c:pt idx="661">
                  <c:v>0.41389425700404264</c:v>
                </c:pt>
                <c:pt idx="662">
                  <c:v>0.41421301105978198</c:v>
                </c:pt>
                <c:pt idx="663">
                  <c:v>0.41447787246601869</c:v>
                </c:pt>
                <c:pt idx="664">
                  <c:v>0.41468906528576399</c:v>
                </c:pt>
                <c:pt idx="665">
                  <c:v>0.41479121644033895</c:v>
                </c:pt>
                <c:pt idx="666">
                  <c:v>0.41481237992064263</c:v>
                </c:pt>
                <c:pt idx="667">
                  <c:v>0.41480966086255694</c:v>
                </c:pt>
                <c:pt idx="668">
                  <c:v>0.41480647274333693</c:v>
                </c:pt>
                <c:pt idx="669">
                  <c:v>0.41481686435866133</c:v>
                </c:pt>
                <c:pt idx="670">
                  <c:v>0.41480569430366865</c:v>
                </c:pt>
                <c:pt idx="671">
                  <c:v>0.41479393130741665</c:v>
                </c:pt>
                <c:pt idx="672">
                  <c:v>0.41486205293364931</c:v>
                </c:pt>
                <c:pt idx="673">
                  <c:v>0.41500739338987297</c:v>
                </c:pt>
                <c:pt idx="674">
                  <c:v>0.41519998841538136</c:v>
                </c:pt>
                <c:pt idx="675">
                  <c:v>0.41542972829785169</c:v>
                </c:pt>
                <c:pt idx="676">
                  <c:v>0.41569409175565136</c:v>
                </c:pt>
                <c:pt idx="677">
                  <c:v>0.41591248034434503</c:v>
                </c:pt>
                <c:pt idx="678">
                  <c:v>0.41608426751321897</c:v>
                </c:pt>
                <c:pt idx="679">
                  <c:v>0.41625270177339968</c:v>
                </c:pt>
                <c:pt idx="680">
                  <c:v>0.41639775200436629</c:v>
                </c:pt>
                <c:pt idx="681">
                  <c:v>0.41651509285628369</c:v>
                </c:pt>
                <c:pt idx="682">
                  <c:v>0.41669105947362334</c:v>
                </c:pt>
                <c:pt idx="683">
                  <c:v>0.41685750753527628</c:v>
                </c:pt>
                <c:pt idx="684">
                  <c:v>0.41701557437905773</c:v>
                </c:pt>
                <c:pt idx="685">
                  <c:v>0.41724706785369969</c:v>
                </c:pt>
                <c:pt idx="686">
                  <c:v>0.41750888303161765</c:v>
                </c:pt>
                <c:pt idx="687">
                  <c:v>0.41780689457305731</c:v>
                </c:pt>
                <c:pt idx="688">
                  <c:v>0.41812486370274465</c:v>
                </c:pt>
                <c:pt idx="689">
                  <c:v>0.41844219133893795</c:v>
                </c:pt>
                <c:pt idx="690">
                  <c:v>0.41874026347553567</c:v>
                </c:pt>
                <c:pt idx="691">
                  <c:v>0.41905225981664235</c:v>
                </c:pt>
                <c:pt idx="692">
                  <c:v>0.41937258084567436</c:v>
                </c:pt>
                <c:pt idx="693">
                  <c:v>0.41974515445884369</c:v>
                </c:pt>
                <c:pt idx="694">
                  <c:v>0.42007799103251964</c:v>
                </c:pt>
                <c:pt idx="695">
                  <c:v>0.42035388581652672</c:v>
                </c:pt>
                <c:pt idx="696">
                  <c:v>0.42063410728182898</c:v>
                </c:pt>
                <c:pt idx="697">
                  <c:v>0.42082842451827834</c:v>
                </c:pt>
                <c:pt idx="698">
                  <c:v>0.42099118486453735</c:v>
                </c:pt>
                <c:pt idx="699">
                  <c:v>0.42118163983676365</c:v>
                </c:pt>
                <c:pt idx="700">
                  <c:v>0.42131095631009963</c:v>
                </c:pt>
                <c:pt idx="701">
                  <c:v>0.4213972266580297</c:v>
                </c:pt>
                <c:pt idx="702">
                  <c:v>0.4215240555961543</c:v>
                </c:pt>
                <c:pt idx="703">
                  <c:v>0.42167386303106968</c:v>
                </c:pt>
                <c:pt idx="704">
                  <c:v>0.42183766876016593</c:v>
                </c:pt>
                <c:pt idx="705">
                  <c:v>0.42208016613683869</c:v>
                </c:pt>
                <c:pt idx="706">
                  <c:v>0.42238389562775835</c:v>
                </c:pt>
                <c:pt idx="707">
                  <c:v>0.42269829714254598</c:v>
                </c:pt>
                <c:pt idx="708">
                  <c:v>0.42300323117777699</c:v>
                </c:pt>
                <c:pt idx="709">
                  <c:v>0.42327975874767637</c:v>
                </c:pt>
                <c:pt idx="710">
                  <c:v>0.42350094329956667</c:v>
                </c:pt>
                <c:pt idx="711">
                  <c:v>0.42366377923090198</c:v>
                </c:pt>
                <c:pt idx="712">
                  <c:v>0.42377403078281767</c:v>
                </c:pt>
                <c:pt idx="713">
                  <c:v>0.42387052309613132</c:v>
                </c:pt>
                <c:pt idx="714">
                  <c:v>0.42395048368232269</c:v>
                </c:pt>
                <c:pt idx="715">
                  <c:v>0.42398146449055102</c:v>
                </c:pt>
                <c:pt idx="716">
                  <c:v>0.42404079514556531</c:v>
                </c:pt>
                <c:pt idx="717">
                  <c:v>0.42413101446672435</c:v>
                </c:pt>
                <c:pt idx="718">
                  <c:v>0.42421682310530368</c:v>
                </c:pt>
                <c:pt idx="719">
                  <c:v>0.42436753657481402</c:v>
                </c:pt>
                <c:pt idx="720">
                  <c:v>0.42459702705426267</c:v>
                </c:pt>
                <c:pt idx="721">
                  <c:v>0.42487261096855738</c:v>
                </c:pt>
                <c:pt idx="722">
                  <c:v>0.42520189555803128</c:v>
                </c:pt>
                <c:pt idx="723">
                  <c:v>0.42554019511894331</c:v>
                </c:pt>
                <c:pt idx="724">
                  <c:v>0.42586221453310263</c:v>
                </c:pt>
                <c:pt idx="725">
                  <c:v>0.42619550962418501</c:v>
                </c:pt>
                <c:pt idx="726">
                  <c:v>0.42653447385916432</c:v>
                </c:pt>
                <c:pt idx="727">
                  <c:v>0.4269005705357744</c:v>
                </c:pt>
                <c:pt idx="728">
                  <c:v>0.42721126270209431</c:v>
                </c:pt>
                <c:pt idx="729">
                  <c:v>0.42740093273299368</c:v>
                </c:pt>
                <c:pt idx="730">
                  <c:v>0.42749136777113633</c:v>
                </c:pt>
                <c:pt idx="731">
                  <c:v>0.42750525370663067</c:v>
                </c:pt>
                <c:pt idx="732">
                  <c:v>0.42746197578917361</c:v>
                </c:pt>
                <c:pt idx="733">
                  <c:v>0.42742702303335994</c:v>
                </c:pt>
                <c:pt idx="734">
                  <c:v>0.42743688444314065</c:v>
                </c:pt>
                <c:pt idx="735">
                  <c:v>0.42750347536743866</c:v>
                </c:pt>
                <c:pt idx="736">
                  <c:v>0.42761612540704602</c:v>
                </c:pt>
                <c:pt idx="737">
                  <c:v>0.42780087756745067</c:v>
                </c:pt>
                <c:pt idx="738">
                  <c:v>0.42806256471788595</c:v>
                </c:pt>
                <c:pt idx="739">
                  <c:v>0.4283733311637587</c:v>
                </c:pt>
                <c:pt idx="740">
                  <c:v>0.42871355797748301</c:v>
                </c:pt>
                <c:pt idx="741">
                  <c:v>0.42904869985143734</c:v>
                </c:pt>
                <c:pt idx="742">
                  <c:v>0.42931807607645128</c:v>
                </c:pt>
                <c:pt idx="743">
                  <c:v>0.42954237698436537</c:v>
                </c:pt>
                <c:pt idx="744">
                  <c:v>0.42970363077186097</c:v>
                </c:pt>
                <c:pt idx="745">
                  <c:v>0.42980916500378097</c:v>
                </c:pt>
                <c:pt idx="746">
                  <c:v>0.4298865301021913</c:v>
                </c:pt>
                <c:pt idx="747">
                  <c:v>0.42995433875580069</c:v>
                </c:pt>
                <c:pt idx="748">
                  <c:v>0.43005276271716331</c:v>
                </c:pt>
                <c:pt idx="749">
                  <c:v>0.43016908913708668</c:v>
                </c:pt>
                <c:pt idx="750">
                  <c:v>0.43031353909638065</c:v>
                </c:pt>
                <c:pt idx="751">
                  <c:v>0.43049376444215398</c:v>
                </c:pt>
                <c:pt idx="752">
                  <c:v>0.43068407726115893</c:v>
                </c:pt>
                <c:pt idx="753">
                  <c:v>0.4308632500965533</c:v>
                </c:pt>
                <c:pt idx="754">
                  <c:v>0.43102802912077998</c:v>
                </c:pt>
                <c:pt idx="755">
                  <c:v>0.43117712814180065</c:v>
                </c:pt>
                <c:pt idx="756">
                  <c:v>0.43131404392950268</c:v>
                </c:pt>
                <c:pt idx="757">
                  <c:v>0.43144000346298933</c:v>
                </c:pt>
                <c:pt idx="758">
                  <c:v>0.43157006534765502</c:v>
                </c:pt>
                <c:pt idx="759">
                  <c:v>0.43171932675103197</c:v>
                </c:pt>
                <c:pt idx="760">
                  <c:v>0.431876923604604</c:v>
                </c:pt>
                <c:pt idx="761">
                  <c:v>0.43204513451400767</c:v>
                </c:pt>
                <c:pt idx="762">
                  <c:v>0.43222178237714437</c:v>
                </c:pt>
                <c:pt idx="763">
                  <c:v>0.43239611289641067</c:v>
                </c:pt>
                <c:pt idx="764">
                  <c:v>0.43257726322178075</c:v>
                </c:pt>
                <c:pt idx="765">
                  <c:v>0.43276339362107796</c:v>
                </c:pt>
                <c:pt idx="766">
                  <c:v>0.43295831508128169</c:v>
                </c:pt>
                <c:pt idx="767">
                  <c:v>0.43315310513936173</c:v>
                </c:pt>
                <c:pt idx="768">
                  <c:v>0.43334059979277262</c:v>
                </c:pt>
                <c:pt idx="769">
                  <c:v>0.43353199497452</c:v>
                </c:pt>
                <c:pt idx="770">
                  <c:v>0.43372564334505298</c:v>
                </c:pt>
                <c:pt idx="771">
                  <c:v>0.43391749953852504</c:v>
                </c:pt>
                <c:pt idx="772">
                  <c:v>0.43412517729524169</c:v>
                </c:pt>
                <c:pt idx="773">
                  <c:v>0.43433387261898265</c:v>
                </c:pt>
                <c:pt idx="774">
                  <c:v>0.43452562188040433</c:v>
                </c:pt>
                <c:pt idx="775">
                  <c:v>0.43470676714533396</c:v>
                </c:pt>
                <c:pt idx="776">
                  <c:v>0.43487609813770001</c:v>
                </c:pt>
                <c:pt idx="777">
                  <c:v>0.435036241119446</c:v>
                </c:pt>
                <c:pt idx="778">
                  <c:v>0.4351898827161636</c:v>
                </c:pt>
                <c:pt idx="779">
                  <c:v>0.43534302114337303</c:v>
                </c:pt>
                <c:pt idx="780">
                  <c:v>0.43549414488685262</c:v>
                </c:pt>
                <c:pt idx="781">
                  <c:v>0.43564070140702166</c:v>
                </c:pt>
                <c:pt idx="782">
                  <c:v>0.43578698955570899</c:v>
                </c:pt>
                <c:pt idx="783">
                  <c:v>0.43594133252937634</c:v>
                </c:pt>
                <c:pt idx="784">
                  <c:v>0.43609457796896706</c:v>
                </c:pt>
                <c:pt idx="785">
                  <c:v>0.43624437840425895</c:v>
                </c:pt>
                <c:pt idx="786">
                  <c:v>0.43639707596952865</c:v>
                </c:pt>
                <c:pt idx="787">
                  <c:v>0.43654233438391604</c:v>
                </c:pt>
                <c:pt idx="788">
                  <c:v>0.43669238927540271</c:v>
                </c:pt>
                <c:pt idx="789">
                  <c:v>0.43685571981691895</c:v>
                </c:pt>
                <c:pt idx="790">
                  <c:v>0.43702592256913197</c:v>
                </c:pt>
                <c:pt idx="791">
                  <c:v>0.43720958351193068</c:v>
                </c:pt>
                <c:pt idx="792">
                  <c:v>0.43738894160855474</c:v>
                </c:pt>
                <c:pt idx="793">
                  <c:v>0.43755657811278931</c:v>
                </c:pt>
                <c:pt idx="794">
                  <c:v>0.43771354985952665</c:v>
                </c:pt>
                <c:pt idx="795">
                  <c:v>0.43787280108343701</c:v>
                </c:pt>
                <c:pt idx="796">
                  <c:v>0.43802685333180502</c:v>
                </c:pt>
                <c:pt idx="797">
                  <c:v>0.43818916913403633</c:v>
                </c:pt>
                <c:pt idx="798">
                  <c:v>0.43836353328244332</c:v>
                </c:pt>
                <c:pt idx="799">
                  <c:v>0.43853766785601639</c:v>
                </c:pt>
                <c:pt idx="800">
                  <c:v>0.43871419128007966</c:v>
                </c:pt>
                <c:pt idx="801">
                  <c:v>0.43887914109816201</c:v>
                </c:pt>
                <c:pt idx="802">
                  <c:v>0.43903788797311466</c:v>
                </c:pt>
                <c:pt idx="803">
                  <c:v>0.43919477612850172</c:v>
                </c:pt>
                <c:pt idx="804">
                  <c:v>0.43934003406517635</c:v>
                </c:pt>
                <c:pt idx="805">
                  <c:v>0.43947539452999101</c:v>
                </c:pt>
                <c:pt idx="806">
                  <c:v>0.43959218671658801</c:v>
                </c:pt>
                <c:pt idx="807">
                  <c:v>0.43969588437548701</c:v>
                </c:pt>
                <c:pt idx="808">
                  <c:v>0.43979267112452236</c:v>
                </c:pt>
                <c:pt idx="809">
                  <c:v>0.43989468019123135</c:v>
                </c:pt>
                <c:pt idx="810">
                  <c:v>0.44000678214901862</c:v>
                </c:pt>
                <c:pt idx="811">
                  <c:v>0.44014441656290337</c:v>
                </c:pt>
                <c:pt idx="812">
                  <c:v>0.440308785575176</c:v>
                </c:pt>
                <c:pt idx="813">
                  <c:v>0.44048518764804401</c:v>
                </c:pt>
                <c:pt idx="814">
                  <c:v>0.44065833189190901</c:v>
                </c:pt>
                <c:pt idx="815">
                  <c:v>0.44081922206583762</c:v>
                </c:pt>
                <c:pt idx="816">
                  <c:v>0.44096111499896962</c:v>
                </c:pt>
                <c:pt idx="817">
                  <c:v>0.44107952548331236</c:v>
                </c:pt>
                <c:pt idx="818">
                  <c:v>0.44119560621125098</c:v>
                </c:pt>
                <c:pt idx="819">
                  <c:v>0.44131825432262767</c:v>
                </c:pt>
                <c:pt idx="820">
                  <c:v>0.441446957871096</c:v>
                </c:pt>
                <c:pt idx="821">
                  <c:v>0.44157961282923303</c:v>
                </c:pt>
                <c:pt idx="822">
                  <c:v>0.44171641699172898</c:v>
                </c:pt>
                <c:pt idx="823">
                  <c:v>0.44184679905013269</c:v>
                </c:pt>
                <c:pt idx="824">
                  <c:v>0.44197624454754597</c:v>
                </c:pt>
                <c:pt idx="825">
                  <c:v>0.44210068502226935</c:v>
                </c:pt>
                <c:pt idx="826">
                  <c:v>0.4422227924088693</c:v>
                </c:pt>
                <c:pt idx="827">
                  <c:v>0.44234793562347269</c:v>
                </c:pt>
                <c:pt idx="828">
                  <c:v>0.44246151931970634</c:v>
                </c:pt>
                <c:pt idx="829">
                  <c:v>0.44257049905008133</c:v>
                </c:pt>
                <c:pt idx="830">
                  <c:v>0.44267273343724572</c:v>
                </c:pt>
                <c:pt idx="831">
                  <c:v>0.4427608508992103</c:v>
                </c:pt>
                <c:pt idx="832">
                  <c:v>0.44285997890140205</c:v>
                </c:pt>
                <c:pt idx="833">
                  <c:v>0.44296490561300467</c:v>
                </c:pt>
                <c:pt idx="834">
                  <c:v>0.4430692056784597</c:v>
                </c:pt>
                <c:pt idx="835">
                  <c:v>0.44318741494965863</c:v>
                </c:pt>
                <c:pt idx="836">
                  <c:v>0.44331807621689429</c:v>
                </c:pt>
                <c:pt idx="837">
                  <c:v>0.44344705858608569</c:v>
                </c:pt>
                <c:pt idx="838">
                  <c:v>0.44359070478674906</c:v>
                </c:pt>
                <c:pt idx="839">
                  <c:v>0.44375026726545497</c:v>
                </c:pt>
                <c:pt idx="840">
                  <c:v>0.44391052970818135</c:v>
                </c:pt>
                <c:pt idx="841">
                  <c:v>0.44408320638552667</c:v>
                </c:pt>
                <c:pt idx="842">
                  <c:v>0.44424569165948369</c:v>
                </c:pt>
                <c:pt idx="843">
                  <c:v>0.44438685288590635</c:v>
                </c:pt>
                <c:pt idx="844">
                  <c:v>0.4445226523184207</c:v>
                </c:pt>
                <c:pt idx="845">
                  <c:v>0.4446409973804113</c:v>
                </c:pt>
                <c:pt idx="846">
                  <c:v>0.44473922445538233</c:v>
                </c:pt>
                <c:pt idx="847">
                  <c:v>0.44482527214037065</c:v>
                </c:pt>
                <c:pt idx="848">
                  <c:v>0.44489714315810103</c:v>
                </c:pt>
                <c:pt idx="849">
                  <c:v>0.444965237251912</c:v>
                </c:pt>
                <c:pt idx="850">
                  <c:v>0.44503807647047733</c:v>
                </c:pt>
                <c:pt idx="851">
                  <c:v>0.44512486956048197</c:v>
                </c:pt>
                <c:pt idx="852">
                  <c:v>0.44523276568417763</c:v>
                </c:pt>
                <c:pt idx="853">
                  <c:v>0.4453512574465513</c:v>
                </c:pt>
                <c:pt idx="854">
                  <c:v>0.44547433614218973</c:v>
                </c:pt>
                <c:pt idx="855">
                  <c:v>0.44561520080881872</c:v>
                </c:pt>
                <c:pt idx="856">
                  <c:v>0.44575825461900437</c:v>
                </c:pt>
                <c:pt idx="857">
                  <c:v>0.44591148516322199</c:v>
                </c:pt>
                <c:pt idx="858">
                  <c:v>0.4460997532894897</c:v>
                </c:pt>
                <c:pt idx="859">
                  <c:v>0.44628327481782631</c:v>
                </c:pt>
                <c:pt idx="860">
                  <c:v>0.44644508869999761</c:v>
                </c:pt>
                <c:pt idx="861">
                  <c:v>0.44659308671095105</c:v>
                </c:pt>
                <c:pt idx="862">
                  <c:v>0.446714892007053</c:v>
                </c:pt>
                <c:pt idx="863">
                  <c:v>0.44681486010383997</c:v>
                </c:pt>
                <c:pt idx="864">
                  <c:v>0.44690326314696233</c:v>
                </c:pt>
                <c:pt idx="865">
                  <c:v>0.44698849114788136</c:v>
                </c:pt>
                <c:pt idx="866">
                  <c:v>0.44706467968426927</c:v>
                </c:pt>
                <c:pt idx="867">
                  <c:v>0.447147503398381</c:v>
                </c:pt>
                <c:pt idx="868">
                  <c:v>0.44723455971031867</c:v>
                </c:pt>
                <c:pt idx="869">
                  <c:v>0.44734087770718595</c:v>
                </c:pt>
                <c:pt idx="870">
                  <c:v>0.44746052238804701</c:v>
                </c:pt>
                <c:pt idx="871">
                  <c:v>0.4475865543574436</c:v>
                </c:pt>
                <c:pt idx="872">
                  <c:v>0.44772951727675836</c:v>
                </c:pt>
                <c:pt idx="873">
                  <c:v>0.4478716933989153</c:v>
                </c:pt>
                <c:pt idx="874">
                  <c:v>0.4479931117804406</c:v>
                </c:pt>
                <c:pt idx="875">
                  <c:v>0.44809245761961236</c:v>
                </c:pt>
                <c:pt idx="876">
                  <c:v>0.44817656740427597</c:v>
                </c:pt>
                <c:pt idx="877">
                  <c:v>0.44824671622414969</c:v>
                </c:pt>
                <c:pt idx="878">
                  <c:v>0.44831181814525728</c:v>
                </c:pt>
                <c:pt idx="879">
                  <c:v>0.44838954595027297</c:v>
                </c:pt>
                <c:pt idx="880">
                  <c:v>0.44845772779603105</c:v>
                </c:pt>
                <c:pt idx="881">
                  <c:v>0.44851301707653768</c:v>
                </c:pt>
                <c:pt idx="882">
                  <c:v>0.44854657330096703</c:v>
                </c:pt>
                <c:pt idx="883">
                  <c:v>0.44857522590193238</c:v>
                </c:pt>
                <c:pt idx="884">
                  <c:v>0.44859424347295968</c:v>
                </c:pt>
                <c:pt idx="885">
                  <c:v>0.44861297222768831</c:v>
                </c:pt>
                <c:pt idx="886">
                  <c:v>0.44867149667158729</c:v>
                </c:pt>
                <c:pt idx="887">
                  <c:v>0.44875344322309263</c:v>
                </c:pt>
                <c:pt idx="888">
                  <c:v>0.44883330278996164</c:v>
                </c:pt>
                <c:pt idx="889">
                  <c:v>0.44891530841761534</c:v>
                </c:pt>
                <c:pt idx="890">
                  <c:v>0.44901010116591172</c:v>
                </c:pt>
                <c:pt idx="891">
                  <c:v>0.44910671969020233</c:v>
                </c:pt>
                <c:pt idx="892">
                  <c:v>0.44921018763259363</c:v>
                </c:pt>
                <c:pt idx="893">
                  <c:v>0.44932117483668499</c:v>
                </c:pt>
                <c:pt idx="894">
                  <c:v>0.44941459012428137</c:v>
                </c:pt>
                <c:pt idx="895">
                  <c:v>0.449491708066039</c:v>
                </c:pt>
                <c:pt idx="896">
                  <c:v>0.44956015566993029</c:v>
                </c:pt>
                <c:pt idx="897">
                  <c:v>0.44960448856614565</c:v>
                </c:pt>
                <c:pt idx="898">
                  <c:v>0.44962091497118867</c:v>
                </c:pt>
                <c:pt idx="899">
                  <c:v>0.44964663760094731</c:v>
                </c:pt>
                <c:pt idx="900">
                  <c:v>0.4496900025326136</c:v>
                </c:pt>
                <c:pt idx="901">
                  <c:v>0.44973190242056038</c:v>
                </c:pt>
                <c:pt idx="902">
                  <c:v>0.44978760908364368</c:v>
                </c:pt>
                <c:pt idx="903">
                  <c:v>0.44985060007251637</c:v>
                </c:pt>
                <c:pt idx="904">
                  <c:v>0.44992102277657436</c:v>
                </c:pt>
                <c:pt idx="905">
                  <c:v>0.44999236185633235</c:v>
                </c:pt>
                <c:pt idx="906">
                  <c:v>0.45007710358458003</c:v>
                </c:pt>
                <c:pt idx="907">
                  <c:v>0.45018173584225063</c:v>
                </c:pt>
                <c:pt idx="908">
                  <c:v>0.45027885334662665</c:v>
                </c:pt>
                <c:pt idx="909">
                  <c:v>0.45036543997106637</c:v>
                </c:pt>
                <c:pt idx="910">
                  <c:v>0.45043362997616265</c:v>
                </c:pt>
                <c:pt idx="911">
                  <c:v>0.45045736756893201</c:v>
                </c:pt>
                <c:pt idx="912">
                  <c:v>0.45047376278073203</c:v>
                </c:pt>
                <c:pt idx="913">
                  <c:v>0.45051579739980901</c:v>
                </c:pt>
                <c:pt idx="914">
                  <c:v>0.45055317680973106</c:v>
                </c:pt>
                <c:pt idx="915">
                  <c:v>0.45059160048919794</c:v>
                </c:pt>
                <c:pt idx="916">
                  <c:v>0.45063685240894236</c:v>
                </c:pt>
                <c:pt idx="917">
                  <c:v>0.4506855303616773</c:v>
                </c:pt>
                <c:pt idx="918">
                  <c:v>0.45074303796785564</c:v>
                </c:pt>
                <c:pt idx="919">
                  <c:v>0.45082269555357701</c:v>
                </c:pt>
                <c:pt idx="920">
                  <c:v>0.45091844799387032</c:v>
                </c:pt>
                <c:pt idx="921">
                  <c:v>0.45099738909401199</c:v>
                </c:pt>
                <c:pt idx="922">
                  <c:v>0.45103679598977603</c:v>
                </c:pt>
                <c:pt idx="923">
                  <c:v>0.45104699335824666</c:v>
                </c:pt>
                <c:pt idx="924">
                  <c:v>0.45101922988502735</c:v>
                </c:pt>
                <c:pt idx="925">
                  <c:v>0.45098486207089167</c:v>
                </c:pt>
                <c:pt idx="926">
                  <c:v>0.45097806727080769</c:v>
                </c:pt>
                <c:pt idx="927">
                  <c:v>0.45100115374468369</c:v>
                </c:pt>
                <c:pt idx="928">
                  <c:v>0.45104114458380834</c:v>
                </c:pt>
                <c:pt idx="929">
                  <c:v>0.45109742260869073</c:v>
                </c:pt>
                <c:pt idx="930">
                  <c:v>0.45117091771033696</c:v>
                </c:pt>
                <c:pt idx="931">
                  <c:v>0.45125331022921733</c:v>
                </c:pt>
                <c:pt idx="932">
                  <c:v>0.45133665612556068</c:v>
                </c:pt>
                <c:pt idx="933">
                  <c:v>0.45143521856625202</c:v>
                </c:pt>
                <c:pt idx="934">
                  <c:v>0.45150998139141629</c:v>
                </c:pt>
                <c:pt idx="935">
                  <c:v>0.45154780810061568</c:v>
                </c:pt>
                <c:pt idx="936">
                  <c:v>0.45154528192177268</c:v>
                </c:pt>
                <c:pt idx="937">
                  <c:v>0.45151289538348999</c:v>
                </c:pt>
                <c:pt idx="938">
                  <c:v>0.45147924876943996</c:v>
                </c:pt>
                <c:pt idx="939">
                  <c:v>0.45146862586918335</c:v>
                </c:pt>
                <c:pt idx="940">
                  <c:v>0.4514930911650426</c:v>
                </c:pt>
                <c:pt idx="941">
                  <c:v>0.45157239922715897</c:v>
                </c:pt>
                <c:pt idx="942">
                  <c:v>0.45166627509316931</c:v>
                </c:pt>
                <c:pt idx="943">
                  <c:v>0.4517547266439097</c:v>
                </c:pt>
                <c:pt idx="944">
                  <c:v>0.45184051731006636</c:v>
                </c:pt>
                <c:pt idx="945">
                  <c:v>0.45189918657433431</c:v>
                </c:pt>
                <c:pt idx="946">
                  <c:v>0.45193697553129031</c:v>
                </c:pt>
                <c:pt idx="947">
                  <c:v>0.45197349700055439</c:v>
                </c:pt>
                <c:pt idx="948">
                  <c:v>0.45196530758079634</c:v>
                </c:pt>
                <c:pt idx="949">
                  <c:v>0.45191352884020231</c:v>
                </c:pt>
                <c:pt idx="950">
                  <c:v>0.45181614037671297</c:v>
                </c:pt>
                <c:pt idx="951">
                  <c:v>0.45169618594479372</c:v>
                </c:pt>
                <c:pt idx="952">
                  <c:v>0.45159262790341098</c:v>
                </c:pt>
                <c:pt idx="953">
                  <c:v>0.45151722609954564</c:v>
                </c:pt>
                <c:pt idx="954">
                  <c:v>0.4514801249244087</c:v>
                </c:pt>
                <c:pt idx="955">
                  <c:v>0.45146742050161909</c:v>
                </c:pt>
                <c:pt idx="956">
                  <c:v>0.45143914146066094</c:v>
                </c:pt>
                <c:pt idx="957">
                  <c:v>0.45140550093328136</c:v>
                </c:pt>
                <c:pt idx="958">
                  <c:v>0.45136660174823801</c:v>
                </c:pt>
                <c:pt idx="959">
                  <c:v>0.45133439424048666</c:v>
                </c:pt>
                <c:pt idx="960">
                  <c:v>0.45131682897918896</c:v>
                </c:pt>
                <c:pt idx="961">
                  <c:v>0.45130733833640796</c:v>
                </c:pt>
                <c:pt idx="962">
                  <c:v>0.45127782155100199</c:v>
                </c:pt>
                <c:pt idx="963">
                  <c:v>0.45124484629103395</c:v>
                </c:pt>
                <c:pt idx="964">
                  <c:v>0.45120754430527737</c:v>
                </c:pt>
                <c:pt idx="965">
                  <c:v>0.45116592426090735</c:v>
                </c:pt>
                <c:pt idx="966">
                  <c:v>0.45113134581502301</c:v>
                </c:pt>
                <c:pt idx="967">
                  <c:v>0.45109845477988464</c:v>
                </c:pt>
                <c:pt idx="968">
                  <c:v>0.45103016285224173</c:v>
                </c:pt>
                <c:pt idx="969">
                  <c:v>0.45091610809402233</c:v>
                </c:pt>
                <c:pt idx="970">
                  <c:v>0.45074861703888797</c:v>
                </c:pt>
                <c:pt idx="971">
                  <c:v>0.45052453145894472</c:v>
                </c:pt>
                <c:pt idx="972">
                  <c:v>0.45024974409319629</c:v>
                </c:pt>
                <c:pt idx="973">
                  <c:v>0.44994393403233462</c:v>
                </c:pt>
                <c:pt idx="974">
                  <c:v>0.44960556566614901</c:v>
                </c:pt>
                <c:pt idx="975">
                  <c:v>0.44923338161039061</c:v>
                </c:pt>
                <c:pt idx="976">
                  <c:v>0.44881775879368496</c:v>
                </c:pt>
                <c:pt idx="977">
                  <c:v>0.44836661633283076</c:v>
                </c:pt>
                <c:pt idx="978">
                  <c:v>0.44787631299173136</c:v>
                </c:pt>
                <c:pt idx="979">
                  <c:v>0.44733967203180597</c:v>
                </c:pt>
                <c:pt idx="980">
                  <c:v>0.44675540813342202</c:v>
                </c:pt>
                <c:pt idx="981">
                  <c:v>0.44612529364431669</c:v>
                </c:pt>
                <c:pt idx="982">
                  <c:v>0.44543221300203667</c:v>
                </c:pt>
                <c:pt idx="983">
                  <c:v>0.44468169447336736</c:v>
                </c:pt>
                <c:pt idx="984">
                  <c:v>0.44388488287748901</c:v>
                </c:pt>
                <c:pt idx="985">
                  <c:v>0.44304814217200633</c:v>
                </c:pt>
                <c:pt idx="986">
                  <c:v>0.44217911627350565</c:v>
                </c:pt>
                <c:pt idx="987">
                  <c:v>0.44128386998573371</c:v>
                </c:pt>
                <c:pt idx="988">
                  <c:v>0.44035833772347405</c:v>
                </c:pt>
                <c:pt idx="989">
                  <c:v>0.4394020761406327</c:v>
                </c:pt>
                <c:pt idx="990">
                  <c:v>0.43841110530357036</c:v>
                </c:pt>
                <c:pt idx="991">
                  <c:v>0.43737904915736675</c:v>
                </c:pt>
                <c:pt idx="992">
                  <c:v>0.43631673534659837</c:v>
                </c:pt>
                <c:pt idx="993">
                  <c:v>0.43522365420637338</c:v>
                </c:pt>
                <c:pt idx="994">
                  <c:v>0.43409703845442332</c:v>
                </c:pt>
                <c:pt idx="995">
                  <c:v>0.43295269688047505</c:v>
                </c:pt>
                <c:pt idx="996">
                  <c:v>0.43179253549854235</c:v>
                </c:pt>
                <c:pt idx="997">
                  <c:v>0.43061336365484265</c:v>
                </c:pt>
                <c:pt idx="998">
                  <c:v>0.42943101919164395</c:v>
                </c:pt>
                <c:pt idx="999">
                  <c:v>0.42823501738636766</c:v>
                </c:pt>
                <c:pt idx="1000">
                  <c:v>0.42702572607816763</c:v>
                </c:pt>
                <c:pt idx="1001">
                  <c:v>0.42581218946694438</c:v>
                </c:pt>
                <c:pt idx="1002">
                  <c:v>0.42460197032207203</c:v>
                </c:pt>
                <c:pt idx="1003">
                  <c:v>0.42339025908733935</c:v>
                </c:pt>
                <c:pt idx="1004">
                  <c:v>0.42218617374457135</c:v>
                </c:pt>
                <c:pt idx="1005">
                  <c:v>0.42098684731161029</c:v>
                </c:pt>
                <c:pt idx="1006">
                  <c:v>0.41982138193282204</c:v>
                </c:pt>
                <c:pt idx="1007">
                  <c:v>0.41870197716417162</c:v>
                </c:pt>
                <c:pt idx="1008">
                  <c:v>0.41765152361403995</c:v>
                </c:pt>
                <c:pt idx="1009">
                  <c:v>0.41669765412186566</c:v>
                </c:pt>
                <c:pt idx="1010">
                  <c:v>0.41584905395844601</c:v>
                </c:pt>
                <c:pt idx="1011">
                  <c:v>0.41512080439835736</c:v>
                </c:pt>
                <c:pt idx="1012">
                  <c:v>0.41453835772734365</c:v>
                </c:pt>
                <c:pt idx="1013">
                  <c:v>0.41410660350877732</c:v>
                </c:pt>
                <c:pt idx="1014">
                  <c:v>0.4138475057441397</c:v>
                </c:pt>
                <c:pt idx="1015">
                  <c:v>0.41375930400898064</c:v>
                </c:pt>
                <c:pt idx="1016">
                  <c:v>0.41384119715681966</c:v>
                </c:pt>
                <c:pt idx="1017">
                  <c:v>0.41406400805440535</c:v>
                </c:pt>
                <c:pt idx="1018">
                  <c:v>0.41441963808646237</c:v>
                </c:pt>
                <c:pt idx="1019">
                  <c:v>0.41488063888145432</c:v>
                </c:pt>
                <c:pt idx="1020">
                  <c:v>0.41542112184535229</c:v>
                </c:pt>
                <c:pt idx="1021">
                  <c:v>0.41601414792652602</c:v>
                </c:pt>
                <c:pt idx="1022">
                  <c:v>0.41664160279409002</c:v>
                </c:pt>
                <c:pt idx="1023">
                  <c:v>0.41727588222395101</c:v>
                </c:pt>
                <c:pt idx="1024">
                  <c:v>0.41790800954941726</c:v>
                </c:pt>
                <c:pt idx="1025">
                  <c:v>0.41854064506698063</c:v>
                </c:pt>
                <c:pt idx="1026">
                  <c:v>0.41917513181452565</c:v>
                </c:pt>
                <c:pt idx="1027">
                  <c:v>0.41981025243627634</c:v>
                </c:pt>
                <c:pt idx="1028">
                  <c:v>0.42045396652244271</c:v>
                </c:pt>
                <c:pt idx="1029">
                  <c:v>0.421110521534652</c:v>
                </c:pt>
                <c:pt idx="1030">
                  <c:v>0.42177880967819736</c:v>
                </c:pt>
                <c:pt idx="1031">
                  <c:v>0.42244915674919764</c:v>
                </c:pt>
                <c:pt idx="1032">
                  <c:v>0.4231179430871333</c:v>
                </c:pt>
                <c:pt idx="1033">
                  <c:v>0.42375989671770137</c:v>
                </c:pt>
                <c:pt idx="1034">
                  <c:v>0.42436124643559703</c:v>
                </c:pt>
                <c:pt idx="1035">
                  <c:v>0.42493704124543069</c:v>
                </c:pt>
                <c:pt idx="1036">
                  <c:v>0.42548526770569334</c:v>
                </c:pt>
                <c:pt idx="1037">
                  <c:v>0.42601382432908069</c:v>
                </c:pt>
                <c:pt idx="1038">
                  <c:v>0.42653783675361567</c:v>
                </c:pt>
                <c:pt idx="1039">
                  <c:v>0.42704501883488105</c:v>
                </c:pt>
                <c:pt idx="1040">
                  <c:v>0.42753579177483064</c:v>
                </c:pt>
                <c:pt idx="1041">
                  <c:v>0.42801880325516262</c:v>
                </c:pt>
                <c:pt idx="1042">
                  <c:v>0.42849639303670434</c:v>
                </c:pt>
                <c:pt idx="1043">
                  <c:v>0.42897732955613394</c:v>
                </c:pt>
                <c:pt idx="1044">
                  <c:v>0.42945375325716201</c:v>
                </c:pt>
                <c:pt idx="1045">
                  <c:v>0.42991421559946064</c:v>
                </c:pt>
                <c:pt idx="1046">
                  <c:v>0.43034861381143402</c:v>
                </c:pt>
                <c:pt idx="1047">
                  <c:v>0.43074621029061633</c:v>
                </c:pt>
                <c:pt idx="1048">
                  <c:v>0.43110471505049636</c:v>
                </c:pt>
                <c:pt idx="1049">
                  <c:v>0.43143438450800198</c:v>
                </c:pt>
                <c:pt idx="1050">
                  <c:v>0.43173940330490002</c:v>
                </c:pt>
                <c:pt idx="1051">
                  <c:v>0.43203276574983263</c:v>
                </c:pt>
                <c:pt idx="1052">
                  <c:v>0.43230963372570103</c:v>
                </c:pt>
                <c:pt idx="1053">
                  <c:v>0.43256431442249171</c:v>
                </c:pt>
                <c:pt idx="1054">
                  <c:v>0.43280947562635497</c:v>
                </c:pt>
                <c:pt idx="1055">
                  <c:v>0.43305050688169605</c:v>
                </c:pt>
                <c:pt idx="1056">
                  <c:v>0.43329811987560768</c:v>
                </c:pt>
                <c:pt idx="1057">
                  <c:v>0.43356396402252967</c:v>
                </c:pt>
                <c:pt idx="1058">
                  <c:v>0.43382821016200729</c:v>
                </c:pt>
                <c:pt idx="1059">
                  <c:v>0.43407480052200936</c:v>
                </c:pt>
                <c:pt idx="1060">
                  <c:v>0.43432108376605599</c:v>
                </c:pt>
                <c:pt idx="1061">
                  <c:v>0.43456671499999699</c:v>
                </c:pt>
                <c:pt idx="1062">
                  <c:v>0.43479590536821267</c:v>
                </c:pt>
                <c:pt idx="1063">
                  <c:v>0.43502189852468404</c:v>
                </c:pt>
                <c:pt idx="1064">
                  <c:v>0.43524531595774602</c:v>
                </c:pt>
                <c:pt idx="1065">
                  <c:v>0.43546016165691337</c:v>
                </c:pt>
                <c:pt idx="1066">
                  <c:v>0.43567029731428203</c:v>
                </c:pt>
                <c:pt idx="1067">
                  <c:v>0.43588962399323367</c:v>
                </c:pt>
                <c:pt idx="1068">
                  <c:v>0.43612226405470028</c:v>
                </c:pt>
                <c:pt idx="1069">
                  <c:v>0.43636980059076436</c:v>
                </c:pt>
                <c:pt idx="1070">
                  <c:v>0.43664019124844033</c:v>
                </c:pt>
                <c:pt idx="1071">
                  <c:v>0.43692762929344969</c:v>
                </c:pt>
                <c:pt idx="1072">
                  <c:v>0.43722677731467496</c:v>
                </c:pt>
                <c:pt idx="1073">
                  <c:v>0.43754900167874466</c:v>
                </c:pt>
                <c:pt idx="1074">
                  <c:v>0.43790725202673336</c:v>
                </c:pt>
                <c:pt idx="1075">
                  <c:v>0.43829813315395333</c:v>
                </c:pt>
                <c:pt idx="1076">
                  <c:v>0.43870804081909998</c:v>
                </c:pt>
                <c:pt idx="1077">
                  <c:v>0.43912392605756273</c:v>
                </c:pt>
                <c:pt idx="1078">
                  <c:v>0.43953131688101371</c:v>
                </c:pt>
                <c:pt idx="1079">
                  <c:v>0.43993220335888666</c:v>
                </c:pt>
                <c:pt idx="1080">
                  <c:v>0.44033815984941665</c:v>
                </c:pt>
                <c:pt idx="1081">
                  <c:v>0.44073145015876336</c:v>
                </c:pt>
                <c:pt idx="1082">
                  <c:v>0.44110985447523698</c:v>
                </c:pt>
                <c:pt idx="1083">
                  <c:v>0.44146976097939566</c:v>
                </c:pt>
                <c:pt idx="1084">
                  <c:v>0.44180181674143465</c:v>
                </c:pt>
                <c:pt idx="1085">
                  <c:v>0.44213715876589665</c:v>
                </c:pt>
                <c:pt idx="1086">
                  <c:v>0.44249562608877602</c:v>
                </c:pt>
                <c:pt idx="1087">
                  <c:v>0.44285049466990795</c:v>
                </c:pt>
                <c:pt idx="1088">
                  <c:v>0.44320106275051363</c:v>
                </c:pt>
                <c:pt idx="1089">
                  <c:v>0.44354417127401696</c:v>
                </c:pt>
                <c:pt idx="1090">
                  <c:v>0.44385268461445132</c:v>
                </c:pt>
                <c:pt idx="1091">
                  <c:v>0.444155288215838</c:v>
                </c:pt>
                <c:pt idx="1092">
                  <c:v>0.444476652832206</c:v>
                </c:pt>
                <c:pt idx="1093">
                  <c:v>0.44479644121652334</c:v>
                </c:pt>
                <c:pt idx="1094">
                  <c:v>0.44511504788610634</c:v>
                </c:pt>
                <c:pt idx="1095">
                  <c:v>0.44541814808498997</c:v>
                </c:pt>
                <c:pt idx="1096">
                  <c:v>0.44569894860582293</c:v>
                </c:pt>
                <c:pt idx="1097">
                  <c:v>0.44597829005359441</c:v>
                </c:pt>
                <c:pt idx="1098">
                  <c:v>0.44627708729510474</c:v>
                </c:pt>
                <c:pt idx="1099">
                  <c:v>0.44661330483208667</c:v>
                </c:pt>
                <c:pt idx="1100">
                  <c:v>0.44696594535029205</c:v>
                </c:pt>
                <c:pt idx="1101">
                  <c:v>0.44730574129597306</c:v>
                </c:pt>
                <c:pt idx="1102">
                  <c:v>0.44763400600497799</c:v>
                </c:pt>
                <c:pt idx="1103">
                  <c:v>0.4479320055380227</c:v>
                </c:pt>
                <c:pt idx="1104">
                  <c:v>0.44820699166577233</c:v>
                </c:pt>
                <c:pt idx="1105">
                  <c:v>0.44848874964628299</c:v>
                </c:pt>
                <c:pt idx="1106">
                  <c:v>0.44877176707737165</c:v>
                </c:pt>
                <c:pt idx="1107">
                  <c:v>0.44902917978221768</c:v>
                </c:pt>
                <c:pt idx="1108">
                  <c:v>0.44927013897981233</c:v>
                </c:pt>
                <c:pt idx="1109">
                  <c:v>0.44950153467628162</c:v>
                </c:pt>
                <c:pt idx="1110">
                  <c:v>0.44971726096744136</c:v>
                </c:pt>
                <c:pt idx="1111">
                  <c:v>0.44993589063441169</c:v>
                </c:pt>
                <c:pt idx="1112">
                  <c:v>0.450185610829275</c:v>
                </c:pt>
                <c:pt idx="1113">
                  <c:v>0.45046176188028636</c:v>
                </c:pt>
                <c:pt idx="1114">
                  <c:v>0.45074285646348633</c:v>
                </c:pt>
                <c:pt idx="1115">
                  <c:v>0.45102816202644469</c:v>
                </c:pt>
                <c:pt idx="1116">
                  <c:v>0.451301190372771</c:v>
                </c:pt>
                <c:pt idx="1117">
                  <c:v>0.451554630696263</c:v>
                </c:pt>
                <c:pt idx="1118">
                  <c:v>0.45178636197978533</c:v>
                </c:pt>
                <c:pt idx="1119">
                  <c:v>0.451991379661419</c:v>
                </c:pt>
                <c:pt idx="1120">
                  <c:v>0.45219032931523001</c:v>
                </c:pt>
                <c:pt idx="1121">
                  <c:v>0.45237781019652235</c:v>
                </c:pt>
                <c:pt idx="1122">
                  <c:v>0.45255932397963566</c:v>
                </c:pt>
                <c:pt idx="1123">
                  <c:v>0.45275670654128569</c:v>
                </c:pt>
                <c:pt idx="1124">
                  <c:v>0.45295328677926233</c:v>
                </c:pt>
                <c:pt idx="1125">
                  <c:v>0.45316603409499806</c:v>
                </c:pt>
                <c:pt idx="1126">
                  <c:v>0.45340834559374832</c:v>
                </c:pt>
                <c:pt idx="1127">
                  <c:v>0.45364870011762637</c:v>
                </c:pt>
                <c:pt idx="1128">
                  <c:v>0.45388889285892131</c:v>
                </c:pt>
                <c:pt idx="1129">
                  <c:v>0.45412570042824801</c:v>
                </c:pt>
                <c:pt idx="1130">
                  <c:v>0.45434925346747268</c:v>
                </c:pt>
                <c:pt idx="1131">
                  <c:v>0.45456463359025062</c:v>
                </c:pt>
                <c:pt idx="1132">
                  <c:v>0.45477259229164196</c:v>
                </c:pt>
                <c:pt idx="1133">
                  <c:v>0.45496756959108064</c:v>
                </c:pt>
                <c:pt idx="1134">
                  <c:v>0.45515527572033765</c:v>
                </c:pt>
                <c:pt idx="1135">
                  <c:v>0.45533993006801005</c:v>
                </c:pt>
                <c:pt idx="1136">
                  <c:v>0.45553513140540264</c:v>
                </c:pt>
                <c:pt idx="1137">
                  <c:v>0.45573887559932197</c:v>
                </c:pt>
                <c:pt idx="1138">
                  <c:v>0.45593336551643637</c:v>
                </c:pt>
                <c:pt idx="1139">
                  <c:v>0.45613099269210894</c:v>
                </c:pt>
                <c:pt idx="1140">
                  <c:v>0.45631252780913306</c:v>
                </c:pt>
                <c:pt idx="1141">
                  <c:v>0.45647041517971165</c:v>
                </c:pt>
                <c:pt idx="1142">
                  <c:v>0.456630760373889</c:v>
                </c:pt>
                <c:pt idx="1143">
                  <c:v>0.45676555011547704</c:v>
                </c:pt>
                <c:pt idx="1144">
                  <c:v>0.45687619238930205</c:v>
                </c:pt>
                <c:pt idx="1145">
                  <c:v>0.45699221654018801</c:v>
                </c:pt>
                <c:pt idx="1146">
                  <c:v>0.45711335630281669</c:v>
                </c:pt>
                <c:pt idx="1147">
                  <c:v>0.45724180857838964</c:v>
                </c:pt>
                <c:pt idx="1148">
                  <c:v>0.45739366530726833</c:v>
                </c:pt>
                <c:pt idx="1149">
                  <c:v>0.45756623298416205</c:v>
                </c:pt>
                <c:pt idx="1150">
                  <c:v>0.45775199417495571</c:v>
                </c:pt>
                <c:pt idx="1151">
                  <c:v>0.45793905279532132</c:v>
                </c:pt>
                <c:pt idx="1152">
                  <c:v>0.4581243637755274</c:v>
                </c:pt>
                <c:pt idx="1153">
                  <c:v>0.45830602570669959</c:v>
                </c:pt>
                <c:pt idx="1154">
                  <c:v>0.45848280454871904</c:v>
                </c:pt>
                <c:pt idx="1155">
                  <c:v>0.45863789021993401</c:v>
                </c:pt>
                <c:pt idx="1156">
                  <c:v>0.45876726065690532</c:v>
                </c:pt>
                <c:pt idx="1157">
                  <c:v>0.45888536323891965</c:v>
                </c:pt>
                <c:pt idx="1158">
                  <c:v>0.45899313345351428</c:v>
                </c:pt>
                <c:pt idx="1159">
                  <c:v>0.45912052580754636</c:v>
                </c:pt>
                <c:pt idx="1160">
                  <c:v>0.45928383974351367</c:v>
                </c:pt>
                <c:pt idx="1161">
                  <c:v>0.45946446756567694</c:v>
                </c:pt>
                <c:pt idx="1162">
                  <c:v>0.45965232120040467</c:v>
                </c:pt>
                <c:pt idx="1163">
                  <c:v>0.45982939700136</c:v>
                </c:pt>
                <c:pt idx="1164">
                  <c:v>0.45999666960090835</c:v>
                </c:pt>
                <c:pt idx="1165">
                  <c:v>0.46014422833520729</c:v>
                </c:pt>
                <c:pt idx="1166">
                  <c:v>0.460280036880929</c:v>
                </c:pt>
                <c:pt idx="1167">
                  <c:v>0.46040669284622071</c:v>
                </c:pt>
                <c:pt idx="1168">
                  <c:v>0.46053375678546632</c:v>
                </c:pt>
                <c:pt idx="1169">
                  <c:v>0.46065471869202429</c:v>
                </c:pt>
                <c:pt idx="1170">
                  <c:v>0.46077651949951165</c:v>
                </c:pt>
                <c:pt idx="1171">
                  <c:v>0.46092399966910036</c:v>
                </c:pt>
                <c:pt idx="1172">
                  <c:v>0.46107614041110034</c:v>
                </c:pt>
                <c:pt idx="1173">
                  <c:v>0.46124010495747303</c:v>
                </c:pt>
                <c:pt idx="1174">
                  <c:v>0.46141870132254131</c:v>
                </c:pt>
                <c:pt idx="1175">
                  <c:v>0.4615769777405026</c:v>
                </c:pt>
                <c:pt idx="1176">
                  <c:v>0.46172289005549066</c:v>
                </c:pt>
                <c:pt idx="1177">
                  <c:v>0.461855652840923</c:v>
                </c:pt>
                <c:pt idx="1178">
                  <c:v>0.46196981333293102</c:v>
                </c:pt>
                <c:pt idx="1179">
                  <c:v>0.46206946678039368</c:v>
                </c:pt>
                <c:pt idx="1180">
                  <c:v>0.46216119061913402</c:v>
                </c:pt>
                <c:pt idx="1181">
                  <c:v>0.46224074441440405</c:v>
                </c:pt>
                <c:pt idx="1182">
                  <c:v>0.46231987256522161</c:v>
                </c:pt>
                <c:pt idx="1183">
                  <c:v>0.46239281445724972</c:v>
                </c:pt>
                <c:pt idx="1184">
                  <c:v>0.46247536228287539</c:v>
                </c:pt>
                <c:pt idx="1185">
                  <c:v>0.46258425423990007</c:v>
                </c:pt>
                <c:pt idx="1186">
                  <c:v>0.46270534731268365</c:v>
                </c:pt>
                <c:pt idx="1187">
                  <c:v>0.46284113672966204</c:v>
                </c:pt>
                <c:pt idx="1188">
                  <c:v>0.462990963000597</c:v>
                </c:pt>
                <c:pt idx="1189">
                  <c:v>0.4631264617626743</c:v>
                </c:pt>
                <c:pt idx="1190">
                  <c:v>0.4632456238285827</c:v>
                </c:pt>
                <c:pt idx="1191">
                  <c:v>0.46335247300003174</c:v>
                </c:pt>
                <c:pt idx="1192">
                  <c:v>0.46344227990710563</c:v>
                </c:pt>
                <c:pt idx="1193">
                  <c:v>0.46353093188052563</c:v>
                </c:pt>
                <c:pt idx="1194">
                  <c:v>0.46360178901604171</c:v>
                </c:pt>
                <c:pt idx="1195">
                  <c:v>0.46364322508243799</c:v>
                </c:pt>
                <c:pt idx="1196">
                  <c:v>0.46366485697811405</c:v>
                </c:pt>
                <c:pt idx="1197">
                  <c:v>0.46368497068175735</c:v>
                </c:pt>
                <c:pt idx="1198">
                  <c:v>0.46371900450857667</c:v>
                </c:pt>
                <c:pt idx="1199">
                  <c:v>0.46379431869236537</c:v>
                </c:pt>
                <c:pt idx="1200">
                  <c:v>0.46390946775683234</c:v>
                </c:pt>
                <c:pt idx="1201">
                  <c:v>0.464047886400142</c:v>
                </c:pt>
                <c:pt idx="1202">
                  <c:v>0.46419448720178402</c:v>
                </c:pt>
                <c:pt idx="1203">
                  <c:v>0.46432524073343506</c:v>
                </c:pt>
                <c:pt idx="1204">
                  <c:v>0.46445280453670706</c:v>
                </c:pt>
                <c:pt idx="1205">
                  <c:v>0.4645767145926154</c:v>
                </c:pt>
                <c:pt idx="1206">
                  <c:v>0.46469005013455872</c:v>
                </c:pt>
                <c:pt idx="1207">
                  <c:v>0.464822150298215</c:v>
                </c:pt>
                <c:pt idx="1208">
                  <c:v>0.46495526113448937</c:v>
                </c:pt>
                <c:pt idx="1209">
                  <c:v>0.46506773082972169</c:v>
                </c:pt>
                <c:pt idx="1210">
                  <c:v>0.46517554789572868</c:v>
                </c:pt>
                <c:pt idx="1211">
                  <c:v>0.46528605759609171</c:v>
                </c:pt>
                <c:pt idx="1212">
                  <c:v>0.46538784813514233</c:v>
                </c:pt>
                <c:pt idx="1213">
                  <c:v>0.465508935845589</c:v>
                </c:pt>
                <c:pt idx="1214">
                  <c:v>0.46564645434272139</c:v>
                </c:pt>
                <c:pt idx="1215">
                  <c:v>0.46576921706320062</c:v>
                </c:pt>
                <c:pt idx="1216">
                  <c:v>0.46587446725564402</c:v>
                </c:pt>
                <c:pt idx="1217">
                  <c:v>0.46596255673088666</c:v>
                </c:pt>
                <c:pt idx="1218">
                  <c:v>0.46603279212524334</c:v>
                </c:pt>
                <c:pt idx="1219">
                  <c:v>0.46610492741196569</c:v>
                </c:pt>
                <c:pt idx="1220">
                  <c:v>0.46619761732754261</c:v>
                </c:pt>
                <c:pt idx="1221">
                  <c:v>0.46630652236865133</c:v>
                </c:pt>
                <c:pt idx="1222">
                  <c:v>0.46642107108670633</c:v>
                </c:pt>
                <c:pt idx="1223">
                  <c:v>0.46652732154312132</c:v>
                </c:pt>
                <c:pt idx="1224">
                  <c:v>0.46660990027624299</c:v>
                </c:pt>
                <c:pt idx="1225">
                  <c:v>0.46670224340418898</c:v>
                </c:pt>
                <c:pt idx="1226">
                  <c:v>0.46681668997094267</c:v>
                </c:pt>
                <c:pt idx="1227">
                  <c:v>0.46694927849575568</c:v>
                </c:pt>
                <c:pt idx="1228">
                  <c:v>0.46707392094286071</c:v>
                </c:pt>
                <c:pt idx="1229">
                  <c:v>0.46716534876101462</c:v>
                </c:pt>
                <c:pt idx="1230">
                  <c:v>0.46722340922703703</c:v>
                </c:pt>
                <c:pt idx="1231">
                  <c:v>0.46726504565750204</c:v>
                </c:pt>
                <c:pt idx="1232">
                  <c:v>0.4673245457215997</c:v>
                </c:pt>
                <c:pt idx="1233">
                  <c:v>0.46742392581757936</c:v>
                </c:pt>
                <c:pt idx="1234">
                  <c:v>0.46753688704303259</c:v>
                </c:pt>
                <c:pt idx="1235">
                  <c:v>0.46765414513949799</c:v>
                </c:pt>
                <c:pt idx="1236">
                  <c:v>0.46778622990769231</c:v>
                </c:pt>
                <c:pt idx="1237">
                  <c:v>0.4679231992128543</c:v>
                </c:pt>
                <c:pt idx="1238">
                  <c:v>0.46806245088325832</c:v>
                </c:pt>
                <c:pt idx="1239">
                  <c:v>0.46825248687786397</c:v>
                </c:pt>
                <c:pt idx="1240">
                  <c:v>0.46844606436434</c:v>
                </c:pt>
                <c:pt idx="1241">
                  <c:v>0.46860632269317098</c:v>
                </c:pt>
                <c:pt idx="1242">
                  <c:v>0.46872600598116504</c:v>
                </c:pt>
                <c:pt idx="1243">
                  <c:v>0.46880327571353536</c:v>
                </c:pt>
                <c:pt idx="1244">
                  <c:v>0.46885092384240101</c:v>
                </c:pt>
                <c:pt idx="1245">
                  <c:v>0.46889246161958636</c:v>
                </c:pt>
                <c:pt idx="1246">
                  <c:v>0.46893608270712361</c:v>
                </c:pt>
                <c:pt idx="1247">
                  <c:v>0.46896876018871231</c:v>
                </c:pt>
                <c:pt idx="1248">
                  <c:v>0.46899122681318667</c:v>
                </c:pt>
                <c:pt idx="1249">
                  <c:v>0.46902667056959602</c:v>
                </c:pt>
                <c:pt idx="1250">
                  <c:v>0.46907792383115199</c:v>
                </c:pt>
                <c:pt idx="1251">
                  <c:v>0.46914812318289828</c:v>
                </c:pt>
                <c:pt idx="1252">
                  <c:v>0.46923928088486666</c:v>
                </c:pt>
                <c:pt idx="1253">
                  <c:v>0.46934795472390167</c:v>
                </c:pt>
                <c:pt idx="1254">
                  <c:v>0.46945103923187098</c:v>
                </c:pt>
                <c:pt idx="1255">
                  <c:v>0.46955866981051297</c:v>
                </c:pt>
                <c:pt idx="1256">
                  <c:v>0.46968964478770064</c:v>
                </c:pt>
                <c:pt idx="1257">
                  <c:v>0.46983535541000032</c:v>
                </c:pt>
                <c:pt idx="1258">
                  <c:v>0.46999003348076968</c:v>
                </c:pt>
                <c:pt idx="1259">
                  <c:v>0.47014823426351532</c:v>
                </c:pt>
                <c:pt idx="1260">
                  <c:v>0.47027154190856901</c:v>
                </c:pt>
                <c:pt idx="1261">
                  <c:v>0.47035547446750642</c:v>
                </c:pt>
                <c:pt idx="1262">
                  <c:v>0.47041883093100534</c:v>
                </c:pt>
                <c:pt idx="1263">
                  <c:v>0.47046714398633133</c:v>
                </c:pt>
                <c:pt idx="1264">
                  <c:v>0.47050187369553226</c:v>
                </c:pt>
                <c:pt idx="1265">
                  <c:v>0.4705254355909993</c:v>
                </c:pt>
                <c:pt idx="1266">
                  <c:v>0.47054816254543869</c:v>
                </c:pt>
                <c:pt idx="1267">
                  <c:v>0.4705697812377867</c:v>
                </c:pt>
                <c:pt idx="1268">
                  <c:v>0.47060108336818368</c:v>
                </c:pt>
                <c:pt idx="1269">
                  <c:v>0.47065119592007393</c:v>
                </c:pt>
                <c:pt idx="1270">
                  <c:v>0.47073212583683532</c:v>
                </c:pt>
                <c:pt idx="1271">
                  <c:v>0.47083399094373096</c:v>
                </c:pt>
                <c:pt idx="1272">
                  <c:v>0.47094960088517474</c:v>
                </c:pt>
                <c:pt idx="1273">
                  <c:v>0.47108618729521129</c:v>
                </c:pt>
                <c:pt idx="1274">
                  <c:v>0.47119751843094199</c:v>
                </c:pt>
                <c:pt idx="1275">
                  <c:v>0.47127841034219103</c:v>
                </c:pt>
                <c:pt idx="1276">
                  <c:v>0.47135099013941234</c:v>
                </c:pt>
                <c:pt idx="1277">
                  <c:v>0.471403856307266</c:v>
                </c:pt>
                <c:pt idx="1278">
                  <c:v>0.47143595191078136</c:v>
                </c:pt>
                <c:pt idx="1279">
                  <c:v>0.47146141725888296</c:v>
                </c:pt>
                <c:pt idx="1280">
                  <c:v>0.47148738067023932</c:v>
                </c:pt>
                <c:pt idx="1281">
                  <c:v>0.47151253123484699</c:v>
                </c:pt>
                <c:pt idx="1282">
                  <c:v>0.47155095183854967</c:v>
                </c:pt>
                <c:pt idx="1283">
                  <c:v>0.4716031147900453</c:v>
                </c:pt>
                <c:pt idx="1284">
                  <c:v>0.47168569832142365</c:v>
                </c:pt>
                <c:pt idx="1285">
                  <c:v>0.47180261123561729</c:v>
                </c:pt>
                <c:pt idx="1286">
                  <c:v>0.47193343886648104</c:v>
                </c:pt>
                <c:pt idx="1287">
                  <c:v>0.47207523101410165</c:v>
                </c:pt>
                <c:pt idx="1288">
                  <c:v>0.4721779339103363</c:v>
                </c:pt>
                <c:pt idx="1289">
                  <c:v>0.4722250089163853</c:v>
                </c:pt>
                <c:pt idx="1290">
                  <c:v>0.47225559887174334</c:v>
                </c:pt>
                <c:pt idx="1291">
                  <c:v>0.47227758567984429</c:v>
                </c:pt>
                <c:pt idx="1292">
                  <c:v>0.472293414214006</c:v>
                </c:pt>
                <c:pt idx="1293">
                  <c:v>0.47231670672862097</c:v>
                </c:pt>
                <c:pt idx="1294">
                  <c:v>0.47233003306591531</c:v>
                </c:pt>
                <c:pt idx="1295">
                  <c:v>0.47231717737116963</c:v>
                </c:pt>
                <c:pt idx="1296">
                  <c:v>0.47231949796572065</c:v>
                </c:pt>
                <c:pt idx="1297">
                  <c:v>0.47235117695539808</c:v>
                </c:pt>
                <c:pt idx="1298">
                  <c:v>0.47241910779410096</c:v>
                </c:pt>
                <c:pt idx="1299">
                  <c:v>0.47251556531362199</c:v>
                </c:pt>
                <c:pt idx="1300">
                  <c:v>0.47262504167179104</c:v>
                </c:pt>
                <c:pt idx="1301">
                  <c:v>0.47272219127657666</c:v>
                </c:pt>
                <c:pt idx="1302">
                  <c:v>0.47277640524435566</c:v>
                </c:pt>
                <c:pt idx="1303">
                  <c:v>0.47280104293337227</c:v>
                </c:pt>
                <c:pt idx="1304">
                  <c:v>0.47283301257229304</c:v>
                </c:pt>
                <c:pt idx="1305">
                  <c:v>0.4728654654310287</c:v>
                </c:pt>
                <c:pt idx="1306">
                  <c:v>0.4728873011491494</c:v>
                </c:pt>
                <c:pt idx="1307">
                  <c:v>0.47291748416100704</c:v>
                </c:pt>
                <c:pt idx="1308">
                  <c:v>0.47293795916778736</c:v>
                </c:pt>
                <c:pt idx="1309">
                  <c:v>0.47294565620983836</c:v>
                </c:pt>
                <c:pt idx="1310">
                  <c:v>0.47298311610744631</c:v>
                </c:pt>
                <c:pt idx="1311">
                  <c:v>0.47302606348835002</c:v>
                </c:pt>
                <c:pt idx="1312">
                  <c:v>0.47305904959379763</c:v>
                </c:pt>
                <c:pt idx="1313">
                  <c:v>0.47310214740252993</c:v>
                </c:pt>
                <c:pt idx="1314">
                  <c:v>0.47315254765768539</c:v>
                </c:pt>
                <c:pt idx="1315">
                  <c:v>0.47318130370986627</c:v>
                </c:pt>
                <c:pt idx="1316">
                  <c:v>0.47319673052097605</c:v>
                </c:pt>
                <c:pt idx="1317">
                  <c:v>0.47323016283159097</c:v>
                </c:pt>
                <c:pt idx="1318">
                  <c:v>0.47327955026688268</c:v>
                </c:pt>
                <c:pt idx="1319">
                  <c:v>0.47331894064923768</c:v>
                </c:pt>
                <c:pt idx="1320">
                  <c:v>0.47335535112888599</c:v>
                </c:pt>
                <c:pt idx="1321">
                  <c:v>0.47338661694934503</c:v>
                </c:pt>
                <c:pt idx="1322">
                  <c:v>0.473383602203167</c:v>
                </c:pt>
                <c:pt idx="1323">
                  <c:v>0.47337015376637331</c:v>
                </c:pt>
                <c:pt idx="1324">
                  <c:v>0.47336712602956466</c:v>
                </c:pt>
                <c:pt idx="1325">
                  <c:v>0.47331270933476399</c:v>
                </c:pt>
                <c:pt idx="1326">
                  <c:v>0.47321214698570602</c:v>
                </c:pt>
                <c:pt idx="1327">
                  <c:v>0.473112016954154</c:v>
                </c:pt>
                <c:pt idx="1328">
                  <c:v>0.47300264782113305</c:v>
                </c:pt>
                <c:pt idx="1329">
                  <c:v>0.47291881203753766</c:v>
                </c:pt>
                <c:pt idx="1330">
                  <c:v>0.47288717110843104</c:v>
                </c:pt>
                <c:pt idx="1331">
                  <c:v>0.47289686771380729</c:v>
                </c:pt>
                <c:pt idx="1332">
                  <c:v>0.472921504355091</c:v>
                </c:pt>
                <c:pt idx="1333">
                  <c:v>0.47294988278766298</c:v>
                </c:pt>
                <c:pt idx="1334">
                  <c:v>0.47299398371288531</c:v>
                </c:pt>
                <c:pt idx="1335">
                  <c:v>0.4730187577051394</c:v>
                </c:pt>
                <c:pt idx="1336">
                  <c:v>0.47302560768632135</c:v>
                </c:pt>
                <c:pt idx="1337">
                  <c:v>0.47304041841336403</c:v>
                </c:pt>
                <c:pt idx="1338">
                  <c:v>0.47302794725971137</c:v>
                </c:pt>
                <c:pt idx="1339">
                  <c:v>0.47297711634736</c:v>
                </c:pt>
                <c:pt idx="1340">
                  <c:v>0.472926511537691</c:v>
                </c:pt>
                <c:pt idx="1341">
                  <c:v>0.47287409775912265</c:v>
                </c:pt>
                <c:pt idx="1342">
                  <c:v>0.47281853538831592</c:v>
                </c:pt>
                <c:pt idx="1343">
                  <c:v>0.472772544751136</c:v>
                </c:pt>
                <c:pt idx="1344">
                  <c:v>0.47271363906730263</c:v>
                </c:pt>
                <c:pt idx="1345">
                  <c:v>0.47265272510019529</c:v>
                </c:pt>
                <c:pt idx="1346">
                  <c:v>0.47261062796912096</c:v>
                </c:pt>
                <c:pt idx="1347">
                  <c:v>0.47257697675731736</c:v>
                </c:pt>
                <c:pt idx="1348">
                  <c:v>0.47254699996990129</c:v>
                </c:pt>
                <c:pt idx="1349">
                  <c:v>0.47249594644972337</c:v>
                </c:pt>
                <c:pt idx="1350">
                  <c:v>0.47242203627646262</c:v>
                </c:pt>
                <c:pt idx="1351">
                  <c:v>0.472363419532628</c:v>
                </c:pt>
                <c:pt idx="1352">
                  <c:v>0.47233259217708828</c:v>
                </c:pt>
                <c:pt idx="1353">
                  <c:v>0.47236698699695734</c:v>
                </c:pt>
                <c:pt idx="1354">
                  <c:v>0.47245185831129505</c:v>
                </c:pt>
                <c:pt idx="1355">
                  <c:v>0.47251441469345767</c:v>
                </c:pt>
                <c:pt idx="1356">
                  <c:v>0.47255991664609498</c:v>
                </c:pt>
                <c:pt idx="1357">
                  <c:v>0.47256206971803932</c:v>
                </c:pt>
                <c:pt idx="1358">
                  <c:v>0.47251620315999537</c:v>
                </c:pt>
                <c:pt idx="1359">
                  <c:v>0.47249646748434065</c:v>
                </c:pt>
                <c:pt idx="1360">
                  <c:v>0.47248997923588504</c:v>
                </c:pt>
                <c:pt idx="1361">
                  <c:v>0.47248062537227903</c:v>
                </c:pt>
                <c:pt idx="1362">
                  <c:v>0.472488103757702</c:v>
                </c:pt>
                <c:pt idx="1363">
                  <c:v>0.47245873218789763</c:v>
                </c:pt>
                <c:pt idx="1364">
                  <c:v>0.4723948206821737</c:v>
                </c:pt>
                <c:pt idx="1365">
                  <c:v>0.47236894410568903</c:v>
                </c:pt>
                <c:pt idx="1366">
                  <c:v>0.47236064251003435</c:v>
                </c:pt>
                <c:pt idx="1367">
                  <c:v>0.47237163354335471</c:v>
                </c:pt>
                <c:pt idx="1368">
                  <c:v>0.47240994047937201</c:v>
                </c:pt>
                <c:pt idx="1369">
                  <c:v>0.47237992713884869</c:v>
                </c:pt>
                <c:pt idx="1370">
                  <c:v>0.472276475048786</c:v>
                </c:pt>
                <c:pt idx="1371">
                  <c:v>0.47215092084735866</c:v>
                </c:pt>
                <c:pt idx="1372">
                  <c:v>0.47202401492379065</c:v>
                </c:pt>
                <c:pt idx="1373">
                  <c:v>0.47193092277385135</c:v>
                </c:pt>
                <c:pt idx="1374">
                  <c:v>0.47186853677557966</c:v>
                </c:pt>
                <c:pt idx="1375">
                  <c:v>0.47184191141662102</c:v>
                </c:pt>
                <c:pt idx="1376">
                  <c:v>0.47183376957484402</c:v>
                </c:pt>
                <c:pt idx="1377">
                  <c:v>0.47181020381397731</c:v>
                </c:pt>
                <c:pt idx="1378">
                  <c:v>0.47180909019847306</c:v>
                </c:pt>
                <c:pt idx="1379">
                  <c:v>0.47182261782827267</c:v>
                </c:pt>
                <c:pt idx="1380">
                  <c:v>0.47183769049314134</c:v>
                </c:pt>
                <c:pt idx="1381">
                  <c:v>0.4718893579078467</c:v>
                </c:pt>
                <c:pt idx="1382">
                  <c:v>0.4719404196378803</c:v>
                </c:pt>
                <c:pt idx="1383">
                  <c:v>0.47193486915680571</c:v>
                </c:pt>
                <c:pt idx="1384">
                  <c:v>0.47189412171787365</c:v>
                </c:pt>
                <c:pt idx="1385">
                  <c:v>0.47186829907959504</c:v>
                </c:pt>
                <c:pt idx="1386">
                  <c:v>0.47186622681010865</c:v>
                </c:pt>
                <c:pt idx="1387">
                  <c:v>0.47185911599006269</c:v>
                </c:pt>
                <c:pt idx="1388">
                  <c:v>0.47187676133332701</c:v>
                </c:pt>
                <c:pt idx="1389">
                  <c:v>0.4719196728438817</c:v>
                </c:pt>
                <c:pt idx="1390">
                  <c:v>0.47195311945475665</c:v>
                </c:pt>
                <c:pt idx="1391">
                  <c:v>0.47204795025423368</c:v>
                </c:pt>
                <c:pt idx="1392">
                  <c:v>0.47220353455177433</c:v>
                </c:pt>
                <c:pt idx="1393">
                  <c:v>0.47234895719749465</c:v>
                </c:pt>
                <c:pt idx="1394">
                  <c:v>0.4725333831915397</c:v>
                </c:pt>
                <c:pt idx="1395">
                  <c:v>0.47270293242089628</c:v>
                </c:pt>
                <c:pt idx="1396">
                  <c:v>0.47277028079706768</c:v>
                </c:pt>
                <c:pt idx="1397">
                  <c:v>0.47281316877067042</c:v>
                </c:pt>
                <c:pt idx="1398">
                  <c:v>0.47283159634170202</c:v>
                </c:pt>
                <c:pt idx="1399">
                  <c:v>0.47282556351016236</c:v>
                </c:pt>
                <c:pt idx="1400">
                  <c:v>0.47279507027605167</c:v>
                </c:pt>
                <c:pt idx="1401">
                  <c:v>0.47274011663936938</c:v>
                </c:pt>
                <c:pt idx="1402">
                  <c:v>0.47266070260011633</c:v>
                </c:pt>
                <c:pt idx="1403">
                  <c:v>0.47274505306929671</c:v>
                </c:pt>
                <c:pt idx="1404">
                  <c:v>0.47261065462701102</c:v>
                </c:pt>
                <c:pt idx="1405">
                  <c:v>0.47248556339217201</c:v>
                </c:pt>
                <c:pt idx="1406">
                  <c:v>0.47236977936478058</c:v>
                </c:pt>
                <c:pt idx="1407">
                  <c:v>0.47226330254483634</c:v>
                </c:pt>
                <c:pt idx="1408">
                  <c:v>0.472166132932339</c:v>
                </c:pt>
                <c:pt idx="1409">
                  <c:v>0.47207827052728929</c:v>
                </c:pt>
                <c:pt idx="1410">
                  <c:v>0.47199971532968638</c:v>
                </c:pt>
                <c:pt idx="1411">
                  <c:v>0.47193046733953103</c:v>
                </c:pt>
                <c:pt idx="1412">
                  <c:v>0.47187052655682238</c:v>
                </c:pt>
                <c:pt idx="1413">
                  <c:v>0.47181989298156163</c:v>
                </c:pt>
                <c:pt idx="1414">
                  <c:v>0.47177856661374767</c:v>
                </c:pt>
                <c:pt idx="1415">
                  <c:v>0.47174654745338068</c:v>
                </c:pt>
                <c:pt idx="1416">
                  <c:v>0.47172383550046137</c:v>
                </c:pt>
                <c:pt idx="1417">
                  <c:v>0.47171043075498903</c:v>
                </c:pt>
                <c:pt idx="1418">
                  <c:v>0.47163728147138334</c:v>
                </c:pt>
                <c:pt idx="1419">
                  <c:v>0.47160853023458166</c:v>
                </c:pt>
                <c:pt idx="1420">
                  <c:v>0.47166737198065567</c:v>
                </c:pt>
                <c:pt idx="1421">
                  <c:v>0.47180419727337103</c:v>
                </c:pt>
                <c:pt idx="1422">
                  <c:v>0.47196947030524766</c:v>
                </c:pt>
                <c:pt idx="1423">
                  <c:v>0.47212376492428065</c:v>
                </c:pt>
                <c:pt idx="1424">
                  <c:v>0.47224963268203868</c:v>
                </c:pt>
                <c:pt idx="1425">
                  <c:v>0.47232833550531467</c:v>
                </c:pt>
                <c:pt idx="1426">
                  <c:v>0.47239533471423639</c:v>
                </c:pt>
                <c:pt idx="1427">
                  <c:v>0.47243853089827609</c:v>
                </c:pt>
                <c:pt idx="1428">
                  <c:v>0.47249440310533536</c:v>
                </c:pt>
                <c:pt idx="1429">
                  <c:v>0.47254004162846064</c:v>
                </c:pt>
                <c:pt idx="1430">
                  <c:v>0.47256736114772036</c:v>
                </c:pt>
                <c:pt idx="1431">
                  <c:v>0.47258000189322136</c:v>
                </c:pt>
                <c:pt idx="1432">
                  <c:v>0.47261739727237534</c:v>
                </c:pt>
                <c:pt idx="1433">
                  <c:v>0.47274246535301073</c:v>
                </c:pt>
                <c:pt idx="1434">
                  <c:v>0.47290468261424401</c:v>
                </c:pt>
                <c:pt idx="1435">
                  <c:v>0.47310753160535995</c:v>
                </c:pt>
                <c:pt idx="1436">
                  <c:v>0.47336821767074966</c:v>
                </c:pt>
                <c:pt idx="1437">
                  <c:v>0.47355654983106771</c:v>
                </c:pt>
                <c:pt idx="1438">
                  <c:v>0.47367685720903302</c:v>
                </c:pt>
                <c:pt idx="1439">
                  <c:v>0.47370485498075005</c:v>
                </c:pt>
                <c:pt idx="1440">
                  <c:v>0.47365520736295469</c:v>
                </c:pt>
                <c:pt idx="1441">
                  <c:v>0.473552687847486</c:v>
                </c:pt>
                <c:pt idx="1442">
                  <c:v>0.47342800442228766</c:v>
                </c:pt>
                <c:pt idx="1443">
                  <c:v>0.47331845696266467</c:v>
                </c:pt>
                <c:pt idx="1444">
                  <c:v>0.47321823306333233</c:v>
                </c:pt>
                <c:pt idx="1445">
                  <c:v>0.47314186510972261</c:v>
                </c:pt>
                <c:pt idx="1446">
                  <c:v>0.47307884379874537</c:v>
                </c:pt>
                <c:pt idx="1447">
                  <c:v>0.47301863153345369</c:v>
                </c:pt>
                <c:pt idx="1448">
                  <c:v>0.47296082528814098</c:v>
                </c:pt>
                <c:pt idx="1449">
                  <c:v>0.47288123861261905</c:v>
                </c:pt>
                <c:pt idx="1450">
                  <c:v>0.47277463812711368</c:v>
                </c:pt>
                <c:pt idx="1451">
                  <c:v>0.47261906418049299</c:v>
                </c:pt>
                <c:pt idx="1452">
                  <c:v>0.47240577805187867</c:v>
                </c:pt>
                <c:pt idx="1453">
                  <c:v>0.47218081193692335</c:v>
                </c:pt>
                <c:pt idx="1454">
                  <c:v>0.47194099241778037</c:v>
                </c:pt>
                <c:pt idx="1455">
                  <c:v>0.47169215499847067</c:v>
                </c:pt>
                <c:pt idx="1456">
                  <c:v>0.47143910267088834</c:v>
                </c:pt>
                <c:pt idx="1457">
                  <c:v>0.47117223606792002</c:v>
                </c:pt>
                <c:pt idx="1458">
                  <c:v>0.47084905184033204</c:v>
                </c:pt>
                <c:pt idx="1459">
                  <c:v>0.47044611317801865</c:v>
                </c:pt>
                <c:pt idx="1460">
                  <c:v>0.47001236648043432</c:v>
                </c:pt>
                <c:pt idx="1461">
                  <c:v>0.46955982295748239</c:v>
                </c:pt>
                <c:pt idx="1462">
                  <c:v>0.46908364340600528</c:v>
                </c:pt>
                <c:pt idx="1463">
                  <c:v>0.46859317118227534</c:v>
                </c:pt>
                <c:pt idx="1464">
                  <c:v>0.46805833915933232</c:v>
                </c:pt>
                <c:pt idx="1465">
                  <c:v>0.46743044309670867</c:v>
                </c:pt>
                <c:pt idx="1466">
                  <c:v>0.46668296814032734</c:v>
                </c:pt>
                <c:pt idx="1467">
                  <c:v>0.46582363084587736</c:v>
                </c:pt>
                <c:pt idx="1468">
                  <c:v>0.46491446427946564</c:v>
                </c:pt>
                <c:pt idx="1469">
                  <c:v>0.46398649934640196</c:v>
                </c:pt>
                <c:pt idx="1470">
                  <c:v>0.4630667793030887</c:v>
                </c:pt>
                <c:pt idx="1471">
                  <c:v>0.462141148732784</c:v>
                </c:pt>
                <c:pt idx="1472">
                  <c:v>0.46120450225166537</c:v>
                </c:pt>
                <c:pt idx="1473">
                  <c:v>0.46019133078112867</c:v>
                </c:pt>
                <c:pt idx="1474">
                  <c:v>0.45907415010089864</c:v>
                </c:pt>
                <c:pt idx="1475">
                  <c:v>0.45783266802788036</c:v>
                </c:pt>
                <c:pt idx="1476">
                  <c:v>0.45646242168325762</c:v>
                </c:pt>
                <c:pt idx="1477">
                  <c:v>0.45497049224394731</c:v>
                </c:pt>
                <c:pt idx="1478">
                  <c:v>0.45337076578864471</c:v>
                </c:pt>
                <c:pt idx="1479">
                  <c:v>0.45165138365647062</c:v>
                </c:pt>
                <c:pt idx="1480">
                  <c:v>0.44980901169883403</c:v>
                </c:pt>
                <c:pt idx="1481">
                  <c:v>0.44783794861712334</c:v>
                </c:pt>
                <c:pt idx="1482">
                  <c:v>0.44572864524834904</c:v>
                </c:pt>
                <c:pt idx="1483">
                  <c:v>0.44346291207644101</c:v>
                </c:pt>
                <c:pt idx="1484">
                  <c:v>0.44102402658836098</c:v>
                </c:pt>
                <c:pt idx="1485">
                  <c:v>0.43841517251567302</c:v>
                </c:pt>
                <c:pt idx="1486">
                  <c:v>0.43560590810492439</c:v>
                </c:pt>
                <c:pt idx="1487">
                  <c:v>0.43261809573098703</c:v>
                </c:pt>
                <c:pt idx="1488">
                  <c:v>0.42944449726413936</c:v>
                </c:pt>
                <c:pt idx="1489">
                  <c:v>0.42609099012696833</c:v>
                </c:pt>
                <c:pt idx="1490">
                  <c:v>0.42254481747699302</c:v>
                </c:pt>
                <c:pt idx="1491">
                  <c:v>0.41881177706126632</c:v>
                </c:pt>
                <c:pt idx="1492">
                  <c:v>0.41489214474271802</c:v>
                </c:pt>
                <c:pt idx="1493">
                  <c:v>0.41079514852150495</c:v>
                </c:pt>
                <c:pt idx="1494">
                  <c:v>0.40658199324370231</c:v>
                </c:pt>
                <c:pt idx="1495">
                  <c:v>0.40232070477891035</c:v>
                </c:pt>
                <c:pt idx="1496">
                  <c:v>0.39804678194591969</c:v>
                </c:pt>
                <c:pt idx="1497">
                  <c:v>0.39381288031414829</c:v>
                </c:pt>
                <c:pt idx="1498">
                  <c:v>0.38961752170558567</c:v>
                </c:pt>
                <c:pt idx="1499">
                  <c:v>0.38547831145321232</c:v>
                </c:pt>
                <c:pt idx="1500">
                  <c:v>0.38139801741014101</c:v>
                </c:pt>
                <c:pt idx="1501">
                  <c:v>0.37739799601152463</c:v>
                </c:pt>
                <c:pt idx="1502">
                  <c:v>0.3735025675553087</c:v>
                </c:pt>
                <c:pt idx="1503">
                  <c:v>0.36976787241848535</c:v>
                </c:pt>
                <c:pt idx="1504">
                  <c:v>0.36625318587295497</c:v>
                </c:pt>
                <c:pt idx="1505">
                  <c:v>0.36298475093736737</c:v>
                </c:pt>
                <c:pt idx="1506">
                  <c:v>0.35998926570395867</c:v>
                </c:pt>
                <c:pt idx="1507">
                  <c:v>0.35726185837310664</c:v>
                </c:pt>
                <c:pt idx="1508">
                  <c:v>0.35482913467378768</c:v>
                </c:pt>
                <c:pt idx="1509">
                  <c:v>0.35270751058280131</c:v>
                </c:pt>
                <c:pt idx="1510">
                  <c:v>0.35091900987435465</c:v>
                </c:pt>
                <c:pt idx="1511">
                  <c:v>0.34947171802520338</c:v>
                </c:pt>
                <c:pt idx="1512">
                  <c:v>0.34835886403510269</c:v>
                </c:pt>
                <c:pt idx="1513">
                  <c:v>0.34754722786932363</c:v>
                </c:pt>
                <c:pt idx="1514">
                  <c:v>0.347014992889634</c:v>
                </c:pt>
                <c:pt idx="1515">
                  <c:v>0.34672940759852633</c:v>
                </c:pt>
                <c:pt idx="1516">
                  <c:v>0.34667077114522865</c:v>
                </c:pt>
                <c:pt idx="1517">
                  <c:v>0.34678269521126964</c:v>
                </c:pt>
                <c:pt idx="1518">
                  <c:v>0.34704386438224172</c:v>
                </c:pt>
                <c:pt idx="1519">
                  <c:v>0.34745292794300164</c:v>
                </c:pt>
                <c:pt idx="1520">
                  <c:v>0.34799445113599231</c:v>
                </c:pt>
                <c:pt idx="1521">
                  <c:v>0.348652456754863</c:v>
                </c:pt>
                <c:pt idx="1522">
                  <c:v>0.34942928907552168</c:v>
                </c:pt>
                <c:pt idx="1523">
                  <c:v>0.35029843687533863</c:v>
                </c:pt>
                <c:pt idx="1524">
                  <c:v>0.35124813419970802</c:v>
                </c:pt>
                <c:pt idx="1525">
                  <c:v>0.35224400382150933</c:v>
                </c:pt>
                <c:pt idx="1526">
                  <c:v>0.35326822538659997</c:v>
                </c:pt>
                <c:pt idx="1527">
                  <c:v>0.35435165144799302</c:v>
                </c:pt>
                <c:pt idx="1528">
                  <c:v>0.35544611311880697</c:v>
                </c:pt>
                <c:pt idx="1529">
                  <c:v>0.35653122514344399</c:v>
                </c:pt>
                <c:pt idx="1530">
                  <c:v>0.35761000728973263</c:v>
                </c:pt>
                <c:pt idx="1531">
                  <c:v>0.35869253560214398</c:v>
                </c:pt>
                <c:pt idx="1532">
                  <c:v>0.35976438125002136</c:v>
                </c:pt>
                <c:pt idx="1533">
                  <c:v>0.36083111946862562</c:v>
                </c:pt>
                <c:pt idx="1534">
                  <c:v>0.36189424699130601</c:v>
                </c:pt>
                <c:pt idx="1535">
                  <c:v>0.36293543795065969</c:v>
                </c:pt>
                <c:pt idx="1536">
                  <c:v>0.36396211634461834</c:v>
                </c:pt>
                <c:pt idx="1537">
                  <c:v>0.36501433901909069</c:v>
                </c:pt>
                <c:pt idx="1538">
                  <c:v>0.36606808323325768</c:v>
                </c:pt>
                <c:pt idx="1539">
                  <c:v>0.36713901867074966</c:v>
                </c:pt>
                <c:pt idx="1540">
                  <c:v>0.36821818895973307</c:v>
                </c:pt>
                <c:pt idx="1541">
                  <c:v>0.36927299961120164</c:v>
                </c:pt>
                <c:pt idx="1542">
                  <c:v>0.3702905726355567</c:v>
                </c:pt>
                <c:pt idx="1543">
                  <c:v>0.37127814234445361</c:v>
                </c:pt>
                <c:pt idx="1544">
                  <c:v>0.37223989966126836</c:v>
                </c:pt>
                <c:pt idx="1545">
                  <c:v>0.37315992490932498</c:v>
                </c:pt>
                <c:pt idx="1546">
                  <c:v>0.37402488889080038</c:v>
                </c:pt>
                <c:pt idx="1547">
                  <c:v>0.37485190888751463</c:v>
                </c:pt>
                <c:pt idx="1548">
                  <c:v>0.37564610047219765</c:v>
                </c:pt>
                <c:pt idx="1549">
                  <c:v>0.37638329970851903</c:v>
                </c:pt>
                <c:pt idx="1550">
                  <c:v>0.37708489406975798</c:v>
                </c:pt>
                <c:pt idx="1551">
                  <c:v>0.37775052887122501</c:v>
                </c:pt>
                <c:pt idx="1552">
                  <c:v>0.37843351836236572</c:v>
                </c:pt>
                <c:pt idx="1553">
                  <c:v>0.37915138119873598</c:v>
                </c:pt>
                <c:pt idx="1554">
                  <c:v>0.37990463770705363</c:v>
                </c:pt>
                <c:pt idx="1555">
                  <c:v>0.38073860583003771</c:v>
                </c:pt>
                <c:pt idx="1556">
                  <c:v>0.38161413416038509</c:v>
                </c:pt>
                <c:pt idx="1557">
                  <c:v>0.38245748731295598</c:v>
                </c:pt>
                <c:pt idx="1558">
                  <c:v>0.38327186551785203</c:v>
                </c:pt>
                <c:pt idx="1559">
                  <c:v>0.38409437898774695</c:v>
                </c:pt>
                <c:pt idx="1560">
                  <c:v>0.38490965605379768</c:v>
                </c:pt>
                <c:pt idx="1561">
                  <c:v>0.38573880614254302</c:v>
                </c:pt>
                <c:pt idx="1562">
                  <c:v>0.38660932842768031</c:v>
                </c:pt>
                <c:pt idx="1563">
                  <c:v>0.38747931263511198</c:v>
                </c:pt>
                <c:pt idx="1564">
                  <c:v>0.38831634466342901</c:v>
                </c:pt>
                <c:pt idx="1565">
                  <c:v>0.38914622154246631</c:v>
                </c:pt>
                <c:pt idx="1566">
                  <c:v>0.38998050634917764</c:v>
                </c:pt>
                <c:pt idx="1567">
                  <c:v>0.39080823859180597</c:v>
                </c:pt>
                <c:pt idx="1568">
                  <c:v>0.391635899986088</c:v>
                </c:pt>
                <c:pt idx="1569">
                  <c:v>0.39246261817524469</c:v>
                </c:pt>
                <c:pt idx="1570">
                  <c:v>0.39328045624747565</c:v>
                </c:pt>
                <c:pt idx="1571">
                  <c:v>0.39407601386015334</c:v>
                </c:pt>
                <c:pt idx="1572">
                  <c:v>0.39487431722372462</c:v>
                </c:pt>
                <c:pt idx="1573">
                  <c:v>0.39568252509273538</c:v>
                </c:pt>
                <c:pt idx="1574">
                  <c:v>0.39646981811487031</c:v>
                </c:pt>
                <c:pt idx="1575">
                  <c:v>0.39724367076712036</c:v>
                </c:pt>
                <c:pt idx="1576">
                  <c:v>0.39799680307799368</c:v>
                </c:pt>
                <c:pt idx="1577">
                  <c:v>0.39870330496281231</c:v>
                </c:pt>
                <c:pt idx="1578">
                  <c:v>0.39940460203929334</c:v>
                </c:pt>
                <c:pt idx="1579">
                  <c:v>0.40012365099229769</c:v>
                </c:pt>
                <c:pt idx="1580">
                  <c:v>0.40086002334746368</c:v>
                </c:pt>
                <c:pt idx="1581">
                  <c:v>0.40163929533148507</c:v>
                </c:pt>
                <c:pt idx="1582">
                  <c:v>0.40243633418186997</c:v>
                </c:pt>
                <c:pt idx="1583">
                  <c:v>0.40323787690772095</c:v>
                </c:pt>
                <c:pt idx="1584">
                  <c:v>0.40403252578077797</c:v>
                </c:pt>
                <c:pt idx="1585">
                  <c:v>0.40479743694478998</c:v>
                </c:pt>
                <c:pt idx="1586">
                  <c:v>0.40552709615308435</c:v>
                </c:pt>
                <c:pt idx="1587">
                  <c:v>0.40626652600769503</c:v>
                </c:pt>
                <c:pt idx="1588">
                  <c:v>0.40705883020972933</c:v>
                </c:pt>
                <c:pt idx="1589">
                  <c:v>0.40787149183544896</c:v>
                </c:pt>
                <c:pt idx="1590">
                  <c:v>0.40872122938173</c:v>
                </c:pt>
                <c:pt idx="1591">
                  <c:v>0.40959046020929035</c:v>
                </c:pt>
                <c:pt idx="1592">
                  <c:v>0.41043746463173264</c:v>
                </c:pt>
                <c:pt idx="1593">
                  <c:v>0.41127485555084936</c:v>
                </c:pt>
                <c:pt idx="1594">
                  <c:v>0.41214302606700864</c:v>
                </c:pt>
                <c:pt idx="1595">
                  <c:v>0.41304164457787734</c:v>
                </c:pt>
                <c:pt idx="1596">
                  <c:v>0.413946964082964</c:v>
                </c:pt>
                <c:pt idx="1597">
                  <c:v>0.41486246030533264</c:v>
                </c:pt>
                <c:pt idx="1598">
                  <c:v>0.41578513635050535</c:v>
                </c:pt>
                <c:pt idx="1599">
                  <c:v>0.41670737443474032</c:v>
                </c:pt>
                <c:pt idx="1600">
                  <c:v>0.41762910364913264</c:v>
                </c:pt>
                <c:pt idx="1601">
                  <c:v>0.41857551720156932</c:v>
                </c:pt>
                <c:pt idx="1602">
                  <c:v>0.41951550342590799</c:v>
                </c:pt>
                <c:pt idx="1603">
                  <c:v>0.42042540198832601</c:v>
                </c:pt>
                <c:pt idx="1604">
                  <c:v>0.42131849501313928</c:v>
                </c:pt>
                <c:pt idx="1605">
                  <c:v>0.42217834722777131</c:v>
                </c:pt>
                <c:pt idx="1606">
                  <c:v>0.42301126217675833</c:v>
                </c:pt>
                <c:pt idx="1607">
                  <c:v>0.42383140022971338</c:v>
                </c:pt>
                <c:pt idx="1608">
                  <c:v>0.42460549818139265</c:v>
                </c:pt>
                <c:pt idx="1609">
                  <c:v>0.42535538929439265</c:v>
                </c:pt>
                <c:pt idx="1610">
                  <c:v>0.42608163369795832</c:v>
                </c:pt>
                <c:pt idx="1611">
                  <c:v>0.42679906121434369</c:v>
                </c:pt>
                <c:pt idx="1612">
                  <c:v>0.42752193605878058</c:v>
                </c:pt>
                <c:pt idx="1613">
                  <c:v>0.42824893424417132</c:v>
                </c:pt>
                <c:pt idx="1614">
                  <c:v>0.4289991108962527</c:v>
                </c:pt>
                <c:pt idx="1615">
                  <c:v>0.42976163541338103</c:v>
                </c:pt>
                <c:pt idx="1616">
                  <c:v>0.43054988483797435</c:v>
                </c:pt>
                <c:pt idx="1617">
                  <c:v>0.43135979019729537</c:v>
                </c:pt>
                <c:pt idx="1618">
                  <c:v>0.4321773145529213</c:v>
                </c:pt>
                <c:pt idx="1619">
                  <c:v>0.43300840178311334</c:v>
                </c:pt>
                <c:pt idx="1620">
                  <c:v>0.43384177228528498</c:v>
                </c:pt>
                <c:pt idx="1621">
                  <c:v>0.43469657599554762</c:v>
                </c:pt>
                <c:pt idx="1622">
                  <c:v>0.43553303821024397</c:v>
                </c:pt>
                <c:pt idx="1623">
                  <c:v>0.43634368223553371</c:v>
                </c:pt>
                <c:pt idx="1624">
                  <c:v>0.43712826408158739</c:v>
                </c:pt>
                <c:pt idx="1625">
                  <c:v>0.43786254279987596</c:v>
                </c:pt>
                <c:pt idx="1626">
                  <c:v>0.43853853515184399</c:v>
                </c:pt>
                <c:pt idx="1627">
                  <c:v>0.4391823093433353</c:v>
                </c:pt>
                <c:pt idx="1628">
                  <c:v>0.43980984155125635</c:v>
                </c:pt>
                <c:pt idx="1629">
                  <c:v>0.44041443163766764</c:v>
                </c:pt>
                <c:pt idx="1630">
                  <c:v>0.440995223315714</c:v>
                </c:pt>
                <c:pt idx="1631">
                  <c:v>0.44152878552163272</c:v>
                </c:pt>
                <c:pt idx="1632">
                  <c:v>0.44202014331542966</c:v>
                </c:pt>
                <c:pt idx="1633">
                  <c:v>0.44247242202837106</c:v>
                </c:pt>
                <c:pt idx="1634">
                  <c:v>0.442869915288225</c:v>
                </c:pt>
                <c:pt idx="1635">
                  <c:v>0.44323862846094569</c:v>
                </c:pt>
                <c:pt idx="1636">
                  <c:v>0.44359251331183502</c:v>
                </c:pt>
                <c:pt idx="1637">
                  <c:v>0.443938958321691</c:v>
                </c:pt>
                <c:pt idx="1638">
                  <c:v>0.444301433083093</c:v>
                </c:pt>
                <c:pt idx="1639">
                  <c:v>0.44468064330664703</c:v>
                </c:pt>
                <c:pt idx="1640">
                  <c:v>0.4450809965153561</c:v>
                </c:pt>
                <c:pt idx="1641">
                  <c:v>0.44551638617638534</c:v>
                </c:pt>
                <c:pt idx="1642">
                  <c:v>0.44598462900603769</c:v>
                </c:pt>
                <c:pt idx="1643">
                  <c:v>0.44646906875213838</c:v>
                </c:pt>
                <c:pt idx="1644">
                  <c:v>0.44696559422798637</c:v>
                </c:pt>
                <c:pt idx="1645">
                  <c:v>0.44747642861524772</c:v>
                </c:pt>
                <c:pt idx="1646">
                  <c:v>0.44800578270478297</c:v>
                </c:pt>
                <c:pt idx="1647">
                  <c:v>0.4485426935258483</c:v>
                </c:pt>
                <c:pt idx="1648">
                  <c:v>0.44908412433129935</c:v>
                </c:pt>
                <c:pt idx="1649">
                  <c:v>0.44963141342192464</c:v>
                </c:pt>
                <c:pt idx="1650">
                  <c:v>0.4501586278073863</c:v>
                </c:pt>
                <c:pt idx="1651">
                  <c:v>0.45063075103741768</c:v>
                </c:pt>
                <c:pt idx="1652">
                  <c:v>0.45106570752783398</c:v>
                </c:pt>
                <c:pt idx="1653">
                  <c:v>0.45147545927327798</c:v>
                </c:pt>
                <c:pt idx="1654">
                  <c:v>0.45187880870128466</c:v>
                </c:pt>
                <c:pt idx="1655">
                  <c:v>0.45228904181837198</c:v>
                </c:pt>
                <c:pt idx="1656">
                  <c:v>0.45273334875611537</c:v>
                </c:pt>
                <c:pt idx="1657">
                  <c:v>0.45319084440403029</c:v>
                </c:pt>
                <c:pt idx="1658">
                  <c:v>0.45363597376276599</c:v>
                </c:pt>
                <c:pt idx="1659">
                  <c:v>0.45407146724691366</c:v>
                </c:pt>
                <c:pt idx="1660">
                  <c:v>0.45448540290865269</c:v>
                </c:pt>
                <c:pt idx="1661">
                  <c:v>0.45489193109817466</c:v>
                </c:pt>
                <c:pt idx="1662">
                  <c:v>0.45530540253476165</c:v>
                </c:pt>
                <c:pt idx="1663">
                  <c:v>0.45571668185409697</c:v>
                </c:pt>
                <c:pt idx="1664">
                  <c:v>0.45614653976112002</c:v>
                </c:pt>
                <c:pt idx="1665">
                  <c:v>0.4565691299023637</c:v>
                </c:pt>
                <c:pt idx="1666">
                  <c:v>0.45697255027923461</c:v>
                </c:pt>
                <c:pt idx="1667">
                  <c:v>0.45735275596962427</c:v>
                </c:pt>
                <c:pt idx="1668">
                  <c:v>0.45772245242046666</c:v>
                </c:pt>
                <c:pt idx="1669">
                  <c:v>0.45810074666962164</c:v>
                </c:pt>
                <c:pt idx="1670">
                  <c:v>0.45850010612977732</c:v>
                </c:pt>
                <c:pt idx="1671">
                  <c:v>0.45890364305478665</c:v>
                </c:pt>
                <c:pt idx="1672">
                  <c:v>0.45928215013854934</c:v>
                </c:pt>
                <c:pt idx="1673">
                  <c:v>0.45965007380713069</c:v>
                </c:pt>
                <c:pt idx="1674">
                  <c:v>0.45998297396754034</c:v>
                </c:pt>
                <c:pt idx="1675">
                  <c:v>0.4602732650896797</c:v>
                </c:pt>
                <c:pt idx="1676">
                  <c:v>0.46053016520534573</c:v>
                </c:pt>
                <c:pt idx="1677">
                  <c:v>0.46075541582638668</c:v>
                </c:pt>
                <c:pt idx="1678">
                  <c:v>0.46093650586680868</c:v>
                </c:pt>
                <c:pt idx="1679">
                  <c:v>0.46105750147615532</c:v>
                </c:pt>
                <c:pt idx="1680">
                  <c:v>0.46115240750435166</c:v>
                </c:pt>
                <c:pt idx="1681">
                  <c:v>0.46122512412323302</c:v>
                </c:pt>
                <c:pt idx="1682">
                  <c:v>0.46131806259755964</c:v>
                </c:pt>
                <c:pt idx="1683">
                  <c:v>0.46151219794231363</c:v>
                </c:pt>
                <c:pt idx="1684">
                  <c:v>0.46177922024627899</c:v>
                </c:pt>
                <c:pt idx="1685">
                  <c:v>0.46208362905557832</c:v>
                </c:pt>
                <c:pt idx="1686">
                  <c:v>0.46243364726692598</c:v>
                </c:pt>
                <c:pt idx="1687">
                  <c:v>0.46280740490302902</c:v>
                </c:pt>
                <c:pt idx="1688">
                  <c:v>0.46317437958686769</c:v>
                </c:pt>
                <c:pt idx="1689">
                  <c:v>0.46356319289317299</c:v>
                </c:pt>
                <c:pt idx="1690">
                  <c:v>0.46398638219002436</c:v>
                </c:pt>
                <c:pt idx="1691">
                  <c:v>0.46442965894108473</c:v>
                </c:pt>
                <c:pt idx="1692">
                  <c:v>0.46488069023934669</c:v>
                </c:pt>
                <c:pt idx="1693">
                  <c:v>0.465323840371072</c:v>
                </c:pt>
                <c:pt idx="1694">
                  <c:v>0.46574113790136534</c:v>
                </c:pt>
                <c:pt idx="1695">
                  <c:v>0.46613054660257802</c:v>
                </c:pt>
                <c:pt idx="1696">
                  <c:v>0.46650510596397599</c:v>
                </c:pt>
                <c:pt idx="1697">
                  <c:v>0.46683644019457465</c:v>
                </c:pt>
                <c:pt idx="1698">
                  <c:v>0.46717689311190203</c:v>
                </c:pt>
                <c:pt idx="1699">
                  <c:v>0.46752108895231698</c:v>
                </c:pt>
                <c:pt idx="1700">
                  <c:v>0.46782292953362231</c:v>
                </c:pt>
                <c:pt idx="1701">
                  <c:v>0.46811304116577102</c:v>
                </c:pt>
                <c:pt idx="1702">
                  <c:v>0.46835697361726264</c:v>
                </c:pt>
                <c:pt idx="1703">
                  <c:v>0.46851664834163431</c:v>
                </c:pt>
                <c:pt idx="1704">
                  <c:v>0.46864083886808833</c:v>
                </c:pt>
                <c:pt idx="1705">
                  <c:v>0.46875222628230201</c:v>
                </c:pt>
                <c:pt idx="1706">
                  <c:v>0.46884356734830829</c:v>
                </c:pt>
                <c:pt idx="1707">
                  <c:v>0.4689411488620186</c:v>
                </c:pt>
                <c:pt idx="1708">
                  <c:v>0.46903397128443397</c:v>
                </c:pt>
                <c:pt idx="1709">
                  <c:v>0.46912851948499473</c:v>
                </c:pt>
                <c:pt idx="1710">
                  <c:v>0.46924465390611364</c:v>
                </c:pt>
                <c:pt idx="1711">
                  <c:v>0.46939803323573798</c:v>
                </c:pt>
                <c:pt idx="1712">
                  <c:v>0.469611361061338</c:v>
                </c:pt>
                <c:pt idx="1713">
                  <c:v>0.46987969492127402</c:v>
                </c:pt>
                <c:pt idx="1714">
                  <c:v>0.4701635452633473</c:v>
                </c:pt>
                <c:pt idx="1715">
                  <c:v>0.47045194308369104</c:v>
                </c:pt>
                <c:pt idx="1716">
                  <c:v>0.47071635531746131</c:v>
                </c:pt>
                <c:pt idx="1717">
                  <c:v>0.47095763955606468</c:v>
                </c:pt>
                <c:pt idx="1718">
                  <c:v>0.47117091135046341</c:v>
                </c:pt>
                <c:pt idx="1719">
                  <c:v>0.47141695156371261</c:v>
                </c:pt>
                <c:pt idx="1720">
                  <c:v>0.4717099114410353</c:v>
                </c:pt>
                <c:pt idx="1721">
                  <c:v>0.47203567744503999</c:v>
                </c:pt>
                <c:pt idx="1722">
                  <c:v>0.47240334830915964</c:v>
                </c:pt>
                <c:pt idx="1723">
                  <c:v>0.47275294269718399</c:v>
                </c:pt>
                <c:pt idx="1724">
                  <c:v>0.47305004049303667</c:v>
                </c:pt>
                <c:pt idx="1725">
                  <c:v>0.47332977865555298</c:v>
                </c:pt>
                <c:pt idx="1726">
                  <c:v>0.47355895834274836</c:v>
                </c:pt>
                <c:pt idx="1727">
                  <c:v>0.47381489422982304</c:v>
                </c:pt>
                <c:pt idx="1728">
                  <c:v>0.47407900864618008</c:v>
                </c:pt>
                <c:pt idx="1729">
                  <c:v>0.47431007632319</c:v>
                </c:pt>
                <c:pt idx="1730">
                  <c:v>0.47453558346439401</c:v>
                </c:pt>
                <c:pt idx="1731">
                  <c:v>0.47467759229312967</c:v>
                </c:pt>
                <c:pt idx="1732">
                  <c:v>0.47474566405221202</c:v>
                </c:pt>
                <c:pt idx="1733">
                  <c:v>0.47478064469202796</c:v>
                </c:pt>
                <c:pt idx="1734">
                  <c:v>0.47479657160495198</c:v>
                </c:pt>
                <c:pt idx="1735">
                  <c:v>0.47479142291979298</c:v>
                </c:pt>
                <c:pt idx="1736">
                  <c:v>0.47477149876081937</c:v>
                </c:pt>
                <c:pt idx="1737">
                  <c:v>0.47473953130464802</c:v>
                </c:pt>
                <c:pt idx="1738">
                  <c:v>0.47468219387526367</c:v>
                </c:pt>
                <c:pt idx="1739">
                  <c:v>0.47458666310199332</c:v>
                </c:pt>
                <c:pt idx="1740">
                  <c:v>0.47448224478427231</c:v>
                </c:pt>
                <c:pt idx="1741">
                  <c:v>0.47441904828080067</c:v>
                </c:pt>
                <c:pt idx="1742">
                  <c:v>0.47435604673632598</c:v>
                </c:pt>
                <c:pt idx="1743">
                  <c:v>0.47421044948762736</c:v>
                </c:pt>
                <c:pt idx="1744">
                  <c:v>0.4740124324510997</c:v>
                </c:pt>
                <c:pt idx="1745">
                  <c:v>0.4737281959657797</c:v>
                </c:pt>
                <c:pt idx="1746">
                  <c:v>0.47340137472277871</c:v>
                </c:pt>
                <c:pt idx="1747">
                  <c:v>0.47305845899577537</c:v>
                </c:pt>
                <c:pt idx="1748">
                  <c:v>0.47275079940255232</c:v>
                </c:pt>
                <c:pt idx="1749">
                  <c:v>0.47243969000384661</c:v>
                </c:pt>
                <c:pt idx="1750">
                  <c:v>0.47208371559851003</c:v>
                </c:pt>
                <c:pt idx="1751">
                  <c:v>0.47170731381736536</c:v>
                </c:pt>
                <c:pt idx="1752">
                  <c:v>0.47126047889196498</c:v>
                </c:pt>
                <c:pt idx="1753">
                  <c:v>0.47079829434165305</c:v>
                </c:pt>
                <c:pt idx="1754">
                  <c:v>0.47037884963879867</c:v>
                </c:pt>
                <c:pt idx="1755">
                  <c:v>0.46995675941888299</c:v>
                </c:pt>
                <c:pt idx="1756">
                  <c:v>0.46955753781501763</c:v>
                </c:pt>
                <c:pt idx="1757">
                  <c:v>0.46914179310915133</c:v>
                </c:pt>
                <c:pt idx="1758">
                  <c:v>0.46867318821822468</c:v>
                </c:pt>
                <c:pt idx="1759">
                  <c:v>0.46815360844474424</c:v>
                </c:pt>
                <c:pt idx="1760">
                  <c:v>0.46756171759783233</c:v>
                </c:pt>
                <c:pt idx="1761">
                  <c:v>0.46694062865555969</c:v>
                </c:pt>
                <c:pt idx="1762">
                  <c:v>0.4663244764700103</c:v>
                </c:pt>
                <c:pt idx="1763">
                  <c:v>0.46573753156414233</c:v>
                </c:pt>
                <c:pt idx="1764">
                  <c:v>0.465185717664927</c:v>
                </c:pt>
                <c:pt idx="1765">
                  <c:v>0.46466061110784468</c:v>
                </c:pt>
                <c:pt idx="1766">
                  <c:v>0.46418368039378438</c:v>
                </c:pt>
                <c:pt idx="1767">
                  <c:v>0.46369100067886299</c:v>
                </c:pt>
                <c:pt idx="1768">
                  <c:v>0.46319052990668635</c:v>
                </c:pt>
                <c:pt idx="1769">
                  <c:v>0.46273137294230832</c:v>
                </c:pt>
                <c:pt idx="1770">
                  <c:v>0.4622544540793227</c:v>
                </c:pt>
                <c:pt idx="1771">
                  <c:v>0.46170071931286766</c:v>
                </c:pt>
                <c:pt idx="1772">
                  <c:v>0.46111804114860772</c:v>
                </c:pt>
                <c:pt idx="1773">
                  <c:v>0.46051129020575199</c:v>
                </c:pt>
                <c:pt idx="1774">
                  <c:v>0.45988576017300503</c:v>
                </c:pt>
                <c:pt idx="1775">
                  <c:v>0.45931809107038868</c:v>
                </c:pt>
                <c:pt idx="1776">
                  <c:v>0.45876844015236468</c:v>
                </c:pt>
                <c:pt idx="1777">
                  <c:v>0.45824393235073596</c:v>
                </c:pt>
                <c:pt idx="1778">
                  <c:v>0.45773021687877469</c:v>
                </c:pt>
                <c:pt idx="1779">
                  <c:v>0.45720576931853563</c:v>
                </c:pt>
                <c:pt idx="1780">
                  <c:v>0.45668431702101869</c:v>
                </c:pt>
                <c:pt idx="1781">
                  <c:v>0.456143692977381</c:v>
                </c:pt>
                <c:pt idx="1782">
                  <c:v>0.45557743101872766</c:v>
                </c:pt>
                <c:pt idx="1783">
                  <c:v>0.455018222030382</c:v>
                </c:pt>
                <c:pt idx="1784">
                  <c:v>0.45445099438260167</c:v>
                </c:pt>
                <c:pt idx="1785">
                  <c:v>0.45386541851989498</c:v>
                </c:pt>
                <c:pt idx="1786">
                  <c:v>0.45324958175753299</c:v>
                </c:pt>
                <c:pt idx="1787">
                  <c:v>0.45258659574075799</c:v>
                </c:pt>
                <c:pt idx="1788">
                  <c:v>0.45185216950678231</c:v>
                </c:pt>
                <c:pt idx="1789">
                  <c:v>0.45109255722153202</c:v>
                </c:pt>
                <c:pt idx="1790">
                  <c:v>0.45034257760247698</c:v>
                </c:pt>
                <c:pt idx="1791">
                  <c:v>0.44957675661414437</c:v>
                </c:pt>
                <c:pt idx="1792">
                  <c:v>0.44881698062786329</c:v>
                </c:pt>
                <c:pt idx="1793">
                  <c:v>0.44804115782854997</c:v>
                </c:pt>
                <c:pt idx="1794">
                  <c:v>0.447207375940122</c:v>
                </c:pt>
                <c:pt idx="1795">
                  <c:v>0.44633856597934235</c:v>
                </c:pt>
                <c:pt idx="1796">
                  <c:v>0.44541341702953202</c:v>
                </c:pt>
                <c:pt idx="1797">
                  <c:v>0.4444296281434173</c:v>
                </c:pt>
                <c:pt idx="1798">
                  <c:v>0.44339879865558102</c:v>
                </c:pt>
                <c:pt idx="1799">
                  <c:v>0.44228372360140433</c:v>
                </c:pt>
                <c:pt idx="1800">
                  <c:v>0.44114176786635134</c:v>
                </c:pt>
                <c:pt idx="1801">
                  <c:v>0.44004971483994632</c:v>
                </c:pt>
                <c:pt idx="1802">
                  <c:v>0.43898297276237397</c:v>
                </c:pt>
                <c:pt idx="1803">
                  <c:v>0.43799311630972199</c:v>
                </c:pt>
                <c:pt idx="1804">
                  <c:v>0.43705356916947197</c:v>
                </c:pt>
                <c:pt idx="1805">
                  <c:v>0.43612545948825404</c:v>
                </c:pt>
                <c:pt idx="1806">
                  <c:v>0.43526935894855834</c:v>
                </c:pt>
                <c:pt idx="1807">
                  <c:v>0.43445806457895997</c:v>
                </c:pt>
                <c:pt idx="1808">
                  <c:v>0.43374442286000098</c:v>
                </c:pt>
                <c:pt idx="1809">
                  <c:v>0.43317239125941304</c:v>
                </c:pt>
                <c:pt idx="1810">
                  <c:v>0.4327420347104583</c:v>
                </c:pt>
                <c:pt idx="1811">
                  <c:v>0.43247445724480965</c:v>
                </c:pt>
                <c:pt idx="1812">
                  <c:v>0.43239811471433537</c:v>
                </c:pt>
                <c:pt idx="1813">
                  <c:v>0.4324770569721374</c:v>
                </c:pt>
                <c:pt idx="1814">
                  <c:v>0.43266469986122164</c:v>
                </c:pt>
                <c:pt idx="1815">
                  <c:v>0.43294873836154696</c:v>
                </c:pt>
                <c:pt idx="1816">
                  <c:v>0.43331756987299336</c:v>
                </c:pt>
                <c:pt idx="1817">
                  <c:v>0.43378843914543636</c:v>
                </c:pt>
                <c:pt idx="1818">
                  <c:v>0.43435519743106904</c:v>
                </c:pt>
                <c:pt idx="1819">
                  <c:v>0.43496606587698766</c:v>
                </c:pt>
                <c:pt idx="1820">
                  <c:v>0.43558307959056569</c:v>
                </c:pt>
                <c:pt idx="1821">
                  <c:v>0.436177636854782</c:v>
                </c:pt>
                <c:pt idx="1822">
                  <c:v>0.43673656812515738</c:v>
                </c:pt>
                <c:pt idx="1823">
                  <c:v>0.43730296778150368</c:v>
                </c:pt>
                <c:pt idx="1824">
                  <c:v>0.43785740190573796</c:v>
                </c:pt>
                <c:pt idx="1825">
                  <c:v>0.43836239482099365</c:v>
                </c:pt>
                <c:pt idx="1826">
                  <c:v>0.43879750364569531</c:v>
                </c:pt>
                <c:pt idx="1827">
                  <c:v>0.43915791067113802</c:v>
                </c:pt>
                <c:pt idx="1828">
                  <c:v>0.43940588321930668</c:v>
                </c:pt>
                <c:pt idx="1829">
                  <c:v>0.43959820652534071</c:v>
                </c:pt>
                <c:pt idx="1830">
                  <c:v>0.43973776889076827</c:v>
                </c:pt>
                <c:pt idx="1831">
                  <c:v>0.43980503289410366</c:v>
                </c:pt>
                <c:pt idx="1832">
                  <c:v>0.43982263758517631</c:v>
                </c:pt>
                <c:pt idx="1833">
                  <c:v>0.43978159322218535</c:v>
                </c:pt>
                <c:pt idx="1834">
                  <c:v>0.43972517830859231</c:v>
                </c:pt>
                <c:pt idx="1835">
                  <c:v>0.4396830758416907</c:v>
                </c:pt>
                <c:pt idx="1836">
                  <c:v>0.43962006806620729</c:v>
                </c:pt>
                <c:pt idx="1837">
                  <c:v>0.43956440724386897</c:v>
                </c:pt>
                <c:pt idx="1838">
                  <c:v>0.43950162431602074</c:v>
                </c:pt>
                <c:pt idx="1839">
                  <c:v>0.43943692592090899</c:v>
                </c:pt>
                <c:pt idx="1840">
                  <c:v>0.43940198324740437</c:v>
                </c:pt>
                <c:pt idx="1841">
                  <c:v>0.43937030126508031</c:v>
                </c:pt>
                <c:pt idx="1842">
                  <c:v>0.43934801664408102</c:v>
                </c:pt>
                <c:pt idx="1843">
                  <c:v>0.43930984784973698</c:v>
                </c:pt>
                <c:pt idx="1844">
                  <c:v>0.43924837519264198</c:v>
                </c:pt>
                <c:pt idx="1845">
                  <c:v>0.43917637764363532</c:v>
                </c:pt>
                <c:pt idx="1846">
                  <c:v>0.43908165906329971</c:v>
                </c:pt>
                <c:pt idx="1847">
                  <c:v>0.43894440561909004</c:v>
                </c:pt>
                <c:pt idx="1848">
                  <c:v>0.43881033461639335</c:v>
                </c:pt>
                <c:pt idx="1849">
                  <c:v>0.43871082385105603</c:v>
                </c:pt>
                <c:pt idx="1850">
                  <c:v>0.43863861985551206</c:v>
                </c:pt>
                <c:pt idx="1851">
                  <c:v>0.43862452687757597</c:v>
                </c:pt>
                <c:pt idx="1852">
                  <c:v>0.43864582366627231</c:v>
                </c:pt>
                <c:pt idx="1853">
                  <c:v>0.43866831118762334</c:v>
                </c:pt>
                <c:pt idx="1854">
                  <c:v>0.43872021801332634</c:v>
                </c:pt>
                <c:pt idx="1855">
                  <c:v>0.43882273795075272</c:v>
                </c:pt>
                <c:pt idx="1856">
                  <c:v>0.43897666413369202</c:v>
                </c:pt>
                <c:pt idx="1857">
                  <c:v>0.43918814669083334</c:v>
                </c:pt>
                <c:pt idx="1858">
                  <c:v>0.43946877703476533</c:v>
                </c:pt>
                <c:pt idx="1859">
                  <c:v>0.43980261614676736</c:v>
                </c:pt>
                <c:pt idx="1860">
                  <c:v>0.44016671257548801</c:v>
                </c:pt>
                <c:pt idx="1861">
                  <c:v>0.44053655777568462</c:v>
                </c:pt>
                <c:pt idx="1862">
                  <c:v>0.44090599818269</c:v>
                </c:pt>
                <c:pt idx="1863">
                  <c:v>0.44127424141596533</c:v>
                </c:pt>
                <c:pt idx="1864">
                  <c:v>0.44160435830776601</c:v>
                </c:pt>
                <c:pt idx="1865">
                  <c:v>0.44191016558977397</c:v>
                </c:pt>
                <c:pt idx="1866">
                  <c:v>0.44218181269326967</c:v>
                </c:pt>
                <c:pt idx="1867">
                  <c:v>0.44239713711324735</c:v>
                </c:pt>
                <c:pt idx="1868">
                  <c:v>0.44257877928134565</c:v>
                </c:pt>
                <c:pt idx="1869">
                  <c:v>0.44267820317022127</c:v>
                </c:pt>
                <c:pt idx="1870">
                  <c:v>0.44268473854348162</c:v>
                </c:pt>
                <c:pt idx="1871">
                  <c:v>0.44263793525052803</c:v>
                </c:pt>
                <c:pt idx="1872">
                  <c:v>0.44248915255092763</c:v>
                </c:pt>
                <c:pt idx="1873">
                  <c:v>0.44223084899990434</c:v>
                </c:pt>
                <c:pt idx="1874">
                  <c:v>0.44190507896002468</c:v>
                </c:pt>
                <c:pt idx="1875">
                  <c:v>0.44153358199825865</c:v>
                </c:pt>
                <c:pt idx="1876">
                  <c:v>0.4411135288071007</c:v>
                </c:pt>
                <c:pt idx="1877">
                  <c:v>0.4406636281896133</c:v>
                </c:pt>
                <c:pt idx="1878">
                  <c:v>0.44020647150285769</c:v>
                </c:pt>
                <c:pt idx="1879">
                  <c:v>0.43967143170770467</c:v>
                </c:pt>
                <c:pt idx="1880">
                  <c:v>0.4390837950714257</c:v>
                </c:pt>
                <c:pt idx="1881">
                  <c:v>0.43850105163493797</c:v>
                </c:pt>
                <c:pt idx="1882">
                  <c:v>0.43795666752269696</c:v>
                </c:pt>
                <c:pt idx="1883">
                  <c:v>0.43748053505444368</c:v>
                </c:pt>
                <c:pt idx="1884">
                  <c:v>0.43709990944427429</c:v>
                </c:pt>
                <c:pt idx="1885">
                  <c:v>0.43676324041043735</c:v>
                </c:pt>
                <c:pt idx="1886">
                  <c:v>0.43643949123321163</c:v>
                </c:pt>
                <c:pt idx="1887">
                  <c:v>0.43617010903867071</c:v>
                </c:pt>
                <c:pt idx="1888">
                  <c:v>0.4359805528852847</c:v>
                </c:pt>
                <c:pt idx="1889">
                  <c:v>0.43580661739315468</c:v>
                </c:pt>
                <c:pt idx="1890">
                  <c:v>0.43568840394554598</c:v>
                </c:pt>
                <c:pt idx="1891">
                  <c:v>0.43553069702786568</c:v>
                </c:pt>
                <c:pt idx="1892">
                  <c:v>0.43525652849444002</c:v>
                </c:pt>
                <c:pt idx="1893">
                  <c:v>0.43490682758766064</c:v>
                </c:pt>
                <c:pt idx="1894">
                  <c:v>0.43443819268325806</c:v>
                </c:pt>
                <c:pt idx="1895">
                  <c:v>0.43397494016715304</c:v>
                </c:pt>
                <c:pt idx="1896">
                  <c:v>0.43357690486306466</c:v>
                </c:pt>
                <c:pt idx="1897">
                  <c:v>0.43326343136935169</c:v>
                </c:pt>
                <c:pt idx="1898">
                  <c:v>0.43312034337462801</c:v>
                </c:pt>
                <c:pt idx="1899">
                  <c:v>0.43304415103459232</c:v>
                </c:pt>
                <c:pt idx="1900">
                  <c:v>0.43295769217990965</c:v>
                </c:pt>
                <c:pt idx="1901">
                  <c:v>0.43284227312283835</c:v>
                </c:pt>
                <c:pt idx="1902">
                  <c:v>0.43267914101333932</c:v>
                </c:pt>
                <c:pt idx="1903">
                  <c:v>0.43251677323135834</c:v>
                </c:pt>
                <c:pt idx="1904">
                  <c:v>0.4323821288140513</c:v>
                </c:pt>
                <c:pt idx="1905">
                  <c:v>0.43218501266652837</c:v>
                </c:pt>
                <c:pt idx="1906">
                  <c:v>0.43188813321825403</c:v>
                </c:pt>
                <c:pt idx="1907">
                  <c:v>0.43155477190896069</c:v>
                </c:pt>
                <c:pt idx="1908">
                  <c:v>0.431148752769902</c:v>
                </c:pt>
                <c:pt idx="1909">
                  <c:v>0.43075658685232998</c:v>
                </c:pt>
                <c:pt idx="1910">
                  <c:v>0.43044231558893431</c:v>
                </c:pt>
                <c:pt idx="1911">
                  <c:v>0.43016711353308668</c:v>
                </c:pt>
                <c:pt idx="1912">
                  <c:v>0.42990640515212902</c:v>
                </c:pt>
                <c:pt idx="1913">
                  <c:v>0.42967734194761537</c:v>
                </c:pt>
                <c:pt idx="1914">
                  <c:v>0.42943486043689433</c:v>
                </c:pt>
                <c:pt idx="1915">
                  <c:v>0.4292178450033533</c:v>
                </c:pt>
                <c:pt idx="1916">
                  <c:v>0.42903677124736533</c:v>
                </c:pt>
                <c:pt idx="1917">
                  <c:v>0.42883339160384998</c:v>
                </c:pt>
                <c:pt idx="1918">
                  <c:v>0.4285282321782023</c:v>
                </c:pt>
                <c:pt idx="1919">
                  <c:v>0.42813098689786294</c:v>
                </c:pt>
                <c:pt idx="1920">
                  <c:v>0.42756390850215764</c:v>
                </c:pt>
                <c:pt idx="1921">
                  <c:v>0.42690845936931171</c:v>
                </c:pt>
                <c:pt idx="1922">
                  <c:v>0.42624908078766799</c:v>
                </c:pt>
                <c:pt idx="1923">
                  <c:v>0.42557633557127766</c:v>
                </c:pt>
                <c:pt idx="1924">
                  <c:v>0.42505736484247442</c:v>
                </c:pt>
                <c:pt idx="1925">
                  <c:v>0.42459978647316005</c:v>
                </c:pt>
                <c:pt idx="1926">
                  <c:v>0.4242331380613244</c:v>
                </c:pt>
                <c:pt idx="1927">
                  <c:v>0.42398857002253404</c:v>
                </c:pt>
                <c:pt idx="1928">
                  <c:v>0.4236635037156597</c:v>
                </c:pt>
                <c:pt idx="1929">
                  <c:v>0.42332150073423397</c:v>
                </c:pt>
                <c:pt idx="1930">
                  <c:v>0.42300057256069629</c:v>
                </c:pt>
                <c:pt idx="1931">
                  <c:v>0.42266644470142728</c:v>
                </c:pt>
                <c:pt idx="1932">
                  <c:v>0.4223558005773887</c:v>
                </c:pt>
                <c:pt idx="1933">
                  <c:v>0.42204655148033599</c:v>
                </c:pt>
                <c:pt idx="1934">
                  <c:v>0.42167136861448534</c:v>
                </c:pt>
                <c:pt idx="1935">
                  <c:v>0.42127423916817297</c:v>
                </c:pt>
                <c:pt idx="1936">
                  <c:v>0.42093057877677603</c:v>
                </c:pt>
                <c:pt idx="1937">
                  <c:v>0.42062584240515538</c:v>
                </c:pt>
                <c:pt idx="1938">
                  <c:v>0.42034301357926535</c:v>
                </c:pt>
                <c:pt idx="1939">
                  <c:v>0.42003604597304939</c:v>
                </c:pt>
                <c:pt idx="1940">
                  <c:v>0.41972634724129065</c:v>
                </c:pt>
                <c:pt idx="1941">
                  <c:v>0.41943659118915999</c:v>
                </c:pt>
                <c:pt idx="1942">
                  <c:v>0.41918593641526569</c:v>
                </c:pt>
                <c:pt idx="1943">
                  <c:v>0.4190017267329717</c:v>
                </c:pt>
                <c:pt idx="1944">
                  <c:v>0.4187681386072663</c:v>
                </c:pt>
                <c:pt idx="1945">
                  <c:v>0.41840975731189434</c:v>
                </c:pt>
                <c:pt idx="1946">
                  <c:v>0.41793050193166731</c:v>
                </c:pt>
                <c:pt idx="1947">
                  <c:v>0.41724854324476635</c:v>
                </c:pt>
                <c:pt idx="1948">
                  <c:v>0.41649168975315537</c:v>
                </c:pt>
                <c:pt idx="1949">
                  <c:v>0.41570908026824532</c:v>
                </c:pt>
                <c:pt idx="1950">
                  <c:v>0.41491385558552762</c:v>
                </c:pt>
                <c:pt idx="1951">
                  <c:v>0.41416067742618434</c:v>
                </c:pt>
                <c:pt idx="1952">
                  <c:v>0.41345385652698435</c:v>
                </c:pt>
                <c:pt idx="1953">
                  <c:v>0.41281195996368208</c:v>
                </c:pt>
                <c:pt idx="1954">
                  <c:v>0.41224681264532698</c:v>
                </c:pt>
                <c:pt idx="1955">
                  <c:v>0.41181849723808295</c:v>
                </c:pt>
                <c:pt idx="1956">
                  <c:v>0.41148226673580707</c:v>
                </c:pt>
                <c:pt idx="1957">
                  <c:v>0.41118526158037794</c:v>
                </c:pt>
                <c:pt idx="1958">
                  <c:v>0.41092460689383731</c:v>
                </c:pt>
                <c:pt idx="1959">
                  <c:v>0.41072688018864101</c:v>
                </c:pt>
                <c:pt idx="1960">
                  <c:v>0.41047929084400631</c:v>
                </c:pt>
                <c:pt idx="1961">
                  <c:v>0.4100995675209283</c:v>
                </c:pt>
                <c:pt idx="1962">
                  <c:v>0.40968349069865201</c:v>
                </c:pt>
                <c:pt idx="1963">
                  <c:v>0.40916174547698803</c:v>
                </c:pt>
                <c:pt idx="1964">
                  <c:v>0.40868533231339499</c:v>
                </c:pt>
                <c:pt idx="1965">
                  <c:v>0.4083488773826513</c:v>
                </c:pt>
                <c:pt idx="1966">
                  <c:v>0.40821436069230538</c:v>
                </c:pt>
                <c:pt idx="1967">
                  <c:v>0.40811079860870064</c:v>
                </c:pt>
                <c:pt idx="1968">
                  <c:v>0.40809691638964135</c:v>
                </c:pt>
                <c:pt idx="1969">
                  <c:v>0.40817660685114898</c:v>
                </c:pt>
                <c:pt idx="1970">
                  <c:v>0.40819528325831866</c:v>
                </c:pt>
                <c:pt idx="1971">
                  <c:v>0.40823171815223064</c:v>
                </c:pt>
                <c:pt idx="1972">
                  <c:v>0.40823738406028637</c:v>
                </c:pt>
                <c:pt idx="1973">
                  <c:v>0.40800476054914331</c:v>
                </c:pt>
                <c:pt idx="1974">
                  <c:v>0.40763445267036064</c:v>
                </c:pt>
                <c:pt idx="1975">
                  <c:v>0.40719609696268028</c:v>
                </c:pt>
                <c:pt idx="1976">
                  <c:v>0.40674249392973533</c:v>
                </c:pt>
                <c:pt idx="1977">
                  <c:v>0.40646027337244767</c:v>
                </c:pt>
                <c:pt idx="1978">
                  <c:v>0.40635422346744771</c:v>
                </c:pt>
                <c:pt idx="1979">
                  <c:v>0.40631992694103669</c:v>
                </c:pt>
                <c:pt idx="1980">
                  <c:v>0.40633444085795628</c:v>
                </c:pt>
                <c:pt idx="1981">
                  <c:v>0.40640677378515333</c:v>
                </c:pt>
                <c:pt idx="1982">
                  <c:v>0.40644638095366403</c:v>
                </c:pt>
                <c:pt idx="1983">
                  <c:v>0.40644946088355133</c:v>
                </c:pt>
                <c:pt idx="1984">
                  <c:v>0.40636396116594597</c:v>
                </c:pt>
                <c:pt idx="1985">
                  <c:v>0.40613670589745965</c:v>
                </c:pt>
                <c:pt idx="1986">
                  <c:v>0.40574068731120533</c:v>
                </c:pt>
                <c:pt idx="1987">
                  <c:v>0.405144549675926</c:v>
                </c:pt>
                <c:pt idx="1988">
                  <c:v>0.40453999148201031</c:v>
                </c:pt>
                <c:pt idx="1989">
                  <c:v>0.40382397543083798</c:v>
                </c:pt>
                <c:pt idx="1990">
                  <c:v>0.40307228218156732</c:v>
                </c:pt>
                <c:pt idx="1991">
                  <c:v>0.40248305085128572</c:v>
                </c:pt>
                <c:pt idx="1992">
                  <c:v>0.40190686526591995</c:v>
                </c:pt>
                <c:pt idx="1993">
                  <c:v>0.40148134675015396</c:v>
                </c:pt>
                <c:pt idx="1994">
                  <c:v>0.40112532293983932</c:v>
                </c:pt>
                <c:pt idx="1995">
                  <c:v>0.40082731800914467</c:v>
                </c:pt>
                <c:pt idx="1996">
                  <c:v>0.40054200189030803</c:v>
                </c:pt>
                <c:pt idx="1997">
                  <c:v>0.40032844415365471</c:v>
                </c:pt>
                <c:pt idx="1998">
                  <c:v>0.40015929959169466</c:v>
                </c:pt>
                <c:pt idx="1999">
                  <c:v>0.400033534057262</c:v>
                </c:pt>
                <c:pt idx="2000">
                  <c:v>0.399891278477918</c:v>
                </c:pt>
                <c:pt idx="2001">
                  <c:v>0.39951544883196338</c:v>
                </c:pt>
                <c:pt idx="2002">
                  <c:v>0.39903390597050165</c:v>
                </c:pt>
                <c:pt idx="2003">
                  <c:v>0.39848779959466468</c:v>
                </c:pt>
                <c:pt idx="2004">
                  <c:v>0.39782732441938834</c:v>
                </c:pt>
                <c:pt idx="2005">
                  <c:v>0.3973397485137577</c:v>
                </c:pt>
                <c:pt idx="2006">
                  <c:v>0.396993094230012</c:v>
                </c:pt>
                <c:pt idx="2007">
                  <c:v>0.39673468157318431</c:v>
                </c:pt>
                <c:pt idx="2008">
                  <c:v>0.3965861399797887</c:v>
                </c:pt>
                <c:pt idx="2009">
                  <c:v>0.39639338651417161</c:v>
                </c:pt>
                <c:pt idx="2010">
                  <c:v>0.396067731438214</c:v>
                </c:pt>
                <c:pt idx="2011">
                  <c:v>0.39553686770716801</c:v>
                </c:pt>
                <c:pt idx="2012">
                  <c:v>0.39481242763567331</c:v>
                </c:pt>
                <c:pt idx="2013">
                  <c:v>0.39396650609679668</c:v>
                </c:pt>
                <c:pt idx="2014">
                  <c:v>0.3930778488363183</c:v>
                </c:pt>
                <c:pt idx="2015">
                  <c:v>0.39203465558653133</c:v>
                </c:pt>
                <c:pt idx="2016">
                  <c:v>0.39091456133915264</c:v>
                </c:pt>
                <c:pt idx="2017">
                  <c:v>0.38990900516910165</c:v>
                </c:pt>
                <c:pt idx="2018">
                  <c:v>0.38889999851501472</c:v>
                </c:pt>
                <c:pt idx="2019">
                  <c:v>0.38811177302419431</c:v>
                </c:pt>
                <c:pt idx="2020">
                  <c:v>0.38755624964396301</c:v>
                </c:pt>
                <c:pt idx="2021">
                  <c:v>0.38695436382568271</c:v>
                </c:pt>
                <c:pt idx="2022">
                  <c:v>0.38642156836337566</c:v>
                </c:pt>
                <c:pt idx="2023">
                  <c:v>0.38581119164411165</c:v>
                </c:pt>
                <c:pt idx="2024">
                  <c:v>0.38515509757590372</c:v>
                </c:pt>
                <c:pt idx="2025">
                  <c:v>0.38466094064153733</c:v>
                </c:pt>
                <c:pt idx="2026">
                  <c:v>0.38408630940560901</c:v>
                </c:pt>
                <c:pt idx="2027">
                  <c:v>0.38359785022388238</c:v>
                </c:pt>
                <c:pt idx="2028">
                  <c:v>0.38316882314504735</c:v>
                </c:pt>
                <c:pt idx="2029">
                  <c:v>0.38239559342297796</c:v>
                </c:pt>
                <c:pt idx="2030">
                  <c:v>0.38139267447020364</c:v>
                </c:pt>
                <c:pt idx="2031">
                  <c:v>0.38014248272916706</c:v>
                </c:pt>
                <c:pt idx="2032">
                  <c:v>0.37866098979738633</c:v>
                </c:pt>
                <c:pt idx="2033">
                  <c:v>0.37723369877072765</c:v>
                </c:pt>
                <c:pt idx="2034">
                  <c:v>0.3760799287157473</c:v>
                </c:pt>
                <c:pt idx="2035">
                  <c:v>0.37528860116038198</c:v>
                </c:pt>
                <c:pt idx="2036">
                  <c:v>0.37470313615063994</c:v>
                </c:pt>
                <c:pt idx="2037">
                  <c:v>0.37425458923230731</c:v>
                </c:pt>
                <c:pt idx="2038">
                  <c:v>0.37390272502316929</c:v>
                </c:pt>
                <c:pt idx="2039">
                  <c:v>0.37320837425889836</c:v>
                </c:pt>
                <c:pt idx="2040">
                  <c:v>0.37252652703333439</c:v>
                </c:pt>
                <c:pt idx="2041">
                  <c:v>0.37185718334647833</c:v>
                </c:pt>
                <c:pt idx="2042">
                  <c:v>0.37120034319833001</c:v>
                </c:pt>
                <c:pt idx="2043">
                  <c:v>0.37055600658888904</c:v>
                </c:pt>
                <c:pt idx="2044">
                  <c:v>0.36992417351815571</c:v>
                </c:pt>
                <c:pt idx="2045">
                  <c:v>0.36930484398612967</c:v>
                </c:pt>
                <c:pt idx="2046">
                  <c:v>0.36869801799281166</c:v>
                </c:pt>
                <c:pt idx="2047">
                  <c:v>0.36810369553820133</c:v>
                </c:pt>
                <c:pt idx="2048">
                  <c:v>0.36752187662229802</c:v>
                </c:pt>
                <c:pt idx="2049">
                  <c:v>0.36695256124510262</c:v>
                </c:pt>
                <c:pt idx="2050">
                  <c:v>0.36639574940661501</c:v>
                </c:pt>
                <c:pt idx="2051">
                  <c:v>0.36585144110683432</c:v>
                </c:pt>
                <c:pt idx="2052">
                  <c:v>0.36531963634576231</c:v>
                </c:pt>
              </c:numCache>
            </c:numRef>
          </c:yVal>
          <c:smooth val="1"/>
          <c:extLst>
            <c:ext xmlns:c16="http://schemas.microsoft.com/office/drawing/2014/chart" uri="{C3380CC4-5D6E-409C-BE32-E72D297353CC}">
              <c16:uniqueId val="{00000000-BB67-4E15-96A4-0120538FD0AE}"/>
            </c:ext>
          </c:extLst>
        </c:ser>
        <c:ser>
          <c:idx val="1"/>
          <c:order val="1"/>
          <c:tx>
            <c:strRef>
              <c:f>'[Copy of asd_vs_sp_NEW .xlsx]sp average '!$B$1</c:f>
              <c:strCache>
                <c:ptCount val="1"/>
                <c:pt idx="0">
                  <c:v>kfar_yona</c:v>
                </c:pt>
              </c:strCache>
            </c:strRef>
          </c:tx>
          <c:spPr>
            <a:ln w="15875" cap="rnd">
              <a:solidFill>
                <a:schemeClr val="accent1">
                  <a:lumMod val="75000"/>
                </a:schemeClr>
              </a:solidFill>
              <a:round/>
            </a:ln>
            <a:effectLst/>
          </c:spPr>
          <c:marker>
            <c:symbol val="none"/>
          </c:marker>
          <c:xVal>
            <c:numRef>
              <c:f>'[Copy of asd_vs_sp_NEW .xlsx]sp average '!$A$2:$A$2054</c:f>
              <c:numCache>
                <c:formatCode>General</c:formatCode>
                <c:ptCount val="2053"/>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1001</c:v>
                </c:pt>
                <c:pt idx="603">
                  <c:v>1002</c:v>
                </c:pt>
                <c:pt idx="604">
                  <c:v>1003</c:v>
                </c:pt>
                <c:pt idx="605">
                  <c:v>1004</c:v>
                </c:pt>
                <c:pt idx="606">
                  <c:v>1005</c:v>
                </c:pt>
                <c:pt idx="607">
                  <c:v>1006</c:v>
                </c:pt>
                <c:pt idx="608">
                  <c:v>1007</c:v>
                </c:pt>
                <c:pt idx="609">
                  <c:v>1008</c:v>
                </c:pt>
                <c:pt idx="610">
                  <c:v>1009</c:v>
                </c:pt>
                <c:pt idx="611">
                  <c:v>1010</c:v>
                </c:pt>
                <c:pt idx="612">
                  <c:v>1011</c:v>
                </c:pt>
                <c:pt idx="613">
                  <c:v>1012</c:v>
                </c:pt>
                <c:pt idx="614">
                  <c:v>1013</c:v>
                </c:pt>
                <c:pt idx="615">
                  <c:v>1014</c:v>
                </c:pt>
                <c:pt idx="616">
                  <c:v>1015</c:v>
                </c:pt>
                <c:pt idx="617">
                  <c:v>1016</c:v>
                </c:pt>
                <c:pt idx="618">
                  <c:v>1017</c:v>
                </c:pt>
                <c:pt idx="619">
                  <c:v>1018</c:v>
                </c:pt>
                <c:pt idx="620">
                  <c:v>1019</c:v>
                </c:pt>
                <c:pt idx="621">
                  <c:v>1020</c:v>
                </c:pt>
                <c:pt idx="622">
                  <c:v>1021</c:v>
                </c:pt>
                <c:pt idx="623">
                  <c:v>1022</c:v>
                </c:pt>
                <c:pt idx="624">
                  <c:v>1023</c:v>
                </c:pt>
                <c:pt idx="625">
                  <c:v>1024</c:v>
                </c:pt>
                <c:pt idx="626">
                  <c:v>1025</c:v>
                </c:pt>
                <c:pt idx="627">
                  <c:v>1026</c:v>
                </c:pt>
                <c:pt idx="628">
                  <c:v>1027</c:v>
                </c:pt>
                <c:pt idx="629">
                  <c:v>1028</c:v>
                </c:pt>
                <c:pt idx="630">
                  <c:v>1029</c:v>
                </c:pt>
                <c:pt idx="631">
                  <c:v>1030</c:v>
                </c:pt>
                <c:pt idx="632">
                  <c:v>1031</c:v>
                </c:pt>
                <c:pt idx="633">
                  <c:v>1032</c:v>
                </c:pt>
                <c:pt idx="634">
                  <c:v>1033</c:v>
                </c:pt>
                <c:pt idx="635">
                  <c:v>1034</c:v>
                </c:pt>
                <c:pt idx="636">
                  <c:v>1035</c:v>
                </c:pt>
                <c:pt idx="637">
                  <c:v>1036</c:v>
                </c:pt>
                <c:pt idx="638">
                  <c:v>1037</c:v>
                </c:pt>
                <c:pt idx="639">
                  <c:v>1038</c:v>
                </c:pt>
                <c:pt idx="640">
                  <c:v>1039</c:v>
                </c:pt>
                <c:pt idx="641">
                  <c:v>1040</c:v>
                </c:pt>
                <c:pt idx="642">
                  <c:v>1041</c:v>
                </c:pt>
                <c:pt idx="643">
                  <c:v>1042</c:v>
                </c:pt>
                <c:pt idx="644">
                  <c:v>1043</c:v>
                </c:pt>
                <c:pt idx="645">
                  <c:v>1044</c:v>
                </c:pt>
                <c:pt idx="646">
                  <c:v>1045</c:v>
                </c:pt>
                <c:pt idx="647">
                  <c:v>1046</c:v>
                </c:pt>
                <c:pt idx="648">
                  <c:v>1047</c:v>
                </c:pt>
                <c:pt idx="649">
                  <c:v>1048</c:v>
                </c:pt>
                <c:pt idx="650">
                  <c:v>1049</c:v>
                </c:pt>
                <c:pt idx="651">
                  <c:v>1050</c:v>
                </c:pt>
                <c:pt idx="652">
                  <c:v>1051</c:v>
                </c:pt>
                <c:pt idx="653">
                  <c:v>1052</c:v>
                </c:pt>
                <c:pt idx="654">
                  <c:v>1053</c:v>
                </c:pt>
                <c:pt idx="655">
                  <c:v>1054</c:v>
                </c:pt>
                <c:pt idx="656">
                  <c:v>1055</c:v>
                </c:pt>
                <c:pt idx="657">
                  <c:v>1056</c:v>
                </c:pt>
                <c:pt idx="658">
                  <c:v>1057</c:v>
                </c:pt>
                <c:pt idx="659">
                  <c:v>1058</c:v>
                </c:pt>
                <c:pt idx="660">
                  <c:v>1059</c:v>
                </c:pt>
                <c:pt idx="661">
                  <c:v>1060</c:v>
                </c:pt>
                <c:pt idx="662">
                  <c:v>1061</c:v>
                </c:pt>
                <c:pt idx="663">
                  <c:v>1062</c:v>
                </c:pt>
                <c:pt idx="664">
                  <c:v>1063</c:v>
                </c:pt>
                <c:pt idx="665">
                  <c:v>1064</c:v>
                </c:pt>
                <c:pt idx="666">
                  <c:v>1065</c:v>
                </c:pt>
                <c:pt idx="667">
                  <c:v>1066</c:v>
                </c:pt>
                <c:pt idx="668">
                  <c:v>1067</c:v>
                </c:pt>
                <c:pt idx="669">
                  <c:v>1068</c:v>
                </c:pt>
                <c:pt idx="670">
                  <c:v>1069</c:v>
                </c:pt>
                <c:pt idx="671">
                  <c:v>1070</c:v>
                </c:pt>
                <c:pt idx="672">
                  <c:v>1071</c:v>
                </c:pt>
                <c:pt idx="673">
                  <c:v>1072</c:v>
                </c:pt>
                <c:pt idx="674">
                  <c:v>1073</c:v>
                </c:pt>
                <c:pt idx="675">
                  <c:v>1074</c:v>
                </c:pt>
                <c:pt idx="676">
                  <c:v>1075</c:v>
                </c:pt>
                <c:pt idx="677">
                  <c:v>1076</c:v>
                </c:pt>
                <c:pt idx="678">
                  <c:v>1077</c:v>
                </c:pt>
                <c:pt idx="679">
                  <c:v>1078</c:v>
                </c:pt>
                <c:pt idx="680">
                  <c:v>1079</c:v>
                </c:pt>
                <c:pt idx="681">
                  <c:v>1080</c:v>
                </c:pt>
                <c:pt idx="682">
                  <c:v>1081</c:v>
                </c:pt>
                <c:pt idx="683">
                  <c:v>1082</c:v>
                </c:pt>
                <c:pt idx="684">
                  <c:v>1083</c:v>
                </c:pt>
                <c:pt idx="685">
                  <c:v>1084</c:v>
                </c:pt>
                <c:pt idx="686">
                  <c:v>1085</c:v>
                </c:pt>
                <c:pt idx="687">
                  <c:v>1086</c:v>
                </c:pt>
                <c:pt idx="688">
                  <c:v>1087</c:v>
                </c:pt>
                <c:pt idx="689">
                  <c:v>1088</c:v>
                </c:pt>
                <c:pt idx="690">
                  <c:v>1089</c:v>
                </c:pt>
                <c:pt idx="691">
                  <c:v>1090</c:v>
                </c:pt>
                <c:pt idx="692">
                  <c:v>1091</c:v>
                </c:pt>
                <c:pt idx="693">
                  <c:v>1092</c:v>
                </c:pt>
                <c:pt idx="694">
                  <c:v>1093</c:v>
                </c:pt>
                <c:pt idx="695">
                  <c:v>1094</c:v>
                </c:pt>
                <c:pt idx="696">
                  <c:v>1095</c:v>
                </c:pt>
                <c:pt idx="697">
                  <c:v>1096</c:v>
                </c:pt>
                <c:pt idx="698">
                  <c:v>1097</c:v>
                </c:pt>
                <c:pt idx="699">
                  <c:v>1098</c:v>
                </c:pt>
                <c:pt idx="700">
                  <c:v>1099</c:v>
                </c:pt>
                <c:pt idx="701">
                  <c:v>1100</c:v>
                </c:pt>
                <c:pt idx="702">
                  <c:v>1101</c:v>
                </c:pt>
                <c:pt idx="703">
                  <c:v>1102</c:v>
                </c:pt>
                <c:pt idx="704">
                  <c:v>1103</c:v>
                </c:pt>
                <c:pt idx="705">
                  <c:v>1104</c:v>
                </c:pt>
                <c:pt idx="706">
                  <c:v>1105</c:v>
                </c:pt>
                <c:pt idx="707">
                  <c:v>1106</c:v>
                </c:pt>
                <c:pt idx="708">
                  <c:v>1107</c:v>
                </c:pt>
                <c:pt idx="709">
                  <c:v>1108</c:v>
                </c:pt>
                <c:pt idx="710">
                  <c:v>1109</c:v>
                </c:pt>
                <c:pt idx="711">
                  <c:v>1110</c:v>
                </c:pt>
                <c:pt idx="712">
                  <c:v>1111</c:v>
                </c:pt>
                <c:pt idx="713">
                  <c:v>1112</c:v>
                </c:pt>
                <c:pt idx="714">
                  <c:v>1113</c:v>
                </c:pt>
                <c:pt idx="715">
                  <c:v>1114</c:v>
                </c:pt>
                <c:pt idx="716">
                  <c:v>1115</c:v>
                </c:pt>
                <c:pt idx="717">
                  <c:v>1116</c:v>
                </c:pt>
                <c:pt idx="718">
                  <c:v>1117</c:v>
                </c:pt>
                <c:pt idx="719">
                  <c:v>1118</c:v>
                </c:pt>
                <c:pt idx="720">
                  <c:v>1119</c:v>
                </c:pt>
                <c:pt idx="721">
                  <c:v>1120</c:v>
                </c:pt>
                <c:pt idx="722">
                  <c:v>1121</c:v>
                </c:pt>
                <c:pt idx="723">
                  <c:v>1122</c:v>
                </c:pt>
                <c:pt idx="724">
                  <c:v>1123</c:v>
                </c:pt>
                <c:pt idx="725">
                  <c:v>1124</c:v>
                </c:pt>
                <c:pt idx="726">
                  <c:v>1125</c:v>
                </c:pt>
                <c:pt idx="727">
                  <c:v>1126</c:v>
                </c:pt>
                <c:pt idx="728">
                  <c:v>1127</c:v>
                </c:pt>
                <c:pt idx="729">
                  <c:v>1128</c:v>
                </c:pt>
                <c:pt idx="730">
                  <c:v>1129</c:v>
                </c:pt>
                <c:pt idx="731">
                  <c:v>1130</c:v>
                </c:pt>
                <c:pt idx="732">
                  <c:v>1131</c:v>
                </c:pt>
                <c:pt idx="733">
                  <c:v>1132</c:v>
                </c:pt>
                <c:pt idx="734">
                  <c:v>1133</c:v>
                </c:pt>
                <c:pt idx="735">
                  <c:v>1134</c:v>
                </c:pt>
                <c:pt idx="736">
                  <c:v>1135</c:v>
                </c:pt>
                <c:pt idx="737">
                  <c:v>1136</c:v>
                </c:pt>
                <c:pt idx="738">
                  <c:v>1137</c:v>
                </c:pt>
                <c:pt idx="739">
                  <c:v>1138</c:v>
                </c:pt>
                <c:pt idx="740">
                  <c:v>1139</c:v>
                </c:pt>
                <c:pt idx="741">
                  <c:v>1140</c:v>
                </c:pt>
                <c:pt idx="742">
                  <c:v>1141</c:v>
                </c:pt>
                <c:pt idx="743">
                  <c:v>1142</c:v>
                </c:pt>
                <c:pt idx="744">
                  <c:v>1143</c:v>
                </c:pt>
                <c:pt idx="745">
                  <c:v>1144</c:v>
                </c:pt>
                <c:pt idx="746">
                  <c:v>1145</c:v>
                </c:pt>
                <c:pt idx="747">
                  <c:v>1146</c:v>
                </c:pt>
                <c:pt idx="748">
                  <c:v>1147</c:v>
                </c:pt>
                <c:pt idx="749">
                  <c:v>1148</c:v>
                </c:pt>
                <c:pt idx="750">
                  <c:v>1149</c:v>
                </c:pt>
                <c:pt idx="751">
                  <c:v>1150</c:v>
                </c:pt>
                <c:pt idx="752">
                  <c:v>1151</c:v>
                </c:pt>
                <c:pt idx="753">
                  <c:v>1152</c:v>
                </c:pt>
                <c:pt idx="754">
                  <c:v>1153</c:v>
                </c:pt>
                <c:pt idx="755">
                  <c:v>1154</c:v>
                </c:pt>
                <c:pt idx="756">
                  <c:v>1155</c:v>
                </c:pt>
                <c:pt idx="757">
                  <c:v>1156</c:v>
                </c:pt>
                <c:pt idx="758">
                  <c:v>1157</c:v>
                </c:pt>
                <c:pt idx="759">
                  <c:v>1158</c:v>
                </c:pt>
                <c:pt idx="760">
                  <c:v>1159</c:v>
                </c:pt>
                <c:pt idx="761">
                  <c:v>1160</c:v>
                </c:pt>
                <c:pt idx="762">
                  <c:v>1161</c:v>
                </c:pt>
                <c:pt idx="763">
                  <c:v>1162</c:v>
                </c:pt>
                <c:pt idx="764">
                  <c:v>1163</c:v>
                </c:pt>
                <c:pt idx="765">
                  <c:v>1164</c:v>
                </c:pt>
                <c:pt idx="766">
                  <c:v>1165</c:v>
                </c:pt>
                <c:pt idx="767">
                  <c:v>1166</c:v>
                </c:pt>
                <c:pt idx="768">
                  <c:v>1167</c:v>
                </c:pt>
                <c:pt idx="769">
                  <c:v>1168</c:v>
                </c:pt>
                <c:pt idx="770">
                  <c:v>1169</c:v>
                </c:pt>
                <c:pt idx="771">
                  <c:v>1170</c:v>
                </c:pt>
                <c:pt idx="772">
                  <c:v>1171</c:v>
                </c:pt>
                <c:pt idx="773">
                  <c:v>1172</c:v>
                </c:pt>
                <c:pt idx="774">
                  <c:v>1173</c:v>
                </c:pt>
                <c:pt idx="775">
                  <c:v>1174</c:v>
                </c:pt>
                <c:pt idx="776">
                  <c:v>1175</c:v>
                </c:pt>
                <c:pt idx="777">
                  <c:v>1176</c:v>
                </c:pt>
                <c:pt idx="778">
                  <c:v>1177</c:v>
                </c:pt>
                <c:pt idx="779">
                  <c:v>1178</c:v>
                </c:pt>
                <c:pt idx="780">
                  <c:v>1179</c:v>
                </c:pt>
                <c:pt idx="781">
                  <c:v>1180</c:v>
                </c:pt>
                <c:pt idx="782">
                  <c:v>1181</c:v>
                </c:pt>
                <c:pt idx="783">
                  <c:v>1182</c:v>
                </c:pt>
                <c:pt idx="784">
                  <c:v>1183</c:v>
                </c:pt>
                <c:pt idx="785">
                  <c:v>1184</c:v>
                </c:pt>
                <c:pt idx="786">
                  <c:v>1185</c:v>
                </c:pt>
                <c:pt idx="787">
                  <c:v>1186</c:v>
                </c:pt>
                <c:pt idx="788">
                  <c:v>1187</c:v>
                </c:pt>
                <c:pt idx="789">
                  <c:v>1188</c:v>
                </c:pt>
                <c:pt idx="790">
                  <c:v>1189</c:v>
                </c:pt>
                <c:pt idx="791">
                  <c:v>1190</c:v>
                </c:pt>
                <c:pt idx="792">
                  <c:v>1191</c:v>
                </c:pt>
                <c:pt idx="793">
                  <c:v>1192</c:v>
                </c:pt>
                <c:pt idx="794">
                  <c:v>1193</c:v>
                </c:pt>
                <c:pt idx="795">
                  <c:v>1194</c:v>
                </c:pt>
                <c:pt idx="796">
                  <c:v>1195</c:v>
                </c:pt>
                <c:pt idx="797">
                  <c:v>1196</c:v>
                </c:pt>
                <c:pt idx="798">
                  <c:v>1197</c:v>
                </c:pt>
                <c:pt idx="799">
                  <c:v>1198</c:v>
                </c:pt>
                <c:pt idx="800">
                  <c:v>1199</c:v>
                </c:pt>
                <c:pt idx="801">
                  <c:v>1200</c:v>
                </c:pt>
                <c:pt idx="802">
                  <c:v>1201</c:v>
                </c:pt>
                <c:pt idx="803">
                  <c:v>1202</c:v>
                </c:pt>
                <c:pt idx="804">
                  <c:v>1203</c:v>
                </c:pt>
                <c:pt idx="805">
                  <c:v>1204</c:v>
                </c:pt>
                <c:pt idx="806">
                  <c:v>1205</c:v>
                </c:pt>
                <c:pt idx="807">
                  <c:v>1206</c:v>
                </c:pt>
                <c:pt idx="808">
                  <c:v>1207</c:v>
                </c:pt>
                <c:pt idx="809">
                  <c:v>1208</c:v>
                </c:pt>
                <c:pt idx="810">
                  <c:v>1209</c:v>
                </c:pt>
                <c:pt idx="811">
                  <c:v>1210</c:v>
                </c:pt>
                <c:pt idx="812">
                  <c:v>1211</c:v>
                </c:pt>
                <c:pt idx="813">
                  <c:v>1212</c:v>
                </c:pt>
                <c:pt idx="814">
                  <c:v>1213</c:v>
                </c:pt>
                <c:pt idx="815">
                  <c:v>1214</c:v>
                </c:pt>
                <c:pt idx="816">
                  <c:v>1215</c:v>
                </c:pt>
                <c:pt idx="817">
                  <c:v>1216</c:v>
                </c:pt>
                <c:pt idx="818">
                  <c:v>1217</c:v>
                </c:pt>
                <c:pt idx="819">
                  <c:v>1218</c:v>
                </c:pt>
                <c:pt idx="820">
                  <c:v>1219</c:v>
                </c:pt>
                <c:pt idx="821">
                  <c:v>1220</c:v>
                </c:pt>
                <c:pt idx="822">
                  <c:v>1221</c:v>
                </c:pt>
                <c:pt idx="823">
                  <c:v>1222</c:v>
                </c:pt>
                <c:pt idx="824">
                  <c:v>1223</c:v>
                </c:pt>
                <c:pt idx="825">
                  <c:v>1224</c:v>
                </c:pt>
                <c:pt idx="826">
                  <c:v>1225</c:v>
                </c:pt>
                <c:pt idx="827">
                  <c:v>1226</c:v>
                </c:pt>
                <c:pt idx="828">
                  <c:v>1227</c:v>
                </c:pt>
                <c:pt idx="829">
                  <c:v>1228</c:v>
                </c:pt>
                <c:pt idx="830">
                  <c:v>1229</c:v>
                </c:pt>
                <c:pt idx="831">
                  <c:v>1230</c:v>
                </c:pt>
                <c:pt idx="832">
                  <c:v>1231</c:v>
                </c:pt>
                <c:pt idx="833">
                  <c:v>1232</c:v>
                </c:pt>
                <c:pt idx="834">
                  <c:v>1233</c:v>
                </c:pt>
                <c:pt idx="835">
                  <c:v>1234</c:v>
                </c:pt>
                <c:pt idx="836">
                  <c:v>1235</c:v>
                </c:pt>
                <c:pt idx="837">
                  <c:v>1236</c:v>
                </c:pt>
                <c:pt idx="838">
                  <c:v>1237</c:v>
                </c:pt>
                <c:pt idx="839">
                  <c:v>1238</c:v>
                </c:pt>
                <c:pt idx="840">
                  <c:v>1239</c:v>
                </c:pt>
                <c:pt idx="841">
                  <c:v>1240</c:v>
                </c:pt>
                <c:pt idx="842">
                  <c:v>1241</c:v>
                </c:pt>
                <c:pt idx="843">
                  <c:v>1242</c:v>
                </c:pt>
                <c:pt idx="844">
                  <c:v>1243</c:v>
                </c:pt>
                <c:pt idx="845">
                  <c:v>1244</c:v>
                </c:pt>
                <c:pt idx="846">
                  <c:v>1245</c:v>
                </c:pt>
                <c:pt idx="847">
                  <c:v>1246</c:v>
                </c:pt>
                <c:pt idx="848">
                  <c:v>1247</c:v>
                </c:pt>
                <c:pt idx="849">
                  <c:v>1248</c:v>
                </c:pt>
                <c:pt idx="850">
                  <c:v>1249</c:v>
                </c:pt>
                <c:pt idx="851">
                  <c:v>1250</c:v>
                </c:pt>
                <c:pt idx="852">
                  <c:v>1251</c:v>
                </c:pt>
                <c:pt idx="853">
                  <c:v>1252</c:v>
                </c:pt>
                <c:pt idx="854">
                  <c:v>1253</c:v>
                </c:pt>
                <c:pt idx="855">
                  <c:v>1254</c:v>
                </c:pt>
                <c:pt idx="856">
                  <c:v>1255</c:v>
                </c:pt>
                <c:pt idx="857">
                  <c:v>1256</c:v>
                </c:pt>
                <c:pt idx="858">
                  <c:v>1257</c:v>
                </c:pt>
                <c:pt idx="859">
                  <c:v>1258</c:v>
                </c:pt>
                <c:pt idx="860">
                  <c:v>1259</c:v>
                </c:pt>
                <c:pt idx="861">
                  <c:v>1260</c:v>
                </c:pt>
                <c:pt idx="862">
                  <c:v>1261</c:v>
                </c:pt>
                <c:pt idx="863">
                  <c:v>1262</c:v>
                </c:pt>
                <c:pt idx="864">
                  <c:v>1263</c:v>
                </c:pt>
                <c:pt idx="865">
                  <c:v>1264</c:v>
                </c:pt>
                <c:pt idx="866">
                  <c:v>1265</c:v>
                </c:pt>
                <c:pt idx="867">
                  <c:v>1266</c:v>
                </c:pt>
                <c:pt idx="868">
                  <c:v>1267</c:v>
                </c:pt>
                <c:pt idx="869">
                  <c:v>1268</c:v>
                </c:pt>
                <c:pt idx="870">
                  <c:v>1269</c:v>
                </c:pt>
                <c:pt idx="871">
                  <c:v>1270</c:v>
                </c:pt>
                <c:pt idx="872">
                  <c:v>1271</c:v>
                </c:pt>
                <c:pt idx="873">
                  <c:v>1272</c:v>
                </c:pt>
                <c:pt idx="874">
                  <c:v>1273</c:v>
                </c:pt>
                <c:pt idx="875">
                  <c:v>1274</c:v>
                </c:pt>
                <c:pt idx="876">
                  <c:v>1275</c:v>
                </c:pt>
                <c:pt idx="877">
                  <c:v>1276</c:v>
                </c:pt>
                <c:pt idx="878">
                  <c:v>1277</c:v>
                </c:pt>
                <c:pt idx="879">
                  <c:v>1278</c:v>
                </c:pt>
                <c:pt idx="880">
                  <c:v>1279</c:v>
                </c:pt>
                <c:pt idx="881">
                  <c:v>1280</c:v>
                </c:pt>
                <c:pt idx="882">
                  <c:v>1281</c:v>
                </c:pt>
                <c:pt idx="883">
                  <c:v>1282</c:v>
                </c:pt>
                <c:pt idx="884">
                  <c:v>1283</c:v>
                </c:pt>
                <c:pt idx="885">
                  <c:v>1284</c:v>
                </c:pt>
                <c:pt idx="886">
                  <c:v>1285</c:v>
                </c:pt>
                <c:pt idx="887">
                  <c:v>1286</c:v>
                </c:pt>
                <c:pt idx="888">
                  <c:v>1287</c:v>
                </c:pt>
                <c:pt idx="889">
                  <c:v>1288</c:v>
                </c:pt>
                <c:pt idx="890">
                  <c:v>1289</c:v>
                </c:pt>
                <c:pt idx="891">
                  <c:v>1290</c:v>
                </c:pt>
                <c:pt idx="892">
                  <c:v>1291</c:v>
                </c:pt>
                <c:pt idx="893">
                  <c:v>1292</c:v>
                </c:pt>
                <c:pt idx="894">
                  <c:v>1293</c:v>
                </c:pt>
                <c:pt idx="895">
                  <c:v>1294</c:v>
                </c:pt>
                <c:pt idx="896">
                  <c:v>1295</c:v>
                </c:pt>
                <c:pt idx="897">
                  <c:v>1296</c:v>
                </c:pt>
                <c:pt idx="898">
                  <c:v>1297</c:v>
                </c:pt>
                <c:pt idx="899">
                  <c:v>1298</c:v>
                </c:pt>
                <c:pt idx="900">
                  <c:v>1299</c:v>
                </c:pt>
                <c:pt idx="901">
                  <c:v>1300</c:v>
                </c:pt>
                <c:pt idx="902">
                  <c:v>1301</c:v>
                </c:pt>
                <c:pt idx="903">
                  <c:v>1302</c:v>
                </c:pt>
                <c:pt idx="904">
                  <c:v>1303</c:v>
                </c:pt>
                <c:pt idx="905">
                  <c:v>1304</c:v>
                </c:pt>
                <c:pt idx="906">
                  <c:v>1305</c:v>
                </c:pt>
                <c:pt idx="907">
                  <c:v>1306</c:v>
                </c:pt>
                <c:pt idx="908">
                  <c:v>1307</c:v>
                </c:pt>
                <c:pt idx="909">
                  <c:v>1308</c:v>
                </c:pt>
                <c:pt idx="910">
                  <c:v>1309</c:v>
                </c:pt>
                <c:pt idx="911">
                  <c:v>1310</c:v>
                </c:pt>
                <c:pt idx="912">
                  <c:v>1311</c:v>
                </c:pt>
                <c:pt idx="913">
                  <c:v>1312</c:v>
                </c:pt>
                <c:pt idx="914">
                  <c:v>1313</c:v>
                </c:pt>
                <c:pt idx="915">
                  <c:v>1314</c:v>
                </c:pt>
                <c:pt idx="916">
                  <c:v>1315</c:v>
                </c:pt>
                <c:pt idx="917">
                  <c:v>1316</c:v>
                </c:pt>
                <c:pt idx="918">
                  <c:v>1317</c:v>
                </c:pt>
                <c:pt idx="919">
                  <c:v>1318</c:v>
                </c:pt>
                <c:pt idx="920">
                  <c:v>1319</c:v>
                </c:pt>
                <c:pt idx="921">
                  <c:v>1320</c:v>
                </c:pt>
                <c:pt idx="922">
                  <c:v>1321</c:v>
                </c:pt>
                <c:pt idx="923">
                  <c:v>1322</c:v>
                </c:pt>
                <c:pt idx="924">
                  <c:v>1323</c:v>
                </c:pt>
                <c:pt idx="925">
                  <c:v>1324</c:v>
                </c:pt>
                <c:pt idx="926">
                  <c:v>1325</c:v>
                </c:pt>
                <c:pt idx="927">
                  <c:v>1326</c:v>
                </c:pt>
                <c:pt idx="928">
                  <c:v>1327</c:v>
                </c:pt>
                <c:pt idx="929">
                  <c:v>1328</c:v>
                </c:pt>
                <c:pt idx="930">
                  <c:v>1329</c:v>
                </c:pt>
                <c:pt idx="931">
                  <c:v>1330</c:v>
                </c:pt>
                <c:pt idx="932">
                  <c:v>1331</c:v>
                </c:pt>
                <c:pt idx="933">
                  <c:v>1332</c:v>
                </c:pt>
                <c:pt idx="934">
                  <c:v>1333</c:v>
                </c:pt>
                <c:pt idx="935">
                  <c:v>1334</c:v>
                </c:pt>
                <c:pt idx="936">
                  <c:v>1335</c:v>
                </c:pt>
                <c:pt idx="937">
                  <c:v>1336</c:v>
                </c:pt>
                <c:pt idx="938">
                  <c:v>1337</c:v>
                </c:pt>
                <c:pt idx="939">
                  <c:v>1338</c:v>
                </c:pt>
                <c:pt idx="940">
                  <c:v>1339</c:v>
                </c:pt>
                <c:pt idx="941">
                  <c:v>1340</c:v>
                </c:pt>
                <c:pt idx="942">
                  <c:v>1341</c:v>
                </c:pt>
                <c:pt idx="943">
                  <c:v>1342</c:v>
                </c:pt>
                <c:pt idx="944">
                  <c:v>1343</c:v>
                </c:pt>
                <c:pt idx="945">
                  <c:v>1344</c:v>
                </c:pt>
                <c:pt idx="946">
                  <c:v>1345</c:v>
                </c:pt>
                <c:pt idx="947">
                  <c:v>1346</c:v>
                </c:pt>
                <c:pt idx="948">
                  <c:v>1347</c:v>
                </c:pt>
                <c:pt idx="949">
                  <c:v>1348</c:v>
                </c:pt>
                <c:pt idx="950">
                  <c:v>1349</c:v>
                </c:pt>
                <c:pt idx="951">
                  <c:v>1350</c:v>
                </c:pt>
                <c:pt idx="952">
                  <c:v>1351</c:v>
                </c:pt>
                <c:pt idx="953">
                  <c:v>1352</c:v>
                </c:pt>
                <c:pt idx="954">
                  <c:v>1353</c:v>
                </c:pt>
                <c:pt idx="955">
                  <c:v>1354</c:v>
                </c:pt>
                <c:pt idx="956">
                  <c:v>1355</c:v>
                </c:pt>
                <c:pt idx="957">
                  <c:v>1356</c:v>
                </c:pt>
                <c:pt idx="958">
                  <c:v>1357</c:v>
                </c:pt>
                <c:pt idx="959">
                  <c:v>1358</c:v>
                </c:pt>
                <c:pt idx="960">
                  <c:v>1359</c:v>
                </c:pt>
                <c:pt idx="961">
                  <c:v>1360</c:v>
                </c:pt>
                <c:pt idx="962">
                  <c:v>1361</c:v>
                </c:pt>
                <c:pt idx="963">
                  <c:v>1362</c:v>
                </c:pt>
                <c:pt idx="964">
                  <c:v>1363</c:v>
                </c:pt>
                <c:pt idx="965">
                  <c:v>1364</c:v>
                </c:pt>
                <c:pt idx="966">
                  <c:v>1365</c:v>
                </c:pt>
                <c:pt idx="967">
                  <c:v>1366</c:v>
                </c:pt>
                <c:pt idx="968">
                  <c:v>1367</c:v>
                </c:pt>
                <c:pt idx="969">
                  <c:v>1368</c:v>
                </c:pt>
                <c:pt idx="970">
                  <c:v>1369</c:v>
                </c:pt>
                <c:pt idx="971">
                  <c:v>1370</c:v>
                </c:pt>
                <c:pt idx="972">
                  <c:v>1371</c:v>
                </c:pt>
                <c:pt idx="973">
                  <c:v>1372</c:v>
                </c:pt>
                <c:pt idx="974">
                  <c:v>1373</c:v>
                </c:pt>
                <c:pt idx="975">
                  <c:v>1374</c:v>
                </c:pt>
                <c:pt idx="976">
                  <c:v>1375</c:v>
                </c:pt>
                <c:pt idx="977">
                  <c:v>1376</c:v>
                </c:pt>
                <c:pt idx="978">
                  <c:v>1377</c:v>
                </c:pt>
                <c:pt idx="979">
                  <c:v>1378</c:v>
                </c:pt>
                <c:pt idx="980">
                  <c:v>1379</c:v>
                </c:pt>
                <c:pt idx="981">
                  <c:v>1380</c:v>
                </c:pt>
                <c:pt idx="982">
                  <c:v>1381</c:v>
                </c:pt>
                <c:pt idx="983">
                  <c:v>1382</c:v>
                </c:pt>
                <c:pt idx="984">
                  <c:v>1383</c:v>
                </c:pt>
                <c:pt idx="985">
                  <c:v>1384</c:v>
                </c:pt>
                <c:pt idx="986">
                  <c:v>1385</c:v>
                </c:pt>
                <c:pt idx="987">
                  <c:v>1386</c:v>
                </c:pt>
                <c:pt idx="988">
                  <c:v>1387</c:v>
                </c:pt>
                <c:pt idx="989">
                  <c:v>1388</c:v>
                </c:pt>
                <c:pt idx="990">
                  <c:v>1389</c:v>
                </c:pt>
                <c:pt idx="991">
                  <c:v>1390</c:v>
                </c:pt>
                <c:pt idx="992">
                  <c:v>1391</c:v>
                </c:pt>
                <c:pt idx="993">
                  <c:v>1392</c:v>
                </c:pt>
                <c:pt idx="994">
                  <c:v>1393</c:v>
                </c:pt>
                <c:pt idx="995">
                  <c:v>1394</c:v>
                </c:pt>
                <c:pt idx="996">
                  <c:v>1395</c:v>
                </c:pt>
                <c:pt idx="997">
                  <c:v>1396</c:v>
                </c:pt>
                <c:pt idx="998">
                  <c:v>1397</c:v>
                </c:pt>
                <c:pt idx="999">
                  <c:v>1398</c:v>
                </c:pt>
                <c:pt idx="1000">
                  <c:v>1399</c:v>
                </c:pt>
                <c:pt idx="1001">
                  <c:v>1400</c:v>
                </c:pt>
                <c:pt idx="1002">
                  <c:v>1401</c:v>
                </c:pt>
                <c:pt idx="1003">
                  <c:v>1402</c:v>
                </c:pt>
                <c:pt idx="1004">
                  <c:v>1403</c:v>
                </c:pt>
                <c:pt idx="1005">
                  <c:v>1404</c:v>
                </c:pt>
                <c:pt idx="1006">
                  <c:v>1405</c:v>
                </c:pt>
                <c:pt idx="1007">
                  <c:v>1406</c:v>
                </c:pt>
                <c:pt idx="1008">
                  <c:v>1407</c:v>
                </c:pt>
                <c:pt idx="1009">
                  <c:v>1408</c:v>
                </c:pt>
                <c:pt idx="1010">
                  <c:v>1409</c:v>
                </c:pt>
                <c:pt idx="1011">
                  <c:v>1410</c:v>
                </c:pt>
                <c:pt idx="1012">
                  <c:v>1411</c:v>
                </c:pt>
                <c:pt idx="1013">
                  <c:v>1412</c:v>
                </c:pt>
                <c:pt idx="1014">
                  <c:v>1413</c:v>
                </c:pt>
                <c:pt idx="1015">
                  <c:v>1414</c:v>
                </c:pt>
                <c:pt idx="1016">
                  <c:v>1415</c:v>
                </c:pt>
                <c:pt idx="1017">
                  <c:v>1416</c:v>
                </c:pt>
                <c:pt idx="1018">
                  <c:v>1417</c:v>
                </c:pt>
                <c:pt idx="1019">
                  <c:v>1418</c:v>
                </c:pt>
                <c:pt idx="1020">
                  <c:v>1419</c:v>
                </c:pt>
                <c:pt idx="1021">
                  <c:v>1420</c:v>
                </c:pt>
                <c:pt idx="1022">
                  <c:v>1421</c:v>
                </c:pt>
                <c:pt idx="1023">
                  <c:v>1422</c:v>
                </c:pt>
                <c:pt idx="1024">
                  <c:v>1423</c:v>
                </c:pt>
                <c:pt idx="1025">
                  <c:v>1424</c:v>
                </c:pt>
                <c:pt idx="1026">
                  <c:v>1425</c:v>
                </c:pt>
                <c:pt idx="1027">
                  <c:v>1426</c:v>
                </c:pt>
                <c:pt idx="1028">
                  <c:v>1427</c:v>
                </c:pt>
                <c:pt idx="1029">
                  <c:v>1428</c:v>
                </c:pt>
                <c:pt idx="1030">
                  <c:v>1429</c:v>
                </c:pt>
                <c:pt idx="1031">
                  <c:v>1430</c:v>
                </c:pt>
                <c:pt idx="1032">
                  <c:v>1431</c:v>
                </c:pt>
                <c:pt idx="1033">
                  <c:v>1432</c:v>
                </c:pt>
                <c:pt idx="1034">
                  <c:v>1433</c:v>
                </c:pt>
                <c:pt idx="1035">
                  <c:v>1434</c:v>
                </c:pt>
                <c:pt idx="1036">
                  <c:v>1435</c:v>
                </c:pt>
                <c:pt idx="1037">
                  <c:v>1436</c:v>
                </c:pt>
                <c:pt idx="1038">
                  <c:v>1437</c:v>
                </c:pt>
                <c:pt idx="1039">
                  <c:v>1438</c:v>
                </c:pt>
                <c:pt idx="1040">
                  <c:v>1439</c:v>
                </c:pt>
                <c:pt idx="1041">
                  <c:v>1440</c:v>
                </c:pt>
                <c:pt idx="1042">
                  <c:v>1441</c:v>
                </c:pt>
                <c:pt idx="1043">
                  <c:v>1442</c:v>
                </c:pt>
                <c:pt idx="1044">
                  <c:v>1443</c:v>
                </c:pt>
                <c:pt idx="1045">
                  <c:v>1444</c:v>
                </c:pt>
                <c:pt idx="1046">
                  <c:v>1445</c:v>
                </c:pt>
                <c:pt idx="1047">
                  <c:v>1446</c:v>
                </c:pt>
                <c:pt idx="1048">
                  <c:v>1447</c:v>
                </c:pt>
                <c:pt idx="1049">
                  <c:v>1448</c:v>
                </c:pt>
                <c:pt idx="1050">
                  <c:v>1449</c:v>
                </c:pt>
                <c:pt idx="1051">
                  <c:v>1450</c:v>
                </c:pt>
                <c:pt idx="1052">
                  <c:v>1451</c:v>
                </c:pt>
                <c:pt idx="1053">
                  <c:v>1452</c:v>
                </c:pt>
                <c:pt idx="1054">
                  <c:v>1453</c:v>
                </c:pt>
                <c:pt idx="1055">
                  <c:v>1454</c:v>
                </c:pt>
                <c:pt idx="1056">
                  <c:v>1455</c:v>
                </c:pt>
                <c:pt idx="1057">
                  <c:v>1456</c:v>
                </c:pt>
                <c:pt idx="1058">
                  <c:v>1457</c:v>
                </c:pt>
                <c:pt idx="1059">
                  <c:v>1458</c:v>
                </c:pt>
                <c:pt idx="1060">
                  <c:v>1459</c:v>
                </c:pt>
                <c:pt idx="1061">
                  <c:v>1460</c:v>
                </c:pt>
                <c:pt idx="1062">
                  <c:v>1461</c:v>
                </c:pt>
                <c:pt idx="1063">
                  <c:v>1462</c:v>
                </c:pt>
                <c:pt idx="1064">
                  <c:v>1463</c:v>
                </c:pt>
                <c:pt idx="1065">
                  <c:v>1464</c:v>
                </c:pt>
                <c:pt idx="1066">
                  <c:v>1465</c:v>
                </c:pt>
                <c:pt idx="1067">
                  <c:v>1466</c:v>
                </c:pt>
                <c:pt idx="1068">
                  <c:v>1467</c:v>
                </c:pt>
                <c:pt idx="1069">
                  <c:v>1468</c:v>
                </c:pt>
                <c:pt idx="1070">
                  <c:v>1469</c:v>
                </c:pt>
                <c:pt idx="1071">
                  <c:v>1470</c:v>
                </c:pt>
                <c:pt idx="1072">
                  <c:v>1471</c:v>
                </c:pt>
                <c:pt idx="1073">
                  <c:v>1472</c:v>
                </c:pt>
                <c:pt idx="1074">
                  <c:v>1473</c:v>
                </c:pt>
                <c:pt idx="1075">
                  <c:v>1474</c:v>
                </c:pt>
                <c:pt idx="1076">
                  <c:v>1475</c:v>
                </c:pt>
                <c:pt idx="1077">
                  <c:v>1476</c:v>
                </c:pt>
                <c:pt idx="1078">
                  <c:v>1477</c:v>
                </c:pt>
                <c:pt idx="1079">
                  <c:v>1478</c:v>
                </c:pt>
                <c:pt idx="1080">
                  <c:v>1479</c:v>
                </c:pt>
                <c:pt idx="1081">
                  <c:v>1480</c:v>
                </c:pt>
                <c:pt idx="1082">
                  <c:v>1481</c:v>
                </c:pt>
                <c:pt idx="1083">
                  <c:v>1482</c:v>
                </c:pt>
                <c:pt idx="1084">
                  <c:v>1483</c:v>
                </c:pt>
                <c:pt idx="1085">
                  <c:v>1484</c:v>
                </c:pt>
                <c:pt idx="1086">
                  <c:v>1485</c:v>
                </c:pt>
                <c:pt idx="1087">
                  <c:v>1486</c:v>
                </c:pt>
                <c:pt idx="1088">
                  <c:v>1487</c:v>
                </c:pt>
                <c:pt idx="1089">
                  <c:v>1488</c:v>
                </c:pt>
                <c:pt idx="1090">
                  <c:v>1489</c:v>
                </c:pt>
                <c:pt idx="1091">
                  <c:v>1490</c:v>
                </c:pt>
                <c:pt idx="1092">
                  <c:v>1491</c:v>
                </c:pt>
                <c:pt idx="1093">
                  <c:v>1492</c:v>
                </c:pt>
                <c:pt idx="1094">
                  <c:v>1493</c:v>
                </c:pt>
                <c:pt idx="1095">
                  <c:v>1494</c:v>
                </c:pt>
                <c:pt idx="1096">
                  <c:v>1495</c:v>
                </c:pt>
                <c:pt idx="1097">
                  <c:v>1496</c:v>
                </c:pt>
                <c:pt idx="1098">
                  <c:v>1497</c:v>
                </c:pt>
                <c:pt idx="1099">
                  <c:v>1498</c:v>
                </c:pt>
                <c:pt idx="1100">
                  <c:v>1499</c:v>
                </c:pt>
                <c:pt idx="1101">
                  <c:v>1500</c:v>
                </c:pt>
                <c:pt idx="1102">
                  <c:v>1501</c:v>
                </c:pt>
                <c:pt idx="1103">
                  <c:v>1502</c:v>
                </c:pt>
                <c:pt idx="1104">
                  <c:v>1503</c:v>
                </c:pt>
                <c:pt idx="1105">
                  <c:v>1504</c:v>
                </c:pt>
                <c:pt idx="1106">
                  <c:v>1505</c:v>
                </c:pt>
                <c:pt idx="1107">
                  <c:v>1506</c:v>
                </c:pt>
                <c:pt idx="1108">
                  <c:v>1507</c:v>
                </c:pt>
                <c:pt idx="1109">
                  <c:v>1508</c:v>
                </c:pt>
                <c:pt idx="1110">
                  <c:v>1509</c:v>
                </c:pt>
                <c:pt idx="1111">
                  <c:v>1510</c:v>
                </c:pt>
                <c:pt idx="1112">
                  <c:v>1511</c:v>
                </c:pt>
                <c:pt idx="1113">
                  <c:v>1512</c:v>
                </c:pt>
                <c:pt idx="1114">
                  <c:v>1513</c:v>
                </c:pt>
                <c:pt idx="1115">
                  <c:v>1514</c:v>
                </c:pt>
                <c:pt idx="1116">
                  <c:v>1515</c:v>
                </c:pt>
                <c:pt idx="1117">
                  <c:v>1516</c:v>
                </c:pt>
                <c:pt idx="1118">
                  <c:v>1517</c:v>
                </c:pt>
                <c:pt idx="1119">
                  <c:v>1518</c:v>
                </c:pt>
                <c:pt idx="1120">
                  <c:v>1519</c:v>
                </c:pt>
                <c:pt idx="1121">
                  <c:v>1520</c:v>
                </c:pt>
                <c:pt idx="1122">
                  <c:v>1521</c:v>
                </c:pt>
                <c:pt idx="1123">
                  <c:v>1522</c:v>
                </c:pt>
                <c:pt idx="1124">
                  <c:v>1523</c:v>
                </c:pt>
                <c:pt idx="1125">
                  <c:v>1524</c:v>
                </c:pt>
                <c:pt idx="1126">
                  <c:v>1525</c:v>
                </c:pt>
                <c:pt idx="1127">
                  <c:v>1526</c:v>
                </c:pt>
                <c:pt idx="1128">
                  <c:v>1527</c:v>
                </c:pt>
                <c:pt idx="1129">
                  <c:v>1528</c:v>
                </c:pt>
                <c:pt idx="1130">
                  <c:v>1529</c:v>
                </c:pt>
                <c:pt idx="1131">
                  <c:v>1530</c:v>
                </c:pt>
                <c:pt idx="1132">
                  <c:v>1531</c:v>
                </c:pt>
                <c:pt idx="1133">
                  <c:v>1532</c:v>
                </c:pt>
                <c:pt idx="1134">
                  <c:v>1533</c:v>
                </c:pt>
                <c:pt idx="1135">
                  <c:v>1534</c:v>
                </c:pt>
                <c:pt idx="1136">
                  <c:v>1535</c:v>
                </c:pt>
                <c:pt idx="1137">
                  <c:v>1536</c:v>
                </c:pt>
                <c:pt idx="1138">
                  <c:v>1537</c:v>
                </c:pt>
                <c:pt idx="1139">
                  <c:v>1538</c:v>
                </c:pt>
                <c:pt idx="1140">
                  <c:v>1539</c:v>
                </c:pt>
                <c:pt idx="1141">
                  <c:v>1540</c:v>
                </c:pt>
                <c:pt idx="1142">
                  <c:v>1541</c:v>
                </c:pt>
                <c:pt idx="1143">
                  <c:v>1542</c:v>
                </c:pt>
                <c:pt idx="1144">
                  <c:v>1543</c:v>
                </c:pt>
                <c:pt idx="1145">
                  <c:v>1544</c:v>
                </c:pt>
                <c:pt idx="1146">
                  <c:v>1545</c:v>
                </c:pt>
                <c:pt idx="1147">
                  <c:v>1546</c:v>
                </c:pt>
                <c:pt idx="1148">
                  <c:v>1547</c:v>
                </c:pt>
                <c:pt idx="1149">
                  <c:v>1548</c:v>
                </c:pt>
                <c:pt idx="1150">
                  <c:v>1549</c:v>
                </c:pt>
                <c:pt idx="1151">
                  <c:v>1550</c:v>
                </c:pt>
                <c:pt idx="1152">
                  <c:v>1551</c:v>
                </c:pt>
                <c:pt idx="1153">
                  <c:v>1552</c:v>
                </c:pt>
                <c:pt idx="1154">
                  <c:v>1553</c:v>
                </c:pt>
                <c:pt idx="1155">
                  <c:v>1554</c:v>
                </c:pt>
                <c:pt idx="1156">
                  <c:v>1555</c:v>
                </c:pt>
                <c:pt idx="1157">
                  <c:v>1556</c:v>
                </c:pt>
                <c:pt idx="1158">
                  <c:v>1557</c:v>
                </c:pt>
                <c:pt idx="1159">
                  <c:v>1558</c:v>
                </c:pt>
                <c:pt idx="1160">
                  <c:v>1559</c:v>
                </c:pt>
                <c:pt idx="1161">
                  <c:v>1560</c:v>
                </c:pt>
                <c:pt idx="1162">
                  <c:v>1561</c:v>
                </c:pt>
                <c:pt idx="1163">
                  <c:v>1562</c:v>
                </c:pt>
                <c:pt idx="1164">
                  <c:v>1563</c:v>
                </c:pt>
                <c:pt idx="1165">
                  <c:v>1564</c:v>
                </c:pt>
                <c:pt idx="1166">
                  <c:v>1565</c:v>
                </c:pt>
                <c:pt idx="1167">
                  <c:v>1566</c:v>
                </c:pt>
                <c:pt idx="1168">
                  <c:v>1567</c:v>
                </c:pt>
                <c:pt idx="1169">
                  <c:v>1568</c:v>
                </c:pt>
                <c:pt idx="1170">
                  <c:v>1569</c:v>
                </c:pt>
                <c:pt idx="1171">
                  <c:v>1570</c:v>
                </c:pt>
                <c:pt idx="1172">
                  <c:v>1571</c:v>
                </c:pt>
                <c:pt idx="1173">
                  <c:v>1572</c:v>
                </c:pt>
                <c:pt idx="1174">
                  <c:v>1573</c:v>
                </c:pt>
                <c:pt idx="1175">
                  <c:v>1574</c:v>
                </c:pt>
                <c:pt idx="1176">
                  <c:v>1575</c:v>
                </c:pt>
                <c:pt idx="1177">
                  <c:v>1576</c:v>
                </c:pt>
                <c:pt idx="1178">
                  <c:v>1577</c:v>
                </c:pt>
                <c:pt idx="1179">
                  <c:v>1578</c:v>
                </c:pt>
                <c:pt idx="1180">
                  <c:v>1579</c:v>
                </c:pt>
                <c:pt idx="1181">
                  <c:v>1580</c:v>
                </c:pt>
                <c:pt idx="1182">
                  <c:v>1581</c:v>
                </c:pt>
                <c:pt idx="1183">
                  <c:v>1582</c:v>
                </c:pt>
                <c:pt idx="1184">
                  <c:v>1583</c:v>
                </c:pt>
                <c:pt idx="1185">
                  <c:v>1584</c:v>
                </c:pt>
                <c:pt idx="1186">
                  <c:v>1585</c:v>
                </c:pt>
                <c:pt idx="1187">
                  <c:v>1586</c:v>
                </c:pt>
                <c:pt idx="1188">
                  <c:v>1587</c:v>
                </c:pt>
                <c:pt idx="1189">
                  <c:v>1588</c:v>
                </c:pt>
                <c:pt idx="1190">
                  <c:v>1589</c:v>
                </c:pt>
                <c:pt idx="1191">
                  <c:v>1590</c:v>
                </c:pt>
                <c:pt idx="1192">
                  <c:v>1591</c:v>
                </c:pt>
                <c:pt idx="1193">
                  <c:v>1592</c:v>
                </c:pt>
                <c:pt idx="1194">
                  <c:v>1593</c:v>
                </c:pt>
                <c:pt idx="1195">
                  <c:v>1594</c:v>
                </c:pt>
                <c:pt idx="1196">
                  <c:v>1595</c:v>
                </c:pt>
                <c:pt idx="1197">
                  <c:v>1596</c:v>
                </c:pt>
                <c:pt idx="1198">
                  <c:v>1597</c:v>
                </c:pt>
                <c:pt idx="1199">
                  <c:v>1598</c:v>
                </c:pt>
                <c:pt idx="1200">
                  <c:v>1599</c:v>
                </c:pt>
                <c:pt idx="1201">
                  <c:v>1600</c:v>
                </c:pt>
                <c:pt idx="1202">
                  <c:v>1601</c:v>
                </c:pt>
                <c:pt idx="1203">
                  <c:v>1602</c:v>
                </c:pt>
                <c:pt idx="1204">
                  <c:v>1603</c:v>
                </c:pt>
                <c:pt idx="1205">
                  <c:v>1604</c:v>
                </c:pt>
                <c:pt idx="1206">
                  <c:v>1605</c:v>
                </c:pt>
                <c:pt idx="1207">
                  <c:v>1606</c:v>
                </c:pt>
                <c:pt idx="1208">
                  <c:v>1607</c:v>
                </c:pt>
                <c:pt idx="1209">
                  <c:v>1608</c:v>
                </c:pt>
                <c:pt idx="1210">
                  <c:v>1609</c:v>
                </c:pt>
                <c:pt idx="1211">
                  <c:v>1610</c:v>
                </c:pt>
                <c:pt idx="1212">
                  <c:v>1611</c:v>
                </c:pt>
                <c:pt idx="1213">
                  <c:v>1612</c:v>
                </c:pt>
                <c:pt idx="1214">
                  <c:v>1613</c:v>
                </c:pt>
                <c:pt idx="1215">
                  <c:v>1614</c:v>
                </c:pt>
                <c:pt idx="1216">
                  <c:v>1615</c:v>
                </c:pt>
                <c:pt idx="1217">
                  <c:v>1616</c:v>
                </c:pt>
                <c:pt idx="1218">
                  <c:v>1617</c:v>
                </c:pt>
                <c:pt idx="1219">
                  <c:v>1618</c:v>
                </c:pt>
                <c:pt idx="1220">
                  <c:v>1619</c:v>
                </c:pt>
                <c:pt idx="1221">
                  <c:v>1620</c:v>
                </c:pt>
                <c:pt idx="1222">
                  <c:v>1621</c:v>
                </c:pt>
                <c:pt idx="1223">
                  <c:v>1622</c:v>
                </c:pt>
                <c:pt idx="1224">
                  <c:v>1623</c:v>
                </c:pt>
                <c:pt idx="1225">
                  <c:v>1624</c:v>
                </c:pt>
                <c:pt idx="1226">
                  <c:v>1625</c:v>
                </c:pt>
                <c:pt idx="1227">
                  <c:v>1626</c:v>
                </c:pt>
                <c:pt idx="1228">
                  <c:v>1627</c:v>
                </c:pt>
                <c:pt idx="1229">
                  <c:v>1628</c:v>
                </c:pt>
                <c:pt idx="1230">
                  <c:v>1629</c:v>
                </c:pt>
                <c:pt idx="1231">
                  <c:v>1630</c:v>
                </c:pt>
                <c:pt idx="1232">
                  <c:v>1631</c:v>
                </c:pt>
                <c:pt idx="1233">
                  <c:v>1632</c:v>
                </c:pt>
                <c:pt idx="1234">
                  <c:v>1633</c:v>
                </c:pt>
                <c:pt idx="1235">
                  <c:v>1634</c:v>
                </c:pt>
                <c:pt idx="1236">
                  <c:v>1635</c:v>
                </c:pt>
                <c:pt idx="1237">
                  <c:v>1636</c:v>
                </c:pt>
                <c:pt idx="1238">
                  <c:v>1637</c:v>
                </c:pt>
                <c:pt idx="1239">
                  <c:v>1638</c:v>
                </c:pt>
                <c:pt idx="1240">
                  <c:v>1639</c:v>
                </c:pt>
                <c:pt idx="1241">
                  <c:v>1640</c:v>
                </c:pt>
                <c:pt idx="1242">
                  <c:v>1641</c:v>
                </c:pt>
                <c:pt idx="1243">
                  <c:v>1642</c:v>
                </c:pt>
                <c:pt idx="1244">
                  <c:v>1643</c:v>
                </c:pt>
                <c:pt idx="1245">
                  <c:v>1644</c:v>
                </c:pt>
                <c:pt idx="1246">
                  <c:v>1645</c:v>
                </c:pt>
                <c:pt idx="1247">
                  <c:v>1646</c:v>
                </c:pt>
                <c:pt idx="1248">
                  <c:v>1647</c:v>
                </c:pt>
                <c:pt idx="1249">
                  <c:v>1648</c:v>
                </c:pt>
                <c:pt idx="1250">
                  <c:v>1649</c:v>
                </c:pt>
                <c:pt idx="1251">
                  <c:v>1650</c:v>
                </c:pt>
                <c:pt idx="1252">
                  <c:v>1651</c:v>
                </c:pt>
                <c:pt idx="1253">
                  <c:v>1652</c:v>
                </c:pt>
                <c:pt idx="1254">
                  <c:v>1653</c:v>
                </c:pt>
                <c:pt idx="1255">
                  <c:v>1654</c:v>
                </c:pt>
                <c:pt idx="1256">
                  <c:v>1655</c:v>
                </c:pt>
                <c:pt idx="1257">
                  <c:v>1656</c:v>
                </c:pt>
                <c:pt idx="1258">
                  <c:v>1657</c:v>
                </c:pt>
                <c:pt idx="1259">
                  <c:v>1658</c:v>
                </c:pt>
                <c:pt idx="1260">
                  <c:v>1659</c:v>
                </c:pt>
                <c:pt idx="1261">
                  <c:v>1660</c:v>
                </c:pt>
                <c:pt idx="1262">
                  <c:v>1661</c:v>
                </c:pt>
                <c:pt idx="1263">
                  <c:v>1662</c:v>
                </c:pt>
                <c:pt idx="1264">
                  <c:v>1663</c:v>
                </c:pt>
                <c:pt idx="1265">
                  <c:v>1664</c:v>
                </c:pt>
                <c:pt idx="1266">
                  <c:v>1665</c:v>
                </c:pt>
                <c:pt idx="1267">
                  <c:v>1666</c:v>
                </c:pt>
                <c:pt idx="1268">
                  <c:v>1667</c:v>
                </c:pt>
                <c:pt idx="1269">
                  <c:v>1668</c:v>
                </c:pt>
                <c:pt idx="1270">
                  <c:v>1669</c:v>
                </c:pt>
                <c:pt idx="1271">
                  <c:v>1670</c:v>
                </c:pt>
                <c:pt idx="1272">
                  <c:v>1671</c:v>
                </c:pt>
                <c:pt idx="1273">
                  <c:v>1672</c:v>
                </c:pt>
                <c:pt idx="1274">
                  <c:v>1673</c:v>
                </c:pt>
                <c:pt idx="1275">
                  <c:v>1674</c:v>
                </c:pt>
                <c:pt idx="1276">
                  <c:v>1675</c:v>
                </c:pt>
                <c:pt idx="1277">
                  <c:v>1676</c:v>
                </c:pt>
                <c:pt idx="1278">
                  <c:v>1677</c:v>
                </c:pt>
                <c:pt idx="1279">
                  <c:v>1678</c:v>
                </c:pt>
                <c:pt idx="1280">
                  <c:v>1679</c:v>
                </c:pt>
                <c:pt idx="1281">
                  <c:v>1680</c:v>
                </c:pt>
                <c:pt idx="1282">
                  <c:v>1681</c:v>
                </c:pt>
                <c:pt idx="1283">
                  <c:v>1682</c:v>
                </c:pt>
                <c:pt idx="1284">
                  <c:v>1683</c:v>
                </c:pt>
                <c:pt idx="1285">
                  <c:v>1684</c:v>
                </c:pt>
                <c:pt idx="1286">
                  <c:v>1685</c:v>
                </c:pt>
                <c:pt idx="1287">
                  <c:v>1686</c:v>
                </c:pt>
                <c:pt idx="1288">
                  <c:v>1687</c:v>
                </c:pt>
                <c:pt idx="1289">
                  <c:v>1688</c:v>
                </c:pt>
                <c:pt idx="1290">
                  <c:v>1689</c:v>
                </c:pt>
                <c:pt idx="1291">
                  <c:v>1690</c:v>
                </c:pt>
                <c:pt idx="1292">
                  <c:v>1691</c:v>
                </c:pt>
                <c:pt idx="1293">
                  <c:v>1692</c:v>
                </c:pt>
                <c:pt idx="1294">
                  <c:v>1693</c:v>
                </c:pt>
                <c:pt idx="1295">
                  <c:v>1694</c:v>
                </c:pt>
                <c:pt idx="1296">
                  <c:v>1695</c:v>
                </c:pt>
                <c:pt idx="1297">
                  <c:v>1696</c:v>
                </c:pt>
                <c:pt idx="1298">
                  <c:v>1697</c:v>
                </c:pt>
                <c:pt idx="1299">
                  <c:v>1698</c:v>
                </c:pt>
                <c:pt idx="1300">
                  <c:v>1699</c:v>
                </c:pt>
                <c:pt idx="1301">
                  <c:v>1700</c:v>
                </c:pt>
                <c:pt idx="1302">
                  <c:v>1701</c:v>
                </c:pt>
                <c:pt idx="1303">
                  <c:v>1702</c:v>
                </c:pt>
                <c:pt idx="1304">
                  <c:v>1703</c:v>
                </c:pt>
                <c:pt idx="1305">
                  <c:v>1704</c:v>
                </c:pt>
                <c:pt idx="1306">
                  <c:v>1705</c:v>
                </c:pt>
                <c:pt idx="1307">
                  <c:v>1706</c:v>
                </c:pt>
                <c:pt idx="1308">
                  <c:v>1707</c:v>
                </c:pt>
                <c:pt idx="1309">
                  <c:v>1708</c:v>
                </c:pt>
                <c:pt idx="1310">
                  <c:v>1709</c:v>
                </c:pt>
                <c:pt idx="1311">
                  <c:v>1710</c:v>
                </c:pt>
                <c:pt idx="1312">
                  <c:v>1711</c:v>
                </c:pt>
                <c:pt idx="1313">
                  <c:v>1712</c:v>
                </c:pt>
                <c:pt idx="1314">
                  <c:v>1713</c:v>
                </c:pt>
                <c:pt idx="1315">
                  <c:v>1714</c:v>
                </c:pt>
                <c:pt idx="1316">
                  <c:v>1715</c:v>
                </c:pt>
                <c:pt idx="1317">
                  <c:v>1716</c:v>
                </c:pt>
                <c:pt idx="1318">
                  <c:v>1717</c:v>
                </c:pt>
                <c:pt idx="1319">
                  <c:v>1718</c:v>
                </c:pt>
                <c:pt idx="1320">
                  <c:v>1719</c:v>
                </c:pt>
                <c:pt idx="1321">
                  <c:v>1720</c:v>
                </c:pt>
                <c:pt idx="1322">
                  <c:v>1721</c:v>
                </c:pt>
                <c:pt idx="1323">
                  <c:v>1722</c:v>
                </c:pt>
                <c:pt idx="1324">
                  <c:v>1723</c:v>
                </c:pt>
                <c:pt idx="1325">
                  <c:v>1724</c:v>
                </c:pt>
                <c:pt idx="1326">
                  <c:v>1725</c:v>
                </c:pt>
                <c:pt idx="1327">
                  <c:v>1726</c:v>
                </c:pt>
                <c:pt idx="1328">
                  <c:v>1727</c:v>
                </c:pt>
                <c:pt idx="1329">
                  <c:v>1728</c:v>
                </c:pt>
                <c:pt idx="1330">
                  <c:v>1729</c:v>
                </c:pt>
                <c:pt idx="1331">
                  <c:v>1730</c:v>
                </c:pt>
                <c:pt idx="1332">
                  <c:v>1731</c:v>
                </c:pt>
                <c:pt idx="1333">
                  <c:v>1732</c:v>
                </c:pt>
                <c:pt idx="1334">
                  <c:v>1733</c:v>
                </c:pt>
                <c:pt idx="1335">
                  <c:v>1734</c:v>
                </c:pt>
                <c:pt idx="1336">
                  <c:v>1735</c:v>
                </c:pt>
                <c:pt idx="1337">
                  <c:v>1736</c:v>
                </c:pt>
                <c:pt idx="1338">
                  <c:v>1737</c:v>
                </c:pt>
                <c:pt idx="1339">
                  <c:v>1738</c:v>
                </c:pt>
                <c:pt idx="1340">
                  <c:v>1739</c:v>
                </c:pt>
                <c:pt idx="1341">
                  <c:v>1740</c:v>
                </c:pt>
                <c:pt idx="1342">
                  <c:v>1741</c:v>
                </c:pt>
                <c:pt idx="1343">
                  <c:v>1742</c:v>
                </c:pt>
                <c:pt idx="1344">
                  <c:v>1743</c:v>
                </c:pt>
                <c:pt idx="1345">
                  <c:v>1744</c:v>
                </c:pt>
                <c:pt idx="1346">
                  <c:v>1745</c:v>
                </c:pt>
                <c:pt idx="1347">
                  <c:v>1746</c:v>
                </c:pt>
                <c:pt idx="1348">
                  <c:v>1747</c:v>
                </c:pt>
                <c:pt idx="1349">
                  <c:v>1748</c:v>
                </c:pt>
                <c:pt idx="1350">
                  <c:v>1749</c:v>
                </c:pt>
                <c:pt idx="1351">
                  <c:v>1750</c:v>
                </c:pt>
                <c:pt idx="1352">
                  <c:v>1751</c:v>
                </c:pt>
                <c:pt idx="1353">
                  <c:v>1752</c:v>
                </c:pt>
                <c:pt idx="1354">
                  <c:v>1753</c:v>
                </c:pt>
                <c:pt idx="1355">
                  <c:v>1754</c:v>
                </c:pt>
                <c:pt idx="1356">
                  <c:v>1755</c:v>
                </c:pt>
                <c:pt idx="1357">
                  <c:v>1756</c:v>
                </c:pt>
                <c:pt idx="1358">
                  <c:v>1757</c:v>
                </c:pt>
                <c:pt idx="1359">
                  <c:v>1758</c:v>
                </c:pt>
                <c:pt idx="1360">
                  <c:v>1759</c:v>
                </c:pt>
                <c:pt idx="1361">
                  <c:v>1760</c:v>
                </c:pt>
                <c:pt idx="1362">
                  <c:v>1761</c:v>
                </c:pt>
                <c:pt idx="1363">
                  <c:v>1762</c:v>
                </c:pt>
                <c:pt idx="1364">
                  <c:v>1763</c:v>
                </c:pt>
                <c:pt idx="1365">
                  <c:v>1764</c:v>
                </c:pt>
                <c:pt idx="1366">
                  <c:v>1765</c:v>
                </c:pt>
                <c:pt idx="1367">
                  <c:v>1766</c:v>
                </c:pt>
                <c:pt idx="1368">
                  <c:v>1767</c:v>
                </c:pt>
                <c:pt idx="1369">
                  <c:v>1768</c:v>
                </c:pt>
                <c:pt idx="1370">
                  <c:v>1769</c:v>
                </c:pt>
                <c:pt idx="1371">
                  <c:v>1770</c:v>
                </c:pt>
                <c:pt idx="1372">
                  <c:v>1771</c:v>
                </c:pt>
                <c:pt idx="1373">
                  <c:v>1772</c:v>
                </c:pt>
                <c:pt idx="1374">
                  <c:v>1773</c:v>
                </c:pt>
                <c:pt idx="1375">
                  <c:v>1774</c:v>
                </c:pt>
                <c:pt idx="1376">
                  <c:v>1775</c:v>
                </c:pt>
                <c:pt idx="1377">
                  <c:v>1776</c:v>
                </c:pt>
                <c:pt idx="1378">
                  <c:v>1777</c:v>
                </c:pt>
                <c:pt idx="1379">
                  <c:v>1778</c:v>
                </c:pt>
                <c:pt idx="1380">
                  <c:v>1779</c:v>
                </c:pt>
                <c:pt idx="1381">
                  <c:v>1780</c:v>
                </c:pt>
                <c:pt idx="1382">
                  <c:v>1781</c:v>
                </c:pt>
                <c:pt idx="1383">
                  <c:v>1782</c:v>
                </c:pt>
                <c:pt idx="1384">
                  <c:v>1783</c:v>
                </c:pt>
                <c:pt idx="1385">
                  <c:v>1784</c:v>
                </c:pt>
                <c:pt idx="1386">
                  <c:v>1785</c:v>
                </c:pt>
                <c:pt idx="1387">
                  <c:v>1786</c:v>
                </c:pt>
                <c:pt idx="1388">
                  <c:v>1787</c:v>
                </c:pt>
                <c:pt idx="1389">
                  <c:v>1788</c:v>
                </c:pt>
                <c:pt idx="1390">
                  <c:v>1789</c:v>
                </c:pt>
                <c:pt idx="1391">
                  <c:v>1790</c:v>
                </c:pt>
                <c:pt idx="1392">
                  <c:v>1791</c:v>
                </c:pt>
                <c:pt idx="1393">
                  <c:v>1792</c:v>
                </c:pt>
                <c:pt idx="1394">
                  <c:v>1793</c:v>
                </c:pt>
                <c:pt idx="1395">
                  <c:v>1794</c:v>
                </c:pt>
                <c:pt idx="1396">
                  <c:v>1795</c:v>
                </c:pt>
                <c:pt idx="1397">
                  <c:v>1796</c:v>
                </c:pt>
                <c:pt idx="1398">
                  <c:v>1797</c:v>
                </c:pt>
                <c:pt idx="1399">
                  <c:v>1798</c:v>
                </c:pt>
                <c:pt idx="1400">
                  <c:v>1799</c:v>
                </c:pt>
                <c:pt idx="1401">
                  <c:v>1800</c:v>
                </c:pt>
                <c:pt idx="1402">
                  <c:v>1801</c:v>
                </c:pt>
                <c:pt idx="1403">
                  <c:v>1801</c:v>
                </c:pt>
                <c:pt idx="1404">
                  <c:v>1802</c:v>
                </c:pt>
                <c:pt idx="1405">
                  <c:v>1803</c:v>
                </c:pt>
                <c:pt idx="1406">
                  <c:v>1804</c:v>
                </c:pt>
                <c:pt idx="1407">
                  <c:v>1805</c:v>
                </c:pt>
                <c:pt idx="1408">
                  <c:v>1806</c:v>
                </c:pt>
                <c:pt idx="1409">
                  <c:v>1807</c:v>
                </c:pt>
                <c:pt idx="1410">
                  <c:v>1808</c:v>
                </c:pt>
                <c:pt idx="1411">
                  <c:v>1809</c:v>
                </c:pt>
                <c:pt idx="1412">
                  <c:v>1810</c:v>
                </c:pt>
                <c:pt idx="1413">
                  <c:v>1811</c:v>
                </c:pt>
                <c:pt idx="1414">
                  <c:v>1812</c:v>
                </c:pt>
                <c:pt idx="1415">
                  <c:v>1813</c:v>
                </c:pt>
                <c:pt idx="1416">
                  <c:v>1814</c:v>
                </c:pt>
                <c:pt idx="1417">
                  <c:v>1815</c:v>
                </c:pt>
                <c:pt idx="1418">
                  <c:v>1816</c:v>
                </c:pt>
                <c:pt idx="1419">
                  <c:v>1817</c:v>
                </c:pt>
                <c:pt idx="1420">
                  <c:v>1818</c:v>
                </c:pt>
                <c:pt idx="1421">
                  <c:v>1819</c:v>
                </c:pt>
                <c:pt idx="1422">
                  <c:v>1820</c:v>
                </c:pt>
                <c:pt idx="1423">
                  <c:v>1821</c:v>
                </c:pt>
                <c:pt idx="1424">
                  <c:v>1822</c:v>
                </c:pt>
                <c:pt idx="1425">
                  <c:v>1823</c:v>
                </c:pt>
                <c:pt idx="1426">
                  <c:v>1824</c:v>
                </c:pt>
                <c:pt idx="1427">
                  <c:v>1825</c:v>
                </c:pt>
                <c:pt idx="1428">
                  <c:v>1826</c:v>
                </c:pt>
                <c:pt idx="1429">
                  <c:v>1827</c:v>
                </c:pt>
                <c:pt idx="1430">
                  <c:v>1828</c:v>
                </c:pt>
                <c:pt idx="1431">
                  <c:v>1829</c:v>
                </c:pt>
                <c:pt idx="1432">
                  <c:v>1830</c:v>
                </c:pt>
                <c:pt idx="1433">
                  <c:v>1831</c:v>
                </c:pt>
                <c:pt idx="1434">
                  <c:v>1832</c:v>
                </c:pt>
                <c:pt idx="1435">
                  <c:v>1833</c:v>
                </c:pt>
                <c:pt idx="1436">
                  <c:v>1834</c:v>
                </c:pt>
                <c:pt idx="1437">
                  <c:v>1835</c:v>
                </c:pt>
                <c:pt idx="1438">
                  <c:v>1836</c:v>
                </c:pt>
                <c:pt idx="1439">
                  <c:v>1837</c:v>
                </c:pt>
                <c:pt idx="1440">
                  <c:v>1838</c:v>
                </c:pt>
                <c:pt idx="1441">
                  <c:v>1839</c:v>
                </c:pt>
                <c:pt idx="1442">
                  <c:v>1840</c:v>
                </c:pt>
                <c:pt idx="1443">
                  <c:v>1841</c:v>
                </c:pt>
                <c:pt idx="1444">
                  <c:v>1842</c:v>
                </c:pt>
                <c:pt idx="1445">
                  <c:v>1843</c:v>
                </c:pt>
                <c:pt idx="1446">
                  <c:v>1844</c:v>
                </c:pt>
                <c:pt idx="1447">
                  <c:v>1845</c:v>
                </c:pt>
                <c:pt idx="1448">
                  <c:v>1846</c:v>
                </c:pt>
                <c:pt idx="1449">
                  <c:v>1847</c:v>
                </c:pt>
                <c:pt idx="1450">
                  <c:v>1848</c:v>
                </c:pt>
                <c:pt idx="1451">
                  <c:v>1849</c:v>
                </c:pt>
                <c:pt idx="1452">
                  <c:v>1850</c:v>
                </c:pt>
                <c:pt idx="1453">
                  <c:v>1851</c:v>
                </c:pt>
                <c:pt idx="1454">
                  <c:v>1852</c:v>
                </c:pt>
                <c:pt idx="1455">
                  <c:v>1853</c:v>
                </c:pt>
                <c:pt idx="1456">
                  <c:v>1854</c:v>
                </c:pt>
                <c:pt idx="1457">
                  <c:v>1855</c:v>
                </c:pt>
                <c:pt idx="1458">
                  <c:v>1856</c:v>
                </c:pt>
                <c:pt idx="1459">
                  <c:v>1857</c:v>
                </c:pt>
                <c:pt idx="1460">
                  <c:v>1858</c:v>
                </c:pt>
                <c:pt idx="1461">
                  <c:v>1859</c:v>
                </c:pt>
                <c:pt idx="1462">
                  <c:v>1860</c:v>
                </c:pt>
                <c:pt idx="1463">
                  <c:v>1861</c:v>
                </c:pt>
                <c:pt idx="1464">
                  <c:v>1862</c:v>
                </c:pt>
                <c:pt idx="1465">
                  <c:v>1863</c:v>
                </c:pt>
                <c:pt idx="1466">
                  <c:v>1864</c:v>
                </c:pt>
                <c:pt idx="1467">
                  <c:v>1865</c:v>
                </c:pt>
                <c:pt idx="1468">
                  <c:v>1866</c:v>
                </c:pt>
                <c:pt idx="1469">
                  <c:v>1867</c:v>
                </c:pt>
                <c:pt idx="1470">
                  <c:v>1868</c:v>
                </c:pt>
                <c:pt idx="1471">
                  <c:v>1869</c:v>
                </c:pt>
                <c:pt idx="1472">
                  <c:v>1870</c:v>
                </c:pt>
                <c:pt idx="1473">
                  <c:v>1871</c:v>
                </c:pt>
                <c:pt idx="1474">
                  <c:v>1872</c:v>
                </c:pt>
                <c:pt idx="1475">
                  <c:v>1873</c:v>
                </c:pt>
                <c:pt idx="1476">
                  <c:v>1874</c:v>
                </c:pt>
                <c:pt idx="1477">
                  <c:v>1875</c:v>
                </c:pt>
                <c:pt idx="1478">
                  <c:v>1876</c:v>
                </c:pt>
                <c:pt idx="1479">
                  <c:v>1877</c:v>
                </c:pt>
                <c:pt idx="1480">
                  <c:v>1878</c:v>
                </c:pt>
                <c:pt idx="1481">
                  <c:v>1879</c:v>
                </c:pt>
                <c:pt idx="1482">
                  <c:v>1880</c:v>
                </c:pt>
                <c:pt idx="1483">
                  <c:v>1881</c:v>
                </c:pt>
                <c:pt idx="1484">
                  <c:v>1882</c:v>
                </c:pt>
                <c:pt idx="1485">
                  <c:v>1883</c:v>
                </c:pt>
                <c:pt idx="1486">
                  <c:v>1884</c:v>
                </c:pt>
                <c:pt idx="1487">
                  <c:v>1885</c:v>
                </c:pt>
                <c:pt idx="1488">
                  <c:v>1886</c:v>
                </c:pt>
                <c:pt idx="1489">
                  <c:v>1887</c:v>
                </c:pt>
                <c:pt idx="1490">
                  <c:v>1888</c:v>
                </c:pt>
                <c:pt idx="1491">
                  <c:v>1889</c:v>
                </c:pt>
                <c:pt idx="1492">
                  <c:v>1890</c:v>
                </c:pt>
                <c:pt idx="1493">
                  <c:v>1891</c:v>
                </c:pt>
                <c:pt idx="1494">
                  <c:v>1892</c:v>
                </c:pt>
                <c:pt idx="1495">
                  <c:v>1893</c:v>
                </c:pt>
                <c:pt idx="1496">
                  <c:v>1894</c:v>
                </c:pt>
                <c:pt idx="1497">
                  <c:v>1895</c:v>
                </c:pt>
                <c:pt idx="1498">
                  <c:v>1896</c:v>
                </c:pt>
                <c:pt idx="1499">
                  <c:v>1897</c:v>
                </c:pt>
                <c:pt idx="1500">
                  <c:v>1898</c:v>
                </c:pt>
                <c:pt idx="1501">
                  <c:v>1899</c:v>
                </c:pt>
                <c:pt idx="1502">
                  <c:v>1900</c:v>
                </c:pt>
                <c:pt idx="1503">
                  <c:v>1901</c:v>
                </c:pt>
                <c:pt idx="1504">
                  <c:v>1902</c:v>
                </c:pt>
                <c:pt idx="1505">
                  <c:v>1903</c:v>
                </c:pt>
                <c:pt idx="1506">
                  <c:v>1904</c:v>
                </c:pt>
                <c:pt idx="1507">
                  <c:v>1905</c:v>
                </c:pt>
                <c:pt idx="1508">
                  <c:v>1906</c:v>
                </c:pt>
                <c:pt idx="1509">
                  <c:v>1907</c:v>
                </c:pt>
                <c:pt idx="1510">
                  <c:v>1908</c:v>
                </c:pt>
                <c:pt idx="1511">
                  <c:v>1909</c:v>
                </c:pt>
                <c:pt idx="1512">
                  <c:v>1910</c:v>
                </c:pt>
                <c:pt idx="1513">
                  <c:v>1911</c:v>
                </c:pt>
                <c:pt idx="1514">
                  <c:v>1912</c:v>
                </c:pt>
                <c:pt idx="1515">
                  <c:v>1913</c:v>
                </c:pt>
                <c:pt idx="1516">
                  <c:v>1914</c:v>
                </c:pt>
                <c:pt idx="1517">
                  <c:v>1915</c:v>
                </c:pt>
                <c:pt idx="1518">
                  <c:v>1916</c:v>
                </c:pt>
                <c:pt idx="1519">
                  <c:v>1917</c:v>
                </c:pt>
                <c:pt idx="1520">
                  <c:v>1918</c:v>
                </c:pt>
                <c:pt idx="1521">
                  <c:v>1919</c:v>
                </c:pt>
                <c:pt idx="1522">
                  <c:v>1920</c:v>
                </c:pt>
                <c:pt idx="1523">
                  <c:v>1921</c:v>
                </c:pt>
                <c:pt idx="1524">
                  <c:v>1922</c:v>
                </c:pt>
                <c:pt idx="1525">
                  <c:v>1923</c:v>
                </c:pt>
                <c:pt idx="1526">
                  <c:v>1924</c:v>
                </c:pt>
                <c:pt idx="1527">
                  <c:v>1925</c:v>
                </c:pt>
                <c:pt idx="1528">
                  <c:v>1926</c:v>
                </c:pt>
                <c:pt idx="1529">
                  <c:v>1927</c:v>
                </c:pt>
                <c:pt idx="1530">
                  <c:v>1928</c:v>
                </c:pt>
                <c:pt idx="1531">
                  <c:v>1929</c:v>
                </c:pt>
                <c:pt idx="1532">
                  <c:v>1930</c:v>
                </c:pt>
                <c:pt idx="1533">
                  <c:v>1931</c:v>
                </c:pt>
                <c:pt idx="1534">
                  <c:v>1932</c:v>
                </c:pt>
                <c:pt idx="1535">
                  <c:v>1933</c:v>
                </c:pt>
                <c:pt idx="1536">
                  <c:v>1934</c:v>
                </c:pt>
                <c:pt idx="1537">
                  <c:v>1935</c:v>
                </c:pt>
                <c:pt idx="1538">
                  <c:v>1936</c:v>
                </c:pt>
                <c:pt idx="1539">
                  <c:v>1937</c:v>
                </c:pt>
                <c:pt idx="1540">
                  <c:v>1938</c:v>
                </c:pt>
                <c:pt idx="1541">
                  <c:v>1939</c:v>
                </c:pt>
                <c:pt idx="1542">
                  <c:v>1940</c:v>
                </c:pt>
                <c:pt idx="1543">
                  <c:v>1941</c:v>
                </c:pt>
                <c:pt idx="1544">
                  <c:v>1942</c:v>
                </c:pt>
                <c:pt idx="1545">
                  <c:v>1943</c:v>
                </c:pt>
                <c:pt idx="1546">
                  <c:v>1944</c:v>
                </c:pt>
                <c:pt idx="1547">
                  <c:v>1945</c:v>
                </c:pt>
                <c:pt idx="1548">
                  <c:v>1946</c:v>
                </c:pt>
                <c:pt idx="1549">
                  <c:v>1947</c:v>
                </c:pt>
                <c:pt idx="1550">
                  <c:v>1948</c:v>
                </c:pt>
                <c:pt idx="1551">
                  <c:v>1949</c:v>
                </c:pt>
                <c:pt idx="1552">
                  <c:v>1950</c:v>
                </c:pt>
                <c:pt idx="1553">
                  <c:v>1951</c:v>
                </c:pt>
                <c:pt idx="1554">
                  <c:v>1952</c:v>
                </c:pt>
                <c:pt idx="1555">
                  <c:v>1953</c:v>
                </c:pt>
                <c:pt idx="1556">
                  <c:v>1954</c:v>
                </c:pt>
                <c:pt idx="1557">
                  <c:v>1955</c:v>
                </c:pt>
                <c:pt idx="1558">
                  <c:v>1956</c:v>
                </c:pt>
                <c:pt idx="1559">
                  <c:v>1957</c:v>
                </c:pt>
                <c:pt idx="1560">
                  <c:v>1958</c:v>
                </c:pt>
                <c:pt idx="1561">
                  <c:v>1959</c:v>
                </c:pt>
                <c:pt idx="1562">
                  <c:v>1960</c:v>
                </c:pt>
                <c:pt idx="1563">
                  <c:v>1961</c:v>
                </c:pt>
                <c:pt idx="1564">
                  <c:v>1962</c:v>
                </c:pt>
                <c:pt idx="1565">
                  <c:v>1963</c:v>
                </c:pt>
                <c:pt idx="1566">
                  <c:v>1964</c:v>
                </c:pt>
                <c:pt idx="1567">
                  <c:v>1965</c:v>
                </c:pt>
                <c:pt idx="1568">
                  <c:v>1966</c:v>
                </c:pt>
                <c:pt idx="1569">
                  <c:v>1967</c:v>
                </c:pt>
                <c:pt idx="1570">
                  <c:v>1968</c:v>
                </c:pt>
                <c:pt idx="1571">
                  <c:v>1969</c:v>
                </c:pt>
                <c:pt idx="1572">
                  <c:v>1970</c:v>
                </c:pt>
                <c:pt idx="1573">
                  <c:v>1971</c:v>
                </c:pt>
                <c:pt idx="1574">
                  <c:v>1972</c:v>
                </c:pt>
                <c:pt idx="1575">
                  <c:v>1973</c:v>
                </c:pt>
                <c:pt idx="1576">
                  <c:v>1974</c:v>
                </c:pt>
                <c:pt idx="1577">
                  <c:v>1975</c:v>
                </c:pt>
                <c:pt idx="1578">
                  <c:v>1976</c:v>
                </c:pt>
                <c:pt idx="1579">
                  <c:v>1977</c:v>
                </c:pt>
                <c:pt idx="1580">
                  <c:v>1978</c:v>
                </c:pt>
                <c:pt idx="1581">
                  <c:v>1979</c:v>
                </c:pt>
                <c:pt idx="1582">
                  <c:v>1980</c:v>
                </c:pt>
                <c:pt idx="1583">
                  <c:v>1981</c:v>
                </c:pt>
                <c:pt idx="1584">
                  <c:v>1982</c:v>
                </c:pt>
                <c:pt idx="1585">
                  <c:v>1983</c:v>
                </c:pt>
                <c:pt idx="1586">
                  <c:v>1984</c:v>
                </c:pt>
                <c:pt idx="1587">
                  <c:v>1985</c:v>
                </c:pt>
                <c:pt idx="1588">
                  <c:v>1986</c:v>
                </c:pt>
                <c:pt idx="1589">
                  <c:v>1987</c:v>
                </c:pt>
                <c:pt idx="1590">
                  <c:v>1988</c:v>
                </c:pt>
                <c:pt idx="1591">
                  <c:v>1989</c:v>
                </c:pt>
                <c:pt idx="1592">
                  <c:v>1990</c:v>
                </c:pt>
                <c:pt idx="1593">
                  <c:v>1991</c:v>
                </c:pt>
                <c:pt idx="1594">
                  <c:v>1992</c:v>
                </c:pt>
                <c:pt idx="1595">
                  <c:v>1993</c:v>
                </c:pt>
                <c:pt idx="1596">
                  <c:v>1994</c:v>
                </c:pt>
                <c:pt idx="1597">
                  <c:v>1995</c:v>
                </c:pt>
                <c:pt idx="1598">
                  <c:v>1996</c:v>
                </c:pt>
                <c:pt idx="1599">
                  <c:v>1997</c:v>
                </c:pt>
                <c:pt idx="1600">
                  <c:v>1998</c:v>
                </c:pt>
                <c:pt idx="1601">
                  <c:v>1999</c:v>
                </c:pt>
                <c:pt idx="1602">
                  <c:v>2000</c:v>
                </c:pt>
                <c:pt idx="1603">
                  <c:v>2001</c:v>
                </c:pt>
                <c:pt idx="1604">
                  <c:v>2002</c:v>
                </c:pt>
                <c:pt idx="1605">
                  <c:v>2003</c:v>
                </c:pt>
                <c:pt idx="1606">
                  <c:v>2004</c:v>
                </c:pt>
                <c:pt idx="1607">
                  <c:v>2005</c:v>
                </c:pt>
                <c:pt idx="1608">
                  <c:v>2006</c:v>
                </c:pt>
                <c:pt idx="1609">
                  <c:v>2007</c:v>
                </c:pt>
                <c:pt idx="1610">
                  <c:v>2008</c:v>
                </c:pt>
                <c:pt idx="1611">
                  <c:v>2009</c:v>
                </c:pt>
                <c:pt idx="1612">
                  <c:v>2010</c:v>
                </c:pt>
                <c:pt idx="1613">
                  <c:v>2011</c:v>
                </c:pt>
                <c:pt idx="1614">
                  <c:v>2012</c:v>
                </c:pt>
                <c:pt idx="1615">
                  <c:v>2013</c:v>
                </c:pt>
                <c:pt idx="1616">
                  <c:v>2014</c:v>
                </c:pt>
                <c:pt idx="1617">
                  <c:v>2015</c:v>
                </c:pt>
                <c:pt idx="1618">
                  <c:v>2016</c:v>
                </c:pt>
                <c:pt idx="1619">
                  <c:v>2017</c:v>
                </c:pt>
                <c:pt idx="1620">
                  <c:v>2018</c:v>
                </c:pt>
                <c:pt idx="1621">
                  <c:v>2019</c:v>
                </c:pt>
                <c:pt idx="1622">
                  <c:v>2020</c:v>
                </c:pt>
                <c:pt idx="1623">
                  <c:v>2021</c:v>
                </c:pt>
                <c:pt idx="1624">
                  <c:v>2022</c:v>
                </c:pt>
                <c:pt idx="1625">
                  <c:v>2023</c:v>
                </c:pt>
                <c:pt idx="1626">
                  <c:v>2024</c:v>
                </c:pt>
                <c:pt idx="1627">
                  <c:v>2025</c:v>
                </c:pt>
                <c:pt idx="1628">
                  <c:v>2026</c:v>
                </c:pt>
                <c:pt idx="1629">
                  <c:v>2027</c:v>
                </c:pt>
                <c:pt idx="1630">
                  <c:v>2028</c:v>
                </c:pt>
                <c:pt idx="1631">
                  <c:v>2029</c:v>
                </c:pt>
                <c:pt idx="1632">
                  <c:v>2030</c:v>
                </c:pt>
                <c:pt idx="1633">
                  <c:v>2031</c:v>
                </c:pt>
                <c:pt idx="1634">
                  <c:v>2032</c:v>
                </c:pt>
                <c:pt idx="1635">
                  <c:v>2033</c:v>
                </c:pt>
                <c:pt idx="1636">
                  <c:v>2034</c:v>
                </c:pt>
                <c:pt idx="1637">
                  <c:v>2035</c:v>
                </c:pt>
                <c:pt idx="1638">
                  <c:v>2036</c:v>
                </c:pt>
                <c:pt idx="1639">
                  <c:v>2037</c:v>
                </c:pt>
                <c:pt idx="1640">
                  <c:v>2038</c:v>
                </c:pt>
                <c:pt idx="1641">
                  <c:v>2039</c:v>
                </c:pt>
                <c:pt idx="1642">
                  <c:v>2040</c:v>
                </c:pt>
                <c:pt idx="1643">
                  <c:v>2041</c:v>
                </c:pt>
                <c:pt idx="1644">
                  <c:v>2042</c:v>
                </c:pt>
                <c:pt idx="1645">
                  <c:v>2043</c:v>
                </c:pt>
                <c:pt idx="1646">
                  <c:v>2044</c:v>
                </c:pt>
                <c:pt idx="1647">
                  <c:v>2045</c:v>
                </c:pt>
                <c:pt idx="1648">
                  <c:v>2046</c:v>
                </c:pt>
                <c:pt idx="1649">
                  <c:v>2047</c:v>
                </c:pt>
                <c:pt idx="1650">
                  <c:v>2048</c:v>
                </c:pt>
                <c:pt idx="1651">
                  <c:v>2049</c:v>
                </c:pt>
                <c:pt idx="1652">
                  <c:v>2050</c:v>
                </c:pt>
                <c:pt idx="1653">
                  <c:v>2051</c:v>
                </c:pt>
                <c:pt idx="1654">
                  <c:v>2052</c:v>
                </c:pt>
                <c:pt idx="1655">
                  <c:v>2053</c:v>
                </c:pt>
                <c:pt idx="1656">
                  <c:v>2054</c:v>
                </c:pt>
                <c:pt idx="1657">
                  <c:v>2055</c:v>
                </c:pt>
                <c:pt idx="1658">
                  <c:v>2056</c:v>
                </c:pt>
                <c:pt idx="1659">
                  <c:v>2057</c:v>
                </c:pt>
                <c:pt idx="1660">
                  <c:v>2058</c:v>
                </c:pt>
                <c:pt idx="1661">
                  <c:v>2059</c:v>
                </c:pt>
                <c:pt idx="1662">
                  <c:v>2060</c:v>
                </c:pt>
                <c:pt idx="1663">
                  <c:v>2061</c:v>
                </c:pt>
                <c:pt idx="1664">
                  <c:v>2062</c:v>
                </c:pt>
                <c:pt idx="1665">
                  <c:v>2063</c:v>
                </c:pt>
                <c:pt idx="1666">
                  <c:v>2064</c:v>
                </c:pt>
                <c:pt idx="1667">
                  <c:v>2065</c:v>
                </c:pt>
                <c:pt idx="1668">
                  <c:v>2066</c:v>
                </c:pt>
                <c:pt idx="1669">
                  <c:v>2067</c:v>
                </c:pt>
                <c:pt idx="1670">
                  <c:v>2068</c:v>
                </c:pt>
                <c:pt idx="1671">
                  <c:v>2069</c:v>
                </c:pt>
                <c:pt idx="1672">
                  <c:v>2070</c:v>
                </c:pt>
                <c:pt idx="1673">
                  <c:v>2071</c:v>
                </c:pt>
                <c:pt idx="1674">
                  <c:v>2072</c:v>
                </c:pt>
                <c:pt idx="1675">
                  <c:v>2073</c:v>
                </c:pt>
                <c:pt idx="1676">
                  <c:v>2074</c:v>
                </c:pt>
                <c:pt idx="1677">
                  <c:v>2075</c:v>
                </c:pt>
                <c:pt idx="1678">
                  <c:v>2076</c:v>
                </c:pt>
                <c:pt idx="1679">
                  <c:v>2077</c:v>
                </c:pt>
                <c:pt idx="1680">
                  <c:v>2078</c:v>
                </c:pt>
                <c:pt idx="1681">
                  <c:v>2079</c:v>
                </c:pt>
                <c:pt idx="1682">
                  <c:v>2080</c:v>
                </c:pt>
                <c:pt idx="1683">
                  <c:v>2081</c:v>
                </c:pt>
                <c:pt idx="1684">
                  <c:v>2082</c:v>
                </c:pt>
                <c:pt idx="1685">
                  <c:v>2083</c:v>
                </c:pt>
                <c:pt idx="1686">
                  <c:v>2084</c:v>
                </c:pt>
                <c:pt idx="1687">
                  <c:v>2085</c:v>
                </c:pt>
                <c:pt idx="1688">
                  <c:v>2086</c:v>
                </c:pt>
                <c:pt idx="1689">
                  <c:v>2087</c:v>
                </c:pt>
                <c:pt idx="1690">
                  <c:v>2088</c:v>
                </c:pt>
                <c:pt idx="1691">
                  <c:v>2089</c:v>
                </c:pt>
                <c:pt idx="1692">
                  <c:v>2090</c:v>
                </c:pt>
                <c:pt idx="1693">
                  <c:v>2091</c:v>
                </c:pt>
                <c:pt idx="1694">
                  <c:v>2092</c:v>
                </c:pt>
                <c:pt idx="1695">
                  <c:v>2093</c:v>
                </c:pt>
                <c:pt idx="1696">
                  <c:v>2094</c:v>
                </c:pt>
                <c:pt idx="1697">
                  <c:v>2095</c:v>
                </c:pt>
                <c:pt idx="1698">
                  <c:v>2096</c:v>
                </c:pt>
                <c:pt idx="1699">
                  <c:v>2097</c:v>
                </c:pt>
                <c:pt idx="1700">
                  <c:v>2098</c:v>
                </c:pt>
                <c:pt idx="1701">
                  <c:v>2099</c:v>
                </c:pt>
                <c:pt idx="1702">
                  <c:v>2100</c:v>
                </c:pt>
                <c:pt idx="1703">
                  <c:v>2101</c:v>
                </c:pt>
                <c:pt idx="1704">
                  <c:v>2102</c:v>
                </c:pt>
                <c:pt idx="1705">
                  <c:v>2103</c:v>
                </c:pt>
                <c:pt idx="1706">
                  <c:v>2104</c:v>
                </c:pt>
                <c:pt idx="1707">
                  <c:v>2105</c:v>
                </c:pt>
                <c:pt idx="1708">
                  <c:v>2106</c:v>
                </c:pt>
                <c:pt idx="1709">
                  <c:v>2107</c:v>
                </c:pt>
                <c:pt idx="1710">
                  <c:v>2108</c:v>
                </c:pt>
                <c:pt idx="1711">
                  <c:v>2109</c:v>
                </c:pt>
                <c:pt idx="1712">
                  <c:v>2110</c:v>
                </c:pt>
                <c:pt idx="1713">
                  <c:v>2111</c:v>
                </c:pt>
                <c:pt idx="1714">
                  <c:v>2112</c:v>
                </c:pt>
                <c:pt idx="1715">
                  <c:v>2113</c:v>
                </c:pt>
                <c:pt idx="1716">
                  <c:v>2114</c:v>
                </c:pt>
                <c:pt idx="1717">
                  <c:v>2115</c:v>
                </c:pt>
                <c:pt idx="1718">
                  <c:v>2116</c:v>
                </c:pt>
                <c:pt idx="1719">
                  <c:v>2117</c:v>
                </c:pt>
                <c:pt idx="1720">
                  <c:v>2118</c:v>
                </c:pt>
                <c:pt idx="1721">
                  <c:v>2119</c:v>
                </c:pt>
                <c:pt idx="1722">
                  <c:v>2120</c:v>
                </c:pt>
                <c:pt idx="1723">
                  <c:v>2121</c:v>
                </c:pt>
                <c:pt idx="1724">
                  <c:v>2122</c:v>
                </c:pt>
                <c:pt idx="1725">
                  <c:v>2123</c:v>
                </c:pt>
                <c:pt idx="1726">
                  <c:v>2124</c:v>
                </c:pt>
                <c:pt idx="1727">
                  <c:v>2125</c:v>
                </c:pt>
                <c:pt idx="1728">
                  <c:v>2126</c:v>
                </c:pt>
                <c:pt idx="1729">
                  <c:v>2127</c:v>
                </c:pt>
                <c:pt idx="1730">
                  <c:v>2128</c:v>
                </c:pt>
                <c:pt idx="1731">
                  <c:v>2129</c:v>
                </c:pt>
                <c:pt idx="1732">
                  <c:v>2130</c:v>
                </c:pt>
                <c:pt idx="1733">
                  <c:v>2131</c:v>
                </c:pt>
                <c:pt idx="1734">
                  <c:v>2132</c:v>
                </c:pt>
                <c:pt idx="1735">
                  <c:v>2133</c:v>
                </c:pt>
                <c:pt idx="1736">
                  <c:v>2134</c:v>
                </c:pt>
                <c:pt idx="1737">
                  <c:v>2135</c:v>
                </c:pt>
                <c:pt idx="1738">
                  <c:v>2136</c:v>
                </c:pt>
                <c:pt idx="1739">
                  <c:v>2137</c:v>
                </c:pt>
                <c:pt idx="1740">
                  <c:v>2138</c:v>
                </c:pt>
                <c:pt idx="1741">
                  <c:v>2139</c:v>
                </c:pt>
                <c:pt idx="1742">
                  <c:v>2140</c:v>
                </c:pt>
                <c:pt idx="1743">
                  <c:v>2141</c:v>
                </c:pt>
                <c:pt idx="1744">
                  <c:v>2142</c:v>
                </c:pt>
                <c:pt idx="1745">
                  <c:v>2143</c:v>
                </c:pt>
                <c:pt idx="1746">
                  <c:v>2144</c:v>
                </c:pt>
                <c:pt idx="1747">
                  <c:v>2145</c:v>
                </c:pt>
                <c:pt idx="1748">
                  <c:v>2146</c:v>
                </c:pt>
                <c:pt idx="1749">
                  <c:v>2147</c:v>
                </c:pt>
                <c:pt idx="1750">
                  <c:v>2148</c:v>
                </c:pt>
                <c:pt idx="1751">
                  <c:v>2149</c:v>
                </c:pt>
                <c:pt idx="1752">
                  <c:v>2150</c:v>
                </c:pt>
                <c:pt idx="1753">
                  <c:v>2151</c:v>
                </c:pt>
                <c:pt idx="1754">
                  <c:v>2152</c:v>
                </c:pt>
                <c:pt idx="1755">
                  <c:v>2153</c:v>
                </c:pt>
                <c:pt idx="1756">
                  <c:v>2154</c:v>
                </c:pt>
                <c:pt idx="1757">
                  <c:v>2155</c:v>
                </c:pt>
                <c:pt idx="1758">
                  <c:v>2156</c:v>
                </c:pt>
                <c:pt idx="1759">
                  <c:v>2157</c:v>
                </c:pt>
                <c:pt idx="1760">
                  <c:v>2158</c:v>
                </c:pt>
                <c:pt idx="1761">
                  <c:v>2159</c:v>
                </c:pt>
                <c:pt idx="1762">
                  <c:v>2160</c:v>
                </c:pt>
                <c:pt idx="1763">
                  <c:v>2161</c:v>
                </c:pt>
                <c:pt idx="1764">
                  <c:v>2162</c:v>
                </c:pt>
                <c:pt idx="1765">
                  <c:v>2163</c:v>
                </c:pt>
                <c:pt idx="1766">
                  <c:v>2164</c:v>
                </c:pt>
                <c:pt idx="1767">
                  <c:v>2165</c:v>
                </c:pt>
                <c:pt idx="1768">
                  <c:v>2166</c:v>
                </c:pt>
                <c:pt idx="1769">
                  <c:v>2167</c:v>
                </c:pt>
                <c:pt idx="1770">
                  <c:v>2168</c:v>
                </c:pt>
                <c:pt idx="1771">
                  <c:v>2169</c:v>
                </c:pt>
                <c:pt idx="1772">
                  <c:v>2170</c:v>
                </c:pt>
                <c:pt idx="1773">
                  <c:v>2171</c:v>
                </c:pt>
                <c:pt idx="1774">
                  <c:v>2172</c:v>
                </c:pt>
                <c:pt idx="1775">
                  <c:v>2173</c:v>
                </c:pt>
                <c:pt idx="1776">
                  <c:v>2174</c:v>
                </c:pt>
                <c:pt idx="1777">
                  <c:v>2175</c:v>
                </c:pt>
                <c:pt idx="1778">
                  <c:v>2176</c:v>
                </c:pt>
                <c:pt idx="1779">
                  <c:v>2177</c:v>
                </c:pt>
                <c:pt idx="1780">
                  <c:v>2178</c:v>
                </c:pt>
                <c:pt idx="1781">
                  <c:v>2179</c:v>
                </c:pt>
                <c:pt idx="1782">
                  <c:v>2180</c:v>
                </c:pt>
                <c:pt idx="1783">
                  <c:v>2181</c:v>
                </c:pt>
                <c:pt idx="1784">
                  <c:v>2182</c:v>
                </c:pt>
                <c:pt idx="1785">
                  <c:v>2183</c:v>
                </c:pt>
                <c:pt idx="1786">
                  <c:v>2184</c:v>
                </c:pt>
                <c:pt idx="1787">
                  <c:v>2185</c:v>
                </c:pt>
                <c:pt idx="1788">
                  <c:v>2186</c:v>
                </c:pt>
                <c:pt idx="1789">
                  <c:v>2187</c:v>
                </c:pt>
                <c:pt idx="1790">
                  <c:v>2188</c:v>
                </c:pt>
                <c:pt idx="1791">
                  <c:v>2189</c:v>
                </c:pt>
                <c:pt idx="1792">
                  <c:v>2190</c:v>
                </c:pt>
                <c:pt idx="1793">
                  <c:v>2191</c:v>
                </c:pt>
                <c:pt idx="1794">
                  <c:v>2192</c:v>
                </c:pt>
                <c:pt idx="1795">
                  <c:v>2193</c:v>
                </c:pt>
                <c:pt idx="1796">
                  <c:v>2194</c:v>
                </c:pt>
                <c:pt idx="1797">
                  <c:v>2195</c:v>
                </c:pt>
                <c:pt idx="1798">
                  <c:v>2196</c:v>
                </c:pt>
                <c:pt idx="1799">
                  <c:v>2197</c:v>
                </c:pt>
                <c:pt idx="1800">
                  <c:v>2198</c:v>
                </c:pt>
                <c:pt idx="1801">
                  <c:v>2199</c:v>
                </c:pt>
                <c:pt idx="1802">
                  <c:v>2200</c:v>
                </c:pt>
                <c:pt idx="1803">
                  <c:v>2201</c:v>
                </c:pt>
                <c:pt idx="1804">
                  <c:v>2202</c:v>
                </c:pt>
                <c:pt idx="1805">
                  <c:v>2203</c:v>
                </c:pt>
                <c:pt idx="1806">
                  <c:v>2204</c:v>
                </c:pt>
                <c:pt idx="1807">
                  <c:v>2205</c:v>
                </c:pt>
                <c:pt idx="1808">
                  <c:v>2206</c:v>
                </c:pt>
                <c:pt idx="1809">
                  <c:v>2207</c:v>
                </c:pt>
                <c:pt idx="1810">
                  <c:v>2208</c:v>
                </c:pt>
                <c:pt idx="1811">
                  <c:v>2209</c:v>
                </c:pt>
                <c:pt idx="1812">
                  <c:v>2210</c:v>
                </c:pt>
                <c:pt idx="1813">
                  <c:v>2211</c:v>
                </c:pt>
                <c:pt idx="1814">
                  <c:v>2212</c:v>
                </c:pt>
                <c:pt idx="1815">
                  <c:v>2213</c:v>
                </c:pt>
                <c:pt idx="1816">
                  <c:v>2214</c:v>
                </c:pt>
                <c:pt idx="1817">
                  <c:v>2215</c:v>
                </c:pt>
                <c:pt idx="1818">
                  <c:v>2216</c:v>
                </c:pt>
                <c:pt idx="1819">
                  <c:v>2217</c:v>
                </c:pt>
                <c:pt idx="1820">
                  <c:v>2218</c:v>
                </c:pt>
                <c:pt idx="1821">
                  <c:v>2219</c:v>
                </c:pt>
                <c:pt idx="1822">
                  <c:v>2220</c:v>
                </c:pt>
                <c:pt idx="1823">
                  <c:v>2221</c:v>
                </c:pt>
                <c:pt idx="1824">
                  <c:v>2222</c:v>
                </c:pt>
                <c:pt idx="1825">
                  <c:v>2223</c:v>
                </c:pt>
                <c:pt idx="1826">
                  <c:v>2224</c:v>
                </c:pt>
                <c:pt idx="1827">
                  <c:v>2225</c:v>
                </c:pt>
                <c:pt idx="1828">
                  <c:v>2226</c:v>
                </c:pt>
                <c:pt idx="1829">
                  <c:v>2227</c:v>
                </c:pt>
                <c:pt idx="1830">
                  <c:v>2228</c:v>
                </c:pt>
                <c:pt idx="1831">
                  <c:v>2229</c:v>
                </c:pt>
                <c:pt idx="1832">
                  <c:v>2230</c:v>
                </c:pt>
                <c:pt idx="1833">
                  <c:v>2231</c:v>
                </c:pt>
                <c:pt idx="1834">
                  <c:v>2232</c:v>
                </c:pt>
                <c:pt idx="1835">
                  <c:v>2233</c:v>
                </c:pt>
                <c:pt idx="1836">
                  <c:v>2234</c:v>
                </c:pt>
                <c:pt idx="1837">
                  <c:v>2235</c:v>
                </c:pt>
                <c:pt idx="1838">
                  <c:v>2236</c:v>
                </c:pt>
                <c:pt idx="1839">
                  <c:v>2237</c:v>
                </c:pt>
                <c:pt idx="1840">
                  <c:v>2238</c:v>
                </c:pt>
                <c:pt idx="1841">
                  <c:v>2239</c:v>
                </c:pt>
                <c:pt idx="1842">
                  <c:v>2240</c:v>
                </c:pt>
                <c:pt idx="1843">
                  <c:v>2241</c:v>
                </c:pt>
                <c:pt idx="1844">
                  <c:v>2242</c:v>
                </c:pt>
                <c:pt idx="1845">
                  <c:v>2243</c:v>
                </c:pt>
                <c:pt idx="1846">
                  <c:v>2244</c:v>
                </c:pt>
                <c:pt idx="1847">
                  <c:v>2245</c:v>
                </c:pt>
                <c:pt idx="1848">
                  <c:v>2246</c:v>
                </c:pt>
                <c:pt idx="1849">
                  <c:v>2247</c:v>
                </c:pt>
                <c:pt idx="1850">
                  <c:v>2248</c:v>
                </c:pt>
                <c:pt idx="1851">
                  <c:v>2249</c:v>
                </c:pt>
                <c:pt idx="1852">
                  <c:v>2250</c:v>
                </c:pt>
                <c:pt idx="1853">
                  <c:v>2251</c:v>
                </c:pt>
                <c:pt idx="1854">
                  <c:v>2252</c:v>
                </c:pt>
                <c:pt idx="1855">
                  <c:v>2253</c:v>
                </c:pt>
                <c:pt idx="1856">
                  <c:v>2254</c:v>
                </c:pt>
                <c:pt idx="1857">
                  <c:v>2255</c:v>
                </c:pt>
                <c:pt idx="1858">
                  <c:v>2256</c:v>
                </c:pt>
                <c:pt idx="1859">
                  <c:v>2257</c:v>
                </c:pt>
                <c:pt idx="1860">
                  <c:v>2258</c:v>
                </c:pt>
                <c:pt idx="1861">
                  <c:v>2259</c:v>
                </c:pt>
                <c:pt idx="1862">
                  <c:v>2260</c:v>
                </c:pt>
                <c:pt idx="1863">
                  <c:v>2261</c:v>
                </c:pt>
                <c:pt idx="1864">
                  <c:v>2262</c:v>
                </c:pt>
                <c:pt idx="1865">
                  <c:v>2263</c:v>
                </c:pt>
                <c:pt idx="1866">
                  <c:v>2264</c:v>
                </c:pt>
                <c:pt idx="1867">
                  <c:v>2265</c:v>
                </c:pt>
                <c:pt idx="1868">
                  <c:v>2266</c:v>
                </c:pt>
                <c:pt idx="1869">
                  <c:v>2267</c:v>
                </c:pt>
                <c:pt idx="1870">
                  <c:v>2268</c:v>
                </c:pt>
                <c:pt idx="1871">
                  <c:v>2269</c:v>
                </c:pt>
                <c:pt idx="1872">
                  <c:v>2270</c:v>
                </c:pt>
                <c:pt idx="1873">
                  <c:v>2271</c:v>
                </c:pt>
                <c:pt idx="1874">
                  <c:v>2272</c:v>
                </c:pt>
                <c:pt idx="1875">
                  <c:v>2273</c:v>
                </c:pt>
                <c:pt idx="1876">
                  <c:v>2274</c:v>
                </c:pt>
                <c:pt idx="1877">
                  <c:v>2275</c:v>
                </c:pt>
                <c:pt idx="1878">
                  <c:v>2276</c:v>
                </c:pt>
                <c:pt idx="1879">
                  <c:v>2277</c:v>
                </c:pt>
                <c:pt idx="1880">
                  <c:v>2278</c:v>
                </c:pt>
                <c:pt idx="1881">
                  <c:v>2279</c:v>
                </c:pt>
                <c:pt idx="1882">
                  <c:v>2280</c:v>
                </c:pt>
                <c:pt idx="1883">
                  <c:v>2281</c:v>
                </c:pt>
                <c:pt idx="1884">
                  <c:v>2282</c:v>
                </c:pt>
                <c:pt idx="1885">
                  <c:v>2283</c:v>
                </c:pt>
                <c:pt idx="1886">
                  <c:v>2284</c:v>
                </c:pt>
                <c:pt idx="1887">
                  <c:v>2285</c:v>
                </c:pt>
                <c:pt idx="1888">
                  <c:v>2286</c:v>
                </c:pt>
                <c:pt idx="1889">
                  <c:v>2287</c:v>
                </c:pt>
                <c:pt idx="1890">
                  <c:v>2288</c:v>
                </c:pt>
                <c:pt idx="1891">
                  <c:v>2289</c:v>
                </c:pt>
                <c:pt idx="1892">
                  <c:v>2290</c:v>
                </c:pt>
                <c:pt idx="1893">
                  <c:v>2291</c:v>
                </c:pt>
                <c:pt idx="1894">
                  <c:v>2292</c:v>
                </c:pt>
                <c:pt idx="1895">
                  <c:v>2293</c:v>
                </c:pt>
                <c:pt idx="1896">
                  <c:v>2294</c:v>
                </c:pt>
                <c:pt idx="1897">
                  <c:v>2295</c:v>
                </c:pt>
                <c:pt idx="1898">
                  <c:v>2296</c:v>
                </c:pt>
                <c:pt idx="1899">
                  <c:v>2297</c:v>
                </c:pt>
                <c:pt idx="1900">
                  <c:v>2298</c:v>
                </c:pt>
                <c:pt idx="1901">
                  <c:v>2299</c:v>
                </c:pt>
                <c:pt idx="1902">
                  <c:v>2300</c:v>
                </c:pt>
                <c:pt idx="1903">
                  <c:v>2301</c:v>
                </c:pt>
                <c:pt idx="1904">
                  <c:v>2302</c:v>
                </c:pt>
                <c:pt idx="1905">
                  <c:v>2303</c:v>
                </c:pt>
                <c:pt idx="1906">
                  <c:v>2304</c:v>
                </c:pt>
                <c:pt idx="1907">
                  <c:v>2305</c:v>
                </c:pt>
                <c:pt idx="1908">
                  <c:v>2306</c:v>
                </c:pt>
                <c:pt idx="1909">
                  <c:v>2307</c:v>
                </c:pt>
                <c:pt idx="1910">
                  <c:v>2308</c:v>
                </c:pt>
                <c:pt idx="1911">
                  <c:v>2309</c:v>
                </c:pt>
                <c:pt idx="1912">
                  <c:v>2310</c:v>
                </c:pt>
                <c:pt idx="1913">
                  <c:v>2311</c:v>
                </c:pt>
                <c:pt idx="1914">
                  <c:v>2312</c:v>
                </c:pt>
                <c:pt idx="1915">
                  <c:v>2313</c:v>
                </c:pt>
                <c:pt idx="1916">
                  <c:v>2314</c:v>
                </c:pt>
                <c:pt idx="1917">
                  <c:v>2315</c:v>
                </c:pt>
                <c:pt idx="1918">
                  <c:v>2316</c:v>
                </c:pt>
                <c:pt idx="1919">
                  <c:v>2317</c:v>
                </c:pt>
                <c:pt idx="1920">
                  <c:v>2318</c:v>
                </c:pt>
                <c:pt idx="1921">
                  <c:v>2319</c:v>
                </c:pt>
                <c:pt idx="1922">
                  <c:v>2320</c:v>
                </c:pt>
                <c:pt idx="1923">
                  <c:v>2321</c:v>
                </c:pt>
                <c:pt idx="1924">
                  <c:v>2322</c:v>
                </c:pt>
                <c:pt idx="1925">
                  <c:v>2323</c:v>
                </c:pt>
                <c:pt idx="1926">
                  <c:v>2324</c:v>
                </c:pt>
                <c:pt idx="1927">
                  <c:v>2325</c:v>
                </c:pt>
                <c:pt idx="1928">
                  <c:v>2326</c:v>
                </c:pt>
                <c:pt idx="1929">
                  <c:v>2327</c:v>
                </c:pt>
                <c:pt idx="1930">
                  <c:v>2328</c:v>
                </c:pt>
                <c:pt idx="1931">
                  <c:v>2329</c:v>
                </c:pt>
                <c:pt idx="1932">
                  <c:v>2330</c:v>
                </c:pt>
                <c:pt idx="1933">
                  <c:v>2331</c:v>
                </c:pt>
                <c:pt idx="1934">
                  <c:v>2332</c:v>
                </c:pt>
                <c:pt idx="1935">
                  <c:v>2333</c:v>
                </c:pt>
                <c:pt idx="1936">
                  <c:v>2334</c:v>
                </c:pt>
                <c:pt idx="1937">
                  <c:v>2335</c:v>
                </c:pt>
                <c:pt idx="1938">
                  <c:v>2336</c:v>
                </c:pt>
                <c:pt idx="1939">
                  <c:v>2337</c:v>
                </c:pt>
                <c:pt idx="1940">
                  <c:v>2338</c:v>
                </c:pt>
                <c:pt idx="1941">
                  <c:v>2339</c:v>
                </c:pt>
                <c:pt idx="1942">
                  <c:v>2340</c:v>
                </c:pt>
                <c:pt idx="1943">
                  <c:v>2341</c:v>
                </c:pt>
                <c:pt idx="1944">
                  <c:v>2342</c:v>
                </c:pt>
                <c:pt idx="1945">
                  <c:v>2343</c:v>
                </c:pt>
                <c:pt idx="1946">
                  <c:v>2344</c:v>
                </c:pt>
                <c:pt idx="1947">
                  <c:v>2345</c:v>
                </c:pt>
                <c:pt idx="1948">
                  <c:v>2346</c:v>
                </c:pt>
                <c:pt idx="1949">
                  <c:v>2347</c:v>
                </c:pt>
                <c:pt idx="1950">
                  <c:v>2348</c:v>
                </c:pt>
                <c:pt idx="1951">
                  <c:v>2349</c:v>
                </c:pt>
                <c:pt idx="1952">
                  <c:v>2350</c:v>
                </c:pt>
                <c:pt idx="1953">
                  <c:v>2351</c:v>
                </c:pt>
                <c:pt idx="1954">
                  <c:v>2352</c:v>
                </c:pt>
                <c:pt idx="1955">
                  <c:v>2353</c:v>
                </c:pt>
                <c:pt idx="1956">
                  <c:v>2354</c:v>
                </c:pt>
                <c:pt idx="1957">
                  <c:v>2355</c:v>
                </c:pt>
                <c:pt idx="1958">
                  <c:v>2356</c:v>
                </c:pt>
                <c:pt idx="1959">
                  <c:v>2357</c:v>
                </c:pt>
                <c:pt idx="1960">
                  <c:v>2358</c:v>
                </c:pt>
                <c:pt idx="1961">
                  <c:v>2359</c:v>
                </c:pt>
                <c:pt idx="1962">
                  <c:v>2360</c:v>
                </c:pt>
                <c:pt idx="1963">
                  <c:v>2361</c:v>
                </c:pt>
                <c:pt idx="1964">
                  <c:v>2362</c:v>
                </c:pt>
                <c:pt idx="1965">
                  <c:v>2363</c:v>
                </c:pt>
                <c:pt idx="1966">
                  <c:v>2364</c:v>
                </c:pt>
                <c:pt idx="1967">
                  <c:v>2365</c:v>
                </c:pt>
                <c:pt idx="1968">
                  <c:v>2366</c:v>
                </c:pt>
                <c:pt idx="1969">
                  <c:v>2367</c:v>
                </c:pt>
                <c:pt idx="1970">
                  <c:v>2368</c:v>
                </c:pt>
                <c:pt idx="1971">
                  <c:v>2369</c:v>
                </c:pt>
                <c:pt idx="1972">
                  <c:v>2370</c:v>
                </c:pt>
                <c:pt idx="1973">
                  <c:v>2371</c:v>
                </c:pt>
                <c:pt idx="1974">
                  <c:v>2372</c:v>
                </c:pt>
                <c:pt idx="1975">
                  <c:v>2373</c:v>
                </c:pt>
                <c:pt idx="1976">
                  <c:v>2374</c:v>
                </c:pt>
                <c:pt idx="1977">
                  <c:v>2375</c:v>
                </c:pt>
                <c:pt idx="1978">
                  <c:v>2376</c:v>
                </c:pt>
                <c:pt idx="1979">
                  <c:v>2377</c:v>
                </c:pt>
                <c:pt idx="1980">
                  <c:v>2378</c:v>
                </c:pt>
                <c:pt idx="1981">
                  <c:v>2379</c:v>
                </c:pt>
                <c:pt idx="1982">
                  <c:v>2380</c:v>
                </c:pt>
                <c:pt idx="1983">
                  <c:v>2381</c:v>
                </c:pt>
                <c:pt idx="1984">
                  <c:v>2382</c:v>
                </c:pt>
                <c:pt idx="1985">
                  <c:v>2383</c:v>
                </c:pt>
                <c:pt idx="1986">
                  <c:v>2384</c:v>
                </c:pt>
                <c:pt idx="1987">
                  <c:v>2385</c:v>
                </c:pt>
                <c:pt idx="1988">
                  <c:v>2386</c:v>
                </c:pt>
                <c:pt idx="1989">
                  <c:v>2387</c:v>
                </c:pt>
                <c:pt idx="1990">
                  <c:v>2388</c:v>
                </c:pt>
                <c:pt idx="1991">
                  <c:v>2389</c:v>
                </c:pt>
                <c:pt idx="1992">
                  <c:v>2390</c:v>
                </c:pt>
                <c:pt idx="1993">
                  <c:v>2391</c:v>
                </c:pt>
                <c:pt idx="1994">
                  <c:v>2392</c:v>
                </c:pt>
                <c:pt idx="1995">
                  <c:v>2393</c:v>
                </c:pt>
                <c:pt idx="1996">
                  <c:v>2394</c:v>
                </c:pt>
                <c:pt idx="1997">
                  <c:v>2395</c:v>
                </c:pt>
                <c:pt idx="1998">
                  <c:v>2396</c:v>
                </c:pt>
                <c:pt idx="1999">
                  <c:v>2397</c:v>
                </c:pt>
                <c:pt idx="2000">
                  <c:v>2398</c:v>
                </c:pt>
                <c:pt idx="2001">
                  <c:v>2399</c:v>
                </c:pt>
                <c:pt idx="2002">
                  <c:v>2400</c:v>
                </c:pt>
                <c:pt idx="2003">
                  <c:v>2401</c:v>
                </c:pt>
                <c:pt idx="2004">
                  <c:v>2402</c:v>
                </c:pt>
                <c:pt idx="2005">
                  <c:v>2403</c:v>
                </c:pt>
                <c:pt idx="2006">
                  <c:v>2404</c:v>
                </c:pt>
                <c:pt idx="2007">
                  <c:v>2405</c:v>
                </c:pt>
                <c:pt idx="2008">
                  <c:v>2406</c:v>
                </c:pt>
                <c:pt idx="2009">
                  <c:v>2407</c:v>
                </c:pt>
                <c:pt idx="2010">
                  <c:v>2408</c:v>
                </c:pt>
                <c:pt idx="2011">
                  <c:v>2409</c:v>
                </c:pt>
                <c:pt idx="2012">
                  <c:v>2410</c:v>
                </c:pt>
                <c:pt idx="2013">
                  <c:v>2411</c:v>
                </c:pt>
                <c:pt idx="2014">
                  <c:v>2412</c:v>
                </c:pt>
                <c:pt idx="2015">
                  <c:v>2413</c:v>
                </c:pt>
                <c:pt idx="2016">
                  <c:v>2414</c:v>
                </c:pt>
                <c:pt idx="2017">
                  <c:v>2415</c:v>
                </c:pt>
                <c:pt idx="2018">
                  <c:v>2416</c:v>
                </c:pt>
                <c:pt idx="2019">
                  <c:v>2417</c:v>
                </c:pt>
                <c:pt idx="2020">
                  <c:v>2418</c:v>
                </c:pt>
                <c:pt idx="2021">
                  <c:v>2419</c:v>
                </c:pt>
                <c:pt idx="2022">
                  <c:v>2420</c:v>
                </c:pt>
                <c:pt idx="2023">
                  <c:v>2421</c:v>
                </c:pt>
                <c:pt idx="2024">
                  <c:v>2422</c:v>
                </c:pt>
                <c:pt idx="2025">
                  <c:v>2423</c:v>
                </c:pt>
                <c:pt idx="2026">
                  <c:v>2424</c:v>
                </c:pt>
                <c:pt idx="2027">
                  <c:v>2425</c:v>
                </c:pt>
                <c:pt idx="2028">
                  <c:v>2426</c:v>
                </c:pt>
                <c:pt idx="2029">
                  <c:v>2427</c:v>
                </c:pt>
                <c:pt idx="2030">
                  <c:v>2428</c:v>
                </c:pt>
                <c:pt idx="2031">
                  <c:v>2429</c:v>
                </c:pt>
                <c:pt idx="2032">
                  <c:v>2430</c:v>
                </c:pt>
                <c:pt idx="2033">
                  <c:v>2431</c:v>
                </c:pt>
                <c:pt idx="2034">
                  <c:v>2432</c:v>
                </c:pt>
                <c:pt idx="2035">
                  <c:v>2433</c:v>
                </c:pt>
                <c:pt idx="2036">
                  <c:v>2434</c:v>
                </c:pt>
                <c:pt idx="2037">
                  <c:v>2435</c:v>
                </c:pt>
                <c:pt idx="2038">
                  <c:v>2436</c:v>
                </c:pt>
                <c:pt idx="2039">
                  <c:v>2437</c:v>
                </c:pt>
                <c:pt idx="2040">
                  <c:v>2438</c:v>
                </c:pt>
                <c:pt idx="2041">
                  <c:v>2439</c:v>
                </c:pt>
                <c:pt idx="2042">
                  <c:v>2440</c:v>
                </c:pt>
                <c:pt idx="2043">
                  <c:v>2441</c:v>
                </c:pt>
                <c:pt idx="2044">
                  <c:v>2442</c:v>
                </c:pt>
                <c:pt idx="2045">
                  <c:v>2443</c:v>
                </c:pt>
                <c:pt idx="2046">
                  <c:v>2444</c:v>
                </c:pt>
                <c:pt idx="2047">
                  <c:v>2445</c:v>
                </c:pt>
                <c:pt idx="2048">
                  <c:v>2446</c:v>
                </c:pt>
                <c:pt idx="2049">
                  <c:v>2447</c:v>
                </c:pt>
                <c:pt idx="2050">
                  <c:v>2448</c:v>
                </c:pt>
                <c:pt idx="2051">
                  <c:v>2449</c:v>
                </c:pt>
                <c:pt idx="2052">
                  <c:v>2450</c:v>
                </c:pt>
              </c:numCache>
            </c:numRef>
          </c:xVal>
          <c:yVal>
            <c:numRef>
              <c:f>'[Copy of asd_vs_sp_NEW .xlsx]sp average '!$B$2:$B$2054</c:f>
              <c:numCache>
                <c:formatCode>General</c:formatCode>
                <c:ptCount val="2053"/>
                <c:pt idx="0">
                  <c:v>3.2974872343574567E-2</c:v>
                </c:pt>
                <c:pt idx="1">
                  <c:v>3.2855637135780207E-2</c:v>
                </c:pt>
                <c:pt idx="2">
                  <c:v>3.2838844759758568E-2</c:v>
                </c:pt>
                <c:pt idx="3">
                  <c:v>3.2303545939632437E-2</c:v>
                </c:pt>
                <c:pt idx="4">
                  <c:v>3.3031986784520302E-2</c:v>
                </c:pt>
                <c:pt idx="5">
                  <c:v>3.4008187558714729E-2</c:v>
                </c:pt>
                <c:pt idx="6">
                  <c:v>3.5045086602203727E-2</c:v>
                </c:pt>
                <c:pt idx="7">
                  <c:v>3.5659935329076069E-2</c:v>
                </c:pt>
                <c:pt idx="8">
                  <c:v>3.4665216897844735E-2</c:v>
                </c:pt>
                <c:pt idx="9">
                  <c:v>3.3330868233478035E-2</c:v>
                </c:pt>
                <c:pt idx="10">
                  <c:v>3.4413968302307939E-2</c:v>
                </c:pt>
                <c:pt idx="11">
                  <c:v>3.4938899244419001E-2</c:v>
                </c:pt>
                <c:pt idx="12">
                  <c:v>3.3455591194066138E-2</c:v>
                </c:pt>
                <c:pt idx="13">
                  <c:v>3.2727988912055868E-2</c:v>
                </c:pt>
                <c:pt idx="14">
                  <c:v>3.3436128977958904E-2</c:v>
                </c:pt>
                <c:pt idx="15">
                  <c:v>3.3533438669607403E-2</c:v>
                </c:pt>
                <c:pt idx="16">
                  <c:v>3.3132861333726997E-2</c:v>
                </c:pt>
                <c:pt idx="17">
                  <c:v>3.3650689470470736E-2</c:v>
                </c:pt>
                <c:pt idx="18">
                  <c:v>3.3938693685635235E-2</c:v>
                </c:pt>
                <c:pt idx="19">
                  <c:v>3.4045156885729198E-2</c:v>
                </c:pt>
                <c:pt idx="20">
                  <c:v>3.4586934705731397E-2</c:v>
                </c:pt>
                <c:pt idx="21">
                  <c:v>3.4550391463675334E-2</c:v>
                </c:pt>
                <c:pt idx="22">
                  <c:v>3.4035720990698203E-2</c:v>
                </c:pt>
                <c:pt idx="23">
                  <c:v>3.4013085157093136E-2</c:v>
                </c:pt>
                <c:pt idx="24">
                  <c:v>3.4321348967440997E-2</c:v>
                </c:pt>
                <c:pt idx="25">
                  <c:v>3.4729583612766797E-2</c:v>
                </c:pt>
                <c:pt idx="26">
                  <c:v>3.5375357028231802E-2</c:v>
                </c:pt>
                <c:pt idx="27">
                  <c:v>3.5996639757446498E-2</c:v>
                </c:pt>
                <c:pt idx="28">
                  <c:v>3.6112870093126435E-2</c:v>
                </c:pt>
                <c:pt idx="29">
                  <c:v>3.5809712368849105E-2</c:v>
                </c:pt>
                <c:pt idx="30">
                  <c:v>3.5423800269389565E-2</c:v>
                </c:pt>
                <c:pt idx="31">
                  <c:v>3.5043560515585929E-2</c:v>
                </c:pt>
                <c:pt idx="32">
                  <c:v>3.5074447060024834E-2</c:v>
                </c:pt>
                <c:pt idx="33">
                  <c:v>3.5879085954597871E-2</c:v>
                </c:pt>
                <c:pt idx="34">
                  <c:v>3.6411066850712798E-2</c:v>
                </c:pt>
                <c:pt idx="35">
                  <c:v>3.6208955467206531E-2</c:v>
                </c:pt>
                <c:pt idx="36">
                  <c:v>3.605359355067763E-2</c:v>
                </c:pt>
                <c:pt idx="37">
                  <c:v>3.6537480389466602E-2</c:v>
                </c:pt>
                <c:pt idx="38">
                  <c:v>3.7251155479637067E-2</c:v>
                </c:pt>
                <c:pt idx="39">
                  <c:v>3.7809773687983737E-2</c:v>
                </c:pt>
                <c:pt idx="40">
                  <c:v>3.7954432076492801E-2</c:v>
                </c:pt>
                <c:pt idx="41">
                  <c:v>3.7480824578246502E-2</c:v>
                </c:pt>
                <c:pt idx="42">
                  <c:v>3.694050527573723E-2</c:v>
                </c:pt>
                <c:pt idx="43">
                  <c:v>3.7665238244964698E-2</c:v>
                </c:pt>
                <c:pt idx="44">
                  <c:v>3.8625694096225495E-2</c:v>
                </c:pt>
                <c:pt idx="45">
                  <c:v>3.8583033919024505E-2</c:v>
                </c:pt>
                <c:pt idx="46">
                  <c:v>3.7954906651151303E-2</c:v>
                </c:pt>
                <c:pt idx="47">
                  <c:v>3.8070356921217331E-2</c:v>
                </c:pt>
                <c:pt idx="48">
                  <c:v>3.8733970231505606E-2</c:v>
                </c:pt>
                <c:pt idx="49">
                  <c:v>3.9260992112054867E-2</c:v>
                </c:pt>
                <c:pt idx="50">
                  <c:v>3.9384202193181971E-2</c:v>
                </c:pt>
                <c:pt idx="51">
                  <c:v>3.9284795808643497E-2</c:v>
                </c:pt>
                <c:pt idx="52">
                  <c:v>3.9521428583380168E-2</c:v>
                </c:pt>
                <c:pt idx="53">
                  <c:v>3.9791787256169366E-2</c:v>
                </c:pt>
                <c:pt idx="54">
                  <c:v>3.9742366254424233E-2</c:v>
                </c:pt>
                <c:pt idx="55">
                  <c:v>3.9722150902618332E-2</c:v>
                </c:pt>
                <c:pt idx="56">
                  <c:v>4.0058599352101966E-2</c:v>
                </c:pt>
                <c:pt idx="57">
                  <c:v>4.0206118865013026E-2</c:v>
                </c:pt>
                <c:pt idx="58">
                  <c:v>4.0106298296464366E-2</c:v>
                </c:pt>
                <c:pt idx="59">
                  <c:v>4.0018999855853193E-2</c:v>
                </c:pt>
                <c:pt idx="60">
                  <c:v>4.0141333922729033E-2</c:v>
                </c:pt>
                <c:pt idx="61">
                  <c:v>4.0498983018100031E-2</c:v>
                </c:pt>
                <c:pt idx="62">
                  <c:v>4.0869974388065271E-2</c:v>
                </c:pt>
                <c:pt idx="63">
                  <c:v>4.1074193466992669E-2</c:v>
                </c:pt>
                <c:pt idx="64">
                  <c:v>4.1375466717440128E-2</c:v>
                </c:pt>
                <c:pt idx="65">
                  <c:v>4.1918602231426072E-2</c:v>
                </c:pt>
                <c:pt idx="66">
                  <c:v>4.2112685164105566E-2</c:v>
                </c:pt>
                <c:pt idx="67">
                  <c:v>4.1851086595428334E-2</c:v>
                </c:pt>
                <c:pt idx="68">
                  <c:v>4.1566845283517034E-2</c:v>
                </c:pt>
                <c:pt idx="69">
                  <c:v>4.16405823222121E-2</c:v>
                </c:pt>
                <c:pt idx="70">
                  <c:v>4.1703518288732033E-2</c:v>
                </c:pt>
                <c:pt idx="71">
                  <c:v>4.1815232589516471E-2</c:v>
                </c:pt>
                <c:pt idx="72">
                  <c:v>4.2382951261810874E-2</c:v>
                </c:pt>
                <c:pt idx="73">
                  <c:v>4.2744028434512304E-2</c:v>
                </c:pt>
                <c:pt idx="74">
                  <c:v>4.2623071064303499E-2</c:v>
                </c:pt>
                <c:pt idx="75">
                  <c:v>4.2593781815150937E-2</c:v>
                </c:pt>
                <c:pt idx="76">
                  <c:v>4.2805572420957096E-2</c:v>
                </c:pt>
                <c:pt idx="77">
                  <c:v>4.2721840672699705E-2</c:v>
                </c:pt>
                <c:pt idx="78">
                  <c:v>4.2407877287685435E-2</c:v>
                </c:pt>
                <c:pt idx="79">
                  <c:v>4.2218512279428834E-2</c:v>
                </c:pt>
                <c:pt idx="80">
                  <c:v>4.2079045435433338E-2</c:v>
                </c:pt>
                <c:pt idx="81">
                  <c:v>4.2290790684586133E-2</c:v>
                </c:pt>
                <c:pt idx="82">
                  <c:v>4.3163847203352403E-2</c:v>
                </c:pt>
                <c:pt idx="83">
                  <c:v>4.3745710338788539E-2</c:v>
                </c:pt>
                <c:pt idx="84">
                  <c:v>4.3597285218595572E-2</c:v>
                </c:pt>
                <c:pt idx="85">
                  <c:v>4.3272724659688698E-2</c:v>
                </c:pt>
                <c:pt idx="86">
                  <c:v>4.34970636523399E-2</c:v>
                </c:pt>
                <c:pt idx="87">
                  <c:v>4.4009749690015199E-2</c:v>
                </c:pt>
                <c:pt idx="88">
                  <c:v>4.4405277846721068E-2</c:v>
                </c:pt>
                <c:pt idx="89">
                  <c:v>4.4536630836542766E-2</c:v>
                </c:pt>
                <c:pt idx="90">
                  <c:v>4.4590975521841991E-2</c:v>
                </c:pt>
                <c:pt idx="91">
                  <c:v>4.4886610979449564E-2</c:v>
                </c:pt>
                <c:pt idx="92">
                  <c:v>4.5406612255391471E-2</c:v>
                </c:pt>
                <c:pt idx="93">
                  <c:v>4.5891857667702866E-2</c:v>
                </c:pt>
                <c:pt idx="94">
                  <c:v>4.629226698649283E-2</c:v>
                </c:pt>
                <c:pt idx="95">
                  <c:v>4.6614030125968868E-2</c:v>
                </c:pt>
                <c:pt idx="96">
                  <c:v>4.6651395949458725E-2</c:v>
                </c:pt>
                <c:pt idx="97">
                  <c:v>4.6600641392092503E-2</c:v>
                </c:pt>
                <c:pt idx="98">
                  <c:v>4.6886643286931096E-2</c:v>
                </c:pt>
                <c:pt idx="99">
                  <c:v>4.7354759465374763E-2</c:v>
                </c:pt>
                <c:pt idx="100">
                  <c:v>4.7608708505060826E-2</c:v>
                </c:pt>
                <c:pt idx="101">
                  <c:v>4.7585546402324798E-2</c:v>
                </c:pt>
                <c:pt idx="102">
                  <c:v>4.7691015397641034E-2</c:v>
                </c:pt>
                <c:pt idx="103">
                  <c:v>4.8048537143396901E-2</c:v>
                </c:pt>
                <c:pt idx="104">
                  <c:v>4.8589020494218232E-2</c:v>
                </c:pt>
                <c:pt idx="105">
                  <c:v>4.9007168745298098E-2</c:v>
                </c:pt>
                <c:pt idx="106">
                  <c:v>4.9261366857700106E-2</c:v>
                </c:pt>
                <c:pt idx="107">
                  <c:v>4.9484736028831265E-2</c:v>
                </c:pt>
                <c:pt idx="108">
                  <c:v>4.9744970890396999E-2</c:v>
                </c:pt>
                <c:pt idx="109">
                  <c:v>5.0068524012313799E-2</c:v>
                </c:pt>
                <c:pt idx="110">
                  <c:v>5.0450548202275201E-2</c:v>
                </c:pt>
                <c:pt idx="111">
                  <c:v>5.0739937417369763E-2</c:v>
                </c:pt>
                <c:pt idx="112">
                  <c:v>5.0975714094047296E-2</c:v>
                </c:pt>
                <c:pt idx="113">
                  <c:v>5.1343589204669866E-2</c:v>
                </c:pt>
                <c:pt idx="114">
                  <c:v>5.1823254758251371E-2</c:v>
                </c:pt>
                <c:pt idx="115">
                  <c:v>5.2217369795847401E-2</c:v>
                </c:pt>
                <c:pt idx="116">
                  <c:v>5.249219001523997E-2</c:v>
                </c:pt>
                <c:pt idx="117">
                  <c:v>5.2656175280506305E-2</c:v>
                </c:pt>
                <c:pt idx="118">
                  <c:v>5.2833842002241969E-2</c:v>
                </c:pt>
                <c:pt idx="119">
                  <c:v>5.3220150875416268E-2</c:v>
                </c:pt>
                <c:pt idx="120">
                  <c:v>5.3787932585540162E-2</c:v>
                </c:pt>
                <c:pt idx="121">
                  <c:v>5.4327439170347103E-2</c:v>
                </c:pt>
                <c:pt idx="122">
                  <c:v>5.4682252897474332E-2</c:v>
                </c:pt>
                <c:pt idx="123">
                  <c:v>5.4919383309296632E-2</c:v>
                </c:pt>
                <c:pt idx="124">
                  <c:v>5.5209247811713436E-2</c:v>
                </c:pt>
                <c:pt idx="125">
                  <c:v>5.5687985659425294E-2</c:v>
                </c:pt>
                <c:pt idx="126">
                  <c:v>5.621298400977711E-2</c:v>
                </c:pt>
                <c:pt idx="127">
                  <c:v>5.6592738163288164E-2</c:v>
                </c:pt>
                <c:pt idx="128">
                  <c:v>5.6885540014960302E-2</c:v>
                </c:pt>
                <c:pt idx="129">
                  <c:v>5.7263481619397899E-2</c:v>
                </c:pt>
                <c:pt idx="130">
                  <c:v>5.7777338583673836E-2</c:v>
                </c:pt>
                <c:pt idx="131">
                  <c:v>5.8434297170593265E-2</c:v>
                </c:pt>
                <c:pt idx="132">
                  <c:v>5.9122788912251638E-2</c:v>
                </c:pt>
                <c:pt idx="133">
                  <c:v>5.9650706754794634E-2</c:v>
                </c:pt>
                <c:pt idx="134">
                  <c:v>5.9974765765848898E-2</c:v>
                </c:pt>
                <c:pt idx="135">
                  <c:v>6.0421405508197301E-2</c:v>
                </c:pt>
                <c:pt idx="136">
                  <c:v>6.1089874519653531E-2</c:v>
                </c:pt>
                <c:pt idx="137">
                  <c:v>6.1857643603890171E-2</c:v>
                </c:pt>
                <c:pt idx="138">
                  <c:v>6.251189272097811E-2</c:v>
                </c:pt>
                <c:pt idx="139">
                  <c:v>6.3160007224743964E-2</c:v>
                </c:pt>
                <c:pt idx="140">
                  <c:v>6.3944229030880359E-2</c:v>
                </c:pt>
                <c:pt idx="141">
                  <c:v>6.4824359579879823E-2</c:v>
                </c:pt>
                <c:pt idx="142">
                  <c:v>6.5608380418803902E-2</c:v>
                </c:pt>
                <c:pt idx="143">
                  <c:v>6.6278832056488837E-2</c:v>
                </c:pt>
                <c:pt idx="144">
                  <c:v>6.7015276672415094E-2</c:v>
                </c:pt>
                <c:pt idx="145">
                  <c:v>6.7881460967380333E-2</c:v>
                </c:pt>
                <c:pt idx="146">
                  <c:v>6.8818879114889861E-2</c:v>
                </c:pt>
                <c:pt idx="147">
                  <c:v>6.9760639957772694E-2</c:v>
                </c:pt>
                <c:pt idx="148">
                  <c:v>7.0699321535975593E-2</c:v>
                </c:pt>
                <c:pt idx="149">
                  <c:v>7.1628506811890105E-2</c:v>
                </c:pt>
                <c:pt idx="150">
                  <c:v>7.2569389788263536E-2</c:v>
                </c:pt>
                <c:pt idx="151">
                  <c:v>7.352202711057397E-2</c:v>
                </c:pt>
                <c:pt idx="152">
                  <c:v>7.4512305272978488E-2</c:v>
                </c:pt>
                <c:pt idx="153">
                  <c:v>7.5603032175455095E-2</c:v>
                </c:pt>
                <c:pt idx="154">
                  <c:v>7.6824810475939365E-2</c:v>
                </c:pt>
                <c:pt idx="155">
                  <c:v>7.8095925377790101E-2</c:v>
                </c:pt>
                <c:pt idx="156">
                  <c:v>7.9364554132212148E-2</c:v>
                </c:pt>
                <c:pt idx="157">
                  <c:v>8.0634458986915097E-2</c:v>
                </c:pt>
                <c:pt idx="158">
                  <c:v>8.1868704564172626E-2</c:v>
                </c:pt>
                <c:pt idx="159">
                  <c:v>8.3086982075380567E-2</c:v>
                </c:pt>
                <c:pt idx="160">
                  <c:v>8.438668155643185E-2</c:v>
                </c:pt>
                <c:pt idx="161">
                  <c:v>8.5787499950241305E-2</c:v>
                </c:pt>
                <c:pt idx="162">
                  <c:v>8.7194447616495974E-2</c:v>
                </c:pt>
                <c:pt idx="163">
                  <c:v>8.858002054818187E-2</c:v>
                </c:pt>
                <c:pt idx="164">
                  <c:v>9.0114585439410755E-2</c:v>
                </c:pt>
                <c:pt idx="165">
                  <c:v>9.1687517835555329E-2</c:v>
                </c:pt>
                <c:pt idx="166">
                  <c:v>9.313358874969313E-2</c:v>
                </c:pt>
                <c:pt idx="167">
                  <c:v>9.4538296770235633E-2</c:v>
                </c:pt>
                <c:pt idx="168">
                  <c:v>9.6079034423948495E-2</c:v>
                </c:pt>
                <c:pt idx="169">
                  <c:v>9.7733168460215555E-2</c:v>
                </c:pt>
                <c:pt idx="170">
                  <c:v>9.9450814219322739E-2</c:v>
                </c:pt>
                <c:pt idx="171">
                  <c:v>0.10116263326369233</c:v>
                </c:pt>
                <c:pt idx="172">
                  <c:v>0.10273374421418367</c:v>
                </c:pt>
                <c:pt idx="173">
                  <c:v>0.10416778601681299</c:v>
                </c:pt>
                <c:pt idx="174">
                  <c:v>0.10567048337868001</c:v>
                </c:pt>
                <c:pt idx="175">
                  <c:v>0.10730911919868065</c:v>
                </c:pt>
                <c:pt idx="176">
                  <c:v>0.10905631486831334</c:v>
                </c:pt>
                <c:pt idx="177">
                  <c:v>0.11077290945483166</c:v>
                </c:pt>
                <c:pt idx="178">
                  <c:v>0.11240834095381368</c:v>
                </c:pt>
                <c:pt idx="179">
                  <c:v>0.11402442934331165</c:v>
                </c:pt>
                <c:pt idx="180">
                  <c:v>0.11573686076480733</c:v>
                </c:pt>
                <c:pt idx="181">
                  <c:v>0.11744178164037433</c:v>
                </c:pt>
                <c:pt idx="182">
                  <c:v>0.119076493533323</c:v>
                </c:pt>
                <c:pt idx="183">
                  <c:v>0.12071929846152234</c:v>
                </c:pt>
                <c:pt idx="184">
                  <c:v>0.12235698944641833</c:v>
                </c:pt>
                <c:pt idx="185">
                  <c:v>0.12390526828774767</c:v>
                </c:pt>
                <c:pt idx="186">
                  <c:v>0.12539523339971767</c:v>
                </c:pt>
                <c:pt idx="187">
                  <c:v>0.12696358414818135</c:v>
                </c:pt>
                <c:pt idx="188">
                  <c:v>0.128618240974541</c:v>
                </c:pt>
                <c:pt idx="189">
                  <c:v>0.13029158196587834</c:v>
                </c:pt>
                <c:pt idx="190">
                  <c:v>0.13173355994463568</c:v>
                </c:pt>
                <c:pt idx="191">
                  <c:v>0.13291895259315067</c:v>
                </c:pt>
                <c:pt idx="192">
                  <c:v>0.13406435569727668</c:v>
                </c:pt>
                <c:pt idx="193">
                  <c:v>0.135363612353612</c:v>
                </c:pt>
                <c:pt idx="194">
                  <c:v>0.136830639884191</c:v>
                </c:pt>
                <c:pt idx="195">
                  <c:v>0.13836242018216635</c:v>
                </c:pt>
                <c:pt idx="196">
                  <c:v>0.13969187281442</c:v>
                </c:pt>
                <c:pt idx="197">
                  <c:v>0.14091702555405669</c:v>
                </c:pt>
                <c:pt idx="198">
                  <c:v>0.14218566923347767</c:v>
                </c:pt>
                <c:pt idx="199">
                  <c:v>0.14339644030535401</c:v>
                </c:pt>
                <c:pt idx="200">
                  <c:v>0.14446151105526736</c:v>
                </c:pt>
                <c:pt idx="201">
                  <c:v>0.14559255896130732</c:v>
                </c:pt>
                <c:pt idx="202">
                  <c:v>0.14682147721968833</c:v>
                </c:pt>
                <c:pt idx="203">
                  <c:v>0.14806029797628034</c:v>
                </c:pt>
                <c:pt idx="204">
                  <c:v>0.14925870971682001</c:v>
                </c:pt>
                <c:pt idx="205">
                  <c:v>0.150342410452183</c:v>
                </c:pt>
                <c:pt idx="206">
                  <c:v>0.15135357806324498</c:v>
                </c:pt>
                <c:pt idx="207">
                  <c:v>0.15232522209666766</c:v>
                </c:pt>
                <c:pt idx="208">
                  <c:v>0.15326907294693198</c:v>
                </c:pt>
                <c:pt idx="209">
                  <c:v>0.15429051039477634</c:v>
                </c:pt>
                <c:pt idx="210">
                  <c:v>0.15538043762418932</c:v>
                </c:pt>
                <c:pt idx="211">
                  <c:v>0.15646789522083401</c:v>
                </c:pt>
                <c:pt idx="212">
                  <c:v>0.157576870744149</c:v>
                </c:pt>
                <c:pt idx="213">
                  <c:v>0.15865600415077299</c:v>
                </c:pt>
                <c:pt idx="214">
                  <c:v>0.15963500144203333</c:v>
                </c:pt>
                <c:pt idx="215">
                  <c:v>0.16058084052954902</c:v>
                </c:pt>
                <c:pt idx="216">
                  <c:v>0.16149456347192934</c:v>
                </c:pt>
                <c:pt idx="217">
                  <c:v>0.16233563462040732</c:v>
                </c:pt>
                <c:pt idx="218">
                  <c:v>0.16319216613532164</c:v>
                </c:pt>
                <c:pt idx="219">
                  <c:v>0.16409711599103768</c:v>
                </c:pt>
                <c:pt idx="220">
                  <c:v>0.16502116821200866</c:v>
                </c:pt>
                <c:pt idx="221">
                  <c:v>0.16597735859765869</c:v>
                </c:pt>
                <c:pt idx="222">
                  <c:v>0.16690992588757933</c:v>
                </c:pt>
                <c:pt idx="223">
                  <c:v>0.16776718955249001</c:v>
                </c:pt>
                <c:pt idx="224">
                  <c:v>0.16857820256600833</c:v>
                </c:pt>
                <c:pt idx="225">
                  <c:v>0.16934550990460165</c:v>
                </c:pt>
                <c:pt idx="226">
                  <c:v>0.17008837662293597</c:v>
                </c:pt>
                <c:pt idx="227">
                  <c:v>0.17090139405230331</c:v>
                </c:pt>
                <c:pt idx="228">
                  <c:v>0.17180064294145603</c:v>
                </c:pt>
                <c:pt idx="229">
                  <c:v>0.17271976055581265</c:v>
                </c:pt>
                <c:pt idx="230">
                  <c:v>0.173506982082302</c:v>
                </c:pt>
                <c:pt idx="231">
                  <c:v>0.17414970486553169</c:v>
                </c:pt>
                <c:pt idx="232">
                  <c:v>0.17481274320903631</c:v>
                </c:pt>
                <c:pt idx="233">
                  <c:v>0.17563443275913335</c:v>
                </c:pt>
                <c:pt idx="234">
                  <c:v>0.17654236601655834</c:v>
                </c:pt>
                <c:pt idx="235">
                  <c:v>0.17742895464014999</c:v>
                </c:pt>
                <c:pt idx="236">
                  <c:v>0.17825394781747969</c:v>
                </c:pt>
                <c:pt idx="237">
                  <c:v>0.17900842610810699</c:v>
                </c:pt>
                <c:pt idx="238">
                  <c:v>0.17970928504196201</c:v>
                </c:pt>
                <c:pt idx="239">
                  <c:v>0.18036574081772336</c:v>
                </c:pt>
                <c:pt idx="240">
                  <c:v>0.18103645120773768</c:v>
                </c:pt>
                <c:pt idx="241">
                  <c:v>0.18175760218235201</c:v>
                </c:pt>
                <c:pt idx="242">
                  <c:v>0.18248223028937935</c:v>
                </c:pt>
                <c:pt idx="243">
                  <c:v>0.18324964800817534</c:v>
                </c:pt>
                <c:pt idx="244">
                  <c:v>0.18407162783519068</c:v>
                </c:pt>
                <c:pt idx="245">
                  <c:v>0.18484133397063032</c:v>
                </c:pt>
                <c:pt idx="246">
                  <c:v>0.18550622281556731</c:v>
                </c:pt>
                <c:pt idx="247">
                  <c:v>0.18616116285416065</c:v>
                </c:pt>
                <c:pt idx="248">
                  <c:v>0.18684681508961631</c:v>
                </c:pt>
                <c:pt idx="249">
                  <c:v>0.18755989236018233</c:v>
                </c:pt>
                <c:pt idx="250">
                  <c:v>0.18833385850806564</c:v>
                </c:pt>
                <c:pt idx="251">
                  <c:v>0.18910240781863433</c:v>
                </c:pt>
                <c:pt idx="252">
                  <c:v>0.18973960164398532</c:v>
                </c:pt>
                <c:pt idx="253">
                  <c:v>0.19035956270559265</c:v>
                </c:pt>
                <c:pt idx="254">
                  <c:v>0.19105754694399302</c:v>
                </c:pt>
                <c:pt idx="255">
                  <c:v>0.19178300111793567</c:v>
                </c:pt>
                <c:pt idx="256">
                  <c:v>0.19243245110874066</c:v>
                </c:pt>
                <c:pt idx="257">
                  <c:v>0.19309991045567798</c:v>
                </c:pt>
                <c:pt idx="258">
                  <c:v>0.19387708464111567</c:v>
                </c:pt>
                <c:pt idx="259">
                  <c:v>0.19467424018789534</c:v>
                </c:pt>
                <c:pt idx="260">
                  <c:v>0.19545602702061668</c:v>
                </c:pt>
                <c:pt idx="261">
                  <c:v>0.19622676714648199</c:v>
                </c:pt>
                <c:pt idx="262">
                  <c:v>0.19692936434378336</c:v>
                </c:pt>
                <c:pt idx="263">
                  <c:v>0.19758464323160499</c:v>
                </c:pt>
                <c:pt idx="264">
                  <c:v>0.19826133009757899</c:v>
                </c:pt>
                <c:pt idx="265">
                  <c:v>0.19892208712962334</c:v>
                </c:pt>
                <c:pt idx="266">
                  <c:v>0.199586881431803</c:v>
                </c:pt>
                <c:pt idx="267">
                  <c:v>0.20037328025567266</c:v>
                </c:pt>
                <c:pt idx="268">
                  <c:v>0.20127082533686766</c:v>
                </c:pt>
                <c:pt idx="269">
                  <c:v>0.20205691716261165</c:v>
                </c:pt>
                <c:pt idx="270">
                  <c:v>0.20275646697559369</c:v>
                </c:pt>
                <c:pt idx="271">
                  <c:v>0.20346839429959565</c:v>
                </c:pt>
                <c:pt idx="272">
                  <c:v>0.20419832410955063</c:v>
                </c:pt>
                <c:pt idx="273">
                  <c:v>0.20492930286026034</c:v>
                </c:pt>
                <c:pt idx="274">
                  <c:v>0.205690530697587</c:v>
                </c:pt>
                <c:pt idx="275">
                  <c:v>0.20647429036081166</c:v>
                </c:pt>
                <c:pt idx="276">
                  <c:v>0.20719204557588433</c:v>
                </c:pt>
                <c:pt idx="277">
                  <c:v>0.20787799014734631</c:v>
                </c:pt>
                <c:pt idx="278">
                  <c:v>0.20862779022541766</c:v>
                </c:pt>
                <c:pt idx="279">
                  <c:v>0.20942193041307333</c:v>
                </c:pt>
                <c:pt idx="280">
                  <c:v>0.21018304082925532</c:v>
                </c:pt>
                <c:pt idx="281">
                  <c:v>0.21087864352858565</c:v>
                </c:pt>
                <c:pt idx="282">
                  <c:v>0.21156666826939899</c:v>
                </c:pt>
                <c:pt idx="283">
                  <c:v>0.21233116925520101</c:v>
                </c:pt>
                <c:pt idx="284">
                  <c:v>0.21318883735197602</c:v>
                </c:pt>
                <c:pt idx="285">
                  <c:v>0.21400956196493467</c:v>
                </c:pt>
                <c:pt idx="286">
                  <c:v>0.21479567026476434</c:v>
                </c:pt>
                <c:pt idx="287">
                  <c:v>0.21560555504132004</c:v>
                </c:pt>
                <c:pt idx="288">
                  <c:v>0.21640104916200031</c:v>
                </c:pt>
                <c:pt idx="289">
                  <c:v>0.21706964393439035</c:v>
                </c:pt>
                <c:pt idx="290">
                  <c:v>0.21774368000691136</c:v>
                </c:pt>
                <c:pt idx="291">
                  <c:v>0.218575664243052</c:v>
                </c:pt>
                <c:pt idx="292">
                  <c:v>0.21944398079666236</c:v>
                </c:pt>
                <c:pt idx="293">
                  <c:v>0.22023229069095138</c:v>
                </c:pt>
                <c:pt idx="294">
                  <c:v>0.22096891748049466</c:v>
                </c:pt>
                <c:pt idx="295">
                  <c:v>0.22178070750171866</c:v>
                </c:pt>
                <c:pt idx="296">
                  <c:v>0.22258747984199934</c:v>
                </c:pt>
                <c:pt idx="297">
                  <c:v>0.22332260843533933</c:v>
                </c:pt>
                <c:pt idx="298">
                  <c:v>0.22400649960786034</c:v>
                </c:pt>
                <c:pt idx="299">
                  <c:v>0.224717805666688</c:v>
                </c:pt>
                <c:pt idx="300">
                  <c:v>0.22547936981816233</c:v>
                </c:pt>
                <c:pt idx="301">
                  <c:v>0.22628525823474666</c:v>
                </c:pt>
                <c:pt idx="302">
                  <c:v>0.22712051410342768</c:v>
                </c:pt>
                <c:pt idx="303">
                  <c:v>0.22792670593714601</c:v>
                </c:pt>
                <c:pt idx="304">
                  <c:v>0.22866892510352232</c:v>
                </c:pt>
                <c:pt idx="305">
                  <c:v>0.22940500962996602</c:v>
                </c:pt>
                <c:pt idx="306">
                  <c:v>0.23015389368198935</c:v>
                </c:pt>
                <c:pt idx="307">
                  <c:v>0.230879523426614</c:v>
                </c:pt>
                <c:pt idx="308">
                  <c:v>0.23156049389622169</c:v>
                </c:pt>
                <c:pt idx="309">
                  <c:v>0.23229604289661132</c:v>
                </c:pt>
                <c:pt idx="310">
                  <c:v>0.23308910581759001</c:v>
                </c:pt>
                <c:pt idx="311">
                  <c:v>0.23385494052497435</c:v>
                </c:pt>
                <c:pt idx="312">
                  <c:v>0.23455814074216999</c:v>
                </c:pt>
                <c:pt idx="313">
                  <c:v>0.23524900219717668</c:v>
                </c:pt>
                <c:pt idx="314">
                  <c:v>0.23597134663961769</c:v>
                </c:pt>
                <c:pt idx="315">
                  <c:v>0.23675384011401868</c:v>
                </c:pt>
                <c:pt idx="316">
                  <c:v>0.23755128838601933</c:v>
                </c:pt>
                <c:pt idx="317">
                  <c:v>0.23828355964781101</c:v>
                </c:pt>
                <c:pt idx="318">
                  <c:v>0.23893445259559065</c:v>
                </c:pt>
                <c:pt idx="319">
                  <c:v>0.23961613066445267</c:v>
                </c:pt>
                <c:pt idx="320">
                  <c:v>0.24033350941540599</c:v>
                </c:pt>
                <c:pt idx="321">
                  <c:v>0.241006049428688</c:v>
                </c:pt>
                <c:pt idx="322">
                  <c:v>0.24167309870237133</c:v>
                </c:pt>
                <c:pt idx="323">
                  <c:v>0.24237608326357266</c:v>
                </c:pt>
                <c:pt idx="324">
                  <c:v>0.243078981533597</c:v>
                </c:pt>
                <c:pt idx="325">
                  <c:v>0.24373050837266932</c:v>
                </c:pt>
                <c:pt idx="326">
                  <c:v>0.24438956483652199</c:v>
                </c:pt>
                <c:pt idx="327">
                  <c:v>0.24506356499680235</c:v>
                </c:pt>
                <c:pt idx="328">
                  <c:v>0.24570561624102702</c:v>
                </c:pt>
                <c:pt idx="329">
                  <c:v>0.24634226557206465</c:v>
                </c:pt>
                <c:pt idx="330">
                  <c:v>0.24700028121245865</c:v>
                </c:pt>
                <c:pt idx="331">
                  <c:v>0.24766703845326968</c:v>
                </c:pt>
                <c:pt idx="332">
                  <c:v>0.24828337641249201</c:v>
                </c:pt>
                <c:pt idx="333">
                  <c:v>0.24886220385664434</c:v>
                </c:pt>
                <c:pt idx="334">
                  <c:v>0.24945318915407166</c:v>
                </c:pt>
                <c:pt idx="335">
                  <c:v>0.25010473449953902</c:v>
                </c:pt>
                <c:pt idx="336">
                  <c:v>0.25073139691019197</c:v>
                </c:pt>
                <c:pt idx="337">
                  <c:v>0.25125755898885099</c:v>
                </c:pt>
                <c:pt idx="338">
                  <c:v>0.251731933125657</c:v>
                </c:pt>
                <c:pt idx="339">
                  <c:v>0.25226500880201863</c:v>
                </c:pt>
                <c:pt idx="340">
                  <c:v>0.25285433509928434</c:v>
                </c:pt>
                <c:pt idx="341">
                  <c:v>0.25343292535343798</c:v>
                </c:pt>
                <c:pt idx="342">
                  <c:v>0.25393747304773467</c:v>
                </c:pt>
                <c:pt idx="343">
                  <c:v>0.25437761170387135</c:v>
                </c:pt>
                <c:pt idx="344">
                  <c:v>0.25482693291234965</c:v>
                </c:pt>
                <c:pt idx="345">
                  <c:v>0.25537120647851103</c:v>
                </c:pt>
                <c:pt idx="346">
                  <c:v>0.255902133312988</c:v>
                </c:pt>
                <c:pt idx="347">
                  <c:v>0.25632721572004896</c:v>
                </c:pt>
                <c:pt idx="348">
                  <c:v>0.2567153209848767</c:v>
                </c:pt>
                <c:pt idx="349">
                  <c:v>0.25717383308697167</c:v>
                </c:pt>
                <c:pt idx="350">
                  <c:v>0.25766730280213834</c:v>
                </c:pt>
                <c:pt idx="351">
                  <c:v>0.25811248657852431</c:v>
                </c:pt>
                <c:pt idx="352">
                  <c:v>0.2584806380109827</c:v>
                </c:pt>
                <c:pt idx="353">
                  <c:v>0.25882914050636069</c:v>
                </c:pt>
                <c:pt idx="354">
                  <c:v>0.25924426032005427</c:v>
                </c:pt>
                <c:pt idx="355">
                  <c:v>0.259692968904222</c:v>
                </c:pt>
                <c:pt idx="356">
                  <c:v>0.26008975352146968</c:v>
                </c:pt>
                <c:pt idx="357">
                  <c:v>0.26042944004345037</c:v>
                </c:pt>
                <c:pt idx="358">
                  <c:v>0.26074912573394166</c:v>
                </c:pt>
                <c:pt idx="359">
                  <c:v>0.26109576816167834</c:v>
                </c:pt>
                <c:pt idx="360">
                  <c:v>0.26147306463573433</c:v>
                </c:pt>
                <c:pt idx="361">
                  <c:v>0.26180202109367234</c:v>
                </c:pt>
                <c:pt idx="362">
                  <c:v>0.26209877814723265</c:v>
                </c:pt>
                <c:pt idx="363">
                  <c:v>0.26239810583436401</c:v>
                </c:pt>
                <c:pt idx="364">
                  <c:v>0.26267370865832235</c:v>
                </c:pt>
                <c:pt idx="365">
                  <c:v>0.26295559890709636</c:v>
                </c:pt>
                <c:pt idx="366">
                  <c:v>0.26330940501433936</c:v>
                </c:pt>
                <c:pt idx="367">
                  <c:v>0.26367675412209229</c:v>
                </c:pt>
                <c:pt idx="368">
                  <c:v>0.26398009178546095</c:v>
                </c:pt>
                <c:pt idx="369">
                  <c:v>0.26426186008319136</c:v>
                </c:pt>
                <c:pt idx="370">
                  <c:v>0.26451988947868599</c:v>
                </c:pt>
                <c:pt idx="371">
                  <c:v>0.26474535671385802</c:v>
                </c:pt>
                <c:pt idx="372">
                  <c:v>0.26496255918794032</c:v>
                </c:pt>
                <c:pt idx="373">
                  <c:v>0.26519044845259171</c:v>
                </c:pt>
                <c:pt idx="374">
                  <c:v>0.26543692792628398</c:v>
                </c:pt>
                <c:pt idx="375">
                  <c:v>0.26569273613804567</c:v>
                </c:pt>
                <c:pt idx="376">
                  <c:v>0.26591658128003998</c:v>
                </c:pt>
                <c:pt idx="377">
                  <c:v>0.26609456806191334</c:v>
                </c:pt>
                <c:pt idx="378">
                  <c:v>0.26626655766376001</c:v>
                </c:pt>
                <c:pt idx="379">
                  <c:v>0.26651794009222102</c:v>
                </c:pt>
                <c:pt idx="380">
                  <c:v>0.26681503618904934</c:v>
                </c:pt>
                <c:pt idx="381">
                  <c:v>0.26705057114760866</c:v>
                </c:pt>
                <c:pt idx="382">
                  <c:v>0.26718819815420169</c:v>
                </c:pt>
                <c:pt idx="383">
                  <c:v>0.26732314039496669</c:v>
                </c:pt>
                <c:pt idx="384">
                  <c:v>0.26750606574078367</c:v>
                </c:pt>
                <c:pt idx="385">
                  <c:v>0.26765797237897532</c:v>
                </c:pt>
                <c:pt idx="386">
                  <c:v>0.26779085892884336</c:v>
                </c:pt>
                <c:pt idx="387">
                  <c:v>0.26796800100745738</c:v>
                </c:pt>
                <c:pt idx="388">
                  <c:v>0.2682060202317223</c:v>
                </c:pt>
                <c:pt idx="389">
                  <c:v>0.26842740905731871</c:v>
                </c:pt>
                <c:pt idx="390">
                  <c:v>0.26861120099971297</c:v>
                </c:pt>
                <c:pt idx="391">
                  <c:v>0.26875196890142566</c:v>
                </c:pt>
                <c:pt idx="392">
                  <c:v>0.26882670629609501</c:v>
                </c:pt>
                <c:pt idx="393">
                  <c:v>0.26890347427113731</c:v>
                </c:pt>
                <c:pt idx="394">
                  <c:v>0.26904003412014765</c:v>
                </c:pt>
                <c:pt idx="395">
                  <c:v>0.26919287413279003</c:v>
                </c:pt>
                <c:pt idx="396">
                  <c:v>0.26932789742639129</c:v>
                </c:pt>
                <c:pt idx="397">
                  <c:v>0.26944571667924605</c:v>
                </c:pt>
                <c:pt idx="398">
                  <c:v>0.26952555061252897</c:v>
                </c:pt>
                <c:pt idx="399">
                  <c:v>0.26964738139690669</c:v>
                </c:pt>
                <c:pt idx="400">
                  <c:v>0.26982524573758432</c:v>
                </c:pt>
                <c:pt idx="401">
                  <c:v>0.26995894069382298</c:v>
                </c:pt>
                <c:pt idx="402">
                  <c:v>0.26999807179491503</c:v>
                </c:pt>
                <c:pt idx="403">
                  <c:v>0.27007728224179001</c:v>
                </c:pt>
                <c:pt idx="404">
                  <c:v>0.27021951173905129</c:v>
                </c:pt>
                <c:pt idx="405">
                  <c:v>0.27035730060363766</c:v>
                </c:pt>
                <c:pt idx="406">
                  <c:v>0.27048553074875697</c:v>
                </c:pt>
                <c:pt idx="407">
                  <c:v>0.27059516729934269</c:v>
                </c:pt>
                <c:pt idx="408">
                  <c:v>0.27067059900399498</c:v>
                </c:pt>
                <c:pt idx="409">
                  <c:v>0.27067694056821834</c:v>
                </c:pt>
                <c:pt idx="410">
                  <c:v>0.27067669800095567</c:v>
                </c:pt>
                <c:pt idx="411">
                  <c:v>0.27075938133106664</c:v>
                </c:pt>
                <c:pt idx="412">
                  <c:v>0.27094706912659566</c:v>
                </c:pt>
                <c:pt idx="413">
                  <c:v>0.27108864056306198</c:v>
                </c:pt>
                <c:pt idx="414">
                  <c:v>0.27112147332619135</c:v>
                </c:pt>
                <c:pt idx="415">
                  <c:v>0.27111560634879234</c:v>
                </c:pt>
                <c:pt idx="416">
                  <c:v>0.27112886370293737</c:v>
                </c:pt>
                <c:pt idx="417">
                  <c:v>0.27117380239632732</c:v>
                </c:pt>
                <c:pt idx="418">
                  <c:v>0.27126607426118504</c:v>
                </c:pt>
                <c:pt idx="419">
                  <c:v>0.27138019683315434</c:v>
                </c:pt>
                <c:pt idx="420">
                  <c:v>0.27144893993787467</c:v>
                </c:pt>
                <c:pt idx="421">
                  <c:v>0.27147802838608004</c:v>
                </c:pt>
                <c:pt idx="422">
                  <c:v>0.27151565181364667</c:v>
                </c:pt>
                <c:pt idx="423">
                  <c:v>0.27155165125790232</c:v>
                </c:pt>
                <c:pt idx="424">
                  <c:v>0.27158247610393932</c:v>
                </c:pt>
                <c:pt idx="425">
                  <c:v>0.27162581671085467</c:v>
                </c:pt>
                <c:pt idx="426">
                  <c:v>0.27176487543742667</c:v>
                </c:pt>
                <c:pt idx="427">
                  <c:v>0.27189026977198366</c:v>
                </c:pt>
                <c:pt idx="428">
                  <c:v>0.27190904922288334</c:v>
                </c:pt>
                <c:pt idx="429">
                  <c:v>0.27196729784143098</c:v>
                </c:pt>
                <c:pt idx="430">
                  <c:v>0.27210627233137163</c:v>
                </c:pt>
                <c:pt idx="431">
                  <c:v>0.27220379463187733</c:v>
                </c:pt>
                <c:pt idx="432">
                  <c:v>0.27221859977645263</c:v>
                </c:pt>
                <c:pt idx="433">
                  <c:v>0.27220584878526366</c:v>
                </c:pt>
                <c:pt idx="434">
                  <c:v>0.27214512444783595</c:v>
                </c:pt>
                <c:pt idx="435">
                  <c:v>0.27210169376855836</c:v>
                </c:pt>
                <c:pt idx="436">
                  <c:v>0.27216398580345696</c:v>
                </c:pt>
                <c:pt idx="437">
                  <c:v>0.27224043839713868</c:v>
                </c:pt>
                <c:pt idx="438">
                  <c:v>0.27229869566353598</c:v>
                </c:pt>
                <c:pt idx="439">
                  <c:v>0.27237097853000103</c:v>
                </c:pt>
                <c:pt idx="440">
                  <c:v>0.27248464215578699</c:v>
                </c:pt>
                <c:pt idx="441">
                  <c:v>0.27257877786881429</c:v>
                </c:pt>
                <c:pt idx="442">
                  <c:v>0.27258386136256302</c:v>
                </c:pt>
                <c:pt idx="443">
                  <c:v>0.27257516647912999</c:v>
                </c:pt>
                <c:pt idx="444">
                  <c:v>0.27265228436923133</c:v>
                </c:pt>
                <c:pt idx="445">
                  <c:v>0.27277533363523904</c:v>
                </c:pt>
                <c:pt idx="446">
                  <c:v>0.27280614729256403</c:v>
                </c:pt>
                <c:pt idx="447">
                  <c:v>0.27284101581864567</c:v>
                </c:pt>
                <c:pt idx="448">
                  <c:v>0.27294228958349004</c:v>
                </c:pt>
                <c:pt idx="449">
                  <c:v>0.2730476512611883</c:v>
                </c:pt>
                <c:pt idx="450">
                  <c:v>0.272996802681575</c:v>
                </c:pt>
                <c:pt idx="451">
                  <c:v>0.27296146887927264</c:v>
                </c:pt>
                <c:pt idx="452">
                  <c:v>0.27308078610977038</c:v>
                </c:pt>
                <c:pt idx="453">
                  <c:v>0.27319560872758236</c:v>
                </c:pt>
                <c:pt idx="454">
                  <c:v>0.27331753805387698</c:v>
                </c:pt>
                <c:pt idx="455">
                  <c:v>0.27351496973006301</c:v>
                </c:pt>
                <c:pt idx="456">
                  <c:v>0.27367406276471762</c:v>
                </c:pt>
                <c:pt idx="457">
                  <c:v>0.27362306905113903</c:v>
                </c:pt>
                <c:pt idx="458">
                  <c:v>0.27353840697088133</c:v>
                </c:pt>
                <c:pt idx="459">
                  <c:v>0.27356201353913967</c:v>
                </c:pt>
                <c:pt idx="460">
                  <c:v>0.27367853187686464</c:v>
                </c:pt>
                <c:pt idx="461">
                  <c:v>0.27384467022107434</c:v>
                </c:pt>
                <c:pt idx="462">
                  <c:v>0.27398271785709599</c:v>
                </c:pt>
                <c:pt idx="463">
                  <c:v>0.27405927131397201</c:v>
                </c:pt>
                <c:pt idx="464">
                  <c:v>0.27408052797254401</c:v>
                </c:pt>
                <c:pt idx="465">
                  <c:v>0.27408104231952901</c:v>
                </c:pt>
                <c:pt idx="466">
                  <c:v>0.27412162372340432</c:v>
                </c:pt>
                <c:pt idx="467">
                  <c:v>0.27421415160353496</c:v>
                </c:pt>
                <c:pt idx="468">
                  <c:v>0.27435805620625864</c:v>
                </c:pt>
                <c:pt idx="469">
                  <c:v>0.27451866719186663</c:v>
                </c:pt>
                <c:pt idx="470">
                  <c:v>0.27459075302511698</c:v>
                </c:pt>
                <c:pt idx="471">
                  <c:v>0.27467183389060168</c:v>
                </c:pt>
                <c:pt idx="472">
                  <c:v>0.27481102517447664</c:v>
                </c:pt>
                <c:pt idx="473">
                  <c:v>0.27492909890494666</c:v>
                </c:pt>
                <c:pt idx="474">
                  <c:v>0.27503665320811432</c:v>
                </c:pt>
                <c:pt idx="475">
                  <c:v>0.27513447668837765</c:v>
                </c:pt>
                <c:pt idx="476">
                  <c:v>0.27515433622203339</c:v>
                </c:pt>
                <c:pt idx="477">
                  <c:v>0.27519111395689766</c:v>
                </c:pt>
                <c:pt idx="478">
                  <c:v>0.27541499260807167</c:v>
                </c:pt>
                <c:pt idx="479">
                  <c:v>0.27566465127862766</c:v>
                </c:pt>
                <c:pt idx="480">
                  <c:v>0.27577543521234998</c:v>
                </c:pt>
                <c:pt idx="481">
                  <c:v>0.27582817008156696</c:v>
                </c:pt>
                <c:pt idx="482">
                  <c:v>0.27585713837695797</c:v>
                </c:pt>
                <c:pt idx="483">
                  <c:v>0.27591213744803361</c:v>
                </c:pt>
                <c:pt idx="484">
                  <c:v>0.27605425975495296</c:v>
                </c:pt>
                <c:pt idx="485">
                  <c:v>0.27632472209987263</c:v>
                </c:pt>
                <c:pt idx="486">
                  <c:v>0.27663339332237169</c:v>
                </c:pt>
                <c:pt idx="487">
                  <c:v>0.27683770967617699</c:v>
                </c:pt>
                <c:pt idx="488">
                  <c:v>0.27688052094833498</c:v>
                </c:pt>
                <c:pt idx="489">
                  <c:v>0.27689330757855668</c:v>
                </c:pt>
                <c:pt idx="490">
                  <c:v>0.277006514315985</c:v>
                </c:pt>
                <c:pt idx="491">
                  <c:v>0.27723423074927739</c:v>
                </c:pt>
                <c:pt idx="492">
                  <c:v>0.27743571409931467</c:v>
                </c:pt>
                <c:pt idx="493">
                  <c:v>0.27760584668679034</c:v>
                </c:pt>
                <c:pt idx="494">
                  <c:v>0.27782548386648237</c:v>
                </c:pt>
                <c:pt idx="495">
                  <c:v>0.2780498784995073</c:v>
                </c:pt>
                <c:pt idx="496">
                  <c:v>0.27815637480493732</c:v>
                </c:pt>
                <c:pt idx="497">
                  <c:v>0.27820311248882834</c:v>
                </c:pt>
                <c:pt idx="498">
                  <c:v>0.27840327540822835</c:v>
                </c:pt>
                <c:pt idx="499">
                  <c:v>0.27868253277511368</c:v>
                </c:pt>
                <c:pt idx="500">
                  <c:v>0.27888608972344703</c:v>
                </c:pt>
                <c:pt idx="501">
                  <c:v>0.27898542868469628</c:v>
                </c:pt>
                <c:pt idx="502">
                  <c:v>0.27923747761790302</c:v>
                </c:pt>
                <c:pt idx="503">
                  <c:v>0.27953296478809797</c:v>
                </c:pt>
                <c:pt idx="504">
                  <c:v>0.27970685085435432</c:v>
                </c:pt>
                <c:pt idx="505">
                  <c:v>0.27981869061749465</c:v>
                </c:pt>
                <c:pt idx="506">
                  <c:v>0.28009903285872201</c:v>
                </c:pt>
                <c:pt idx="507">
                  <c:v>0.2805043908320663</c:v>
                </c:pt>
                <c:pt idx="508">
                  <c:v>0.28086988208685065</c:v>
                </c:pt>
                <c:pt idx="509">
                  <c:v>0.28103904552347864</c:v>
                </c:pt>
                <c:pt idx="510">
                  <c:v>0.28114746128902635</c:v>
                </c:pt>
                <c:pt idx="511">
                  <c:v>0.28138438670549665</c:v>
                </c:pt>
                <c:pt idx="512">
                  <c:v>0.28172681018556966</c:v>
                </c:pt>
                <c:pt idx="513">
                  <c:v>0.28210371822242397</c:v>
                </c:pt>
                <c:pt idx="514">
                  <c:v>0.28250938201454462</c:v>
                </c:pt>
                <c:pt idx="515">
                  <c:v>0.28284572033207533</c:v>
                </c:pt>
                <c:pt idx="516">
                  <c:v>0.2829672276454443</c:v>
                </c:pt>
                <c:pt idx="517">
                  <c:v>0.28305248550644335</c:v>
                </c:pt>
                <c:pt idx="518">
                  <c:v>0.28323485679620436</c:v>
                </c:pt>
                <c:pt idx="519">
                  <c:v>0.28351346099687769</c:v>
                </c:pt>
                <c:pt idx="520">
                  <c:v>0.28375990169359128</c:v>
                </c:pt>
                <c:pt idx="521">
                  <c:v>0.28407572388803598</c:v>
                </c:pt>
                <c:pt idx="522">
                  <c:v>0.28458488998408232</c:v>
                </c:pt>
                <c:pt idx="523">
                  <c:v>0.28506773351542636</c:v>
                </c:pt>
                <c:pt idx="524">
                  <c:v>0.28534457757571402</c:v>
                </c:pt>
                <c:pt idx="525">
                  <c:v>0.28556635556877535</c:v>
                </c:pt>
                <c:pt idx="526">
                  <c:v>0.28595095203946769</c:v>
                </c:pt>
                <c:pt idx="527">
                  <c:v>0.28627813979507466</c:v>
                </c:pt>
                <c:pt idx="528">
                  <c:v>0.28649310711951631</c:v>
                </c:pt>
                <c:pt idx="529">
                  <c:v>0.286723303671437</c:v>
                </c:pt>
                <c:pt idx="530">
                  <c:v>0.28719406752133336</c:v>
                </c:pt>
                <c:pt idx="531">
                  <c:v>0.28759684747383568</c:v>
                </c:pt>
                <c:pt idx="532">
                  <c:v>0.28785415908060902</c:v>
                </c:pt>
                <c:pt idx="533">
                  <c:v>0.28824460791438528</c:v>
                </c:pt>
                <c:pt idx="534">
                  <c:v>0.28866848850304599</c:v>
                </c:pt>
                <c:pt idx="535">
                  <c:v>0.28882790281362003</c:v>
                </c:pt>
                <c:pt idx="536">
                  <c:v>0.28889347014233735</c:v>
                </c:pt>
                <c:pt idx="537">
                  <c:v>0.28941564473003301</c:v>
                </c:pt>
                <c:pt idx="538">
                  <c:v>0.29003744185008135</c:v>
                </c:pt>
                <c:pt idx="539">
                  <c:v>0.29043426787505033</c:v>
                </c:pt>
                <c:pt idx="540">
                  <c:v>0.29062999548455032</c:v>
                </c:pt>
                <c:pt idx="541">
                  <c:v>0.29107345260536094</c:v>
                </c:pt>
                <c:pt idx="542">
                  <c:v>0.29156454026162698</c:v>
                </c:pt>
                <c:pt idx="543">
                  <c:v>0.29183039653902204</c:v>
                </c:pt>
                <c:pt idx="544">
                  <c:v>0.29196432801226796</c:v>
                </c:pt>
                <c:pt idx="545">
                  <c:v>0.29219785934112735</c:v>
                </c:pt>
                <c:pt idx="546">
                  <c:v>0.29254062957721066</c:v>
                </c:pt>
                <c:pt idx="547">
                  <c:v>0.29293806713047132</c:v>
                </c:pt>
                <c:pt idx="548">
                  <c:v>0.29326929526148465</c:v>
                </c:pt>
                <c:pt idx="549">
                  <c:v>0.29348739362169035</c:v>
                </c:pt>
                <c:pt idx="550">
                  <c:v>0.29376150214157731</c:v>
                </c:pt>
                <c:pt idx="551">
                  <c:v>0.29422833606325166</c:v>
                </c:pt>
                <c:pt idx="552">
                  <c:v>0.29470237908452934</c:v>
                </c:pt>
                <c:pt idx="553">
                  <c:v>0.29507650511053934</c:v>
                </c:pt>
                <c:pt idx="554">
                  <c:v>0.29532802417320264</c:v>
                </c:pt>
                <c:pt idx="555">
                  <c:v>0.29554262135908499</c:v>
                </c:pt>
                <c:pt idx="556">
                  <c:v>0.29598034782521765</c:v>
                </c:pt>
                <c:pt idx="557">
                  <c:v>0.29650541398156899</c:v>
                </c:pt>
                <c:pt idx="558">
                  <c:v>0.29676063273443332</c:v>
                </c:pt>
                <c:pt idx="559">
                  <c:v>0.29695940355865097</c:v>
                </c:pt>
                <c:pt idx="560">
                  <c:v>0.29738280798694339</c:v>
                </c:pt>
                <c:pt idx="561">
                  <c:v>0.29784771574140867</c:v>
                </c:pt>
                <c:pt idx="562">
                  <c:v>0.29790638692912835</c:v>
                </c:pt>
                <c:pt idx="563">
                  <c:v>0.29813460985879331</c:v>
                </c:pt>
                <c:pt idx="564">
                  <c:v>0.29874045078646533</c:v>
                </c:pt>
                <c:pt idx="565">
                  <c:v>0.29939012442127505</c:v>
                </c:pt>
                <c:pt idx="566">
                  <c:v>0.29956219308385501</c:v>
                </c:pt>
                <c:pt idx="567">
                  <c:v>0.29970760020129733</c:v>
                </c:pt>
                <c:pt idx="568">
                  <c:v>0.30004892390788102</c:v>
                </c:pt>
                <c:pt idx="569">
                  <c:v>0.30035541221631473</c:v>
                </c:pt>
                <c:pt idx="570">
                  <c:v>0.30080560122019034</c:v>
                </c:pt>
                <c:pt idx="571">
                  <c:v>0.30148309895737668</c:v>
                </c:pt>
                <c:pt idx="572">
                  <c:v>0.30215200278478932</c:v>
                </c:pt>
                <c:pt idx="573">
                  <c:v>0.30258482978738332</c:v>
                </c:pt>
                <c:pt idx="574">
                  <c:v>0.30291563247495662</c:v>
                </c:pt>
                <c:pt idx="575">
                  <c:v>0.30311251156270164</c:v>
                </c:pt>
                <c:pt idx="576">
                  <c:v>0.30322354536468266</c:v>
                </c:pt>
                <c:pt idx="577">
                  <c:v>0.30348691873296901</c:v>
                </c:pt>
                <c:pt idx="578">
                  <c:v>0.30408156944501802</c:v>
                </c:pt>
                <c:pt idx="579">
                  <c:v>0.30482824237469336</c:v>
                </c:pt>
                <c:pt idx="580">
                  <c:v>0.30517454725421833</c:v>
                </c:pt>
                <c:pt idx="581">
                  <c:v>0.30518042819417901</c:v>
                </c:pt>
                <c:pt idx="582">
                  <c:v>0.30532899148391968</c:v>
                </c:pt>
                <c:pt idx="583">
                  <c:v>0.30576746900918966</c:v>
                </c:pt>
                <c:pt idx="584">
                  <c:v>0.30611365358350495</c:v>
                </c:pt>
                <c:pt idx="585">
                  <c:v>0.30647764493268703</c:v>
                </c:pt>
                <c:pt idx="586">
                  <c:v>0.30691528062930268</c:v>
                </c:pt>
                <c:pt idx="587">
                  <c:v>0.30736269060083971</c:v>
                </c:pt>
                <c:pt idx="588">
                  <c:v>0.30764079194129229</c:v>
                </c:pt>
                <c:pt idx="589">
                  <c:v>0.30785016974648399</c:v>
                </c:pt>
                <c:pt idx="590">
                  <c:v>0.30816296870202303</c:v>
                </c:pt>
                <c:pt idx="591">
                  <c:v>0.30861098356204936</c:v>
                </c:pt>
                <c:pt idx="592">
                  <c:v>0.30903750734735064</c:v>
                </c:pt>
                <c:pt idx="593">
                  <c:v>0.30942536151836136</c:v>
                </c:pt>
                <c:pt idx="594">
                  <c:v>0.30977413035758466</c:v>
                </c:pt>
                <c:pt idx="595">
                  <c:v>0.31001896631302833</c:v>
                </c:pt>
                <c:pt idx="596">
                  <c:v>0.31043470989472699</c:v>
                </c:pt>
                <c:pt idx="597">
                  <c:v>0.310902134179114</c:v>
                </c:pt>
                <c:pt idx="598">
                  <c:v>0.31114791946405634</c:v>
                </c:pt>
                <c:pt idx="599">
                  <c:v>0.31164756591574466</c:v>
                </c:pt>
                <c:pt idx="600">
                  <c:v>0.312164336423293</c:v>
                </c:pt>
                <c:pt idx="601">
                  <c:v>0.31279665196598599</c:v>
                </c:pt>
                <c:pt idx="602">
                  <c:v>0.31237210934787535</c:v>
                </c:pt>
                <c:pt idx="603">
                  <c:v>0.31269288332591</c:v>
                </c:pt>
                <c:pt idx="604">
                  <c:v>0.313025677026668</c:v>
                </c:pt>
                <c:pt idx="605">
                  <c:v>0.31337049045014864</c:v>
                </c:pt>
                <c:pt idx="606">
                  <c:v>0.31372732359635269</c:v>
                </c:pt>
                <c:pt idx="607">
                  <c:v>0.31409617646528004</c:v>
                </c:pt>
                <c:pt idx="608">
                  <c:v>0.31447704905693036</c:v>
                </c:pt>
                <c:pt idx="609">
                  <c:v>0.31486994137130536</c:v>
                </c:pt>
                <c:pt idx="610">
                  <c:v>0.31533893265469731</c:v>
                </c:pt>
                <c:pt idx="611">
                  <c:v>0.31582939885556099</c:v>
                </c:pt>
                <c:pt idx="612">
                  <c:v>0.31631419022872531</c:v>
                </c:pt>
                <c:pt idx="613">
                  <c:v>0.31673027512172869</c:v>
                </c:pt>
                <c:pt idx="614">
                  <c:v>0.31710080067149032</c:v>
                </c:pt>
                <c:pt idx="615">
                  <c:v>0.31744650720006401</c:v>
                </c:pt>
                <c:pt idx="616">
                  <c:v>0.317692892088557</c:v>
                </c:pt>
                <c:pt idx="617">
                  <c:v>0.31787762155211663</c:v>
                </c:pt>
                <c:pt idx="618">
                  <c:v>0.31816655567031832</c:v>
                </c:pt>
                <c:pt idx="619">
                  <c:v>0.31854724702712733</c:v>
                </c:pt>
                <c:pt idx="620">
                  <c:v>0.31894447561234635</c:v>
                </c:pt>
                <c:pt idx="621">
                  <c:v>0.3193478495722627</c:v>
                </c:pt>
                <c:pt idx="622">
                  <c:v>0.31967643394111495</c:v>
                </c:pt>
                <c:pt idx="623">
                  <c:v>0.31997124700927798</c:v>
                </c:pt>
                <c:pt idx="624">
                  <c:v>0.32024366135318899</c:v>
                </c:pt>
                <c:pt idx="625">
                  <c:v>0.32048828409761604</c:v>
                </c:pt>
                <c:pt idx="626">
                  <c:v>0.32064576542150497</c:v>
                </c:pt>
                <c:pt idx="627">
                  <c:v>0.32082527165517566</c:v>
                </c:pt>
                <c:pt idx="628">
                  <c:v>0.32099981791672166</c:v>
                </c:pt>
                <c:pt idx="629">
                  <c:v>0.32113494584199004</c:v>
                </c:pt>
                <c:pt idx="630">
                  <c:v>0.32129504888632066</c:v>
                </c:pt>
                <c:pt idx="631">
                  <c:v>0.32147354448809234</c:v>
                </c:pt>
                <c:pt idx="632">
                  <c:v>0.32166844187058069</c:v>
                </c:pt>
                <c:pt idx="633">
                  <c:v>0.32189533384455166</c:v>
                </c:pt>
                <c:pt idx="634">
                  <c:v>0.32214809314956966</c:v>
                </c:pt>
                <c:pt idx="635">
                  <c:v>0.32248585770444538</c:v>
                </c:pt>
                <c:pt idx="636">
                  <c:v>0.32289477135122735</c:v>
                </c:pt>
                <c:pt idx="637">
                  <c:v>0.32345899467483497</c:v>
                </c:pt>
                <c:pt idx="638">
                  <c:v>0.32404214545429733</c:v>
                </c:pt>
                <c:pt idx="639">
                  <c:v>0.32456122386385367</c:v>
                </c:pt>
                <c:pt idx="640">
                  <c:v>0.32495935347001637</c:v>
                </c:pt>
                <c:pt idx="641">
                  <c:v>0.32531076096374267</c:v>
                </c:pt>
                <c:pt idx="642">
                  <c:v>0.32558557966159896</c:v>
                </c:pt>
                <c:pt idx="643">
                  <c:v>0.32581808109959098</c:v>
                </c:pt>
                <c:pt idx="644">
                  <c:v>0.32609418877350232</c:v>
                </c:pt>
                <c:pt idx="645">
                  <c:v>0.32630906574989965</c:v>
                </c:pt>
                <c:pt idx="646">
                  <c:v>0.32645556721875807</c:v>
                </c:pt>
                <c:pt idx="647">
                  <c:v>0.32660655420278867</c:v>
                </c:pt>
                <c:pt idx="648">
                  <c:v>0.326789913625541</c:v>
                </c:pt>
                <c:pt idx="649">
                  <c:v>0.32708624120884372</c:v>
                </c:pt>
                <c:pt idx="650">
                  <c:v>0.327435596316971</c:v>
                </c:pt>
                <c:pt idx="651">
                  <c:v>0.32780950894808569</c:v>
                </c:pt>
                <c:pt idx="652">
                  <c:v>0.32810349890987528</c:v>
                </c:pt>
                <c:pt idx="653">
                  <c:v>0.32834702028569468</c:v>
                </c:pt>
                <c:pt idx="654">
                  <c:v>0.32852577128983201</c:v>
                </c:pt>
                <c:pt idx="655">
                  <c:v>0.32870192829206696</c:v>
                </c:pt>
                <c:pt idx="656">
                  <c:v>0.32900112263748166</c:v>
                </c:pt>
                <c:pt idx="657">
                  <c:v>0.32937275237274899</c:v>
                </c:pt>
                <c:pt idx="658">
                  <c:v>0.32973594375865467</c:v>
                </c:pt>
                <c:pt idx="659">
                  <c:v>0.33006745083012934</c:v>
                </c:pt>
                <c:pt idx="660">
                  <c:v>0.33034570217180398</c:v>
                </c:pt>
                <c:pt idx="661">
                  <c:v>0.33059720234954632</c:v>
                </c:pt>
                <c:pt idx="662">
                  <c:v>0.33082644552448065</c:v>
                </c:pt>
                <c:pt idx="663">
                  <c:v>0.33108558740165833</c:v>
                </c:pt>
                <c:pt idx="664">
                  <c:v>0.3313653118506743</c:v>
                </c:pt>
                <c:pt idx="665">
                  <c:v>0.33167249503002599</c:v>
                </c:pt>
                <c:pt idx="666">
                  <c:v>0.33198780949396633</c:v>
                </c:pt>
                <c:pt idx="667">
                  <c:v>0.33228451820515531</c:v>
                </c:pt>
                <c:pt idx="668">
                  <c:v>0.33253144010375868</c:v>
                </c:pt>
                <c:pt idx="669">
                  <c:v>0.3327303773710017</c:v>
                </c:pt>
                <c:pt idx="670">
                  <c:v>0.33291441412004935</c:v>
                </c:pt>
                <c:pt idx="671">
                  <c:v>0.33303114102958897</c:v>
                </c:pt>
                <c:pt idx="672">
                  <c:v>0.33307737209495802</c:v>
                </c:pt>
                <c:pt idx="673">
                  <c:v>0.33312343020195134</c:v>
                </c:pt>
                <c:pt idx="674">
                  <c:v>0.33319131256394169</c:v>
                </c:pt>
                <c:pt idx="675">
                  <c:v>0.33333420722055668</c:v>
                </c:pt>
                <c:pt idx="676">
                  <c:v>0.33349070824947069</c:v>
                </c:pt>
                <c:pt idx="677">
                  <c:v>0.33368353843522303</c:v>
                </c:pt>
                <c:pt idx="678">
                  <c:v>0.33391388988260867</c:v>
                </c:pt>
                <c:pt idx="679">
                  <c:v>0.33419154769318604</c:v>
                </c:pt>
                <c:pt idx="680">
                  <c:v>0.3344997821634943</c:v>
                </c:pt>
                <c:pt idx="681">
                  <c:v>0.334795614447225</c:v>
                </c:pt>
                <c:pt idx="682">
                  <c:v>0.33503710732921971</c:v>
                </c:pt>
                <c:pt idx="683">
                  <c:v>0.33517914702438739</c:v>
                </c:pt>
                <c:pt idx="684">
                  <c:v>0.33523225038594234</c:v>
                </c:pt>
                <c:pt idx="685">
                  <c:v>0.33531122419898368</c:v>
                </c:pt>
                <c:pt idx="686">
                  <c:v>0.33552913186807998</c:v>
                </c:pt>
                <c:pt idx="687">
                  <c:v>0.33582976111120094</c:v>
                </c:pt>
                <c:pt idx="688">
                  <c:v>0.33620879239938634</c:v>
                </c:pt>
                <c:pt idx="689">
                  <c:v>0.33659291125719032</c:v>
                </c:pt>
                <c:pt idx="690">
                  <c:v>0.33690829282808532</c:v>
                </c:pt>
                <c:pt idx="691">
                  <c:v>0.33717239514197667</c:v>
                </c:pt>
                <c:pt idx="692">
                  <c:v>0.33740643895565997</c:v>
                </c:pt>
                <c:pt idx="693">
                  <c:v>0.33766069311454733</c:v>
                </c:pt>
                <c:pt idx="694">
                  <c:v>0.33793296955382562</c:v>
                </c:pt>
                <c:pt idx="695">
                  <c:v>0.33814796108334105</c:v>
                </c:pt>
                <c:pt idx="696">
                  <c:v>0.33826710381353869</c:v>
                </c:pt>
                <c:pt idx="697">
                  <c:v>0.33832469270381438</c:v>
                </c:pt>
                <c:pt idx="698">
                  <c:v>0.33837122757820842</c:v>
                </c:pt>
                <c:pt idx="699">
                  <c:v>0.33851185532274003</c:v>
                </c:pt>
                <c:pt idx="700">
                  <c:v>0.33875933354090698</c:v>
                </c:pt>
                <c:pt idx="701">
                  <c:v>0.33904536475194735</c:v>
                </c:pt>
                <c:pt idx="702">
                  <c:v>0.33934572544320168</c:v>
                </c:pt>
                <c:pt idx="703">
                  <c:v>0.3395888015132853</c:v>
                </c:pt>
                <c:pt idx="704">
                  <c:v>0.3398293561732994</c:v>
                </c:pt>
                <c:pt idx="705">
                  <c:v>0.34005412157424297</c:v>
                </c:pt>
                <c:pt idx="706">
                  <c:v>0.3403097951672443</c:v>
                </c:pt>
                <c:pt idx="707">
                  <c:v>0.340657410848894</c:v>
                </c:pt>
                <c:pt idx="708">
                  <c:v>0.341019937132443</c:v>
                </c:pt>
                <c:pt idx="709">
                  <c:v>0.34138944228118268</c:v>
                </c:pt>
                <c:pt idx="710">
                  <c:v>0.34177826980063236</c:v>
                </c:pt>
                <c:pt idx="711">
                  <c:v>0.34215447046022862</c:v>
                </c:pt>
                <c:pt idx="712">
                  <c:v>0.34248229753168796</c:v>
                </c:pt>
                <c:pt idx="713">
                  <c:v>0.34275653302658232</c:v>
                </c:pt>
                <c:pt idx="714">
                  <c:v>0.34296293570137665</c:v>
                </c:pt>
                <c:pt idx="715">
                  <c:v>0.34308165711716865</c:v>
                </c:pt>
                <c:pt idx="716">
                  <c:v>0.34308662943624108</c:v>
                </c:pt>
                <c:pt idx="717">
                  <c:v>0.34304549263035938</c:v>
                </c:pt>
                <c:pt idx="718">
                  <c:v>0.34300530374838534</c:v>
                </c:pt>
                <c:pt idx="719">
                  <c:v>0.34299645797034134</c:v>
                </c:pt>
                <c:pt idx="720">
                  <c:v>0.34309151505174534</c:v>
                </c:pt>
                <c:pt idx="721">
                  <c:v>0.34327844207949804</c:v>
                </c:pt>
                <c:pt idx="722">
                  <c:v>0.343494307873981</c:v>
                </c:pt>
                <c:pt idx="723">
                  <c:v>0.34376502709616102</c:v>
                </c:pt>
                <c:pt idx="724">
                  <c:v>0.344058625498324</c:v>
                </c:pt>
                <c:pt idx="725">
                  <c:v>0.34435719018657762</c:v>
                </c:pt>
                <c:pt idx="726">
                  <c:v>0.34465198701615268</c:v>
                </c:pt>
                <c:pt idx="727">
                  <c:v>0.34493277830782904</c:v>
                </c:pt>
                <c:pt idx="728">
                  <c:v>0.345169030210489</c:v>
                </c:pt>
                <c:pt idx="729">
                  <c:v>0.34534560359501237</c:v>
                </c:pt>
                <c:pt idx="730">
                  <c:v>0.34546442131005267</c:v>
                </c:pt>
                <c:pt idx="731">
                  <c:v>0.34554341271992733</c:v>
                </c:pt>
                <c:pt idx="732">
                  <c:v>0.34559306031040232</c:v>
                </c:pt>
                <c:pt idx="733">
                  <c:v>0.34565574065177102</c:v>
                </c:pt>
                <c:pt idx="734">
                  <c:v>0.3457166296930187</c:v>
                </c:pt>
                <c:pt idx="735">
                  <c:v>0.34576996820712269</c:v>
                </c:pt>
                <c:pt idx="736">
                  <c:v>0.34584884232119267</c:v>
                </c:pt>
                <c:pt idx="737">
                  <c:v>0.34595979618526668</c:v>
                </c:pt>
                <c:pt idx="738">
                  <c:v>0.34608909997564902</c:v>
                </c:pt>
                <c:pt idx="739">
                  <c:v>0.34627236949897827</c:v>
                </c:pt>
                <c:pt idx="740">
                  <c:v>0.34650547397220066</c:v>
                </c:pt>
                <c:pt idx="741">
                  <c:v>0.34672658434292331</c:v>
                </c:pt>
                <c:pt idx="742">
                  <c:v>0.34691392075071742</c:v>
                </c:pt>
                <c:pt idx="743">
                  <c:v>0.34707074898414669</c:v>
                </c:pt>
                <c:pt idx="744">
                  <c:v>0.34716290378857634</c:v>
                </c:pt>
                <c:pt idx="745">
                  <c:v>0.34722536266986231</c:v>
                </c:pt>
                <c:pt idx="746">
                  <c:v>0.34729567788786264</c:v>
                </c:pt>
                <c:pt idx="747">
                  <c:v>0.34736392265567367</c:v>
                </c:pt>
                <c:pt idx="748">
                  <c:v>0.34742054336699035</c:v>
                </c:pt>
                <c:pt idx="749">
                  <c:v>0.34749688957579261</c:v>
                </c:pt>
                <c:pt idx="750">
                  <c:v>0.34760380485741699</c:v>
                </c:pt>
                <c:pt idx="751">
                  <c:v>0.34774120730145869</c:v>
                </c:pt>
                <c:pt idx="752">
                  <c:v>0.34791887135027499</c:v>
                </c:pt>
                <c:pt idx="753">
                  <c:v>0.34816400629613597</c:v>
                </c:pt>
                <c:pt idx="754">
                  <c:v>0.34841917968305863</c:v>
                </c:pt>
                <c:pt idx="755">
                  <c:v>0.34863358313287701</c:v>
                </c:pt>
                <c:pt idx="756">
                  <c:v>0.34883241699436635</c:v>
                </c:pt>
                <c:pt idx="757">
                  <c:v>0.34899527570081901</c:v>
                </c:pt>
                <c:pt idx="758">
                  <c:v>0.34914627503497836</c:v>
                </c:pt>
                <c:pt idx="759">
                  <c:v>0.3493350409887383</c:v>
                </c:pt>
                <c:pt idx="760">
                  <c:v>0.34953979639994798</c:v>
                </c:pt>
                <c:pt idx="761">
                  <c:v>0.34973912625308201</c:v>
                </c:pt>
                <c:pt idx="762">
                  <c:v>0.34992710528170329</c:v>
                </c:pt>
                <c:pt idx="763">
                  <c:v>0.3501083207790287</c:v>
                </c:pt>
                <c:pt idx="764">
                  <c:v>0.35027221732096764</c:v>
                </c:pt>
                <c:pt idx="765">
                  <c:v>0.35042595999786769</c:v>
                </c:pt>
                <c:pt idx="766">
                  <c:v>0.350567120502076</c:v>
                </c:pt>
                <c:pt idx="767">
                  <c:v>0.35070523548875099</c:v>
                </c:pt>
                <c:pt idx="768">
                  <c:v>0.3508187490673797</c:v>
                </c:pt>
                <c:pt idx="769">
                  <c:v>0.3509257011503813</c:v>
                </c:pt>
                <c:pt idx="770">
                  <c:v>0.3510332662724997</c:v>
                </c:pt>
                <c:pt idx="771">
                  <c:v>0.35114643876817836</c:v>
                </c:pt>
                <c:pt idx="772">
                  <c:v>0.35129727257082299</c:v>
                </c:pt>
                <c:pt idx="773">
                  <c:v>0.35147375238832002</c:v>
                </c:pt>
                <c:pt idx="774">
                  <c:v>0.35166139164257637</c:v>
                </c:pt>
                <c:pt idx="775">
                  <c:v>0.35184268680941361</c:v>
                </c:pt>
                <c:pt idx="776">
                  <c:v>0.35199517834219063</c:v>
                </c:pt>
                <c:pt idx="777">
                  <c:v>0.35213945088392901</c:v>
                </c:pt>
                <c:pt idx="778">
                  <c:v>0.35226727076467634</c:v>
                </c:pt>
                <c:pt idx="779">
                  <c:v>0.35238249228919633</c:v>
                </c:pt>
                <c:pt idx="780">
                  <c:v>0.35248545385792934</c:v>
                </c:pt>
                <c:pt idx="781">
                  <c:v>0.35260024676340468</c:v>
                </c:pt>
                <c:pt idx="782">
                  <c:v>0.35270241119353329</c:v>
                </c:pt>
                <c:pt idx="783">
                  <c:v>0.35278729078670201</c:v>
                </c:pt>
                <c:pt idx="784">
                  <c:v>0.35286383484908429</c:v>
                </c:pt>
                <c:pt idx="785">
                  <c:v>0.35294082215024902</c:v>
                </c:pt>
                <c:pt idx="786">
                  <c:v>0.35300575781668364</c:v>
                </c:pt>
                <c:pt idx="787">
                  <c:v>0.35305518793050866</c:v>
                </c:pt>
                <c:pt idx="788">
                  <c:v>0.35310766639279395</c:v>
                </c:pt>
                <c:pt idx="789">
                  <c:v>0.35314714486490101</c:v>
                </c:pt>
                <c:pt idx="790">
                  <c:v>0.35319424290702833</c:v>
                </c:pt>
                <c:pt idx="791">
                  <c:v>0.35328647230629934</c:v>
                </c:pt>
                <c:pt idx="792">
                  <c:v>0.35340492564832565</c:v>
                </c:pt>
                <c:pt idx="793">
                  <c:v>0.35354833117680667</c:v>
                </c:pt>
                <c:pt idx="794">
                  <c:v>0.35370463613079534</c:v>
                </c:pt>
                <c:pt idx="795">
                  <c:v>0.35388259664046201</c:v>
                </c:pt>
                <c:pt idx="796">
                  <c:v>0.35406058772587201</c:v>
                </c:pt>
                <c:pt idx="797">
                  <c:v>0.3542371079540883</c:v>
                </c:pt>
                <c:pt idx="798">
                  <c:v>0.35441816999874765</c:v>
                </c:pt>
                <c:pt idx="799">
                  <c:v>0.35457954699088939</c:v>
                </c:pt>
                <c:pt idx="800">
                  <c:v>0.35470092806798803</c:v>
                </c:pt>
                <c:pt idx="801">
                  <c:v>0.35480465156957397</c:v>
                </c:pt>
                <c:pt idx="802">
                  <c:v>0.35490515330787503</c:v>
                </c:pt>
                <c:pt idx="803">
                  <c:v>0.35500049041330733</c:v>
                </c:pt>
                <c:pt idx="804">
                  <c:v>0.35510815972067133</c:v>
                </c:pt>
                <c:pt idx="805">
                  <c:v>0.35521606796835031</c:v>
                </c:pt>
                <c:pt idx="806">
                  <c:v>0.35530962011982264</c:v>
                </c:pt>
                <c:pt idx="807">
                  <c:v>0.35538699054502071</c:v>
                </c:pt>
                <c:pt idx="808">
                  <c:v>0.35545130509414474</c:v>
                </c:pt>
                <c:pt idx="809">
                  <c:v>0.35551003923125774</c:v>
                </c:pt>
                <c:pt idx="810">
                  <c:v>0.35557908355067563</c:v>
                </c:pt>
                <c:pt idx="811">
                  <c:v>0.35565661278466099</c:v>
                </c:pt>
                <c:pt idx="812">
                  <c:v>0.35574457584466429</c:v>
                </c:pt>
                <c:pt idx="813">
                  <c:v>0.35583786479057639</c:v>
                </c:pt>
                <c:pt idx="814">
                  <c:v>0.35591175227883737</c:v>
                </c:pt>
                <c:pt idx="815">
                  <c:v>0.35597528261898964</c:v>
                </c:pt>
                <c:pt idx="816">
                  <c:v>0.35603226320214398</c:v>
                </c:pt>
                <c:pt idx="817">
                  <c:v>0.35608269249250329</c:v>
                </c:pt>
                <c:pt idx="818">
                  <c:v>0.35613677204520294</c:v>
                </c:pt>
                <c:pt idx="819">
                  <c:v>0.35618242699876274</c:v>
                </c:pt>
                <c:pt idx="820">
                  <c:v>0.35624142169331535</c:v>
                </c:pt>
                <c:pt idx="821">
                  <c:v>0.35631251598927199</c:v>
                </c:pt>
                <c:pt idx="822">
                  <c:v>0.35639577302029335</c:v>
                </c:pt>
                <c:pt idx="823">
                  <c:v>0.35649584153968467</c:v>
                </c:pt>
                <c:pt idx="824">
                  <c:v>0.35663806017574168</c:v>
                </c:pt>
                <c:pt idx="825">
                  <c:v>0.35676802855012135</c:v>
                </c:pt>
                <c:pt idx="826">
                  <c:v>0.35687577497048267</c:v>
                </c:pt>
                <c:pt idx="827">
                  <c:v>0.35697602103072307</c:v>
                </c:pt>
                <c:pt idx="828">
                  <c:v>0.35703081089307198</c:v>
                </c:pt>
                <c:pt idx="829">
                  <c:v>0.35706454196429566</c:v>
                </c:pt>
                <c:pt idx="830">
                  <c:v>0.35710146440024465</c:v>
                </c:pt>
                <c:pt idx="831">
                  <c:v>0.35712878074213866</c:v>
                </c:pt>
                <c:pt idx="832">
                  <c:v>0.357152141303066</c:v>
                </c:pt>
                <c:pt idx="833">
                  <c:v>0.35719171252957937</c:v>
                </c:pt>
                <c:pt idx="834">
                  <c:v>0.35727042904145767</c:v>
                </c:pt>
                <c:pt idx="835">
                  <c:v>0.35737485700340937</c:v>
                </c:pt>
                <c:pt idx="836">
                  <c:v>0.35749917723645702</c:v>
                </c:pt>
                <c:pt idx="837">
                  <c:v>0.35763616209046467</c:v>
                </c:pt>
                <c:pt idx="838">
                  <c:v>0.35777302445128201</c:v>
                </c:pt>
                <c:pt idx="839">
                  <c:v>0.35786663406943831</c:v>
                </c:pt>
                <c:pt idx="840">
                  <c:v>0.35794251335573968</c:v>
                </c:pt>
                <c:pt idx="841">
                  <c:v>0.35802146577139604</c:v>
                </c:pt>
                <c:pt idx="842">
                  <c:v>0.35808569081752734</c:v>
                </c:pt>
                <c:pt idx="843">
                  <c:v>0.35814907972412668</c:v>
                </c:pt>
                <c:pt idx="844">
                  <c:v>0.35819931295573237</c:v>
                </c:pt>
                <c:pt idx="845">
                  <c:v>0.35821834608691466</c:v>
                </c:pt>
                <c:pt idx="846">
                  <c:v>0.35822097141378634</c:v>
                </c:pt>
                <c:pt idx="847">
                  <c:v>0.35822903726838934</c:v>
                </c:pt>
                <c:pt idx="848">
                  <c:v>0.35823570892745499</c:v>
                </c:pt>
                <c:pt idx="849">
                  <c:v>0.35823221745498196</c:v>
                </c:pt>
                <c:pt idx="850">
                  <c:v>0.35824489523162034</c:v>
                </c:pt>
                <c:pt idx="851">
                  <c:v>0.35828098040242634</c:v>
                </c:pt>
                <c:pt idx="852">
                  <c:v>0.35832186675199962</c:v>
                </c:pt>
                <c:pt idx="853">
                  <c:v>0.35837321770607139</c:v>
                </c:pt>
                <c:pt idx="854">
                  <c:v>0.35845993691925898</c:v>
                </c:pt>
                <c:pt idx="855">
                  <c:v>0.35855362222239201</c:v>
                </c:pt>
                <c:pt idx="856">
                  <c:v>0.35863520617435002</c:v>
                </c:pt>
                <c:pt idx="857">
                  <c:v>0.35871757345500765</c:v>
                </c:pt>
                <c:pt idx="858">
                  <c:v>0.3587935832422316</c:v>
                </c:pt>
                <c:pt idx="859">
                  <c:v>0.35886734241460433</c:v>
                </c:pt>
                <c:pt idx="860">
                  <c:v>0.35894260454287402</c:v>
                </c:pt>
                <c:pt idx="861">
                  <c:v>0.35901650268823532</c:v>
                </c:pt>
                <c:pt idx="862">
                  <c:v>0.35908719254753335</c:v>
                </c:pt>
                <c:pt idx="863">
                  <c:v>0.35915592285508696</c:v>
                </c:pt>
                <c:pt idx="864">
                  <c:v>0.35923807891293902</c:v>
                </c:pt>
                <c:pt idx="865">
                  <c:v>0.35932160936451035</c:v>
                </c:pt>
                <c:pt idx="866">
                  <c:v>0.35939268582050737</c:v>
                </c:pt>
                <c:pt idx="867">
                  <c:v>0.35945422864899396</c:v>
                </c:pt>
                <c:pt idx="868">
                  <c:v>0.35950066377089768</c:v>
                </c:pt>
                <c:pt idx="869">
                  <c:v>0.35951305148518337</c:v>
                </c:pt>
                <c:pt idx="870">
                  <c:v>0.35950979598627897</c:v>
                </c:pt>
                <c:pt idx="871">
                  <c:v>0.35950508784489438</c:v>
                </c:pt>
                <c:pt idx="872">
                  <c:v>0.35952364318380869</c:v>
                </c:pt>
                <c:pt idx="873">
                  <c:v>0.35957497546176004</c:v>
                </c:pt>
                <c:pt idx="874">
                  <c:v>0.35963666832143665</c:v>
                </c:pt>
                <c:pt idx="875">
                  <c:v>0.35971082312479402</c:v>
                </c:pt>
                <c:pt idx="876">
                  <c:v>0.35979316445761533</c:v>
                </c:pt>
                <c:pt idx="877">
                  <c:v>0.35986803678868834</c:v>
                </c:pt>
                <c:pt idx="878">
                  <c:v>0.35993920080849939</c:v>
                </c:pt>
                <c:pt idx="879">
                  <c:v>0.36000943831414767</c:v>
                </c:pt>
                <c:pt idx="880">
                  <c:v>0.36006445682049204</c:v>
                </c:pt>
                <c:pt idx="881">
                  <c:v>0.36008401354659703</c:v>
                </c:pt>
                <c:pt idx="882">
                  <c:v>0.36007426199856934</c:v>
                </c:pt>
                <c:pt idx="883">
                  <c:v>0.36005088562641635</c:v>
                </c:pt>
                <c:pt idx="884">
                  <c:v>0.36001040779613397</c:v>
                </c:pt>
                <c:pt idx="885">
                  <c:v>0.35996173831976569</c:v>
                </c:pt>
                <c:pt idx="886">
                  <c:v>0.35993681875055739</c:v>
                </c:pt>
                <c:pt idx="887">
                  <c:v>0.359923971970941</c:v>
                </c:pt>
                <c:pt idx="888">
                  <c:v>0.35990493686486702</c:v>
                </c:pt>
                <c:pt idx="889">
                  <c:v>0.359880917387986</c:v>
                </c:pt>
                <c:pt idx="890">
                  <c:v>0.35985316481774471</c:v>
                </c:pt>
                <c:pt idx="891">
                  <c:v>0.35980242078779767</c:v>
                </c:pt>
                <c:pt idx="892">
                  <c:v>0.35973170203516736</c:v>
                </c:pt>
                <c:pt idx="893">
                  <c:v>0.35966920414248271</c:v>
                </c:pt>
                <c:pt idx="894">
                  <c:v>0.35960906911441937</c:v>
                </c:pt>
                <c:pt idx="895">
                  <c:v>0.35955503867292032</c:v>
                </c:pt>
                <c:pt idx="896">
                  <c:v>0.35951985172943496</c:v>
                </c:pt>
                <c:pt idx="897">
                  <c:v>0.35950064464231662</c:v>
                </c:pt>
                <c:pt idx="898">
                  <c:v>0.35949102639680136</c:v>
                </c:pt>
                <c:pt idx="899">
                  <c:v>0.35948364781105169</c:v>
                </c:pt>
                <c:pt idx="900">
                  <c:v>0.35949680142771401</c:v>
                </c:pt>
                <c:pt idx="901">
                  <c:v>0.35952177057800866</c:v>
                </c:pt>
                <c:pt idx="902">
                  <c:v>0.35954380151356569</c:v>
                </c:pt>
                <c:pt idx="903">
                  <c:v>0.3595601808645767</c:v>
                </c:pt>
                <c:pt idx="904">
                  <c:v>0.35955934056583999</c:v>
                </c:pt>
                <c:pt idx="905">
                  <c:v>0.35952565495716599</c:v>
                </c:pt>
                <c:pt idx="906">
                  <c:v>0.35947902648292801</c:v>
                </c:pt>
                <c:pt idx="907">
                  <c:v>0.35944007814877232</c:v>
                </c:pt>
                <c:pt idx="908">
                  <c:v>0.35942772975410503</c:v>
                </c:pt>
                <c:pt idx="909">
                  <c:v>0.35945521921176032</c:v>
                </c:pt>
                <c:pt idx="910">
                  <c:v>0.3594967488753853</c:v>
                </c:pt>
                <c:pt idx="911">
                  <c:v>0.35954068603292066</c:v>
                </c:pt>
                <c:pt idx="912">
                  <c:v>0.3595807169868997</c:v>
                </c:pt>
                <c:pt idx="913">
                  <c:v>0.35959727799521396</c:v>
                </c:pt>
                <c:pt idx="914">
                  <c:v>0.35961498052591967</c:v>
                </c:pt>
                <c:pt idx="915">
                  <c:v>0.35962594721417002</c:v>
                </c:pt>
                <c:pt idx="916">
                  <c:v>0.35961897588325398</c:v>
                </c:pt>
                <c:pt idx="917">
                  <c:v>0.35958641252939932</c:v>
                </c:pt>
                <c:pt idx="918">
                  <c:v>0.35952420986283967</c:v>
                </c:pt>
                <c:pt idx="919">
                  <c:v>0.35944626542152269</c:v>
                </c:pt>
                <c:pt idx="920">
                  <c:v>0.35936156827999105</c:v>
                </c:pt>
                <c:pt idx="921">
                  <c:v>0.35928385118561429</c:v>
                </c:pt>
                <c:pt idx="922">
                  <c:v>0.35924704608504765</c:v>
                </c:pt>
                <c:pt idx="923">
                  <c:v>0.35922278151502868</c:v>
                </c:pt>
                <c:pt idx="924">
                  <c:v>0.35918077675095467</c:v>
                </c:pt>
                <c:pt idx="925">
                  <c:v>0.35913968054936002</c:v>
                </c:pt>
                <c:pt idx="926">
                  <c:v>0.35909543263947397</c:v>
                </c:pt>
                <c:pt idx="927">
                  <c:v>0.35905015661454032</c:v>
                </c:pt>
                <c:pt idx="928">
                  <c:v>0.35901886940637634</c:v>
                </c:pt>
                <c:pt idx="929">
                  <c:v>0.35899618488213231</c:v>
                </c:pt>
                <c:pt idx="930">
                  <c:v>0.35896666241278602</c:v>
                </c:pt>
                <c:pt idx="931">
                  <c:v>0.35892568682182507</c:v>
                </c:pt>
                <c:pt idx="932">
                  <c:v>0.35888840125730598</c:v>
                </c:pt>
                <c:pt idx="933">
                  <c:v>0.35884630123585537</c:v>
                </c:pt>
                <c:pt idx="934">
                  <c:v>0.35879011557960899</c:v>
                </c:pt>
                <c:pt idx="935">
                  <c:v>0.35873315014868168</c:v>
                </c:pt>
                <c:pt idx="936">
                  <c:v>0.35866468122660261</c:v>
                </c:pt>
                <c:pt idx="937">
                  <c:v>0.35857746801845303</c:v>
                </c:pt>
                <c:pt idx="938">
                  <c:v>0.35848037517329728</c:v>
                </c:pt>
                <c:pt idx="939">
                  <c:v>0.35838478571127763</c:v>
                </c:pt>
                <c:pt idx="940">
                  <c:v>0.35827243044556267</c:v>
                </c:pt>
                <c:pt idx="941">
                  <c:v>0.35814823378350003</c:v>
                </c:pt>
                <c:pt idx="942">
                  <c:v>0.358027723914004</c:v>
                </c:pt>
                <c:pt idx="943">
                  <c:v>0.35791087945466599</c:v>
                </c:pt>
                <c:pt idx="944">
                  <c:v>0.35779815823887962</c:v>
                </c:pt>
                <c:pt idx="945">
                  <c:v>0.35769856236561065</c:v>
                </c:pt>
                <c:pt idx="946">
                  <c:v>0.35761197725981325</c:v>
                </c:pt>
                <c:pt idx="947">
                  <c:v>0.35752219339702768</c:v>
                </c:pt>
                <c:pt idx="948">
                  <c:v>0.35743939948221737</c:v>
                </c:pt>
                <c:pt idx="949">
                  <c:v>0.35737693494384698</c:v>
                </c:pt>
                <c:pt idx="950">
                  <c:v>0.35732312479779132</c:v>
                </c:pt>
                <c:pt idx="951">
                  <c:v>0.35727122722562266</c:v>
                </c:pt>
                <c:pt idx="952">
                  <c:v>0.35721622565855365</c:v>
                </c:pt>
                <c:pt idx="953">
                  <c:v>0.35714811706268668</c:v>
                </c:pt>
                <c:pt idx="954">
                  <c:v>0.35704416165278502</c:v>
                </c:pt>
                <c:pt idx="955">
                  <c:v>0.35692837642480502</c:v>
                </c:pt>
                <c:pt idx="956">
                  <c:v>0.35682115637201967</c:v>
                </c:pt>
                <c:pt idx="957">
                  <c:v>0.35670942916558301</c:v>
                </c:pt>
                <c:pt idx="958">
                  <c:v>0.35659113284460098</c:v>
                </c:pt>
                <c:pt idx="959">
                  <c:v>0.35647077301334001</c:v>
                </c:pt>
                <c:pt idx="960">
                  <c:v>0.35634145538431367</c:v>
                </c:pt>
                <c:pt idx="961">
                  <c:v>0.35619407478048531</c:v>
                </c:pt>
                <c:pt idx="962">
                  <c:v>0.3560401014095203</c:v>
                </c:pt>
                <c:pt idx="963">
                  <c:v>0.35586756797400598</c:v>
                </c:pt>
                <c:pt idx="964">
                  <c:v>0.35565469267922301</c:v>
                </c:pt>
                <c:pt idx="965">
                  <c:v>0.35540195005741898</c:v>
                </c:pt>
                <c:pt idx="966">
                  <c:v>0.35511160246233664</c:v>
                </c:pt>
                <c:pt idx="967">
                  <c:v>0.35478304160231033</c:v>
                </c:pt>
                <c:pt idx="968">
                  <c:v>0.35441283850155197</c:v>
                </c:pt>
                <c:pt idx="969">
                  <c:v>0.35402532688634536</c:v>
                </c:pt>
                <c:pt idx="970">
                  <c:v>0.3536058697597883</c:v>
                </c:pt>
                <c:pt idx="971">
                  <c:v>0.35312379224430906</c:v>
                </c:pt>
                <c:pt idx="972">
                  <c:v>0.35258823943573031</c:v>
                </c:pt>
                <c:pt idx="973">
                  <c:v>0.35199020955964033</c:v>
                </c:pt>
                <c:pt idx="974">
                  <c:v>0.35131626438806135</c:v>
                </c:pt>
                <c:pt idx="975">
                  <c:v>0.35058237814016563</c:v>
                </c:pt>
                <c:pt idx="976">
                  <c:v>0.34978716454105102</c:v>
                </c:pt>
                <c:pt idx="977">
                  <c:v>0.348928210208649</c:v>
                </c:pt>
                <c:pt idx="978">
                  <c:v>0.34801446986135232</c:v>
                </c:pt>
                <c:pt idx="979">
                  <c:v>0.34707107697528267</c:v>
                </c:pt>
                <c:pt idx="980">
                  <c:v>0.34609377008761139</c:v>
                </c:pt>
                <c:pt idx="981">
                  <c:v>0.34509393387425802</c:v>
                </c:pt>
                <c:pt idx="982">
                  <c:v>0.34407421881822331</c:v>
                </c:pt>
                <c:pt idx="983">
                  <c:v>0.34305021220948628</c:v>
                </c:pt>
                <c:pt idx="984">
                  <c:v>0.3420039490639693</c:v>
                </c:pt>
                <c:pt idx="985">
                  <c:v>0.3409311783090247</c:v>
                </c:pt>
                <c:pt idx="986">
                  <c:v>0.33985592622972732</c:v>
                </c:pt>
                <c:pt idx="987">
                  <c:v>0.33877970343025532</c:v>
                </c:pt>
                <c:pt idx="988">
                  <c:v>0.33771321873139398</c:v>
                </c:pt>
                <c:pt idx="989">
                  <c:v>0.33667989410400795</c:v>
                </c:pt>
                <c:pt idx="990">
                  <c:v>0.33567070426532669</c:v>
                </c:pt>
                <c:pt idx="991">
                  <c:v>0.33468813116702401</c:v>
                </c:pt>
                <c:pt idx="992">
                  <c:v>0.333709619098917</c:v>
                </c:pt>
                <c:pt idx="993">
                  <c:v>0.33271785844803203</c:v>
                </c:pt>
                <c:pt idx="994">
                  <c:v>0.33169886607727034</c:v>
                </c:pt>
                <c:pt idx="995">
                  <c:v>0.33064039969308534</c:v>
                </c:pt>
                <c:pt idx="996">
                  <c:v>0.32952756185159299</c:v>
                </c:pt>
                <c:pt idx="997">
                  <c:v>0.32837747301482134</c:v>
                </c:pt>
                <c:pt idx="998">
                  <c:v>0.32719117794915964</c:v>
                </c:pt>
                <c:pt idx="999">
                  <c:v>0.32594279408891264</c:v>
                </c:pt>
                <c:pt idx="1000">
                  <c:v>0.32465396767861865</c:v>
                </c:pt>
                <c:pt idx="1001">
                  <c:v>0.32331466657740265</c:v>
                </c:pt>
                <c:pt idx="1002">
                  <c:v>0.32193394720879698</c:v>
                </c:pt>
                <c:pt idx="1003">
                  <c:v>0.32054666699009404</c:v>
                </c:pt>
                <c:pt idx="1004">
                  <c:v>0.3191801154379233</c:v>
                </c:pt>
                <c:pt idx="1005">
                  <c:v>0.31783665956684165</c:v>
                </c:pt>
                <c:pt idx="1006">
                  <c:v>0.31652197572516833</c:v>
                </c:pt>
                <c:pt idx="1007">
                  <c:v>0.31526154674131368</c:v>
                </c:pt>
                <c:pt idx="1008">
                  <c:v>0.31407886462382434</c:v>
                </c:pt>
                <c:pt idx="1009">
                  <c:v>0.31300494876305934</c:v>
                </c:pt>
                <c:pt idx="1010">
                  <c:v>0.312085261833626</c:v>
                </c:pt>
                <c:pt idx="1011">
                  <c:v>0.31136951487342263</c:v>
                </c:pt>
                <c:pt idx="1012">
                  <c:v>0.31087286179867896</c:v>
                </c:pt>
                <c:pt idx="1013">
                  <c:v>0.31057960900657833</c:v>
                </c:pt>
                <c:pt idx="1014">
                  <c:v>0.31052033765577863</c:v>
                </c:pt>
                <c:pt idx="1015">
                  <c:v>0.31066315684503198</c:v>
                </c:pt>
                <c:pt idx="1016">
                  <c:v>0.31101676513688198</c:v>
                </c:pt>
                <c:pt idx="1017">
                  <c:v>0.31157160778663301</c:v>
                </c:pt>
                <c:pt idx="1018">
                  <c:v>0.31229651117537865</c:v>
                </c:pt>
                <c:pt idx="1019">
                  <c:v>0.31313821205124664</c:v>
                </c:pt>
                <c:pt idx="1020">
                  <c:v>0.31405732295162703</c:v>
                </c:pt>
                <c:pt idx="1021">
                  <c:v>0.31501106704114434</c:v>
                </c:pt>
                <c:pt idx="1022">
                  <c:v>0.31596645293402398</c:v>
                </c:pt>
                <c:pt idx="1023">
                  <c:v>0.31690675822563968</c:v>
                </c:pt>
                <c:pt idx="1024">
                  <c:v>0.31782272685275731</c:v>
                </c:pt>
                <c:pt idx="1025">
                  <c:v>0.31870433552680771</c:v>
                </c:pt>
                <c:pt idx="1026">
                  <c:v>0.31953742321829232</c:v>
                </c:pt>
                <c:pt idx="1027">
                  <c:v>0.3203113692082637</c:v>
                </c:pt>
                <c:pt idx="1028">
                  <c:v>0.32102927444718832</c:v>
                </c:pt>
                <c:pt idx="1029">
                  <c:v>0.32168505306433864</c:v>
                </c:pt>
                <c:pt idx="1030">
                  <c:v>0.32229738189253671</c:v>
                </c:pt>
                <c:pt idx="1031">
                  <c:v>0.32287839722804668</c:v>
                </c:pt>
                <c:pt idx="1032">
                  <c:v>0.32344150722377368</c:v>
                </c:pt>
                <c:pt idx="1033">
                  <c:v>0.32398538475855937</c:v>
                </c:pt>
                <c:pt idx="1034">
                  <c:v>0.32451343662797733</c:v>
                </c:pt>
                <c:pt idx="1035">
                  <c:v>0.32502859071363699</c:v>
                </c:pt>
                <c:pt idx="1036">
                  <c:v>0.32552881841752468</c:v>
                </c:pt>
                <c:pt idx="1037">
                  <c:v>0.32602400922491565</c:v>
                </c:pt>
                <c:pt idx="1038">
                  <c:v>0.32652360120472901</c:v>
                </c:pt>
                <c:pt idx="1039">
                  <c:v>0.32701384717478232</c:v>
                </c:pt>
                <c:pt idx="1040">
                  <c:v>0.32747953747278064</c:v>
                </c:pt>
                <c:pt idx="1041">
                  <c:v>0.32790805113860161</c:v>
                </c:pt>
                <c:pt idx="1042">
                  <c:v>0.328289422942733</c:v>
                </c:pt>
                <c:pt idx="1043">
                  <c:v>0.32863819294195534</c:v>
                </c:pt>
                <c:pt idx="1044">
                  <c:v>0.32896767207620298</c:v>
                </c:pt>
                <c:pt idx="1045">
                  <c:v>0.32928221593915902</c:v>
                </c:pt>
                <c:pt idx="1046">
                  <c:v>0.32957880281429497</c:v>
                </c:pt>
                <c:pt idx="1047">
                  <c:v>0.32986116125924897</c:v>
                </c:pt>
                <c:pt idx="1048">
                  <c:v>0.3301228036205433</c:v>
                </c:pt>
                <c:pt idx="1049">
                  <c:v>0.33034457234609998</c:v>
                </c:pt>
                <c:pt idx="1050">
                  <c:v>0.33053401981026398</c:v>
                </c:pt>
                <c:pt idx="1051">
                  <c:v>0.33071803354144597</c:v>
                </c:pt>
                <c:pt idx="1052">
                  <c:v>0.33089298503022468</c:v>
                </c:pt>
                <c:pt idx="1053">
                  <c:v>0.33105656385555399</c:v>
                </c:pt>
                <c:pt idx="1054">
                  <c:v>0.33122969369987904</c:v>
                </c:pt>
                <c:pt idx="1055">
                  <c:v>0.3313982584958523</c:v>
                </c:pt>
                <c:pt idx="1056">
                  <c:v>0.33155278266421068</c:v>
                </c:pt>
                <c:pt idx="1057">
                  <c:v>0.33170857104293</c:v>
                </c:pt>
                <c:pt idx="1058">
                  <c:v>0.33186298508010298</c:v>
                </c:pt>
                <c:pt idx="1059">
                  <c:v>0.33200664653629497</c:v>
                </c:pt>
                <c:pt idx="1060">
                  <c:v>0.33216136641168831</c:v>
                </c:pt>
                <c:pt idx="1061">
                  <c:v>0.33233631428695037</c:v>
                </c:pt>
                <c:pt idx="1062">
                  <c:v>0.33251910927569533</c:v>
                </c:pt>
                <c:pt idx="1063">
                  <c:v>0.33270620619490399</c:v>
                </c:pt>
                <c:pt idx="1064">
                  <c:v>0.33291274961379597</c:v>
                </c:pt>
                <c:pt idx="1065">
                  <c:v>0.33314959887606432</c:v>
                </c:pt>
                <c:pt idx="1066">
                  <c:v>0.3334130748668897</c:v>
                </c:pt>
                <c:pt idx="1067">
                  <c:v>0.33370818771267302</c:v>
                </c:pt>
                <c:pt idx="1068">
                  <c:v>0.33403961783271735</c:v>
                </c:pt>
                <c:pt idx="1069">
                  <c:v>0.33438438307175367</c:v>
                </c:pt>
                <c:pt idx="1070">
                  <c:v>0.33472713924673475</c:v>
                </c:pt>
                <c:pt idx="1071">
                  <c:v>0.33507759197791936</c:v>
                </c:pt>
                <c:pt idx="1072">
                  <c:v>0.33542633647261866</c:v>
                </c:pt>
                <c:pt idx="1073">
                  <c:v>0.33578279482727935</c:v>
                </c:pt>
                <c:pt idx="1074">
                  <c:v>0.33615880077645999</c:v>
                </c:pt>
                <c:pt idx="1075">
                  <c:v>0.33653365933903401</c:v>
                </c:pt>
                <c:pt idx="1076">
                  <c:v>0.33691679324675033</c:v>
                </c:pt>
                <c:pt idx="1077">
                  <c:v>0.33729678737176433</c:v>
                </c:pt>
                <c:pt idx="1078">
                  <c:v>0.33766406794164866</c:v>
                </c:pt>
                <c:pt idx="1079">
                  <c:v>0.33802709407484038</c:v>
                </c:pt>
                <c:pt idx="1080">
                  <c:v>0.33837855969288072</c:v>
                </c:pt>
                <c:pt idx="1081">
                  <c:v>0.33873132824904806</c:v>
                </c:pt>
                <c:pt idx="1082">
                  <c:v>0.33908431970068098</c:v>
                </c:pt>
                <c:pt idx="1083">
                  <c:v>0.33945049593478099</c:v>
                </c:pt>
                <c:pt idx="1084">
                  <c:v>0.33983680344284034</c:v>
                </c:pt>
                <c:pt idx="1085">
                  <c:v>0.34022912642955233</c:v>
                </c:pt>
                <c:pt idx="1086">
                  <c:v>0.34061878386250538</c:v>
                </c:pt>
                <c:pt idx="1087">
                  <c:v>0.3410083147341943</c:v>
                </c:pt>
                <c:pt idx="1088">
                  <c:v>0.34137817939727566</c:v>
                </c:pt>
                <c:pt idx="1089">
                  <c:v>0.34173971473574438</c:v>
                </c:pt>
                <c:pt idx="1090">
                  <c:v>0.34211152739037831</c:v>
                </c:pt>
                <c:pt idx="1091">
                  <c:v>0.3424622759795693</c:v>
                </c:pt>
                <c:pt idx="1092">
                  <c:v>0.34279332942748297</c:v>
                </c:pt>
                <c:pt idx="1093">
                  <c:v>0.3431172996603617</c:v>
                </c:pt>
                <c:pt idx="1094">
                  <c:v>0.343423092488158</c:v>
                </c:pt>
                <c:pt idx="1095">
                  <c:v>0.34374188844543968</c:v>
                </c:pt>
                <c:pt idx="1096">
                  <c:v>0.34407372823787402</c:v>
                </c:pt>
                <c:pt idx="1097">
                  <c:v>0.34441493867399403</c:v>
                </c:pt>
                <c:pt idx="1098">
                  <c:v>0.34475335368771098</c:v>
                </c:pt>
                <c:pt idx="1099">
                  <c:v>0.34507233921849201</c:v>
                </c:pt>
                <c:pt idx="1100">
                  <c:v>0.34537912436967066</c:v>
                </c:pt>
                <c:pt idx="1101">
                  <c:v>0.34567742363553466</c:v>
                </c:pt>
                <c:pt idx="1102">
                  <c:v>0.34597492357373033</c:v>
                </c:pt>
                <c:pt idx="1103">
                  <c:v>0.34627984633005965</c:v>
                </c:pt>
                <c:pt idx="1104">
                  <c:v>0.3465808061082547</c:v>
                </c:pt>
                <c:pt idx="1105">
                  <c:v>0.34687064917597432</c:v>
                </c:pt>
                <c:pt idx="1106">
                  <c:v>0.34715443586008132</c:v>
                </c:pt>
                <c:pt idx="1107">
                  <c:v>0.34743343168801938</c:v>
                </c:pt>
                <c:pt idx="1108">
                  <c:v>0.34770902219709104</c:v>
                </c:pt>
                <c:pt idx="1109">
                  <c:v>0.34799790646857431</c:v>
                </c:pt>
                <c:pt idx="1110">
                  <c:v>0.34828661834300201</c:v>
                </c:pt>
                <c:pt idx="1111">
                  <c:v>0.3485599083107877</c:v>
                </c:pt>
                <c:pt idx="1112">
                  <c:v>0.34883338835561933</c:v>
                </c:pt>
                <c:pt idx="1113">
                  <c:v>0.34911347287526467</c:v>
                </c:pt>
                <c:pt idx="1114">
                  <c:v>0.34940551830724131</c:v>
                </c:pt>
                <c:pt idx="1115">
                  <c:v>0.34971702034684865</c:v>
                </c:pt>
                <c:pt idx="1116">
                  <c:v>0.35002910971483603</c:v>
                </c:pt>
                <c:pt idx="1117">
                  <c:v>0.35033008457291936</c:v>
                </c:pt>
                <c:pt idx="1118">
                  <c:v>0.35061172771704835</c:v>
                </c:pt>
                <c:pt idx="1119">
                  <c:v>0.35086594218533596</c:v>
                </c:pt>
                <c:pt idx="1120">
                  <c:v>0.35110702917367398</c:v>
                </c:pt>
                <c:pt idx="1121">
                  <c:v>0.35133865143202364</c:v>
                </c:pt>
                <c:pt idx="1122">
                  <c:v>0.3515691685043007</c:v>
                </c:pt>
                <c:pt idx="1123">
                  <c:v>0.35179610461674332</c:v>
                </c:pt>
                <c:pt idx="1124">
                  <c:v>0.35200357511440367</c:v>
                </c:pt>
                <c:pt idx="1125">
                  <c:v>0.35220172343970169</c:v>
                </c:pt>
                <c:pt idx="1126">
                  <c:v>0.3523999125281243</c:v>
                </c:pt>
                <c:pt idx="1127">
                  <c:v>0.35259056899396263</c:v>
                </c:pt>
                <c:pt idx="1128">
                  <c:v>0.35279036364096567</c:v>
                </c:pt>
                <c:pt idx="1129">
                  <c:v>0.35299915853347869</c:v>
                </c:pt>
                <c:pt idx="1130">
                  <c:v>0.35319999749525771</c:v>
                </c:pt>
                <c:pt idx="1131">
                  <c:v>0.35341261136285668</c:v>
                </c:pt>
                <c:pt idx="1132">
                  <c:v>0.35363900757539529</c:v>
                </c:pt>
                <c:pt idx="1133">
                  <c:v>0.35386268928252301</c:v>
                </c:pt>
                <c:pt idx="1134">
                  <c:v>0.3541013243290167</c:v>
                </c:pt>
                <c:pt idx="1135">
                  <c:v>0.35434210411393668</c:v>
                </c:pt>
                <c:pt idx="1136">
                  <c:v>0.3545787250652887</c:v>
                </c:pt>
                <c:pt idx="1137">
                  <c:v>0.354803824405513</c:v>
                </c:pt>
                <c:pt idx="1138">
                  <c:v>0.355008301149071</c:v>
                </c:pt>
                <c:pt idx="1139">
                  <c:v>0.35519619745433167</c:v>
                </c:pt>
                <c:pt idx="1140">
                  <c:v>0.35536329732604671</c:v>
                </c:pt>
                <c:pt idx="1141">
                  <c:v>0.35551880347407266</c:v>
                </c:pt>
                <c:pt idx="1142">
                  <c:v>0.35567391817332367</c:v>
                </c:pt>
                <c:pt idx="1143">
                  <c:v>0.35584339302332396</c:v>
                </c:pt>
                <c:pt idx="1144">
                  <c:v>0.35603992621365932</c:v>
                </c:pt>
                <c:pt idx="1145">
                  <c:v>0.35625824033818304</c:v>
                </c:pt>
                <c:pt idx="1146">
                  <c:v>0.35648457612557238</c:v>
                </c:pt>
                <c:pt idx="1147">
                  <c:v>0.35670375477440935</c:v>
                </c:pt>
                <c:pt idx="1148">
                  <c:v>0.35691936803470964</c:v>
                </c:pt>
                <c:pt idx="1149">
                  <c:v>0.35712229466371137</c:v>
                </c:pt>
                <c:pt idx="1150">
                  <c:v>0.35731026262346005</c:v>
                </c:pt>
                <c:pt idx="1151">
                  <c:v>0.35749306592135971</c:v>
                </c:pt>
                <c:pt idx="1152">
                  <c:v>0.35765279340632367</c:v>
                </c:pt>
                <c:pt idx="1153">
                  <c:v>0.35777603751665737</c:v>
                </c:pt>
                <c:pt idx="1154">
                  <c:v>0.357886690636051</c:v>
                </c:pt>
                <c:pt idx="1155">
                  <c:v>0.35800511250222594</c:v>
                </c:pt>
                <c:pt idx="1156">
                  <c:v>0.35813632140937535</c:v>
                </c:pt>
                <c:pt idx="1157">
                  <c:v>0.3582935406263133</c:v>
                </c:pt>
                <c:pt idx="1158">
                  <c:v>0.35847358382404232</c:v>
                </c:pt>
                <c:pt idx="1159">
                  <c:v>0.35865226837108133</c:v>
                </c:pt>
                <c:pt idx="1160">
                  <c:v>0.35883578070641331</c:v>
                </c:pt>
                <c:pt idx="1161">
                  <c:v>0.35904190990382601</c:v>
                </c:pt>
                <c:pt idx="1162">
                  <c:v>0.35926086962672193</c:v>
                </c:pt>
                <c:pt idx="1163">
                  <c:v>0.35948896214318032</c:v>
                </c:pt>
                <c:pt idx="1164">
                  <c:v>0.359700239241034</c:v>
                </c:pt>
                <c:pt idx="1165">
                  <c:v>0.35989079949246799</c:v>
                </c:pt>
                <c:pt idx="1166">
                  <c:v>0.36003371731626266</c:v>
                </c:pt>
                <c:pt idx="1167">
                  <c:v>0.36012606567862065</c:v>
                </c:pt>
                <c:pt idx="1168">
                  <c:v>0.36020770210845932</c:v>
                </c:pt>
                <c:pt idx="1169">
                  <c:v>0.36028889356233534</c:v>
                </c:pt>
                <c:pt idx="1170">
                  <c:v>0.36036904648908136</c:v>
                </c:pt>
                <c:pt idx="1171">
                  <c:v>0.36044897314051899</c:v>
                </c:pt>
                <c:pt idx="1172">
                  <c:v>0.36054782279810266</c:v>
                </c:pt>
                <c:pt idx="1173">
                  <c:v>0.36066494187260562</c:v>
                </c:pt>
                <c:pt idx="1174">
                  <c:v>0.36081130750566698</c:v>
                </c:pt>
                <c:pt idx="1175">
                  <c:v>0.36100650965768827</c:v>
                </c:pt>
                <c:pt idx="1176">
                  <c:v>0.36120510877422429</c:v>
                </c:pt>
                <c:pt idx="1177">
                  <c:v>0.36138932374977034</c:v>
                </c:pt>
                <c:pt idx="1178">
                  <c:v>0.36155394358989562</c:v>
                </c:pt>
                <c:pt idx="1179">
                  <c:v>0.36169627853181002</c:v>
                </c:pt>
                <c:pt idx="1180">
                  <c:v>0.36183067440116262</c:v>
                </c:pt>
                <c:pt idx="1181">
                  <c:v>0.361976549552878</c:v>
                </c:pt>
                <c:pt idx="1182">
                  <c:v>0.362128100243714</c:v>
                </c:pt>
                <c:pt idx="1183">
                  <c:v>0.36227565432484371</c:v>
                </c:pt>
                <c:pt idx="1184">
                  <c:v>0.36241743450105429</c:v>
                </c:pt>
                <c:pt idx="1185">
                  <c:v>0.36255119243464001</c:v>
                </c:pt>
                <c:pt idx="1186">
                  <c:v>0.36268960301232167</c:v>
                </c:pt>
                <c:pt idx="1187">
                  <c:v>0.36284405057601465</c:v>
                </c:pt>
                <c:pt idx="1188">
                  <c:v>0.36302584404299831</c:v>
                </c:pt>
                <c:pt idx="1189">
                  <c:v>0.36321529445014206</c:v>
                </c:pt>
                <c:pt idx="1190">
                  <c:v>0.36336387370556134</c:v>
                </c:pt>
                <c:pt idx="1191">
                  <c:v>0.36347789122241797</c:v>
                </c:pt>
                <c:pt idx="1192">
                  <c:v>0.36356553780818462</c:v>
                </c:pt>
                <c:pt idx="1193">
                  <c:v>0.36362739527720667</c:v>
                </c:pt>
                <c:pt idx="1194">
                  <c:v>0.36371484427527467</c:v>
                </c:pt>
                <c:pt idx="1195">
                  <c:v>0.36382135969222534</c:v>
                </c:pt>
                <c:pt idx="1196">
                  <c:v>0.36392003386118404</c:v>
                </c:pt>
                <c:pt idx="1197">
                  <c:v>0.36402828609827137</c:v>
                </c:pt>
                <c:pt idx="1198">
                  <c:v>0.36415349518306966</c:v>
                </c:pt>
                <c:pt idx="1199">
                  <c:v>0.36427507466233039</c:v>
                </c:pt>
                <c:pt idx="1200">
                  <c:v>0.36440792274014333</c:v>
                </c:pt>
                <c:pt idx="1201">
                  <c:v>0.36454735153578932</c:v>
                </c:pt>
                <c:pt idx="1202">
                  <c:v>0.36467469826713933</c:v>
                </c:pt>
                <c:pt idx="1203">
                  <c:v>0.36480024459426136</c:v>
                </c:pt>
                <c:pt idx="1204">
                  <c:v>0.3649140674887057</c:v>
                </c:pt>
                <c:pt idx="1205">
                  <c:v>0.36501195795579428</c:v>
                </c:pt>
                <c:pt idx="1206">
                  <c:v>0.36510832609339833</c:v>
                </c:pt>
                <c:pt idx="1207">
                  <c:v>0.36519279036289998</c:v>
                </c:pt>
                <c:pt idx="1208">
                  <c:v>0.36526903825948004</c:v>
                </c:pt>
                <c:pt idx="1209">
                  <c:v>0.36534811154174235</c:v>
                </c:pt>
                <c:pt idx="1210">
                  <c:v>0.365436260965186</c:v>
                </c:pt>
                <c:pt idx="1211">
                  <c:v>0.36554333109369463</c:v>
                </c:pt>
                <c:pt idx="1212">
                  <c:v>0.36567108648276797</c:v>
                </c:pt>
                <c:pt idx="1213">
                  <c:v>0.365782446612617</c:v>
                </c:pt>
                <c:pt idx="1214">
                  <c:v>0.36586956549490468</c:v>
                </c:pt>
                <c:pt idx="1215">
                  <c:v>0.3659433052377053</c:v>
                </c:pt>
                <c:pt idx="1216">
                  <c:v>0.3660230048706053</c:v>
                </c:pt>
                <c:pt idx="1217">
                  <c:v>0.36612410854004235</c:v>
                </c:pt>
                <c:pt idx="1218">
                  <c:v>0.3662334697972443</c:v>
                </c:pt>
                <c:pt idx="1219">
                  <c:v>0.36635154399461395</c:v>
                </c:pt>
                <c:pt idx="1220">
                  <c:v>0.36647006312794267</c:v>
                </c:pt>
                <c:pt idx="1221">
                  <c:v>0.36655755736298495</c:v>
                </c:pt>
                <c:pt idx="1222">
                  <c:v>0.36663386869950498</c:v>
                </c:pt>
                <c:pt idx="1223">
                  <c:v>0.36671793868211533</c:v>
                </c:pt>
                <c:pt idx="1224">
                  <c:v>0.36679198326157764</c:v>
                </c:pt>
                <c:pt idx="1225">
                  <c:v>0.36686838819614431</c:v>
                </c:pt>
                <c:pt idx="1226">
                  <c:v>0.36694972523700137</c:v>
                </c:pt>
                <c:pt idx="1227">
                  <c:v>0.36702738232126036</c:v>
                </c:pt>
                <c:pt idx="1228">
                  <c:v>0.36710306941747034</c:v>
                </c:pt>
                <c:pt idx="1229">
                  <c:v>0.36718778422456366</c:v>
                </c:pt>
                <c:pt idx="1230">
                  <c:v>0.36729081269545799</c:v>
                </c:pt>
                <c:pt idx="1231">
                  <c:v>0.36739344441804694</c:v>
                </c:pt>
                <c:pt idx="1232">
                  <c:v>0.36748084669936837</c:v>
                </c:pt>
                <c:pt idx="1233">
                  <c:v>0.36757714354009202</c:v>
                </c:pt>
                <c:pt idx="1234">
                  <c:v>0.367675175400968</c:v>
                </c:pt>
                <c:pt idx="1235">
                  <c:v>0.36774961267928402</c:v>
                </c:pt>
                <c:pt idx="1236">
                  <c:v>0.36782452184279563</c:v>
                </c:pt>
                <c:pt idx="1237">
                  <c:v>0.36790420933827539</c:v>
                </c:pt>
                <c:pt idx="1238">
                  <c:v>0.3679655073540733</c:v>
                </c:pt>
                <c:pt idx="1239">
                  <c:v>0.36801467899997431</c:v>
                </c:pt>
                <c:pt idx="1240">
                  <c:v>0.36807509980696668</c:v>
                </c:pt>
                <c:pt idx="1241">
                  <c:v>0.36815177847168568</c:v>
                </c:pt>
                <c:pt idx="1242">
                  <c:v>0.36823881012941467</c:v>
                </c:pt>
                <c:pt idx="1243">
                  <c:v>0.36833959540445393</c:v>
                </c:pt>
                <c:pt idx="1244">
                  <c:v>0.36846783800696198</c:v>
                </c:pt>
                <c:pt idx="1245">
                  <c:v>0.36860535135510064</c:v>
                </c:pt>
                <c:pt idx="1246">
                  <c:v>0.36873590503862969</c:v>
                </c:pt>
                <c:pt idx="1247">
                  <c:v>0.36888311221072662</c:v>
                </c:pt>
                <c:pt idx="1248">
                  <c:v>0.36902062501747862</c:v>
                </c:pt>
                <c:pt idx="1249">
                  <c:v>0.36912882662492236</c:v>
                </c:pt>
                <c:pt idx="1250">
                  <c:v>0.3692476607120066</c:v>
                </c:pt>
                <c:pt idx="1251">
                  <c:v>0.36936470530486104</c:v>
                </c:pt>
                <c:pt idx="1252">
                  <c:v>0.36946317725564298</c:v>
                </c:pt>
                <c:pt idx="1253">
                  <c:v>0.36956738269547973</c:v>
                </c:pt>
                <c:pt idx="1254">
                  <c:v>0.36966416136847063</c:v>
                </c:pt>
                <c:pt idx="1255">
                  <c:v>0.36973719014353229</c:v>
                </c:pt>
                <c:pt idx="1256">
                  <c:v>0.36982022668300968</c:v>
                </c:pt>
                <c:pt idx="1257">
                  <c:v>0.36990680868255432</c:v>
                </c:pt>
                <c:pt idx="1258">
                  <c:v>0.36999721598566732</c:v>
                </c:pt>
                <c:pt idx="1259">
                  <c:v>0.37010767077464868</c:v>
                </c:pt>
                <c:pt idx="1260">
                  <c:v>0.37020951854660406</c:v>
                </c:pt>
                <c:pt idx="1261">
                  <c:v>0.37029250080908632</c:v>
                </c:pt>
                <c:pt idx="1262">
                  <c:v>0.37036868918640903</c:v>
                </c:pt>
                <c:pt idx="1263">
                  <c:v>0.37044295051571335</c:v>
                </c:pt>
                <c:pt idx="1264">
                  <c:v>0.37053612220273596</c:v>
                </c:pt>
                <c:pt idx="1265">
                  <c:v>0.37064795470325129</c:v>
                </c:pt>
                <c:pt idx="1266">
                  <c:v>0.37076147666490328</c:v>
                </c:pt>
                <c:pt idx="1267">
                  <c:v>0.37086463811857734</c:v>
                </c:pt>
                <c:pt idx="1268">
                  <c:v>0.370931815663121</c:v>
                </c:pt>
                <c:pt idx="1269">
                  <c:v>0.37097886910011102</c:v>
                </c:pt>
                <c:pt idx="1270">
                  <c:v>0.3710244345856954</c:v>
                </c:pt>
                <c:pt idx="1271">
                  <c:v>0.37105849058436674</c:v>
                </c:pt>
                <c:pt idx="1272">
                  <c:v>0.3711033494682367</c:v>
                </c:pt>
                <c:pt idx="1273">
                  <c:v>0.37115537207700133</c:v>
                </c:pt>
                <c:pt idx="1274">
                  <c:v>0.37119170956711639</c:v>
                </c:pt>
                <c:pt idx="1275">
                  <c:v>0.37123782361350499</c:v>
                </c:pt>
                <c:pt idx="1276">
                  <c:v>0.3712837826063547</c:v>
                </c:pt>
                <c:pt idx="1277">
                  <c:v>0.37130924970152562</c:v>
                </c:pt>
                <c:pt idx="1278">
                  <c:v>0.37134963287160527</c:v>
                </c:pt>
                <c:pt idx="1279">
                  <c:v>0.37140227897402167</c:v>
                </c:pt>
                <c:pt idx="1280">
                  <c:v>0.37145801409677032</c:v>
                </c:pt>
                <c:pt idx="1281">
                  <c:v>0.37153694360569861</c:v>
                </c:pt>
                <c:pt idx="1282">
                  <c:v>0.37163251588206697</c:v>
                </c:pt>
                <c:pt idx="1283">
                  <c:v>0.37172647211711135</c:v>
                </c:pt>
                <c:pt idx="1284">
                  <c:v>0.37182597286418967</c:v>
                </c:pt>
                <c:pt idx="1285">
                  <c:v>0.37194429468566864</c:v>
                </c:pt>
                <c:pt idx="1286">
                  <c:v>0.37205948322825227</c:v>
                </c:pt>
                <c:pt idx="1287">
                  <c:v>0.37216416426093235</c:v>
                </c:pt>
                <c:pt idx="1288">
                  <c:v>0.37224168147041742</c:v>
                </c:pt>
                <c:pt idx="1289">
                  <c:v>0.37226786396966965</c:v>
                </c:pt>
                <c:pt idx="1290">
                  <c:v>0.37225614054606337</c:v>
                </c:pt>
                <c:pt idx="1291">
                  <c:v>0.37223119403852128</c:v>
                </c:pt>
                <c:pt idx="1292">
                  <c:v>0.37223344620348237</c:v>
                </c:pt>
                <c:pt idx="1293">
                  <c:v>0.37227893075725332</c:v>
                </c:pt>
                <c:pt idx="1294">
                  <c:v>0.37234761229366065</c:v>
                </c:pt>
                <c:pt idx="1295">
                  <c:v>0.3724257190619733</c:v>
                </c:pt>
                <c:pt idx="1296">
                  <c:v>0.37251192660506166</c:v>
                </c:pt>
                <c:pt idx="1297">
                  <c:v>0.37260227984592831</c:v>
                </c:pt>
                <c:pt idx="1298">
                  <c:v>0.37272364730570468</c:v>
                </c:pt>
                <c:pt idx="1299">
                  <c:v>0.37286989262499431</c:v>
                </c:pt>
                <c:pt idx="1300">
                  <c:v>0.37301439268344</c:v>
                </c:pt>
                <c:pt idx="1301">
                  <c:v>0.37315592917288565</c:v>
                </c:pt>
                <c:pt idx="1302">
                  <c:v>0.37327462737984263</c:v>
                </c:pt>
                <c:pt idx="1303">
                  <c:v>0.37334292142826569</c:v>
                </c:pt>
                <c:pt idx="1304">
                  <c:v>0.37340915561932436</c:v>
                </c:pt>
                <c:pt idx="1305">
                  <c:v>0.3734554994881944</c:v>
                </c:pt>
                <c:pt idx="1306">
                  <c:v>0.37347156794381736</c:v>
                </c:pt>
                <c:pt idx="1307">
                  <c:v>0.3735077535096803</c:v>
                </c:pt>
                <c:pt idx="1308">
                  <c:v>0.37353639626253105</c:v>
                </c:pt>
                <c:pt idx="1309">
                  <c:v>0.37354957742240003</c:v>
                </c:pt>
                <c:pt idx="1310">
                  <c:v>0.3735732368921087</c:v>
                </c:pt>
                <c:pt idx="1311">
                  <c:v>0.37358667832378528</c:v>
                </c:pt>
                <c:pt idx="1312">
                  <c:v>0.37360100112734268</c:v>
                </c:pt>
                <c:pt idx="1313">
                  <c:v>0.37363146095557931</c:v>
                </c:pt>
                <c:pt idx="1314">
                  <c:v>0.37368137010679003</c:v>
                </c:pt>
                <c:pt idx="1315">
                  <c:v>0.37372755856968132</c:v>
                </c:pt>
                <c:pt idx="1316">
                  <c:v>0.37375677436422566</c:v>
                </c:pt>
                <c:pt idx="1317">
                  <c:v>0.37375866345412606</c:v>
                </c:pt>
                <c:pt idx="1318">
                  <c:v>0.37375003117749134</c:v>
                </c:pt>
                <c:pt idx="1319">
                  <c:v>0.37371254386505837</c:v>
                </c:pt>
                <c:pt idx="1320">
                  <c:v>0.37366598778349697</c:v>
                </c:pt>
                <c:pt idx="1321">
                  <c:v>0.373662739996099</c:v>
                </c:pt>
                <c:pt idx="1322">
                  <c:v>0.37366642943036599</c:v>
                </c:pt>
                <c:pt idx="1323">
                  <c:v>0.37370041663617232</c:v>
                </c:pt>
                <c:pt idx="1324">
                  <c:v>0.37378407227924204</c:v>
                </c:pt>
                <c:pt idx="1325">
                  <c:v>0.37385350031803899</c:v>
                </c:pt>
                <c:pt idx="1326">
                  <c:v>0.37390851762481264</c:v>
                </c:pt>
                <c:pt idx="1327">
                  <c:v>0.37395062858488903</c:v>
                </c:pt>
                <c:pt idx="1328">
                  <c:v>0.37396130502261871</c:v>
                </c:pt>
                <c:pt idx="1329">
                  <c:v>0.37393419774275333</c:v>
                </c:pt>
                <c:pt idx="1330">
                  <c:v>0.37387797539157863</c:v>
                </c:pt>
                <c:pt idx="1331">
                  <c:v>0.37381747012327265</c:v>
                </c:pt>
                <c:pt idx="1332">
                  <c:v>0.37374530942502765</c:v>
                </c:pt>
                <c:pt idx="1333">
                  <c:v>0.37364662262576198</c:v>
                </c:pt>
                <c:pt idx="1334">
                  <c:v>0.37354408964326175</c:v>
                </c:pt>
                <c:pt idx="1335">
                  <c:v>0.37344325235394366</c:v>
                </c:pt>
                <c:pt idx="1336">
                  <c:v>0.37334509412357564</c:v>
                </c:pt>
                <c:pt idx="1337">
                  <c:v>0.37329265179660132</c:v>
                </c:pt>
                <c:pt idx="1338">
                  <c:v>0.37326572557689203</c:v>
                </c:pt>
                <c:pt idx="1339">
                  <c:v>0.37323413281440226</c:v>
                </c:pt>
                <c:pt idx="1340">
                  <c:v>0.3732109876004846</c:v>
                </c:pt>
                <c:pt idx="1341">
                  <c:v>0.37317255893460305</c:v>
                </c:pt>
                <c:pt idx="1342">
                  <c:v>0.37312737372055033</c:v>
                </c:pt>
                <c:pt idx="1343">
                  <c:v>0.37307572878974965</c:v>
                </c:pt>
                <c:pt idx="1344">
                  <c:v>0.37300685019188967</c:v>
                </c:pt>
                <c:pt idx="1345">
                  <c:v>0.37296194202614003</c:v>
                </c:pt>
                <c:pt idx="1346">
                  <c:v>0.37294012993335635</c:v>
                </c:pt>
                <c:pt idx="1347">
                  <c:v>0.37293546633875468</c:v>
                </c:pt>
                <c:pt idx="1348">
                  <c:v>0.37295595431515099</c:v>
                </c:pt>
                <c:pt idx="1349">
                  <c:v>0.37297366049161734</c:v>
                </c:pt>
                <c:pt idx="1350">
                  <c:v>0.37298561666939462</c:v>
                </c:pt>
                <c:pt idx="1351">
                  <c:v>0.37299291751197328</c:v>
                </c:pt>
                <c:pt idx="1352">
                  <c:v>0.37299193732842201</c:v>
                </c:pt>
                <c:pt idx="1353">
                  <c:v>0.37299495153987133</c:v>
                </c:pt>
                <c:pt idx="1354">
                  <c:v>0.37299320854356471</c:v>
                </c:pt>
                <c:pt idx="1355">
                  <c:v>0.37297655430939236</c:v>
                </c:pt>
                <c:pt idx="1356">
                  <c:v>0.372947024112321</c:v>
                </c:pt>
                <c:pt idx="1357">
                  <c:v>0.372917906374506</c:v>
                </c:pt>
                <c:pt idx="1358">
                  <c:v>0.37290435094152269</c:v>
                </c:pt>
                <c:pt idx="1359">
                  <c:v>0.372907849161284</c:v>
                </c:pt>
                <c:pt idx="1360">
                  <c:v>0.37292478486001462</c:v>
                </c:pt>
                <c:pt idx="1361">
                  <c:v>0.37291476850234567</c:v>
                </c:pt>
                <c:pt idx="1362">
                  <c:v>0.37285869532124033</c:v>
                </c:pt>
                <c:pt idx="1363">
                  <c:v>0.37278707786801696</c:v>
                </c:pt>
                <c:pt idx="1364">
                  <c:v>0.37270971861473234</c:v>
                </c:pt>
                <c:pt idx="1365">
                  <c:v>0.37266458992265666</c:v>
                </c:pt>
                <c:pt idx="1366">
                  <c:v>0.37266685006107597</c:v>
                </c:pt>
                <c:pt idx="1367">
                  <c:v>0.37268784006676697</c:v>
                </c:pt>
                <c:pt idx="1368">
                  <c:v>0.37272439101155469</c:v>
                </c:pt>
                <c:pt idx="1369">
                  <c:v>0.37275339454334405</c:v>
                </c:pt>
                <c:pt idx="1370">
                  <c:v>0.37276918732070996</c:v>
                </c:pt>
                <c:pt idx="1371">
                  <c:v>0.37279069394627334</c:v>
                </c:pt>
                <c:pt idx="1372">
                  <c:v>0.37279951833375041</c:v>
                </c:pt>
                <c:pt idx="1373">
                  <c:v>0.37277195809610669</c:v>
                </c:pt>
                <c:pt idx="1374">
                  <c:v>0.37270862024478535</c:v>
                </c:pt>
                <c:pt idx="1375">
                  <c:v>0.37261752880911736</c:v>
                </c:pt>
                <c:pt idx="1376">
                  <c:v>0.37253603030169535</c:v>
                </c:pt>
                <c:pt idx="1377">
                  <c:v>0.37249489023860671</c:v>
                </c:pt>
                <c:pt idx="1378">
                  <c:v>0.372493635925988</c:v>
                </c:pt>
                <c:pt idx="1379">
                  <c:v>0.37254230747447031</c:v>
                </c:pt>
                <c:pt idx="1380">
                  <c:v>0.37259743708429599</c:v>
                </c:pt>
                <c:pt idx="1381">
                  <c:v>0.37265206493738301</c:v>
                </c:pt>
                <c:pt idx="1382">
                  <c:v>0.37272439562591098</c:v>
                </c:pt>
                <c:pt idx="1383">
                  <c:v>0.37275969642944234</c:v>
                </c:pt>
                <c:pt idx="1384">
                  <c:v>0.372768810350321</c:v>
                </c:pt>
                <c:pt idx="1385">
                  <c:v>0.3727557333585047</c:v>
                </c:pt>
                <c:pt idx="1386">
                  <c:v>0.37269191808215935</c:v>
                </c:pt>
                <c:pt idx="1387">
                  <c:v>0.37258543866337906</c:v>
                </c:pt>
                <c:pt idx="1388">
                  <c:v>0.37246505288644505</c:v>
                </c:pt>
                <c:pt idx="1389">
                  <c:v>0.37237526144890037</c:v>
                </c:pt>
                <c:pt idx="1390">
                  <c:v>0.37231187797295906</c:v>
                </c:pt>
                <c:pt idx="1391">
                  <c:v>0.37226892039964365</c:v>
                </c:pt>
                <c:pt idx="1392">
                  <c:v>0.37225574551423596</c:v>
                </c:pt>
                <c:pt idx="1393">
                  <c:v>0.37226316111265928</c:v>
                </c:pt>
                <c:pt idx="1394">
                  <c:v>0.37230755124828069</c:v>
                </c:pt>
                <c:pt idx="1395">
                  <c:v>0.37243087002996433</c:v>
                </c:pt>
                <c:pt idx="1396">
                  <c:v>0.37253625855349365</c:v>
                </c:pt>
                <c:pt idx="1397">
                  <c:v>0.37267103222414694</c:v>
                </c:pt>
                <c:pt idx="1398">
                  <c:v>0.37283519104192203</c:v>
                </c:pt>
                <c:pt idx="1399">
                  <c:v>0.37302873500681866</c:v>
                </c:pt>
                <c:pt idx="1400">
                  <c:v>0.37325166411883731</c:v>
                </c:pt>
                <c:pt idx="1401">
                  <c:v>0.37350397837797766</c:v>
                </c:pt>
                <c:pt idx="1402">
                  <c:v>0.37378567778423938</c:v>
                </c:pt>
                <c:pt idx="1403">
                  <c:v>0.37356627932870201</c:v>
                </c:pt>
                <c:pt idx="1404">
                  <c:v>0.37377398269765866</c:v>
                </c:pt>
                <c:pt idx="1405">
                  <c:v>0.37397504078543803</c:v>
                </c:pt>
                <c:pt idx="1406">
                  <c:v>0.37416945359203929</c:v>
                </c:pt>
                <c:pt idx="1407">
                  <c:v>0.37435722111746333</c:v>
                </c:pt>
                <c:pt idx="1408">
                  <c:v>0.37453834336170999</c:v>
                </c:pt>
                <c:pt idx="1409">
                  <c:v>0.37471282032477865</c:v>
                </c:pt>
                <c:pt idx="1410">
                  <c:v>0.37488065200667003</c:v>
                </c:pt>
                <c:pt idx="1411">
                  <c:v>0.37504183840738364</c:v>
                </c:pt>
                <c:pt idx="1412">
                  <c:v>0.3751963795269197</c:v>
                </c:pt>
                <c:pt idx="1413">
                  <c:v>0.37534427536527831</c:v>
                </c:pt>
                <c:pt idx="1414">
                  <c:v>0.37548552592245937</c:v>
                </c:pt>
                <c:pt idx="1415">
                  <c:v>0.37562013119846238</c:v>
                </c:pt>
                <c:pt idx="1416">
                  <c:v>0.37574809119328773</c:v>
                </c:pt>
                <c:pt idx="1417">
                  <c:v>0.37586940590693602</c:v>
                </c:pt>
                <c:pt idx="1418">
                  <c:v>0.37601491930792497</c:v>
                </c:pt>
                <c:pt idx="1419">
                  <c:v>0.37607494551403103</c:v>
                </c:pt>
                <c:pt idx="1420">
                  <c:v>0.37614682791088699</c:v>
                </c:pt>
                <c:pt idx="1421">
                  <c:v>0.37622525714785332</c:v>
                </c:pt>
                <c:pt idx="1422">
                  <c:v>0.37626720969496036</c:v>
                </c:pt>
                <c:pt idx="1423">
                  <c:v>0.37629328454244498</c:v>
                </c:pt>
                <c:pt idx="1424">
                  <c:v>0.37632257387115625</c:v>
                </c:pt>
                <c:pt idx="1425">
                  <c:v>0.37632985580688066</c:v>
                </c:pt>
                <c:pt idx="1426">
                  <c:v>0.37637660857431898</c:v>
                </c:pt>
                <c:pt idx="1427">
                  <c:v>0.37645318282754597</c:v>
                </c:pt>
                <c:pt idx="1428">
                  <c:v>0.37655298959447597</c:v>
                </c:pt>
                <c:pt idx="1429">
                  <c:v>0.37666806238997536</c:v>
                </c:pt>
                <c:pt idx="1430">
                  <c:v>0.37684128453496135</c:v>
                </c:pt>
                <c:pt idx="1431">
                  <c:v>0.37702038193228704</c:v>
                </c:pt>
                <c:pt idx="1432">
                  <c:v>0.3772225301073337</c:v>
                </c:pt>
                <c:pt idx="1433">
                  <c:v>0.37746612514785</c:v>
                </c:pt>
                <c:pt idx="1434">
                  <c:v>0.37770692545724199</c:v>
                </c:pt>
                <c:pt idx="1435">
                  <c:v>0.37788126786248233</c:v>
                </c:pt>
                <c:pt idx="1436">
                  <c:v>0.37801936389045671</c:v>
                </c:pt>
                <c:pt idx="1437">
                  <c:v>0.37812318856043903</c:v>
                </c:pt>
                <c:pt idx="1438">
                  <c:v>0.37817347422811398</c:v>
                </c:pt>
                <c:pt idx="1439">
                  <c:v>0.37821407901299769</c:v>
                </c:pt>
                <c:pt idx="1440">
                  <c:v>0.37827355899835102</c:v>
                </c:pt>
                <c:pt idx="1441">
                  <c:v>0.37829000066583163</c:v>
                </c:pt>
                <c:pt idx="1442">
                  <c:v>0.378297735804352</c:v>
                </c:pt>
                <c:pt idx="1443">
                  <c:v>0.37828914596995705</c:v>
                </c:pt>
                <c:pt idx="1444">
                  <c:v>0.37824097495189829</c:v>
                </c:pt>
                <c:pt idx="1445">
                  <c:v>0.37820097813355602</c:v>
                </c:pt>
                <c:pt idx="1446">
                  <c:v>0.37819562171801069</c:v>
                </c:pt>
                <c:pt idx="1447">
                  <c:v>0.37818851250084368</c:v>
                </c:pt>
                <c:pt idx="1448">
                  <c:v>0.37816738467629601</c:v>
                </c:pt>
                <c:pt idx="1449">
                  <c:v>0.37814305327276271</c:v>
                </c:pt>
                <c:pt idx="1450">
                  <c:v>0.37807336386210233</c:v>
                </c:pt>
                <c:pt idx="1451">
                  <c:v>0.37794169491969964</c:v>
                </c:pt>
                <c:pt idx="1452">
                  <c:v>0.37775569464094172</c:v>
                </c:pt>
                <c:pt idx="1453">
                  <c:v>0.37755534424945636</c:v>
                </c:pt>
                <c:pt idx="1454">
                  <c:v>0.37734840042463702</c:v>
                </c:pt>
                <c:pt idx="1455">
                  <c:v>0.37712906047850669</c:v>
                </c:pt>
                <c:pt idx="1456">
                  <c:v>0.37687414539248065</c:v>
                </c:pt>
                <c:pt idx="1457">
                  <c:v>0.37657947015704668</c:v>
                </c:pt>
                <c:pt idx="1458">
                  <c:v>0.37620214862284668</c:v>
                </c:pt>
                <c:pt idx="1459">
                  <c:v>0.37577382684635197</c:v>
                </c:pt>
                <c:pt idx="1460">
                  <c:v>0.37529966396289299</c:v>
                </c:pt>
                <c:pt idx="1461">
                  <c:v>0.37474875750911302</c:v>
                </c:pt>
                <c:pt idx="1462">
                  <c:v>0.37415343925668204</c:v>
                </c:pt>
                <c:pt idx="1463">
                  <c:v>0.37351766148830096</c:v>
                </c:pt>
                <c:pt idx="1464">
                  <c:v>0.37281401869246933</c:v>
                </c:pt>
                <c:pt idx="1465">
                  <c:v>0.372057031386061</c:v>
                </c:pt>
                <c:pt idx="1466">
                  <c:v>0.37123000267363732</c:v>
                </c:pt>
                <c:pt idx="1467">
                  <c:v>0.37033678234459932</c:v>
                </c:pt>
                <c:pt idx="1468">
                  <c:v>0.36937720878163099</c:v>
                </c:pt>
                <c:pt idx="1469">
                  <c:v>0.36832630907360864</c:v>
                </c:pt>
                <c:pt idx="1470">
                  <c:v>0.36720135306251306</c:v>
                </c:pt>
                <c:pt idx="1471">
                  <c:v>0.36600404601484798</c:v>
                </c:pt>
                <c:pt idx="1472">
                  <c:v>0.36470771059338669</c:v>
                </c:pt>
                <c:pt idx="1473">
                  <c:v>0.36333402265895937</c:v>
                </c:pt>
                <c:pt idx="1474">
                  <c:v>0.361875354394259</c:v>
                </c:pt>
                <c:pt idx="1475">
                  <c:v>0.360317406690917</c:v>
                </c:pt>
                <c:pt idx="1476">
                  <c:v>0.35866621788002634</c:v>
                </c:pt>
                <c:pt idx="1477">
                  <c:v>0.35692078276999428</c:v>
                </c:pt>
                <c:pt idx="1478">
                  <c:v>0.35508309895940898</c:v>
                </c:pt>
                <c:pt idx="1479">
                  <c:v>0.35313994278636129</c:v>
                </c:pt>
                <c:pt idx="1480">
                  <c:v>0.35110049257346931</c:v>
                </c:pt>
                <c:pt idx="1481">
                  <c:v>0.34893314982742368</c:v>
                </c:pt>
                <c:pt idx="1482">
                  <c:v>0.34661893106352037</c:v>
                </c:pt>
                <c:pt idx="1483">
                  <c:v>0.34413335086363128</c:v>
                </c:pt>
                <c:pt idx="1484">
                  <c:v>0.341445081194792</c:v>
                </c:pt>
                <c:pt idx="1485">
                  <c:v>0.33857883414671736</c:v>
                </c:pt>
                <c:pt idx="1486">
                  <c:v>0.33553731807282799</c:v>
                </c:pt>
                <c:pt idx="1487">
                  <c:v>0.33233858960028534</c:v>
                </c:pt>
                <c:pt idx="1488">
                  <c:v>0.32901404663497402</c:v>
                </c:pt>
                <c:pt idx="1489">
                  <c:v>0.32558068966343434</c:v>
                </c:pt>
                <c:pt idx="1490">
                  <c:v>0.32202497832225235</c:v>
                </c:pt>
                <c:pt idx="1491">
                  <c:v>0.31840302345705801</c:v>
                </c:pt>
                <c:pt idx="1492">
                  <c:v>0.31470963555662101</c:v>
                </c:pt>
                <c:pt idx="1493">
                  <c:v>0.31093674423600998</c:v>
                </c:pt>
                <c:pt idx="1494">
                  <c:v>0.30709200699370603</c:v>
                </c:pt>
                <c:pt idx="1495">
                  <c:v>0.30320630926306702</c:v>
                </c:pt>
                <c:pt idx="1496">
                  <c:v>0.2993072823805793</c:v>
                </c:pt>
                <c:pt idx="1497">
                  <c:v>0.29540529358032136</c:v>
                </c:pt>
                <c:pt idx="1498">
                  <c:v>0.2915437326941917</c:v>
                </c:pt>
                <c:pt idx="1499">
                  <c:v>0.28772754277948231</c:v>
                </c:pt>
                <c:pt idx="1500">
                  <c:v>0.28396276745873233</c:v>
                </c:pt>
                <c:pt idx="1501">
                  <c:v>0.28031826000840171</c:v>
                </c:pt>
                <c:pt idx="1502">
                  <c:v>0.27684195481964063</c:v>
                </c:pt>
                <c:pt idx="1503">
                  <c:v>0.27355245654553834</c:v>
                </c:pt>
                <c:pt idx="1504">
                  <c:v>0.270469550948017</c:v>
                </c:pt>
                <c:pt idx="1505">
                  <c:v>0.26760989281312531</c:v>
                </c:pt>
                <c:pt idx="1506">
                  <c:v>0.26499660458322066</c:v>
                </c:pt>
                <c:pt idx="1507">
                  <c:v>0.26262223057955164</c:v>
                </c:pt>
                <c:pt idx="1508">
                  <c:v>0.26050694041599198</c:v>
                </c:pt>
                <c:pt idx="1509">
                  <c:v>0.25867153383083102</c:v>
                </c:pt>
                <c:pt idx="1510">
                  <c:v>0.25708063574943468</c:v>
                </c:pt>
                <c:pt idx="1511">
                  <c:v>0.25572885470718304</c:v>
                </c:pt>
                <c:pt idx="1512">
                  <c:v>0.25461302893261767</c:v>
                </c:pt>
                <c:pt idx="1513">
                  <c:v>0.25374362359713365</c:v>
                </c:pt>
                <c:pt idx="1514">
                  <c:v>0.25310069563874604</c:v>
                </c:pt>
                <c:pt idx="1515">
                  <c:v>0.25268760813083763</c:v>
                </c:pt>
                <c:pt idx="1516">
                  <c:v>0.25250276859326165</c:v>
                </c:pt>
                <c:pt idx="1517">
                  <c:v>0.25250424480570799</c:v>
                </c:pt>
                <c:pt idx="1518">
                  <c:v>0.25268710835090535</c:v>
                </c:pt>
                <c:pt idx="1519">
                  <c:v>0.25300296194224331</c:v>
                </c:pt>
                <c:pt idx="1520">
                  <c:v>0.25341287200474666</c:v>
                </c:pt>
                <c:pt idx="1521">
                  <c:v>0.25391811143207832</c:v>
                </c:pt>
                <c:pt idx="1522">
                  <c:v>0.25449726318587734</c:v>
                </c:pt>
                <c:pt idx="1523">
                  <c:v>0.25514206367227005</c:v>
                </c:pt>
                <c:pt idx="1524">
                  <c:v>0.25586742494804565</c:v>
                </c:pt>
                <c:pt idx="1525">
                  <c:v>0.25664708882368531</c:v>
                </c:pt>
                <c:pt idx="1526">
                  <c:v>0.25746744121896131</c:v>
                </c:pt>
                <c:pt idx="1527">
                  <c:v>0.25831601274732535</c:v>
                </c:pt>
                <c:pt idx="1528">
                  <c:v>0.2591660508175177</c:v>
                </c:pt>
                <c:pt idx="1529">
                  <c:v>0.26003084842409036</c:v>
                </c:pt>
                <c:pt idx="1530">
                  <c:v>0.26091073250858737</c:v>
                </c:pt>
                <c:pt idx="1531">
                  <c:v>0.26177365287266435</c:v>
                </c:pt>
                <c:pt idx="1532">
                  <c:v>0.26261752539732397</c:v>
                </c:pt>
                <c:pt idx="1533">
                  <c:v>0.26343105607951339</c:v>
                </c:pt>
                <c:pt idx="1534">
                  <c:v>0.26421648019244032</c:v>
                </c:pt>
                <c:pt idx="1535">
                  <c:v>0.26499954456608998</c:v>
                </c:pt>
                <c:pt idx="1536">
                  <c:v>0.26578863721386869</c:v>
                </c:pt>
                <c:pt idx="1537">
                  <c:v>0.26657177296539564</c:v>
                </c:pt>
                <c:pt idx="1538">
                  <c:v>0.26733802693493663</c:v>
                </c:pt>
                <c:pt idx="1539">
                  <c:v>0.26806559094851201</c:v>
                </c:pt>
                <c:pt idx="1540">
                  <c:v>0.268751220740713</c:v>
                </c:pt>
                <c:pt idx="1541">
                  <c:v>0.2694037630727833</c:v>
                </c:pt>
                <c:pt idx="1542">
                  <c:v>0.27004016625188099</c:v>
                </c:pt>
                <c:pt idx="1543">
                  <c:v>0.27066738120316364</c:v>
                </c:pt>
                <c:pt idx="1544">
                  <c:v>0.271284521628812</c:v>
                </c:pt>
                <c:pt idx="1545">
                  <c:v>0.2719095806949417</c:v>
                </c:pt>
                <c:pt idx="1546">
                  <c:v>0.27253658641758499</c:v>
                </c:pt>
                <c:pt idx="1547">
                  <c:v>0.27318882186637067</c:v>
                </c:pt>
                <c:pt idx="1548">
                  <c:v>0.27382930862983601</c:v>
                </c:pt>
                <c:pt idx="1549">
                  <c:v>0.27448369309279169</c:v>
                </c:pt>
                <c:pt idx="1550">
                  <c:v>0.27516401114168998</c:v>
                </c:pt>
                <c:pt idx="1551">
                  <c:v>0.27584810119753866</c:v>
                </c:pt>
                <c:pt idx="1552">
                  <c:v>0.27655544546884364</c:v>
                </c:pt>
                <c:pt idx="1553">
                  <c:v>0.27730503727462702</c:v>
                </c:pt>
                <c:pt idx="1554">
                  <c:v>0.27808210279548401</c:v>
                </c:pt>
                <c:pt idx="1555">
                  <c:v>0.27888793418255536</c:v>
                </c:pt>
                <c:pt idx="1556">
                  <c:v>0.279711980821925</c:v>
                </c:pt>
                <c:pt idx="1557">
                  <c:v>0.28054446302141334</c:v>
                </c:pt>
                <c:pt idx="1558">
                  <c:v>0.2813702936607137</c:v>
                </c:pt>
                <c:pt idx="1559">
                  <c:v>0.28217539255255136</c:v>
                </c:pt>
                <c:pt idx="1560">
                  <c:v>0.28296751526801067</c:v>
                </c:pt>
                <c:pt idx="1561">
                  <c:v>0.28375792344038731</c:v>
                </c:pt>
                <c:pt idx="1562">
                  <c:v>0.28453453768182801</c:v>
                </c:pt>
                <c:pt idx="1563">
                  <c:v>0.28531663774885468</c:v>
                </c:pt>
                <c:pt idx="1564">
                  <c:v>0.28612107912399665</c:v>
                </c:pt>
                <c:pt idx="1565">
                  <c:v>0.28692170703777464</c:v>
                </c:pt>
                <c:pt idx="1566">
                  <c:v>0.287692494782672</c:v>
                </c:pt>
                <c:pt idx="1567">
                  <c:v>0.28845571690183169</c:v>
                </c:pt>
                <c:pt idx="1568">
                  <c:v>0.28918958510302567</c:v>
                </c:pt>
                <c:pt idx="1569">
                  <c:v>0.28988585480580864</c:v>
                </c:pt>
                <c:pt idx="1570">
                  <c:v>0.29058095111533533</c:v>
                </c:pt>
                <c:pt idx="1571">
                  <c:v>0.29127949379766299</c:v>
                </c:pt>
                <c:pt idx="1572">
                  <c:v>0.29199589789339303</c:v>
                </c:pt>
                <c:pt idx="1573">
                  <c:v>0.29274317969587799</c:v>
                </c:pt>
                <c:pt idx="1574">
                  <c:v>0.29354390071100067</c:v>
                </c:pt>
                <c:pt idx="1575">
                  <c:v>0.29438290143495299</c:v>
                </c:pt>
                <c:pt idx="1576">
                  <c:v>0.29524345788534795</c:v>
                </c:pt>
                <c:pt idx="1577">
                  <c:v>0.296104542933536</c:v>
                </c:pt>
                <c:pt idx="1578">
                  <c:v>0.29696137699065434</c:v>
                </c:pt>
                <c:pt idx="1579">
                  <c:v>0.2978121295922207</c:v>
                </c:pt>
                <c:pt idx="1580">
                  <c:v>0.298660103444856</c:v>
                </c:pt>
                <c:pt idx="1581">
                  <c:v>0.2995469219642497</c:v>
                </c:pt>
                <c:pt idx="1582">
                  <c:v>0.30047744196610932</c:v>
                </c:pt>
                <c:pt idx="1583">
                  <c:v>0.30140336892705538</c:v>
                </c:pt>
                <c:pt idx="1584">
                  <c:v>0.30233448876228736</c:v>
                </c:pt>
                <c:pt idx="1585">
                  <c:v>0.30323711541516363</c:v>
                </c:pt>
                <c:pt idx="1586">
                  <c:v>0.30408214612022033</c:v>
                </c:pt>
                <c:pt idx="1587">
                  <c:v>0.30490577289098297</c:v>
                </c:pt>
                <c:pt idx="1588">
                  <c:v>0.30571662893597235</c:v>
                </c:pt>
                <c:pt idx="1589">
                  <c:v>0.30653578691899036</c:v>
                </c:pt>
                <c:pt idx="1590">
                  <c:v>0.30738617796670903</c:v>
                </c:pt>
                <c:pt idx="1591">
                  <c:v>0.30826864639255197</c:v>
                </c:pt>
                <c:pt idx="1592">
                  <c:v>0.30918322643960833</c:v>
                </c:pt>
                <c:pt idx="1593">
                  <c:v>0.31011545379733568</c:v>
                </c:pt>
                <c:pt idx="1594">
                  <c:v>0.31105862011767166</c:v>
                </c:pt>
                <c:pt idx="1595">
                  <c:v>0.31200534873152302</c:v>
                </c:pt>
                <c:pt idx="1596">
                  <c:v>0.31294874269889633</c:v>
                </c:pt>
                <c:pt idx="1597">
                  <c:v>0.31389158910041598</c:v>
                </c:pt>
                <c:pt idx="1598">
                  <c:v>0.31482419867220535</c:v>
                </c:pt>
                <c:pt idx="1599">
                  <c:v>0.31574796847829034</c:v>
                </c:pt>
                <c:pt idx="1600">
                  <c:v>0.316660778303546</c:v>
                </c:pt>
                <c:pt idx="1601">
                  <c:v>0.31757602460991902</c:v>
                </c:pt>
                <c:pt idx="1602">
                  <c:v>0.31845760310746501</c:v>
                </c:pt>
                <c:pt idx="1603">
                  <c:v>0.31931964519363731</c:v>
                </c:pt>
                <c:pt idx="1604">
                  <c:v>0.32014412534957865</c:v>
                </c:pt>
                <c:pt idx="1605">
                  <c:v>0.320926143554851</c:v>
                </c:pt>
                <c:pt idx="1606">
                  <c:v>0.32167551395582666</c:v>
                </c:pt>
                <c:pt idx="1607">
                  <c:v>0.32239232654347366</c:v>
                </c:pt>
                <c:pt idx="1608">
                  <c:v>0.32308641791692333</c:v>
                </c:pt>
                <c:pt idx="1609">
                  <c:v>0.32378044643050269</c:v>
                </c:pt>
                <c:pt idx="1610">
                  <c:v>0.32449691134860537</c:v>
                </c:pt>
                <c:pt idx="1611">
                  <c:v>0.32521121872272835</c:v>
                </c:pt>
                <c:pt idx="1612">
                  <c:v>0.32589458123093301</c:v>
                </c:pt>
                <c:pt idx="1613">
                  <c:v>0.32656702289971534</c:v>
                </c:pt>
                <c:pt idx="1614">
                  <c:v>0.32721688732072968</c:v>
                </c:pt>
                <c:pt idx="1615">
                  <c:v>0.32785802829201965</c:v>
                </c:pt>
                <c:pt idx="1616">
                  <c:v>0.32851958908590401</c:v>
                </c:pt>
                <c:pt idx="1617">
                  <c:v>0.32921638800586933</c:v>
                </c:pt>
                <c:pt idx="1618">
                  <c:v>0.32995207175278196</c:v>
                </c:pt>
                <c:pt idx="1619">
                  <c:v>0.33070821310003534</c:v>
                </c:pt>
                <c:pt idx="1620">
                  <c:v>0.33147269652289102</c:v>
                </c:pt>
                <c:pt idx="1621">
                  <c:v>0.33224424144605663</c:v>
                </c:pt>
                <c:pt idx="1622">
                  <c:v>0.33302789382732034</c:v>
                </c:pt>
                <c:pt idx="1623">
                  <c:v>0.3338140392242937</c:v>
                </c:pt>
                <c:pt idx="1624">
                  <c:v>0.33460902432586898</c:v>
                </c:pt>
                <c:pt idx="1625">
                  <c:v>0.33542568168903664</c:v>
                </c:pt>
                <c:pt idx="1626">
                  <c:v>0.3362495411839867</c:v>
                </c:pt>
                <c:pt idx="1627">
                  <c:v>0.33705731290798968</c:v>
                </c:pt>
                <c:pt idx="1628">
                  <c:v>0.33784790177718937</c:v>
                </c:pt>
                <c:pt idx="1629">
                  <c:v>0.33861246371927839</c:v>
                </c:pt>
                <c:pt idx="1630">
                  <c:v>0.33935008358916269</c:v>
                </c:pt>
                <c:pt idx="1631">
                  <c:v>0.34005954697916368</c:v>
                </c:pt>
                <c:pt idx="1632">
                  <c:v>0.34077336064432129</c:v>
                </c:pt>
                <c:pt idx="1633">
                  <c:v>0.34145879783672134</c:v>
                </c:pt>
                <c:pt idx="1634">
                  <c:v>0.342150174642395</c:v>
                </c:pt>
                <c:pt idx="1635">
                  <c:v>0.34282569058296564</c:v>
                </c:pt>
                <c:pt idx="1636">
                  <c:v>0.34346772209464832</c:v>
                </c:pt>
                <c:pt idx="1637">
                  <c:v>0.34410319847006637</c:v>
                </c:pt>
                <c:pt idx="1638">
                  <c:v>0.34475408863439566</c:v>
                </c:pt>
                <c:pt idx="1639">
                  <c:v>0.34541550614533206</c:v>
                </c:pt>
                <c:pt idx="1640">
                  <c:v>0.34607410350050766</c:v>
                </c:pt>
                <c:pt idx="1641">
                  <c:v>0.34673250165454172</c:v>
                </c:pt>
                <c:pt idx="1642">
                  <c:v>0.34738822529017527</c:v>
                </c:pt>
                <c:pt idx="1643">
                  <c:v>0.34801040506152631</c:v>
                </c:pt>
                <c:pt idx="1644">
                  <c:v>0.34861430870371163</c:v>
                </c:pt>
                <c:pt idx="1645">
                  <c:v>0.34920959436318472</c:v>
                </c:pt>
                <c:pt idx="1646">
                  <c:v>0.34979911597424601</c:v>
                </c:pt>
                <c:pt idx="1647">
                  <c:v>0.35035443096694435</c:v>
                </c:pt>
                <c:pt idx="1648">
                  <c:v>0.35088748692980493</c:v>
                </c:pt>
                <c:pt idx="1649">
                  <c:v>0.35140012317463037</c:v>
                </c:pt>
                <c:pt idx="1650">
                  <c:v>0.35189520685054965</c:v>
                </c:pt>
                <c:pt idx="1651">
                  <c:v>0.35237404179472898</c:v>
                </c:pt>
                <c:pt idx="1652">
                  <c:v>0.35283494929937165</c:v>
                </c:pt>
                <c:pt idx="1653">
                  <c:v>0.35327841277455568</c:v>
                </c:pt>
                <c:pt idx="1654">
                  <c:v>0.35372157327111403</c:v>
                </c:pt>
                <c:pt idx="1655">
                  <c:v>0.35413003690018902</c:v>
                </c:pt>
                <c:pt idx="1656">
                  <c:v>0.35452127593083294</c:v>
                </c:pt>
                <c:pt idx="1657">
                  <c:v>0.35487920893659303</c:v>
                </c:pt>
                <c:pt idx="1658">
                  <c:v>0.35520905657456564</c:v>
                </c:pt>
                <c:pt idx="1659">
                  <c:v>0.35553263685685793</c:v>
                </c:pt>
                <c:pt idx="1660">
                  <c:v>0.35585421519678334</c:v>
                </c:pt>
                <c:pt idx="1661">
                  <c:v>0.35616317032090938</c:v>
                </c:pt>
                <c:pt idx="1662">
                  <c:v>0.35645293197137501</c:v>
                </c:pt>
                <c:pt idx="1663">
                  <c:v>0.35674773308468372</c:v>
                </c:pt>
                <c:pt idx="1664">
                  <c:v>0.35702780567619669</c:v>
                </c:pt>
                <c:pt idx="1665">
                  <c:v>0.35731295223730902</c:v>
                </c:pt>
                <c:pt idx="1666">
                  <c:v>0.3576417300394113</c:v>
                </c:pt>
                <c:pt idx="1667">
                  <c:v>0.35799108655770034</c:v>
                </c:pt>
                <c:pt idx="1668">
                  <c:v>0.35834127042995173</c:v>
                </c:pt>
                <c:pt idx="1669">
                  <c:v>0.35869469251111469</c:v>
                </c:pt>
                <c:pt idx="1670">
                  <c:v>0.35905022827543731</c:v>
                </c:pt>
                <c:pt idx="1671">
                  <c:v>0.35938803177510198</c:v>
                </c:pt>
                <c:pt idx="1672">
                  <c:v>0.35971480973586267</c:v>
                </c:pt>
                <c:pt idx="1673">
                  <c:v>0.36006406411086206</c:v>
                </c:pt>
                <c:pt idx="1674">
                  <c:v>0.36042615140777667</c:v>
                </c:pt>
                <c:pt idx="1675">
                  <c:v>0.36079161219002004</c:v>
                </c:pt>
                <c:pt idx="1676">
                  <c:v>0.36116889040230066</c:v>
                </c:pt>
                <c:pt idx="1677">
                  <c:v>0.3615707921205456</c:v>
                </c:pt>
                <c:pt idx="1678">
                  <c:v>0.36197439155880001</c:v>
                </c:pt>
                <c:pt idx="1679">
                  <c:v>0.36237962332924667</c:v>
                </c:pt>
                <c:pt idx="1680">
                  <c:v>0.36278148904936436</c:v>
                </c:pt>
                <c:pt idx="1681">
                  <c:v>0.36316562163494864</c:v>
                </c:pt>
                <c:pt idx="1682">
                  <c:v>0.36353726660604435</c:v>
                </c:pt>
                <c:pt idx="1683">
                  <c:v>0.36391521923908865</c:v>
                </c:pt>
                <c:pt idx="1684">
                  <c:v>0.36425021954784936</c:v>
                </c:pt>
                <c:pt idx="1685">
                  <c:v>0.36456553255799462</c:v>
                </c:pt>
                <c:pt idx="1686">
                  <c:v>0.36486446794052635</c:v>
                </c:pt>
                <c:pt idx="1687">
                  <c:v>0.36517322685563203</c:v>
                </c:pt>
                <c:pt idx="1688">
                  <c:v>0.36549623428529165</c:v>
                </c:pt>
                <c:pt idx="1689">
                  <c:v>0.36585868954445705</c:v>
                </c:pt>
                <c:pt idx="1690">
                  <c:v>0.36628949588506504</c:v>
                </c:pt>
                <c:pt idx="1691">
                  <c:v>0.36674441802889701</c:v>
                </c:pt>
                <c:pt idx="1692">
                  <c:v>0.36723279712721268</c:v>
                </c:pt>
                <c:pt idx="1693">
                  <c:v>0.367712053425443</c:v>
                </c:pt>
                <c:pt idx="1694">
                  <c:v>0.36816107165486706</c:v>
                </c:pt>
                <c:pt idx="1695">
                  <c:v>0.36857930802317301</c:v>
                </c:pt>
                <c:pt idx="1696">
                  <c:v>0.36893353673172663</c:v>
                </c:pt>
                <c:pt idx="1697">
                  <c:v>0.36927761957507893</c:v>
                </c:pt>
                <c:pt idx="1698">
                  <c:v>0.36963619630578365</c:v>
                </c:pt>
                <c:pt idx="1699">
                  <c:v>0.36998579365408107</c:v>
                </c:pt>
                <c:pt idx="1700">
                  <c:v>0.37031542934204803</c:v>
                </c:pt>
                <c:pt idx="1701">
                  <c:v>0.37063463405885694</c:v>
                </c:pt>
                <c:pt idx="1702">
                  <c:v>0.3709198714011594</c:v>
                </c:pt>
                <c:pt idx="1703">
                  <c:v>0.37114136808731796</c:v>
                </c:pt>
                <c:pt idx="1704">
                  <c:v>0.37133648963792432</c:v>
                </c:pt>
                <c:pt idx="1705">
                  <c:v>0.37150424901504636</c:v>
                </c:pt>
                <c:pt idx="1706">
                  <c:v>0.37166358255864468</c:v>
                </c:pt>
                <c:pt idx="1707">
                  <c:v>0.37181666778327099</c:v>
                </c:pt>
                <c:pt idx="1708">
                  <c:v>0.37196259051961972</c:v>
                </c:pt>
                <c:pt idx="1709">
                  <c:v>0.37210686156887401</c:v>
                </c:pt>
                <c:pt idx="1710">
                  <c:v>0.37225811467483938</c:v>
                </c:pt>
                <c:pt idx="1711">
                  <c:v>0.37241473157855237</c:v>
                </c:pt>
                <c:pt idx="1712">
                  <c:v>0.37256985040638496</c:v>
                </c:pt>
                <c:pt idx="1713">
                  <c:v>0.37272849023881932</c:v>
                </c:pt>
                <c:pt idx="1714">
                  <c:v>0.37292204517461935</c:v>
                </c:pt>
                <c:pt idx="1715">
                  <c:v>0.37316070588123207</c:v>
                </c:pt>
                <c:pt idx="1716">
                  <c:v>0.37348487306357203</c:v>
                </c:pt>
                <c:pt idx="1717">
                  <c:v>0.37387213173439271</c:v>
                </c:pt>
                <c:pt idx="1718">
                  <c:v>0.3743200150990173</c:v>
                </c:pt>
                <c:pt idx="1719">
                  <c:v>0.37479773201418798</c:v>
                </c:pt>
                <c:pt idx="1720">
                  <c:v>0.37525559774010303</c:v>
                </c:pt>
                <c:pt idx="1721">
                  <c:v>0.37567691469943471</c:v>
                </c:pt>
                <c:pt idx="1722">
                  <c:v>0.37603662036709329</c:v>
                </c:pt>
                <c:pt idx="1723">
                  <c:v>0.37635697763660697</c:v>
                </c:pt>
                <c:pt idx="1724">
                  <c:v>0.37664462518968894</c:v>
                </c:pt>
                <c:pt idx="1725">
                  <c:v>0.37691279583392562</c:v>
                </c:pt>
                <c:pt idx="1726">
                  <c:v>0.3771928436857454</c:v>
                </c:pt>
                <c:pt idx="1727">
                  <c:v>0.3774392154301644</c:v>
                </c:pt>
                <c:pt idx="1728">
                  <c:v>0.37764745618216661</c:v>
                </c:pt>
                <c:pt idx="1729">
                  <c:v>0.37779748794526569</c:v>
                </c:pt>
                <c:pt idx="1730">
                  <c:v>0.37790188782156564</c:v>
                </c:pt>
                <c:pt idx="1731">
                  <c:v>0.37795175157748001</c:v>
                </c:pt>
                <c:pt idx="1732">
                  <c:v>0.37793569338456634</c:v>
                </c:pt>
                <c:pt idx="1733">
                  <c:v>0.37792041795150938</c:v>
                </c:pt>
                <c:pt idx="1734">
                  <c:v>0.37787819891209035</c:v>
                </c:pt>
                <c:pt idx="1735">
                  <c:v>0.37782507935037796</c:v>
                </c:pt>
                <c:pt idx="1736">
                  <c:v>0.37773504920625206</c:v>
                </c:pt>
                <c:pt idx="1737">
                  <c:v>0.37759156787473835</c:v>
                </c:pt>
                <c:pt idx="1738">
                  <c:v>0.37735786236676733</c:v>
                </c:pt>
                <c:pt idx="1739">
                  <c:v>0.37700962805379268</c:v>
                </c:pt>
                <c:pt idx="1740">
                  <c:v>0.37656933414814997</c:v>
                </c:pt>
                <c:pt idx="1741">
                  <c:v>0.37602336476674031</c:v>
                </c:pt>
                <c:pt idx="1742">
                  <c:v>0.37544303631962667</c:v>
                </c:pt>
                <c:pt idx="1743">
                  <c:v>0.37484875556983299</c:v>
                </c:pt>
                <c:pt idx="1744">
                  <c:v>0.3742380965701903</c:v>
                </c:pt>
                <c:pt idx="1745">
                  <c:v>0.37364571106923972</c:v>
                </c:pt>
                <c:pt idx="1746">
                  <c:v>0.37301253642526966</c:v>
                </c:pt>
                <c:pt idx="1747">
                  <c:v>0.37235386535864162</c:v>
                </c:pt>
                <c:pt idx="1748">
                  <c:v>0.37164170057942264</c:v>
                </c:pt>
                <c:pt idx="1749">
                  <c:v>0.37086616127918837</c:v>
                </c:pt>
                <c:pt idx="1750">
                  <c:v>0.37000333829680904</c:v>
                </c:pt>
                <c:pt idx="1751">
                  <c:v>0.36908696821700865</c:v>
                </c:pt>
                <c:pt idx="1752">
                  <c:v>0.36813070613662102</c:v>
                </c:pt>
                <c:pt idx="1753">
                  <c:v>0.36714165385131931</c:v>
                </c:pt>
                <c:pt idx="1754">
                  <c:v>0.36613967726707597</c:v>
                </c:pt>
                <c:pt idx="1755">
                  <c:v>0.36514350466068568</c:v>
                </c:pt>
                <c:pt idx="1756">
                  <c:v>0.36416240210116763</c:v>
                </c:pt>
                <c:pt idx="1757">
                  <c:v>0.36322481028001102</c:v>
                </c:pt>
                <c:pt idx="1758">
                  <c:v>0.36233795787857037</c:v>
                </c:pt>
                <c:pt idx="1759">
                  <c:v>0.361491121479736</c:v>
                </c:pt>
                <c:pt idx="1760">
                  <c:v>0.36067503926224997</c:v>
                </c:pt>
                <c:pt idx="1761">
                  <c:v>0.35984045043710039</c:v>
                </c:pt>
                <c:pt idx="1762">
                  <c:v>0.35900672786269733</c:v>
                </c:pt>
                <c:pt idx="1763">
                  <c:v>0.35815740197939167</c:v>
                </c:pt>
                <c:pt idx="1764">
                  <c:v>0.35728309270566333</c:v>
                </c:pt>
                <c:pt idx="1765">
                  <c:v>0.35639017099491571</c:v>
                </c:pt>
                <c:pt idx="1766">
                  <c:v>0.3555023666167863</c:v>
                </c:pt>
                <c:pt idx="1767">
                  <c:v>0.35459484516536</c:v>
                </c:pt>
                <c:pt idx="1768">
                  <c:v>0.35369200087925129</c:v>
                </c:pt>
                <c:pt idx="1769">
                  <c:v>0.35284740248065699</c:v>
                </c:pt>
                <c:pt idx="1770">
                  <c:v>0.35202783146783667</c:v>
                </c:pt>
                <c:pt idx="1771">
                  <c:v>0.35125663042645933</c:v>
                </c:pt>
                <c:pt idx="1772">
                  <c:v>0.35052015297937733</c:v>
                </c:pt>
                <c:pt idx="1773">
                  <c:v>0.34979542935704333</c:v>
                </c:pt>
                <c:pt idx="1774">
                  <c:v>0.34910165404893229</c:v>
                </c:pt>
                <c:pt idx="1775">
                  <c:v>0.34841493564103865</c:v>
                </c:pt>
                <c:pt idx="1776">
                  <c:v>0.34777107387103001</c:v>
                </c:pt>
                <c:pt idx="1777">
                  <c:v>0.34716248839009101</c:v>
                </c:pt>
                <c:pt idx="1778">
                  <c:v>0.34658719019633039</c:v>
                </c:pt>
                <c:pt idx="1779">
                  <c:v>0.34605939871000907</c:v>
                </c:pt>
                <c:pt idx="1780">
                  <c:v>0.34555159206189329</c:v>
                </c:pt>
                <c:pt idx="1781">
                  <c:v>0.34503879224722761</c:v>
                </c:pt>
                <c:pt idx="1782">
                  <c:v>0.3445160358427613</c:v>
                </c:pt>
                <c:pt idx="1783">
                  <c:v>0.34399060212554994</c:v>
                </c:pt>
                <c:pt idx="1784">
                  <c:v>0.34348252655116501</c:v>
                </c:pt>
                <c:pt idx="1785">
                  <c:v>0.34297216725343499</c:v>
                </c:pt>
                <c:pt idx="1786">
                  <c:v>0.34245398908528096</c:v>
                </c:pt>
                <c:pt idx="1787">
                  <c:v>0.34189263431146805</c:v>
                </c:pt>
                <c:pt idx="1788">
                  <c:v>0.3412393500289197</c:v>
                </c:pt>
                <c:pt idx="1789">
                  <c:v>0.34049333486383732</c:v>
                </c:pt>
                <c:pt idx="1790">
                  <c:v>0.33962882958107965</c:v>
                </c:pt>
                <c:pt idx="1791">
                  <c:v>0.338670415106121</c:v>
                </c:pt>
                <c:pt idx="1792">
                  <c:v>0.33762349993590229</c:v>
                </c:pt>
                <c:pt idx="1793">
                  <c:v>0.33649334047469265</c:v>
                </c:pt>
                <c:pt idx="1794">
                  <c:v>0.33530623205645832</c:v>
                </c:pt>
                <c:pt idx="1795">
                  <c:v>0.33406072270394932</c:v>
                </c:pt>
                <c:pt idx="1796">
                  <c:v>0.33275140781579532</c:v>
                </c:pt>
                <c:pt idx="1797">
                  <c:v>0.33137674814835566</c:v>
                </c:pt>
                <c:pt idx="1798">
                  <c:v>0.32995027349103867</c:v>
                </c:pt>
                <c:pt idx="1799">
                  <c:v>0.32850136391456269</c:v>
                </c:pt>
                <c:pt idx="1800">
                  <c:v>0.32705493380291734</c:v>
                </c:pt>
                <c:pt idx="1801">
                  <c:v>0.32568039755524536</c:v>
                </c:pt>
                <c:pt idx="1802">
                  <c:v>0.324416883596713</c:v>
                </c:pt>
                <c:pt idx="1803">
                  <c:v>0.32327770532889266</c:v>
                </c:pt>
                <c:pt idx="1804">
                  <c:v>0.32231699083975834</c:v>
                </c:pt>
                <c:pt idx="1805">
                  <c:v>0.32158969641825369</c:v>
                </c:pt>
                <c:pt idx="1806">
                  <c:v>0.32109255562038935</c:v>
                </c:pt>
                <c:pt idx="1807">
                  <c:v>0.32082191791600501</c:v>
                </c:pt>
                <c:pt idx="1808">
                  <c:v>0.32078386344888132</c:v>
                </c:pt>
                <c:pt idx="1809">
                  <c:v>0.3209526483996763</c:v>
                </c:pt>
                <c:pt idx="1810">
                  <c:v>0.32132800226583402</c:v>
                </c:pt>
                <c:pt idx="1811">
                  <c:v>0.32191975079236568</c:v>
                </c:pt>
                <c:pt idx="1812">
                  <c:v>0.32271719704359869</c:v>
                </c:pt>
                <c:pt idx="1813">
                  <c:v>0.32367807953149902</c:v>
                </c:pt>
                <c:pt idx="1814">
                  <c:v>0.3247835099202197</c:v>
                </c:pt>
                <c:pt idx="1815">
                  <c:v>0.32601888510234439</c:v>
                </c:pt>
                <c:pt idx="1816">
                  <c:v>0.32735269645761633</c:v>
                </c:pt>
                <c:pt idx="1817">
                  <c:v>0.32876523733529667</c:v>
                </c:pt>
                <c:pt idx="1818">
                  <c:v>0.33022949546563934</c:v>
                </c:pt>
                <c:pt idx="1819">
                  <c:v>0.33171388977089666</c:v>
                </c:pt>
                <c:pt idx="1820">
                  <c:v>0.33318899853560696</c:v>
                </c:pt>
                <c:pt idx="1821">
                  <c:v>0.33462561459551665</c:v>
                </c:pt>
                <c:pt idx="1822">
                  <c:v>0.33604521289405165</c:v>
                </c:pt>
                <c:pt idx="1823">
                  <c:v>0.3374336074455857</c:v>
                </c:pt>
                <c:pt idx="1824">
                  <c:v>0.33873771439774902</c:v>
                </c:pt>
                <c:pt idx="1825">
                  <c:v>0.33993278401494836</c:v>
                </c:pt>
                <c:pt idx="1826">
                  <c:v>0.34099895124414337</c:v>
                </c:pt>
                <c:pt idx="1827">
                  <c:v>0.34192586164555133</c:v>
                </c:pt>
                <c:pt idx="1828">
                  <c:v>0.34273766556959701</c:v>
                </c:pt>
                <c:pt idx="1829">
                  <c:v>0.34343359308669136</c:v>
                </c:pt>
                <c:pt idx="1830">
                  <c:v>0.3440543300384773</c:v>
                </c:pt>
                <c:pt idx="1831">
                  <c:v>0.34461460415234635</c:v>
                </c:pt>
                <c:pt idx="1832">
                  <c:v>0.34511303161755702</c:v>
                </c:pt>
                <c:pt idx="1833">
                  <c:v>0.3455841771206003</c:v>
                </c:pt>
                <c:pt idx="1834">
                  <c:v>0.34603630474114661</c:v>
                </c:pt>
                <c:pt idx="1835">
                  <c:v>0.34643082983487039</c:v>
                </c:pt>
                <c:pt idx="1836">
                  <c:v>0.34673958969902069</c:v>
                </c:pt>
                <c:pt idx="1837">
                  <c:v>0.34703756063127034</c:v>
                </c:pt>
                <c:pt idx="1838">
                  <c:v>0.34733716017987698</c:v>
                </c:pt>
                <c:pt idx="1839">
                  <c:v>0.34763712630020566</c:v>
                </c:pt>
                <c:pt idx="1840">
                  <c:v>0.34799609276173699</c:v>
                </c:pt>
                <c:pt idx="1841">
                  <c:v>0.34834036139607499</c:v>
                </c:pt>
                <c:pt idx="1842">
                  <c:v>0.34866627703152869</c:v>
                </c:pt>
                <c:pt idx="1843">
                  <c:v>0.34897198240992439</c:v>
                </c:pt>
                <c:pt idx="1844">
                  <c:v>0.3492103692420046</c:v>
                </c:pt>
                <c:pt idx="1845">
                  <c:v>0.34940663891432427</c:v>
                </c:pt>
                <c:pt idx="1846">
                  <c:v>0.34956185946394164</c:v>
                </c:pt>
                <c:pt idx="1847">
                  <c:v>0.34968945796099032</c:v>
                </c:pt>
                <c:pt idx="1848">
                  <c:v>0.34983017057520732</c:v>
                </c:pt>
                <c:pt idx="1849">
                  <c:v>0.35006569069533233</c:v>
                </c:pt>
                <c:pt idx="1850">
                  <c:v>0.35038287745175301</c:v>
                </c:pt>
                <c:pt idx="1851">
                  <c:v>0.35076102406212772</c:v>
                </c:pt>
                <c:pt idx="1852">
                  <c:v>0.35117022329869169</c:v>
                </c:pt>
                <c:pt idx="1853">
                  <c:v>0.351532004487147</c:v>
                </c:pt>
                <c:pt idx="1854">
                  <c:v>0.35184571723906838</c:v>
                </c:pt>
                <c:pt idx="1855">
                  <c:v>0.35209891434499235</c:v>
                </c:pt>
                <c:pt idx="1856">
                  <c:v>0.35231282967522803</c:v>
                </c:pt>
                <c:pt idx="1857">
                  <c:v>0.3524892994901927</c:v>
                </c:pt>
                <c:pt idx="1858">
                  <c:v>0.35266916831883499</c:v>
                </c:pt>
                <c:pt idx="1859">
                  <c:v>0.35285673252391603</c:v>
                </c:pt>
                <c:pt idx="1860">
                  <c:v>0.3530416216735473</c:v>
                </c:pt>
                <c:pt idx="1861">
                  <c:v>0.35322734518430465</c:v>
                </c:pt>
                <c:pt idx="1862">
                  <c:v>0.35337750001711371</c:v>
                </c:pt>
                <c:pt idx="1863">
                  <c:v>0.35351769247315135</c:v>
                </c:pt>
                <c:pt idx="1864">
                  <c:v>0.353596499200028</c:v>
                </c:pt>
                <c:pt idx="1865">
                  <c:v>0.35359655138328305</c:v>
                </c:pt>
                <c:pt idx="1866">
                  <c:v>0.35364310261405602</c:v>
                </c:pt>
                <c:pt idx="1867">
                  <c:v>0.3536900624965007</c:v>
                </c:pt>
                <c:pt idx="1868">
                  <c:v>0.35373745286701369</c:v>
                </c:pt>
                <c:pt idx="1869">
                  <c:v>0.35382362169063564</c:v>
                </c:pt>
                <c:pt idx="1870">
                  <c:v>0.35380624356027096</c:v>
                </c:pt>
                <c:pt idx="1871">
                  <c:v>0.35369581789682564</c:v>
                </c:pt>
                <c:pt idx="1872">
                  <c:v>0.35347906313384098</c:v>
                </c:pt>
                <c:pt idx="1873">
                  <c:v>0.353145588185448</c:v>
                </c:pt>
                <c:pt idx="1874">
                  <c:v>0.35278376876294804</c:v>
                </c:pt>
                <c:pt idx="1875">
                  <c:v>0.35241634734383159</c:v>
                </c:pt>
                <c:pt idx="1876">
                  <c:v>0.35204846644751564</c:v>
                </c:pt>
                <c:pt idx="1877">
                  <c:v>0.35176490176155334</c:v>
                </c:pt>
                <c:pt idx="1878">
                  <c:v>0.35152872371301697</c:v>
                </c:pt>
                <c:pt idx="1879">
                  <c:v>0.35123371115982405</c:v>
                </c:pt>
                <c:pt idx="1880">
                  <c:v>0.35094005260680267</c:v>
                </c:pt>
                <c:pt idx="1881">
                  <c:v>0.35059867838825437</c:v>
                </c:pt>
                <c:pt idx="1882">
                  <c:v>0.35014131078748828</c:v>
                </c:pt>
                <c:pt idx="1883">
                  <c:v>0.34966289078849733</c:v>
                </c:pt>
                <c:pt idx="1884">
                  <c:v>0.34919115892848462</c:v>
                </c:pt>
                <c:pt idx="1885">
                  <c:v>0.34874693027546905</c:v>
                </c:pt>
                <c:pt idx="1886">
                  <c:v>0.348349471793159</c:v>
                </c:pt>
                <c:pt idx="1887">
                  <c:v>0.3479864476701473</c:v>
                </c:pt>
                <c:pt idx="1888">
                  <c:v>0.34761421096831363</c:v>
                </c:pt>
                <c:pt idx="1889">
                  <c:v>0.347257284379487</c:v>
                </c:pt>
                <c:pt idx="1890">
                  <c:v>0.34691418768734833</c:v>
                </c:pt>
                <c:pt idx="1891">
                  <c:v>0.34657102704412535</c:v>
                </c:pt>
                <c:pt idx="1892">
                  <c:v>0.34624756435586734</c:v>
                </c:pt>
                <c:pt idx="1893">
                  <c:v>0.34592998620617971</c:v>
                </c:pt>
                <c:pt idx="1894">
                  <c:v>0.34564724517256201</c:v>
                </c:pt>
                <c:pt idx="1895">
                  <c:v>0.34544728895923099</c:v>
                </c:pt>
                <c:pt idx="1896">
                  <c:v>0.34530119067836501</c:v>
                </c:pt>
                <c:pt idx="1897">
                  <c:v>0.34519496710078768</c:v>
                </c:pt>
                <c:pt idx="1898">
                  <c:v>0.34509005088037331</c:v>
                </c:pt>
                <c:pt idx="1899">
                  <c:v>0.3449333013259534</c:v>
                </c:pt>
                <c:pt idx="1900">
                  <c:v>0.34477224088741337</c:v>
                </c:pt>
                <c:pt idx="1901">
                  <c:v>0.34457662266896705</c:v>
                </c:pt>
                <c:pt idx="1902">
                  <c:v>0.34435273008053269</c:v>
                </c:pt>
                <c:pt idx="1903">
                  <c:v>0.34411033374057998</c:v>
                </c:pt>
                <c:pt idx="1904">
                  <c:v>0.34378470977449466</c:v>
                </c:pt>
                <c:pt idx="1905">
                  <c:v>0.34343591738923102</c:v>
                </c:pt>
                <c:pt idx="1906">
                  <c:v>0.34312501635127629</c:v>
                </c:pt>
                <c:pt idx="1907">
                  <c:v>0.34278755666574701</c:v>
                </c:pt>
                <c:pt idx="1908">
                  <c:v>0.34248043622471763</c:v>
                </c:pt>
                <c:pt idx="1909">
                  <c:v>0.34222837795118566</c:v>
                </c:pt>
                <c:pt idx="1910">
                  <c:v>0.34193357114806772</c:v>
                </c:pt>
                <c:pt idx="1911">
                  <c:v>0.34163647349925669</c:v>
                </c:pt>
                <c:pt idx="1912">
                  <c:v>0.34139927534295866</c:v>
                </c:pt>
                <c:pt idx="1913">
                  <c:v>0.34115546692506071</c:v>
                </c:pt>
                <c:pt idx="1914">
                  <c:v>0.34088946846545226</c:v>
                </c:pt>
                <c:pt idx="1915">
                  <c:v>0.34058992952293438</c:v>
                </c:pt>
                <c:pt idx="1916">
                  <c:v>0.34022336172603235</c:v>
                </c:pt>
                <c:pt idx="1917">
                  <c:v>0.33981933831764199</c:v>
                </c:pt>
                <c:pt idx="1918">
                  <c:v>0.33945845102255467</c:v>
                </c:pt>
                <c:pt idx="1919">
                  <c:v>0.33913371182194368</c:v>
                </c:pt>
                <c:pt idx="1920">
                  <c:v>0.33881251412988928</c:v>
                </c:pt>
                <c:pt idx="1921">
                  <c:v>0.33851526319905706</c:v>
                </c:pt>
                <c:pt idx="1922">
                  <c:v>0.33819673036764031</c:v>
                </c:pt>
                <c:pt idx="1923">
                  <c:v>0.33780929576132263</c:v>
                </c:pt>
                <c:pt idx="1924">
                  <c:v>0.33736569320271098</c:v>
                </c:pt>
                <c:pt idx="1925">
                  <c:v>0.3368641632178237</c:v>
                </c:pt>
                <c:pt idx="1926">
                  <c:v>0.33636568851929233</c:v>
                </c:pt>
                <c:pt idx="1927">
                  <c:v>0.33589792043487199</c:v>
                </c:pt>
                <c:pt idx="1928">
                  <c:v>0.33545371478403402</c:v>
                </c:pt>
                <c:pt idx="1929">
                  <c:v>0.33505454392165634</c:v>
                </c:pt>
                <c:pt idx="1930">
                  <c:v>0.33459499756031968</c:v>
                </c:pt>
                <c:pt idx="1931">
                  <c:v>0.33402407966871467</c:v>
                </c:pt>
                <c:pt idx="1932">
                  <c:v>0.33342687267327403</c:v>
                </c:pt>
                <c:pt idx="1933">
                  <c:v>0.33286837190493995</c:v>
                </c:pt>
                <c:pt idx="1934">
                  <c:v>0.33240719184002732</c:v>
                </c:pt>
                <c:pt idx="1935">
                  <c:v>0.33203193370945799</c:v>
                </c:pt>
                <c:pt idx="1936">
                  <c:v>0.33166752401332739</c:v>
                </c:pt>
                <c:pt idx="1937">
                  <c:v>0.33127749912049603</c:v>
                </c:pt>
                <c:pt idx="1938">
                  <c:v>0.33085205172146731</c:v>
                </c:pt>
                <c:pt idx="1939">
                  <c:v>0.33038415734947901</c:v>
                </c:pt>
                <c:pt idx="1940">
                  <c:v>0.32989734796280962</c:v>
                </c:pt>
                <c:pt idx="1941">
                  <c:v>0.32940877175092803</c:v>
                </c:pt>
                <c:pt idx="1942">
                  <c:v>0.32890697709596034</c:v>
                </c:pt>
                <c:pt idx="1943">
                  <c:v>0.32843295704759901</c:v>
                </c:pt>
                <c:pt idx="1944">
                  <c:v>0.32792839021853065</c:v>
                </c:pt>
                <c:pt idx="1945">
                  <c:v>0.32739896026870635</c:v>
                </c:pt>
                <c:pt idx="1946">
                  <c:v>0.32684858944501172</c:v>
                </c:pt>
                <c:pt idx="1947">
                  <c:v>0.32624550973171967</c:v>
                </c:pt>
                <c:pt idx="1948">
                  <c:v>0.32563813081516463</c:v>
                </c:pt>
                <c:pt idx="1949">
                  <c:v>0.32503967067958633</c:v>
                </c:pt>
                <c:pt idx="1950">
                  <c:v>0.32447050353769497</c:v>
                </c:pt>
                <c:pt idx="1951">
                  <c:v>0.32391797600808597</c:v>
                </c:pt>
                <c:pt idx="1952">
                  <c:v>0.32339958603827235</c:v>
                </c:pt>
                <c:pt idx="1953">
                  <c:v>0.32297932907763299</c:v>
                </c:pt>
                <c:pt idx="1954">
                  <c:v>0.32261055995893734</c:v>
                </c:pt>
                <c:pt idx="1955">
                  <c:v>0.32228896946361302</c:v>
                </c:pt>
                <c:pt idx="1956">
                  <c:v>0.32202017705694702</c:v>
                </c:pt>
                <c:pt idx="1957">
                  <c:v>0.32177637781572738</c:v>
                </c:pt>
                <c:pt idx="1958">
                  <c:v>0.32156433540652468</c:v>
                </c:pt>
                <c:pt idx="1959">
                  <c:v>0.32137291057437833</c:v>
                </c:pt>
                <c:pt idx="1960">
                  <c:v>0.32117033736592299</c:v>
                </c:pt>
                <c:pt idx="1961">
                  <c:v>0.32096112567135332</c:v>
                </c:pt>
                <c:pt idx="1962">
                  <c:v>0.32074897181112066</c:v>
                </c:pt>
                <c:pt idx="1963">
                  <c:v>0.32050726139835967</c:v>
                </c:pt>
                <c:pt idx="1964">
                  <c:v>0.32023650494081601</c:v>
                </c:pt>
                <c:pt idx="1965">
                  <c:v>0.31987874693705137</c:v>
                </c:pt>
                <c:pt idx="1966">
                  <c:v>0.31952022516843864</c:v>
                </c:pt>
                <c:pt idx="1967">
                  <c:v>0.31914300475195667</c:v>
                </c:pt>
                <c:pt idx="1968">
                  <c:v>0.31864963923387235</c:v>
                </c:pt>
                <c:pt idx="1969">
                  <c:v>0.31806522101927365</c:v>
                </c:pt>
                <c:pt idx="1970">
                  <c:v>0.31738250650567196</c:v>
                </c:pt>
                <c:pt idx="1971">
                  <c:v>0.31649812805965766</c:v>
                </c:pt>
                <c:pt idx="1972">
                  <c:v>0.31546350146498131</c:v>
                </c:pt>
                <c:pt idx="1973">
                  <c:v>0.31429684841007871</c:v>
                </c:pt>
                <c:pt idx="1974">
                  <c:v>0.31303648124019468</c:v>
                </c:pt>
                <c:pt idx="1975">
                  <c:v>0.31186301305603331</c:v>
                </c:pt>
                <c:pt idx="1976">
                  <c:v>0.31079385142547294</c:v>
                </c:pt>
                <c:pt idx="1977">
                  <c:v>0.30985288241465697</c:v>
                </c:pt>
                <c:pt idx="1978">
                  <c:v>0.30896056165778235</c:v>
                </c:pt>
                <c:pt idx="1979">
                  <c:v>0.30810778013733464</c:v>
                </c:pt>
                <c:pt idx="1980">
                  <c:v>0.30733409347079932</c:v>
                </c:pt>
                <c:pt idx="1981">
                  <c:v>0.30657157507937566</c:v>
                </c:pt>
                <c:pt idx="1982">
                  <c:v>0.30590386505999861</c:v>
                </c:pt>
                <c:pt idx="1983">
                  <c:v>0.3052677683933897</c:v>
                </c:pt>
                <c:pt idx="1984">
                  <c:v>0.30454130371783367</c:v>
                </c:pt>
                <c:pt idx="1985">
                  <c:v>0.30383691309546396</c:v>
                </c:pt>
                <c:pt idx="1986">
                  <c:v>0.30310557007479227</c:v>
                </c:pt>
                <c:pt idx="1987">
                  <c:v>0.30233727066069466</c:v>
                </c:pt>
                <c:pt idx="1988">
                  <c:v>0.30170915360259104</c:v>
                </c:pt>
                <c:pt idx="1989">
                  <c:v>0.30117203865580566</c:v>
                </c:pt>
                <c:pt idx="1990">
                  <c:v>0.30080153458678366</c:v>
                </c:pt>
                <c:pt idx="1991">
                  <c:v>0.30059733150862167</c:v>
                </c:pt>
                <c:pt idx="1992">
                  <c:v>0.30041893422941568</c:v>
                </c:pt>
                <c:pt idx="1993">
                  <c:v>0.30029958106512666</c:v>
                </c:pt>
                <c:pt idx="1994">
                  <c:v>0.30018711569202533</c:v>
                </c:pt>
                <c:pt idx="1995">
                  <c:v>0.30016203444090367</c:v>
                </c:pt>
                <c:pt idx="1996">
                  <c:v>0.30019304355974935</c:v>
                </c:pt>
                <c:pt idx="1997">
                  <c:v>0.30023089180126633</c:v>
                </c:pt>
                <c:pt idx="1998">
                  <c:v>0.3002964620116137</c:v>
                </c:pt>
                <c:pt idx="1999">
                  <c:v>0.30031541839425596</c:v>
                </c:pt>
                <c:pt idx="2000">
                  <c:v>0.30023884121942701</c:v>
                </c:pt>
                <c:pt idx="2001">
                  <c:v>0.30020602695602333</c:v>
                </c:pt>
                <c:pt idx="2002">
                  <c:v>0.30034640896647796</c:v>
                </c:pt>
                <c:pt idx="2003">
                  <c:v>0.30066425529833535</c:v>
                </c:pt>
                <c:pt idx="2004">
                  <c:v>0.30110992234617634</c:v>
                </c:pt>
                <c:pt idx="2005">
                  <c:v>0.30151624876622435</c:v>
                </c:pt>
                <c:pt idx="2006">
                  <c:v>0.30172078231190502</c:v>
                </c:pt>
                <c:pt idx="2007">
                  <c:v>0.30173762954575634</c:v>
                </c:pt>
                <c:pt idx="2008">
                  <c:v>0.30171216918951999</c:v>
                </c:pt>
                <c:pt idx="2009">
                  <c:v>0.301558020421755</c:v>
                </c:pt>
                <c:pt idx="2010">
                  <c:v>0.30117654790841636</c:v>
                </c:pt>
                <c:pt idx="2011">
                  <c:v>0.30067394339822934</c:v>
                </c:pt>
                <c:pt idx="2012">
                  <c:v>0.29994286840079537</c:v>
                </c:pt>
                <c:pt idx="2013">
                  <c:v>0.29892261452265068</c:v>
                </c:pt>
                <c:pt idx="2014">
                  <c:v>0.29785804484120265</c:v>
                </c:pt>
                <c:pt idx="2015">
                  <c:v>0.29683321765796666</c:v>
                </c:pt>
                <c:pt idx="2016">
                  <c:v>0.29584593330368331</c:v>
                </c:pt>
                <c:pt idx="2017">
                  <c:v>0.29503908468775936</c:v>
                </c:pt>
                <c:pt idx="2018">
                  <c:v>0.29441338395331901</c:v>
                </c:pt>
                <c:pt idx="2019">
                  <c:v>0.29372757787097165</c:v>
                </c:pt>
                <c:pt idx="2020">
                  <c:v>0.29273306985840536</c:v>
                </c:pt>
                <c:pt idx="2021">
                  <c:v>0.29166598709560398</c:v>
                </c:pt>
                <c:pt idx="2022">
                  <c:v>0.29063781308760533</c:v>
                </c:pt>
                <c:pt idx="2023">
                  <c:v>0.289525106210959</c:v>
                </c:pt>
                <c:pt idx="2024">
                  <c:v>0.28864181138499229</c:v>
                </c:pt>
                <c:pt idx="2025">
                  <c:v>0.28780876167742037</c:v>
                </c:pt>
                <c:pt idx="2026">
                  <c:v>0.28681078916808267</c:v>
                </c:pt>
                <c:pt idx="2027">
                  <c:v>0.28597159296239832</c:v>
                </c:pt>
                <c:pt idx="2028">
                  <c:v>0.28530039634012833</c:v>
                </c:pt>
                <c:pt idx="2029">
                  <c:v>0.28478700706869703</c:v>
                </c:pt>
                <c:pt idx="2030">
                  <c:v>0.28445906982653196</c:v>
                </c:pt>
                <c:pt idx="2031">
                  <c:v>0.28410910988821003</c:v>
                </c:pt>
                <c:pt idx="2032">
                  <c:v>0.28351953053139134</c:v>
                </c:pt>
                <c:pt idx="2033">
                  <c:v>0.28276432040730165</c:v>
                </c:pt>
                <c:pt idx="2034">
                  <c:v>0.28205199724152535</c:v>
                </c:pt>
                <c:pt idx="2035">
                  <c:v>0.28139535180154002</c:v>
                </c:pt>
                <c:pt idx="2036">
                  <c:v>0.28080850204251767</c:v>
                </c:pt>
                <c:pt idx="2037">
                  <c:v>0.28019996483145099</c:v>
                </c:pt>
                <c:pt idx="2038">
                  <c:v>0.27980737785667303</c:v>
                </c:pt>
                <c:pt idx="2039">
                  <c:v>0.27900314714354701</c:v>
                </c:pt>
                <c:pt idx="2040">
                  <c:v>0.27817350741235397</c:v>
                </c:pt>
                <c:pt idx="2041">
                  <c:v>0.27731845866309435</c:v>
                </c:pt>
                <c:pt idx="2042">
                  <c:v>0.27643800089576737</c:v>
                </c:pt>
                <c:pt idx="2043">
                  <c:v>0.27553213411037336</c:v>
                </c:pt>
                <c:pt idx="2044">
                  <c:v>0.27460085830691233</c:v>
                </c:pt>
                <c:pt idx="2045">
                  <c:v>0.27364417348538467</c:v>
                </c:pt>
                <c:pt idx="2046">
                  <c:v>0.27266207964578965</c:v>
                </c:pt>
                <c:pt idx="2047">
                  <c:v>0.27165457678812799</c:v>
                </c:pt>
                <c:pt idx="2048">
                  <c:v>0.27062166491239897</c:v>
                </c:pt>
                <c:pt idx="2049">
                  <c:v>0.26956334401860332</c:v>
                </c:pt>
                <c:pt idx="2050">
                  <c:v>0.26847961410674065</c:v>
                </c:pt>
                <c:pt idx="2051">
                  <c:v>0.26737047517681067</c:v>
                </c:pt>
                <c:pt idx="2052">
                  <c:v>0.26623592722881467</c:v>
                </c:pt>
              </c:numCache>
            </c:numRef>
          </c:yVal>
          <c:smooth val="1"/>
          <c:extLst>
            <c:ext xmlns:c16="http://schemas.microsoft.com/office/drawing/2014/chart" uri="{C3380CC4-5D6E-409C-BE32-E72D297353CC}">
              <c16:uniqueId val="{00000001-BB67-4E15-96A4-0120538FD0AE}"/>
            </c:ext>
          </c:extLst>
        </c:ser>
        <c:ser>
          <c:idx val="2"/>
          <c:order val="2"/>
          <c:tx>
            <c:strRef>
              <c:f>'[Copy of asd_vs_sp_NEW .xlsx]sp average '!$C$1</c:f>
              <c:strCache>
                <c:ptCount val="1"/>
                <c:pt idx="0">
                  <c:v>kochav_michael</c:v>
                </c:pt>
              </c:strCache>
            </c:strRef>
          </c:tx>
          <c:spPr>
            <a:ln w="15875" cap="rnd">
              <a:solidFill>
                <a:schemeClr val="accent2">
                  <a:lumMod val="75000"/>
                </a:schemeClr>
              </a:solidFill>
              <a:round/>
            </a:ln>
            <a:effectLst/>
          </c:spPr>
          <c:marker>
            <c:symbol val="none"/>
          </c:marker>
          <c:xVal>
            <c:numRef>
              <c:f>'[Copy of asd_vs_sp_NEW .xlsx]sp average '!$A$2:$A$2054</c:f>
              <c:numCache>
                <c:formatCode>General</c:formatCode>
                <c:ptCount val="2053"/>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1001</c:v>
                </c:pt>
                <c:pt idx="603">
                  <c:v>1002</c:v>
                </c:pt>
                <c:pt idx="604">
                  <c:v>1003</c:v>
                </c:pt>
                <c:pt idx="605">
                  <c:v>1004</c:v>
                </c:pt>
                <c:pt idx="606">
                  <c:v>1005</c:v>
                </c:pt>
                <c:pt idx="607">
                  <c:v>1006</c:v>
                </c:pt>
                <c:pt idx="608">
                  <c:v>1007</c:v>
                </c:pt>
                <c:pt idx="609">
                  <c:v>1008</c:v>
                </c:pt>
                <c:pt idx="610">
                  <c:v>1009</c:v>
                </c:pt>
                <c:pt idx="611">
                  <c:v>1010</c:v>
                </c:pt>
                <c:pt idx="612">
                  <c:v>1011</c:v>
                </c:pt>
                <c:pt idx="613">
                  <c:v>1012</c:v>
                </c:pt>
                <c:pt idx="614">
                  <c:v>1013</c:v>
                </c:pt>
                <c:pt idx="615">
                  <c:v>1014</c:v>
                </c:pt>
                <c:pt idx="616">
                  <c:v>1015</c:v>
                </c:pt>
                <c:pt idx="617">
                  <c:v>1016</c:v>
                </c:pt>
                <c:pt idx="618">
                  <c:v>1017</c:v>
                </c:pt>
                <c:pt idx="619">
                  <c:v>1018</c:v>
                </c:pt>
                <c:pt idx="620">
                  <c:v>1019</c:v>
                </c:pt>
                <c:pt idx="621">
                  <c:v>1020</c:v>
                </c:pt>
                <c:pt idx="622">
                  <c:v>1021</c:v>
                </c:pt>
                <c:pt idx="623">
                  <c:v>1022</c:v>
                </c:pt>
                <c:pt idx="624">
                  <c:v>1023</c:v>
                </c:pt>
                <c:pt idx="625">
                  <c:v>1024</c:v>
                </c:pt>
                <c:pt idx="626">
                  <c:v>1025</c:v>
                </c:pt>
                <c:pt idx="627">
                  <c:v>1026</c:v>
                </c:pt>
                <c:pt idx="628">
                  <c:v>1027</c:v>
                </c:pt>
                <c:pt idx="629">
                  <c:v>1028</c:v>
                </c:pt>
                <c:pt idx="630">
                  <c:v>1029</c:v>
                </c:pt>
                <c:pt idx="631">
                  <c:v>1030</c:v>
                </c:pt>
                <c:pt idx="632">
                  <c:v>1031</c:v>
                </c:pt>
                <c:pt idx="633">
                  <c:v>1032</c:v>
                </c:pt>
                <c:pt idx="634">
                  <c:v>1033</c:v>
                </c:pt>
                <c:pt idx="635">
                  <c:v>1034</c:v>
                </c:pt>
                <c:pt idx="636">
                  <c:v>1035</c:v>
                </c:pt>
                <c:pt idx="637">
                  <c:v>1036</c:v>
                </c:pt>
                <c:pt idx="638">
                  <c:v>1037</c:v>
                </c:pt>
                <c:pt idx="639">
                  <c:v>1038</c:v>
                </c:pt>
                <c:pt idx="640">
                  <c:v>1039</c:v>
                </c:pt>
                <c:pt idx="641">
                  <c:v>1040</c:v>
                </c:pt>
                <c:pt idx="642">
                  <c:v>1041</c:v>
                </c:pt>
                <c:pt idx="643">
                  <c:v>1042</c:v>
                </c:pt>
                <c:pt idx="644">
                  <c:v>1043</c:v>
                </c:pt>
                <c:pt idx="645">
                  <c:v>1044</c:v>
                </c:pt>
                <c:pt idx="646">
                  <c:v>1045</c:v>
                </c:pt>
                <c:pt idx="647">
                  <c:v>1046</c:v>
                </c:pt>
                <c:pt idx="648">
                  <c:v>1047</c:v>
                </c:pt>
                <c:pt idx="649">
                  <c:v>1048</c:v>
                </c:pt>
                <c:pt idx="650">
                  <c:v>1049</c:v>
                </c:pt>
                <c:pt idx="651">
                  <c:v>1050</c:v>
                </c:pt>
                <c:pt idx="652">
                  <c:v>1051</c:v>
                </c:pt>
                <c:pt idx="653">
                  <c:v>1052</c:v>
                </c:pt>
                <c:pt idx="654">
                  <c:v>1053</c:v>
                </c:pt>
                <c:pt idx="655">
                  <c:v>1054</c:v>
                </c:pt>
                <c:pt idx="656">
                  <c:v>1055</c:v>
                </c:pt>
                <c:pt idx="657">
                  <c:v>1056</c:v>
                </c:pt>
                <c:pt idx="658">
                  <c:v>1057</c:v>
                </c:pt>
                <c:pt idx="659">
                  <c:v>1058</c:v>
                </c:pt>
                <c:pt idx="660">
                  <c:v>1059</c:v>
                </c:pt>
                <c:pt idx="661">
                  <c:v>1060</c:v>
                </c:pt>
                <c:pt idx="662">
                  <c:v>1061</c:v>
                </c:pt>
                <c:pt idx="663">
                  <c:v>1062</c:v>
                </c:pt>
                <c:pt idx="664">
                  <c:v>1063</c:v>
                </c:pt>
                <c:pt idx="665">
                  <c:v>1064</c:v>
                </c:pt>
                <c:pt idx="666">
                  <c:v>1065</c:v>
                </c:pt>
                <c:pt idx="667">
                  <c:v>1066</c:v>
                </c:pt>
                <c:pt idx="668">
                  <c:v>1067</c:v>
                </c:pt>
                <c:pt idx="669">
                  <c:v>1068</c:v>
                </c:pt>
                <c:pt idx="670">
                  <c:v>1069</c:v>
                </c:pt>
                <c:pt idx="671">
                  <c:v>1070</c:v>
                </c:pt>
                <c:pt idx="672">
                  <c:v>1071</c:v>
                </c:pt>
                <c:pt idx="673">
                  <c:v>1072</c:v>
                </c:pt>
                <c:pt idx="674">
                  <c:v>1073</c:v>
                </c:pt>
                <c:pt idx="675">
                  <c:v>1074</c:v>
                </c:pt>
                <c:pt idx="676">
                  <c:v>1075</c:v>
                </c:pt>
                <c:pt idx="677">
                  <c:v>1076</c:v>
                </c:pt>
                <c:pt idx="678">
                  <c:v>1077</c:v>
                </c:pt>
                <c:pt idx="679">
                  <c:v>1078</c:v>
                </c:pt>
                <c:pt idx="680">
                  <c:v>1079</c:v>
                </c:pt>
                <c:pt idx="681">
                  <c:v>1080</c:v>
                </c:pt>
                <c:pt idx="682">
                  <c:v>1081</c:v>
                </c:pt>
                <c:pt idx="683">
                  <c:v>1082</c:v>
                </c:pt>
                <c:pt idx="684">
                  <c:v>1083</c:v>
                </c:pt>
                <c:pt idx="685">
                  <c:v>1084</c:v>
                </c:pt>
                <c:pt idx="686">
                  <c:v>1085</c:v>
                </c:pt>
                <c:pt idx="687">
                  <c:v>1086</c:v>
                </c:pt>
                <c:pt idx="688">
                  <c:v>1087</c:v>
                </c:pt>
                <c:pt idx="689">
                  <c:v>1088</c:v>
                </c:pt>
                <c:pt idx="690">
                  <c:v>1089</c:v>
                </c:pt>
                <c:pt idx="691">
                  <c:v>1090</c:v>
                </c:pt>
                <c:pt idx="692">
                  <c:v>1091</c:v>
                </c:pt>
                <c:pt idx="693">
                  <c:v>1092</c:v>
                </c:pt>
                <c:pt idx="694">
                  <c:v>1093</c:v>
                </c:pt>
                <c:pt idx="695">
                  <c:v>1094</c:v>
                </c:pt>
                <c:pt idx="696">
                  <c:v>1095</c:v>
                </c:pt>
                <c:pt idx="697">
                  <c:v>1096</c:v>
                </c:pt>
                <c:pt idx="698">
                  <c:v>1097</c:v>
                </c:pt>
                <c:pt idx="699">
                  <c:v>1098</c:v>
                </c:pt>
                <c:pt idx="700">
                  <c:v>1099</c:v>
                </c:pt>
                <c:pt idx="701">
                  <c:v>1100</c:v>
                </c:pt>
                <c:pt idx="702">
                  <c:v>1101</c:v>
                </c:pt>
                <c:pt idx="703">
                  <c:v>1102</c:v>
                </c:pt>
                <c:pt idx="704">
                  <c:v>1103</c:v>
                </c:pt>
                <c:pt idx="705">
                  <c:v>1104</c:v>
                </c:pt>
                <c:pt idx="706">
                  <c:v>1105</c:v>
                </c:pt>
                <c:pt idx="707">
                  <c:v>1106</c:v>
                </c:pt>
                <c:pt idx="708">
                  <c:v>1107</c:v>
                </c:pt>
                <c:pt idx="709">
                  <c:v>1108</c:v>
                </c:pt>
                <c:pt idx="710">
                  <c:v>1109</c:v>
                </c:pt>
                <c:pt idx="711">
                  <c:v>1110</c:v>
                </c:pt>
                <c:pt idx="712">
                  <c:v>1111</c:v>
                </c:pt>
                <c:pt idx="713">
                  <c:v>1112</c:v>
                </c:pt>
                <c:pt idx="714">
                  <c:v>1113</c:v>
                </c:pt>
                <c:pt idx="715">
                  <c:v>1114</c:v>
                </c:pt>
                <c:pt idx="716">
                  <c:v>1115</c:v>
                </c:pt>
                <c:pt idx="717">
                  <c:v>1116</c:v>
                </c:pt>
                <c:pt idx="718">
                  <c:v>1117</c:v>
                </c:pt>
                <c:pt idx="719">
                  <c:v>1118</c:v>
                </c:pt>
                <c:pt idx="720">
                  <c:v>1119</c:v>
                </c:pt>
                <c:pt idx="721">
                  <c:v>1120</c:v>
                </c:pt>
                <c:pt idx="722">
                  <c:v>1121</c:v>
                </c:pt>
                <c:pt idx="723">
                  <c:v>1122</c:v>
                </c:pt>
                <c:pt idx="724">
                  <c:v>1123</c:v>
                </c:pt>
                <c:pt idx="725">
                  <c:v>1124</c:v>
                </c:pt>
                <c:pt idx="726">
                  <c:v>1125</c:v>
                </c:pt>
                <c:pt idx="727">
                  <c:v>1126</c:v>
                </c:pt>
                <c:pt idx="728">
                  <c:v>1127</c:v>
                </c:pt>
                <c:pt idx="729">
                  <c:v>1128</c:v>
                </c:pt>
                <c:pt idx="730">
                  <c:v>1129</c:v>
                </c:pt>
                <c:pt idx="731">
                  <c:v>1130</c:v>
                </c:pt>
                <c:pt idx="732">
                  <c:v>1131</c:v>
                </c:pt>
                <c:pt idx="733">
                  <c:v>1132</c:v>
                </c:pt>
                <c:pt idx="734">
                  <c:v>1133</c:v>
                </c:pt>
                <c:pt idx="735">
                  <c:v>1134</c:v>
                </c:pt>
                <c:pt idx="736">
                  <c:v>1135</c:v>
                </c:pt>
                <c:pt idx="737">
                  <c:v>1136</c:v>
                </c:pt>
                <c:pt idx="738">
                  <c:v>1137</c:v>
                </c:pt>
                <c:pt idx="739">
                  <c:v>1138</c:v>
                </c:pt>
                <c:pt idx="740">
                  <c:v>1139</c:v>
                </c:pt>
                <c:pt idx="741">
                  <c:v>1140</c:v>
                </c:pt>
                <c:pt idx="742">
                  <c:v>1141</c:v>
                </c:pt>
                <c:pt idx="743">
                  <c:v>1142</c:v>
                </c:pt>
                <c:pt idx="744">
                  <c:v>1143</c:v>
                </c:pt>
                <c:pt idx="745">
                  <c:v>1144</c:v>
                </c:pt>
                <c:pt idx="746">
                  <c:v>1145</c:v>
                </c:pt>
                <c:pt idx="747">
                  <c:v>1146</c:v>
                </c:pt>
                <c:pt idx="748">
                  <c:v>1147</c:v>
                </c:pt>
                <c:pt idx="749">
                  <c:v>1148</c:v>
                </c:pt>
                <c:pt idx="750">
                  <c:v>1149</c:v>
                </c:pt>
                <c:pt idx="751">
                  <c:v>1150</c:v>
                </c:pt>
                <c:pt idx="752">
                  <c:v>1151</c:v>
                </c:pt>
                <c:pt idx="753">
                  <c:v>1152</c:v>
                </c:pt>
                <c:pt idx="754">
                  <c:v>1153</c:v>
                </c:pt>
                <c:pt idx="755">
                  <c:v>1154</c:v>
                </c:pt>
                <c:pt idx="756">
                  <c:v>1155</c:v>
                </c:pt>
                <c:pt idx="757">
                  <c:v>1156</c:v>
                </c:pt>
                <c:pt idx="758">
                  <c:v>1157</c:v>
                </c:pt>
                <c:pt idx="759">
                  <c:v>1158</c:v>
                </c:pt>
                <c:pt idx="760">
                  <c:v>1159</c:v>
                </c:pt>
                <c:pt idx="761">
                  <c:v>1160</c:v>
                </c:pt>
                <c:pt idx="762">
                  <c:v>1161</c:v>
                </c:pt>
                <c:pt idx="763">
                  <c:v>1162</c:v>
                </c:pt>
                <c:pt idx="764">
                  <c:v>1163</c:v>
                </c:pt>
                <c:pt idx="765">
                  <c:v>1164</c:v>
                </c:pt>
                <c:pt idx="766">
                  <c:v>1165</c:v>
                </c:pt>
                <c:pt idx="767">
                  <c:v>1166</c:v>
                </c:pt>
                <c:pt idx="768">
                  <c:v>1167</c:v>
                </c:pt>
                <c:pt idx="769">
                  <c:v>1168</c:v>
                </c:pt>
                <c:pt idx="770">
                  <c:v>1169</c:v>
                </c:pt>
                <c:pt idx="771">
                  <c:v>1170</c:v>
                </c:pt>
                <c:pt idx="772">
                  <c:v>1171</c:v>
                </c:pt>
                <c:pt idx="773">
                  <c:v>1172</c:v>
                </c:pt>
                <c:pt idx="774">
                  <c:v>1173</c:v>
                </c:pt>
                <c:pt idx="775">
                  <c:v>1174</c:v>
                </c:pt>
                <c:pt idx="776">
                  <c:v>1175</c:v>
                </c:pt>
                <c:pt idx="777">
                  <c:v>1176</c:v>
                </c:pt>
                <c:pt idx="778">
                  <c:v>1177</c:v>
                </c:pt>
                <c:pt idx="779">
                  <c:v>1178</c:v>
                </c:pt>
                <c:pt idx="780">
                  <c:v>1179</c:v>
                </c:pt>
                <c:pt idx="781">
                  <c:v>1180</c:v>
                </c:pt>
                <c:pt idx="782">
                  <c:v>1181</c:v>
                </c:pt>
                <c:pt idx="783">
                  <c:v>1182</c:v>
                </c:pt>
                <c:pt idx="784">
                  <c:v>1183</c:v>
                </c:pt>
                <c:pt idx="785">
                  <c:v>1184</c:v>
                </c:pt>
                <c:pt idx="786">
                  <c:v>1185</c:v>
                </c:pt>
                <c:pt idx="787">
                  <c:v>1186</c:v>
                </c:pt>
                <c:pt idx="788">
                  <c:v>1187</c:v>
                </c:pt>
                <c:pt idx="789">
                  <c:v>1188</c:v>
                </c:pt>
                <c:pt idx="790">
                  <c:v>1189</c:v>
                </c:pt>
                <c:pt idx="791">
                  <c:v>1190</c:v>
                </c:pt>
                <c:pt idx="792">
                  <c:v>1191</c:v>
                </c:pt>
                <c:pt idx="793">
                  <c:v>1192</c:v>
                </c:pt>
                <c:pt idx="794">
                  <c:v>1193</c:v>
                </c:pt>
                <c:pt idx="795">
                  <c:v>1194</c:v>
                </c:pt>
                <c:pt idx="796">
                  <c:v>1195</c:v>
                </c:pt>
                <c:pt idx="797">
                  <c:v>1196</c:v>
                </c:pt>
                <c:pt idx="798">
                  <c:v>1197</c:v>
                </c:pt>
                <c:pt idx="799">
                  <c:v>1198</c:v>
                </c:pt>
                <c:pt idx="800">
                  <c:v>1199</c:v>
                </c:pt>
                <c:pt idx="801">
                  <c:v>1200</c:v>
                </c:pt>
                <c:pt idx="802">
                  <c:v>1201</c:v>
                </c:pt>
                <c:pt idx="803">
                  <c:v>1202</c:v>
                </c:pt>
                <c:pt idx="804">
                  <c:v>1203</c:v>
                </c:pt>
                <c:pt idx="805">
                  <c:v>1204</c:v>
                </c:pt>
                <c:pt idx="806">
                  <c:v>1205</c:v>
                </c:pt>
                <c:pt idx="807">
                  <c:v>1206</c:v>
                </c:pt>
                <c:pt idx="808">
                  <c:v>1207</c:v>
                </c:pt>
                <c:pt idx="809">
                  <c:v>1208</c:v>
                </c:pt>
                <c:pt idx="810">
                  <c:v>1209</c:v>
                </c:pt>
                <c:pt idx="811">
                  <c:v>1210</c:v>
                </c:pt>
                <c:pt idx="812">
                  <c:v>1211</c:v>
                </c:pt>
                <c:pt idx="813">
                  <c:v>1212</c:v>
                </c:pt>
                <c:pt idx="814">
                  <c:v>1213</c:v>
                </c:pt>
                <c:pt idx="815">
                  <c:v>1214</c:v>
                </c:pt>
                <c:pt idx="816">
                  <c:v>1215</c:v>
                </c:pt>
                <c:pt idx="817">
                  <c:v>1216</c:v>
                </c:pt>
                <c:pt idx="818">
                  <c:v>1217</c:v>
                </c:pt>
                <c:pt idx="819">
                  <c:v>1218</c:v>
                </c:pt>
                <c:pt idx="820">
                  <c:v>1219</c:v>
                </c:pt>
                <c:pt idx="821">
                  <c:v>1220</c:v>
                </c:pt>
                <c:pt idx="822">
                  <c:v>1221</c:v>
                </c:pt>
                <c:pt idx="823">
                  <c:v>1222</c:v>
                </c:pt>
                <c:pt idx="824">
                  <c:v>1223</c:v>
                </c:pt>
                <c:pt idx="825">
                  <c:v>1224</c:v>
                </c:pt>
                <c:pt idx="826">
                  <c:v>1225</c:v>
                </c:pt>
                <c:pt idx="827">
                  <c:v>1226</c:v>
                </c:pt>
                <c:pt idx="828">
                  <c:v>1227</c:v>
                </c:pt>
                <c:pt idx="829">
                  <c:v>1228</c:v>
                </c:pt>
                <c:pt idx="830">
                  <c:v>1229</c:v>
                </c:pt>
                <c:pt idx="831">
                  <c:v>1230</c:v>
                </c:pt>
                <c:pt idx="832">
                  <c:v>1231</c:v>
                </c:pt>
                <c:pt idx="833">
                  <c:v>1232</c:v>
                </c:pt>
                <c:pt idx="834">
                  <c:v>1233</c:v>
                </c:pt>
                <c:pt idx="835">
                  <c:v>1234</c:v>
                </c:pt>
                <c:pt idx="836">
                  <c:v>1235</c:v>
                </c:pt>
                <c:pt idx="837">
                  <c:v>1236</c:v>
                </c:pt>
                <c:pt idx="838">
                  <c:v>1237</c:v>
                </c:pt>
                <c:pt idx="839">
                  <c:v>1238</c:v>
                </c:pt>
                <c:pt idx="840">
                  <c:v>1239</c:v>
                </c:pt>
                <c:pt idx="841">
                  <c:v>1240</c:v>
                </c:pt>
                <c:pt idx="842">
                  <c:v>1241</c:v>
                </c:pt>
                <c:pt idx="843">
                  <c:v>1242</c:v>
                </c:pt>
                <c:pt idx="844">
                  <c:v>1243</c:v>
                </c:pt>
                <c:pt idx="845">
                  <c:v>1244</c:v>
                </c:pt>
                <c:pt idx="846">
                  <c:v>1245</c:v>
                </c:pt>
                <c:pt idx="847">
                  <c:v>1246</c:v>
                </c:pt>
                <c:pt idx="848">
                  <c:v>1247</c:v>
                </c:pt>
                <c:pt idx="849">
                  <c:v>1248</c:v>
                </c:pt>
                <c:pt idx="850">
                  <c:v>1249</c:v>
                </c:pt>
                <c:pt idx="851">
                  <c:v>1250</c:v>
                </c:pt>
                <c:pt idx="852">
                  <c:v>1251</c:v>
                </c:pt>
                <c:pt idx="853">
                  <c:v>1252</c:v>
                </c:pt>
                <c:pt idx="854">
                  <c:v>1253</c:v>
                </c:pt>
                <c:pt idx="855">
                  <c:v>1254</c:v>
                </c:pt>
                <c:pt idx="856">
                  <c:v>1255</c:v>
                </c:pt>
                <c:pt idx="857">
                  <c:v>1256</c:v>
                </c:pt>
                <c:pt idx="858">
                  <c:v>1257</c:v>
                </c:pt>
                <c:pt idx="859">
                  <c:v>1258</c:v>
                </c:pt>
                <c:pt idx="860">
                  <c:v>1259</c:v>
                </c:pt>
                <c:pt idx="861">
                  <c:v>1260</c:v>
                </c:pt>
                <c:pt idx="862">
                  <c:v>1261</c:v>
                </c:pt>
                <c:pt idx="863">
                  <c:v>1262</c:v>
                </c:pt>
                <c:pt idx="864">
                  <c:v>1263</c:v>
                </c:pt>
                <c:pt idx="865">
                  <c:v>1264</c:v>
                </c:pt>
                <c:pt idx="866">
                  <c:v>1265</c:v>
                </c:pt>
                <c:pt idx="867">
                  <c:v>1266</c:v>
                </c:pt>
                <c:pt idx="868">
                  <c:v>1267</c:v>
                </c:pt>
                <c:pt idx="869">
                  <c:v>1268</c:v>
                </c:pt>
                <c:pt idx="870">
                  <c:v>1269</c:v>
                </c:pt>
                <c:pt idx="871">
                  <c:v>1270</c:v>
                </c:pt>
                <c:pt idx="872">
                  <c:v>1271</c:v>
                </c:pt>
                <c:pt idx="873">
                  <c:v>1272</c:v>
                </c:pt>
                <c:pt idx="874">
                  <c:v>1273</c:v>
                </c:pt>
                <c:pt idx="875">
                  <c:v>1274</c:v>
                </c:pt>
                <c:pt idx="876">
                  <c:v>1275</c:v>
                </c:pt>
                <c:pt idx="877">
                  <c:v>1276</c:v>
                </c:pt>
                <c:pt idx="878">
                  <c:v>1277</c:v>
                </c:pt>
                <c:pt idx="879">
                  <c:v>1278</c:v>
                </c:pt>
                <c:pt idx="880">
                  <c:v>1279</c:v>
                </c:pt>
                <c:pt idx="881">
                  <c:v>1280</c:v>
                </c:pt>
                <c:pt idx="882">
                  <c:v>1281</c:v>
                </c:pt>
                <c:pt idx="883">
                  <c:v>1282</c:v>
                </c:pt>
                <c:pt idx="884">
                  <c:v>1283</c:v>
                </c:pt>
                <c:pt idx="885">
                  <c:v>1284</c:v>
                </c:pt>
                <c:pt idx="886">
                  <c:v>1285</c:v>
                </c:pt>
                <c:pt idx="887">
                  <c:v>1286</c:v>
                </c:pt>
                <c:pt idx="888">
                  <c:v>1287</c:v>
                </c:pt>
                <c:pt idx="889">
                  <c:v>1288</c:v>
                </c:pt>
                <c:pt idx="890">
                  <c:v>1289</c:v>
                </c:pt>
                <c:pt idx="891">
                  <c:v>1290</c:v>
                </c:pt>
                <c:pt idx="892">
                  <c:v>1291</c:v>
                </c:pt>
                <c:pt idx="893">
                  <c:v>1292</c:v>
                </c:pt>
                <c:pt idx="894">
                  <c:v>1293</c:v>
                </c:pt>
                <c:pt idx="895">
                  <c:v>1294</c:v>
                </c:pt>
                <c:pt idx="896">
                  <c:v>1295</c:v>
                </c:pt>
                <c:pt idx="897">
                  <c:v>1296</c:v>
                </c:pt>
                <c:pt idx="898">
                  <c:v>1297</c:v>
                </c:pt>
                <c:pt idx="899">
                  <c:v>1298</c:v>
                </c:pt>
                <c:pt idx="900">
                  <c:v>1299</c:v>
                </c:pt>
                <c:pt idx="901">
                  <c:v>1300</c:v>
                </c:pt>
                <c:pt idx="902">
                  <c:v>1301</c:v>
                </c:pt>
                <c:pt idx="903">
                  <c:v>1302</c:v>
                </c:pt>
                <c:pt idx="904">
                  <c:v>1303</c:v>
                </c:pt>
                <c:pt idx="905">
                  <c:v>1304</c:v>
                </c:pt>
                <c:pt idx="906">
                  <c:v>1305</c:v>
                </c:pt>
                <c:pt idx="907">
                  <c:v>1306</c:v>
                </c:pt>
                <c:pt idx="908">
                  <c:v>1307</c:v>
                </c:pt>
                <c:pt idx="909">
                  <c:v>1308</c:v>
                </c:pt>
                <c:pt idx="910">
                  <c:v>1309</c:v>
                </c:pt>
                <c:pt idx="911">
                  <c:v>1310</c:v>
                </c:pt>
                <c:pt idx="912">
                  <c:v>1311</c:v>
                </c:pt>
                <c:pt idx="913">
                  <c:v>1312</c:v>
                </c:pt>
                <c:pt idx="914">
                  <c:v>1313</c:v>
                </c:pt>
                <c:pt idx="915">
                  <c:v>1314</c:v>
                </c:pt>
                <c:pt idx="916">
                  <c:v>1315</c:v>
                </c:pt>
                <c:pt idx="917">
                  <c:v>1316</c:v>
                </c:pt>
                <c:pt idx="918">
                  <c:v>1317</c:v>
                </c:pt>
                <c:pt idx="919">
                  <c:v>1318</c:v>
                </c:pt>
                <c:pt idx="920">
                  <c:v>1319</c:v>
                </c:pt>
                <c:pt idx="921">
                  <c:v>1320</c:v>
                </c:pt>
                <c:pt idx="922">
                  <c:v>1321</c:v>
                </c:pt>
                <c:pt idx="923">
                  <c:v>1322</c:v>
                </c:pt>
                <c:pt idx="924">
                  <c:v>1323</c:v>
                </c:pt>
                <c:pt idx="925">
                  <c:v>1324</c:v>
                </c:pt>
                <c:pt idx="926">
                  <c:v>1325</c:v>
                </c:pt>
                <c:pt idx="927">
                  <c:v>1326</c:v>
                </c:pt>
                <c:pt idx="928">
                  <c:v>1327</c:v>
                </c:pt>
                <c:pt idx="929">
                  <c:v>1328</c:v>
                </c:pt>
                <c:pt idx="930">
                  <c:v>1329</c:v>
                </c:pt>
                <c:pt idx="931">
                  <c:v>1330</c:v>
                </c:pt>
                <c:pt idx="932">
                  <c:v>1331</c:v>
                </c:pt>
                <c:pt idx="933">
                  <c:v>1332</c:v>
                </c:pt>
                <c:pt idx="934">
                  <c:v>1333</c:v>
                </c:pt>
                <c:pt idx="935">
                  <c:v>1334</c:v>
                </c:pt>
                <c:pt idx="936">
                  <c:v>1335</c:v>
                </c:pt>
                <c:pt idx="937">
                  <c:v>1336</c:v>
                </c:pt>
                <c:pt idx="938">
                  <c:v>1337</c:v>
                </c:pt>
                <c:pt idx="939">
                  <c:v>1338</c:v>
                </c:pt>
                <c:pt idx="940">
                  <c:v>1339</c:v>
                </c:pt>
                <c:pt idx="941">
                  <c:v>1340</c:v>
                </c:pt>
                <c:pt idx="942">
                  <c:v>1341</c:v>
                </c:pt>
                <c:pt idx="943">
                  <c:v>1342</c:v>
                </c:pt>
                <c:pt idx="944">
                  <c:v>1343</c:v>
                </c:pt>
                <c:pt idx="945">
                  <c:v>1344</c:v>
                </c:pt>
                <c:pt idx="946">
                  <c:v>1345</c:v>
                </c:pt>
                <c:pt idx="947">
                  <c:v>1346</c:v>
                </c:pt>
                <c:pt idx="948">
                  <c:v>1347</c:v>
                </c:pt>
                <c:pt idx="949">
                  <c:v>1348</c:v>
                </c:pt>
                <c:pt idx="950">
                  <c:v>1349</c:v>
                </c:pt>
                <c:pt idx="951">
                  <c:v>1350</c:v>
                </c:pt>
                <c:pt idx="952">
                  <c:v>1351</c:v>
                </c:pt>
                <c:pt idx="953">
                  <c:v>1352</c:v>
                </c:pt>
                <c:pt idx="954">
                  <c:v>1353</c:v>
                </c:pt>
                <c:pt idx="955">
                  <c:v>1354</c:v>
                </c:pt>
                <c:pt idx="956">
                  <c:v>1355</c:v>
                </c:pt>
                <c:pt idx="957">
                  <c:v>1356</c:v>
                </c:pt>
                <c:pt idx="958">
                  <c:v>1357</c:v>
                </c:pt>
                <c:pt idx="959">
                  <c:v>1358</c:v>
                </c:pt>
                <c:pt idx="960">
                  <c:v>1359</c:v>
                </c:pt>
                <c:pt idx="961">
                  <c:v>1360</c:v>
                </c:pt>
                <c:pt idx="962">
                  <c:v>1361</c:v>
                </c:pt>
                <c:pt idx="963">
                  <c:v>1362</c:v>
                </c:pt>
                <c:pt idx="964">
                  <c:v>1363</c:v>
                </c:pt>
                <c:pt idx="965">
                  <c:v>1364</c:v>
                </c:pt>
                <c:pt idx="966">
                  <c:v>1365</c:v>
                </c:pt>
                <c:pt idx="967">
                  <c:v>1366</c:v>
                </c:pt>
                <c:pt idx="968">
                  <c:v>1367</c:v>
                </c:pt>
                <c:pt idx="969">
                  <c:v>1368</c:v>
                </c:pt>
                <c:pt idx="970">
                  <c:v>1369</c:v>
                </c:pt>
                <c:pt idx="971">
                  <c:v>1370</c:v>
                </c:pt>
                <c:pt idx="972">
                  <c:v>1371</c:v>
                </c:pt>
                <c:pt idx="973">
                  <c:v>1372</c:v>
                </c:pt>
                <c:pt idx="974">
                  <c:v>1373</c:v>
                </c:pt>
                <c:pt idx="975">
                  <c:v>1374</c:v>
                </c:pt>
                <c:pt idx="976">
                  <c:v>1375</c:v>
                </c:pt>
                <c:pt idx="977">
                  <c:v>1376</c:v>
                </c:pt>
                <c:pt idx="978">
                  <c:v>1377</c:v>
                </c:pt>
                <c:pt idx="979">
                  <c:v>1378</c:v>
                </c:pt>
                <c:pt idx="980">
                  <c:v>1379</c:v>
                </c:pt>
                <c:pt idx="981">
                  <c:v>1380</c:v>
                </c:pt>
                <c:pt idx="982">
                  <c:v>1381</c:v>
                </c:pt>
                <c:pt idx="983">
                  <c:v>1382</c:v>
                </c:pt>
                <c:pt idx="984">
                  <c:v>1383</c:v>
                </c:pt>
                <c:pt idx="985">
                  <c:v>1384</c:v>
                </c:pt>
                <c:pt idx="986">
                  <c:v>1385</c:v>
                </c:pt>
                <c:pt idx="987">
                  <c:v>1386</c:v>
                </c:pt>
                <c:pt idx="988">
                  <c:v>1387</c:v>
                </c:pt>
                <c:pt idx="989">
                  <c:v>1388</c:v>
                </c:pt>
                <c:pt idx="990">
                  <c:v>1389</c:v>
                </c:pt>
                <c:pt idx="991">
                  <c:v>1390</c:v>
                </c:pt>
                <c:pt idx="992">
                  <c:v>1391</c:v>
                </c:pt>
                <c:pt idx="993">
                  <c:v>1392</c:v>
                </c:pt>
                <c:pt idx="994">
                  <c:v>1393</c:v>
                </c:pt>
                <c:pt idx="995">
                  <c:v>1394</c:v>
                </c:pt>
                <c:pt idx="996">
                  <c:v>1395</c:v>
                </c:pt>
                <c:pt idx="997">
                  <c:v>1396</c:v>
                </c:pt>
                <c:pt idx="998">
                  <c:v>1397</c:v>
                </c:pt>
                <c:pt idx="999">
                  <c:v>1398</c:v>
                </c:pt>
                <c:pt idx="1000">
                  <c:v>1399</c:v>
                </c:pt>
                <c:pt idx="1001">
                  <c:v>1400</c:v>
                </c:pt>
                <c:pt idx="1002">
                  <c:v>1401</c:v>
                </c:pt>
                <c:pt idx="1003">
                  <c:v>1402</c:v>
                </c:pt>
                <c:pt idx="1004">
                  <c:v>1403</c:v>
                </c:pt>
                <c:pt idx="1005">
                  <c:v>1404</c:v>
                </c:pt>
                <c:pt idx="1006">
                  <c:v>1405</c:v>
                </c:pt>
                <c:pt idx="1007">
                  <c:v>1406</c:v>
                </c:pt>
                <c:pt idx="1008">
                  <c:v>1407</c:v>
                </c:pt>
                <c:pt idx="1009">
                  <c:v>1408</c:v>
                </c:pt>
                <c:pt idx="1010">
                  <c:v>1409</c:v>
                </c:pt>
                <c:pt idx="1011">
                  <c:v>1410</c:v>
                </c:pt>
                <c:pt idx="1012">
                  <c:v>1411</c:v>
                </c:pt>
                <c:pt idx="1013">
                  <c:v>1412</c:v>
                </c:pt>
                <c:pt idx="1014">
                  <c:v>1413</c:v>
                </c:pt>
                <c:pt idx="1015">
                  <c:v>1414</c:v>
                </c:pt>
                <c:pt idx="1016">
                  <c:v>1415</c:v>
                </c:pt>
                <c:pt idx="1017">
                  <c:v>1416</c:v>
                </c:pt>
                <c:pt idx="1018">
                  <c:v>1417</c:v>
                </c:pt>
                <c:pt idx="1019">
                  <c:v>1418</c:v>
                </c:pt>
                <c:pt idx="1020">
                  <c:v>1419</c:v>
                </c:pt>
                <c:pt idx="1021">
                  <c:v>1420</c:v>
                </c:pt>
                <c:pt idx="1022">
                  <c:v>1421</c:v>
                </c:pt>
                <c:pt idx="1023">
                  <c:v>1422</c:v>
                </c:pt>
                <c:pt idx="1024">
                  <c:v>1423</c:v>
                </c:pt>
                <c:pt idx="1025">
                  <c:v>1424</c:v>
                </c:pt>
                <c:pt idx="1026">
                  <c:v>1425</c:v>
                </c:pt>
                <c:pt idx="1027">
                  <c:v>1426</c:v>
                </c:pt>
                <c:pt idx="1028">
                  <c:v>1427</c:v>
                </c:pt>
                <c:pt idx="1029">
                  <c:v>1428</c:v>
                </c:pt>
                <c:pt idx="1030">
                  <c:v>1429</c:v>
                </c:pt>
                <c:pt idx="1031">
                  <c:v>1430</c:v>
                </c:pt>
                <c:pt idx="1032">
                  <c:v>1431</c:v>
                </c:pt>
                <c:pt idx="1033">
                  <c:v>1432</c:v>
                </c:pt>
                <c:pt idx="1034">
                  <c:v>1433</c:v>
                </c:pt>
                <c:pt idx="1035">
                  <c:v>1434</c:v>
                </c:pt>
                <c:pt idx="1036">
                  <c:v>1435</c:v>
                </c:pt>
                <c:pt idx="1037">
                  <c:v>1436</c:v>
                </c:pt>
                <c:pt idx="1038">
                  <c:v>1437</c:v>
                </c:pt>
                <c:pt idx="1039">
                  <c:v>1438</c:v>
                </c:pt>
                <c:pt idx="1040">
                  <c:v>1439</c:v>
                </c:pt>
                <c:pt idx="1041">
                  <c:v>1440</c:v>
                </c:pt>
                <c:pt idx="1042">
                  <c:v>1441</c:v>
                </c:pt>
                <c:pt idx="1043">
                  <c:v>1442</c:v>
                </c:pt>
                <c:pt idx="1044">
                  <c:v>1443</c:v>
                </c:pt>
                <c:pt idx="1045">
                  <c:v>1444</c:v>
                </c:pt>
                <c:pt idx="1046">
                  <c:v>1445</c:v>
                </c:pt>
                <c:pt idx="1047">
                  <c:v>1446</c:v>
                </c:pt>
                <c:pt idx="1048">
                  <c:v>1447</c:v>
                </c:pt>
                <c:pt idx="1049">
                  <c:v>1448</c:v>
                </c:pt>
                <c:pt idx="1050">
                  <c:v>1449</c:v>
                </c:pt>
                <c:pt idx="1051">
                  <c:v>1450</c:v>
                </c:pt>
                <c:pt idx="1052">
                  <c:v>1451</c:v>
                </c:pt>
                <c:pt idx="1053">
                  <c:v>1452</c:v>
                </c:pt>
                <c:pt idx="1054">
                  <c:v>1453</c:v>
                </c:pt>
                <c:pt idx="1055">
                  <c:v>1454</c:v>
                </c:pt>
                <c:pt idx="1056">
                  <c:v>1455</c:v>
                </c:pt>
                <c:pt idx="1057">
                  <c:v>1456</c:v>
                </c:pt>
                <c:pt idx="1058">
                  <c:v>1457</c:v>
                </c:pt>
                <c:pt idx="1059">
                  <c:v>1458</c:v>
                </c:pt>
                <c:pt idx="1060">
                  <c:v>1459</c:v>
                </c:pt>
                <c:pt idx="1061">
                  <c:v>1460</c:v>
                </c:pt>
                <c:pt idx="1062">
                  <c:v>1461</c:v>
                </c:pt>
                <c:pt idx="1063">
                  <c:v>1462</c:v>
                </c:pt>
                <c:pt idx="1064">
                  <c:v>1463</c:v>
                </c:pt>
                <c:pt idx="1065">
                  <c:v>1464</c:v>
                </c:pt>
                <c:pt idx="1066">
                  <c:v>1465</c:v>
                </c:pt>
                <c:pt idx="1067">
                  <c:v>1466</c:v>
                </c:pt>
                <c:pt idx="1068">
                  <c:v>1467</c:v>
                </c:pt>
                <c:pt idx="1069">
                  <c:v>1468</c:v>
                </c:pt>
                <c:pt idx="1070">
                  <c:v>1469</c:v>
                </c:pt>
                <c:pt idx="1071">
                  <c:v>1470</c:v>
                </c:pt>
                <c:pt idx="1072">
                  <c:v>1471</c:v>
                </c:pt>
                <c:pt idx="1073">
                  <c:v>1472</c:v>
                </c:pt>
                <c:pt idx="1074">
                  <c:v>1473</c:v>
                </c:pt>
                <c:pt idx="1075">
                  <c:v>1474</c:v>
                </c:pt>
                <c:pt idx="1076">
                  <c:v>1475</c:v>
                </c:pt>
                <c:pt idx="1077">
                  <c:v>1476</c:v>
                </c:pt>
                <c:pt idx="1078">
                  <c:v>1477</c:v>
                </c:pt>
                <c:pt idx="1079">
                  <c:v>1478</c:v>
                </c:pt>
                <c:pt idx="1080">
                  <c:v>1479</c:v>
                </c:pt>
                <c:pt idx="1081">
                  <c:v>1480</c:v>
                </c:pt>
                <c:pt idx="1082">
                  <c:v>1481</c:v>
                </c:pt>
                <c:pt idx="1083">
                  <c:v>1482</c:v>
                </c:pt>
                <c:pt idx="1084">
                  <c:v>1483</c:v>
                </c:pt>
                <c:pt idx="1085">
                  <c:v>1484</c:v>
                </c:pt>
                <c:pt idx="1086">
                  <c:v>1485</c:v>
                </c:pt>
                <c:pt idx="1087">
                  <c:v>1486</c:v>
                </c:pt>
                <c:pt idx="1088">
                  <c:v>1487</c:v>
                </c:pt>
                <c:pt idx="1089">
                  <c:v>1488</c:v>
                </c:pt>
                <c:pt idx="1090">
                  <c:v>1489</c:v>
                </c:pt>
                <c:pt idx="1091">
                  <c:v>1490</c:v>
                </c:pt>
                <c:pt idx="1092">
                  <c:v>1491</c:v>
                </c:pt>
                <c:pt idx="1093">
                  <c:v>1492</c:v>
                </c:pt>
                <c:pt idx="1094">
                  <c:v>1493</c:v>
                </c:pt>
                <c:pt idx="1095">
                  <c:v>1494</c:v>
                </c:pt>
                <c:pt idx="1096">
                  <c:v>1495</c:v>
                </c:pt>
                <c:pt idx="1097">
                  <c:v>1496</c:v>
                </c:pt>
                <c:pt idx="1098">
                  <c:v>1497</c:v>
                </c:pt>
                <c:pt idx="1099">
                  <c:v>1498</c:v>
                </c:pt>
                <c:pt idx="1100">
                  <c:v>1499</c:v>
                </c:pt>
                <c:pt idx="1101">
                  <c:v>1500</c:v>
                </c:pt>
                <c:pt idx="1102">
                  <c:v>1501</c:v>
                </c:pt>
                <c:pt idx="1103">
                  <c:v>1502</c:v>
                </c:pt>
                <c:pt idx="1104">
                  <c:v>1503</c:v>
                </c:pt>
                <c:pt idx="1105">
                  <c:v>1504</c:v>
                </c:pt>
                <c:pt idx="1106">
                  <c:v>1505</c:v>
                </c:pt>
                <c:pt idx="1107">
                  <c:v>1506</c:v>
                </c:pt>
                <c:pt idx="1108">
                  <c:v>1507</c:v>
                </c:pt>
                <c:pt idx="1109">
                  <c:v>1508</c:v>
                </c:pt>
                <c:pt idx="1110">
                  <c:v>1509</c:v>
                </c:pt>
                <c:pt idx="1111">
                  <c:v>1510</c:v>
                </c:pt>
                <c:pt idx="1112">
                  <c:v>1511</c:v>
                </c:pt>
                <c:pt idx="1113">
                  <c:v>1512</c:v>
                </c:pt>
                <c:pt idx="1114">
                  <c:v>1513</c:v>
                </c:pt>
                <c:pt idx="1115">
                  <c:v>1514</c:v>
                </c:pt>
                <c:pt idx="1116">
                  <c:v>1515</c:v>
                </c:pt>
                <c:pt idx="1117">
                  <c:v>1516</c:v>
                </c:pt>
                <c:pt idx="1118">
                  <c:v>1517</c:v>
                </c:pt>
                <c:pt idx="1119">
                  <c:v>1518</c:v>
                </c:pt>
                <c:pt idx="1120">
                  <c:v>1519</c:v>
                </c:pt>
                <c:pt idx="1121">
                  <c:v>1520</c:v>
                </c:pt>
                <c:pt idx="1122">
                  <c:v>1521</c:v>
                </c:pt>
                <c:pt idx="1123">
                  <c:v>1522</c:v>
                </c:pt>
                <c:pt idx="1124">
                  <c:v>1523</c:v>
                </c:pt>
                <c:pt idx="1125">
                  <c:v>1524</c:v>
                </c:pt>
                <c:pt idx="1126">
                  <c:v>1525</c:v>
                </c:pt>
                <c:pt idx="1127">
                  <c:v>1526</c:v>
                </c:pt>
                <c:pt idx="1128">
                  <c:v>1527</c:v>
                </c:pt>
                <c:pt idx="1129">
                  <c:v>1528</c:v>
                </c:pt>
                <c:pt idx="1130">
                  <c:v>1529</c:v>
                </c:pt>
                <c:pt idx="1131">
                  <c:v>1530</c:v>
                </c:pt>
                <c:pt idx="1132">
                  <c:v>1531</c:v>
                </c:pt>
                <c:pt idx="1133">
                  <c:v>1532</c:v>
                </c:pt>
                <c:pt idx="1134">
                  <c:v>1533</c:v>
                </c:pt>
                <c:pt idx="1135">
                  <c:v>1534</c:v>
                </c:pt>
                <c:pt idx="1136">
                  <c:v>1535</c:v>
                </c:pt>
                <c:pt idx="1137">
                  <c:v>1536</c:v>
                </c:pt>
                <c:pt idx="1138">
                  <c:v>1537</c:v>
                </c:pt>
                <c:pt idx="1139">
                  <c:v>1538</c:v>
                </c:pt>
                <c:pt idx="1140">
                  <c:v>1539</c:v>
                </c:pt>
                <c:pt idx="1141">
                  <c:v>1540</c:v>
                </c:pt>
                <c:pt idx="1142">
                  <c:v>1541</c:v>
                </c:pt>
                <c:pt idx="1143">
                  <c:v>1542</c:v>
                </c:pt>
                <c:pt idx="1144">
                  <c:v>1543</c:v>
                </c:pt>
                <c:pt idx="1145">
                  <c:v>1544</c:v>
                </c:pt>
                <c:pt idx="1146">
                  <c:v>1545</c:v>
                </c:pt>
                <c:pt idx="1147">
                  <c:v>1546</c:v>
                </c:pt>
                <c:pt idx="1148">
                  <c:v>1547</c:v>
                </c:pt>
                <c:pt idx="1149">
                  <c:v>1548</c:v>
                </c:pt>
                <c:pt idx="1150">
                  <c:v>1549</c:v>
                </c:pt>
                <c:pt idx="1151">
                  <c:v>1550</c:v>
                </c:pt>
                <c:pt idx="1152">
                  <c:v>1551</c:v>
                </c:pt>
                <c:pt idx="1153">
                  <c:v>1552</c:v>
                </c:pt>
                <c:pt idx="1154">
                  <c:v>1553</c:v>
                </c:pt>
                <c:pt idx="1155">
                  <c:v>1554</c:v>
                </c:pt>
                <c:pt idx="1156">
                  <c:v>1555</c:v>
                </c:pt>
                <c:pt idx="1157">
                  <c:v>1556</c:v>
                </c:pt>
                <c:pt idx="1158">
                  <c:v>1557</c:v>
                </c:pt>
                <c:pt idx="1159">
                  <c:v>1558</c:v>
                </c:pt>
                <c:pt idx="1160">
                  <c:v>1559</c:v>
                </c:pt>
                <c:pt idx="1161">
                  <c:v>1560</c:v>
                </c:pt>
                <c:pt idx="1162">
                  <c:v>1561</c:v>
                </c:pt>
                <c:pt idx="1163">
                  <c:v>1562</c:v>
                </c:pt>
                <c:pt idx="1164">
                  <c:v>1563</c:v>
                </c:pt>
                <c:pt idx="1165">
                  <c:v>1564</c:v>
                </c:pt>
                <c:pt idx="1166">
                  <c:v>1565</c:v>
                </c:pt>
                <c:pt idx="1167">
                  <c:v>1566</c:v>
                </c:pt>
                <c:pt idx="1168">
                  <c:v>1567</c:v>
                </c:pt>
                <c:pt idx="1169">
                  <c:v>1568</c:v>
                </c:pt>
                <c:pt idx="1170">
                  <c:v>1569</c:v>
                </c:pt>
                <c:pt idx="1171">
                  <c:v>1570</c:v>
                </c:pt>
                <c:pt idx="1172">
                  <c:v>1571</c:v>
                </c:pt>
                <c:pt idx="1173">
                  <c:v>1572</c:v>
                </c:pt>
                <c:pt idx="1174">
                  <c:v>1573</c:v>
                </c:pt>
                <c:pt idx="1175">
                  <c:v>1574</c:v>
                </c:pt>
                <c:pt idx="1176">
                  <c:v>1575</c:v>
                </c:pt>
                <c:pt idx="1177">
                  <c:v>1576</c:v>
                </c:pt>
                <c:pt idx="1178">
                  <c:v>1577</c:v>
                </c:pt>
                <c:pt idx="1179">
                  <c:v>1578</c:v>
                </c:pt>
                <c:pt idx="1180">
                  <c:v>1579</c:v>
                </c:pt>
                <c:pt idx="1181">
                  <c:v>1580</c:v>
                </c:pt>
                <c:pt idx="1182">
                  <c:v>1581</c:v>
                </c:pt>
                <c:pt idx="1183">
                  <c:v>1582</c:v>
                </c:pt>
                <c:pt idx="1184">
                  <c:v>1583</c:v>
                </c:pt>
                <c:pt idx="1185">
                  <c:v>1584</c:v>
                </c:pt>
                <c:pt idx="1186">
                  <c:v>1585</c:v>
                </c:pt>
                <c:pt idx="1187">
                  <c:v>1586</c:v>
                </c:pt>
                <c:pt idx="1188">
                  <c:v>1587</c:v>
                </c:pt>
                <c:pt idx="1189">
                  <c:v>1588</c:v>
                </c:pt>
                <c:pt idx="1190">
                  <c:v>1589</c:v>
                </c:pt>
                <c:pt idx="1191">
                  <c:v>1590</c:v>
                </c:pt>
                <c:pt idx="1192">
                  <c:v>1591</c:v>
                </c:pt>
                <c:pt idx="1193">
                  <c:v>1592</c:v>
                </c:pt>
                <c:pt idx="1194">
                  <c:v>1593</c:v>
                </c:pt>
                <c:pt idx="1195">
                  <c:v>1594</c:v>
                </c:pt>
                <c:pt idx="1196">
                  <c:v>1595</c:v>
                </c:pt>
                <c:pt idx="1197">
                  <c:v>1596</c:v>
                </c:pt>
                <c:pt idx="1198">
                  <c:v>1597</c:v>
                </c:pt>
                <c:pt idx="1199">
                  <c:v>1598</c:v>
                </c:pt>
                <c:pt idx="1200">
                  <c:v>1599</c:v>
                </c:pt>
                <c:pt idx="1201">
                  <c:v>1600</c:v>
                </c:pt>
                <c:pt idx="1202">
                  <c:v>1601</c:v>
                </c:pt>
                <c:pt idx="1203">
                  <c:v>1602</c:v>
                </c:pt>
                <c:pt idx="1204">
                  <c:v>1603</c:v>
                </c:pt>
                <c:pt idx="1205">
                  <c:v>1604</c:v>
                </c:pt>
                <c:pt idx="1206">
                  <c:v>1605</c:v>
                </c:pt>
                <c:pt idx="1207">
                  <c:v>1606</c:v>
                </c:pt>
                <c:pt idx="1208">
                  <c:v>1607</c:v>
                </c:pt>
                <c:pt idx="1209">
                  <c:v>1608</c:v>
                </c:pt>
                <c:pt idx="1210">
                  <c:v>1609</c:v>
                </c:pt>
                <c:pt idx="1211">
                  <c:v>1610</c:v>
                </c:pt>
                <c:pt idx="1212">
                  <c:v>1611</c:v>
                </c:pt>
                <c:pt idx="1213">
                  <c:v>1612</c:v>
                </c:pt>
                <c:pt idx="1214">
                  <c:v>1613</c:v>
                </c:pt>
                <c:pt idx="1215">
                  <c:v>1614</c:v>
                </c:pt>
                <c:pt idx="1216">
                  <c:v>1615</c:v>
                </c:pt>
                <c:pt idx="1217">
                  <c:v>1616</c:v>
                </c:pt>
                <c:pt idx="1218">
                  <c:v>1617</c:v>
                </c:pt>
                <c:pt idx="1219">
                  <c:v>1618</c:v>
                </c:pt>
                <c:pt idx="1220">
                  <c:v>1619</c:v>
                </c:pt>
                <c:pt idx="1221">
                  <c:v>1620</c:v>
                </c:pt>
                <c:pt idx="1222">
                  <c:v>1621</c:v>
                </c:pt>
                <c:pt idx="1223">
                  <c:v>1622</c:v>
                </c:pt>
                <c:pt idx="1224">
                  <c:v>1623</c:v>
                </c:pt>
                <c:pt idx="1225">
                  <c:v>1624</c:v>
                </c:pt>
                <c:pt idx="1226">
                  <c:v>1625</c:v>
                </c:pt>
                <c:pt idx="1227">
                  <c:v>1626</c:v>
                </c:pt>
                <c:pt idx="1228">
                  <c:v>1627</c:v>
                </c:pt>
                <c:pt idx="1229">
                  <c:v>1628</c:v>
                </c:pt>
                <c:pt idx="1230">
                  <c:v>1629</c:v>
                </c:pt>
                <c:pt idx="1231">
                  <c:v>1630</c:v>
                </c:pt>
                <c:pt idx="1232">
                  <c:v>1631</c:v>
                </c:pt>
                <c:pt idx="1233">
                  <c:v>1632</c:v>
                </c:pt>
                <c:pt idx="1234">
                  <c:v>1633</c:v>
                </c:pt>
                <c:pt idx="1235">
                  <c:v>1634</c:v>
                </c:pt>
                <c:pt idx="1236">
                  <c:v>1635</c:v>
                </c:pt>
                <c:pt idx="1237">
                  <c:v>1636</c:v>
                </c:pt>
                <c:pt idx="1238">
                  <c:v>1637</c:v>
                </c:pt>
                <c:pt idx="1239">
                  <c:v>1638</c:v>
                </c:pt>
                <c:pt idx="1240">
                  <c:v>1639</c:v>
                </c:pt>
                <c:pt idx="1241">
                  <c:v>1640</c:v>
                </c:pt>
                <c:pt idx="1242">
                  <c:v>1641</c:v>
                </c:pt>
                <c:pt idx="1243">
                  <c:v>1642</c:v>
                </c:pt>
                <c:pt idx="1244">
                  <c:v>1643</c:v>
                </c:pt>
                <c:pt idx="1245">
                  <c:v>1644</c:v>
                </c:pt>
                <c:pt idx="1246">
                  <c:v>1645</c:v>
                </c:pt>
                <c:pt idx="1247">
                  <c:v>1646</c:v>
                </c:pt>
                <c:pt idx="1248">
                  <c:v>1647</c:v>
                </c:pt>
                <c:pt idx="1249">
                  <c:v>1648</c:v>
                </c:pt>
                <c:pt idx="1250">
                  <c:v>1649</c:v>
                </c:pt>
                <c:pt idx="1251">
                  <c:v>1650</c:v>
                </c:pt>
                <c:pt idx="1252">
                  <c:v>1651</c:v>
                </c:pt>
                <c:pt idx="1253">
                  <c:v>1652</c:v>
                </c:pt>
                <c:pt idx="1254">
                  <c:v>1653</c:v>
                </c:pt>
                <c:pt idx="1255">
                  <c:v>1654</c:v>
                </c:pt>
                <c:pt idx="1256">
                  <c:v>1655</c:v>
                </c:pt>
                <c:pt idx="1257">
                  <c:v>1656</c:v>
                </c:pt>
                <c:pt idx="1258">
                  <c:v>1657</c:v>
                </c:pt>
                <c:pt idx="1259">
                  <c:v>1658</c:v>
                </c:pt>
                <c:pt idx="1260">
                  <c:v>1659</c:v>
                </c:pt>
                <c:pt idx="1261">
                  <c:v>1660</c:v>
                </c:pt>
                <c:pt idx="1262">
                  <c:v>1661</c:v>
                </c:pt>
                <c:pt idx="1263">
                  <c:v>1662</c:v>
                </c:pt>
                <c:pt idx="1264">
                  <c:v>1663</c:v>
                </c:pt>
                <c:pt idx="1265">
                  <c:v>1664</c:v>
                </c:pt>
                <c:pt idx="1266">
                  <c:v>1665</c:v>
                </c:pt>
                <c:pt idx="1267">
                  <c:v>1666</c:v>
                </c:pt>
                <c:pt idx="1268">
                  <c:v>1667</c:v>
                </c:pt>
                <c:pt idx="1269">
                  <c:v>1668</c:v>
                </c:pt>
                <c:pt idx="1270">
                  <c:v>1669</c:v>
                </c:pt>
                <c:pt idx="1271">
                  <c:v>1670</c:v>
                </c:pt>
                <c:pt idx="1272">
                  <c:v>1671</c:v>
                </c:pt>
                <c:pt idx="1273">
                  <c:v>1672</c:v>
                </c:pt>
                <c:pt idx="1274">
                  <c:v>1673</c:v>
                </c:pt>
                <c:pt idx="1275">
                  <c:v>1674</c:v>
                </c:pt>
                <c:pt idx="1276">
                  <c:v>1675</c:v>
                </c:pt>
                <c:pt idx="1277">
                  <c:v>1676</c:v>
                </c:pt>
                <c:pt idx="1278">
                  <c:v>1677</c:v>
                </c:pt>
                <c:pt idx="1279">
                  <c:v>1678</c:v>
                </c:pt>
                <c:pt idx="1280">
                  <c:v>1679</c:v>
                </c:pt>
                <c:pt idx="1281">
                  <c:v>1680</c:v>
                </c:pt>
                <c:pt idx="1282">
                  <c:v>1681</c:v>
                </c:pt>
                <c:pt idx="1283">
                  <c:v>1682</c:v>
                </c:pt>
                <c:pt idx="1284">
                  <c:v>1683</c:v>
                </c:pt>
                <c:pt idx="1285">
                  <c:v>1684</c:v>
                </c:pt>
                <c:pt idx="1286">
                  <c:v>1685</c:v>
                </c:pt>
                <c:pt idx="1287">
                  <c:v>1686</c:v>
                </c:pt>
                <c:pt idx="1288">
                  <c:v>1687</c:v>
                </c:pt>
                <c:pt idx="1289">
                  <c:v>1688</c:v>
                </c:pt>
                <c:pt idx="1290">
                  <c:v>1689</c:v>
                </c:pt>
                <c:pt idx="1291">
                  <c:v>1690</c:v>
                </c:pt>
                <c:pt idx="1292">
                  <c:v>1691</c:v>
                </c:pt>
                <c:pt idx="1293">
                  <c:v>1692</c:v>
                </c:pt>
                <c:pt idx="1294">
                  <c:v>1693</c:v>
                </c:pt>
                <c:pt idx="1295">
                  <c:v>1694</c:v>
                </c:pt>
                <c:pt idx="1296">
                  <c:v>1695</c:v>
                </c:pt>
                <c:pt idx="1297">
                  <c:v>1696</c:v>
                </c:pt>
                <c:pt idx="1298">
                  <c:v>1697</c:v>
                </c:pt>
                <c:pt idx="1299">
                  <c:v>1698</c:v>
                </c:pt>
                <c:pt idx="1300">
                  <c:v>1699</c:v>
                </c:pt>
                <c:pt idx="1301">
                  <c:v>1700</c:v>
                </c:pt>
                <c:pt idx="1302">
                  <c:v>1701</c:v>
                </c:pt>
                <c:pt idx="1303">
                  <c:v>1702</c:v>
                </c:pt>
                <c:pt idx="1304">
                  <c:v>1703</c:v>
                </c:pt>
                <c:pt idx="1305">
                  <c:v>1704</c:v>
                </c:pt>
                <c:pt idx="1306">
                  <c:v>1705</c:v>
                </c:pt>
                <c:pt idx="1307">
                  <c:v>1706</c:v>
                </c:pt>
                <c:pt idx="1308">
                  <c:v>1707</c:v>
                </c:pt>
                <c:pt idx="1309">
                  <c:v>1708</c:v>
                </c:pt>
                <c:pt idx="1310">
                  <c:v>1709</c:v>
                </c:pt>
                <c:pt idx="1311">
                  <c:v>1710</c:v>
                </c:pt>
                <c:pt idx="1312">
                  <c:v>1711</c:v>
                </c:pt>
                <c:pt idx="1313">
                  <c:v>1712</c:v>
                </c:pt>
                <c:pt idx="1314">
                  <c:v>1713</c:v>
                </c:pt>
                <c:pt idx="1315">
                  <c:v>1714</c:v>
                </c:pt>
                <c:pt idx="1316">
                  <c:v>1715</c:v>
                </c:pt>
                <c:pt idx="1317">
                  <c:v>1716</c:v>
                </c:pt>
                <c:pt idx="1318">
                  <c:v>1717</c:v>
                </c:pt>
                <c:pt idx="1319">
                  <c:v>1718</c:v>
                </c:pt>
                <c:pt idx="1320">
                  <c:v>1719</c:v>
                </c:pt>
                <c:pt idx="1321">
                  <c:v>1720</c:v>
                </c:pt>
                <c:pt idx="1322">
                  <c:v>1721</c:v>
                </c:pt>
                <c:pt idx="1323">
                  <c:v>1722</c:v>
                </c:pt>
                <c:pt idx="1324">
                  <c:v>1723</c:v>
                </c:pt>
                <c:pt idx="1325">
                  <c:v>1724</c:v>
                </c:pt>
                <c:pt idx="1326">
                  <c:v>1725</c:v>
                </c:pt>
                <c:pt idx="1327">
                  <c:v>1726</c:v>
                </c:pt>
                <c:pt idx="1328">
                  <c:v>1727</c:v>
                </c:pt>
                <c:pt idx="1329">
                  <c:v>1728</c:v>
                </c:pt>
                <c:pt idx="1330">
                  <c:v>1729</c:v>
                </c:pt>
                <c:pt idx="1331">
                  <c:v>1730</c:v>
                </c:pt>
                <c:pt idx="1332">
                  <c:v>1731</c:v>
                </c:pt>
                <c:pt idx="1333">
                  <c:v>1732</c:v>
                </c:pt>
                <c:pt idx="1334">
                  <c:v>1733</c:v>
                </c:pt>
                <c:pt idx="1335">
                  <c:v>1734</c:v>
                </c:pt>
                <c:pt idx="1336">
                  <c:v>1735</c:v>
                </c:pt>
                <c:pt idx="1337">
                  <c:v>1736</c:v>
                </c:pt>
                <c:pt idx="1338">
                  <c:v>1737</c:v>
                </c:pt>
                <c:pt idx="1339">
                  <c:v>1738</c:v>
                </c:pt>
                <c:pt idx="1340">
                  <c:v>1739</c:v>
                </c:pt>
                <c:pt idx="1341">
                  <c:v>1740</c:v>
                </c:pt>
                <c:pt idx="1342">
                  <c:v>1741</c:v>
                </c:pt>
                <c:pt idx="1343">
                  <c:v>1742</c:v>
                </c:pt>
                <c:pt idx="1344">
                  <c:v>1743</c:v>
                </c:pt>
                <c:pt idx="1345">
                  <c:v>1744</c:v>
                </c:pt>
                <c:pt idx="1346">
                  <c:v>1745</c:v>
                </c:pt>
                <c:pt idx="1347">
                  <c:v>1746</c:v>
                </c:pt>
                <c:pt idx="1348">
                  <c:v>1747</c:v>
                </c:pt>
                <c:pt idx="1349">
                  <c:v>1748</c:v>
                </c:pt>
                <c:pt idx="1350">
                  <c:v>1749</c:v>
                </c:pt>
                <c:pt idx="1351">
                  <c:v>1750</c:v>
                </c:pt>
                <c:pt idx="1352">
                  <c:v>1751</c:v>
                </c:pt>
                <c:pt idx="1353">
                  <c:v>1752</c:v>
                </c:pt>
                <c:pt idx="1354">
                  <c:v>1753</c:v>
                </c:pt>
                <c:pt idx="1355">
                  <c:v>1754</c:v>
                </c:pt>
                <c:pt idx="1356">
                  <c:v>1755</c:v>
                </c:pt>
                <c:pt idx="1357">
                  <c:v>1756</c:v>
                </c:pt>
                <c:pt idx="1358">
                  <c:v>1757</c:v>
                </c:pt>
                <c:pt idx="1359">
                  <c:v>1758</c:v>
                </c:pt>
                <c:pt idx="1360">
                  <c:v>1759</c:v>
                </c:pt>
                <c:pt idx="1361">
                  <c:v>1760</c:v>
                </c:pt>
                <c:pt idx="1362">
                  <c:v>1761</c:v>
                </c:pt>
                <c:pt idx="1363">
                  <c:v>1762</c:v>
                </c:pt>
                <c:pt idx="1364">
                  <c:v>1763</c:v>
                </c:pt>
                <c:pt idx="1365">
                  <c:v>1764</c:v>
                </c:pt>
                <c:pt idx="1366">
                  <c:v>1765</c:v>
                </c:pt>
                <c:pt idx="1367">
                  <c:v>1766</c:v>
                </c:pt>
                <c:pt idx="1368">
                  <c:v>1767</c:v>
                </c:pt>
                <c:pt idx="1369">
                  <c:v>1768</c:v>
                </c:pt>
                <c:pt idx="1370">
                  <c:v>1769</c:v>
                </c:pt>
                <c:pt idx="1371">
                  <c:v>1770</c:v>
                </c:pt>
                <c:pt idx="1372">
                  <c:v>1771</c:v>
                </c:pt>
                <c:pt idx="1373">
                  <c:v>1772</c:v>
                </c:pt>
                <c:pt idx="1374">
                  <c:v>1773</c:v>
                </c:pt>
                <c:pt idx="1375">
                  <c:v>1774</c:v>
                </c:pt>
                <c:pt idx="1376">
                  <c:v>1775</c:v>
                </c:pt>
                <c:pt idx="1377">
                  <c:v>1776</c:v>
                </c:pt>
                <c:pt idx="1378">
                  <c:v>1777</c:v>
                </c:pt>
                <c:pt idx="1379">
                  <c:v>1778</c:v>
                </c:pt>
                <c:pt idx="1380">
                  <c:v>1779</c:v>
                </c:pt>
                <c:pt idx="1381">
                  <c:v>1780</c:v>
                </c:pt>
                <c:pt idx="1382">
                  <c:v>1781</c:v>
                </c:pt>
                <c:pt idx="1383">
                  <c:v>1782</c:v>
                </c:pt>
                <c:pt idx="1384">
                  <c:v>1783</c:v>
                </c:pt>
                <c:pt idx="1385">
                  <c:v>1784</c:v>
                </c:pt>
                <c:pt idx="1386">
                  <c:v>1785</c:v>
                </c:pt>
                <c:pt idx="1387">
                  <c:v>1786</c:v>
                </c:pt>
                <c:pt idx="1388">
                  <c:v>1787</c:v>
                </c:pt>
                <c:pt idx="1389">
                  <c:v>1788</c:v>
                </c:pt>
                <c:pt idx="1390">
                  <c:v>1789</c:v>
                </c:pt>
                <c:pt idx="1391">
                  <c:v>1790</c:v>
                </c:pt>
                <c:pt idx="1392">
                  <c:v>1791</c:v>
                </c:pt>
                <c:pt idx="1393">
                  <c:v>1792</c:v>
                </c:pt>
                <c:pt idx="1394">
                  <c:v>1793</c:v>
                </c:pt>
                <c:pt idx="1395">
                  <c:v>1794</c:v>
                </c:pt>
                <c:pt idx="1396">
                  <c:v>1795</c:v>
                </c:pt>
                <c:pt idx="1397">
                  <c:v>1796</c:v>
                </c:pt>
                <c:pt idx="1398">
                  <c:v>1797</c:v>
                </c:pt>
                <c:pt idx="1399">
                  <c:v>1798</c:v>
                </c:pt>
                <c:pt idx="1400">
                  <c:v>1799</c:v>
                </c:pt>
                <c:pt idx="1401">
                  <c:v>1800</c:v>
                </c:pt>
                <c:pt idx="1402">
                  <c:v>1801</c:v>
                </c:pt>
                <c:pt idx="1403">
                  <c:v>1801</c:v>
                </c:pt>
                <c:pt idx="1404">
                  <c:v>1802</c:v>
                </c:pt>
                <c:pt idx="1405">
                  <c:v>1803</c:v>
                </c:pt>
                <c:pt idx="1406">
                  <c:v>1804</c:v>
                </c:pt>
                <c:pt idx="1407">
                  <c:v>1805</c:v>
                </c:pt>
                <c:pt idx="1408">
                  <c:v>1806</c:v>
                </c:pt>
                <c:pt idx="1409">
                  <c:v>1807</c:v>
                </c:pt>
                <c:pt idx="1410">
                  <c:v>1808</c:v>
                </c:pt>
                <c:pt idx="1411">
                  <c:v>1809</c:v>
                </c:pt>
                <c:pt idx="1412">
                  <c:v>1810</c:v>
                </c:pt>
                <c:pt idx="1413">
                  <c:v>1811</c:v>
                </c:pt>
                <c:pt idx="1414">
                  <c:v>1812</c:v>
                </c:pt>
                <c:pt idx="1415">
                  <c:v>1813</c:v>
                </c:pt>
                <c:pt idx="1416">
                  <c:v>1814</c:v>
                </c:pt>
                <c:pt idx="1417">
                  <c:v>1815</c:v>
                </c:pt>
                <c:pt idx="1418">
                  <c:v>1816</c:v>
                </c:pt>
                <c:pt idx="1419">
                  <c:v>1817</c:v>
                </c:pt>
                <c:pt idx="1420">
                  <c:v>1818</c:v>
                </c:pt>
                <c:pt idx="1421">
                  <c:v>1819</c:v>
                </c:pt>
                <c:pt idx="1422">
                  <c:v>1820</c:v>
                </c:pt>
                <c:pt idx="1423">
                  <c:v>1821</c:v>
                </c:pt>
                <c:pt idx="1424">
                  <c:v>1822</c:v>
                </c:pt>
                <c:pt idx="1425">
                  <c:v>1823</c:v>
                </c:pt>
                <c:pt idx="1426">
                  <c:v>1824</c:v>
                </c:pt>
                <c:pt idx="1427">
                  <c:v>1825</c:v>
                </c:pt>
                <c:pt idx="1428">
                  <c:v>1826</c:v>
                </c:pt>
                <c:pt idx="1429">
                  <c:v>1827</c:v>
                </c:pt>
                <c:pt idx="1430">
                  <c:v>1828</c:v>
                </c:pt>
                <c:pt idx="1431">
                  <c:v>1829</c:v>
                </c:pt>
                <c:pt idx="1432">
                  <c:v>1830</c:v>
                </c:pt>
                <c:pt idx="1433">
                  <c:v>1831</c:v>
                </c:pt>
                <c:pt idx="1434">
                  <c:v>1832</c:v>
                </c:pt>
                <c:pt idx="1435">
                  <c:v>1833</c:v>
                </c:pt>
                <c:pt idx="1436">
                  <c:v>1834</c:v>
                </c:pt>
                <c:pt idx="1437">
                  <c:v>1835</c:v>
                </c:pt>
                <c:pt idx="1438">
                  <c:v>1836</c:v>
                </c:pt>
                <c:pt idx="1439">
                  <c:v>1837</c:v>
                </c:pt>
                <c:pt idx="1440">
                  <c:v>1838</c:v>
                </c:pt>
                <c:pt idx="1441">
                  <c:v>1839</c:v>
                </c:pt>
                <c:pt idx="1442">
                  <c:v>1840</c:v>
                </c:pt>
                <c:pt idx="1443">
                  <c:v>1841</c:v>
                </c:pt>
                <c:pt idx="1444">
                  <c:v>1842</c:v>
                </c:pt>
                <c:pt idx="1445">
                  <c:v>1843</c:v>
                </c:pt>
                <c:pt idx="1446">
                  <c:v>1844</c:v>
                </c:pt>
                <c:pt idx="1447">
                  <c:v>1845</c:v>
                </c:pt>
                <c:pt idx="1448">
                  <c:v>1846</c:v>
                </c:pt>
                <c:pt idx="1449">
                  <c:v>1847</c:v>
                </c:pt>
                <c:pt idx="1450">
                  <c:v>1848</c:v>
                </c:pt>
                <c:pt idx="1451">
                  <c:v>1849</c:v>
                </c:pt>
                <c:pt idx="1452">
                  <c:v>1850</c:v>
                </c:pt>
                <c:pt idx="1453">
                  <c:v>1851</c:v>
                </c:pt>
                <c:pt idx="1454">
                  <c:v>1852</c:v>
                </c:pt>
                <c:pt idx="1455">
                  <c:v>1853</c:v>
                </c:pt>
                <c:pt idx="1456">
                  <c:v>1854</c:v>
                </c:pt>
                <c:pt idx="1457">
                  <c:v>1855</c:v>
                </c:pt>
                <c:pt idx="1458">
                  <c:v>1856</c:v>
                </c:pt>
                <c:pt idx="1459">
                  <c:v>1857</c:v>
                </c:pt>
                <c:pt idx="1460">
                  <c:v>1858</c:v>
                </c:pt>
                <c:pt idx="1461">
                  <c:v>1859</c:v>
                </c:pt>
                <c:pt idx="1462">
                  <c:v>1860</c:v>
                </c:pt>
                <c:pt idx="1463">
                  <c:v>1861</c:v>
                </c:pt>
                <c:pt idx="1464">
                  <c:v>1862</c:v>
                </c:pt>
                <c:pt idx="1465">
                  <c:v>1863</c:v>
                </c:pt>
                <c:pt idx="1466">
                  <c:v>1864</c:v>
                </c:pt>
                <c:pt idx="1467">
                  <c:v>1865</c:v>
                </c:pt>
                <c:pt idx="1468">
                  <c:v>1866</c:v>
                </c:pt>
                <c:pt idx="1469">
                  <c:v>1867</c:v>
                </c:pt>
                <c:pt idx="1470">
                  <c:v>1868</c:v>
                </c:pt>
                <c:pt idx="1471">
                  <c:v>1869</c:v>
                </c:pt>
                <c:pt idx="1472">
                  <c:v>1870</c:v>
                </c:pt>
                <c:pt idx="1473">
                  <c:v>1871</c:v>
                </c:pt>
                <c:pt idx="1474">
                  <c:v>1872</c:v>
                </c:pt>
                <c:pt idx="1475">
                  <c:v>1873</c:v>
                </c:pt>
                <c:pt idx="1476">
                  <c:v>1874</c:v>
                </c:pt>
                <c:pt idx="1477">
                  <c:v>1875</c:v>
                </c:pt>
                <c:pt idx="1478">
                  <c:v>1876</c:v>
                </c:pt>
                <c:pt idx="1479">
                  <c:v>1877</c:v>
                </c:pt>
                <c:pt idx="1480">
                  <c:v>1878</c:v>
                </c:pt>
                <c:pt idx="1481">
                  <c:v>1879</c:v>
                </c:pt>
                <c:pt idx="1482">
                  <c:v>1880</c:v>
                </c:pt>
                <c:pt idx="1483">
                  <c:v>1881</c:v>
                </c:pt>
                <c:pt idx="1484">
                  <c:v>1882</c:v>
                </c:pt>
                <c:pt idx="1485">
                  <c:v>1883</c:v>
                </c:pt>
                <c:pt idx="1486">
                  <c:v>1884</c:v>
                </c:pt>
                <c:pt idx="1487">
                  <c:v>1885</c:v>
                </c:pt>
                <c:pt idx="1488">
                  <c:v>1886</c:v>
                </c:pt>
                <c:pt idx="1489">
                  <c:v>1887</c:v>
                </c:pt>
                <c:pt idx="1490">
                  <c:v>1888</c:v>
                </c:pt>
                <c:pt idx="1491">
                  <c:v>1889</c:v>
                </c:pt>
                <c:pt idx="1492">
                  <c:v>1890</c:v>
                </c:pt>
                <c:pt idx="1493">
                  <c:v>1891</c:v>
                </c:pt>
                <c:pt idx="1494">
                  <c:v>1892</c:v>
                </c:pt>
                <c:pt idx="1495">
                  <c:v>1893</c:v>
                </c:pt>
                <c:pt idx="1496">
                  <c:v>1894</c:v>
                </c:pt>
                <c:pt idx="1497">
                  <c:v>1895</c:v>
                </c:pt>
                <c:pt idx="1498">
                  <c:v>1896</c:v>
                </c:pt>
                <c:pt idx="1499">
                  <c:v>1897</c:v>
                </c:pt>
                <c:pt idx="1500">
                  <c:v>1898</c:v>
                </c:pt>
                <c:pt idx="1501">
                  <c:v>1899</c:v>
                </c:pt>
                <c:pt idx="1502">
                  <c:v>1900</c:v>
                </c:pt>
                <c:pt idx="1503">
                  <c:v>1901</c:v>
                </c:pt>
                <c:pt idx="1504">
                  <c:v>1902</c:v>
                </c:pt>
                <c:pt idx="1505">
                  <c:v>1903</c:v>
                </c:pt>
                <c:pt idx="1506">
                  <c:v>1904</c:v>
                </c:pt>
                <c:pt idx="1507">
                  <c:v>1905</c:v>
                </c:pt>
                <c:pt idx="1508">
                  <c:v>1906</c:v>
                </c:pt>
                <c:pt idx="1509">
                  <c:v>1907</c:v>
                </c:pt>
                <c:pt idx="1510">
                  <c:v>1908</c:v>
                </c:pt>
                <c:pt idx="1511">
                  <c:v>1909</c:v>
                </c:pt>
                <c:pt idx="1512">
                  <c:v>1910</c:v>
                </c:pt>
                <c:pt idx="1513">
                  <c:v>1911</c:v>
                </c:pt>
                <c:pt idx="1514">
                  <c:v>1912</c:v>
                </c:pt>
                <c:pt idx="1515">
                  <c:v>1913</c:v>
                </c:pt>
                <c:pt idx="1516">
                  <c:v>1914</c:v>
                </c:pt>
                <c:pt idx="1517">
                  <c:v>1915</c:v>
                </c:pt>
                <c:pt idx="1518">
                  <c:v>1916</c:v>
                </c:pt>
                <c:pt idx="1519">
                  <c:v>1917</c:v>
                </c:pt>
                <c:pt idx="1520">
                  <c:v>1918</c:v>
                </c:pt>
                <c:pt idx="1521">
                  <c:v>1919</c:v>
                </c:pt>
                <c:pt idx="1522">
                  <c:v>1920</c:v>
                </c:pt>
                <c:pt idx="1523">
                  <c:v>1921</c:v>
                </c:pt>
                <c:pt idx="1524">
                  <c:v>1922</c:v>
                </c:pt>
                <c:pt idx="1525">
                  <c:v>1923</c:v>
                </c:pt>
                <c:pt idx="1526">
                  <c:v>1924</c:v>
                </c:pt>
                <c:pt idx="1527">
                  <c:v>1925</c:v>
                </c:pt>
                <c:pt idx="1528">
                  <c:v>1926</c:v>
                </c:pt>
                <c:pt idx="1529">
                  <c:v>1927</c:v>
                </c:pt>
                <c:pt idx="1530">
                  <c:v>1928</c:v>
                </c:pt>
                <c:pt idx="1531">
                  <c:v>1929</c:v>
                </c:pt>
                <c:pt idx="1532">
                  <c:v>1930</c:v>
                </c:pt>
                <c:pt idx="1533">
                  <c:v>1931</c:v>
                </c:pt>
                <c:pt idx="1534">
                  <c:v>1932</c:v>
                </c:pt>
                <c:pt idx="1535">
                  <c:v>1933</c:v>
                </c:pt>
                <c:pt idx="1536">
                  <c:v>1934</c:v>
                </c:pt>
                <c:pt idx="1537">
                  <c:v>1935</c:v>
                </c:pt>
                <c:pt idx="1538">
                  <c:v>1936</c:v>
                </c:pt>
                <c:pt idx="1539">
                  <c:v>1937</c:v>
                </c:pt>
                <c:pt idx="1540">
                  <c:v>1938</c:v>
                </c:pt>
                <c:pt idx="1541">
                  <c:v>1939</c:v>
                </c:pt>
                <c:pt idx="1542">
                  <c:v>1940</c:v>
                </c:pt>
                <c:pt idx="1543">
                  <c:v>1941</c:v>
                </c:pt>
                <c:pt idx="1544">
                  <c:v>1942</c:v>
                </c:pt>
                <c:pt idx="1545">
                  <c:v>1943</c:v>
                </c:pt>
                <c:pt idx="1546">
                  <c:v>1944</c:v>
                </c:pt>
                <c:pt idx="1547">
                  <c:v>1945</c:v>
                </c:pt>
                <c:pt idx="1548">
                  <c:v>1946</c:v>
                </c:pt>
                <c:pt idx="1549">
                  <c:v>1947</c:v>
                </c:pt>
                <c:pt idx="1550">
                  <c:v>1948</c:v>
                </c:pt>
                <c:pt idx="1551">
                  <c:v>1949</c:v>
                </c:pt>
                <c:pt idx="1552">
                  <c:v>1950</c:v>
                </c:pt>
                <c:pt idx="1553">
                  <c:v>1951</c:v>
                </c:pt>
                <c:pt idx="1554">
                  <c:v>1952</c:v>
                </c:pt>
                <c:pt idx="1555">
                  <c:v>1953</c:v>
                </c:pt>
                <c:pt idx="1556">
                  <c:v>1954</c:v>
                </c:pt>
                <c:pt idx="1557">
                  <c:v>1955</c:v>
                </c:pt>
                <c:pt idx="1558">
                  <c:v>1956</c:v>
                </c:pt>
                <c:pt idx="1559">
                  <c:v>1957</c:v>
                </c:pt>
                <c:pt idx="1560">
                  <c:v>1958</c:v>
                </c:pt>
                <c:pt idx="1561">
                  <c:v>1959</c:v>
                </c:pt>
                <c:pt idx="1562">
                  <c:v>1960</c:v>
                </c:pt>
                <c:pt idx="1563">
                  <c:v>1961</c:v>
                </c:pt>
                <c:pt idx="1564">
                  <c:v>1962</c:v>
                </c:pt>
                <c:pt idx="1565">
                  <c:v>1963</c:v>
                </c:pt>
                <c:pt idx="1566">
                  <c:v>1964</c:v>
                </c:pt>
                <c:pt idx="1567">
                  <c:v>1965</c:v>
                </c:pt>
                <c:pt idx="1568">
                  <c:v>1966</c:v>
                </c:pt>
                <c:pt idx="1569">
                  <c:v>1967</c:v>
                </c:pt>
                <c:pt idx="1570">
                  <c:v>1968</c:v>
                </c:pt>
                <c:pt idx="1571">
                  <c:v>1969</c:v>
                </c:pt>
                <c:pt idx="1572">
                  <c:v>1970</c:v>
                </c:pt>
                <c:pt idx="1573">
                  <c:v>1971</c:v>
                </c:pt>
                <c:pt idx="1574">
                  <c:v>1972</c:v>
                </c:pt>
                <c:pt idx="1575">
                  <c:v>1973</c:v>
                </c:pt>
                <c:pt idx="1576">
                  <c:v>1974</c:v>
                </c:pt>
                <c:pt idx="1577">
                  <c:v>1975</c:v>
                </c:pt>
                <c:pt idx="1578">
                  <c:v>1976</c:v>
                </c:pt>
                <c:pt idx="1579">
                  <c:v>1977</c:v>
                </c:pt>
                <c:pt idx="1580">
                  <c:v>1978</c:v>
                </c:pt>
                <c:pt idx="1581">
                  <c:v>1979</c:v>
                </c:pt>
                <c:pt idx="1582">
                  <c:v>1980</c:v>
                </c:pt>
                <c:pt idx="1583">
                  <c:v>1981</c:v>
                </c:pt>
                <c:pt idx="1584">
                  <c:v>1982</c:v>
                </c:pt>
                <c:pt idx="1585">
                  <c:v>1983</c:v>
                </c:pt>
                <c:pt idx="1586">
                  <c:v>1984</c:v>
                </c:pt>
                <c:pt idx="1587">
                  <c:v>1985</c:v>
                </c:pt>
                <c:pt idx="1588">
                  <c:v>1986</c:v>
                </c:pt>
                <c:pt idx="1589">
                  <c:v>1987</c:v>
                </c:pt>
                <c:pt idx="1590">
                  <c:v>1988</c:v>
                </c:pt>
                <c:pt idx="1591">
                  <c:v>1989</c:v>
                </c:pt>
                <c:pt idx="1592">
                  <c:v>1990</c:v>
                </c:pt>
                <c:pt idx="1593">
                  <c:v>1991</c:v>
                </c:pt>
                <c:pt idx="1594">
                  <c:v>1992</c:v>
                </c:pt>
                <c:pt idx="1595">
                  <c:v>1993</c:v>
                </c:pt>
                <c:pt idx="1596">
                  <c:v>1994</c:v>
                </c:pt>
                <c:pt idx="1597">
                  <c:v>1995</c:v>
                </c:pt>
                <c:pt idx="1598">
                  <c:v>1996</c:v>
                </c:pt>
                <c:pt idx="1599">
                  <c:v>1997</c:v>
                </c:pt>
                <c:pt idx="1600">
                  <c:v>1998</c:v>
                </c:pt>
                <c:pt idx="1601">
                  <c:v>1999</c:v>
                </c:pt>
                <c:pt idx="1602">
                  <c:v>2000</c:v>
                </c:pt>
                <c:pt idx="1603">
                  <c:v>2001</c:v>
                </c:pt>
                <c:pt idx="1604">
                  <c:v>2002</c:v>
                </c:pt>
                <c:pt idx="1605">
                  <c:v>2003</c:v>
                </c:pt>
                <c:pt idx="1606">
                  <c:v>2004</c:v>
                </c:pt>
                <c:pt idx="1607">
                  <c:v>2005</c:v>
                </c:pt>
                <c:pt idx="1608">
                  <c:v>2006</c:v>
                </c:pt>
                <c:pt idx="1609">
                  <c:v>2007</c:v>
                </c:pt>
                <c:pt idx="1610">
                  <c:v>2008</c:v>
                </c:pt>
                <c:pt idx="1611">
                  <c:v>2009</c:v>
                </c:pt>
                <c:pt idx="1612">
                  <c:v>2010</c:v>
                </c:pt>
                <c:pt idx="1613">
                  <c:v>2011</c:v>
                </c:pt>
                <c:pt idx="1614">
                  <c:v>2012</c:v>
                </c:pt>
                <c:pt idx="1615">
                  <c:v>2013</c:v>
                </c:pt>
                <c:pt idx="1616">
                  <c:v>2014</c:v>
                </c:pt>
                <c:pt idx="1617">
                  <c:v>2015</c:v>
                </c:pt>
                <c:pt idx="1618">
                  <c:v>2016</c:v>
                </c:pt>
                <c:pt idx="1619">
                  <c:v>2017</c:v>
                </c:pt>
                <c:pt idx="1620">
                  <c:v>2018</c:v>
                </c:pt>
                <c:pt idx="1621">
                  <c:v>2019</c:v>
                </c:pt>
                <c:pt idx="1622">
                  <c:v>2020</c:v>
                </c:pt>
                <c:pt idx="1623">
                  <c:v>2021</c:v>
                </c:pt>
                <c:pt idx="1624">
                  <c:v>2022</c:v>
                </c:pt>
                <c:pt idx="1625">
                  <c:v>2023</c:v>
                </c:pt>
                <c:pt idx="1626">
                  <c:v>2024</c:v>
                </c:pt>
                <c:pt idx="1627">
                  <c:v>2025</c:v>
                </c:pt>
                <c:pt idx="1628">
                  <c:v>2026</c:v>
                </c:pt>
                <c:pt idx="1629">
                  <c:v>2027</c:v>
                </c:pt>
                <c:pt idx="1630">
                  <c:v>2028</c:v>
                </c:pt>
                <c:pt idx="1631">
                  <c:v>2029</c:v>
                </c:pt>
                <c:pt idx="1632">
                  <c:v>2030</c:v>
                </c:pt>
                <c:pt idx="1633">
                  <c:v>2031</c:v>
                </c:pt>
                <c:pt idx="1634">
                  <c:v>2032</c:v>
                </c:pt>
                <c:pt idx="1635">
                  <c:v>2033</c:v>
                </c:pt>
                <c:pt idx="1636">
                  <c:v>2034</c:v>
                </c:pt>
                <c:pt idx="1637">
                  <c:v>2035</c:v>
                </c:pt>
                <c:pt idx="1638">
                  <c:v>2036</c:v>
                </c:pt>
                <c:pt idx="1639">
                  <c:v>2037</c:v>
                </c:pt>
                <c:pt idx="1640">
                  <c:v>2038</c:v>
                </c:pt>
                <c:pt idx="1641">
                  <c:v>2039</c:v>
                </c:pt>
                <c:pt idx="1642">
                  <c:v>2040</c:v>
                </c:pt>
                <c:pt idx="1643">
                  <c:v>2041</c:v>
                </c:pt>
                <c:pt idx="1644">
                  <c:v>2042</c:v>
                </c:pt>
                <c:pt idx="1645">
                  <c:v>2043</c:v>
                </c:pt>
                <c:pt idx="1646">
                  <c:v>2044</c:v>
                </c:pt>
                <c:pt idx="1647">
                  <c:v>2045</c:v>
                </c:pt>
                <c:pt idx="1648">
                  <c:v>2046</c:v>
                </c:pt>
                <c:pt idx="1649">
                  <c:v>2047</c:v>
                </c:pt>
                <c:pt idx="1650">
                  <c:v>2048</c:v>
                </c:pt>
                <c:pt idx="1651">
                  <c:v>2049</c:v>
                </c:pt>
                <c:pt idx="1652">
                  <c:v>2050</c:v>
                </c:pt>
                <c:pt idx="1653">
                  <c:v>2051</c:v>
                </c:pt>
                <c:pt idx="1654">
                  <c:v>2052</c:v>
                </c:pt>
                <c:pt idx="1655">
                  <c:v>2053</c:v>
                </c:pt>
                <c:pt idx="1656">
                  <c:v>2054</c:v>
                </c:pt>
                <c:pt idx="1657">
                  <c:v>2055</c:v>
                </c:pt>
                <c:pt idx="1658">
                  <c:v>2056</c:v>
                </c:pt>
                <c:pt idx="1659">
                  <c:v>2057</c:v>
                </c:pt>
                <c:pt idx="1660">
                  <c:v>2058</c:v>
                </c:pt>
                <c:pt idx="1661">
                  <c:v>2059</c:v>
                </c:pt>
                <c:pt idx="1662">
                  <c:v>2060</c:v>
                </c:pt>
                <c:pt idx="1663">
                  <c:v>2061</c:v>
                </c:pt>
                <c:pt idx="1664">
                  <c:v>2062</c:v>
                </c:pt>
                <c:pt idx="1665">
                  <c:v>2063</c:v>
                </c:pt>
                <c:pt idx="1666">
                  <c:v>2064</c:v>
                </c:pt>
                <c:pt idx="1667">
                  <c:v>2065</c:v>
                </c:pt>
                <c:pt idx="1668">
                  <c:v>2066</c:v>
                </c:pt>
                <c:pt idx="1669">
                  <c:v>2067</c:v>
                </c:pt>
                <c:pt idx="1670">
                  <c:v>2068</c:v>
                </c:pt>
                <c:pt idx="1671">
                  <c:v>2069</c:v>
                </c:pt>
                <c:pt idx="1672">
                  <c:v>2070</c:v>
                </c:pt>
                <c:pt idx="1673">
                  <c:v>2071</c:v>
                </c:pt>
                <c:pt idx="1674">
                  <c:v>2072</c:v>
                </c:pt>
                <c:pt idx="1675">
                  <c:v>2073</c:v>
                </c:pt>
                <c:pt idx="1676">
                  <c:v>2074</c:v>
                </c:pt>
                <c:pt idx="1677">
                  <c:v>2075</c:v>
                </c:pt>
                <c:pt idx="1678">
                  <c:v>2076</c:v>
                </c:pt>
                <c:pt idx="1679">
                  <c:v>2077</c:v>
                </c:pt>
                <c:pt idx="1680">
                  <c:v>2078</c:v>
                </c:pt>
                <c:pt idx="1681">
                  <c:v>2079</c:v>
                </c:pt>
                <c:pt idx="1682">
                  <c:v>2080</c:v>
                </c:pt>
                <c:pt idx="1683">
                  <c:v>2081</c:v>
                </c:pt>
                <c:pt idx="1684">
                  <c:v>2082</c:v>
                </c:pt>
                <c:pt idx="1685">
                  <c:v>2083</c:v>
                </c:pt>
                <c:pt idx="1686">
                  <c:v>2084</c:v>
                </c:pt>
                <c:pt idx="1687">
                  <c:v>2085</c:v>
                </c:pt>
                <c:pt idx="1688">
                  <c:v>2086</c:v>
                </c:pt>
                <c:pt idx="1689">
                  <c:v>2087</c:v>
                </c:pt>
                <c:pt idx="1690">
                  <c:v>2088</c:v>
                </c:pt>
                <c:pt idx="1691">
                  <c:v>2089</c:v>
                </c:pt>
                <c:pt idx="1692">
                  <c:v>2090</c:v>
                </c:pt>
                <c:pt idx="1693">
                  <c:v>2091</c:v>
                </c:pt>
                <c:pt idx="1694">
                  <c:v>2092</c:v>
                </c:pt>
                <c:pt idx="1695">
                  <c:v>2093</c:v>
                </c:pt>
                <c:pt idx="1696">
                  <c:v>2094</c:v>
                </c:pt>
                <c:pt idx="1697">
                  <c:v>2095</c:v>
                </c:pt>
                <c:pt idx="1698">
                  <c:v>2096</c:v>
                </c:pt>
                <c:pt idx="1699">
                  <c:v>2097</c:v>
                </c:pt>
                <c:pt idx="1700">
                  <c:v>2098</c:v>
                </c:pt>
                <c:pt idx="1701">
                  <c:v>2099</c:v>
                </c:pt>
                <c:pt idx="1702">
                  <c:v>2100</c:v>
                </c:pt>
                <c:pt idx="1703">
                  <c:v>2101</c:v>
                </c:pt>
                <c:pt idx="1704">
                  <c:v>2102</c:v>
                </c:pt>
                <c:pt idx="1705">
                  <c:v>2103</c:v>
                </c:pt>
                <c:pt idx="1706">
                  <c:v>2104</c:v>
                </c:pt>
                <c:pt idx="1707">
                  <c:v>2105</c:v>
                </c:pt>
                <c:pt idx="1708">
                  <c:v>2106</c:v>
                </c:pt>
                <c:pt idx="1709">
                  <c:v>2107</c:v>
                </c:pt>
                <c:pt idx="1710">
                  <c:v>2108</c:v>
                </c:pt>
                <c:pt idx="1711">
                  <c:v>2109</c:v>
                </c:pt>
                <c:pt idx="1712">
                  <c:v>2110</c:v>
                </c:pt>
                <c:pt idx="1713">
                  <c:v>2111</c:v>
                </c:pt>
                <c:pt idx="1714">
                  <c:v>2112</c:v>
                </c:pt>
                <c:pt idx="1715">
                  <c:v>2113</c:v>
                </c:pt>
                <c:pt idx="1716">
                  <c:v>2114</c:v>
                </c:pt>
                <c:pt idx="1717">
                  <c:v>2115</c:v>
                </c:pt>
                <c:pt idx="1718">
                  <c:v>2116</c:v>
                </c:pt>
                <c:pt idx="1719">
                  <c:v>2117</c:v>
                </c:pt>
                <c:pt idx="1720">
                  <c:v>2118</c:v>
                </c:pt>
                <c:pt idx="1721">
                  <c:v>2119</c:v>
                </c:pt>
                <c:pt idx="1722">
                  <c:v>2120</c:v>
                </c:pt>
                <c:pt idx="1723">
                  <c:v>2121</c:v>
                </c:pt>
                <c:pt idx="1724">
                  <c:v>2122</c:v>
                </c:pt>
                <c:pt idx="1725">
                  <c:v>2123</c:v>
                </c:pt>
                <c:pt idx="1726">
                  <c:v>2124</c:v>
                </c:pt>
                <c:pt idx="1727">
                  <c:v>2125</c:v>
                </c:pt>
                <c:pt idx="1728">
                  <c:v>2126</c:v>
                </c:pt>
                <c:pt idx="1729">
                  <c:v>2127</c:v>
                </c:pt>
                <c:pt idx="1730">
                  <c:v>2128</c:v>
                </c:pt>
                <c:pt idx="1731">
                  <c:v>2129</c:v>
                </c:pt>
                <c:pt idx="1732">
                  <c:v>2130</c:v>
                </c:pt>
                <c:pt idx="1733">
                  <c:v>2131</c:v>
                </c:pt>
                <c:pt idx="1734">
                  <c:v>2132</c:v>
                </c:pt>
                <c:pt idx="1735">
                  <c:v>2133</c:v>
                </c:pt>
                <c:pt idx="1736">
                  <c:v>2134</c:v>
                </c:pt>
                <c:pt idx="1737">
                  <c:v>2135</c:v>
                </c:pt>
                <c:pt idx="1738">
                  <c:v>2136</c:v>
                </c:pt>
                <c:pt idx="1739">
                  <c:v>2137</c:v>
                </c:pt>
                <c:pt idx="1740">
                  <c:v>2138</c:v>
                </c:pt>
                <c:pt idx="1741">
                  <c:v>2139</c:v>
                </c:pt>
                <c:pt idx="1742">
                  <c:v>2140</c:v>
                </c:pt>
                <c:pt idx="1743">
                  <c:v>2141</c:v>
                </c:pt>
                <c:pt idx="1744">
                  <c:v>2142</c:v>
                </c:pt>
                <c:pt idx="1745">
                  <c:v>2143</c:v>
                </c:pt>
                <c:pt idx="1746">
                  <c:v>2144</c:v>
                </c:pt>
                <c:pt idx="1747">
                  <c:v>2145</c:v>
                </c:pt>
                <c:pt idx="1748">
                  <c:v>2146</c:v>
                </c:pt>
                <c:pt idx="1749">
                  <c:v>2147</c:v>
                </c:pt>
                <c:pt idx="1750">
                  <c:v>2148</c:v>
                </c:pt>
                <c:pt idx="1751">
                  <c:v>2149</c:v>
                </c:pt>
                <c:pt idx="1752">
                  <c:v>2150</c:v>
                </c:pt>
                <c:pt idx="1753">
                  <c:v>2151</c:v>
                </c:pt>
                <c:pt idx="1754">
                  <c:v>2152</c:v>
                </c:pt>
                <c:pt idx="1755">
                  <c:v>2153</c:v>
                </c:pt>
                <c:pt idx="1756">
                  <c:v>2154</c:v>
                </c:pt>
                <c:pt idx="1757">
                  <c:v>2155</c:v>
                </c:pt>
                <c:pt idx="1758">
                  <c:v>2156</c:v>
                </c:pt>
                <c:pt idx="1759">
                  <c:v>2157</c:v>
                </c:pt>
                <c:pt idx="1760">
                  <c:v>2158</c:v>
                </c:pt>
                <c:pt idx="1761">
                  <c:v>2159</c:v>
                </c:pt>
                <c:pt idx="1762">
                  <c:v>2160</c:v>
                </c:pt>
                <c:pt idx="1763">
                  <c:v>2161</c:v>
                </c:pt>
                <c:pt idx="1764">
                  <c:v>2162</c:v>
                </c:pt>
                <c:pt idx="1765">
                  <c:v>2163</c:v>
                </c:pt>
                <c:pt idx="1766">
                  <c:v>2164</c:v>
                </c:pt>
                <c:pt idx="1767">
                  <c:v>2165</c:v>
                </c:pt>
                <c:pt idx="1768">
                  <c:v>2166</c:v>
                </c:pt>
                <c:pt idx="1769">
                  <c:v>2167</c:v>
                </c:pt>
                <c:pt idx="1770">
                  <c:v>2168</c:v>
                </c:pt>
                <c:pt idx="1771">
                  <c:v>2169</c:v>
                </c:pt>
                <c:pt idx="1772">
                  <c:v>2170</c:v>
                </c:pt>
                <c:pt idx="1773">
                  <c:v>2171</c:v>
                </c:pt>
                <c:pt idx="1774">
                  <c:v>2172</c:v>
                </c:pt>
                <c:pt idx="1775">
                  <c:v>2173</c:v>
                </c:pt>
                <c:pt idx="1776">
                  <c:v>2174</c:v>
                </c:pt>
                <c:pt idx="1777">
                  <c:v>2175</c:v>
                </c:pt>
                <c:pt idx="1778">
                  <c:v>2176</c:v>
                </c:pt>
                <c:pt idx="1779">
                  <c:v>2177</c:v>
                </c:pt>
                <c:pt idx="1780">
                  <c:v>2178</c:v>
                </c:pt>
                <c:pt idx="1781">
                  <c:v>2179</c:v>
                </c:pt>
                <c:pt idx="1782">
                  <c:v>2180</c:v>
                </c:pt>
                <c:pt idx="1783">
                  <c:v>2181</c:v>
                </c:pt>
                <c:pt idx="1784">
                  <c:v>2182</c:v>
                </c:pt>
                <c:pt idx="1785">
                  <c:v>2183</c:v>
                </c:pt>
                <c:pt idx="1786">
                  <c:v>2184</c:v>
                </c:pt>
                <c:pt idx="1787">
                  <c:v>2185</c:v>
                </c:pt>
                <c:pt idx="1788">
                  <c:v>2186</c:v>
                </c:pt>
                <c:pt idx="1789">
                  <c:v>2187</c:v>
                </c:pt>
                <c:pt idx="1790">
                  <c:v>2188</c:v>
                </c:pt>
                <c:pt idx="1791">
                  <c:v>2189</c:v>
                </c:pt>
                <c:pt idx="1792">
                  <c:v>2190</c:v>
                </c:pt>
                <c:pt idx="1793">
                  <c:v>2191</c:v>
                </c:pt>
                <c:pt idx="1794">
                  <c:v>2192</c:v>
                </c:pt>
                <c:pt idx="1795">
                  <c:v>2193</c:v>
                </c:pt>
                <c:pt idx="1796">
                  <c:v>2194</c:v>
                </c:pt>
                <c:pt idx="1797">
                  <c:v>2195</c:v>
                </c:pt>
                <c:pt idx="1798">
                  <c:v>2196</c:v>
                </c:pt>
                <c:pt idx="1799">
                  <c:v>2197</c:v>
                </c:pt>
                <c:pt idx="1800">
                  <c:v>2198</c:v>
                </c:pt>
                <c:pt idx="1801">
                  <c:v>2199</c:v>
                </c:pt>
                <c:pt idx="1802">
                  <c:v>2200</c:v>
                </c:pt>
                <c:pt idx="1803">
                  <c:v>2201</c:v>
                </c:pt>
                <c:pt idx="1804">
                  <c:v>2202</c:v>
                </c:pt>
                <c:pt idx="1805">
                  <c:v>2203</c:v>
                </c:pt>
                <c:pt idx="1806">
                  <c:v>2204</c:v>
                </c:pt>
                <c:pt idx="1807">
                  <c:v>2205</c:v>
                </c:pt>
                <c:pt idx="1808">
                  <c:v>2206</c:v>
                </c:pt>
                <c:pt idx="1809">
                  <c:v>2207</c:v>
                </c:pt>
                <c:pt idx="1810">
                  <c:v>2208</c:v>
                </c:pt>
                <c:pt idx="1811">
                  <c:v>2209</c:v>
                </c:pt>
                <c:pt idx="1812">
                  <c:v>2210</c:v>
                </c:pt>
                <c:pt idx="1813">
                  <c:v>2211</c:v>
                </c:pt>
                <c:pt idx="1814">
                  <c:v>2212</c:v>
                </c:pt>
                <c:pt idx="1815">
                  <c:v>2213</c:v>
                </c:pt>
                <c:pt idx="1816">
                  <c:v>2214</c:v>
                </c:pt>
                <c:pt idx="1817">
                  <c:v>2215</c:v>
                </c:pt>
                <c:pt idx="1818">
                  <c:v>2216</c:v>
                </c:pt>
                <c:pt idx="1819">
                  <c:v>2217</c:v>
                </c:pt>
                <c:pt idx="1820">
                  <c:v>2218</c:v>
                </c:pt>
                <c:pt idx="1821">
                  <c:v>2219</c:v>
                </c:pt>
                <c:pt idx="1822">
                  <c:v>2220</c:v>
                </c:pt>
                <c:pt idx="1823">
                  <c:v>2221</c:v>
                </c:pt>
                <c:pt idx="1824">
                  <c:v>2222</c:v>
                </c:pt>
                <c:pt idx="1825">
                  <c:v>2223</c:v>
                </c:pt>
                <c:pt idx="1826">
                  <c:v>2224</c:v>
                </c:pt>
                <c:pt idx="1827">
                  <c:v>2225</c:v>
                </c:pt>
                <c:pt idx="1828">
                  <c:v>2226</c:v>
                </c:pt>
                <c:pt idx="1829">
                  <c:v>2227</c:v>
                </c:pt>
                <c:pt idx="1830">
                  <c:v>2228</c:v>
                </c:pt>
                <c:pt idx="1831">
                  <c:v>2229</c:v>
                </c:pt>
                <c:pt idx="1832">
                  <c:v>2230</c:v>
                </c:pt>
                <c:pt idx="1833">
                  <c:v>2231</c:v>
                </c:pt>
                <c:pt idx="1834">
                  <c:v>2232</c:v>
                </c:pt>
                <c:pt idx="1835">
                  <c:v>2233</c:v>
                </c:pt>
                <c:pt idx="1836">
                  <c:v>2234</c:v>
                </c:pt>
                <c:pt idx="1837">
                  <c:v>2235</c:v>
                </c:pt>
                <c:pt idx="1838">
                  <c:v>2236</c:v>
                </c:pt>
                <c:pt idx="1839">
                  <c:v>2237</c:v>
                </c:pt>
                <c:pt idx="1840">
                  <c:v>2238</c:v>
                </c:pt>
                <c:pt idx="1841">
                  <c:v>2239</c:v>
                </c:pt>
                <c:pt idx="1842">
                  <c:v>2240</c:v>
                </c:pt>
                <c:pt idx="1843">
                  <c:v>2241</c:v>
                </c:pt>
                <c:pt idx="1844">
                  <c:v>2242</c:v>
                </c:pt>
                <c:pt idx="1845">
                  <c:v>2243</c:v>
                </c:pt>
                <c:pt idx="1846">
                  <c:v>2244</c:v>
                </c:pt>
                <c:pt idx="1847">
                  <c:v>2245</c:v>
                </c:pt>
                <c:pt idx="1848">
                  <c:v>2246</c:v>
                </c:pt>
                <c:pt idx="1849">
                  <c:v>2247</c:v>
                </c:pt>
                <c:pt idx="1850">
                  <c:v>2248</c:v>
                </c:pt>
                <c:pt idx="1851">
                  <c:v>2249</c:v>
                </c:pt>
                <c:pt idx="1852">
                  <c:v>2250</c:v>
                </c:pt>
                <c:pt idx="1853">
                  <c:v>2251</c:v>
                </c:pt>
                <c:pt idx="1854">
                  <c:v>2252</c:v>
                </c:pt>
                <c:pt idx="1855">
                  <c:v>2253</c:v>
                </c:pt>
                <c:pt idx="1856">
                  <c:v>2254</c:v>
                </c:pt>
                <c:pt idx="1857">
                  <c:v>2255</c:v>
                </c:pt>
                <c:pt idx="1858">
                  <c:v>2256</c:v>
                </c:pt>
                <c:pt idx="1859">
                  <c:v>2257</c:v>
                </c:pt>
                <c:pt idx="1860">
                  <c:v>2258</c:v>
                </c:pt>
                <c:pt idx="1861">
                  <c:v>2259</c:v>
                </c:pt>
                <c:pt idx="1862">
                  <c:v>2260</c:v>
                </c:pt>
                <c:pt idx="1863">
                  <c:v>2261</c:v>
                </c:pt>
                <c:pt idx="1864">
                  <c:v>2262</c:v>
                </c:pt>
                <c:pt idx="1865">
                  <c:v>2263</c:v>
                </c:pt>
                <c:pt idx="1866">
                  <c:v>2264</c:v>
                </c:pt>
                <c:pt idx="1867">
                  <c:v>2265</c:v>
                </c:pt>
                <c:pt idx="1868">
                  <c:v>2266</c:v>
                </c:pt>
                <c:pt idx="1869">
                  <c:v>2267</c:v>
                </c:pt>
                <c:pt idx="1870">
                  <c:v>2268</c:v>
                </c:pt>
                <c:pt idx="1871">
                  <c:v>2269</c:v>
                </c:pt>
                <c:pt idx="1872">
                  <c:v>2270</c:v>
                </c:pt>
                <c:pt idx="1873">
                  <c:v>2271</c:v>
                </c:pt>
                <c:pt idx="1874">
                  <c:v>2272</c:v>
                </c:pt>
                <c:pt idx="1875">
                  <c:v>2273</c:v>
                </c:pt>
                <c:pt idx="1876">
                  <c:v>2274</c:v>
                </c:pt>
                <c:pt idx="1877">
                  <c:v>2275</c:v>
                </c:pt>
                <c:pt idx="1878">
                  <c:v>2276</c:v>
                </c:pt>
                <c:pt idx="1879">
                  <c:v>2277</c:v>
                </c:pt>
                <c:pt idx="1880">
                  <c:v>2278</c:v>
                </c:pt>
                <c:pt idx="1881">
                  <c:v>2279</c:v>
                </c:pt>
                <c:pt idx="1882">
                  <c:v>2280</c:v>
                </c:pt>
                <c:pt idx="1883">
                  <c:v>2281</c:v>
                </c:pt>
                <c:pt idx="1884">
                  <c:v>2282</c:v>
                </c:pt>
                <c:pt idx="1885">
                  <c:v>2283</c:v>
                </c:pt>
                <c:pt idx="1886">
                  <c:v>2284</c:v>
                </c:pt>
                <c:pt idx="1887">
                  <c:v>2285</c:v>
                </c:pt>
                <c:pt idx="1888">
                  <c:v>2286</c:v>
                </c:pt>
                <c:pt idx="1889">
                  <c:v>2287</c:v>
                </c:pt>
                <c:pt idx="1890">
                  <c:v>2288</c:v>
                </c:pt>
                <c:pt idx="1891">
                  <c:v>2289</c:v>
                </c:pt>
                <c:pt idx="1892">
                  <c:v>2290</c:v>
                </c:pt>
                <c:pt idx="1893">
                  <c:v>2291</c:v>
                </c:pt>
                <c:pt idx="1894">
                  <c:v>2292</c:v>
                </c:pt>
                <c:pt idx="1895">
                  <c:v>2293</c:v>
                </c:pt>
                <c:pt idx="1896">
                  <c:v>2294</c:v>
                </c:pt>
                <c:pt idx="1897">
                  <c:v>2295</c:v>
                </c:pt>
                <c:pt idx="1898">
                  <c:v>2296</c:v>
                </c:pt>
                <c:pt idx="1899">
                  <c:v>2297</c:v>
                </c:pt>
                <c:pt idx="1900">
                  <c:v>2298</c:v>
                </c:pt>
                <c:pt idx="1901">
                  <c:v>2299</c:v>
                </c:pt>
                <c:pt idx="1902">
                  <c:v>2300</c:v>
                </c:pt>
                <c:pt idx="1903">
                  <c:v>2301</c:v>
                </c:pt>
                <c:pt idx="1904">
                  <c:v>2302</c:v>
                </c:pt>
                <c:pt idx="1905">
                  <c:v>2303</c:v>
                </c:pt>
                <c:pt idx="1906">
                  <c:v>2304</c:v>
                </c:pt>
                <c:pt idx="1907">
                  <c:v>2305</c:v>
                </c:pt>
                <c:pt idx="1908">
                  <c:v>2306</c:v>
                </c:pt>
                <c:pt idx="1909">
                  <c:v>2307</c:v>
                </c:pt>
                <c:pt idx="1910">
                  <c:v>2308</c:v>
                </c:pt>
                <c:pt idx="1911">
                  <c:v>2309</c:v>
                </c:pt>
                <c:pt idx="1912">
                  <c:v>2310</c:v>
                </c:pt>
                <c:pt idx="1913">
                  <c:v>2311</c:v>
                </c:pt>
                <c:pt idx="1914">
                  <c:v>2312</c:v>
                </c:pt>
                <c:pt idx="1915">
                  <c:v>2313</c:v>
                </c:pt>
                <c:pt idx="1916">
                  <c:v>2314</c:v>
                </c:pt>
                <c:pt idx="1917">
                  <c:v>2315</c:v>
                </c:pt>
                <c:pt idx="1918">
                  <c:v>2316</c:v>
                </c:pt>
                <c:pt idx="1919">
                  <c:v>2317</c:v>
                </c:pt>
                <c:pt idx="1920">
                  <c:v>2318</c:v>
                </c:pt>
                <c:pt idx="1921">
                  <c:v>2319</c:v>
                </c:pt>
                <c:pt idx="1922">
                  <c:v>2320</c:v>
                </c:pt>
                <c:pt idx="1923">
                  <c:v>2321</c:v>
                </c:pt>
                <c:pt idx="1924">
                  <c:v>2322</c:v>
                </c:pt>
                <c:pt idx="1925">
                  <c:v>2323</c:v>
                </c:pt>
                <c:pt idx="1926">
                  <c:v>2324</c:v>
                </c:pt>
                <c:pt idx="1927">
                  <c:v>2325</c:v>
                </c:pt>
                <c:pt idx="1928">
                  <c:v>2326</c:v>
                </c:pt>
                <c:pt idx="1929">
                  <c:v>2327</c:v>
                </c:pt>
                <c:pt idx="1930">
                  <c:v>2328</c:v>
                </c:pt>
                <c:pt idx="1931">
                  <c:v>2329</c:v>
                </c:pt>
                <c:pt idx="1932">
                  <c:v>2330</c:v>
                </c:pt>
                <c:pt idx="1933">
                  <c:v>2331</c:v>
                </c:pt>
                <c:pt idx="1934">
                  <c:v>2332</c:v>
                </c:pt>
                <c:pt idx="1935">
                  <c:v>2333</c:v>
                </c:pt>
                <c:pt idx="1936">
                  <c:v>2334</c:v>
                </c:pt>
                <c:pt idx="1937">
                  <c:v>2335</c:v>
                </c:pt>
                <c:pt idx="1938">
                  <c:v>2336</c:v>
                </c:pt>
                <c:pt idx="1939">
                  <c:v>2337</c:v>
                </c:pt>
                <c:pt idx="1940">
                  <c:v>2338</c:v>
                </c:pt>
                <c:pt idx="1941">
                  <c:v>2339</c:v>
                </c:pt>
                <c:pt idx="1942">
                  <c:v>2340</c:v>
                </c:pt>
                <c:pt idx="1943">
                  <c:v>2341</c:v>
                </c:pt>
                <c:pt idx="1944">
                  <c:v>2342</c:v>
                </c:pt>
                <c:pt idx="1945">
                  <c:v>2343</c:v>
                </c:pt>
                <c:pt idx="1946">
                  <c:v>2344</c:v>
                </c:pt>
                <c:pt idx="1947">
                  <c:v>2345</c:v>
                </c:pt>
                <c:pt idx="1948">
                  <c:v>2346</c:v>
                </c:pt>
                <c:pt idx="1949">
                  <c:v>2347</c:v>
                </c:pt>
                <c:pt idx="1950">
                  <c:v>2348</c:v>
                </c:pt>
                <c:pt idx="1951">
                  <c:v>2349</c:v>
                </c:pt>
                <c:pt idx="1952">
                  <c:v>2350</c:v>
                </c:pt>
                <c:pt idx="1953">
                  <c:v>2351</c:v>
                </c:pt>
                <c:pt idx="1954">
                  <c:v>2352</c:v>
                </c:pt>
                <c:pt idx="1955">
                  <c:v>2353</c:v>
                </c:pt>
                <c:pt idx="1956">
                  <c:v>2354</c:v>
                </c:pt>
                <c:pt idx="1957">
                  <c:v>2355</c:v>
                </c:pt>
                <c:pt idx="1958">
                  <c:v>2356</c:v>
                </c:pt>
                <c:pt idx="1959">
                  <c:v>2357</c:v>
                </c:pt>
                <c:pt idx="1960">
                  <c:v>2358</c:v>
                </c:pt>
                <c:pt idx="1961">
                  <c:v>2359</c:v>
                </c:pt>
                <c:pt idx="1962">
                  <c:v>2360</c:v>
                </c:pt>
                <c:pt idx="1963">
                  <c:v>2361</c:v>
                </c:pt>
                <c:pt idx="1964">
                  <c:v>2362</c:v>
                </c:pt>
                <c:pt idx="1965">
                  <c:v>2363</c:v>
                </c:pt>
                <c:pt idx="1966">
                  <c:v>2364</c:v>
                </c:pt>
                <c:pt idx="1967">
                  <c:v>2365</c:v>
                </c:pt>
                <c:pt idx="1968">
                  <c:v>2366</c:v>
                </c:pt>
                <c:pt idx="1969">
                  <c:v>2367</c:v>
                </c:pt>
                <c:pt idx="1970">
                  <c:v>2368</c:v>
                </c:pt>
                <c:pt idx="1971">
                  <c:v>2369</c:v>
                </c:pt>
                <c:pt idx="1972">
                  <c:v>2370</c:v>
                </c:pt>
                <c:pt idx="1973">
                  <c:v>2371</c:v>
                </c:pt>
                <c:pt idx="1974">
                  <c:v>2372</c:v>
                </c:pt>
                <c:pt idx="1975">
                  <c:v>2373</c:v>
                </c:pt>
                <c:pt idx="1976">
                  <c:v>2374</c:v>
                </c:pt>
                <c:pt idx="1977">
                  <c:v>2375</c:v>
                </c:pt>
                <c:pt idx="1978">
                  <c:v>2376</c:v>
                </c:pt>
                <c:pt idx="1979">
                  <c:v>2377</c:v>
                </c:pt>
                <c:pt idx="1980">
                  <c:v>2378</c:v>
                </c:pt>
                <c:pt idx="1981">
                  <c:v>2379</c:v>
                </c:pt>
                <c:pt idx="1982">
                  <c:v>2380</c:v>
                </c:pt>
                <c:pt idx="1983">
                  <c:v>2381</c:v>
                </c:pt>
                <c:pt idx="1984">
                  <c:v>2382</c:v>
                </c:pt>
                <c:pt idx="1985">
                  <c:v>2383</c:v>
                </c:pt>
                <c:pt idx="1986">
                  <c:v>2384</c:v>
                </c:pt>
                <c:pt idx="1987">
                  <c:v>2385</c:v>
                </c:pt>
                <c:pt idx="1988">
                  <c:v>2386</c:v>
                </c:pt>
                <c:pt idx="1989">
                  <c:v>2387</c:v>
                </c:pt>
                <c:pt idx="1990">
                  <c:v>2388</c:v>
                </c:pt>
                <c:pt idx="1991">
                  <c:v>2389</c:v>
                </c:pt>
                <c:pt idx="1992">
                  <c:v>2390</c:v>
                </c:pt>
                <c:pt idx="1993">
                  <c:v>2391</c:v>
                </c:pt>
                <c:pt idx="1994">
                  <c:v>2392</c:v>
                </c:pt>
                <c:pt idx="1995">
                  <c:v>2393</c:v>
                </c:pt>
                <c:pt idx="1996">
                  <c:v>2394</c:v>
                </c:pt>
                <c:pt idx="1997">
                  <c:v>2395</c:v>
                </c:pt>
                <c:pt idx="1998">
                  <c:v>2396</c:v>
                </c:pt>
                <c:pt idx="1999">
                  <c:v>2397</c:v>
                </c:pt>
                <c:pt idx="2000">
                  <c:v>2398</c:v>
                </c:pt>
                <c:pt idx="2001">
                  <c:v>2399</c:v>
                </c:pt>
                <c:pt idx="2002">
                  <c:v>2400</c:v>
                </c:pt>
                <c:pt idx="2003">
                  <c:v>2401</c:v>
                </c:pt>
                <c:pt idx="2004">
                  <c:v>2402</c:v>
                </c:pt>
                <c:pt idx="2005">
                  <c:v>2403</c:v>
                </c:pt>
                <c:pt idx="2006">
                  <c:v>2404</c:v>
                </c:pt>
                <c:pt idx="2007">
                  <c:v>2405</c:v>
                </c:pt>
                <c:pt idx="2008">
                  <c:v>2406</c:v>
                </c:pt>
                <c:pt idx="2009">
                  <c:v>2407</c:v>
                </c:pt>
                <c:pt idx="2010">
                  <c:v>2408</c:v>
                </c:pt>
                <c:pt idx="2011">
                  <c:v>2409</c:v>
                </c:pt>
                <c:pt idx="2012">
                  <c:v>2410</c:v>
                </c:pt>
                <c:pt idx="2013">
                  <c:v>2411</c:v>
                </c:pt>
                <c:pt idx="2014">
                  <c:v>2412</c:v>
                </c:pt>
                <c:pt idx="2015">
                  <c:v>2413</c:v>
                </c:pt>
                <c:pt idx="2016">
                  <c:v>2414</c:v>
                </c:pt>
                <c:pt idx="2017">
                  <c:v>2415</c:v>
                </c:pt>
                <c:pt idx="2018">
                  <c:v>2416</c:v>
                </c:pt>
                <c:pt idx="2019">
                  <c:v>2417</c:v>
                </c:pt>
                <c:pt idx="2020">
                  <c:v>2418</c:v>
                </c:pt>
                <c:pt idx="2021">
                  <c:v>2419</c:v>
                </c:pt>
                <c:pt idx="2022">
                  <c:v>2420</c:v>
                </c:pt>
                <c:pt idx="2023">
                  <c:v>2421</c:v>
                </c:pt>
                <c:pt idx="2024">
                  <c:v>2422</c:v>
                </c:pt>
                <c:pt idx="2025">
                  <c:v>2423</c:v>
                </c:pt>
                <c:pt idx="2026">
                  <c:v>2424</c:v>
                </c:pt>
                <c:pt idx="2027">
                  <c:v>2425</c:v>
                </c:pt>
                <c:pt idx="2028">
                  <c:v>2426</c:v>
                </c:pt>
                <c:pt idx="2029">
                  <c:v>2427</c:v>
                </c:pt>
                <c:pt idx="2030">
                  <c:v>2428</c:v>
                </c:pt>
                <c:pt idx="2031">
                  <c:v>2429</c:v>
                </c:pt>
                <c:pt idx="2032">
                  <c:v>2430</c:v>
                </c:pt>
                <c:pt idx="2033">
                  <c:v>2431</c:v>
                </c:pt>
                <c:pt idx="2034">
                  <c:v>2432</c:v>
                </c:pt>
                <c:pt idx="2035">
                  <c:v>2433</c:v>
                </c:pt>
                <c:pt idx="2036">
                  <c:v>2434</c:v>
                </c:pt>
                <c:pt idx="2037">
                  <c:v>2435</c:v>
                </c:pt>
                <c:pt idx="2038">
                  <c:v>2436</c:v>
                </c:pt>
                <c:pt idx="2039">
                  <c:v>2437</c:v>
                </c:pt>
                <c:pt idx="2040">
                  <c:v>2438</c:v>
                </c:pt>
                <c:pt idx="2041">
                  <c:v>2439</c:v>
                </c:pt>
                <c:pt idx="2042">
                  <c:v>2440</c:v>
                </c:pt>
                <c:pt idx="2043">
                  <c:v>2441</c:v>
                </c:pt>
                <c:pt idx="2044">
                  <c:v>2442</c:v>
                </c:pt>
                <c:pt idx="2045">
                  <c:v>2443</c:v>
                </c:pt>
                <c:pt idx="2046">
                  <c:v>2444</c:v>
                </c:pt>
                <c:pt idx="2047">
                  <c:v>2445</c:v>
                </c:pt>
                <c:pt idx="2048">
                  <c:v>2446</c:v>
                </c:pt>
                <c:pt idx="2049">
                  <c:v>2447</c:v>
                </c:pt>
                <c:pt idx="2050">
                  <c:v>2448</c:v>
                </c:pt>
                <c:pt idx="2051">
                  <c:v>2449</c:v>
                </c:pt>
                <c:pt idx="2052">
                  <c:v>2450</c:v>
                </c:pt>
              </c:numCache>
            </c:numRef>
          </c:xVal>
          <c:yVal>
            <c:numRef>
              <c:f>'[Copy of asd_vs_sp_NEW .xlsx]sp average '!$C$2:$C$2054</c:f>
              <c:numCache>
                <c:formatCode>General</c:formatCode>
                <c:ptCount val="2053"/>
                <c:pt idx="0">
                  <c:v>7.531454174755374E-2</c:v>
                </c:pt>
                <c:pt idx="1">
                  <c:v>7.3359417969222671E-2</c:v>
                </c:pt>
                <c:pt idx="2">
                  <c:v>7.3023286134603196E-2</c:v>
                </c:pt>
                <c:pt idx="3">
                  <c:v>7.4652683528164426E-2</c:v>
                </c:pt>
                <c:pt idx="4">
                  <c:v>7.6163953498407724E-2</c:v>
                </c:pt>
                <c:pt idx="5">
                  <c:v>7.6639374410017766E-2</c:v>
                </c:pt>
                <c:pt idx="6">
                  <c:v>7.7633088068407199E-2</c:v>
                </c:pt>
                <c:pt idx="7">
                  <c:v>7.9361093897169374E-2</c:v>
                </c:pt>
                <c:pt idx="8">
                  <c:v>7.9107100969714239E-2</c:v>
                </c:pt>
                <c:pt idx="9">
                  <c:v>7.7235694116318532E-2</c:v>
                </c:pt>
                <c:pt idx="10">
                  <c:v>7.6793366236866667E-2</c:v>
                </c:pt>
                <c:pt idx="11">
                  <c:v>7.7143352110740998E-2</c:v>
                </c:pt>
                <c:pt idx="12">
                  <c:v>7.7317708316629305E-2</c:v>
                </c:pt>
                <c:pt idx="13">
                  <c:v>7.7498035089618736E-2</c:v>
                </c:pt>
                <c:pt idx="14">
                  <c:v>7.8270371598314722E-2</c:v>
                </c:pt>
                <c:pt idx="15">
                  <c:v>7.8904170325091047E-2</c:v>
                </c:pt>
                <c:pt idx="16">
                  <c:v>7.8926862329956424E-2</c:v>
                </c:pt>
                <c:pt idx="17">
                  <c:v>7.9028473894091761E-2</c:v>
                </c:pt>
                <c:pt idx="18">
                  <c:v>7.9289557948874032E-2</c:v>
                </c:pt>
                <c:pt idx="19">
                  <c:v>7.9634945101580368E-2</c:v>
                </c:pt>
                <c:pt idx="20">
                  <c:v>8.0288951967298072E-2</c:v>
                </c:pt>
                <c:pt idx="21">
                  <c:v>8.0883969084931034E-2</c:v>
                </c:pt>
                <c:pt idx="22">
                  <c:v>8.0885960207051841E-2</c:v>
                </c:pt>
                <c:pt idx="23">
                  <c:v>8.0464698708675494E-2</c:v>
                </c:pt>
                <c:pt idx="24">
                  <c:v>8.073513672454323E-2</c:v>
                </c:pt>
                <c:pt idx="25">
                  <c:v>8.1872523092619165E-2</c:v>
                </c:pt>
                <c:pt idx="26">
                  <c:v>8.3329256738388077E-2</c:v>
                </c:pt>
                <c:pt idx="27">
                  <c:v>8.4326139882044501E-2</c:v>
                </c:pt>
                <c:pt idx="28">
                  <c:v>8.4720506075558699E-2</c:v>
                </c:pt>
                <c:pt idx="29">
                  <c:v>8.4819621078128002E-2</c:v>
                </c:pt>
                <c:pt idx="30">
                  <c:v>8.4923708223299366E-2</c:v>
                </c:pt>
                <c:pt idx="31">
                  <c:v>8.4850291920902973E-2</c:v>
                </c:pt>
                <c:pt idx="32">
                  <c:v>8.4753941572371636E-2</c:v>
                </c:pt>
                <c:pt idx="33">
                  <c:v>8.5470136448526968E-2</c:v>
                </c:pt>
                <c:pt idx="34">
                  <c:v>8.6618392891202559E-2</c:v>
                </c:pt>
                <c:pt idx="35">
                  <c:v>8.7394840937666515E-2</c:v>
                </c:pt>
                <c:pt idx="36">
                  <c:v>8.7733055730609924E-2</c:v>
                </c:pt>
                <c:pt idx="37">
                  <c:v>8.8311995698052745E-2</c:v>
                </c:pt>
                <c:pt idx="38">
                  <c:v>8.9169638631950501E-2</c:v>
                </c:pt>
                <c:pt idx="39">
                  <c:v>9.0205426885510573E-2</c:v>
                </c:pt>
                <c:pt idx="40">
                  <c:v>9.074310876606044E-2</c:v>
                </c:pt>
                <c:pt idx="41">
                  <c:v>9.0217501590984073E-2</c:v>
                </c:pt>
                <c:pt idx="42">
                  <c:v>8.9246930606113842E-2</c:v>
                </c:pt>
                <c:pt idx="43">
                  <c:v>8.9935221028191001E-2</c:v>
                </c:pt>
                <c:pt idx="44">
                  <c:v>9.167540987726823E-2</c:v>
                </c:pt>
                <c:pt idx="45">
                  <c:v>9.2862677215792611E-2</c:v>
                </c:pt>
                <c:pt idx="46">
                  <c:v>9.2929477922680206E-2</c:v>
                </c:pt>
                <c:pt idx="47">
                  <c:v>9.3155736726056662E-2</c:v>
                </c:pt>
                <c:pt idx="48">
                  <c:v>9.3682786232904103E-2</c:v>
                </c:pt>
                <c:pt idx="49">
                  <c:v>9.401611713844997E-2</c:v>
                </c:pt>
                <c:pt idx="50">
                  <c:v>9.4135693507804374E-2</c:v>
                </c:pt>
                <c:pt idx="51">
                  <c:v>9.4278875313581964E-2</c:v>
                </c:pt>
                <c:pt idx="52">
                  <c:v>9.4707644575613134E-2</c:v>
                </c:pt>
                <c:pt idx="53">
                  <c:v>9.5607890753623762E-2</c:v>
                </c:pt>
                <c:pt idx="54">
                  <c:v>9.6569342947272374E-2</c:v>
                </c:pt>
                <c:pt idx="55">
                  <c:v>9.7052864053483012E-2</c:v>
                </c:pt>
                <c:pt idx="56">
                  <c:v>9.7080150371814569E-2</c:v>
                </c:pt>
                <c:pt idx="57">
                  <c:v>9.7045510891754005E-2</c:v>
                </c:pt>
                <c:pt idx="58">
                  <c:v>9.7047281679517192E-2</c:v>
                </c:pt>
                <c:pt idx="59">
                  <c:v>9.709092532855107E-2</c:v>
                </c:pt>
                <c:pt idx="60">
                  <c:v>9.7606801245037025E-2</c:v>
                </c:pt>
                <c:pt idx="61">
                  <c:v>9.8434256040302273E-2</c:v>
                </c:pt>
                <c:pt idx="62">
                  <c:v>9.8958780512971425E-2</c:v>
                </c:pt>
                <c:pt idx="63">
                  <c:v>9.9128380094342605E-2</c:v>
                </c:pt>
                <c:pt idx="64">
                  <c:v>9.9419359709779331E-2</c:v>
                </c:pt>
                <c:pt idx="65">
                  <c:v>0.10000134757266206</c:v>
                </c:pt>
                <c:pt idx="66">
                  <c:v>0.10042677480722439</c:v>
                </c:pt>
                <c:pt idx="67">
                  <c:v>0.10064077404742904</c:v>
                </c:pt>
                <c:pt idx="68">
                  <c:v>0.10078229277580297</c:v>
                </c:pt>
                <c:pt idx="69">
                  <c:v>0.10104320823887618</c:v>
                </c:pt>
                <c:pt idx="70">
                  <c:v>0.10129320898689287</c:v>
                </c:pt>
                <c:pt idx="71">
                  <c:v>0.10152362969990016</c:v>
                </c:pt>
                <c:pt idx="72">
                  <c:v>0.1019332085037265</c:v>
                </c:pt>
                <c:pt idx="73">
                  <c:v>0.10235997400557634</c:v>
                </c:pt>
                <c:pt idx="74">
                  <c:v>0.10255291028886449</c:v>
                </c:pt>
                <c:pt idx="75">
                  <c:v>0.10256656608027009</c:v>
                </c:pt>
                <c:pt idx="76">
                  <c:v>0.10277309617722809</c:v>
                </c:pt>
                <c:pt idx="77">
                  <c:v>0.102982984745375</c:v>
                </c:pt>
                <c:pt idx="78">
                  <c:v>0.10297881974195038</c:v>
                </c:pt>
                <c:pt idx="79">
                  <c:v>0.10297084478243024</c:v>
                </c:pt>
                <c:pt idx="80">
                  <c:v>0.10302923208846036</c:v>
                </c:pt>
                <c:pt idx="81">
                  <c:v>0.10320885419869709</c:v>
                </c:pt>
                <c:pt idx="82">
                  <c:v>0.103949264103754</c:v>
                </c:pt>
                <c:pt idx="83">
                  <c:v>0.10477912226874202</c:v>
                </c:pt>
                <c:pt idx="84">
                  <c:v>0.10510736867066567</c:v>
                </c:pt>
                <c:pt idx="85">
                  <c:v>0.10527199275886634</c:v>
                </c:pt>
                <c:pt idx="86">
                  <c:v>0.105706605392642</c:v>
                </c:pt>
                <c:pt idx="87">
                  <c:v>0.10609515477166133</c:v>
                </c:pt>
                <c:pt idx="88">
                  <c:v>0.10646283776578834</c:v>
                </c:pt>
                <c:pt idx="89">
                  <c:v>0.10691440345533267</c:v>
                </c:pt>
                <c:pt idx="90">
                  <c:v>0.10730375259250068</c:v>
                </c:pt>
                <c:pt idx="91">
                  <c:v>0.10785147642003234</c:v>
                </c:pt>
                <c:pt idx="92">
                  <c:v>0.10862873307491266</c:v>
                </c:pt>
                <c:pt idx="93">
                  <c:v>0.10924803081694401</c:v>
                </c:pt>
                <c:pt idx="94">
                  <c:v>0.10973034460381199</c:v>
                </c:pt>
                <c:pt idx="95">
                  <c:v>0.11027325659828201</c:v>
                </c:pt>
                <c:pt idx="96">
                  <c:v>0.11065536061923566</c:v>
                </c:pt>
                <c:pt idx="97">
                  <c:v>0.11090292192304634</c:v>
                </c:pt>
                <c:pt idx="98">
                  <c:v>0.11127684192797234</c:v>
                </c:pt>
                <c:pt idx="99">
                  <c:v>0.11181467202726998</c:v>
                </c:pt>
                <c:pt idx="100">
                  <c:v>0.11229447047335467</c:v>
                </c:pt>
                <c:pt idx="101">
                  <c:v>0.112630727746463</c:v>
                </c:pt>
                <c:pt idx="102">
                  <c:v>0.113002360358801</c:v>
                </c:pt>
                <c:pt idx="103">
                  <c:v>0.11355856541183</c:v>
                </c:pt>
                <c:pt idx="104">
                  <c:v>0.11430965014566634</c:v>
                </c:pt>
                <c:pt idx="105">
                  <c:v>0.114969113368884</c:v>
                </c:pt>
                <c:pt idx="106">
                  <c:v>0.11540267045509134</c:v>
                </c:pt>
                <c:pt idx="107">
                  <c:v>0.11576055341448134</c:v>
                </c:pt>
                <c:pt idx="108">
                  <c:v>0.11623712489342301</c:v>
                </c:pt>
                <c:pt idx="109">
                  <c:v>0.11688705110027602</c:v>
                </c:pt>
                <c:pt idx="110">
                  <c:v>0.11760522240835768</c:v>
                </c:pt>
                <c:pt idx="111">
                  <c:v>0.11814223359841435</c:v>
                </c:pt>
                <c:pt idx="112">
                  <c:v>0.11860412893503568</c:v>
                </c:pt>
                <c:pt idx="113">
                  <c:v>0.119175281366937</c:v>
                </c:pt>
                <c:pt idx="114">
                  <c:v>0.119795269865348</c:v>
                </c:pt>
                <c:pt idx="115">
                  <c:v>0.12030386679501</c:v>
                </c:pt>
                <c:pt idx="116">
                  <c:v>0.12084968878186765</c:v>
                </c:pt>
                <c:pt idx="117">
                  <c:v>0.12146248905238133</c:v>
                </c:pt>
                <c:pt idx="118">
                  <c:v>0.12204285916295667</c:v>
                </c:pt>
                <c:pt idx="119">
                  <c:v>0.12255325626100932</c:v>
                </c:pt>
                <c:pt idx="120">
                  <c:v>0.12304027472657132</c:v>
                </c:pt>
                <c:pt idx="121">
                  <c:v>0.12360924112909166</c:v>
                </c:pt>
                <c:pt idx="122">
                  <c:v>0.12413663917605766</c:v>
                </c:pt>
                <c:pt idx="123">
                  <c:v>0.12459386183876901</c:v>
                </c:pt>
                <c:pt idx="124">
                  <c:v>0.12514055741563168</c:v>
                </c:pt>
                <c:pt idx="125">
                  <c:v>0.12592595623816399</c:v>
                </c:pt>
                <c:pt idx="126">
                  <c:v>0.12666199513576035</c:v>
                </c:pt>
                <c:pt idx="127">
                  <c:v>0.12713865835111768</c:v>
                </c:pt>
                <c:pt idx="128">
                  <c:v>0.12761954704877967</c:v>
                </c:pt>
                <c:pt idx="129">
                  <c:v>0.12825142393832534</c:v>
                </c:pt>
                <c:pt idx="130">
                  <c:v>0.12896411108478267</c:v>
                </c:pt>
                <c:pt idx="131">
                  <c:v>0.12972728400112635</c:v>
                </c:pt>
                <c:pt idx="132">
                  <c:v>0.13054858029809835</c:v>
                </c:pt>
                <c:pt idx="133">
                  <c:v>0.13121719684966401</c:v>
                </c:pt>
                <c:pt idx="134">
                  <c:v>0.13160325891840699</c:v>
                </c:pt>
                <c:pt idx="135">
                  <c:v>0.13219000573757367</c:v>
                </c:pt>
                <c:pt idx="136">
                  <c:v>0.13309166226669536</c:v>
                </c:pt>
                <c:pt idx="137">
                  <c:v>0.13401862325376634</c:v>
                </c:pt>
                <c:pt idx="138">
                  <c:v>0.13472645567722599</c:v>
                </c:pt>
                <c:pt idx="139">
                  <c:v>0.13545258184022899</c:v>
                </c:pt>
                <c:pt idx="140">
                  <c:v>0.13632859905686201</c:v>
                </c:pt>
                <c:pt idx="141">
                  <c:v>0.13724542272782667</c:v>
                </c:pt>
                <c:pt idx="142">
                  <c:v>0.13808959943852736</c:v>
                </c:pt>
                <c:pt idx="143">
                  <c:v>0.13883726661963133</c:v>
                </c:pt>
                <c:pt idx="144">
                  <c:v>0.13961382607520134</c:v>
                </c:pt>
                <c:pt idx="145">
                  <c:v>0.14044512793649733</c:v>
                </c:pt>
                <c:pt idx="146">
                  <c:v>0.14126898928635401</c:v>
                </c:pt>
                <c:pt idx="147">
                  <c:v>0.14207564287987232</c:v>
                </c:pt>
                <c:pt idx="148">
                  <c:v>0.14298628499867264</c:v>
                </c:pt>
                <c:pt idx="149">
                  <c:v>0.14392434516843336</c:v>
                </c:pt>
                <c:pt idx="150">
                  <c:v>0.14476550585677431</c:v>
                </c:pt>
                <c:pt idx="151">
                  <c:v>0.14560842796330564</c:v>
                </c:pt>
                <c:pt idx="152">
                  <c:v>0.14652013001084599</c:v>
                </c:pt>
                <c:pt idx="153">
                  <c:v>0.14746293970739102</c:v>
                </c:pt>
                <c:pt idx="154">
                  <c:v>0.14848674597688968</c:v>
                </c:pt>
                <c:pt idx="155">
                  <c:v>0.14956330481031699</c:v>
                </c:pt>
                <c:pt idx="156">
                  <c:v>0.15055691862663168</c:v>
                </c:pt>
                <c:pt idx="157">
                  <c:v>0.15149759789184333</c:v>
                </c:pt>
                <c:pt idx="158">
                  <c:v>0.15248311812448667</c:v>
                </c:pt>
                <c:pt idx="159">
                  <c:v>0.15346239694737365</c:v>
                </c:pt>
                <c:pt idx="160">
                  <c:v>0.15445364777939</c:v>
                </c:pt>
                <c:pt idx="161">
                  <c:v>0.15543933554179834</c:v>
                </c:pt>
                <c:pt idx="162">
                  <c:v>0.15639766472951233</c:v>
                </c:pt>
                <c:pt idx="163">
                  <c:v>0.15743141997966334</c:v>
                </c:pt>
                <c:pt idx="164">
                  <c:v>0.15857349134548035</c:v>
                </c:pt>
                <c:pt idx="165">
                  <c:v>0.15957068427031831</c:v>
                </c:pt>
                <c:pt idx="166">
                  <c:v>0.16037691208802665</c:v>
                </c:pt>
                <c:pt idx="167">
                  <c:v>0.16128229341196901</c:v>
                </c:pt>
                <c:pt idx="168">
                  <c:v>0.16232867782570867</c:v>
                </c:pt>
                <c:pt idx="169">
                  <c:v>0.16338960363504934</c:v>
                </c:pt>
                <c:pt idx="170">
                  <c:v>0.16439918018775102</c:v>
                </c:pt>
                <c:pt idx="171">
                  <c:v>0.16543129167744566</c:v>
                </c:pt>
                <c:pt idx="172">
                  <c:v>0.16641485287143734</c:v>
                </c:pt>
                <c:pt idx="173">
                  <c:v>0.16728563174242769</c:v>
                </c:pt>
                <c:pt idx="174">
                  <c:v>0.16812602548895031</c:v>
                </c:pt>
                <c:pt idx="175">
                  <c:v>0.16903802030735129</c:v>
                </c:pt>
                <c:pt idx="176">
                  <c:v>0.170051895981569</c:v>
                </c:pt>
                <c:pt idx="177">
                  <c:v>0.17100378071846467</c:v>
                </c:pt>
                <c:pt idx="178">
                  <c:v>0.17184533954201933</c:v>
                </c:pt>
                <c:pt idx="179">
                  <c:v>0.17267609827691066</c:v>
                </c:pt>
                <c:pt idx="180">
                  <c:v>0.17362017466921331</c:v>
                </c:pt>
                <c:pt idx="181">
                  <c:v>0.17449591450200033</c:v>
                </c:pt>
                <c:pt idx="182">
                  <c:v>0.17524635432789601</c:v>
                </c:pt>
                <c:pt idx="183">
                  <c:v>0.17603529589588232</c:v>
                </c:pt>
                <c:pt idx="184">
                  <c:v>0.17687857931845</c:v>
                </c:pt>
                <c:pt idx="185">
                  <c:v>0.17766429813473963</c:v>
                </c:pt>
                <c:pt idx="186">
                  <c:v>0.178393914219975</c:v>
                </c:pt>
                <c:pt idx="187">
                  <c:v>0.17914590887149465</c:v>
                </c:pt>
                <c:pt idx="188">
                  <c:v>0.17988720419234502</c:v>
                </c:pt>
                <c:pt idx="189">
                  <c:v>0.18060778951280501</c:v>
                </c:pt>
                <c:pt idx="190">
                  <c:v>0.18121502050078034</c:v>
                </c:pt>
                <c:pt idx="191">
                  <c:v>0.18170377025352635</c:v>
                </c:pt>
                <c:pt idx="192">
                  <c:v>0.18219773831616967</c:v>
                </c:pt>
                <c:pt idx="193">
                  <c:v>0.18275114815142901</c:v>
                </c:pt>
                <c:pt idx="194">
                  <c:v>0.18332384656822798</c:v>
                </c:pt>
                <c:pt idx="195">
                  <c:v>0.183917058755936</c:v>
                </c:pt>
                <c:pt idx="196">
                  <c:v>0.18446774171108263</c:v>
                </c:pt>
                <c:pt idx="197">
                  <c:v>0.185015788935709</c:v>
                </c:pt>
                <c:pt idx="198">
                  <c:v>0.18560215895034068</c:v>
                </c:pt>
                <c:pt idx="199">
                  <c:v>0.18612168370727866</c:v>
                </c:pt>
                <c:pt idx="200">
                  <c:v>0.18642568538980234</c:v>
                </c:pt>
                <c:pt idx="201">
                  <c:v>0.18668776826376901</c:v>
                </c:pt>
                <c:pt idx="202">
                  <c:v>0.18708632486853236</c:v>
                </c:pt>
                <c:pt idx="203">
                  <c:v>0.18766453781276735</c:v>
                </c:pt>
                <c:pt idx="204">
                  <c:v>0.18826584150991699</c:v>
                </c:pt>
                <c:pt idx="205">
                  <c:v>0.18875711599583067</c:v>
                </c:pt>
                <c:pt idx="206">
                  <c:v>0.18914315905444301</c:v>
                </c:pt>
                <c:pt idx="207">
                  <c:v>0.18948929967270969</c:v>
                </c:pt>
                <c:pt idx="208">
                  <c:v>0.18984608180813534</c:v>
                </c:pt>
                <c:pt idx="209">
                  <c:v>0.19028275151612936</c:v>
                </c:pt>
                <c:pt idx="210">
                  <c:v>0.19078194932194034</c:v>
                </c:pt>
                <c:pt idx="211">
                  <c:v>0.19130168716836235</c:v>
                </c:pt>
                <c:pt idx="212">
                  <c:v>0.19184098032332733</c:v>
                </c:pt>
                <c:pt idx="213">
                  <c:v>0.19233854437804501</c:v>
                </c:pt>
                <c:pt idx="214">
                  <c:v>0.19279319238077366</c:v>
                </c:pt>
                <c:pt idx="215">
                  <c:v>0.19325750045559634</c:v>
                </c:pt>
                <c:pt idx="216">
                  <c:v>0.19364667015882733</c:v>
                </c:pt>
                <c:pt idx="217">
                  <c:v>0.19392644963880268</c:v>
                </c:pt>
                <c:pt idx="218">
                  <c:v>0.19424326730639965</c:v>
                </c:pt>
                <c:pt idx="219">
                  <c:v>0.19468908373081831</c:v>
                </c:pt>
                <c:pt idx="220">
                  <c:v>0.19515602216569497</c:v>
                </c:pt>
                <c:pt idx="221">
                  <c:v>0.19559760350084268</c:v>
                </c:pt>
                <c:pt idx="222">
                  <c:v>0.1959830172974317</c:v>
                </c:pt>
                <c:pt idx="223">
                  <c:v>0.19639153704072165</c:v>
                </c:pt>
                <c:pt idx="224">
                  <c:v>0.19680099880427501</c:v>
                </c:pt>
                <c:pt idx="225">
                  <c:v>0.19710878512530164</c:v>
                </c:pt>
                <c:pt idx="226">
                  <c:v>0.19733311921446198</c:v>
                </c:pt>
                <c:pt idx="227">
                  <c:v>0.19771483083686767</c:v>
                </c:pt>
                <c:pt idx="228">
                  <c:v>0.198269294039216</c:v>
                </c:pt>
                <c:pt idx="229">
                  <c:v>0.198744963089591</c:v>
                </c:pt>
                <c:pt idx="230">
                  <c:v>0.19904464545529366</c:v>
                </c:pt>
                <c:pt idx="231">
                  <c:v>0.19929386451636633</c:v>
                </c:pt>
                <c:pt idx="232">
                  <c:v>0.1996609831274653</c:v>
                </c:pt>
                <c:pt idx="233">
                  <c:v>0.20004954171847567</c:v>
                </c:pt>
                <c:pt idx="234">
                  <c:v>0.20042724274387602</c:v>
                </c:pt>
                <c:pt idx="235">
                  <c:v>0.20084632380602266</c:v>
                </c:pt>
                <c:pt idx="236">
                  <c:v>0.20131013540712497</c:v>
                </c:pt>
                <c:pt idx="237">
                  <c:v>0.20173117191598067</c:v>
                </c:pt>
                <c:pt idx="238">
                  <c:v>0.20209039610371435</c:v>
                </c:pt>
                <c:pt idx="239">
                  <c:v>0.20239684758715867</c:v>
                </c:pt>
                <c:pt idx="240">
                  <c:v>0.20269839158236436</c:v>
                </c:pt>
                <c:pt idx="241">
                  <c:v>0.20303287670705497</c:v>
                </c:pt>
                <c:pt idx="242">
                  <c:v>0.20333207432510067</c:v>
                </c:pt>
                <c:pt idx="243">
                  <c:v>0.20369582214211665</c:v>
                </c:pt>
                <c:pt idx="244">
                  <c:v>0.20417641291819633</c:v>
                </c:pt>
                <c:pt idx="245">
                  <c:v>0.20461780644261066</c:v>
                </c:pt>
                <c:pt idx="246">
                  <c:v>0.20498038441597535</c:v>
                </c:pt>
                <c:pt idx="247">
                  <c:v>0.20535179918629201</c:v>
                </c:pt>
                <c:pt idx="248">
                  <c:v>0.20568128820211032</c:v>
                </c:pt>
                <c:pt idx="249">
                  <c:v>0.20596622175207735</c:v>
                </c:pt>
                <c:pt idx="250">
                  <c:v>0.20633162728220433</c:v>
                </c:pt>
                <c:pt idx="251">
                  <c:v>0.20671752624320164</c:v>
                </c:pt>
                <c:pt idx="252">
                  <c:v>0.20702387723434801</c:v>
                </c:pt>
                <c:pt idx="253">
                  <c:v>0.20736179158735668</c:v>
                </c:pt>
                <c:pt idx="254">
                  <c:v>0.20776729485085632</c:v>
                </c:pt>
                <c:pt idx="255">
                  <c:v>0.20820789132964301</c:v>
                </c:pt>
                <c:pt idx="256">
                  <c:v>0.20854830000207403</c:v>
                </c:pt>
                <c:pt idx="257">
                  <c:v>0.20880664717392169</c:v>
                </c:pt>
                <c:pt idx="258">
                  <c:v>0.20912360587612833</c:v>
                </c:pt>
                <c:pt idx="259">
                  <c:v>0.20954032721887331</c:v>
                </c:pt>
                <c:pt idx="260">
                  <c:v>0.21002071626548133</c:v>
                </c:pt>
                <c:pt idx="261">
                  <c:v>0.21054502560774033</c:v>
                </c:pt>
                <c:pt idx="262">
                  <c:v>0.21097453773213035</c:v>
                </c:pt>
                <c:pt idx="263">
                  <c:v>0.211272922237834</c:v>
                </c:pt>
                <c:pt idx="264">
                  <c:v>0.21155304566987232</c:v>
                </c:pt>
                <c:pt idx="265">
                  <c:v>0.21185090968406869</c:v>
                </c:pt>
                <c:pt idx="266">
                  <c:v>0.21218766670964798</c:v>
                </c:pt>
                <c:pt idx="267">
                  <c:v>0.21264693503127666</c:v>
                </c:pt>
                <c:pt idx="268">
                  <c:v>0.21317249467215069</c:v>
                </c:pt>
                <c:pt idx="269">
                  <c:v>0.213589984837283</c:v>
                </c:pt>
                <c:pt idx="270">
                  <c:v>0.21397427717369399</c:v>
                </c:pt>
                <c:pt idx="271">
                  <c:v>0.21440100467557066</c:v>
                </c:pt>
                <c:pt idx="272">
                  <c:v>0.21479488087209966</c:v>
                </c:pt>
                <c:pt idx="273">
                  <c:v>0.21514594870615733</c:v>
                </c:pt>
                <c:pt idx="274">
                  <c:v>0.21551303056318802</c:v>
                </c:pt>
                <c:pt idx="275">
                  <c:v>0.21592046384352601</c:v>
                </c:pt>
                <c:pt idx="276">
                  <c:v>0.21627881307776201</c:v>
                </c:pt>
                <c:pt idx="277">
                  <c:v>0.21662032530290101</c:v>
                </c:pt>
                <c:pt idx="278">
                  <c:v>0.217044726615197</c:v>
                </c:pt>
                <c:pt idx="279">
                  <c:v>0.21749668502039166</c:v>
                </c:pt>
                <c:pt idx="280">
                  <c:v>0.21789421627844766</c:v>
                </c:pt>
                <c:pt idx="281">
                  <c:v>0.21824186800079268</c:v>
                </c:pt>
                <c:pt idx="282">
                  <c:v>0.21862358198388465</c:v>
                </c:pt>
                <c:pt idx="283">
                  <c:v>0.21904848145183034</c:v>
                </c:pt>
                <c:pt idx="284">
                  <c:v>0.21950329332834503</c:v>
                </c:pt>
                <c:pt idx="285">
                  <c:v>0.21993055139028531</c:v>
                </c:pt>
                <c:pt idx="286">
                  <c:v>0.22036434557244933</c:v>
                </c:pt>
                <c:pt idx="287">
                  <c:v>0.22083174586689233</c:v>
                </c:pt>
                <c:pt idx="288">
                  <c:v>0.22126506900826368</c:v>
                </c:pt>
                <c:pt idx="289">
                  <c:v>0.22156068478735733</c:v>
                </c:pt>
                <c:pt idx="290">
                  <c:v>0.22183459266157932</c:v>
                </c:pt>
                <c:pt idx="291">
                  <c:v>0.22224453680819234</c:v>
                </c:pt>
                <c:pt idx="292">
                  <c:v>0.22275284686318964</c:v>
                </c:pt>
                <c:pt idx="293">
                  <c:v>0.22321355282717834</c:v>
                </c:pt>
                <c:pt idx="294">
                  <c:v>0.22358261422545234</c:v>
                </c:pt>
                <c:pt idx="295">
                  <c:v>0.22400314106001998</c:v>
                </c:pt>
                <c:pt idx="296">
                  <c:v>0.22444424979645736</c:v>
                </c:pt>
                <c:pt idx="297">
                  <c:v>0.22482486355428299</c:v>
                </c:pt>
                <c:pt idx="298">
                  <c:v>0.22516370466989299</c:v>
                </c:pt>
                <c:pt idx="299">
                  <c:v>0.22553418603020101</c:v>
                </c:pt>
                <c:pt idx="300">
                  <c:v>0.22592281684142765</c:v>
                </c:pt>
                <c:pt idx="301">
                  <c:v>0.22633372559114331</c:v>
                </c:pt>
                <c:pt idx="302">
                  <c:v>0.22675349291808936</c:v>
                </c:pt>
                <c:pt idx="303">
                  <c:v>0.22716197430267202</c:v>
                </c:pt>
                <c:pt idx="304">
                  <c:v>0.22758391904153499</c:v>
                </c:pt>
                <c:pt idx="305">
                  <c:v>0.22799399953161167</c:v>
                </c:pt>
                <c:pt idx="306">
                  <c:v>0.22835323087100834</c:v>
                </c:pt>
                <c:pt idx="307">
                  <c:v>0.22870414922365634</c:v>
                </c:pt>
                <c:pt idx="308">
                  <c:v>0.22908276915908232</c:v>
                </c:pt>
                <c:pt idx="309">
                  <c:v>0.22948090960725764</c:v>
                </c:pt>
                <c:pt idx="310">
                  <c:v>0.22988532430689768</c:v>
                </c:pt>
                <c:pt idx="311">
                  <c:v>0.23024384837016668</c:v>
                </c:pt>
                <c:pt idx="312">
                  <c:v>0.23059665321157566</c:v>
                </c:pt>
                <c:pt idx="313">
                  <c:v>0.23098520343460568</c:v>
                </c:pt>
                <c:pt idx="314">
                  <c:v>0.23138174122788802</c:v>
                </c:pt>
                <c:pt idx="315">
                  <c:v>0.231796066049342</c:v>
                </c:pt>
                <c:pt idx="316">
                  <c:v>0.23225786250099334</c:v>
                </c:pt>
                <c:pt idx="317">
                  <c:v>0.23269775087449365</c:v>
                </c:pt>
                <c:pt idx="318">
                  <c:v>0.23305227408785267</c:v>
                </c:pt>
                <c:pt idx="319">
                  <c:v>0.23338655762992366</c:v>
                </c:pt>
                <c:pt idx="320">
                  <c:v>0.233727025888358</c:v>
                </c:pt>
                <c:pt idx="321">
                  <c:v>0.23408082126753102</c:v>
                </c:pt>
                <c:pt idx="322">
                  <c:v>0.23447277223684235</c:v>
                </c:pt>
                <c:pt idx="323">
                  <c:v>0.23488934887736568</c:v>
                </c:pt>
                <c:pt idx="324">
                  <c:v>0.23529841273886798</c:v>
                </c:pt>
                <c:pt idx="325">
                  <c:v>0.23568918403677999</c:v>
                </c:pt>
                <c:pt idx="326">
                  <c:v>0.236076246969256</c:v>
                </c:pt>
                <c:pt idx="327">
                  <c:v>0.2364487542117423</c:v>
                </c:pt>
                <c:pt idx="328">
                  <c:v>0.23677115332808599</c:v>
                </c:pt>
                <c:pt idx="329">
                  <c:v>0.23707587884909231</c:v>
                </c:pt>
                <c:pt idx="330">
                  <c:v>0.23743777847318168</c:v>
                </c:pt>
                <c:pt idx="331">
                  <c:v>0.23790504103233701</c:v>
                </c:pt>
                <c:pt idx="332">
                  <c:v>0.23832575810124035</c:v>
                </c:pt>
                <c:pt idx="333">
                  <c:v>0.23864481138766333</c:v>
                </c:pt>
                <c:pt idx="334">
                  <c:v>0.23893835430995733</c:v>
                </c:pt>
                <c:pt idx="335">
                  <c:v>0.23929593376930366</c:v>
                </c:pt>
                <c:pt idx="336">
                  <c:v>0.23965939689920432</c:v>
                </c:pt>
                <c:pt idx="337">
                  <c:v>0.23999686649572435</c:v>
                </c:pt>
                <c:pt idx="338">
                  <c:v>0.24030689120495466</c:v>
                </c:pt>
                <c:pt idx="339">
                  <c:v>0.24060178534123433</c:v>
                </c:pt>
                <c:pt idx="340">
                  <c:v>0.24091751717473667</c:v>
                </c:pt>
                <c:pt idx="341">
                  <c:v>0.24127207376436632</c:v>
                </c:pt>
                <c:pt idx="342">
                  <c:v>0.24164719552365166</c:v>
                </c:pt>
                <c:pt idx="343">
                  <c:v>0.24199542892206502</c:v>
                </c:pt>
                <c:pt idx="344">
                  <c:v>0.2422818138840013</c:v>
                </c:pt>
                <c:pt idx="345">
                  <c:v>0.24258807314639363</c:v>
                </c:pt>
                <c:pt idx="346">
                  <c:v>0.24291117497743933</c:v>
                </c:pt>
                <c:pt idx="347">
                  <c:v>0.24318795433952367</c:v>
                </c:pt>
                <c:pt idx="348">
                  <c:v>0.24343196280956034</c:v>
                </c:pt>
                <c:pt idx="349">
                  <c:v>0.24375328277985467</c:v>
                </c:pt>
                <c:pt idx="350">
                  <c:v>0.24411038067255464</c:v>
                </c:pt>
                <c:pt idx="351">
                  <c:v>0.24439593684385699</c:v>
                </c:pt>
                <c:pt idx="352">
                  <c:v>0.24456900608148868</c:v>
                </c:pt>
                <c:pt idx="353">
                  <c:v>0.24475190922085899</c:v>
                </c:pt>
                <c:pt idx="354">
                  <c:v>0.24507907623009365</c:v>
                </c:pt>
                <c:pt idx="355">
                  <c:v>0.24542966761812035</c:v>
                </c:pt>
                <c:pt idx="356">
                  <c:v>0.24569983534197901</c:v>
                </c:pt>
                <c:pt idx="357">
                  <c:v>0.24593505259577567</c:v>
                </c:pt>
                <c:pt idx="358">
                  <c:v>0.24618678169694166</c:v>
                </c:pt>
                <c:pt idx="359">
                  <c:v>0.24643694091961565</c:v>
                </c:pt>
                <c:pt idx="360">
                  <c:v>0.24670724361195664</c:v>
                </c:pt>
                <c:pt idx="361">
                  <c:v>0.24695560882384102</c:v>
                </c:pt>
                <c:pt idx="362">
                  <c:v>0.24714066918344169</c:v>
                </c:pt>
                <c:pt idx="363">
                  <c:v>0.24729432871924803</c:v>
                </c:pt>
                <c:pt idx="364">
                  <c:v>0.247442755898342</c:v>
                </c:pt>
                <c:pt idx="365">
                  <c:v>0.24768142521584835</c:v>
                </c:pt>
                <c:pt idx="366">
                  <c:v>0.24800319271111201</c:v>
                </c:pt>
                <c:pt idx="367">
                  <c:v>0.24830658987612467</c:v>
                </c:pt>
                <c:pt idx="368">
                  <c:v>0.248576696988555</c:v>
                </c:pt>
                <c:pt idx="369">
                  <c:v>0.24884599573015401</c:v>
                </c:pt>
                <c:pt idx="370">
                  <c:v>0.24904719080129337</c:v>
                </c:pt>
                <c:pt idx="371">
                  <c:v>0.24917537156255232</c:v>
                </c:pt>
                <c:pt idx="372">
                  <c:v>0.24939037804133402</c:v>
                </c:pt>
                <c:pt idx="373">
                  <c:v>0.24967422007974469</c:v>
                </c:pt>
                <c:pt idx="374">
                  <c:v>0.24993308103951431</c:v>
                </c:pt>
                <c:pt idx="375">
                  <c:v>0.250104221055586</c:v>
                </c:pt>
                <c:pt idx="376">
                  <c:v>0.25025084098967104</c:v>
                </c:pt>
                <c:pt idx="377">
                  <c:v>0.25043467607356268</c:v>
                </c:pt>
                <c:pt idx="378">
                  <c:v>0.25067413979865499</c:v>
                </c:pt>
                <c:pt idx="379">
                  <c:v>0.25092025424343634</c:v>
                </c:pt>
                <c:pt idx="380">
                  <c:v>0.25114574681259266</c:v>
                </c:pt>
                <c:pt idx="381">
                  <c:v>0.251353566652737</c:v>
                </c:pt>
                <c:pt idx="382">
                  <c:v>0.25151975858710868</c:v>
                </c:pt>
                <c:pt idx="383">
                  <c:v>0.25168719901995767</c:v>
                </c:pt>
                <c:pt idx="384">
                  <c:v>0.25190872467694098</c:v>
                </c:pt>
                <c:pt idx="385">
                  <c:v>0.25212289730865428</c:v>
                </c:pt>
                <c:pt idx="386">
                  <c:v>0.25226234148595367</c:v>
                </c:pt>
                <c:pt idx="387">
                  <c:v>0.25240499162437469</c:v>
                </c:pt>
                <c:pt idx="388">
                  <c:v>0.25265749690396738</c:v>
                </c:pt>
                <c:pt idx="389">
                  <c:v>0.25289575968459266</c:v>
                </c:pt>
                <c:pt idx="390">
                  <c:v>0.25307226015133105</c:v>
                </c:pt>
                <c:pt idx="391">
                  <c:v>0.25323312844140566</c:v>
                </c:pt>
                <c:pt idx="392">
                  <c:v>0.25340990999721535</c:v>
                </c:pt>
                <c:pt idx="393">
                  <c:v>0.25355984230422102</c:v>
                </c:pt>
                <c:pt idx="394">
                  <c:v>0.25369275330677471</c:v>
                </c:pt>
                <c:pt idx="395">
                  <c:v>0.25384211115413369</c:v>
                </c:pt>
                <c:pt idx="396">
                  <c:v>0.25402891607504263</c:v>
                </c:pt>
                <c:pt idx="397">
                  <c:v>0.25423424728107002</c:v>
                </c:pt>
                <c:pt idx="398">
                  <c:v>0.25438781848973335</c:v>
                </c:pt>
                <c:pt idx="399">
                  <c:v>0.25452333147172695</c:v>
                </c:pt>
                <c:pt idx="400">
                  <c:v>0.25470567383313936</c:v>
                </c:pt>
                <c:pt idx="401">
                  <c:v>0.25490217143084931</c:v>
                </c:pt>
                <c:pt idx="402">
                  <c:v>0.25498954764040099</c:v>
                </c:pt>
                <c:pt idx="403">
                  <c:v>0.25509432263765169</c:v>
                </c:pt>
                <c:pt idx="404">
                  <c:v>0.25530770859606433</c:v>
                </c:pt>
                <c:pt idx="405">
                  <c:v>0.25555405352872834</c:v>
                </c:pt>
                <c:pt idx="406">
                  <c:v>0.25571452403897632</c:v>
                </c:pt>
                <c:pt idx="407">
                  <c:v>0.25580145114787534</c:v>
                </c:pt>
                <c:pt idx="408">
                  <c:v>0.2558700222483507</c:v>
                </c:pt>
                <c:pt idx="409">
                  <c:v>0.25601611431443466</c:v>
                </c:pt>
                <c:pt idx="410">
                  <c:v>0.25622146606368101</c:v>
                </c:pt>
                <c:pt idx="411">
                  <c:v>0.25638457628468569</c:v>
                </c:pt>
                <c:pt idx="412">
                  <c:v>0.25648100345298835</c:v>
                </c:pt>
                <c:pt idx="413">
                  <c:v>0.25658232518128299</c:v>
                </c:pt>
                <c:pt idx="414">
                  <c:v>0.25668739758955234</c:v>
                </c:pt>
                <c:pt idx="415">
                  <c:v>0.25679393429992636</c:v>
                </c:pt>
                <c:pt idx="416">
                  <c:v>0.25691958880003762</c:v>
                </c:pt>
                <c:pt idx="417">
                  <c:v>0.25705648255351032</c:v>
                </c:pt>
                <c:pt idx="418">
                  <c:v>0.25720025868051599</c:v>
                </c:pt>
                <c:pt idx="419">
                  <c:v>0.25729834403374535</c:v>
                </c:pt>
                <c:pt idx="420">
                  <c:v>0.25735596191067067</c:v>
                </c:pt>
                <c:pt idx="421">
                  <c:v>0.25742375900202902</c:v>
                </c:pt>
                <c:pt idx="422">
                  <c:v>0.25749694429650066</c:v>
                </c:pt>
                <c:pt idx="423">
                  <c:v>0.25763810935030201</c:v>
                </c:pt>
                <c:pt idx="424">
                  <c:v>0.25781441536345567</c:v>
                </c:pt>
                <c:pt idx="425">
                  <c:v>0.25788579175895904</c:v>
                </c:pt>
                <c:pt idx="426">
                  <c:v>0.25797447852902233</c:v>
                </c:pt>
                <c:pt idx="427">
                  <c:v>0.25815137636325269</c:v>
                </c:pt>
                <c:pt idx="428">
                  <c:v>0.25829117672062368</c:v>
                </c:pt>
                <c:pt idx="429">
                  <c:v>0.25836966793952937</c:v>
                </c:pt>
                <c:pt idx="430">
                  <c:v>0.258517046678093</c:v>
                </c:pt>
                <c:pt idx="431">
                  <c:v>0.25864099011005565</c:v>
                </c:pt>
                <c:pt idx="432">
                  <c:v>0.25867057199041965</c:v>
                </c:pt>
                <c:pt idx="433">
                  <c:v>0.25869804735854302</c:v>
                </c:pt>
                <c:pt idx="434">
                  <c:v>0.25870929508462898</c:v>
                </c:pt>
                <c:pt idx="435">
                  <c:v>0.25872422084695068</c:v>
                </c:pt>
                <c:pt idx="436">
                  <c:v>0.25880649669338335</c:v>
                </c:pt>
                <c:pt idx="437">
                  <c:v>0.25893962929979963</c:v>
                </c:pt>
                <c:pt idx="438">
                  <c:v>0.25908065921455431</c:v>
                </c:pt>
                <c:pt idx="439">
                  <c:v>0.2591758608276003</c:v>
                </c:pt>
                <c:pt idx="440">
                  <c:v>0.25924722441765496</c:v>
                </c:pt>
                <c:pt idx="441">
                  <c:v>0.25930843618871835</c:v>
                </c:pt>
                <c:pt idx="442">
                  <c:v>0.25934835036263132</c:v>
                </c:pt>
                <c:pt idx="443">
                  <c:v>0.25939391450870636</c:v>
                </c:pt>
                <c:pt idx="444">
                  <c:v>0.25951034892953834</c:v>
                </c:pt>
                <c:pt idx="445">
                  <c:v>0.2596384900025317</c:v>
                </c:pt>
                <c:pt idx="446">
                  <c:v>0.25961915505406769</c:v>
                </c:pt>
                <c:pt idx="447">
                  <c:v>0.25959684695721835</c:v>
                </c:pt>
                <c:pt idx="448">
                  <c:v>0.25969639804610734</c:v>
                </c:pt>
                <c:pt idx="449">
                  <c:v>0.259851289236262</c:v>
                </c:pt>
                <c:pt idx="450">
                  <c:v>0.25981868436296734</c:v>
                </c:pt>
                <c:pt idx="451">
                  <c:v>0.25975192411734499</c:v>
                </c:pt>
                <c:pt idx="452">
                  <c:v>0.25981236858122903</c:v>
                </c:pt>
                <c:pt idx="453">
                  <c:v>0.259901845186574</c:v>
                </c:pt>
                <c:pt idx="454">
                  <c:v>0.25998448100760535</c:v>
                </c:pt>
                <c:pt idx="455">
                  <c:v>0.26009509981620632</c:v>
                </c:pt>
                <c:pt idx="456">
                  <c:v>0.26017505991458267</c:v>
                </c:pt>
                <c:pt idx="457">
                  <c:v>0.26016381335021294</c:v>
                </c:pt>
                <c:pt idx="458">
                  <c:v>0.26015300881281034</c:v>
                </c:pt>
                <c:pt idx="459">
                  <c:v>0.26016229354476567</c:v>
                </c:pt>
                <c:pt idx="460">
                  <c:v>0.26014637458859968</c:v>
                </c:pt>
                <c:pt idx="461">
                  <c:v>0.26020361686498067</c:v>
                </c:pt>
                <c:pt idx="462">
                  <c:v>0.260346802214385</c:v>
                </c:pt>
                <c:pt idx="463">
                  <c:v>0.26049902110522366</c:v>
                </c:pt>
                <c:pt idx="464">
                  <c:v>0.26049748535577033</c:v>
                </c:pt>
                <c:pt idx="465">
                  <c:v>0.26036953364073939</c:v>
                </c:pt>
                <c:pt idx="466">
                  <c:v>0.26027306804113898</c:v>
                </c:pt>
                <c:pt idx="467">
                  <c:v>0.26030610207857868</c:v>
                </c:pt>
                <c:pt idx="468">
                  <c:v>0.26042654369745494</c:v>
                </c:pt>
                <c:pt idx="469">
                  <c:v>0.26054195189906432</c:v>
                </c:pt>
                <c:pt idx="470">
                  <c:v>0.26050954054011433</c:v>
                </c:pt>
                <c:pt idx="471">
                  <c:v>0.26042918712671703</c:v>
                </c:pt>
                <c:pt idx="472">
                  <c:v>0.260426628461979</c:v>
                </c:pt>
                <c:pt idx="473">
                  <c:v>0.26049106409846501</c:v>
                </c:pt>
                <c:pt idx="474">
                  <c:v>0.26057986903174135</c:v>
                </c:pt>
                <c:pt idx="475">
                  <c:v>0.26059940706067536</c:v>
                </c:pt>
                <c:pt idx="476">
                  <c:v>0.26048710629492966</c:v>
                </c:pt>
                <c:pt idx="477">
                  <c:v>0.26043161404665766</c:v>
                </c:pt>
                <c:pt idx="478">
                  <c:v>0.26059191438427526</c:v>
                </c:pt>
                <c:pt idx="479">
                  <c:v>0.26077483044645999</c:v>
                </c:pt>
                <c:pt idx="480">
                  <c:v>0.26080187545616867</c:v>
                </c:pt>
                <c:pt idx="481">
                  <c:v>0.26073996631868401</c:v>
                </c:pt>
                <c:pt idx="482">
                  <c:v>0.26061754767010364</c:v>
                </c:pt>
                <c:pt idx="483">
                  <c:v>0.26053582197220965</c:v>
                </c:pt>
                <c:pt idx="484">
                  <c:v>0.26061406521781366</c:v>
                </c:pt>
                <c:pt idx="485">
                  <c:v>0.26074268066404999</c:v>
                </c:pt>
                <c:pt idx="486">
                  <c:v>0.26084397010989835</c:v>
                </c:pt>
                <c:pt idx="487">
                  <c:v>0.26091272953489769</c:v>
                </c:pt>
                <c:pt idx="488">
                  <c:v>0.26085971598554397</c:v>
                </c:pt>
                <c:pt idx="489">
                  <c:v>0.26072300168962231</c:v>
                </c:pt>
                <c:pt idx="490">
                  <c:v>0.26067152048720604</c:v>
                </c:pt>
                <c:pt idx="491">
                  <c:v>0.26077404547881067</c:v>
                </c:pt>
                <c:pt idx="492">
                  <c:v>0.26083203391343202</c:v>
                </c:pt>
                <c:pt idx="493">
                  <c:v>0.26085862626278566</c:v>
                </c:pt>
                <c:pt idx="494">
                  <c:v>0.26095124200376302</c:v>
                </c:pt>
                <c:pt idx="495">
                  <c:v>0.26109038127266698</c:v>
                </c:pt>
                <c:pt idx="496">
                  <c:v>0.26110106852291998</c:v>
                </c:pt>
                <c:pt idx="497">
                  <c:v>0.26096054485630399</c:v>
                </c:pt>
                <c:pt idx="498">
                  <c:v>0.26091004925669764</c:v>
                </c:pt>
                <c:pt idx="499">
                  <c:v>0.26100176426935534</c:v>
                </c:pt>
                <c:pt idx="500">
                  <c:v>0.261065218082766</c:v>
                </c:pt>
                <c:pt idx="501">
                  <c:v>0.26101800799988134</c:v>
                </c:pt>
                <c:pt idx="502">
                  <c:v>0.26113893102444702</c:v>
                </c:pt>
                <c:pt idx="503">
                  <c:v>0.26130746490988499</c:v>
                </c:pt>
                <c:pt idx="504">
                  <c:v>0.26132288023792433</c:v>
                </c:pt>
                <c:pt idx="505">
                  <c:v>0.26120677983042634</c:v>
                </c:pt>
                <c:pt idx="506">
                  <c:v>0.26117373534484534</c:v>
                </c:pt>
                <c:pt idx="507">
                  <c:v>0.26130964496367565</c:v>
                </c:pt>
                <c:pt idx="508">
                  <c:v>0.26157510788305399</c:v>
                </c:pt>
                <c:pt idx="509">
                  <c:v>0.26164398698415631</c:v>
                </c:pt>
                <c:pt idx="510">
                  <c:v>0.26150011970250164</c:v>
                </c:pt>
                <c:pt idx="511">
                  <c:v>0.26142121601787666</c:v>
                </c:pt>
                <c:pt idx="512">
                  <c:v>0.26158522492828801</c:v>
                </c:pt>
                <c:pt idx="513">
                  <c:v>0.26182220393779532</c:v>
                </c:pt>
                <c:pt idx="514">
                  <c:v>0.26206497575150572</c:v>
                </c:pt>
                <c:pt idx="515">
                  <c:v>0.26222035815498629</c:v>
                </c:pt>
                <c:pt idx="516">
                  <c:v>0.26217399234487565</c:v>
                </c:pt>
                <c:pt idx="517">
                  <c:v>0.26208141569842763</c:v>
                </c:pt>
                <c:pt idx="518">
                  <c:v>0.26206112826674627</c:v>
                </c:pt>
                <c:pt idx="519">
                  <c:v>0.26210684067293832</c:v>
                </c:pt>
                <c:pt idx="520">
                  <c:v>0.26216541170886803</c:v>
                </c:pt>
                <c:pt idx="521">
                  <c:v>0.26223165421372496</c:v>
                </c:pt>
                <c:pt idx="522">
                  <c:v>0.26235519272951763</c:v>
                </c:pt>
                <c:pt idx="523">
                  <c:v>0.26264322794604933</c:v>
                </c:pt>
                <c:pt idx="524">
                  <c:v>0.26292077502010802</c:v>
                </c:pt>
                <c:pt idx="525">
                  <c:v>0.2629844066302427</c:v>
                </c:pt>
                <c:pt idx="526">
                  <c:v>0.26284108267647299</c:v>
                </c:pt>
                <c:pt idx="527">
                  <c:v>0.26278897033127363</c:v>
                </c:pt>
                <c:pt idx="528">
                  <c:v>0.26292562059370134</c:v>
                </c:pt>
                <c:pt idx="529">
                  <c:v>0.26317730817163598</c:v>
                </c:pt>
                <c:pt idx="530">
                  <c:v>0.26336344791591065</c:v>
                </c:pt>
                <c:pt idx="531">
                  <c:v>0.26338951586781206</c:v>
                </c:pt>
                <c:pt idx="532">
                  <c:v>0.26335887340675995</c:v>
                </c:pt>
                <c:pt idx="533">
                  <c:v>0.26344976729191499</c:v>
                </c:pt>
                <c:pt idx="534">
                  <c:v>0.26355774852474334</c:v>
                </c:pt>
                <c:pt idx="535">
                  <c:v>0.26355579532666434</c:v>
                </c:pt>
                <c:pt idx="536">
                  <c:v>0.26351787460269999</c:v>
                </c:pt>
                <c:pt idx="537">
                  <c:v>0.26370247793352103</c:v>
                </c:pt>
                <c:pt idx="538">
                  <c:v>0.26395841438663331</c:v>
                </c:pt>
                <c:pt idx="539">
                  <c:v>0.26413174174085735</c:v>
                </c:pt>
                <c:pt idx="540">
                  <c:v>0.26423266259826766</c:v>
                </c:pt>
                <c:pt idx="541">
                  <c:v>0.2644076951890777</c:v>
                </c:pt>
                <c:pt idx="542">
                  <c:v>0.26446881745701706</c:v>
                </c:pt>
                <c:pt idx="543">
                  <c:v>0.264365234113283</c:v>
                </c:pt>
                <c:pt idx="544">
                  <c:v>0.26435439497487395</c:v>
                </c:pt>
                <c:pt idx="545">
                  <c:v>0.26450321573852803</c:v>
                </c:pt>
                <c:pt idx="546">
                  <c:v>0.26459442868831934</c:v>
                </c:pt>
                <c:pt idx="547">
                  <c:v>0.26449895022450565</c:v>
                </c:pt>
                <c:pt idx="548">
                  <c:v>0.26446102258775467</c:v>
                </c:pt>
                <c:pt idx="549">
                  <c:v>0.26463180156331334</c:v>
                </c:pt>
                <c:pt idx="550">
                  <c:v>0.2649129679252693</c:v>
                </c:pt>
                <c:pt idx="551">
                  <c:v>0.26503785780421202</c:v>
                </c:pt>
                <c:pt idx="552">
                  <c:v>0.26511876049355565</c:v>
                </c:pt>
                <c:pt idx="553">
                  <c:v>0.26522579767442261</c:v>
                </c:pt>
                <c:pt idx="554">
                  <c:v>0.2652794048719927</c:v>
                </c:pt>
                <c:pt idx="555">
                  <c:v>0.26519875082805466</c:v>
                </c:pt>
                <c:pt idx="556">
                  <c:v>0.26525686137103799</c:v>
                </c:pt>
                <c:pt idx="557">
                  <c:v>0.26545869888839563</c:v>
                </c:pt>
                <c:pt idx="558">
                  <c:v>0.26560445553216971</c:v>
                </c:pt>
                <c:pt idx="559">
                  <c:v>0.26565394103233902</c:v>
                </c:pt>
                <c:pt idx="560">
                  <c:v>0.26571727064875234</c:v>
                </c:pt>
                <c:pt idx="561">
                  <c:v>0.26578494516835866</c:v>
                </c:pt>
                <c:pt idx="562">
                  <c:v>0.26569589605285165</c:v>
                </c:pt>
                <c:pt idx="563">
                  <c:v>0.26572080155967198</c:v>
                </c:pt>
                <c:pt idx="564">
                  <c:v>0.2659506204380267</c:v>
                </c:pt>
                <c:pt idx="565">
                  <c:v>0.26618128825165499</c:v>
                </c:pt>
                <c:pt idx="566">
                  <c:v>0.26615132632162936</c:v>
                </c:pt>
                <c:pt idx="567">
                  <c:v>0.26611322459715864</c:v>
                </c:pt>
                <c:pt idx="568">
                  <c:v>0.26613098256071666</c:v>
                </c:pt>
                <c:pt idx="569">
                  <c:v>0.26606643070370867</c:v>
                </c:pt>
                <c:pt idx="570">
                  <c:v>0.26625626918127504</c:v>
                </c:pt>
                <c:pt idx="571">
                  <c:v>0.26657667447244732</c:v>
                </c:pt>
                <c:pt idx="572">
                  <c:v>0.26675548110563002</c:v>
                </c:pt>
                <c:pt idx="573">
                  <c:v>0.26696071306838998</c:v>
                </c:pt>
                <c:pt idx="574">
                  <c:v>0.26723229833021706</c:v>
                </c:pt>
                <c:pt idx="575">
                  <c:v>0.267259013486498</c:v>
                </c:pt>
                <c:pt idx="576">
                  <c:v>0.26699592625642932</c:v>
                </c:pt>
                <c:pt idx="577">
                  <c:v>0.26688993219162499</c:v>
                </c:pt>
                <c:pt idx="578">
                  <c:v>0.26715743313154633</c:v>
                </c:pt>
                <c:pt idx="579">
                  <c:v>0.26771162158466733</c:v>
                </c:pt>
                <c:pt idx="580">
                  <c:v>0.26804545987969736</c:v>
                </c:pt>
                <c:pt idx="581">
                  <c:v>0.267895389070406</c:v>
                </c:pt>
                <c:pt idx="582">
                  <c:v>0.26764662077996132</c:v>
                </c:pt>
                <c:pt idx="583">
                  <c:v>0.26760274330612371</c:v>
                </c:pt>
                <c:pt idx="584">
                  <c:v>0.26762382743828766</c:v>
                </c:pt>
                <c:pt idx="585">
                  <c:v>0.2677870915254707</c:v>
                </c:pt>
                <c:pt idx="586">
                  <c:v>0.26810013172054165</c:v>
                </c:pt>
                <c:pt idx="587">
                  <c:v>0.26845431978161066</c:v>
                </c:pt>
                <c:pt idx="588">
                  <c:v>0.26859803406977967</c:v>
                </c:pt>
                <c:pt idx="589">
                  <c:v>0.2683870948973473</c:v>
                </c:pt>
                <c:pt idx="590">
                  <c:v>0.26807178140755034</c:v>
                </c:pt>
                <c:pt idx="591">
                  <c:v>0.26813000253174929</c:v>
                </c:pt>
                <c:pt idx="592">
                  <c:v>0.26829998025403268</c:v>
                </c:pt>
                <c:pt idx="593">
                  <c:v>0.2684055747162537</c:v>
                </c:pt>
                <c:pt idx="594">
                  <c:v>0.26859888354532363</c:v>
                </c:pt>
                <c:pt idx="595">
                  <c:v>0.26913807243320398</c:v>
                </c:pt>
                <c:pt idx="596">
                  <c:v>0.26953165952002833</c:v>
                </c:pt>
                <c:pt idx="597">
                  <c:v>0.26947972883167498</c:v>
                </c:pt>
                <c:pt idx="598">
                  <c:v>0.26915788754066899</c:v>
                </c:pt>
                <c:pt idx="599">
                  <c:v>0.2693009845094943</c:v>
                </c:pt>
                <c:pt idx="600">
                  <c:v>0.2695769718433087</c:v>
                </c:pt>
                <c:pt idx="601">
                  <c:v>0.27008044296944433</c:v>
                </c:pt>
                <c:pt idx="602">
                  <c:v>0.26989057895735602</c:v>
                </c:pt>
                <c:pt idx="603">
                  <c:v>0.26960707962396563</c:v>
                </c:pt>
                <c:pt idx="604">
                  <c:v>0.26936706827722828</c:v>
                </c:pt>
                <c:pt idx="605">
                  <c:v>0.26917054491714465</c:v>
                </c:pt>
                <c:pt idx="606">
                  <c:v>0.26901750954371367</c:v>
                </c:pt>
                <c:pt idx="607">
                  <c:v>0.2689079621569373</c:v>
                </c:pt>
                <c:pt idx="608">
                  <c:v>0.26884190275681336</c:v>
                </c:pt>
                <c:pt idx="609">
                  <c:v>0.26881933134334468</c:v>
                </c:pt>
                <c:pt idx="610">
                  <c:v>0.26886321027376664</c:v>
                </c:pt>
                <c:pt idx="611">
                  <c:v>0.26893581577025766</c:v>
                </c:pt>
                <c:pt idx="612">
                  <c:v>0.26909896607978767</c:v>
                </c:pt>
                <c:pt idx="613">
                  <c:v>0.26930698772191269</c:v>
                </c:pt>
                <c:pt idx="614">
                  <c:v>0.269531457268673</c:v>
                </c:pt>
                <c:pt idx="615">
                  <c:v>0.26976675318955867</c:v>
                </c:pt>
                <c:pt idx="616">
                  <c:v>0.26993035051156572</c:v>
                </c:pt>
                <c:pt idx="617">
                  <c:v>0.27003094783295728</c:v>
                </c:pt>
                <c:pt idx="618">
                  <c:v>0.27017999636630669</c:v>
                </c:pt>
                <c:pt idx="619">
                  <c:v>0.27035561564469801</c:v>
                </c:pt>
                <c:pt idx="620">
                  <c:v>0.27056268131523464</c:v>
                </c:pt>
                <c:pt idx="621">
                  <c:v>0.27070934203549035</c:v>
                </c:pt>
                <c:pt idx="622">
                  <c:v>0.27080030526860899</c:v>
                </c:pt>
                <c:pt idx="623">
                  <c:v>0.27088690120107034</c:v>
                </c:pt>
                <c:pt idx="624">
                  <c:v>0.27099547730940771</c:v>
                </c:pt>
                <c:pt idx="625">
                  <c:v>0.2710788005292773</c:v>
                </c:pt>
                <c:pt idx="626">
                  <c:v>0.27120541158224798</c:v>
                </c:pt>
                <c:pt idx="627">
                  <c:v>0.27135237572524534</c:v>
                </c:pt>
                <c:pt idx="628">
                  <c:v>0.27144705405515102</c:v>
                </c:pt>
                <c:pt idx="629">
                  <c:v>0.27154948800502066</c:v>
                </c:pt>
                <c:pt idx="630">
                  <c:v>0.27160731375721098</c:v>
                </c:pt>
                <c:pt idx="631">
                  <c:v>0.27167414688904201</c:v>
                </c:pt>
                <c:pt idx="632">
                  <c:v>0.27178769268666569</c:v>
                </c:pt>
                <c:pt idx="633">
                  <c:v>0.27181866532461335</c:v>
                </c:pt>
                <c:pt idx="634">
                  <c:v>0.27179189100503298</c:v>
                </c:pt>
                <c:pt idx="635">
                  <c:v>0.27177694080546333</c:v>
                </c:pt>
                <c:pt idx="636">
                  <c:v>0.27177755380843299</c:v>
                </c:pt>
                <c:pt idx="637">
                  <c:v>0.27180162733065966</c:v>
                </c:pt>
                <c:pt idx="638">
                  <c:v>0.27187513181890766</c:v>
                </c:pt>
                <c:pt idx="639">
                  <c:v>0.27200499641118098</c:v>
                </c:pt>
                <c:pt idx="640">
                  <c:v>0.27215959691249836</c:v>
                </c:pt>
                <c:pt idx="641">
                  <c:v>0.27233622141250668</c:v>
                </c:pt>
                <c:pt idx="642">
                  <c:v>0.272533515886214</c:v>
                </c:pt>
                <c:pt idx="643">
                  <c:v>0.27276862885460235</c:v>
                </c:pt>
                <c:pt idx="644">
                  <c:v>0.27301443281225807</c:v>
                </c:pt>
                <c:pt idx="645">
                  <c:v>0.27321975422636369</c:v>
                </c:pt>
                <c:pt idx="646">
                  <c:v>0.27337232132077566</c:v>
                </c:pt>
                <c:pt idx="647">
                  <c:v>0.27347314286956897</c:v>
                </c:pt>
                <c:pt idx="648">
                  <c:v>0.27352586763102132</c:v>
                </c:pt>
                <c:pt idx="649">
                  <c:v>0.27357896101035634</c:v>
                </c:pt>
                <c:pt idx="650">
                  <c:v>0.27360718385679433</c:v>
                </c:pt>
                <c:pt idx="651">
                  <c:v>0.273649566088907</c:v>
                </c:pt>
                <c:pt idx="652">
                  <c:v>0.27367738420650933</c:v>
                </c:pt>
                <c:pt idx="653">
                  <c:v>0.27371064688251667</c:v>
                </c:pt>
                <c:pt idx="654">
                  <c:v>0.27370328645222536</c:v>
                </c:pt>
                <c:pt idx="655">
                  <c:v>0.2736478784783663</c:v>
                </c:pt>
                <c:pt idx="656">
                  <c:v>0.273610065496594</c:v>
                </c:pt>
                <c:pt idx="657">
                  <c:v>0.27357715249319964</c:v>
                </c:pt>
                <c:pt idx="658">
                  <c:v>0.27355189687933534</c:v>
                </c:pt>
                <c:pt idx="659">
                  <c:v>0.27354928815929297</c:v>
                </c:pt>
                <c:pt idx="660">
                  <c:v>0.27355986172563135</c:v>
                </c:pt>
                <c:pt idx="661">
                  <c:v>0.27360130695354529</c:v>
                </c:pt>
                <c:pt idx="662">
                  <c:v>0.27360944343158267</c:v>
                </c:pt>
                <c:pt idx="663">
                  <c:v>0.27362330098078796</c:v>
                </c:pt>
                <c:pt idx="664">
                  <c:v>0.2736326670958113</c:v>
                </c:pt>
                <c:pt idx="665">
                  <c:v>0.27365556360459203</c:v>
                </c:pt>
                <c:pt idx="666">
                  <c:v>0.27364558965228136</c:v>
                </c:pt>
                <c:pt idx="667">
                  <c:v>0.27363813722503832</c:v>
                </c:pt>
                <c:pt idx="668">
                  <c:v>0.27361329429557135</c:v>
                </c:pt>
                <c:pt idx="669">
                  <c:v>0.2735513868836747</c:v>
                </c:pt>
                <c:pt idx="670">
                  <c:v>0.27354259497741268</c:v>
                </c:pt>
                <c:pt idx="671">
                  <c:v>0.27357353533897699</c:v>
                </c:pt>
                <c:pt idx="672">
                  <c:v>0.27366115377135697</c:v>
                </c:pt>
                <c:pt idx="673">
                  <c:v>0.27383714446576063</c:v>
                </c:pt>
                <c:pt idx="674">
                  <c:v>0.27403194052986801</c:v>
                </c:pt>
                <c:pt idx="675">
                  <c:v>0.27422128360720099</c:v>
                </c:pt>
                <c:pt idx="676">
                  <c:v>0.27443777129338737</c:v>
                </c:pt>
                <c:pt idx="677">
                  <c:v>0.27469511500362231</c:v>
                </c:pt>
                <c:pt idx="678">
                  <c:v>0.27491312294749132</c:v>
                </c:pt>
                <c:pt idx="679">
                  <c:v>0.27509898811866834</c:v>
                </c:pt>
                <c:pt idx="680">
                  <c:v>0.27525955356063797</c:v>
                </c:pt>
                <c:pt idx="681">
                  <c:v>0.27530275744732036</c:v>
                </c:pt>
                <c:pt idx="682">
                  <c:v>0.27525804878658766</c:v>
                </c:pt>
                <c:pt idx="683">
                  <c:v>0.27519428831511233</c:v>
                </c:pt>
                <c:pt idx="684">
                  <c:v>0.27509006707864964</c:v>
                </c:pt>
                <c:pt idx="685">
                  <c:v>0.27496962264741237</c:v>
                </c:pt>
                <c:pt idx="686">
                  <c:v>0.27492690621955501</c:v>
                </c:pt>
                <c:pt idx="687">
                  <c:v>0.27491755680462465</c:v>
                </c:pt>
                <c:pt idx="688">
                  <c:v>0.27493484380144434</c:v>
                </c:pt>
                <c:pt idx="689">
                  <c:v>0.27498688224001205</c:v>
                </c:pt>
                <c:pt idx="690">
                  <c:v>0.27511366328179537</c:v>
                </c:pt>
                <c:pt idx="691">
                  <c:v>0.27522885756190968</c:v>
                </c:pt>
                <c:pt idx="692">
                  <c:v>0.27525882978806365</c:v>
                </c:pt>
                <c:pt idx="693">
                  <c:v>0.27526426006388266</c:v>
                </c:pt>
                <c:pt idx="694">
                  <c:v>0.27527899280694934</c:v>
                </c:pt>
                <c:pt idx="695">
                  <c:v>0.27523095897838734</c:v>
                </c:pt>
                <c:pt idx="696">
                  <c:v>0.27521365112315971</c:v>
                </c:pt>
                <c:pt idx="697">
                  <c:v>0.27524910219111537</c:v>
                </c:pt>
                <c:pt idx="698">
                  <c:v>0.27524113656586763</c:v>
                </c:pt>
                <c:pt idx="699">
                  <c:v>0.27526994900850099</c:v>
                </c:pt>
                <c:pt idx="700">
                  <c:v>0.27541047036421268</c:v>
                </c:pt>
                <c:pt idx="701">
                  <c:v>0.27560508900317832</c:v>
                </c:pt>
                <c:pt idx="702">
                  <c:v>0.27582717861108802</c:v>
                </c:pt>
                <c:pt idx="703">
                  <c:v>0.27609488011043831</c:v>
                </c:pt>
                <c:pt idx="704">
                  <c:v>0.27632398530668029</c:v>
                </c:pt>
                <c:pt idx="705">
                  <c:v>0.27642836046345765</c:v>
                </c:pt>
                <c:pt idx="706">
                  <c:v>0.27645877462765206</c:v>
                </c:pt>
                <c:pt idx="707">
                  <c:v>0.27647132787598833</c:v>
                </c:pt>
                <c:pt idx="708">
                  <c:v>0.27645345739020166</c:v>
                </c:pt>
                <c:pt idx="709">
                  <c:v>0.27643334470680098</c:v>
                </c:pt>
                <c:pt idx="710">
                  <c:v>0.27644675933947532</c:v>
                </c:pt>
                <c:pt idx="711">
                  <c:v>0.27642563842313533</c:v>
                </c:pt>
                <c:pt idx="712">
                  <c:v>0.27636700231940764</c:v>
                </c:pt>
                <c:pt idx="713">
                  <c:v>0.27632332999993597</c:v>
                </c:pt>
                <c:pt idx="714">
                  <c:v>0.27628009446227103</c:v>
                </c:pt>
                <c:pt idx="715">
                  <c:v>0.27629029837584901</c:v>
                </c:pt>
                <c:pt idx="716">
                  <c:v>0.27635842599331467</c:v>
                </c:pt>
                <c:pt idx="717">
                  <c:v>0.27643457185862569</c:v>
                </c:pt>
                <c:pt idx="718">
                  <c:v>0.27644590058720031</c:v>
                </c:pt>
                <c:pt idx="719">
                  <c:v>0.27642832885077401</c:v>
                </c:pt>
                <c:pt idx="720">
                  <c:v>0.27641301729783868</c:v>
                </c:pt>
                <c:pt idx="721">
                  <c:v>0.27640644509793533</c:v>
                </c:pt>
                <c:pt idx="722">
                  <c:v>0.27644945490514733</c:v>
                </c:pt>
                <c:pt idx="723">
                  <c:v>0.27656065014993669</c:v>
                </c:pt>
                <c:pt idx="724">
                  <c:v>0.27666530114185967</c:v>
                </c:pt>
                <c:pt idx="725">
                  <c:v>0.27672928513103129</c:v>
                </c:pt>
                <c:pt idx="726">
                  <c:v>0.276773271136523</c:v>
                </c:pt>
                <c:pt idx="727">
                  <c:v>0.27677722159269563</c:v>
                </c:pt>
                <c:pt idx="728">
                  <c:v>0.27676321773002566</c:v>
                </c:pt>
                <c:pt idx="729">
                  <c:v>0.27680420579410936</c:v>
                </c:pt>
                <c:pt idx="730">
                  <c:v>0.27687966058033869</c:v>
                </c:pt>
                <c:pt idx="731">
                  <c:v>0.27693785058293535</c:v>
                </c:pt>
                <c:pt idx="732">
                  <c:v>0.2769755463502297</c:v>
                </c:pt>
                <c:pt idx="733">
                  <c:v>0.27700295111256601</c:v>
                </c:pt>
                <c:pt idx="734">
                  <c:v>0.27700341139127033</c:v>
                </c:pt>
                <c:pt idx="735">
                  <c:v>0.27697755331306567</c:v>
                </c:pt>
                <c:pt idx="736">
                  <c:v>0.27698175914148199</c:v>
                </c:pt>
                <c:pt idx="737">
                  <c:v>0.27699579688184034</c:v>
                </c:pt>
                <c:pt idx="738">
                  <c:v>0.27698924753419568</c:v>
                </c:pt>
                <c:pt idx="739">
                  <c:v>0.27699692029764872</c:v>
                </c:pt>
                <c:pt idx="740">
                  <c:v>0.27701753524184364</c:v>
                </c:pt>
                <c:pt idx="741">
                  <c:v>0.2770272819017483</c:v>
                </c:pt>
                <c:pt idx="742">
                  <c:v>0.27704170469841033</c:v>
                </c:pt>
                <c:pt idx="743">
                  <c:v>0.277053060221715</c:v>
                </c:pt>
                <c:pt idx="744">
                  <c:v>0.27705279629166402</c:v>
                </c:pt>
                <c:pt idx="745">
                  <c:v>0.27705233646634431</c:v>
                </c:pt>
                <c:pt idx="746">
                  <c:v>0.2770365685086793</c:v>
                </c:pt>
                <c:pt idx="747">
                  <c:v>0.27701004304938764</c:v>
                </c:pt>
                <c:pt idx="748">
                  <c:v>0.27696856935742664</c:v>
                </c:pt>
                <c:pt idx="749">
                  <c:v>0.27691723463362999</c:v>
                </c:pt>
                <c:pt idx="750">
                  <c:v>0.27688279481214534</c:v>
                </c:pt>
                <c:pt idx="751">
                  <c:v>0.27687944396229269</c:v>
                </c:pt>
                <c:pt idx="752">
                  <c:v>0.27687900657496095</c:v>
                </c:pt>
                <c:pt idx="753">
                  <c:v>0.27690199140989735</c:v>
                </c:pt>
                <c:pt idx="754">
                  <c:v>0.27696299522579432</c:v>
                </c:pt>
                <c:pt idx="755">
                  <c:v>0.27703604148530903</c:v>
                </c:pt>
                <c:pt idx="756">
                  <c:v>0.27712108469099267</c:v>
                </c:pt>
                <c:pt idx="757">
                  <c:v>0.27722193318120164</c:v>
                </c:pt>
                <c:pt idx="758">
                  <c:v>0.27731107863840498</c:v>
                </c:pt>
                <c:pt idx="759">
                  <c:v>0.27739963996167166</c:v>
                </c:pt>
                <c:pt idx="760">
                  <c:v>0.27748306072322665</c:v>
                </c:pt>
                <c:pt idx="761">
                  <c:v>0.27754507224043395</c:v>
                </c:pt>
                <c:pt idx="762">
                  <c:v>0.27760271893389632</c:v>
                </c:pt>
                <c:pt idx="763">
                  <c:v>0.27764896485450002</c:v>
                </c:pt>
                <c:pt idx="764">
                  <c:v>0.27768478551017833</c:v>
                </c:pt>
                <c:pt idx="765">
                  <c:v>0.27773163708068732</c:v>
                </c:pt>
                <c:pt idx="766">
                  <c:v>0.27777623838292503</c:v>
                </c:pt>
                <c:pt idx="767">
                  <c:v>0.27782305625799664</c:v>
                </c:pt>
                <c:pt idx="768">
                  <c:v>0.27789754774681569</c:v>
                </c:pt>
                <c:pt idx="769">
                  <c:v>0.27796715357391166</c:v>
                </c:pt>
                <c:pt idx="770">
                  <c:v>0.27802309560806365</c:v>
                </c:pt>
                <c:pt idx="771">
                  <c:v>0.278078768328686</c:v>
                </c:pt>
                <c:pt idx="772">
                  <c:v>0.27810239464309</c:v>
                </c:pt>
                <c:pt idx="773">
                  <c:v>0.2781185464137807</c:v>
                </c:pt>
                <c:pt idx="774">
                  <c:v>0.27814694358414033</c:v>
                </c:pt>
                <c:pt idx="775">
                  <c:v>0.27818479229655096</c:v>
                </c:pt>
                <c:pt idx="776">
                  <c:v>0.27824598470231504</c:v>
                </c:pt>
                <c:pt idx="777">
                  <c:v>0.27832757167522265</c:v>
                </c:pt>
                <c:pt idx="778">
                  <c:v>0.27843143483756133</c:v>
                </c:pt>
                <c:pt idx="779">
                  <c:v>0.27855118408170104</c:v>
                </c:pt>
                <c:pt idx="780">
                  <c:v>0.27868008324482069</c:v>
                </c:pt>
                <c:pt idx="781">
                  <c:v>0.27880166988777533</c:v>
                </c:pt>
                <c:pt idx="782">
                  <c:v>0.27891437331590568</c:v>
                </c:pt>
                <c:pt idx="783">
                  <c:v>0.27900201405578601</c:v>
                </c:pt>
                <c:pt idx="784">
                  <c:v>0.279057973922608</c:v>
                </c:pt>
                <c:pt idx="785">
                  <c:v>0.27909250873387936</c:v>
                </c:pt>
                <c:pt idx="786">
                  <c:v>0.27910168506498301</c:v>
                </c:pt>
                <c:pt idx="787">
                  <c:v>0.27910300083518802</c:v>
                </c:pt>
                <c:pt idx="788">
                  <c:v>0.27909030886580266</c:v>
                </c:pt>
                <c:pt idx="789">
                  <c:v>0.27905626556474933</c:v>
                </c:pt>
                <c:pt idx="790">
                  <c:v>0.27902763286339766</c:v>
                </c:pt>
                <c:pt idx="791">
                  <c:v>0.27900941664052864</c:v>
                </c:pt>
                <c:pt idx="792">
                  <c:v>0.27901268057150963</c:v>
                </c:pt>
                <c:pt idx="793">
                  <c:v>0.27904454612283935</c:v>
                </c:pt>
                <c:pt idx="794">
                  <c:v>0.2791129442019657</c:v>
                </c:pt>
                <c:pt idx="795">
                  <c:v>0.27919750234330304</c:v>
                </c:pt>
                <c:pt idx="796">
                  <c:v>0.2792952817716407</c:v>
                </c:pt>
                <c:pt idx="797">
                  <c:v>0.27939254664283197</c:v>
                </c:pt>
                <c:pt idx="798">
                  <c:v>0.27947197225663428</c:v>
                </c:pt>
                <c:pt idx="799">
                  <c:v>0.279537699493287</c:v>
                </c:pt>
                <c:pt idx="800">
                  <c:v>0.27957911772992933</c:v>
                </c:pt>
                <c:pt idx="801">
                  <c:v>0.27960994354332597</c:v>
                </c:pt>
                <c:pt idx="802">
                  <c:v>0.27963544612782398</c:v>
                </c:pt>
                <c:pt idx="803">
                  <c:v>0.27964393835130469</c:v>
                </c:pt>
                <c:pt idx="804">
                  <c:v>0.27965323244840767</c:v>
                </c:pt>
                <c:pt idx="805">
                  <c:v>0.27966149530134898</c:v>
                </c:pt>
                <c:pt idx="806">
                  <c:v>0.27967204288265735</c:v>
                </c:pt>
                <c:pt idx="807">
                  <c:v>0.27969736587144134</c:v>
                </c:pt>
                <c:pt idx="808">
                  <c:v>0.27973925403051697</c:v>
                </c:pt>
                <c:pt idx="809">
                  <c:v>0.27978254861269569</c:v>
                </c:pt>
                <c:pt idx="810">
                  <c:v>0.27982037343234167</c:v>
                </c:pt>
                <c:pt idx="811">
                  <c:v>0.27984807471634232</c:v>
                </c:pt>
                <c:pt idx="812">
                  <c:v>0.27987040125754903</c:v>
                </c:pt>
                <c:pt idx="813">
                  <c:v>0.27988900581949472</c:v>
                </c:pt>
                <c:pt idx="814">
                  <c:v>0.27990267148533465</c:v>
                </c:pt>
                <c:pt idx="815">
                  <c:v>0.27993024963499469</c:v>
                </c:pt>
                <c:pt idx="816">
                  <c:v>0.27995528696433403</c:v>
                </c:pt>
                <c:pt idx="817">
                  <c:v>0.27995236323400335</c:v>
                </c:pt>
                <c:pt idx="818">
                  <c:v>0.27994351659458466</c:v>
                </c:pt>
                <c:pt idx="819">
                  <c:v>0.27993181738470135</c:v>
                </c:pt>
                <c:pt idx="820">
                  <c:v>0.27992147208235668</c:v>
                </c:pt>
                <c:pt idx="821">
                  <c:v>0.27993124905550565</c:v>
                </c:pt>
                <c:pt idx="822">
                  <c:v>0.27995755658497101</c:v>
                </c:pt>
                <c:pt idx="823">
                  <c:v>0.27998118356207696</c:v>
                </c:pt>
                <c:pt idx="824">
                  <c:v>0.27998966957273169</c:v>
                </c:pt>
                <c:pt idx="825">
                  <c:v>0.2799895349205157</c:v>
                </c:pt>
                <c:pt idx="826">
                  <c:v>0.27997600963859665</c:v>
                </c:pt>
                <c:pt idx="827">
                  <c:v>0.27997468507049134</c:v>
                </c:pt>
                <c:pt idx="828">
                  <c:v>0.27999420516144197</c:v>
                </c:pt>
                <c:pt idx="829">
                  <c:v>0.28000992667631536</c:v>
                </c:pt>
                <c:pt idx="830">
                  <c:v>0.28001564723673167</c:v>
                </c:pt>
                <c:pt idx="831">
                  <c:v>0.28001645456213198</c:v>
                </c:pt>
                <c:pt idx="832">
                  <c:v>0.28001464591441771</c:v>
                </c:pt>
                <c:pt idx="833">
                  <c:v>0.28002747880365803</c:v>
                </c:pt>
                <c:pt idx="834">
                  <c:v>0.28007166248013099</c:v>
                </c:pt>
                <c:pt idx="835">
                  <c:v>0.28013115485703466</c:v>
                </c:pt>
                <c:pt idx="836">
                  <c:v>0.28019023213206801</c:v>
                </c:pt>
                <c:pt idx="837">
                  <c:v>0.28023648141334695</c:v>
                </c:pt>
                <c:pt idx="838">
                  <c:v>0.28027557678335902</c:v>
                </c:pt>
                <c:pt idx="839">
                  <c:v>0.28030738582862397</c:v>
                </c:pt>
                <c:pt idx="840">
                  <c:v>0.28033298624206798</c:v>
                </c:pt>
                <c:pt idx="841">
                  <c:v>0.28037688246192066</c:v>
                </c:pt>
                <c:pt idx="842">
                  <c:v>0.28042163814674198</c:v>
                </c:pt>
                <c:pt idx="843">
                  <c:v>0.28044022650533434</c:v>
                </c:pt>
                <c:pt idx="844">
                  <c:v>0.28044879804447631</c:v>
                </c:pt>
                <c:pt idx="845">
                  <c:v>0.28044893060533033</c:v>
                </c:pt>
                <c:pt idx="846">
                  <c:v>0.28043516551938968</c:v>
                </c:pt>
                <c:pt idx="847">
                  <c:v>0.28043278117824666</c:v>
                </c:pt>
                <c:pt idx="848">
                  <c:v>0.28043413425813335</c:v>
                </c:pt>
                <c:pt idx="849">
                  <c:v>0.28042396905873029</c:v>
                </c:pt>
                <c:pt idx="850">
                  <c:v>0.28041064430676332</c:v>
                </c:pt>
                <c:pt idx="851">
                  <c:v>0.28039719810811037</c:v>
                </c:pt>
                <c:pt idx="852">
                  <c:v>0.28038834443505339</c:v>
                </c:pt>
                <c:pt idx="853">
                  <c:v>0.28039635235355737</c:v>
                </c:pt>
                <c:pt idx="854">
                  <c:v>0.28041721999309299</c:v>
                </c:pt>
                <c:pt idx="855">
                  <c:v>0.28043838542911265</c:v>
                </c:pt>
                <c:pt idx="856">
                  <c:v>0.28045740583027268</c:v>
                </c:pt>
                <c:pt idx="857">
                  <c:v>0.28048339239227432</c:v>
                </c:pt>
                <c:pt idx="858">
                  <c:v>0.2805140560642263</c:v>
                </c:pt>
                <c:pt idx="859">
                  <c:v>0.28055026578751163</c:v>
                </c:pt>
                <c:pt idx="860">
                  <c:v>0.28059415697188733</c:v>
                </c:pt>
                <c:pt idx="861">
                  <c:v>0.28063098823813865</c:v>
                </c:pt>
                <c:pt idx="862">
                  <c:v>0.28064710345591598</c:v>
                </c:pt>
                <c:pt idx="863">
                  <c:v>0.28065230542047265</c:v>
                </c:pt>
                <c:pt idx="864">
                  <c:v>0.28065304272417502</c:v>
                </c:pt>
                <c:pt idx="865">
                  <c:v>0.28065723889981631</c:v>
                </c:pt>
                <c:pt idx="866">
                  <c:v>0.28067175463216298</c:v>
                </c:pt>
                <c:pt idx="867">
                  <c:v>0.28070408346095532</c:v>
                </c:pt>
                <c:pt idx="868">
                  <c:v>0.28073196605029266</c:v>
                </c:pt>
                <c:pt idx="869">
                  <c:v>0.280741114733493</c:v>
                </c:pt>
                <c:pt idx="870">
                  <c:v>0.280745269608496</c:v>
                </c:pt>
                <c:pt idx="871">
                  <c:v>0.28074333448309496</c:v>
                </c:pt>
                <c:pt idx="872">
                  <c:v>0.28074968982401799</c:v>
                </c:pt>
                <c:pt idx="873">
                  <c:v>0.28077924971074303</c:v>
                </c:pt>
                <c:pt idx="874">
                  <c:v>0.28081028303057132</c:v>
                </c:pt>
                <c:pt idx="875">
                  <c:v>0.28082289732558335</c:v>
                </c:pt>
                <c:pt idx="876">
                  <c:v>0.28082186375588064</c:v>
                </c:pt>
                <c:pt idx="877">
                  <c:v>0.2808132943349137</c:v>
                </c:pt>
                <c:pt idx="878">
                  <c:v>0.28080970119559301</c:v>
                </c:pt>
                <c:pt idx="879">
                  <c:v>0.28082074350674363</c:v>
                </c:pt>
                <c:pt idx="880">
                  <c:v>0.28083136056363905</c:v>
                </c:pt>
                <c:pt idx="881">
                  <c:v>0.28084140145407133</c:v>
                </c:pt>
                <c:pt idx="882">
                  <c:v>0.28083505301581002</c:v>
                </c:pt>
                <c:pt idx="883">
                  <c:v>0.28080688691127603</c:v>
                </c:pt>
                <c:pt idx="884">
                  <c:v>0.28077359560842036</c:v>
                </c:pt>
                <c:pt idx="885">
                  <c:v>0.28074799240621928</c:v>
                </c:pt>
                <c:pt idx="886">
                  <c:v>0.28073330867226004</c:v>
                </c:pt>
                <c:pt idx="887">
                  <c:v>0.28071867040340764</c:v>
                </c:pt>
                <c:pt idx="888">
                  <c:v>0.28069162016186433</c:v>
                </c:pt>
                <c:pt idx="889">
                  <c:v>0.28065074008628732</c:v>
                </c:pt>
                <c:pt idx="890">
                  <c:v>0.28059013577810665</c:v>
                </c:pt>
                <c:pt idx="891">
                  <c:v>0.28053376510556799</c:v>
                </c:pt>
                <c:pt idx="892">
                  <c:v>0.28049846487171232</c:v>
                </c:pt>
                <c:pt idx="893">
                  <c:v>0.28048588419998971</c:v>
                </c:pt>
                <c:pt idx="894">
                  <c:v>0.280492486626222</c:v>
                </c:pt>
                <c:pt idx="895">
                  <c:v>0.28050057921163968</c:v>
                </c:pt>
                <c:pt idx="896">
                  <c:v>0.28050139198929536</c:v>
                </c:pt>
                <c:pt idx="897">
                  <c:v>0.280501433715939</c:v>
                </c:pt>
                <c:pt idx="898">
                  <c:v>0.28050976300867397</c:v>
                </c:pt>
                <c:pt idx="899">
                  <c:v>0.28051110374271665</c:v>
                </c:pt>
                <c:pt idx="900">
                  <c:v>0.280508985956408</c:v>
                </c:pt>
                <c:pt idx="901">
                  <c:v>0.28050740843348471</c:v>
                </c:pt>
                <c:pt idx="902">
                  <c:v>0.28049031099913102</c:v>
                </c:pt>
                <c:pt idx="903">
                  <c:v>0.2804530983955183</c:v>
                </c:pt>
                <c:pt idx="904">
                  <c:v>0.28039600312947804</c:v>
                </c:pt>
                <c:pt idx="905">
                  <c:v>0.28034102036672998</c:v>
                </c:pt>
                <c:pt idx="906">
                  <c:v>0.2802785169771973</c:v>
                </c:pt>
                <c:pt idx="907">
                  <c:v>0.28021434751622831</c:v>
                </c:pt>
                <c:pt idx="908">
                  <c:v>0.28016333661731768</c:v>
                </c:pt>
                <c:pt idx="909">
                  <c:v>0.280107236806732</c:v>
                </c:pt>
                <c:pt idx="910">
                  <c:v>0.280059121464516</c:v>
                </c:pt>
                <c:pt idx="911">
                  <c:v>0.28002861467951368</c:v>
                </c:pt>
                <c:pt idx="912">
                  <c:v>0.28000911651451166</c:v>
                </c:pt>
                <c:pt idx="913">
                  <c:v>0.2799939330234576</c:v>
                </c:pt>
                <c:pt idx="914">
                  <c:v>0.28000329727813206</c:v>
                </c:pt>
                <c:pt idx="915">
                  <c:v>0.28001494237975566</c:v>
                </c:pt>
                <c:pt idx="916">
                  <c:v>0.28003311238447964</c:v>
                </c:pt>
                <c:pt idx="917">
                  <c:v>0.28003035270452598</c:v>
                </c:pt>
                <c:pt idx="918">
                  <c:v>0.27998718323182298</c:v>
                </c:pt>
                <c:pt idx="919">
                  <c:v>0.27992439435414035</c:v>
                </c:pt>
                <c:pt idx="920">
                  <c:v>0.27982670671917298</c:v>
                </c:pt>
                <c:pt idx="921">
                  <c:v>0.27972869678126466</c:v>
                </c:pt>
                <c:pt idx="922">
                  <c:v>0.27965933689310801</c:v>
                </c:pt>
                <c:pt idx="923">
                  <c:v>0.27958845647807201</c:v>
                </c:pt>
                <c:pt idx="924">
                  <c:v>0.27951473417272898</c:v>
                </c:pt>
                <c:pt idx="925">
                  <c:v>0.27946003527875468</c:v>
                </c:pt>
                <c:pt idx="926">
                  <c:v>0.27941862436924469</c:v>
                </c:pt>
                <c:pt idx="927">
                  <c:v>0.27938332803557536</c:v>
                </c:pt>
                <c:pt idx="928">
                  <c:v>0.27936242961476265</c:v>
                </c:pt>
                <c:pt idx="929">
                  <c:v>0.27934850936831035</c:v>
                </c:pt>
                <c:pt idx="930">
                  <c:v>0.27933071504409801</c:v>
                </c:pt>
                <c:pt idx="931">
                  <c:v>0.27928060553601403</c:v>
                </c:pt>
                <c:pt idx="932">
                  <c:v>0.279221878531343</c:v>
                </c:pt>
                <c:pt idx="933">
                  <c:v>0.27916232876547736</c:v>
                </c:pt>
                <c:pt idx="934">
                  <c:v>0.27907705572630098</c:v>
                </c:pt>
                <c:pt idx="935">
                  <c:v>0.27900585907252368</c:v>
                </c:pt>
                <c:pt idx="936">
                  <c:v>0.27894018661541836</c:v>
                </c:pt>
                <c:pt idx="937">
                  <c:v>0.27885180685760902</c:v>
                </c:pt>
                <c:pt idx="938">
                  <c:v>0.27876208005825037</c:v>
                </c:pt>
                <c:pt idx="939">
                  <c:v>0.27869172299872397</c:v>
                </c:pt>
                <c:pt idx="940">
                  <c:v>0.27862031616491395</c:v>
                </c:pt>
                <c:pt idx="941">
                  <c:v>0.278543948689844</c:v>
                </c:pt>
                <c:pt idx="942">
                  <c:v>0.27847255697813428</c:v>
                </c:pt>
                <c:pt idx="943">
                  <c:v>0.27839576674300864</c:v>
                </c:pt>
                <c:pt idx="944">
                  <c:v>0.27831056928038234</c:v>
                </c:pt>
                <c:pt idx="945">
                  <c:v>0.27822981926039803</c:v>
                </c:pt>
                <c:pt idx="946">
                  <c:v>0.27814946353674697</c:v>
                </c:pt>
                <c:pt idx="947">
                  <c:v>0.27805871662865633</c:v>
                </c:pt>
                <c:pt idx="948">
                  <c:v>0.27794694034051198</c:v>
                </c:pt>
                <c:pt idx="949">
                  <c:v>0.27782883798262237</c:v>
                </c:pt>
                <c:pt idx="950">
                  <c:v>0.2777084709160817</c:v>
                </c:pt>
                <c:pt idx="951">
                  <c:v>0.27758922432831934</c:v>
                </c:pt>
                <c:pt idx="952">
                  <c:v>0.27748587960232296</c:v>
                </c:pt>
                <c:pt idx="953">
                  <c:v>0.27740539795865232</c:v>
                </c:pt>
                <c:pt idx="954">
                  <c:v>0.27733033946644098</c:v>
                </c:pt>
                <c:pt idx="955">
                  <c:v>0.27724992706469864</c:v>
                </c:pt>
                <c:pt idx="956">
                  <c:v>0.27717598179205832</c:v>
                </c:pt>
                <c:pt idx="957">
                  <c:v>0.27710456698270364</c:v>
                </c:pt>
                <c:pt idx="958">
                  <c:v>0.2770311044897813</c:v>
                </c:pt>
                <c:pt idx="959">
                  <c:v>0.27696388148491563</c:v>
                </c:pt>
                <c:pt idx="960">
                  <c:v>0.27689865791160034</c:v>
                </c:pt>
                <c:pt idx="961">
                  <c:v>0.27682933025568029</c:v>
                </c:pt>
                <c:pt idx="962">
                  <c:v>0.27674857922698232</c:v>
                </c:pt>
                <c:pt idx="963">
                  <c:v>0.2766482248705453</c:v>
                </c:pt>
                <c:pt idx="964">
                  <c:v>0.27653496075867068</c:v>
                </c:pt>
                <c:pt idx="965">
                  <c:v>0.27640958761841633</c:v>
                </c:pt>
                <c:pt idx="966">
                  <c:v>0.27627183400889804</c:v>
                </c:pt>
                <c:pt idx="967">
                  <c:v>0.27613139413416299</c:v>
                </c:pt>
                <c:pt idx="968">
                  <c:v>0.27598743428733802</c:v>
                </c:pt>
                <c:pt idx="969">
                  <c:v>0.275839987177187</c:v>
                </c:pt>
                <c:pt idx="970">
                  <c:v>0.27569780402375138</c:v>
                </c:pt>
                <c:pt idx="971">
                  <c:v>0.27555409720735935</c:v>
                </c:pt>
                <c:pt idx="972">
                  <c:v>0.27539662501401763</c:v>
                </c:pt>
                <c:pt idx="973">
                  <c:v>0.27521623428592901</c:v>
                </c:pt>
                <c:pt idx="974">
                  <c:v>0.27500601909770134</c:v>
                </c:pt>
                <c:pt idx="975">
                  <c:v>0.27475490495763139</c:v>
                </c:pt>
                <c:pt idx="976">
                  <c:v>0.2744567244977783</c:v>
                </c:pt>
                <c:pt idx="977">
                  <c:v>0.27409246597811338</c:v>
                </c:pt>
                <c:pt idx="978">
                  <c:v>0.27368197608550665</c:v>
                </c:pt>
                <c:pt idx="979">
                  <c:v>0.27322544259909898</c:v>
                </c:pt>
                <c:pt idx="980">
                  <c:v>0.27271670722971436</c:v>
                </c:pt>
                <c:pt idx="981">
                  <c:v>0.27218266421012</c:v>
                </c:pt>
                <c:pt idx="982">
                  <c:v>0.27160693361096533</c:v>
                </c:pt>
                <c:pt idx="983">
                  <c:v>0.27097686461008402</c:v>
                </c:pt>
                <c:pt idx="984">
                  <c:v>0.27031037434866872</c:v>
                </c:pt>
                <c:pt idx="985">
                  <c:v>0.2696085972368803</c:v>
                </c:pt>
                <c:pt idx="986">
                  <c:v>0.26886659591979467</c:v>
                </c:pt>
                <c:pt idx="987">
                  <c:v>0.26809851244191168</c:v>
                </c:pt>
                <c:pt idx="988">
                  <c:v>0.26730393206408903</c:v>
                </c:pt>
                <c:pt idx="989">
                  <c:v>0.26646942842583637</c:v>
                </c:pt>
                <c:pt idx="990">
                  <c:v>0.26560855953815404</c:v>
                </c:pt>
                <c:pt idx="991">
                  <c:v>0.26472870924834396</c:v>
                </c:pt>
                <c:pt idx="992">
                  <c:v>0.26384663543061798</c:v>
                </c:pt>
                <c:pt idx="993">
                  <c:v>0.26295890488193668</c:v>
                </c:pt>
                <c:pt idx="994">
                  <c:v>0.26204862183472905</c:v>
                </c:pt>
                <c:pt idx="995">
                  <c:v>0.26110298032410401</c:v>
                </c:pt>
                <c:pt idx="996">
                  <c:v>0.26009072220378265</c:v>
                </c:pt>
                <c:pt idx="997">
                  <c:v>0.25904143487953502</c:v>
                </c:pt>
                <c:pt idx="998">
                  <c:v>0.25798305395238935</c:v>
                </c:pt>
                <c:pt idx="999">
                  <c:v>0.25690649462060938</c:v>
                </c:pt>
                <c:pt idx="1000">
                  <c:v>0.25583130562457668</c:v>
                </c:pt>
                <c:pt idx="1001">
                  <c:v>0.25476004981717737</c:v>
                </c:pt>
                <c:pt idx="1002">
                  <c:v>0.25367978997658669</c:v>
                </c:pt>
                <c:pt idx="1003">
                  <c:v>0.25259734389655564</c:v>
                </c:pt>
                <c:pt idx="1004">
                  <c:v>0.25153872494637969</c:v>
                </c:pt>
                <c:pt idx="1005">
                  <c:v>0.25052089643394998</c:v>
                </c:pt>
                <c:pt idx="1006">
                  <c:v>0.24955180233586569</c:v>
                </c:pt>
                <c:pt idx="1007">
                  <c:v>0.24863208233961798</c:v>
                </c:pt>
                <c:pt idx="1008">
                  <c:v>0.24777402853683902</c:v>
                </c:pt>
                <c:pt idx="1009">
                  <c:v>0.24697294319538265</c:v>
                </c:pt>
                <c:pt idx="1010">
                  <c:v>0.24625128196036564</c:v>
                </c:pt>
                <c:pt idx="1011">
                  <c:v>0.24564386386198434</c:v>
                </c:pt>
                <c:pt idx="1012">
                  <c:v>0.24513943500047999</c:v>
                </c:pt>
                <c:pt idx="1013">
                  <c:v>0.24473876020957933</c:v>
                </c:pt>
                <c:pt idx="1014">
                  <c:v>0.24444677653958399</c:v>
                </c:pt>
                <c:pt idx="1015">
                  <c:v>0.24424275029969333</c:v>
                </c:pt>
                <c:pt idx="1016">
                  <c:v>0.24414844818197268</c:v>
                </c:pt>
                <c:pt idx="1017">
                  <c:v>0.24415919149014034</c:v>
                </c:pt>
                <c:pt idx="1018">
                  <c:v>0.24426849201360001</c:v>
                </c:pt>
                <c:pt idx="1019">
                  <c:v>0.24446736735536734</c:v>
                </c:pt>
                <c:pt idx="1020">
                  <c:v>0.24473226360245201</c:v>
                </c:pt>
                <c:pt idx="1021">
                  <c:v>0.24504787486296467</c:v>
                </c:pt>
                <c:pt idx="1022">
                  <c:v>0.24540493515255934</c:v>
                </c:pt>
                <c:pt idx="1023">
                  <c:v>0.24577738102071031</c:v>
                </c:pt>
                <c:pt idx="1024">
                  <c:v>0.24617056374636062</c:v>
                </c:pt>
                <c:pt idx="1025">
                  <c:v>0.24657748364527268</c:v>
                </c:pt>
                <c:pt idx="1026">
                  <c:v>0.24697051893239599</c:v>
                </c:pt>
                <c:pt idx="1027">
                  <c:v>0.24736580125661267</c:v>
                </c:pt>
                <c:pt idx="1028">
                  <c:v>0.24775967558882803</c:v>
                </c:pt>
                <c:pt idx="1029">
                  <c:v>0.24814488926661096</c:v>
                </c:pt>
                <c:pt idx="1030">
                  <c:v>0.24854772586434634</c:v>
                </c:pt>
                <c:pt idx="1031">
                  <c:v>0.24895693044225964</c:v>
                </c:pt>
                <c:pt idx="1032">
                  <c:v>0.24937051073469432</c:v>
                </c:pt>
                <c:pt idx="1033">
                  <c:v>0.24979099958597165</c:v>
                </c:pt>
                <c:pt idx="1034">
                  <c:v>0.25021033965242195</c:v>
                </c:pt>
                <c:pt idx="1035">
                  <c:v>0.25062294781066036</c:v>
                </c:pt>
                <c:pt idx="1036">
                  <c:v>0.25101978548067966</c:v>
                </c:pt>
                <c:pt idx="1037">
                  <c:v>0.25140032409666502</c:v>
                </c:pt>
                <c:pt idx="1038">
                  <c:v>0.25176474810997634</c:v>
                </c:pt>
                <c:pt idx="1039">
                  <c:v>0.25210919314511465</c:v>
                </c:pt>
                <c:pt idx="1040">
                  <c:v>0.25243362057562801</c:v>
                </c:pt>
                <c:pt idx="1041">
                  <c:v>0.25275014920701599</c:v>
                </c:pt>
                <c:pt idx="1042">
                  <c:v>0.25304789238573638</c:v>
                </c:pt>
                <c:pt idx="1043">
                  <c:v>0.25332881084778963</c:v>
                </c:pt>
                <c:pt idx="1044">
                  <c:v>0.25359992680861099</c:v>
                </c:pt>
                <c:pt idx="1045">
                  <c:v>0.2538654736197174</c:v>
                </c:pt>
                <c:pt idx="1046">
                  <c:v>0.25412721175059266</c:v>
                </c:pt>
                <c:pt idx="1047">
                  <c:v>0.25438398793063</c:v>
                </c:pt>
                <c:pt idx="1048">
                  <c:v>0.25461464706266862</c:v>
                </c:pt>
                <c:pt idx="1049">
                  <c:v>0.25481021480958332</c:v>
                </c:pt>
                <c:pt idx="1050">
                  <c:v>0.25495907093875231</c:v>
                </c:pt>
                <c:pt idx="1051">
                  <c:v>0.25506751936966099</c:v>
                </c:pt>
                <c:pt idx="1052">
                  <c:v>0.25515581541761634</c:v>
                </c:pt>
                <c:pt idx="1053">
                  <c:v>0.25523808762236</c:v>
                </c:pt>
                <c:pt idx="1054">
                  <c:v>0.25532839548679864</c:v>
                </c:pt>
                <c:pt idx="1055">
                  <c:v>0.25541726767728395</c:v>
                </c:pt>
                <c:pt idx="1056">
                  <c:v>0.25549729015561234</c:v>
                </c:pt>
                <c:pt idx="1057">
                  <c:v>0.25557861334804666</c:v>
                </c:pt>
                <c:pt idx="1058">
                  <c:v>0.25566352436136164</c:v>
                </c:pt>
                <c:pt idx="1059">
                  <c:v>0.25575564542204532</c:v>
                </c:pt>
                <c:pt idx="1060">
                  <c:v>0.25586594635208132</c:v>
                </c:pt>
                <c:pt idx="1061">
                  <c:v>0.255989586331137</c:v>
                </c:pt>
                <c:pt idx="1062">
                  <c:v>0.25610996346661702</c:v>
                </c:pt>
                <c:pt idx="1063">
                  <c:v>0.25622874923673267</c:v>
                </c:pt>
                <c:pt idx="1064">
                  <c:v>0.25633862919196765</c:v>
                </c:pt>
                <c:pt idx="1065">
                  <c:v>0.25645816817356232</c:v>
                </c:pt>
                <c:pt idx="1066">
                  <c:v>0.25661030873102603</c:v>
                </c:pt>
                <c:pt idx="1067">
                  <c:v>0.25679202654644429</c:v>
                </c:pt>
                <c:pt idx="1068">
                  <c:v>0.25700205566856404</c:v>
                </c:pt>
                <c:pt idx="1069">
                  <c:v>0.25722297237564667</c:v>
                </c:pt>
                <c:pt idx="1070">
                  <c:v>0.2574503246612927</c:v>
                </c:pt>
                <c:pt idx="1071">
                  <c:v>0.25769138519785767</c:v>
                </c:pt>
                <c:pt idx="1072">
                  <c:v>0.25793938913741732</c:v>
                </c:pt>
                <c:pt idx="1073">
                  <c:v>0.25819004236842563</c:v>
                </c:pt>
                <c:pt idx="1074">
                  <c:v>0.25844788173278266</c:v>
                </c:pt>
                <c:pt idx="1075">
                  <c:v>0.25868809851194136</c:v>
                </c:pt>
                <c:pt idx="1076">
                  <c:v>0.25891721907384796</c:v>
                </c:pt>
                <c:pt idx="1077">
                  <c:v>0.25915461795670502</c:v>
                </c:pt>
                <c:pt idx="1078">
                  <c:v>0.25939893203975267</c:v>
                </c:pt>
                <c:pt idx="1079">
                  <c:v>0.25965642499793068</c:v>
                </c:pt>
                <c:pt idx="1080">
                  <c:v>0.259916905141029</c:v>
                </c:pt>
                <c:pt idx="1081">
                  <c:v>0.26016747391219769</c:v>
                </c:pt>
                <c:pt idx="1082">
                  <c:v>0.2604042440515893</c:v>
                </c:pt>
                <c:pt idx="1083">
                  <c:v>0.26065136340216605</c:v>
                </c:pt>
                <c:pt idx="1084">
                  <c:v>0.26091030468187937</c:v>
                </c:pt>
                <c:pt idx="1085">
                  <c:v>0.26118265938415303</c:v>
                </c:pt>
                <c:pt idx="1086">
                  <c:v>0.26146601373282402</c:v>
                </c:pt>
                <c:pt idx="1087">
                  <c:v>0.26172934770810036</c:v>
                </c:pt>
                <c:pt idx="1088">
                  <c:v>0.26195265611024438</c:v>
                </c:pt>
                <c:pt idx="1089">
                  <c:v>0.26215472488644437</c:v>
                </c:pt>
                <c:pt idx="1090">
                  <c:v>0.26236168197275034</c:v>
                </c:pt>
                <c:pt idx="1091">
                  <c:v>0.26258366672899897</c:v>
                </c:pt>
                <c:pt idx="1092">
                  <c:v>0.26282233058443638</c:v>
                </c:pt>
                <c:pt idx="1093">
                  <c:v>0.26305015525952635</c:v>
                </c:pt>
                <c:pt idx="1094">
                  <c:v>0.26324610196107301</c:v>
                </c:pt>
                <c:pt idx="1095">
                  <c:v>0.26341901761408631</c:v>
                </c:pt>
                <c:pt idx="1096">
                  <c:v>0.26357834997350299</c:v>
                </c:pt>
                <c:pt idx="1097">
                  <c:v>0.26375853417034167</c:v>
                </c:pt>
                <c:pt idx="1098">
                  <c:v>0.26395047397144933</c:v>
                </c:pt>
                <c:pt idx="1099">
                  <c:v>0.26415937698805064</c:v>
                </c:pt>
                <c:pt idx="1100">
                  <c:v>0.2643759910042433</c:v>
                </c:pt>
                <c:pt idx="1101">
                  <c:v>0.2645701931210343</c:v>
                </c:pt>
                <c:pt idx="1102">
                  <c:v>0.26476067845470569</c:v>
                </c:pt>
                <c:pt idx="1103">
                  <c:v>0.26496278747909335</c:v>
                </c:pt>
                <c:pt idx="1104">
                  <c:v>0.26516711727921899</c:v>
                </c:pt>
                <c:pt idx="1105">
                  <c:v>0.26538033697580166</c:v>
                </c:pt>
                <c:pt idx="1106">
                  <c:v>0.2655980583969213</c:v>
                </c:pt>
                <c:pt idx="1107">
                  <c:v>0.26579953389489136</c:v>
                </c:pt>
                <c:pt idx="1108">
                  <c:v>0.26598808782327399</c:v>
                </c:pt>
                <c:pt idx="1109">
                  <c:v>0.266173207516751</c:v>
                </c:pt>
                <c:pt idx="1110">
                  <c:v>0.26635265568542099</c:v>
                </c:pt>
                <c:pt idx="1111">
                  <c:v>0.26652948765215867</c:v>
                </c:pt>
                <c:pt idx="1112">
                  <c:v>0.26670184022268267</c:v>
                </c:pt>
                <c:pt idx="1113">
                  <c:v>0.26687394898313838</c:v>
                </c:pt>
                <c:pt idx="1114">
                  <c:v>0.26702972400118069</c:v>
                </c:pt>
                <c:pt idx="1115">
                  <c:v>0.26717052087798399</c:v>
                </c:pt>
                <c:pt idx="1116">
                  <c:v>0.26730208583828902</c:v>
                </c:pt>
                <c:pt idx="1117">
                  <c:v>0.26741532183138866</c:v>
                </c:pt>
                <c:pt idx="1118">
                  <c:v>0.26753566824986869</c:v>
                </c:pt>
                <c:pt idx="1119">
                  <c:v>0.26766998509654399</c:v>
                </c:pt>
                <c:pt idx="1120">
                  <c:v>0.26782862465847468</c:v>
                </c:pt>
                <c:pt idx="1121">
                  <c:v>0.26801798487239203</c:v>
                </c:pt>
                <c:pt idx="1122">
                  <c:v>0.26822898253153732</c:v>
                </c:pt>
                <c:pt idx="1123">
                  <c:v>0.26844348695899067</c:v>
                </c:pt>
                <c:pt idx="1124">
                  <c:v>0.26865353497481698</c:v>
                </c:pt>
                <c:pt idx="1125">
                  <c:v>0.26884742854712634</c:v>
                </c:pt>
                <c:pt idx="1126">
                  <c:v>0.26902017974899201</c:v>
                </c:pt>
                <c:pt idx="1127">
                  <c:v>0.26917767823835598</c:v>
                </c:pt>
                <c:pt idx="1128">
                  <c:v>0.26930912897576798</c:v>
                </c:pt>
                <c:pt idx="1129">
                  <c:v>0.26941139110307971</c:v>
                </c:pt>
                <c:pt idx="1130">
                  <c:v>0.26949662004091701</c:v>
                </c:pt>
                <c:pt idx="1131">
                  <c:v>0.26957322392094762</c:v>
                </c:pt>
                <c:pt idx="1132">
                  <c:v>0.269663617261102</c:v>
                </c:pt>
                <c:pt idx="1133">
                  <c:v>0.26976559118851967</c:v>
                </c:pt>
                <c:pt idx="1134">
                  <c:v>0.26989762140646767</c:v>
                </c:pt>
                <c:pt idx="1135">
                  <c:v>0.27005002205885265</c:v>
                </c:pt>
                <c:pt idx="1136">
                  <c:v>0.27020704470392171</c:v>
                </c:pt>
                <c:pt idx="1137">
                  <c:v>0.27036164035313898</c:v>
                </c:pt>
                <c:pt idx="1138">
                  <c:v>0.27051635822515568</c:v>
                </c:pt>
                <c:pt idx="1139">
                  <c:v>0.27065542168495499</c:v>
                </c:pt>
                <c:pt idx="1140">
                  <c:v>0.27077858826351231</c:v>
                </c:pt>
                <c:pt idx="1141">
                  <c:v>0.27089856911780102</c:v>
                </c:pt>
                <c:pt idx="1142">
                  <c:v>0.271008502728525</c:v>
                </c:pt>
                <c:pt idx="1143">
                  <c:v>0.27110807262085701</c:v>
                </c:pt>
                <c:pt idx="1144">
                  <c:v>0.27121154066787062</c:v>
                </c:pt>
                <c:pt idx="1145">
                  <c:v>0.27131304187313598</c:v>
                </c:pt>
                <c:pt idx="1146">
                  <c:v>0.27141446432225896</c:v>
                </c:pt>
                <c:pt idx="1147">
                  <c:v>0.27150799102004769</c:v>
                </c:pt>
                <c:pt idx="1148">
                  <c:v>0.2715966736496363</c:v>
                </c:pt>
                <c:pt idx="1149">
                  <c:v>0.27167674346404563</c:v>
                </c:pt>
                <c:pt idx="1150">
                  <c:v>0.27174975526683504</c:v>
                </c:pt>
                <c:pt idx="1151">
                  <c:v>0.27182135428189969</c:v>
                </c:pt>
                <c:pt idx="1152">
                  <c:v>0.27189955318003667</c:v>
                </c:pt>
                <c:pt idx="1153">
                  <c:v>0.2719838189668537</c:v>
                </c:pt>
                <c:pt idx="1154">
                  <c:v>0.27208172085064031</c:v>
                </c:pt>
                <c:pt idx="1155">
                  <c:v>0.27219342121462664</c:v>
                </c:pt>
                <c:pt idx="1156">
                  <c:v>0.27231451516987998</c:v>
                </c:pt>
                <c:pt idx="1157">
                  <c:v>0.27244308276523571</c:v>
                </c:pt>
                <c:pt idx="1158">
                  <c:v>0.27257906510775998</c:v>
                </c:pt>
                <c:pt idx="1159">
                  <c:v>0.272712459608424</c:v>
                </c:pt>
                <c:pt idx="1160">
                  <c:v>0.27284186304121438</c:v>
                </c:pt>
                <c:pt idx="1161">
                  <c:v>0.27296120037279131</c:v>
                </c:pt>
                <c:pt idx="1162">
                  <c:v>0.27306590685517534</c:v>
                </c:pt>
                <c:pt idx="1163">
                  <c:v>0.27315240876457136</c:v>
                </c:pt>
                <c:pt idx="1164">
                  <c:v>0.27322262443952566</c:v>
                </c:pt>
                <c:pt idx="1165">
                  <c:v>0.27328368912892032</c:v>
                </c:pt>
                <c:pt idx="1166">
                  <c:v>0.27334200182508001</c:v>
                </c:pt>
                <c:pt idx="1167">
                  <c:v>0.27339489256485267</c:v>
                </c:pt>
                <c:pt idx="1168">
                  <c:v>0.273454096798532</c:v>
                </c:pt>
                <c:pt idx="1169">
                  <c:v>0.27351542531910439</c:v>
                </c:pt>
                <c:pt idx="1170">
                  <c:v>0.27358455094298301</c:v>
                </c:pt>
                <c:pt idx="1171">
                  <c:v>0.273666920268264</c:v>
                </c:pt>
                <c:pt idx="1172">
                  <c:v>0.27375287995338465</c:v>
                </c:pt>
                <c:pt idx="1173">
                  <c:v>0.27383747056058699</c:v>
                </c:pt>
                <c:pt idx="1174">
                  <c:v>0.27391610331873034</c:v>
                </c:pt>
                <c:pt idx="1175">
                  <c:v>0.27398665491972568</c:v>
                </c:pt>
                <c:pt idx="1176">
                  <c:v>0.27404023508758268</c:v>
                </c:pt>
                <c:pt idx="1177">
                  <c:v>0.27407157894429468</c:v>
                </c:pt>
                <c:pt idx="1178">
                  <c:v>0.27410802790052996</c:v>
                </c:pt>
                <c:pt idx="1179">
                  <c:v>0.27415624993627302</c:v>
                </c:pt>
                <c:pt idx="1180">
                  <c:v>0.27420812773030262</c:v>
                </c:pt>
                <c:pt idx="1181">
                  <c:v>0.27427502429643963</c:v>
                </c:pt>
                <c:pt idx="1182">
                  <c:v>0.27435551622962434</c:v>
                </c:pt>
                <c:pt idx="1183">
                  <c:v>0.27443939772159937</c:v>
                </c:pt>
                <c:pt idx="1184">
                  <c:v>0.27453246879076837</c:v>
                </c:pt>
                <c:pt idx="1185">
                  <c:v>0.27464356699550635</c:v>
                </c:pt>
                <c:pt idx="1186">
                  <c:v>0.27475054749113464</c:v>
                </c:pt>
                <c:pt idx="1187">
                  <c:v>0.27485613249784702</c:v>
                </c:pt>
                <c:pt idx="1188">
                  <c:v>0.27495632467897635</c:v>
                </c:pt>
                <c:pt idx="1189">
                  <c:v>0.275033629539643</c:v>
                </c:pt>
                <c:pt idx="1190">
                  <c:v>0.27508857972729034</c:v>
                </c:pt>
                <c:pt idx="1191">
                  <c:v>0.27512812699455869</c:v>
                </c:pt>
                <c:pt idx="1192">
                  <c:v>0.27516552168974667</c:v>
                </c:pt>
                <c:pt idx="1193">
                  <c:v>0.27520255252523201</c:v>
                </c:pt>
                <c:pt idx="1194">
                  <c:v>0.27523855770776634</c:v>
                </c:pt>
                <c:pt idx="1195">
                  <c:v>0.27527153262695198</c:v>
                </c:pt>
                <c:pt idx="1196">
                  <c:v>0.27528942711024401</c:v>
                </c:pt>
                <c:pt idx="1197">
                  <c:v>0.27530486970515</c:v>
                </c:pt>
                <c:pt idx="1198">
                  <c:v>0.27532742037316266</c:v>
                </c:pt>
                <c:pt idx="1199">
                  <c:v>0.27536949913449132</c:v>
                </c:pt>
                <c:pt idx="1200">
                  <c:v>0.27542293847312666</c:v>
                </c:pt>
                <c:pt idx="1201">
                  <c:v>0.27549430381803569</c:v>
                </c:pt>
                <c:pt idx="1202">
                  <c:v>0.2755804322434387</c:v>
                </c:pt>
                <c:pt idx="1203">
                  <c:v>0.275658688108469</c:v>
                </c:pt>
                <c:pt idx="1204">
                  <c:v>0.2757385098793193</c:v>
                </c:pt>
                <c:pt idx="1205">
                  <c:v>0.27581207190990437</c:v>
                </c:pt>
                <c:pt idx="1206">
                  <c:v>0.27586955556108167</c:v>
                </c:pt>
                <c:pt idx="1207">
                  <c:v>0.27592707086314533</c:v>
                </c:pt>
                <c:pt idx="1208">
                  <c:v>0.27597855633663132</c:v>
                </c:pt>
                <c:pt idx="1209">
                  <c:v>0.27603501459860097</c:v>
                </c:pt>
                <c:pt idx="1210">
                  <c:v>0.27610455009684265</c:v>
                </c:pt>
                <c:pt idx="1211">
                  <c:v>0.27618293591978765</c:v>
                </c:pt>
                <c:pt idx="1212">
                  <c:v>0.27627440899108463</c:v>
                </c:pt>
                <c:pt idx="1213">
                  <c:v>0.27635973094050298</c:v>
                </c:pt>
                <c:pt idx="1214">
                  <c:v>0.27642241402719031</c:v>
                </c:pt>
                <c:pt idx="1215">
                  <c:v>0.27647932620789062</c:v>
                </c:pt>
                <c:pt idx="1216">
                  <c:v>0.27653535340101265</c:v>
                </c:pt>
                <c:pt idx="1217">
                  <c:v>0.27657409238737501</c:v>
                </c:pt>
                <c:pt idx="1218">
                  <c:v>0.27659672040795935</c:v>
                </c:pt>
                <c:pt idx="1219">
                  <c:v>0.27661123409215399</c:v>
                </c:pt>
                <c:pt idx="1220">
                  <c:v>0.27661876359437637</c:v>
                </c:pt>
                <c:pt idx="1221">
                  <c:v>0.27663292756987501</c:v>
                </c:pt>
                <c:pt idx="1222">
                  <c:v>0.27667142219220736</c:v>
                </c:pt>
                <c:pt idx="1223">
                  <c:v>0.27672927967922867</c:v>
                </c:pt>
                <c:pt idx="1224">
                  <c:v>0.27678549874165764</c:v>
                </c:pt>
                <c:pt idx="1225">
                  <c:v>0.27684499058584194</c:v>
                </c:pt>
                <c:pt idx="1226">
                  <c:v>0.276907393343578</c:v>
                </c:pt>
                <c:pt idx="1227">
                  <c:v>0.27696317409377896</c:v>
                </c:pt>
                <c:pt idx="1228">
                  <c:v>0.27702527042046365</c:v>
                </c:pt>
                <c:pt idx="1229">
                  <c:v>0.27710315530154467</c:v>
                </c:pt>
                <c:pt idx="1230">
                  <c:v>0.27719773970953038</c:v>
                </c:pt>
                <c:pt idx="1231">
                  <c:v>0.27728825667508433</c:v>
                </c:pt>
                <c:pt idx="1232">
                  <c:v>0.27735996724956902</c:v>
                </c:pt>
                <c:pt idx="1233">
                  <c:v>0.27742643009868234</c:v>
                </c:pt>
                <c:pt idx="1234">
                  <c:v>0.27747506618436568</c:v>
                </c:pt>
                <c:pt idx="1235">
                  <c:v>0.27750894494214901</c:v>
                </c:pt>
                <c:pt idx="1236">
                  <c:v>0.27755886080292069</c:v>
                </c:pt>
                <c:pt idx="1237">
                  <c:v>0.27761315054836433</c:v>
                </c:pt>
                <c:pt idx="1238">
                  <c:v>0.27765519026861635</c:v>
                </c:pt>
                <c:pt idx="1239">
                  <c:v>0.27770456885141503</c:v>
                </c:pt>
                <c:pt idx="1240">
                  <c:v>0.27775030221985797</c:v>
                </c:pt>
                <c:pt idx="1241">
                  <c:v>0.27779795376616395</c:v>
                </c:pt>
                <c:pt idx="1242">
                  <c:v>0.27786231759412</c:v>
                </c:pt>
                <c:pt idx="1243">
                  <c:v>0.27793618338862969</c:v>
                </c:pt>
                <c:pt idx="1244">
                  <c:v>0.27802355655112371</c:v>
                </c:pt>
                <c:pt idx="1245">
                  <c:v>0.27810695173458866</c:v>
                </c:pt>
                <c:pt idx="1246">
                  <c:v>0.27815564445664531</c:v>
                </c:pt>
                <c:pt idx="1247">
                  <c:v>0.27817964408494333</c:v>
                </c:pt>
                <c:pt idx="1248">
                  <c:v>0.27818534063902906</c:v>
                </c:pt>
                <c:pt idx="1249">
                  <c:v>0.27818660497043934</c:v>
                </c:pt>
                <c:pt idx="1250">
                  <c:v>0.27821306031659104</c:v>
                </c:pt>
                <c:pt idx="1251">
                  <c:v>0.27825281494896764</c:v>
                </c:pt>
                <c:pt idx="1252">
                  <c:v>0.27828992233985034</c:v>
                </c:pt>
                <c:pt idx="1253">
                  <c:v>0.27833308263472195</c:v>
                </c:pt>
                <c:pt idx="1254">
                  <c:v>0.27837393072279831</c:v>
                </c:pt>
                <c:pt idx="1255">
                  <c:v>0.27842263536486828</c:v>
                </c:pt>
                <c:pt idx="1256">
                  <c:v>0.27848879038422397</c:v>
                </c:pt>
                <c:pt idx="1257">
                  <c:v>0.278552875101783</c:v>
                </c:pt>
                <c:pt idx="1258">
                  <c:v>0.27861778810685461</c:v>
                </c:pt>
                <c:pt idx="1259">
                  <c:v>0.27868626018063031</c:v>
                </c:pt>
                <c:pt idx="1260">
                  <c:v>0.2787213859166417</c:v>
                </c:pt>
                <c:pt idx="1261">
                  <c:v>0.27873355934008504</c:v>
                </c:pt>
                <c:pt idx="1262">
                  <c:v>0.27872059906439334</c:v>
                </c:pt>
                <c:pt idx="1263">
                  <c:v>0.27866707043790795</c:v>
                </c:pt>
                <c:pt idx="1264">
                  <c:v>0.27861936431533568</c:v>
                </c:pt>
                <c:pt idx="1265">
                  <c:v>0.27859109838241802</c:v>
                </c:pt>
                <c:pt idx="1266">
                  <c:v>0.27858813745671096</c:v>
                </c:pt>
                <c:pt idx="1267">
                  <c:v>0.27862010171375334</c:v>
                </c:pt>
                <c:pt idx="1268">
                  <c:v>0.27866668419945567</c:v>
                </c:pt>
                <c:pt idx="1269">
                  <c:v>0.27871497700436232</c:v>
                </c:pt>
                <c:pt idx="1270">
                  <c:v>0.27876625235592101</c:v>
                </c:pt>
                <c:pt idx="1271">
                  <c:v>0.27882799748108933</c:v>
                </c:pt>
                <c:pt idx="1272">
                  <c:v>0.27889048704465369</c:v>
                </c:pt>
                <c:pt idx="1273">
                  <c:v>0.27893860064111969</c:v>
                </c:pt>
                <c:pt idx="1274">
                  <c:v>0.27896561019393934</c:v>
                </c:pt>
                <c:pt idx="1275">
                  <c:v>0.27897440307488769</c:v>
                </c:pt>
                <c:pt idx="1276">
                  <c:v>0.27896046370631933</c:v>
                </c:pt>
                <c:pt idx="1277">
                  <c:v>0.27894596593260595</c:v>
                </c:pt>
                <c:pt idx="1278">
                  <c:v>0.27896144801641398</c:v>
                </c:pt>
                <c:pt idx="1279">
                  <c:v>0.27898289973734164</c:v>
                </c:pt>
                <c:pt idx="1280">
                  <c:v>0.27902920692480465</c:v>
                </c:pt>
                <c:pt idx="1281">
                  <c:v>0.27910794238979869</c:v>
                </c:pt>
                <c:pt idx="1282">
                  <c:v>0.279186430433912</c:v>
                </c:pt>
                <c:pt idx="1283">
                  <c:v>0.27927191610893898</c:v>
                </c:pt>
                <c:pt idx="1284">
                  <c:v>0.27935753510475697</c:v>
                </c:pt>
                <c:pt idx="1285">
                  <c:v>0.27942620803897295</c:v>
                </c:pt>
                <c:pt idx="1286">
                  <c:v>0.27945099100277004</c:v>
                </c:pt>
                <c:pt idx="1287">
                  <c:v>0.27943432290281295</c:v>
                </c:pt>
                <c:pt idx="1288">
                  <c:v>0.27940313326248567</c:v>
                </c:pt>
                <c:pt idx="1289">
                  <c:v>0.27935826742362602</c:v>
                </c:pt>
                <c:pt idx="1290">
                  <c:v>0.27930473412414131</c:v>
                </c:pt>
                <c:pt idx="1291">
                  <c:v>0.27924604237626</c:v>
                </c:pt>
                <c:pt idx="1292">
                  <c:v>0.27918961365973866</c:v>
                </c:pt>
                <c:pt idx="1293">
                  <c:v>0.27914861312283468</c:v>
                </c:pt>
                <c:pt idx="1294">
                  <c:v>0.27913923572606297</c:v>
                </c:pt>
                <c:pt idx="1295">
                  <c:v>0.27916381916525529</c:v>
                </c:pt>
                <c:pt idx="1296">
                  <c:v>0.27920353348781429</c:v>
                </c:pt>
                <c:pt idx="1297">
                  <c:v>0.27923851930895133</c:v>
                </c:pt>
                <c:pt idx="1298">
                  <c:v>0.27927367561410399</c:v>
                </c:pt>
                <c:pt idx="1299">
                  <c:v>0.27931749528181299</c:v>
                </c:pt>
                <c:pt idx="1300">
                  <c:v>0.27936628014517201</c:v>
                </c:pt>
                <c:pt idx="1301">
                  <c:v>0.27942053616515067</c:v>
                </c:pt>
                <c:pt idx="1302">
                  <c:v>0.27949628835884699</c:v>
                </c:pt>
                <c:pt idx="1303">
                  <c:v>0.27955836153121866</c:v>
                </c:pt>
                <c:pt idx="1304">
                  <c:v>0.27959755778323303</c:v>
                </c:pt>
                <c:pt idx="1305">
                  <c:v>0.27961415194460998</c:v>
                </c:pt>
                <c:pt idx="1306">
                  <c:v>0.27961688510329402</c:v>
                </c:pt>
                <c:pt idx="1307">
                  <c:v>0.27961661706222035</c:v>
                </c:pt>
                <c:pt idx="1308">
                  <c:v>0.27960656776573967</c:v>
                </c:pt>
                <c:pt idx="1309">
                  <c:v>0.27960603411850632</c:v>
                </c:pt>
                <c:pt idx="1310">
                  <c:v>0.27960405556320161</c:v>
                </c:pt>
                <c:pt idx="1311">
                  <c:v>0.27960090540504928</c:v>
                </c:pt>
                <c:pt idx="1312">
                  <c:v>0.27963186558434266</c:v>
                </c:pt>
                <c:pt idx="1313">
                  <c:v>0.27967794210882968</c:v>
                </c:pt>
                <c:pt idx="1314">
                  <c:v>0.27973281099130198</c:v>
                </c:pt>
                <c:pt idx="1315">
                  <c:v>0.27979126498660428</c:v>
                </c:pt>
                <c:pt idx="1316">
                  <c:v>0.27984140738626367</c:v>
                </c:pt>
                <c:pt idx="1317">
                  <c:v>0.27985911317295936</c:v>
                </c:pt>
                <c:pt idx="1318">
                  <c:v>0.27985347823544032</c:v>
                </c:pt>
                <c:pt idx="1319">
                  <c:v>0.27982342301275298</c:v>
                </c:pt>
                <c:pt idx="1320">
                  <c:v>0.27977621769021005</c:v>
                </c:pt>
                <c:pt idx="1321">
                  <c:v>0.2797329494225303</c:v>
                </c:pt>
                <c:pt idx="1322">
                  <c:v>0.27969434806466936</c:v>
                </c:pt>
                <c:pt idx="1323">
                  <c:v>0.27966066528785499</c:v>
                </c:pt>
                <c:pt idx="1324">
                  <c:v>0.27962856695809529</c:v>
                </c:pt>
                <c:pt idx="1325">
                  <c:v>0.27959794537888399</c:v>
                </c:pt>
                <c:pt idx="1326">
                  <c:v>0.27956281556235901</c:v>
                </c:pt>
                <c:pt idx="1327">
                  <c:v>0.27953307434899632</c:v>
                </c:pt>
                <c:pt idx="1328">
                  <c:v>0.27951946672081301</c:v>
                </c:pt>
                <c:pt idx="1329">
                  <c:v>0.27950157494219829</c:v>
                </c:pt>
                <c:pt idx="1330">
                  <c:v>0.27948286022571367</c:v>
                </c:pt>
                <c:pt idx="1331">
                  <c:v>0.279450131916053</c:v>
                </c:pt>
                <c:pt idx="1332">
                  <c:v>0.27939193283321667</c:v>
                </c:pt>
                <c:pt idx="1333">
                  <c:v>0.2793525592884723</c:v>
                </c:pt>
                <c:pt idx="1334">
                  <c:v>0.27933578648500601</c:v>
                </c:pt>
                <c:pt idx="1335">
                  <c:v>0.27933321481065065</c:v>
                </c:pt>
                <c:pt idx="1336">
                  <c:v>0.27935049441273868</c:v>
                </c:pt>
                <c:pt idx="1337">
                  <c:v>0.27935060834351838</c:v>
                </c:pt>
                <c:pt idx="1338">
                  <c:v>0.27932730017058299</c:v>
                </c:pt>
                <c:pt idx="1339">
                  <c:v>0.27930048871323399</c:v>
                </c:pt>
                <c:pt idx="1340">
                  <c:v>0.27927344985459795</c:v>
                </c:pt>
                <c:pt idx="1341">
                  <c:v>0.2792629631949593</c:v>
                </c:pt>
                <c:pt idx="1342">
                  <c:v>0.27925610520597166</c:v>
                </c:pt>
                <c:pt idx="1343">
                  <c:v>0.27922673421631133</c:v>
                </c:pt>
                <c:pt idx="1344">
                  <c:v>0.27918259868371703</c:v>
                </c:pt>
                <c:pt idx="1345">
                  <c:v>0.27910343577157032</c:v>
                </c:pt>
                <c:pt idx="1346">
                  <c:v>0.27900381503861332</c:v>
                </c:pt>
                <c:pt idx="1347">
                  <c:v>0.27894036622394897</c:v>
                </c:pt>
                <c:pt idx="1348">
                  <c:v>0.27889411375354206</c:v>
                </c:pt>
                <c:pt idx="1349">
                  <c:v>0.27886710933594033</c:v>
                </c:pt>
                <c:pt idx="1350">
                  <c:v>0.27886804233297197</c:v>
                </c:pt>
                <c:pt idx="1351">
                  <c:v>0.27884354820969465</c:v>
                </c:pt>
                <c:pt idx="1352">
                  <c:v>0.27879795405898267</c:v>
                </c:pt>
                <c:pt idx="1353">
                  <c:v>0.2787548292142446</c:v>
                </c:pt>
                <c:pt idx="1354">
                  <c:v>0.27870246563376871</c:v>
                </c:pt>
                <c:pt idx="1355">
                  <c:v>0.27865542509171731</c:v>
                </c:pt>
                <c:pt idx="1356">
                  <c:v>0.27861599838186202</c:v>
                </c:pt>
                <c:pt idx="1357">
                  <c:v>0.27857243110913199</c:v>
                </c:pt>
                <c:pt idx="1358">
                  <c:v>0.27852663847345932</c:v>
                </c:pt>
                <c:pt idx="1359">
                  <c:v>0.278458362190796</c:v>
                </c:pt>
                <c:pt idx="1360">
                  <c:v>0.27837420900339332</c:v>
                </c:pt>
                <c:pt idx="1361">
                  <c:v>0.27829412203375364</c:v>
                </c:pt>
                <c:pt idx="1362">
                  <c:v>0.27821823560771403</c:v>
                </c:pt>
                <c:pt idx="1363">
                  <c:v>0.27813683069254735</c:v>
                </c:pt>
                <c:pt idx="1364">
                  <c:v>0.27803876046464399</c:v>
                </c:pt>
                <c:pt idx="1365">
                  <c:v>0.27794977266001802</c:v>
                </c:pt>
                <c:pt idx="1366">
                  <c:v>0.2778799497671523</c:v>
                </c:pt>
                <c:pt idx="1367">
                  <c:v>0.27783204432721637</c:v>
                </c:pt>
                <c:pt idx="1368">
                  <c:v>0.27782449183351798</c:v>
                </c:pt>
                <c:pt idx="1369">
                  <c:v>0.27784196161219671</c:v>
                </c:pt>
                <c:pt idx="1370">
                  <c:v>0.27785548103584701</c:v>
                </c:pt>
                <c:pt idx="1371">
                  <c:v>0.277874213899792</c:v>
                </c:pt>
                <c:pt idx="1372">
                  <c:v>0.277906369655185</c:v>
                </c:pt>
                <c:pt idx="1373">
                  <c:v>0.27791203603224468</c:v>
                </c:pt>
                <c:pt idx="1374">
                  <c:v>0.27788274281610131</c:v>
                </c:pt>
                <c:pt idx="1375">
                  <c:v>0.27784939341503967</c:v>
                </c:pt>
                <c:pt idx="1376">
                  <c:v>0.27781462750379932</c:v>
                </c:pt>
                <c:pt idx="1377">
                  <c:v>0.2777408522324743</c:v>
                </c:pt>
                <c:pt idx="1378">
                  <c:v>0.27765953401978799</c:v>
                </c:pt>
                <c:pt idx="1379">
                  <c:v>0.277595268733694</c:v>
                </c:pt>
                <c:pt idx="1380">
                  <c:v>0.27754653208012803</c:v>
                </c:pt>
                <c:pt idx="1381">
                  <c:v>0.27756470129874072</c:v>
                </c:pt>
                <c:pt idx="1382">
                  <c:v>0.27762073898726403</c:v>
                </c:pt>
                <c:pt idx="1383">
                  <c:v>0.277660517744934</c:v>
                </c:pt>
                <c:pt idx="1384">
                  <c:v>0.27770819772911032</c:v>
                </c:pt>
                <c:pt idx="1385">
                  <c:v>0.27775632855035265</c:v>
                </c:pt>
                <c:pt idx="1386">
                  <c:v>0.27779032424468902</c:v>
                </c:pt>
                <c:pt idx="1387">
                  <c:v>0.27783544082240436</c:v>
                </c:pt>
                <c:pt idx="1388">
                  <c:v>0.27788036186333737</c:v>
                </c:pt>
                <c:pt idx="1389">
                  <c:v>0.27794010509297135</c:v>
                </c:pt>
                <c:pt idx="1390">
                  <c:v>0.278016541783139</c:v>
                </c:pt>
                <c:pt idx="1391">
                  <c:v>0.27805696158288767</c:v>
                </c:pt>
                <c:pt idx="1392">
                  <c:v>0.27804864027066833</c:v>
                </c:pt>
                <c:pt idx="1393">
                  <c:v>0.27800158879095799</c:v>
                </c:pt>
                <c:pt idx="1394">
                  <c:v>0.2779666461248953</c:v>
                </c:pt>
                <c:pt idx="1395">
                  <c:v>0.27796663894222201</c:v>
                </c:pt>
                <c:pt idx="1396">
                  <c:v>0.27795591212659232</c:v>
                </c:pt>
                <c:pt idx="1397">
                  <c:v>0.27794016133942062</c:v>
                </c:pt>
                <c:pt idx="1398">
                  <c:v>0.27791938658070564</c:v>
                </c:pt>
                <c:pt idx="1399">
                  <c:v>0.27789358785044765</c:v>
                </c:pt>
                <c:pt idx="1400">
                  <c:v>0.27786276514864533</c:v>
                </c:pt>
                <c:pt idx="1401">
                  <c:v>0.2778269184753</c:v>
                </c:pt>
                <c:pt idx="1402">
                  <c:v>0.27778604783041133</c:v>
                </c:pt>
                <c:pt idx="1403">
                  <c:v>0.27826548715211569</c:v>
                </c:pt>
                <c:pt idx="1404">
                  <c:v>0.27821181225802466</c:v>
                </c:pt>
                <c:pt idx="1405">
                  <c:v>0.27816999009108101</c:v>
                </c:pt>
                <c:pt idx="1406">
                  <c:v>0.27814002065128535</c:v>
                </c:pt>
                <c:pt idx="1407">
                  <c:v>0.27812190393863734</c:v>
                </c:pt>
                <c:pt idx="1408">
                  <c:v>0.27811563995313632</c:v>
                </c:pt>
                <c:pt idx="1409">
                  <c:v>0.27812122869478334</c:v>
                </c:pt>
                <c:pt idx="1410">
                  <c:v>0.27813867016357802</c:v>
                </c:pt>
                <c:pt idx="1411">
                  <c:v>0.27816796435952001</c:v>
                </c:pt>
                <c:pt idx="1412">
                  <c:v>0.27820911128260967</c:v>
                </c:pt>
                <c:pt idx="1413">
                  <c:v>0.27826211093284697</c:v>
                </c:pt>
                <c:pt idx="1414">
                  <c:v>0.27832696331023199</c:v>
                </c:pt>
                <c:pt idx="1415">
                  <c:v>0.27840366841476438</c:v>
                </c:pt>
                <c:pt idx="1416">
                  <c:v>0.27849222624644432</c:v>
                </c:pt>
                <c:pt idx="1417">
                  <c:v>0.27859263680527202</c:v>
                </c:pt>
                <c:pt idx="1418">
                  <c:v>0.27881247217144434</c:v>
                </c:pt>
                <c:pt idx="1419">
                  <c:v>0.27897557010444668</c:v>
                </c:pt>
                <c:pt idx="1420">
                  <c:v>0.27914892648197104</c:v>
                </c:pt>
                <c:pt idx="1421">
                  <c:v>0.27933818683460837</c:v>
                </c:pt>
                <c:pt idx="1422">
                  <c:v>0.27951086733047531</c:v>
                </c:pt>
                <c:pt idx="1423">
                  <c:v>0.27966019440731471</c:v>
                </c:pt>
                <c:pt idx="1424">
                  <c:v>0.2798217758110107</c:v>
                </c:pt>
                <c:pt idx="1425">
                  <c:v>0.27995808974443631</c:v>
                </c:pt>
                <c:pt idx="1426">
                  <c:v>0.28007469606635399</c:v>
                </c:pt>
                <c:pt idx="1427">
                  <c:v>0.28017289006234836</c:v>
                </c:pt>
                <c:pt idx="1428">
                  <c:v>0.28026167401549501</c:v>
                </c:pt>
                <c:pt idx="1429">
                  <c:v>0.28029575874918405</c:v>
                </c:pt>
                <c:pt idx="1430">
                  <c:v>0.28033113094278433</c:v>
                </c:pt>
                <c:pt idx="1431">
                  <c:v>0.28037455752987933</c:v>
                </c:pt>
                <c:pt idx="1432">
                  <c:v>0.28038558058742097</c:v>
                </c:pt>
                <c:pt idx="1433">
                  <c:v>0.28036176529239371</c:v>
                </c:pt>
                <c:pt idx="1434">
                  <c:v>0.28031305929592398</c:v>
                </c:pt>
                <c:pt idx="1435">
                  <c:v>0.28024670599957635</c:v>
                </c:pt>
                <c:pt idx="1436">
                  <c:v>0.2801514029282603</c:v>
                </c:pt>
                <c:pt idx="1437">
                  <c:v>0.28006895989071906</c:v>
                </c:pt>
                <c:pt idx="1438">
                  <c:v>0.280004603591127</c:v>
                </c:pt>
                <c:pt idx="1439">
                  <c:v>0.27995019092034595</c:v>
                </c:pt>
                <c:pt idx="1440">
                  <c:v>0.27988258381989201</c:v>
                </c:pt>
                <c:pt idx="1441">
                  <c:v>0.27981590893950231</c:v>
                </c:pt>
                <c:pt idx="1442">
                  <c:v>0.27972940117914902</c:v>
                </c:pt>
                <c:pt idx="1443">
                  <c:v>0.27964297581076997</c:v>
                </c:pt>
                <c:pt idx="1444">
                  <c:v>0.27958132296055899</c:v>
                </c:pt>
                <c:pt idx="1445">
                  <c:v>0.2795511877691183</c:v>
                </c:pt>
                <c:pt idx="1446">
                  <c:v>0.27954393203697431</c:v>
                </c:pt>
                <c:pt idx="1447">
                  <c:v>0.27953775960099364</c:v>
                </c:pt>
                <c:pt idx="1448">
                  <c:v>0.27948640555591464</c:v>
                </c:pt>
                <c:pt idx="1449">
                  <c:v>0.27938253918976835</c:v>
                </c:pt>
                <c:pt idx="1450">
                  <c:v>0.27925653703297465</c:v>
                </c:pt>
                <c:pt idx="1451">
                  <c:v>0.27906752647121302</c:v>
                </c:pt>
                <c:pt idx="1452">
                  <c:v>0.27885341973078998</c:v>
                </c:pt>
                <c:pt idx="1453">
                  <c:v>0.27863312279250135</c:v>
                </c:pt>
                <c:pt idx="1454">
                  <c:v>0.27838963618473533</c:v>
                </c:pt>
                <c:pt idx="1455">
                  <c:v>0.27815358548547464</c:v>
                </c:pt>
                <c:pt idx="1456">
                  <c:v>0.27793350841339998</c:v>
                </c:pt>
                <c:pt idx="1457">
                  <c:v>0.27772133664298565</c:v>
                </c:pt>
                <c:pt idx="1458">
                  <c:v>0.27749242224836007</c:v>
                </c:pt>
                <c:pt idx="1459">
                  <c:v>0.27726464141386437</c:v>
                </c:pt>
                <c:pt idx="1460">
                  <c:v>0.27700057262963235</c:v>
                </c:pt>
                <c:pt idx="1461">
                  <c:v>0.276669785812036</c:v>
                </c:pt>
                <c:pt idx="1462">
                  <c:v>0.27632176131082636</c:v>
                </c:pt>
                <c:pt idx="1463">
                  <c:v>0.27594184431241131</c:v>
                </c:pt>
                <c:pt idx="1464">
                  <c:v>0.27551349071555398</c:v>
                </c:pt>
                <c:pt idx="1465">
                  <c:v>0.2750411228218223</c:v>
                </c:pt>
                <c:pt idx="1466">
                  <c:v>0.27453078180950602</c:v>
                </c:pt>
                <c:pt idx="1467">
                  <c:v>0.27395417173918396</c:v>
                </c:pt>
                <c:pt idx="1468">
                  <c:v>0.27330848208155367</c:v>
                </c:pt>
                <c:pt idx="1469">
                  <c:v>0.27258490372523397</c:v>
                </c:pt>
                <c:pt idx="1470">
                  <c:v>0.27180714685413804</c:v>
                </c:pt>
                <c:pt idx="1471">
                  <c:v>0.27097727435599067</c:v>
                </c:pt>
                <c:pt idx="1472">
                  <c:v>0.2700840009825563</c:v>
                </c:pt>
                <c:pt idx="1473">
                  <c:v>0.26914727441081365</c:v>
                </c:pt>
                <c:pt idx="1474">
                  <c:v>0.26813596216216928</c:v>
                </c:pt>
                <c:pt idx="1475">
                  <c:v>0.26704063203216499</c:v>
                </c:pt>
                <c:pt idx="1476">
                  <c:v>0.265885613313734</c:v>
                </c:pt>
                <c:pt idx="1477">
                  <c:v>0.26463268931962497</c:v>
                </c:pt>
                <c:pt idx="1478">
                  <c:v>0.26327306350332763</c:v>
                </c:pt>
                <c:pt idx="1479">
                  <c:v>0.26181824853095104</c:v>
                </c:pt>
                <c:pt idx="1480">
                  <c:v>0.26026661514105304</c:v>
                </c:pt>
                <c:pt idx="1481">
                  <c:v>0.25861940887741003</c:v>
                </c:pt>
                <c:pt idx="1482">
                  <c:v>0.25686312265515865</c:v>
                </c:pt>
                <c:pt idx="1483">
                  <c:v>0.255014714221244</c:v>
                </c:pt>
                <c:pt idx="1484">
                  <c:v>0.25308786638595065</c:v>
                </c:pt>
                <c:pt idx="1485">
                  <c:v>0.25106931655015297</c:v>
                </c:pt>
                <c:pt idx="1486">
                  <c:v>0.24891271161681564</c:v>
                </c:pt>
                <c:pt idx="1487">
                  <c:v>0.24662543332270395</c:v>
                </c:pt>
                <c:pt idx="1488">
                  <c:v>0.24421255339134698</c:v>
                </c:pt>
                <c:pt idx="1489">
                  <c:v>0.24164955875267569</c:v>
                </c:pt>
                <c:pt idx="1490">
                  <c:v>0.23895578931967831</c:v>
                </c:pt>
                <c:pt idx="1491">
                  <c:v>0.23618182054435233</c:v>
                </c:pt>
                <c:pt idx="1492">
                  <c:v>0.233351615524341</c:v>
                </c:pt>
                <c:pt idx="1493">
                  <c:v>0.23044846455686832</c:v>
                </c:pt>
                <c:pt idx="1494">
                  <c:v>0.22748507208621369</c:v>
                </c:pt>
                <c:pt idx="1495">
                  <c:v>0.22447220295419235</c:v>
                </c:pt>
                <c:pt idx="1496">
                  <c:v>0.22143550857145866</c:v>
                </c:pt>
                <c:pt idx="1497">
                  <c:v>0.21839800227766168</c:v>
                </c:pt>
                <c:pt idx="1498">
                  <c:v>0.21537093877430533</c:v>
                </c:pt>
                <c:pt idx="1499">
                  <c:v>0.21237844694788566</c:v>
                </c:pt>
                <c:pt idx="1500">
                  <c:v>0.20942594128530534</c:v>
                </c:pt>
                <c:pt idx="1501">
                  <c:v>0.20654613242074402</c:v>
                </c:pt>
                <c:pt idx="1502">
                  <c:v>0.20377034318028234</c:v>
                </c:pt>
                <c:pt idx="1503">
                  <c:v>0.20112594562168731</c:v>
                </c:pt>
                <c:pt idx="1504">
                  <c:v>0.19865271866788667</c:v>
                </c:pt>
                <c:pt idx="1505">
                  <c:v>0.19635850734285099</c:v>
                </c:pt>
                <c:pt idx="1506">
                  <c:v>0.19421969758475535</c:v>
                </c:pt>
                <c:pt idx="1507">
                  <c:v>0.19226345831890032</c:v>
                </c:pt>
                <c:pt idx="1508">
                  <c:v>0.19051780087344597</c:v>
                </c:pt>
                <c:pt idx="1509">
                  <c:v>0.18896187163273301</c:v>
                </c:pt>
                <c:pt idx="1510">
                  <c:v>0.18761921024206699</c:v>
                </c:pt>
                <c:pt idx="1511">
                  <c:v>0.18653079107387402</c:v>
                </c:pt>
                <c:pt idx="1512">
                  <c:v>0.18569101399818466</c:v>
                </c:pt>
                <c:pt idx="1513">
                  <c:v>0.18507224919534968</c:v>
                </c:pt>
                <c:pt idx="1514">
                  <c:v>0.18467793539627267</c:v>
                </c:pt>
                <c:pt idx="1515">
                  <c:v>0.18445907422487831</c:v>
                </c:pt>
                <c:pt idx="1516">
                  <c:v>0.18441228134707199</c:v>
                </c:pt>
                <c:pt idx="1517">
                  <c:v>0.18452763896306468</c:v>
                </c:pt>
                <c:pt idx="1518">
                  <c:v>0.184784483445145</c:v>
                </c:pt>
                <c:pt idx="1519">
                  <c:v>0.18518069591693664</c:v>
                </c:pt>
                <c:pt idx="1520">
                  <c:v>0.18570377264050333</c:v>
                </c:pt>
                <c:pt idx="1521">
                  <c:v>0.18632220396878232</c:v>
                </c:pt>
                <c:pt idx="1522">
                  <c:v>0.18698431496065135</c:v>
                </c:pt>
                <c:pt idx="1523">
                  <c:v>0.18768966797762335</c:v>
                </c:pt>
                <c:pt idx="1524">
                  <c:v>0.18841776151705467</c:v>
                </c:pt>
                <c:pt idx="1525">
                  <c:v>0.18915063721480099</c:v>
                </c:pt>
                <c:pt idx="1526">
                  <c:v>0.18986889226769033</c:v>
                </c:pt>
                <c:pt idx="1527">
                  <c:v>0.19056703616659867</c:v>
                </c:pt>
                <c:pt idx="1528">
                  <c:v>0.19124425585787899</c:v>
                </c:pt>
                <c:pt idx="1529">
                  <c:v>0.19190692411931365</c:v>
                </c:pt>
                <c:pt idx="1530">
                  <c:v>0.19254729534204398</c:v>
                </c:pt>
                <c:pt idx="1531">
                  <c:v>0.19316308888725567</c:v>
                </c:pt>
                <c:pt idx="1532">
                  <c:v>0.19374704146212865</c:v>
                </c:pt>
                <c:pt idx="1533">
                  <c:v>0.19429940705548901</c:v>
                </c:pt>
                <c:pt idx="1534">
                  <c:v>0.19481000822766867</c:v>
                </c:pt>
                <c:pt idx="1535">
                  <c:v>0.19530444977693831</c:v>
                </c:pt>
                <c:pt idx="1536">
                  <c:v>0.1958012729719413</c:v>
                </c:pt>
                <c:pt idx="1537">
                  <c:v>0.19631577860897867</c:v>
                </c:pt>
                <c:pt idx="1538">
                  <c:v>0.19686307740259168</c:v>
                </c:pt>
                <c:pt idx="1539">
                  <c:v>0.19745726505257932</c:v>
                </c:pt>
                <c:pt idx="1540">
                  <c:v>0.19806752138202899</c:v>
                </c:pt>
                <c:pt idx="1541">
                  <c:v>0.19869866748621201</c:v>
                </c:pt>
                <c:pt idx="1542">
                  <c:v>0.19934628137534002</c:v>
                </c:pt>
                <c:pt idx="1543">
                  <c:v>0.19999659857049568</c:v>
                </c:pt>
                <c:pt idx="1544">
                  <c:v>0.20062775818798298</c:v>
                </c:pt>
                <c:pt idx="1545">
                  <c:v>0.20124164397592434</c:v>
                </c:pt>
                <c:pt idx="1546">
                  <c:v>0.20184436417380502</c:v>
                </c:pt>
                <c:pt idx="1547">
                  <c:v>0.202422044844036</c:v>
                </c:pt>
                <c:pt idx="1548">
                  <c:v>0.2029862206126293</c:v>
                </c:pt>
                <c:pt idx="1549">
                  <c:v>0.20354961127475502</c:v>
                </c:pt>
                <c:pt idx="1550">
                  <c:v>0.20409824744333735</c:v>
                </c:pt>
                <c:pt idx="1551">
                  <c:v>0.20462719000109267</c:v>
                </c:pt>
                <c:pt idx="1552">
                  <c:v>0.20513266689753398</c:v>
                </c:pt>
                <c:pt idx="1553">
                  <c:v>0.20559914476599631</c:v>
                </c:pt>
                <c:pt idx="1554">
                  <c:v>0.20605532910236166</c:v>
                </c:pt>
                <c:pt idx="1555">
                  <c:v>0.20650186731818398</c:v>
                </c:pt>
                <c:pt idx="1556">
                  <c:v>0.20696049576125666</c:v>
                </c:pt>
                <c:pt idx="1557">
                  <c:v>0.20745033273291233</c:v>
                </c:pt>
                <c:pt idx="1558">
                  <c:v>0.20798074895763499</c:v>
                </c:pt>
                <c:pt idx="1559">
                  <c:v>0.20851761411553901</c:v>
                </c:pt>
                <c:pt idx="1560">
                  <c:v>0.20908516434193433</c:v>
                </c:pt>
                <c:pt idx="1561">
                  <c:v>0.20965713863632299</c:v>
                </c:pt>
                <c:pt idx="1562">
                  <c:v>0.21022207939124768</c:v>
                </c:pt>
                <c:pt idx="1563">
                  <c:v>0.21078840789804634</c:v>
                </c:pt>
                <c:pt idx="1564">
                  <c:v>0.21137611304934434</c:v>
                </c:pt>
                <c:pt idx="1565">
                  <c:v>0.21196188867797935</c:v>
                </c:pt>
                <c:pt idx="1566">
                  <c:v>0.2125276211878997</c:v>
                </c:pt>
                <c:pt idx="1567">
                  <c:v>0.21309877570018565</c:v>
                </c:pt>
                <c:pt idx="1568">
                  <c:v>0.21364817741836736</c:v>
                </c:pt>
                <c:pt idx="1569">
                  <c:v>0.21418379771839266</c:v>
                </c:pt>
                <c:pt idx="1570">
                  <c:v>0.21472899524271269</c:v>
                </c:pt>
                <c:pt idx="1571">
                  <c:v>0.215274797524865</c:v>
                </c:pt>
                <c:pt idx="1572">
                  <c:v>0.21581593400849999</c:v>
                </c:pt>
                <c:pt idx="1573">
                  <c:v>0.21636529515971534</c:v>
                </c:pt>
                <c:pt idx="1574">
                  <c:v>0.216908832901716</c:v>
                </c:pt>
                <c:pt idx="1575">
                  <c:v>0.21746050538773734</c:v>
                </c:pt>
                <c:pt idx="1576">
                  <c:v>0.21800484297552933</c:v>
                </c:pt>
                <c:pt idx="1577">
                  <c:v>0.21854905969738866</c:v>
                </c:pt>
                <c:pt idx="1578">
                  <c:v>0.21907251375976233</c:v>
                </c:pt>
                <c:pt idx="1579">
                  <c:v>0.21957373679581035</c:v>
                </c:pt>
                <c:pt idx="1580">
                  <c:v>0.22006435797806767</c:v>
                </c:pt>
                <c:pt idx="1581">
                  <c:v>0.22057129841163667</c:v>
                </c:pt>
                <c:pt idx="1582">
                  <c:v>0.22112022243972798</c:v>
                </c:pt>
                <c:pt idx="1583">
                  <c:v>0.22171546907931602</c:v>
                </c:pt>
                <c:pt idx="1584">
                  <c:v>0.22234828645019133</c:v>
                </c:pt>
                <c:pt idx="1585">
                  <c:v>0.22303299556355202</c:v>
                </c:pt>
                <c:pt idx="1586">
                  <c:v>0.22374869089593866</c:v>
                </c:pt>
                <c:pt idx="1587">
                  <c:v>0.22447684551096433</c:v>
                </c:pt>
                <c:pt idx="1588">
                  <c:v>0.22519436176529065</c:v>
                </c:pt>
                <c:pt idx="1589">
                  <c:v>0.22590375388097769</c:v>
                </c:pt>
                <c:pt idx="1590">
                  <c:v>0.22657068925627166</c:v>
                </c:pt>
                <c:pt idx="1591">
                  <c:v>0.22720002159928665</c:v>
                </c:pt>
                <c:pt idx="1592">
                  <c:v>0.22780644315559198</c:v>
                </c:pt>
                <c:pt idx="1593">
                  <c:v>0.22839221722266767</c:v>
                </c:pt>
                <c:pt idx="1594">
                  <c:v>0.2289615805676577</c:v>
                </c:pt>
                <c:pt idx="1595">
                  <c:v>0.229512991983743</c:v>
                </c:pt>
                <c:pt idx="1596">
                  <c:v>0.23007948907325168</c:v>
                </c:pt>
                <c:pt idx="1597">
                  <c:v>0.23065856623903802</c:v>
                </c:pt>
                <c:pt idx="1598">
                  <c:v>0.23123344879935268</c:v>
                </c:pt>
                <c:pt idx="1599">
                  <c:v>0.23179897853333201</c:v>
                </c:pt>
                <c:pt idx="1600">
                  <c:v>0.23237161411150331</c:v>
                </c:pt>
                <c:pt idx="1601">
                  <c:v>0.23295652546643733</c:v>
                </c:pt>
                <c:pt idx="1602">
                  <c:v>0.23354150971837898</c:v>
                </c:pt>
                <c:pt idx="1603">
                  <c:v>0.23413093132133364</c:v>
                </c:pt>
                <c:pt idx="1604">
                  <c:v>0.23473512815496531</c:v>
                </c:pt>
                <c:pt idx="1605">
                  <c:v>0.23531406715593131</c:v>
                </c:pt>
                <c:pt idx="1606">
                  <c:v>0.235861215083811</c:v>
                </c:pt>
                <c:pt idx="1607">
                  <c:v>0.236408059832206</c:v>
                </c:pt>
                <c:pt idx="1608">
                  <c:v>0.23696920717866968</c:v>
                </c:pt>
                <c:pt idx="1609">
                  <c:v>0.23754932208874702</c:v>
                </c:pt>
                <c:pt idx="1610">
                  <c:v>0.23818060990843734</c:v>
                </c:pt>
                <c:pt idx="1611">
                  <c:v>0.23881739985566933</c:v>
                </c:pt>
                <c:pt idx="1612">
                  <c:v>0.23942787949957534</c:v>
                </c:pt>
                <c:pt idx="1613">
                  <c:v>0.24001920729276535</c:v>
                </c:pt>
                <c:pt idx="1614">
                  <c:v>0.24057913826616265</c:v>
                </c:pt>
                <c:pt idx="1615">
                  <c:v>0.24110445531424232</c:v>
                </c:pt>
                <c:pt idx="1616">
                  <c:v>0.24161851172294932</c:v>
                </c:pt>
                <c:pt idx="1617">
                  <c:v>0.242117638078264</c:v>
                </c:pt>
                <c:pt idx="1618">
                  <c:v>0.24261906407537034</c:v>
                </c:pt>
                <c:pt idx="1619">
                  <c:v>0.24313391298413167</c:v>
                </c:pt>
                <c:pt idx="1620">
                  <c:v>0.24365596148761234</c:v>
                </c:pt>
                <c:pt idx="1621">
                  <c:v>0.2442017088759513</c:v>
                </c:pt>
                <c:pt idx="1622">
                  <c:v>0.24475701978282935</c:v>
                </c:pt>
                <c:pt idx="1623">
                  <c:v>0.24531445414606931</c:v>
                </c:pt>
                <c:pt idx="1624">
                  <c:v>0.24587045880685432</c:v>
                </c:pt>
                <c:pt idx="1625">
                  <c:v>0.24643140424753898</c:v>
                </c:pt>
                <c:pt idx="1626">
                  <c:v>0.246984427329897</c:v>
                </c:pt>
                <c:pt idx="1627">
                  <c:v>0.24751456651954665</c:v>
                </c:pt>
                <c:pt idx="1628">
                  <c:v>0.24803874602125967</c:v>
                </c:pt>
                <c:pt idx="1629">
                  <c:v>0.24855592299330601</c:v>
                </c:pt>
                <c:pt idx="1630">
                  <c:v>0.24907068635701268</c:v>
                </c:pt>
                <c:pt idx="1631">
                  <c:v>0.24958150120945932</c:v>
                </c:pt>
                <c:pt idx="1632">
                  <c:v>0.25009113837365832</c:v>
                </c:pt>
                <c:pt idx="1633">
                  <c:v>0.25059844535063736</c:v>
                </c:pt>
                <c:pt idx="1634">
                  <c:v>0.25110138507393337</c:v>
                </c:pt>
                <c:pt idx="1635">
                  <c:v>0.25159958507045699</c:v>
                </c:pt>
                <c:pt idx="1636">
                  <c:v>0.25210414820905563</c:v>
                </c:pt>
                <c:pt idx="1637">
                  <c:v>0.25261193809779231</c:v>
                </c:pt>
                <c:pt idx="1638">
                  <c:v>0.25312938417324099</c:v>
                </c:pt>
                <c:pt idx="1639">
                  <c:v>0.25365328302943102</c:v>
                </c:pt>
                <c:pt idx="1640">
                  <c:v>0.25413162216534096</c:v>
                </c:pt>
                <c:pt idx="1641">
                  <c:v>0.25459394521681772</c:v>
                </c:pt>
                <c:pt idx="1642">
                  <c:v>0.2550247562618167</c:v>
                </c:pt>
                <c:pt idx="1643">
                  <c:v>0.2554054444155347</c:v>
                </c:pt>
                <c:pt idx="1644">
                  <c:v>0.25578077378846636</c:v>
                </c:pt>
                <c:pt idx="1645">
                  <c:v>0.25617475863385702</c:v>
                </c:pt>
                <c:pt idx="1646">
                  <c:v>0.25656145067747299</c:v>
                </c:pt>
                <c:pt idx="1647">
                  <c:v>0.25696224283712499</c:v>
                </c:pt>
                <c:pt idx="1648">
                  <c:v>0.25735569427310034</c:v>
                </c:pt>
                <c:pt idx="1649">
                  <c:v>0.257717623574229</c:v>
                </c:pt>
                <c:pt idx="1650">
                  <c:v>0.25805886535004036</c:v>
                </c:pt>
                <c:pt idx="1651">
                  <c:v>0.25836664507346063</c:v>
                </c:pt>
                <c:pt idx="1652">
                  <c:v>0.25865378804695832</c:v>
                </c:pt>
                <c:pt idx="1653">
                  <c:v>0.258939720584831</c:v>
                </c:pt>
                <c:pt idx="1654">
                  <c:v>0.259217016885881</c:v>
                </c:pt>
                <c:pt idx="1655">
                  <c:v>0.25950810578651001</c:v>
                </c:pt>
                <c:pt idx="1656">
                  <c:v>0.25982782244359498</c:v>
                </c:pt>
                <c:pt idx="1657">
                  <c:v>0.26014801309096697</c:v>
                </c:pt>
                <c:pt idx="1658">
                  <c:v>0.26047317127585229</c:v>
                </c:pt>
                <c:pt idx="1659">
                  <c:v>0.26080541344883401</c:v>
                </c:pt>
                <c:pt idx="1660">
                  <c:v>0.26111679270436733</c:v>
                </c:pt>
                <c:pt idx="1661">
                  <c:v>0.2614283271782783</c:v>
                </c:pt>
                <c:pt idx="1662">
                  <c:v>0.26175002919622331</c:v>
                </c:pt>
                <c:pt idx="1663">
                  <c:v>0.26206387970352968</c:v>
                </c:pt>
                <c:pt idx="1664">
                  <c:v>0.26234610426155536</c:v>
                </c:pt>
                <c:pt idx="1665">
                  <c:v>0.26263303205720062</c:v>
                </c:pt>
                <c:pt idx="1666">
                  <c:v>0.262933504677823</c:v>
                </c:pt>
                <c:pt idx="1667">
                  <c:v>0.263253118518542</c:v>
                </c:pt>
                <c:pt idx="1668">
                  <c:v>0.26360255412411898</c:v>
                </c:pt>
                <c:pt idx="1669">
                  <c:v>0.26394696171276139</c:v>
                </c:pt>
                <c:pt idx="1670">
                  <c:v>0.26427673826562065</c:v>
                </c:pt>
                <c:pt idx="1671">
                  <c:v>0.26457044617185005</c:v>
                </c:pt>
                <c:pt idx="1672">
                  <c:v>0.26482445850686304</c:v>
                </c:pt>
                <c:pt idx="1673">
                  <c:v>0.26506389448939965</c:v>
                </c:pt>
                <c:pt idx="1674">
                  <c:v>0.26527139647047665</c:v>
                </c:pt>
                <c:pt idx="1675">
                  <c:v>0.26542942672207898</c:v>
                </c:pt>
                <c:pt idx="1676">
                  <c:v>0.26555157877664803</c:v>
                </c:pt>
                <c:pt idx="1677">
                  <c:v>0.26563020359034833</c:v>
                </c:pt>
                <c:pt idx="1678">
                  <c:v>0.26569313294493901</c:v>
                </c:pt>
                <c:pt idx="1679">
                  <c:v>0.26575595593615065</c:v>
                </c:pt>
                <c:pt idx="1680">
                  <c:v>0.26583854444139365</c:v>
                </c:pt>
                <c:pt idx="1681">
                  <c:v>0.26598313420852099</c:v>
                </c:pt>
                <c:pt idx="1682">
                  <c:v>0.26619324400707506</c:v>
                </c:pt>
                <c:pt idx="1683">
                  <c:v>0.26645476618670799</c:v>
                </c:pt>
                <c:pt idx="1684">
                  <c:v>0.26677162034414531</c:v>
                </c:pt>
                <c:pt idx="1685">
                  <c:v>0.26709898333512599</c:v>
                </c:pt>
                <c:pt idx="1686">
                  <c:v>0.26742261592191435</c:v>
                </c:pt>
                <c:pt idx="1687">
                  <c:v>0.26775742097597538</c:v>
                </c:pt>
                <c:pt idx="1688">
                  <c:v>0.26808243011935567</c:v>
                </c:pt>
                <c:pt idx="1689">
                  <c:v>0.26841757776564296</c:v>
                </c:pt>
                <c:pt idx="1690">
                  <c:v>0.26879850651023829</c:v>
                </c:pt>
                <c:pt idx="1691">
                  <c:v>0.26918277630308568</c:v>
                </c:pt>
                <c:pt idx="1692">
                  <c:v>0.26956995506979703</c:v>
                </c:pt>
                <c:pt idx="1693">
                  <c:v>0.26995373998789635</c:v>
                </c:pt>
                <c:pt idx="1694">
                  <c:v>0.2703416406827297</c:v>
                </c:pt>
                <c:pt idx="1695">
                  <c:v>0.27069500578185429</c:v>
                </c:pt>
                <c:pt idx="1696">
                  <c:v>0.27102451541104028</c:v>
                </c:pt>
                <c:pt idx="1697">
                  <c:v>0.27132368841815835</c:v>
                </c:pt>
                <c:pt idx="1698">
                  <c:v>0.2715693875470247</c:v>
                </c:pt>
                <c:pt idx="1699">
                  <c:v>0.27178257408991269</c:v>
                </c:pt>
                <c:pt idx="1700">
                  <c:v>0.27198823349517498</c:v>
                </c:pt>
                <c:pt idx="1701">
                  <c:v>0.272172108078852</c:v>
                </c:pt>
                <c:pt idx="1702">
                  <c:v>0.27232217347288801</c:v>
                </c:pt>
                <c:pt idx="1703">
                  <c:v>0.27243272983074435</c:v>
                </c:pt>
                <c:pt idx="1704">
                  <c:v>0.27253130496235728</c:v>
                </c:pt>
                <c:pt idx="1705">
                  <c:v>0.27261530803098866</c:v>
                </c:pt>
                <c:pt idx="1706">
                  <c:v>0.27272396876224836</c:v>
                </c:pt>
                <c:pt idx="1707">
                  <c:v>0.27290967516895931</c:v>
                </c:pt>
                <c:pt idx="1708">
                  <c:v>0.27313379498160767</c:v>
                </c:pt>
                <c:pt idx="1709">
                  <c:v>0.27341041786685172</c:v>
                </c:pt>
                <c:pt idx="1710">
                  <c:v>0.27372462192601799</c:v>
                </c:pt>
                <c:pt idx="1711">
                  <c:v>0.27403003738653936</c:v>
                </c:pt>
                <c:pt idx="1712">
                  <c:v>0.27432041978327965</c:v>
                </c:pt>
                <c:pt idx="1713">
                  <c:v>0.27459928955566437</c:v>
                </c:pt>
                <c:pt idx="1714">
                  <c:v>0.27487654104936499</c:v>
                </c:pt>
                <c:pt idx="1715">
                  <c:v>0.27518884835214164</c:v>
                </c:pt>
                <c:pt idx="1716">
                  <c:v>0.27553268628658595</c:v>
                </c:pt>
                <c:pt idx="1717">
                  <c:v>0.27589116870423364</c:v>
                </c:pt>
                <c:pt idx="1718">
                  <c:v>0.2762699234438773</c:v>
                </c:pt>
                <c:pt idx="1719">
                  <c:v>0.2766292594813537</c:v>
                </c:pt>
                <c:pt idx="1720">
                  <c:v>0.27692186498845667</c:v>
                </c:pt>
                <c:pt idx="1721">
                  <c:v>0.27716794096336167</c:v>
                </c:pt>
                <c:pt idx="1722">
                  <c:v>0.27734650615111167</c:v>
                </c:pt>
                <c:pt idx="1723">
                  <c:v>0.27747711535000369</c:v>
                </c:pt>
                <c:pt idx="1724">
                  <c:v>0.27756808941503203</c:v>
                </c:pt>
                <c:pt idx="1725">
                  <c:v>0.27765877574062997</c:v>
                </c:pt>
                <c:pt idx="1726">
                  <c:v>0.27775746018599096</c:v>
                </c:pt>
                <c:pt idx="1727">
                  <c:v>0.277885876854368</c:v>
                </c:pt>
                <c:pt idx="1728">
                  <c:v>0.27806557398235804</c:v>
                </c:pt>
                <c:pt idx="1729">
                  <c:v>0.27825116934311533</c:v>
                </c:pt>
                <c:pt idx="1730">
                  <c:v>0.27839644189984397</c:v>
                </c:pt>
                <c:pt idx="1731">
                  <c:v>0.27847429111281036</c:v>
                </c:pt>
                <c:pt idx="1732">
                  <c:v>0.27848220764574932</c:v>
                </c:pt>
                <c:pt idx="1733">
                  <c:v>0.27845384038200899</c:v>
                </c:pt>
                <c:pt idx="1734">
                  <c:v>0.27841148421024597</c:v>
                </c:pt>
                <c:pt idx="1735">
                  <c:v>0.27840001793956165</c:v>
                </c:pt>
                <c:pt idx="1736">
                  <c:v>0.27839145183251263</c:v>
                </c:pt>
                <c:pt idx="1737">
                  <c:v>0.27835355358180569</c:v>
                </c:pt>
                <c:pt idx="1738">
                  <c:v>0.27827691291680728</c:v>
                </c:pt>
                <c:pt idx="1739">
                  <c:v>0.27813415887217868</c:v>
                </c:pt>
                <c:pt idx="1740">
                  <c:v>0.27796330306137201</c:v>
                </c:pt>
                <c:pt idx="1741">
                  <c:v>0.2777777162719543</c:v>
                </c:pt>
                <c:pt idx="1742">
                  <c:v>0.2776394317340784</c:v>
                </c:pt>
                <c:pt idx="1743">
                  <c:v>0.27754241980853434</c:v>
                </c:pt>
                <c:pt idx="1744">
                  <c:v>0.27748262367279902</c:v>
                </c:pt>
                <c:pt idx="1745">
                  <c:v>0.27743210542535474</c:v>
                </c:pt>
                <c:pt idx="1746">
                  <c:v>0.27735427789677131</c:v>
                </c:pt>
                <c:pt idx="1747">
                  <c:v>0.27727492465972264</c:v>
                </c:pt>
                <c:pt idx="1748">
                  <c:v>0.27717244499154664</c:v>
                </c:pt>
                <c:pt idx="1749">
                  <c:v>0.27704705852362399</c:v>
                </c:pt>
                <c:pt idx="1750">
                  <c:v>0.27692363559927829</c:v>
                </c:pt>
                <c:pt idx="1751">
                  <c:v>0.27678268379363269</c:v>
                </c:pt>
                <c:pt idx="1752">
                  <c:v>0.27662137210556331</c:v>
                </c:pt>
                <c:pt idx="1753">
                  <c:v>0.27646017509227333</c:v>
                </c:pt>
                <c:pt idx="1754">
                  <c:v>0.27631687550841832</c:v>
                </c:pt>
                <c:pt idx="1755">
                  <c:v>0.27615302200400799</c:v>
                </c:pt>
                <c:pt idx="1756">
                  <c:v>0.27596730017920629</c:v>
                </c:pt>
                <c:pt idx="1757">
                  <c:v>0.27574685115391601</c:v>
                </c:pt>
                <c:pt idx="1758">
                  <c:v>0.27542769070564338</c:v>
                </c:pt>
                <c:pt idx="1759">
                  <c:v>0.27505807665241233</c:v>
                </c:pt>
                <c:pt idx="1760">
                  <c:v>0.27467322271576999</c:v>
                </c:pt>
                <c:pt idx="1761">
                  <c:v>0.27429054102905798</c:v>
                </c:pt>
                <c:pt idx="1762">
                  <c:v>0.27394690763370999</c:v>
                </c:pt>
                <c:pt idx="1763">
                  <c:v>0.27367754133901134</c:v>
                </c:pt>
                <c:pt idx="1764">
                  <c:v>0.2734482293046207</c:v>
                </c:pt>
                <c:pt idx="1765">
                  <c:v>0.27322559837631966</c:v>
                </c:pt>
                <c:pt idx="1766">
                  <c:v>0.27301599196933135</c:v>
                </c:pt>
                <c:pt idx="1767">
                  <c:v>0.272786704305016</c:v>
                </c:pt>
                <c:pt idx="1768">
                  <c:v>0.27254756994016333</c:v>
                </c:pt>
                <c:pt idx="1769">
                  <c:v>0.27232609408632769</c:v>
                </c:pt>
                <c:pt idx="1770">
                  <c:v>0.27210928026893733</c:v>
                </c:pt>
                <c:pt idx="1771">
                  <c:v>0.27191608294613495</c:v>
                </c:pt>
                <c:pt idx="1772">
                  <c:v>0.27169994651873636</c:v>
                </c:pt>
                <c:pt idx="1773">
                  <c:v>0.27145600869632069</c:v>
                </c:pt>
                <c:pt idx="1774">
                  <c:v>0.27117461547655702</c:v>
                </c:pt>
                <c:pt idx="1775">
                  <c:v>0.27085175729542432</c:v>
                </c:pt>
                <c:pt idx="1776">
                  <c:v>0.27052380150287297</c:v>
                </c:pt>
                <c:pt idx="1777">
                  <c:v>0.27016314356931931</c:v>
                </c:pt>
                <c:pt idx="1778">
                  <c:v>0.26976944726466862</c:v>
                </c:pt>
                <c:pt idx="1779">
                  <c:v>0.26935220694850331</c:v>
                </c:pt>
                <c:pt idx="1780">
                  <c:v>0.26891011066289233</c:v>
                </c:pt>
                <c:pt idx="1781">
                  <c:v>0.26843458656776703</c:v>
                </c:pt>
                <c:pt idx="1782">
                  <c:v>0.26794952682340706</c:v>
                </c:pt>
                <c:pt idx="1783">
                  <c:v>0.26742053381981901</c:v>
                </c:pt>
                <c:pt idx="1784">
                  <c:v>0.2668021979022967</c:v>
                </c:pt>
                <c:pt idx="1785">
                  <c:v>0.26616448080745797</c:v>
                </c:pt>
                <c:pt idx="1786">
                  <c:v>0.26552558201877535</c:v>
                </c:pt>
                <c:pt idx="1787">
                  <c:v>0.26489904950698667</c:v>
                </c:pt>
                <c:pt idx="1788">
                  <c:v>0.26436219314263737</c:v>
                </c:pt>
                <c:pt idx="1789">
                  <c:v>0.26384965642664598</c:v>
                </c:pt>
                <c:pt idx="1790">
                  <c:v>0.26332470037931904</c:v>
                </c:pt>
                <c:pt idx="1791">
                  <c:v>0.26281437546445763</c:v>
                </c:pt>
                <c:pt idx="1792">
                  <c:v>0.26231135269570133</c:v>
                </c:pt>
                <c:pt idx="1793">
                  <c:v>0.26178258964973067</c:v>
                </c:pt>
                <c:pt idx="1794">
                  <c:v>0.26124145336324134</c:v>
                </c:pt>
                <c:pt idx="1795">
                  <c:v>0.26067836255508398</c:v>
                </c:pt>
                <c:pt idx="1796">
                  <c:v>0.26006770871209733</c:v>
                </c:pt>
                <c:pt idx="1797">
                  <c:v>0.25941132482092971</c:v>
                </c:pt>
                <c:pt idx="1798">
                  <c:v>0.25872023957052365</c:v>
                </c:pt>
                <c:pt idx="1799">
                  <c:v>0.258017220715136</c:v>
                </c:pt>
                <c:pt idx="1800">
                  <c:v>0.25727310741816267</c:v>
                </c:pt>
                <c:pt idx="1801">
                  <c:v>0.25652043403805402</c:v>
                </c:pt>
                <c:pt idx="1802">
                  <c:v>0.25579306547505531</c:v>
                </c:pt>
                <c:pt idx="1803">
                  <c:v>0.2550571688714543</c:v>
                </c:pt>
                <c:pt idx="1804">
                  <c:v>0.25434784590813198</c:v>
                </c:pt>
                <c:pt idx="1805">
                  <c:v>0.253732397218774</c:v>
                </c:pt>
                <c:pt idx="1806">
                  <c:v>0.25318150704953168</c:v>
                </c:pt>
                <c:pt idx="1807">
                  <c:v>0.25270447589970368</c:v>
                </c:pt>
                <c:pt idx="1808">
                  <c:v>0.25229509359652935</c:v>
                </c:pt>
                <c:pt idx="1809">
                  <c:v>0.25194160093118734</c:v>
                </c:pt>
                <c:pt idx="1810">
                  <c:v>0.251643157578674</c:v>
                </c:pt>
                <c:pt idx="1811">
                  <c:v>0.25141474999633001</c:v>
                </c:pt>
                <c:pt idx="1812">
                  <c:v>0.25124082057304536</c:v>
                </c:pt>
                <c:pt idx="1813">
                  <c:v>0.25113535914281265</c:v>
                </c:pt>
                <c:pt idx="1814">
                  <c:v>0.25113581501762033</c:v>
                </c:pt>
                <c:pt idx="1815">
                  <c:v>0.25119955982919001</c:v>
                </c:pt>
                <c:pt idx="1816">
                  <c:v>0.25134535245244466</c:v>
                </c:pt>
                <c:pt idx="1817">
                  <c:v>0.25158402323616064</c:v>
                </c:pt>
                <c:pt idx="1818">
                  <c:v>0.25181646092626137</c:v>
                </c:pt>
                <c:pt idx="1819">
                  <c:v>0.25205434783377095</c:v>
                </c:pt>
                <c:pt idx="1820">
                  <c:v>0.252291698578757</c:v>
                </c:pt>
                <c:pt idx="1821">
                  <c:v>0.25247705088356498</c:v>
                </c:pt>
                <c:pt idx="1822">
                  <c:v>0.25261069489532401</c:v>
                </c:pt>
                <c:pt idx="1823">
                  <c:v>0.25270435887871701</c:v>
                </c:pt>
                <c:pt idx="1824">
                  <c:v>0.25278282643550964</c:v>
                </c:pt>
                <c:pt idx="1825">
                  <c:v>0.25284067929843962</c:v>
                </c:pt>
                <c:pt idx="1826">
                  <c:v>0.25289870371165235</c:v>
                </c:pt>
                <c:pt idx="1827">
                  <c:v>0.25295744999989134</c:v>
                </c:pt>
                <c:pt idx="1828">
                  <c:v>0.25295966613603099</c:v>
                </c:pt>
                <c:pt idx="1829">
                  <c:v>0.25287190214201599</c:v>
                </c:pt>
                <c:pt idx="1830">
                  <c:v>0.25269847787829569</c:v>
                </c:pt>
                <c:pt idx="1831">
                  <c:v>0.25251455651911736</c:v>
                </c:pt>
                <c:pt idx="1832">
                  <c:v>0.25229307497706238</c:v>
                </c:pt>
                <c:pt idx="1833">
                  <c:v>0.25214286380923268</c:v>
                </c:pt>
                <c:pt idx="1834">
                  <c:v>0.25211273699271403</c:v>
                </c:pt>
                <c:pt idx="1835">
                  <c:v>0.25210828663301432</c:v>
                </c:pt>
                <c:pt idx="1836">
                  <c:v>0.25213639612543837</c:v>
                </c:pt>
                <c:pt idx="1837">
                  <c:v>0.25220887491398297</c:v>
                </c:pt>
                <c:pt idx="1838">
                  <c:v>0.252340534431581</c:v>
                </c:pt>
                <c:pt idx="1839">
                  <c:v>0.25252589077841797</c:v>
                </c:pt>
                <c:pt idx="1840">
                  <c:v>0.25273670003927567</c:v>
                </c:pt>
                <c:pt idx="1841">
                  <c:v>0.25297189816510163</c:v>
                </c:pt>
                <c:pt idx="1842">
                  <c:v>0.25324250275793297</c:v>
                </c:pt>
                <c:pt idx="1843">
                  <c:v>0.25351197142702769</c:v>
                </c:pt>
                <c:pt idx="1844">
                  <c:v>0.25378768706465099</c:v>
                </c:pt>
                <c:pt idx="1845">
                  <c:v>0.25404236398018804</c:v>
                </c:pt>
                <c:pt idx="1846">
                  <c:v>0.25421142026259563</c:v>
                </c:pt>
                <c:pt idx="1847">
                  <c:v>0.25426794802763231</c:v>
                </c:pt>
                <c:pt idx="1848">
                  <c:v>0.25425975621363067</c:v>
                </c:pt>
                <c:pt idx="1849">
                  <c:v>0.25419103191207032</c:v>
                </c:pt>
                <c:pt idx="1850">
                  <c:v>0.25415081530965733</c:v>
                </c:pt>
                <c:pt idx="1851">
                  <c:v>0.25417871117514401</c:v>
                </c:pt>
                <c:pt idx="1852">
                  <c:v>0.25427417787682433</c:v>
                </c:pt>
                <c:pt idx="1853">
                  <c:v>0.254415844417266</c:v>
                </c:pt>
                <c:pt idx="1854">
                  <c:v>0.25452212740600566</c:v>
                </c:pt>
                <c:pt idx="1855">
                  <c:v>0.25454695727665599</c:v>
                </c:pt>
                <c:pt idx="1856">
                  <c:v>0.25451833994577766</c:v>
                </c:pt>
                <c:pt idx="1857">
                  <c:v>0.25439597882055598</c:v>
                </c:pt>
                <c:pt idx="1858">
                  <c:v>0.25428935744463138</c:v>
                </c:pt>
                <c:pt idx="1859">
                  <c:v>0.25426783897738464</c:v>
                </c:pt>
                <c:pt idx="1860">
                  <c:v>0.25437261220212898</c:v>
                </c:pt>
                <c:pt idx="1861">
                  <c:v>0.2545766797093923</c:v>
                </c:pt>
                <c:pt idx="1862">
                  <c:v>0.25486399678967903</c:v>
                </c:pt>
                <c:pt idx="1863">
                  <c:v>0.25519937038946466</c:v>
                </c:pt>
                <c:pt idx="1864">
                  <c:v>0.25546312802270332</c:v>
                </c:pt>
                <c:pt idx="1865">
                  <c:v>0.25564017979989634</c:v>
                </c:pt>
                <c:pt idx="1866">
                  <c:v>0.25578634782609333</c:v>
                </c:pt>
                <c:pt idx="1867">
                  <c:v>0.25586427871563872</c:v>
                </c:pt>
                <c:pt idx="1868">
                  <c:v>0.25589844163352599</c:v>
                </c:pt>
                <c:pt idx="1869">
                  <c:v>0.25593258271885699</c:v>
                </c:pt>
                <c:pt idx="1870">
                  <c:v>0.25597726572090868</c:v>
                </c:pt>
                <c:pt idx="1871">
                  <c:v>0.25601103885290438</c:v>
                </c:pt>
                <c:pt idx="1872">
                  <c:v>0.25601074254916334</c:v>
                </c:pt>
                <c:pt idx="1873">
                  <c:v>0.25600734034575934</c:v>
                </c:pt>
                <c:pt idx="1874">
                  <c:v>0.25596138140450736</c:v>
                </c:pt>
                <c:pt idx="1875">
                  <c:v>0.2558958564635006</c:v>
                </c:pt>
                <c:pt idx="1876">
                  <c:v>0.2558670848907067</c:v>
                </c:pt>
                <c:pt idx="1877">
                  <c:v>0.25587811869977201</c:v>
                </c:pt>
                <c:pt idx="1878">
                  <c:v>0.25589223841098135</c:v>
                </c:pt>
                <c:pt idx="1879">
                  <c:v>0.25589256202448668</c:v>
                </c:pt>
                <c:pt idx="1880">
                  <c:v>0.25583863351514063</c:v>
                </c:pt>
                <c:pt idx="1881">
                  <c:v>0.25568913155020834</c:v>
                </c:pt>
                <c:pt idx="1882">
                  <c:v>0.25540768549806198</c:v>
                </c:pt>
                <c:pt idx="1883">
                  <c:v>0.25506570551653868</c:v>
                </c:pt>
                <c:pt idx="1884">
                  <c:v>0.25471529073351834</c:v>
                </c:pt>
                <c:pt idx="1885">
                  <c:v>0.25443154307359567</c:v>
                </c:pt>
                <c:pt idx="1886">
                  <c:v>0.25422031703885933</c:v>
                </c:pt>
                <c:pt idx="1887">
                  <c:v>0.25407882310365532</c:v>
                </c:pt>
                <c:pt idx="1888">
                  <c:v>0.25394103686915098</c:v>
                </c:pt>
                <c:pt idx="1889">
                  <c:v>0.25376913693137865</c:v>
                </c:pt>
                <c:pt idx="1890">
                  <c:v>0.25356517646747734</c:v>
                </c:pt>
                <c:pt idx="1891">
                  <c:v>0.25328856366598201</c:v>
                </c:pt>
                <c:pt idx="1892">
                  <c:v>0.25297412160601801</c:v>
                </c:pt>
                <c:pt idx="1893">
                  <c:v>0.25258005768471503</c:v>
                </c:pt>
                <c:pt idx="1894">
                  <c:v>0.25214107307603267</c:v>
                </c:pt>
                <c:pt idx="1895">
                  <c:v>0.25172098317604968</c:v>
                </c:pt>
                <c:pt idx="1896">
                  <c:v>0.25127423729800369</c:v>
                </c:pt>
                <c:pt idx="1897">
                  <c:v>0.25094257970580597</c:v>
                </c:pt>
                <c:pt idx="1898">
                  <c:v>0.25074854811615133</c:v>
                </c:pt>
                <c:pt idx="1899">
                  <c:v>0.250627508205159</c:v>
                </c:pt>
                <c:pt idx="1900">
                  <c:v>0.25062317922052496</c:v>
                </c:pt>
                <c:pt idx="1901">
                  <c:v>0.25064873443338531</c:v>
                </c:pt>
                <c:pt idx="1902">
                  <c:v>0.25064082235266266</c:v>
                </c:pt>
                <c:pt idx="1903">
                  <c:v>0.25057367102711303</c:v>
                </c:pt>
                <c:pt idx="1904">
                  <c:v>0.250409423024818</c:v>
                </c:pt>
                <c:pt idx="1905">
                  <c:v>0.25017959949947471</c:v>
                </c:pt>
                <c:pt idx="1906">
                  <c:v>0.24986140120009137</c:v>
                </c:pt>
                <c:pt idx="1907">
                  <c:v>0.24946964416766068</c:v>
                </c:pt>
                <c:pt idx="1908">
                  <c:v>0.24907335668924532</c:v>
                </c:pt>
                <c:pt idx="1909">
                  <c:v>0.24868423553316635</c:v>
                </c:pt>
                <c:pt idx="1910">
                  <c:v>0.24828944277903534</c:v>
                </c:pt>
                <c:pt idx="1911">
                  <c:v>0.24790403740384667</c:v>
                </c:pt>
                <c:pt idx="1912">
                  <c:v>0.24756663315771332</c:v>
                </c:pt>
                <c:pt idx="1913">
                  <c:v>0.24724816909147998</c:v>
                </c:pt>
                <c:pt idx="1914">
                  <c:v>0.2469649871105393</c:v>
                </c:pt>
                <c:pt idx="1915">
                  <c:v>0.24671760463952364</c:v>
                </c:pt>
                <c:pt idx="1916">
                  <c:v>0.246461441263919</c:v>
                </c:pt>
                <c:pt idx="1917">
                  <c:v>0.24622602071118663</c:v>
                </c:pt>
                <c:pt idx="1918">
                  <c:v>0.24606797220455401</c:v>
                </c:pt>
                <c:pt idx="1919">
                  <c:v>0.24598655193032468</c:v>
                </c:pt>
                <c:pt idx="1920">
                  <c:v>0.24592295432734132</c:v>
                </c:pt>
                <c:pt idx="1921">
                  <c:v>0.24588169515088534</c:v>
                </c:pt>
                <c:pt idx="1922">
                  <c:v>0.24580590992695464</c:v>
                </c:pt>
                <c:pt idx="1923">
                  <c:v>0.24564506203436834</c:v>
                </c:pt>
                <c:pt idx="1924">
                  <c:v>0.24551304407001204</c:v>
                </c:pt>
                <c:pt idx="1925">
                  <c:v>0.24547142248658801</c:v>
                </c:pt>
                <c:pt idx="1926">
                  <c:v>0.24549147430655968</c:v>
                </c:pt>
                <c:pt idx="1927">
                  <c:v>0.24551194631295734</c:v>
                </c:pt>
                <c:pt idx="1928">
                  <c:v>0.24541792430336665</c:v>
                </c:pt>
                <c:pt idx="1929">
                  <c:v>0.24516174723921236</c:v>
                </c:pt>
                <c:pt idx="1930">
                  <c:v>0.24472091601125401</c:v>
                </c:pt>
                <c:pt idx="1931">
                  <c:v>0.24414400304441067</c:v>
                </c:pt>
                <c:pt idx="1932">
                  <c:v>0.24348751513182668</c:v>
                </c:pt>
                <c:pt idx="1933">
                  <c:v>0.24279405400954132</c:v>
                </c:pt>
                <c:pt idx="1934">
                  <c:v>0.24208599172455467</c:v>
                </c:pt>
                <c:pt idx="1935">
                  <c:v>0.24133305246686299</c:v>
                </c:pt>
                <c:pt idx="1936">
                  <c:v>0.24059832424825034</c:v>
                </c:pt>
                <c:pt idx="1937">
                  <c:v>0.23986870609177366</c:v>
                </c:pt>
                <c:pt idx="1938">
                  <c:v>0.23911799397538666</c:v>
                </c:pt>
                <c:pt idx="1939">
                  <c:v>0.23838255418362</c:v>
                </c:pt>
                <c:pt idx="1940">
                  <c:v>0.23767553325249402</c:v>
                </c:pt>
                <c:pt idx="1941">
                  <c:v>0.23703105236409069</c:v>
                </c:pt>
                <c:pt idx="1942">
                  <c:v>0.23644186027531433</c:v>
                </c:pt>
                <c:pt idx="1943">
                  <c:v>0.23591489571487134</c:v>
                </c:pt>
                <c:pt idx="1944">
                  <c:v>0.23545215436582667</c:v>
                </c:pt>
                <c:pt idx="1945">
                  <c:v>0.23504261358997999</c:v>
                </c:pt>
                <c:pt idx="1946">
                  <c:v>0.234692681777116</c:v>
                </c:pt>
                <c:pt idx="1947">
                  <c:v>0.23441475376810969</c:v>
                </c:pt>
                <c:pt idx="1948">
                  <c:v>0.23417569214811032</c:v>
                </c:pt>
                <c:pt idx="1949">
                  <c:v>0.23392054364831535</c:v>
                </c:pt>
                <c:pt idx="1950">
                  <c:v>0.23368555875692198</c:v>
                </c:pt>
                <c:pt idx="1951">
                  <c:v>0.23347728526737968</c:v>
                </c:pt>
                <c:pt idx="1952">
                  <c:v>0.23326382437469298</c:v>
                </c:pt>
                <c:pt idx="1953">
                  <c:v>0.23310828507737968</c:v>
                </c:pt>
                <c:pt idx="1954">
                  <c:v>0.23291804934659735</c:v>
                </c:pt>
                <c:pt idx="1955">
                  <c:v>0.23255724366414002</c:v>
                </c:pt>
                <c:pt idx="1956">
                  <c:v>0.2321487495782287</c:v>
                </c:pt>
                <c:pt idx="1957">
                  <c:v>0.23168813375935601</c:v>
                </c:pt>
                <c:pt idx="1958">
                  <c:v>0.23120263715953368</c:v>
                </c:pt>
                <c:pt idx="1959">
                  <c:v>0.23081085627994868</c:v>
                </c:pt>
                <c:pt idx="1960">
                  <c:v>0.230445500575722</c:v>
                </c:pt>
                <c:pt idx="1961">
                  <c:v>0.23007226510170331</c:v>
                </c:pt>
                <c:pt idx="1962">
                  <c:v>0.22972038463535435</c:v>
                </c:pt>
                <c:pt idx="1963">
                  <c:v>0.229376167001517</c:v>
                </c:pt>
                <c:pt idx="1964">
                  <c:v>0.22904840669047399</c:v>
                </c:pt>
                <c:pt idx="1965">
                  <c:v>0.22877867995480836</c:v>
                </c:pt>
                <c:pt idx="1966">
                  <c:v>0.22852510241126833</c:v>
                </c:pt>
                <c:pt idx="1967">
                  <c:v>0.22829991355239232</c:v>
                </c:pt>
                <c:pt idx="1968">
                  <c:v>0.22806937249756701</c:v>
                </c:pt>
                <c:pt idx="1969">
                  <c:v>0.22783888700280164</c:v>
                </c:pt>
                <c:pt idx="1970">
                  <c:v>0.22762244926871567</c:v>
                </c:pt>
                <c:pt idx="1971">
                  <c:v>0.22739681177099799</c:v>
                </c:pt>
                <c:pt idx="1972">
                  <c:v>0.22721229983075666</c:v>
                </c:pt>
                <c:pt idx="1973">
                  <c:v>0.22707352340833931</c:v>
                </c:pt>
                <c:pt idx="1974">
                  <c:v>0.22700301579348334</c:v>
                </c:pt>
                <c:pt idx="1975">
                  <c:v>0.22703428912213167</c:v>
                </c:pt>
                <c:pt idx="1976">
                  <c:v>0.22713720177466001</c:v>
                </c:pt>
                <c:pt idx="1977">
                  <c:v>0.22725203006519301</c:v>
                </c:pt>
                <c:pt idx="1978">
                  <c:v>0.22730554632144198</c:v>
                </c:pt>
                <c:pt idx="1979">
                  <c:v>0.22724487809295399</c:v>
                </c:pt>
                <c:pt idx="1980">
                  <c:v>0.22708663396050235</c:v>
                </c:pt>
                <c:pt idx="1981">
                  <c:v>0.22684078593833301</c:v>
                </c:pt>
                <c:pt idx="1982">
                  <c:v>0.22654940252226666</c:v>
                </c:pt>
                <c:pt idx="1983">
                  <c:v>0.22626144760674635</c:v>
                </c:pt>
                <c:pt idx="1984">
                  <c:v>0.22600895514711869</c:v>
                </c:pt>
                <c:pt idx="1985">
                  <c:v>0.22583617558584601</c:v>
                </c:pt>
                <c:pt idx="1986">
                  <c:v>0.22566451712768468</c:v>
                </c:pt>
                <c:pt idx="1987">
                  <c:v>0.22550636354507367</c:v>
                </c:pt>
                <c:pt idx="1988">
                  <c:v>0.22531493571906336</c:v>
                </c:pt>
                <c:pt idx="1989">
                  <c:v>0.22507148068766034</c:v>
                </c:pt>
                <c:pt idx="1990">
                  <c:v>0.22483612302165967</c:v>
                </c:pt>
                <c:pt idx="1991">
                  <c:v>0.22453266070300767</c:v>
                </c:pt>
                <c:pt idx="1992">
                  <c:v>0.22420227535505832</c:v>
                </c:pt>
                <c:pt idx="1993">
                  <c:v>0.22375747397423304</c:v>
                </c:pt>
                <c:pt idx="1994">
                  <c:v>0.22325180063308969</c:v>
                </c:pt>
                <c:pt idx="1995">
                  <c:v>0.22276389884655468</c:v>
                </c:pt>
                <c:pt idx="1996">
                  <c:v>0.22226247983605232</c:v>
                </c:pt>
                <c:pt idx="1997">
                  <c:v>0.22172683299591334</c:v>
                </c:pt>
                <c:pt idx="1998">
                  <c:v>0.22105920149245231</c:v>
                </c:pt>
                <c:pt idx="1999">
                  <c:v>0.22033958931072931</c:v>
                </c:pt>
                <c:pt idx="2000">
                  <c:v>0.21961106091004101</c:v>
                </c:pt>
                <c:pt idx="2001">
                  <c:v>0.21898485053401398</c:v>
                </c:pt>
                <c:pt idx="2002">
                  <c:v>0.21857565190619033</c:v>
                </c:pt>
                <c:pt idx="2003">
                  <c:v>0.21833024218104735</c:v>
                </c:pt>
                <c:pt idx="2004">
                  <c:v>0.218198748682667</c:v>
                </c:pt>
                <c:pt idx="2005">
                  <c:v>0.21800076846753402</c:v>
                </c:pt>
                <c:pt idx="2006">
                  <c:v>0.21766797175550801</c:v>
                </c:pt>
                <c:pt idx="2007">
                  <c:v>0.21719393202309231</c:v>
                </c:pt>
                <c:pt idx="2008">
                  <c:v>0.21657027273822568</c:v>
                </c:pt>
                <c:pt idx="2009">
                  <c:v>0.21608280599459465</c:v>
                </c:pt>
                <c:pt idx="2010">
                  <c:v>0.215842194110063</c:v>
                </c:pt>
                <c:pt idx="2011">
                  <c:v>0.21582217962875702</c:v>
                </c:pt>
                <c:pt idx="2012">
                  <c:v>0.21601884952061598</c:v>
                </c:pt>
                <c:pt idx="2013">
                  <c:v>0.21617911259561198</c:v>
                </c:pt>
                <c:pt idx="2014">
                  <c:v>0.21625945897213469</c:v>
                </c:pt>
                <c:pt idx="2015">
                  <c:v>0.21630598983308399</c:v>
                </c:pt>
                <c:pt idx="2016">
                  <c:v>0.21630737488507634</c:v>
                </c:pt>
                <c:pt idx="2017">
                  <c:v>0.2162858797938563</c:v>
                </c:pt>
                <c:pt idx="2018">
                  <c:v>0.21627390749249134</c:v>
                </c:pt>
                <c:pt idx="2019">
                  <c:v>0.21632753258471668</c:v>
                </c:pt>
                <c:pt idx="2020">
                  <c:v>0.21633935637509003</c:v>
                </c:pt>
                <c:pt idx="2021">
                  <c:v>0.21631887557569399</c:v>
                </c:pt>
                <c:pt idx="2022">
                  <c:v>0.21622704540323867</c:v>
                </c:pt>
                <c:pt idx="2023">
                  <c:v>0.21588311222535536</c:v>
                </c:pt>
                <c:pt idx="2024">
                  <c:v>0.21531313236587768</c:v>
                </c:pt>
                <c:pt idx="2025">
                  <c:v>0.21458549472753766</c:v>
                </c:pt>
                <c:pt idx="2026">
                  <c:v>0.2135355652393057</c:v>
                </c:pt>
                <c:pt idx="2027">
                  <c:v>0.21220923988861271</c:v>
                </c:pt>
                <c:pt idx="2028">
                  <c:v>0.21074501671054</c:v>
                </c:pt>
                <c:pt idx="2029">
                  <c:v>0.20910557393386034</c:v>
                </c:pt>
                <c:pt idx="2030">
                  <c:v>0.20765252408124635</c:v>
                </c:pt>
                <c:pt idx="2031">
                  <c:v>0.20635770293584299</c:v>
                </c:pt>
                <c:pt idx="2032">
                  <c:v>0.20502514589243134</c:v>
                </c:pt>
                <c:pt idx="2033">
                  <c:v>0.20363219942709701</c:v>
                </c:pt>
                <c:pt idx="2034">
                  <c:v>0.20194079477282734</c:v>
                </c:pt>
                <c:pt idx="2035">
                  <c:v>0.20024808164714467</c:v>
                </c:pt>
                <c:pt idx="2036">
                  <c:v>0.19872873827760665</c:v>
                </c:pt>
                <c:pt idx="2037">
                  <c:v>0.19755836260947701</c:v>
                </c:pt>
                <c:pt idx="2038">
                  <c:v>0.19720690512191666</c:v>
                </c:pt>
                <c:pt idx="2039">
                  <c:v>0.19660965367694497</c:v>
                </c:pt>
                <c:pt idx="2040">
                  <c:v>0.19615328693885867</c:v>
                </c:pt>
                <c:pt idx="2041">
                  <c:v>0.19583780490765634</c:v>
                </c:pt>
                <c:pt idx="2042">
                  <c:v>0.19566320758333866</c:v>
                </c:pt>
                <c:pt idx="2043">
                  <c:v>0.19562949496590534</c:v>
                </c:pt>
                <c:pt idx="2044">
                  <c:v>0.19573666705535633</c:v>
                </c:pt>
                <c:pt idx="2045">
                  <c:v>0.19598472385169166</c:v>
                </c:pt>
                <c:pt idx="2046">
                  <c:v>0.19637366535491166</c:v>
                </c:pt>
                <c:pt idx="2047">
                  <c:v>0.19690349156501666</c:v>
                </c:pt>
                <c:pt idx="2048">
                  <c:v>0.19757420248200533</c:v>
                </c:pt>
                <c:pt idx="2049">
                  <c:v>0.19838579810587867</c:v>
                </c:pt>
                <c:pt idx="2050">
                  <c:v>0.19933827843663665</c:v>
                </c:pt>
                <c:pt idx="2051">
                  <c:v>0.20043164347427933</c:v>
                </c:pt>
                <c:pt idx="2052">
                  <c:v>0.20166589321880601</c:v>
                </c:pt>
              </c:numCache>
            </c:numRef>
          </c:yVal>
          <c:smooth val="1"/>
          <c:extLst>
            <c:ext xmlns:c16="http://schemas.microsoft.com/office/drawing/2014/chart" uri="{C3380CC4-5D6E-409C-BE32-E72D297353CC}">
              <c16:uniqueId val="{00000002-BB67-4E15-96A4-0120538FD0AE}"/>
            </c:ext>
          </c:extLst>
        </c:ser>
        <c:ser>
          <c:idx val="3"/>
          <c:order val="3"/>
          <c:tx>
            <c:strRef>
              <c:f>'[Copy of asd_vs_sp_NEW .xlsx]sp average '!$D$1</c:f>
              <c:strCache>
                <c:ptCount val="1"/>
                <c:pt idx="0">
                  <c:v>nechemia</c:v>
                </c:pt>
              </c:strCache>
            </c:strRef>
          </c:tx>
          <c:spPr>
            <a:ln w="9525" cap="rnd">
              <a:solidFill>
                <a:schemeClr val="bg1"/>
              </a:solidFill>
              <a:round/>
            </a:ln>
            <a:effectLst/>
          </c:spPr>
          <c:marker>
            <c:symbol val="none"/>
          </c:marker>
          <c:xVal>
            <c:numRef>
              <c:f>'[Copy of asd_vs_sp_NEW .xlsx]sp average '!$A$2:$A$2054</c:f>
              <c:numCache>
                <c:formatCode>General</c:formatCode>
                <c:ptCount val="2053"/>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1001</c:v>
                </c:pt>
                <c:pt idx="603">
                  <c:v>1002</c:v>
                </c:pt>
                <c:pt idx="604">
                  <c:v>1003</c:v>
                </c:pt>
                <c:pt idx="605">
                  <c:v>1004</c:v>
                </c:pt>
                <c:pt idx="606">
                  <c:v>1005</c:v>
                </c:pt>
                <c:pt idx="607">
                  <c:v>1006</c:v>
                </c:pt>
                <c:pt idx="608">
                  <c:v>1007</c:v>
                </c:pt>
                <c:pt idx="609">
                  <c:v>1008</c:v>
                </c:pt>
                <c:pt idx="610">
                  <c:v>1009</c:v>
                </c:pt>
                <c:pt idx="611">
                  <c:v>1010</c:v>
                </c:pt>
                <c:pt idx="612">
                  <c:v>1011</c:v>
                </c:pt>
                <c:pt idx="613">
                  <c:v>1012</c:v>
                </c:pt>
                <c:pt idx="614">
                  <c:v>1013</c:v>
                </c:pt>
                <c:pt idx="615">
                  <c:v>1014</c:v>
                </c:pt>
                <c:pt idx="616">
                  <c:v>1015</c:v>
                </c:pt>
                <c:pt idx="617">
                  <c:v>1016</c:v>
                </c:pt>
                <c:pt idx="618">
                  <c:v>1017</c:v>
                </c:pt>
                <c:pt idx="619">
                  <c:v>1018</c:v>
                </c:pt>
                <c:pt idx="620">
                  <c:v>1019</c:v>
                </c:pt>
                <c:pt idx="621">
                  <c:v>1020</c:v>
                </c:pt>
                <c:pt idx="622">
                  <c:v>1021</c:v>
                </c:pt>
                <c:pt idx="623">
                  <c:v>1022</c:v>
                </c:pt>
                <c:pt idx="624">
                  <c:v>1023</c:v>
                </c:pt>
                <c:pt idx="625">
                  <c:v>1024</c:v>
                </c:pt>
                <c:pt idx="626">
                  <c:v>1025</c:v>
                </c:pt>
                <c:pt idx="627">
                  <c:v>1026</c:v>
                </c:pt>
                <c:pt idx="628">
                  <c:v>1027</c:v>
                </c:pt>
                <c:pt idx="629">
                  <c:v>1028</c:v>
                </c:pt>
                <c:pt idx="630">
                  <c:v>1029</c:v>
                </c:pt>
                <c:pt idx="631">
                  <c:v>1030</c:v>
                </c:pt>
                <c:pt idx="632">
                  <c:v>1031</c:v>
                </c:pt>
                <c:pt idx="633">
                  <c:v>1032</c:v>
                </c:pt>
                <c:pt idx="634">
                  <c:v>1033</c:v>
                </c:pt>
                <c:pt idx="635">
                  <c:v>1034</c:v>
                </c:pt>
                <c:pt idx="636">
                  <c:v>1035</c:v>
                </c:pt>
                <c:pt idx="637">
                  <c:v>1036</c:v>
                </c:pt>
                <c:pt idx="638">
                  <c:v>1037</c:v>
                </c:pt>
                <c:pt idx="639">
                  <c:v>1038</c:v>
                </c:pt>
                <c:pt idx="640">
                  <c:v>1039</c:v>
                </c:pt>
                <c:pt idx="641">
                  <c:v>1040</c:v>
                </c:pt>
                <c:pt idx="642">
                  <c:v>1041</c:v>
                </c:pt>
                <c:pt idx="643">
                  <c:v>1042</c:v>
                </c:pt>
                <c:pt idx="644">
                  <c:v>1043</c:v>
                </c:pt>
                <c:pt idx="645">
                  <c:v>1044</c:v>
                </c:pt>
                <c:pt idx="646">
                  <c:v>1045</c:v>
                </c:pt>
                <c:pt idx="647">
                  <c:v>1046</c:v>
                </c:pt>
                <c:pt idx="648">
                  <c:v>1047</c:v>
                </c:pt>
                <c:pt idx="649">
                  <c:v>1048</c:v>
                </c:pt>
                <c:pt idx="650">
                  <c:v>1049</c:v>
                </c:pt>
                <c:pt idx="651">
                  <c:v>1050</c:v>
                </c:pt>
                <c:pt idx="652">
                  <c:v>1051</c:v>
                </c:pt>
                <c:pt idx="653">
                  <c:v>1052</c:v>
                </c:pt>
                <c:pt idx="654">
                  <c:v>1053</c:v>
                </c:pt>
                <c:pt idx="655">
                  <c:v>1054</c:v>
                </c:pt>
                <c:pt idx="656">
                  <c:v>1055</c:v>
                </c:pt>
                <c:pt idx="657">
                  <c:v>1056</c:v>
                </c:pt>
                <c:pt idx="658">
                  <c:v>1057</c:v>
                </c:pt>
                <c:pt idx="659">
                  <c:v>1058</c:v>
                </c:pt>
                <c:pt idx="660">
                  <c:v>1059</c:v>
                </c:pt>
                <c:pt idx="661">
                  <c:v>1060</c:v>
                </c:pt>
                <c:pt idx="662">
                  <c:v>1061</c:v>
                </c:pt>
                <c:pt idx="663">
                  <c:v>1062</c:v>
                </c:pt>
                <c:pt idx="664">
                  <c:v>1063</c:v>
                </c:pt>
                <c:pt idx="665">
                  <c:v>1064</c:v>
                </c:pt>
                <c:pt idx="666">
                  <c:v>1065</c:v>
                </c:pt>
                <c:pt idx="667">
                  <c:v>1066</c:v>
                </c:pt>
                <c:pt idx="668">
                  <c:v>1067</c:v>
                </c:pt>
                <c:pt idx="669">
                  <c:v>1068</c:v>
                </c:pt>
                <c:pt idx="670">
                  <c:v>1069</c:v>
                </c:pt>
                <c:pt idx="671">
                  <c:v>1070</c:v>
                </c:pt>
                <c:pt idx="672">
                  <c:v>1071</c:v>
                </c:pt>
                <c:pt idx="673">
                  <c:v>1072</c:v>
                </c:pt>
                <c:pt idx="674">
                  <c:v>1073</c:v>
                </c:pt>
                <c:pt idx="675">
                  <c:v>1074</c:v>
                </c:pt>
                <c:pt idx="676">
                  <c:v>1075</c:v>
                </c:pt>
                <c:pt idx="677">
                  <c:v>1076</c:v>
                </c:pt>
                <c:pt idx="678">
                  <c:v>1077</c:v>
                </c:pt>
                <c:pt idx="679">
                  <c:v>1078</c:v>
                </c:pt>
                <c:pt idx="680">
                  <c:v>1079</c:v>
                </c:pt>
                <c:pt idx="681">
                  <c:v>1080</c:v>
                </c:pt>
                <c:pt idx="682">
                  <c:v>1081</c:v>
                </c:pt>
                <c:pt idx="683">
                  <c:v>1082</c:v>
                </c:pt>
                <c:pt idx="684">
                  <c:v>1083</c:v>
                </c:pt>
                <c:pt idx="685">
                  <c:v>1084</c:v>
                </c:pt>
                <c:pt idx="686">
                  <c:v>1085</c:v>
                </c:pt>
                <c:pt idx="687">
                  <c:v>1086</c:v>
                </c:pt>
                <c:pt idx="688">
                  <c:v>1087</c:v>
                </c:pt>
                <c:pt idx="689">
                  <c:v>1088</c:v>
                </c:pt>
                <c:pt idx="690">
                  <c:v>1089</c:v>
                </c:pt>
                <c:pt idx="691">
                  <c:v>1090</c:v>
                </c:pt>
                <c:pt idx="692">
                  <c:v>1091</c:v>
                </c:pt>
                <c:pt idx="693">
                  <c:v>1092</c:v>
                </c:pt>
                <c:pt idx="694">
                  <c:v>1093</c:v>
                </c:pt>
                <c:pt idx="695">
                  <c:v>1094</c:v>
                </c:pt>
                <c:pt idx="696">
                  <c:v>1095</c:v>
                </c:pt>
                <c:pt idx="697">
                  <c:v>1096</c:v>
                </c:pt>
                <c:pt idx="698">
                  <c:v>1097</c:v>
                </c:pt>
                <c:pt idx="699">
                  <c:v>1098</c:v>
                </c:pt>
                <c:pt idx="700">
                  <c:v>1099</c:v>
                </c:pt>
                <c:pt idx="701">
                  <c:v>1100</c:v>
                </c:pt>
                <c:pt idx="702">
                  <c:v>1101</c:v>
                </c:pt>
                <c:pt idx="703">
                  <c:v>1102</c:v>
                </c:pt>
                <c:pt idx="704">
                  <c:v>1103</c:v>
                </c:pt>
                <c:pt idx="705">
                  <c:v>1104</c:v>
                </c:pt>
                <c:pt idx="706">
                  <c:v>1105</c:v>
                </c:pt>
                <c:pt idx="707">
                  <c:v>1106</c:v>
                </c:pt>
                <c:pt idx="708">
                  <c:v>1107</c:v>
                </c:pt>
                <c:pt idx="709">
                  <c:v>1108</c:v>
                </c:pt>
                <c:pt idx="710">
                  <c:v>1109</c:v>
                </c:pt>
                <c:pt idx="711">
                  <c:v>1110</c:v>
                </c:pt>
                <c:pt idx="712">
                  <c:v>1111</c:v>
                </c:pt>
                <c:pt idx="713">
                  <c:v>1112</c:v>
                </c:pt>
                <c:pt idx="714">
                  <c:v>1113</c:v>
                </c:pt>
                <c:pt idx="715">
                  <c:v>1114</c:v>
                </c:pt>
                <c:pt idx="716">
                  <c:v>1115</c:v>
                </c:pt>
                <c:pt idx="717">
                  <c:v>1116</c:v>
                </c:pt>
                <c:pt idx="718">
                  <c:v>1117</c:v>
                </c:pt>
                <c:pt idx="719">
                  <c:v>1118</c:v>
                </c:pt>
                <c:pt idx="720">
                  <c:v>1119</c:v>
                </c:pt>
                <c:pt idx="721">
                  <c:v>1120</c:v>
                </c:pt>
                <c:pt idx="722">
                  <c:v>1121</c:v>
                </c:pt>
                <c:pt idx="723">
                  <c:v>1122</c:v>
                </c:pt>
                <c:pt idx="724">
                  <c:v>1123</c:v>
                </c:pt>
                <c:pt idx="725">
                  <c:v>1124</c:v>
                </c:pt>
                <c:pt idx="726">
                  <c:v>1125</c:v>
                </c:pt>
                <c:pt idx="727">
                  <c:v>1126</c:v>
                </c:pt>
                <c:pt idx="728">
                  <c:v>1127</c:v>
                </c:pt>
                <c:pt idx="729">
                  <c:v>1128</c:v>
                </c:pt>
                <c:pt idx="730">
                  <c:v>1129</c:v>
                </c:pt>
                <c:pt idx="731">
                  <c:v>1130</c:v>
                </c:pt>
                <c:pt idx="732">
                  <c:v>1131</c:v>
                </c:pt>
                <c:pt idx="733">
                  <c:v>1132</c:v>
                </c:pt>
                <c:pt idx="734">
                  <c:v>1133</c:v>
                </c:pt>
                <c:pt idx="735">
                  <c:v>1134</c:v>
                </c:pt>
                <c:pt idx="736">
                  <c:v>1135</c:v>
                </c:pt>
                <c:pt idx="737">
                  <c:v>1136</c:v>
                </c:pt>
                <c:pt idx="738">
                  <c:v>1137</c:v>
                </c:pt>
                <c:pt idx="739">
                  <c:v>1138</c:v>
                </c:pt>
                <c:pt idx="740">
                  <c:v>1139</c:v>
                </c:pt>
                <c:pt idx="741">
                  <c:v>1140</c:v>
                </c:pt>
                <c:pt idx="742">
                  <c:v>1141</c:v>
                </c:pt>
                <c:pt idx="743">
                  <c:v>1142</c:v>
                </c:pt>
                <c:pt idx="744">
                  <c:v>1143</c:v>
                </c:pt>
                <c:pt idx="745">
                  <c:v>1144</c:v>
                </c:pt>
                <c:pt idx="746">
                  <c:v>1145</c:v>
                </c:pt>
                <c:pt idx="747">
                  <c:v>1146</c:v>
                </c:pt>
                <c:pt idx="748">
                  <c:v>1147</c:v>
                </c:pt>
                <c:pt idx="749">
                  <c:v>1148</c:v>
                </c:pt>
                <c:pt idx="750">
                  <c:v>1149</c:v>
                </c:pt>
                <c:pt idx="751">
                  <c:v>1150</c:v>
                </c:pt>
                <c:pt idx="752">
                  <c:v>1151</c:v>
                </c:pt>
                <c:pt idx="753">
                  <c:v>1152</c:v>
                </c:pt>
                <c:pt idx="754">
                  <c:v>1153</c:v>
                </c:pt>
                <c:pt idx="755">
                  <c:v>1154</c:v>
                </c:pt>
                <c:pt idx="756">
                  <c:v>1155</c:v>
                </c:pt>
                <c:pt idx="757">
                  <c:v>1156</c:v>
                </c:pt>
                <c:pt idx="758">
                  <c:v>1157</c:v>
                </c:pt>
                <c:pt idx="759">
                  <c:v>1158</c:v>
                </c:pt>
                <c:pt idx="760">
                  <c:v>1159</c:v>
                </c:pt>
                <c:pt idx="761">
                  <c:v>1160</c:v>
                </c:pt>
                <c:pt idx="762">
                  <c:v>1161</c:v>
                </c:pt>
                <c:pt idx="763">
                  <c:v>1162</c:v>
                </c:pt>
                <c:pt idx="764">
                  <c:v>1163</c:v>
                </c:pt>
                <c:pt idx="765">
                  <c:v>1164</c:v>
                </c:pt>
                <c:pt idx="766">
                  <c:v>1165</c:v>
                </c:pt>
                <c:pt idx="767">
                  <c:v>1166</c:v>
                </c:pt>
                <c:pt idx="768">
                  <c:v>1167</c:v>
                </c:pt>
                <c:pt idx="769">
                  <c:v>1168</c:v>
                </c:pt>
                <c:pt idx="770">
                  <c:v>1169</c:v>
                </c:pt>
                <c:pt idx="771">
                  <c:v>1170</c:v>
                </c:pt>
                <c:pt idx="772">
                  <c:v>1171</c:v>
                </c:pt>
                <c:pt idx="773">
                  <c:v>1172</c:v>
                </c:pt>
                <c:pt idx="774">
                  <c:v>1173</c:v>
                </c:pt>
                <c:pt idx="775">
                  <c:v>1174</c:v>
                </c:pt>
                <c:pt idx="776">
                  <c:v>1175</c:v>
                </c:pt>
                <c:pt idx="777">
                  <c:v>1176</c:v>
                </c:pt>
                <c:pt idx="778">
                  <c:v>1177</c:v>
                </c:pt>
                <c:pt idx="779">
                  <c:v>1178</c:v>
                </c:pt>
                <c:pt idx="780">
                  <c:v>1179</c:v>
                </c:pt>
                <c:pt idx="781">
                  <c:v>1180</c:v>
                </c:pt>
                <c:pt idx="782">
                  <c:v>1181</c:v>
                </c:pt>
                <c:pt idx="783">
                  <c:v>1182</c:v>
                </c:pt>
                <c:pt idx="784">
                  <c:v>1183</c:v>
                </c:pt>
                <c:pt idx="785">
                  <c:v>1184</c:v>
                </c:pt>
                <c:pt idx="786">
                  <c:v>1185</c:v>
                </c:pt>
                <c:pt idx="787">
                  <c:v>1186</c:v>
                </c:pt>
                <c:pt idx="788">
                  <c:v>1187</c:v>
                </c:pt>
                <c:pt idx="789">
                  <c:v>1188</c:v>
                </c:pt>
                <c:pt idx="790">
                  <c:v>1189</c:v>
                </c:pt>
                <c:pt idx="791">
                  <c:v>1190</c:v>
                </c:pt>
                <c:pt idx="792">
                  <c:v>1191</c:v>
                </c:pt>
                <c:pt idx="793">
                  <c:v>1192</c:v>
                </c:pt>
                <c:pt idx="794">
                  <c:v>1193</c:v>
                </c:pt>
                <c:pt idx="795">
                  <c:v>1194</c:v>
                </c:pt>
                <c:pt idx="796">
                  <c:v>1195</c:v>
                </c:pt>
                <c:pt idx="797">
                  <c:v>1196</c:v>
                </c:pt>
                <c:pt idx="798">
                  <c:v>1197</c:v>
                </c:pt>
                <c:pt idx="799">
                  <c:v>1198</c:v>
                </c:pt>
                <c:pt idx="800">
                  <c:v>1199</c:v>
                </c:pt>
                <c:pt idx="801">
                  <c:v>1200</c:v>
                </c:pt>
                <c:pt idx="802">
                  <c:v>1201</c:v>
                </c:pt>
                <c:pt idx="803">
                  <c:v>1202</c:v>
                </c:pt>
                <c:pt idx="804">
                  <c:v>1203</c:v>
                </c:pt>
                <c:pt idx="805">
                  <c:v>1204</c:v>
                </c:pt>
                <c:pt idx="806">
                  <c:v>1205</c:v>
                </c:pt>
                <c:pt idx="807">
                  <c:v>1206</c:v>
                </c:pt>
                <c:pt idx="808">
                  <c:v>1207</c:v>
                </c:pt>
                <c:pt idx="809">
                  <c:v>1208</c:v>
                </c:pt>
                <c:pt idx="810">
                  <c:v>1209</c:v>
                </c:pt>
                <c:pt idx="811">
                  <c:v>1210</c:v>
                </c:pt>
                <c:pt idx="812">
                  <c:v>1211</c:v>
                </c:pt>
                <c:pt idx="813">
                  <c:v>1212</c:v>
                </c:pt>
                <c:pt idx="814">
                  <c:v>1213</c:v>
                </c:pt>
                <c:pt idx="815">
                  <c:v>1214</c:v>
                </c:pt>
                <c:pt idx="816">
                  <c:v>1215</c:v>
                </c:pt>
                <c:pt idx="817">
                  <c:v>1216</c:v>
                </c:pt>
                <c:pt idx="818">
                  <c:v>1217</c:v>
                </c:pt>
                <c:pt idx="819">
                  <c:v>1218</c:v>
                </c:pt>
                <c:pt idx="820">
                  <c:v>1219</c:v>
                </c:pt>
                <c:pt idx="821">
                  <c:v>1220</c:v>
                </c:pt>
                <c:pt idx="822">
                  <c:v>1221</c:v>
                </c:pt>
                <c:pt idx="823">
                  <c:v>1222</c:v>
                </c:pt>
                <c:pt idx="824">
                  <c:v>1223</c:v>
                </c:pt>
                <c:pt idx="825">
                  <c:v>1224</c:v>
                </c:pt>
                <c:pt idx="826">
                  <c:v>1225</c:v>
                </c:pt>
                <c:pt idx="827">
                  <c:v>1226</c:v>
                </c:pt>
                <c:pt idx="828">
                  <c:v>1227</c:v>
                </c:pt>
                <c:pt idx="829">
                  <c:v>1228</c:v>
                </c:pt>
                <c:pt idx="830">
                  <c:v>1229</c:v>
                </c:pt>
                <c:pt idx="831">
                  <c:v>1230</c:v>
                </c:pt>
                <c:pt idx="832">
                  <c:v>1231</c:v>
                </c:pt>
                <c:pt idx="833">
                  <c:v>1232</c:v>
                </c:pt>
                <c:pt idx="834">
                  <c:v>1233</c:v>
                </c:pt>
                <c:pt idx="835">
                  <c:v>1234</c:v>
                </c:pt>
                <c:pt idx="836">
                  <c:v>1235</c:v>
                </c:pt>
                <c:pt idx="837">
                  <c:v>1236</c:v>
                </c:pt>
                <c:pt idx="838">
                  <c:v>1237</c:v>
                </c:pt>
                <c:pt idx="839">
                  <c:v>1238</c:v>
                </c:pt>
                <c:pt idx="840">
                  <c:v>1239</c:v>
                </c:pt>
                <c:pt idx="841">
                  <c:v>1240</c:v>
                </c:pt>
                <c:pt idx="842">
                  <c:v>1241</c:v>
                </c:pt>
                <c:pt idx="843">
                  <c:v>1242</c:v>
                </c:pt>
                <c:pt idx="844">
                  <c:v>1243</c:v>
                </c:pt>
                <c:pt idx="845">
                  <c:v>1244</c:v>
                </c:pt>
                <c:pt idx="846">
                  <c:v>1245</c:v>
                </c:pt>
                <c:pt idx="847">
                  <c:v>1246</c:v>
                </c:pt>
                <c:pt idx="848">
                  <c:v>1247</c:v>
                </c:pt>
                <c:pt idx="849">
                  <c:v>1248</c:v>
                </c:pt>
                <c:pt idx="850">
                  <c:v>1249</c:v>
                </c:pt>
                <c:pt idx="851">
                  <c:v>1250</c:v>
                </c:pt>
                <c:pt idx="852">
                  <c:v>1251</c:v>
                </c:pt>
                <c:pt idx="853">
                  <c:v>1252</c:v>
                </c:pt>
                <c:pt idx="854">
                  <c:v>1253</c:v>
                </c:pt>
                <c:pt idx="855">
                  <c:v>1254</c:v>
                </c:pt>
                <c:pt idx="856">
                  <c:v>1255</c:v>
                </c:pt>
                <c:pt idx="857">
                  <c:v>1256</c:v>
                </c:pt>
                <c:pt idx="858">
                  <c:v>1257</c:v>
                </c:pt>
                <c:pt idx="859">
                  <c:v>1258</c:v>
                </c:pt>
                <c:pt idx="860">
                  <c:v>1259</c:v>
                </c:pt>
                <c:pt idx="861">
                  <c:v>1260</c:v>
                </c:pt>
                <c:pt idx="862">
                  <c:v>1261</c:v>
                </c:pt>
                <c:pt idx="863">
                  <c:v>1262</c:v>
                </c:pt>
                <c:pt idx="864">
                  <c:v>1263</c:v>
                </c:pt>
                <c:pt idx="865">
                  <c:v>1264</c:v>
                </c:pt>
                <c:pt idx="866">
                  <c:v>1265</c:v>
                </c:pt>
                <c:pt idx="867">
                  <c:v>1266</c:v>
                </c:pt>
                <c:pt idx="868">
                  <c:v>1267</c:v>
                </c:pt>
                <c:pt idx="869">
                  <c:v>1268</c:v>
                </c:pt>
                <c:pt idx="870">
                  <c:v>1269</c:v>
                </c:pt>
                <c:pt idx="871">
                  <c:v>1270</c:v>
                </c:pt>
                <c:pt idx="872">
                  <c:v>1271</c:v>
                </c:pt>
                <c:pt idx="873">
                  <c:v>1272</c:v>
                </c:pt>
                <c:pt idx="874">
                  <c:v>1273</c:v>
                </c:pt>
                <c:pt idx="875">
                  <c:v>1274</c:v>
                </c:pt>
                <c:pt idx="876">
                  <c:v>1275</c:v>
                </c:pt>
                <c:pt idx="877">
                  <c:v>1276</c:v>
                </c:pt>
                <c:pt idx="878">
                  <c:v>1277</c:v>
                </c:pt>
                <c:pt idx="879">
                  <c:v>1278</c:v>
                </c:pt>
                <c:pt idx="880">
                  <c:v>1279</c:v>
                </c:pt>
                <c:pt idx="881">
                  <c:v>1280</c:v>
                </c:pt>
                <c:pt idx="882">
                  <c:v>1281</c:v>
                </c:pt>
                <c:pt idx="883">
                  <c:v>1282</c:v>
                </c:pt>
                <c:pt idx="884">
                  <c:v>1283</c:v>
                </c:pt>
                <c:pt idx="885">
                  <c:v>1284</c:v>
                </c:pt>
                <c:pt idx="886">
                  <c:v>1285</c:v>
                </c:pt>
                <c:pt idx="887">
                  <c:v>1286</c:v>
                </c:pt>
                <c:pt idx="888">
                  <c:v>1287</c:v>
                </c:pt>
                <c:pt idx="889">
                  <c:v>1288</c:v>
                </c:pt>
                <c:pt idx="890">
                  <c:v>1289</c:v>
                </c:pt>
                <c:pt idx="891">
                  <c:v>1290</c:v>
                </c:pt>
                <c:pt idx="892">
                  <c:v>1291</c:v>
                </c:pt>
                <c:pt idx="893">
                  <c:v>1292</c:v>
                </c:pt>
                <c:pt idx="894">
                  <c:v>1293</c:v>
                </c:pt>
                <c:pt idx="895">
                  <c:v>1294</c:v>
                </c:pt>
                <c:pt idx="896">
                  <c:v>1295</c:v>
                </c:pt>
                <c:pt idx="897">
                  <c:v>1296</c:v>
                </c:pt>
                <c:pt idx="898">
                  <c:v>1297</c:v>
                </c:pt>
                <c:pt idx="899">
                  <c:v>1298</c:v>
                </c:pt>
                <c:pt idx="900">
                  <c:v>1299</c:v>
                </c:pt>
                <c:pt idx="901">
                  <c:v>1300</c:v>
                </c:pt>
                <c:pt idx="902">
                  <c:v>1301</c:v>
                </c:pt>
                <c:pt idx="903">
                  <c:v>1302</c:v>
                </c:pt>
                <c:pt idx="904">
                  <c:v>1303</c:v>
                </c:pt>
                <c:pt idx="905">
                  <c:v>1304</c:v>
                </c:pt>
                <c:pt idx="906">
                  <c:v>1305</c:v>
                </c:pt>
                <c:pt idx="907">
                  <c:v>1306</c:v>
                </c:pt>
                <c:pt idx="908">
                  <c:v>1307</c:v>
                </c:pt>
                <c:pt idx="909">
                  <c:v>1308</c:v>
                </c:pt>
                <c:pt idx="910">
                  <c:v>1309</c:v>
                </c:pt>
                <c:pt idx="911">
                  <c:v>1310</c:v>
                </c:pt>
                <c:pt idx="912">
                  <c:v>1311</c:v>
                </c:pt>
                <c:pt idx="913">
                  <c:v>1312</c:v>
                </c:pt>
                <c:pt idx="914">
                  <c:v>1313</c:v>
                </c:pt>
                <c:pt idx="915">
                  <c:v>1314</c:v>
                </c:pt>
                <c:pt idx="916">
                  <c:v>1315</c:v>
                </c:pt>
                <c:pt idx="917">
                  <c:v>1316</c:v>
                </c:pt>
                <c:pt idx="918">
                  <c:v>1317</c:v>
                </c:pt>
                <c:pt idx="919">
                  <c:v>1318</c:v>
                </c:pt>
                <c:pt idx="920">
                  <c:v>1319</c:v>
                </c:pt>
                <c:pt idx="921">
                  <c:v>1320</c:v>
                </c:pt>
                <c:pt idx="922">
                  <c:v>1321</c:v>
                </c:pt>
                <c:pt idx="923">
                  <c:v>1322</c:v>
                </c:pt>
                <c:pt idx="924">
                  <c:v>1323</c:v>
                </c:pt>
                <c:pt idx="925">
                  <c:v>1324</c:v>
                </c:pt>
                <c:pt idx="926">
                  <c:v>1325</c:v>
                </c:pt>
                <c:pt idx="927">
                  <c:v>1326</c:v>
                </c:pt>
                <c:pt idx="928">
                  <c:v>1327</c:v>
                </c:pt>
                <c:pt idx="929">
                  <c:v>1328</c:v>
                </c:pt>
                <c:pt idx="930">
                  <c:v>1329</c:v>
                </c:pt>
                <c:pt idx="931">
                  <c:v>1330</c:v>
                </c:pt>
                <c:pt idx="932">
                  <c:v>1331</c:v>
                </c:pt>
                <c:pt idx="933">
                  <c:v>1332</c:v>
                </c:pt>
                <c:pt idx="934">
                  <c:v>1333</c:v>
                </c:pt>
                <c:pt idx="935">
                  <c:v>1334</c:v>
                </c:pt>
                <c:pt idx="936">
                  <c:v>1335</c:v>
                </c:pt>
                <c:pt idx="937">
                  <c:v>1336</c:v>
                </c:pt>
                <c:pt idx="938">
                  <c:v>1337</c:v>
                </c:pt>
                <c:pt idx="939">
                  <c:v>1338</c:v>
                </c:pt>
                <c:pt idx="940">
                  <c:v>1339</c:v>
                </c:pt>
                <c:pt idx="941">
                  <c:v>1340</c:v>
                </c:pt>
                <c:pt idx="942">
                  <c:v>1341</c:v>
                </c:pt>
                <c:pt idx="943">
                  <c:v>1342</c:v>
                </c:pt>
                <c:pt idx="944">
                  <c:v>1343</c:v>
                </c:pt>
                <c:pt idx="945">
                  <c:v>1344</c:v>
                </c:pt>
                <c:pt idx="946">
                  <c:v>1345</c:v>
                </c:pt>
                <c:pt idx="947">
                  <c:v>1346</c:v>
                </c:pt>
                <c:pt idx="948">
                  <c:v>1347</c:v>
                </c:pt>
                <c:pt idx="949">
                  <c:v>1348</c:v>
                </c:pt>
                <c:pt idx="950">
                  <c:v>1349</c:v>
                </c:pt>
                <c:pt idx="951">
                  <c:v>1350</c:v>
                </c:pt>
                <c:pt idx="952">
                  <c:v>1351</c:v>
                </c:pt>
                <c:pt idx="953">
                  <c:v>1352</c:v>
                </c:pt>
                <c:pt idx="954">
                  <c:v>1353</c:v>
                </c:pt>
                <c:pt idx="955">
                  <c:v>1354</c:v>
                </c:pt>
                <c:pt idx="956">
                  <c:v>1355</c:v>
                </c:pt>
                <c:pt idx="957">
                  <c:v>1356</c:v>
                </c:pt>
                <c:pt idx="958">
                  <c:v>1357</c:v>
                </c:pt>
                <c:pt idx="959">
                  <c:v>1358</c:v>
                </c:pt>
                <c:pt idx="960">
                  <c:v>1359</c:v>
                </c:pt>
                <c:pt idx="961">
                  <c:v>1360</c:v>
                </c:pt>
                <c:pt idx="962">
                  <c:v>1361</c:v>
                </c:pt>
                <c:pt idx="963">
                  <c:v>1362</c:v>
                </c:pt>
                <c:pt idx="964">
                  <c:v>1363</c:v>
                </c:pt>
                <c:pt idx="965">
                  <c:v>1364</c:v>
                </c:pt>
                <c:pt idx="966">
                  <c:v>1365</c:v>
                </c:pt>
                <c:pt idx="967">
                  <c:v>1366</c:v>
                </c:pt>
                <c:pt idx="968">
                  <c:v>1367</c:v>
                </c:pt>
                <c:pt idx="969">
                  <c:v>1368</c:v>
                </c:pt>
                <c:pt idx="970">
                  <c:v>1369</c:v>
                </c:pt>
                <c:pt idx="971">
                  <c:v>1370</c:v>
                </c:pt>
                <c:pt idx="972">
                  <c:v>1371</c:v>
                </c:pt>
                <c:pt idx="973">
                  <c:v>1372</c:v>
                </c:pt>
                <c:pt idx="974">
                  <c:v>1373</c:v>
                </c:pt>
                <c:pt idx="975">
                  <c:v>1374</c:v>
                </c:pt>
                <c:pt idx="976">
                  <c:v>1375</c:v>
                </c:pt>
                <c:pt idx="977">
                  <c:v>1376</c:v>
                </c:pt>
                <c:pt idx="978">
                  <c:v>1377</c:v>
                </c:pt>
                <c:pt idx="979">
                  <c:v>1378</c:v>
                </c:pt>
                <c:pt idx="980">
                  <c:v>1379</c:v>
                </c:pt>
                <c:pt idx="981">
                  <c:v>1380</c:v>
                </c:pt>
                <c:pt idx="982">
                  <c:v>1381</c:v>
                </c:pt>
                <c:pt idx="983">
                  <c:v>1382</c:v>
                </c:pt>
                <c:pt idx="984">
                  <c:v>1383</c:v>
                </c:pt>
                <c:pt idx="985">
                  <c:v>1384</c:v>
                </c:pt>
                <c:pt idx="986">
                  <c:v>1385</c:v>
                </c:pt>
                <c:pt idx="987">
                  <c:v>1386</c:v>
                </c:pt>
                <c:pt idx="988">
                  <c:v>1387</c:v>
                </c:pt>
                <c:pt idx="989">
                  <c:v>1388</c:v>
                </c:pt>
                <c:pt idx="990">
                  <c:v>1389</c:v>
                </c:pt>
                <c:pt idx="991">
                  <c:v>1390</c:v>
                </c:pt>
                <c:pt idx="992">
                  <c:v>1391</c:v>
                </c:pt>
                <c:pt idx="993">
                  <c:v>1392</c:v>
                </c:pt>
                <c:pt idx="994">
                  <c:v>1393</c:v>
                </c:pt>
                <c:pt idx="995">
                  <c:v>1394</c:v>
                </c:pt>
                <c:pt idx="996">
                  <c:v>1395</c:v>
                </c:pt>
                <c:pt idx="997">
                  <c:v>1396</c:v>
                </c:pt>
                <c:pt idx="998">
                  <c:v>1397</c:v>
                </c:pt>
                <c:pt idx="999">
                  <c:v>1398</c:v>
                </c:pt>
                <c:pt idx="1000">
                  <c:v>1399</c:v>
                </c:pt>
                <c:pt idx="1001">
                  <c:v>1400</c:v>
                </c:pt>
                <c:pt idx="1002">
                  <c:v>1401</c:v>
                </c:pt>
                <c:pt idx="1003">
                  <c:v>1402</c:v>
                </c:pt>
                <c:pt idx="1004">
                  <c:v>1403</c:v>
                </c:pt>
                <c:pt idx="1005">
                  <c:v>1404</c:v>
                </c:pt>
                <c:pt idx="1006">
                  <c:v>1405</c:v>
                </c:pt>
                <c:pt idx="1007">
                  <c:v>1406</c:v>
                </c:pt>
                <c:pt idx="1008">
                  <c:v>1407</c:v>
                </c:pt>
                <c:pt idx="1009">
                  <c:v>1408</c:v>
                </c:pt>
                <c:pt idx="1010">
                  <c:v>1409</c:v>
                </c:pt>
                <c:pt idx="1011">
                  <c:v>1410</c:v>
                </c:pt>
                <c:pt idx="1012">
                  <c:v>1411</c:v>
                </c:pt>
                <c:pt idx="1013">
                  <c:v>1412</c:v>
                </c:pt>
                <c:pt idx="1014">
                  <c:v>1413</c:v>
                </c:pt>
                <c:pt idx="1015">
                  <c:v>1414</c:v>
                </c:pt>
                <c:pt idx="1016">
                  <c:v>1415</c:v>
                </c:pt>
                <c:pt idx="1017">
                  <c:v>1416</c:v>
                </c:pt>
                <c:pt idx="1018">
                  <c:v>1417</c:v>
                </c:pt>
                <c:pt idx="1019">
                  <c:v>1418</c:v>
                </c:pt>
                <c:pt idx="1020">
                  <c:v>1419</c:v>
                </c:pt>
                <c:pt idx="1021">
                  <c:v>1420</c:v>
                </c:pt>
                <c:pt idx="1022">
                  <c:v>1421</c:v>
                </c:pt>
                <c:pt idx="1023">
                  <c:v>1422</c:v>
                </c:pt>
                <c:pt idx="1024">
                  <c:v>1423</c:v>
                </c:pt>
                <c:pt idx="1025">
                  <c:v>1424</c:v>
                </c:pt>
                <c:pt idx="1026">
                  <c:v>1425</c:v>
                </c:pt>
                <c:pt idx="1027">
                  <c:v>1426</c:v>
                </c:pt>
                <c:pt idx="1028">
                  <c:v>1427</c:v>
                </c:pt>
                <c:pt idx="1029">
                  <c:v>1428</c:v>
                </c:pt>
                <c:pt idx="1030">
                  <c:v>1429</c:v>
                </c:pt>
                <c:pt idx="1031">
                  <c:v>1430</c:v>
                </c:pt>
                <c:pt idx="1032">
                  <c:v>1431</c:v>
                </c:pt>
                <c:pt idx="1033">
                  <c:v>1432</c:v>
                </c:pt>
                <c:pt idx="1034">
                  <c:v>1433</c:v>
                </c:pt>
                <c:pt idx="1035">
                  <c:v>1434</c:v>
                </c:pt>
                <c:pt idx="1036">
                  <c:v>1435</c:v>
                </c:pt>
                <c:pt idx="1037">
                  <c:v>1436</c:v>
                </c:pt>
                <c:pt idx="1038">
                  <c:v>1437</c:v>
                </c:pt>
                <c:pt idx="1039">
                  <c:v>1438</c:v>
                </c:pt>
                <c:pt idx="1040">
                  <c:v>1439</c:v>
                </c:pt>
                <c:pt idx="1041">
                  <c:v>1440</c:v>
                </c:pt>
                <c:pt idx="1042">
                  <c:v>1441</c:v>
                </c:pt>
                <c:pt idx="1043">
                  <c:v>1442</c:v>
                </c:pt>
                <c:pt idx="1044">
                  <c:v>1443</c:v>
                </c:pt>
                <c:pt idx="1045">
                  <c:v>1444</c:v>
                </c:pt>
                <c:pt idx="1046">
                  <c:v>1445</c:v>
                </c:pt>
                <c:pt idx="1047">
                  <c:v>1446</c:v>
                </c:pt>
                <c:pt idx="1048">
                  <c:v>1447</c:v>
                </c:pt>
                <c:pt idx="1049">
                  <c:v>1448</c:v>
                </c:pt>
                <c:pt idx="1050">
                  <c:v>1449</c:v>
                </c:pt>
                <c:pt idx="1051">
                  <c:v>1450</c:v>
                </c:pt>
                <c:pt idx="1052">
                  <c:v>1451</c:v>
                </c:pt>
                <c:pt idx="1053">
                  <c:v>1452</c:v>
                </c:pt>
                <c:pt idx="1054">
                  <c:v>1453</c:v>
                </c:pt>
                <c:pt idx="1055">
                  <c:v>1454</c:v>
                </c:pt>
                <c:pt idx="1056">
                  <c:v>1455</c:v>
                </c:pt>
                <c:pt idx="1057">
                  <c:v>1456</c:v>
                </c:pt>
                <c:pt idx="1058">
                  <c:v>1457</c:v>
                </c:pt>
                <c:pt idx="1059">
                  <c:v>1458</c:v>
                </c:pt>
                <c:pt idx="1060">
                  <c:v>1459</c:v>
                </c:pt>
                <c:pt idx="1061">
                  <c:v>1460</c:v>
                </c:pt>
                <c:pt idx="1062">
                  <c:v>1461</c:v>
                </c:pt>
                <c:pt idx="1063">
                  <c:v>1462</c:v>
                </c:pt>
                <c:pt idx="1064">
                  <c:v>1463</c:v>
                </c:pt>
                <c:pt idx="1065">
                  <c:v>1464</c:v>
                </c:pt>
                <c:pt idx="1066">
                  <c:v>1465</c:v>
                </c:pt>
                <c:pt idx="1067">
                  <c:v>1466</c:v>
                </c:pt>
                <c:pt idx="1068">
                  <c:v>1467</c:v>
                </c:pt>
                <c:pt idx="1069">
                  <c:v>1468</c:v>
                </c:pt>
                <c:pt idx="1070">
                  <c:v>1469</c:v>
                </c:pt>
                <c:pt idx="1071">
                  <c:v>1470</c:v>
                </c:pt>
                <c:pt idx="1072">
                  <c:v>1471</c:v>
                </c:pt>
                <c:pt idx="1073">
                  <c:v>1472</c:v>
                </c:pt>
                <c:pt idx="1074">
                  <c:v>1473</c:v>
                </c:pt>
                <c:pt idx="1075">
                  <c:v>1474</c:v>
                </c:pt>
                <c:pt idx="1076">
                  <c:v>1475</c:v>
                </c:pt>
                <c:pt idx="1077">
                  <c:v>1476</c:v>
                </c:pt>
                <c:pt idx="1078">
                  <c:v>1477</c:v>
                </c:pt>
                <c:pt idx="1079">
                  <c:v>1478</c:v>
                </c:pt>
                <c:pt idx="1080">
                  <c:v>1479</c:v>
                </c:pt>
                <c:pt idx="1081">
                  <c:v>1480</c:v>
                </c:pt>
                <c:pt idx="1082">
                  <c:v>1481</c:v>
                </c:pt>
                <c:pt idx="1083">
                  <c:v>1482</c:v>
                </c:pt>
                <c:pt idx="1084">
                  <c:v>1483</c:v>
                </c:pt>
                <c:pt idx="1085">
                  <c:v>1484</c:v>
                </c:pt>
                <c:pt idx="1086">
                  <c:v>1485</c:v>
                </c:pt>
                <c:pt idx="1087">
                  <c:v>1486</c:v>
                </c:pt>
                <c:pt idx="1088">
                  <c:v>1487</c:v>
                </c:pt>
                <c:pt idx="1089">
                  <c:v>1488</c:v>
                </c:pt>
                <c:pt idx="1090">
                  <c:v>1489</c:v>
                </c:pt>
                <c:pt idx="1091">
                  <c:v>1490</c:v>
                </c:pt>
                <c:pt idx="1092">
                  <c:v>1491</c:v>
                </c:pt>
                <c:pt idx="1093">
                  <c:v>1492</c:v>
                </c:pt>
                <c:pt idx="1094">
                  <c:v>1493</c:v>
                </c:pt>
                <c:pt idx="1095">
                  <c:v>1494</c:v>
                </c:pt>
                <c:pt idx="1096">
                  <c:v>1495</c:v>
                </c:pt>
                <c:pt idx="1097">
                  <c:v>1496</c:v>
                </c:pt>
                <c:pt idx="1098">
                  <c:v>1497</c:v>
                </c:pt>
                <c:pt idx="1099">
                  <c:v>1498</c:v>
                </c:pt>
                <c:pt idx="1100">
                  <c:v>1499</c:v>
                </c:pt>
                <c:pt idx="1101">
                  <c:v>1500</c:v>
                </c:pt>
                <c:pt idx="1102">
                  <c:v>1501</c:v>
                </c:pt>
                <c:pt idx="1103">
                  <c:v>1502</c:v>
                </c:pt>
                <c:pt idx="1104">
                  <c:v>1503</c:v>
                </c:pt>
                <c:pt idx="1105">
                  <c:v>1504</c:v>
                </c:pt>
                <c:pt idx="1106">
                  <c:v>1505</c:v>
                </c:pt>
                <c:pt idx="1107">
                  <c:v>1506</c:v>
                </c:pt>
                <c:pt idx="1108">
                  <c:v>1507</c:v>
                </c:pt>
                <c:pt idx="1109">
                  <c:v>1508</c:v>
                </c:pt>
                <c:pt idx="1110">
                  <c:v>1509</c:v>
                </c:pt>
                <c:pt idx="1111">
                  <c:v>1510</c:v>
                </c:pt>
                <c:pt idx="1112">
                  <c:v>1511</c:v>
                </c:pt>
                <c:pt idx="1113">
                  <c:v>1512</c:v>
                </c:pt>
                <c:pt idx="1114">
                  <c:v>1513</c:v>
                </c:pt>
                <c:pt idx="1115">
                  <c:v>1514</c:v>
                </c:pt>
                <c:pt idx="1116">
                  <c:v>1515</c:v>
                </c:pt>
                <c:pt idx="1117">
                  <c:v>1516</c:v>
                </c:pt>
                <c:pt idx="1118">
                  <c:v>1517</c:v>
                </c:pt>
                <c:pt idx="1119">
                  <c:v>1518</c:v>
                </c:pt>
                <c:pt idx="1120">
                  <c:v>1519</c:v>
                </c:pt>
                <c:pt idx="1121">
                  <c:v>1520</c:v>
                </c:pt>
                <c:pt idx="1122">
                  <c:v>1521</c:v>
                </c:pt>
                <c:pt idx="1123">
                  <c:v>1522</c:v>
                </c:pt>
                <c:pt idx="1124">
                  <c:v>1523</c:v>
                </c:pt>
                <c:pt idx="1125">
                  <c:v>1524</c:v>
                </c:pt>
                <c:pt idx="1126">
                  <c:v>1525</c:v>
                </c:pt>
                <c:pt idx="1127">
                  <c:v>1526</c:v>
                </c:pt>
                <c:pt idx="1128">
                  <c:v>1527</c:v>
                </c:pt>
                <c:pt idx="1129">
                  <c:v>1528</c:v>
                </c:pt>
                <c:pt idx="1130">
                  <c:v>1529</c:v>
                </c:pt>
                <c:pt idx="1131">
                  <c:v>1530</c:v>
                </c:pt>
                <c:pt idx="1132">
                  <c:v>1531</c:v>
                </c:pt>
                <c:pt idx="1133">
                  <c:v>1532</c:v>
                </c:pt>
                <c:pt idx="1134">
                  <c:v>1533</c:v>
                </c:pt>
                <c:pt idx="1135">
                  <c:v>1534</c:v>
                </c:pt>
                <c:pt idx="1136">
                  <c:v>1535</c:v>
                </c:pt>
                <c:pt idx="1137">
                  <c:v>1536</c:v>
                </c:pt>
                <c:pt idx="1138">
                  <c:v>1537</c:v>
                </c:pt>
                <c:pt idx="1139">
                  <c:v>1538</c:v>
                </c:pt>
                <c:pt idx="1140">
                  <c:v>1539</c:v>
                </c:pt>
                <c:pt idx="1141">
                  <c:v>1540</c:v>
                </c:pt>
                <c:pt idx="1142">
                  <c:v>1541</c:v>
                </c:pt>
                <c:pt idx="1143">
                  <c:v>1542</c:v>
                </c:pt>
                <c:pt idx="1144">
                  <c:v>1543</c:v>
                </c:pt>
                <c:pt idx="1145">
                  <c:v>1544</c:v>
                </c:pt>
                <c:pt idx="1146">
                  <c:v>1545</c:v>
                </c:pt>
                <c:pt idx="1147">
                  <c:v>1546</c:v>
                </c:pt>
                <c:pt idx="1148">
                  <c:v>1547</c:v>
                </c:pt>
                <c:pt idx="1149">
                  <c:v>1548</c:v>
                </c:pt>
                <c:pt idx="1150">
                  <c:v>1549</c:v>
                </c:pt>
                <c:pt idx="1151">
                  <c:v>1550</c:v>
                </c:pt>
                <c:pt idx="1152">
                  <c:v>1551</c:v>
                </c:pt>
                <c:pt idx="1153">
                  <c:v>1552</c:v>
                </c:pt>
                <c:pt idx="1154">
                  <c:v>1553</c:v>
                </c:pt>
                <c:pt idx="1155">
                  <c:v>1554</c:v>
                </c:pt>
                <c:pt idx="1156">
                  <c:v>1555</c:v>
                </c:pt>
                <c:pt idx="1157">
                  <c:v>1556</c:v>
                </c:pt>
                <c:pt idx="1158">
                  <c:v>1557</c:v>
                </c:pt>
                <c:pt idx="1159">
                  <c:v>1558</c:v>
                </c:pt>
                <c:pt idx="1160">
                  <c:v>1559</c:v>
                </c:pt>
                <c:pt idx="1161">
                  <c:v>1560</c:v>
                </c:pt>
                <c:pt idx="1162">
                  <c:v>1561</c:v>
                </c:pt>
                <c:pt idx="1163">
                  <c:v>1562</c:v>
                </c:pt>
                <c:pt idx="1164">
                  <c:v>1563</c:v>
                </c:pt>
                <c:pt idx="1165">
                  <c:v>1564</c:v>
                </c:pt>
                <c:pt idx="1166">
                  <c:v>1565</c:v>
                </c:pt>
                <c:pt idx="1167">
                  <c:v>1566</c:v>
                </c:pt>
                <c:pt idx="1168">
                  <c:v>1567</c:v>
                </c:pt>
                <c:pt idx="1169">
                  <c:v>1568</c:v>
                </c:pt>
                <c:pt idx="1170">
                  <c:v>1569</c:v>
                </c:pt>
                <c:pt idx="1171">
                  <c:v>1570</c:v>
                </c:pt>
                <c:pt idx="1172">
                  <c:v>1571</c:v>
                </c:pt>
                <c:pt idx="1173">
                  <c:v>1572</c:v>
                </c:pt>
                <c:pt idx="1174">
                  <c:v>1573</c:v>
                </c:pt>
                <c:pt idx="1175">
                  <c:v>1574</c:v>
                </c:pt>
                <c:pt idx="1176">
                  <c:v>1575</c:v>
                </c:pt>
                <c:pt idx="1177">
                  <c:v>1576</c:v>
                </c:pt>
                <c:pt idx="1178">
                  <c:v>1577</c:v>
                </c:pt>
                <c:pt idx="1179">
                  <c:v>1578</c:v>
                </c:pt>
                <c:pt idx="1180">
                  <c:v>1579</c:v>
                </c:pt>
                <c:pt idx="1181">
                  <c:v>1580</c:v>
                </c:pt>
                <c:pt idx="1182">
                  <c:v>1581</c:v>
                </c:pt>
                <c:pt idx="1183">
                  <c:v>1582</c:v>
                </c:pt>
                <c:pt idx="1184">
                  <c:v>1583</c:v>
                </c:pt>
                <c:pt idx="1185">
                  <c:v>1584</c:v>
                </c:pt>
                <c:pt idx="1186">
                  <c:v>1585</c:v>
                </c:pt>
                <c:pt idx="1187">
                  <c:v>1586</c:v>
                </c:pt>
                <c:pt idx="1188">
                  <c:v>1587</c:v>
                </c:pt>
                <c:pt idx="1189">
                  <c:v>1588</c:v>
                </c:pt>
                <c:pt idx="1190">
                  <c:v>1589</c:v>
                </c:pt>
                <c:pt idx="1191">
                  <c:v>1590</c:v>
                </c:pt>
                <c:pt idx="1192">
                  <c:v>1591</c:v>
                </c:pt>
                <c:pt idx="1193">
                  <c:v>1592</c:v>
                </c:pt>
                <c:pt idx="1194">
                  <c:v>1593</c:v>
                </c:pt>
                <c:pt idx="1195">
                  <c:v>1594</c:v>
                </c:pt>
                <c:pt idx="1196">
                  <c:v>1595</c:v>
                </c:pt>
                <c:pt idx="1197">
                  <c:v>1596</c:v>
                </c:pt>
                <c:pt idx="1198">
                  <c:v>1597</c:v>
                </c:pt>
                <c:pt idx="1199">
                  <c:v>1598</c:v>
                </c:pt>
                <c:pt idx="1200">
                  <c:v>1599</c:v>
                </c:pt>
                <c:pt idx="1201">
                  <c:v>1600</c:v>
                </c:pt>
                <c:pt idx="1202">
                  <c:v>1601</c:v>
                </c:pt>
                <c:pt idx="1203">
                  <c:v>1602</c:v>
                </c:pt>
                <c:pt idx="1204">
                  <c:v>1603</c:v>
                </c:pt>
                <c:pt idx="1205">
                  <c:v>1604</c:v>
                </c:pt>
                <c:pt idx="1206">
                  <c:v>1605</c:v>
                </c:pt>
                <c:pt idx="1207">
                  <c:v>1606</c:v>
                </c:pt>
                <c:pt idx="1208">
                  <c:v>1607</c:v>
                </c:pt>
                <c:pt idx="1209">
                  <c:v>1608</c:v>
                </c:pt>
                <c:pt idx="1210">
                  <c:v>1609</c:v>
                </c:pt>
                <c:pt idx="1211">
                  <c:v>1610</c:v>
                </c:pt>
                <c:pt idx="1212">
                  <c:v>1611</c:v>
                </c:pt>
                <c:pt idx="1213">
                  <c:v>1612</c:v>
                </c:pt>
                <c:pt idx="1214">
                  <c:v>1613</c:v>
                </c:pt>
                <c:pt idx="1215">
                  <c:v>1614</c:v>
                </c:pt>
                <c:pt idx="1216">
                  <c:v>1615</c:v>
                </c:pt>
                <c:pt idx="1217">
                  <c:v>1616</c:v>
                </c:pt>
                <c:pt idx="1218">
                  <c:v>1617</c:v>
                </c:pt>
                <c:pt idx="1219">
                  <c:v>1618</c:v>
                </c:pt>
                <c:pt idx="1220">
                  <c:v>1619</c:v>
                </c:pt>
                <c:pt idx="1221">
                  <c:v>1620</c:v>
                </c:pt>
                <c:pt idx="1222">
                  <c:v>1621</c:v>
                </c:pt>
                <c:pt idx="1223">
                  <c:v>1622</c:v>
                </c:pt>
                <c:pt idx="1224">
                  <c:v>1623</c:v>
                </c:pt>
                <c:pt idx="1225">
                  <c:v>1624</c:v>
                </c:pt>
                <c:pt idx="1226">
                  <c:v>1625</c:v>
                </c:pt>
                <c:pt idx="1227">
                  <c:v>1626</c:v>
                </c:pt>
                <c:pt idx="1228">
                  <c:v>1627</c:v>
                </c:pt>
                <c:pt idx="1229">
                  <c:v>1628</c:v>
                </c:pt>
                <c:pt idx="1230">
                  <c:v>1629</c:v>
                </c:pt>
                <c:pt idx="1231">
                  <c:v>1630</c:v>
                </c:pt>
                <c:pt idx="1232">
                  <c:v>1631</c:v>
                </c:pt>
                <c:pt idx="1233">
                  <c:v>1632</c:v>
                </c:pt>
                <c:pt idx="1234">
                  <c:v>1633</c:v>
                </c:pt>
                <c:pt idx="1235">
                  <c:v>1634</c:v>
                </c:pt>
                <c:pt idx="1236">
                  <c:v>1635</c:v>
                </c:pt>
                <c:pt idx="1237">
                  <c:v>1636</c:v>
                </c:pt>
                <c:pt idx="1238">
                  <c:v>1637</c:v>
                </c:pt>
                <c:pt idx="1239">
                  <c:v>1638</c:v>
                </c:pt>
                <c:pt idx="1240">
                  <c:v>1639</c:v>
                </c:pt>
                <c:pt idx="1241">
                  <c:v>1640</c:v>
                </c:pt>
                <c:pt idx="1242">
                  <c:v>1641</c:v>
                </c:pt>
                <c:pt idx="1243">
                  <c:v>1642</c:v>
                </c:pt>
                <c:pt idx="1244">
                  <c:v>1643</c:v>
                </c:pt>
                <c:pt idx="1245">
                  <c:v>1644</c:v>
                </c:pt>
                <c:pt idx="1246">
                  <c:v>1645</c:v>
                </c:pt>
                <c:pt idx="1247">
                  <c:v>1646</c:v>
                </c:pt>
                <c:pt idx="1248">
                  <c:v>1647</c:v>
                </c:pt>
                <c:pt idx="1249">
                  <c:v>1648</c:v>
                </c:pt>
                <c:pt idx="1250">
                  <c:v>1649</c:v>
                </c:pt>
                <c:pt idx="1251">
                  <c:v>1650</c:v>
                </c:pt>
                <c:pt idx="1252">
                  <c:v>1651</c:v>
                </c:pt>
                <c:pt idx="1253">
                  <c:v>1652</c:v>
                </c:pt>
                <c:pt idx="1254">
                  <c:v>1653</c:v>
                </c:pt>
                <c:pt idx="1255">
                  <c:v>1654</c:v>
                </c:pt>
                <c:pt idx="1256">
                  <c:v>1655</c:v>
                </c:pt>
                <c:pt idx="1257">
                  <c:v>1656</c:v>
                </c:pt>
                <c:pt idx="1258">
                  <c:v>1657</c:v>
                </c:pt>
                <c:pt idx="1259">
                  <c:v>1658</c:v>
                </c:pt>
                <c:pt idx="1260">
                  <c:v>1659</c:v>
                </c:pt>
                <c:pt idx="1261">
                  <c:v>1660</c:v>
                </c:pt>
                <c:pt idx="1262">
                  <c:v>1661</c:v>
                </c:pt>
                <c:pt idx="1263">
                  <c:v>1662</c:v>
                </c:pt>
                <c:pt idx="1264">
                  <c:v>1663</c:v>
                </c:pt>
                <c:pt idx="1265">
                  <c:v>1664</c:v>
                </c:pt>
                <c:pt idx="1266">
                  <c:v>1665</c:v>
                </c:pt>
                <c:pt idx="1267">
                  <c:v>1666</c:v>
                </c:pt>
                <c:pt idx="1268">
                  <c:v>1667</c:v>
                </c:pt>
                <c:pt idx="1269">
                  <c:v>1668</c:v>
                </c:pt>
                <c:pt idx="1270">
                  <c:v>1669</c:v>
                </c:pt>
                <c:pt idx="1271">
                  <c:v>1670</c:v>
                </c:pt>
                <c:pt idx="1272">
                  <c:v>1671</c:v>
                </c:pt>
                <c:pt idx="1273">
                  <c:v>1672</c:v>
                </c:pt>
                <c:pt idx="1274">
                  <c:v>1673</c:v>
                </c:pt>
                <c:pt idx="1275">
                  <c:v>1674</c:v>
                </c:pt>
                <c:pt idx="1276">
                  <c:v>1675</c:v>
                </c:pt>
                <c:pt idx="1277">
                  <c:v>1676</c:v>
                </c:pt>
                <c:pt idx="1278">
                  <c:v>1677</c:v>
                </c:pt>
                <c:pt idx="1279">
                  <c:v>1678</c:v>
                </c:pt>
                <c:pt idx="1280">
                  <c:v>1679</c:v>
                </c:pt>
                <c:pt idx="1281">
                  <c:v>1680</c:v>
                </c:pt>
                <c:pt idx="1282">
                  <c:v>1681</c:v>
                </c:pt>
                <c:pt idx="1283">
                  <c:v>1682</c:v>
                </c:pt>
                <c:pt idx="1284">
                  <c:v>1683</c:v>
                </c:pt>
                <c:pt idx="1285">
                  <c:v>1684</c:v>
                </c:pt>
                <c:pt idx="1286">
                  <c:v>1685</c:v>
                </c:pt>
                <c:pt idx="1287">
                  <c:v>1686</c:v>
                </c:pt>
                <c:pt idx="1288">
                  <c:v>1687</c:v>
                </c:pt>
                <c:pt idx="1289">
                  <c:v>1688</c:v>
                </c:pt>
                <c:pt idx="1290">
                  <c:v>1689</c:v>
                </c:pt>
                <c:pt idx="1291">
                  <c:v>1690</c:v>
                </c:pt>
                <c:pt idx="1292">
                  <c:v>1691</c:v>
                </c:pt>
                <c:pt idx="1293">
                  <c:v>1692</c:v>
                </c:pt>
                <c:pt idx="1294">
                  <c:v>1693</c:v>
                </c:pt>
                <c:pt idx="1295">
                  <c:v>1694</c:v>
                </c:pt>
                <c:pt idx="1296">
                  <c:v>1695</c:v>
                </c:pt>
                <c:pt idx="1297">
                  <c:v>1696</c:v>
                </c:pt>
                <c:pt idx="1298">
                  <c:v>1697</c:v>
                </c:pt>
                <c:pt idx="1299">
                  <c:v>1698</c:v>
                </c:pt>
                <c:pt idx="1300">
                  <c:v>1699</c:v>
                </c:pt>
                <c:pt idx="1301">
                  <c:v>1700</c:v>
                </c:pt>
                <c:pt idx="1302">
                  <c:v>1701</c:v>
                </c:pt>
                <c:pt idx="1303">
                  <c:v>1702</c:v>
                </c:pt>
                <c:pt idx="1304">
                  <c:v>1703</c:v>
                </c:pt>
                <c:pt idx="1305">
                  <c:v>1704</c:v>
                </c:pt>
                <c:pt idx="1306">
                  <c:v>1705</c:v>
                </c:pt>
                <c:pt idx="1307">
                  <c:v>1706</c:v>
                </c:pt>
                <c:pt idx="1308">
                  <c:v>1707</c:v>
                </c:pt>
                <c:pt idx="1309">
                  <c:v>1708</c:v>
                </c:pt>
                <c:pt idx="1310">
                  <c:v>1709</c:v>
                </c:pt>
                <c:pt idx="1311">
                  <c:v>1710</c:v>
                </c:pt>
                <c:pt idx="1312">
                  <c:v>1711</c:v>
                </c:pt>
                <c:pt idx="1313">
                  <c:v>1712</c:v>
                </c:pt>
                <c:pt idx="1314">
                  <c:v>1713</c:v>
                </c:pt>
                <c:pt idx="1315">
                  <c:v>1714</c:v>
                </c:pt>
                <c:pt idx="1316">
                  <c:v>1715</c:v>
                </c:pt>
                <c:pt idx="1317">
                  <c:v>1716</c:v>
                </c:pt>
                <c:pt idx="1318">
                  <c:v>1717</c:v>
                </c:pt>
                <c:pt idx="1319">
                  <c:v>1718</c:v>
                </c:pt>
                <c:pt idx="1320">
                  <c:v>1719</c:v>
                </c:pt>
                <c:pt idx="1321">
                  <c:v>1720</c:v>
                </c:pt>
                <c:pt idx="1322">
                  <c:v>1721</c:v>
                </c:pt>
                <c:pt idx="1323">
                  <c:v>1722</c:v>
                </c:pt>
                <c:pt idx="1324">
                  <c:v>1723</c:v>
                </c:pt>
                <c:pt idx="1325">
                  <c:v>1724</c:v>
                </c:pt>
                <c:pt idx="1326">
                  <c:v>1725</c:v>
                </c:pt>
                <c:pt idx="1327">
                  <c:v>1726</c:v>
                </c:pt>
                <c:pt idx="1328">
                  <c:v>1727</c:v>
                </c:pt>
                <c:pt idx="1329">
                  <c:v>1728</c:v>
                </c:pt>
                <c:pt idx="1330">
                  <c:v>1729</c:v>
                </c:pt>
                <c:pt idx="1331">
                  <c:v>1730</c:v>
                </c:pt>
                <c:pt idx="1332">
                  <c:v>1731</c:v>
                </c:pt>
                <c:pt idx="1333">
                  <c:v>1732</c:v>
                </c:pt>
                <c:pt idx="1334">
                  <c:v>1733</c:v>
                </c:pt>
                <c:pt idx="1335">
                  <c:v>1734</c:v>
                </c:pt>
                <c:pt idx="1336">
                  <c:v>1735</c:v>
                </c:pt>
                <c:pt idx="1337">
                  <c:v>1736</c:v>
                </c:pt>
                <c:pt idx="1338">
                  <c:v>1737</c:v>
                </c:pt>
                <c:pt idx="1339">
                  <c:v>1738</c:v>
                </c:pt>
                <c:pt idx="1340">
                  <c:v>1739</c:v>
                </c:pt>
                <c:pt idx="1341">
                  <c:v>1740</c:v>
                </c:pt>
                <c:pt idx="1342">
                  <c:v>1741</c:v>
                </c:pt>
                <c:pt idx="1343">
                  <c:v>1742</c:v>
                </c:pt>
                <c:pt idx="1344">
                  <c:v>1743</c:v>
                </c:pt>
                <c:pt idx="1345">
                  <c:v>1744</c:v>
                </c:pt>
                <c:pt idx="1346">
                  <c:v>1745</c:v>
                </c:pt>
                <c:pt idx="1347">
                  <c:v>1746</c:v>
                </c:pt>
                <c:pt idx="1348">
                  <c:v>1747</c:v>
                </c:pt>
                <c:pt idx="1349">
                  <c:v>1748</c:v>
                </c:pt>
                <c:pt idx="1350">
                  <c:v>1749</c:v>
                </c:pt>
                <c:pt idx="1351">
                  <c:v>1750</c:v>
                </c:pt>
                <c:pt idx="1352">
                  <c:v>1751</c:v>
                </c:pt>
                <c:pt idx="1353">
                  <c:v>1752</c:v>
                </c:pt>
                <c:pt idx="1354">
                  <c:v>1753</c:v>
                </c:pt>
                <c:pt idx="1355">
                  <c:v>1754</c:v>
                </c:pt>
                <c:pt idx="1356">
                  <c:v>1755</c:v>
                </c:pt>
                <c:pt idx="1357">
                  <c:v>1756</c:v>
                </c:pt>
                <c:pt idx="1358">
                  <c:v>1757</c:v>
                </c:pt>
                <c:pt idx="1359">
                  <c:v>1758</c:v>
                </c:pt>
                <c:pt idx="1360">
                  <c:v>1759</c:v>
                </c:pt>
                <c:pt idx="1361">
                  <c:v>1760</c:v>
                </c:pt>
                <c:pt idx="1362">
                  <c:v>1761</c:v>
                </c:pt>
                <c:pt idx="1363">
                  <c:v>1762</c:v>
                </c:pt>
                <c:pt idx="1364">
                  <c:v>1763</c:v>
                </c:pt>
                <c:pt idx="1365">
                  <c:v>1764</c:v>
                </c:pt>
                <c:pt idx="1366">
                  <c:v>1765</c:v>
                </c:pt>
                <c:pt idx="1367">
                  <c:v>1766</c:v>
                </c:pt>
                <c:pt idx="1368">
                  <c:v>1767</c:v>
                </c:pt>
                <c:pt idx="1369">
                  <c:v>1768</c:v>
                </c:pt>
                <c:pt idx="1370">
                  <c:v>1769</c:v>
                </c:pt>
                <c:pt idx="1371">
                  <c:v>1770</c:v>
                </c:pt>
                <c:pt idx="1372">
                  <c:v>1771</c:v>
                </c:pt>
                <c:pt idx="1373">
                  <c:v>1772</c:v>
                </c:pt>
                <c:pt idx="1374">
                  <c:v>1773</c:v>
                </c:pt>
                <c:pt idx="1375">
                  <c:v>1774</c:v>
                </c:pt>
                <c:pt idx="1376">
                  <c:v>1775</c:v>
                </c:pt>
                <c:pt idx="1377">
                  <c:v>1776</c:v>
                </c:pt>
                <c:pt idx="1378">
                  <c:v>1777</c:v>
                </c:pt>
                <c:pt idx="1379">
                  <c:v>1778</c:v>
                </c:pt>
                <c:pt idx="1380">
                  <c:v>1779</c:v>
                </c:pt>
                <c:pt idx="1381">
                  <c:v>1780</c:v>
                </c:pt>
                <c:pt idx="1382">
                  <c:v>1781</c:v>
                </c:pt>
                <c:pt idx="1383">
                  <c:v>1782</c:v>
                </c:pt>
                <c:pt idx="1384">
                  <c:v>1783</c:v>
                </c:pt>
                <c:pt idx="1385">
                  <c:v>1784</c:v>
                </c:pt>
                <c:pt idx="1386">
                  <c:v>1785</c:v>
                </c:pt>
                <c:pt idx="1387">
                  <c:v>1786</c:v>
                </c:pt>
                <c:pt idx="1388">
                  <c:v>1787</c:v>
                </c:pt>
                <c:pt idx="1389">
                  <c:v>1788</c:v>
                </c:pt>
                <c:pt idx="1390">
                  <c:v>1789</c:v>
                </c:pt>
                <c:pt idx="1391">
                  <c:v>1790</c:v>
                </c:pt>
                <c:pt idx="1392">
                  <c:v>1791</c:v>
                </c:pt>
                <c:pt idx="1393">
                  <c:v>1792</c:v>
                </c:pt>
                <c:pt idx="1394">
                  <c:v>1793</c:v>
                </c:pt>
                <c:pt idx="1395">
                  <c:v>1794</c:v>
                </c:pt>
                <c:pt idx="1396">
                  <c:v>1795</c:v>
                </c:pt>
                <c:pt idx="1397">
                  <c:v>1796</c:v>
                </c:pt>
                <c:pt idx="1398">
                  <c:v>1797</c:v>
                </c:pt>
                <c:pt idx="1399">
                  <c:v>1798</c:v>
                </c:pt>
                <c:pt idx="1400">
                  <c:v>1799</c:v>
                </c:pt>
                <c:pt idx="1401">
                  <c:v>1800</c:v>
                </c:pt>
                <c:pt idx="1402">
                  <c:v>1801</c:v>
                </c:pt>
                <c:pt idx="1403">
                  <c:v>1801</c:v>
                </c:pt>
                <c:pt idx="1404">
                  <c:v>1802</c:v>
                </c:pt>
                <c:pt idx="1405">
                  <c:v>1803</c:v>
                </c:pt>
                <c:pt idx="1406">
                  <c:v>1804</c:v>
                </c:pt>
                <c:pt idx="1407">
                  <c:v>1805</c:v>
                </c:pt>
                <c:pt idx="1408">
                  <c:v>1806</c:v>
                </c:pt>
                <c:pt idx="1409">
                  <c:v>1807</c:v>
                </c:pt>
                <c:pt idx="1410">
                  <c:v>1808</c:v>
                </c:pt>
                <c:pt idx="1411">
                  <c:v>1809</c:v>
                </c:pt>
                <c:pt idx="1412">
                  <c:v>1810</c:v>
                </c:pt>
                <c:pt idx="1413">
                  <c:v>1811</c:v>
                </c:pt>
                <c:pt idx="1414">
                  <c:v>1812</c:v>
                </c:pt>
                <c:pt idx="1415">
                  <c:v>1813</c:v>
                </c:pt>
                <c:pt idx="1416">
                  <c:v>1814</c:v>
                </c:pt>
                <c:pt idx="1417">
                  <c:v>1815</c:v>
                </c:pt>
                <c:pt idx="1418">
                  <c:v>1816</c:v>
                </c:pt>
                <c:pt idx="1419">
                  <c:v>1817</c:v>
                </c:pt>
                <c:pt idx="1420">
                  <c:v>1818</c:v>
                </c:pt>
                <c:pt idx="1421">
                  <c:v>1819</c:v>
                </c:pt>
                <c:pt idx="1422">
                  <c:v>1820</c:v>
                </c:pt>
                <c:pt idx="1423">
                  <c:v>1821</c:v>
                </c:pt>
                <c:pt idx="1424">
                  <c:v>1822</c:v>
                </c:pt>
                <c:pt idx="1425">
                  <c:v>1823</c:v>
                </c:pt>
                <c:pt idx="1426">
                  <c:v>1824</c:v>
                </c:pt>
                <c:pt idx="1427">
                  <c:v>1825</c:v>
                </c:pt>
                <c:pt idx="1428">
                  <c:v>1826</c:v>
                </c:pt>
                <c:pt idx="1429">
                  <c:v>1827</c:v>
                </c:pt>
                <c:pt idx="1430">
                  <c:v>1828</c:v>
                </c:pt>
                <c:pt idx="1431">
                  <c:v>1829</c:v>
                </c:pt>
                <c:pt idx="1432">
                  <c:v>1830</c:v>
                </c:pt>
                <c:pt idx="1433">
                  <c:v>1831</c:v>
                </c:pt>
                <c:pt idx="1434">
                  <c:v>1832</c:v>
                </c:pt>
                <c:pt idx="1435">
                  <c:v>1833</c:v>
                </c:pt>
                <c:pt idx="1436">
                  <c:v>1834</c:v>
                </c:pt>
                <c:pt idx="1437">
                  <c:v>1835</c:v>
                </c:pt>
                <c:pt idx="1438">
                  <c:v>1836</c:v>
                </c:pt>
                <c:pt idx="1439">
                  <c:v>1837</c:v>
                </c:pt>
                <c:pt idx="1440">
                  <c:v>1838</c:v>
                </c:pt>
                <c:pt idx="1441">
                  <c:v>1839</c:v>
                </c:pt>
                <c:pt idx="1442">
                  <c:v>1840</c:v>
                </c:pt>
                <c:pt idx="1443">
                  <c:v>1841</c:v>
                </c:pt>
                <c:pt idx="1444">
                  <c:v>1842</c:v>
                </c:pt>
                <c:pt idx="1445">
                  <c:v>1843</c:v>
                </c:pt>
                <c:pt idx="1446">
                  <c:v>1844</c:v>
                </c:pt>
                <c:pt idx="1447">
                  <c:v>1845</c:v>
                </c:pt>
                <c:pt idx="1448">
                  <c:v>1846</c:v>
                </c:pt>
                <c:pt idx="1449">
                  <c:v>1847</c:v>
                </c:pt>
                <c:pt idx="1450">
                  <c:v>1848</c:v>
                </c:pt>
                <c:pt idx="1451">
                  <c:v>1849</c:v>
                </c:pt>
                <c:pt idx="1452">
                  <c:v>1850</c:v>
                </c:pt>
                <c:pt idx="1453">
                  <c:v>1851</c:v>
                </c:pt>
                <c:pt idx="1454">
                  <c:v>1852</c:v>
                </c:pt>
                <c:pt idx="1455">
                  <c:v>1853</c:v>
                </c:pt>
                <c:pt idx="1456">
                  <c:v>1854</c:v>
                </c:pt>
                <c:pt idx="1457">
                  <c:v>1855</c:v>
                </c:pt>
                <c:pt idx="1458">
                  <c:v>1856</c:v>
                </c:pt>
                <c:pt idx="1459">
                  <c:v>1857</c:v>
                </c:pt>
                <c:pt idx="1460">
                  <c:v>1858</c:v>
                </c:pt>
                <c:pt idx="1461">
                  <c:v>1859</c:v>
                </c:pt>
                <c:pt idx="1462">
                  <c:v>1860</c:v>
                </c:pt>
                <c:pt idx="1463">
                  <c:v>1861</c:v>
                </c:pt>
                <c:pt idx="1464">
                  <c:v>1862</c:v>
                </c:pt>
                <c:pt idx="1465">
                  <c:v>1863</c:v>
                </c:pt>
                <c:pt idx="1466">
                  <c:v>1864</c:v>
                </c:pt>
                <c:pt idx="1467">
                  <c:v>1865</c:v>
                </c:pt>
                <c:pt idx="1468">
                  <c:v>1866</c:v>
                </c:pt>
                <c:pt idx="1469">
                  <c:v>1867</c:v>
                </c:pt>
                <c:pt idx="1470">
                  <c:v>1868</c:v>
                </c:pt>
                <c:pt idx="1471">
                  <c:v>1869</c:v>
                </c:pt>
                <c:pt idx="1472">
                  <c:v>1870</c:v>
                </c:pt>
                <c:pt idx="1473">
                  <c:v>1871</c:v>
                </c:pt>
                <c:pt idx="1474">
                  <c:v>1872</c:v>
                </c:pt>
                <c:pt idx="1475">
                  <c:v>1873</c:v>
                </c:pt>
                <c:pt idx="1476">
                  <c:v>1874</c:v>
                </c:pt>
                <c:pt idx="1477">
                  <c:v>1875</c:v>
                </c:pt>
                <c:pt idx="1478">
                  <c:v>1876</c:v>
                </c:pt>
                <c:pt idx="1479">
                  <c:v>1877</c:v>
                </c:pt>
                <c:pt idx="1480">
                  <c:v>1878</c:v>
                </c:pt>
                <c:pt idx="1481">
                  <c:v>1879</c:v>
                </c:pt>
                <c:pt idx="1482">
                  <c:v>1880</c:v>
                </c:pt>
                <c:pt idx="1483">
                  <c:v>1881</c:v>
                </c:pt>
                <c:pt idx="1484">
                  <c:v>1882</c:v>
                </c:pt>
                <c:pt idx="1485">
                  <c:v>1883</c:v>
                </c:pt>
                <c:pt idx="1486">
                  <c:v>1884</c:v>
                </c:pt>
                <c:pt idx="1487">
                  <c:v>1885</c:v>
                </c:pt>
                <c:pt idx="1488">
                  <c:v>1886</c:v>
                </c:pt>
                <c:pt idx="1489">
                  <c:v>1887</c:v>
                </c:pt>
                <c:pt idx="1490">
                  <c:v>1888</c:v>
                </c:pt>
                <c:pt idx="1491">
                  <c:v>1889</c:v>
                </c:pt>
                <c:pt idx="1492">
                  <c:v>1890</c:v>
                </c:pt>
                <c:pt idx="1493">
                  <c:v>1891</c:v>
                </c:pt>
                <c:pt idx="1494">
                  <c:v>1892</c:v>
                </c:pt>
                <c:pt idx="1495">
                  <c:v>1893</c:v>
                </c:pt>
                <c:pt idx="1496">
                  <c:v>1894</c:v>
                </c:pt>
                <c:pt idx="1497">
                  <c:v>1895</c:v>
                </c:pt>
                <c:pt idx="1498">
                  <c:v>1896</c:v>
                </c:pt>
                <c:pt idx="1499">
                  <c:v>1897</c:v>
                </c:pt>
                <c:pt idx="1500">
                  <c:v>1898</c:v>
                </c:pt>
                <c:pt idx="1501">
                  <c:v>1899</c:v>
                </c:pt>
                <c:pt idx="1502">
                  <c:v>1900</c:v>
                </c:pt>
                <c:pt idx="1503">
                  <c:v>1901</c:v>
                </c:pt>
                <c:pt idx="1504">
                  <c:v>1902</c:v>
                </c:pt>
                <c:pt idx="1505">
                  <c:v>1903</c:v>
                </c:pt>
                <c:pt idx="1506">
                  <c:v>1904</c:v>
                </c:pt>
                <c:pt idx="1507">
                  <c:v>1905</c:v>
                </c:pt>
                <c:pt idx="1508">
                  <c:v>1906</c:v>
                </c:pt>
                <c:pt idx="1509">
                  <c:v>1907</c:v>
                </c:pt>
                <c:pt idx="1510">
                  <c:v>1908</c:v>
                </c:pt>
                <c:pt idx="1511">
                  <c:v>1909</c:v>
                </c:pt>
                <c:pt idx="1512">
                  <c:v>1910</c:v>
                </c:pt>
                <c:pt idx="1513">
                  <c:v>1911</c:v>
                </c:pt>
                <c:pt idx="1514">
                  <c:v>1912</c:v>
                </c:pt>
                <c:pt idx="1515">
                  <c:v>1913</c:v>
                </c:pt>
                <c:pt idx="1516">
                  <c:v>1914</c:v>
                </c:pt>
                <c:pt idx="1517">
                  <c:v>1915</c:v>
                </c:pt>
                <c:pt idx="1518">
                  <c:v>1916</c:v>
                </c:pt>
                <c:pt idx="1519">
                  <c:v>1917</c:v>
                </c:pt>
                <c:pt idx="1520">
                  <c:v>1918</c:v>
                </c:pt>
                <c:pt idx="1521">
                  <c:v>1919</c:v>
                </c:pt>
                <c:pt idx="1522">
                  <c:v>1920</c:v>
                </c:pt>
                <c:pt idx="1523">
                  <c:v>1921</c:v>
                </c:pt>
                <c:pt idx="1524">
                  <c:v>1922</c:v>
                </c:pt>
                <c:pt idx="1525">
                  <c:v>1923</c:v>
                </c:pt>
                <c:pt idx="1526">
                  <c:v>1924</c:v>
                </c:pt>
                <c:pt idx="1527">
                  <c:v>1925</c:v>
                </c:pt>
                <c:pt idx="1528">
                  <c:v>1926</c:v>
                </c:pt>
                <c:pt idx="1529">
                  <c:v>1927</c:v>
                </c:pt>
                <c:pt idx="1530">
                  <c:v>1928</c:v>
                </c:pt>
                <c:pt idx="1531">
                  <c:v>1929</c:v>
                </c:pt>
                <c:pt idx="1532">
                  <c:v>1930</c:v>
                </c:pt>
                <c:pt idx="1533">
                  <c:v>1931</c:v>
                </c:pt>
                <c:pt idx="1534">
                  <c:v>1932</c:v>
                </c:pt>
                <c:pt idx="1535">
                  <c:v>1933</c:v>
                </c:pt>
                <c:pt idx="1536">
                  <c:v>1934</c:v>
                </c:pt>
                <c:pt idx="1537">
                  <c:v>1935</c:v>
                </c:pt>
                <c:pt idx="1538">
                  <c:v>1936</c:v>
                </c:pt>
                <c:pt idx="1539">
                  <c:v>1937</c:v>
                </c:pt>
                <c:pt idx="1540">
                  <c:v>1938</c:v>
                </c:pt>
                <c:pt idx="1541">
                  <c:v>1939</c:v>
                </c:pt>
                <c:pt idx="1542">
                  <c:v>1940</c:v>
                </c:pt>
                <c:pt idx="1543">
                  <c:v>1941</c:v>
                </c:pt>
                <c:pt idx="1544">
                  <c:v>1942</c:v>
                </c:pt>
                <c:pt idx="1545">
                  <c:v>1943</c:v>
                </c:pt>
                <c:pt idx="1546">
                  <c:v>1944</c:v>
                </c:pt>
                <c:pt idx="1547">
                  <c:v>1945</c:v>
                </c:pt>
                <c:pt idx="1548">
                  <c:v>1946</c:v>
                </c:pt>
                <c:pt idx="1549">
                  <c:v>1947</c:v>
                </c:pt>
                <c:pt idx="1550">
                  <c:v>1948</c:v>
                </c:pt>
                <c:pt idx="1551">
                  <c:v>1949</c:v>
                </c:pt>
                <c:pt idx="1552">
                  <c:v>1950</c:v>
                </c:pt>
                <c:pt idx="1553">
                  <c:v>1951</c:v>
                </c:pt>
                <c:pt idx="1554">
                  <c:v>1952</c:v>
                </c:pt>
                <c:pt idx="1555">
                  <c:v>1953</c:v>
                </c:pt>
                <c:pt idx="1556">
                  <c:v>1954</c:v>
                </c:pt>
                <c:pt idx="1557">
                  <c:v>1955</c:v>
                </c:pt>
                <c:pt idx="1558">
                  <c:v>1956</c:v>
                </c:pt>
                <c:pt idx="1559">
                  <c:v>1957</c:v>
                </c:pt>
                <c:pt idx="1560">
                  <c:v>1958</c:v>
                </c:pt>
                <c:pt idx="1561">
                  <c:v>1959</c:v>
                </c:pt>
                <c:pt idx="1562">
                  <c:v>1960</c:v>
                </c:pt>
                <c:pt idx="1563">
                  <c:v>1961</c:v>
                </c:pt>
                <c:pt idx="1564">
                  <c:v>1962</c:v>
                </c:pt>
                <c:pt idx="1565">
                  <c:v>1963</c:v>
                </c:pt>
                <c:pt idx="1566">
                  <c:v>1964</c:v>
                </c:pt>
                <c:pt idx="1567">
                  <c:v>1965</c:v>
                </c:pt>
                <c:pt idx="1568">
                  <c:v>1966</c:v>
                </c:pt>
                <c:pt idx="1569">
                  <c:v>1967</c:v>
                </c:pt>
                <c:pt idx="1570">
                  <c:v>1968</c:v>
                </c:pt>
                <c:pt idx="1571">
                  <c:v>1969</c:v>
                </c:pt>
                <c:pt idx="1572">
                  <c:v>1970</c:v>
                </c:pt>
                <c:pt idx="1573">
                  <c:v>1971</c:v>
                </c:pt>
                <c:pt idx="1574">
                  <c:v>1972</c:v>
                </c:pt>
                <c:pt idx="1575">
                  <c:v>1973</c:v>
                </c:pt>
                <c:pt idx="1576">
                  <c:v>1974</c:v>
                </c:pt>
                <c:pt idx="1577">
                  <c:v>1975</c:v>
                </c:pt>
                <c:pt idx="1578">
                  <c:v>1976</c:v>
                </c:pt>
                <c:pt idx="1579">
                  <c:v>1977</c:v>
                </c:pt>
                <c:pt idx="1580">
                  <c:v>1978</c:v>
                </c:pt>
                <c:pt idx="1581">
                  <c:v>1979</c:v>
                </c:pt>
                <c:pt idx="1582">
                  <c:v>1980</c:v>
                </c:pt>
                <c:pt idx="1583">
                  <c:v>1981</c:v>
                </c:pt>
                <c:pt idx="1584">
                  <c:v>1982</c:v>
                </c:pt>
                <c:pt idx="1585">
                  <c:v>1983</c:v>
                </c:pt>
                <c:pt idx="1586">
                  <c:v>1984</c:v>
                </c:pt>
                <c:pt idx="1587">
                  <c:v>1985</c:v>
                </c:pt>
                <c:pt idx="1588">
                  <c:v>1986</c:v>
                </c:pt>
                <c:pt idx="1589">
                  <c:v>1987</c:v>
                </c:pt>
                <c:pt idx="1590">
                  <c:v>1988</c:v>
                </c:pt>
                <c:pt idx="1591">
                  <c:v>1989</c:v>
                </c:pt>
                <c:pt idx="1592">
                  <c:v>1990</c:v>
                </c:pt>
                <c:pt idx="1593">
                  <c:v>1991</c:v>
                </c:pt>
                <c:pt idx="1594">
                  <c:v>1992</c:v>
                </c:pt>
                <c:pt idx="1595">
                  <c:v>1993</c:v>
                </c:pt>
                <c:pt idx="1596">
                  <c:v>1994</c:v>
                </c:pt>
                <c:pt idx="1597">
                  <c:v>1995</c:v>
                </c:pt>
                <c:pt idx="1598">
                  <c:v>1996</c:v>
                </c:pt>
                <c:pt idx="1599">
                  <c:v>1997</c:v>
                </c:pt>
                <c:pt idx="1600">
                  <c:v>1998</c:v>
                </c:pt>
                <c:pt idx="1601">
                  <c:v>1999</c:v>
                </c:pt>
                <c:pt idx="1602">
                  <c:v>2000</c:v>
                </c:pt>
                <c:pt idx="1603">
                  <c:v>2001</c:v>
                </c:pt>
                <c:pt idx="1604">
                  <c:v>2002</c:v>
                </c:pt>
                <c:pt idx="1605">
                  <c:v>2003</c:v>
                </c:pt>
                <c:pt idx="1606">
                  <c:v>2004</c:v>
                </c:pt>
                <c:pt idx="1607">
                  <c:v>2005</c:v>
                </c:pt>
                <c:pt idx="1608">
                  <c:v>2006</c:v>
                </c:pt>
                <c:pt idx="1609">
                  <c:v>2007</c:v>
                </c:pt>
                <c:pt idx="1610">
                  <c:v>2008</c:v>
                </c:pt>
                <c:pt idx="1611">
                  <c:v>2009</c:v>
                </c:pt>
                <c:pt idx="1612">
                  <c:v>2010</c:v>
                </c:pt>
                <c:pt idx="1613">
                  <c:v>2011</c:v>
                </c:pt>
                <c:pt idx="1614">
                  <c:v>2012</c:v>
                </c:pt>
                <c:pt idx="1615">
                  <c:v>2013</c:v>
                </c:pt>
                <c:pt idx="1616">
                  <c:v>2014</c:v>
                </c:pt>
                <c:pt idx="1617">
                  <c:v>2015</c:v>
                </c:pt>
                <c:pt idx="1618">
                  <c:v>2016</c:v>
                </c:pt>
                <c:pt idx="1619">
                  <c:v>2017</c:v>
                </c:pt>
                <c:pt idx="1620">
                  <c:v>2018</c:v>
                </c:pt>
                <c:pt idx="1621">
                  <c:v>2019</c:v>
                </c:pt>
                <c:pt idx="1622">
                  <c:v>2020</c:v>
                </c:pt>
                <c:pt idx="1623">
                  <c:v>2021</c:v>
                </c:pt>
                <c:pt idx="1624">
                  <c:v>2022</c:v>
                </c:pt>
                <c:pt idx="1625">
                  <c:v>2023</c:v>
                </c:pt>
                <c:pt idx="1626">
                  <c:v>2024</c:v>
                </c:pt>
                <c:pt idx="1627">
                  <c:v>2025</c:v>
                </c:pt>
                <c:pt idx="1628">
                  <c:v>2026</c:v>
                </c:pt>
                <c:pt idx="1629">
                  <c:v>2027</c:v>
                </c:pt>
                <c:pt idx="1630">
                  <c:v>2028</c:v>
                </c:pt>
                <c:pt idx="1631">
                  <c:v>2029</c:v>
                </c:pt>
                <c:pt idx="1632">
                  <c:v>2030</c:v>
                </c:pt>
                <c:pt idx="1633">
                  <c:v>2031</c:v>
                </c:pt>
                <c:pt idx="1634">
                  <c:v>2032</c:v>
                </c:pt>
                <c:pt idx="1635">
                  <c:v>2033</c:v>
                </c:pt>
                <c:pt idx="1636">
                  <c:v>2034</c:v>
                </c:pt>
                <c:pt idx="1637">
                  <c:v>2035</c:v>
                </c:pt>
                <c:pt idx="1638">
                  <c:v>2036</c:v>
                </c:pt>
                <c:pt idx="1639">
                  <c:v>2037</c:v>
                </c:pt>
                <c:pt idx="1640">
                  <c:v>2038</c:v>
                </c:pt>
                <c:pt idx="1641">
                  <c:v>2039</c:v>
                </c:pt>
                <c:pt idx="1642">
                  <c:v>2040</c:v>
                </c:pt>
                <c:pt idx="1643">
                  <c:v>2041</c:v>
                </c:pt>
                <c:pt idx="1644">
                  <c:v>2042</c:v>
                </c:pt>
                <c:pt idx="1645">
                  <c:v>2043</c:v>
                </c:pt>
                <c:pt idx="1646">
                  <c:v>2044</c:v>
                </c:pt>
                <c:pt idx="1647">
                  <c:v>2045</c:v>
                </c:pt>
                <c:pt idx="1648">
                  <c:v>2046</c:v>
                </c:pt>
                <c:pt idx="1649">
                  <c:v>2047</c:v>
                </c:pt>
                <c:pt idx="1650">
                  <c:v>2048</c:v>
                </c:pt>
                <c:pt idx="1651">
                  <c:v>2049</c:v>
                </c:pt>
                <c:pt idx="1652">
                  <c:v>2050</c:v>
                </c:pt>
                <c:pt idx="1653">
                  <c:v>2051</c:v>
                </c:pt>
                <c:pt idx="1654">
                  <c:v>2052</c:v>
                </c:pt>
                <c:pt idx="1655">
                  <c:v>2053</c:v>
                </c:pt>
                <c:pt idx="1656">
                  <c:v>2054</c:v>
                </c:pt>
                <c:pt idx="1657">
                  <c:v>2055</c:v>
                </c:pt>
                <c:pt idx="1658">
                  <c:v>2056</c:v>
                </c:pt>
                <c:pt idx="1659">
                  <c:v>2057</c:v>
                </c:pt>
                <c:pt idx="1660">
                  <c:v>2058</c:v>
                </c:pt>
                <c:pt idx="1661">
                  <c:v>2059</c:v>
                </c:pt>
                <c:pt idx="1662">
                  <c:v>2060</c:v>
                </c:pt>
                <c:pt idx="1663">
                  <c:v>2061</c:v>
                </c:pt>
                <c:pt idx="1664">
                  <c:v>2062</c:v>
                </c:pt>
                <c:pt idx="1665">
                  <c:v>2063</c:v>
                </c:pt>
                <c:pt idx="1666">
                  <c:v>2064</c:v>
                </c:pt>
                <c:pt idx="1667">
                  <c:v>2065</c:v>
                </c:pt>
                <c:pt idx="1668">
                  <c:v>2066</c:v>
                </c:pt>
                <c:pt idx="1669">
                  <c:v>2067</c:v>
                </c:pt>
                <c:pt idx="1670">
                  <c:v>2068</c:v>
                </c:pt>
                <c:pt idx="1671">
                  <c:v>2069</c:v>
                </c:pt>
                <c:pt idx="1672">
                  <c:v>2070</c:v>
                </c:pt>
                <c:pt idx="1673">
                  <c:v>2071</c:v>
                </c:pt>
                <c:pt idx="1674">
                  <c:v>2072</c:v>
                </c:pt>
                <c:pt idx="1675">
                  <c:v>2073</c:v>
                </c:pt>
                <c:pt idx="1676">
                  <c:v>2074</c:v>
                </c:pt>
                <c:pt idx="1677">
                  <c:v>2075</c:v>
                </c:pt>
                <c:pt idx="1678">
                  <c:v>2076</c:v>
                </c:pt>
                <c:pt idx="1679">
                  <c:v>2077</c:v>
                </c:pt>
                <c:pt idx="1680">
                  <c:v>2078</c:v>
                </c:pt>
                <c:pt idx="1681">
                  <c:v>2079</c:v>
                </c:pt>
                <c:pt idx="1682">
                  <c:v>2080</c:v>
                </c:pt>
                <c:pt idx="1683">
                  <c:v>2081</c:v>
                </c:pt>
                <c:pt idx="1684">
                  <c:v>2082</c:v>
                </c:pt>
                <c:pt idx="1685">
                  <c:v>2083</c:v>
                </c:pt>
                <c:pt idx="1686">
                  <c:v>2084</c:v>
                </c:pt>
                <c:pt idx="1687">
                  <c:v>2085</c:v>
                </c:pt>
                <c:pt idx="1688">
                  <c:v>2086</c:v>
                </c:pt>
                <c:pt idx="1689">
                  <c:v>2087</c:v>
                </c:pt>
                <c:pt idx="1690">
                  <c:v>2088</c:v>
                </c:pt>
                <c:pt idx="1691">
                  <c:v>2089</c:v>
                </c:pt>
                <c:pt idx="1692">
                  <c:v>2090</c:v>
                </c:pt>
                <c:pt idx="1693">
                  <c:v>2091</c:v>
                </c:pt>
                <c:pt idx="1694">
                  <c:v>2092</c:v>
                </c:pt>
                <c:pt idx="1695">
                  <c:v>2093</c:v>
                </c:pt>
                <c:pt idx="1696">
                  <c:v>2094</c:v>
                </c:pt>
                <c:pt idx="1697">
                  <c:v>2095</c:v>
                </c:pt>
                <c:pt idx="1698">
                  <c:v>2096</c:v>
                </c:pt>
                <c:pt idx="1699">
                  <c:v>2097</c:v>
                </c:pt>
                <c:pt idx="1700">
                  <c:v>2098</c:v>
                </c:pt>
                <c:pt idx="1701">
                  <c:v>2099</c:v>
                </c:pt>
                <c:pt idx="1702">
                  <c:v>2100</c:v>
                </c:pt>
                <c:pt idx="1703">
                  <c:v>2101</c:v>
                </c:pt>
                <c:pt idx="1704">
                  <c:v>2102</c:v>
                </c:pt>
                <c:pt idx="1705">
                  <c:v>2103</c:v>
                </c:pt>
                <c:pt idx="1706">
                  <c:v>2104</c:v>
                </c:pt>
                <c:pt idx="1707">
                  <c:v>2105</c:v>
                </c:pt>
                <c:pt idx="1708">
                  <c:v>2106</c:v>
                </c:pt>
                <c:pt idx="1709">
                  <c:v>2107</c:v>
                </c:pt>
                <c:pt idx="1710">
                  <c:v>2108</c:v>
                </c:pt>
                <c:pt idx="1711">
                  <c:v>2109</c:v>
                </c:pt>
                <c:pt idx="1712">
                  <c:v>2110</c:v>
                </c:pt>
                <c:pt idx="1713">
                  <c:v>2111</c:v>
                </c:pt>
                <c:pt idx="1714">
                  <c:v>2112</c:v>
                </c:pt>
                <c:pt idx="1715">
                  <c:v>2113</c:v>
                </c:pt>
                <c:pt idx="1716">
                  <c:v>2114</c:v>
                </c:pt>
                <c:pt idx="1717">
                  <c:v>2115</c:v>
                </c:pt>
                <c:pt idx="1718">
                  <c:v>2116</c:v>
                </c:pt>
                <c:pt idx="1719">
                  <c:v>2117</c:v>
                </c:pt>
                <c:pt idx="1720">
                  <c:v>2118</c:v>
                </c:pt>
                <c:pt idx="1721">
                  <c:v>2119</c:v>
                </c:pt>
                <c:pt idx="1722">
                  <c:v>2120</c:v>
                </c:pt>
                <c:pt idx="1723">
                  <c:v>2121</c:v>
                </c:pt>
                <c:pt idx="1724">
                  <c:v>2122</c:v>
                </c:pt>
                <c:pt idx="1725">
                  <c:v>2123</c:v>
                </c:pt>
                <c:pt idx="1726">
                  <c:v>2124</c:v>
                </c:pt>
                <c:pt idx="1727">
                  <c:v>2125</c:v>
                </c:pt>
                <c:pt idx="1728">
                  <c:v>2126</c:v>
                </c:pt>
                <c:pt idx="1729">
                  <c:v>2127</c:v>
                </c:pt>
                <c:pt idx="1730">
                  <c:v>2128</c:v>
                </c:pt>
                <c:pt idx="1731">
                  <c:v>2129</c:v>
                </c:pt>
                <c:pt idx="1732">
                  <c:v>2130</c:v>
                </c:pt>
                <c:pt idx="1733">
                  <c:v>2131</c:v>
                </c:pt>
                <c:pt idx="1734">
                  <c:v>2132</c:v>
                </c:pt>
                <c:pt idx="1735">
                  <c:v>2133</c:v>
                </c:pt>
                <c:pt idx="1736">
                  <c:v>2134</c:v>
                </c:pt>
                <c:pt idx="1737">
                  <c:v>2135</c:v>
                </c:pt>
                <c:pt idx="1738">
                  <c:v>2136</c:v>
                </c:pt>
                <c:pt idx="1739">
                  <c:v>2137</c:v>
                </c:pt>
                <c:pt idx="1740">
                  <c:v>2138</c:v>
                </c:pt>
                <c:pt idx="1741">
                  <c:v>2139</c:v>
                </c:pt>
                <c:pt idx="1742">
                  <c:v>2140</c:v>
                </c:pt>
                <c:pt idx="1743">
                  <c:v>2141</c:v>
                </c:pt>
                <c:pt idx="1744">
                  <c:v>2142</c:v>
                </c:pt>
                <c:pt idx="1745">
                  <c:v>2143</c:v>
                </c:pt>
                <c:pt idx="1746">
                  <c:v>2144</c:v>
                </c:pt>
                <c:pt idx="1747">
                  <c:v>2145</c:v>
                </c:pt>
                <c:pt idx="1748">
                  <c:v>2146</c:v>
                </c:pt>
                <c:pt idx="1749">
                  <c:v>2147</c:v>
                </c:pt>
                <c:pt idx="1750">
                  <c:v>2148</c:v>
                </c:pt>
                <c:pt idx="1751">
                  <c:v>2149</c:v>
                </c:pt>
                <c:pt idx="1752">
                  <c:v>2150</c:v>
                </c:pt>
                <c:pt idx="1753">
                  <c:v>2151</c:v>
                </c:pt>
                <c:pt idx="1754">
                  <c:v>2152</c:v>
                </c:pt>
                <c:pt idx="1755">
                  <c:v>2153</c:v>
                </c:pt>
                <c:pt idx="1756">
                  <c:v>2154</c:v>
                </c:pt>
                <c:pt idx="1757">
                  <c:v>2155</c:v>
                </c:pt>
                <c:pt idx="1758">
                  <c:v>2156</c:v>
                </c:pt>
                <c:pt idx="1759">
                  <c:v>2157</c:v>
                </c:pt>
                <c:pt idx="1760">
                  <c:v>2158</c:v>
                </c:pt>
                <c:pt idx="1761">
                  <c:v>2159</c:v>
                </c:pt>
                <c:pt idx="1762">
                  <c:v>2160</c:v>
                </c:pt>
                <c:pt idx="1763">
                  <c:v>2161</c:v>
                </c:pt>
                <c:pt idx="1764">
                  <c:v>2162</c:v>
                </c:pt>
                <c:pt idx="1765">
                  <c:v>2163</c:v>
                </c:pt>
                <c:pt idx="1766">
                  <c:v>2164</c:v>
                </c:pt>
                <c:pt idx="1767">
                  <c:v>2165</c:v>
                </c:pt>
                <c:pt idx="1768">
                  <c:v>2166</c:v>
                </c:pt>
                <c:pt idx="1769">
                  <c:v>2167</c:v>
                </c:pt>
                <c:pt idx="1770">
                  <c:v>2168</c:v>
                </c:pt>
                <c:pt idx="1771">
                  <c:v>2169</c:v>
                </c:pt>
                <c:pt idx="1772">
                  <c:v>2170</c:v>
                </c:pt>
                <c:pt idx="1773">
                  <c:v>2171</c:v>
                </c:pt>
                <c:pt idx="1774">
                  <c:v>2172</c:v>
                </c:pt>
                <c:pt idx="1775">
                  <c:v>2173</c:v>
                </c:pt>
                <c:pt idx="1776">
                  <c:v>2174</c:v>
                </c:pt>
                <c:pt idx="1777">
                  <c:v>2175</c:v>
                </c:pt>
                <c:pt idx="1778">
                  <c:v>2176</c:v>
                </c:pt>
                <c:pt idx="1779">
                  <c:v>2177</c:v>
                </c:pt>
                <c:pt idx="1780">
                  <c:v>2178</c:v>
                </c:pt>
                <c:pt idx="1781">
                  <c:v>2179</c:v>
                </c:pt>
                <c:pt idx="1782">
                  <c:v>2180</c:v>
                </c:pt>
                <c:pt idx="1783">
                  <c:v>2181</c:v>
                </c:pt>
                <c:pt idx="1784">
                  <c:v>2182</c:v>
                </c:pt>
                <c:pt idx="1785">
                  <c:v>2183</c:v>
                </c:pt>
                <c:pt idx="1786">
                  <c:v>2184</c:v>
                </c:pt>
                <c:pt idx="1787">
                  <c:v>2185</c:v>
                </c:pt>
                <c:pt idx="1788">
                  <c:v>2186</c:v>
                </c:pt>
                <c:pt idx="1789">
                  <c:v>2187</c:v>
                </c:pt>
                <c:pt idx="1790">
                  <c:v>2188</c:v>
                </c:pt>
                <c:pt idx="1791">
                  <c:v>2189</c:v>
                </c:pt>
                <c:pt idx="1792">
                  <c:v>2190</c:v>
                </c:pt>
                <c:pt idx="1793">
                  <c:v>2191</c:v>
                </c:pt>
                <c:pt idx="1794">
                  <c:v>2192</c:v>
                </c:pt>
                <c:pt idx="1795">
                  <c:v>2193</c:v>
                </c:pt>
                <c:pt idx="1796">
                  <c:v>2194</c:v>
                </c:pt>
                <c:pt idx="1797">
                  <c:v>2195</c:v>
                </c:pt>
                <c:pt idx="1798">
                  <c:v>2196</c:v>
                </c:pt>
                <c:pt idx="1799">
                  <c:v>2197</c:v>
                </c:pt>
                <c:pt idx="1800">
                  <c:v>2198</c:v>
                </c:pt>
                <c:pt idx="1801">
                  <c:v>2199</c:v>
                </c:pt>
                <c:pt idx="1802">
                  <c:v>2200</c:v>
                </c:pt>
                <c:pt idx="1803">
                  <c:v>2201</c:v>
                </c:pt>
                <c:pt idx="1804">
                  <c:v>2202</c:v>
                </c:pt>
                <c:pt idx="1805">
                  <c:v>2203</c:v>
                </c:pt>
                <c:pt idx="1806">
                  <c:v>2204</c:v>
                </c:pt>
                <c:pt idx="1807">
                  <c:v>2205</c:v>
                </c:pt>
                <c:pt idx="1808">
                  <c:v>2206</c:v>
                </c:pt>
                <c:pt idx="1809">
                  <c:v>2207</c:v>
                </c:pt>
                <c:pt idx="1810">
                  <c:v>2208</c:v>
                </c:pt>
                <c:pt idx="1811">
                  <c:v>2209</c:v>
                </c:pt>
                <c:pt idx="1812">
                  <c:v>2210</c:v>
                </c:pt>
                <c:pt idx="1813">
                  <c:v>2211</c:v>
                </c:pt>
                <c:pt idx="1814">
                  <c:v>2212</c:v>
                </c:pt>
                <c:pt idx="1815">
                  <c:v>2213</c:v>
                </c:pt>
                <c:pt idx="1816">
                  <c:v>2214</c:v>
                </c:pt>
                <c:pt idx="1817">
                  <c:v>2215</c:v>
                </c:pt>
                <c:pt idx="1818">
                  <c:v>2216</c:v>
                </c:pt>
                <c:pt idx="1819">
                  <c:v>2217</c:v>
                </c:pt>
                <c:pt idx="1820">
                  <c:v>2218</c:v>
                </c:pt>
                <c:pt idx="1821">
                  <c:v>2219</c:v>
                </c:pt>
                <c:pt idx="1822">
                  <c:v>2220</c:v>
                </c:pt>
                <c:pt idx="1823">
                  <c:v>2221</c:v>
                </c:pt>
                <c:pt idx="1824">
                  <c:v>2222</c:v>
                </c:pt>
                <c:pt idx="1825">
                  <c:v>2223</c:v>
                </c:pt>
                <c:pt idx="1826">
                  <c:v>2224</c:v>
                </c:pt>
                <c:pt idx="1827">
                  <c:v>2225</c:v>
                </c:pt>
                <c:pt idx="1828">
                  <c:v>2226</c:v>
                </c:pt>
                <c:pt idx="1829">
                  <c:v>2227</c:v>
                </c:pt>
                <c:pt idx="1830">
                  <c:v>2228</c:v>
                </c:pt>
                <c:pt idx="1831">
                  <c:v>2229</c:v>
                </c:pt>
                <c:pt idx="1832">
                  <c:v>2230</c:v>
                </c:pt>
                <c:pt idx="1833">
                  <c:v>2231</c:v>
                </c:pt>
                <c:pt idx="1834">
                  <c:v>2232</c:v>
                </c:pt>
                <c:pt idx="1835">
                  <c:v>2233</c:v>
                </c:pt>
                <c:pt idx="1836">
                  <c:v>2234</c:v>
                </c:pt>
                <c:pt idx="1837">
                  <c:v>2235</c:v>
                </c:pt>
                <c:pt idx="1838">
                  <c:v>2236</c:v>
                </c:pt>
                <c:pt idx="1839">
                  <c:v>2237</c:v>
                </c:pt>
                <c:pt idx="1840">
                  <c:v>2238</c:v>
                </c:pt>
                <c:pt idx="1841">
                  <c:v>2239</c:v>
                </c:pt>
                <c:pt idx="1842">
                  <c:v>2240</c:v>
                </c:pt>
                <c:pt idx="1843">
                  <c:v>2241</c:v>
                </c:pt>
                <c:pt idx="1844">
                  <c:v>2242</c:v>
                </c:pt>
                <c:pt idx="1845">
                  <c:v>2243</c:v>
                </c:pt>
                <c:pt idx="1846">
                  <c:v>2244</c:v>
                </c:pt>
                <c:pt idx="1847">
                  <c:v>2245</c:v>
                </c:pt>
                <c:pt idx="1848">
                  <c:v>2246</c:v>
                </c:pt>
                <c:pt idx="1849">
                  <c:v>2247</c:v>
                </c:pt>
                <c:pt idx="1850">
                  <c:v>2248</c:v>
                </c:pt>
                <c:pt idx="1851">
                  <c:v>2249</c:v>
                </c:pt>
                <c:pt idx="1852">
                  <c:v>2250</c:v>
                </c:pt>
                <c:pt idx="1853">
                  <c:v>2251</c:v>
                </c:pt>
                <c:pt idx="1854">
                  <c:v>2252</c:v>
                </c:pt>
                <c:pt idx="1855">
                  <c:v>2253</c:v>
                </c:pt>
                <c:pt idx="1856">
                  <c:v>2254</c:v>
                </c:pt>
                <c:pt idx="1857">
                  <c:v>2255</c:v>
                </c:pt>
                <c:pt idx="1858">
                  <c:v>2256</c:v>
                </c:pt>
                <c:pt idx="1859">
                  <c:v>2257</c:v>
                </c:pt>
                <c:pt idx="1860">
                  <c:v>2258</c:v>
                </c:pt>
                <c:pt idx="1861">
                  <c:v>2259</c:v>
                </c:pt>
                <c:pt idx="1862">
                  <c:v>2260</c:v>
                </c:pt>
                <c:pt idx="1863">
                  <c:v>2261</c:v>
                </c:pt>
                <c:pt idx="1864">
                  <c:v>2262</c:v>
                </c:pt>
                <c:pt idx="1865">
                  <c:v>2263</c:v>
                </c:pt>
                <c:pt idx="1866">
                  <c:v>2264</c:v>
                </c:pt>
                <c:pt idx="1867">
                  <c:v>2265</c:v>
                </c:pt>
                <c:pt idx="1868">
                  <c:v>2266</c:v>
                </c:pt>
                <c:pt idx="1869">
                  <c:v>2267</c:v>
                </c:pt>
                <c:pt idx="1870">
                  <c:v>2268</c:v>
                </c:pt>
                <c:pt idx="1871">
                  <c:v>2269</c:v>
                </c:pt>
                <c:pt idx="1872">
                  <c:v>2270</c:v>
                </c:pt>
                <c:pt idx="1873">
                  <c:v>2271</c:v>
                </c:pt>
                <c:pt idx="1874">
                  <c:v>2272</c:v>
                </c:pt>
                <c:pt idx="1875">
                  <c:v>2273</c:v>
                </c:pt>
                <c:pt idx="1876">
                  <c:v>2274</c:v>
                </c:pt>
                <c:pt idx="1877">
                  <c:v>2275</c:v>
                </c:pt>
                <c:pt idx="1878">
                  <c:v>2276</c:v>
                </c:pt>
                <c:pt idx="1879">
                  <c:v>2277</c:v>
                </c:pt>
                <c:pt idx="1880">
                  <c:v>2278</c:v>
                </c:pt>
                <c:pt idx="1881">
                  <c:v>2279</c:v>
                </c:pt>
                <c:pt idx="1882">
                  <c:v>2280</c:v>
                </c:pt>
                <c:pt idx="1883">
                  <c:v>2281</c:v>
                </c:pt>
                <c:pt idx="1884">
                  <c:v>2282</c:v>
                </c:pt>
                <c:pt idx="1885">
                  <c:v>2283</c:v>
                </c:pt>
                <c:pt idx="1886">
                  <c:v>2284</c:v>
                </c:pt>
                <c:pt idx="1887">
                  <c:v>2285</c:v>
                </c:pt>
                <c:pt idx="1888">
                  <c:v>2286</c:v>
                </c:pt>
                <c:pt idx="1889">
                  <c:v>2287</c:v>
                </c:pt>
                <c:pt idx="1890">
                  <c:v>2288</c:v>
                </c:pt>
                <c:pt idx="1891">
                  <c:v>2289</c:v>
                </c:pt>
                <c:pt idx="1892">
                  <c:v>2290</c:v>
                </c:pt>
                <c:pt idx="1893">
                  <c:v>2291</c:v>
                </c:pt>
                <c:pt idx="1894">
                  <c:v>2292</c:v>
                </c:pt>
                <c:pt idx="1895">
                  <c:v>2293</c:v>
                </c:pt>
                <c:pt idx="1896">
                  <c:v>2294</c:v>
                </c:pt>
                <c:pt idx="1897">
                  <c:v>2295</c:v>
                </c:pt>
                <c:pt idx="1898">
                  <c:v>2296</c:v>
                </c:pt>
                <c:pt idx="1899">
                  <c:v>2297</c:v>
                </c:pt>
                <c:pt idx="1900">
                  <c:v>2298</c:v>
                </c:pt>
                <c:pt idx="1901">
                  <c:v>2299</c:v>
                </c:pt>
                <c:pt idx="1902">
                  <c:v>2300</c:v>
                </c:pt>
                <c:pt idx="1903">
                  <c:v>2301</c:v>
                </c:pt>
                <c:pt idx="1904">
                  <c:v>2302</c:v>
                </c:pt>
                <c:pt idx="1905">
                  <c:v>2303</c:v>
                </c:pt>
                <c:pt idx="1906">
                  <c:v>2304</c:v>
                </c:pt>
                <c:pt idx="1907">
                  <c:v>2305</c:v>
                </c:pt>
                <c:pt idx="1908">
                  <c:v>2306</c:v>
                </c:pt>
                <c:pt idx="1909">
                  <c:v>2307</c:v>
                </c:pt>
                <c:pt idx="1910">
                  <c:v>2308</c:v>
                </c:pt>
                <c:pt idx="1911">
                  <c:v>2309</c:v>
                </c:pt>
                <c:pt idx="1912">
                  <c:v>2310</c:v>
                </c:pt>
                <c:pt idx="1913">
                  <c:v>2311</c:v>
                </c:pt>
                <c:pt idx="1914">
                  <c:v>2312</c:v>
                </c:pt>
                <c:pt idx="1915">
                  <c:v>2313</c:v>
                </c:pt>
                <c:pt idx="1916">
                  <c:v>2314</c:v>
                </c:pt>
                <c:pt idx="1917">
                  <c:v>2315</c:v>
                </c:pt>
                <c:pt idx="1918">
                  <c:v>2316</c:v>
                </c:pt>
                <c:pt idx="1919">
                  <c:v>2317</c:v>
                </c:pt>
                <c:pt idx="1920">
                  <c:v>2318</c:v>
                </c:pt>
                <c:pt idx="1921">
                  <c:v>2319</c:v>
                </c:pt>
                <c:pt idx="1922">
                  <c:v>2320</c:v>
                </c:pt>
                <c:pt idx="1923">
                  <c:v>2321</c:v>
                </c:pt>
                <c:pt idx="1924">
                  <c:v>2322</c:v>
                </c:pt>
                <c:pt idx="1925">
                  <c:v>2323</c:v>
                </c:pt>
                <c:pt idx="1926">
                  <c:v>2324</c:v>
                </c:pt>
                <c:pt idx="1927">
                  <c:v>2325</c:v>
                </c:pt>
                <c:pt idx="1928">
                  <c:v>2326</c:v>
                </c:pt>
                <c:pt idx="1929">
                  <c:v>2327</c:v>
                </c:pt>
                <c:pt idx="1930">
                  <c:v>2328</c:v>
                </c:pt>
                <c:pt idx="1931">
                  <c:v>2329</c:v>
                </c:pt>
                <c:pt idx="1932">
                  <c:v>2330</c:v>
                </c:pt>
                <c:pt idx="1933">
                  <c:v>2331</c:v>
                </c:pt>
                <c:pt idx="1934">
                  <c:v>2332</c:v>
                </c:pt>
                <c:pt idx="1935">
                  <c:v>2333</c:v>
                </c:pt>
                <c:pt idx="1936">
                  <c:v>2334</c:v>
                </c:pt>
                <c:pt idx="1937">
                  <c:v>2335</c:v>
                </c:pt>
                <c:pt idx="1938">
                  <c:v>2336</c:v>
                </c:pt>
                <c:pt idx="1939">
                  <c:v>2337</c:v>
                </c:pt>
                <c:pt idx="1940">
                  <c:v>2338</c:v>
                </c:pt>
                <c:pt idx="1941">
                  <c:v>2339</c:v>
                </c:pt>
                <c:pt idx="1942">
                  <c:v>2340</c:v>
                </c:pt>
                <c:pt idx="1943">
                  <c:v>2341</c:v>
                </c:pt>
                <c:pt idx="1944">
                  <c:v>2342</c:v>
                </c:pt>
                <c:pt idx="1945">
                  <c:v>2343</c:v>
                </c:pt>
                <c:pt idx="1946">
                  <c:v>2344</c:v>
                </c:pt>
                <c:pt idx="1947">
                  <c:v>2345</c:v>
                </c:pt>
                <c:pt idx="1948">
                  <c:v>2346</c:v>
                </c:pt>
                <c:pt idx="1949">
                  <c:v>2347</c:v>
                </c:pt>
                <c:pt idx="1950">
                  <c:v>2348</c:v>
                </c:pt>
                <c:pt idx="1951">
                  <c:v>2349</c:v>
                </c:pt>
                <c:pt idx="1952">
                  <c:v>2350</c:v>
                </c:pt>
                <c:pt idx="1953">
                  <c:v>2351</c:v>
                </c:pt>
                <c:pt idx="1954">
                  <c:v>2352</c:v>
                </c:pt>
                <c:pt idx="1955">
                  <c:v>2353</c:v>
                </c:pt>
                <c:pt idx="1956">
                  <c:v>2354</c:v>
                </c:pt>
                <c:pt idx="1957">
                  <c:v>2355</c:v>
                </c:pt>
                <c:pt idx="1958">
                  <c:v>2356</c:v>
                </c:pt>
                <c:pt idx="1959">
                  <c:v>2357</c:v>
                </c:pt>
                <c:pt idx="1960">
                  <c:v>2358</c:v>
                </c:pt>
                <c:pt idx="1961">
                  <c:v>2359</c:v>
                </c:pt>
                <c:pt idx="1962">
                  <c:v>2360</c:v>
                </c:pt>
                <c:pt idx="1963">
                  <c:v>2361</c:v>
                </c:pt>
                <c:pt idx="1964">
                  <c:v>2362</c:v>
                </c:pt>
                <c:pt idx="1965">
                  <c:v>2363</c:v>
                </c:pt>
                <c:pt idx="1966">
                  <c:v>2364</c:v>
                </c:pt>
                <c:pt idx="1967">
                  <c:v>2365</c:v>
                </c:pt>
                <c:pt idx="1968">
                  <c:v>2366</c:v>
                </c:pt>
                <c:pt idx="1969">
                  <c:v>2367</c:v>
                </c:pt>
                <c:pt idx="1970">
                  <c:v>2368</c:v>
                </c:pt>
                <c:pt idx="1971">
                  <c:v>2369</c:v>
                </c:pt>
                <c:pt idx="1972">
                  <c:v>2370</c:v>
                </c:pt>
                <c:pt idx="1973">
                  <c:v>2371</c:v>
                </c:pt>
                <c:pt idx="1974">
                  <c:v>2372</c:v>
                </c:pt>
                <c:pt idx="1975">
                  <c:v>2373</c:v>
                </c:pt>
                <c:pt idx="1976">
                  <c:v>2374</c:v>
                </c:pt>
                <c:pt idx="1977">
                  <c:v>2375</c:v>
                </c:pt>
                <c:pt idx="1978">
                  <c:v>2376</c:v>
                </c:pt>
                <c:pt idx="1979">
                  <c:v>2377</c:v>
                </c:pt>
                <c:pt idx="1980">
                  <c:v>2378</c:v>
                </c:pt>
                <c:pt idx="1981">
                  <c:v>2379</c:v>
                </c:pt>
                <c:pt idx="1982">
                  <c:v>2380</c:v>
                </c:pt>
                <c:pt idx="1983">
                  <c:v>2381</c:v>
                </c:pt>
                <c:pt idx="1984">
                  <c:v>2382</c:v>
                </c:pt>
                <c:pt idx="1985">
                  <c:v>2383</c:v>
                </c:pt>
                <c:pt idx="1986">
                  <c:v>2384</c:v>
                </c:pt>
                <c:pt idx="1987">
                  <c:v>2385</c:v>
                </c:pt>
                <c:pt idx="1988">
                  <c:v>2386</c:v>
                </c:pt>
                <c:pt idx="1989">
                  <c:v>2387</c:v>
                </c:pt>
                <c:pt idx="1990">
                  <c:v>2388</c:v>
                </c:pt>
                <c:pt idx="1991">
                  <c:v>2389</c:v>
                </c:pt>
                <c:pt idx="1992">
                  <c:v>2390</c:v>
                </c:pt>
                <c:pt idx="1993">
                  <c:v>2391</c:v>
                </c:pt>
                <c:pt idx="1994">
                  <c:v>2392</c:v>
                </c:pt>
                <c:pt idx="1995">
                  <c:v>2393</c:v>
                </c:pt>
                <c:pt idx="1996">
                  <c:v>2394</c:v>
                </c:pt>
                <c:pt idx="1997">
                  <c:v>2395</c:v>
                </c:pt>
                <c:pt idx="1998">
                  <c:v>2396</c:v>
                </c:pt>
                <c:pt idx="1999">
                  <c:v>2397</c:v>
                </c:pt>
                <c:pt idx="2000">
                  <c:v>2398</c:v>
                </c:pt>
                <c:pt idx="2001">
                  <c:v>2399</c:v>
                </c:pt>
                <c:pt idx="2002">
                  <c:v>2400</c:v>
                </c:pt>
                <c:pt idx="2003">
                  <c:v>2401</c:v>
                </c:pt>
                <c:pt idx="2004">
                  <c:v>2402</c:v>
                </c:pt>
                <c:pt idx="2005">
                  <c:v>2403</c:v>
                </c:pt>
                <c:pt idx="2006">
                  <c:v>2404</c:v>
                </c:pt>
                <c:pt idx="2007">
                  <c:v>2405</c:v>
                </c:pt>
                <c:pt idx="2008">
                  <c:v>2406</c:v>
                </c:pt>
                <c:pt idx="2009">
                  <c:v>2407</c:v>
                </c:pt>
                <c:pt idx="2010">
                  <c:v>2408</c:v>
                </c:pt>
                <c:pt idx="2011">
                  <c:v>2409</c:v>
                </c:pt>
                <c:pt idx="2012">
                  <c:v>2410</c:v>
                </c:pt>
                <c:pt idx="2013">
                  <c:v>2411</c:v>
                </c:pt>
                <c:pt idx="2014">
                  <c:v>2412</c:v>
                </c:pt>
                <c:pt idx="2015">
                  <c:v>2413</c:v>
                </c:pt>
                <c:pt idx="2016">
                  <c:v>2414</c:v>
                </c:pt>
                <c:pt idx="2017">
                  <c:v>2415</c:v>
                </c:pt>
                <c:pt idx="2018">
                  <c:v>2416</c:v>
                </c:pt>
                <c:pt idx="2019">
                  <c:v>2417</c:v>
                </c:pt>
                <c:pt idx="2020">
                  <c:v>2418</c:v>
                </c:pt>
                <c:pt idx="2021">
                  <c:v>2419</c:v>
                </c:pt>
                <c:pt idx="2022">
                  <c:v>2420</c:v>
                </c:pt>
                <c:pt idx="2023">
                  <c:v>2421</c:v>
                </c:pt>
                <c:pt idx="2024">
                  <c:v>2422</c:v>
                </c:pt>
                <c:pt idx="2025">
                  <c:v>2423</c:v>
                </c:pt>
                <c:pt idx="2026">
                  <c:v>2424</c:v>
                </c:pt>
                <c:pt idx="2027">
                  <c:v>2425</c:v>
                </c:pt>
                <c:pt idx="2028">
                  <c:v>2426</c:v>
                </c:pt>
                <c:pt idx="2029">
                  <c:v>2427</c:v>
                </c:pt>
                <c:pt idx="2030">
                  <c:v>2428</c:v>
                </c:pt>
                <c:pt idx="2031">
                  <c:v>2429</c:v>
                </c:pt>
                <c:pt idx="2032">
                  <c:v>2430</c:v>
                </c:pt>
                <c:pt idx="2033">
                  <c:v>2431</c:v>
                </c:pt>
                <c:pt idx="2034">
                  <c:v>2432</c:v>
                </c:pt>
                <c:pt idx="2035">
                  <c:v>2433</c:v>
                </c:pt>
                <c:pt idx="2036">
                  <c:v>2434</c:v>
                </c:pt>
                <c:pt idx="2037">
                  <c:v>2435</c:v>
                </c:pt>
                <c:pt idx="2038">
                  <c:v>2436</c:v>
                </c:pt>
                <c:pt idx="2039">
                  <c:v>2437</c:v>
                </c:pt>
                <c:pt idx="2040">
                  <c:v>2438</c:v>
                </c:pt>
                <c:pt idx="2041">
                  <c:v>2439</c:v>
                </c:pt>
                <c:pt idx="2042">
                  <c:v>2440</c:v>
                </c:pt>
                <c:pt idx="2043">
                  <c:v>2441</c:v>
                </c:pt>
                <c:pt idx="2044">
                  <c:v>2442</c:v>
                </c:pt>
                <c:pt idx="2045">
                  <c:v>2443</c:v>
                </c:pt>
                <c:pt idx="2046">
                  <c:v>2444</c:v>
                </c:pt>
                <c:pt idx="2047">
                  <c:v>2445</c:v>
                </c:pt>
                <c:pt idx="2048">
                  <c:v>2446</c:v>
                </c:pt>
                <c:pt idx="2049">
                  <c:v>2447</c:v>
                </c:pt>
                <c:pt idx="2050">
                  <c:v>2448</c:v>
                </c:pt>
                <c:pt idx="2051">
                  <c:v>2449</c:v>
                </c:pt>
                <c:pt idx="2052">
                  <c:v>2450</c:v>
                </c:pt>
              </c:numCache>
            </c:numRef>
          </c:xVal>
          <c:yVal>
            <c:numRef>
              <c:f>'[Copy of asd_vs_sp_NEW .xlsx]sp average '!$D$2:$D$2054</c:f>
              <c:numCache>
                <c:formatCode>General</c:formatCode>
                <c:ptCount val="2053"/>
                <c:pt idx="0">
                  <c:v>9.4401955112750943E-2</c:v>
                </c:pt>
                <c:pt idx="1">
                  <c:v>9.6534896497577405E-2</c:v>
                </c:pt>
                <c:pt idx="2">
                  <c:v>9.77896264593454E-2</c:v>
                </c:pt>
                <c:pt idx="3">
                  <c:v>9.7767196995506858E-2</c:v>
                </c:pt>
                <c:pt idx="4">
                  <c:v>9.8016874747896263E-2</c:v>
                </c:pt>
                <c:pt idx="5">
                  <c:v>9.8302343541872436E-2</c:v>
                </c:pt>
                <c:pt idx="6">
                  <c:v>9.8094004887316399E-2</c:v>
                </c:pt>
                <c:pt idx="7">
                  <c:v>9.8337691404004057E-2</c:v>
                </c:pt>
                <c:pt idx="8">
                  <c:v>9.9396759527812295E-2</c:v>
                </c:pt>
                <c:pt idx="9">
                  <c:v>0.10069543727695553</c:v>
                </c:pt>
                <c:pt idx="10">
                  <c:v>0.10201845923235846</c:v>
                </c:pt>
                <c:pt idx="11">
                  <c:v>0.10282141891777304</c:v>
                </c:pt>
                <c:pt idx="12">
                  <c:v>0.10276182354440973</c:v>
                </c:pt>
                <c:pt idx="13">
                  <c:v>0.103113867931382</c:v>
                </c:pt>
                <c:pt idx="14">
                  <c:v>0.10354634882091134</c:v>
                </c:pt>
                <c:pt idx="15">
                  <c:v>0.10338120256799732</c:v>
                </c:pt>
                <c:pt idx="16">
                  <c:v>0.10377771810191933</c:v>
                </c:pt>
                <c:pt idx="17">
                  <c:v>0.105035941715325</c:v>
                </c:pt>
                <c:pt idx="18">
                  <c:v>0.106007115630938</c:v>
                </c:pt>
                <c:pt idx="19">
                  <c:v>0.10695660863673434</c:v>
                </c:pt>
                <c:pt idx="20">
                  <c:v>0.10772192187655501</c:v>
                </c:pt>
                <c:pt idx="21">
                  <c:v>0.107691119973561</c:v>
                </c:pt>
                <c:pt idx="22">
                  <c:v>0.10790106656649467</c:v>
                </c:pt>
                <c:pt idx="23">
                  <c:v>0.10883681133664934</c:v>
                </c:pt>
                <c:pt idx="24">
                  <c:v>0.109854998943616</c:v>
                </c:pt>
                <c:pt idx="25">
                  <c:v>0.11106137086301233</c:v>
                </c:pt>
                <c:pt idx="26">
                  <c:v>0.112006640079662</c:v>
                </c:pt>
                <c:pt idx="27">
                  <c:v>0.11174734481755</c:v>
                </c:pt>
                <c:pt idx="28">
                  <c:v>0.11133729088378301</c:v>
                </c:pt>
                <c:pt idx="29">
                  <c:v>0.11195046086035632</c:v>
                </c:pt>
                <c:pt idx="30">
                  <c:v>0.11318149746926233</c:v>
                </c:pt>
                <c:pt idx="31">
                  <c:v>0.11438991691357066</c:v>
                </c:pt>
                <c:pt idx="32">
                  <c:v>0.11543835248790334</c:v>
                </c:pt>
                <c:pt idx="33">
                  <c:v>0.11643023446261465</c:v>
                </c:pt>
                <c:pt idx="34">
                  <c:v>0.11695328265585066</c:v>
                </c:pt>
                <c:pt idx="35">
                  <c:v>0.117128699560963</c:v>
                </c:pt>
                <c:pt idx="36">
                  <c:v>0.11753969284776467</c:v>
                </c:pt>
                <c:pt idx="37">
                  <c:v>0.11870496584704433</c:v>
                </c:pt>
                <c:pt idx="38">
                  <c:v>0.12055066335306198</c:v>
                </c:pt>
                <c:pt idx="39">
                  <c:v>0.12253833471806198</c:v>
                </c:pt>
                <c:pt idx="40">
                  <c:v>0.123502754034642</c:v>
                </c:pt>
                <c:pt idx="41">
                  <c:v>0.12375853970925833</c:v>
                </c:pt>
                <c:pt idx="42">
                  <c:v>0.12430733943728334</c:v>
                </c:pt>
                <c:pt idx="43">
                  <c:v>0.12501257194010834</c:v>
                </c:pt>
                <c:pt idx="44">
                  <c:v>0.12524733471046234</c:v>
                </c:pt>
                <c:pt idx="45">
                  <c:v>0.12561372735826867</c:v>
                </c:pt>
                <c:pt idx="46">
                  <c:v>0.12712526709320668</c:v>
                </c:pt>
                <c:pt idx="47">
                  <c:v>0.12857240796899436</c:v>
                </c:pt>
                <c:pt idx="48">
                  <c:v>0.12933809245340167</c:v>
                </c:pt>
                <c:pt idx="49">
                  <c:v>0.13000647962058268</c:v>
                </c:pt>
                <c:pt idx="50">
                  <c:v>0.13092320392205767</c:v>
                </c:pt>
                <c:pt idx="51">
                  <c:v>0.13158709322449366</c:v>
                </c:pt>
                <c:pt idx="52">
                  <c:v>0.13189693140475633</c:v>
                </c:pt>
                <c:pt idx="53">
                  <c:v>0.13236589173688798</c:v>
                </c:pt>
                <c:pt idx="54">
                  <c:v>0.13300363628238135</c:v>
                </c:pt>
                <c:pt idx="55">
                  <c:v>0.13382856026625933</c:v>
                </c:pt>
                <c:pt idx="56">
                  <c:v>0.13479782805385299</c:v>
                </c:pt>
                <c:pt idx="57">
                  <c:v>0.13556700520668333</c:v>
                </c:pt>
                <c:pt idx="58">
                  <c:v>0.13607715174667631</c:v>
                </c:pt>
                <c:pt idx="59">
                  <c:v>0.13666093719004832</c:v>
                </c:pt>
                <c:pt idx="60">
                  <c:v>0.13718669445944001</c:v>
                </c:pt>
                <c:pt idx="61">
                  <c:v>0.13742090215778968</c:v>
                </c:pt>
                <c:pt idx="62">
                  <c:v>0.13750823860053765</c:v>
                </c:pt>
                <c:pt idx="63">
                  <c:v>0.137964514135964</c:v>
                </c:pt>
                <c:pt idx="64">
                  <c:v>0.13874353517319432</c:v>
                </c:pt>
                <c:pt idx="65">
                  <c:v>0.13961783358603666</c:v>
                </c:pt>
                <c:pt idx="66">
                  <c:v>0.14039147646566599</c:v>
                </c:pt>
                <c:pt idx="67">
                  <c:v>0.14088088357927667</c:v>
                </c:pt>
                <c:pt idx="68">
                  <c:v>0.14103971910764801</c:v>
                </c:pt>
                <c:pt idx="69">
                  <c:v>0.14104107679874667</c:v>
                </c:pt>
                <c:pt idx="70">
                  <c:v>0.14158511313906666</c:v>
                </c:pt>
                <c:pt idx="71">
                  <c:v>0.14265156166068535</c:v>
                </c:pt>
                <c:pt idx="72">
                  <c:v>0.14325432742803068</c:v>
                </c:pt>
                <c:pt idx="73">
                  <c:v>0.14330225711435299</c:v>
                </c:pt>
                <c:pt idx="74">
                  <c:v>0.14353959159477067</c:v>
                </c:pt>
                <c:pt idx="75">
                  <c:v>0.144252007818747</c:v>
                </c:pt>
                <c:pt idx="76">
                  <c:v>0.14496720314722034</c:v>
                </c:pt>
                <c:pt idx="77">
                  <c:v>0.14549719513270701</c:v>
                </c:pt>
                <c:pt idx="78">
                  <c:v>0.14570882237985103</c:v>
                </c:pt>
                <c:pt idx="79">
                  <c:v>0.14604705035125867</c:v>
                </c:pt>
                <c:pt idx="80">
                  <c:v>0.14673684504854334</c:v>
                </c:pt>
                <c:pt idx="81">
                  <c:v>0.14745363695924665</c:v>
                </c:pt>
                <c:pt idx="82">
                  <c:v>0.14795590858936367</c:v>
                </c:pt>
                <c:pt idx="83">
                  <c:v>0.14846229420604537</c:v>
                </c:pt>
                <c:pt idx="84">
                  <c:v>0.14900870270473701</c:v>
                </c:pt>
                <c:pt idx="85">
                  <c:v>0.14970755179619766</c:v>
                </c:pt>
                <c:pt idx="86">
                  <c:v>0.150594197391138</c:v>
                </c:pt>
                <c:pt idx="87">
                  <c:v>0.15137508100033933</c:v>
                </c:pt>
                <c:pt idx="88">
                  <c:v>0.15190344498575467</c:v>
                </c:pt>
                <c:pt idx="89">
                  <c:v>0.15250855222695001</c:v>
                </c:pt>
                <c:pt idx="90">
                  <c:v>0.15343062838029933</c:v>
                </c:pt>
                <c:pt idx="91">
                  <c:v>0.15456433492615998</c:v>
                </c:pt>
                <c:pt idx="92">
                  <c:v>0.15529292431483732</c:v>
                </c:pt>
                <c:pt idx="93">
                  <c:v>0.15586274172652567</c:v>
                </c:pt>
                <c:pt idx="94">
                  <c:v>0.15673122828444933</c:v>
                </c:pt>
                <c:pt idx="95">
                  <c:v>0.15779565419966568</c:v>
                </c:pt>
                <c:pt idx="96">
                  <c:v>0.15854124268230466</c:v>
                </c:pt>
                <c:pt idx="97">
                  <c:v>0.15913558294165767</c:v>
                </c:pt>
                <c:pt idx="98">
                  <c:v>0.15989255510557165</c:v>
                </c:pt>
                <c:pt idx="99">
                  <c:v>0.16074954227731267</c:v>
                </c:pt>
                <c:pt idx="100">
                  <c:v>0.16169453774442299</c:v>
                </c:pt>
                <c:pt idx="101">
                  <c:v>0.16272851101651267</c:v>
                </c:pt>
                <c:pt idx="102">
                  <c:v>0.16387225028404434</c:v>
                </c:pt>
                <c:pt idx="103">
                  <c:v>0.16498261417509133</c:v>
                </c:pt>
                <c:pt idx="104">
                  <c:v>0.16588690278737564</c:v>
                </c:pt>
                <c:pt idx="105">
                  <c:v>0.16653271303458397</c:v>
                </c:pt>
                <c:pt idx="106">
                  <c:v>0.16730462609810634</c:v>
                </c:pt>
                <c:pt idx="107">
                  <c:v>0.16839137536502435</c:v>
                </c:pt>
                <c:pt idx="108">
                  <c:v>0.16954957438562734</c:v>
                </c:pt>
                <c:pt idx="109">
                  <c:v>0.17063767690933931</c:v>
                </c:pt>
                <c:pt idx="110">
                  <c:v>0.171661384634028</c:v>
                </c:pt>
                <c:pt idx="111">
                  <c:v>0.17250515316991133</c:v>
                </c:pt>
                <c:pt idx="112">
                  <c:v>0.17338411402951434</c:v>
                </c:pt>
                <c:pt idx="113">
                  <c:v>0.17444923295488668</c:v>
                </c:pt>
                <c:pt idx="114">
                  <c:v>0.17546537957748032</c:v>
                </c:pt>
                <c:pt idx="115">
                  <c:v>0.17628705178874102</c:v>
                </c:pt>
                <c:pt idx="116">
                  <c:v>0.17716233304024534</c:v>
                </c:pt>
                <c:pt idx="117">
                  <c:v>0.17812548877926501</c:v>
                </c:pt>
                <c:pt idx="118">
                  <c:v>0.17922279255033066</c:v>
                </c:pt>
                <c:pt idx="119">
                  <c:v>0.18049600435242</c:v>
                </c:pt>
                <c:pt idx="120">
                  <c:v>0.18168960849999868</c:v>
                </c:pt>
                <c:pt idx="121">
                  <c:v>0.18259344653906071</c:v>
                </c:pt>
                <c:pt idx="122">
                  <c:v>0.18349789630247701</c:v>
                </c:pt>
                <c:pt idx="123">
                  <c:v>0.18454790426669698</c:v>
                </c:pt>
                <c:pt idx="124">
                  <c:v>0.18569360666233869</c:v>
                </c:pt>
                <c:pt idx="125">
                  <c:v>0.18682877029703768</c:v>
                </c:pt>
                <c:pt idx="126">
                  <c:v>0.18798795787398534</c:v>
                </c:pt>
                <c:pt idx="127">
                  <c:v>0.18916730105065302</c:v>
                </c:pt>
                <c:pt idx="128">
                  <c:v>0.19026948011695133</c:v>
                </c:pt>
                <c:pt idx="129">
                  <c:v>0.19136103379935698</c:v>
                </c:pt>
                <c:pt idx="130">
                  <c:v>0.19253457016641964</c:v>
                </c:pt>
                <c:pt idx="131">
                  <c:v>0.19377362167235099</c:v>
                </c:pt>
                <c:pt idx="132">
                  <c:v>0.19495536229326735</c:v>
                </c:pt>
                <c:pt idx="133">
                  <c:v>0.19610533856858067</c:v>
                </c:pt>
                <c:pt idx="134">
                  <c:v>0.19733268818989433</c:v>
                </c:pt>
                <c:pt idx="135">
                  <c:v>0.19862531617257531</c:v>
                </c:pt>
                <c:pt idx="136">
                  <c:v>0.19989078472067434</c:v>
                </c:pt>
                <c:pt idx="137">
                  <c:v>0.20107790201198064</c:v>
                </c:pt>
                <c:pt idx="138">
                  <c:v>0.20231560314500799</c:v>
                </c:pt>
                <c:pt idx="139">
                  <c:v>0.20362710777438967</c:v>
                </c:pt>
                <c:pt idx="140">
                  <c:v>0.20494748393194498</c:v>
                </c:pt>
                <c:pt idx="141">
                  <c:v>0.20625104161271132</c:v>
                </c:pt>
                <c:pt idx="142">
                  <c:v>0.20754347806794135</c:v>
                </c:pt>
                <c:pt idx="143">
                  <c:v>0.20879969796586131</c:v>
                </c:pt>
                <c:pt idx="144">
                  <c:v>0.21006591122081097</c:v>
                </c:pt>
                <c:pt idx="145">
                  <c:v>0.21142173366777869</c:v>
                </c:pt>
                <c:pt idx="146">
                  <c:v>0.212796649446198</c:v>
                </c:pt>
                <c:pt idx="147">
                  <c:v>0.21409270795390634</c:v>
                </c:pt>
                <c:pt idx="148">
                  <c:v>0.21544671690157333</c:v>
                </c:pt>
                <c:pt idx="149">
                  <c:v>0.21694334845707033</c:v>
                </c:pt>
                <c:pt idx="150">
                  <c:v>0.21852797633175866</c:v>
                </c:pt>
                <c:pt idx="151">
                  <c:v>0.22005798717542566</c:v>
                </c:pt>
                <c:pt idx="152">
                  <c:v>0.22151300173591867</c:v>
                </c:pt>
                <c:pt idx="153">
                  <c:v>0.222915906571412</c:v>
                </c:pt>
                <c:pt idx="154">
                  <c:v>0.22436196495063332</c:v>
                </c:pt>
                <c:pt idx="155">
                  <c:v>0.22580028959018569</c:v>
                </c:pt>
                <c:pt idx="156">
                  <c:v>0.22717542261143767</c:v>
                </c:pt>
                <c:pt idx="157">
                  <c:v>0.22858694096361765</c:v>
                </c:pt>
                <c:pt idx="158">
                  <c:v>0.23013463731405467</c:v>
                </c:pt>
                <c:pt idx="159">
                  <c:v>0.23170331572815431</c:v>
                </c:pt>
                <c:pt idx="160">
                  <c:v>0.23317009314950932</c:v>
                </c:pt>
                <c:pt idx="161">
                  <c:v>0.23461049952202298</c:v>
                </c:pt>
                <c:pt idx="162">
                  <c:v>0.2360913286766447</c:v>
                </c:pt>
                <c:pt idx="163">
                  <c:v>0.23763565386021268</c:v>
                </c:pt>
                <c:pt idx="164">
                  <c:v>0.23919474889499134</c:v>
                </c:pt>
                <c:pt idx="165">
                  <c:v>0.24066595526483334</c:v>
                </c:pt>
                <c:pt idx="166">
                  <c:v>0.24201770115973767</c:v>
                </c:pt>
                <c:pt idx="167">
                  <c:v>0.24339209534450301</c:v>
                </c:pt>
                <c:pt idx="168">
                  <c:v>0.24483643516085832</c:v>
                </c:pt>
                <c:pt idx="169">
                  <c:v>0.24627431803170566</c:v>
                </c:pt>
                <c:pt idx="170">
                  <c:v>0.24765456459660398</c:v>
                </c:pt>
                <c:pt idx="171">
                  <c:v>0.24910088461149735</c:v>
                </c:pt>
                <c:pt idx="172">
                  <c:v>0.25056951369039265</c:v>
                </c:pt>
                <c:pt idx="173">
                  <c:v>0.25191939562750937</c:v>
                </c:pt>
                <c:pt idx="174">
                  <c:v>0.25318723177421198</c:v>
                </c:pt>
                <c:pt idx="175">
                  <c:v>0.25444413210567601</c:v>
                </c:pt>
                <c:pt idx="176">
                  <c:v>0.25567393643088498</c:v>
                </c:pt>
                <c:pt idx="177">
                  <c:v>0.25686921633870896</c:v>
                </c:pt>
                <c:pt idx="178">
                  <c:v>0.25808837816727936</c:v>
                </c:pt>
                <c:pt idx="179">
                  <c:v>0.25930955032526631</c:v>
                </c:pt>
                <c:pt idx="180">
                  <c:v>0.26050905577525935</c:v>
                </c:pt>
                <c:pt idx="181">
                  <c:v>0.26172723663355435</c:v>
                </c:pt>
                <c:pt idx="182">
                  <c:v>0.26290298135995765</c:v>
                </c:pt>
                <c:pt idx="183">
                  <c:v>0.26393122766492566</c:v>
                </c:pt>
                <c:pt idx="184">
                  <c:v>0.26488381541883999</c:v>
                </c:pt>
                <c:pt idx="185">
                  <c:v>0.26584974038548032</c:v>
                </c:pt>
                <c:pt idx="186">
                  <c:v>0.26683596116882896</c:v>
                </c:pt>
                <c:pt idx="187">
                  <c:v>0.26777509095572866</c:v>
                </c:pt>
                <c:pt idx="188">
                  <c:v>0.26868964108696902</c:v>
                </c:pt>
                <c:pt idx="189">
                  <c:v>0.26961306376908634</c:v>
                </c:pt>
                <c:pt idx="190">
                  <c:v>0.27057173445498434</c:v>
                </c:pt>
                <c:pt idx="191">
                  <c:v>0.27153732171636097</c:v>
                </c:pt>
                <c:pt idx="192">
                  <c:v>0.27244878153316665</c:v>
                </c:pt>
                <c:pt idx="193">
                  <c:v>0.27325940410561866</c:v>
                </c:pt>
                <c:pt idx="194">
                  <c:v>0.27411413024655035</c:v>
                </c:pt>
                <c:pt idx="195">
                  <c:v>0.27500914611125205</c:v>
                </c:pt>
                <c:pt idx="196">
                  <c:v>0.27574015409163039</c:v>
                </c:pt>
                <c:pt idx="197">
                  <c:v>0.27635762330955466</c:v>
                </c:pt>
                <c:pt idx="198">
                  <c:v>0.27702932611376901</c:v>
                </c:pt>
                <c:pt idx="199">
                  <c:v>0.2777479154374583</c:v>
                </c:pt>
                <c:pt idx="200">
                  <c:v>0.27844216675321398</c:v>
                </c:pt>
                <c:pt idx="201">
                  <c:v>0.27913937904302405</c:v>
                </c:pt>
                <c:pt idx="202">
                  <c:v>0.27976981856984634</c:v>
                </c:pt>
                <c:pt idx="203">
                  <c:v>0.280330060965234</c:v>
                </c:pt>
                <c:pt idx="204">
                  <c:v>0.28101756406889566</c:v>
                </c:pt>
                <c:pt idx="205">
                  <c:v>0.28182226919122272</c:v>
                </c:pt>
                <c:pt idx="206">
                  <c:v>0.2825422874773233</c:v>
                </c:pt>
                <c:pt idx="207">
                  <c:v>0.28316635154655795</c:v>
                </c:pt>
                <c:pt idx="208">
                  <c:v>0.28373313421181934</c:v>
                </c:pt>
                <c:pt idx="209">
                  <c:v>0.28422383461983897</c:v>
                </c:pt>
                <c:pt idx="210">
                  <c:v>0.28471709496147662</c:v>
                </c:pt>
                <c:pt idx="211">
                  <c:v>0.28537103224310634</c:v>
                </c:pt>
                <c:pt idx="212">
                  <c:v>0.28615914214922233</c:v>
                </c:pt>
                <c:pt idx="213">
                  <c:v>0.28677513288918199</c:v>
                </c:pt>
                <c:pt idx="214">
                  <c:v>0.28727070239429531</c:v>
                </c:pt>
                <c:pt idx="215">
                  <c:v>0.28780305759265834</c:v>
                </c:pt>
                <c:pt idx="216">
                  <c:v>0.28836218312435435</c:v>
                </c:pt>
                <c:pt idx="217">
                  <c:v>0.28891180359627167</c:v>
                </c:pt>
                <c:pt idx="218">
                  <c:v>0.28952468711527968</c:v>
                </c:pt>
                <c:pt idx="219">
                  <c:v>0.29017159780941837</c:v>
                </c:pt>
                <c:pt idx="220">
                  <c:v>0.29076156820069665</c:v>
                </c:pt>
                <c:pt idx="221">
                  <c:v>0.29131679620310363</c:v>
                </c:pt>
                <c:pt idx="222">
                  <c:v>0.29182566780468466</c:v>
                </c:pt>
                <c:pt idx="223">
                  <c:v>0.29235719317991465</c:v>
                </c:pt>
                <c:pt idx="224">
                  <c:v>0.29296162797816533</c:v>
                </c:pt>
                <c:pt idx="225">
                  <c:v>0.29356153327000334</c:v>
                </c:pt>
                <c:pt idx="226">
                  <c:v>0.29412269835300664</c:v>
                </c:pt>
                <c:pt idx="227">
                  <c:v>0.29472284281267369</c:v>
                </c:pt>
                <c:pt idx="228">
                  <c:v>0.2953503261944333</c:v>
                </c:pt>
                <c:pt idx="229">
                  <c:v>0.29599976357459062</c:v>
                </c:pt>
                <c:pt idx="230">
                  <c:v>0.29654306110505035</c:v>
                </c:pt>
                <c:pt idx="231">
                  <c:v>0.29695129538394532</c:v>
                </c:pt>
                <c:pt idx="232">
                  <c:v>0.297442413442428</c:v>
                </c:pt>
                <c:pt idx="233">
                  <c:v>0.29803329014257235</c:v>
                </c:pt>
                <c:pt idx="234">
                  <c:v>0.298563029367171</c:v>
                </c:pt>
                <c:pt idx="235">
                  <c:v>0.29905739699564599</c:v>
                </c:pt>
                <c:pt idx="236">
                  <c:v>0.299664148093709</c:v>
                </c:pt>
                <c:pt idx="237">
                  <c:v>0.30026977119569431</c:v>
                </c:pt>
                <c:pt idx="238">
                  <c:v>0.30083282776111298</c:v>
                </c:pt>
                <c:pt idx="239">
                  <c:v>0.3013877080034903</c:v>
                </c:pt>
                <c:pt idx="240">
                  <c:v>0.30189159918021435</c:v>
                </c:pt>
                <c:pt idx="241">
                  <c:v>0.30234621672389334</c:v>
                </c:pt>
                <c:pt idx="242">
                  <c:v>0.30280538985738331</c:v>
                </c:pt>
                <c:pt idx="243">
                  <c:v>0.30335371089543367</c:v>
                </c:pt>
                <c:pt idx="244">
                  <c:v>0.30397099813648332</c:v>
                </c:pt>
                <c:pt idx="245">
                  <c:v>0.30456720636305373</c:v>
                </c:pt>
                <c:pt idx="246">
                  <c:v>0.30519412729880663</c:v>
                </c:pt>
                <c:pt idx="247">
                  <c:v>0.30581096986409634</c:v>
                </c:pt>
                <c:pt idx="248">
                  <c:v>0.30629808587806501</c:v>
                </c:pt>
                <c:pt idx="249">
                  <c:v>0.30671056818556569</c:v>
                </c:pt>
                <c:pt idx="250">
                  <c:v>0.30723072238568899</c:v>
                </c:pt>
                <c:pt idx="251">
                  <c:v>0.30783115599612837</c:v>
                </c:pt>
                <c:pt idx="252">
                  <c:v>0.30836097759035064</c:v>
                </c:pt>
                <c:pt idx="253">
                  <c:v>0.30891315954287296</c:v>
                </c:pt>
                <c:pt idx="254">
                  <c:v>0.30951961306008169</c:v>
                </c:pt>
                <c:pt idx="255">
                  <c:v>0.31010162716640566</c:v>
                </c:pt>
                <c:pt idx="256">
                  <c:v>0.31061962263817938</c:v>
                </c:pt>
                <c:pt idx="257">
                  <c:v>0.31114827060295602</c:v>
                </c:pt>
                <c:pt idx="258">
                  <c:v>0.31172797767210031</c:v>
                </c:pt>
                <c:pt idx="259">
                  <c:v>0.31229496161592762</c:v>
                </c:pt>
                <c:pt idx="260">
                  <c:v>0.31286318011474862</c:v>
                </c:pt>
                <c:pt idx="261">
                  <c:v>0.31345578527723333</c:v>
                </c:pt>
                <c:pt idx="262">
                  <c:v>0.31405281585712069</c:v>
                </c:pt>
                <c:pt idx="263">
                  <c:v>0.31460873580691567</c:v>
                </c:pt>
                <c:pt idx="264">
                  <c:v>0.31514599607637667</c:v>
                </c:pt>
                <c:pt idx="265">
                  <c:v>0.31573161431747271</c:v>
                </c:pt>
                <c:pt idx="266">
                  <c:v>0.31635494095993</c:v>
                </c:pt>
                <c:pt idx="267">
                  <c:v>0.316968446131001</c:v>
                </c:pt>
                <c:pt idx="268">
                  <c:v>0.31754083137612898</c:v>
                </c:pt>
                <c:pt idx="269">
                  <c:v>0.31806120802886834</c:v>
                </c:pt>
                <c:pt idx="270">
                  <c:v>0.31857824633912868</c:v>
                </c:pt>
                <c:pt idx="271">
                  <c:v>0.31916595087107302</c:v>
                </c:pt>
                <c:pt idx="272">
                  <c:v>0.31982802959530698</c:v>
                </c:pt>
                <c:pt idx="273">
                  <c:v>0.32046494811022103</c:v>
                </c:pt>
                <c:pt idx="274">
                  <c:v>0.32104881530794765</c:v>
                </c:pt>
                <c:pt idx="275">
                  <c:v>0.32164724273293532</c:v>
                </c:pt>
                <c:pt idx="276">
                  <c:v>0.32228870621308264</c:v>
                </c:pt>
                <c:pt idx="277">
                  <c:v>0.32292932215154962</c:v>
                </c:pt>
                <c:pt idx="278">
                  <c:v>0.323512188972156</c:v>
                </c:pt>
                <c:pt idx="279">
                  <c:v>0.32405767064684765</c:v>
                </c:pt>
                <c:pt idx="280">
                  <c:v>0.324636529053206</c:v>
                </c:pt>
                <c:pt idx="281">
                  <c:v>0.32529108260020234</c:v>
                </c:pt>
                <c:pt idx="282">
                  <c:v>0.32592257732904834</c:v>
                </c:pt>
                <c:pt idx="283">
                  <c:v>0.32650989629912902</c:v>
                </c:pt>
                <c:pt idx="284">
                  <c:v>0.32711422255814732</c:v>
                </c:pt>
                <c:pt idx="285">
                  <c:v>0.32777228440232764</c:v>
                </c:pt>
                <c:pt idx="286">
                  <c:v>0.32835664101847234</c:v>
                </c:pt>
                <c:pt idx="287">
                  <c:v>0.32888219601351731</c:v>
                </c:pt>
                <c:pt idx="288">
                  <c:v>0.32949993060755428</c:v>
                </c:pt>
                <c:pt idx="289">
                  <c:v>0.330173849562997</c:v>
                </c:pt>
                <c:pt idx="290">
                  <c:v>0.33082056740038168</c:v>
                </c:pt>
                <c:pt idx="291">
                  <c:v>0.33145447578235804</c:v>
                </c:pt>
                <c:pt idx="292">
                  <c:v>0.33209993281647437</c:v>
                </c:pt>
                <c:pt idx="293">
                  <c:v>0.33270081831376969</c:v>
                </c:pt>
                <c:pt idx="294">
                  <c:v>0.33329294464579368</c:v>
                </c:pt>
                <c:pt idx="295">
                  <c:v>0.33395483402884069</c:v>
                </c:pt>
                <c:pt idx="296">
                  <c:v>0.33462902450981297</c:v>
                </c:pt>
                <c:pt idx="297">
                  <c:v>0.33526782954772799</c:v>
                </c:pt>
                <c:pt idx="298">
                  <c:v>0.33585563802044999</c:v>
                </c:pt>
                <c:pt idx="299">
                  <c:v>0.33643583972427266</c:v>
                </c:pt>
                <c:pt idx="300">
                  <c:v>0.33704348007608825</c:v>
                </c:pt>
                <c:pt idx="301">
                  <c:v>0.33767492157990936</c:v>
                </c:pt>
                <c:pt idx="302">
                  <c:v>0.33828610240240065</c:v>
                </c:pt>
                <c:pt idx="303">
                  <c:v>0.33887891535002668</c:v>
                </c:pt>
                <c:pt idx="304">
                  <c:v>0.33947462019693164</c:v>
                </c:pt>
                <c:pt idx="305">
                  <c:v>0.34009206552443899</c:v>
                </c:pt>
                <c:pt idx="306">
                  <c:v>0.34068153894871966</c:v>
                </c:pt>
                <c:pt idx="307">
                  <c:v>0.34123807417757163</c:v>
                </c:pt>
                <c:pt idx="308">
                  <c:v>0.34185033556964201</c:v>
                </c:pt>
                <c:pt idx="309">
                  <c:v>0.34248726427131199</c:v>
                </c:pt>
                <c:pt idx="310">
                  <c:v>0.34307812258111664</c:v>
                </c:pt>
                <c:pt idx="311">
                  <c:v>0.34364203124227671</c:v>
                </c:pt>
                <c:pt idx="312">
                  <c:v>0.344243289335185</c:v>
                </c:pt>
                <c:pt idx="313">
                  <c:v>0.34484946807338268</c:v>
                </c:pt>
                <c:pt idx="314">
                  <c:v>0.34544722934887867</c:v>
                </c:pt>
                <c:pt idx="315">
                  <c:v>0.34603429202696862</c:v>
                </c:pt>
                <c:pt idx="316">
                  <c:v>0.34659305361378095</c:v>
                </c:pt>
                <c:pt idx="317">
                  <c:v>0.34715806631577834</c:v>
                </c:pt>
                <c:pt idx="318">
                  <c:v>0.34778008624677265</c:v>
                </c:pt>
                <c:pt idx="319">
                  <c:v>0.34838079842259667</c:v>
                </c:pt>
                <c:pt idx="320">
                  <c:v>0.34893717226105037</c:v>
                </c:pt>
                <c:pt idx="321">
                  <c:v>0.34951445249015861</c:v>
                </c:pt>
                <c:pt idx="322">
                  <c:v>0.35006788027597963</c:v>
                </c:pt>
                <c:pt idx="323">
                  <c:v>0.3505786899677063</c:v>
                </c:pt>
                <c:pt idx="324">
                  <c:v>0.351129037019974</c:v>
                </c:pt>
                <c:pt idx="325">
                  <c:v>0.35176310778444003</c:v>
                </c:pt>
                <c:pt idx="326">
                  <c:v>0.35235753275364862</c:v>
                </c:pt>
                <c:pt idx="327">
                  <c:v>0.35286569352238173</c:v>
                </c:pt>
                <c:pt idx="328">
                  <c:v>0.35331103443991463</c:v>
                </c:pt>
                <c:pt idx="329">
                  <c:v>0.35377374599831568</c:v>
                </c:pt>
                <c:pt idx="330">
                  <c:v>0.35431561995858435</c:v>
                </c:pt>
                <c:pt idx="331">
                  <c:v>0.35489914608232936</c:v>
                </c:pt>
                <c:pt idx="332">
                  <c:v>0.35547509884888734</c:v>
                </c:pt>
                <c:pt idx="333">
                  <c:v>0.35602897568344166</c:v>
                </c:pt>
                <c:pt idx="334">
                  <c:v>0.35653172546526868</c:v>
                </c:pt>
                <c:pt idx="335">
                  <c:v>0.35702326278273394</c:v>
                </c:pt>
                <c:pt idx="336">
                  <c:v>0.35754560064229834</c:v>
                </c:pt>
                <c:pt idx="337">
                  <c:v>0.35806683151421437</c:v>
                </c:pt>
                <c:pt idx="338">
                  <c:v>0.35856819229552833</c:v>
                </c:pt>
                <c:pt idx="339">
                  <c:v>0.35908903601238001</c:v>
                </c:pt>
                <c:pt idx="340">
                  <c:v>0.35958700875889066</c:v>
                </c:pt>
                <c:pt idx="341">
                  <c:v>0.360009726024279</c:v>
                </c:pt>
                <c:pt idx="342">
                  <c:v>0.36042901143096467</c:v>
                </c:pt>
                <c:pt idx="343">
                  <c:v>0.36088464550835803</c:v>
                </c:pt>
                <c:pt idx="344">
                  <c:v>0.36135949749718738</c:v>
                </c:pt>
                <c:pt idx="345">
                  <c:v>0.36180576346356103</c:v>
                </c:pt>
                <c:pt idx="346">
                  <c:v>0.36223522704455235</c:v>
                </c:pt>
                <c:pt idx="347">
                  <c:v>0.36264791391199031</c:v>
                </c:pt>
                <c:pt idx="348">
                  <c:v>0.36301951836904395</c:v>
                </c:pt>
                <c:pt idx="349">
                  <c:v>0.36341553390777032</c:v>
                </c:pt>
                <c:pt idx="350">
                  <c:v>0.36388280278361401</c:v>
                </c:pt>
                <c:pt idx="351">
                  <c:v>0.36438200707802099</c:v>
                </c:pt>
                <c:pt idx="352">
                  <c:v>0.36482023049498397</c:v>
                </c:pt>
                <c:pt idx="353">
                  <c:v>0.36521709862332896</c:v>
                </c:pt>
                <c:pt idx="354">
                  <c:v>0.36561477327542496</c:v>
                </c:pt>
                <c:pt idx="355">
                  <c:v>0.36600215936152064</c:v>
                </c:pt>
                <c:pt idx="356">
                  <c:v>0.36634250665643764</c:v>
                </c:pt>
                <c:pt idx="357">
                  <c:v>0.36665907894383171</c:v>
                </c:pt>
                <c:pt idx="358">
                  <c:v>0.36705058104382632</c:v>
                </c:pt>
                <c:pt idx="359">
                  <c:v>0.36747680819323164</c:v>
                </c:pt>
                <c:pt idx="360">
                  <c:v>0.3678430605525877</c:v>
                </c:pt>
                <c:pt idx="361">
                  <c:v>0.3681247258585007</c:v>
                </c:pt>
                <c:pt idx="362">
                  <c:v>0.36846235965501634</c:v>
                </c:pt>
                <c:pt idx="363">
                  <c:v>0.36884842803192469</c:v>
                </c:pt>
                <c:pt idx="364">
                  <c:v>0.36921210691699935</c:v>
                </c:pt>
                <c:pt idx="365">
                  <c:v>0.36955952794969765</c:v>
                </c:pt>
                <c:pt idx="366">
                  <c:v>0.36992954134827</c:v>
                </c:pt>
                <c:pt idx="367">
                  <c:v>0.37028594323894631</c:v>
                </c:pt>
                <c:pt idx="368">
                  <c:v>0.37057561251750704</c:v>
                </c:pt>
                <c:pt idx="369">
                  <c:v>0.37085725206467163</c:v>
                </c:pt>
                <c:pt idx="370">
                  <c:v>0.37117897008729334</c:v>
                </c:pt>
                <c:pt idx="371">
                  <c:v>0.37155427868580504</c:v>
                </c:pt>
                <c:pt idx="372">
                  <c:v>0.37194684034829867</c:v>
                </c:pt>
                <c:pt idx="373">
                  <c:v>0.37226785291521569</c:v>
                </c:pt>
                <c:pt idx="374">
                  <c:v>0.37249592808906362</c:v>
                </c:pt>
                <c:pt idx="375">
                  <c:v>0.37281298641970334</c:v>
                </c:pt>
                <c:pt idx="376">
                  <c:v>0.37319408414129168</c:v>
                </c:pt>
                <c:pt idx="377">
                  <c:v>0.37351295172008364</c:v>
                </c:pt>
                <c:pt idx="378">
                  <c:v>0.37377545623221703</c:v>
                </c:pt>
                <c:pt idx="379">
                  <c:v>0.37409822197992537</c:v>
                </c:pt>
                <c:pt idx="380">
                  <c:v>0.37444049775635929</c:v>
                </c:pt>
                <c:pt idx="381">
                  <c:v>0.37476402122620361</c:v>
                </c:pt>
                <c:pt idx="382">
                  <c:v>0.37505902988949202</c:v>
                </c:pt>
                <c:pt idx="383">
                  <c:v>0.37530937859169938</c:v>
                </c:pt>
                <c:pt idx="384">
                  <c:v>0.37556110478813798</c:v>
                </c:pt>
                <c:pt idx="385">
                  <c:v>0.37584892361929328</c:v>
                </c:pt>
                <c:pt idx="386">
                  <c:v>0.37614572228295762</c:v>
                </c:pt>
                <c:pt idx="387">
                  <c:v>0.37644093371292398</c:v>
                </c:pt>
                <c:pt idx="388">
                  <c:v>0.37670826219905701</c:v>
                </c:pt>
                <c:pt idx="389">
                  <c:v>0.37697648975155301</c:v>
                </c:pt>
                <c:pt idx="390">
                  <c:v>0.37727051893300967</c:v>
                </c:pt>
                <c:pt idx="391">
                  <c:v>0.377564182016005</c:v>
                </c:pt>
                <c:pt idx="392">
                  <c:v>0.37786389069059628</c:v>
                </c:pt>
                <c:pt idx="393">
                  <c:v>0.37815957985969867</c:v>
                </c:pt>
                <c:pt idx="394">
                  <c:v>0.37839651506252331</c:v>
                </c:pt>
                <c:pt idx="395">
                  <c:v>0.37858747881643734</c:v>
                </c:pt>
                <c:pt idx="396">
                  <c:v>0.37882115932144472</c:v>
                </c:pt>
                <c:pt idx="397">
                  <c:v>0.37908008410271266</c:v>
                </c:pt>
                <c:pt idx="398">
                  <c:v>0.37931731535093238</c:v>
                </c:pt>
                <c:pt idx="399">
                  <c:v>0.37953526580267866</c:v>
                </c:pt>
                <c:pt idx="400">
                  <c:v>0.37979427628512169</c:v>
                </c:pt>
                <c:pt idx="401">
                  <c:v>0.38013289455621901</c:v>
                </c:pt>
                <c:pt idx="402">
                  <c:v>0.38043093280351631</c:v>
                </c:pt>
                <c:pt idx="403">
                  <c:v>0.38066348707298436</c:v>
                </c:pt>
                <c:pt idx="404">
                  <c:v>0.38088240271814938</c:v>
                </c:pt>
                <c:pt idx="405">
                  <c:v>0.38106856530794664</c:v>
                </c:pt>
                <c:pt idx="406">
                  <c:v>0.38124146757631566</c:v>
                </c:pt>
                <c:pt idx="407">
                  <c:v>0.38148146497842766</c:v>
                </c:pt>
                <c:pt idx="408">
                  <c:v>0.38175568325505199</c:v>
                </c:pt>
                <c:pt idx="409">
                  <c:v>0.38193113275049528</c:v>
                </c:pt>
                <c:pt idx="410">
                  <c:v>0.38210514880699797</c:v>
                </c:pt>
                <c:pt idx="411">
                  <c:v>0.38236669461054068</c:v>
                </c:pt>
                <c:pt idx="412">
                  <c:v>0.38270027254837569</c:v>
                </c:pt>
                <c:pt idx="413">
                  <c:v>0.38298273451033499</c:v>
                </c:pt>
                <c:pt idx="414">
                  <c:v>0.38315285504241969</c:v>
                </c:pt>
                <c:pt idx="415">
                  <c:v>0.38326027781127542</c:v>
                </c:pt>
                <c:pt idx="416">
                  <c:v>0.38344178144953767</c:v>
                </c:pt>
                <c:pt idx="417">
                  <c:v>0.38367042204817065</c:v>
                </c:pt>
                <c:pt idx="418">
                  <c:v>0.38386180324215236</c:v>
                </c:pt>
                <c:pt idx="419">
                  <c:v>0.38404249282995101</c:v>
                </c:pt>
                <c:pt idx="420">
                  <c:v>0.38421589083038832</c:v>
                </c:pt>
                <c:pt idx="421">
                  <c:v>0.38435914980973268</c:v>
                </c:pt>
                <c:pt idx="422">
                  <c:v>0.38452946173045371</c:v>
                </c:pt>
                <c:pt idx="423">
                  <c:v>0.38476449804351964</c:v>
                </c:pt>
                <c:pt idx="424">
                  <c:v>0.38496042490464699</c:v>
                </c:pt>
                <c:pt idx="425">
                  <c:v>0.38506971252132799</c:v>
                </c:pt>
                <c:pt idx="426">
                  <c:v>0.38527344891988635</c:v>
                </c:pt>
                <c:pt idx="427">
                  <c:v>0.38555561625209861</c:v>
                </c:pt>
                <c:pt idx="428">
                  <c:v>0.38579339753139802</c:v>
                </c:pt>
                <c:pt idx="429">
                  <c:v>0.38590616134981198</c:v>
                </c:pt>
                <c:pt idx="430">
                  <c:v>0.38606937394449803</c:v>
                </c:pt>
                <c:pt idx="431">
                  <c:v>0.3863188685277173</c:v>
                </c:pt>
                <c:pt idx="432">
                  <c:v>0.38652887234805666</c:v>
                </c:pt>
                <c:pt idx="433">
                  <c:v>0.38664680760818398</c:v>
                </c:pt>
                <c:pt idx="434">
                  <c:v>0.38677099716301866</c:v>
                </c:pt>
                <c:pt idx="435">
                  <c:v>0.38693726744427298</c:v>
                </c:pt>
                <c:pt idx="436">
                  <c:v>0.38702216886241264</c:v>
                </c:pt>
                <c:pt idx="437">
                  <c:v>0.38710924863792995</c:v>
                </c:pt>
                <c:pt idx="438">
                  <c:v>0.38728410623642068</c:v>
                </c:pt>
                <c:pt idx="439">
                  <c:v>0.38749497430849367</c:v>
                </c:pt>
                <c:pt idx="440">
                  <c:v>0.38765548747861972</c:v>
                </c:pt>
                <c:pt idx="441">
                  <c:v>0.38779591836273636</c:v>
                </c:pt>
                <c:pt idx="442">
                  <c:v>0.38793253876146133</c:v>
                </c:pt>
                <c:pt idx="443">
                  <c:v>0.38803282206833772</c:v>
                </c:pt>
                <c:pt idx="444">
                  <c:v>0.38816955864302666</c:v>
                </c:pt>
                <c:pt idx="445">
                  <c:v>0.38836706965858503</c:v>
                </c:pt>
                <c:pt idx="446">
                  <c:v>0.38856543237937674</c:v>
                </c:pt>
                <c:pt idx="447">
                  <c:v>0.38873055446182431</c:v>
                </c:pt>
                <c:pt idx="448">
                  <c:v>0.38885846075447567</c:v>
                </c:pt>
                <c:pt idx="449">
                  <c:v>0.38895682065205167</c:v>
                </c:pt>
                <c:pt idx="450">
                  <c:v>0.38908269976221632</c:v>
                </c:pt>
                <c:pt idx="451">
                  <c:v>0.38926643061098004</c:v>
                </c:pt>
                <c:pt idx="452">
                  <c:v>0.38946420820143168</c:v>
                </c:pt>
                <c:pt idx="453">
                  <c:v>0.38960929563670033</c:v>
                </c:pt>
                <c:pt idx="454">
                  <c:v>0.38966006820857335</c:v>
                </c:pt>
                <c:pt idx="455">
                  <c:v>0.38970878625485827</c:v>
                </c:pt>
                <c:pt idx="456">
                  <c:v>0.38993275624977192</c:v>
                </c:pt>
                <c:pt idx="457">
                  <c:v>0.39019855419573468</c:v>
                </c:pt>
                <c:pt idx="458">
                  <c:v>0.39035054064851199</c:v>
                </c:pt>
                <c:pt idx="459">
                  <c:v>0.39043030040666166</c:v>
                </c:pt>
                <c:pt idx="460">
                  <c:v>0.390569487934111</c:v>
                </c:pt>
                <c:pt idx="461">
                  <c:v>0.39073182311399535</c:v>
                </c:pt>
                <c:pt idx="462">
                  <c:v>0.39089167918812467</c:v>
                </c:pt>
                <c:pt idx="463">
                  <c:v>0.39098560581934366</c:v>
                </c:pt>
                <c:pt idx="464">
                  <c:v>0.39112310286214563</c:v>
                </c:pt>
                <c:pt idx="465">
                  <c:v>0.39133809774044431</c:v>
                </c:pt>
                <c:pt idx="466">
                  <c:v>0.39150085023775</c:v>
                </c:pt>
                <c:pt idx="467">
                  <c:v>0.39151287340886237</c:v>
                </c:pt>
                <c:pt idx="468">
                  <c:v>0.39157727754187932</c:v>
                </c:pt>
                <c:pt idx="469">
                  <c:v>0.39175168444772829</c:v>
                </c:pt>
                <c:pt idx="470">
                  <c:v>0.39194394972021801</c:v>
                </c:pt>
                <c:pt idx="471">
                  <c:v>0.39208125385214165</c:v>
                </c:pt>
                <c:pt idx="472">
                  <c:v>0.39216714238368794</c:v>
                </c:pt>
                <c:pt idx="473">
                  <c:v>0.39223381729815937</c:v>
                </c:pt>
                <c:pt idx="474">
                  <c:v>0.39222814669091965</c:v>
                </c:pt>
                <c:pt idx="475">
                  <c:v>0.39223560664186397</c:v>
                </c:pt>
                <c:pt idx="476">
                  <c:v>0.39239565138356269</c:v>
                </c:pt>
                <c:pt idx="477">
                  <c:v>0.39271912753707933</c:v>
                </c:pt>
                <c:pt idx="478">
                  <c:v>0.39293058696601629</c:v>
                </c:pt>
                <c:pt idx="479">
                  <c:v>0.39298157209037837</c:v>
                </c:pt>
                <c:pt idx="480">
                  <c:v>0.39300874128228536</c:v>
                </c:pt>
                <c:pt idx="481">
                  <c:v>0.39316864745911601</c:v>
                </c:pt>
                <c:pt idx="482">
                  <c:v>0.39337318548680394</c:v>
                </c:pt>
                <c:pt idx="483">
                  <c:v>0.39349823016339175</c:v>
                </c:pt>
                <c:pt idx="484">
                  <c:v>0.39350978406970399</c:v>
                </c:pt>
                <c:pt idx="485">
                  <c:v>0.39356177294253097</c:v>
                </c:pt>
                <c:pt idx="486">
                  <c:v>0.39372019219040566</c:v>
                </c:pt>
                <c:pt idx="487">
                  <c:v>0.39393271364639038</c:v>
                </c:pt>
                <c:pt idx="488">
                  <c:v>0.39410237568815804</c:v>
                </c:pt>
                <c:pt idx="489">
                  <c:v>0.39422418739654663</c:v>
                </c:pt>
                <c:pt idx="490">
                  <c:v>0.3943063046187763</c:v>
                </c:pt>
                <c:pt idx="491">
                  <c:v>0.39435850206367501</c:v>
                </c:pt>
                <c:pt idx="492">
                  <c:v>0.39443089161766492</c:v>
                </c:pt>
                <c:pt idx="493">
                  <c:v>0.39454303573516336</c:v>
                </c:pt>
                <c:pt idx="494">
                  <c:v>0.39468188990203662</c:v>
                </c:pt>
                <c:pt idx="495">
                  <c:v>0.39485126400764864</c:v>
                </c:pt>
                <c:pt idx="496">
                  <c:v>0.39501729709492439</c:v>
                </c:pt>
                <c:pt idx="497">
                  <c:v>0.39510992879834994</c:v>
                </c:pt>
                <c:pt idx="498">
                  <c:v>0.39509469817707066</c:v>
                </c:pt>
                <c:pt idx="499">
                  <c:v>0.39510549061179501</c:v>
                </c:pt>
                <c:pt idx="500">
                  <c:v>0.39528961299193527</c:v>
                </c:pt>
                <c:pt idx="501">
                  <c:v>0.39564519437913237</c:v>
                </c:pt>
                <c:pt idx="502">
                  <c:v>0.39580399258214366</c:v>
                </c:pt>
                <c:pt idx="503">
                  <c:v>0.39580076734120601</c:v>
                </c:pt>
                <c:pt idx="504">
                  <c:v>0.39587162855528435</c:v>
                </c:pt>
                <c:pt idx="505">
                  <c:v>0.39607605783021765</c:v>
                </c:pt>
                <c:pt idx="506">
                  <c:v>0.39621110130189868</c:v>
                </c:pt>
                <c:pt idx="507">
                  <c:v>0.39628192436932536</c:v>
                </c:pt>
                <c:pt idx="508">
                  <c:v>0.39635122881221063</c:v>
                </c:pt>
                <c:pt idx="509">
                  <c:v>0.39650943875739703</c:v>
                </c:pt>
                <c:pt idx="510">
                  <c:v>0.39673237143080198</c:v>
                </c:pt>
                <c:pt idx="511">
                  <c:v>0.39693331043792934</c:v>
                </c:pt>
                <c:pt idx="512">
                  <c:v>0.39715168538295131</c:v>
                </c:pt>
                <c:pt idx="513">
                  <c:v>0.39736498434724971</c:v>
                </c:pt>
                <c:pt idx="514">
                  <c:v>0.3975153427414857</c:v>
                </c:pt>
                <c:pt idx="515">
                  <c:v>0.39767230524036529</c:v>
                </c:pt>
                <c:pt idx="516">
                  <c:v>0.39791808658998901</c:v>
                </c:pt>
                <c:pt idx="517">
                  <c:v>0.39813950850144203</c:v>
                </c:pt>
                <c:pt idx="518">
                  <c:v>0.39829525188840664</c:v>
                </c:pt>
                <c:pt idx="519">
                  <c:v>0.39837300527632369</c:v>
                </c:pt>
                <c:pt idx="520">
                  <c:v>0.3984936675107123</c:v>
                </c:pt>
                <c:pt idx="521">
                  <c:v>0.39871286171967002</c:v>
                </c:pt>
                <c:pt idx="522">
                  <c:v>0.39891011005762228</c:v>
                </c:pt>
                <c:pt idx="523">
                  <c:v>0.39892029326332495</c:v>
                </c:pt>
                <c:pt idx="524">
                  <c:v>0.39900081767793566</c:v>
                </c:pt>
                <c:pt idx="525">
                  <c:v>0.39927102682662302</c:v>
                </c:pt>
                <c:pt idx="526">
                  <c:v>0.39960162376538833</c:v>
                </c:pt>
                <c:pt idx="527">
                  <c:v>0.39985616824435971</c:v>
                </c:pt>
                <c:pt idx="528">
                  <c:v>0.40000060462987136</c:v>
                </c:pt>
                <c:pt idx="529">
                  <c:v>0.40008221113946535</c:v>
                </c:pt>
                <c:pt idx="530">
                  <c:v>0.40025703584859063</c:v>
                </c:pt>
                <c:pt idx="531">
                  <c:v>0.40055324802688536</c:v>
                </c:pt>
                <c:pt idx="532">
                  <c:v>0.40084512567877734</c:v>
                </c:pt>
                <c:pt idx="533">
                  <c:v>0.40102888063528597</c:v>
                </c:pt>
                <c:pt idx="534">
                  <c:v>0.40114443126659433</c:v>
                </c:pt>
                <c:pt idx="535">
                  <c:v>0.40133457365643199</c:v>
                </c:pt>
                <c:pt idx="536">
                  <c:v>0.40163623134623899</c:v>
                </c:pt>
                <c:pt idx="537">
                  <c:v>0.40178281379486763</c:v>
                </c:pt>
                <c:pt idx="538">
                  <c:v>0.40175660127343038</c:v>
                </c:pt>
                <c:pt idx="539">
                  <c:v>0.40181803644862368</c:v>
                </c:pt>
                <c:pt idx="540">
                  <c:v>0.40211967535585669</c:v>
                </c:pt>
                <c:pt idx="541">
                  <c:v>0.40245222977629602</c:v>
                </c:pt>
                <c:pt idx="542">
                  <c:v>0.40267033688860771</c:v>
                </c:pt>
                <c:pt idx="543">
                  <c:v>0.40274345597434741</c:v>
                </c:pt>
                <c:pt idx="544">
                  <c:v>0.40283921576151632</c:v>
                </c:pt>
                <c:pt idx="545">
                  <c:v>0.40305336769831501</c:v>
                </c:pt>
                <c:pt idx="546">
                  <c:v>0.40328726763416328</c:v>
                </c:pt>
                <c:pt idx="547">
                  <c:v>0.40347129376868568</c:v>
                </c:pt>
                <c:pt idx="548">
                  <c:v>0.40372249983543734</c:v>
                </c:pt>
                <c:pt idx="549">
                  <c:v>0.40401118798231866</c:v>
                </c:pt>
                <c:pt idx="550">
                  <c:v>0.40427095499500604</c:v>
                </c:pt>
                <c:pt idx="551">
                  <c:v>0.40446488490241467</c:v>
                </c:pt>
                <c:pt idx="552">
                  <c:v>0.40463028883582064</c:v>
                </c:pt>
                <c:pt idx="553">
                  <c:v>0.40481153597014402</c:v>
                </c:pt>
                <c:pt idx="554">
                  <c:v>0.4050125009631243</c:v>
                </c:pt>
                <c:pt idx="555">
                  <c:v>0.40516105738015895</c:v>
                </c:pt>
                <c:pt idx="556">
                  <c:v>0.40535835133384607</c:v>
                </c:pt>
                <c:pt idx="557">
                  <c:v>0.40559021816128399</c:v>
                </c:pt>
                <c:pt idx="558">
                  <c:v>0.405700287830766</c:v>
                </c:pt>
                <c:pt idx="559">
                  <c:v>0.40568305678486832</c:v>
                </c:pt>
                <c:pt idx="560">
                  <c:v>0.40582803949325968</c:v>
                </c:pt>
                <c:pt idx="561">
                  <c:v>0.40618758771572666</c:v>
                </c:pt>
                <c:pt idx="562">
                  <c:v>0.40647105636525732</c:v>
                </c:pt>
                <c:pt idx="563">
                  <c:v>0.40655321818437667</c:v>
                </c:pt>
                <c:pt idx="564">
                  <c:v>0.40659939813444829</c:v>
                </c:pt>
                <c:pt idx="565">
                  <c:v>0.40681874336690033</c:v>
                </c:pt>
                <c:pt idx="566">
                  <c:v>0.40714555386481632</c:v>
                </c:pt>
                <c:pt idx="567">
                  <c:v>0.40743214053463239</c:v>
                </c:pt>
                <c:pt idx="568">
                  <c:v>0.40763006698479098</c:v>
                </c:pt>
                <c:pt idx="569">
                  <c:v>0.40779617760734438</c:v>
                </c:pt>
                <c:pt idx="570">
                  <c:v>0.40803612082882967</c:v>
                </c:pt>
                <c:pt idx="571">
                  <c:v>0.40841878456189562</c:v>
                </c:pt>
                <c:pt idx="572">
                  <c:v>0.40882066044240001</c:v>
                </c:pt>
                <c:pt idx="573">
                  <c:v>0.40894664754748566</c:v>
                </c:pt>
                <c:pt idx="574">
                  <c:v>0.40900428832018004</c:v>
                </c:pt>
                <c:pt idx="575">
                  <c:v>0.4091673946041427</c:v>
                </c:pt>
                <c:pt idx="576">
                  <c:v>0.40938872152909594</c:v>
                </c:pt>
                <c:pt idx="577">
                  <c:v>0.40957399572719905</c:v>
                </c:pt>
                <c:pt idx="578">
                  <c:v>0.40971095719618661</c:v>
                </c:pt>
                <c:pt idx="579">
                  <c:v>0.40986705267227203</c:v>
                </c:pt>
                <c:pt idx="580">
                  <c:v>0.41024551211031141</c:v>
                </c:pt>
                <c:pt idx="581">
                  <c:v>0.41060358979401901</c:v>
                </c:pt>
                <c:pt idx="582">
                  <c:v>0.41073984173665196</c:v>
                </c:pt>
                <c:pt idx="583">
                  <c:v>0.41078190990811164</c:v>
                </c:pt>
                <c:pt idx="584">
                  <c:v>0.41095131298093235</c:v>
                </c:pt>
                <c:pt idx="585">
                  <c:v>0.41115882278764931</c:v>
                </c:pt>
                <c:pt idx="586">
                  <c:v>0.41140205241567768</c:v>
                </c:pt>
                <c:pt idx="587">
                  <c:v>0.41165193930280397</c:v>
                </c:pt>
                <c:pt idx="588">
                  <c:v>0.4119412060923236</c:v>
                </c:pt>
                <c:pt idx="589">
                  <c:v>0.41244508170253535</c:v>
                </c:pt>
                <c:pt idx="590">
                  <c:v>0.41292495681515934</c:v>
                </c:pt>
                <c:pt idx="591">
                  <c:v>0.41292719016706503</c:v>
                </c:pt>
                <c:pt idx="592">
                  <c:v>0.41287908190134637</c:v>
                </c:pt>
                <c:pt idx="593">
                  <c:v>0.41301384723568696</c:v>
                </c:pt>
                <c:pt idx="594">
                  <c:v>0.41319152635577933</c:v>
                </c:pt>
                <c:pt idx="595">
                  <c:v>0.41314766970771766</c:v>
                </c:pt>
                <c:pt idx="596">
                  <c:v>0.41319797100569372</c:v>
                </c:pt>
                <c:pt idx="597">
                  <c:v>0.4134558005975153</c:v>
                </c:pt>
                <c:pt idx="598">
                  <c:v>0.41378862733959831</c:v>
                </c:pt>
                <c:pt idx="599">
                  <c:v>0.41397874924904871</c:v>
                </c:pt>
                <c:pt idx="600">
                  <c:v>0.41403928950765329</c:v>
                </c:pt>
                <c:pt idx="601">
                  <c:v>0.41396859443866302</c:v>
                </c:pt>
                <c:pt idx="602">
                  <c:v>0.41428095943839965</c:v>
                </c:pt>
                <c:pt idx="603">
                  <c:v>0.41425050487502763</c:v>
                </c:pt>
                <c:pt idx="604">
                  <c:v>0.41424557337661</c:v>
                </c:pt>
                <c:pt idx="605">
                  <c:v>0.41426616494314666</c:v>
                </c:pt>
                <c:pt idx="606">
                  <c:v>0.41431227957463834</c:v>
                </c:pt>
                <c:pt idx="607">
                  <c:v>0.41438391727108398</c:v>
                </c:pt>
                <c:pt idx="608">
                  <c:v>0.41448107803248435</c:v>
                </c:pt>
                <c:pt idx="609">
                  <c:v>0.41460376185884168</c:v>
                </c:pt>
                <c:pt idx="610">
                  <c:v>0.41474787232846805</c:v>
                </c:pt>
                <c:pt idx="611">
                  <c:v>0.41495459142746266</c:v>
                </c:pt>
                <c:pt idx="612">
                  <c:v>0.41513302314717332</c:v>
                </c:pt>
                <c:pt idx="613">
                  <c:v>0.41520661665798936</c:v>
                </c:pt>
                <c:pt idx="614">
                  <c:v>0.41527144853201198</c:v>
                </c:pt>
                <c:pt idx="615">
                  <c:v>0.41542378655458534</c:v>
                </c:pt>
                <c:pt idx="616">
                  <c:v>0.4156886230341163</c:v>
                </c:pt>
                <c:pt idx="617">
                  <c:v>0.41603325798730667</c:v>
                </c:pt>
                <c:pt idx="618">
                  <c:v>0.4162845531681747</c:v>
                </c:pt>
                <c:pt idx="619">
                  <c:v>0.41638500494109998</c:v>
                </c:pt>
                <c:pt idx="620">
                  <c:v>0.416469550591203</c:v>
                </c:pt>
                <c:pt idx="621">
                  <c:v>0.41660016330984234</c:v>
                </c:pt>
                <c:pt idx="622">
                  <c:v>0.41677523044554859</c:v>
                </c:pt>
                <c:pt idx="623">
                  <c:v>0.41704140977118603</c:v>
                </c:pt>
                <c:pt idx="624">
                  <c:v>0.41735605836346434</c:v>
                </c:pt>
                <c:pt idx="625">
                  <c:v>0.41768170439366603</c:v>
                </c:pt>
                <c:pt idx="626">
                  <c:v>0.41791041961649134</c:v>
                </c:pt>
                <c:pt idx="627">
                  <c:v>0.41816056752802533</c:v>
                </c:pt>
                <c:pt idx="628">
                  <c:v>0.41844817131341699</c:v>
                </c:pt>
                <c:pt idx="629">
                  <c:v>0.41871531798444533</c:v>
                </c:pt>
                <c:pt idx="630">
                  <c:v>0.41892748169521798</c:v>
                </c:pt>
                <c:pt idx="631">
                  <c:v>0.41915628441944969</c:v>
                </c:pt>
                <c:pt idx="632">
                  <c:v>0.41938631391956432</c:v>
                </c:pt>
                <c:pt idx="633">
                  <c:v>0.41954345183821001</c:v>
                </c:pt>
                <c:pt idx="634">
                  <c:v>0.41966125665195503</c:v>
                </c:pt>
                <c:pt idx="635">
                  <c:v>0.41973568537424572</c:v>
                </c:pt>
                <c:pt idx="636">
                  <c:v>0.41977285247196333</c:v>
                </c:pt>
                <c:pt idx="637">
                  <c:v>0.41987124975884571</c:v>
                </c:pt>
                <c:pt idx="638">
                  <c:v>0.41998440409349364</c:v>
                </c:pt>
                <c:pt idx="639">
                  <c:v>0.42012212356557405</c:v>
                </c:pt>
                <c:pt idx="640">
                  <c:v>0.42036854783095001</c:v>
                </c:pt>
                <c:pt idx="641">
                  <c:v>0.42071062244877333</c:v>
                </c:pt>
                <c:pt idx="642">
                  <c:v>0.42106470951769498</c:v>
                </c:pt>
                <c:pt idx="643">
                  <c:v>0.42149459001859096</c:v>
                </c:pt>
                <c:pt idx="644">
                  <c:v>0.42195547779644499</c:v>
                </c:pt>
                <c:pt idx="645">
                  <c:v>0.42240105656448229</c:v>
                </c:pt>
                <c:pt idx="646">
                  <c:v>0.422846972394397</c:v>
                </c:pt>
                <c:pt idx="647">
                  <c:v>0.42319503170261935</c:v>
                </c:pt>
                <c:pt idx="648">
                  <c:v>0.42345340765730494</c:v>
                </c:pt>
                <c:pt idx="649">
                  <c:v>0.42368635134877269</c:v>
                </c:pt>
                <c:pt idx="650">
                  <c:v>0.42388250386037196</c:v>
                </c:pt>
                <c:pt idx="651">
                  <c:v>0.42400582545608273</c:v>
                </c:pt>
                <c:pt idx="652">
                  <c:v>0.42409534652100572</c:v>
                </c:pt>
                <c:pt idx="653">
                  <c:v>0.42417782034026702</c:v>
                </c:pt>
                <c:pt idx="654">
                  <c:v>0.4242276172329203</c:v>
                </c:pt>
                <c:pt idx="655">
                  <c:v>0.42429526478396767</c:v>
                </c:pt>
                <c:pt idx="656">
                  <c:v>0.42445955651258499</c:v>
                </c:pt>
                <c:pt idx="657">
                  <c:v>0.42468871229349331</c:v>
                </c:pt>
                <c:pt idx="658">
                  <c:v>0.42490418340793673</c:v>
                </c:pt>
                <c:pt idx="659">
                  <c:v>0.42507232201594097</c:v>
                </c:pt>
                <c:pt idx="660">
                  <c:v>0.42521688839340732</c:v>
                </c:pt>
                <c:pt idx="661">
                  <c:v>0.42538654809795906</c:v>
                </c:pt>
                <c:pt idx="662">
                  <c:v>0.42563027162904365</c:v>
                </c:pt>
                <c:pt idx="663">
                  <c:v>0.4259197456019746</c:v>
                </c:pt>
                <c:pt idx="664">
                  <c:v>0.42624644176164939</c:v>
                </c:pt>
                <c:pt idx="665">
                  <c:v>0.42655789743662398</c:v>
                </c:pt>
                <c:pt idx="666">
                  <c:v>0.42680066956429102</c:v>
                </c:pt>
                <c:pt idx="667">
                  <c:v>0.42691408828864269</c:v>
                </c:pt>
                <c:pt idx="668">
                  <c:v>0.42698229243129432</c:v>
                </c:pt>
                <c:pt idx="669">
                  <c:v>0.42708832025579629</c:v>
                </c:pt>
                <c:pt idx="670">
                  <c:v>0.42723267517728231</c:v>
                </c:pt>
                <c:pt idx="671">
                  <c:v>0.42743032424727162</c:v>
                </c:pt>
                <c:pt idx="672">
                  <c:v>0.42763779480695829</c:v>
                </c:pt>
                <c:pt idx="673">
                  <c:v>0.42779516275419532</c:v>
                </c:pt>
                <c:pt idx="674">
                  <c:v>0.42794014372400696</c:v>
                </c:pt>
                <c:pt idx="675">
                  <c:v>0.42812372262387433</c:v>
                </c:pt>
                <c:pt idx="676">
                  <c:v>0.42834586286575504</c:v>
                </c:pt>
                <c:pt idx="677">
                  <c:v>0.42858302878380899</c:v>
                </c:pt>
                <c:pt idx="678">
                  <c:v>0.42886464035421867</c:v>
                </c:pt>
                <c:pt idx="679">
                  <c:v>0.42914485898959498</c:v>
                </c:pt>
                <c:pt idx="680">
                  <c:v>0.42934609764416803</c:v>
                </c:pt>
                <c:pt idx="681">
                  <c:v>0.4295335892051943</c:v>
                </c:pt>
                <c:pt idx="682">
                  <c:v>0.42977944218662434</c:v>
                </c:pt>
                <c:pt idx="683">
                  <c:v>0.43005217776916133</c:v>
                </c:pt>
                <c:pt idx="684">
                  <c:v>0.43042353254682969</c:v>
                </c:pt>
                <c:pt idx="685">
                  <c:v>0.4308684772698923</c:v>
                </c:pt>
                <c:pt idx="686">
                  <c:v>0.43125814543898605</c:v>
                </c:pt>
                <c:pt idx="687">
                  <c:v>0.431590917270404</c:v>
                </c:pt>
                <c:pt idx="688">
                  <c:v>0.43188882929317235</c:v>
                </c:pt>
                <c:pt idx="689">
                  <c:v>0.43212944926327701</c:v>
                </c:pt>
                <c:pt idx="690">
                  <c:v>0.43232491875526868</c:v>
                </c:pt>
                <c:pt idx="691">
                  <c:v>0.43245337005249729</c:v>
                </c:pt>
                <c:pt idx="692">
                  <c:v>0.43254093172779234</c:v>
                </c:pt>
                <c:pt idx="693">
                  <c:v>0.4325778502863083</c:v>
                </c:pt>
                <c:pt idx="694">
                  <c:v>0.43253989129534903</c:v>
                </c:pt>
                <c:pt idx="695">
                  <c:v>0.43248884484976302</c:v>
                </c:pt>
                <c:pt idx="696">
                  <c:v>0.43249859382951966</c:v>
                </c:pt>
                <c:pt idx="697">
                  <c:v>0.43253330191293632</c:v>
                </c:pt>
                <c:pt idx="698">
                  <c:v>0.43257628829181066</c:v>
                </c:pt>
                <c:pt idx="699">
                  <c:v>0.43264227858956933</c:v>
                </c:pt>
                <c:pt idx="700">
                  <c:v>0.43270036014800572</c:v>
                </c:pt>
                <c:pt idx="701">
                  <c:v>0.4327469391983696</c:v>
                </c:pt>
                <c:pt idx="702">
                  <c:v>0.43277952836854833</c:v>
                </c:pt>
                <c:pt idx="703">
                  <c:v>0.43279574574003227</c:v>
                </c:pt>
                <c:pt idx="704">
                  <c:v>0.43282692166112696</c:v>
                </c:pt>
                <c:pt idx="705">
                  <c:v>0.43286504453635571</c:v>
                </c:pt>
                <c:pt idx="706">
                  <c:v>0.43292040142330768</c:v>
                </c:pt>
                <c:pt idx="707">
                  <c:v>0.4330420936324893</c:v>
                </c:pt>
                <c:pt idx="708">
                  <c:v>0.43326534668481437</c:v>
                </c:pt>
                <c:pt idx="709">
                  <c:v>0.43357434709793496</c:v>
                </c:pt>
                <c:pt idx="710">
                  <c:v>0.43399951122406294</c:v>
                </c:pt>
                <c:pt idx="711">
                  <c:v>0.43442876741698172</c:v>
                </c:pt>
                <c:pt idx="712">
                  <c:v>0.43479774299176494</c:v>
                </c:pt>
                <c:pt idx="713">
                  <c:v>0.435137111747949</c:v>
                </c:pt>
                <c:pt idx="714">
                  <c:v>0.43537190433509404</c:v>
                </c:pt>
                <c:pt idx="715">
                  <c:v>0.43552365636871199</c:v>
                </c:pt>
                <c:pt idx="716">
                  <c:v>0.43561103059415202</c:v>
                </c:pt>
                <c:pt idx="717">
                  <c:v>0.43565130777352429</c:v>
                </c:pt>
                <c:pt idx="718">
                  <c:v>0.43566300524879464</c:v>
                </c:pt>
                <c:pt idx="719">
                  <c:v>0.43565407689287605</c:v>
                </c:pt>
                <c:pt idx="720">
                  <c:v>0.43565019257980797</c:v>
                </c:pt>
                <c:pt idx="721">
                  <c:v>0.43569656069532803</c:v>
                </c:pt>
                <c:pt idx="722">
                  <c:v>0.435779402149919</c:v>
                </c:pt>
                <c:pt idx="723">
                  <c:v>0.43589613890456663</c:v>
                </c:pt>
                <c:pt idx="724">
                  <c:v>0.43606826156267003</c:v>
                </c:pt>
                <c:pt idx="725">
                  <c:v>0.43624116816019498</c:v>
                </c:pt>
                <c:pt idx="726">
                  <c:v>0.436408217174799</c:v>
                </c:pt>
                <c:pt idx="727">
                  <c:v>0.43658170992433404</c:v>
                </c:pt>
                <c:pt idx="728">
                  <c:v>0.43676044337370001</c:v>
                </c:pt>
                <c:pt idx="729">
                  <c:v>0.43697402880757535</c:v>
                </c:pt>
                <c:pt idx="730">
                  <c:v>0.43722830597398937</c:v>
                </c:pt>
                <c:pt idx="731">
                  <c:v>0.43752397144986865</c:v>
                </c:pt>
                <c:pt idx="732">
                  <c:v>0.43781728140780302</c:v>
                </c:pt>
                <c:pt idx="733">
                  <c:v>0.43811050870543</c:v>
                </c:pt>
                <c:pt idx="734">
                  <c:v>0.43837516154045603</c:v>
                </c:pt>
                <c:pt idx="735">
                  <c:v>0.43859795758863834</c:v>
                </c:pt>
                <c:pt idx="736">
                  <c:v>0.43876797626196901</c:v>
                </c:pt>
                <c:pt idx="737">
                  <c:v>0.43893236695550936</c:v>
                </c:pt>
                <c:pt idx="738">
                  <c:v>0.43909670504573534</c:v>
                </c:pt>
                <c:pt idx="739">
                  <c:v>0.43924586209499233</c:v>
                </c:pt>
                <c:pt idx="740">
                  <c:v>0.43941159005040431</c:v>
                </c:pt>
                <c:pt idx="741">
                  <c:v>0.439576112014536</c:v>
                </c:pt>
                <c:pt idx="742">
                  <c:v>0.439728609081528</c:v>
                </c:pt>
                <c:pt idx="743">
                  <c:v>0.43990980078092368</c:v>
                </c:pt>
                <c:pt idx="744">
                  <c:v>0.44014527281958732</c:v>
                </c:pt>
                <c:pt idx="745">
                  <c:v>0.44038934802993807</c:v>
                </c:pt>
                <c:pt idx="746">
                  <c:v>0.44060840632913933</c:v>
                </c:pt>
                <c:pt idx="747">
                  <c:v>0.44081406691492936</c:v>
                </c:pt>
                <c:pt idx="748">
                  <c:v>0.440980052821071</c:v>
                </c:pt>
                <c:pt idx="749">
                  <c:v>0.44113865597021901</c:v>
                </c:pt>
                <c:pt idx="750">
                  <c:v>0.44132845336623999</c:v>
                </c:pt>
                <c:pt idx="751">
                  <c:v>0.44153931984010564</c:v>
                </c:pt>
                <c:pt idx="752">
                  <c:v>0.44176075805390669</c:v>
                </c:pt>
                <c:pt idx="753">
                  <c:v>0.441967923974871</c:v>
                </c:pt>
                <c:pt idx="754">
                  <c:v>0.44218142439536767</c:v>
                </c:pt>
                <c:pt idx="755">
                  <c:v>0.44237889714913936</c:v>
                </c:pt>
                <c:pt idx="756">
                  <c:v>0.44258544368194164</c:v>
                </c:pt>
                <c:pt idx="757">
                  <c:v>0.4428455672138023</c:v>
                </c:pt>
                <c:pt idx="758">
                  <c:v>0.44309748272622862</c:v>
                </c:pt>
                <c:pt idx="759">
                  <c:v>0.44330836090335729</c:v>
                </c:pt>
                <c:pt idx="760">
                  <c:v>0.4434833690999736</c:v>
                </c:pt>
                <c:pt idx="761">
                  <c:v>0.44360510933208003</c:v>
                </c:pt>
                <c:pt idx="762">
                  <c:v>0.44370803418756033</c:v>
                </c:pt>
                <c:pt idx="763">
                  <c:v>0.44382420465029998</c:v>
                </c:pt>
                <c:pt idx="764">
                  <c:v>0.44398215012357234</c:v>
                </c:pt>
                <c:pt idx="765">
                  <c:v>0.44414658085154074</c:v>
                </c:pt>
                <c:pt idx="766">
                  <c:v>0.44433158335772666</c:v>
                </c:pt>
                <c:pt idx="767">
                  <c:v>0.44453373735183527</c:v>
                </c:pt>
                <c:pt idx="768">
                  <c:v>0.44476562990185736</c:v>
                </c:pt>
                <c:pt idx="769">
                  <c:v>0.44501824953225738</c:v>
                </c:pt>
                <c:pt idx="770">
                  <c:v>0.44530114183608999</c:v>
                </c:pt>
                <c:pt idx="771">
                  <c:v>0.44559593382705903</c:v>
                </c:pt>
                <c:pt idx="772">
                  <c:v>0.445859563370467</c:v>
                </c:pt>
                <c:pt idx="773">
                  <c:v>0.44609972517010332</c:v>
                </c:pt>
                <c:pt idx="774">
                  <c:v>0.44630204743534868</c:v>
                </c:pt>
                <c:pt idx="775">
                  <c:v>0.44647685013514399</c:v>
                </c:pt>
                <c:pt idx="776">
                  <c:v>0.44666379779561466</c:v>
                </c:pt>
                <c:pt idx="777">
                  <c:v>0.4468511633741386</c:v>
                </c:pt>
                <c:pt idx="778">
                  <c:v>0.44705014309756336</c:v>
                </c:pt>
                <c:pt idx="779">
                  <c:v>0.44725193267876101</c:v>
                </c:pt>
                <c:pt idx="780">
                  <c:v>0.447465792517316</c:v>
                </c:pt>
                <c:pt idx="781">
                  <c:v>0.44767849726542236</c:v>
                </c:pt>
                <c:pt idx="782">
                  <c:v>0.44788481840594668</c:v>
                </c:pt>
                <c:pt idx="783">
                  <c:v>0.44809003523741597</c:v>
                </c:pt>
                <c:pt idx="784">
                  <c:v>0.44827789499054865</c:v>
                </c:pt>
                <c:pt idx="785">
                  <c:v>0.44843908455504128</c:v>
                </c:pt>
                <c:pt idx="786">
                  <c:v>0.44858206961320968</c:v>
                </c:pt>
                <c:pt idx="787">
                  <c:v>0.44871116217384971</c:v>
                </c:pt>
                <c:pt idx="788">
                  <c:v>0.44883504478995134</c:v>
                </c:pt>
                <c:pt idx="789">
                  <c:v>0.44896010641165501</c:v>
                </c:pt>
                <c:pt idx="790">
                  <c:v>0.44909148978183006</c:v>
                </c:pt>
                <c:pt idx="791">
                  <c:v>0.44923226037341402</c:v>
                </c:pt>
                <c:pt idx="792">
                  <c:v>0.44938359194855798</c:v>
                </c:pt>
                <c:pt idx="793">
                  <c:v>0.44955085942394768</c:v>
                </c:pt>
                <c:pt idx="794">
                  <c:v>0.44973498123465866</c:v>
                </c:pt>
                <c:pt idx="795">
                  <c:v>0.44992835579504559</c:v>
                </c:pt>
                <c:pt idx="796">
                  <c:v>0.450121170700503</c:v>
                </c:pt>
                <c:pt idx="797">
                  <c:v>0.450319492126459</c:v>
                </c:pt>
                <c:pt idx="798">
                  <c:v>0.45050715876637432</c:v>
                </c:pt>
                <c:pt idx="799">
                  <c:v>0.45068020714776164</c:v>
                </c:pt>
                <c:pt idx="800">
                  <c:v>0.45084747509231499</c:v>
                </c:pt>
                <c:pt idx="801">
                  <c:v>0.45100304449088169</c:v>
                </c:pt>
                <c:pt idx="802">
                  <c:v>0.45114763597579172</c:v>
                </c:pt>
                <c:pt idx="803">
                  <c:v>0.45128472804748498</c:v>
                </c:pt>
                <c:pt idx="804">
                  <c:v>0.45142432960180101</c:v>
                </c:pt>
                <c:pt idx="805">
                  <c:v>0.45155453804186235</c:v>
                </c:pt>
                <c:pt idx="806">
                  <c:v>0.45166611230208037</c:v>
                </c:pt>
                <c:pt idx="807">
                  <c:v>0.45177604245043096</c:v>
                </c:pt>
                <c:pt idx="808">
                  <c:v>0.45188917338293572</c:v>
                </c:pt>
                <c:pt idx="809">
                  <c:v>0.452004339369527</c:v>
                </c:pt>
                <c:pt idx="810">
                  <c:v>0.452134499045247</c:v>
                </c:pt>
                <c:pt idx="811">
                  <c:v>0.45229384838770864</c:v>
                </c:pt>
                <c:pt idx="812">
                  <c:v>0.45246691049778032</c:v>
                </c:pt>
                <c:pt idx="813">
                  <c:v>0.45264389638979868</c:v>
                </c:pt>
                <c:pt idx="814">
                  <c:v>0.45282248673721637</c:v>
                </c:pt>
                <c:pt idx="815">
                  <c:v>0.45299547925472333</c:v>
                </c:pt>
                <c:pt idx="816">
                  <c:v>0.45316434912629799</c:v>
                </c:pt>
                <c:pt idx="817">
                  <c:v>0.45332553038328238</c:v>
                </c:pt>
                <c:pt idx="818">
                  <c:v>0.45349018271668101</c:v>
                </c:pt>
                <c:pt idx="819">
                  <c:v>0.45365409876336305</c:v>
                </c:pt>
                <c:pt idx="820">
                  <c:v>0.45380102842222031</c:v>
                </c:pt>
                <c:pt idx="821">
                  <c:v>0.45394388202056302</c:v>
                </c:pt>
                <c:pt idx="822">
                  <c:v>0.45407147479153637</c:v>
                </c:pt>
                <c:pt idx="823">
                  <c:v>0.45417505008690401</c:v>
                </c:pt>
                <c:pt idx="824">
                  <c:v>0.45425848302502164</c:v>
                </c:pt>
                <c:pt idx="825">
                  <c:v>0.45434339182552702</c:v>
                </c:pt>
                <c:pt idx="826">
                  <c:v>0.45441942203588903</c:v>
                </c:pt>
                <c:pt idx="827">
                  <c:v>0.45451050878182331</c:v>
                </c:pt>
                <c:pt idx="828">
                  <c:v>0.45462754816811796</c:v>
                </c:pt>
                <c:pt idx="829">
                  <c:v>0.45474636921208927</c:v>
                </c:pt>
                <c:pt idx="830">
                  <c:v>0.45487248642405564</c:v>
                </c:pt>
                <c:pt idx="831">
                  <c:v>0.45500139880275503</c:v>
                </c:pt>
                <c:pt idx="832">
                  <c:v>0.45513427915168903</c:v>
                </c:pt>
                <c:pt idx="833">
                  <c:v>0.45528815346216495</c:v>
                </c:pt>
                <c:pt idx="834">
                  <c:v>0.45544885166260768</c:v>
                </c:pt>
                <c:pt idx="835">
                  <c:v>0.45561452457980628</c:v>
                </c:pt>
                <c:pt idx="836">
                  <c:v>0.45577234932509003</c:v>
                </c:pt>
                <c:pt idx="837">
                  <c:v>0.4559185932611487</c:v>
                </c:pt>
                <c:pt idx="838">
                  <c:v>0.456049739330046</c:v>
                </c:pt>
                <c:pt idx="839">
                  <c:v>0.45618448317657201</c:v>
                </c:pt>
                <c:pt idx="840">
                  <c:v>0.45631912892859466</c:v>
                </c:pt>
                <c:pt idx="841">
                  <c:v>0.45646902140926365</c:v>
                </c:pt>
                <c:pt idx="842">
                  <c:v>0.45661333172731772</c:v>
                </c:pt>
                <c:pt idx="843">
                  <c:v>0.45672270441125268</c:v>
                </c:pt>
                <c:pt idx="844">
                  <c:v>0.45681919833835472</c:v>
                </c:pt>
                <c:pt idx="845">
                  <c:v>0.45689799605138437</c:v>
                </c:pt>
                <c:pt idx="846">
                  <c:v>0.45696269011095297</c:v>
                </c:pt>
                <c:pt idx="847">
                  <c:v>0.45705398215430632</c:v>
                </c:pt>
                <c:pt idx="848">
                  <c:v>0.45714989630264996</c:v>
                </c:pt>
                <c:pt idx="849">
                  <c:v>0.457229833432093</c:v>
                </c:pt>
                <c:pt idx="850">
                  <c:v>0.45732735380908468</c:v>
                </c:pt>
                <c:pt idx="851">
                  <c:v>0.45744793526685662</c:v>
                </c:pt>
                <c:pt idx="852">
                  <c:v>0.45757782985575829</c:v>
                </c:pt>
                <c:pt idx="853">
                  <c:v>0.45771944492117872</c:v>
                </c:pt>
                <c:pt idx="854">
                  <c:v>0.45787590501701964</c:v>
                </c:pt>
                <c:pt idx="855">
                  <c:v>0.45802519283419402</c:v>
                </c:pt>
                <c:pt idx="856">
                  <c:v>0.45814723940128665</c:v>
                </c:pt>
                <c:pt idx="857">
                  <c:v>0.45827372027566665</c:v>
                </c:pt>
                <c:pt idx="858">
                  <c:v>0.45841607305171034</c:v>
                </c:pt>
                <c:pt idx="859">
                  <c:v>0.45855318615741064</c:v>
                </c:pt>
                <c:pt idx="860">
                  <c:v>0.45868840999598531</c:v>
                </c:pt>
                <c:pt idx="861">
                  <c:v>0.45880878173769374</c:v>
                </c:pt>
                <c:pt idx="862">
                  <c:v>0.45888803296611563</c:v>
                </c:pt>
                <c:pt idx="863">
                  <c:v>0.45894861624717231</c:v>
                </c:pt>
                <c:pt idx="864">
                  <c:v>0.45902757942009836</c:v>
                </c:pt>
                <c:pt idx="865">
                  <c:v>0.45911663317478468</c:v>
                </c:pt>
                <c:pt idx="866">
                  <c:v>0.45920718331884197</c:v>
                </c:pt>
                <c:pt idx="867">
                  <c:v>0.45931427427023763</c:v>
                </c:pt>
                <c:pt idx="868">
                  <c:v>0.45943857235229363</c:v>
                </c:pt>
                <c:pt idx="869">
                  <c:v>0.45954432657073302</c:v>
                </c:pt>
                <c:pt idx="870">
                  <c:v>0.45965066839849705</c:v>
                </c:pt>
                <c:pt idx="871">
                  <c:v>0.45978732107386405</c:v>
                </c:pt>
                <c:pt idx="872">
                  <c:v>0.4599139469798057</c:v>
                </c:pt>
                <c:pt idx="873">
                  <c:v>0.46001195438433129</c:v>
                </c:pt>
                <c:pt idx="874">
                  <c:v>0.46009879305241963</c:v>
                </c:pt>
                <c:pt idx="875">
                  <c:v>0.46015771930554639</c:v>
                </c:pt>
                <c:pt idx="876">
                  <c:v>0.46020631118056804</c:v>
                </c:pt>
                <c:pt idx="877">
                  <c:v>0.46027010077941299</c:v>
                </c:pt>
                <c:pt idx="878">
                  <c:v>0.46033102470797571</c:v>
                </c:pt>
                <c:pt idx="879">
                  <c:v>0.46038645137071738</c:v>
                </c:pt>
                <c:pt idx="880">
                  <c:v>0.46044967030818634</c:v>
                </c:pt>
                <c:pt idx="881">
                  <c:v>0.46052886799506165</c:v>
                </c:pt>
                <c:pt idx="882">
                  <c:v>0.46063828166003534</c:v>
                </c:pt>
                <c:pt idx="883">
                  <c:v>0.46077080418450467</c:v>
                </c:pt>
                <c:pt idx="884">
                  <c:v>0.460926054336049</c:v>
                </c:pt>
                <c:pt idx="885">
                  <c:v>0.46108112125159462</c:v>
                </c:pt>
                <c:pt idx="886">
                  <c:v>0.46121619084860871</c:v>
                </c:pt>
                <c:pt idx="887">
                  <c:v>0.4613263082781483</c:v>
                </c:pt>
                <c:pt idx="888">
                  <c:v>0.46141545786112098</c:v>
                </c:pt>
                <c:pt idx="889">
                  <c:v>0.46147790965188767</c:v>
                </c:pt>
                <c:pt idx="890">
                  <c:v>0.46152832597333832</c:v>
                </c:pt>
                <c:pt idx="891">
                  <c:v>0.46155851931552833</c:v>
                </c:pt>
                <c:pt idx="892">
                  <c:v>0.46155148245333799</c:v>
                </c:pt>
                <c:pt idx="893">
                  <c:v>0.46153568874374368</c:v>
                </c:pt>
                <c:pt idx="894">
                  <c:v>0.46152921275937769</c:v>
                </c:pt>
                <c:pt idx="895">
                  <c:v>0.46154972733533967</c:v>
                </c:pt>
                <c:pt idx="896">
                  <c:v>0.46162418035837166</c:v>
                </c:pt>
                <c:pt idx="897">
                  <c:v>0.46175023465714965</c:v>
                </c:pt>
                <c:pt idx="898">
                  <c:v>0.46191420365559593</c:v>
                </c:pt>
                <c:pt idx="899">
                  <c:v>0.46209579387400962</c:v>
                </c:pt>
                <c:pt idx="900">
                  <c:v>0.46229645287573801</c:v>
                </c:pt>
                <c:pt idx="901">
                  <c:v>0.46248208686830933</c:v>
                </c:pt>
                <c:pt idx="902">
                  <c:v>0.46264347342778028</c:v>
                </c:pt>
                <c:pt idx="903">
                  <c:v>0.46278651421386136</c:v>
                </c:pt>
                <c:pt idx="904">
                  <c:v>0.462886954260538</c:v>
                </c:pt>
                <c:pt idx="905">
                  <c:v>0.46293479147135036</c:v>
                </c:pt>
                <c:pt idx="906">
                  <c:v>0.46295361997979328</c:v>
                </c:pt>
                <c:pt idx="907">
                  <c:v>0.46295477246517303</c:v>
                </c:pt>
                <c:pt idx="908">
                  <c:v>0.46295861920291564</c:v>
                </c:pt>
                <c:pt idx="909">
                  <c:v>0.46299449083151534</c:v>
                </c:pt>
                <c:pt idx="910">
                  <c:v>0.46303437844777467</c:v>
                </c:pt>
                <c:pt idx="911">
                  <c:v>0.46307543013424302</c:v>
                </c:pt>
                <c:pt idx="912">
                  <c:v>0.46313134586265764</c:v>
                </c:pt>
                <c:pt idx="913">
                  <c:v>0.46318132244033566</c:v>
                </c:pt>
                <c:pt idx="914">
                  <c:v>0.46325197364180298</c:v>
                </c:pt>
                <c:pt idx="915">
                  <c:v>0.46333941250562338</c:v>
                </c:pt>
                <c:pt idx="916">
                  <c:v>0.46341936474203904</c:v>
                </c:pt>
                <c:pt idx="917">
                  <c:v>0.46348008122986301</c:v>
                </c:pt>
                <c:pt idx="918">
                  <c:v>0.46349011760313502</c:v>
                </c:pt>
                <c:pt idx="919">
                  <c:v>0.46345560019903093</c:v>
                </c:pt>
                <c:pt idx="920">
                  <c:v>0.46339770459590229</c:v>
                </c:pt>
                <c:pt idx="921">
                  <c:v>0.46331214273788329</c:v>
                </c:pt>
                <c:pt idx="922">
                  <c:v>0.46322242885177262</c:v>
                </c:pt>
                <c:pt idx="923">
                  <c:v>0.46312596498821001</c:v>
                </c:pt>
                <c:pt idx="924">
                  <c:v>0.46299365709374635</c:v>
                </c:pt>
                <c:pt idx="925">
                  <c:v>0.46285020661590864</c:v>
                </c:pt>
                <c:pt idx="926">
                  <c:v>0.46272229037974527</c:v>
                </c:pt>
                <c:pt idx="927">
                  <c:v>0.46260684408220665</c:v>
                </c:pt>
                <c:pt idx="928">
                  <c:v>0.46252617943906232</c:v>
                </c:pt>
                <c:pt idx="929">
                  <c:v>0.46246567127116767</c:v>
                </c:pt>
                <c:pt idx="930">
                  <c:v>0.46239596741830602</c:v>
                </c:pt>
                <c:pt idx="931">
                  <c:v>0.46232166148713733</c:v>
                </c:pt>
                <c:pt idx="932">
                  <c:v>0.46223431050047031</c:v>
                </c:pt>
                <c:pt idx="933">
                  <c:v>0.46213966904140369</c:v>
                </c:pt>
                <c:pt idx="934">
                  <c:v>0.46204534909601502</c:v>
                </c:pt>
                <c:pt idx="935">
                  <c:v>0.46194496053415435</c:v>
                </c:pt>
                <c:pt idx="936">
                  <c:v>0.46183546341481102</c:v>
                </c:pt>
                <c:pt idx="937">
                  <c:v>0.46170846730518261</c:v>
                </c:pt>
                <c:pt idx="938">
                  <c:v>0.46157939799590936</c:v>
                </c:pt>
                <c:pt idx="939">
                  <c:v>0.46146101333843337</c:v>
                </c:pt>
                <c:pt idx="940">
                  <c:v>0.46134984425783071</c:v>
                </c:pt>
                <c:pt idx="941">
                  <c:v>0.46124538761512635</c:v>
                </c:pt>
                <c:pt idx="942">
                  <c:v>0.46114094180753035</c:v>
                </c:pt>
                <c:pt idx="943">
                  <c:v>0.46102949955868738</c:v>
                </c:pt>
                <c:pt idx="944">
                  <c:v>0.46092611377951637</c:v>
                </c:pt>
                <c:pt idx="945">
                  <c:v>0.46083662279131671</c:v>
                </c:pt>
                <c:pt idx="946">
                  <c:v>0.46076730463138432</c:v>
                </c:pt>
                <c:pt idx="947">
                  <c:v>0.46073400637738571</c:v>
                </c:pt>
                <c:pt idx="948">
                  <c:v>0.46070786092824506</c:v>
                </c:pt>
                <c:pt idx="949">
                  <c:v>0.46067514475093269</c:v>
                </c:pt>
                <c:pt idx="950">
                  <c:v>0.46064272341650064</c:v>
                </c:pt>
                <c:pt idx="951">
                  <c:v>0.46061612549770331</c:v>
                </c:pt>
                <c:pt idx="952">
                  <c:v>0.46062019981235097</c:v>
                </c:pt>
                <c:pt idx="953">
                  <c:v>0.46066127382469307</c:v>
                </c:pt>
                <c:pt idx="954">
                  <c:v>0.46071920496857904</c:v>
                </c:pt>
                <c:pt idx="955">
                  <c:v>0.46077095260246731</c:v>
                </c:pt>
                <c:pt idx="956">
                  <c:v>0.46080495527481968</c:v>
                </c:pt>
                <c:pt idx="957">
                  <c:v>0.46082395768395767</c:v>
                </c:pt>
                <c:pt idx="958">
                  <c:v>0.46082999469498298</c:v>
                </c:pt>
                <c:pt idx="959">
                  <c:v>0.46084028213529665</c:v>
                </c:pt>
                <c:pt idx="960">
                  <c:v>0.46086325562672897</c:v>
                </c:pt>
                <c:pt idx="961">
                  <c:v>0.46089364385773335</c:v>
                </c:pt>
                <c:pt idx="962">
                  <c:v>0.46090930270526637</c:v>
                </c:pt>
                <c:pt idx="963">
                  <c:v>0.46091261777010234</c:v>
                </c:pt>
                <c:pt idx="964">
                  <c:v>0.46091148827255962</c:v>
                </c:pt>
                <c:pt idx="965">
                  <c:v>0.46091005995700135</c:v>
                </c:pt>
                <c:pt idx="966">
                  <c:v>0.46091402118281932</c:v>
                </c:pt>
                <c:pt idx="967">
                  <c:v>0.46090829296058738</c:v>
                </c:pt>
                <c:pt idx="968">
                  <c:v>0.46086790739921102</c:v>
                </c:pt>
                <c:pt idx="969">
                  <c:v>0.46078913263310334</c:v>
                </c:pt>
                <c:pt idx="970">
                  <c:v>0.46066836621505436</c:v>
                </c:pt>
                <c:pt idx="971">
                  <c:v>0.46050973621420338</c:v>
                </c:pt>
                <c:pt idx="972">
                  <c:v>0.46031823340592437</c:v>
                </c:pt>
                <c:pt idx="973">
                  <c:v>0.46010930275249695</c:v>
                </c:pt>
                <c:pt idx="974">
                  <c:v>0.45987335935687601</c:v>
                </c:pt>
                <c:pt idx="975">
                  <c:v>0.45959349639237962</c:v>
                </c:pt>
                <c:pt idx="976">
                  <c:v>0.45925954473812797</c:v>
                </c:pt>
                <c:pt idx="977">
                  <c:v>0.45885940823340937</c:v>
                </c:pt>
                <c:pt idx="978">
                  <c:v>0.45839365265023996</c:v>
                </c:pt>
                <c:pt idx="979">
                  <c:v>0.45786401612359434</c:v>
                </c:pt>
                <c:pt idx="980">
                  <c:v>0.457275131550753</c:v>
                </c:pt>
                <c:pt idx="981">
                  <c:v>0.4566236587484247</c:v>
                </c:pt>
                <c:pt idx="982">
                  <c:v>0.45593687859551296</c:v>
                </c:pt>
                <c:pt idx="983">
                  <c:v>0.45522887776567966</c:v>
                </c:pt>
                <c:pt idx="984">
                  <c:v>0.45448063940239097</c:v>
                </c:pt>
                <c:pt idx="985">
                  <c:v>0.45370602571373864</c:v>
                </c:pt>
                <c:pt idx="986">
                  <c:v>0.45291369072150967</c:v>
                </c:pt>
                <c:pt idx="987">
                  <c:v>0.45208942693515564</c:v>
                </c:pt>
                <c:pt idx="988">
                  <c:v>0.45122217207662269</c:v>
                </c:pt>
                <c:pt idx="989">
                  <c:v>0.45031191442262131</c:v>
                </c:pt>
                <c:pt idx="990">
                  <c:v>0.44935545213492967</c:v>
                </c:pt>
                <c:pt idx="991">
                  <c:v>0.44834318512907867</c:v>
                </c:pt>
                <c:pt idx="992">
                  <c:v>0.44729136598377234</c:v>
                </c:pt>
                <c:pt idx="993">
                  <c:v>0.44619549235688266</c:v>
                </c:pt>
                <c:pt idx="994">
                  <c:v>0.44506209997930402</c:v>
                </c:pt>
                <c:pt idx="995">
                  <c:v>0.44389958002644175</c:v>
                </c:pt>
                <c:pt idx="996">
                  <c:v>0.44272158018995295</c:v>
                </c:pt>
                <c:pt idx="997">
                  <c:v>0.44152295401151131</c:v>
                </c:pt>
                <c:pt idx="998">
                  <c:v>0.44030312227264234</c:v>
                </c:pt>
                <c:pt idx="999">
                  <c:v>0.43906878314537301</c:v>
                </c:pt>
                <c:pt idx="1000">
                  <c:v>0.43782767823556529</c:v>
                </c:pt>
                <c:pt idx="1001">
                  <c:v>0.43657798925583596</c:v>
                </c:pt>
                <c:pt idx="1002">
                  <c:v>0.43533823339587263</c:v>
                </c:pt>
                <c:pt idx="1003">
                  <c:v>0.43410554190670636</c:v>
                </c:pt>
                <c:pt idx="1004">
                  <c:v>0.43287877589285761</c:v>
                </c:pt>
                <c:pt idx="1005">
                  <c:v>0.43166523563452736</c:v>
                </c:pt>
                <c:pt idx="1006">
                  <c:v>0.43049442936634863</c:v>
                </c:pt>
                <c:pt idx="1007">
                  <c:v>0.42935934170138262</c:v>
                </c:pt>
                <c:pt idx="1008">
                  <c:v>0.42828565661300172</c:v>
                </c:pt>
                <c:pt idx="1009">
                  <c:v>0.42731031203484499</c:v>
                </c:pt>
                <c:pt idx="1010">
                  <c:v>0.42644409817499102</c:v>
                </c:pt>
                <c:pt idx="1011">
                  <c:v>0.42570580221296767</c:v>
                </c:pt>
                <c:pt idx="1012">
                  <c:v>0.4251240606790973</c:v>
                </c:pt>
                <c:pt idx="1013">
                  <c:v>0.42470226057861199</c:v>
                </c:pt>
                <c:pt idx="1014">
                  <c:v>0.42445392871527465</c:v>
                </c:pt>
                <c:pt idx="1015">
                  <c:v>0.42437371535305535</c:v>
                </c:pt>
                <c:pt idx="1016">
                  <c:v>0.42446656546753703</c:v>
                </c:pt>
                <c:pt idx="1017">
                  <c:v>0.42469854424587833</c:v>
                </c:pt>
                <c:pt idx="1018">
                  <c:v>0.42505157654196563</c:v>
                </c:pt>
                <c:pt idx="1019">
                  <c:v>0.42549819880041095</c:v>
                </c:pt>
                <c:pt idx="1020">
                  <c:v>0.42602514416500803</c:v>
                </c:pt>
                <c:pt idx="1021">
                  <c:v>0.42660331117888334</c:v>
                </c:pt>
                <c:pt idx="1022">
                  <c:v>0.42722669387565632</c:v>
                </c:pt>
                <c:pt idx="1023">
                  <c:v>0.427889045169694</c:v>
                </c:pt>
                <c:pt idx="1024">
                  <c:v>0.4285533297372473</c:v>
                </c:pt>
                <c:pt idx="1025">
                  <c:v>0.42921079727603234</c:v>
                </c:pt>
                <c:pt idx="1026">
                  <c:v>0.42986248713127168</c:v>
                </c:pt>
                <c:pt idx="1027">
                  <c:v>0.43051145751115266</c:v>
                </c:pt>
                <c:pt idx="1028">
                  <c:v>0.43116438800026563</c:v>
                </c:pt>
                <c:pt idx="1029">
                  <c:v>0.43180886185262568</c:v>
                </c:pt>
                <c:pt idx="1030">
                  <c:v>0.43246554675789733</c:v>
                </c:pt>
                <c:pt idx="1031">
                  <c:v>0.43312560331942801</c:v>
                </c:pt>
                <c:pt idx="1032">
                  <c:v>0.43376087149885967</c:v>
                </c:pt>
                <c:pt idx="1033">
                  <c:v>0.43438059962556935</c:v>
                </c:pt>
                <c:pt idx="1034">
                  <c:v>0.43499633191222603</c:v>
                </c:pt>
                <c:pt idx="1035">
                  <c:v>0.43559907270126236</c:v>
                </c:pt>
                <c:pt idx="1036">
                  <c:v>0.436183525301508</c:v>
                </c:pt>
                <c:pt idx="1037">
                  <c:v>0.43675905925827302</c:v>
                </c:pt>
                <c:pt idx="1038">
                  <c:v>0.43731598408196831</c:v>
                </c:pt>
                <c:pt idx="1039">
                  <c:v>0.43785195798566234</c:v>
                </c:pt>
                <c:pt idx="1040">
                  <c:v>0.43837082399578264</c:v>
                </c:pt>
                <c:pt idx="1041">
                  <c:v>0.43887885645558633</c:v>
                </c:pt>
                <c:pt idx="1042">
                  <c:v>0.43937366323503468</c:v>
                </c:pt>
                <c:pt idx="1043">
                  <c:v>0.43984601749602437</c:v>
                </c:pt>
                <c:pt idx="1044">
                  <c:v>0.44030116228259869</c:v>
                </c:pt>
                <c:pt idx="1045">
                  <c:v>0.44073360538320233</c:v>
                </c:pt>
                <c:pt idx="1046">
                  <c:v>0.44113417699081997</c:v>
                </c:pt>
                <c:pt idx="1047">
                  <c:v>0.44150606881396398</c:v>
                </c:pt>
                <c:pt idx="1048">
                  <c:v>0.44184151808651934</c:v>
                </c:pt>
                <c:pt idx="1049">
                  <c:v>0.44214880041052135</c:v>
                </c:pt>
                <c:pt idx="1050">
                  <c:v>0.44242444220940863</c:v>
                </c:pt>
                <c:pt idx="1051">
                  <c:v>0.44268923710404567</c:v>
                </c:pt>
                <c:pt idx="1052">
                  <c:v>0.44295268151387573</c:v>
                </c:pt>
                <c:pt idx="1053">
                  <c:v>0.44320772603000935</c:v>
                </c:pt>
                <c:pt idx="1054">
                  <c:v>0.44346543552722667</c:v>
                </c:pt>
                <c:pt idx="1055">
                  <c:v>0.44371799943166507</c:v>
                </c:pt>
                <c:pt idx="1056">
                  <c:v>0.44395598875500825</c:v>
                </c:pt>
                <c:pt idx="1057">
                  <c:v>0.44418139231940096</c:v>
                </c:pt>
                <c:pt idx="1058">
                  <c:v>0.44439047848361762</c:v>
                </c:pt>
                <c:pt idx="1059">
                  <c:v>0.444583961016777</c:v>
                </c:pt>
                <c:pt idx="1060">
                  <c:v>0.4447807183125127</c:v>
                </c:pt>
                <c:pt idx="1061">
                  <c:v>0.44497482172233932</c:v>
                </c:pt>
                <c:pt idx="1062">
                  <c:v>0.44517349741546169</c:v>
                </c:pt>
                <c:pt idx="1063">
                  <c:v>0.44539327327438766</c:v>
                </c:pt>
                <c:pt idx="1064">
                  <c:v>0.44562990535627162</c:v>
                </c:pt>
                <c:pt idx="1065">
                  <c:v>0.44589449083964067</c:v>
                </c:pt>
                <c:pt idx="1066">
                  <c:v>0.44619495953154237</c:v>
                </c:pt>
                <c:pt idx="1067">
                  <c:v>0.44652752218262931</c:v>
                </c:pt>
                <c:pt idx="1068">
                  <c:v>0.4468781163254823</c:v>
                </c:pt>
                <c:pt idx="1069">
                  <c:v>0.44722505469953733</c:v>
                </c:pt>
                <c:pt idx="1070">
                  <c:v>0.447559580155791</c:v>
                </c:pt>
                <c:pt idx="1071">
                  <c:v>0.44787528283188199</c:v>
                </c:pt>
                <c:pt idx="1072">
                  <c:v>0.44818072873855463</c:v>
                </c:pt>
                <c:pt idx="1073">
                  <c:v>0.448491595680518</c:v>
                </c:pt>
                <c:pt idx="1074">
                  <c:v>0.44881869182432671</c:v>
                </c:pt>
                <c:pt idx="1075">
                  <c:v>0.44915804190690367</c:v>
                </c:pt>
                <c:pt idx="1076">
                  <c:v>0.44949812027035563</c:v>
                </c:pt>
                <c:pt idx="1077">
                  <c:v>0.44983024788166898</c:v>
                </c:pt>
                <c:pt idx="1078">
                  <c:v>0.4501673077543577</c:v>
                </c:pt>
                <c:pt idx="1079">
                  <c:v>0.45050914257876301</c:v>
                </c:pt>
                <c:pt idx="1080">
                  <c:v>0.45084905367515665</c:v>
                </c:pt>
                <c:pt idx="1081">
                  <c:v>0.45119733315725535</c:v>
                </c:pt>
                <c:pt idx="1082">
                  <c:v>0.45154258097980399</c:v>
                </c:pt>
                <c:pt idx="1083">
                  <c:v>0.45189494589079171</c:v>
                </c:pt>
                <c:pt idx="1084">
                  <c:v>0.45225669879402003</c:v>
                </c:pt>
                <c:pt idx="1085">
                  <c:v>0.45262356470240234</c:v>
                </c:pt>
                <c:pt idx="1086">
                  <c:v>0.45301270653252296</c:v>
                </c:pt>
                <c:pt idx="1087">
                  <c:v>0.45340576397007265</c:v>
                </c:pt>
                <c:pt idx="1088">
                  <c:v>0.45378588486844768</c:v>
                </c:pt>
                <c:pt idx="1089">
                  <c:v>0.45414465474477034</c:v>
                </c:pt>
                <c:pt idx="1090">
                  <c:v>0.45446271128776899</c:v>
                </c:pt>
                <c:pt idx="1091">
                  <c:v>0.454754075561906</c:v>
                </c:pt>
                <c:pt idx="1092">
                  <c:v>0.45503374582160866</c:v>
                </c:pt>
                <c:pt idx="1093">
                  <c:v>0.45530806479197833</c:v>
                </c:pt>
                <c:pt idx="1094">
                  <c:v>0.45558640308913434</c:v>
                </c:pt>
                <c:pt idx="1095">
                  <c:v>0.45587176919707434</c:v>
                </c:pt>
                <c:pt idx="1096">
                  <c:v>0.45616006750654536</c:v>
                </c:pt>
                <c:pt idx="1097">
                  <c:v>0.45646106999962471</c:v>
                </c:pt>
                <c:pt idx="1098">
                  <c:v>0.45676658190941732</c:v>
                </c:pt>
                <c:pt idx="1099">
                  <c:v>0.45707608343516931</c:v>
                </c:pt>
                <c:pt idx="1100">
                  <c:v>0.45739536390705166</c:v>
                </c:pt>
                <c:pt idx="1101">
                  <c:v>0.45769774026631566</c:v>
                </c:pt>
                <c:pt idx="1102">
                  <c:v>0.45797678429703131</c:v>
                </c:pt>
                <c:pt idx="1103">
                  <c:v>0.45823808312314435</c:v>
                </c:pt>
                <c:pt idx="1104">
                  <c:v>0.45847872559665931</c:v>
                </c:pt>
                <c:pt idx="1105">
                  <c:v>0.45871523749983467</c:v>
                </c:pt>
                <c:pt idx="1106">
                  <c:v>0.45895321605325928</c:v>
                </c:pt>
                <c:pt idx="1107">
                  <c:v>0.45920537134077971</c:v>
                </c:pt>
                <c:pt idx="1108">
                  <c:v>0.45946799395702298</c:v>
                </c:pt>
                <c:pt idx="1109">
                  <c:v>0.45972460594692294</c:v>
                </c:pt>
                <c:pt idx="1110">
                  <c:v>0.45997831784539134</c:v>
                </c:pt>
                <c:pt idx="1111">
                  <c:v>0.46023370212390868</c:v>
                </c:pt>
                <c:pt idx="1112">
                  <c:v>0.46047964255478369</c:v>
                </c:pt>
                <c:pt idx="1113">
                  <c:v>0.4607209728833373</c:v>
                </c:pt>
                <c:pt idx="1114">
                  <c:v>0.46096567250934434</c:v>
                </c:pt>
                <c:pt idx="1115">
                  <c:v>0.46119726262373995</c:v>
                </c:pt>
                <c:pt idx="1116">
                  <c:v>0.46141017841423432</c:v>
                </c:pt>
                <c:pt idx="1117">
                  <c:v>0.46161821214181664</c:v>
                </c:pt>
                <c:pt idx="1118">
                  <c:v>0.46180664852627401</c:v>
                </c:pt>
                <c:pt idx="1119">
                  <c:v>0.46197942160829703</c:v>
                </c:pt>
                <c:pt idx="1120">
                  <c:v>0.46214896621218299</c:v>
                </c:pt>
                <c:pt idx="1121">
                  <c:v>0.46232164702985007</c:v>
                </c:pt>
                <c:pt idx="1122">
                  <c:v>0.46249213302838837</c:v>
                </c:pt>
                <c:pt idx="1123">
                  <c:v>0.46266338534456497</c:v>
                </c:pt>
                <c:pt idx="1124">
                  <c:v>0.46284644818335668</c:v>
                </c:pt>
                <c:pt idx="1125">
                  <c:v>0.46305256525994437</c:v>
                </c:pt>
                <c:pt idx="1126">
                  <c:v>0.46328024017866171</c:v>
                </c:pt>
                <c:pt idx="1127">
                  <c:v>0.46352583373195605</c:v>
                </c:pt>
                <c:pt idx="1128">
                  <c:v>0.46378402985274603</c:v>
                </c:pt>
                <c:pt idx="1129">
                  <c:v>0.46403917077727236</c:v>
                </c:pt>
                <c:pt idx="1130">
                  <c:v>0.46427277722247667</c:v>
                </c:pt>
                <c:pt idx="1131">
                  <c:v>0.46449156502044237</c:v>
                </c:pt>
                <c:pt idx="1132">
                  <c:v>0.46468612727251163</c:v>
                </c:pt>
                <c:pt idx="1133">
                  <c:v>0.46486323254937867</c:v>
                </c:pt>
                <c:pt idx="1134">
                  <c:v>0.46503331634962403</c:v>
                </c:pt>
                <c:pt idx="1135">
                  <c:v>0.46517370063448399</c:v>
                </c:pt>
                <c:pt idx="1136">
                  <c:v>0.46527799291676536</c:v>
                </c:pt>
                <c:pt idx="1137">
                  <c:v>0.4653859592888327</c:v>
                </c:pt>
                <c:pt idx="1138">
                  <c:v>0.46550942819322433</c:v>
                </c:pt>
                <c:pt idx="1139">
                  <c:v>0.46565024864102567</c:v>
                </c:pt>
                <c:pt idx="1140">
                  <c:v>0.46582235619334939</c:v>
                </c:pt>
                <c:pt idx="1141">
                  <c:v>0.46599956088061734</c:v>
                </c:pt>
                <c:pt idx="1142">
                  <c:v>0.46615625772369529</c:v>
                </c:pt>
                <c:pt idx="1143">
                  <c:v>0.46632105441223864</c:v>
                </c:pt>
                <c:pt idx="1144">
                  <c:v>0.46650457891518532</c:v>
                </c:pt>
                <c:pt idx="1145">
                  <c:v>0.46669870722695533</c:v>
                </c:pt>
                <c:pt idx="1146">
                  <c:v>0.4668981308903033</c:v>
                </c:pt>
                <c:pt idx="1147">
                  <c:v>0.467102334937537</c:v>
                </c:pt>
                <c:pt idx="1148">
                  <c:v>0.46729627622644831</c:v>
                </c:pt>
                <c:pt idx="1149">
                  <c:v>0.46746816478268505</c:v>
                </c:pt>
                <c:pt idx="1150">
                  <c:v>0.46763299942978004</c:v>
                </c:pt>
                <c:pt idx="1151">
                  <c:v>0.46781603287176532</c:v>
                </c:pt>
                <c:pt idx="1152">
                  <c:v>0.46797570136523198</c:v>
                </c:pt>
                <c:pt idx="1153">
                  <c:v>0.46813045023809735</c:v>
                </c:pt>
                <c:pt idx="1154">
                  <c:v>0.46829218771888392</c:v>
                </c:pt>
                <c:pt idx="1155">
                  <c:v>0.46842344573159994</c:v>
                </c:pt>
                <c:pt idx="1156">
                  <c:v>0.46855059020514139</c:v>
                </c:pt>
                <c:pt idx="1157">
                  <c:v>0.46870426801834036</c:v>
                </c:pt>
                <c:pt idx="1158">
                  <c:v>0.46886110314972135</c:v>
                </c:pt>
                <c:pt idx="1159">
                  <c:v>0.46900138238365069</c:v>
                </c:pt>
                <c:pt idx="1160">
                  <c:v>0.46913508498882933</c:v>
                </c:pt>
                <c:pt idx="1161">
                  <c:v>0.4692675093181124</c:v>
                </c:pt>
                <c:pt idx="1162">
                  <c:v>0.46939554737386763</c:v>
                </c:pt>
                <c:pt idx="1163">
                  <c:v>0.46952739741311239</c:v>
                </c:pt>
                <c:pt idx="1164">
                  <c:v>0.46966009963018268</c:v>
                </c:pt>
                <c:pt idx="1165">
                  <c:v>0.46979389913139169</c:v>
                </c:pt>
                <c:pt idx="1166">
                  <c:v>0.46990904807407197</c:v>
                </c:pt>
                <c:pt idx="1167">
                  <c:v>0.47002723161075272</c:v>
                </c:pt>
                <c:pt idx="1168">
                  <c:v>0.47015739241305038</c:v>
                </c:pt>
                <c:pt idx="1169">
                  <c:v>0.47029568949491501</c:v>
                </c:pt>
                <c:pt idx="1170">
                  <c:v>0.470451963884152</c:v>
                </c:pt>
                <c:pt idx="1171">
                  <c:v>0.47061404496081299</c:v>
                </c:pt>
                <c:pt idx="1172">
                  <c:v>0.47075636175242835</c:v>
                </c:pt>
                <c:pt idx="1173">
                  <c:v>0.47087365829666367</c:v>
                </c:pt>
                <c:pt idx="1174">
                  <c:v>0.47098832217415332</c:v>
                </c:pt>
                <c:pt idx="1175">
                  <c:v>0.47110184233309399</c:v>
                </c:pt>
                <c:pt idx="1176">
                  <c:v>0.47121738083907999</c:v>
                </c:pt>
                <c:pt idx="1177">
                  <c:v>0.4713444053091333</c:v>
                </c:pt>
                <c:pt idx="1178">
                  <c:v>0.47146864952783835</c:v>
                </c:pt>
                <c:pt idx="1179">
                  <c:v>0.47158980493740366</c:v>
                </c:pt>
                <c:pt idx="1180">
                  <c:v>0.47169378962949099</c:v>
                </c:pt>
                <c:pt idx="1181">
                  <c:v>0.47178026747284135</c:v>
                </c:pt>
                <c:pt idx="1182">
                  <c:v>0.47186955360874633</c:v>
                </c:pt>
                <c:pt idx="1183">
                  <c:v>0.47194750544888864</c:v>
                </c:pt>
                <c:pt idx="1184">
                  <c:v>0.47203466178514403</c:v>
                </c:pt>
                <c:pt idx="1185">
                  <c:v>0.47213874492855767</c:v>
                </c:pt>
                <c:pt idx="1186">
                  <c:v>0.47223709960011401</c:v>
                </c:pt>
                <c:pt idx="1187">
                  <c:v>0.47234980360335027</c:v>
                </c:pt>
                <c:pt idx="1188">
                  <c:v>0.47247291831584937</c:v>
                </c:pt>
                <c:pt idx="1189">
                  <c:v>0.47259407303313233</c:v>
                </c:pt>
                <c:pt idx="1190">
                  <c:v>0.47274189670203465</c:v>
                </c:pt>
                <c:pt idx="1191">
                  <c:v>0.47289738917632268</c:v>
                </c:pt>
                <c:pt idx="1192">
                  <c:v>0.47303729735874905</c:v>
                </c:pt>
                <c:pt idx="1193">
                  <c:v>0.47316588269647064</c:v>
                </c:pt>
                <c:pt idx="1194">
                  <c:v>0.47326251154083532</c:v>
                </c:pt>
                <c:pt idx="1195">
                  <c:v>0.47334741642443934</c:v>
                </c:pt>
                <c:pt idx="1196">
                  <c:v>0.4734269090863033</c:v>
                </c:pt>
                <c:pt idx="1197">
                  <c:v>0.47351355198775164</c:v>
                </c:pt>
                <c:pt idx="1198">
                  <c:v>0.47364567218042469</c:v>
                </c:pt>
                <c:pt idx="1199">
                  <c:v>0.47376997641531632</c:v>
                </c:pt>
                <c:pt idx="1200">
                  <c:v>0.47387300756316231</c:v>
                </c:pt>
                <c:pt idx="1201">
                  <c:v>0.47398102935975972</c:v>
                </c:pt>
                <c:pt idx="1202">
                  <c:v>0.47406155782441939</c:v>
                </c:pt>
                <c:pt idx="1203">
                  <c:v>0.47414885743654428</c:v>
                </c:pt>
                <c:pt idx="1204">
                  <c:v>0.47427520711962795</c:v>
                </c:pt>
                <c:pt idx="1205">
                  <c:v>0.47439332245047533</c:v>
                </c:pt>
                <c:pt idx="1206">
                  <c:v>0.47450090931083899</c:v>
                </c:pt>
                <c:pt idx="1207">
                  <c:v>0.47461431899496204</c:v>
                </c:pt>
                <c:pt idx="1208">
                  <c:v>0.47472748329391729</c:v>
                </c:pt>
                <c:pt idx="1209">
                  <c:v>0.47487259875791166</c:v>
                </c:pt>
                <c:pt idx="1210">
                  <c:v>0.47504575680764932</c:v>
                </c:pt>
                <c:pt idx="1211">
                  <c:v>0.47523242172741464</c:v>
                </c:pt>
                <c:pt idx="1212">
                  <c:v>0.47542321642317731</c:v>
                </c:pt>
                <c:pt idx="1213">
                  <c:v>0.47555675072116971</c:v>
                </c:pt>
                <c:pt idx="1214">
                  <c:v>0.47564010447877597</c:v>
                </c:pt>
                <c:pt idx="1215">
                  <c:v>0.47571888989453165</c:v>
                </c:pt>
                <c:pt idx="1216">
                  <c:v>0.47578403010106501</c:v>
                </c:pt>
                <c:pt idx="1217">
                  <c:v>0.47586809092473331</c:v>
                </c:pt>
                <c:pt idx="1218">
                  <c:v>0.47598018987363733</c:v>
                </c:pt>
                <c:pt idx="1219">
                  <c:v>0.47606570813282806</c:v>
                </c:pt>
                <c:pt idx="1220">
                  <c:v>0.47613096619084933</c:v>
                </c:pt>
                <c:pt idx="1221">
                  <c:v>0.47619436301752832</c:v>
                </c:pt>
                <c:pt idx="1222">
                  <c:v>0.47624883494245901</c:v>
                </c:pt>
                <c:pt idx="1223">
                  <c:v>0.47632349685393899</c:v>
                </c:pt>
                <c:pt idx="1224">
                  <c:v>0.47641557096149634</c:v>
                </c:pt>
                <c:pt idx="1225">
                  <c:v>0.47651089442237665</c:v>
                </c:pt>
                <c:pt idx="1226">
                  <c:v>0.47661846078593362</c:v>
                </c:pt>
                <c:pt idx="1227">
                  <c:v>0.47670260378582302</c:v>
                </c:pt>
                <c:pt idx="1228">
                  <c:v>0.47678178012709999</c:v>
                </c:pt>
                <c:pt idx="1229">
                  <c:v>0.47689241847311203</c:v>
                </c:pt>
                <c:pt idx="1230">
                  <c:v>0.47701079391448203</c:v>
                </c:pt>
                <c:pt idx="1231">
                  <c:v>0.47714566737969899</c:v>
                </c:pt>
                <c:pt idx="1232">
                  <c:v>0.47728492627425839</c:v>
                </c:pt>
                <c:pt idx="1233">
                  <c:v>0.47738442234637835</c:v>
                </c:pt>
                <c:pt idx="1234">
                  <c:v>0.47746280279945896</c:v>
                </c:pt>
                <c:pt idx="1235">
                  <c:v>0.4775259792948327</c:v>
                </c:pt>
                <c:pt idx="1236">
                  <c:v>0.47757567557258201</c:v>
                </c:pt>
                <c:pt idx="1237">
                  <c:v>0.47763124263875367</c:v>
                </c:pt>
                <c:pt idx="1238">
                  <c:v>0.47769047557382599</c:v>
                </c:pt>
                <c:pt idx="1239">
                  <c:v>0.47775532379626301</c:v>
                </c:pt>
                <c:pt idx="1240">
                  <c:v>0.47783173410077034</c:v>
                </c:pt>
                <c:pt idx="1241">
                  <c:v>0.47790912787810402</c:v>
                </c:pt>
                <c:pt idx="1242">
                  <c:v>0.47801640507975734</c:v>
                </c:pt>
                <c:pt idx="1243">
                  <c:v>0.47815199818791898</c:v>
                </c:pt>
                <c:pt idx="1244">
                  <c:v>0.47830137657370403</c:v>
                </c:pt>
                <c:pt idx="1245">
                  <c:v>0.47846657756557071</c:v>
                </c:pt>
                <c:pt idx="1246">
                  <c:v>0.4786189808862516</c:v>
                </c:pt>
                <c:pt idx="1247">
                  <c:v>0.47875594134768534</c:v>
                </c:pt>
                <c:pt idx="1248">
                  <c:v>0.47885397186783396</c:v>
                </c:pt>
                <c:pt idx="1249">
                  <c:v>0.47889613045484763</c:v>
                </c:pt>
                <c:pt idx="1250">
                  <c:v>0.47892247726094833</c:v>
                </c:pt>
                <c:pt idx="1251">
                  <c:v>0.47893528225649268</c:v>
                </c:pt>
                <c:pt idx="1252">
                  <c:v>0.478937899533528</c:v>
                </c:pt>
                <c:pt idx="1253">
                  <c:v>0.47895389932069471</c:v>
                </c:pt>
                <c:pt idx="1254">
                  <c:v>0.47897409250605499</c:v>
                </c:pt>
                <c:pt idx="1255">
                  <c:v>0.47898457395152333</c:v>
                </c:pt>
                <c:pt idx="1256">
                  <c:v>0.47904316956940196</c:v>
                </c:pt>
                <c:pt idx="1257">
                  <c:v>0.47915973477214568</c:v>
                </c:pt>
                <c:pt idx="1258">
                  <c:v>0.47930686316946503</c:v>
                </c:pt>
                <c:pt idx="1259">
                  <c:v>0.47948248307374297</c:v>
                </c:pt>
                <c:pt idx="1260">
                  <c:v>0.47962320297304234</c:v>
                </c:pt>
                <c:pt idx="1261">
                  <c:v>0.47970358166447435</c:v>
                </c:pt>
                <c:pt idx="1262">
                  <c:v>0.47973537077209299</c:v>
                </c:pt>
                <c:pt idx="1263">
                  <c:v>0.47974012504454061</c:v>
                </c:pt>
                <c:pt idx="1264">
                  <c:v>0.47976364200346006</c:v>
                </c:pt>
                <c:pt idx="1265">
                  <c:v>0.47980838768466599</c:v>
                </c:pt>
                <c:pt idx="1266">
                  <c:v>0.47985799211459029</c:v>
                </c:pt>
                <c:pt idx="1267">
                  <c:v>0.47990552472720233</c:v>
                </c:pt>
                <c:pt idx="1268">
                  <c:v>0.47995560567863599</c:v>
                </c:pt>
                <c:pt idx="1269">
                  <c:v>0.48003065498355962</c:v>
                </c:pt>
                <c:pt idx="1270">
                  <c:v>0.48015186464539267</c:v>
                </c:pt>
                <c:pt idx="1271">
                  <c:v>0.48029099819678933</c:v>
                </c:pt>
                <c:pt idx="1272">
                  <c:v>0.48043626427801495</c:v>
                </c:pt>
                <c:pt idx="1273">
                  <c:v>0.48057698162929663</c:v>
                </c:pt>
                <c:pt idx="1274">
                  <c:v>0.48069028944656794</c:v>
                </c:pt>
                <c:pt idx="1275">
                  <c:v>0.48081547482032133</c:v>
                </c:pt>
                <c:pt idx="1276">
                  <c:v>0.48094189529049697</c:v>
                </c:pt>
                <c:pt idx="1277">
                  <c:v>0.48104094530432434</c:v>
                </c:pt>
                <c:pt idx="1278">
                  <c:v>0.48111337014332567</c:v>
                </c:pt>
                <c:pt idx="1279">
                  <c:v>0.48113933258693731</c:v>
                </c:pt>
                <c:pt idx="1280">
                  <c:v>0.48113006426062466</c:v>
                </c:pt>
                <c:pt idx="1281">
                  <c:v>0.48111624099840067</c:v>
                </c:pt>
                <c:pt idx="1282">
                  <c:v>0.48110089602870171</c:v>
                </c:pt>
                <c:pt idx="1283">
                  <c:v>0.48107810239717069</c:v>
                </c:pt>
                <c:pt idx="1284">
                  <c:v>0.48103673914217099</c:v>
                </c:pt>
                <c:pt idx="1285">
                  <c:v>0.48098686569196403</c:v>
                </c:pt>
                <c:pt idx="1286">
                  <c:v>0.48096748302232234</c:v>
                </c:pt>
                <c:pt idx="1287">
                  <c:v>0.48098376069973031</c:v>
                </c:pt>
                <c:pt idx="1288">
                  <c:v>0.48106137913749963</c:v>
                </c:pt>
                <c:pt idx="1289">
                  <c:v>0.48118549121572068</c:v>
                </c:pt>
                <c:pt idx="1290">
                  <c:v>0.48130247352623501</c:v>
                </c:pt>
                <c:pt idx="1291">
                  <c:v>0.48142833171158966</c:v>
                </c:pt>
                <c:pt idx="1292">
                  <c:v>0.48154660078903461</c:v>
                </c:pt>
                <c:pt idx="1293">
                  <c:v>0.48164913111611035</c:v>
                </c:pt>
                <c:pt idx="1294">
                  <c:v>0.48177422008755166</c:v>
                </c:pt>
                <c:pt idx="1295">
                  <c:v>0.48190125973597864</c:v>
                </c:pt>
                <c:pt idx="1296">
                  <c:v>0.48200447065093366</c:v>
                </c:pt>
                <c:pt idx="1297">
                  <c:v>0.48209984854195231</c:v>
                </c:pt>
                <c:pt idx="1298">
                  <c:v>0.48217425510995932</c:v>
                </c:pt>
                <c:pt idx="1299">
                  <c:v>0.48221953310007432</c:v>
                </c:pt>
                <c:pt idx="1300">
                  <c:v>0.4822566805939727</c:v>
                </c:pt>
                <c:pt idx="1301">
                  <c:v>0.48227794291163634</c:v>
                </c:pt>
                <c:pt idx="1302">
                  <c:v>0.48228000825388001</c:v>
                </c:pt>
                <c:pt idx="1303">
                  <c:v>0.48226876928886658</c:v>
                </c:pt>
                <c:pt idx="1304">
                  <c:v>0.48225276147305401</c:v>
                </c:pt>
                <c:pt idx="1305">
                  <c:v>0.48225760114391769</c:v>
                </c:pt>
                <c:pt idx="1306">
                  <c:v>0.48227513231876129</c:v>
                </c:pt>
                <c:pt idx="1307">
                  <c:v>0.48230492638770867</c:v>
                </c:pt>
                <c:pt idx="1308">
                  <c:v>0.48236001058521166</c:v>
                </c:pt>
                <c:pt idx="1309">
                  <c:v>0.48242992007935964</c:v>
                </c:pt>
                <c:pt idx="1310">
                  <c:v>0.4825118155635077</c:v>
                </c:pt>
                <c:pt idx="1311">
                  <c:v>0.48260976995757199</c:v>
                </c:pt>
                <c:pt idx="1312">
                  <c:v>0.48271042348554438</c:v>
                </c:pt>
                <c:pt idx="1313">
                  <c:v>0.482806082565649</c:v>
                </c:pt>
                <c:pt idx="1314">
                  <c:v>0.48288718645543133</c:v>
                </c:pt>
                <c:pt idx="1315">
                  <c:v>0.48293901527709165</c:v>
                </c:pt>
                <c:pt idx="1316">
                  <c:v>0.48297010587806904</c:v>
                </c:pt>
                <c:pt idx="1317">
                  <c:v>0.48296044433276464</c:v>
                </c:pt>
                <c:pt idx="1318">
                  <c:v>0.48291034553549533</c:v>
                </c:pt>
                <c:pt idx="1319">
                  <c:v>0.48287913165035828</c:v>
                </c:pt>
                <c:pt idx="1320">
                  <c:v>0.48285912085434507</c:v>
                </c:pt>
                <c:pt idx="1321">
                  <c:v>0.48283797362246067</c:v>
                </c:pt>
                <c:pt idx="1322">
                  <c:v>0.48283705710192137</c:v>
                </c:pt>
                <c:pt idx="1323">
                  <c:v>0.4828300236631537</c:v>
                </c:pt>
                <c:pt idx="1324">
                  <c:v>0.48280028201453734</c:v>
                </c:pt>
                <c:pt idx="1325">
                  <c:v>0.48281470460072368</c:v>
                </c:pt>
                <c:pt idx="1326">
                  <c:v>0.48288031117057534</c:v>
                </c:pt>
                <c:pt idx="1327">
                  <c:v>0.48296075745088135</c:v>
                </c:pt>
                <c:pt idx="1328">
                  <c:v>0.48304767722240771</c:v>
                </c:pt>
                <c:pt idx="1329">
                  <c:v>0.48312146020851304</c:v>
                </c:pt>
                <c:pt idx="1330">
                  <c:v>0.48317131583881562</c:v>
                </c:pt>
                <c:pt idx="1331">
                  <c:v>0.48313698963429802</c:v>
                </c:pt>
                <c:pt idx="1332">
                  <c:v>0.48303918298970433</c:v>
                </c:pt>
                <c:pt idx="1333">
                  <c:v>0.48291663794547063</c:v>
                </c:pt>
                <c:pt idx="1334">
                  <c:v>0.4827370454750694</c:v>
                </c:pt>
                <c:pt idx="1335">
                  <c:v>0.48255661115158466</c:v>
                </c:pt>
                <c:pt idx="1336">
                  <c:v>0.48240807789680601</c:v>
                </c:pt>
                <c:pt idx="1337">
                  <c:v>0.4822739270202267</c:v>
                </c:pt>
                <c:pt idx="1338">
                  <c:v>0.48217956151281038</c:v>
                </c:pt>
                <c:pt idx="1339">
                  <c:v>0.48215388154968136</c:v>
                </c:pt>
                <c:pt idx="1340">
                  <c:v>0.48217150342697934</c:v>
                </c:pt>
                <c:pt idx="1341">
                  <c:v>0.48218789226858899</c:v>
                </c:pt>
                <c:pt idx="1342">
                  <c:v>0.48219735336053798</c:v>
                </c:pt>
                <c:pt idx="1343">
                  <c:v>0.48220723738989935</c:v>
                </c:pt>
                <c:pt idx="1344">
                  <c:v>0.48220311603180899</c:v>
                </c:pt>
                <c:pt idx="1345">
                  <c:v>0.4821747772908837</c:v>
                </c:pt>
                <c:pt idx="1346">
                  <c:v>0.48215400895796368</c:v>
                </c:pt>
                <c:pt idx="1347">
                  <c:v>0.48210757318629865</c:v>
                </c:pt>
                <c:pt idx="1348">
                  <c:v>0.48203657228987734</c:v>
                </c:pt>
                <c:pt idx="1349">
                  <c:v>0.48203227288442863</c:v>
                </c:pt>
                <c:pt idx="1350">
                  <c:v>0.48206724930641132</c:v>
                </c:pt>
                <c:pt idx="1351">
                  <c:v>0.48213262782371064</c:v>
                </c:pt>
                <c:pt idx="1352">
                  <c:v>0.48224225470252935</c:v>
                </c:pt>
                <c:pt idx="1353">
                  <c:v>0.48230457860350368</c:v>
                </c:pt>
                <c:pt idx="1354">
                  <c:v>0.48230367541415897</c:v>
                </c:pt>
                <c:pt idx="1355">
                  <c:v>0.48226035833953634</c:v>
                </c:pt>
                <c:pt idx="1356">
                  <c:v>0.48218678060586467</c:v>
                </c:pt>
                <c:pt idx="1357">
                  <c:v>0.48212013129234799</c:v>
                </c:pt>
                <c:pt idx="1358">
                  <c:v>0.48206346662825766</c:v>
                </c:pt>
                <c:pt idx="1359">
                  <c:v>0.48202879473797627</c:v>
                </c:pt>
                <c:pt idx="1360">
                  <c:v>0.48199963838898235</c:v>
                </c:pt>
                <c:pt idx="1361">
                  <c:v>0.48196552891494066</c:v>
                </c:pt>
                <c:pt idx="1362">
                  <c:v>0.48196659477991205</c:v>
                </c:pt>
                <c:pt idx="1363">
                  <c:v>0.48197628233827866</c:v>
                </c:pt>
                <c:pt idx="1364">
                  <c:v>0.48196604276152305</c:v>
                </c:pt>
                <c:pt idx="1365">
                  <c:v>0.481972103780334</c:v>
                </c:pt>
                <c:pt idx="1366">
                  <c:v>0.48196698281269429</c:v>
                </c:pt>
                <c:pt idx="1367">
                  <c:v>0.481937981883582</c:v>
                </c:pt>
                <c:pt idx="1368">
                  <c:v>0.48194119214899028</c:v>
                </c:pt>
                <c:pt idx="1369">
                  <c:v>0.48194475812883497</c:v>
                </c:pt>
                <c:pt idx="1370">
                  <c:v>0.48192000596425633</c:v>
                </c:pt>
                <c:pt idx="1371">
                  <c:v>0.48189907601344201</c:v>
                </c:pt>
                <c:pt idx="1372">
                  <c:v>0.48187679729627569</c:v>
                </c:pt>
                <c:pt idx="1373">
                  <c:v>0.48186143767958961</c:v>
                </c:pt>
                <c:pt idx="1374">
                  <c:v>0.48186935431417194</c:v>
                </c:pt>
                <c:pt idx="1375">
                  <c:v>0.48188326559721767</c:v>
                </c:pt>
                <c:pt idx="1376">
                  <c:v>0.48187447293351565</c:v>
                </c:pt>
                <c:pt idx="1377">
                  <c:v>0.48182026477858431</c:v>
                </c:pt>
                <c:pt idx="1378">
                  <c:v>0.48175658568394869</c:v>
                </c:pt>
                <c:pt idx="1379">
                  <c:v>0.48172216431696241</c:v>
                </c:pt>
                <c:pt idx="1380">
                  <c:v>0.48168758882338536</c:v>
                </c:pt>
                <c:pt idx="1381">
                  <c:v>0.4817068246434677</c:v>
                </c:pt>
                <c:pt idx="1382">
                  <c:v>0.48173795019381299</c:v>
                </c:pt>
                <c:pt idx="1383">
                  <c:v>0.48172441690337031</c:v>
                </c:pt>
                <c:pt idx="1384">
                  <c:v>0.48171084375960271</c:v>
                </c:pt>
                <c:pt idx="1385">
                  <c:v>0.48171758244915036</c:v>
                </c:pt>
                <c:pt idx="1386">
                  <c:v>0.48174004648418567</c:v>
                </c:pt>
                <c:pt idx="1387">
                  <c:v>0.48177921307443161</c:v>
                </c:pt>
                <c:pt idx="1388">
                  <c:v>0.48183773503852834</c:v>
                </c:pt>
                <c:pt idx="1389">
                  <c:v>0.48189274122255238</c:v>
                </c:pt>
                <c:pt idx="1390">
                  <c:v>0.48193053444554029</c:v>
                </c:pt>
                <c:pt idx="1391">
                  <c:v>0.48198724832705597</c:v>
                </c:pt>
                <c:pt idx="1392">
                  <c:v>0.48206006107660265</c:v>
                </c:pt>
                <c:pt idx="1393">
                  <c:v>0.48212630209267598</c:v>
                </c:pt>
                <c:pt idx="1394">
                  <c:v>0.48217608930239231</c:v>
                </c:pt>
                <c:pt idx="1395">
                  <c:v>0.48222235679370135</c:v>
                </c:pt>
                <c:pt idx="1396">
                  <c:v>0.48226235506129994</c:v>
                </c:pt>
                <c:pt idx="1397">
                  <c:v>0.48229630558516901</c:v>
                </c:pt>
                <c:pt idx="1398">
                  <c:v>0.48232420836530498</c:v>
                </c:pt>
                <c:pt idx="1399">
                  <c:v>0.48234606340170799</c:v>
                </c:pt>
                <c:pt idx="1400">
                  <c:v>0.48236187069437869</c:v>
                </c:pt>
                <c:pt idx="1401">
                  <c:v>0.4823716302433167</c:v>
                </c:pt>
                <c:pt idx="1402">
                  <c:v>0.48237534204852128</c:v>
                </c:pt>
                <c:pt idx="1403">
                  <c:v>0.48243656415560499</c:v>
                </c:pt>
                <c:pt idx="1404">
                  <c:v>0.48260523031823638</c:v>
                </c:pt>
                <c:pt idx="1405">
                  <c:v>0.48276647686164398</c:v>
                </c:pt>
                <c:pt idx="1406">
                  <c:v>0.48292030378582801</c:v>
                </c:pt>
                <c:pt idx="1407">
                  <c:v>0.48306671109078869</c:v>
                </c:pt>
                <c:pt idx="1408">
                  <c:v>0.48320569877652469</c:v>
                </c:pt>
                <c:pt idx="1409">
                  <c:v>0.48333726684303829</c:v>
                </c:pt>
                <c:pt idx="1410">
                  <c:v>0.48346141529032732</c:v>
                </c:pt>
                <c:pt idx="1411">
                  <c:v>0.48357814411839301</c:v>
                </c:pt>
                <c:pt idx="1412">
                  <c:v>0.48368745332723534</c:v>
                </c:pt>
                <c:pt idx="1413">
                  <c:v>0.48378934291685366</c:v>
                </c:pt>
                <c:pt idx="1414">
                  <c:v>0.48388381288724841</c:v>
                </c:pt>
                <c:pt idx="1415">
                  <c:v>0.48397086323841898</c:v>
                </c:pt>
                <c:pt idx="1416">
                  <c:v>0.4840504939703667</c:v>
                </c:pt>
                <c:pt idx="1417">
                  <c:v>0.48412270508309069</c:v>
                </c:pt>
                <c:pt idx="1418">
                  <c:v>0.4843095792584437</c:v>
                </c:pt>
                <c:pt idx="1419">
                  <c:v>0.48446473158797437</c:v>
                </c:pt>
                <c:pt idx="1420">
                  <c:v>0.48459780528522933</c:v>
                </c:pt>
                <c:pt idx="1421">
                  <c:v>0.48470214638272929</c:v>
                </c:pt>
                <c:pt idx="1422">
                  <c:v>0.48476529143427632</c:v>
                </c:pt>
                <c:pt idx="1423">
                  <c:v>0.48473150988606095</c:v>
                </c:pt>
                <c:pt idx="1424">
                  <c:v>0.48462251296733133</c:v>
                </c:pt>
                <c:pt idx="1425">
                  <c:v>0.48445656424487799</c:v>
                </c:pt>
                <c:pt idx="1426">
                  <c:v>0.48423963743062398</c:v>
                </c:pt>
                <c:pt idx="1427">
                  <c:v>0.48401072963495601</c:v>
                </c:pt>
                <c:pt idx="1428">
                  <c:v>0.48382944743025363</c:v>
                </c:pt>
                <c:pt idx="1429">
                  <c:v>0.48367782587697233</c:v>
                </c:pt>
                <c:pt idx="1430">
                  <c:v>0.48355285967537065</c:v>
                </c:pt>
                <c:pt idx="1431">
                  <c:v>0.48350456547027537</c:v>
                </c:pt>
                <c:pt idx="1432">
                  <c:v>0.48348078069878864</c:v>
                </c:pt>
                <c:pt idx="1433">
                  <c:v>0.4834606401751857</c:v>
                </c:pt>
                <c:pt idx="1434">
                  <c:v>0.48345637163671329</c:v>
                </c:pt>
                <c:pt idx="1435">
                  <c:v>0.48342911473376704</c:v>
                </c:pt>
                <c:pt idx="1436">
                  <c:v>0.48338423777458533</c:v>
                </c:pt>
                <c:pt idx="1437">
                  <c:v>0.48335811017196234</c:v>
                </c:pt>
                <c:pt idx="1438">
                  <c:v>0.48336710204499606</c:v>
                </c:pt>
                <c:pt idx="1439">
                  <c:v>0.48344813969406863</c:v>
                </c:pt>
                <c:pt idx="1440">
                  <c:v>0.483542293120031</c:v>
                </c:pt>
                <c:pt idx="1441">
                  <c:v>0.48364496867426804</c:v>
                </c:pt>
                <c:pt idx="1442">
                  <c:v>0.48376012909428273</c:v>
                </c:pt>
                <c:pt idx="1443">
                  <c:v>0.48381380680565139</c:v>
                </c:pt>
                <c:pt idx="1444">
                  <c:v>0.4838578447035593</c:v>
                </c:pt>
                <c:pt idx="1445">
                  <c:v>0.48390002575857799</c:v>
                </c:pt>
                <c:pt idx="1446">
                  <c:v>0.48390218177781402</c:v>
                </c:pt>
                <c:pt idx="1447">
                  <c:v>0.48386540326888233</c:v>
                </c:pt>
                <c:pt idx="1448">
                  <c:v>0.48376256594861133</c:v>
                </c:pt>
                <c:pt idx="1449">
                  <c:v>0.48360595738178902</c:v>
                </c:pt>
                <c:pt idx="1450">
                  <c:v>0.48338704334321198</c:v>
                </c:pt>
                <c:pt idx="1451">
                  <c:v>0.48316346330689797</c:v>
                </c:pt>
                <c:pt idx="1452">
                  <c:v>0.48295294542796302</c:v>
                </c:pt>
                <c:pt idx="1453">
                  <c:v>0.48276822688523896</c:v>
                </c:pt>
                <c:pt idx="1454">
                  <c:v>0.48260189527454739</c:v>
                </c:pt>
                <c:pt idx="1455">
                  <c:v>0.48242751934766198</c:v>
                </c:pt>
                <c:pt idx="1456">
                  <c:v>0.48222439202248962</c:v>
                </c:pt>
                <c:pt idx="1457">
                  <c:v>0.48199778305744068</c:v>
                </c:pt>
                <c:pt idx="1458">
                  <c:v>0.48175586853438995</c:v>
                </c:pt>
                <c:pt idx="1459">
                  <c:v>0.48148301425826628</c:v>
                </c:pt>
                <c:pt idx="1460">
                  <c:v>0.48116865061364167</c:v>
                </c:pt>
                <c:pt idx="1461">
                  <c:v>0.48082578310732565</c:v>
                </c:pt>
                <c:pt idx="1462">
                  <c:v>0.48046035425528527</c:v>
                </c:pt>
                <c:pt idx="1463">
                  <c:v>0.48002917803724765</c:v>
                </c:pt>
                <c:pt idx="1464">
                  <c:v>0.47955073273770227</c:v>
                </c:pt>
                <c:pt idx="1465">
                  <c:v>0.47904530783932836</c:v>
                </c:pt>
                <c:pt idx="1466">
                  <c:v>0.478505325386134</c:v>
                </c:pt>
                <c:pt idx="1467">
                  <c:v>0.47790891098411903</c:v>
                </c:pt>
                <c:pt idx="1468">
                  <c:v>0.4772354556874327</c:v>
                </c:pt>
                <c:pt idx="1469">
                  <c:v>0.47645594785968837</c:v>
                </c:pt>
                <c:pt idx="1470">
                  <c:v>0.47559062495255472</c:v>
                </c:pt>
                <c:pt idx="1471">
                  <c:v>0.47466104698149936</c:v>
                </c:pt>
                <c:pt idx="1472">
                  <c:v>0.47366285334195163</c:v>
                </c:pt>
                <c:pt idx="1473">
                  <c:v>0.47260693442155494</c:v>
                </c:pt>
                <c:pt idx="1474">
                  <c:v>0.47146323221155306</c:v>
                </c:pt>
                <c:pt idx="1475">
                  <c:v>0.47020295165440995</c:v>
                </c:pt>
                <c:pt idx="1476">
                  <c:v>0.46880526020279129</c:v>
                </c:pt>
                <c:pt idx="1477">
                  <c:v>0.46727545107486029</c:v>
                </c:pt>
                <c:pt idx="1478">
                  <c:v>0.46562490897820502</c:v>
                </c:pt>
                <c:pt idx="1479">
                  <c:v>0.46384460381853998</c:v>
                </c:pt>
                <c:pt idx="1480">
                  <c:v>0.46195004621682467</c:v>
                </c:pt>
                <c:pt idx="1481">
                  <c:v>0.45992671375839361</c:v>
                </c:pt>
                <c:pt idx="1482">
                  <c:v>0.45775988968907599</c:v>
                </c:pt>
                <c:pt idx="1483">
                  <c:v>0.455456891050664</c:v>
                </c:pt>
                <c:pt idx="1484">
                  <c:v>0.45297610414746164</c:v>
                </c:pt>
                <c:pt idx="1485">
                  <c:v>0.45031281118318361</c:v>
                </c:pt>
                <c:pt idx="1486">
                  <c:v>0.44749547000181433</c:v>
                </c:pt>
                <c:pt idx="1487">
                  <c:v>0.44450478075881167</c:v>
                </c:pt>
                <c:pt idx="1488">
                  <c:v>0.44131029829054902</c:v>
                </c:pt>
                <c:pt idx="1489">
                  <c:v>0.43795424476325895</c:v>
                </c:pt>
                <c:pt idx="1490">
                  <c:v>0.4344695623870623</c:v>
                </c:pt>
                <c:pt idx="1491">
                  <c:v>0.43083637726122231</c:v>
                </c:pt>
                <c:pt idx="1492">
                  <c:v>0.42708271194597236</c:v>
                </c:pt>
                <c:pt idx="1493">
                  <c:v>0.42326617514646037</c:v>
                </c:pt>
                <c:pt idx="1494">
                  <c:v>0.41938498647482331</c:v>
                </c:pt>
                <c:pt idx="1495">
                  <c:v>0.41541351280120836</c:v>
                </c:pt>
                <c:pt idx="1496">
                  <c:v>0.41138390900675331</c:v>
                </c:pt>
                <c:pt idx="1497">
                  <c:v>0.40730939891767631</c:v>
                </c:pt>
                <c:pt idx="1498">
                  <c:v>0.40319006531189266</c:v>
                </c:pt>
                <c:pt idx="1499">
                  <c:v>0.39910530157349161</c:v>
                </c:pt>
                <c:pt idx="1500">
                  <c:v>0.39507791606200898</c:v>
                </c:pt>
                <c:pt idx="1501">
                  <c:v>0.39110800435064297</c:v>
                </c:pt>
                <c:pt idx="1502">
                  <c:v>0.38723683469539266</c:v>
                </c:pt>
                <c:pt idx="1503">
                  <c:v>0.38352134609621674</c:v>
                </c:pt>
                <c:pt idx="1504">
                  <c:v>0.37997391016883397</c:v>
                </c:pt>
                <c:pt idx="1505">
                  <c:v>0.376617383293879</c:v>
                </c:pt>
                <c:pt idx="1506">
                  <c:v>0.37351886907253595</c:v>
                </c:pt>
                <c:pt idx="1507">
                  <c:v>0.37068706486069064</c:v>
                </c:pt>
                <c:pt idx="1508">
                  <c:v>0.36812872189509133</c:v>
                </c:pt>
                <c:pt idx="1509">
                  <c:v>0.36587531449247468</c:v>
                </c:pt>
                <c:pt idx="1510">
                  <c:v>0.36391729637204934</c:v>
                </c:pt>
                <c:pt idx="1511">
                  <c:v>0.36222209818356971</c:v>
                </c:pt>
                <c:pt idx="1512">
                  <c:v>0.36080680627331269</c:v>
                </c:pt>
                <c:pt idx="1513">
                  <c:v>0.35965586458678467</c:v>
                </c:pt>
                <c:pt idx="1514">
                  <c:v>0.35877857101458366</c:v>
                </c:pt>
                <c:pt idx="1515">
                  <c:v>0.35817590509182429</c:v>
                </c:pt>
                <c:pt idx="1516">
                  <c:v>0.35783621823554035</c:v>
                </c:pt>
                <c:pt idx="1517">
                  <c:v>0.35774160803115435</c:v>
                </c:pt>
                <c:pt idx="1518">
                  <c:v>0.35785858845807672</c:v>
                </c:pt>
                <c:pt idx="1519">
                  <c:v>0.35817484973807739</c:v>
                </c:pt>
                <c:pt idx="1520">
                  <c:v>0.35866885998826503</c:v>
                </c:pt>
                <c:pt idx="1521">
                  <c:v>0.35931751609644463</c:v>
                </c:pt>
                <c:pt idx="1522">
                  <c:v>0.36009538764739563</c:v>
                </c:pt>
                <c:pt idx="1523">
                  <c:v>0.36097341530974397</c:v>
                </c:pt>
                <c:pt idx="1524">
                  <c:v>0.36191683551996229</c:v>
                </c:pt>
                <c:pt idx="1525">
                  <c:v>0.36293155949365302</c:v>
                </c:pt>
                <c:pt idx="1526">
                  <c:v>0.36397963206994666</c:v>
                </c:pt>
                <c:pt idx="1527">
                  <c:v>0.36506904465035434</c:v>
                </c:pt>
                <c:pt idx="1528">
                  <c:v>0.36620077980942839</c:v>
                </c:pt>
                <c:pt idx="1529">
                  <c:v>0.36732685586050667</c:v>
                </c:pt>
                <c:pt idx="1530">
                  <c:v>0.36845321191598268</c:v>
                </c:pt>
                <c:pt idx="1531">
                  <c:v>0.36958591540558133</c:v>
                </c:pt>
                <c:pt idx="1532">
                  <c:v>0.37071343199346068</c:v>
                </c:pt>
                <c:pt idx="1533">
                  <c:v>0.37181786190678362</c:v>
                </c:pt>
                <c:pt idx="1534">
                  <c:v>0.37290561092206737</c:v>
                </c:pt>
                <c:pt idx="1535">
                  <c:v>0.37400311407193332</c:v>
                </c:pt>
                <c:pt idx="1536">
                  <c:v>0.37510135450173537</c:v>
                </c:pt>
                <c:pt idx="1537">
                  <c:v>0.37618519902245096</c:v>
                </c:pt>
                <c:pt idx="1538">
                  <c:v>0.37725026757651331</c:v>
                </c:pt>
                <c:pt idx="1539">
                  <c:v>0.3782743402701203</c:v>
                </c:pt>
                <c:pt idx="1540">
                  <c:v>0.37925674686457828</c:v>
                </c:pt>
                <c:pt idx="1541">
                  <c:v>0.38024141812410167</c:v>
                </c:pt>
                <c:pt idx="1542">
                  <c:v>0.38124635084710295</c:v>
                </c:pt>
                <c:pt idx="1543">
                  <c:v>0.38223597237414536</c:v>
                </c:pt>
                <c:pt idx="1544">
                  <c:v>0.38321258347104203</c:v>
                </c:pt>
                <c:pt idx="1545">
                  <c:v>0.38416925469069635</c:v>
                </c:pt>
                <c:pt idx="1546">
                  <c:v>0.3850982658504703</c:v>
                </c:pt>
                <c:pt idx="1547">
                  <c:v>0.38599517317222237</c:v>
                </c:pt>
                <c:pt idx="1548">
                  <c:v>0.38689633620932934</c:v>
                </c:pt>
                <c:pt idx="1549">
                  <c:v>0.38779530621023861</c:v>
                </c:pt>
                <c:pt idx="1550">
                  <c:v>0.38868756194617132</c:v>
                </c:pt>
                <c:pt idx="1551">
                  <c:v>0.38957130572658133</c:v>
                </c:pt>
                <c:pt idx="1552">
                  <c:v>0.39045315726888435</c:v>
                </c:pt>
                <c:pt idx="1553">
                  <c:v>0.39135485036216872</c:v>
                </c:pt>
                <c:pt idx="1554">
                  <c:v>0.39222975221725731</c:v>
                </c:pt>
                <c:pt idx="1555">
                  <c:v>0.39304214688068567</c:v>
                </c:pt>
                <c:pt idx="1556">
                  <c:v>0.39381039394997702</c:v>
                </c:pt>
                <c:pt idx="1557">
                  <c:v>0.39453300686376908</c:v>
                </c:pt>
                <c:pt idx="1558">
                  <c:v>0.39522234423442537</c:v>
                </c:pt>
                <c:pt idx="1559">
                  <c:v>0.39590956144315803</c:v>
                </c:pt>
                <c:pt idx="1560">
                  <c:v>0.39661909689536934</c:v>
                </c:pt>
                <c:pt idx="1561">
                  <c:v>0.39731697869980032</c:v>
                </c:pt>
                <c:pt idx="1562">
                  <c:v>0.3979724437586607</c:v>
                </c:pt>
                <c:pt idx="1563">
                  <c:v>0.39863430147950529</c:v>
                </c:pt>
                <c:pt idx="1564">
                  <c:v>0.39933845185596928</c:v>
                </c:pt>
                <c:pt idx="1565">
                  <c:v>0.400033604804306</c:v>
                </c:pt>
                <c:pt idx="1566">
                  <c:v>0.40070682477110764</c:v>
                </c:pt>
                <c:pt idx="1567">
                  <c:v>0.40138120049850906</c:v>
                </c:pt>
                <c:pt idx="1568">
                  <c:v>0.40204937125732632</c:v>
                </c:pt>
                <c:pt idx="1569">
                  <c:v>0.40267583261627865</c:v>
                </c:pt>
                <c:pt idx="1570">
                  <c:v>0.40335651766335534</c:v>
                </c:pt>
                <c:pt idx="1571">
                  <c:v>0.40411144966116402</c:v>
                </c:pt>
                <c:pt idx="1572">
                  <c:v>0.40486234872531096</c:v>
                </c:pt>
                <c:pt idx="1573">
                  <c:v>0.40562776098323999</c:v>
                </c:pt>
                <c:pt idx="1574">
                  <c:v>0.40640253305905799</c:v>
                </c:pt>
                <c:pt idx="1575">
                  <c:v>0.40716869746038603</c:v>
                </c:pt>
                <c:pt idx="1576">
                  <c:v>0.40795546710301167</c:v>
                </c:pt>
                <c:pt idx="1577">
                  <c:v>0.40879829273075935</c:v>
                </c:pt>
                <c:pt idx="1578">
                  <c:v>0.40967546788027537</c:v>
                </c:pt>
                <c:pt idx="1579">
                  <c:v>0.41057491772036597</c:v>
                </c:pt>
                <c:pt idx="1580">
                  <c:v>0.41149705558187771</c:v>
                </c:pt>
                <c:pt idx="1581">
                  <c:v>0.41242494625014264</c:v>
                </c:pt>
                <c:pt idx="1582">
                  <c:v>0.41333962947630859</c:v>
                </c:pt>
                <c:pt idx="1583">
                  <c:v>0.41421693154698797</c:v>
                </c:pt>
                <c:pt idx="1584">
                  <c:v>0.41507150284695299</c:v>
                </c:pt>
                <c:pt idx="1585">
                  <c:v>0.41593121756308599</c:v>
                </c:pt>
                <c:pt idx="1586">
                  <c:v>0.41679803206123139</c:v>
                </c:pt>
                <c:pt idx="1587">
                  <c:v>0.41766329097834504</c:v>
                </c:pt>
                <c:pt idx="1588">
                  <c:v>0.41852695446099036</c:v>
                </c:pt>
                <c:pt idx="1589">
                  <c:v>0.41939935948982665</c:v>
                </c:pt>
                <c:pt idx="1590">
                  <c:v>0.42024881770524664</c:v>
                </c:pt>
                <c:pt idx="1591">
                  <c:v>0.42108744091183037</c:v>
                </c:pt>
                <c:pt idx="1592">
                  <c:v>0.42196022782688997</c:v>
                </c:pt>
                <c:pt idx="1593">
                  <c:v>0.42284409414897267</c:v>
                </c:pt>
                <c:pt idx="1594">
                  <c:v>0.42366957288215734</c:v>
                </c:pt>
                <c:pt idx="1595">
                  <c:v>0.42445072777124698</c:v>
                </c:pt>
                <c:pt idx="1596">
                  <c:v>0.42522283493189333</c:v>
                </c:pt>
                <c:pt idx="1597">
                  <c:v>0.425976671339167</c:v>
                </c:pt>
                <c:pt idx="1598">
                  <c:v>0.42674177579861733</c:v>
                </c:pt>
                <c:pt idx="1599">
                  <c:v>0.42760015687392333</c:v>
                </c:pt>
                <c:pt idx="1600">
                  <c:v>0.42849121128282802</c:v>
                </c:pt>
                <c:pt idx="1601">
                  <c:v>0.42936297963990966</c:v>
                </c:pt>
                <c:pt idx="1602">
                  <c:v>0.43024672357115934</c:v>
                </c:pt>
                <c:pt idx="1603">
                  <c:v>0.43113473786542639</c:v>
                </c:pt>
                <c:pt idx="1604">
                  <c:v>0.43201470840231671</c:v>
                </c:pt>
                <c:pt idx="1605">
                  <c:v>0.43292905092690431</c:v>
                </c:pt>
                <c:pt idx="1606">
                  <c:v>0.43385667944448297</c:v>
                </c:pt>
                <c:pt idx="1607">
                  <c:v>0.43475856684441533</c:v>
                </c:pt>
                <c:pt idx="1608">
                  <c:v>0.43563678649814802</c:v>
                </c:pt>
                <c:pt idx="1609">
                  <c:v>0.43648975262369</c:v>
                </c:pt>
                <c:pt idx="1610">
                  <c:v>0.43729157903786436</c:v>
                </c:pt>
                <c:pt idx="1611">
                  <c:v>0.43806350346314732</c:v>
                </c:pt>
                <c:pt idx="1612">
                  <c:v>0.43883106137977396</c:v>
                </c:pt>
                <c:pt idx="1613">
                  <c:v>0.43956909224864132</c:v>
                </c:pt>
                <c:pt idx="1614">
                  <c:v>0.44027597139028302</c:v>
                </c:pt>
                <c:pt idx="1615">
                  <c:v>0.44096786327902038</c:v>
                </c:pt>
                <c:pt idx="1616">
                  <c:v>0.44165813194419129</c:v>
                </c:pt>
                <c:pt idx="1617">
                  <c:v>0.44233481062854069</c:v>
                </c:pt>
                <c:pt idx="1618">
                  <c:v>0.44301966112938168</c:v>
                </c:pt>
                <c:pt idx="1619">
                  <c:v>0.44371097108984398</c:v>
                </c:pt>
                <c:pt idx="1620">
                  <c:v>0.44438252509881898</c:v>
                </c:pt>
                <c:pt idx="1621">
                  <c:v>0.44503910605964064</c:v>
                </c:pt>
                <c:pt idx="1622">
                  <c:v>0.44567558059551732</c:v>
                </c:pt>
                <c:pt idx="1623">
                  <c:v>0.44628364192722136</c:v>
                </c:pt>
                <c:pt idx="1624">
                  <c:v>0.44686619875838235</c:v>
                </c:pt>
                <c:pt idx="1625">
                  <c:v>0.44744459782900137</c:v>
                </c:pt>
                <c:pt idx="1626">
                  <c:v>0.44799905500528903</c:v>
                </c:pt>
                <c:pt idx="1627">
                  <c:v>0.44855904537198804</c:v>
                </c:pt>
                <c:pt idx="1628">
                  <c:v>0.44910540919632935</c:v>
                </c:pt>
                <c:pt idx="1629">
                  <c:v>0.44964550066721437</c:v>
                </c:pt>
                <c:pt idx="1630">
                  <c:v>0.45020539831432532</c:v>
                </c:pt>
                <c:pt idx="1631">
                  <c:v>0.450788016863999</c:v>
                </c:pt>
                <c:pt idx="1632">
                  <c:v>0.451395534697205</c:v>
                </c:pt>
                <c:pt idx="1633">
                  <c:v>0.45202536179976466</c:v>
                </c:pt>
                <c:pt idx="1634">
                  <c:v>0.45269065454447266</c:v>
                </c:pt>
                <c:pt idx="1635">
                  <c:v>0.45337526884101803</c:v>
                </c:pt>
                <c:pt idx="1636">
                  <c:v>0.45407017719400633</c:v>
                </c:pt>
                <c:pt idx="1637">
                  <c:v>0.45477890513414038</c:v>
                </c:pt>
                <c:pt idx="1638">
                  <c:v>0.45550469171149799</c:v>
                </c:pt>
                <c:pt idx="1639">
                  <c:v>0.45621150364709068</c:v>
                </c:pt>
                <c:pt idx="1640">
                  <c:v>0.45687926440856597</c:v>
                </c:pt>
                <c:pt idx="1641">
                  <c:v>0.45748493567526233</c:v>
                </c:pt>
                <c:pt idx="1642">
                  <c:v>0.45799412791617433</c:v>
                </c:pt>
                <c:pt idx="1643">
                  <c:v>0.45841160642672468</c:v>
                </c:pt>
                <c:pt idx="1644">
                  <c:v>0.45879995647929867</c:v>
                </c:pt>
                <c:pt idx="1645">
                  <c:v>0.45917093062006969</c:v>
                </c:pt>
                <c:pt idx="1646">
                  <c:v>0.45952211821535199</c:v>
                </c:pt>
                <c:pt idx="1647">
                  <c:v>0.45987433149268703</c:v>
                </c:pt>
                <c:pt idx="1648">
                  <c:v>0.46023232001342401</c:v>
                </c:pt>
                <c:pt idx="1649">
                  <c:v>0.46059966870439467</c:v>
                </c:pt>
                <c:pt idx="1650">
                  <c:v>0.46095034062291501</c:v>
                </c:pt>
                <c:pt idx="1651">
                  <c:v>0.46128278606564005</c:v>
                </c:pt>
                <c:pt idx="1652">
                  <c:v>0.461599284420668</c:v>
                </c:pt>
                <c:pt idx="1653">
                  <c:v>0.4618569837451057</c:v>
                </c:pt>
                <c:pt idx="1654">
                  <c:v>0.46210361485588169</c:v>
                </c:pt>
                <c:pt idx="1655">
                  <c:v>0.462376476822208</c:v>
                </c:pt>
                <c:pt idx="1656">
                  <c:v>0.46269333905012133</c:v>
                </c:pt>
                <c:pt idx="1657">
                  <c:v>0.46304346430353166</c:v>
                </c:pt>
                <c:pt idx="1658">
                  <c:v>0.46347046117028468</c:v>
                </c:pt>
                <c:pt idx="1659">
                  <c:v>0.463937173078246</c:v>
                </c:pt>
                <c:pt idx="1660">
                  <c:v>0.46440502682768603</c:v>
                </c:pt>
                <c:pt idx="1661">
                  <c:v>0.46491804076596804</c:v>
                </c:pt>
                <c:pt idx="1662">
                  <c:v>0.46546454070331239</c:v>
                </c:pt>
                <c:pt idx="1663">
                  <c:v>0.46605280425601969</c:v>
                </c:pt>
                <c:pt idx="1664">
                  <c:v>0.46671494869415636</c:v>
                </c:pt>
                <c:pt idx="1665">
                  <c:v>0.46736758010847629</c:v>
                </c:pt>
                <c:pt idx="1666">
                  <c:v>0.46797106591178528</c:v>
                </c:pt>
                <c:pt idx="1667">
                  <c:v>0.46851563127198098</c:v>
                </c:pt>
                <c:pt idx="1668">
                  <c:v>0.46893109907158131</c:v>
                </c:pt>
                <c:pt idx="1669">
                  <c:v>0.46921222508859728</c:v>
                </c:pt>
                <c:pt idx="1670">
                  <c:v>0.46942214510567432</c:v>
                </c:pt>
                <c:pt idx="1671">
                  <c:v>0.46958749653395565</c:v>
                </c:pt>
                <c:pt idx="1672">
                  <c:v>0.4697614567977893</c:v>
                </c:pt>
                <c:pt idx="1673">
                  <c:v>0.47001642297156304</c:v>
                </c:pt>
                <c:pt idx="1674">
                  <c:v>0.47028739609342662</c:v>
                </c:pt>
                <c:pt idx="1675">
                  <c:v>0.4705745942427913</c:v>
                </c:pt>
                <c:pt idx="1676">
                  <c:v>0.47085380932963333</c:v>
                </c:pt>
                <c:pt idx="1677">
                  <c:v>0.47108784149832333</c:v>
                </c:pt>
                <c:pt idx="1678">
                  <c:v>0.47131472303085536</c:v>
                </c:pt>
                <c:pt idx="1679">
                  <c:v>0.47152208239325172</c:v>
                </c:pt>
                <c:pt idx="1680">
                  <c:v>0.47172416189435834</c:v>
                </c:pt>
                <c:pt idx="1681">
                  <c:v>0.47194906875637432</c:v>
                </c:pt>
                <c:pt idx="1682">
                  <c:v>0.47218018609384033</c:v>
                </c:pt>
                <c:pt idx="1683">
                  <c:v>0.47245061079552969</c:v>
                </c:pt>
                <c:pt idx="1684">
                  <c:v>0.47275023605317168</c:v>
                </c:pt>
                <c:pt idx="1685">
                  <c:v>0.47305836536381568</c:v>
                </c:pt>
                <c:pt idx="1686">
                  <c:v>0.47337843696984266</c:v>
                </c:pt>
                <c:pt idx="1687">
                  <c:v>0.47370682965275668</c:v>
                </c:pt>
                <c:pt idx="1688">
                  <c:v>0.47403042582651267</c:v>
                </c:pt>
                <c:pt idx="1689">
                  <c:v>0.47435150847642832</c:v>
                </c:pt>
                <c:pt idx="1690">
                  <c:v>0.47469246402422599</c:v>
                </c:pt>
                <c:pt idx="1691">
                  <c:v>0.47504784966222635</c:v>
                </c:pt>
                <c:pt idx="1692">
                  <c:v>0.47541578447782368</c:v>
                </c:pt>
                <c:pt idx="1693">
                  <c:v>0.47577315866487901</c:v>
                </c:pt>
                <c:pt idx="1694">
                  <c:v>0.47605997430110231</c:v>
                </c:pt>
                <c:pt idx="1695">
                  <c:v>0.47629911853608697</c:v>
                </c:pt>
                <c:pt idx="1696">
                  <c:v>0.47648367979875966</c:v>
                </c:pt>
                <c:pt idx="1697">
                  <c:v>0.47661135046918668</c:v>
                </c:pt>
                <c:pt idx="1698">
                  <c:v>0.47673146020488533</c:v>
                </c:pt>
                <c:pt idx="1699">
                  <c:v>0.47688710623943437</c:v>
                </c:pt>
                <c:pt idx="1700">
                  <c:v>0.47706788671341999</c:v>
                </c:pt>
                <c:pt idx="1701">
                  <c:v>0.47728761040283968</c:v>
                </c:pt>
                <c:pt idx="1702">
                  <c:v>0.47752249340843167</c:v>
                </c:pt>
                <c:pt idx="1703">
                  <c:v>0.47772848458460437</c:v>
                </c:pt>
                <c:pt idx="1704">
                  <c:v>0.47792451227519966</c:v>
                </c:pt>
                <c:pt idx="1705">
                  <c:v>0.4780928644357223</c:v>
                </c:pt>
                <c:pt idx="1706">
                  <c:v>0.4782526453082297</c:v>
                </c:pt>
                <c:pt idx="1707">
                  <c:v>0.47843431864069563</c:v>
                </c:pt>
                <c:pt idx="1708">
                  <c:v>0.47865430997455866</c:v>
                </c:pt>
                <c:pt idx="1709">
                  <c:v>0.47891997328029867</c:v>
                </c:pt>
                <c:pt idx="1710">
                  <c:v>0.47923225998987468</c:v>
                </c:pt>
                <c:pt idx="1711">
                  <c:v>0.47954959265157937</c:v>
                </c:pt>
                <c:pt idx="1712">
                  <c:v>0.47989567015321732</c:v>
                </c:pt>
                <c:pt idx="1713">
                  <c:v>0.48023879281747267</c:v>
                </c:pt>
                <c:pt idx="1714">
                  <c:v>0.480558838679986</c:v>
                </c:pt>
                <c:pt idx="1715">
                  <c:v>0.48089810361132629</c:v>
                </c:pt>
                <c:pt idx="1716">
                  <c:v>0.48122199832627305</c:v>
                </c:pt>
                <c:pt idx="1717">
                  <c:v>0.48152630863231333</c:v>
                </c:pt>
                <c:pt idx="1718">
                  <c:v>0.48179196379230932</c:v>
                </c:pt>
                <c:pt idx="1719">
                  <c:v>0.48203952311681797</c:v>
                </c:pt>
                <c:pt idx="1720">
                  <c:v>0.48229081135050361</c:v>
                </c:pt>
                <c:pt idx="1721">
                  <c:v>0.48252278863567039</c:v>
                </c:pt>
                <c:pt idx="1722">
                  <c:v>0.48273856911356372</c:v>
                </c:pt>
                <c:pt idx="1723">
                  <c:v>0.48293707896459864</c:v>
                </c:pt>
                <c:pt idx="1724">
                  <c:v>0.48307451429397336</c:v>
                </c:pt>
                <c:pt idx="1725">
                  <c:v>0.48317281567032605</c:v>
                </c:pt>
                <c:pt idx="1726">
                  <c:v>0.48326769437895201</c:v>
                </c:pt>
                <c:pt idx="1727">
                  <c:v>0.48337400066433034</c:v>
                </c:pt>
                <c:pt idx="1728">
                  <c:v>0.48347104435923033</c:v>
                </c:pt>
                <c:pt idx="1729">
                  <c:v>0.48358982538786605</c:v>
                </c:pt>
                <c:pt idx="1730">
                  <c:v>0.48371516475274562</c:v>
                </c:pt>
                <c:pt idx="1731">
                  <c:v>0.48382572257549672</c:v>
                </c:pt>
                <c:pt idx="1732">
                  <c:v>0.48395041953791429</c:v>
                </c:pt>
                <c:pt idx="1733">
                  <c:v>0.48407500763011035</c:v>
                </c:pt>
                <c:pt idx="1734">
                  <c:v>0.48419722420305034</c:v>
                </c:pt>
                <c:pt idx="1735">
                  <c:v>0.48432385411765372</c:v>
                </c:pt>
                <c:pt idx="1736">
                  <c:v>0.48444178083096867</c:v>
                </c:pt>
                <c:pt idx="1737">
                  <c:v>0.4845776283521333</c:v>
                </c:pt>
                <c:pt idx="1738">
                  <c:v>0.48468574003042497</c:v>
                </c:pt>
                <c:pt idx="1739">
                  <c:v>0.4847320720379007</c:v>
                </c:pt>
                <c:pt idx="1740">
                  <c:v>0.48471866311461204</c:v>
                </c:pt>
                <c:pt idx="1741">
                  <c:v>0.48463957695195098</c:v>
                </c:pt>
                <c:pt idx="1742">
                  <c:v>0.48448560388705769</c:v>
                </c:pt>
                <c:pt idx="1743">
                  <c:v>0.48429473477218171</c:v>
                </c:pt>
                <c:pt idx="1744">
                  <c:v>0.48407048277380132</c:v>
                </c:pt>
                <c:pt idx="1745">
                  <c:v>0.48376435756099667</c:v>
                </c:pt>
                <c:pt idx="1746">
                  <c:v>0.48340089762795829</c:v>
                </c:pt>
                <c:pt idx="1747">
                  <c:v>0.48298701824050072</c:v>
                </c:pt>
                <c:pt idx="1748">
                  <c:v>0.48253822687146902</c:v>
                </c:pt>
                <c:pt idx="1749">
                  <c:v>0.48204396372931102</c:v>
                </c:pt>
                <c:pt idx="1750">
                  <c:v>0.4815047186615653</c:v>
                </c:pt>
                <c:pt idx="1751">
                  <c:v>0.48095061549261198</c:v>
                </c:pt>
                <c:pt idx="1752">
                  <c:v>0.48037008598586528</c:v>
                </c:pt>
                <c:pt idx="1753">
                  <c:v>0.47981241330633567</c:v>
                </c:pt>
                <c:pt idx="1754">
                  <c:v>0.4793433089290513</c:v>
                </c:pt>
                <c:pt idx="1755">
                  <c:v>0.47889981673091064</c:v>
                </c:pt>
                <c:pt idx="1756">
                  <c:v>0.47848780824679699</c:v>
                </c:pt>
                <c:pt idx="1757">
                  <c:v>0.47806261564302738</c:v>
                </c:pt>
                <c:pt idx="1758">
                  <c:v>0.47761165560294067</c:v>
                </c:pt>
                <c:pt idx="1759">
                  <c:v>0.47714383192121373</c:v>
                </c:pt>
                <c:pt idx="1760">
                  <c:v>0.47667581121146835</c:v>
                </c:pt>
                <c:pt idx="1761">
                  <c:v>0.47623224137287901</c:v>
                </c:pt>
                <c:pt idx="1762">
                  <c:v>0.47579144714128896</c:v>
                </c:pt>
                <c:pt idx="1763">
                  <c:v>0.47536660766680133</c:v>
                </c:pt>
                <c:pt idx="1764">
                  <c:v>0.47496579723236571</c:v>
                </c:pt>
                <c:pt idx="1765">
                  <c:v>0.47456192354875332</c:v>
                </c:pt>
                <c:pt idx="1766">
                  <c:v>0.47415224309403703</c:v>
                </c:pt>
                <c:pt idx="1767">
                  <c:v>0.47373104189294607</c:v>
                </c:pt>
                <c:pt idx="1768">
                  <c:v>0.47329451068177603</c:v>
                </c:pt>
                <c:pt idx="1769">
                  <c:v>0.47284180455433528</c:v>
                </c:pt>
                <c:pt idx="1770">
                  <c:v>0.47237073249252565</c:v>
                </c:pt>
                <c:pt idx="1771">
                  <c:v>0.47189983382922668</c:v>
                </c:pt>
                <c:pt idx="1772">
                  <c:v>0.47140019881568135</c:v>
                </c:pt>
                <c:pt idx="1773">
                  <c:v>0.47084435885036197</c:v>
                </c:pt>
                <c:pt idx="1774">
                  <c:v>0.47027326886860693</c:v>
                </c:pt>
                <c:pt idx="1775">
                  <c:v>0.46968713163897435</c:v>
                </c:pt>
                <c:pt idx="1776">
                  <c:v>0.46910691259596904</c:v>
                </c:pt>
                <c:pt idx="1777">
                  <c:v>0.46856933744809132</c:v>
                </c:pt>
                <c:pt idx="1778">
                  <c:v>0.46804277833494129</c:v>
                </c:pt>
                <c:pt idx="1779">
                  <c:v>0.46752016969996829</c:v>
                </c:pt>
                <c:pt idx="1780">
                  <c:v>0.46706840342749634</c:v>
                </c:pt>
                <c:pt idx="1781">
                  <c:v>0.4666379691088603</c:v>
                </c:pt>
                <c:pt idx="1782">
                  <c:v>0.46620839529538932</c:v>
                </c:pt>
                <c:pt idx="1783">
                  <c:v>0.4658112611053003</c:v>
                </c:pt>
                <c:pt idx="1784">
                  <c:v>0.4653623305933407</c:v>
                </c:pt>
                <c:pt idx="1785">
                  <c:v>0.46489439055285131</c:v>
                </c:pt>
                <c:pt idx="1786">
                  <c:v>0.46441988631245029</c:v>
                </c:pt>
                <c:pt idx="1787">
                  <c:v>0.46389653052802265</c:v>
                </c:pt>
                <c:pt idx="1788">
                  <c:v>0.46334151646027832</c:v>
                </c:pt>
                <c:pt idx="1789">
                  <c:v>0.462759668609451</c:v>
                </c:pt>
                <c:pt idx="1790">
                  <c:v>0.46215069661147073</c:v>
                </c:pt>
                <c:pt idx="1791">
                  <c:v>0.46151886226854205</c:v>
                </c:pt>
                <c:pt idx="1792">
                  <c:v>0.46088607896058403</c:v>
                </c:pt>
                <c:pt idx="1793">
                  <c:v>0.46020083676790602</c:v>
                </c:pt>
                <c:pt idx="1794">
                  <c:v>0.45942816311111129</c:v>
                </c:pt>
                <c:pt idx="1795">
                  <c:v>0.45858746657793897</c:v>
                </c:pt>
                <c:pt idx="1796">
                  <c:v>0.45767034527723238</c:v>
                </c:pt>
                <c:pt idx="1797">
                  <c:v>0.45668866161162702</c:v>
                </c:pt>
                <c:pt idx="1798">
                  <c:v>0.45567179614499537</c:v>
                </c:pt>
                <c:pt idx="1799">
                  <c:v>0.45462325909166634</c:v>
                </c:pt>
                <c:pt idx="1800">
                  <c:v>0.45352453243156704</c:v>
                </c:pt>
                <c:pt idx="1801">
                  <c:v>0.45236314050089671</c:v>
                </c:pt>
                <c:pt idx="1802">
                  <c:v>0.45120018908637199</c:v>
                </c:pt>
                <c:pt idx="1803">
                  <c:v>0.450066785641214</c:v>
                </c:pt>
                <c:pt idx="1804">
                  <c:v>0.4489784885353047</c:v>
                </c:pt>
                <c:pt idx="1805">
                  <c:v>0.44800452304922267</c:v>
                </c:pt>
                <c:pt idx="1806">
                  <c:v>0.44711365419796567</c:v>
                </c:pt>
                <c:pt idx="1807">
                  <c:v>0.44626705597823363</c:v>
                </c:pt>
                <c:pt idx="1808">
                  <c:v>0.44549601961408603</c:v>
                </c:pt>
                <c:pt idx="1809">
                  <c:v>0.44483724384921536</c:v>
                </c:pt>
                <c:pt idx="1810">
                  <c:v>0.444235001685307</c:v>
                </c:pt>
                <c:pt idx="1811">
                  <c:v>0.44371436653333562</c:v>
                </c:pt>
                <c:pt idx="1812">
                  <c:v>0.44337005662710433</c:v>
                </c:pt>
                <c:pt idx="1813">
                  <c:v>0.44312147989656464</c:v>
                </c:pt>
                <c:pt idx="1814">
                  <c:v>0.44304852599617933</c:v>
                </c:pt>
                <c:pt idx="1815">
                  <c:v>0.44318617546164901</c:v>
                </c:pt>
                <c:pt idx="1816">
                  <c:v>0.44339908340601064</c:v>
                </c:pt>
                <c:pt idx="1817">
                  <c:v>0.44372583394178161</c:v>
                </c:pt>
                <c:pt idx="1818">
                  <c:v>0.44414745604717804</c:v>
                </c:pt>
                <c:pt idx="1819">
                  <c:v>0.44457921616574936</c:v>
                </c:pt>
                <c:pt idx="1820">
                  <c:v>0.44505447323318004</c:v>
                </c:pt>
                <c:pt idx="1821">
                  <c:v>0.44556992941785833</c:v>
                </c:pt>
                <c:pt idx="1822">
                  <c:v>0.44608575723273569</c:v>
                </c:pt>
                <c:pt idx="1823">
                  <c:v>0.44659457483706139</c:v>
                </c:pt>
                <c:pt idx="1824">
                  <c:v>0.44708275070735432</c:v>
                </c:pt>
                <c:pt idx="1825">
                  <c:v>0.44754822644581133</c:v>
                </c:pt>
                <c:pt idx="1826">
                  <c:v>0.44796853913598506</c:v>
                </c:pt>
                <c:pt idx="1827">
                  <c:v>0.44835873115381636</c:v>
                </c:pt>
                <c:pt idx="1828">
                  <c:v>0.44870896691060702</c:v>
                </c:pt>
                <c:pt idx="1829">
                  <c:v>0.44897228493441199</c:v>
                </c:pt>
                <c:pt idx="1830">
                  <c:v>0.44915013891696004</c:v>
                </c:pt>
                <c:pt idx="1831">
                  <c:v>0.44932028790597767</c:v>
                </c:pt>
                <c:pt idx="1832">
                  <c:v>0.44944765479603133</c:v>
                </c:pt>
                <c:pt idx="1833">
                  <c:v>0.44957900914364535</c:v>
                </c:pt>
                <c:pt idx="1834">
                  <c:v>0.4497437547676737</c:v>
                </c:pt>
                <c:pt idx="1835">
                  <c:v>0.44985577720621733</c:v>
                </c:pt>
                <c:pt idx="1836">
                  <c:v>0.44994741114996234</c:v>
                </c:pt>
                <c:pt idx="1837">
                  <c:v>0.44998364148808334</c:v>
                </c:pt>
                <c:pt idx="1838">
                  <c:v>0.44993535429667703</c:v>
                </c:pt>
                <c:pt idx="1839">
                  <c:v>0.44985521917767768</c:v>
                </c:pt>
                <c:pt idx="1840">
                  <c:v>0.44975167163120799</c:v>
                </c:pt>
                <c:pt idx="1841">
                  <c:v>0.44969264348908028</c:v>
                </c:pt>
                <c:pt idx="1842">
                  <c:v>0.44971210591438338</c:v>
                </c:pt>
                <c:pt idx="1843">
                  <c:v>0.4498276258621387</c:v>
                </c:pt>
                <c:pt idx="1844">
                  <c:v>0.44998119515662266</c:v>
                </c:pt>
                <c:pt idx="1845">
                  <c:v>0.45009220537380568</c:v>
                </c:pt>
                <c:pt idx="1846">
                  <c:v>0.45018799375125901</c:v>
                </c:pt>
                <c:pt idx="1847">
                  <c:v>0.45024278006005836</c:v>
                </c:pt>
                <c:pt idx="1848">
                  <c:v>0.4502764610957663</c:v>
                </c:pt>
                <c:pt idx="1849">
                  <c:v>0.45033427051155162</c:v>
                </c:pt>
                <c:pt idx="1850">
                  <c:v>0.450386446943074</c:v>
                </c:pt>
                <c:pt idx="1851">
                  <c:v>0.45044240135153668</c:v>
                </c:pt>
                <c:pt idx="1852">
                  <c:v>0.45049631263133466</c:v>
                </c:pt>
                <c:pt idx="1853">
                  <c:v>0.45054952860510694</c:v>
                </c:pt>
                <c:pt idx="1854">
                  <c:v>0.45063258272428669</c:v>
                </c:pt>
                <c:pt idx="1855">
                  <c:v>0.45074382653421829</c:v>
                </c:pt>
                <c:pt idx="1856">
                  <c:v>0.45088318896134272</c:v>
                </c:pt>
                <c:pt idx="1857">
                  <c:v>0.45101017620877731</c:v>
                </c:pt>
                <c:pt idx="1858">
                  <c:v>0.45110956147861869</c:v>
                </c:pt>
                <c:pt idx="1859">
                  <c:v>0.45121658076651733</c:v>
                </c:pt>
                <c:pt idx="1860">
                  <c:v>0.45139252768259935</c:v>
                </c:pt>
                <c:pt idx="1861">
                  <c:v>0.45161589789473561</c:v>
                </c:pt>
                <c:pt idx="1862">
                  <c:v>0.45189356168065603</c:v>
                </c:pt>
                <c:pt idx="1863">
                  <c:v>0.452197927276897</c:v>
                </c:pt>
                <c:pt idx="1864">
                  <c:v>0.45245732592227733</c:v>
                </c:pt>
                <c:pt idx="1865">
                  <c:v>0.45267534876004367</c:v>
                </c:pt>
                <c:pt idx="1866">
                  <c:v>0.45283115078836733</c:v>
                </c:pt>
                <c:pt idx="1867">
                  <c:v>0.45296560815726</c:v>
                </c:pt>
                <c:pt idx="1868">
                  <c:v>0.45311420231723604</c:v>
                </c:pt>
                <c:pt idx="1869">
                  <c:v>0.45324606566091935</c:v>
                </c:pt>
                <c:pt idx="1870">
                  <c:v>0.45338226004776766</c:v>
                </c:pt>
                <c:pt idx="1871">
                  <c:v>0.45350501418762895</c:v>
                </c:pt>
                <c:pt idx="1872">
                  <c:v>0.45354563953651095</c:v>
                </c:pt>
                <c:pt idx="1873">
                  <c:v>0.45350194567601337</c:v>
                </c:pt>
                <c:pt idx="1874">
                  <c:v>0.45339697287405167</c:v>
                </c:pt>
                <c:pt idx="1875">
                  <c:v>0.45325084584671432</c:v>
                </c:pt>
                <c:pt idx="1876">
                  <c:v>0.45304483233057935</c:v>
                </c:pt>
                <c:pt idx="1877">
                  <c:v>0.45277995409831934</c:v>
                </c:pt>
                <c:pt idx="1878">
                  <c:v>0.45248890411771137</c:v>
                </c:pt>
                <c:pt idx="1879">
                  <c:v>0.45219088290414566</c:v>
                </c:pt>
                <c:pt idx="1880">
                  <c:v>0.45193085578858999</c:v>
                </c:pt>
                <c:pt idx="1881">
                  <c:v>0.4516784601000367</c:v>
                </c:pt>
                <c:pt idx="1882">
                  <c:v>0.45145319312775206</c:v>
                </c:pt>
                <c:pt idx="1883">
                  <c:v>0.4511886256200453</c:v>
                </c:pt>
                <c:pt idx="1884">
                  <c:v>0.45085120781165172</c:v>
                </c:pt>
                <c:pt idx="1885">
                  <c:v>0.45044485899602565</c:v>
                </c:pt>
                <c:pt idx="1886">
                  <c:v>0.44999717379579801</c:v>
                </c:pt>
                <c:pt idx="1887">
                  <c:v>0.44953787927215666</c:v>
                </c:pt>
                <c:pt idx="1888">
                  <c:v>0.44906092615865267</c:v>
                </c:pt>
                <c:pt idx="1889">
                  <c:v>0.44863101216117968</c:v>
                </c:pt>
                <c:pt idx="1890">
                  <c:v>0.44821814600558496</c:v>
                </c:pt>
                <c:pt idx="1891">
                  <c:v>0.4478695543495213</c:v>
                </c:pt>
                <c:pt idx="1892">
                  <c:v>0.44765213639906903</c:v>
                </c:pt>
                <c:pt idx="1893">
                  <c:v>0.44746728266004765</c:v>
                </c:pt>
                <c:pt idx="1894">
                  <c:v>0.44730364331487699</c:v>
                </c:pt>
                <c:pt idx="1895">
                  <c:v>0.44717819731311997</c:v>
                </c:pt>
                <c:pt idx="1896">
                  <c:v>0.4470652260648087</c:v>
                </c:pt>
                <c:pt idx="1897">
                  <c:v>0.44691043358474697</c:v>
                </c:pt>
                <c:pt idx="1898">
                  <c:v>0.44673595751344936</c:v>
                </c:pt>
                <c:pt idx="1899">
                  <c:v>0.44647053344078397</c:v>
                </c:pt>
                <c:pt idx="1900">
                  <c:v>0.44604778725705602</c:v>
                </c:pt>
                <c:pt idx="1901">
                  <c:v>0.44552163398476302</c:v>
                </c:pt>
                <c:pt idx="1902">
                  <c:v>0.44490122573720337</c:v>
                </c:pt>
                <c:pt idx="1903">
                  <c:v>0.44428692885302734</c:v>
                </c:pt>
                <c:pt idx="1904">
                  <c:v>0.44369904067914234</c:v>
                </c:pt>
                <c:pt idx="1905">
                  <c:v>0.44314186684308371</c:v>
                </c:pt>
                <c:pt idx="1906">
                  <c:v>0.44269602432467164</c:v>
                </c:pt>
                <c:pt idx="1907">
                  <c:v>0.44233676001638528</c:v>
                </c:pt>
                <c:pt idx="1908">
                  <c:v>0.44203586166010767</c:v>
                </c:pt>
                <c:pt idx="1909">
                  <c:v>0.44177396194671831</c:v>
                </c:pt>
                <c:pt idx="1910">
                  <c:v>0.44149759087524404</c:v>
                </c:pt>
                <c:pt idx="1911">
                  <c:v>0.44119696411289633</c:v>
                </c:pt>
                <c:pt idx="1912">
                  <c:v>0.4408065097537</c:v>
                </c:pt>
                <c:pt idx="1913">
                  <c:v>0.44036178710633433</c:v>
                </c:pt>
                <c:pt idx="1914">
                  <c:v>0.439915780341257</c:v>
                </c:pt>
                <c:pt idx="1915">
                  <c:v>0.43946289926116905</c:v>
                </c:pt>
                <c:pt idx="1916">
                  <c:v>0.43900235805643167</c:v>
                </c:pt>
                <c:pt idx="1917">
                  <c:v>0.43854323423584568</c:v>
                </c:pt>
                <c:pt idx="1918">
                  <c:v>0.43817454582506765</c:v>
                </c:pt>
                <c:pt idx="1919">
                  <c:v>0.4378858180487617</c:v>
                </c:pt>
                <c:pt idx="1920">
                  <c:v>0.43767603996520493</c:v>
                </c:pt>
                <c:pt idx="1921">
                  <c:v>0.43751865947651397</c:v>
                </c:pt>
                <c:pt idx="1922">
                  <c:v>0.43726878853351336</c:v>
                </c:pt>
                <c:pt idx="1923">
                  <c:v>0.43691224716392035</c:v>
                </c:pt>
                <c:pt idx="1924">
                  <c:v>0.43653863711172231</c:v>
                </c:pt>
                <c:pt idx="1925">
                  <c:v>0.43614251318896696</c:v>
                </c:pt>
                <c:pt idx="1926">
                  <c:v>0.43570758888578037</c:v>
                </c:pt>
                <c:pt idx="1927">
                  <c:v>0.43528710753103067</c:v>
                </c:pt>
                <c:pt idx="1928">
                  <c:v>0.43476199118629538</c:v>
                </c:pt>
                <c:pt idx="1929">
                  <c:v>0.43416038767163334</c:v>
                </c:pt>
                <c:pt idx="1930">
                  <c:v>0.43361504184990601</c:v>
                </c:pt>
                <c:pt idx="1931">
                  <c:v>0.43308077378016169</c:v>
                </c:pt>
                <c:pt idx="1932">
                  <c:v>0.43268556938335029</c:v>
                </c:pt>
                <c:pt idx="1933">
                  <c:v>0.4324454413759044</c:v>
                </c:pt>
                <c:pt idx="1934">
                  <c:v>0.43230670087836204</c:v>
                </c:pt>
                <c:pt idx="1935">
                  <c:v>0.43227346095761532</c:v>
                </c:pt>
                <c:pt idx="1936">
                  <c:v>0.43221850870839768</c:v>
                </c:pt>
                <c:pt idx="1937">
                  <c:v>0.43211113140371765</c:v>
                </c:pt>
                <c:pt idx="1938">
                  <c:v>0.43195425657574366</c:v>
                </c:pt>
                <c:pt idx="1939">
                  <c:v>0.4317427248823284</c:v>
                </c:pt>
                <c:pt idx="1940">
                  <c:v>0.43146355598390901</c:v>
                </c:pt>
                <c:pt idx="1941">
                  <c:v>0.43111256139865167</c:v>
                </c:pt>
                <c:pt idx="1942">
                  <c:v>0.43072140486594335</c:v>
                </c:pt>
                <c:pt idx="1943">
                  <c:v>0.43031941473240032</c:v>
                </c:pt>
                <c:pt idx="1944">
                  <c:v>0.42984717519737803</c:v>
                </c:pt>
                <c:pt idx="1945">
                  <c:v>0.42931406584766862</c:v>
                </c:pt>
                <c:pt idx="1946">
                  <c:v>0.42873764274144294</c:v>
                </c:pt>
                <c:pt idx="1947">
                  <c:v>0.42809562970196269</c:v>
                </c:pt>
                <c:pt idx="1948">
                  <c:v>0.42742132485339629</c:v>
                </c:pt>
                <c:pt idx="1949">
                  <c:v>0.42674426448474434</c:v>
                </c:pt>
                <c:pt idx="1950">
                  <c:v>0.42609321158864266</c:v>
                </c:pt>
                <c:pt idx="1951">
                  <c:v>0.42542911609385231</c:v>
                </c:pt>
                <c:pt idx="1952">
                  <c:v>0.42483906764717233</c:v>
                </c:pt>
                <c:pt idx="1953">
                  <c:v>0.42442212597785228</c:v>
                </c:pt>
                <c:pt idx="1954">
                  <c:v>0.42416240100220798</c:v>
                </c:pt>
                <c:pt idx="1955">
                  <c:v>0.42407206777961931</c:v>
                </c:pt>
                <c:pt idx="1956">
                  <c:v>0.424115433948276</c:v>
                </c:pt>
                <c:pt idx="1957">
                  <c:v>0.42426550240183269</c:v>
                </c:pt>
                <c:pt idx="1958">
                  <c:v>0.42448565653311238</c:v>
                </c:pt>
                <c:pt idx="1959">
                  <c:v>0.42475650235114465</c:v>
                </c:pt>
                <c:pt idx="1960">
                  <c:v>0.42505960253624669</c:v>
                </c:pt>
                <c:pt idx="1961">
                  <c:v>0.42542516142811432</c:v>
                </c:pt>
                <c:pt idx="1962">
                  <c:v>0.42576966933834831</c:v>
                </c:pt>
                <c:pt idx="1963">
                  <c:v>0.42598950817199971</c:v>
                </c:pt>
                <c:pt idx="1964">
                  <c:v>0.42614751573018061</c:v>
                </c:pt>
                <c:pt idx="1965">
                  <c:v>0.42619210913462102</c:v>
                </c:pt>
                <c:pt idx="1966">
                  <c:v>0.42614494852583401</c:v>
                </c:pt>
                <c:pt idx="1967">
                  <c:v>0.42612023644793062</c:v>
                </c:pt>
                <c:pt idx="1968">
                  <c:v>0.42605128977409362</c:v>
                </c:pt>
                <c:pt idx="1969">
                  <c:v>0.42576639910245034</c:v>
                </c:pt>
                <c:pt idx="1970">
                  <c:v>0.425351029453716</c:v>
                </c:pt>
                <c:pt idx="1971">
                  <c:v>0.42476246329884132</c:v>
                </c:pt>
                <c:pt idx="1972">
                  <c:v>0.42398382217394698</c:v>
                </c:pt>
                <c:pt idx="1973">
                  <c:v>0.42312732316718699</c:v>
                </c:pt>
                <c:pt idx="1974">
                  <c:v>0.42222720890271165</c:v>
                </c:pt>
                <c:pt idx="1975">
                  <c:v>0.4213214297587537</c:v>
                </c:pt>
                <c:pt idx="1976">
                  <c:v>0.42045020476848727</c:v>
                </c:pt>
                <c:pt idx="1977">
                  <c:v>0.41976194534121497</c:v>
                </c:pt>
                <c:pt idx="1978">
                  <c:v>0.41920637235256603</c:v>
                </c:pt>
                <c:pt idx="1979">
                  <c:v>0.418684492258177</c:v>
                </c:pt>
                <c:pt idx="1980">
                  <c:v>0.41834779196208599</c:v>
                </c:pt>
                <c:pt idx="1981">
                  <c:v>0.41818079563435301</c:v>
                </c:pt>
                <c:pt idx="1982">
                  <c:v>0.41811822969859036</c:v>
                </c:pt>
                <c:pt idx="1983">
                  <c:v>0.4182653294980283</c:v>
                </c:pt>
                <c:pt idx="1984">
                  <c:v>0.41838559605385034</c:v>
                </c:pt>
                <c:pt idx="1985">
                  <c:v>0.41832609080823469</c:v>
                </c:pt>
                <c:pt idx="1986">
                  <c:v>0.41812552886180904</c:v>
                </c:pt>
                <c:pt idx="1987">
                  <c:v>0.41774169268632627</c:v>
                </c:pt>
                <c:pt idx="1988">
                  <c:v>0.41729735430357101</c:v>
                </c:pt>
                <c:pt idx="1989">
                  <c:v>0.41678543994725664</c:v>
                </c:pt>
                <c:pt idx="1990">
                  <c:v>0.41619039745870107</c:v>
                </c:pt>
                <c:pt idx="1991">
                  <c:v>0.41543691490709428</c:v>
                </c:pt>
                <c:pt idx="1992">
                  <c:v>0.41449601873765368</c:v>
                </c:pt>
                <c:pt idx="1993">
                  <c:v>0.41348064268297535</c:v>
                </c:pt>
                <c:pt idx="1994">
                  <c:v>0.41239647079202801</c:v>
                </c:pt>
                <c:pt idx="1995">
                  <c:v>0.41133598371338898</c:v>
                </c:pt>
                <c:pt idx="1996">
                  <c:v>0.41040053715448632</c:v>
                </c:pt>
                <c:pt idx="1997">
                  <c:v>0.40959790788984402</c:v>
                </c:pt>
                <c:pt idx="1998">
                  <c:v>0.40891658243856571</c:v>
                </c:pt>
                <c:pt idx="1999">
                  <c:v>0.40838158334021601</c:v>
                </c:pt>
                <c:pt idx="2000">
                  <c:v>0.40783679757969898</c:v>
                </c:pt>
                <c:pt idx="2001">
                  <c:v>0.40719234102564666</c:v>
                </c:pt>
                <c:pt idx="2002">
                  <c:v>0.40650587697562363</c:v>
                </c:pt>
                <c:pt idx="2003">
                  <c:v>0.40587807189852865</c:v>
                </c:pt>
                <c:pt idx="2004">
                  <c:v>0.40525734376949396</c:v>
                </c:pt>
                <c:pt idx="2005">
                  <c:v>0.40467850057135096</c:v>
                </c:pt>
                <c:pt idx="2006">
                  <c:v>0.404272367452082</c:v>
                </c:pt>
                <c:pt idx="2007">
                  <c:v>0.4038567237054404</c:v>
                </c:pt>
                <c:pt idx="2008">
                  <c:v>0.40342569873603001</c:v>
                </c:pt>
                <c:pt idx="2009">
                  <c:v>0.4031560114866643</c:v>
                </c:pt>
                <c:pt idx="2010">
                  <c:v>0.40289119489612268</c:v>
                </c:pt>
                <c:pt idx="2011">
                  <c:v>0.40269955849864436</c:v>
                </c:pt>
                <c:pt idx="2012">
                  <c:v>0.40267904114243996</c:v>
                </c:pt>
                <c:pt idx="2013">
                  <c:v>0.40247116710185932</c:v>
                </c:pt>
                <c:pt idx="2014">
                  <c:v>0.40222703845493735</c:v>
                </c:pt>
                <c:pt idx="2015">
                  <c:v>0.40212243384978263</c:v>
                </c:pt>
                <c:pt idx="2016">
                  <c:v>0.40200307121200901</c:v>
                </c:pt>
                <c:pt idx="2017">
                  <c:v>0.40198334924976137</c:v>
                </c:pt>
                <c:pt idx="2018">
                  <c:v>0.40182337353953934</c:v>
                </c:pt>
                <c:pt idx="2019">
                  <c:v>0.4012974773310764</c:v>
                </c:pt>
                <c:pt idx="2020">
                  <c:v>0.40062825207825398</c:v>
                </c:pt>
                <c:pt idx="2021">
                  <c:v>0.39989604776090304</c:v>
                </c:pt>
                <c:pt idx="2022">
                  <c:v>0.399341633724069</c:v>
                </c:pt>
                <c:pt idx="2023">
                  <c:v>0.39921020571881533</c:v>
                </c:pt>
                <c:pt idx="2024">
                  <c:v>0.3993142093507796</c:v>
                </c:pt>
                <c:pt idx="2025">
                  <c:v>0.39965362728889736</c:v>
                </c:pt>
                <c:pt idx="2026">
                  <c:v>0.40007178781809499</c:v>
                </c:pt>
                <c:pt idx="2027">
                  <c:v>0.40014994537511761</c:v>
                </c:pt>
                <c:pt idx="2028">
                  <c:v>0.3997787739735903</c:v>
                </c:pt>
                <c:pt idx="2029">
                  <c:v>0.39886557572563736</c:v>
                </c:pt>
                <c:pt idx="2030">
                  <c:v>0.39754620091359633</c:v>
                </c:pt>
                <c:pt idx="2031">
                  <c:v>0.396018269605731</c:v>
                </c:pt>
                <c:pt idx="2032">
                  <c:v>0.39425584809979236</c:v>
                </c:pt>
                <c:pt idx="2033">
                  <c:v>0.39232522780407697</c:v>
                </c:pt>
                <c:pt idx="2034">
                  <c:v>0.39046434378880335</c:v>
                </c:pt>
                <c:pt idx="2035">
                  <c:v>0.38886039160334773</c:v>
                </c:pt>
                <c:pt idx="2036">
                  <c:v>0.38756082935325503</c:v>
                </c:pt>
                <c:pt idx="2037">
                  <c:v>0.38662674329124602</c:v>
                </c:pt>
                <c:pt idx="2038">
                  <c:v>0.3862869286097943</c:v>
                </c:pt>
                <c:pt idx="2039">
                  <c:v>0.385691748341569</c:v>
                </c:pt>
                <c:pt idx="2040">
                  <c:v>0.38520916686628331</c:v>
                </c:pt>
                <c:pt idx="2041">
                  <c:v>0.38483918418393664</c:v>
                </c:pt>
                <c:pt idx="2042">
                  <c:v>0.38458180029452965</c:v>
                </c:pt>
                <c:pt idx="2043">
                  <c:v>0.38443701519806234</c:v>
                </c:pt>
                <c:pt idx="2044">
                  <c:v>0.38440482889453431</c:v>
                </c:pt>
                <c:pt idx="2045">
                  <c:v>0.38448524138394563</c:v>
                </c:pt>
                <c:pt idx="2046">
                  <c:v>0.38467825266629668</c:v>
                </c:pt>
                <c:pt idx="2047">
                  <c:v>0.38498386274158669</c:v>
                </c:pt>
                <c:pt idx="2048">
                  <c:v>0.38540207160981671</c:v>
                </c:pt>
                <c:pt idx="2049">
                  <c:v>0.38593287927098635</c:v>
                </c:pt>
                <c:pt idx="2050">
                  <c:v>0.386576285725095</c:v>
                </c:pt>
                <c:pt idx="2051">
                  <c:v>0.38733229097214367</c:v>
                </c:pt>
                <c:pt idx="2052">
                  <c:v>0.38820089501213101</c:v>
                </c:pt>
              </c:numCache>
            </c:numRef>
          </c:yVal>
          <c:smooth val="1"/>
          <c:extLst>
            <c:ext xmlns:c16="http://schemas.microsoft.com/office/drawing/2014/chart" uri="{C3380CC4-5D6E-409C-BE32-E72D297353CC}">
              <c16:uniqueId val="{00000003-BB67-4E15-96A4-0120538FD0AE}"/>
            </c:ext>
          </c:extLst>
        </c:ser>
        <c:ser>
          <c:idx val="4"/>
          <c:order val="4"/>
          <c:tx>
            <c:strRef>
              <c:f>'[Copy of asd_vs_sp_NEW .xlsx]sp average '!$E$1</c:f>
              <c:strCache>
                <c:ptCount val="1"/>
                <c:pt idx="0">
                  <c:v>Czech</c:v>
                </c:pt>
              </c:strCache>
            </c:strRef>
          </c:tx>
          <c:spPr>
            <a:ln w="15875" cap="rnd">
              <a:solidFill>
                <a:srgbClr val="FFC000"/>
              </a:solidFill>
              <a:round/>
            </a:ln>
            <a:effectLst/>
          </c:spPr>
          <c:marker>
            <c:symbol val="none"/>
          </c:marker>
          <c:xVal>
            <c:numRef>
              <c:f>'[Copy of asd_vs_sp_NEW .xlsx]sp average '!$A$2:$A$2054</c:f>
              <c:numCache>
                <c:formatCode>General</c:formatCode>
                <c:ptCount val="2053"/>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1001</c:v>
                </c:pt>
                <c:pt idx="603">
                  <c:v>1002</c:v>
                </c:pt>
                <c:pt idx="604">
                  <c:v>1003</c:v>
                </c:pt>
                <c:pt idx="605">
                  <c:v>1004</c:v>
                </c:pt>
                <c:pt idx="606">
                  <c:v>1005</c:v>
                </c:pt>
                <c:pt idx="607">
                  <c:v>1006</c:v>
                </c:pt>
                <c:pt idx="608">
                  <c:v>1007</c:v>
                </c:pt>
                <c:pt idx="609">
                  <c:v>1008</c:v>
                </c:pt>
                <c:pt idx="610">
                  <c:v>1009</c:v>
                </c:pt>
                <c:pt idx="611">
                  <c:v>1010</c:v>
                </c:pt>
                <c:pt idx="612">
                  <c:v>1011</c:v>
                </c:pt>
                <c:pt idx="613">
                  <c:v>1012</c:v>
                </c:pt>
                <c:pt idx="614">
                  <c:v>1013</c:v>
                </c:pt>
                <c:pt idx="615">
                  <c:v>1014</c:v>
                </c:pt>
                <c:pt idx="616">
                  <c:v>1015</c:v>
                </c:pt>
                <c:pt idx="617">
                  <c:v>1016</c:v>
                </c:pt>
                <c:pt idx="618">
                  <c:v>1017</c:v>
                </c:pt>
                <c:pt idx="619">
                  <c:v>1018</c:v>
                </c:pt>
                <c:pt idx="620">
                  <c:v>1019</c:v>
                </c:pt>
                <c:pt idx="621">
                  <c:v>1020</c:v>
                </c:pt>
                <c:pt idx="622">
                  <c:v>1021</c:v>
                </c:pt>
                <c:pt idx="623">
                  <c:v>1022</c:v>
                </c:pt>
                <c:pt idx="624">
                  <c:v>1023</c:v>
                </c:pt>
                <c:pt idx="625">
                  <c:v>1024</c:v>
                </c:pt>
                <c:pt idx="626">
                  <c:v>1025</c:v>
                </c:pt>
                <c:pt idx="627">
                  <c:v>1026</c:v>
                </c:pt>
                <c:pt idx="628">
                  <c:v>1027</c:v>
                </c:pt>
                <c:pt idx="629">
                  <c:v>1028</c:v>
                </c:pt>
                <c:pt idx="630">
                  <c:v>1029</c:v>
                </c:pt>
                <c:pt idx="631">
                  <c:v>1030</c:v>
                </c:pt>
                <c:pt idx="632">
                  <c:v>1031</c:v>
                </c:pt>
                <c:pt idx="633">
                  <c:v>1032</c:v>
                </c:pt>
                <c:pt idx="634">
                  <c:v>1033</c:v>
                </c:pt>
                <c:pt idx="635">
                  <c:v>1034</c:v>
                </c:pt>
                <c:pt idx="636">
                  <c:v>1035</c:v>
                </c:pt>
                <c:pt idx="637">
                  <c:v>1036</c:v>
                </c:pt>
                <c:pt idx="638">
                  <c:v>1037</c:v>
                </c:pt>
                <c:pt idx="639">
                  <c:v>1038</c:v>
                </c:pt>
                <c:pt idx="640">
                  <c:v>1039</c:v>
                </c:pt>
                <c:pt idx="641">
                  <c:v>1040</c:v>
                </c:pt>
                <c:pt idx="642">
                  <c:v>1041</c:v>
                </c:pt>
                <c:pt idx="643">
                  <c:v>1042</c:v>
                </c:pt>
                <c:pt idx="644">
                  <c:v>1043</c:v>
                </c:pt>
                <c:pt idx="645">
                  <c:v>1044</c:v>
                </c:pt>
                <c:pt idx="646">
                  <c:v>1045</c:v>
                </c:pt>
                <c:pt idx="647">
                  <c:v>1046</c:v>
                </c:pt>
                <c:pt idx="648">
                  <c:v>1047</c:v>
                </c:pt>
                <c:pt idx="649">
                  <c:v>1048</c:v>
                </c:pt>
                <c:pt idx="650">
                  <c:v>1049</c:v>
                </c:pt>
                <c:pt idx="651">
                  <c:v>1050</c:v>
                </c:pt>
                <c:pt idx="652">
                  <c:v>1051</c:v>
                </c:pt>
                <c:pt idx="653">
                  <c:v>1052</c:v>
                </c:pt>
                <c:pt idx="654">
                  <c:v>1053</c:v>
                </c:pt>
                <c:pt idx="655">
                  <c:v>1054</c:v>
                </c:pt>
                <c:pt idx="656">
                  <c:v>1055</c:v>
                </c:pt>
                <c:pt idx="657">
                  <c:v>1056</c:v>
                </c:pt>
                <c:pt idx="658">
                  <c:v>1057</c:v>
                </c:pt>
                <c:pt idx="659">
                  <c:v>1058</c:v>
                </c:pt>
                <c:pt idx="660">
                  <c:v>1059</c:v>
                </c:pt>
                <c:pt idx="661">
                  <c:v>1060</c:v>
                </c:pt>
                <c:pt idx="662">
                  <c:v>1061</c:v>
                </c:pt>
                <c:pt idx="663">
                  <c:v>1062</c:v>
                </c:pt>
                <c:pt idx="664">
                  <c:v>1063</c:v>
                </c:pt>
                <c:pt idx="665">
                  <c:v>1064</c:v>
                </c:pt>
                <c:pt idx="666">
                  <c:v>1065</c:v>
                </c:pt>
                <c:pt idx="667">
                  <c:v>1066</c:v>
                </c:pt>
                <c:pt idx="668">
                  <c:v>1067</c:v>
                </c:pt>
                <c:pt idx="669">
                  <c:v>1068</c:v>
                </c:pt>
                <c:pt idx="670">
                  <c:v>1069</c:v>
                </c:pt>
                <c:pt idx="671">
                  <c:v>1070</c:v>
                </c:pt>
                <c:pt idx="672">
                  <c:v>1071</c:v>
                </c:pt>
                <c:pt idx="673">
                  <c:v>1072</c:v>
                </c:pt>
                <c:pt idx="674">
                  <c:v>1073</c:v>
                </c:pt>
                <c:pt idx="675">
                  <c:v>1074</c:v>
                </c:pt>
                <c:pt idx="676">
                  <c:v>1075</c:v>
                </c:pt>
                <c:pt idx="677">
                  <c:v>1076</c:v>
                </c:pt>
                <c:pt idx="678">
                  <c:v>1077</c:v>
                </c:pt>
                <c:pt idx="679">
                  <c:v>1078</c:v>
                </c:pt>
                <c:pt idx="680">
                  <c:v>1079</c:v>
                </c:pt>
                <c:pt idx="681">
                  <c:v>1080</c:v>
                </c:pt>
                <c:pt idx="682">
                  <c:v>1081</c:v>
                </c:pt>
                <c:pt idx="683">
                  <c:v>1082</c:v>
                </c:pt>
                <c:pt idx="684">
                  <c:v>1083</c:v>
                </c:pt>
                <c:pt idx="685">
                  <c:v>1084</c:v>
                </c:pt>
                <c:pt idx="686">
                  <c:v>1085</c:v>
                </c:pt>
                <c:pt idx="687">
                  <c:v>1086</c:v>
                </c:pt>
                <c:pt idx="688">
                  <c:v>1087</c:v>
                </c:pt>
                <c:pt idx="689">
                  <c:v>1088</c:v>
                </c:pt>
                <c:pt idx="690">
                  <c:v>1089</c:v>
                </c:pt>
                <c:pt idx="691">
                  <c:v>1090</c:v>
                </c:pt>
                <c:pt idx="692">
                  <c:v>1091</c:v>
                </c:pt>
                <c:pt idx="693">
                  <c:v>1092</c:v>
                </c:pt>
                <c:pt idx="694">
                  <c:v>1093</c:v>
                </c:pt>
                <c:pt idx="695">
                  <c:v>1094</c:v>
                </c:pt>
                <c:pt idx="696">
                  <c:v>1095</c:v>
                </c:pt>
                <c:pt idx="697">
                  <c:v>1096</c:v>
                </c:pt>
                <c:pt idx="698">
                  <c:v>1097</c:v>
                </c:pt>
                <c:pt idx="699">
                  <c:v>1098</c:v>
                </c:pt>
                <c:pt idx="700">
                  <c:v>1099</c:v>
                </c:pt>
                <c:pt idx="701">
                  <c:v>1100</c:v>
                </c:pt>
                <c:pt idx="702">
                  <c:v>1101</c:v>
                </c:pt>
                <c:pt idx="703">
                  <c:v>1102</c:v>
                </c:pt>
                <c:pt idx="704">
                  <c:v>1103</c:v>
                </c:pt>
                <c:pt idx="705">
                  <c:v>1104</c:v>
                </c:pt>
                <c:pt idx="706">
                  <c:v>1105</c:v>
                </c:pt>
                <c:pt idx="707">
                  <c:v>1106</c:v>
                </c:pt>
                <c:pt idx="708">
                  <c:v>1107</c:v>
                </c:pt>
                <c:pt idx="709">
                  <c:v>1108</c:v>
                </c:pt>
                <c:pt idx="710">
                  <c:v>1109</c:v>
                </c:pt>
                <c:pt idx="711">
                  <c:v>1110</c:v>
                </c:pt>
                <c:pt idx="712">
                  <c:v>1111</c:v>
                </c:pt>
                <c:pt idx="713">
                  <c:v>1112</c:v>
                </c:pt>
                <c:pt idx="714">
                  <c:v>1113</c:v>
                </c:pt>
                <c:pt idx="715">
                  <c:v>1114</c:v>
                </c:pt>
                <c:pt idx="716">
                  <c:v>1115</c:v>
                </c:pt>
                <c:pt idx="717">
                  <c:v>1116</c:v>
                </c:pt>
                <c:pt idx="718">
                  <c:v>1117</c:v>
                </c:pt>
                <c:pt idx="719">
                  <c:v>1118</c:v>
                </c:pt>
                <c:pt idx="720">
                  <c:v>1119</c:v>
                </c:pt>
                <c:pt idx="721">
                  <c:v>1120</c:v>
                </c:pt>
                <c:pt idx="722">
                  <c:v>1121</c:v>
                </c:pt>
                <c:pt idx="723">
                  <c:v>1122</c:v>
                </c:pt>
                <c:pt idx="724">
                  <c:v>1123</c:v>
                </c:pt>
                <c:pt idx="725">
                  <c:v>1124</c:v>
                </c:pt>
                <c:pt idx="726">
                  <c:v>1125</c:v>
                </c:pt>
                <c:pt idx="727">
                  <c:v>1126</c:v>
                </c:pt>
                <c:pt idx="728">
                  <c:v>1127</c:v>
                </c:pt>
                <c:pt idx="729">
                  <c:v>1128</c:v>
                </c:pt>
                <c:pt idx="730">
                  <c:v>1129</c:v>
                </c:pt>
                <c:pt idx="731">
                  <c:v>1130</c:v>
                </c:pt>
                <c:pt idx="732">
                  <c:v>1131</c:v>
                </c:pt>
                <c:pt idx="733">
                  <c:v>1132</c:v>
                </c:pt>
                <c:pt idx="734">
                  <c:v>1133</c:v>
                </c:pt>
                <c:pt idx="735">
                  <c:v>1134</c:v>
                </c:pt>
                <c:pt idx="736">
                  <c:v>1135</c:v>
                </c:pt>
                <c:pt idx="737">
                  <c:v>1136</c:v>
                </c:pt>
                <c:pt idx="738">
                  <c:v>1137</c:v>
                </c:pt>
                <c:pt idx="739">
                  <c:v>1138</c:v>
                </c:pt>
                <c:pt idx="740">
                  <c:v>1139</c:v>
                </c:pt>
                <c:pt idx="741">
                  <c:v>1140</c:v>
                </c:pt>
                <c:pt idx="742">
                  <c:v>1141</c:v>
                </c:pt>
                <c:pt idx="743">
                  <c:v>1142</c:v>
                </c:pt>
                <c:pt idx="744">
                  <c:v>1143</c:v>
                </c:pt>
                <c:pt idx="745">
                  <c:v>1144</c:v>
                </c:pt>
                <c:pt idx="746">
                  <c:v>1145</c:v>
                </c:pt>
                <c:pt idx="747">
                  <c:v>1146</c:v>
                </c:pt>
                <c:pt idx="748">
                  <c:v>1147</c:v>
                </c:pt>
                <c:pt idx="749">
                  <c:v>1148</c:v>
                </c:pt>
                <c:pt idx="750">
                  <c:v>1149</c:v>
                </c:pt>
                <c:pt idx="751">
                  <c:v>1150</c:v>
                </c:pt>
                <c:pt idx="752">
                  <c:v>1151</c:v>
                </c:pt>
                <c:pt idx="753">
                  <c:v>1152</c:v>
                </c:pt>
                <c:pt idx="754">
                  <c:v>1153</c:v>
                </c:pt>
                <c:pt idx="755">
                  <c:v>1154</c:v>
                </c:pt>
                <c:pt idx="756">
                  <c:v>1155</c:v>
                </c:pt>
                <c:pt idx="757">
                  <c:v>1156</c:v>
                </c:pt>
                <c:pt idx="758">
                  <c:v>1157</c:v>
                </c:pt>
                <c:pt idx="759">
                  <c:v>1158</c:v>
                </c:pt>
                <c:pt idx="760">
                  <c:v>1159</c:v>
                </c:pt>
                <c:pt idx="761">
                  <c:v>1160</c:v>
                </c:pt>
                <c:pt idx="762">
                  <c:v>1161</c:v>
                </c:pt>
                <c:pt idx="763">
                  <c:v>1162</c:v>
                </c:pt>
                <c:pt idx="764">
                  <c:v>1163</c:v>
                </c:pt>
                <c:pt idx="765">
                  <c:v>1164</c:v>
                </c:pt>
                <c:pt idx="766">
                  <c:v>1165</c:v>
                </c:pt>
                <c:pt idx="767">
                  <c:v>1166</c:v>
                </c:pt>
                <c:pt idx="768">
                  <c:v>1167</c:v>
                </c:pt>
                <c:pt idx="769">
                  <c:v>1168</c:v>
                </c:pt>
                <c:pt idx="770">
                  <c:v>1169</c:v>
                </c:pt>
                <c:pt idx="771">
                  <c:v>1170</c:v>
                </c:pt>
                <c:pt idx="772">
                  <c:v>1171</c:v>
                </c:pt>
                <c:pt idx="773">
                  <c:v>1172</c:v>
                </c:pt>
                <c:pt idx="774">
                  <c:v>1173</c:v>
                </c:pt>
                <c:pt idx="775">
                  <c:v>1174</c:v>
                </c:pt>
                <c:pt idx="776">
                  <c:v>1175</c:v>
                </c:pt>
                <c:pt idx="777">
                  <c:v>1176</c:v>
                </c:pt>
                <c:pt idx="778">
                  <c:v>1177</c:v>
                </c:pt>
                <c:pt idx="779">
                  <c:v>1178</c:v>
                </c:pt>
                <c:pt idx="780">
                  <c:v>1179</c:v>
                </c:pt>
                <c:pt idx="781">
                  <c:v>1180</c:v>
                </c:pt>
                <c:pt idx="782">
                  <c:v>1181</c:v>
                </c:pt>
                <c:pt idx="783">
                  <c:v>1182</c:v>
                </c:pt>
                <c:pt idx="784">
                  <c:v>1183</c:v>
                </c:pt>
                <c:pt idx="785">
                  <c:v>1184</c:v>
                </c:pt>
                <c:pt idx="786">
                  <c:v>1185</c:v>
                </c:pt>
                <c:pt idx="787">
                  <c:v>1186</c:v>
                </c:pt>
                <c:pt idx="788">
                  <c:v>1187</c:v>
                </c:pt>
                <c:pt idx="789">
                  <c:v>1188</c:v>
                </c:pt>
                <c:pt idx="790">
                  <c:v>1189</c:v>
                </c:pt>
                <c:pt idx="791">
                  <c:v>1190</c:v>
                </c:pt>
                <c:pt idx="792">
                  <c:v>1191</c:v>
                </c:pt>
                <c:pt idx="793">
                  <c:v>1192</c:v>
                </c:pt>
                <c:pt idx="794">
                  <c:v>1193</c:v>
                </c:pt>
                <c:pt idx="795">
                  <c:v>1194</c:v>
                </c:pt>
                <c:pt idx="796">
                  <c:v>1195</c:v>
                </c:pt>
                <c:pt idx="797">
                  <c:v>1196</c:v>
                </c:pt>
                <c:pt idx="798">
                  <c:v>1197</c:v>
                </c:pt>
                <c:pt idx="799">
                  <c:v>1198</c:v>
                </c:pt>
                <c:pt idx="800">
                  <c:v>1199</c:v>
                </c:pt>
                <c:pt idx="801">
                  <c:v>1200</c:v>
                </c:pt>
                <c:pt idx="802">
                  <c:v>1201</c:v>
                </c:pt>
                <c:pt idx="803">
                  <c:v>1202</c:v>
                </c:pt>
                <c:pt idx="804">
                  <c:v>1203</c:v>
                </c:pt>
                <c:pt idx="805">
                  <c:v>1204</c:v>
                </c:pt>
                <c:pt idx="806">
                  <c:v>1205</c:v>
                </c:pt>
                <c:pt idx="807">
                  <c:v>1206</c:v>
                </c:pt>
                <c:pt idx="808">
                  <c:v>1207</c:v>
                </c:pt>
                <c:pt idx="809">
                  <c:v>1208</c:v>
                </c:pt>
                <c:pt idx="810">
                  <c:v>1209</c:v>
                </c:pt>
                <c:pt idx="811">
                  <c:v>1210</c:v>
                </c:pt>
                <c:pt idx="812">
                  <c:v>1211</c:v>
                </c:pt>
                <c:pt idx="813">
                  <c:v>1212</c:v>
                </c:pt>
                <c:pt idx="814">
                  <c:v>1213</c:v>
                </c:pt>
                <c:pt idx="815">
                  <c:v>1214</c:v>
                </c:pt>
                <c:pt idx="816">
                  <c:v>1215</c:v>
                </c:pt>
                <c:pt idx="817">
                  <c:v>1216</c:v>
                </c:pt>
                <c:pt idx="818">
                  <c:v>1217</c:v>
                </c:pt>
                <c:pt idx="819">
                  <c:v>1218</c:v>
                </c:pt>
                <c:pt idx="820">
                  <c:v>1219</c:v>
                </c:pt>
                <c:pt idx="821">
                  <c:v>1220</c:v>
                </c:pt>
                <c:pt idx="822">
                  <c:v>1221</c:v>
                </c:pt>
                <c:pt idx="823">
                  <c:v>1222</c:v>
                </c:pt>
                <c:pt idx="824">
                  <c:v>1223</c:v>
                </c:pt>
                <c:pt idx="825">
                  <c:v>1224</c:v>
                </c:pt>
                <c:pt idx="826">
                  <c:v>1225</c:v>
                </c:pt>
                <c:pt idx="827">
                  <c:v>1226</c:v>
                </c:pt>
                <c:pt idx="828">
                  <c:v>1227</c:v>
                </c:pt>
                <c:pt idx="829">
                  <c:v>1228</c:v>
                </c:pt>
                <c:pt idx="830">
                  <c:v>1229</c:v>
                </c:pt>
                <c:pt idx="831">
                  <c:v>1230</c:v>
                </c:pt>
                <c:pt idx="832">
                  <c:v>1231</c:v>
                </c:pt>
                <c:pt idx="833">
                  <c:v>1232</c:v>
                </c:pt>
                <c:pt idx="834">
                  <c:v>1233</c:v>
                </c:pt>
                <c:pt idx="835">
                  <c:v>1234</c:v>
                </c:pt>
                <c:pt idx="836">
                  <c:v>1235</c:v>
                </c:pt>
                <c:pt idx="837">
                  <c:v>1236</c:v>
                </c:pt>
                <c:pt idx="838">
                  <c:v>1237</c:v>
                </c:pt>
                <c:pt idx="839">
                  <c:v>1238</c:v>
                </c:pt>
                <c:pt idx="840">
                  <c:v>1239</c:v>
                </c:pt>
                <c:pt idx="841">
                  <c:v>1240</c:v>
                </c:pt>
                <c:pt idx="842">
                  <c:v>1241</c:v>
                </c:pt>
                <c:pt idx="843">
                  <c:v>1242</c:v>
                </c:pt>
                <c:pt idx="844">
                  <c:v>1243</c:v>
                </c:pt>
                <c:pt idx="845">
                  <c:v>1244</c:v>
                </c:pt>
                <c:pt idx="846">
                  <c:v>1245</c:v>
                </c:pt>
                <c:pt idx="847">
                  <c:v>1246</c:v>
                </c:pt>
                <c:pt idx="848">
                  <c:v>1247</c:v>
                </c:pt>
                <c:pt idx="849">
                  <c:v>1248</c:v>
                </c:pt>
                <c:pt idx="850">
                  <c:v>1249</c:v>
                </c:pt>
                <c:pt idx="851">
                  <c:v>1250</c:v>
                </c:pt>
                <c:pt idx="852">
                  <c:v>1251</c:v>
                </c:pt>
                <c:pt idx="853">
                  <c:v>1252</c:v>
                </c:pt>
                <c:pt idx="854">
                  <c:v>1253</c:v>
                </c:pt>
                <c:pt idx="855">
                  <c:v>1254</c:v>
                </c:pt>
                <c:pt idx="856">
                  <c:v>1255</c:v>
                </c:pt>
                <c:pt idx="857">
                  <c:v>1256</c:v>
                </c:pt>
                <c:pt idx="858">
                  <c:v>1257</c:v>
                </c:pt>
                <c:pt idx="859">
                  <c:v>1258</c:v>
                </c:pt>
                <c:pt idx="860">
                  <c:v>1259</c:v>
                </c:pt>
                <c:pt idx="861">
                  <c:v>1260</c:v>
                </c:pt>
                <c:pt idx="862">
                  <c:v>1261</c:v>
                </c:pt>
                <c:pt idx="863">
                  <c:v>1262</c:v>
                </c:pt>
                <c:pt idx="864">
                  <c:v>1263</c:v>
                </c:pt>
                <c:pt idx="865">
                  <c:v>1264</c:v>
                </c:pt>
                <c:pt idx="866">
                  <c:v>1265</c:v>
                </c:pt>
                <c:pt idx="867">
                  <c:v>1266</c:v>
                </c:pt>
                <c:pt idx="868">
                  <c:v>1267</c:v>
                </c:pt>
                <c:pt idx="869">
                  <c:v>1268</c:v>
                </c:pt>
                <c:pt idx="870">
                  <c:v>1269</c:v>
                </c:pt>
                <c:pt idx="871">
                  <c:v>1270</c:v>
                </c:pt>
                <c:pt idx="872">
                  <c:v>1271</c:v>
                </c:pt>
                <c:pt idx="873">
                  <c:v>1272</c:v>
                </c:pt>
                <c:pt idx="874">
                  <c:v>1273</c:v>
                </c:pt>
                <c:pt idx="875">
                  <c:v>1274</c:v>
                </c:pt>
                <c:pt idx="876">
                  <c:v>1275</c:v>
                </c:pt>
                <c:pt idx="877">
                  <c:v>1276</c:v>
                </c:pt>
                <c:pt idx="878">
                  <c:v>1277</c:v>
                </c:pt>
                <c:pt idx="879">
                  <c:v>1278</c:v>
                </c:pt>
                <c:pt idx="880">
                  <c:v>1279</c:v>
                </c:pt>
                <c:pt idx="881">
                  <c:v>1280</c:v>
                </c:pt>
                <c:pt idx="882">
                  <c:v>1281</c:v>
                </c:pt>
                <c:pt idx="883">
                  <c:v>1282</c:v>
                </c:pt>
                <c:pt idx="884">
                  <c:v>1283</c:v>
                </c:pt>
                <c:pt idx="885">
                  <c:v>1284</c:v>
                </c:pt>
                <c:pt idx="886">
                  <c:v>1285</c:v>
                </c:pt>
                <c:pt idx="887">
                  <c:v>1286</c:v>
                </c:pt>
                <c:pt idx="888">
                  <c:v>1287</c:v>
                </c:pt>
                <c:pt idx="889">
                  <c:v>1288</c:v>
                </c:pt>
                <c:pt idx="890">
                  <c:v>1289</c:v>
                </c:pt>
                <c:pt idx="891">
                  <c:v>1290</c:v>
                </c:pt>
                <c:pt idx="892">
                  <c:v>1291</c:v>
                </c:pt>
                <c:pt idx="893">
                  <c:v>1292</c:v>
                </c:pt>
                <c:pt idx="894">
                  <c:v>1293</c:v>
                </c:pt>
                <c:pt idx="895">
                  <c:v>1294</c:v>
                </c:pt>
                <c:pt idx="896">
                  <c:v>1295</c:v>
                </c:pt>
                <c:pt idx="897">
                  <c:v>1296</c:v>
                </c:pt>
                <c:pt idx="898">
                  <c:v>1297</c:v>
                </c:pt>
                <c:pt idx="899">
                  <c:v>1298</c:v>
                </c:pt>
                <c:pt idx="900">
                  <c:v>1299</c:v>
                </c:pt>
                <c:pt idx="901">
                  <c:v>1300</c:v>
                </c:pt>
                <c:pt idx="902">
                  <c:v>1301</c:v>
                </c:pt>
                <c:pt idx="903">
                  <c:v>1302</c:v>
                </c:pt>
                <c:pt idx="904">
                  <c:v>1303</c:v>
                </c:pt>
                <c:pt idx="905">
                  <c:v>1304</c:v>
                </c:pt>
                <c:pt idx="906">
                  <c:v>1305</c:v>
                </c:pt>
                <c:pt idx="907">
                  <c:v>1306</c:v>
                </c:pt>
                <c:pt idx="908">
                  <c:v>1307</c:v>
                </c:pt>
                <c:pt idx="909">
                  <c:v>1308</c:v>
                </c:pt>
                <c:pt idx="910">
                  <c:v>1309</c:v>
                </c:pt>
                <c:pt idx="911">
                  <c:v>1310</c:v>
                </c:pt>
                <c:pt idx="912">
                  <c:v>1311</c:v>
                </c:pt>
                <c:pt idx="913">
                  <c:v>1312</c:v>
                </c:pt>
                <c:pt idx="914">
                  <c:v>1313</c:v>
                </c:pt>
                <c:pt idx="915">
                  <c:v>1314</c:v>
                </c:pt>
                <c:pt idx="916">
                  <c:v>1315</c:v>
                </c:pt>
                <c:pt idx="917">
                  <c:v>1316</c:v>
                </c:pt>
                <c:pt idx="918">
                  <c:v>1317</c:v>
                </c:pt>
                <c:pt idx="919">
                  <c:v>1318</c:v>
                </c:pt>
                <c:pt idx="920">
                  <c:v>1319</c:v>
                </c:pt>
                <c:pt idx="921">
                  <c:v>1320</c:v>
                </c:pt>
                <c:pt idx="922">
                  <c:v>1321</c:v>
                </c:pt>
                <c:pt idx="923">
                  <c:v>1322</c:v>
                </c:pt>
                <c:pt idx="924">
                  <c:v>1323</c:v>
                </c:pt>
                <c:pt idx="925">
                  <c:v>1324</c:v>
                </c:pt>
                <c:pt idx="926">
                  <c:v>1325</c:v>
                </c:pt>
                <c:pt idx="927">
                  <c:v>1326</c:v>
                </c:pt>
                <c:pt idx="928">
                  <c:v>1327</c:v>
                </c:pt>
                <c:pt idx="929">
                  <c:v>1328</c:v>
                </c:pt>
                <c:pt idx="930">
                  <c:v>1329</c:v>
                </c:pt>
                <c:pt idx="931">
                  <c:v>1330</c:v>
                </c:pt>
                <c:pt idx="932">
                  <c:v>1331</c:v>
                </c:pt>
                <c:pt idx="933">
                  <c:v>1332</c:v>
                </c:pt>
                <c:pt idx="934">
                  <c:v>1333</c:v>
                </c:pt>
                <c:pt idx="935">
                  <c:v>1334</c:v>
                </c:pt>
                <c:pt idx="936">
                  <c:v>1335</c:v>
                </c:pt>
                <c:pt idx="937">
                  <c:v>1336</c:v>
                </c:pt>
                <c:pt idx="938">
                  <c:v>1337</c:v>
                </c:pt>
                <c:pt idx="939">
                  <c:v>1338</c:v>
                </c:pt>
                <c:pt idx="940">
                  <c:v>1339</c:v>
                </c:pt>
                <c:pt idx="941">
                  <c:v>1340</c:v>
                </c:pt>
                <c:pt idx="942">
                  <c:v>1341</c:v>
                </c:pt>
                <c:pt idx="943">
                  <c:v>1342</c:v>
                </c:pt>
                <c:pt idx="944">
                  <c:v>1343</c:v>
                </c:pt>
                <c:pt idx="945">
                  <c:v>1344</c:v>
                </c:pt>
                <c:pt idx="946">
                  <c:v>1345</c:v>
                </c:pt>
                <c:pt idx="947">
                  <c:v>1346</c:v>
                </c:pt>
                <c:pt idx="948">
                  <c:v>1347</c:v>
                </c:pt>
                <c:pt idx="949">
                  <c:v>1348</c:v>
                </c:pt>
                <c:pt idx="950">
                  <c:v>1349</c:v>
                </c:pt>
                <c:pt idx="951">
                  <c:v>1350</c:v>
                </c:pt>
                <c:pt idx="952">
                  <c:v>1351</c:v>
                </c:pt>
                <c:pt idx="953">
                  <c:v>1352</c:v>
                </c:pt>
                <c:pt idx="954">
                  <c:v>1353</c:v>
                </c:pt>
                <c:pt idx="955">
                  <c:v>1354</c:v>
                </c:pt>
                <c:pt idx="956">
                  <c:v>1355</c:v>
                </c:pt>
                <c:pt idx="957">
                  <c:v>1356</c:v>
                </c:pt>
                <c:pt idx="958">
                  <c:v>1357</c:v>
                </c:pt>
                <c:pt idx="959">
                  <c:v>1358</c:v>
                </c:pt>
                <c:pt idx="960">
                  <c:v>1359</c:v>
                </c:pt>
                <c:pt idx="961">
                  <c:v>1360</c:v>
                </c:pt>
                <c:pt idx="962">
                  <c:v>1361</c:v>
                </c:pt>
                <c:pt idx="963">
                  <c:v>1362</c:v>
                </c:pt>
                <c:pt idx="964">
                  <c:v>1363</c:v>
                </c:pt>
                <c:pt idx="965">
                  <c:v>1364</c:v>
                </c:pt>
                <c:pt idx="966">
                  <c:v>1365</c:v>
                </c:pt>
                <c:pt idx="967">
                  <c:v>1366</c:v>
                </c:pt>
                <c:pt idx="968">
                  <c:v>1367</c:v>
                </c:pt>
                <c:pt idx="969">
                  <c:v>1368</c:v>
                </c:pt>
                <c:pt idx="970">
                  <c:v>1369</c:v>
                </c:pt>
                <c:pt idx="971">
                  <c:v>1370</c:v>
                </c:pt>
                <c:pt idx="972">
                  <c:v>1371</c:v>
                </c:pt>
                <c:pt idx="973">
                  <c:v>1372</c:v>
                </c:pt>
                <c:pt idx="974">
                  <c:v>1373</c:v>
                </c:pt>
                <c:pt idx="975">
                  <c:v>1374</c:v>
                </c:pt>
                <c:pt idx="976">
                  <c:v>1375</c:v>
                </c:pt>
                <c:pt idx="977">
                  <c:v>1376</c:v>
                </c:pt>
                <c:pt idx="978">
                  <c:v>1377</c:v>
                </c:pt>
                <c:pt idx="979">
                  <c:v>1378</c:v>
                </c:pt>
                <c:pt idx="980">
                  <c:v>1379</c:v>
                </c:pt>
                <c:pt idx="981">
                  <c:v>1380</c:v>
                </c:pt>
                <c:pt idx="982">
                  <c:v>1381</c:v>
                </c:pt>
                <c:pt idx="983">
                  <c:v>1382</c:v>
                </c:pt>
                <c:pt idx="984">
                  <c:v>1383</c:v>
                </c:pt>
                <c:pt idx="985">
                  <c:v>1384</c:v>
                </c:pt>
                <c:pt idx="986">
                  <c:v>1385</c:v>
                </c:pt>
                <c:pt idx="987">
                  <c:v>1386</c:v>
                </c:pt>
                <c:pt idx="988">
                  <c:v>1387</c:v>
                </c:pt>
                <c:pt idx="989">
                  <c:v>1388</c:v>
                </c:pt>
                <c:pt idx="990">
                  <c:v>1389</c:v>
                </c:pt>
                <c:pt idx="991">
                  <c:v>1390</c:v>
                </c:pt>
                <c:pt idx="992">
                  <c:v>1391</c:v>
                </c:pt>
                <c:pt idx="993">
                  <c:v>1392</c:v>
                </c:pt>
                <c:pt idx="994">
                  <c:v>1393</c:v>
                </c:pt>
                <c:pt idx="995">
                  <c:v>1394</c:v>
                </c:pt>
                <c:pt idx="996">
                  <c:v>1395</c:v>
                </c:pt>
                <c:pt idx="997">
                  <c:v>1396</c:v>
                </c:pt>
                <c:pt idx="998">
                  <c:v>1397</c:v>
                </c:pt>
                <c:pt idx="999">
                  <c:v>1398</c:v>
                </c:pt>
                <c:pt idx="1000">
                  <c:v>1399</c:v>
                </c:pt>
                <c:pt idx="1001">
                  <c:v>1400</c:v>
                </c:pt>
                <c:pt idx="1002">
                  <c:v>1401</c:v>
                </c:pt>
                <c:pt idx="1003">
                  <c:v>1402</c:v>
                </c:pt>
                <c:pt idx="1004">
                  <c:v>1403</c:v>
                </c:pt>
                <c:pt idx="1005">
                  <c:v>1404</c:v>
                </c:pt>
                <c:pt idx="1006">
                  <c:v>1405</c:v>
                </c:pt>
                <c:pt idx="1007">
                  <c:v>1406</c:v>
                </c:pt>
                <c:pt idx="1008">
                  <c:v>1407</c:v>
                </c:pt>
                <c:pt idx="1009">
                  <c:v>1408</c:v>
                </c:pt>
                <c:pt idx="1010">
                  <c:v>1409</c:v>
                </c:pt>
                <c:pt idx="1011">
                  <c:v>1410</c:v>
                </c:pt>
                <c:pt idx="1012">
                  <c:v>1411</c:v>
                </c:pt>
                <c:pt idx="1013">
                  <c:v>1412</c:v>
                </c:pt>
                <c:pt idx="1014">
                  <c:v>1413</c:v>
                </c:pt>
                <c:pt idx="1015">
                  <c:v>1414</c:v>
                </c:pt>
                <c:pt idx="1016">
                  <c:v>1415</c:v>
                </c:pt>
                <c:pt idx="1017">
                  <c:v>1416</c:v>
                </c:pt>
                <c:pt idx="1018">
                  <c:v>1417</c:v>
                </c:pt>
                <c:pt idx="1019">
                  <c:v>1418</c:v>
                </c:pt>
                <c:pt idx="1020">
                  <c:v>1419</c:v>
                </c:pt>
                <c:pt idx="1021">
                  <c:v>1420</c:v>
                </c:pt>
                <c:pt idx="1022">
                  <c:v>1421</c:v>
                </c:pt>
                <c:pt idx="1023">
                  <c:v>1422</c:v>
                </c:pt>
                <c:pt idx="1024">
                  <c:v>1423</c:v>
                </c:pt>
                <c:pt idx="1025">
                  <c:v>1424</c:v>
                </c:pt>
                <c:pt idx="1026">
                  <c:v>1425</c:v>
                </c:pt>
                <c:pt idx="1027">
                  <c:v>1426</c:v>
                </c:pt>
                <c:pt idx="1028">
                  <c:v>1427</c:v>
                </c:pt>
                <c:pt idx="1029">
                  <c:v>1428</c:v>
                </c:pt>
                <c:pt idx="1030">
                  <c:v>1429</c:v>
                </c:pt>
                <c:pt idx="1031">
                  <c:v>1430</c:v>
                </c:pt>
                <c:pt idx="1032">
                  <c:v>1431</c:v>
                </c:pt>
                <c:pt idx="1033">
                  <c:v>1432</c:v>
                </c:pt>
                <c:pt idx="1034">
                  <c:v>1433</c:v>
                </c:pt>
                <c:pt idx="1035">
                  <c:v>1434</c:v>
                </c:pt>
                <c:pt idx="1036">
                  <c:v>1435</c:v>
                </c:pt>
                <c:pt idx="1037">
                  <c:v>1436</c:v>
                </c:pt>
                <c:pt idx="1038">
                  <c:v>1437</c:v>
                </c:pt>
                <c:pt idx="1039">
                  <c:v>1438</c:v>
                </c:pt>
                <c:pt idx="1040">
                  <c:v>1439</c:v>
                </c:pt>
                <c:pt idx="1041">
                  <c:v>1440</c:v>
                </c:pt>
                <c:pt idx="1042">
                  <c:v>1441</c:v>
                </c:pt>
                <c:pt idx="1043">
                  <c:v>1442</c:v>
                </c:pt>
                <c:pt idx="1044">
                  <c:v>1443</c:v>
                </c:pt>
                <c:pt idx="1045">
                  <c:v>1444</c:v>
                </c:pt>
                <c:pt idx="1046">
                  <c:v>1445</c:v>
                </c:pt>
                <c:pt idx="1047">
                  <c:v>1446</c:v>
                </c:pt>
                <c:pt idx="1048">
                  <c:v>1447</c:v>
                </c:pt>
                <c:pt idx="1049">
                  <c:v>1448</c:v>
                </c:pt>
                <c:pt idx="1050">
                  <c:v>1449</c:v>
                </c:pt>
                <c:pt idx="1051">
                  <c:v>1450</c:v>
                </c:pt>
                <c:pt idx="1052">
                  <c:v>1451</c:v>
                </c:pt>
                <c:pt idx="1053">
                  <c:v>1452</c:v>
                </c:pt>
                <c:pt idx="1054">
                  <c:v>1453</c:v>
                </c:pt>
                <c:pt idx="1055">
                  <c:v>1454</c:v>
                </c:pt>
                <c:pt idx="1056">
                  <c:v>1455</c:v>
                </c:pt>
                <c:pt idx="1057">
                  <c:v>1456</c:v>
                </c:pt>
                <c:pt idx="1058">
                  <c:v>1457</c:v>
                </c:pt>
                <c:pt idx="1059">
                  <c:v>1458</c:v>
                </c:pt>
                <c:pt idx="1060">
                  <c:v>1459</c:v>
                </c:pt>
                <c:pt idx="1061">
                  <c:v>1460</c:v>
                </c:pt>
                <c:pt idx="1062">
                  <c:v>1461</c:v>
                </c:pt>
                <c:pt idx="1063">
                  <c:v>1462</c:v>
                </c:pt>
                <c:pt idx="1064">
                  <c:v>1463</c:v>
                </c:pt>
                <c:pt idx="1065">
                  <c:v>1464</c:v>
                </c:pt>
                <c:pt idx="1066">
                  <c:v>1465</c:v>
                </c:pt>
                <c:pt idx="1067">
                  <c:v>1466</c:v>
                </c:pt>
                <c:pt idx="1068">
                  <c:v>1467</c:v>
                </c:pt>
                <c:pt idx="1069">
                  <c:v>1468</c:v>
                </c:pt>
                <c:pt idx="1070">
                  <c:v>1469</c:v>
                </c:pt>
                <c:pt idx="1071">
                  <c:v>1470</c:v>
                </c:pt>
                <c:pt idx="1072">
                  <c:v>1471</c:v>
                </c:pt>
                <c:pt idx="1073">
                  <c:v>1472</c:v>
                </c:pt>
                <c:pt idx="1074">
                  <c:v>1473</c:v>
                </c:pt>
                <c:pt idx="1075">
                  <c:v>1474</c:v>
                </c:pt>
                <c:pt idx="1076">
                  <c:v>1475</c:v>
                </c:pt>
                <c:pt idx="1077">
                  <c:v>1476</c:v>
                </c:pt>
                <c:pt idx="1078">
                  <c:v>1477</c:v>
                </c:pt>
                <c:pt idx="1079">
                  <c:v>1478</c:v>
                </c:pt>
                <c:pt idx="1080">
                  <c:v>1479</c:v>
                </c:pt>
                <c:pt idx="1081">
                  <c:v>1480</c:v>
                </c:pt>
                <c:pt idx="1082">
                  <c:v>1481</c:v>
                </c:pt>
                <c:pt idx="1083">
                  <c:v>1482</c:v>
                </c:pt>
                <c:pt idx="1084">
                  <c:v>1483</c:v>
                </c:pt>
                <c:pt idx="1085">
                  <c:v>1484</c:v>
                </c:pt>
                <c:pt idx="1086">
                  <c:v>1485</c:v>
                </c:pt>
                <c:pt idx="1087">
                  <c:v>1486</c:v>
                </c:pt>
                <c:pt idx="1088">
                  <c:v>1487</c:v>
                </c:pt>
                <c:pt idx="1089">
                  <c:v>1488</c:v>
                </c:pt>
                <c:pt idx="1090">
                  <c:v>1489</c:v>
                </c:pt>
                <c:pt idx="1091">
                  <c:v>1490</c:v>
                </c:pt>
                <c:pt idx="1092">
                  <c:v>1491</c:v>
                </c:pt>
                <c:pt idx="1093">
                  <c:v>1492</c:v>
                </c:pt>
                <c:pt idx="1094">
                  <c:v>1493</c:v>
                </c:pt>
                <c:pt idx="1095">
                  <c:v>1494</c:v>
                </c:pt>
                <c:pt idx="1096">
                  <c:v>1495</c:v>
                </c:pt>
                <c:pt idx="1097">
                  <c:v>1496</c:v>
                </c:pt>
                <c:pt idx="1098">
                  <c:v>1497</c:v>
                </c:pt>
                <c:pt idx="1099">
                  <c:v>1498</c:v>
                </c:pt>
                <c:pt idx="1100">
                  <c:v>1499</c:v>
                </c:pt>
                <c:pt idx="1101">
                  <c:v>1500</c:v>
                </c:pt>
                <c:pt idx="1102">
                  <c:v>1501</c:v>
                </c:pt>
                <c:pt idx="1103">
                  <c:v>1502</c:v>
                </c:pt>
                <c:pt idx="1104">
                  <c:v>1503</c:v>
                </c:pt>
                <c:pt idx="1105">
                  <c:v>1504</c:v>
                </c:pt>
                <c:pt idx="1106">
                  <c:v>1505</c:v>
                </c:pt>
                <c:pt idx="1107">
                  <c:v>1506</c:v>
                </c:pt>
                <c:pt idx="1108">
                  <c:v>1507</c:v>
                </c:pt>
                <c:pt idx="1109">
                  <c:v>1508</c:v>
                </c:pt>
                <c:pt idx="1110">
                  <c:v>1509</c:v>
                </c:pt>
                <c:pt idx="1111">
                  <c:v>1510</c:v>
                </c:pt>
                <c:pt idx="1112">
                  <c:v>1511</c:v>
                </c:pt>
                <c:pt idx="1113">
                  <c:v>1512</c:v>
                </c:pt>
                <c:pt idx="1114">
                  <c:v>1513</c:v>
                </c:pt>
                <c:pt idx="1115">
                  <c:v>1514</c:v>
                </c:pt>
                <c:pt idx="1116">
                  <c:v>1515</c:v>
                </c:pt>
                <c:pt idx="1117">
                  <c:v>1516</c:v>
                </c:pt>
                <c:pt idx="1118">
                  <c:v>1517</c:v>
                </c:pt>
                <c:pt idx="1119">
                  <c:v>1518</c:v>
                </c:pt>
                <c:pt idx="1120">
                  <c:v>1519</c:v>
                </c:pt>
                <c:pt idx="1121">
                  <c:v>1520</c:v>
                </c:pt>
                <c:pt idx="1122">
                  <c:v>1521</c:v>
                </c:pt>
                <c:pt idx="1123">
                  <c:v>1522</c:v>
                </c:pt>
                <c:pt idx="1124">
                  <c:v>1523</c:v>
                </c:pt>
                <c:pt idx="1125">
                  <c:v>1524</c:v>
                </c:pt>
                <c:pt idx="1126">
                  <c:v>1525</c:v>
                </c:pt>
                <c:pt idx="1127">
                  <c:v>1526</c:v>
                </c:pt>
                <c:pt idx="1128">
                  <c:v>1527</c:v>
                </c:pt>
                <c:pt idx="1129">
                  <c:v>1528</c:v>
                </c:pt>
                <c:pt idx="1130">
                  <c:v>1529</c:v>
                </c:pt>
                <c:pt idx="1131">
                  <c:v>1530</c:v>
                </c:pt>
                <c:pt idx="1132">
                  <c:v>1531</c:v>
                </c:pt>
                <c:pt idx="1133">
                  <c:v>1532</c:v>
                </c:pt>
                <c:pt idx="1134">
                  <c:v>1533</c:v>
                </c:pt>
                <c:pt idx="1135">
                  <c:v>1534</c:v>
                </c:pt>
                <c:pt idx="1136">
                  <c:v>1535</c:v>
                </c:pt>
                <c:pt idx="1137">
                  <c:v>1536</c:v>
                </c:pt>
                <c:pt idx="1138">
                  <c:v>1537</c:v>
                </c:pt>
                <c:pt idx="1139">
                  <c:v>1538</c:v>
                </c:pt>
                <c:pt idx="1140">
                  <c:v>1539</c:v>
                </c:pt>
                <c:pt idx="1141">
                  <c:v>1540</c:v>
                </c:pt>
                <c:pt idx="1142">
                  <c:v>1541</c:v>
                </c:pt>
                <c:pt idx="1143">
                  <c:v>1542</c:v>
                </c:pt>
                <c:pt idx="1144">
                  <c:v>1543</c:v>
                </c:pt>
                <c:pt idx="1145">
                  <c:v>1544</c:v>
                </c:pt>
                <c:pt idx="1146">
                  <c:v>1545</c:v>
                </c:pt>
                <c:pt idx="1147">
                  <c:v>1546</c:v>
                </c:pt>
                <c:pt idx="1148">
                  <c:v>1547</c:v>
                </c:pt>
                <c:pt idx="1149">
                  <c:v>1548</c:v>
                </c:pt>
                <c:pt idx="1150">
                  <c:v>1549</c:v>
                </c:pt>
                <c:pt idx="1151">
                  <c:v>1550</c:v>
                </c:pt>
                <c:pt idx="1152">
                  <c:v>1551</c:v>
                </c:pt>
                <c:pt idx="1153">
                  <c:v>1552</c:v>
                </c:pt>
                <c:pt idx="1154">
                  <c:v>1553</c:v>
                </c:pt>
                <c:pt idx="1155">
                  <c:v>1554</c:v>
                </c:pt>
                <c:pt idx="1156">
                  <c:v>1555</c:v>
                </c:pt>
                <c:pt idx="1157">
                  <c:v>1556</c:v>
                </c:pt>
                <c:pt idx="1158">
                  <c:v>1557</c:v>
                </c:pt>
                <c:pt idx="1159">
                  <c:v>1558</c:v>
                </c:pt>
                <c:pt idx="1160">
                  <c:v>1559</c:v>
                </c:pt>
                <c:pt idx="1161">
                  <c:v>1560</c:v>
                </c:pt>
                <c:pt idx="1162">
                  <c:v>1561</c:v>
                </c:pt>
                <c:pt idx="1163">
                  <c:v>1562</c:v>
                </c:pt>
                <c:pt idx="1164">
                  <c:v>1563</c:v>
                </c:pt>
                <c:pt idx="1165">
                  <c:v>1564</c:v>
                </c:pt>
                <c:pt idx="1166">
                  <c:v>1565</c:v>
                </c:pt>
                <c:pt idx="1167">
                  <c:v>1566</c:v>
                </c:pt>
                <c:pt idx="1168">
                  <c:v>1567</c:v>
                </c:pt>
                <c:pt idx="1169">
                  <c:v>1568</c:v>
                </c:pt>
                <c:pt idx="1170">
                  <c:v>1569</c:v>
                </c:pt>
                <c:pt idx="1171">
                  <c:v>1570</c:v>
                </c:pt>
                <c:pt idx="1172">
                  <c:v>1571</c:v>
                </c:pt>
                <c:pt idx="1173">
                  <c:v>1572</c:v>
                </c:pt>
                <c:pt idx="1174">
                  <c:v>1573</c:v>
                </c:pt>
                <c:pt idx="1175">
                  <c:v>1574</c:v>
                </c:pt>
                <c:pt idx="1176">
                  <c:v>1575</c:v>
                </c:pt>
                <c:pt idx="1177">
                  <c:v>1576</c:v>
                </c:pt>
                <c:pt idx="1178">
                  <c:v>1577</c:v>
                </c:pt>
                <c:pt idx="1179">
                  <c:v>1578</c:v>
                </c:pt>
                <c:pt idx="1180">
                  <c:v>1579</c:v>
                </c:pt>
                <c:pt idx="1181">
                  <c:v>1580</c:v>
                </c:pt>
                <c:pt idx="1182">
                  <c:v>1581</c:v>
                </c:pt>
                <c:pt idx="1183">
                  <c:v>1582</c:v>
                </c:pt>
                <c:pt idx="1184">
                  <c:v>1583</c:v>
                </c:pt>
                <c:pt idx="1185">
                  <c:v>1584</c:v>
                </c:pt>
                <c:pt idx="1186">
                  <c:v>1585</c:v>
                </c:pt>
                <c:pt idx="1187">
                  <c:v>1586</c:v>
                </c:pt>
                <c:pt idx="1188">
                  <c:v>1587</c:v>
                </c:pt>
                <c:pt idx="1189">
                  <c:v>1588</c:v>
                </c:pt>
                <c:pt idx="1190">
                  <c:v>1589</c:v>
                </c:pt>
                <c:pt idx="1191">
                  <c:v>1590</c:v>
                </c:pt>
                <c:pt idx="1192">
                  <c:v>1591</c:v>
                </c:pt>
                <c:pt idx="1193">
                  <c:v>1592</c:v>
                </c:pt>
                <c:pt idx="1194">
                  <c:v>1593</c:v>
                </c:pt>
                <c:pt idx="1195">
                  <c:v>1594</c:v>
                </c:pt>
                <c:pt idx="1196">
                  <c:v>1595</c:v>
                </c:pt>
                <c:pt idx="1197">
                  <c:v>1596</c:v>
                </c:pt>
                <c:pt idx="1198">
                  <c:v>1597</c:v>
                </c:pt>
                <c:pt idx="1199">
                  <c:v>1598</c:v>
                </c:pt>
                <c:pt idx="1200">
                  <c:v>1599</c:v>
                </c:pt>
                <c:pt idx="1201">
                  <c:v>1600</c:v>
                </c:pt>
                <c:pt idx="1202">
                  <c:v>1601</c:v>
                </c:pt>
                <c:pt idx="1203">
                  <c:v>1602</c:v>
                </c:pt>
                <c:pt idx="1204">
                  <c:v>1603</c:v>
                </c:pt>
                <c:pt idx="1205">
                  <c:v>1604</c:v>
                </c:pt>
                <c:pt idx="1206">
                  <c:v>1605</c:v>
                </c:pt>
                <c:pt idx="1207">
                  <c:v>1606</c:v>
                </c:pt>
                <c:pt idx="1208">
                  <c:v>1607</c:v>
                </c:pt>
                <c:pt idx="1209">
                  <c:v>1608</c:v>
                </c:pt>
                <c:pt idx="1210">
                  <c:v>1609</c:v>
                </c:pt>
                <c:pt idx="1211">
                  <c:v>1610</c:v>
                </c:pt>
                <c:pt idx="1212">
                  <c:v>1611</c:v>
                </c:pt>
                <c:pt idx="1213">
                  <c:v>1612</c:v>
                </c:pt>
                <c:pt idx="1214">
                  <c:v>1613</c:v>
                </c:pt>
                <c:pt idx="1215">
                  <c:v>1614</c:v>
                </c:pt>
                <c:pt idx="1216">
                  <c:v>1615</c:v>
                </c:pt>
                <c:pt idx="1217">
                  <c:v>1616</c:v>
                </c:pt>
                <c:pt idx="1218">
                  <c:v>1617</c:v>
                </c:pt>
                <c:pt idx="1219">
                  <c:v>1618</c:v>
                </c:pt>
                <c:pt idx="1220">
                  <c:v>1619</c:v>
                </c:pt>
                <c:pt idx="1221">
                  <c:v>1620</c:v>
                </c:pt>
                <c:pt idx="1222">
                  <c:v>1621</c:v>
                </c:pt>
                <c:pt idx="1223">
                  <c:v>1622</c:v>
                </c:pt>
                <c:pt idx="1224">
                  <c:v>1623</c:v>
                </c:pt>
                <c:pt idx="1225">
                  <c:v>1624</c:v>
                </c:pt>
                <c:pt idx="1226">
                  <c:v>1625</c:v>
                </c:pt>
                <c:pt idx="1227">
                  <c:v>1626</c:v>
                </c:pt>
                <c:pt idx="1228">
                  <c:v>1627</c:v>
                </c:pt>
                <c:pt idx="1229">
                  <c:v>1628</c:v>
                </c:pt>
                <c:pt idx="1230">
                  <c:v>1629</c:v>
                </c:pt>
                <c:pt idx="1231">
                  <c:v>1630</c:v>
                </c:pt>
                <c:pt idx="1232">
                  <c:v>1631</c:v>
                </c:pt>
                <c:pt idx="1233">
                  <c:v>1632</c:v>
                </c:pt>
                <c:pt idx="1234">
                  <c:v>1633</c:v>
                </c:pt>
                <c:pt idx="1235">
                  <c:v>1634</c:v>
                </c:pt>
                <c:pt idx="1236">
                  <c:v>1635</c:v>
                </c:pt>
                <c:pt idx="1237">
                  <c:v>1636</c:v>
                </c:pt>
                <c:pt idx="1238">
                  <c:v>1637</c:v>
                </c:pt>
                <c:pt idx="1239">
                  <c:v>1638</c:v>
                </c:pt>
                <c:pt idx="1240">
                  <c:v>1639</c:v>
                </c:pt>
                <c:pt idx="1241">
                  <c:v>1640</c:v>
                </c:pt>
                <c:pt idx="1242">
                  <c:v>1641</c:v>
                </c:pt>
                <c:pt idx="1243">
                  <c:v>1642</c:v>
                </c:pt>
                <c:pt idx="1244">
                  <c:v>1643</c:v>
                </c:pt>
                <c:pt idx="1245">
                  <c:v>1644</c:v>
                </c:pt>
                <c:pt idx="1246">
                  <c:v>1645</c:v>
                </c:pt>
                <c:pt idx="1247">
                  <c:v>1646</c:v>
                </c:pt>
                <c:pt idx="1248">
                  <c:v>1647</c:v>
                </c:pt>
                <c:pt idx="1249">
                  <c:v>1648</c:v>
                </c:pt>
                <c:pt idx="1250">
                  <c:v>1649</c:v>
                </c:pt>
                <c:pt idx="1251">
                  <c:v>1650</c:v>
                </c:pt>
                <c:pt idx="1252">
                  <c:v>1651</c:v>
                </c:pt>
                <c:pt idx="1253">
                  <c:v>1652</c:v>
                </c:pt>
                <c:pt idx="1254">
                  <c:v>1653</c:v>
                </c:pt>
                <c:pt idx="1255">
                  <c:v>1654</c:v>
                </c:pt>
                <c:pt idx="1256">
                  <c:v>1655</c:v>
                </c:pt>
                <c:pt idx="1257">
                  <c:v>1656</c:v>
                </c:pt>
                <c:pt idx="1258">
                  <c:v>1657</c:v>
                </c:pt>
                <c:pt idx="1259">
                  <c:v>1658</c:v>
                </c:pt>
                <c:pt idx="1260">
                  <c:v>1659</c:v>
                </c:pt>
                <c:pt idx="1261">
                  <c:v>1660</c:v>
                </c:pt>
                <c:pt idx="1262">
                  <c:v>1661</c:v>
                </c:pt>
                <c:pt idx="1263">
                  <c:v>1662</c:v>
                </c:pt>
                <c:pt idx="1264">
                  <c:v>1663</c:v>
                </c:pt>
                <c:pt idx="1265">
                  <c:v>1664</c:v>
                </c:pt>
                <c:pt idx="1266">
                  <c:v>1665</c:v>
                </c:pt>
                <c:pt idx="1267">
                  <c:v>1666</c:v>
                </c:pt>
                <c:pt idx="1268">
                  <c:v>1667</c:v>
                </c:pt>
                <c:pt idx="1269">
                  <c:v>1668</c:v>
                </c:pt>
                <c:pt idx="1270">
                  <c:v>1669</c:v>
                </c:pt>
                <c:pt idx="1271">
                  <c:v>1670</c:v>
                </c:pt>
                <c:pt idx="1272">
                  <c:v>1671</c:v>
                </c:pt>
                <c:pt idx="1273">
                  <c:v>1672</c:v>
                </c:pt>
                <c:pt idx="1274">
                  <c:v>1673</c:v>
                </c:pt>
                <c:pt idx="1275">
                  <c:v>1674</c:v>
                </c:pt>
                <c:pt idx="1276">
                  <c:v>1675</c:v>
                </c:pt>
                <c:pt idx="1277">
                  <c:v>1676</c:v>
                </c:pt>
                <c:pt idx="1278">
                  <c:v>1677</c:v>
                </c:pt>
                <c:pt idx="1279">
                  <c:v>1678</c:v>
                </c:pt>
                <c:pt idx="1280">
                  <c:v>1679</c:v>
                </c:pt>
                <c:pt idx="1281">
                  <c:v>1680</c:v>
                </c:pt>
                <c:pt idx="1282">
                  <c:v>1681</c:v>
                </c:pt>
                <c:pt idx="1283">
                  <c:v>1682</c:v>
                </c:pt>
                <c:pt idx="1284">
                  <c:v>1683</c:v>
                </c:pt>
                <c:pt idx="1285">
                  <c:v>1684</c:v>
                </c:pt>
                <c:pt idx="1286">
                  <c:v>1685</c:v>
                </c:pt>
                <c:pt idx="1287">
                  <c:v>1686</c:v>
                </c:pt>
                <c:pt idx="1288">
                  <c:v>1687</c:v>
                </c:pt>
                <c:pt idx="1289">
                  <c:v>1688</c:v>
                </c:pt>
                <c:pt idx="1290">
                  <c:v>1689</c:v>
                </c:pt>
                <c:pt idx="1291">
                  <c:v>1690</c:v>
                </c:pt>
                <c:pt idx="1292">
                  <c:v>1691</c:v>
                </c:pt>
                <c:pt idx="1293">
                  <c:v>1692</c:v>
                </c:pt>
                <c:pt idx="1294">
                  <c:v>1693</c:v>
                </c:pt>
                <c:pt idx="1295">
                  <c:v>1694</c:v>
                </c:pt>
                <c:pt idx="1296">
                  <c:v>1695</c:v>
                </c:pt>
                <c:pt idx="1297">
                  <c:v>1696</c:v>
                </c:pt>
                <c:pt idx="1298">
                  <c:v>1697</c:v>
                </c:pt>
                <c:pt idx="1299">
                  <c:v>1698</c:v>
                </c:pt>
                <c:pt idx="1300">
                  <c:v>1699</c:v>
                </c:pt>
                <c:pt idx="1301">
                  <c:v>1700</c:v>
                </c:pt>
                <c:pt idx="1302">
                  <c:v>1701</c:v>
                </c:pt>
                <c:pt idx="1303">
                  <c:v>1702</c:v>
                </c:pt>
                <c:pt idx="1304">
                  <c:v>1703</c:v>
                </c:pt>
                <c:pt idx="1305">
                  <c:v>1704</c:v>
                </c:pt>
                <c:pt idx="1306">
                  <c:v>1705</c:v>
                </c:pt>
                <c:pt idx="1307">
                  <c:v>1706</c:v>
                </c:pt>
                <c:pt idx="1308">
                  <c:v>1707</c:v>
                </c:pt>
                <c:pt idx="1309">
                  <c:v>1708</c:v>
                </c:pt>
                <c:pt idx="1310">
                  <c:v>1709</c:v>
                </c:pt>
                <c:pt idx="1311">
                  <c:v>1710</c:v>
                </c:pt>
                <c:pt idx="1312">
                  <c:v>1711</c:v>
                </c:pt>
                <c:pt idx="1313">
                  <c:v>1712</c:v>
                </c:pt>
                <c:pt idx="1314">
                  <c:v>1713</c:v>
                </c:pt>
                <c:pt idx="1315">
                  <c:v>1714</c:v>
                </c:pt>
                <c:pt idx="1316">
                  <c:v>1715</c:v>
                </c:pt>
                <c:pt idx="1317">
                  <c:v>1716</c:v>
                </c:pt>
                <c:pt idx="1318">
                  <c:v>1717</c:v>
                </c:pt>
                <c:pt idx="1319">
                  <c:v>1718</c:v>
                </c:pt>
                <c:pt idx="1320">
                  <c:v>1719</c:v>
                </c:pt>
                <c:pt idx="1321">
                  <c:v>1720</c:v>
                </c:pt>
                <c:pt idx="1322">
                  <c:v>1721</c:v>
                </c:pt>
                <c:pt idx="1323">
                  <c:v>1722</c:v>
                </c:pt>
                <c:pt idx="1324">
                  <c:v>1723</c:v>
                </c:pt>
                <c:pt idx="1325">
                  <c:v>1724</c:v>
                </c:pt>
                <c:pt idx="1326">
                  <c:v>1725</c:v>
                </c:pt>
                <c:pt idx="1327">
                  <c:v>1726</c:v>
                </c:pt>
                <c:pt idx="1328">
                  <c:v>1727</c:v>
                </c:pt>
                <c:pt idx="1329">
                  <c:v>1728</c:v>
                </c:pt>
                <c:pt idx="1330">
                  <c:v>1729</c:v>
                </c:pt>
                <c:pt idx="1331">
                  <c:v>1730</c:v>
                </c:pt>
                <c:pt idx="1332">
                  <c:v>1731</c:v>
                </c:pt>
                <c:pt idx="1333">
                  <c:v>1732</c:v>
                </c:pt>
                <c:pt idx="1334">
                  <c:v>1733</c:v>
                </c:pt>
                <c:pt idx="1335">
                  <c:v>1734</c:v>
                </c:pt>
                <c:pt idx="1336">
                  <c:v>1735</c:v>
                </c:pt>
                <c:pt idx="1337">
                  <c:v>1736</c:v>
                </c:pt>
                <c:pt idx="1338">
                  <c:v>1737</c:v>
                </c:pt>
                <c:pt idx="1339">
                  <c:v>1738</c:v>
                </c:pt>
                <c:pt idx="1340">
                  <c:v>1739</c:v>
                </c:pt>
                <c:pt idx="1341">
                  <c:v>1740</c:v>
                </c:pt>
                <c:pt idx="1342">
                  <c:v>1741</c:v>
                </c:pt>
                <c:pt idx="1343">
                  <c:v>1742</c:v>
                </c:pt>
                <c:pt idx="1344">
                  <c:v>1743</c:v>
                </c:pt>
                <c:pt idx="1345">
                  <c:v>1744</c:v>
                </c:pt>
                <c:pt idx="1346">
                  <c:v>1745</c:v>
                </c:pt>
                <c:pt idx="1347">
                  <c:v>1746</c:v>
                </c:pt>
                <c:pt idx="1348">
                  <c:v>1747</c:v>
                </c:pt>
                <c:pt idx="1349">
                  <c:v>1748</c:v>
                </c:pt>
                <c:pt idx="1350">
                  <c:v>1749</c:v>
                </c:pt>
                <c:pt idx="1351">
                  <c:v>1750</c:v>
                </c:pt>
                <c:pt idx="1352">
                  <c:v>1751</c:v>
                </c:pt>
                <c:pt idx="1353">
                  <c:v>1752</c:v>
                </c:pt>
                <c:pt idx="1354">
                  <c:v>1753</c:v>
                </c:pt>
                <c:pt idx="1355">
                  <c:v>1754</c:v>
                </c:pt>
                <c:pt idx="1356">
                  <c:v>1755</c:v>
                </c:pt>
                <c:pt idx="1357">
                  <c:v>1756</c:v>
                </c:pt>
                <c:pt idx="1358">
                  <c:v>1757</c:v>
                </c:pt>
                <c:pt idx="1359">
                  <c:v>1758</c:v>
                </c:pt>
                <c:pt idx="1360">
                  <c:v>1759</c:v>
                </c:pt>
                <c:pt idx="1361">
                  <c:v>1760</c:v>
                </c:pt>
                <c:pt idx="1362">
                  <c:v>1761</c:v>
                </c:pt>
                <c:pt idx="1363">
                  <c:v>1762</c:v>
                </c:pt>
                <c:pt idx="1364">
                  <c:v>1763</c:v>
                </c:pt>
                <c:pt idx="1365">
                  <c:v>1764</c:v>
                </c:pt>
                <c:pt idx="1366">
                  <c:v>1765</c:v>
                </c:pt>
                <c:pt idx="1367">
                  <c:v>1766</c:v>
                </c:pt>
                <c:pt idx="1368">
                  <c:v>1767</c:v>
                </c:pt>
                <c:pt idx="1369">
                  <c:v>1768</c:v>
                </c:pt>
                <c:pt idx="1370">
                  <c:v>1769</c:v>
                </c:pt>
                <c:pt idx="1371">
                  <c:v>1770</c:v>
                </c:pt>
                <c:pt idx="1372">
                  <c:v>1771</c:v>
                </c:pt>
                <c:pt idx="1373">
                  <c:v>1772</c:v>
                </c:pt>
                <c:pt idx="1374">
                  <c:v>1773</c:v>
                </c:pt>
                <c:pt idx="1375">
                  <c:v>1774</c:v>
                </c:pt>
                <c:pt idx="1376">
                  <c:v>1775</c:v>
                </c:pt>
                <c:pt idx="1377">
                  <c:v>1776</c:v>
                </c:pt>
                <c:pt idx="1378">
                  <c:v>1777</c:v>
                </c:pt>
                <c:pt idx="1379">
                  <c:v>1778</c:v>
                </c:pt>
                <c:pt idx="1380">
                  <c:v>1779</c:v>
                </c:pt>
                <c:pt idx="1381">
                  <c:v>1780</c:v>
                </c:pt>
                <c:pt idx="1382">
                  <c:v>1781</c:v>
                </c:pt>
                <c:pt idx="1383">
                  <c:v>1782</c:v>
                </c:pt>
                <c:pt idx="1384">
                  <c:v>1783</c:v>
                </c:pt>
                <c:pt idx="1385">
                  <c:v>1784</c:v>
                </c:pt>
                <c:pt idx="1386">
                  <c:v>1785</c:v>
                </c:pt>
                <c:pt idx="1387">
                  <c:v>1786</c:v>
                </c:pt>
                <c:pt idx="1388">
                  <c:v>1787</c:v>
                </c:pt>
                <c:pt idx="1389">
                  <c:v>1788</c:v>
                </c:pt>
                <c:pt idx="1390">
                  <c:v>1789</c:v>
                </c:pt>
                <c:pt idx="1391">
                  <c:v>1790</c:v>
                </c:pt>
                <c:pt idx="1392">
                  <c:v>1791</c:v>
                </c:pt>
                <c:pt idx="1393">
                  <c:v>1792</c:v>
                </c:pt>
                <c:pt idx="1394">
                  <c:v>1793</c:v>
                </c:pt>
                <c:pt idx="1395">
                  <c:v>1794</c:v>
                </c:pt>
                <c:pt idx="1396">
                  <c:v>1795</c:v>
                </c:pt>
                <c:pt idx="1397">
                  <c:v>1796</c:v>
                </c:pt>
                <c:pt idx="1398">
                  <c:v>1797</c:v>
                </c:pt>
                <c:pt idx="1399">
                  <c:v>1798</c:v>
                </c:pt>
                <c:pt idx="1400">
                  <c:v>1799</c:v>
                </c:pt>
                <c:pt idx="1401">
                  <c:v>1800</c:v>
                </c:pt>
                <c:pt idx="1402">
                  <c:v>1801</c:v>
                </c:pt>
                <c:pt idx="1403">
                  <c:v>1801</c:v>
                </c:pt>
                <c:pt idx="1404">
                  <c:v>1802</c:v>
                </c:pt>
                <c:pt idx="1405">
                  <c:v>1803</c:v>
                </c:pt>
                <c:pt idx="1406">
                  <c:v>1804</c:v>
                </c:pt>
                <c:pt idx="1407">
                  <c:v>1805</c:v>
                </c:pt>
                <c:pt idx="1408">
                  <c:v>1806</c:v>
                </c:pt>
                <c:pt idx="1409">
                  <c:v>1807</c:v>
                </c:pt>
                <c:pt idx="1410">
                  <c:v>1808</c:v>
                </c:pt>
                <c:pt idx="1411">
                  <c:v>1809</c:v>
                </c:pt>
                <c:pt idx="1412">
                  <c:v>1810</c:v>
                </c:pt>
                <c:pt idx="1413">
                  <c:v>1811</c:v>
                </c:pt>
                <c:pt idx="1414">
                  <c:v>1812</c:v>
                </c:pt>
                <c:pt idx="1415">
                  <c:v>1813</c:v>
                </c:pt>
                <c:pt idx="1416">
                  <c:v>1814</c:v>
                </c:pt>
                <c:pt idx="1417">
                  <c:v>1815</c:v>
                </c:pt>
                <c:pt idx="1418">
                  <c:v>1816</c:v>
                </c:pt>
                <c:pt idx="1419">
                  <c:v>1817</c:v>
                </c:pt>
                <c:pt idx="1420">
                  <c:v>1818</c:v>
                </c:pt>
                <c:pt idx="1421">
                  <c:v>1819</c:v>
                </c:pt>
                <c:pt idx="1422">
                  <c:v>1820</c:v>
                </c:pt>
                <c:pt idx="1423">
                  <c:v>1821</c:v>
                </c:pt>
                <c:pt idx="1424">
                  <c:v>1822</c:v>
                </c:pt>
                <c:pt idx="1425">
                  <c:v>1823</c:v>
                </c:pt>
                <c:pt idx="1426">
                  <c:v>1824</c:v>
                </c:pt>
                <c:pt idx="1427">
                  <c:v>1825</c:v>
                </c:pt>
                <c:pt idx="1428">
                  <c:v>1826</c:v>
                </c:pt>
                <c:pt idx="1429">
                  <c:v>1827</c:v>
                </c:pt>
                <c:pt idx="1430">
                  <c:v>1828</c:v>
                </c:pt>
                <c:pt idx="1431">
                  <c:v>1829</c:v>
                </c:pt>
                <c:pt idx="1432">
                  <c:v>1830</c:v>
                </c:pt>
                <c:pt idx="1433">
                  <c:v>1831</c:v>
                </c:pt>
                <c:pt idx="1434">
                  <c:v>1832</c:v>
                </c:pt>
                <c:pt idx="1435">
                  <c:v>1833</c:v>
                </c:pt>
                <c:pt idx="1436">
                  <c:v>1834</c:v>
                </c:pt>
                <c:pt idx="1437">
                  <c:v>1835</c:v>
                </c:pt>
                <c:pt idx="1438">
                  <c:v>1836</c:v>
                </c:pt>
                <c:pt idx="1439">
                  <c:v>1837</c:v>
                </c:pt>
                <c:pt idx="1440">
                  <c:v>1838</c:v>
                </c:pt>
                <c:pt idx="1441">
                  <c:v>1839</c:v>
                </c:pt>
                <c:pt idx="1442">
                  <c:v>1840</c:v>
                </c:pt>
                <c:pt idx="1443">
                  <c:v>1841</c:v>
                </c:pt>
                <c:pt idx="1444">
                  <c:v>1842</c:v>
                </c:pt>
                <c:pt idx="1445">
                  <c:v>1843</c:v>
                </c:pt>
                <c:pt idx="1446">
                  <c:v>1844</c:v>
                </c:pt>
                <c:pt idx="1447">
                  <c:v>1845</c:v>
                </c:pt>
                <c:pt idx="1448">
                  <c:v>1846</c:v>
                </c:pt>
                <c:pt idx="1449">
                  <c:v>1847</c:v>
                </c:pt>
                <c:pt idx="1450">
                  <c:v>1848</c:v>
                </c:pt>
                <c:pt idx="1451">
                  <c:v>1849</c:v>
                </c:pt>
                <c:pt idx="1452">
                  <c:v>1850</c:v>
                </c:pt>
                <c:pt idx="1453">
                  <c:v>1851</c:v>
                </c:pt>
                <c:pt idx="1454">
                  <c:v>1852</c:v>
                </c:pt>
                <c:pt idx="1455">
                  <c:v>1853</c:v>
                </c:pt>
                <c:pt idx="1456">
                  <c:v>1854</c:v>
                </c:pt>
                <c:pt idx="1457">
                  <c:v>1855</c:v>
                </c:pt>
                <c:pt idx="1458">
                  <c:v>1856</c:v>
                </c:pt>
                <c:pt idx="1459">
                  <c:v>1857</c:v>
                </c:pt>
                <c:pt idx="1460">
                  <c:v>1858</c:v>
                </c:pt>
                <c:pt idx="1461">
                  <c:v>1859</c:v>
                </c:pt>
                <c:pt idx="1462">
                  <c:v>1860</c:v>
                </c:pt>
                <c:pt idx="1463">
                  <c:v>1861</c:v>
                </c:pt>
                <c:pt idx="1464">
                  <c:v>1862</c:v>
                </c:pt>
                <c:pt idx="1465">
                  <c:v>1863</c:v>
                </c:pt>
                <c:pt idx="1466">
                  <c:v>1864</c:v>
                </c:pt>
                <c:pt idx="1467">
                  <c:v>1865</c:v>
                </c:pt>
                <c:pt idx="1468">
                  <c:v>1866</c:v>
                </c:pt>
                <c:pt idx="1469">
                  <c:v>1867</c:v>
                </c:pt>
                <c:pt idx="1470">
                  <c:v>1868</c:v>
                </c:pt>
                <c:pt idx="1471">
                  <c:v>1869</c:v>
                </c:pt>
                <c:pt idx="1472">
                  <c:v>1870</c:v>
                </c:pt>
                <c:pt idx="1473">
                  <c:v>1871</c:v>
                </c:pt>
                <c:pt idx="1474">
                  <c:v>1872</c:v>
                </c:pt>
                <c:pt idx="1475">
                  <c:v>1873</c:v>
                </c:pt>
                <c:pt idx="1476">
                  <c:v>1874</c:v>
                </c:pt>
                <c:pt idx="1477">
                  <c:v>1875</c:v>
                </c:pt>
                <c:pt idx="1478">
                  <c:v>1876</c:v>
                </c:pt>
                <c:pt idx="1479">
                  <c:v>1877</c:v>
                </c:pt>
                <c:pt idx="1480">
                  <c:v>1878</c:v>
                </c:pt>
                <c:pt idx="1481">
                  <c:v>1879</c:v>
                </c:pt>
                <c:pt idx="1482">
                  <c:v>1880</c:v>
                </c:pt>
                <c:pt idx="1483">
                  <c:v>1881</c:v>
                </c:pt>
                <c:pt idx="1484">
                  <c:v>1882</c:v>
                </c:pt>
                <c:pt idx="1485">
                  <c:v>1883</c:v>
                </c:pt>
                <c:pt idx="1486">
                  <c:v>1884</c:v>
                </c:pt>
                <c:pt idx="1487">
                  <c:v>1885</c:v>
                </c:pt>
                <c:pt idx="1488">
                  <c:v>1886</c:v>
                </c:pt>
                <c:pt idx="1489">
                  <c:v>1887</c:v>
                </c:pt>
                <c:pt idx="1490">
                  <c:v>1888</c:v>
                </c:pt>
                <c:pt idx="1491">
                  <c:v>1889</c:v>
                </c:pt>
                <c:pt idx="1492">
                  <c:v>1890</c:v>
                </c:pt>
                <c:pt idx="1493">
                  <c:v>1891</c:v>
                </c:pt>
                <c:pt idx="1494">
                  <c:v>1892</c:v>
                </c:pt>
                <c:pt idx="1495">
                  <c:v>1893</c:v>
                </c:pt>
                <c:pt idx="1496">
                  <c:v>1894</c:v>
                </c:pt>
                <c:pt idx="1497">
                  <c:v>1895</c:v>
                </c:pt>
                <c:pt idx="1498">
                  <c:v>1896</c:v>
                </c:pt>
                <c:pt idx="1499">
                  <c:v>1897</c:v>
                </c:pt>
                <c:pt idx="1500">
                  <c:v>1898</c:v>
                </c:pt>
                <c:pt idx="1501">
                  <c:v>1899</c:v>
                </c:pt>
                <c:pt idx="1502">
                  <c:v>1900</c:v>
                </c:pt>
                <c:pt idx="1503">
                  <c:v>1901</c:v>
                </c:pt>
                <c:pt idx="1504">
                  <c:v>1902</c:v>
                </c:pt>
                <c:pt idx="1505">
                  <c:v>1903</c:v>
                </c:pt>
                <c:pt idx="1506">
                  <c:v>1904</c:v>
                </c:pt>
                <c:pt idx="1507">
                  <c:v>1905</c:v>
                </c:pt>
                <c:pt idx="1508">
                  <c:v>1906</c:v>
                </c:pt>
                <c:pt idx="1509">
                  <c:v>1907</c:v>
                </c:pt>
                <c:pt idx="1510">
                  <c:v>1908</c:v>
                </c:pt>
                <c:pt idx="1511">
                  <c:v>1909</c:v>
                </c:pt>
                <c:pt idx="1512">
                  <c:v>1910</c:v>
                </c:pt>
                <c:pt idx="1513">
                  <c:v>1911</c:v>
                </c:pt>
                <c:pt idx="1514">
                  <c:v>1912</c:v>
                </c:pt>
                <c:pt idx="1515">
                  <c:v>1913</c:v>
                </c:pt>
                <c:pt idx="1516">
                  <c:v>1914</c:v>
                </c:pt>
                <c:pt idx="1517">
                  <c:v>1915</c:v>
                </c:pt>
                <c:pt idx="1518">
                  <c:v>1916</c:v>
                </c:pt>
                <c:pt idx="1519">
                  <c:v>1917</c:v>
                </c:pt>
                <c:pt idx="1520">
                  <c:v>1918</c:v>
                </c:pt>
                <c:pt idx="1521">
                  <c:v>1919</c:v>
                </c:pt>
                <c:pt idx="1522">
                  <c:v>1920</c:v>
                </c:pt>
                <c:pt idx="1523">
                  <c:v>1921</c:v>
                </c:pt>
                <c:pt idx="1524">
                  <c:v>1922</c:v>
                </c:pt>
                <c:pt idx="1525">
                  <c:v>1923</c:v>
                </c:pt>
                <c:pt idx="1526">
                  <c:v>1924</c:v>
                </c:pt>
                <c:pt idx="1527">
                  <c:v>1925</c:v>
                </c:pt>
                <c:pt idx="1528">
                  <c:v>1926</c:v>
                </c:pt>
                <c:pt idx="1529">
                  <c:v>1927</c:v>
                </c:pt>
                <c:pt idx="1530">
                  <c:v>1928</c:v>
                </c:pt>
                <c:pt idx="1531">
                  <c:v>1929</c:v>
                </c:pt>
                <c:pt idx="1532">
                  <c:v>1930</c:v>
                </c:pt>
                <c:pt idx="1533">
                  <c:v>1931</c:v>
                </c:pt>
                <c:pt idx="1534">
                  <c:v>1932</c:v>
                </c:pt>
                <c:pt idx="1535">
                  <c:v>1933</c:v>
                </c:pt>
                <c:pt idx="1536">
                  <c:v>1934</c:v>
                </c:pt>
                <c:pt idx="1537">
                  <c:v>1935</c:v>
                </c:pt>
                <c:pt idx="1538">
                  <c:v>1936</c:v>
                </c:pt>
                <c:pt idx="1539">
                  <c:v>1937</c:v>
                </c:pt>
                <c:pt idx="1540">
                  <c:v>1938</c:v>
                </c:pt>
                <c:pt idx="1541">
                  <c:v>1939</c:v>
                </c:pt>
                <c:pt idx="1542">
                  <c:v>1940</c:v>
                </c:pt>
                <c:pt idx="1543">
                  <c:v>1941</c:v>
                </c:pt>
                <c:pt idx="1544">
                  <c:v>1942</c:v>
                </c:pt>
                <c:pt idx="1545">
                  <c:v>1943</c:v>
                </c:pt>
                <c:pt idx="1546">
                  <c:v>1944</c:v>
                </c:pt>
                <c:pt idx="1547">
                  <c:v>1945</c:v>
                </c:pt>
                <c:pt idx="1548">
                  <c:v>1946</c:v>
                </c:pt>
                <c:pt idx="1549">
                  <c:v>1947</c:v>
                </c:pt>
                <c:pt idx="1550">
                  <c:v>1948</c:v>
                </c:pt>
                <c:pt idx="1551">
                  <c:v>1949</c:v>
                </c:pt>
                <c:pt idx="1552">
                  <c:v>1950</c:v>
                </c:pt>
                <c:pt idx="1553">
                  <c:v>1951</c:v>
                </c:pt>
                <c:pt idx="1554">
                  <c:v>1952</c:v>
                </c:pt>
                <c:pt idx="1555">
                  <c:v>1953</c:v>
                </c:pt>
                <c:pt idx="1556">
                  <c:v>1954</c:v>
                </c:pt>
                <c:pt idx="1557">
                  <c:v>1955</c:v>
                </c:pt>
                <c:pt idx="1558">
                  <c:v>1956</c:v>
                </c:pt>
                <c:pt idx="1559">
                  <c:v>1957</c:v>
                </c:pt>
                <c:pt idx="1560">
                  <c:v>1958</c:v>
                </c:pt>
                <c:pt idx="1561">
                  <c:v>1959</c:v>
                </c:pt>
                <c:pt idx="1562">
                  <c:v>1960</c:v>
                </c:pt>
                <c:pt idx="1563">
                  <c:v>1961</c:v>
                </c:pt>
                <c:pt idx="1564">
                  <c:v>1962</c:v>
                </c:pt>
                <c:pt idx="1565">
                  <c:v>1963</c:v>
                </c:pt>
                <c:pt idx="1566">
                  <c:v>1964</c:v>
                </c:pt>
                <c:pt idx="1567">
                  <c:v>1965</c:v>
                </c:pt>
                <c:pt idx="1568">
                  <c:v>1966</c:v>
                </c:pt>
                <c:pt idx="1569">
                  <c:v>1967</c:v>
                </c:pt>
                <c:pt idx="1570">
                  <c:v>1968</c:v>
                </c:pt>
                <c:pt idx="1571">
                  <c:v>1969</c:v>
                </c:pt>
                <c:pt idx="1572">
                  <c:v>1970</c:v>
                </c:pt>
                <c:pt idx="1573">
                  <c:v>1971</c:v>
                </c:pt>
                <c:pt idx="1574">
                  <c:v>1972</c:v>
                </c:pt>
                <c:pt idx="1575">
                  <c:v>1973</c:v>
                </c:pt>
                <c:pt idx="1576">
                  <c:v>1974</c:v>
                </c:pt>
                <c:pt idx="1577">
                  <c:v>1975</c:v>
                </c:pt>
                <c:pt idx="1578">
                  <c:v>1976</c:v>
                </c:pt>
                <c:pt idx="1579">
                  <c:v>1977</c:v>
                </c:pt>
                <c:pt idx="1580">
                  <c:v>1978</c:v>
                </c:pt>
                <c:pt idx="1581">
                  <c:v>1979</c:v>
                </c:pt>
                <c:pt idx="1582">
                  <c:v>1980</c:v>
                </c:pt>
                <c:pt idx="1583">
                  <c:v>1981</c:v>
                </c:pt>
                <c:pt idx="1584">
                  <c:v>1982</c:v>
                </c:pt>
                <c:pt idx="1585">
                  <c:v>1983</c:v>
                </c:pt>
                <c:pt idx="1586">
                  <c:v>1984</c:v>
                </c:pt>
                <c:pt idx="1587">
                  <c:v>1985</c:v>
                </c:pt>
                <c:pt idx="1588">
                  <c:v>1986</c:v>
                </c:pt>
                <c:pt idx="1589">
                  <c:v>1987</c:v>
                </c:pt>
                <c:pt idx="1590">
                  <c:v>1988</c:v>
                </c:pt>
                <c:pt idx="1591">
                  <c:v>1989</c:v>
                </c:pt>
                <c:pt idx="1592">
                  <c:v>1990</c:v>
                </c:pt>
                <c:pt idx="1593">
                  <c:v>1991</c:v>
                </c:pt>
                <c:pt idx="1594">
                  <c:v>1992</c:v>
                </c:pt>
                <c:pt idx="1595">
                  <c:v>1993</c:v>
                </c:pt>
                <c:pt idx="1596">
                  <c:v>1994</c:v>
                </c:pt>
                <c:pt idx="1597">
                  <c:v>1995</c:v>
                </c:pt>
                <c:pt idx="1598">
                  <c:v>1996</c:v>
                </c:pt>
                <c:pt idx="1599">
                  <c:v>1997</c:v>
                </c:pt>
                <c:pt idx="1600">
                  <c:v>1998</c:v>
                </c:pt>
                <c:pt idx="1601">
                  <c:v>1999</c:v>
                </c:pt>
                <c:pt idx="1602">
                  <c:v>2000</c:v>
                </c:pt>
                <c:pt idx="1603">
                  <c:v>2001</c:v>
                </c:pt>
                <c:pt idx="1604">
                  <c:v>2002</c:v>
                </c:pt>
                <c:pt idx="1605">
                  <c:v>2003</c:v>
                </c:pt>
                <c:pt idx="1606">
                  <c:v>2004</c:v>
                </c:pt>
                <c:pt idx="1607">
                  <c:v>2005</c:v>
                </c:pt>
                <c:pt idx="1608">
                  <c:v>2006</c:v>
                </c:pt>
                <c:pt idx="1609">
                  <c:v>2007</c:v>
                </c:pt>
                <c:pt idx="1610">
                  <c:v>2008</c:v>
                </c:pt>
                <c:pt idx="1611">
                  <c:v>2009</c:v>
                </c:pt>
                <c:pt idx="1612">
                  <c:v>2010</c:v>
                </c:pt>
                <c:pt idx="1613">
                  <c:v>2011</c:v>
                </c:pt>
                <c:pt idx="1614">
                  <c:v>2012</c:v>
                </c:pt>
                <c:pt idx="1615">
                  <c:v>2013</c:v>
                </c:pt>
                <c:pt idx="1616">
                  <c:v>2014</c:v>
                </c:pt>
                <c:pt idx="1617">
                  <c:v>2015</c:v>
                </c:pt>
                <c:pt idx="1618">
                  <c:v>2016</c:v>
                </c:pt>
                <c:pt idx="1619">
                  <c:v>2017</c:v>
                </c:pt>
                <c:pt idx="1620">
                  <c:v>2018</c:v>
                </c:pt>
                <c:pt idx="1621">
                  <c:v>2019</c:v>
                </c:pt>
                <c:pt idx="1622">
                  <c:v>2020</c:v>
                </c:pt>
                <c:pt idx="1623">
                  <c:v>2021</c:v>
                </c:pt>
                <c:pt idx="1624">
                  <c:v>2022</c:v>
                </c:pt>
                <c:pt idx="1625">
                  <c:v>2023</c:v>
                </c:pt>
                <c:pt idx="1626">
                  <c:v>2024</c:v>
                </c:pt>
                <c:pt idx="1627">
                  <c:v>2025</c:v>
                </c:pt>
                <c:pt idx="1628">
                  <c:v>2026</c:v>
                </c:pt>
                <c:pt idx="1629">
                  <c:v>2027</c:v>
                </c:pt>
                <c:pt idx="1630">
                  <c:v>2028</c:v>
                </c:pt>
                <c:pt idx="1631">
                  <c:v>2029</c:v>
                </c:pt>
                <c:pt idx="1632">
                  <c:v>2030</c:v>
                </c:pt>
                <c:pt idx="1633">
                  <c:v>2031</c:v>
                </c:pt>
                <c:pt idx="1634">
                  <c:v>2032</c:v>
                </c:pt>
                <c:pt idx="1635">
                  <c:v>2033</c:v>
                </c:pt>
                <c:pt idx="1636">
                  <c:v>2034</c:v>
                </c:pt>
                <c:pt idx="1637">
                  <c:v>2035</c:v>
                </c:pt>
                <c:pt idx="1638">
                  <c:v>2036</c:v>
                </c:pt>
                <c:pt idx="1639">
                  <c:v>2037</c:v>
                </c:pt>
                <c:pt idx="1640">
                  <c:v>2038</c:v>
                </c:pt>
                <c:pt idx="1641">
                  <c:v>2039</c:v>
                </c:pt>
                <c:pt idx="1642">
                  <c:v>2040</c:v>
                </c:pt>
                <c:pt idx="1643">
                  <c:v>2041</c:v>
                </c:pt>
                <c:pt idx="1644">
                  <c:v>2042</c:v>
                </c:pt>
                <c:pt idx="1645">
                  <c:v>2043</c:v>
                </c:pt>
                <c:pt idx="1646">
                  <c:v>2044</c:v>
                </c:pt>
                <c:pt idx="1647">
                  <c:v>2045</c:v>
                </c:pt>
                <c:pt idx="1648">
                  <c:v>2046</c:v>
                </c:pt>
                <c:pt idx="1649">
                  <c:v>2047</c:v>
                </c:pt>
                <c:pt idx="1650">
                  <c:v>2048</c:v>
                </c:pt>
                <c:pt idx="1651">
                  <c:v>2049</c:v>
                </c:pt>
                <c:pt idx="1652">
                  <c:v>2050</c:v>
                </c:pt>
                <c:pt idx="1653">
                  <c:v>2051</c:v>
                </c:pt>
                <c:pt idx="1654">
                  <c:v>2052</c:v>
                </c:pt>
                <c:pt idx="1655">
                  <c:v>2053</c:v>
                </c:pt>
                <c:pt idx="1656">
                  <c:v>2054</c:v>
                </c:pt>
                <c:pt idx="1657">
                  <c:v>2055</c:v>
                </c:pt>
                <c:pt idx="1658">
                  <c:v>2056</c:v>
                </c:pt>
                <c:pt idx="1659">
                  <c:v>2057</c:v>
                </c:pt>
                <c:pt idx="1660">
                  <c:v>2058</c:v>
                </c:pt>
                <c:pt idx="1661">
                  <c:v>2059</c:v>
                </c:pt>
                <c:pt idx="1662">
                  <c:v>2060</c:v>
                </c:pt>
                <c:pt idx="1663">
                  <c:v>2061</c:v>
                </c:pt>
                <c:pt idx="1664">
                  <c:v>2062</c:v>
                </c:pt>
                <c:pt idx="1665">
                  <c:v>2063</c:v>
                </c:pt>
                <c:pt idx="1666">
                  <c:v>2064</c:v>
                </c:pt>
                <c:pt idx="1667">
                  <c:v>2065</c:v>
                </c:pt>
                <c:pt idx="1668">
                  <c:v>2066</c:v>
                </c:pt>
                <c:pt idx="1669">
                  <c:v>2067</c:v>
                </c:pt>
                <c:pt idx="1670">
                  <c:v>2068</c:v>
                </c:pt>
                <c:pt idx="1671">
                  <c:v>2069</c:v>
                </c:pt>
                <c:pt idx="1672">
                  <c:v>2070</c:v>
                </c:pt>
                <c:pt idx="1673">
                  <c:v>2071</c:v>
                </c:pt>
                <c:pt idx="1674">
                  <c:v>2072</c:v>
                </c:pt>
                <c:pt idx="1675">
                  <c:v>2073</c:v>
                </c:pt>
                <c:pt idx="1676">
                  <c:v>2074</c:v>
                </c:pt>
                <c:pt idx="1677">
                  <c:v>2075</c:v>
                </c:pt>
                <c:pt idx="1678">
                  <c:v>2076</c:v>
                </c:pt>
                <c:pt idx="1679">
                  <c:v>2077</c:v>
                </c:pt>
                <c:pt idx="1680">
                  <c:v>2078</c:v>
                </c:pt>
                <c:pt idx="1681">
                  <c:v>2079</c:v>
                </c:pt>
                <c:pt idx="1682">
                  <c:v>2080</c:v>
                </c:pt>
                <c:pt idx="1683">
                  <c:v>2081</c:v>
                </c:pt>
                <c:pt idx="1684">
                  <c:v>2082</c:v>
                </c:pt>
                <c:pt idx="1685">
                  <c:v>2083</c:v>
                </c:pt>
                <c:pt idx="1686">
                  <c:v>2084</c:v>
                </c:pt>
                <c:pt idx="1687">
                  <c:v>2085</c:v>
                </c:pt>
                <c:pt idx="1688">
                  <c:v>2086</c:v>
                </c:pt>
                <c:pt idx="1689">
                  <c:v>2087</c:v>
                </c:pt>
                <c:pt idx="1690">
                  <c:v>2088</c:v>
                </c:pt>
                <c:pt idx="1691">
                  <c:v>2089</c:v>
                </c:pt>
                <c:pt idx="1692">
                  <c:v>2090</c:v>
                </c:pt>
                <c:pt idx="1693">
                  <c:v>2091</c:v>
                </c:pt>
                <c:pt idx="1694">
                  <c:v>2092</c:v>
                </c:pt>
                <c:pt idx="1695">
                  <c:v>2093</c:v>
                </c:pt>
                <c:pt idx="1696">
                  <c:v>2094</c:v>
                </c:pt>
                <c:pt idx="1697">
                  <c:v>2095</c:v>
                </c:pt>
                <c:pt idx="1698">
                  <c:v>2096</c:v>
                </c:pt>
                <c:pt idx="1699">
                  <c:v>2097</c:v>
                </c:pt>
                <c:pt idx="1700">
                  <c:v>2098</c:v>
                </c:pt>
                <c:pt idx="1701">
                  <c:v>2099</c:v>
                </c:pt>
                <c:pt idx="1702">
                  <c:v>2100</c:v>
                </c:pt>
                <c:pt idx="1703">
                  <c:v>2101</c:v>
                </c:pt>
                <c:pt idx="1704">
                  <c:v>2102</c:v>
                </c:pt>
                <c:pt idx="1705">
                  <c:v>2103</c:v>
                </c:pt>
                <c:pt idx="1706">
                  <c:v>2104</c:v>
                </c:pt>
                <c:pt idx="1707">
                  <c:v>2105</c:v>
                </c:pt>
                <c:pt idx="1708">
                  <c:v>2106</c:v>
                </c:pt>
                <c:pt idx="1709">
                  <c:v>2107</c:v>
                </c:pt>
                <c:pt idx="1710">
                  <c:v>2108</c:v>
                </c:pt>
                <c:pt idx="1711">
                  <c:v>2109</c:v>
                </c:pt>
                <c:pt idx="1712">
                  <c:v>2110</c:v>
                </c:pt>
                <c:pt idx="1713">
                  <c:v>2111</c:v>
                </c:pt>
                <c:pt idx="1714">
                  <c:v>2112</c:v>
                </c:pt>
                <c:pt idx="1715">
                  <c:v>2113</c:v>
                </c:pt>
                <c:pt idx="1716">
                  <c:v>2114</c:v>
                </c:pt>
                <c:pt idx="1717">
                  <c:v>2115</c:v>
                </c:pt>
                <c:pt idx="1718">
                  <c:v>2116</c:v>
                </c:pt>
                <c:pt idx="1719">
                  <c:v>2117</c:v>
                </c:pt>
                <c:pt idx="1720">
                  <c:v>2118</c:v>
                </c:pt>
                <c:pt idx="1721">
                  <c:v>2119</c:v>
                </c:pt>
                <c:pt idx="1722">
                  <c:v>2120</c:v>
                </c:pt>
                <c:pt idx="1723">
                  <c:v>2121</c:v>
                </c:pt>
                <c:pt idx="1724">
                  <c:v>2122</c:v>
                </c:pt>
                <c:pt idx="1725">
                  <c:v>2123</c:v>
                </c:pt>
                <c:pt idx="1726">
                  <c:v>2124</c:v>
                </c:pt>
                <c:pt idx="1727">
                  <c:v>2125</c:v>
                </c:pt>
                <c:pt idx="1728">
                  <c:v>2126</c:v>
                </c:pt>
                <c:pt idx="1729">
                  <c:v>2127</c:v>
                </c:pt>
                <c:pt idx="1730">
                  <c:v>2128</c:v>
                </c:pt>
                <c:pt idx="1731">
                  <c:v>2129</c:v>
                </c:pt>
                <c:pt idx="1732">
                  <c:v>2130</c:v>
                </c:pt>
                <c:pt idx="1733">
                  <c:v>2131</c:v>
                </c:pt>
                <c:pt idx="1734">
                  <c:v>2132</c:v>
                </c:pt>
                <c:pt idx="1735">
                  <c:v>2133</c:v>
                </c:pt>
                <c:pt idx="1736">
                  <c:v>2134</c:v>
                </c:pt>
                <c:pt idx="1737">
                  <c:v>2135</c:v>
                </c:pt>
                <c:pt idx="1738">
                  <c:v>2136</c:v>
                </c:pt>
                <c:pt idx="1739">
                  <c:v>2137</c:v>
                </c:pt>
                <c:pt idx="1740">
                  <c:v>2138</c:v>
                </c:pt>
                <c:pt idx="1741">
                  <c:v>2139</c:v>
                </c:pt>
                <c:pt idx="1742">
                  <c:v>2140</c:v>
                </c:pt>
                <c:pt idx="1743">
                  <c:v>2141</c:v>
                </c:pt>
                <c:pt idx="1744">
                  <c:v>2142</c:v>
                </c:pt>
                <c:pt idx="1745">
                  <c:v>2143</c:v>
                </c:pt>
                <c:pt idx="1746">
                  <c:v>2144</c:v>
                </c:pt>
                <c:pt idx="1747">
                  <c:v>2145</c:v>
                </c:pt>
                <c:pt idx="1748">
                  <c:v>2146</c:v>
                </c:pt>
                <c:pt idx="1749">
                  <c:v>2147</c:v>
                </c:pt>
                <c:pt idx="1750">
                  <c:v>2148</c:v>
                </c:pt>
                <c:pt idx="1751">
                  <c:v>2149</c:v>
                </c:pt>
                <c:pt idx="1752">
                  <c:v>2150</c:v>
                </c:pt>
                <c:pt idx="1753">
                  <c:v>2151</c:v>
                </c:pt>
                <c:pt idx="1754">
                  <c:v>2152</c:v>
                </c:pt>
                <c:pt idx="1755">
                  <c:v>2153</c:v>
                </c:pt>
                <c:pt idx="1756">
                  <c:v>2154</c:v>
                </c:pt>
                <c:pt idx="1757">
                  <c:v>2155</c:v>
                </c:pt>
                <c:pt idx="1758">
                  <c:v>2156</c:v>
                </c:pt>
                <c:pt idx="1759">
                  <c:v>2157</c:v>
                </c:pt>
                <c:pt idx="1760">
                  <c:v>2158</c:v>
                </c:pt>
                <c:pt idx="1761">
                  <c:v>2159</c:v>
                </c:pt>
                <c:pt idx="1762">
                  <c:v>2160</c:v>
                </c:pt>
                <c:pt idx="1763">
                  <c:v>2161</c:v>
                </c:pt>
                <c:pt idx="1764">
                  <c:v>2162</c:v>
                </c:pt>
                <c:pt idx="1765">
                  <c:v>2163</c:v>
                </c:pt>
                <c:pt idx="1766">
                  <c:v>2164</c:v>
                </c:pt>
                <c:pt idx="1767">
                  <c:v>2165</c:v>
                </c:pt>
                <c:pt idx="1768">
                  <c:v>2166</c:v>
                </c:pt>
                <c:pt idx="1769">
                  <c:v>2167</c:v>
                </c:pt>
                <c:pt idx="1770">
                  <c:v>2168</c:v>
                </c:pt>
                <c:pt idx="1771">
                  <c:v>2169</c:v>
                </c:pt>
                <c:pt idx="1772">
                  <c:v>2170</c:v>
                </c:pt>
                <c:pt idx="1773">
                  <c:v>2171</c:v>
                </c:pt>
                <c:pt idx="1774">
                  <c:v>2172</c:v>
                </c:pt>
                <c:pt idx="1775">
                  <c:v>2173</c:v>
                </c:pt>
                <c:pt idx="1776">
                  <c:v>2174</c:v>
                </c:pt>
                <c:pt idx="1777">
                  <c:v>2175</c:v>
                </c:pt>
                <c:pt idx="1778">
                  <c:v>2176</c:v>
                </c:pt>
                <c:pt idx="1779">
                  <c:v>2177</c:v>
                </c:pt>
                <c:pt idx="1780">
                  <c:v>2178</c:v>
                </c:pt>
                <c:pt idx="1781">
                  <c:v>2179</c:v>
                </c:pt>
                <c:pt idx="1782">
                  <c:v>2180</c:v>
                </c:pt>
                <c:pt idx="1783">
                  <c:v>2181</c:v>
                </c:pt>
                <c:pt idx="1784">
                  <c:v>2182</c:v>
                </c:pt>
                <c:pt idx="1785">
                  <c:v>2183</c:v>
                </c:pt>
                <c:pt idx="1786">
                  <c:v>2184</c:v>
                </c:pt>
                <c:pt idx="1787">
                  <c:v>2185</c:v>
                </c:pt>
                <c:pt idx="1788">
                  <c:v>2186</c:v>
                </c:pt>
                <c:pt idx="1789">
                  <c:v>2187</c:v>
                </c:pt>
                <c:pt idx="1790">
                  <c:v>2188</c:v>
                </c:pt>
                <c:pt idx="1791">
                  <c:v>2189</c:v>
                </c:pt>
                <c:pt idx="1792">
                  <c:v>2190</c:v>
                </c:pt>
                <c:pt idx="1793">
                  <c:v>2191</c:v>
                </c:pt>
                <c:pt idx="1794">
                  <c:v>2192</c:v>
                </c:pt>
                <c:pt idx="1795">
                  <c:v>2193</c:v>
                </c:pt>
                <c:pt idx="1796">
                  <c:v>2194</c:v>
                </c:pt>
                <c:pt idx="1797">
                  <c:v>2195</c:v>
                </c:pt>
                <c:pt idx="1798">
                  <c:v>2196</c:v>
                </c:pt>
                <c:pt idx="1799">
                  <c:v>2197</c:v>
                </c:pt>
                <c:pt idx="1800">
                  <c:v>2198</c:v>
                </c:pt>
                <c:pt idx="1801">
                  <c:v>2199</c:v>
                </c:pt>
                <c:pt idx="1802">
                  <c:v>2200</c:v>
                </c:pt>
                <c:pt idx="1803">
                  <c:v>2201</c:v>
                </c:pt>
                <c:pt idx="1804">
                  <c:v>2202</c:v>
                </c:pt>
                <c:pt idx="1805">
                  <c:v>2203</c:v>
                </c:pt>
                <c:pt idx="1806">
                  <c:v>2204</c:v>
                </c:pt>
                <c:pt idx="1807">
                  <c:v>2205</c:v>
                </c:pt>
                <c:pt idx="1808">
                  <c:v>2206</c:v>
                </c:pt>
                <c:pt idx="1809">
                  <c:v>2207</c:v>
                </c:pt>
                <c:pt idx="1810">
                  <c:v>2208</c:v>
                </c:pt>
                <c:pt idx="1811">
                  <c:v>2209</c:v>
                </c:pt>
                <c:pt idx="1812">
                  <c:v>2210</c:v>
                </c:pt>
                <c:pt idx="1813">
                  <c:v>2211</c:v>
                </c:pt>
                <c:pt idx="1814">
                  <c:v>2212</c:v>
                </c:pt>
                <c:pt idx="1815">
                  <c:v>2213</c:v>
                </c:pt>
                <c:pt idx="1816">
                  <c:v>2214</c:v>
                </c:pt>
                <c:pt idx="1817">
                  <c:v>2215</c:v>
                </c:pt>
                <c:pt idx="1818">
                  <c:v>2216</c:v>
                </c:pt>
                <c:pt idx="1819">
                  <c:v>2217</c:v>
                </c:pt>
                <c:pt idx="1820">
                  <c:v>2218</c:v>
                </c:pt>
                <c:pt idx="1821">
                  <c:v>2219</c:v>
                </c:pt>
                <c:pt idx="1822">
                  <c:v>2220</c:v>
                </c:pt>
                <c:pt idx="1823">
                  <c:v>2221</c:v>
                </c:pt>
                <c:pt idx="1824">
                  <c:v>2222</c:v>
                </c:pt>
                <c:pt idx="1825">
                  <c:v>2223</c:v>
                </c:pt>
                <c:pt idx="1826">
                  <c:v>2224</c:v>
                </c:pt>
                <c:pt idx="1827">
                  <c:v>2225</c:v>
                </c:pt>
                <c:pt idx="1828">
                  <c:v>2226</c:v>
                </c:pt>
                <c:pt idx="1829">
                  <c:v>2227</c:v>
                </c:pt>
                <c:pt idx="1830">
                  <c:v>2228</c:v>
                </c:pt>
                <c:pt idx="1831">
                  <c:v>2229</c:v>
                </c:pt>
                <c:pt idx="1832">
                  <c:v>2230</c:v>
                </c:pt>
                <c:pt idx="1833">
                  <c:v>2231</c:v>
                </c:pt>
                <c:pt idx="1834">
                  <c:v>2232</c:v>
                </c:pt>
                <c:pt idx="1835">
                  <c:v>2233</c:v>
                </c:pt>
                <c:pt idx="1836">
                  <c:v>2234</c:v>
                </c:pt>
                <c:pt idx="1837">
                  <c:v>2235</c:v>
                </c:pt>
                <c:pt idx="1838">
                  <c:v>2236</c:v>
                </c:pt>
                <c:pt idx="1839">
                  <c:v>2237</c:v>
                </c:pt>
                <c:pt idx="1840">
                  <c:v>2238</c:v>
                </c:pt>
                <c:pt idx="1841">
                  <c:v>2239</c:v>
                </c:pt>
                <c:pt idx="1842">
                  <c:v>2240</c:v>
                </c:pt>
                <c:pt idx="1843">
                  <c:v>2241</c:v>
                </c:pt>
                <c:pt idx="1844">
                  <c:v>2242</c:v>
                </c:pt>
                <c:pt idx="1845">
                  <c:v>2243</c:v>
                </c:pt>
                <c:pt idx="1846">
                  <c:v>2244</c:v>
                </c:pt>
                <c:pt idx="1847">
                  <c:v>2245</c:v>
                </c:pt>
                <c:pt idx="1848">
                  <c:v>2246</c:v>
                </c:pt>
                <c:pt idx="1849">
                  <c:v>2247</c:v>
                </c:pt>
                <c:pt idx="1850">
                  <c:v>2248</c:v>
                </c:pt>
                <c:pt idx="1851">
                  <c:v>2249</c:v>
                </c:pt>
                <c:pt idx="1852">
                  <c:v>2250</c:v>
                </c:pt>
                <c:pt idx="1853">
                  <c:v>2251</c:v>
                </c:pt>
                <c:pt idx="1854">
                  <c:v>2252</c:v>
                </c:pt>
                <c:pt idx="1855">
                  <c:v>2253</c:v>
                </c:pt>
                <c:pt idx="1856">
                  <c:v>2254</c:v>
                </c:pt>
                <c:pt idx="1857">
                  <c:v>2255</c:v>
                </c:pt>
                <c:pt idx="1858">
                  <c:v>2256</c:v>
                </c:pt>
                <c:pt idx="1859">
                  <c:v>2257</c:v>
                </c:pt>
                <c:pt idx="1860">
                  <c:v>2258</c:v>
                </c:pt>
                <c:pt idx="1861">
                  <c:v>2259</c:v>
                </c:pt>
                <c:pt idx="1862">
                  <c:v>2260</c:v>
                </c:pt>
                <c:pt idx="1863">
                  <c:v>2261</c:v>
                </c:pt>
                <c:pt idx="1864">
                  <c:v>2262</c:v>
                </c:pt>
                <c:pt idx="1865">
                  <c:v>2263</c:v>
                </c:pt>
                <c:pt idx="1866">
                  <c:v>2264</c:v>
                </c:pt>
                <c:pt idx="1867">
                  <c:v>2265</c:v>
                </c:pt>
                <c:pt idx="1868">
                  <c:v>2266</c:v>
                </c:pt>
                <c:pt idx="1869">
                  <c:v>2267</c:v>
                </c:pt>
                <c:pt idx="1870">
                  <c:v>2268</c:v>
                </c:pt>
                <c:pt idx="1871">
                  <c:v>2269</c:v>
                </c:pt>
                <c:pt idx="1872">
                  <c:v>2270</c:v>
                </c:pt>
                <c:pt idx="1873">
                  <c:v>2271</c:v>
                </c:pt>
                <c:pt idx="1874">
                  <c:v>2272</c:v>
                </c:pt>
                <c:pt idx="1875">
                  <c:v>2273</c:v>
                </c:pt>
                <c:pt idx="1876">
                  <c:v>2274</c:v>
                </c:pt>
                <c:pt idx="1877">
                  <c:v>2275</c:v>
                </c:pt>
                <c:pt idx="1878">
                  <c:v>2276</c:v>
                </c:pt>
                <c:pt idx="1879">
                  <c:v>2277</c:v>
                </c:pt>
                <c:pt idx="1880">
                  <c:v>2278</c:v>
                </c:pt>
                <c:pt idx="1881">
                  <c:v>2279</c:v>
                </c:pt>
                <c:pt idx="1882">
                  <c:v>2280</c:v>
                </c:pt>
                <c:pt idx="1883">
                  <c:v>2281</c:v>
                </c:pt>
                <c:pt idx="1884">
                  <c:v>2282</c:v>
                </c:pt>
                <c:pt idx="1885">
                  <c:v>2283</c:v>
                </c:pt>
                <c:pt idx="1886">
                  <c:v>2284</c:v>
                </c:pt>
                <c:pt idx="1887">
                  <c:v>2285</c:v>
                </c:pt>
                <c:pt idx="1888">
                  <c:v>2286</c:v>
                </c:pt>
                <c:pt idx="1889">
                  <c:v>2287</c:v>
                </c:pt>
                <c:pt idx="1890">
                  <c:v>2288</c:v>
                </c:pt>
                <c:pt idx="1891">
                  <c:v>2289</c:v>
                </c:pt>
                <c:pt idx="1892">
                  <c:v>2290</c:v>
                </c:pt>
                <c:pt idx="1893">
                  <c:v>2291</c:v>
                </c:pt>
                <c:pt idx="1894">
                  <c:v>2292</c:v>
                </c:pt>
                <c:pt idx="1895">
                  <c:v>2293</c:v>
                </c:pt>
                <c:pt idx="1896">
                  <c:v>2294</c:v>
                </c:pt>
                <c:pt idx="1897">
                  <c:v>2295</c:v>
                </c:pt>
                <c:pt idx="1898">
                  <c:v>2296</c:v>
                </c:pt>
                <c:pt idx="1899">
                  <c:v>2297</c:v>
                </c:pt>
                <c:pt idx="1900">
                  <c:v>2298</c:v>
                </c:pt>
                <c:pt idx="1901">
                  <c:v>2299</c:v>
                </c:pt>
                <c:pt idx="1902">
                  <c:v>2300</c:v>
                </c:pt>
                <c:pt idx="1903">
                  <c:v>2301</c:v>
                </c:pt>
                <c:pt idx="1904">
                  <c:v>2302</c:v>
                </c:pt>
                <c:pt idx="1905">
                  <c:v>2303</c:v>
                </c:pt>
                <c:pt idx="1906">
                  <c:v>2304</c:v>
                </c:pt>
                <c:pt idx="1907">
                  <c:v>2305</c:v>
                </c:pt>
                <c:pt idx="1908">
                  <c:v>2306</c:v>
                </c:pt>
                <c:pt idx="1909">
                  <c:v>2307</c:v>
                </c:pt>
                <c:pt idx="1910">
                  <c:v>2308</c:v>
                </c:pt>
                <c:pt idx="1911">
                  <c:v>2309</c:v>
                </c:pt>
                <c:pt idx="1912">
                  <c:v>2310</c:v>
                </c:pt>
                <c:pt idx="1913">
                  <c:v>2311</c:v>
                </c:pt>
                <c:pt idx="1914">
                  <c:v>2312</c:v>
                </c:pt>
                <c:pt idx="1915">
                  <c:v>2313</c:v>
                </c:pt>
                <c:pt idx="1916">
                  <c:v>2314</c:v>
                </c:pt>
                <c:pt idx="1917">
                  <c:v>2315</c:v>
                </c:pt>
                <c:pt idx="1918">
                  <c:v>2316</c:v>
                </c:pt>
                <c:pt idx="1919">
                  <c:v>2317</c:v>
                </c:pt>
                <c:pt idx="1920">
                  <c:v>2318</c:v>
                </c:pt>
                <c:pt idx="1921">
                  <c:v>2319</c:v>
                </c:pt>
                <c:pt idx="1922">
                  <c:v>2320</c:v>
                </c:pt>
                <c:pt idx="1923">
                  <c:v>2321</c:v>
                </c:pt>
                <c:pt idx="1924">
                  <c:v>2322</c:v>
                </c:pt>
                <c:pt idx="1925">
                  <c:v>2323</c:v>
                </c:pt>
                <c:pt idx="1926">
                  <c:v>2324</c:v>
                </c:pt>
                <c:pt idx="1927">
                  <c:v>2325</c:v>
                </c:pt>
                <c:pt idx="1928">
                  <c:v>2326</c:v>
                </c:pt>
                <c:pt idx="1929">
                  <c:v>2327</c:v>
                </c:pt>
                <c:pt idx="1930">
                  <c:v>2328</c:v>
                </c:pt>
                <c:pt idx="1931">
                  <c:v>2329</c:v>
                </c:pt>
                <c:pt idx="1932">
                  <c:v>2330</c:v>
                </c:pt>
                <c:pt idx="1933">
                  <c:v>2331</c:v>
                </c:pt>
                <c:pt idx="1934">
                  <c:v>2332</c:v>
                </c:pt>
                <c:pt idx="1935">
                  <c:v>2333</c:v>
                </c:pt>
                <c:pt idx="1936">
                  <c:v>2334</c:v>
                </c:pt>
                <c:pt idx="1937">
                  <c:v>2335</c:v>
                </c:pt>
                <c:pt idx="1938">
                  <c:v>2336</c:v>
                </c:pt>
                <c:pt idx="1939">
                  <c:v>2337</c:v>
                </c:pt>
                <c:pt idx="1940">
                  <c:v>2338</c:v>
                </c:pt>
                <c:pt idx="1941">
                  <c:v>2339</c:v>
                </c:pt>
                <c:pt idx="1942">
                  <c:v>2340</c:v>
                </c:pt>
                <c:pt idx="1943">
                  <c:v>2341</c:v>
                </c:pt>
                <c:pt idx="1944">
                  <c:v>2342</c:v>
                </c:pt>
                <c:pt idx="1945">
                  <c:v>2343</c:v>
                </c:pt>
                <c:pt idx="1946">
                  <c:v>2344</c:v>
                </c:pt>
                <c:pt idx="1947">
                  <c:v>2345</c:v>
                </c:pt>
                <c:pt idx="1948">
                  <c:v>2346</c:v>
                </c:pt>
                <c:pt idx="1949">
                  <c:v>2347</c:v>
                </c:pt>
                <c:pt idx="1950">
                  <c:v>2348</c:v>
                </c:pt>
                <c:pt idx="1951">
                  <c:v>2349</c:v>
                </c:pt>
                <c:pt idx="1952">
                  <c:v>2350</c:v>
                </c:pt>
                <c:pt idx="1953">
                  <c:v>2351</c:v>
                </c:pt>
                <c:pt idx="1954">
                  <c:v>2352</c:v>
                </c:pt>
                <c:pt idx="1955">
                  <c:v>2353</c:v>
                </c:pt>
                <c:pt idx="1956">
                  <c:v>2354</c:v>
                </c:pt>
                <c:pt idx="1957">
                  <c:v>2355</c:v>
                </c:pt>
                <c:pt idx="1958">
                  <c:v>2356</c:v>
                </c:pt>
                <c:pt idx="1959">
                  <c:v>2357</c:v>
                </c:pt>
                <c:pt idx="1960">
                  <c:v>2358</c:v>
                </c:pt>
                <c:pt idx="1961">
                  <c:v>2359</c:v>
                </c:pt>
                <c:pt idx="1962">
                  <c:v>2360</c:v>
                </c:pt>
                <c:pt idx="1963">
                  <c:v>2361</c:v>
                </c:pt>
                <c:pt idx="1964">
                  <c:v>2362</c:v>
                </c:pt>
                <c:pt idx="1965">
                  <c:v>2363</c:v>
                </c:pt>
                <c:pt idx="1966">
                  <c:v>2364</c:v>
                </c:pt>
                <c:pt idx="1967">
                  <c:v>2365</c:v>
                </c:pt>
                <c:pt idx="1968">
                  <c:v>2366</c:v>
                </c:pt>
                <c:pt idx="1969">
                  <c:v>2367</c:v>
                </c:pt>
                <c:pt idx="1970">
                  <c:v>2368</c:v>
                </c:pt>
                <c:pt idx="1971">
                  <c:v>2369</c:v>
                </c:pt>
                <c:pt idx="1972">
                  <c:v>2370</c:v>
                </c:pt>
                <c:pt idx="1973">
                  <c:v>2371</c:v>
                </c:pt>
                <c:pt idx="1974">
                  <c:v>2372</c:v>
                </c:pt>
                <c:pt idx="1975">
                  <c:v>2373</c:v>
                </c:pt>
                <c:pt idx="1976">
                  <c:v>2374</c:v>
                </c:pt>
                <c:pt idx="1977">
                  <c:v>2375</c:v>
                </c:pt>
                <c:pt idx="1978">
                  <c:v>2376</c:v>
                </c:pt>
                <c:pt idx="1979">
                  <c:v>2377</c:v>
                </c:pt>
                <c:pt idx="1980">
                  <c:v>2378</c:v>
                </c:pt>
                <c:pt idx="1981">
                  <c:v>2379</c:v>
                </c:pt>
                <c:pt idx="1982">
                  <c:v>2380</c:v>
                </c:pt>
                <c:pt idx="1983">
                  <c:v>2381</c:v>
                </c:pt>
                <c:pt idx="1984">
                  <c:v>2382</c:v>
                </c:pt>
                <c:pt idx="1985">
                  <c:v>2383</c:v>
                </c:pt>
                <c:pt idx="1986">
                  <c:v>2384</c:v>
                </c:pt>
                <c:pt idx="1987">
                  <c:v>2385</c:v>
                </c:pt>
                <c:pt idx="1988">
                  <c:v>2386</c:v>
                </c:pt>
                <c:pt idx="1989">
                  <c:v>2387</c:v>
                </c:pt>
                <c:pt idx="1990">
                  <c:v>2388</c:v>
                </c:pt>
                <c:pt idx="1991">
                  <c:v>2389</c:v>
                </c:pt>
                <c:pt idx="1992">
                  <c:v>2390</c:v>
                </c:pt>
                <c:pt idx="1993">
                  <c:v>2391</c:v>
                </c:pt>
                <c:pt idx="1994">
                  <c:v>2392</c:v>
                </c:pt>
                <c:pt idx="1995">
                  <c:v>2393</c:v>
                </c:pt>
                <c:pt idx="1996">
                  <c:v>2394</c:v>
                </c:pt>
                <c:pt idx="1997">
                  <c:v>2395</c:v>
                </c:pt>
                <c:pt idx="1998">
                  <c:v>2396</c:v>
                </c:pt>
                <c:pt idx="1999">
                  <c:v>2397</c:v>
                </c:pt>
                <c:pt idx="2000">
                  <c:v>2398</c:v>
                </c:pt>
                <c:pt idx="2001">
                  <c:v>2399</c:v>
                </c:pt>
                <c:pt idx="2002">
                  <c:v>2400</c:v>
                </c:pt>
                <c:pt idx="2003">
                  <c:v>2401</c:v>
                </c:pt>
                <c:pt idx="2004">
                  <c:v>2402</c:v>
                </c:pt>
                <c:pt idx="2005">
                  <c:v>2403</c:v>
                </c:pt>
                <c:pt idx="2006">
                  <c:v>2404</c:v>
                </c:pt>
                <c:pt idx="2007">
                  <c:v>2405</c:v>
                </c:pt>
                <c:pt idx="2008">
                  <c:v>2406</c:v>
                </c:pt>
                <c:pt idx="2009">
                  <c:v>2407</c:v>
                </c:pt>
                <c:pt idx="2010">
                  <c:v>2408</c:v>
                </c:pt>
                <c:pt idx="2011">
                  <c:v>2409</c:v>
                </c:pt>
                <c:pt idx="2012">
                  <c:v>2410</c:v>
                </c:pt>
                <c:pt idx="2013">
                  <c:v>2411</c:v>
                </c:pt>
                <c:pt idx="2014">
                  <c:v>2412</c:v>
                </c:pt>
                <c:pt idx="2015">
                  <c:v>2413</c:v>
                </c:pt>
                <c:pt idx="2016">
                  <c:v>2414</c:v>
                </c:pt>
                <c:pt idx="2017">
                  <c:v>2415</c:v>
                </c:pt>
                <c:pt idx="2018">
                  <c:v>2416</c:v>
                </c:pt>
                <c:pt idx="2019">
                  <c:v>2417</c:v>
                </c:pt>
                <c:pt idx="2020">
                  <c:v>2418</c:v>
                </c:pt>
                <c:pt idx="2021">
                  <c:v>2419</c:v>
                </c:pt>
                <c:pt idx="2022">
                  <c:v>2420</c:v>
                </c:pt>
                <c:pt idx="2023">
                  <c:v>2421</c:v>
                </c:pt>
                <c:pt idx="2024">
                  <c:v>2422</c:v>
                </c:pt>
                <c:pt idx="2025">
                  <c:v>2423</c:v>
                </c:pt>
                <c:pt idx="2026">
                  <c:v>2424</c:v>
                </c:pt>
                <c:pt idx="2027">
                  <c:v>2425</c:v>
                </c:pt>
                <c:pt idx="2028">
                  <c:v>2426</c:v>
                </c:pt>
                <c:pt idx="2029">
                  <c:v>2427</c:v>
                </c:pt>
                <c:pt idx="2030">
                  <c:v>2428</c:v>
                </c:pt>
                <c:pt idx="2031">
                  <c:v>2429</c:v>
                </c:pt>
                <c:pt idx="2032">
                  <c:v>2430</c:v>
                </c:pt>
                <c:pt idx="2033">
                  <c:v>2431</c:v>
                </c:pt>
                <c:pt idx="2034">
                  <c:v>2432</c:v>
                </c:pt>
                <c:pt idx="2035">
                  <c:v>2433</c:v>
                </c:pt>
                <c:pt idx="2036">
                  <c:v>2434</c:v>
                </c:pt>
                <c:pt idx="2037">
                  <c:v>2435</c:v>
                </c:pt>
                <c:pt idx="2038">
                  <c:v>2436</c:v>
                </c:pt>
                <c:pt idx="2039">
                  <c:v>2437</c:v>
                </c:pt>
                <c:pt idx="2040">
                  <c:v>2438</c:v>
                </c:pt>
                <c:pt idx="2041">
                  <c:v>2439</c:v>
                </c:pt>
                <c:pt idx="2042">
                  <c:v>2440</c:v>
                </c:pt>
                <c:pt idx="2043">
                  <c:v>2441</c:v>
                </c:pt>
                <c:pt idx="2044">
                  <c:v>2442</c:v>
                </c:pt>
                <c:pt idx="2045">
                  <c:v>2443</c:v>
                </c:pt>
                <c:pt idx="2046">
                  <c:v>2444</c:v>
                </c:pt>
                <c:pt idx="2047">
                  <c:v>2445</c:v>
                </c:pt>
                <c:pt idx="2048">
                  <c:v>2446</c:v>
                </c:pt>
                <c:pt idx="2049">
                  <c:v>2447</c:v>
                </c:pt>
                <c:pt idx="2050">
                  <c:v>2448</c:v>
                </c:pt>
                <c:pt idx="2051">
                  <c:v>2449</c:v>
                </c:pt>
                <c:pt idx="2052">
                  <c:v>2450</c:v>
                </c:pt>
              </c:numCache>
            </c:numRef>
          </c:xVal>
          <c:yVal>
            <c:numRef>
              <c:f>'[Copy of asd_vs_sp_NEW .xlsx]sp average '!$E$2:$E$2054</c:f>
              <c:numCache>
                <c:formatCode>General</c:formatCode>
                <c:ptCount val="2053"/>
                <c:pt idx="0">
                  <c:v>0.22284834020052469</c:v>
                </c:pt>
                <c:pt idx="1">
                  <c:v>0.22316331690781802</c:v>
                </c:pt>
                <c:pt idx="2">
                  <c:v>0.22312651272416137</c:v>
                </c:pt>
                <c:pt idx="3">
                  <c:v>0.22253123232281735</c:v>
                </c:pt>
                <c:pt idx="4">
                  <c:v>0.22258146784046731</c:v>
                </c:pt>
                <c:pt idx="5">
                  <c:v>0.22435045118987632</c:v>
                </c:pt>
                <c:pt idx="6">
                  <c:v>0.22701024135906733</c:v>
                </c:pt>
                <c:pt idx="7">
                  <c:v>0.22845314306761699</c:v>
                </c:pt>
                <c:pt idx="8">
                  <c:v>0.22912509903664099</c:v>
                </c:pt>
                <c:pt idx="9">
                  <c:v>0.22969574978675836</c:v>
                </c:pt>
                <c:pt idx="10">
                  <c:v>0.23030094074907029</c:v>
                </c:pt>
                <c:pt idx="11">
                  <c:v>0.23110297916905501</c:v>
                </c:pt>
                <c:pt idx="12">
                  <c:v>0.23232260030912202</c:v>
                </c:pt>
                <c:pt idx="13">
                  <c:v>0.23380678528927601</c:v>
                </c:pt>
                <c:pt idx="14">
                  <c:v>0.23454470506755598</c:v>
                </c:pt>
                <c:pt idx="15">
                  <c:v>0.23447807377480701</c:v>
                </c:pt>
                <c:pt idx="16">
                  <c:v>0.23440893254324435</c:v>
                </c:pt>
                <c:pt idx="17">
                  <c:v>0.23574904935997801</c:v>
                </c:pt>
                <c:pt idx="18">
                  <c:v>0.23740257605738768</c:v>
                </c:pt>
                <c:pt idx="19">
                  <c:v>0.23787080007580966</c:v>
                </c:pt>
                <c:pt idx="20">
                  <c:v>0.23791394418268333</c:v>
                </c:pt>
                <c:pt idx="21">
                  <c:v>0.23912588678923233</c:v>
                </c:pt>
                <c:pt idx="22">
                  <c:v>0.24088117452250069</c:v>
                </c:pt>
                <c:pt idx="23">
                  <c:v>0.24133431938300168</c:v>
                </c:pt>
                <c:pt idx="24">
                  <c:v>0.24166591556763398</c:v>
                </c:pt>
                <c:pt idx="25">
                  <c:v>0.2429126069588797</c:v>
                </c:pt>
                <c:pt idx="26">
                  <c:v>0.24477671221123701</c:v>
                </c:pt>
                <c:pt idx="27">
                  <c:v>0.24593048220689565</c:v>
                </c:pt>
                <c:pt idx="28">
                  <c:v>0.246606113115686</c:v>
                </c:pt>
                <c:pt idx="29">
                  <c:v>0.24744891201603333</c:v>
                </c:pt>
                <c:pt idx="30">
                  <c:v>0.24892569983156135</c:v>
                </c:pt>
                <c:pt idx="31">
                  <c:v>0.25038915303418868</c:v>
                </c:pt>
                <c:pt idx="32">
                  <c:v>0.25134660160407701</c:v>
                </c:pt>
                <c:pt idx="33">
                  <c:v>0.25273162922573905</c:v>
                </c:pt>
                <c:pt idx="34">
                  <c:v>0.25457256696571767</c:v>
                </c:pt>
                <c:pt idx="35">
                  <c:v>0.25594350229709734</c:v>
                </c:pt>
                <c:pt idx="36">
                  <c:v>0.25667322144366234</c:v>
                </c:pt>
                <c:pt idx="37">
                  <c:v>0.2579876190008093</c:v>
                </c:pt>
                <c:pt idx="38">
                  <c:v>0.25956684117096063</c:v>
                </c:pt>
                <c:pt idx="39">
                  <c:v>0.26065748734116101</c:v>
                </c:pt>
                <c:pt idx="40">
                  <c:v>0.26169677876956837</c:v>
                </c:pt>
                <c:pt idx="41">
                  <c:v>0.26322529795094302</c:v>
                </c:pt>
                <c:pt idx="42">
                  <c:v>0.26508664548305366</c:v>
                </c:pt>
                <c:pt idx="43">
                  <c:v>0.26621500143023064</c:v>
                </c:pt>
                <c:pt idx="44">
                  <c:v>0.26711469566150231</c:v>
                </c:pt>
                <c:pt idx="45">
                  <c:v>0.26848821244446536</c:v>
                </c:pt>
                <c:pt idx="46">
                  <c:v>0.27004098416845795</c:v>
                </c:pt>
                <c:pt idx="47">
                  <c:v>0.270984458426067</c:v>
                </c:pt>
                <c:pt idx="48">
                  <c:v>0.27159323954431763</c:v>
                </c:pt>
                <c:pt idx="49">
                  <c:v>0.27242017544103803</c:v>
                </c:pt>
                <c:pt idx="50">
                  <c:v>0.27326076374021629</c:v>
                </c:pt>
                <c:pt idx="51">
                  <c:v>0.27424242101450136</c:v>
                </c:pt>
                <c:pt idx="52">
                  <c:v>0.27555105720497369</c:v>
                </c:pt>
                <c:pt idx="53">
                  <c:v>0.27668593627688265</c:v>
                </c:pt>
                <c:pt idx="54">
                  <c:v>0.27729030078362699</c:v>
                </c:pt>
                <c:pt idx="55">
                  <c:v>0.27769404371959067</c:v>
                </c:pt>
                <c:pt idx="56">
                  <c:v>0.27860132425917233</c:v>
                </c:pt>
                <c:pt idx="57">
                  <c:v>0.27946993962084332</c:v>
                </c:pt>
                <c:pt idx="58">
                  <c:v>0.27989438847560932</c:v>
                </c:pt>
                <c:pt idx="59">
                  <c:v>0.28017539710048101</c:v>
                </c:pt>
                <c:pt idx="60">
                  <c:v>0.28106392980784101</c:v>
                </c:pt>
                <c:pt idx="61">
                  <c:v>0.28222988125202669</c:v>
                </c:pt>
                <c:pt idx="62">
                  <c:v>0.28279943088905735</c:v>
                </c:pt>
                <c:pt idx="63">
                  <c:v>0.28300727747419502</c:v>
                </c:pt>
                <c:pt idx="64">
                  <c:v>0.28332335512249202</c:v>
                </c:pt>
                <c:pt idx="65">
                  <c:v>0.28380046854366997</c:v>
                </c:pt>
                <c:pt idx="66">
                  <c:v>0.28449696156176602</c:v>
                </c:pt>
                <c:pt idx="67">
                  <c:v>0.28538177170793266</c:v>
                </c:pt>
                <c:pt idx="68">
                  <c:v>0.28608654480660128</c:v>
                </c:pt>
                <c:pt idx="69">
                  <c:v>0.28676049186935565</c:v>
                </c:pt>
                <c:pt idx="70">
                  <c:v>0.28747230092655768</c:v>
                </c:pt>
                <c:pt idx="71">
                  <c:v>0.28786608095204569</c:v>
                </c:pt>
                <c:pt idx="72">
                  <c:v>0.28807121944307595</c:v>
                </c:pt>
                <c:pt idx="73">
                  <c:v>0.28884941482529464</c:v>
                </c:pt>
                <c:pt idx="74">
                  <c:v>0.28987281913686297</c:v>
                </c:pt>
                <c:pt idx="75">
                  <c:v>0.2905162370283873</c:v>
                </c:pt>
                <c:pt idx="76">
                  <c:v>0.29085343978466333</c:v>
                </c:pt>
                <c:pt idx="77">
                  <c:v>0.29130653036469295</c:v>
                </c:pt>
                <c:pt idx="78">
                  <c:v>0.2920565444682417</c:v>
                </c:pt>
                <c:pt idx="79">
                  <c:v>0.2927215878604767</c:v>
                </c:pt>
                <c:pt idx="80">
                  <c:v>0.29322456552734699</c:v>
                </c:pt>
                <c:pt idx="81">
                  <c:v>0.29385398281981234</c:v>
                </c:pt>
                <c:pt idx="82">
                  <c:v>0.29502382976681801</c:v>
                </c:pt>
                <c:pt idx="83">
                  <c:v>0.29593380266370867</c:v>
                </c:pt>
                <c:pt idx="84">
                  <c:v>0.29636838612911931</c:v>
                </c:pt>
                <c:pt idx="85">
                  <c:v>0.29718830394997631</c:v>
                </c:pt>
                <c:pt idx="86">
                  <c:v>0.29878592789035396</c:v>
                </c:pt>
                <c:pt idx="87">
                  <c:v>0.30016383861302504</c:v>
                </c:pt>
                <c:pt idx="88">
                  <c:v>0.30068044413824668</c:v>
                </c:pt>
                <c:pt idx="89">
                  <c:v>0.30127323695026098</c:v>
                </c:pt>
                <c:pt idx="90">
                  <c:v>0.30232882775355902</c:v>
                </c:pt>
                <c:pt idx="91">
                  <c:v>0.30360777272609002</c:v>
                </c:pt>
                <c:pt idx="92">
                  <c:v>0.30451278640696727</c:v>
                </c:pt>
                <c:pt idx="93">
                  <c:v>0.30536427293371932</c:v>
                </c:pt>
                <c:pt idx="94">
                  <c:v>0.30643612284148269</c:v>
                </c:pt>
                <c:pt idx="95">
                  <c:v>0.30756716098902831</c:v>
                </c:pt>
                <c:pt idx="96">
                  <c:v>0.30863553967806096</c:v>
                </c:pt>
                <c:pt idx="97">
                  <c:v>0.30982592268362702</c:v>
                </c:pt>
                <c:pt idx="98">
                  <c:v>0.3112018662433283</c:v>
                </c:pt>
                <c:pt idx="99">
                  <c:v>0.31263624188860167</c:v>
                </c:pt>
                <c:pt idx="100">
                  <c:v>0.31401942748100503</c:v>
                </c:pt>
                <c:pt idx="101">
                  <c:v>0.31520341894107667</c:v>
                </c:pt>
                <c:pt idx="102">
                  <c:v>0.31638066089737699</c:v>
                </c:pt>
                <c:pt idx="103">
                  <c:v>0.31767307506975301</c:v>
                </c:pt>
                <c:pt idx="104">
                  <c:v>0.31894640059837537</c:v>
                </c:pt>
                <c:pt idx="105">
                  <c:v>0.32019138044804368</c:v>
                </c:pt>
                <c:pt idx="106">
                  <c:v>0.32164340300358002</c:v>
                </c:pt>
                <c:pt idx="107">
                  <c:v>0.32319335591834969</c:v>
                </c:pt>
                <c:pt idx="108">
                  <c:v>0.3246086657649</c:v>
                </c:pt>
                <c:pt idx="109">
                  <c:v>0.32580998544368067</c:v>
                </c:pt>
                <c:pt idx="110">
                  <c:v>0.32693010683734264</c:v>
                </c:pt>
                <c:pt idx="111">
                  <c:v>0.32826355437247601</c:v>
                </c:pt>
                <c:pt idx="112">
                  <c:v>0.32978075998045936</c:v>
                </c:pt>
                <c:pt idx="113">
                  <c:v>0.33127622115733135</c:v>
                </c:pt>
                <c:pt idx="114">
                  <c:v>0.33269779507509334</c:v>
                </c:pt>
                <c:pt idx="115">
                  <c:v>0.33408140712610029</c:v>
                </c:pt>
                <c:pt idx="116">
                  <c:v>0.33537456491933898</c:v>
                </c:pt>
                <c:pt idx="117">
                  <c:v>0.33663355650649035</c:v>
                </c:pt>
                <c:pt idx="118">
                  <c:v>0.33789786400541227</c:v>
                </c:pt>
                <c:pt idx="119">
                  <c:v>0.33919555328827239</c:v>
                </c:pt>
                <c:pt idx="120">
                  <c:v>0.3406088404214403</c:v>
                </c:pt>
                <c:pt idx="121">
                  <c:v>0.34213944846137839</c:v>
                </c:pt>
                <c:pt idx="122">
                  <c:v>0.34364117214407397</c:v>
                </c:pt>
                <c:pt idx="123">
                  <c:v>0.34509460251810503</c:v>
                </c:pt>
                <c:pt idx="124">
                  <c:v>0.34654713983270896</c:v>
                </c:pt>
                <c:pt idx="125">
                  <c:v>0.34800273307986168</c:v>
                </c:pt>
                <c:pt idx="126">
                  <c:v>0.34945355722122934</c:v>
                </c:pt>
                <c:pt idx="127">
                  <c:v>0.350910050101158</c:v>
                </c:pt>
                <c:pt idx="128">
                  <c:v>0.35235662971715831</c:v>
                </c:pt>
                <c:pt idx="129">
                  <c:v>0.35380338132489131</c:v>
                </c:pt>
                <c:pt idx="130">
                  <c:v>0.35533485967599399</c:v>
                </c:pt>
                <c:pt idx="131">
                  <c:v>0.35704499782146765</c:v>
                </c:pt>
                <c:pt idx="132">
                  <c:v>0.35875009019299503</c:v>
                </c:pt>
                <c:pt idx="133">
                  <c:v>0.36031970236414934</c:v>
                </c:pt>
                <c:pt idx="134">
                  <c:v>0.36181860410689765</c:v>
                </c:pt>
                <c:pt idx="135">
                  <c:v>0.3633453780313427</c:v>
                </c:pt>
                <c:pt idx="136">
                  <c:v>0.364878355399608</c:v>
                </c:pt>
                <c:pt idx="137">
                  <c:v>0.36644283344957262</c:v>
                </c:pt>
                <c:pt idx="138">
                  <c:v>0.36816701106385569</c:v>
                </c:pt>
                <c:pt idx="139">
                  <c:v>0.36991430734722502</c:v>
                </c:pt>
                <c:pt idx="140">
                  <c:v>0.37152001749057195</c:v>
                </c:pt>
                <c:pt idx="141">
                  <c:v>0.37303724211029937</c:v>
                </c:pt>
                <c:pt idx="142">
                  <c:v>0.3746481230583904</c:v>
                </c:pt>
                <c:pt idx="143">
                  <c:v>0.3763605371053913</c:v>
                </c:pt>
                <c:pt idx="144">
                  <c:v>0.37804219796295135</c:v>
                </c:pt>
                <c:pt idx="145">
                  <c:v>0.37971566085497394</c:v>
                </c:pt>
                <c:pt idx="146">
                  <c:v>0.38143375295356602</c:v>
                </c:pt>
                <c:pt idx="147">
                  <c:v>0.38319802416211429</c:v>
                </c:pt>
                <c:pt idx="148">
                  <c:v>0.38484656058016203</c:v>
                </c:pt>
                <c:pt idx="149">
                  <c:v>0.3863713750554183</c:v>
                </c:pt>
                <c:pt idx="150">
                  <c:v>0.38789614580114434</c:v>
                </c:pt>
                <c:pt idx="151">
                  <c:v>0.38953865711535501</c:v>
                </c:pt>
                <c:pt idx="152">
                  <c:v>0.39123367103845569</c:v>
                </c:pt>
                <c:pt idx="153">
                  <c:v>0.39293674973686432</c:v>
                </c:pt>
                <c:pt idx="154">
                  <c:v>0.39470955232048532</c:v>
                </c:pt>
                <c:pt idx="155">
                  <c:v>0.39646140961049997</c:v>
                </c:pt>
                <c:pt idx="156">
                  <c:v>0.39807747634953666</c:v>
                </c:pt>
                <c:pt idx="157">
                  <c:v>0.3995861433748284</c:v>
                </c:pt>
                <c:pt idx="158">
                  <c:v>0.40116210408369463</c:v>
                </c:pt>
                <c:pt idx="159">
                  <c:v>0.40285473216531703</c:v>
                </c:pt>
                <c:pt idx="160">
                  <c:v>0.40463453079073064</c:v>
                </c:pt>
                <c:pt idx="161">
                  <c:v>0.40632792738287232</c:v>
                </c:pt>
                <c:pt idx="162">
                  <c:v>0.40784672558237195</c:v>
                </c:pt>
                <c:pt idx="163">
                  <c:v>0.40926795494100432</c:v>
                </c:pt>
                <c:pt idx="164">
                  <c:v>0.41075227423534932</c:v>
                </c:pt>
                <c:pt idx="165">
                  <c:v>0.41231306987189131</c:v>
                </c:pt>
                <c:pt idx="166">
                  <c:v>0.41391037014816073</c:v>
                </c:pt>
                <c:pt idx="167">
                  <c:v>0.41541973565648965</c:v>
                </c:pt>
                <c:pt idx="168">
                  <c:v>0.41688551945614233</c:v>
                </c:pt>
                <c:pt idx="169">
                  <c:v>0.41838018001876365</c:v>
                </c:pt>
                <c:pt idx="170">
                  <c:v>0.41983413253417395</c:v>
                </c:pt>
                <c:pt idx="171">
                  <c:v>0.4211837492278247</c:v>
                </c:pt>
                <c:pt idx="172">
                  <c:v>0.42255576251400262</c:v>
                </c:pt>
                <c:pt idx="173">
                  <c:v>0.42402952287764534</c:v>
                </c:pt>
                <c:pt idx="174">
                  <c:v>0.42541055920983833</c:v>
                </c:pt>
                <c:pt idx="175">
                  <c:v>0.42662859326157404</c:v>
                </c:pt>
                <c:pt idx="176">
                  <c:v>0.42774009715993938</c:v>
                </c:pt>
                <c:pt idx="177">
                  <c:v>0.42885451916432565</c:v>
                </c:pt>
                <c:pt idx="178">
                  <c:v>0.42998665465930136</c:v>
                </c:pt>
                <c:pt idx="179">
                  <c:v>0.43113470377307772</c:v>
                </c:pt>
                <c:pt idx="180">
                  <c:v>0.43226402843601036</c:v>
                </c:pt>
                <c:pt idx="181">
                  <c:v>0.43340306339808299</c:v>
                </c:pt>
                <c:pt idx="182">
                  <c:v>0.43455100254709028</c:v>
                </c:pt>
                <c:pt idx="183">
                  <c:v>0.43561202060167598</c:v>
                </c:pt>
                <c:pt idx="184">
                  <c:v>0.43652232303562327</c:v>
                </c:pt>
                <c:pt idx="185">
                  <c:v>0.43742078505963433</c:v>
                </c:pt>
                <c:pt idx="186">
                  <c:v>0.43843736095051594</c:v>
                </c:pt>
                <c:pt idx="187">
                  <c:v>0.43934525995958368</c:v>
                </c:pt>
                <c:pt idx="188">
                  <c:v>0.44003204889425634</c:v>
                </c:pt>
                <c:pt idx="189">
                  <c:v>0.44062947851586226</c:v>
                </c:pt>
                <c:pt idx="190">
                  <c:v>0.44139219379900729</c:v>
                </c:pt>
                <c:pt idx="191">
                  <c:v>0.44226162913370964</c:v>
                </c:pt>
                <c:pt idx="192">
                  <c:v>0.44310849906700228</c:v>
                </c:pt>
                <c:pt idx="193">
                  <c:v>0.44380365787710568</c:v>
                </c:pt>
                <c:pt idx="194">
                  <c:v>0.4444400482919697</c:v>
                </c:pt>
                <c:pt idx="195">
                  <c:v>0.44513072010705496</c:v>
                </c:pt>
                <c:pt idx="196">
                  <c:v>0.44586823011624227</c:v>
                </c:pt>
                <c:pt idx="197">
                  <c:v>0.44637272764358132</c:v>
                </c:pt>
                <c:pt idx="198">
                  <c:v>0.44675570401411835</c:v>
                </c:pt>
                <c:pt idx="199">
                  <c:v>0.44731808527108563</c:v>
                </c:pt>
                <c:pt idx="200">
                  <c:v>0.44790221932035101</c:v>
                </c:pt>
                <c:pt idx="201">
                  <c:v>0.44834005550637662</c:v>
                </c:pt>
                <c:pt idx="202">
                  <c:v>0.44880759890449839</c:v>
                </c:pt>
                <c:pt idx="203">
                  <c:v>0.44949505779798599</c:v>
                </c:pt>
                <c:pt idx="204">
                  <c:v>0.45009873319109167</c:v>
                </c:pt>
                <c:pt idx="205">
                  <c:v>0.45052313314015535</c:v>
                </c:pt>
                <c:pt idx="206">
                  <c:v>0.450881878248174</c:v>
                </c:pt>
                <c:pt idx="207">
                  <c:v>0.45143534841862532</c:v>
                </c:pt>
                <c:pt idx="208">
                  <c:v>0.45217068798548965</c:v>
                </c:pt>
                <c:pt idx="209">
                  <c:v>0.45278816668813904</c:v>
                </c:pt>
                <c:pt idx="210">
                  <c:v>0.45323811604494169</c:v>
                </c:pt>
                <c:pt idx="211">
                  <c:v>0.45369863743023831</c:v>
                </c:pt>
                <c:pt idx="212">
                  <c:v>0.45420003070743969</c:v>
                </c:pt>
                <c:pt idx="213">
                  <c:v>0.45468268100107362</c:v>
                </c:pt>
                <c:pt idx="214">
                  <c:v>0.45518664293167105</c:v>
                </c:pt>
                <c:pt idx="215">
                  <c:v>0.45565645960698897</c:v>
                </c:pt>
                <c:pt idx="216">
                  <c:v>0.45607962291913767</c:v>
                </c:pt>
                <c:pt idx="217">
                  <c:v>0.45651841601505699</c:v>
                </c:pt>
                <c:pt idx="218">
                  <c:v>0.45697513605389667</c:v>
                </c:pt>
                <c:pt idx="219">
                  <c:v>0.4574786791870043</c:v>
                </c:pt>
                <c:pt idx="220">
                  <c:v>0.45801842203364068</c:v>
                </c:pt>
                <c:pt idx="221">
                  <c:v>0.4585180346090883</c:v>
                </c:pt>
                <c:pt idx="222">
                  <c:v>0.45895871355349604</c:v>
                </c:pt>
                <c:pt idx="223">
                  <c:v>0.45935918509346901</c:v>
                </c:pt>
                <c:pt idx="224">
                  <c:v>0.45973118346997238</c:v>
                </c:pt>
                <c:pt idx="225">
                  <c:v>0.46013064625660899</c:v>
                </c:pt>
                <c:pt idx="226">
                  <c:v>0.46058679260729801</c:v>
                </c:pt>
                <c:pt idx="227">
                  <c:v>0.46105574328681631</c:v>
                </c:pt>
                <c:pt idx="228">
                  <c:v>0.46152316556534895</c:v>
                </c:pt>
                <c:pt idx="229">
                  <c:v>0.46198619646647904</c:v>
                </c:pt>
                <c:pt idx="230">
                  <c:v>0.46245591007367232</c:v>
                </c:pt>
                <c:pt idx="231">
                  <c:v>0.46290282547381967</c:v>
                </c:pt>
                <c:pt idx="232">
                  <c:v>0.46324995446999001</c:v>
                </c:pt>
                <c:pt idx="233">
                  <c:v>0.463626003972679</c:v>
                </c:pt>
                <c:pt idx="234">
                  <c:v>0.46410537339835267</c:v>
                </c:pt>
                <c:pt idx="235">
                  <c:v>0.46458466307775331</c:v>
                </c:pt>
                <c:pt idx="236">
                  <c:v>0.46492489873020437</c:v>
                </c:pt>
                <c:pt idx="237">
                  <c:v>0.46528779426816769</c:v>
                </c:pt>
                <c:pt idx="238">
                  <c:v>0.46575873834310072</c:v>
                </c:pt>
                <c:pt idx="239">
                  <c:v>0.46621306529797407</c:v>
                </c:pt>
                <c:pt idx="240">
                  <c:v>0.46656472239594837</c:v>
                </c:pt>
                <c:pt idx="241">
                  <c:v>0.4668733223159176</c:v>
                </c:pt>
                <c:pt idx="242">
                  <c:v>0.46726539709778897</c:v>
                </c:pt>
                <c:pt idx="243">
                  <c:v>0.46771727492147736</c:v>
                </c:pt>
                <c:pt idx="244">
                  <c:v>0.468180973369201</c:v>
                </c:pt>
                <c:pt idx="245">
                  <c:v>0.468630044602663</c:v>
                </c:pt>
                <c:pt idx="246">
                  <c:v>0.46903233369361835</c:v>
                </c:pt>
                <c:pt idx="247">
                  <c:v>0.46936388793548467</c:v>
                </c:pt>
                <c:pt idx="248">
                  <c:v>0.46966541983855498</c:v>
                </c:pt>
                <c:pt idx="249">
                  <c:v>0.47003547775094595</c:v>
                </c:pt>
                <c:pt idx="250">
                  <c:v>0.47042328102751335</c:v>
                </c:pt>
                <c:pt idx="251">
                  <c:v>0.4707550197847703</c:v>
                </c:pt>
                <c:pt idx="252">
                  <c:v>0.47103276573698966</c:v>
                </c:pt>
                <c:pt idx="253">
                  <c:v>0.47140746767248931</c:v>
                </c:pt>
                <c:pt idx="254">
                  <c:v>0.47187481956256105</c:v>
                </c:pt>
                <c:pt idx="255">
                  <c:v>0.47227763801183498</c:v>
                </c:pt>
                <c:pt idx="256">
                  <c:v>0.47256343336668866</c:v>
                </c:pt>
                <c:pt idx="257">
                  <c:v>0.472849175928725</c:v>
                </c:pt>
                <c:pt idx="258">
                  <c:v>0.47322577872425303</c:v>
                </c:pt>
                <c:pt idx="259">
                  <c:v>0.47365120901815466</c:v>
                </c:pt>
                <c:pt idx="260">
                  <c:v>0.474028790691855</c:v>
                </c:pt>
                <c:pt idx="261">
                  <c:v>0.47431276367166531</c:v>
                </c:pt>
                <c:pt idx="262">
                  <c:v>0.47462970999553433</c:v>
                </c:pt>
                <c:pt idx="263">
                  <c:v>0.47501993446541801</c:v>
                </c:pt>
                <c:pt idx="264">
                  <c:v>0.47540390667636895</c:v>
                </c:pt>
                <c:pt idx="265">
                  <c:v>0.47573353667989099</c:v>
                </c:pt>
                <c:pt idx="266">
                  <c:v>0.47610169537848335</c:v>
                </c:pt>
                <c:pt idx="267">
                  <c:v>0.47649315207069365</c:v>
                </c:pt>
                <c:pt idx="268">
                  <c:v>0.47685410715077531</c:v>
                </c:pt>
                <c:pt idx="269">
                  <c:v>0.47719874195435669</c:v>
                </c:pt>
                <c:pt idx="270">
                  <c:v>0.47754668731317568</c:v>
                </c:pt>
                <c:pt idx="271">
                  <c:v>0.47788948143796972</c:v>
                </c:pt>
                <c:pt idx="272">
                  <c:v>0.47819859048957031</c:v>
                </c:pt>
                <c:pt idx="273">
                  <c:v>0.47855159588610863</c:v>
                </c:pt>
                <c:pt idx="274">
                  <c:v>0.4790012173645577</c:v>
                </c:pt>
                <c:pt idx="275">
                  <c:v>0.47949927028044897</c:v>
                </c:pt>
                <c:pt idx="276">
                  <c:v>0.47989392453327034</c:v>
                </c:pt>
                <c:pt idx="277">
                  <c:v>0.48017815628556365</c:v>
                </c:pt>
                <c:pt idx="278">
                  <c:v>0.48047471849843165</c:v>
                </c:pt>
                <c:pt idx="279">
                  <c:v>0.48086416330990361</c:v>
                </c:pt>
                <c:pt idx="280">
                  <c:v>0.48131622922983403</c:v>
                </c:pt>
                <c:pt idx="281">
                  <c:v>0.48178112505187731</c:v>
                </c:pt>
                <c:pt idx="282">
                  <c:v>0.48220992070871266</c:v>
                </c:pt>
                <c:pt idx="283">
                  <c:v>0.48260072825370265</c:v>
                </c:pt>
                <c:pt idx="284">
                  <c:v>0.482991251342406</c:v>
                </c:pt>
                <c:pt idx="285">
                  <c:v>0.48339165606902862</c:v>
                </c:pt>
                <c:pt idx="286">
                  <c:v>0.48378760308368535</c:v>
                </c:pt>
                <c:pt idx="287">
                  <c:v>0.48417841247497967</c:v>
                </c:pt>
                <c:pt idx="288">
                  <c:v>0.48454234246641836</c:v>
                </c:pt>
                <c:pt idx="289">
                  <c:v>0.48491621070050606</c:v>
                </c:pt>
                <c:pt idx="290">
                  <c:v>0.48533100455537231</c:v>
                </c:pt>
                <c:pt idx="291">
                  <c:v>0.48575532567912799</c:v>
                </c:pt>
                <c:pt idx="292">
                  <c:v>0.48618000857693899</c:v>
                </c:pt>
                <c:pt idx="293">
                  <c:v>0.48662209770242332</c:v>
                </c:pt>
                <c:pt idx="294">
                  <c:v>0.48705163414796399</c:v>
                </c:pt>
                <c:pt idx="295">
                  <c:v>0.48746318771634733</c:v>
                </c:pt>
                <c:pt idx="296">
                  <c:v>0.48788722767110998</c:v>
                </c:pt>
                <c:pt idx="297">
                  <c:v>0.48829399981767602</c:v>
                </c:pt>
                <c:pt idx="298">
                  <c:v>0.48865525905320739</c:v>
                </c:pt>
                <c:pt idx="299">
                  <c:v>0.48902786359657729</c:v>
                </c:pt>
                <c:pt idx="300">
                  <c:v>0.48946178095206233</c:v>
                </c:pt>
                <c:pt idx="301">
                  <c:v>0.4899697394506517</c:v>
                </c:pt>
                <c:pt idx="302">
                  <c:v>0.49041754854800268</c:v>
                </c:pt>
                <c:pt idx="303">
                  <c:v>0.49077443084120703</c:v>
                </c:pt>
                <c:pt idx="304">
                  <c:v>0.49112217887526333</c:v>
                </c:pt>
                <c:pt idx="305">
                  <c:v>0.49152195057589926</c:v>
                </c:pt>
                <c:pt idx="306">
                  <c:v>0.49191838063101301</c:v>
                </c:pt>
                <c:pt idx="307">
                  <c:v>0.49232886832107131</c:v>
                </c:pt>
                <c:pt idx="308">
                  <c:v>0.49280845517270966</c:v>
                </c:pt>
                <c:pt idx="309">
                  <c:v>0.49327759950823208</c:v>
                </c:pt>
                <c:pt idx="310">
                  <c:v>0.49366326938739236</c:v>
                </c:pt>
                <c:pt idx="311">
                  <c:v>0.49396705511868566</c:v>
                </c:pt>
                <c:pt idx="312">
                  <c:v>0.49433624459627162</c:v>
                </c:pt>
                <c:pt idx="313">
                  <c:v>0.49479394112675767</c:v>
                </c:pt>
                <c:pt idx="314">
                  <c:v>0.49526696568416767</c:v>
                </c:pt>
                <c:pt idx="315">
                  <c:v>0.49568352223092799</c:v>
                </c:pt>
                <c:pt idx="316">
                  <c:v>0.49613791359720327</c:v>
                </c:pt>
                <c:pt idx="317">
                  <c:v>0.49665083817858835</c:v>
                </c:pt>
                <c:pt idx="318">
                  <c:v>0.49709474485148197</c:v>
                </c:pt>
                <c:pt idx="319">
                  <c:v>0.49746408671806236</c:v>
                </c:pt>
                <c:pt idx="320">
                  <c:v>0.49785220020111803</c:v>
                </c:pt>
                <c:pt idx="321">
                  <c:v>0.49829655836249431</c:v>
                </c:pt>
                <c:pt idx="322">
                  <c:v>0.498706329576524</c:v>
                </c:pt>
                <c:pt idx="323">
                  <c:v>0.49908806493143265</c:v>
                </c:pt>
                <c:pt idx="324">
                  <c:v>0.49947363704698206</c:v>
                </c:pt>
                <c:pt idx="325">
                  <c:v>0.49988627140698005</c:v>
                </c:pt>
                <c:pt idx="326">
                  <c:v>0.50032257284957504</c:v>
                </c:pt>
                <c:pt idx="327">
                  <c:v>0.50075733623445229</c:v>
                </c:pt>
                <c:pt idx="328">
                  <c:v>0.50116173509683837</c:v>
                </c:pt>
                <c:pt idx="329">
                  <c:v>0.50152079182629261</c:v>
                </c:pt>
                <c:pt idx="330">
                  <c:v>0.50185464844918304</c:v>
                </c:pt>
                <c:pt idx="331">
                  <c:v>0.50221125128725663</c:v>
                </c:pt>
                <c:pt idx="332">
                  <c:v>0.50260266013736266</c:v>
                </c:pt>
                <c:pt idx="333">
                  <c:v>0.5029814577615036</c:v>
                </c:pt>
                <c:pt idx="334">
                  <c:v>0.50331942570895738</c:v>
                </c:pt>
                <c:pt idx="335">
                  <c:v>0.50369057550915997</c:v>
                </c:pt>
                <c:pt idx="336">
                  <c:v>0.50409385222938441</c:v>
                </c:pt>
                <c:pt idx="337">
                  <c:v>0.50447466069583058</c:v>
                </c:pt>
                <c:pt idx="338">
                  <c:v>0.50481202139705161</c:v>
                </c:pt>
                <c:pt idx="339">
                  <c:v>0.50515617997600704</c:v>
                </c:pt>
                <c:pt idx="340">
                  <c:v>0.50554207133010121</c:v>
                </c:pt>
                <c:pt idx="341">
                  <c:v>0.50599574518475798</c:v>
                </c:pt>
                <c:pt idx="342">
                  <c:v>0.50634865397185724</c:v>
                </c:pt>
                <c:pt idx="343">
                  <c:v>0.5065440861005357</c:v>
                </c:pt>
                <c:pt idx="344">
                  <c:v>0.50672034113947007</c:v>
                </c:pt>
                <c:pt idx="345">
                  <c:v>0.50705982746031331</c:v>
                </c:pt>
                <c:pt idx="346">
                  <c:v>0.50742356643961195</c:v>
                </c:pt>
                <c:pt idx="347">
                  <c:v>0.50772046054455833</c:v>
                </c:pt>
                <c:pt idx="348">
                  <c:v>0.508019407158118</c:v>
                </c:pt>
                <c:pt idx="349">
                  <c:v>0.50832433315043379</c:v>
                </c:pt>
                <c:pt idx="350">
                  <c:v>0.50859939549268773</c:v>
                </c:pt>
                <c:pt idx="351">
                  <c:v>0.5088614249315867</c:v>
                </c:pt>
                <c:pt idx="352">
                  <c:v>0.50915281950269298</c:v>
                </c:pt>
                <c:pt idx="353">
                  <c:v>0.50942269798709361</c:v>
                </c:pt>
                <c:pt idx="354">
                  <c:v>0.50965283413200335</c:v>
                </c:pt>
                <c:pt idx="355">
                  <c:v>0.50993226904960431</c:v>
                </c:pt>
                <c:pt idx="356">
                  <c:v>0.51022520148671069</c:v>
                </c:pt>
                <c:pt idx="357">
                  <c:v>0.51046640305242208</c:v>
                </c:pt>
                <c:pt idx="358">
                  <c:v>0.51066679378520896</c:v>
                </c:pt>
                <c:pt idx="359">
                  <c:v>0.5109072820884043</c:v>
                </c:pt>
                <c:pt idx="360">
                  <c:v>0.51118578021429206</c:v>
                </c:pt>
                <c:pt idx="361">
                  <c:v>0.51146634791970769</c:v>
                </c:pt>
                <c:pt idx="362">
                  <c:v>0.51174481887866063</c:v>
                </c:pt>
                <c:pt idx="363">
                  <c:v>0.51200801677394203</c:v>
                </c:pt>
                <c:pt idx="364">
                  <c:v>0.51224687850933259</c:v>
                </c:pt>
                <c:pt idx="365">
                  <c:v>0.51246313481693362</c:v>
                </c:pt>
                <c:pt idx="366">
                  <c:v>0.51266986524624036</c:v>
                </c:pt>
                <c:pt idx="367">
                  <c:v>0.51287566066654378</c:v>
                </c:pt>
                <c:pt idx="368">
                  <c:v>0.51307692021291329</c:v>
                </c:pt>
                <c:pt idx="369">
                  <c:v>0.51329567314371605</c:v>
                </c:pt>
                <c:pt idx="370">
                  <c:v>0.51354791899307262</c:v>
                </c:pt>
                <c:pt idx="371">
                  <c:v>0.51381860120410494</c:v>
                </c:pt>
                <c:pt idx="372">
                  <c:v>0.51406091098446993</c:v>
                </c:pt>
                <c:pt idx="373">
                  <c:v>0.51427267519866904</c:v>
                </c:pt>
                <c:pt idx="374">
                  <c:v>0.5144844653865891</c:v>
                </c:pt>
                <c:pt idx="375">
                  <c:v>0.51475085490482064</c:v>
                </c:pt>
                <c:pt idx="376">
                  <c:v>0.51503659575274396</c:v>
                </c:pt>
                <c:pt idx="377">
                  <c:v>0.51529294437931406</c:v>
                </c:pt>
                <c:pt idx="378">
                  <c:v>0.5155242164101016</c:v>
                </c:pt>
                <c:pt idx="379">
                  <c:v>0.51573575283436035</c:v>
                </c:pt>
                <c:pt idx="380">
                  <c:v>0.51592105281641565</c:v>
                </c:pt>
                <c:pt idx="381">
                  <c:v>0.51611131029796165</c:v>
                </c:pt>
                <c:pt idx="382">
                  <c:v>0.51633726927334533</c:v>
                </c:pt>
                <c:pt idx="383">
                  <c:v>0.51659933846813999</c:v>
                </c:pt>
                <c:pt idx="384">
                  <c:v>0.51689845191211703</c:v>
                </c:pt>
                <c:pt idx="385">
                  <c:v>0.5171905030379923</c:v>
                </c:pt>
                <c:pt idx="386">
                  <c:v>0.51745405189306171</c:v>
                </c:pt>
                <c:pt idx="387">
                  <c:v>0.51769713184421129</c:v>
                </c:pt>
                <c:pt idx="388">
                  <c:v>0.51789661619401639</c:v>
                </c:pt>
                <c:pt idx="389">
                  <c:v>0.51808163525169337</c:v>
                </c:pt>
                <c:pt idx="390">
                  <c:v>0.51830109262674873</c:v>
                </c:pt>
                <c:pt idx="391">
                  <c:v>0.51853411257803694</c:v>
                </c:pt>
                <c:pt idx="392">
                  <c:v>0.5187243917432699</c:v>
                </c:pt>
                <c:pt idx="393">
                  <c:v>0.51893401425234342</c:v>
                </c:pt>
                <c:pt idx="394">
                  <c:v>0.51918080623874774</c:v>
                </c:pt>
                <c:pt idx="395">
                  <c:v>0.51940725482310801</c:v>
                </c:pt>
                <c:pt idx="396">
                  <c:v>0.51961903917400865</c:v>
                </c:pt>
                <c:pt idx="397">
                  <c:v>0.51986176058240108</c:v>
                </c:pt>
                <c:pt idx="398">
                  <c:v>0.52015740463303295</c:v>
                </c:pt>
                <c:pt idx="399">
                  <c:v>0.52045587632240198</c:v>
                </c:pt>
                <c:pt idx="400">
                  <c:v>0.52069552704145339</c:v>
                </c:pt>
                <c:pt idx="401">
                  <c:v>0.52086321767679966</c:v>
                </c:pt>
                <c:pt idx="402">
                  <c:v>0.52107893052323673</c:v>
                </c:pt>
                <c:pt idx="403">
                  <c:v>0.52131755649019529</c:v>
                </c:pt>
                <c:pt idx="404">
                  <c:v>0.521490497405381</c:v>
                </c:pt>
                <c:pt idx="405">
                  <c:v>0.5216081245987273</c:v>
                </c:pt>
                <c:pt idx="406">
                  <c:v>0.52182823756293939</c:v>
                </c:pt>
                <c:pt idx="407">
                  <c:v>0.52212043163306676</c:v>
                </c:pt>
                <c:pt idx="408">
                  <c:v>0.52238007405231002</c:v>
                </c:pt>
                <c:pt idx="409">
                  <c:v>0.52259618953739795</c:v>
                </c:pt>
                <c:pt idx="410">
                  <c:v>0.52279802869907666</c:v>
                </c:pt>
                <c:pt idx="411">
                  <c:v>0.52298398586143902</c:v>
                </c:pt>
                <c:pt idx="412">
                  <c:v>0.52311647146006068</c:v>
                </c:pt>
                <c:pt idx="413">
                  <c:v>0.52327899727182869</c:v>
                </c:pt>
                <c:pt idx="414">
                  <c:v>0.52353573347972537</c:v>
                </c:pt>
                <c:pt idx="415">
                  <c:v>0.52385500417060638</c:v>
                </c:pt>
                <c:pt idx="416">
                  <c:v>0.5240879478496473</c:v>
                </c:pt>
                <c:pt idx="417">
                  <c:v>0.52423744668314731</c:v>
                </c:pt>
                <c:pt idx="418">
                  <c:v>0.52438894368888866</c:v>
                </c:pt>
                <c:pt idx="419">
                  <c:v>0.52460134723710172</c:v>
                </c:pt>
                <c:pt idx="420">
                  <c:v>0.52480547877698436</c:v>
                </c:pt>
                <c:pt idx="421">
                  <c:v>0.52496129819193438</c:v>
                </c:pt>
                <c:pt idx="422">
                  <c:v>0.52510083424958065</c:v>
                </c:pt>
                <c:pt idx="423">
                  <c:v>0.52524889981941403</c:v>
                </c:pt>
                <c:pt idx="424">
                  <c:v>0.5254303712423577</c:v>
                </c:pt>
                <c:pt idx="425">
                  <c:v>0.5256634447700097</c:v>
                </c:pt>
                <c:pt idx="426">
                  <c:v>0.52585701648614258</c:v>
                </c:pt>
                <c:pt idx="427">
                  <c:v>0.52601146729812864</c:v>
                </c:pt>
                <c:pt idx="428">
                  <c:v>0.52620612995836835</c:v>
                </c:pt>
                <c:pt idx="429">
                  <c:v>0.5264516609317843</c:v>
                </c:pt>
                <c:pt idx="430">
                  <c:v>0.52661114573284495</c:v>
                </c:pt>
                <c:pt idx="431">
                  <c:v>0.52670948960352071</c:v>
                </c:pt>
                <c:pt idx="432">
                  <c:v>0.52686413721037273</c:v>
                </c:pt>
                <c:pt idx="433">
                  <c:v>0.52709725202750535</c:v>
                </c:pt>
                <c:pt idx="434">
                  <c:v>0.52730866665042775</c:v>
                </c:pt>
                <c:pt idx="435">
                  <c:v>0.5274312672605409</c:v>
                </c:pt>
                <c:pt idx="436">
                  <c:v>0.52757653903339941</c:v>
                </c:pt>
                <c:pt idx="437">
                  <c:v>0.52773574068618601</c:v>
                </c:pt>
                <c:pt idx="438">
                  <c:v>0.52784586476132134</c:v>
                </c:pt>
                <c:pt idx="439">
                  <c:v>0.52793410126365359</c:v>
                </c:pt>
                <c:pt idx="440">
                  <c:v>0.52808522214261233</c:v>
                </c:pt>
                <c:pt idx="441">
                  <c:v>0.52826245624991464</c:v>
                </c:pt>
                <c:pt idx="442">
                  <c:v>0.52843389476642866</c:v>
                </c:pt>
                <c:pt idx="443">
                  <c:v>0.528605885973915</c:v>
                </c:pt>
                <c:pt idx="444">
                  <c:v>0.5287453156364823</c:v>
                </c:pt>
                <c:pt idx="445">
                  <c:v>0.52887637859561565</c:v>
                </c:pt>
                <c:pt idx="446">
                  <c:v>0.5290609888306067</c:v>
                </c:pt>
                <c:pt idx="447">
                  <c:v>0.52925778701460702</c:v>
                </c:pt>
                <c:pt idx="448">
                  <c:v>0.52942853899998898</c:v>
                </c:pt>
                <c:pt idx="449">
                  <c:v>0.52957587232860626</c:v>
                </c:pt>
                <c:pt idx="450">
                  <c:v>0.52971916668050134</c:v>
                </c:pt>
                <c:pt idx="451">
                  <c:v>0.52983907333705904</c:v>
                </c:pt>
                <c:pt idx="452">
                  <c:v>0.52993345301526462</c:v>
                </c:pt>
                <c:pt idx="453">
                  <c:v>0.53001992240808626</c:v>
                </c:pt>
                <c:pt idx="454">
                  <c:v>0.53015280115829766</c:v>
                </c:pt>
                <c:pt idx="455">
                  <c:v>0.53031423660295962</c:v>
                </c:pt>
                <c:pt idx="456">
                  <c:v>0.53042108261539334</c:v>
                </c:pt>
                <c:pt idx="457">
                  <c:v>0.53054542951237105</c:v>
                </c:pt>
                <c:pt idx="458">
                  <c:v>0.53073241644638036</c:v>
                </c:pt>
                <c:pt idx="459">
                  <c:v>0.53090665330890963</c:v>
                </c:pt>
                <c:pt idx="460">
                  <c:v>0.53097646646574903</c:v>
                </c:pt>
                <c:pt idx="461">
                  <c:v>0.53109176147135406</c:v>
                </c:pt>
                <c:pt idx="462">
                  <c:v>0.53125995566625639</c:v>
                </c:pt>
                <c:pt idx="463">
                  <c:v>0.53134862349744427</c:v>
                </c:pt>
                <c:pt idx="464">
                  <c:v>0.53141420785952631</c:v>
                </c:pt>
                <c:pt idx="465">
                  <c:v>0.53158749670853433</c:v>
                </c:pt>
                <c:pt idx="466">
                  <c:v>0.53184736387412368</c:v>
                </c:pt>
                <c:pt idx="467">
                  <c:v>0.53194633514222234</c:v>
                </c:pt>
                <c:pt idx="468">
                  <c:v>0.53195267688857129</c:v>
                </c:pt>
                <c:pt idx="469">
                  <c:v>0.53198306716270005</c:v>
                </c:pt>
                <c:pt idx="470">
                  <c:v>0.53203465735194377</c:v>
                </c:pt>
                <c:pt idx="471">
                  <c:v>0.53209795825230732</c:v>
                </c:pt>
                <c:pt idx="472">
                  <c:v>0.53222051191171105</c:v>
                </c:pt>
                <c:pt idx="473">
                  <c:v>0.53237084871212026</c:v>
                </c:pt>
                <c:pt idx="474">
                  <c:v>0.53246221030023633</c:v>
                </c:pt>
                <c:pt idx="475">
                  <c:v>0.53255522298811964</c:v>
                </c:pt>
                <c:pt idx="476">
                  <c:v>0.53263536107492937</c:v>
                </c:pt>
                <c:pt idx="477">
                  <c:v>0.5326184659599621</c:v>
                </c:pt>
                <c:pt idx="478">
                  <c:v>0.53261729813096437</c:v>
                </c:pt>
                <c:pt idx="479">
                  <c:v>0.53271722064799898</c:v>
                </c:pt>
                <c:pt idx="480">
                  <c:v>0.532876300708508</c:v>
                </c:pt>
                <c:pt idx="481">
                  <c:v>0.53296221330195936</c:v>
                </c:pt>
                <c:pt idx="482">
                  <c:v>0.53303342236258766</c:v>
                </c:pt>
                <c:pt idx="483">
                  <c:v>0.53314590618893065</c:v>
                </c:pt>
                <c:pt idx="484">
                  <c:v>0.53328354690297797</c:v>
                </c:pt>
                <c:pt idx="485">
                  <c:v>0.53334083862116366</c:v>
                </c:pt>
                <c:pt idx="486">
                  <c:v>0.53330555273495994</c:v>
                </c:pt>
                <c:pt idx="487">
                  <c:v>0.53327351067399797</c:v>
                </c:pt>
                <c:pt idx="488">
                  <c:v>0.53339556152441936</c:v>
                </c:pt>
                <c:pt idx="489">
                  <c:v>0.5336872993112306</c:v>
                </c:pt>
                <c:pt idx="490">
                  <c:v>0.53396915091628971</c:v>
                </c:pt>
                <c:pt idx="491">
                  <c:v>0.53393936580851298</c:v>
                </c:pt>
                <c:pt idx="492">
                  <c:v>0.53382484051046608</c:v>
                </c:pt>
                <c:pt idx="493">
                  <c:v>0.53385851748509805</c:v>
                </c:pt>
                <c:pt idx="494">
                  <c:v>0.53401123518502114</c:v>
                </c:pt>
                <c:pt idx="495">
                  <c:v>0.53412460586352306</c:v>
                </c:pt>
                <c:pt idx="496">
                  <c:v>0.53427019034570133</c:v>
                </c:pt>
                <c:pt idx="497">
                  <c:v>0.534413415200511</c:v>
                </c:pt>
                <c:pt idx="498">
                  <c:v>0.53447247213105742</c:v>
                </c:pt>
                <c:pt idx="499">
                  <c:v>0.53450415572460896</c:v>
                </c:pt>
                <c:pt idx="500">
                  <c:v>0.53456189376057461</c:v>
                </c:pt>
                <c:pt idx="501">
                  <c:v>0.53468470843286464</c:v>
                </c:pt>
                <c:pt idx="502">
                  <c:v>0.53481452141863539</c:v>
                </c:pt>
                <c:pt idx="503">
                  <c:v>0.534885819562672</c:v>
                </c:pt>
                <c:pt idx="504">
                  <c:v>0.53491939768502261</c:v>
                </c:pt>
                <c:pt idx="505">
                  <c:v>0.53497668198085968</c:v>
                </c:pt>
                <c:pt idx="506">
                  <c:v>0.53510656774869336</c:v>
                </c:pt>
                <c:pt idx="507">
                  <c:v>0.53529854489837903</c:v>
                </c:pt>
                <c:pt idx="508">
                  <c:v>0.53546223985011232</c:v>
                </c:pt>
                <c:pt idx="509">
                  <c:v>0.53550104592376269</c:v>
                </c:pt>
                <c:pt idx="510">
                  <c:v>0.53556881757288932</c:v>
                </c:pt>
                <c:pt idx="511">
                  <c:v>0.53576061087462934</c:v>
                </c:pt>
                <c:pt idx="512">
                  <c:v>0.53597646829076473</c:v>
                </c:pt>
                <c:pt idx="513">
                  <c:v>0.53611867269825864</c:v>
                </c:pt>
                <c:pt idx="514">
                  <c:v>0.53619597588989609</c:v>
                </c:pt>
                <c:pt idx="515">
                  <c:v>0.53624077051866237</c:v>
                </c:pt>
                <c:pt idx="516">
                  <c:v>0.53629092376651732</c:v>
                </c:pt>
                <c:pt idx="517">
                  <c:v>0.53641936640803167</c:v>
                </c:pt>
                <c:pt idx="518">
                  <c:v>0.53660473881259563</c:v>
                </c:pt>
                <c:pt idx="519">
                  <c:v>0.53676774037189035</c:v>
                </c:pt>
                <c:pt idx="520">
                  <c:v>0.53694144597444238</c:v>
                </c:pt>
                <c:pt idx="521">
                  <c:v>0.53716034712401195</c:v>
                </c:pt>
                <c:pt idx="522">
                  <c:v>0.53739906484940503</c:v>
                </c:pt>
                <c:pt idx="523">
                  <c:v>0.53754580620215731</c:v>
                </c:pt>
                <c:pt idx="524">
                  <c:v>0.53766085935669705</c:v>
                </c:pt>
                <c:pt idx="525">
                  <c:v>0.53781389901157206</c:v>
                </c:pt>
                <c:pt idx="526">
                  <c:v>0.53798187568505296</c:v>
                </c:pt>
                <c:pt idx="527">
                  <c:v>0.53807663214196533</c:v>
                </c:pt>
                <c:pt idx="528">
                  <c:v>0.53821605253352967</c:v>
                </c:pt>
                <c:pt idx="529">
                  <c:v>0.53850754990695771</c:v>
                </c:pt>
                <c:pt idx="530">
                  <c:v>0.53885862464114764</c:v>
                </c:pt>
                <c:pt idx="531">
                  <c:v>0.53917354736249234</c:v>
                </c:pt>
                <c:pt idx="532">
                  <c:v>0.53941647552674665</c:v>
                </c:pt>
                <c:pt idx="533">
                  <c:v>0.53958060292921672</c:v>
                </c:pt>
                <c:pt idx="534">
                  <c:v>0.53973714893472013</c:v>
                </c:pt>
                <c:pt idx="535">
                  <c:v>0.53988489496738135</c:v>
                </c:pt>
                <c:pt idx="536">
                  <c:v>0.53998478708858466</c:v>
                </c:pt>
                <c:pt idx="537">
                  <c:v>0.5401029690218514</c:v>
                </c:pt>
                <c:pt idx="538">
                  <c:v>0.54027499571985338</c:v>
                </c:pt>
                <c:pt idx="539">
                  <c:v>0.540474167770849</c:v>
                </c:pt>
                <c:pt idx="540">
                  <c:v>0.54072345146947398</c:v>
                </c:pt>
                <c:pt idx="541">
                  <c:v>0.54103130499988794</c:v>
                </c:pt>
                <c:pt idx="542">
                  <c:v>0.54125392522393434</c:v>
                </c:pt>
                <c:pt idx="543">
                  <c:v>0.54143276972859822</c:v>
                </c:pt>
                <c:pt idx="544">
                  <c:v>0.54177873852343938</c:v>
                </c:pt>
                <c:pt idx="545">
                  <c:v>0.54190646237393569</c:v>
                </c:pt>
                <c:pt idx="546">
                  <c:v>0.54190917129298566</c:v>
                </c:pt>
                <c:pt idx="547">
                  <c:v>0.542185975531838</c:v>
                </c:pt>
                <c:pt idx="548">
                  <c:v>0.5426376318107794</c:v>
                </c:pt>
                <c:pt idx="549">
                  <c:v>0.54280269839944928</c:v>
                </c:pt>
                <c:pt idx="550">
                  <c:v>0.54279303851822436</c:v>
                </c:pt>
                <c:pt idx="551">
                  <c:v>0.54299825272703028</c:v>
                </c:pt>
                <c:pt idx="552">
                  <c:v>0.54326316167950595</c:v>
                </c:pt>
                <c:pt idx="553">
                  <c:v>0.5434648710679334</c:v>
                </c:pt>
                <c:pt idx="554">
                  <c:v>0.54357326436959763</c:v>
                </c:pt>
                <c:pt idx="555">
                  <c:v>0.54372244009337034</c:v>
                </c:pt>
                <c:pt idx="556">
                  <c:v>0.54389553942673763</c:v>
                </c:pt>
                <c:pt idx="557">
                  <c:v>0.54409416236537644</c:v>
                </c:pt>
                <c:pt idx="558">
                  <c:v>0.54438055930848794</c:v>
                </c:pt>
                <c:pt idx="559">
                  <c:v>0.54460568350787308</c:v>
                </c:pt>
                <c:pt idx="560">
                  <c:v>0.54468960105190412</c:v>
                </c:pt>
                <c:pt idx="561">
                  <c:v>0.54482325864728498</c:v>
                </c:pt>
                <c:pt idx="562">
                  <c:v>0.54523383238447665</c:v>
                </c:pt>
                <c:pt idx="563">
                  <c:v>0.54557820279091995</c:v>
                </c:pt>
                <c:pt idx="564">
                  <c:v>0.545700682777848</c:v>
                </c:pt>
                <c:pt idx="565">
                  <c:v>0.54573322814282077</c:v>
                </c:pt>
                <c:pt idx="566">
                  <c:v>0.54602856838577063</c:v>
                </c:pt>
                <c:pt idx="567">
                  <c:v>0.54642472754711069</c:v>
                </c:pt>
                <c:pt idx="568">
                  <c:v>0.54674608451800644</c:v>
                </c:pt>
                <c:pt idx="569">
                  <c:v>0.54704317010345405</c:v>
                </c:pt>
                <c:pt idx="570">
                  <c:v>0.54728598408361806</c:v>
                </c:pt>
                <c:pt idx="571">
                  <c:v>0.54737441185592062</c:v>
                </c:pt>
                <c:pt idx="572">
                  <c:v>0.5473840230880086</c:v>
                </c:pt>
                <c:pt idx="573">
                  <c:v>0.54746584766547068</c:v>
                </c:pt>
                <c:pt idx="574">
                  <c:v>0.54770011832793364</c:v>
                </c:pt>
                <c:pt idx="575">
                  <c:v>0.54801945778825101</c:v>
                </c:pt>
                <c:pt idx="576">
                  <c:v>0.54822027223344871</c:v>
                </c:pt>
                <c:pt idx="577">
                  <c:v>0.54834951407910271</c:v>
                </c:pt>
                <c:pt idx="578">
                  <c:v>0.54846663295989462</c:v>
                </c:pt>
                <c:pt idx="579">
                  <c:v>0.5485784871859507</c:v>
                </c:pt>
                <c:pt idx="580">
                  <c:v>0.54882876440431361</c:v>
                </c:pt>
                <c:pt idx="581">
                  <c:v>0.54925264855597933</c:v>
                </c:pt>
                <c:pt idx="582">
                  <c:v>0.54952545696547739</c:v>
                </c:pt>
                <c:pt idx="583">
                  <c:v>0.54959513795269344</c:v>
                </c:pt>
                <c:pt idx="584">
                  <c:v>0.54987592055918366</c:v>
                </c:pt>
                <c:pt idx="585">
                  <c:v>0.55033487828999605</c:v>
                </c:pt>
                <c:pt idx="586">
                  <c:v>0.55073902433483035</c:v>
                </c:pt>
                <c:pt idx="587">
                  <c:v>0.55088245432508598</c:v>
                </c:pt>
                <c:pt idx="588">
                  <c:v>0.55086204397460758</c:v>
                </c:pt>
                <c:pt idx="589">
                  <c:v>0.55107601572995069</c:v>
                </c:pt>
                <c:pt idx="590">
                  <c:v>0.55151920152810774</c:v>
                </c:pt>
                <c:pt idx="591">
                  <c:v>0.55168685074130253</c:v>
                </c:pt>
                <c:pt idx="592">
                  <c:v>0.55177576856887833</c:v>
                </c:pt>
                <c:pt idx="593">
                  <c:v>0.55188916804768973</c:v>
                </c:pt>
                <c:pt idx="594">
                  <c:v>0.5518600775066681</c:v>
                </c:pt>
                <c:pt idx="595">
                  <c:v>0.5516334268356643</c:v>
                </c:pt>
                <c:pt idx="596">
                  <c:v>0.55180560527959965</c:v>
                </c:pt>
                <c:pt idx="597">
                  <c:v>0.55255627966585807</c:v>
                </c:pt>
                <c:pt idx="598">
                  <c:v>0.55355345684940771</c:v>
                </c:pt>
                <c:pt idx="599">
                  <c:v>0.55388669397393608</c:v>
                </c:pt>
                <c:pt idx="600">
                  <c:v>0.55377920174881068</c:v>
                </c:pt>
                <c:pt idx="601">
                  <c:v>0.55315501756126961</c:v>
                </c:pt>
                <c:pt idx="602">
                  <c:v>0.55267216747017134</c:v>
                </c:pt>
                <c:pt idx="603">
                  <c:v>0.55326781115568302</c:v>
                </c:pt>
                <c:pt idx="604">
                  <c:v>0.55382410986488761</c:v>
                </c:pt>
                <c:pt idx="605">
                  <c:v>0.55434106359778501</c:v>
                </c:pt>
                <c:pt idx="606">
                  <c:v>0.55481867235437565</c:v>
                </c:pt>
                <c:pt idx="607">
                  <c:v>0.55525693613465943</c:v>
                </c:pt>
                <c:pt idx="608">
                  <c:v>0.55565585493863534</c:v>
                </c:pt>
                <c:pt idx="609">
                  <c:v>0.55601542876630805</c:v>
                </c:pt>
                <c:pt idx="610">
                  <c:v>0.55646942558335466</c:v>
                </c:pt>
                <c:pt idx="611">
                  <c:v>0.5566974228024324</c:v>
                </c:pt>
                <c:pt idx="612">
                  <c:v>0.55686226072664069</c:v>
                </c:pt>
                <c:pt idx="613">
                  <c:v>0.55707035988361964</c:v>
                </c:pt>
                <c:pt idx="614">
                  <c:v>0.55728008666967899</c:v>
                </c:pt>
                <c:pt idx="615">
                  <c:v>0.55749924548983465</c:v>
                </c:pt>
                <c:pt idx="616">
                  <c:v>0.55765151017402459</c:v>
                </c:pt>
                <c:pt idx="617">
                  <c:v>0.55772454196195664</c:v>
                </c:pt>
                <c:pt idx="618">
                  <c:v>0.55783095007330863</c:v>
                </c:pt>
                <c:pt idx="619">
                  <c:v>0.55810414105977502</c:v>
                </c:pt>
                <c:pt idx="620">
                  <c:v>0.55847171663627604</c:v>
                </c:pt>
                <c:pt idx="621">
                  <c:v>0.55881782934592472</c:v>
                </c:pt>
                <c:pt idx="622">
                  <c:v>0.55911995874014664</c:v>
                </c:pt>
                <c:pt idx="623">
                  <c:v>0.55938310252939905</c:v>
                </c:pt>
                <c:pt idx="624">
                  <c:v>0.55945442128540401</c:v>
                </c:pt>
                <c:pt idx="625">
                  <c:v>0.55949149575854207</c:v>
                </c:pt>
                <c:pt idx="626">
                  <c:v>0.55964319994029699</c:v>
                </c:pt>
                <c:pt idx="627">
                  <c:v>0.55981594378052102</c:v>
                </c:pt>
                <c:pt idx="628">
                  <c:v>0.55996964471466903</c:v>
                </c:pt>
                <c:pt idx="629">
                  <c:v>0.56006626676043092</c:v>
                </c:pt>
                <c:pt idx="630">
                  <c:v>0.56013802110702093</c:v>
                </c:pt>
                <c:pt idx="631">
                  <c:v>0.56019051947787768</c:v>
                </c:pt>
                <c:pt idx="632">
                  <c:v>0.56030557265855208</c:v>
                </c:pt>
                <c:pt idx="633">
                  <c:v>0.56051122518118601</c:v>
                </c:pt>
                <c:pt idx="634">
                  <c:v>0.56071277250269735</c:v>
                </c:pt>
                <c:pt idx="635">
                  <c:v>0.56096826990887205</c:v>
                </c:pt>
                <c:pt idx="636">
                  <c:v>0.56122787571199806</c:v>
                </c:pt>
                <c:pt idx="637">
                  <c:v>0.56151559691264663</c:v>
                </c:pt>
                <c:pt idx="638">
                  <c:v>0.561809937042548</c:v>
                </c:pt>
                <c:pt idx="639">
                  <c:v>0.56217869892857864</c:v>
                </c:pt>
                <c:pt idx="640">
                  <c:v>0.56246881368028234</c:v>
                </c:pt>
                <c:pt idx="641">
                  <c:v>0.56272254112768227</c:v>
                </c:pt>
                <c:pt idx="642">
                  <c:v>0.56293066274616133</c:v>
                </c:pt>
                <c:pt idx="643">
                  <c:v>0.5630225719955797</c:v>
                </c:pt>
                <c:pt idx="644">
                  <c:v>0.56312728204953599</c:v>
                </c:pt>
                <c:pt idx="645">
                  <c:v>0.5631956585350163</c:v>
                </c:pt>
                <c:pt idx="646">
                  <c:v>0.56325763599888035</c:v>
                </c:pt>
                <c:pt idx="647">
                  <c:v>0.56337695909321994</c:v>
                </c:pt>
                <c:pt idx="648">
                  <c:v>0.56355278681596166</c:v>
                </c:pt>
                <c:pt idx="649">
                  <c:v>0.56381676657854196</c:v>
                </c:pt>
                <c:pt idx="650">
                  <c:v>0.56411477992658365</c:v>
                </c:pt>
                <c:pt idx="651">
                  <c:v>0.56441620778677803</c:v>
                </c:pt>
                <c:pt idx="652">
                  <c:v>0.56471977080963232</c:v>
                </c:pt>
                <c:pt idx="653">
                  <c:v>0.56494820949494129</c:v>
                </c:pt>
                <c:pt idx="654">
                  <c:v>0.56509430782191961</c:v>
                </c:pt>
                <c:pt idx="655">
                  <c:v>0.56532516758303164</c:v>
                </c:pt>
                <c:pt idx="656">
                  <c:v>0.56553748784936042</c:v>
                </c:pt>
                <c:pt idx="657">
                  <c:v>0.56578303725159873</c:v>
                </c:pt>
                <c:pt idx="658">
                  <c:v>0.56614087758072762</c:v>
                </c:pt>
                <c:pt idx="659">
                  <c:v>0.5664929949903813</c:v>
                </c:pt>
                <c:pt idx="660">
                  <c:v>0.56685364479809097</c:v>
                </c:pt>
                <c:pt idx="661">
                  <c:v>0.56718563540961198</c:v>
                </c:pt>
                <c:pt idx="662">
                  <c:v>0.56746498416578062</c:v>
                </c:pt>
                <c:pt idx="663">
                  <c:v>0.56769032532550823</c:v>
                </c:pt>
                <c:pt idx="664">
                  <c:v>0.56786424368057997</c:v>
                </c:pt>
                <c:pt idx="665">
                  <c:v>0.56793310720756773</c:v>
                </c:pt>
                <c:pt idx="666">
                  <c:v>0.56798367882819167</c:v>
                </c:pt>
                <c:pt idx="667">
                  <c:v>0.56802136291149963</c:v>
                </c:pt>
                <c:pt idx="668">
                  <c:v>0.56809750723635</c:v>
                </c:pt>
                <c:pt idx="669">
                  <c:v>0.56829053498367965</c:v>
                </c:pt>
                <c:pt idx="670">
                  <c:v>0.56857780866620566</c:v>
                </c:pt>
                <c:pt idx="671">
                  <c:v>0.56898054727492831</c:v>
                </c:pt>
                <c:pt idx="672">
                  <c:v>0.5694377819535541</c:v>
                </c:pt>
                <c:pt idx="673">
                  <c:v>0.56991164029199703</c:v>
                </c:pt>
                <c:pt idx="674">
                  <c:v>0.57036870280864127</c:v>
                </c:pt>
                <c:pt idx="675">
                  <c:v>0.57073590308406208</c:v>
                </c:pt>
                <c:pt idx="676">
                  <c:v>0.57099687808734867</c:v>
                </c:pt>
                <c:pt idx="677">
                  <c:v>0.57118438740350397</c:v>
                </c:pt>
                <c:pt idx="678">
                  <c:v>0.57126733361908499</c:v>
                </c:pt>
                <c:pt idx="679">
                  <c:v>0.57126326132644101</c:v>
                </c:pt>
                <c:pt idx="680">
                  <c:v>0.57129095270368335</c:v>
                </c:pt>
                <c:pt idx="681">
                  <c:v>0.5713460686590679</c:v>
                </c:pt>
                <c:pt idx="682">
                  <c:v>0.57139665793379102</c:v>
                </c:pt>
                <c:pt idx="683">
                  <c:v>0.57150371435812464</c:v>
                </c:pt>
                <c:pt idx="684">
                  <c:v>0.57166826600250298</c:v>
                </c:pt>
                <c:pt idx="685">
                  <c:v>0.57184163318095604</c:v>
                </c:pt>
                <c:pt idx="686">
                  <c:v>0.57207827745731066</c:v>
                </c:pt>
                <c:pt idx="687">
                  <c:v>0.57239796734771742</c:v>
                </c:pt>
                <c:pt idx="688">
                  <c:v>0.57273717563506532</c:v>
                </c:pt>
                <c:pt idx="689">
                  <c:v>0.57307596584018772</c:v>
                </c:pt>
                <c:pt idx="690">
                  <c:v>0.57341857164338106</c:v>
                </c:pt>
                <c:pt idx="691">
                  <c:v>0.57368761839704396</c:v>
                </c:pt>
                <c:pt idx="692">
                  <c:v>0.5738499351999603</c:v>
                </c:pt>
                <c:pt idx="693">
                  <c:v>0.57391272318273689</c:v>
                </c:pt>
                <c:pt idx="694">
                  <c:v>0.57393038576149669</c:v>
                </c:pt>
                <c:pt idx="695">
                  <c:v>0.57384205843925506</c:v>
                </c:pt>
                <c:pt idx="696">
                  <c:v>0.57368243941727404</c:v>
                </c:pt>
                <c:pt idx="697">
                  <c:v>0.5735898296604317</c:v>
                </c:pt>
                <c:pt idx="698">
                  <c:v>0.57358940902236766</c:v>
                </c:pt>
                <c:pt idx="699">
                  <c:v>0.57365580150702067</c:v>
                </c:pt>
                <c:pt idx="700">
                  <c:v>0.57380758281587108</c:v>
                </c:pt>
                <c:pt idx="701">
                  <c:v>0.5740501293982887</c:v>
                </c:pt>
                <c:pt idx="702">
                  <c:v>0.57433778449267436</c:v>
                </c:pt>
                <c:pt idx="703">
                  <c:v>0.57463845274371661</c:v>
                </c:pt>
                <c:pt idx="704">
                  <c:v>0.57497411741092097</c:v>
                </c:pt>
                <c:pt idx="705">
                  <c:v>0.57526212448629166</c:v>
                </c:pt>
                <c:pt idx="706">
                  <c:v>0.57550189857888334</c:v>
                </c:pt>
                <c:pt idx="707">
                  <c:v>0.57574097263983937</c:v>
                </c:pt>
                <c:pt idx="708">
                  <c:v>0.57595684744937536</c:v>
                </c:pt>
                <c:pt idx="709">
                  <c:v>0.57609429448713434</c:v>
                </c:pt>
                <c:pt idx="710">
                  <c:v>0.57624254480003045</c:v>
                </c:pt>
                <c:pt idx="711">
                  <c:v>0.57642611858238701</c:v>
                </c:pt>
                <c:pt idx="712">
                  <c:v>0.57654864222917623</c:v>
                </c:pt>
                <c:pt idx="713">
                  <c:v>0.5766186797327677</c:v>
                </c:pt>
                <c:pt idx="714">
                  <c:v>0.5766780378664037</c:v>
                </c:pt>
                <c:pt idx="715">
                  <c:v>0.57671760245808146</c:v>
                </c:pt>
                <c:pt idx="716">
                  <c:v>0.57669222896496763</c:v>
                </c:pt>
                <c:pt idx="717">
                  <c:v>0.57669560012331633</c:v>
                </c:pt>
                <c:pt idx="718">
                  <c:v>0.5767970631731697</c:v>
                </c:pt>
                <c:pt idx="719">
                  <c:v>0.57696935621503043</c:v>
                </c:pt>
                <c:pt idx="720">
                  <c:v>0.57722661118354601</c:v>
                </c:pt>
                <c:pt idx="721">
                  <c:v>0.57757584871646894</c:v>
                </c:pt>
                <c:pt idx="722">
                  <c:v>0.5779148266209807</c:v>
                </c:pt>
                <c:pt idx="723">
                  <c:v>0.57825296652043123</c:v>
                </c:pt>
                <c:pt idx="724">
                  <c:v>0.57860131971116135</c:v>
                </c:pt>
                <c:pt idx="725">
                  <c:v>0.57888763081453165</c:v>
                </c:pt>
                <c:pt idx="726">
                  <c:v>0.57913596892845831</c:v>
                </c:pt>
                <c:pt idx="727">
                  <c:v>0.57939796650045705</c:v>
                </c:pt>
                <c:pt idx="728">
                  <c:v>0.57962858360517699</c:v>
                </c:pt>
                <c:pt idx="729">
                  <c:v>0.57981085129022236</c:v>
                </c:pt>
                <c:pt idx="730">
                  <c:v>0.5799437827539653</c:v>
                </c:pt>
                <c:pt idx="731">
                  <c:v>0.58007734225825036</c:v>
                </c:pt>
                <c:pt idx="732">
                  <c:v>0.58023105780070205</c:v>
                </c:pt>
                <c:pt idx="733">
                  <c:v>0.58038475036267734</c:v>
                </c:pt>
                <c:pt idx="734">
                  <c:v>0.58056788065927367</c:v>
                </c:pt>
                <c:pt idx="735">
                  <c:v>0.58078425562845792</c:v>
                </c:pt>
                <c:pt idx="736">
                  <c:v>0.58101912093567798</c:v>
                </c:pt>
                <c:pt idx="737">
                  <c:v>0.58128830867587855</c:v>
                </c:pt>
                <c:pt idx="738">
                  <c:v>0.58156698797007167</c:v>
                </c:pt>
                <c:pt idx="739">
                  <c:v>0.5818275376882146</c:v>
                </c:pt>
                <c:pt idx="740">
                  <c:v>0.58208045631673833</c:v>
                </c:pt>
                <c:pt idx="741">
                  <c:v>0.58232671769845767</c:v>
                </c:pt>
                <c:pt idx="742">
                  <c:v>0.58253124328676975</c:v>
                </c:pt>
                <c:pt idx="743">
                  <c:v>0.5827347178876946</c:v>
                </c:pt>
                <c:pt idx="744">
                  <c:v>0.58292070555444475</c:v>
                </c:pt>
                <c:pt idx="745">
                  <c:v>0.58309839906885241</c:v>
                </c:pt>
                <c:pt idx="746">
                  <c:v>0.58332358326315792</c:v>
                </c:pt>
                <c:pt idx="747">
                  <c:v>0.58356724163420337</c:v>
                </c:pt>
                <c:pt idx="748">
                  <c:v>0.58384331303748871</c:v>
                </c:pt>
                <c:pt idx="749">
                  <c:v>0.58414093585758209</c:v>
                </c:pt>
                <c:pt idx="750">
                  <c:v>0.58443013394172161</c:v>
                </c:pt>
                <c:pt idx="751">
                  <c:v>0.584717666768793</c:v>
                </c:pt>
                <c:pt idx="752">
                  <c:v>0.58497571846729068</c:v>
                </c:pt>
                <c:pt idx="753">
                  <c:v>0.58520129885165639</c:v>
                </c:pt>
                <c:pt idx="754">
                  <c:v>0.5854030193434937</c:v>
                </c:pt>
                <c:pt idx="755">
                  <c:v>0.58559823375214293</c:v>
                </c:pt>
                <c:pt idx="756">
                  <c:v>0.58581235543148324</c:v>
                </c:pt>
                <c:pt idx="757">
                  <c:v>0.58607992228598971</c:v>
                </c:pt>
                <c:pt idx="758">
                  <c:v>0.58636455965463297</c:v>
                </c:pt>
                <c:pt idx="759">
                  <c:v>0.58665491955703797</c:v>
                </c:pt>
                <c:pt idx="760">
                  <c:v>0.5869572928843737</c:v>
                </c:pt>
                <c:pt idx="761">
                  <c:v>0.58724418369679099</c:v>
                </c:pt>
                <c:pt idx="762">
                  <c:v>0.58750592298145732</c:v>
                </c:pt>
                <c:pt idx="763">
                  <c:v>0.58774444928265057</c:v>
                </c:pt>
                <c:pt idx="764">
                  <c:v>0.58796631919987108</c:v>
                </c:pt>
                <c:pt idx="765">
                  <c:v>0.58818375231809827</c:v>
                </c:pt>
                <c:pt idx="766">
                  <c:v>0.58836884853920146</c:v>
                </c:pt>
                <c:pt idx="767">
                  <c:v>0.58856125658394798</c:v>
                </c:pt>
                <c:pt idx="768">
                  <c:v>0.58877344050656799</c:v>
                </c:pt>
                <c:pt idx="769">
                  <c:v>0.58899633474202007</c:v>
                </c:pt>
                <c:pt idx="770">
                  <c:v>0.58925219650949601</c:v>
                </c:pt>
                <c:pt idx="771">
                  <c:v>0.58952470959412473</c:v>
                </c:pt>
                <c:pt idx="772">
                  <c:v>0.58978879288151909</c:v>
                </c:pt>
                <c:pt idx="773">
                  <c:v>0.59005282920236979</c:v>
                </c:pt>
                <c:pt idx="774">
                  <c:v>0.59031469442958839</c:v>
                </c:pt>
                <c:pt idx="775">
                  <c:v>0.5905718813058396</c:v>
                </c:pt>
                <c:pt idx="776">
                  <c:v>0.59081802565351671</c:v>
                </c:pt>
                <c:pt idx="777">
                  <c:v>0.59105606418438439</c:v>
                </c:pt>
                <c:pt idx="778">
                  <c:v>0.59127841047862939</c:v>
                </c:pt>
                <c:pt idx="779">
                  <c:v>0.59148821183989297</c:v>
                </c:pt>
                <c:pt idx="780">
                  <c:v>0.59167703355304901</c:v>
                </c:pt>
                <c:pt idx="781">
                  <c:v>0.59186822781992598</c:v>
                </c:pt>
                <c:pt idx="782">
                  <c:v>0.59207372438973405</c:v>
                </c:pt>
                <c:pt idx="783">
                  <c:v>0.59227977901115669</c:v>
                </c:pt>
                <c:pt idx="784">
                  <c:v>0.59248752854546993</c:v>
                </c:pt>
                <c:pt idx="785">
                  <c:v>0.59270033150230761</c:v>
                </c:pt>
                <c:pt idx="786">
                  <c:v>0.59291183553776705</c:v>
                </c:pt>
                <c:pt idx="787">
                  <c:v>0.59311401420760756</c:v>
                </c:pt>
                <c:pt idx="788">
                  <c:v>0.5933106398646536</c:v>
                </c:pt>
                <c:pt idx="789">
                  <c:v>0.59351935732163741</c:v>
                </c:pt>
                <c:pt idx="790">
                  <c:v>0.59372034329867773</c:v>
                </c:pt>
                <c:pt idx="791">
                  <c:v>0.59390011185073865</c:v>
                </c:pt>
                <c:pt idx="792">
                  <c:v>0.59407604233207534</c:v>
                </c:pt>
                <c:pt idx="793">
                  <c:v>0.59424321116448164</c:v>
                </c:pt>
                <c:pt idx="794">
                  <c:v>0.59440022334708298</c:v>
                </c:pt>
                <c:pt idx="795">
                  <c:v>0.59456174626862301</c:v>
                </c:pt>
                <c:pt idx="796">
                  <c:v>0.59475133713085626</c:v>
                </c:pt>
                <c:pt idx="797">
                  <c:v>0.59496301952140473</c:v>
                </c:pt>
                <c:pt idx="798">
                  <c:v>0.59519207419472564</c:v>
                </c:pt>
                <c:pt idx="799">
                  <c:v>0.5954356661121788</c:v>
                </c:pt>
                <c:pt idx="800">
                  <c:v>0.59568720187859669</c:v>
                </c:pt>
                <c:pt idx="801">
                  <c:v>0.59592595672408899</c:v>
                </c:pt>
                <c:pt idx="802">
                  <c:v>0.59614885930310557</c:v>
                </c:pt>
                <c:pt idx="803">
                  <c:v>0.59635021703489499</c:v>
                </c:pt>
                <c:pt idx="804">
                  <c:v>0.59651055370411932</c:v>
                </c:pt>
                <c:pt idx="805">
                  <c:v>0.59664659154630728</c:v>
                </c:pt>
                <c:pt idx="806">
                  <c:v>0.59677696208428666</c:v>
                </c:pt>
                <c:pt idx="807">
                  <c:v>0.59691067338326864</c:v>
                </c:pt>
                <c:pt idx="808">
                  <c:v>0.59705618222680534</c:v>
                </c:pt>
                <c:pt idx="809">
                  <c:v>0.59722572979982835</c:v>
                </c:pt>
                <c:pt idx="810">
                  <c:v>0.59741719204182264</c:v>
                </c:pt>
                <c:pt idx="811">
                  <c:v>0.59763139671916099</c:v>
                </c:pt>
                <c:pt idx="812">
                  <c:v>0.59786693047583628</c:v>
                </c:pt>
                <c:pt idx="813">
                  <c:v>0.59812096171523466</c:v>
                </c:pt>
                <c:pt idx="814">
                  <c:v>0.59837445325241367</c:v>
                </c:pt>
                <c:pt idx="815">
                  <c:v>0.59860885268983299</c:v>
                </c:pt>
                <c:pt idx="816">
                  <c:v>0.59881733202738141</c:v>
                </c:pt>
                <c:pt idx="817">
                  <c:v>0.59898705253462792</c:v>
                </c:pt>
                <c:pt idx="818">
                  <c:v>0.59914885760289438</c:v>
                </c:pt>
                <c:pt idx="819">
                  <c:v>0.59931718512339172</c:v>
                </c:pt>
                <c:pt idx="820">
                  <c:v>0.59949648276110601</c:v>
                </c:pt>
                <c:pt idx="821">
                  <c:v>0.59970202937008565</c:v>
                </c:pt>
                <c:pt idx="822">
                  <c:v>0.59992945809767295</c:v>
                </c:pt>
                <c:pt idx="823">
                  <c:v>0.60015422488494663</c:v>
                </c:pt>
                <c:pt idx="824">
                  <c:v>0.600366064870409</c:v>
                </c:pt>
                <c:pt idx="825">
                  <c:v>0.60057295043552428</c:v>
                </c:pt>
                <c:pt idx="826">
                  <c:v>0.60076852782416834</c:v>
                </c:pt>
                <c:pt idx="827">
                  <c:v>0.60095897713168733</c:v>
                </c:pt>
                <c:pt idx="828">
                  <c:v>0.60113689145986859</c:v>
                </c:pt>
                <c:pt idx="829">
                  <c:v>0.60129389715508863</c:v>
                </c:pt>
                <c:pt idx="830">
                  <c:v>0.6014213232692609</c:v>
                </c:pt>
                <c:pt idx="831">
                  <c:v>0.60151962830225003</c:v>
                </c:pt>
                <c:pt idx="832">
                  <c:v>0.60162297856179503</c:v>
                </c:pt>
                <c:pt idx="833">
                  <c:v>0.60171795844059395</c:v>
                </c:pt>
                <c:pt idx="834">
                  <c:v>0.60180429295360105</c:v>
                </c:pt>
                <c:pt idx="835">
                  <c:v>0.60190191532714177</c:v>
                </c:pt>
                <c:pt idx="836">
                  <c:v>0.602000623361305</c:v>
                </c:pt>
                <c:pt idx="837">
                  <c:v>0.60210205986589038</c:v>
                </c:pt>
                <c:pt idx="838">
                  <c:v>0.60221341285512398</c:v>
                </c:pt>
                <c:pt idx="839">
                  <c:v>0.60234892811772189</c:v>
                </c:pt>
                <c:pt idx="840">
                  <c:v>0.60250118111137729</c:v>
                </c:pt>
                <c:pt idx="841">
                  <c:v>0.60267775767639664</c:v>
                </c:pt>
                <c:pt idx="842">
                  <c:v>0.60288760673991237</c:v>
                </c:pt>
                <c:pt idx="843">
                  <c:v>0.60311502264701133</c:v>
                </c:pt>
                <c:pt idx="844">
                  <c:v>0.60335373639249801</c:v>
                </c:pt>
                <c:pt idx="845">
                  <c:v>0.60360334644808866</c:v>
                </c:pt>
                <c:pt idx="846">
                  <c:v>0.6038166225604279</c:v>
                </c:pt>
                <c:pt idx="847">
                  <c:v>0.60396774889764926</c:v>
                </c:pt>
                <c:pt idx="848">
                  <c:v>0.60409337731799628</c:v>
                </c:pt>
                <c:pt idx="849">
                  <c:v>0.60420386727031605</c:v>
                </c:pt>
                <c:pt idx="850">
                  <c:v>0.60431511511162073</c:v>
                </c:pt>
                <c:pt idx="851">
                  <c:v>0.60445797431111326</c:v>
                </c:pt>
                <c:pt idx="852">
                  <c:v>0.60460983181845729</c:v>
                </c:pt>
                <c:pt idx="853">
                  <c:v>0.60474401003672629</c:v>
                </c:pt>
                <c:pt idx="854">
                  <c:v>0.60485885638976333</c:v>
                </c:pt>
                <c:pt idx="855">
                  <c:v>0.60497343847506035</c:v>
                </c:pt>
                <c:pt idx="856">
                  <c:v>0.60509915443571061</c:v>
                </c:pt>
                <c:pt idx="857">
                  <c:v>0.60526259544134797</c:v>
                </c:pt>
                <c:pt idx="858">
                  <c:v>0.60547047620598105</c:v>
                </c:pt>
                <c:pt idx="859">
                  <c:v>0.60568345510567767</c:v>
                </c:pt>
                <c:pt idx="860">
                  <c:v>0.60586166988377632</c:v>
                </c:pt>
                <c:pt idx="861">
                  <c:v>0.60601806422040005</c:v>
                </c:pt>
                <c:pt idx="862">
                  <c:v>0.60616723798164363</c:v>
                </c:pt>
                <c:pt idx="863">
                  <c:v>0.60633340370113198</c:v>
                </c:pt>
                <c:pt idx="864">
                  <c:v>0.60655227570767412</c:v>
                </c:pt>
                <c:pt idx="865">
                  <c:v>0.60679371704440432</c:v>
                </c:pt>
                <c:pt idx="866">
                  <c:v>0.6070221840718083</c:v>
                </c:pt>
                <c:pt idx="867">
                  <c:v>0.6072187254269017</c:v>
                </c:pt>
                <c:pt idx="868">
                  <c:v>0.60738758504335155</c:v>
                </c:pt>
                <c:pt idx="869">
                  <c:v>0.60753080086597711</c:v>
                </c:pt>
                <c:pt idx="870">
                  <c:v>0.60766671631644997</c:v>
                </c:pt>
                <c:pt idx="871">
                  <c:v>0.6078303148354337</c:v>
                </c:pt>
                <c:pt idx="872">
                  <c:v>0.60799884658871572</c:v>
                </c:pt>
                <c:pt idx="873">
                  <c:v>0.60814070194259529</c:v>
                </c:pt>
                <c:pt idx="874">
                  <c:v>0.60827928703838663</c:v>
                </c:pt>
                <c:pt idx="875">
                  <c:v>0.60841504423338277</c:v>
                </c:pt>
                <c:pt idx="876">
                  <c:v>0.60853662275094067</c:v>
                </c:pt>
                <c:pt idx="877">
                  <c:v>0.60867669541270797</c:v>
                </c:pt>
                <c:pt idx="878">
                  <c:v>0.60884912806456892</c:v>
                </c:pt>
                <c:pt idx="879">
                  <c:v>0.60903015904801672</c:v>
                </c:pt>
                <c:pt idx="880">
                  <c:v>0.60921364682634005</c:v>
                </c:pt>
                <c:pt idx="881">
                  <c:v>0.60940847010671428</c:v>
                </c:pt>
                <c:pt idx="882">
                  <c:v>0.60956999578263138</c:v>
                </c:pt>
                <c:pt idx="883">
                  <c:v>0.60968546708402194</c:v>
                </c:pt>
                <c:pt idx="884">
                  <c:v>0.609789353426338</c:v>
                </c:pt>
                <c:pt idx="885">
                  <c:v>0.60990442632935038</c:v>
                </c:pt>
                <c:pt idx="886">
                  <c:v>0.61001568990038446</c:v>
                </c:pt>
                <c:pt idx="887">
                  <c:v>0.6101236046350248</c:v>
                </c:pt>
                <c:pt idx="888">
                  <c:v>0.61024365266668468</c:v>
                </c:pt>
                <c:pt idx="889">
                  <c:v>0.61035420098317628</c:v>
                </c:pt>
                <c:pt idx="890">
                  <c:v>0.6104340161864571</c:v>
                </c:pt>
                <c:pt idx="891">
                  <c:v>0.61052458195850234</c:v>
                </c:pt>
                <c:pt idx="892">
                  <c:v>0.61065364432140667</c:v>
                </c:pt>
                <c:pt idx="893">
                  <c:v>0.61082332773842329</c:v>
                </c:pt>
                <c:pt idx="894">
                  <c:v>0.61102952306583702</c:v>
                </c:pt>
                <c:pt idx="895">
                  <c:v>0.61125699086016672</c:v>
                </c:pt>
                <c:pt idx="896">
                  <c:v>0.61147420970261768</c:v>
                </c:pt>
                <c:pt idx="897">
                  <c:v>0.61166107290453098</c:v>
                </c:pt>
                <c:pt idx="898">
                  <c:v>0.61183448746212665</c:v>
                </c:pt>
                <c:pt idx="899">
                  <c:v>0.61200558046679698</c:v>
                </c:pt>
                <c:pt idx="900">
                  <c:v>0.61215500654605204</c:v>
                </c:pt>
                <c:pt idx="901">
                  <c:v>0.61229073621327168</c:v>
                </c:pt>
                <c:pt idx="902">
                  <c:v>0.61243604400270646</c:v>
                </c:pt>
                <c:pt idx="903">
                  <c:v>0.61257139607321665</c:v>
                </c:pt>
                <c:pt idx="904">
                  <c:v>0.61269250309905232</c:v>
                </c:pt>
                <c:pt idx="905">
                  <c:v>0.61283250631506692</c:v>
                </c:pt>
                <c:pt idx="906">
                  <c:v>0.61296841476671127</c:v>
                </c:pt>
                <c:pt idx="907">
                  <c:v>0.61310282028724805</c:v>
                </c:pt>
                <c:pt idx="908">
                  <c:v>0.61324668819356243</c:v>
                </c:pt>
                <c:pt idx="909">
                  <c:v>0.61338655286346866</c:v>
                </c:pt>
                <c:pt idx="910">
                  <c:v>0.61352840534655828</c:v>
                </c:pt>
                <c:pt idx="911">
                  <c:v>0.61364503968395001</c:v>
                </c:pt>
                <c:pt idx="912">
                  <c:v>0.61375400527741131</c:v>
                </c:pt>
                <c:pt idx="913">
                  <c:v>0.61387491051293963</c:v>
                </c:pt>
                <c:pt idx="914">
                  <c:v>0.61399552611448271</c:v>
                </c:pt>
                <c:pt idx="915">
                  <c:v>0.61411788643943499</c:v>
                </c:pt>
                <c:pt idx="916">
                  <c:v>0.61426411373293155</c:v>
                </c:pt>
                <c:pt idx="917">
                  <c:v>0.61441758202099728</c:v>
                </c:pt>
                <c:pt idx="918">
                  <c:v>0.61454120208542662</c:v>
                </c:pt>
                <c:pt idx="919">
                  <c:v>0.61464077739611866</c:v>
                </c:pt>
                <c:pt idx="920">
                  <c:v>0.61468598743442204</c:v>
                </c:pt>
                <c:pt idx="921">
                  <c:v>0.61468464624449426</c:v>
                </c:pt>
                <c:pt idx="922">
                  <c:v>0.61464894983344598</c:v>
                </c:pt>
                <c:pt idx="923">
                  <c:v>0.61461798005273638</c:v>
                </c:pt>
                <c:pt idx="924">
                  <c:v>0.61460935447184639</c:v>
                </c:pt>
                <c:pt idx="925">
                  <c:v>0.61460946411023032</c:v>
                </c:pt>
                <c:pt idx="926">
                  <c:v>0.61462947159888237</c:v>
                </c:pt>
                <c:pt idx="927">
                  <c:v>0.61465960040390299</c:v>
                </c:pt>
                <c:pt idx="928">
                  <c:v>0.61467327519639436</c:v>
                </c:pt>
                <c:pt idx="929">
                  <c:v>0.61469993456797722</c:v>
                </c:pt>
                <c:pt idx="930">
                  <c:v>0.61476210534211229</c:v>
                </c:pt>
                <c:pt idx="931">
                  <c:v>0.61481795518020399</c:v>
                </c:pt>
                <c:pt idx="932">
                  <c:v>0.61483960456522768</c:v>
                </c:pt>
                <c:pt idx="933">
                  <c:v>0.61484993449602199</c:v>
                </c:pt>
                <c:pt idx="934">
                  <c:v>0.6148123726465804</c:v>
                </c:pt>
                <c:pt idx="935">
                  <c:v>0.61474319507067043</c:v>
                </c:pt>
                <c:pt idx="936">
                  <c:v>0.61467248914550165</c:v>
                </c:pt>
                <c:pt idx="937">
                  <c:v>0.61462755811274938</c:v>
                </c:pt>
                <c:pt idx="938">
                  <c:v>0.6146018635497793</c:v>
                </c:pt>
                <c:pt idx="939">
                  <c:v>0.61458428005130905</c:v>
                </c:pt>
                <c:pt idx="940">
                  <c:v>0.61458233666412299</c:v>
                </c:pt>
                <c:pt idx="941">
                  <c:v>0.61459051123051733</c:v>
                </c:pt>
                <c:pt idx="942">
                  <c:v>0.61462830912946698</c:v>
                </c:pt>
                <c:pt idx="943">
                  <c:v>0.61471777130482796</c:v>
                </c:pt>
                <c:pt idx="944">
                  <c:v>0.61484906968836228</c:v>
                </c:pt>
                <c:pt idx="945">
                  <c:v>0.61499677908188366</c:v>
                </c:pt>
                <c:pt idx="946">
                  <c:v>0.61515610954804567</c:v>
                </c:pt>
                <c:pt idx="947">
                  <c:v>0.61532608810066869</c:v>
                </c:pt>
                <c:pt idx="948">
                  <c:v>0.61547837495679703</c:v>
                </c:pt>
                <c:pt idx="949">
                  <c:v>0.6156336568404347</c:v>
                </c:pt>
                <c:pt idx="950">
                  <c:v>0.61578689545606469</c:v>
                </c:pt>
                <c:pt idx="951">
                  <c:v>0.61592631912120765</c:v>
                </c:pt>
                <c:pt idx="952">
                  <c:v>0.61607076780255565</c:v>
                </c:pt>
                <c:pt idx="953">
                  <c:v>0.61622264601878263</c:v>
                </c:pt>
                <c:pt idx="954">
                  <c:v>0.6163807929837507</c:v>
                </c:pt>
                <c:pt idx="955">
                  <c:v>0.61652281564830769</c:v>
                </c:pt>
                <c:pt idx="956">
                  <c:v>0.61665918553296839</c:v>
                </c:pt>
                <c:pt idx="957">
                  <c:v>0.61679690909613927</c:v>
                </c:pt>
                <c:pt idx="958">
                  <c:v>0.616926146578062</c:v>
                </c:pt>
                <c:pt idx="959">
                  <c:v>0.61706484451904597</c:v>
                </c:pt>
                <c:pt idx="960">
                  <c:v>0.61721434967193234</c:v>
                </c:pt>
                <c:pt idx="961">
                  <c:v>0.61734685089450203</c:v>
                </c:pt>
                <c:pt idx="962">
                  <c:v>0.61745362445398566</c:v>
                </c:pt>
                <c:pt idx="963">
                  <c:v>0.61753441418287736</c:v>
                </c:pt>
                <c:pt idx="964">
                  <c:v>0.617583137674796</c:v>
                </c:pt>
                <c:pt idx="965">
                  <c:v>0.61762460575812939</c:v>
                </c:pt>
                <c:pt idx="966">
                  <c:v>0.617663820467244</c:v>
                </c:pt>
                <c:pt idx="967">
                  <c:v>0.61770540763009774</c:v>
                </c:pt>
                <c:pt idx="968">
                  <c:v>0.61774901092220069</c:v>
                </c:pt>
                <c:pt idx="969">
                  <c:v>0.617777847311619</c:v>
                </c:pt>
                <c:pt idx="970">
                  <c:v>0.61779512832848904</c:v>
                </c:pt>
                <c:pt idx="971">
                  <c:v>0.61780577598489261</c:v>
                </c:pt>
                <c:pt idx="972">
                  <c:v>0.61780385983630037</c:v>
                </c:pt>
                <c:pt idx="973">
                  <c:v>0.61780847797874061</c:v>
                </c:pt>
                <c:pt idx="974">
                  <c:v>0.61780980804339969</c:v>
                </c:pt>
                <c:pt idx="975">
                  <c:v>0.61777565778257559</c:v>
                </c:pt>
                <c:pt idx="976">
                  <c:v>0.61770775762030039</c:v>
                </c:pt>
                <c:pt idx="977">
                  <c:v>0.61760159374218637</c:v>
                </c:pt>
                <c:pt idx="978">
                  <c:v>0.61745521646903467</c:v>
                </c:pt>
                <c:pt idx="979">
                  <c:v>0.61728128713151376</c:v>
                </c:pt>
                <c:pt idx="980">
                  <c:v>0.61707141431503099</c:v>
                </c:pt>
                <c:pt idx="981">
                  <c:v>0.61682845692954513</c:v>
                </c:pt>
                <c:pt idx="982">
                  <c:v>0.61656425204034193</c:v>
                </c:pt>
                <c:pt idx="983">
                  <c:v>0.61628151468023507</c:v>
                </c:pt>
                <c:pt idx="984">
                  <c:v>0.61596603709981002</c:v>
                </c:pt>
                <c:pt idx="985">
                  <c:v>0.61562385438301781</c:v>
                </c:pt>
                <c:pt idx="986">
                  <c:v>0.61526349302295669</c:v>
                </c:pt>
                <c:pt idx="987">
                  <c:v>0.61488269651792171</c:v>
                </c:pt>
                <c:pt idx="988">
                  <c:v>0.6144933413850916</c:v>
                </c:pt>
                <c:pt idx="989">
                  <c:v>0.61410838982104898</c:v>
                </c:pt>
                <c:pt idx="990">
                  <c:v>0.61372566770696069</c:v>
                </c:pt>
                <c:pt idx="991">
                  <c:v>0.61334465232494095</c:v>
                </c:pt>
                <c:pt idx="992">
                  <c:v>0.61295734964380566</c:v>
                </c:pt>
                <c:pt idx="993">
                  <c:v>0.61256223524898756</c:v>
                </c:pt>
                <c:pt idx="994">
                  <c:v>0.61215842193959225</c:v>
                </c:pt>
                <c:pt idx="995">
                  <c:v>0.61175297694272901</c:v>
                </c:pt>
                <c:pt idx="996">
                  <c:v>0.61135266610529027</c:v>
                </c:pt>
                <c:pt idx="997">
                  <c:v>0.61097016376365498</c:v>
                </c:pt>
                <c:pt idx="998">
                  <c:v>0.61060078660508099</c:v>
                </c:pt>
                <c:pt idx="999">
                  <c:v>0.61022883805472172</c:v>
                </c:pt>
                <c:pt idx="1000">
                  <c:v>0.60985613782159465</c:v>
                </c:pt>
                <c:pt idx="1001">
                  <c:v>0.60946520240085766</c:v>
                </c:pt>
                <c:pt idx="1002">
                  <c:v>0.60906048587903772</c:v>
                </c:pt>
                <c:pt idx="1003">
                  <c:v>0.60864932651788728</c:v>
                </c:pt>
                <c:pt idx="1004">
                  <c:v>0.60822519203488135</c:v>
                </c:pt>
                <c:pt idx="1005">
                  <c:v>0.60779949674601097</c:v>
                </c:pt>
                <c:pt idx="1006">
                  <c:v>0.60736854053151235</c:v>
                </c:pt>
                <c:pt idx="1007">
                  <c:v>0.60693761258791834</c:v>
                </c:pt>
                <c:pt idx="1008">
                  <c:v>0.60652010616059837</c:v>
                </c:pt>
                <c:pt idx="1009">
                  <c:v>0.60611706663342513</c:v>
                </c:pt>
                <c:pt idx="1010">
                  <c:v>0.60574690264578568</c:v>
                </c:pt>
                <c:pt idx="1011">
                  <c:v>0.60544497943053499</c:v>
                </c:pt>
                <c:pt idx="1012">
                  <c:v>0.60522659162776404</c:v>
                </c:pt>
                <c:pt idx="1013">
                  <c:v>0.60508765085980665</c:v>
                </c:pt>
                <c:pt idx="1014">
                  <c:v>0.60504821652876328</c:v>
                </c:pt>
                <c:pt idx="1015">
                  <c:v>0.60509756503888934</c:v>
                </c:pt>
                <c:pt idx="1016">
                  <c:v>0.60523275204464133</c:v>
                </c:pt>
                <c:pt idx="1017">
                  <c:v>0.60545056324355262</c:v>
                </c:pt>
                <c:pt idx="1018">
                  <c:v>0.60575027742454601</c:v>
                </c:pt>
                <c:pt idx="1019">
                  <c:v>0.60611895515738268</c:v>
                </c:pt>
                <c:pt idx="1020">
                  <c:v>0.60653429917281798</c:v>
                </c:pt>
                <c:pt idx="1021">
                  <c:v>0.60697890540147592</c:v>
                </c:pt>
                <c:pt idx="1022">
                  <c:v>0.6074199098496601</c:v>
                </c:pt>
                <c:pt idx="1023">
                  <c:v>0.60783332369485088</c:v>
                </c:pt>
                <c:pt idx="1024">
                  <c:v>0.60822142578320271</c:v>
                </c:pt>
                <c:pt idx="1025">
                  <c:v>0.60859307119588901</c:v>
                </c:pt>
                <c:pt idx="1026">
                  <c:v>0.60893026235100867</c:v>
                </c:pt>
                <c:pt idx="1027">
                  <c:v>0.60923617663038943</c:v>
                </c:pt>
                <c:pt idx="1028">
                  <c:v>0.60952988461923041</c:v>
                </c:pt>
                <c:pt idx="1029">
                  <c:v>0.60980674775671773</c:v>
                </c:pt>
                <c:pt idx="1030">
                  <c:v>0.61007435335449367</c:v>
                </c:pt>
                <c:pt idx="1031">
                  <c:v>0.61034644238045965</c:v>
                </c:pt>
                <c:pt idx="1032">
                  <c:v>0.61060868612136232</c:v>
                </c:pt>
                <c:pt idx="1033">
                  <c:v>0.61085838080870991</c:v>
                </c:pt>
                <c:pt idx="1034">
                  <c:v>0.61111345821461505</c:v>
                </c:pt>
                <c:pt idx="1035">
                  <c:v>0.61136830171029788</c:v>
                </c:pt>
                <c:pt idx="1036">
                  <c:v>0.61160670179228627</c:v>
                </c:pt>
                <c:pt idx="1037">
                  <c:v>0.61183027518826705</c:v>
                </c:pt>
                <c:pt idx="1038">
                  <c:v>0.61204204331293566</c:v>
                </c:pt>
                <c:pt idx="1039">
                  <c:v>0.61223358388720406</c:v>
                </c:pt>
                <c:pt idx="1040">
                  <c:v>0.61239028216370761</c:v>
                </c:pt>
                <c:pt idx="1041">
                  <c:v>0.61254531331366835</c:v>
                </c:pt>
                <c:pt idx="1042">
                  <c:v>0.61270815663081735</c:v>
                </c:pt>
                <c:pt idx="1043">
                  <c:v>0.61288568878160832</c:v>
                </c:pt>
                <c:pt idx="1044">
                  <c:v>0.61309208435906859</c:v>
                </c:pt>
                <c:pt idx="1045">
                  <c:v>0.61331556451102009</c:v>
                </c:pt>
                <c:pt idx="1046">
                  <c:v>0.61353776682427763</c:v>
                </c:pt>
                <c:pt idx="1047">
                  <c:v>0.61375991785139294</c:v>
                </c:pt>
                <c:pt idx="1048">
                  <c:v>0.61397508880333629</c:v>
                </c:pt>
                <c:pt idx="1049">
                  <c:v>0.61418094198103401</c:v>
                </c:pt>
                <c:pt idx="1050">
                  <c:v>0.61439144481483199</c:v>
                </c:pt>
                <c:pt idx="1051">
                  <c:v>0.61460031650223268</c:v>
                </c:pt>
                <c:pt idx="1052">
                  <c:v>0.61480362793932863</c:v>
                </c:pt>
                <c:pt idx="1053">
                  <c:v>0.615004538898694</c:v>
                </c:pt>
                <c:pt idx="1054">
                  <c:v>0.61519581912207133</c:v>
                </c:pt>
                <c:pt idx="1055">
                  <c:v>0.61537825677015301</c:v>
                </c:pt>
                <c:pt idx="1056">
                  <c:v>0.6155589712653603</c:v>
                </c:pt>
                <c:pt idx="1057">
                  <c:v>0.61575724735881165</c:v>
                </c:pt>
                <c:pt idx="1058">
                  <c:v>0.61596262441607308</c:v>
                </c:pt>
                <c:pt idx="1059">
                  <c:v>0.61616464623441203</c:v>
                </c:pt>
                <c:pt idx="1060">
                  <c:v>0.6163560164058427</c:v>
                </c:pt>
                <c:pt idx="1061">
                  <c:v>0.61652853087797965</c:v>
                </c:pt>
                <c:pt idx="1062">
                  <c:v>0.61668626282349426</c:v>
                </c:pt>
                <c:pt idx="1063">
                  <c:v>0.61683670569987703</c:v>
                </c:pt>
                <c:pt idx="1064">
                  <c:v>0.61700712370881994</c:v>
                </c:pt>
                <c:pt idx="1065">
                  <c:v>0.61719874562542065</c:v>
                </c:pt>
                <c:pt idx="1066">
                  <c:v>0.61739611167003206</c:v>
                </c:pt>
                <c:pt idx="1067">
                  <c:v>0.61760233840322065</c:v>
                </c:pt>
                <c:pt idx="1068">
                  <c:v>0.61780107590187894</c:v>
                </c:pt>
                <c:pt idx="1069">
                  <c:v>0.61799211670790966</c:v>
                </c:pt>
                <c:pt idx="1070">
                  <c:v>0.61818574929055836</c:v>
                </c:pt>
                <c:pt idx="1071">
                  <c:v>0.61839495900550023</c:v>
                </c:pt>
                <c:pt idx="1072">
                  <c:v>0.61861296306728997</c:v>
                </c:pt>
                <c:pt idx="1073">
                  <c:v>0.61882544912352899</c:v>
                </c:pt>
                <c:pt idx="1074">
                  <c:v>0.61903327340897296</c:v>
                </c:pt>
                <c:pt idx="1075">
                  <c:v>0.61925476761700338</c:v>
                </c:pt>
                <c:pt idx="1076">
                  <c:v>0.61946295134803708</c:v>
                </c:pt>
                <c:pt idx="1077">
                  <c:v>0.61966522423540837</c:v>
                </c:pt>
                <c:pt idx="1078">
                  <c:v>0.61990733650649466</c:v>
                </c:pt>
                <c:pt idx="1079">
                  <c:v>0.62015744446935106</c:v>
                </c:pt>
                <c:pt idx="1080">
                  <c:v>0.62039671043753997</c:v>
                </c:pt>
                <c:pt idx="1081">
                  <c:v>0.62064197556064193</c:v>
                </c:pt>
                <c:pt idx="1082">
                  <c:v>0.62089291503222066</c:v>
                </c:pt>
                <c:pt idx="1083">
                  <c:v>0.62114226309567133</c:v>
                </c:pt>
                <c:pt idx="1084">
                  <c:v>0.6213911867645564</c:v>
                </c:pt>
                <c:pt idx="1085">
                  <c:v>0.62165467597002666</c:v>
                </c:pt>
                <c:pt idx="1086">
                  <c:v>0.62193048064418566</c:v>
                </c:pt>
                <c:pt idx="1087">
                  <c:v>0.62218637774616936</c:v>
                </c:pt>
                <c:pt idx="1088">
                  <c:v>0.62243029220746571</c:v>
                </c:pt>
                <c:pt idx="1089">
                  <c:v>0.62266029911874432</c:v>
                </c:pt>
                <c:pt idx="1090">
                  <c:v>0.62284399720816241</c:v>
                </c:pt>
                <c:pt idx="1091">
                  <c:v>0.62303391052047863</c:v>
                </c:pt>
                <c:pt idx="1092">
                  <c:v>0.62325425995300932</c:v>
                </c:pt>
                <c:pt idx="1093">
                  <c:v>0.62345866399883365</c:v>
                </c:pt>
                <c:pt idx="1094">
                  <c:v>0.62366329251400798</c:v>
                </c:pt>
                <c:pt idx="1095">
                  <c:v>0.6238778962442334</c:v>
                </c:pt>
                <c:pt idx="1096">
                  <c:v>0.62408944345312867</c:v>
                </c:pt>
                <c:pt idx="1097">
                  <c:v>0.62430598627737044</c:v>
                </c:pt>
                <c:pt idx="1098">
                  <c:v>0.62453653936658926</c:v>
                </c:pt>
                <c:pt idx="1099">
                  <c:v>0.6247701738257373</c:v>
                </c:pt>
                <c:pt idx="1100">
                  <c:v>0.62499877639980506</c:v>
                </c:pt>
                <c:pt idx="1101">
                  <c:v>0.62520100031243564</c:v>
                </c:pt>
                <c:pt idx="1102">
                  <c:v>0.62539342027238864</c:v>
                </c:pt>
                <c:pt idx="1103">
                  <c:v>0.6255928647418183</c:v>
                </c:pt>
                <c:pt idx="1104">
                  <c:v>0.6257929414307517</c:v>
                </c:pt>
                <c:pt idx="1105">
                  <c:v>0.62600902482837395</c:v>
                </c:pt>
                <c:pt idx="1106">
                  <c:v>0.62623450963532434</c:v>
                </c:pt>
                <c:pt idx="1107">
                  <c:v>0.62644486173693759</c:v>
                </c:pt>
                <c:pt idx="1108">
                  <c:v>0.62665981573276763</c:v>
                </c:pt>
                <c:pt idx="1109">
                  <c:v>0.62687762592530205</c:v>
                </c:pt>
                <c:pt idx="1110">
                  <c:v>0.62709578904627861</c:v>
                </c:pt>
                <c:pt idx="1111">
                  <c:v>0.6273271994570474</c:v>
                </c:pt>
                <c:pt idx="1112">
                  <c:v>0.62755596456407003</c:v>
                </c:pt>
                <c:pt idx="1113">
                  <c:v>0.62777244512460972</c:v>
                </c:pt>
                <c:pt idx="1114">
                  <c:v>0.62797466079668407</c:v>
                </c:pt>
                <c:pt idx="1115">
                  <c:v>0.62816085638988328</c:v>
                </c:pt>
                <c:pt idx="1116">
                  <c:v>0.62835267497010172</c:v>
                </c:pt>
                <c:pt idx="1117">
                  <c:v>0.62855111213844506</c:v>
                </c:pt>
                <c:pt idx="1118">
                  <c:v>0.62873759441829291</c:v>
                </c:pt>
                <c:pt idx="1119">
                  <c:v>0.62891104586761593</c:v>
                </c:pt>
                <c:pt idx="1120">
                  <c:v>0.62908606104759501</c:v>
                </c:pt>
                <c:pt idx="1121">
                  <c:v>0.62926050162987457</c:v>
                </c:pt>
                <c:pt idx="1122">
                  <c:v>0.62945048245100133</c:v>
                </c:pt>
                <c:pt idx="1123">
                  <c:v>0.62965065995045699</c:v>
                </c:pt>
                <c:pt idx="1124">
                  <c:v>0.62985490950709233</c:v>
                </c:pt>
                <c:pt idx="1125">
                  <c:v>0.63004272232941194</c:v>
                </c:pt>
                <c:pt idx="1126">
                  <c:v>0.63020720867273028</c:v>
                </c:pt>
                <c:pt idx="1127">
                  <c:v>0.6303709196842544</c:v>
                </c:pt>
                <c:pt idx="1128">
                  <c:v>0.63053506792184599</c:v>
                </c:pt>
                <c:pt idx="1129">
                  <c:v>0.630716085338349</c:v>
                </c:pt>
                <c:pt idx="1130">
                  <c:v>0.63092928846436103</c:v>
                </c:pt>
                <c:pt idx="1131">
                  <c:v>0.63114347671912574</c:v>
                </c:pt>
                <c:pt idx="1132">
                  <c:v>0.63135433138006836</c:v>
                </c:pt>
                <c:pt idx="1133">
                  <c:v>0.63156281465721598</c:v>
                </c:pt>
                <c:pt idx="1134">
                  <c:v>0.63176253007708938</c:v>
                </c:pt>
                <c:pt idx="1135">
                  <c:v>0.63196469770686836</c:v>
                </c:pt>
                <c:pt idx="1136">
                  <c:v>0.63217691147385169</c:v>
                </c:pt>
                <c:pt idx="1137">
                  <c:v>0.63237575264240198</c:v>
                </c:pt>
                <c:pt idx="1138">
                  <c:v>0.63254985111329964</c:v>
                </c:pt>
                <c:pt idx="1139">
                  <c:v>0.63269438324628169</c:v>
                </c:pt>
                <c:pt idx="1140">
                  <c:v>0.63282260187583195</c:v>
                </c:pt>
                <c:pt idx="1141">
                  <c:v>0.63295822908151933</c:v>
                </c:pt>
                <c:pt idx="1142">
                  <c:v>0.63310190861744831</c:v>
                </c:pt>
                <c:pt idx="1143">
                  <c:v>0.63327136502990466</c:v>
                </c:pt>
                <c:pt idx="1144">
                  <c:v>0.63346169149428933</c:v>
                </c:pt>
                <c:pt idx="1145">
                  <c:v>0.63362790321279505</c:v>
                </c:pt>
                <c:pt idx="1146">
                  <c:v>0.63378189713365629</c:v>
                </c:pt>
                <c:pt idx="1147">
                  <c:v>0.63392281132846273</c:v>
                </c:pt>
                <c:pt idx="1148">
                  <c:v>0.63403746482969325</c:v>
                </c:pt>
                <c:pt idx="1149">
                  <c:v>0.63415769642838871</c:v>
                </c:pt>
                <c:pt idx="1150">
                  <c:v>0.63428645928148797</c:v>
                </c:pt>
                <c:pt idx="1151">
                  <c:v>0.63440474814459125</c:v>
                </c:pt>
                <c:pt idx="1152">
                  <c:v>0.63450963754384759</c:v>
                </c:pt>
                <c:pt idx="1153">
                  <c:v>0.63460663828001873</c:v>
                </c:pt>
                <c:pt idx="1154">
                  <c:v>0.6346968461375434</c:v>
                </c:pt>
                <c:pt idx="1155">
                  <c:v>0.6347825244923514</c:v>
                </c:pt>
                <c:pt idx="1156">
                  <c:v>0.63488264543649919</c:v>
                </c:pt>
                <c:pt idx="1157">
                  <c:v>0.63499970178923937</c:v>
                </c:pt>
                <c:pt idx="1158">
                  <c:v>0.63511907953261104</c:v>
                </c:pt>
                <c:pt idx="1159">
                  <c:v>0.63524646086877667</c:v>
                </c:pt>
                <c:pt idx="1160">
                  <c:v>0.63539179674589263</c:v>
                </c:pt>
                <c:pt idx="1161">
                  <c:v>0.63554596991024637</c:v>
                </c:pt>
                <c:pt idx="1162">
                  <c:v>0.63571214111555363</c:v>
                </c:pt>
                <c:pt idx="1163">
                  <c:v>0.63591716102603169</c:v>
                </c:pt>
                <c:pt idx="1164">
                  <c:v>0.63612288447077503</c:v>
                </c:pt>
                <c:pt idx="1165">
                  <c:v>0.63630721247000632</c:v>
                </c:pt>
                <c:pt idx="1166">
                  <c:v>0.63646348428746535</c:v>
                </c:pt>
                <c:pt idx="1167">
                  <c:v>0.63659322944802399</c:v>
                </c:pt>
                <c:pt idx="1168">
                  <c:v>0.63671107811569039</c:v>
                </c:pt>
                <c:pt idx="1169">
                  <c:v>0.63681976382309136</c:v>
                </c:pt>
                <c:pt idx="1170">
                  <c:v>0.63692454453200831</c:v>
                </c:pt>
                <c:pt idx="1171">
                  <c:v>0.63701488796443373</c:v>
                </c:pt>
                <c:pt idx="1172">
                  <c:v>0.63709416464872926</c:v>
                </c:pt>
                <c:pt idx="1173">
                  <c:v>0.63718062566743028</c:v>
                </c:pt>
                <c:pt idx="1174">
                  <c:v>0.6372787468797031</c:v>
                </c:pt>
                <c:pt idx="1175">
                  <c:v>0.63739601940802304</c:v>
                </c:pt>
                <c:pt idx="1176">
                  <c:v>0.63753565901718134</c:v>
                </c:pt>
                <c:pt idx="1177">
                  <c:v>0.63769651395715465</c:v>
                </c:pt>
                <c:pt idx="1178">
                  <c:v>0.63783103345582737</c:v>
                </c:pt>
                <c:pt idx="1179">
                  <c:v>0.63793420043608828</c:v>
                </c:pt>
                <c:pt idx="1180">
                  <c:v>0.63804628212086667</c:v>
                </c:pt>
                <c:pt idx="1181">
                  <c:v>0.63817720324994498</c:v>
                </c:pt>
                <c:pt idx="1182">
                  <c:v>0.63832310074224907</c:v>
                </c:pt>
                <c:pt idx="1183">
                  <c:v>0.63847928365154161</c:v>
                </c:pt>
                <c:pt idx="1184">
                  <c:v>0.63864513398869105</c:v>
                </c:pt>
                <c:pt idx="1185">
                  <c:v>0.63878855392380329</c:v>
                </c:pt>
                <c:pt idx="1186">
                  <c:v>0.63889636151715967</c:v>
                </c:pt>
                <c:pt idx="1187">
                  <c:v>0.639012265298462</c:v>
                </c:pt>
                <c:pt idx="1188">
                  <c:v>0.63914667684665227</c:v>
                </c:pt>
                <c:pt idx="1189">
                  <c:v>0.63927889463913601</c:v>
                </c:pt>
                <c:pt idx="1190">
                  <c:v>0.63941411341699972</c:v>
                </c:pt>
                <c:pt idx="1191">
                  <c:v>0.639527735896118</c:v>
                </c:pt>
                <c:pt idx="1192">
                  <c:v>0.63959356053111327</c:v>
                </c:pt>
                <c:pt idx="1193">
                  <c:v>0.63964189353988765</c:v>
                </c:pt>
                <c:pt idx="1194">
                  <c:v>0.63971046514434138</c:v>
                </c:pt>
                <c:pt idx="1195">
                  <c:v>0.6397976819314789</c:v>
                </c:pt>
                <c:pt idx="1196">
                  <c:v>0.63989396664274334</c:v>
                </c:pt>
                <c:pt idx="1197">
                  <c:v>0.64001074211933229</c:v>
                </c:pt>
                <c:pt idx="1198">
                  <c:v>0.6401419733743936</c:v>
                </c:pt>
                <c:pt idx="1199">
                  <c:v>0.64026716087670021</c:v>
                </c:pt>
                <c:pt idx="1200">
                  <c:v>0.64041220776223595</c:v>
                </c:pt>
                <c:pt idx="1201">
                  <c:v>0.64058815914880896</c:v>
                </c:pt>
                <c:pt idx="1202">
                  <c:v>0.64076574829601129</c:v>
                </c:pt>
                <c:pt idx="1203">
                  <c:v>0.64093864877681195</c:v>
                </c:pt>
                <c:pt idx="1204">
                  <c:v>0.64110112996781399</c:v>
                </c:pt>
                <c:pt idx="1205">
                  <c:v>0.64124089027850095</c:v>
                </c:pt>
                <c:pt idx="1206">
                  <c:v>0.64137796096185706</c:v>
                </c:pt>
                <c:pt idx="1207">
                  <c:v>0.64150866215005242</c:v>
                </c:pt>
                <c:pt idx="1208">
                  <c:v>0.64162191231253063</c:v>
                </c:pt>
                <c:pt idx="1209">
                  <c:v>0.64173684702982359</c:v>
                </c:pt>
                <c:pt idx="1210">
                  <c:v>0.64185290925176897</c:v>
                </c:pt>
                <c:pt idx="1211">
                  <c:v>0.64196037402920936</c:v>
                </c:pt>
                <c:pt idx="1212">
                  <c:v>0.642059614372677</c:v>
                </c:pt>
                <c:pt idx="1213">
                  <c:v>0.64216625865878096</c:v>
                </c:pt>
                <c:pt idx="1214">
                  <c:v>0.64227016463594833</c:v>
                </c:pt>
                <c:pt idx="1215">
                  <c:v>0.64236572801553804</c:v>
                </c:pt>
                <c:pt idx="1216">
                  <c:v>0.64247409631482633</c:v>
                </c:pt>
                <c:pt idx="1217">
                  <c:v>0.64258373628693544</c:v>
                </c:pt>
                <c:pt idx="1218">
                  <c:v>0.64268504576174534</c:v>
                </c:pt>
                <c:pt idx="1219">
                  <c:v>0.64279851590425963</c:v>
                </c:pt>
                <c:pt idx="1220">
                  <c:v>0.64292128186477193</c:v>
                </c:pt>
                <c:pt idx="1221">
                  <c:v>0.64302184283953168</c:v>
                </c:pt>
                <c:pt idx="1222">
                  <c:v>0.64310440744569297</c:v>
                </c:pt>
                <c:pt idx="1223">
                  <c:v>0.64318504561279111</c:v>
                </c:pt>
                <c:pt idx="1224">
                  <c:v>0.64325858975976569</c:v>
                </c:pt>
                <c:pt idx="1225">
                  <c:v>0.64333199752213632</c:v>
                </c:pt>
                <c:pt idx="1226">
                  <c:v>0.64341613176447532</c:v>
                </c:pt>
                <c:pt idx="1227">
                  <c:v>0.64353745264037432</c:v>
                </c:pt>
                <c:pt idx="1228">
                  <c:v>0.64369579947607003</c:v>
                </c:pt>
                <c:pt idx="1229">
                  <c:v>0.64387166895794501</c:v>
                </c:pt>
                <c:pt idx="1230">
                  <c:v>0.64406367025515199</c:v>
                </c:pt>
                <c:pt idx="1231">
                  <c:v>0.64424872709450487</c:v>
                </c:pt>
                <c:pt idx="1232">
                  <c:v>0.64440379950942761</c:v>
                </c:pt>
                <c:pt idx="1233">
                  <c:v>0.64453190618256506</c:v>
                </c:pt>
                <c:pt idx="1234">
                  <c:v>0.64462785097268493</c:v>
                </c:pt>
                <c:pt idx="1235">
                  <c:v>0.6446830427020559</c:v>
                </c:pt>
                <c:pt idx="1236">
                  <c:v>0.64471541168001145</c:v>
                </c:pt>
                <c:pt idx="1237">
                  <c:v>0.64473979137602944</c:v>
                </c:pt>
                <c:pt idx="1238">
                  <c:v>0.64475711779951073</c:v>
                </c:pt>
                <c:pt idx="1239">
                  <c:v>0.64478752035424869</c:v>
                </c:pt>
                <c:pt idx="1240">
                  <c:v>0.64484280844539166</c:v>
                </c:pt>
                <c:pt idx="1241">
                  <c:v>0.64493624916518433</c:v>
                </c:pt>
                <c:pt idx="1242">
                  <c:v>0.6450514322005223</c:v>
                </c:pt>
                <c:pt idx="1243">
                  <c:v>0.64516959136191865</c:v>
                </c:pt>
                <c:pt idx="1244">
                  <c:v>0.64530772252514534</c:v>
                </c:pt>
                <c:pt idx="1245">
                  <c:v>0.64544809003433701</c:v>
                </c:pt>
                <c:pt idx="1246">
                  <c:v>0.64557844352291538</c:v>
                </c:pt>
                <c:pt idx="1247">
                  <c:v>0.64571667764569762</c:v>
                </c:pt>
                <c:pt idx="1248">
                  <c:v>0.64584772150511871</c:v>
                </c:pt>
                <c:pt idx="1249">
                  <c:v>0.64596588397209098</c:v>
                </c:pt>
                <c:pt idx="1250">
                  <c:v>0.64609194450302077</c:v>
                </c:pt>
                <c:pt idx="1251">
                  <c:v>0.64622710307575237</c:v>
                </c:pt>
                <c:pt idx="1252">
                  <c:v>0.64634889192410894</c:v>
                </c:pt>
                <c:pt idx="1253">
                  <c:v>0.64646294614996935</c:v>
                </c:pt>
                <c:pt idx="1254">
                  <c:v>0.64656805400669193</c:v>
                </c:pt>
                <c:pt idx="1255">
                  <c:v>0.6466497396654477</c:v>
                </c:pt>
                <c:pt idx="1256">
                  <c:v>0.64673441492321937</c:v>
                </c:pt>
                <c:pt idx="1257">
                  <c:v>0.64683867739537071</c:v>
                </c:pt>
                <c:pt idx="1258">
                  <c:v>0.64695725190012698</c:v>
                </c:pt>
                <c:pt idx="1259">
                  <c:v>0.64709499002362225</c:v>
                </c:pt>
                <c:pt idx="1260">
                  <c:v>0.64724812842141122</c:v>
                </c:pt>
                <c:pt idx="1261">
                  <c:v>0.6474037087012553</c:v>
                </c:pt>
                <c:pt idx="1262">
                  <c:v>0.64756247691328539</c:v>
                </c:pt>
                <c:pt idx="1263">
                  <c:v>0.64773136754789296</c:v>
                </c:pt>
                <c:pt idx="1264">
                  <c:v>0.64791722210651537</c:v>
                </c:pt>
                <c:pt idx="1265">
                  <c:v>0.64810220897195769</c:v>
                </c:pt>
                <c:pt idx="1266">
                  <c:v>0.64829004222785958</c:v>
                </c:pt>
                <c:pt idx="1267">
                  <c:v>0.64848641764233139</c:v>
                </c:pt>
                <c:pt idx="1268">
                  <c:v>0.64866884705861472</c:v>
                </c:pt>
                <c:pt idx="1269">
                  <c:v>0.64885270089852309</c:v>
                </c:pt>
                <c:pt idx="1270">
                  <c:v>0.64901346106939439</c:v>
                </c:pt>
                <c:pt idx="1271">
                  <c:v>0.64911899304551091</c:v>
                </c:pt>
                <c:pt idx="1272">
                  <c:v>0.64916912460185161</c:v>
                </c:pt>
                <c:pt idx="1273">
                  <c:v>0.64917025489938407</c:v>
                </c:pt>
                <c:pt idx="1274">
                  <c:v>0.64912100390826766</c:v>
                </c:pt>
                <c:pt idx="1275">
                  <c:v>0.64902939619939659</c:v>
                </c:pt>
                <c:pt idx="1276">
                  <c:v>0.64896448896001036</c:v>
                </c:pt>
                <c:pt idx="1277">
                  <c:v>0.64893732492996026</c:v>
                </c:pt>
                <c:pt idx="1278">
                  <c:v>0.64895336368910506</c:v>
                </c:pt>
                <c:pt idx="1279">
                  <c:v>0.64904795280138106</c:v>
                </c:pt>
                <c:pt idx="1280">
                  <c:v>0.64919391499140111</c:v>
                </c:pt>
                <c:pt idx="1281">
                  <c:v>0.64935031795536624</c:v>
                </c:pt>
                <c:pt idx="1282">
                  <c:v>0.64951465660206675</c:v>
                </c:pt>
                <c:pt idx="1283">
                  <c:v>0.64967361022393499</c:v>
                </c:pt>
                <c:pt idx="1284">
                  <c:v>0.64978841162693701</c:v>
                </c:pt>
                <c:pt idx="1285">
                  <c:v>0.64988087492408864</c:v>
                </c:pt>
                <c:pt idx="1286">
                  <c:v>0.64995294135572701</c:v>
                </c:pt>
                <c:pt idx="1287">
                  <c:v>0.64999707586676703</c:v>
                </c:pt>
                <c:pt idx="1288">
                  <c:v>0.65002940392893127</c:v>
                </c:pt>
                <c:pt idx="1289">
                  <c:v>0.65006395714797038</c:v>
                </c:pt>
                <c:pt idx="1290">
                  <c:v>0.65013272768111763</c:v>
                </c:pt>
                <c:pt idx="1291">
                  <c:v>0.65021637683868672</c:v>
                </c:pt>
                <c:pt idx="1292">
                  <c:v>0.65033379994034524</c:v>
                </c:pt>
                <c:pt idx="1293">
                  <c:v>0.65048398971568167</c:v>
                </c:pt>
                <c:pt idx="1294">
                  <c:v>0.65060362077961065</c:v>
                </c:pt>
                <c:pt idx="1295">
                  <c:v>0.65071617679770177</c:v>
                </c:pt>
                <c:pt idx="1296">
                  <c:v>0.65081965520090879</c:v>
                </c:pt>
                <c:pt idx="1297">
                  <c:v>0.65089436990361771</c:v>
                </c:pt>
                <c:pt idx="1298">
                  <c:v>0.65095776618570633</c:v>
                </c:pt>
                <c:pt idx="1299">
                  <c:v>0.65100976612950234</c:v>
                </c:pt>
                <c:pt idx="1300">
                  <c:v>0.65103459202369296</c:v>
                </c:pt>
                <c:pt idx="1301">
                  <c:v>0.65106166868488269</c:v>
                </c:pt>
                <c:pt idx="1302">
                  <c:v>0.6511012469461096</c:v>
                </c:pt>
                <c:pt idx="1303">
                  <c:v>0.65114417695556737</c:v>
                </c:pt>
                <c:pt idx="1304">
                  <c:v>0.65119014756406435</c:v>
                </c:pt>
                <c:pt idx="1305">
                  <c:v>0.65125049310142202</c:v>
                </c:pt>
                <c:pt idx="1306">
                  <c:v>0.6513378741073993</c:v>
                </c:pt>
                <c:pt idx="1307">
                  <c:v>0.65145315126312731</c:v>
                </c:pt>
                <c:pt idx="1308">
                  <c:v>0.65159655903594871</c:v>
                </c:pt>
                <c:pt idx="1309">
                  <c:v>0.65174687031836298</c:v>
                </c:pt>
                <c:pt idx="1310">
                  <c:v>0.65186629046826339</c:v>
                </c:pt>
                <c:pt idx="1311">
                  <c:v>0.651943259054096</c:v>
                </c:pt>
                <c:pt idx="1312">
                  <c:v>0.65198289051683966</c:v>
                </c:pt>
                <c:pt idx="1313">
                  <c:v>0.65199509998016136</c:v>
                </c:pt>
                <c:pt idx="1314">
                  <c:v>0.65198243632810937</c:v>
                </c:pt>
                <c:pt idx="1315">
                  <c:v>0.65198230117334754</c:v>
                </c:pt>
                <c:pt idx="1316">
                  <c:v>0.65199701347577632</c:v>
                </c:pt>
                <c:pt idx="1317">
                  <c:v>0.65200472891053529</c:v>
                </c:pt>
                <c:pt idx="1318">
                  <c:v>0.65201510426245668</c:v>
                </c:pt>
                <c:pt idx="1319">
                  <c:v>0.65204069665151632</c:v>
                </c:pt>
                <c:pt idx="1320">
                  <c:v>0.65207500631745596</c:v>
                </c:pt>
                <c:pt idx="1321">
                  <c:v>0.6521687034645699</c:v>
                </c:pt>
                <c:pt idx="1322">
                  <c:v>0.65231493334137036</c:v>
                </c:pt>
                <c:pt idx="1323">
                  <c:v>0.6524697789584577</c:v>
                </c:pt>
                <c:pt idx="1324">
                  <c:v>0.65263652727277666</c:v>
                </c:pt>
                <c:pt idx="1325">
                  <c:v>0.65276004387881303</c:v>
                </c:pt>
                <c:pt idx="1326">
                  <c:v>0.65283068714735337</c:v>
                </c:pt>
                <c:pt idx="1327">
                  <c:v>0.65285435093920263</c:v>
                </c:pt>
                <c:pt idx="1328">
                  <c:v>0.65282661701836642</c:v>
                </c:pt>
                <c:pt idx="1329">
                  <c:v>0.65277857737147027</c:v>
                </c:pt>
                <c:pt idx="1330">
                  <c:v>0.65271249164080769</c:v>
                </c:pt>
                <c:pt idx="1331">
                  <c:v>0.65260481792169334</c:v>
                </c:pt>
                <c:pt idx="1332">
                  <c:v>0.65247995333397169</c:v>
                </c:pt>
                <c:pt idx="1333">
                  <c:v>0.6523796787025079</c:v>
                </c:pt>
                <c:pt idx="1334">
                  <c:v>0.65230630497800268</c:v>
                </c:pt>
                <c:pt idx="1335">
                  <c:v>0.65234196442733261</c:v>
                </c:pt>
                <c:pt idx="1336">
                  <c:v>0.65247835756384098</c:v>
                </c:pt>
                <c:pt idx="1337">
                  <c:v>0.65264902948806336</c:v>
                </c:pt>
                <c:pt idx="1338">
                  <c:v>0.65284784112322758</c:v>
                </c:pt>
                <c:pt idx="1339">
                  <c:v>0.65298162713056063</c:v>
                </c:pt>
                <c:pt idx="1340">
                  <c:v>0.65304060602063896</c:v>
                </c:pt>
                <c:pt idx="1341">
                  <c:v>0.65305843741986935</c:v>
                </c:pt>
                <c:pt idx="1342">
                  <c:v>0.65303540871457566</c:v>
                </c:pt>
                <c:pt idx="1343">
                  <c:v>0.65298689002048793</c:v>
                </c:pt>
                <c:pt idx="1344">
                  <c:v>0.65291707045807768</c:v>
                </c:pt>
                <c:pt idx="1345">
                  <c:v>0.65283161769444731</c:v>
                </c:pt>
                <c:pt idx="1346">
                  <c:v>0.65274574803488572</c:v>
                </c:pt>
                <c:pt idx="1347">
                  <c:v>0.65271036297168339</c:v>
                </c:pt>
                <c:pt idx="1348">
                  <c:v>0.65273363302233367</c:v>
                </c:pt>
                <c:pt idx="1349">
                  <c:v>0.65285034807276265</c:v>
                </c:pt>
                <c:pt idx="1350">
                  <c:v>0.65303543941239195</c:v>
                </c:pt>
                <c:pt idx="1351">
                  <c:v>0.653182523427421</c:v>
                </c:pt>
                <c:pt idx="1352">
                  <c:v>0.65328917820786858</c:v>
                </c:pt>
                <c:pt idx="1353">
                  <c:v>0.65331965518188329</c:v>
                </c:pt>
                <c:pt idx="1354">
                  <c:v>0.65327225201931671</c:v>
                </c:pt>
                <c:pt idx="1355">
                  <c:v>0.65322276684076364</c:v>
                </c:pt>
                <c:pt idx="1356">
                  <c:v>0.65317606492887004</c:v>
                </c:pt>
                <c:pt idx="1357">
                  <c:v>0.65312621895918299</c:v>
                </c:pt>
                <c:pt idx="1358">
                  <c:v>0.65308579141132339</c:v>
                </c:pt>
                <c:pt idx="1359">
                  <c:v>0.65304104935699836</c:v>
                </c:pt>
                <c:pt idx="1360">
                  <c:v>0.65299562585990667</c:v>
                </c:pt>
                <c:pt idx="1361">
                  <c:v>0.65298735367129501</c:v>
                </c:pt>
                <c:pt idx="1362">
                  <c:v>0.65300119972104775</c:v>
                </c:pt>
                <c:pt idx="1363">
                  <c:v>0.653028234271675</c:v>
                </c:pt>
                <c:pt idx="1364">
                  <c:v>0.65305719012489671</c:v>
                </c:pt>
                <c:pt idx="1365">
                  <c:v>0.65304957369888028</c:v>
                </c:pt>
                <c:pt idx="1366">
                  <c:v>0.65302911293237564</c:v>
                </c:pt>
                <c:pt idx="1367">
                  <c:v>0.65299773997274702</c:v>
                </c:pt>
                <c:pt idx="1368">
                  <c:v>0.65296463626712731</c:v>
                </c:pt>
                <c:pt idx="1369">
                  <c:v>0.65296654802858267</c:v>
                </c:pt>
                <c:pt idx="1370">
                  <c:v>0.65298000546804535</c:v>
                </c:pt>
                <c:pt idx="1371">
                  <c:v>0.65297822113817394</c:v>
                </c:pt>
                <c:pt idx="1372">
                  <c:v>0.65297058167297195</c:v>
                </c:pt>
                <c:pt idx="1373">
                  <c:v>0.65295133432904862</c:v>
                </c:pt>
                <c:pt idx="1374">
                  <c:v>0.65292012733779836</c:v>
                </c:pt>
                <c:pt idx="1375">
                  <c:v>0.6529304699610764</c:v>
                </c:pt>
                <c:pt idx="1376">
                  <c:v>0.6529926964678362</c:v>
                </c:pt>
                <c:pt idx="1377">
                  <c:v>0.65306712775295106</c:v>
                </c:pt>
                <c:pt idx="1378">
                  <c:v>0.65315505360311932</c:v>
                </c:pt>
                <c:pt idx="1379">
                  <c:v>0.6532450005724354</c:v>
                </c:pt>
                <c:pt idx="1380">
                  <c:v>0.65332174902437135</c:v>
                </c:pt>
                <c:pt idx="1381">
                  <c:v>0.65341491135791074</c:v>
                </c:pt>
                <c:pt idx="1382">
                  <c:v>0.65352883266954864</c:v>
                </c:pt>
                <c:pt idx="1383">
                  <c:v>0.65361474916874307</c:v>
                </c:pt>
                <c:pt idx="1384">
                  <c:v>0.65368088115952161</c:v>
                </c:pt>
                <c:pt idx="1385">
                  <c:v>0.65373678064343699</c:v>
                </c:pt>
                <c:pt idx="1386">
                  <c:v>0.65377433975534827</c:v>
                </c:pt>
                <c:pt idx="1387">
                  <c:v>0.65380435996394193</c:v>
                </c:pt>
                <c:pt idx="1388">
                  <c:v>0.65385671762753439</c:v>
                </c:pt>
                <c:pt idx="1389">
                  <c:v>0.65393442510828137</c:v>
                </c:pt>
                <c:pt idx="1390">
                  <c:v>0.65398681490492694</c:v>
                </c:pt>
                <c:pt idx="1391">
                  <c:v>0.65398982010228324</c:v>
                </c:pt>
                <c:pt idx="1392">
                  <c:v>0.65396172503218308</c:v>
                </c:pt>
                <c:pt idx="1393">
                  <c:v>0.65392794177443758</c:v>
                </c:pt>
                <c:pt idx="1394">
                  <c:v>0.65389986109928366</c:v>
                </c:pt>
                <c:pt idx="1395">
                  <c:v>0.65392345180372169</c:v>
                </c:pt>
                <c:pt idx="1396">
                  <c:v>0.65397101734044205</c:v>
                </c:pt>
                <c:pt idx="1397">
                  <c:v>0.65403574811090737</c:v>
                </c:pt>
                <c:pt idx="1398">
                  <c:v>0.65411764411511319</c:v>
                </c:pt>
                <c:pt idx="1399">
                  <c:v>0.65421670535306031</c:v>
                </c:pt>
                <c:pt idx="1400">
                  <c:v>0.65433293182474828</c:v>
                </c:pt>
                <c:pt idx="1401">
                  <c:v>0.65446632353017709</c:v>
                </c:pt>
                <c:pt idx="1402">
                  <c:v>0.65461688046934674</c:v>
                </c:pt>
                <c:pt idx="1403">
                  <c:v>0.65719473487237368</c:v>
                </c:pt>
                <c:pt idx="1404">
                  <c:v>0.65729013462069996</c:v>
                </c:pt>
                <c:pt idx="1405">
                  <c:v>0.65738474262213664</c:v>
                </c:pt>
                <c:pt idx="1406">
                  <c:v>0.6574785588766846</c:v>
                </c:pt>
                <c:pt idx="1407">
                  <c:v>0.65757158338434263</c:v>
                </c:pt>
                <c:pt idx="1408">
                  <c:v>0.6576638161451106</c:v>
                </c:pt>
                <c:pt idx="1409">
                  <c:v>0.6577552571589903</c:v>
                </c:pt>
                <c:pt idx="1410">
                  <c:v>0.6578459064259804</c:v>
                </c:pt>
                <c:pt idx="1411">
                  <c:v>0.65793576394608033</c:v>
                </c:pt>
                <c:pt idx="1412">
                  <c:v>0.65802482971929166</c:v>
                </c:pt>
                <c:pt idx="1413">
                  <c:v>0.65811310374561305</c:v>
                </c:pt>
                <c:pt idx="1414">
                  <c:v>0.65820058602504528</c:v>
                </c:pt>
                <c:pt idx="1415">
                  <c:v>0.65828727655758834</c:v>
                </c:pt>
                <c:pt idx="1416">
                  <c:v>0.65837317534324169</c:v>
                </c:pt>
                <c:pt idx="1417">
                  <c:v>0.65845828238200532</c:v>
                </c:pt>
                <c:pt idx="1418">
                  <c:v>0.65831322607591203</c:v>
                </c:pt>
                <c:pt idx="1419">
                  <c:v>0.65819743488768301</c:v>
                </c:pt>
                <c:pt idx="1420">
                  <c:v>0.65820806881596827</c:v>
                </c:pt>
                <c:pt idx="1421">
                  <c:v>0.658274959707708</c:v>
                </c:pt>
                <c:pt idx="1422">
                  <c:v>0.65841381646283903</c:v>
                </c:pt>
                <c:pt idx="1423">
                  <c:v>0.65858911337193049</c:v>
                </c:pt>
                <c:pt idx="1424">
                  <c:v>0.65872682915061642</c:v>
                </c:pt>
                <c:pt idx="1425">
                  <c:v>0.6587941027113563</c:v>
                </c:pt>
                <c:pt idx="1426">
                  <c:v>0.65888818494429924</c:v>
                </c:pt>
                <c:pt idx="1427">
                  <c:v>0.65899304165433337</c:v>
                </c:pt>
                <c:pt idx="1428">
                  <c:v>0.65912020394041038</c:v>
                </c:pt>
                <c:pt idx="1429">
                  <c:v>0.65933583865089429</c:v>
                </c:pt>
                <c:pt idx="1430">
                  <c:v>0.65961303360930501</c:v>
                </c:pt>
                <c:pt idx="1431">
                  <c:v>0.65989642020846973</c:v>
                </c:pt>
                <c:pt idx="1432">
                  <c:v>0.66017739587996038</c:v>
                </c:pt>
                <c:pt idx="1433">
                  <c:v>0.66046722965702498</c:v>
                </c:pt>
                <c:pt idx="1434">
                  <c:v>0.66074510034761846</c:v>
                </c:pt>
                <c:pt idx="1435">
                  <c:v>0.66097394774638929</c:v>
                </c:pt>
                <c:pt idx="1436">
                  <c:v>0.66112779807469957</c:v>
                </c:pt>
                <c:pt idx="1437">
                  <c:v>0.66122248816772933</c:v>
                </c:pt>
                <c:pt idx="1438">
                  <c:v>0.6612939848689724</c:v>
                </c:pt>
                <c:pt idx="1439">
                  <c:v>0.66130279397608127</c:v>
                </c:pt>
                <c:pt idx="1440">
                  <c:v>0.66128688917332867</c:v>
                </c:pt>
                <c:pt idx="1441">
                  <c:v>0.66119472842620797</c:v>
                </c:pt>
                <c:pt idx="1442">
                  <c:v>0.66104924005386201</c:v>
                </c:pt>
                <c:pt idx="1443">
                  <c:v>0.66088648835397013</c:v>
                </c:pt>
                <c:pt idx="1444">
                  <c:v>0.66077766345908839</c:v>
                </c:pt>
                <c:pt idx="1445">
                  <c:v>0.66074360621106965</c:v>
                </c:pt>
                <c:pt idx="1446">
                  <c:v>0.66079404591543733</c:v>
                </c:pt>
                <c:pt idx="1447">
                  <c:v>0.66091639612308939</c:v>
                </c:pt>
                <c:pt idx="1448">
                  <c:v>0.66107048718279393</c:v>
                </c:pt>
                <c:pt idx="1449">
                  <c:v>0.66118502435372495</c:v>
                </c:pt>
                <c:pt idx="1450">
                  <c:v>0.66120432980175459</c:v>
                </c:pt>
                <c:pt idx="1451">
                  <c:v>0.6612171550987086</c:v>
                </c:pt>
                <c:pt idx="1452">
                  <c:v>0.66109443713343363</c:v>
                </c:pt>
                <c:pt idx="1453">
                  <c:v>0.66086312361645294</c:v>
                </c:pt>
                <c:pt idx="1454">
                  <c:v>0.6605970210200377</c:v>
                </c:pt>
                <c:pt idx="1455">
                  <c:v>0.66037649704914503</c:v>
                </c:pt>
                <c:pt idx="1456">
                  <c:v>0.66015654729712192</c:v>
                </c:pt>
                <c:pt idx="1457">
                  <c:v>0.65995591420760635</c:v>
                </c:pt>
                <c:pt idx="1458">
                  <c:v>0.65979440395959965</c:v>
                </c:pt>
                <c:pt idx="1459">
                  <c:v>0.65955801464450436</c:v>
                </c:pt>
                <c:pt idx="1460">
                  <c:v>0.65927996827542967</c:v>
                </c:pt>
                <c:pt idx="1461">
                  <c:v>0.65895115600198295</c:v>
                </c:pt>
                <c:pt idx="1462">
                  <c:v>0.65861460834297902</c:v>
                </c:pt>
                <c:pt idx="1463">
                  <c:v>0.65830529380432801</c:v>
                </c:pt>
                <c:pt idx="1464">
                  <c:v>0.65794930977250976</c:v>
                </c:pt>
                <c:pt idx="1465">
                  <c:v>0.65754316441604432</c:v>
                </c:pt>
                <c:pt idx="1466">
                  <c:v>0.65714523309300876</c:v>
                </c:pt>
                <c:pt idx="1467">
                  <c:v>0.65668905409156797</c:v>
                </c:pt>
                <c:pt idx="1468">
                  <c:v>0.6561878286684043</c:v>
                </c:pt>
                <c:pt idx="1469">
                  <c:v>0.65572418853557002</c:v>
                </c:pt>
                <c:pt idx="1470">
                  <c:v>0.65526055274723694</c:v>
                </c:pt>
                <c:pt idx="1471">
                  <c:v>0.65481081283498033</c:v>
                </c:pt>
                <c:pt idx="1472">
                  <c:v>0.65441024348207211</c:v>
                </c:pt>
                <c:pt idx="1473">
                  <c:v>0.65404287335269362</c:v>
                </c:pt>
                <c:pt idx="1474">
                  <c:v>0.65368111564142029</c:v>
                </c:pt>
                <c:pt idx="1475">
                  <c:v>0.65326770480479401</c:v>
                </c:pt>
                <c:pt idx="1476">
                  <c:v>0.6528045452474559</c:v>
                </c:pt>
                <c:pt idx="1477">
                  <c:v>0.65224020640600999</c:v>
                </c:pt>
                <c:pt idx="1478">
                  <c:v>0.65157808975182696</c:v>
                </c:pt>
                <c:pt idx="1479">
                  <c:v>0.65080147444816261</c:v>
                </c:pt>
                <c:pt idx="1480">
                  <c:v>0.64992664283669666</c:v>
                </c:pt>
                <c:pt idx="1481">
                  <c:v>0.64892123720047434</c:v>
                </c:pt>
                <c:pt idx="1482">
                  <c:v>0.64787006779300604</c:v>
                </c:pt>
                <c:pt idx="1483">
                  <c:v>0.64674483194872301</c:v>
                </c:pt>
                <c:pt idx="1484">
                  <c:v>0.64554402419694867</c:v>
                </c:pt>
                <c:pt idx="1485">
                  <c:v>0.64429031513549229</c:v>
                </c:pt>
                <c:pt idx="1486">
                  <c:v>0.64295894863885761</c:v>
                </c:pt>
                <c:pt idx="1487">
                  <c:v>0.641559984533846</c:v>
                </c:pt>
                <c:pt idx="1488">
                  <c:v>0.64005767598936136</c:v>
                </c:pt>
                <c:pt idx="1489">
                  <c:v>0.63849231676973461</c:v>
                </c:pt>
                <c:pt idx="1490">
                  <c:v>0.63684342860397092</c:v>
                </c:pt>
                <c:pt idx="1491">
                  <c:v>0.63514484792478265</c:v>
                </c:pt>
                <c:pt idx="1492">
                  <c:v>0.63337359456186071</c:v>
                </c:pt>
                <c:pt idx="1493">
                  <c:v>0.63148027214941893</c:v>
                </c:pt>
                <c:pt idx="1494">
                  <c:v>0.62953178426588663</c:v>
                </c:pt>
                <c:pt idx="1495">
                  <c:v>0.62753609715685565</c:v>
                </c:pt>
                <c:pt idx="1496">
                  <c:v>0.6254839562106963</c:v>
                </c:pt>
                <c:pt idx="1497">
                  <c:v>0.62345208502866611</c:v>
                </c:pt>
                <c:pt idx="1498">
                  <c:v>0.62143376032189457</c:v>
                </c:pt>
                <c:pt idx="1499">
                  <c:v>0.61939631343738533</c:v>
                </c:pt>
                <c:pt idx="1500">
                  <c:v>0.61737170654371998</c:v>
                </c:pt>
                <c:pt idx="1501">
                  <c:v>0.61536347053556462</c:v>
                </c:pt>
                <c:pt idx="1502">
                  <c:v>0.61335828050545638</c:v>
                </c:pt>
                <c:pt idx="1503">
                  <c:v>0.61137009897097527</c:v>
                </c:pt>
                <c:pt idx="1504">
                  <c:v>0.60941231234795168</c:v>
                </c:pt>
                <c:pt idx="1505">
                  <c:v>0.60748458949356898</c:v>
                </c:pt>
                <c:pt idx="1506">
                  <c:v>0.60562878638471707</c:v>
                </c:pt>
                <c:pt idx="1507">
                  <c:v>0.60386378097612137</c:v>
                </c:pt>
                <c:pt idx="1508">
                  <c:v>0.60221804412639968</c:v>
                </c:pt>
                <c:pt idx="1509">
                  <c:v>0.60074322461872842</c:v>
                </c:pt>
                <c:pt idx="1510">
                  <c:v>0.59942180203944273</c:v>
                </c:pt>
                <c:pt idx="1511">
                  <c:v>0.59823764944108893</c:v>
                </c:pt>
                <c:pt idx="1512">
                  <c:v>0.59720983916574899</c:v>
                </c:pt>
                <c:pt idx="1513">
                  <c:v>0.59632094100073729</c:v>
                </c:pt>
                <c:pt idx="1514">
                  <c:v>0.59553847606160837</c:v>
                </c:pt>
                <c:pt idx="1515">
                  <c:v>0.59486418955498133</c:v>
                </c:pt>
                <c:pt idx="1516">
                  <c:v>0.59429903086922897</c:v>
                </c:pt>
                <c:pt idx="1517">
                  <c:v>0.59384551388439866</c:v>
                </c:pt>
                <c:pt idx="1518">
                  <c:v>0.59352829337721402</c:v>
                </c:pt>
                <c:pt idx="1519">
                  <c:v>0.59334700239671967</c:v>
                </c:pt>
                <c:pt idx="1520">
                  <c:v>0.593303055711218</c:v>
                </c:pt>
                <c:pt idx="1521">
                  <c:v>0.59334368066859</c:v>
                </c:pt>
                <c:pt idx="1522">
                  <c:v>0.59344733745777434</c:v>
                </c:pt>
                <c:pt idx="1523">
                  <c:v>0.59358484721617699</c:v>
                </c:pt>
                <c:pt idx="1524">
                  <c:v>0.59374561501025735</c:v>
                </c:pt>
                <c:pt idx="1525">
                  <c:v>0.59392249223530158</c:v>
                </c:pt>
                <c:pt idx="1526">
                  <c:v>0.5941450439049093</c:v>
                </c:pt>
                <c:pt idx="1527">
                  <c:v>0.59441716269405431</c:v>
                </c:pt>
                <c:pt idx="1528">
                  <c:v>0.59468797058971035</c:v>
                </c:pt>
                <c:pt idx="1529">
                  <c:v>0.59495770334864628</c:v>
                </c:pt>
                <c:pt idx="1530">
                  <c:v>0.59520223120586868</c:v>
                </c:pt>
                <c:pt idx="1531">
                  <c:v>0.59539990364218531</c:v>
                </c:pt>
                <c:pt idx="1532">
                  <c:v>0.59557440922879035</c:v>
                </c:pt>
                <c:pt idx="1533">
                  <c:v>0.59574053698478868</c:v>
                </c:pt>
                <c:pt idx="1534">
                  <c:v>0.59589816389189165</c:v>
                </c:pt>
                <c:pt idx="1535">
                  <c:v>0.59609940471188694</c:v>
                </c:pt>
                <c:pt idx="1536">
                  <c:v>0.59633933302102105</c:v>
                </c:pt>
                <c:pt idx="1537">
                  <c:v>0.59659367412825037</c:v>
                </c:pt>
                <c:pt idx="1538">
                  <c:v>0.59684790011720834</c:v>
                </c:pt>
                <c:pt idx="1539">
                  <c:v>0.59704531156097707</c:v>
                </c:pt>
                <c:pt idx="1540">
                  <c:v>0.59719622909700332</c:v>
                </c:pt>
                <c:pt idx="1541">
                  <c:v>0.59733237630889136</c:v>
                </c:pt>
                <c:pt idx="1542">
                  <c:v>0.5974369273467649</c:v>
                </c:pt>
                <c:pt idx="1543">
                  <c:v>0.59754344508578006</c:v>
                </c:pt>
                <c:pt idx="1544">
                  <c:v>0.59769918738293326</c:v>
                </c:pt>
                <c:pt idx="1545">
                  <c:v>0.59787327332467732</c:v>
                </c:pt>
                <c:pt idx="1546">
                  <c:v>0.59811236102867638</c:v>
                </c:pt>
                <c:pt idx="1547">
                  <c:v>0.59840472424608759</c:v>
                </c:pt>
                <c:pt idx="1548">
                  <c:v>0.59872806004638901</c:v>
                </c:pt>
                <c:pt idx="1549">
                  <c:v>0.59909774967957796</c:v>
                </c:pt>
                <c:pt idx="1550">
                  <c:v>0.59945742838626026</c:v>
                </c:pt>
                <c:pt idx="1551">
                  <c:v>0.59981874120114131</c:v>
                </c:pt>
                <c:pt idx="1552">
                  <c:v>0.60020125906932864</c:v>
                </c:pt>
                <c:pt idx="1553">
                  <c:v>0.60062710504022865</c:v>
                </c:pt>
                <c:pt idx="1554">
                  <c:v>0.601071498859026</c:v>
                </c:pt>
                <c:pt idx="1555">
                  <c:v>0.60155871316727405</c:v>
                </c:pt>
                <c:pt idx="1556">
                  <c:v>0.60206075123226566</c:v>
                </c:pt>
                <c:pt idx="1557">
                  <c:v>0.60252789858200462</c:v>
                </c:pt>
                <c:pt idx="1558">
                  <c:v>0.60295524113102772</c:v>
                </c:pt>
                <c:pt idx="1559">
                  <c:v>0.60337903925323888</c:v>
                </c:pt>
                <c:pt idx="1560">
                  <c:v>0.60381097864772504</c:v>
                </c:pt>
                <c:pt idx="1561">
                  <c:v>0.60428939027684569</c:v>
                </c:pt>
                <c:pt idx="1562">
                  <c:v>0.60483236796617135</c:v>
                </c:pt>
                <c:pt idx="1563">
                  <c:v>0.605402968191183</c:v>
                </c:pt>
                <c:pt idx="1564">
                  <c:v>0.60600636824026199</c:v>
                </c:pt>
                <c:pt idx="1565">
                  <c:v>0.60661281582694138</c:v>
                </c:pt>
                <c:pt idx="1566">
                  <c:v>0.60717637570113836</c:v>
                </c:pt>
                <c:pt idx="1567">
                  <c:v>0.60771992510088735</c:v>
                </c:pt>
                <c:pt idx="1568">
                  <c:v>0.60826093925073599</c:v>
                </c:pt>
                <c:pt idx="1569">
                  <c:v>0.60880276243315434</c:v>
                </c:pt>
                <c:pt idx="1570">
                  <c:v>0.60937159035204902</c:v>
                </c:pt>
                <c:pt idx="1571">
                  <c:v>0.60998380929666063</c:v>
                </c:pt>
                <c:pt idx="1572">
                  <c:v>0.61060419203012029</c:v>
                </c:pt>
                <c:pt idx="1573">
                  <c:v>0.61122420993705739</c:v>
                </c:pt>
                <c:pt idx="1574">
                  <c:v>0.61182970291178762</c:v>
                </c:pt>
                <c:pt idx="1575">
                  <c:v>0.6124356288266749</c:v>
                </c:pt>
                <c:pt idx="1576">
                  <c:v>0.61302855288062663</c:v>
                </c:pt>
                <c:pt idx="1577">
                  <c:v>0.61360856776950923</c:v>
                </c:pt>
                <c:pt idx="1578">
                  <c:v>0.61415502897825802</c:v>
                </c:pt>
                <c:pt idx="1579">
                  <c:v>0.61466384041803368</c:v>
                </c:pt>
                <c:pt idx="1580">
                  <c:v>0.61515417653642668</c:v>
                </c:pt>
                <c:pt idx="1581">
                  <c:v>0.6156468290374103</c:v>
                </c:pt>
                <c:pt idx="1582">
                  <c:v>0.61614373480942064</c:v>
                </c:pt>
                <c:pt idx="1583">
                  <c:v>0.61663578512975425</c:v>
                </c:pt>
                <c:pt idx="1584">
                  <c:v>0.61713549281862834</c:v>
                </c:pt>
                <c:pt idx="1585">
                  <c:v>0.61762001508628128</c:v>
                </c:pt>
                <c:pt idx="1586">
                  <c:v>0.61808743591536375</c:v>
                </c:pt>
                <c:pt idx="1587">
                  <c:v>0.61855724369555209</c:v>
                </c:pt>
                <c:pt idx="1588">
                  <c:v>0.61906971332041127</c:v>
                </c:pt>
                <c:pt idx="1589">
                  <c:v>0.61960272666416005</c:v>
                </c:pt>
                <c:pt idx="1590">
                  <c:v>0.62015852931547633</c:v>
                </c:pt>
                <c:pt idx="1591">
                  <c:v>0.62075010347558834</c:v>
                </c:pt>
                <c:pt idx="1592">
                  <c:v>0.62131141759200503</c:v>
                </c:pt>
                <c:pt idx="1593">
                  <c:v>0.62185526471593466</c:v>
                </c:pt>
                <c:pt idx="1594">
                  <c:v>0.62240224821287538</c:v>
                </c:pt>
                <c:pt idx="1595">
                  <c:v>0.62295676766720531</c:v>
                </c:pt>
                <c:pt idx="1596">
                  <c:v>0.62355062140417539</c:v>
                </c:pt>
                <c:pt idx="1597">
                  <c:v>0.62420378058189796</c:v>
                </c:pt>
                <c:pt idx="1598">
                  <c:v>0.62488616377019091</c:v>
                </c:pt>
                <c:pt idx="1599">
                  <c:v>0.62558391648855272</c:v>
                </c:pt>
                <c:pt idx="1600">
                  <c:v>0.62629992954764757</c:v>
                </c:pt>
                <c:pt idx="1601">
                  <c:v>0.62700370464655031</c:v>
                </c:pt>
                <c:pt idx="1602">
                  <c:v>0.62770979156381868</c:v>
                </c:pt>
                <c:pt idx="1603">
                  <c:v>0.62839412090339763</c:v>
                </c:pt>
                <c:pt idx="1604">
                  <c:v>0.62906149035999137</c:v>
                </c:pt>
                <c:pt idx="1605">
                  <c:v>0.62971586012395131</c:v>
                </c:pt>
                <c:pt idx="1606">
                  <c:v>0.63033545906115196</c:v>
                </c:pt>
                <c:pt idx="1607">
                  <c:v>0.6309524244977226</c:v>
                </c:pt>
                <c:pt idx="1608">
                  <c:v>0.63161392386341764</c:v>
                </c:pt>
                <c:pt idx="1609">
                  <c:v>0.63228828971735729</c:v>
                </c:pt>
                <c:pt idx="1610">
                  <c:v>0.63296661662497833</c:v>
                </c:pt>
                <c:pt idx="1611">
                  <c:v>0.63365897260000936</c:v>
                </c:pt>
                <c:pt idx="1612">
                  <c:v>0.63434481115771391</c:v>
                </c:pt>
                <c:pt idx="1613">
                  <c:v>0.63503292806906864</c:v>
                </c:pt>
                <c:pt idx="1614">
                  <c:v>0.63571483268714468</c:v>
                </c:pt>
                <c:pt idx="1615">
                  <c:v>0.63642184658279366</c:v>
                </c:pt>
                <c:pt idx="1616">
                  <c:v>0.63710644449773002</c:v>
                </c:pt>
                <c:pt idx="1617">
                  <c:v>0.63777220591745543</c:v>
                </c:pt>
                <c:pt idx="1618">
                  <c:v>0.63843157868735367</c:v>
                </c:pt>
                <c:pt idx="1619">
                  <c:v>0.63906903143699534</c:v>
                </c:pt>
                <c:pt idx="1620">
                  <c:v>0.63971147520758465</c:v>
                </c:pt>
                <c:pt idx="1621">
                  <c:v>0.64034856716871735</c:v>
                </c:pt>
                <c:pt idx="1622">
                  <c:v>0.64099763303846968</c:v>
                </c:pt>
                <c:pt idx="1623">
                  <c:v>0.64167678525831429</c:v>
                </c:pt>
                <c:pt idx="1624">
                  <c:v>0.64237507739263999</c:v>
                </c:pt>
                <c:pt idx="1625">
                  <c:v>0.64310123591506763</c:v>
                </c:pt>
                <c:pt idx="1626">
                  <c:v>0.64384251829747863</c:v>
                </c:pt>
                <c:pt idx="1627">
                  <c:v>0.64456445497098702</c:v>
                </c:pt>
                <c:pt idx="1628">
                  <c:v>0.64525281060147366</c:v>
                </c:pt>
                <c:pt idx="1629">
                  <c:v>0.64595169504466166</c:v>
                </c:pt>
                <c:pt idx="1630">
                  <c:v>0.64664838224289867</c:v>
                </c:pt>
                <c:pt idx="1631">
                  <c:v>0.64731444971135499</c:v>
                </c:pt>
                <c:pt idx="1632">
                  <c:v>0.64796598469124367</c:v>
                </c:pt>
                <c:pt idx="1633">
                  <c:v>0.6485594146432726</c:v>
                </c:pt>
                <c:pt idx="1634">
                  <c:v>0.64905053157637604</c:v>
                </c:pt>
                <c:pt idx="1635">
                  <c:v>0.64949150273006973</c:v>
                </c:pt>
                <c:pt idx="1636">
                  <c:v>0.64991812814209471</c:v>
                </c:pt>
                <c:pt idx="1637">
                  <c:v>0.65030478479012566</c:v>
                </c:pt>
                <c:pt idx="1638">
                  <c:v>0.65064288605664133</c:v>
                </c:pt>
                <c:pt idx="1639">
                  <c:v>0.65096120756842668</c:v>
                </c:pt>
                <c:pt idx="1640">
                  <c:v>0.65122662289608169</c:v>
                </c:pt>
                <c:pt idx="1641">
                  <c:v>0.65145282302040508</c:v>
                </c:pt>
                <c:pt idx="1642">
                  <c:v>0.65168504152435336</c:v>
                </c:pt>
                <c:pt idx="1643">
                  <c:v>0.6519161841485398</c:v>
                </c:pt>
                <c:pt idx="1644">
                  <c:v>0.65217284816628196</c:v>
                </c:pt>
                <c:pt idx="1645">
                  <c:v>0.6524503562860291</c:v>
                </c:pt>
                <c:pt idx="1646">
                  <c:v>0.65275186236773031</c:v>
                </c:pt>
                <c:pt idx="1647">
                  <c:v>0.65307601488632372</c:v>
                </c:pt>
                <c:pt idx="1648">
                  <c:v>0.6534230341574917</c:v>
                </c:pt>
                <c:pt idx="1649">
                  <c:v>0.65379895590657811</c:v>
                </c:pt>
                <c:pt idx="1650">
                  <c:v>0.65422175212650757</c:v>
                </c:pt>
                <c:pt idx="1651">
                  <c:v>0.65469006925699469</c:v>
                </c:pt>
                <c:pt idx="1652">
                  <c:v>0.65520127574979237</c:v>
                </c:pt>
                <c:pt idx="1653">
                  <c:v>0.65573105938791532</c:v>
                </c:pt>
                <c:pt idx="1654">
                  <c:v>0.65621911050413795</c:v>
                </c:pt>
                <c:pt idx="1655">
                  <c:v>0.65663642835358738</c:v>
                </c:pt>
                <c:pt idx="1656">
                  <c:v>0.656990597645286</c:v>
                </c:pt>
                <c:pt idx="1657">
                  <c:v>0.65734279702233966</c:v>
                </c:pt>
                <c:pt idx="1658">
                  <c:v>0.65772321707472869</c:v>
                </c:pt>
                <c:pt idx="1659">
                  <c:v>0.6581387038218437</c:v>
                </c:pt>
                <c:pt idx="1660">
                  <c:v>0.658619939867511</c:v>
                </c:pt>
                <c:pt idx="1661">
                  <c:v>0.65910239733909737</c:v>
                </c:pt>
                <c:pt idx="1662">
                  <c:v>0.65951097266612602</c:v>
                </c:pt>
                <c:pt idx="1663">
                  <c:v>0.65990299190253632</c:v>
                </c:pt>
                <c:pt idx="1664">
                  <c:v>0.66032675130733398</c:v>
                </c:pt>
                <c:pt idx="1665">
                  <c:v>0.66073054736758696</c:v>
                </c:pt>
                <c:pt idx="1666">
                  <c:v>0.66112138277255894</c:v>
                </c:pt>
                <c:pt idx="1667">
                  <c:v>0.66150233899852695</c:v>
                </c:pt>
                <c:pt idx="1668">
                  <c:v>0.66181708724674504</c:v>
                </c:pt>
                <c:pt idx="1669">
                  <c:v>0.66204813978437471</c:v>
                </c:pt>
                <c:pt idx="1670">
                  <c:v>0.66228704631364732</c:v>
                </c:pt>
                <c:pt idx="1671">
                  <c:v>0.66255074199517605</c:v>
                </c:pt>
                <c:pt idx="1672">
                  <c:v>0.66285215714970069</c:v>
                </c:pt>
                <c:pt idx="1673">
                  <c:v>0.66323498180668039</c:v>
                </c:pt>
                <c:pt idx="1674">
                  <c:v>0.66364332974291029</c:v>
                </c:pt>
                <c:pt idx="1675">
                  <c:v>0.66404311064012134</c:v>
                </c:pt>
                <c:pt idx="1676">
                  <c:v>0.66442102271602232</c:v>
                </c:pt>
                <c:pt idx="1677">
                  <c:v>0.66475073226739834</c:v>
                </c:pt>
                <c:pt idx="1678">
                  <c:v>0.66505269710428638</c:v>
                </c:pt>
                <c:pt idx="1679">
                  <c:v>0.66534931484124604</c:v>
                </c:pt>
                <c:pt idx="1680">
                  <c:v>0.66560043255334789</c:v>
                </c:pt>
                <c:pt idx="1681">
                  <c:v>0.66582604325121097</c:v>
                </c:pt>
                <c:pt idx="1682">
                  <c:v>0.66598405057719601</c:v>
                </c:pt>
                <c:pt idx="1683">
                  <c:v>0.66605602954871301</c:v>
                </c:pt>
                <c:pt idx="1684">
                  <c:v>0.66611793356613191</c:v>
                </c:pt>
                <c:pt idx="1685">
                  <c:v>0.66620195016267603</c:v>
                </c:pt>
                <c:pt idx="1686">
                  <c:v>0.66632500119170102</c:v>
                </c:pt>
                <c:pt idx="1687">
                  <c:v>0.6664922768238517</c:v>
                </c:pt>
                <c:pt idx="1688">
                  <c:v>0.66672521710138</c:v>
                </c:pt>
                <c:pt idx="1689">
                  <c:v>0.66701176291159936</c:v>
                </c:pt>
                <c:pt idx="1690">
                  <c:v>0.66730473185485761</c:v>
                </c:pt>
                <c:pt idx="1691">
                  <c:v>0.66759528341283192</c:v>
                </c:pt>
                <c:pt idx="1692">
                  <c:v>0.66790109091846095</c:v>
                </c:pt>
                <c:pt idx="1693">
                  <c:v>0.66818120080659804</c:v>
                </c:pt>
                <c:pt idx="1694">
                  <c:v>0.66838911809388224</c:v>
                </c:pt>
                <c:pt idx="1695">
                  <c:v>0.66858329557117557</c:v>
                </c:pt>
                <c:pt idx="1696">
                  <c:v>0.66874525301082766</c:v>
                </c:pt>
                <c:pt idx="1697">
                  <c:v>0.66886066003209965</c:v>
                </c:pt>
                <c:pt idx="1698">
                  <c:v>0.66898487133876772</c:v>
                </c:pt>
                <c:pt idx="1699">
                  <c:v>0.66914153832928103</c:v>
                </c:pt>
                <c:pt idx="1700">
                  <c:v>0.66935310317322505</c:v>
                </c:pt>
                <c:pt idx="1701">
                  <c:v>0.6696489387782677</c:v>
                </c:pt>
                <c:pt idx="1702">
                  <c:v>0.67000161539718495</c:v>
                </c:pt>
                <c:pt idx="1703">
                  <c:v>0.67038907514345036</c:v>
                </c:pt>
                <c:pt idx="1704">
                  <c:v>0.67078268246441697</c:v>
                </c:pt>
                <c:pt idx="1705">
                  <c:v>0.67113393666489662</c:v>
                </c:pt>
                <c:pt idx="1706">
                  <c:v>0.67147691593462755</c:v>
                </c:pt>
                <c:pt idx="1707">
                  <c:v>0.67184379562145102</c:v>
                </c:pt>
                <c:pt idx="1708">
                  <c:v>0.67222158174973001</c:v>
                </c:pt>
                <c:pt idx="1709">
                  <c:v>0.67260645635266136</c:v>
                </c:pt>
                <c:pt idx="1710">
                  <c:v>0.6730392369042516</c:v>
                </c:pt>
                <c:pt idx="1711">
                  <c:v>0.67346899616785372</c:v>
                </c:pt>
                <c:pt idx="1712">
                  <c:v>0.67389222455163267</c:v>
                </c:pt>
                <c:pt idx="1713">
                  <c:v>0.6743461888162674</c:v>
                </c:pt>
                <c:pt idx="1714">
                  <c:v>0.67480802188022304</c:v>
                </c:pt>
                <c:pt idx="1715">
                  <c:v>0.67529207546621395</c:v>
                </c:pt>
                <c:pt idx="1716">
                  <c:v>0.67579797795115104</c:v>
                </c:pt>
                <c:pt idx="1717">
                  <c:v>0.67629917272549533</c:v>
                </c:pt>
                <c:pt idx="1718">
                  <c:v>0.67678504244917426</c:v>
                </c:pt>
                <c:pt idx="1719">
                  <c:v>0.6772273300142837</c:v>
                </c:pt>
                <c:pt idx="1720">
                  <c:v>0.67756970005746364</c:v>
                </c:pt>
                <c:pt idx="1721">
                  <c:v>0.67784684951275898</c:v>
                </c:pt>
                <c:pt idx="1722">
                  <c:v>0.678051685850663</c:v>
                </c:pt>
                <c:pt idx="1723">
                  <c:v>0.678202674022227</c:v>
                </c:pt>
                <c:pt idx="1724">
                  <c:v>0.67836287836044606</c:v>
                </c:pt>
                <c:pt idx="1725">
                  <c:v>0.6784695162633444</c:v>
                </c:pt>
                <c:pt idx="1726">
                  <c:v>0.67852350293008834</c:v>
                </c:pt>
                <c:pt idx="1727">
                  <c:v>0.67854205896287001</c:v>
                </c:pt>
                <c:pt idx="1728">
                  <c:v>0.67855007896830966</c:v>
                </c:pt>
                <c:pt idx="1729">
                  <c:v>0.67856108628920764</c:v>
                </c:pt>
                <c:pt idx="1730">
                  <c:v>0.67859421195255809</c:v>
                </c:pt>
                <c:pt idx="1731">
                  <c:v>0.67866077691609039</c:v>
                </c:pt>
                <c:pt idx="1732">
                  <c:v>0.67872357695798369</c:v>
                </c:pt>
                <c:pt idx="1733">
                  <c:v>0.67872938423624773</c:v>
                </c:pt>
                <c:pt idx="1734">
                  <c:v>0.6786867197233809</c:v>
                </c:pt>
                <c:pt idx="1735">
                  <c:v>0.678603585821692</c:v>
                </c:pt>
                <c:pt idx="1736">
                  <c:v>0.67846305807965768</c:v>
                </c:pt>
                <c:pt idx="1737">
                  <c:v>0.67824509302458402</c:v>
                </c:pt>
                <c:pt idx="1738">
                  <c:v>0.67801849944796722</c:v>
                </c:pt>
                <c:pt idx="1739">
                  <c:v>0.67781531656031946</c:v>
                </c:pt>
                <c:pt idx="1740">
                  <c:v>0.67760171607124864</c:v>
                </c:pt>
                <c:pt idx="1741">
                  <c:v>0.67740311717727897</c:v>
                </c:pt>
                <c:pt idx="1742">
                  <c:v>0.67720292455883369</c:v>
                </c:pt>
                <c:pt idx="1743">
                  <c:v>0.67694277746582998</c:v>
                </c:pt>
                <c:pt idx="1744">
                  <c:v>0.67663254390112826</c:v>
                </c:pt>
                <c:pt idx="1745">
                  <c:v>0.67627478378674011</c:v>
                </c:pt>
                <c:pt idx="1746">
                  <c:v>0.67588229978367398</c:v>
                </c:pt>
                <c:pt idx="1747">
                  <c:v>0.67545539951006806</c:v>
                </c:pt>
                <c:pt idx="1748">
                  <c:v>0.67499595407986934</c:v>
                </c:pt>
                <c:pt idx="1749">
                  <c:v>0.67449955369997883</c:v>
                </c:pt>
                <c:pt idx="1750">
                  <c:v>0.67397180798064404</c:v>
                </c:pt>
                <c:pt idx="1751">
                  <c:v>0.6734460983946704</c:v>
                </c:pt>
                <c:pt idx="1752">
                  <c:v>0.67292578943880665</c:v>
                </c:pt>
                <c:pt idx="1753">
                  <c:v>0.67242754974443775</c:v>
                </c:pt>
                <c:pt idx="1754">
                  <c:v>0.67195024529418934</c:v>
                </c:pt>
                <c:pt idx="1755">
                  <c:v>0.67149197650870007</c:v>
                </c:pt>
                <c:pt idx="1756">
                  <c:v>0.67106914816761487</c:v>
                </c:pt>
                <c:pt idx="1757">
                  <c:v>0.67068231753728025</c:v>
                </c:pt>
                <c:pt idx="1758">
                  <c:v>0.67031734536240073</c:v>
                </c:pt>
                <c:pt idx="1759">
                  <c:v>0.66998072563653965</c:v>
                </c:pt>
                <c:pt idx="1760">
                  <c:v>0.66964870137066834</c:v>
                </c:pt>
                <c:pt idx="1761">
                  <c:v>0.66923576030908272</c:v>
                </c:pt>
                <c:pt idx="1762">
                  <c:v>0.66873816754887294</c:v>
                </c:pt>
                <c:pt idx="1763">
                  <c:v>0.66819450080953635</c:v>
                </c:pt>
                <c:pt idx="1764">
                  <c:v>0.66759500544412631</c:v>
                </c:pt>
                <c:pt idx="1765">
                  <c:v>0.66698753855582071</c:v>
                </c:pt>
                <c:pt idx="1766">
                  <c:v>0.66641303359631066</c:v>
                </c:pt>
                <c:pt idx="1767">
                  <c:v>0.66588761921480977</c:v>
                </c:pt>
                <c:pt idx="1768">
                  <c:v>0.66537685657578127</c:v>
                </c:pt>
                <c:pt idx="1769">
                  <c:v>0.6648651654899721</c:v>
                </c:pt>
                <c:pt idx="1770">
                  <c:v>0.66432230711189455</c:v>
                </c:pt>
                <c:pt idx="1771">
                  <c:v>0.66368190854456433</c:v>
                </c:pt>
                <c:pt idx="1772">
                  <c:v>0.66302247520132462</c:v>
                </c:pt>
                <c:pt idx="1773">
                  <c:v>0.66237553594608867</c:v>
                </c:pt>
                <c:pt idx="1774">
                  <c:v>0.66177712652287268</c:v>
                </c:pt>
                <c:pt idx="1775">
                  <c:v>0.66127886483800136</c:v>
                </c:pt>
                <c:pt idx="1776">
                  <c:v>0.66078698724630935</c:v>
                </c:pt>
                <c:pt idx="1777">
                  <c:v>0.66028547869054133</c:v>
                </c:pt>
                <c:pt idx="1778">
                  <c:v>0.65976474010511066</c:v>
                </c:pt>
                <c:pt idx="1779">
                  <c:v>0.65921879730022093</c:v>
                </c:pt>
                <c:pt idx="1780">
                  <c:v>0.65868035776020262</c:v>
                </c:pt>
                <c:pt idx="1781">
                  <c:v>0.65813957481432339</c:v>
                </c:pt>
                <c:pt idx="1782">
                  <c:v>0.65762066846516565</c:v>
                </c:pt>
                <c:pt idx="1783">
                  <c:v>0.65711961606750802</c:v>
                </c:pt>
                <c:pt idx="1784">
                  <c:v>0.65664305045565563</c:v>
                </c:pt>
                <c:pt idx="1785">
                  <c:v>0.65623705333556936</c:v>
                </c:pt>
                <c:pt idx="1786">
                  <c:v>0.65586395077025605</c:v>
                </c:pt>
                <c:pt idx="1787">
                  <c:v>0.65549357627753368</c:v>
                </c:pt>
                <c:pt idx="1788">
                  <c:v>0.65512178210366467</c:v>
                </c:pt>
                <c:pt idx="1789">
                  <c:v>0.65469444685000167</c:v>
                </c:pt>
                <c:pt idx="1790">
                  <c:v>0.65417055529307599</c:v>
                </c:pt>
                <c:pt idx="1791">
                  <c:v>0.65359186801771696</c:v>
                </c:pt>
                <c:pt idx="1792">
                  <c:v>0.65296795997522072</c:v>
                </c:pt>
                <c:pt idx="1793">
                  <c:v>0.65229771877396636</c:v>
                </c:pt>
                <c:pt idx="1794">
                  <c:v>0.65163233834491308</c:v>
                </c:pt>
                <c:pt idx="1795">
                  <c:v>0.65092235361528139</c:v>
                </c:pt>
                <c:pt idx="1796">
                  <c:v>0.65016218570211004</c:v>
                </c:pt>
                <c:pt idx="1797">
                  <c:v>0.64934187053227743</c:v>
                </c:pt>
                <c:pt idx="1798">
                  <c:v>0.64842670809127867</c:v>
                </c:pt>
                <c:pt idx="1799">
                  <c:v>0.64742155634764831</c:v>
                </c:pt>
                <c:pt idx="1800">
                  <c:v>0.64642316545480571</c:v>
                </c:pt>
                <c:pt idx="1801">
                  <c:v>0.64549234890672469</c:v>
                </c:pt>
                <c:pt idx="1802">
                  <c:v>0.6446800203600157</c:v>
                </c:pt>
                <c:pt idx="1803">
                  <c:v>0.64400766717174029</c:v>
                </c:pt>
                <c:pt idx="1804">
                  <c:v>0.64338341464343363</c:v>
                </c:pt>
                <c:pt idx="1805">
                  <c:v>0.64272585791129633</c:v>
                </c:pt>
                <c:pt idx="1806">
                  <c:v>0.64210581885007001</c:v>
                </c:pt>
                <c:pt idx="1807">
                  <c:v>0.64150717656517131</c:v>
                </c:pt>
                <c:pt idx="1808">
                  <c:v>0.64101573265230194</c:v>
                </c:pt>
                <c:pt idx="1809">
                  <c:v>0.64071234606182126</c:v>
                </c:pt>
                <c:pt idx="1810">
                  <c:v>0.64056461873243842</c:v>
                </c:pt>
                <c:pt idx="1811">
                  <c:v>0.64059385039158601</c:v>
                </c:pt>
                <c:pt idx="1812">
                  <c:v>0.64077863289057702</c:v>
                </c:pt>
                <c:pt idx="1813">
                  <c:v>0.64109082458212574</c:v>
                </c:pt>
                <c:pt idx="1814">
                  <c:v>0.64152435664226637</c:v>
                </c:pt>
                <c:pt idx="1815">
                  <c:v>0.64201871364375662</c:v>
                </c:pt>
                <c:pt idx="1816">
                  <c:v>0.64255980814015368</c:v>
                </c:pt>
                <c:pt idx="1817">
                  <c:v>0.64314497341660137</c:v>
                </c:pt>
                <c:pt idx="1818">
                  <c:v>0.64371640966368704</c:v>
                </c:pt>
                <c:pt idx="1819">
                  <c:v>0.64428920601978001</c:v>
                </c:pt>
                <c:pt idx="1820">
                  <c:v>0.64486414925266233</c:v>
                </c:pt>
                <c:pt idx="1821">
                  <c:v>0.64541407006352902</c:v>
                </c:pt>
                <c:pt idx="1822">
                  <c:v>0.64595259631348634</c:v>
                </c:pt>
                <c:pt idx="1823">
                  <c:v>0.64644728139680774</c:v>
                </c:pt>
                <c:pt idx="1824">
                  <c:v>0.64685422164641426</c:v>
                </c:pt>
                <c:pt idx="1825">
                  <c:v>0.64716171132909661</c:v>
                </c:pt>
                <c:pt idx="1826">
                  <c:v>0.64734806427317704</c:v>
                </c:pt>
                <c:pt idx="1827">
                  <c:v>0.64747140528886138</c:v>
                </c:pt>
                <c:pt idx="1828">
                  <c:v>0.64760896713941329</c:v>
                </c:pt>
                <c:pt idx="1829">
                  <c:v>0.6477670202288297</c:v>
                </c:pt>
                <c:pt idx="1830">
                  <c:v>0.64796261520215792</c:v>
                </c:pt>
                <c:pt idx="1831">
                  <c:v>0.64813648314060568</c:v>
                </c:pt>
                <c:pt idx="1832">
                  <c:v>0.64817033881112396</c:v>
                </c:pt>
                <c:pt idx="1833">
                  <c:v>0.64809681649295259</c:v>
                </c:pt>
                <c:pt idx="1834">
                  <c:v>0.64797402025450135</c:v>
                </c:pt>
                <c:pt idx="1835">
                  <c:v>0.64782366058585827</c:v>
                </c:pt>
                <c:pt idx="1836">
                  <c:v>0.64768633305779133</c:v>
                </c:pt>
                <c:pt idx="1837">
                  <c:v>0.64757382113417394</c:v>
                </c:pt>
                <c:pt idx="1838">
                  <c:v>0.64738461486982535</c:v>
                </c:pt>
                <c:pt idx="1839">
                  <c:v>0.64714605848248397</c:v>
                </c:pt>
                <c:pt idx="1840">
                  <c:v>0.64689806215637136</c:v>
                </c:pt>
                <c:pt idx="1841">
                  <c:v>0.6466579399562199</c:v>
                </c:pt>
                <c:pt idx="1842">
                  <c:v>0.64652135696838997</c:v>
                </c:pt>
                <c:pt idx="1843">
                  <c:v>0.64642991180557929</c:v>
                </c:pt>
                <c:pt idx="1844">
                  <c:v>0.6463531901922247</c:v>
                </c:pt>
                <c:pt idx="1845">
                  <c:v>0.64626569788398802</c:v>
                </c:pt>
                <c:pt idx="1846">
                  <c:v>0.64610615728183396</c:v>
                </c:pt>
                <c:pt idx="1847">
                  <c:v>0.64592102887289637</c:v>
                </c:pt>
                <c:pt idx="1848">
                  <c:v>0.645698486637721</c:v>
                </c:pt>
                <c:pt idx="1849">
                  <c:v>0.64544120173167696</c:v>
                </c:pt>
                <c:pt idx="1850">
                  <c:v>0.64519690200173929</c:v>
                </c:pt>
                <c:pt idx="1851">
                  <c:v>0.64497974808359737</c:v>
                </c:pt>
                <c:pt idx="1852">
                  <c:v>0.64481626562855243</c:v>
                </c:pt>
                <c:pt idx="1853">
                  <c:v>0.64469336378746622</c:v>
                </c:pt>
                <c:pt idx="1854">
                  <c:v>0.64460450603124098</c:v>
                </c:pt>
                <c:pt idx="1855">
                  <c:v>0.64456225783015197</c:v>
                </c:pt>
                <c:pt idx="1856">
                  <c:v>0.64459474639880998</c:v>
                </c:pt>
                <c:pt idx="1857">
                  <c:v>0.64466613427868036</c:v>
                </c:pt>
                <c:pt idx="1858">
                  <c:v>0.64479053678525455</c:v>
                </c:pt>
                <c:pt idx="1859">
                  <c:v>0.64499516621108133</c:v>
                </c:pt>
                <c:pt idx="1860">
                  <c:v>0.64513666089703758</c:v>
                </c:pt>
                <c:pt idx="1861">
                  <c:v>0.6452878951344867</c:v>
                </c:pt>
                <c:pt idx="1862">
                  <c:v>0.6454150795267547</c:v>
                </c:pt>
                <c:pt idx="1863">
                  <c:v>0.64541811122853276</c:v>
                </c:pt>
                <c:pt idx="1864">
                  <c:v>0.64537913100092703</c:v>
                </c:pt>
                <c:pt idx="1865">
                  <c:v>0.6452968171914959</c:v>
                </c:pt>
                <c:pt idx="1866">
                  <c:v>0.64511931478997564</c:v>
                </c:pt>
                <c:pt idx="1867">
                  <c:v>0.64493066319796</c:v>
                </c:pt>
                <c:pt idx="1868">
                  <c:v>0.64476957935529999</c:v>
                </c:pt>
                <c:pt idx="1869">
                  <c:v>0.64452858079901076</c:v>
                </c:pt>
                <c:pt idx="1870">
                  <c:v>0.64427699692641704</c:v>
                </c:pt>
                <c:pt idx="1871">
                  <c:v>0.64398011787300202</c:v>
                </c:pt>
                <c:pt idx="1872">
                  <c:v>0.6435467321159033</c:v>
                </c:pt>
                <c:pt idx="1873">
                  <c:v>0.64309192086323497</c:v>
                </c:pt>
                <c:pt idx="1874">
                  <c:v>0.64253918387275288</c:v>
                </c:pt>
                <c:pt idx="1875">
                  <c:v>0.64187136449623305</c:v>
                </c:pt>
                <c:pt idx="1876">
                  <c:v>0.64120488721671931</c:v>
                </c:pt>
                <c:pt idx="1877">
                  <c:v>0.64049063658629557</c:v>
                </c:pt>
                <c:pt idx="1878">
                  <c:v>0.63977246429450296</c:v>
                </c:pt>
                <c:pt idx="1879">
                  <c:v>0.639109356210108</c:v>
                </c:pt>
                <c:pt idx="1880">
                  <c:v>0.63845740503835402</c:v>
                </c:pt>
                <c:pt idx="1881">
                  <c:v>0.63782713727196072</c:v>
                </c:pt>
                <c:pt idx="1882">
                  <c:v>0.63718328094387788</c:v>
                </c:pt>
                <c:pt idx="1883">
                  <c:v>0.63651721994737309</c:v>
                </c:pt>
                <c:pt idx="1884">
                  <c:v>0.63587019437279335</c:v>
                </c:pt>
                <c:pt idx="1885">
                  <c:v>0.63522095213005436</c:v>
                </c:pt>
                <c:pt idx="1886">
                  <c:v>0.63451156617317495</c:v>
                </c:pt>
                <c:pt idx="1887">
                  <c:v>0.63385796049648702</c:v>
                </c:pt>
                <c:pt idx="1888">
                  <c:v>0.6331949347100756</c:v>
                </c:pt>
                <c:pt idx="1889">
                  <c:v>0.63254002157203837</c:v>
                </c:pt>
                <c:pt idx="1890">
                  <c:v>0.63197857156980297</c:v>
                </c:pt>
                <c:pt idx="1891">
                  <c:v>0.63139660347102933</c:v>
                </c:pt>
                <c:pt idx="1892">
                  <c:v>0.63086185533038297</c:v>
                </c:pt>
                <c:pt idx="1893">
                  <c:v>0.63042130921252537</c:v>
                </c:pt>
                <c:pt idx="1894">
                  <c:v>0.630002582652612</c:v>
                </c:pt>
                <c:pt idx="1895">
                  <c:v>0.62959462228052721</c:v>
                </c:pt>
                <c:pt idx="1896">
                  <c:v>0.62920160968438366</c:v>
                </c:pt>
                <c:pt idx="1897">
                  <c:v>0.6287721737048918</c:v>
                </c:pt>
                <c:pt idx="1898">
                  <c:v>0.62833611886704299</c:v>
                </c:pt>
                <c:pt idx="1899">
                  <c:v>0.62797047480498625</c:v>
                </c:pt>
                <c:pt idx="1900">
                  <c:v>0.62764235384781097</c:v>
                </c:pt>
                <c:pt idx="1901">
                  <c:v>0.62737436255262569</c:v>
                </c:pt>
                <c:pt idx="1902">
                  <c:v>0.62713525993691066</c:v>
                </c:pt>
                <c:pt idx="1903">
                  <c:v>0.62686072125090098</c:v>
                </c:pt>
                <c:pt idx="1904">
                  <c:v>0.62659488304362199</c:v>
                </c:pt>
                <c:pt idx="1905">
                  <c:v>0.62639984120504399</c:v>
                </c:pt>
                <c:pt idx="1906">
                  <c:v>0.62623331565180473</c:v>
                </c:pt>
                <c:pt idx="1907">
                  <c:v>0.62613983596746936</c:v>
                </c:pt>
                <c:pt idx="1908">
                  <c:v>0.62615612169818569</c:v>
                </c:pt>
                <c:pt idx="1909">
                  <c:v>0.62616274276204109</c:v>
                </c:pt>
                <c:pt idx="1910">
                  <c:v>0.62617701142510229</c:v>
                </c:pt>
                <c:pt idx="1911">
                  <c:v>0.62611124352171998</c:v>
                </c:pt>
                <c:pt idx="1912">
                  <c:v>0.62589691031711558</c:v>
                </c:pt>
                <c:pt idx="1913">
                  <c:v>0.62556979032265192</c:v>
                </c:pt>
                <c:pt idx="1914">
                  <c:v>0.62506381154024471</c:v>
                </c:pt>
                <c:pt idx="1915">
                  <c:v>0.62442303445671066</c:v>
                </c:pt>
                <c:pt idx="1916">
                  <c:v>0.62379237174433266</c:v>
                </c:pt>
                <c:pt idx="1917">
                  <c:v>0.62313582872811801</c:v>
                </c:pt>
                <c:pt idx="1918">
                  <c:v>0.62259482484493633</c:v>
                </c:pt>
                <c:pt idx="1919">
                  <c:v>0.62214164616123391</c:v>
                </c:pt>
                <c:pt idx="1920">
                  <c:v>0.62172337539303468</c:v>
                </c:pt>
                <c:pt idx="1921">
                  <c:v>0.62140127202166762</c:v>
                </c:pt>
                <c:pt idx="1922">
                  <c:v>0.62108210764611826</c:v>
                </c:pt>
                <c:pt idx="1923">
                  <c:v>0.62077062023358831</c:v>
                </c:pt>
                <c:pt idx="1924">
                  <c:v>0.6204885273812103</c:v>
                </c:pt>
                <c:pt idx="1925">
                  <c:v>0.62021786151264335</c:v>
                </c:pt>
                <c:pt idx="1926">
                  <c:v>0.61998183834110498</c:v>
                </c:pt>
                <c:pt idx="1927">
                  <c:v>0.61982374801939166</c:v>
                </c:pt>
                <c:pt idx="1928">
                  <c:v>0.61966481235813498</c:v>
                </c:pt>
                <c:pt idx="1929">
                  <c:v>0.61947830149970706</c:v>
                </c:pt>
                <c:pt idx="1930">
                  <c:v>0.61931573690296171</c:v>
                </c:pt>
                <c:pt idx="1931">
                  <c:v>0.61916521701238503</c:v>
                </c:pt>
                <c:pt idx="1932">
                  <c:v>0.61907258635793994</c:v>
                </c:pt>
                <c:pt idx="1933">
                  <c:v>0.61906959813169238</c:v>
                </c:pt>
                <c:pt idx="1934">
                  <c:v>0.61914078057753041</c:v>
                </c:pt>
                <c:pt idx="1935">
                  <c:v>0.61924435672811595</c:v>
                </c:pt>
                <c:pt idx="1936">
                  <c:v>0.61941747553671833</c:v>
                </c:pt>
                <c:pt idx="1937">
                  <c:v>0.61962290719948498</c:v>
                </c:pt>
                <c:pt idx="1938">
                  <c:v>0.61979464819291641</c:v>
                </c:pt>
                <c:pt idx="1939">
                  <c:v>0.61996808775571088</c:v>
                </c:pt>
                <c:pt idx="1940">
                  <c:v>0.62006243895433399</c:v>
                </c:pt>
                <c:pt idx="1941">
                  <c:v>0.62012353732185199</c:v>
                </c:pt>
                <c:pt idx="1942">
                  <c:v>0.62014700993847294</c:v>
                </c:pt>
                <c:pt idx="1943">
                  <c:v>0.62004434868359493</c:v>
                </c:pt>
                <c:pt idx="1944">
                  <c:v>0.6199842403078567</c:v>
                </c:pt>
                <c:pt idx="1945">
                  <c:v>0.6200517016683923</c:v>
                </c:pt>
                <c:pt idx="1946">
                  <c:v>0.62024742312568304</c:v>
                </c:pt>
                <c:pt idx="1947">
                  <c:v>0.6207247350611973</c:v>
                </c:pt>
                <c:pt idx="1948">
                  <c:v>0.62131130844148474</c:v>
                </c:pt>
                <c:pt idx="1949">
                  <c:v>0.62188775487603098</c:v>
                </c:pt>
                <c:pt idx="1950">
                  <c:v>0.62254846013112031</c:v>
                </c:pt>
                <c:pt idx="1951">
                  <c:v>0.62325592383679063</c:v>
                </c:pt>
                <c:pt idx="1952">
                  <c:v>0.62400838191977759</c:v>
                </c:pt>
                <c:pt idx="1953">
                  <c:v>0.62486695768998424</c:v>
                </c:pt>
                <c:pt idx="1954">
                  <c:v>0.62573292374529099</c:v>
                </c:pt>
                <c:pt idx="1955">
                  <c:v>0.62653071974085339</c:v>
                </c:pt>
                <c:pt idx="1956">
                  <c:v>0.62730012450962469</c:v>
                </c:pt>
                <c:pt idx="1957">
                  <c:v>0.62793005650712075</c:v>
                </c:pt>
                <c:pt idx="1958">
                  <c:v>0.62858881881037532</c:v>
                </c:pt>
                <c:pt idx="1959">
                  <c:v>0.62939157821067571</c:v>
                </c:pt>
                <c:pt idx="1960">
                  <c:v>0.63026201479777699</c:v>
                </c:pt>
                <c:pt idx="1961">
                  <c:v>0.63129746647876728</c:v>
                </c:pt>
                <c:pt idx="1962">
                  <c:v>0.63235092849622643</c:v>
                </c:pt>
                <c:pt idx="1963">
                  <c:v>0.63328317987456695</c:v>
                </c:pt>
                <c:pt idx="1964">
                  <c:v>0.63412030865275237</c:v>
                </c:pt>
                <c:pt idx="1965">
                  <c:v>0.63486692096350428</c:v>
                </c:pt>
                <c:pt idx="1966">
                  <c:v>0.63550807335339232</c:v>
                </c:pt>
                <c:pt idx="1967">
                  <c:v>0.63608354566093872</c:v>
                </c:pt>
                <c:pt idx="1968">
                  <c:v>0.63661473050976503</c:v>
                </c:pt>
                <c:pt idx="1969">
                  <c:v>0.63703194383687201</c:v>
                </c:pt>
                <c:pt idx="1970">
                  <c:v>0.63728815584828225</c:v>
                </c:pt>
                <c:pt idx="1971">
                  <c:v>0.63730605064452994</c:v>
                </c:pt>
                <c:pt idx="1972">
                  <c:v>0.63717720820280799</c:v>
                </c:pt>
                <c:pt idx="1973">
                  <c:v>0.6371149514313853</c:v>
                </c:pt>
                <c:pt idx="1974">
                  <c:v>0.63712685303185834</c:v>
                </c:pt>
                <c:pt idx="1975">
                  <c:v>0.63728985915691694</c:v>
                </c:pt>
                <c:pt idx="1976">
                  <c:v>0.63763602754082094</c:v>
                </c:pt>
                <c:pt idx="1977">
                  <c:v>0.6378725508731371</c:v>
                </c:pt>
                <c:pt idx="1978">
                  <c:v>0.63796904021819401</c:v>
                </c:pt>
                <c:pt idx="1979">
                  <c:v>0.63798050310362431</c:v>
                </c:pt>
                <c:pt idx="1980">
                  <c:v>0.63787153106229999</c:v>
                </c:pt>
                <c:pt idx="1981">
                  <c:v>0.63763597418582429</c:v>
                </c:pt>
                <c:pt idx="1982">
                  <c:v>0.63738433821431861</c:v>
                </c:pt>
                <c:pt idx="1983">
                  <c:v>0.63714681135410167</c:v>
                </c:pt>
                <c:pt idx="1984">
                  <c:v>0.63675058481703606</c:v>
                </c:pt>
                <c:pt idx="1985">
                  <c:v>0.636420802606386</c:v>
                </c:pt>
                <c:pt idx="1986">
                  <c:v>0.6361780186571323</c:v>
                </c:pt>
                <c:pt idx="1987">
                  <c:v>0.6359384195898744</c:v>
                </c:pt>
                <c:pt idx="1988">
                  <c:v>0.63578758366655563</c:v>
                </c:pt>
                <c:pt idx="1989">
                  <c:v>0.63571917221063767</c:v>
                </c:pt>
                <c:pt idx="1990">
                  <c:v>0.63570773529390878</c:v>
                </c:pt>
                <c:pt idx="1991">
                  <c:v>0.63566817627188366</c:v>
                </c:pt>
                <c:pt idx="1992">
                  <c:v>0.63566495293379965</c:v>
                </c:pt>
                <c:pt idx="1993">
                  <c:v>0.6356930317622943</c:v>
                </c:pt>
                <c:pt idx="1994">
                  <c:v>0.6356998542006761</c:v>
                </c:pt>
                <c:pt idx="1995">
                  <c:v>0.6356990332610567</c:v>
                </c:pt>
                <c:pt idx="1996">
                  <c:v>0.63574004565512732</c:v>
                </c:pt>
                <c:pt idx="1997">
                  <c:v>0.63560884652750571</c:v>
                </c:pt>
                <c:pt idx="1998">
                  <c:v>0.63526154368582899</c:v>
                </c:pt>
                <c:pt idx="1999">
                  <c:v>0.63477850681931391</c:v>
                </c:pt>
                <c:pt idx="2000">
                  <c:v>0.63414222000636078</c:v>
                </c:pt>
                <c:pt idx="2001">
                  <c:v>0.63358167978394608</c:v>
                </c:pt>
                <c:pt idx="2002">
                  <c:v>0.63308464430568334</c:v>
                </c:pt>
                <c:pt idx="2003">
                  <c:v>0.63262968762022698</c:v>
                </c:pt>
                <c:pt idx="2004">
                  <c:v>0.63207522847512398</c:v>
                </c:pt>
                <c:pt idx="2005">
                  <c:v>0.63133538467325934</c:v>
                </c:pt>
                <c:pt idx="2006">
                  <c:v>0.63051445206354639</c:v>
                </c:pt>
                <c:pt idx="2007">
                  <c:v>0.62964880391479638</c:v>
                </c:pt>
                <c:pt idx="2008">
                  <c:v>0.62889890198941734</c:v>
                </c:pt>
                <c:pt idx="2009">
                  <c:v>0.62834929607410739</c:v>
                </c:pt>
                <c:pt idx="2010">
                  <c:v>0.62785434474765034</c:v>
                </c:pt>
                <c:pt idx="2011">
                  <c:v>0.62744835515613839</c:v>
                </c:pt>
                <c:pt idx="2012">
                  <c:v>0.62704947264328403</c:v>
                </c:pt>
                <c:pt idx="2013">
                  <c:v>0.62646151091986935</c:v>
                </c:pt>
                <c:pt idx="2014">
                  <c:v>0.62606214730331766</c:v>
                </c:pt>
                <c:pt idx="2015">
                  <c:v>0.62579191312532934</c:v>
                </c:pt>
                <c:pt idx="2016">
                  <c:v>0.62558755379743369</c:v>
                </c:pt>
                <c:pt idx="2017">
                  <c:v>0.62575987554863333</c:v>
                </c:pt>
                <c:pt idx="2018">
                  <c:v>0.62606464988358701</c:v>
                </c:pt>
                <c:pt idx="2019">
                  <c:v>0.62632511719125628</c:v>
                </c:pt>
                <c:pt idx="2020">
                  <c:v>0.62652967834911399</c:v>
                </c:pt>
                <c:pt idx="2021">
                  <c:v>0.62654546824345669</c:v>
                </c:pt>
                <c:pt idx="2022">
                  <c:v>0.62640668082069595</c:v>
                </c:pt>
                <c:pt idx="2023">
                  <c:v>0.62614049203808297</c:v>
                </c:pt>
                <c:pt idx="2024">
                  <c:v>0.62568103223906302</c:v>
                </c:pt>
                <c:pt idx="2025">
                  <c:v>0.62511792492831197</c:v>
                </c:pt>
                <c:pt idx="2026">
                  <c:v>0.62435982261292</c:v>
                </c:pt>
                <c:pt idx="2027">
                  <c:v>0.62330919461482204</c:v>
                </c:pt>
                <c:pt idx="2028">
                  <c:v>0.62223204387589304</c:v>
                </c:pt>
                <c:pt idx="2029">
                  <c:v>0.62113304725606999</c:v>
                </c:pt>
                <c:pt idx="2030">
                  <c:v>0.6197935719134674</c:v>
                </c:pt>
                <c:pt idx="2031">
                  <c:v>0.61849383086169274</c:v>
                </c:pt>
                <c:pt idx="2032">
                  <c:v>0.61720432227579136</c:v>
                </c:pt>
                <c:pt idx="2033">
                  <c:v>0.61581779355180977</c:v>
                </c:pt>
                <c:pt idx="2034">
                  <c:v>0.61490466732369631</c:v>
                </c:pt>
                <c:pt idx="2035">
                  <c:v>0.61443434733376334</c:v>
                </c:pt>
                <c:pt idx="2036">
                  <c:v>0.61412941057918402</c:v>
                </c:pt>
                <c:pt idx="2037">
                  <c:v>0.61387846029511539</c:v>
                </c:pt>
                <c:pt idx="2038">
                  <c:v>0.61345185309905792</c:v>
                </c:pt>
                <c:pt idx="2039">
                  <c:v>0.61260655342133497</c:v>
                </c:pt>
                <c:pt idx="2040">
                  <c:v>0.61177180669619069</c:v>
                </c:pt>
                <c:pt idx="2041">
                  <c:v>0.61094761292362598</c:v>
                </c:pt>
                <c:pt idx="2042">
                  <c:v>0.61013397210364106</c:v>
                </c:pt>
                <c:pt idx="2043">
                  <c:v>0.60933088423623494</c:v>
                </c:pt>
                <c:pt idx="2044">
                  <c:v>0.60853834932140805</c:v>
                </c:pt>
                <c:pt idx="2045">
                  <c:v>0.60775636735916028</c:v>
                </c:pt>
                <c:pt idx="2046">
                  <c:v>0.60698493834949208</c:v>
                </c:pt>
                <c:pt idx="2047">
                  <c:v>0.60622406229240255</c:v>
                </c:pt>
                <c:pt idx="2048">
                  <c:v>0.60547373918789293</c:v>
                </c:pt>
                <c:pt idx="2049">
                  <c:v>0.60473396903596299</c:v>
                </c:pt>
                <c:pt idx="2050">
                  <c:v>0.60400475183661162</c:v>
                </c:pt>
                <c:pt idx="2051">
                  <c:v>0.60328608758983959</c:v>
                </c:pt>
                <c:pt idx="2052">
                  <c:v>0.60257797629564669</c:v>
                </c:pt>
              </c:numCache>
            </c:numRef>
          </c:yVal>
          <c:smooth val="1"/>
          <c:extLst>
            <c:ext xmlns:c16="http://schemas.microsoft.com/office/drawing/2014/chart" uri="{C3380CC4-5D6E-409C-BE32-E72D297353CC}">
              <c16:uniqueId val="{00000004-BB67-4E15-96A4-0120538FD0AE}"/>
            </c:ext>
          </c:extLst>
        </c:ser>
        <c:ser>
          <c:idx val="5"/>
          <c:order val="5"/>
          <c:tx>
            <c:strRef>
              <c:f>'[Copy of asd_vs_sp_NEW .xlsx]sp average '!$F$1</c:f>
              <c:strCache>
                <c:ptCount val="1"/>
                <c:pt idx="0">
                  <c:v>beit_yanai</c:v>
                </c:pt>
              </c:strCache>
            </c:strRef>
          </c:tx>
          <c:spPr>
            <a:ln w="15875" cap="rnd">
              <a:solidFill>
                <a:srgbClr val="0070C0"/>
              </a:solidFill>
              <a:round/>
            </a:ln>
            <a:effectLst/>
          </c:spPr>
          <c:marker>
            <c:symbol val="none"/>
          </c:marker>
          <c:xVal>
            <c:numRef>
              <c:f>'[Copy of asd_vs_sp_NEW .xlsx]sp average '!$A$2:$A$2054</c:f>
              <c:numCache>
                <c:formatCode>General</c:formatCode>
                <c:ptCount val="2053"/>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1001</c:v>
                </c:pt>
                <c:pt idx="603">
                  <c:v>1002</c:v>
                </c:pt>
                <c:pt idx="604">
                  <c:v>1003</c:v>
                </c:pt>
                <c:pt idx="605">
                  <c:v>1004</c:v>
                </c:pt>
                <c:pt idx="606">
                  <c:v>1005</c:v>
                </c:pt>
                <c:pt idx="607">
                  <c:v>1006</c:v>
                </c:pt>
                <c:pt idx="608">
                  <c:v>1007</c:v>
                </c:pt>
                <c:pt idx="609">
                  <c:v>1008</c:v>
                </c:pt>
                <c:pt idx="610">
                  <c:v>1009</c:v>
                </c:pt>
                <c:pt idx="611">
                  <c:v>1010</c:v>
                </c:pt>
                <c:pt idx="612">
                  <c:v>1011</c:v>
                </c:pt>
                <c:pt idx="613">
                  <c:v>1012</c:v>
                </c:pt>
                <c:pt idx="614">
                  <c:v>1013</c:v>
                </c:pt>
                <c:pt idx="615">
                  <c:v>1014</c:v>
                </c:pt>
                <c:pt idx="616">
                  <c:v>1015</c:v>
                </c:pt>
                <c:pt idx="617">
                  <c:v>1016</c:v>
                </c:pt>
                <c:pt idx="618">
                  <c:v>1017</c:v>
                </c:pt>
                <c:pt idx="619">
                  <c:v>1018</c:v>
                </c:pt>
                <c:pt idx="620">
                  <c:v>1019</c:v>
                </c:pt>
                <c:pt idx="621">
                  <c:v>1020</c:v>
                </c:pt>
                <c:pt idx="622">
                  <c:v>1021</c:v>
                </c:pt>
                <c:pt idx="623">
                  <c:v>1022</c:v>
                </c:pt>
                <c:pt idx="624">
                  <c:v>1023</c:v>
                </c:pt>
                <c:pt idx="625">
                  <c:v>1024</c:v>
                </c:pt>
                <c:pt idx="626">
                  <c:v>1025</c:v>
                </c:pt>
                <c:pt idx="627">
                  <c:v>1026</c:v>
                </c:pt>
                <c:pt idx="628">
                  <c:v>1027</c:v>
                </c:pt>
                <c:pt idx="629">
                  <c:v>1028</c:v>
                </c:pt>
                <c:pt idx="630">
                  <c:v>1029</c:v>
                </c:pt>
                <c:pt idx="631">
                  <c:v>1030</c:v>
                </c:pt>
                <c:pt idx="632">
                  <c:v>1031</c:v>
                </c:pt>
                <c:pt idx="633">
                  <c:v>1032</c:v>
                </c:pt>
                <c:pt idx="634">
                  <c:v>1033</c:v>
                </c:pt>
                <c:pt idx="635">
                  <c:v>1034</c:v>
                </c:pt>
                <c:pt idx="636">
                  <c:v>1035</c:v>
                </c:pt>
                <c:pt idx="637">
                  <c:v>1036</c:v>
                </c:pt>
                <c:pt idx="638">
                  <c:v>1037</c:v>
                </c:pt>
                <c:pt idx="639">
                  <c:v>1038</c:v>
                </c:pt>
                <c:pt idx="640">
                  <c:v>1039</c:v>
                </c:pt>
                <c:pt idx="641">
                  <c:v>1040</c:v>
                </c:pt>
                <c:pt idx="642">
                  <c:v>1041</c:v>
                </c:pt>
                <c:pt idx="643">
                  <c:v>1042</c:v>
                </c:pt>
                <c:pt idx="644">
                  <c:v>1043</c:v>
                </c:pt>
                <c:pt idx="645">
                  <c:v>1044</c:v>
                </c:pt>
                <c:pt idx="646">
                  <c:v>1045</c:v>
                </c:pt>
                <c:pt idx="647">
                  <c:v>1046</c:v>
                </c:pt>
                <c:pt idx="648">
                  <c:v>1047</c:v>
                </c:pt>
                <c:pt idx="649">
                  <c:v>1048</c:v>
                </c:pt>
                <c:pt idx="650">
                  <c:v>1049</c:v>
                </c:pt>
                <c:pt idx="651">
                  <c:v>1050</c:v>
                </c:pt>
                <c:pt idx="652">
                  <c:v>1051</c:v>
                </c:pt>
                <c:pt idx="653">
                  <c:v>1052</c:v>
                </c:pt>
                <c:pt idx="654">
                  <c:v>1053</c:v>
                </c:pt>
                <c:pt idx="655">
                  <c:v>1054</c:v>
                </c:pt>
                <c:pt idx="656">
                  <c:v>1055</c:v>
                </c:pt>
                <c:pt idx="657">
                  <c:v>1056</c:v>
                </c:pt>
                <c:pt idx="658">
                  <c:v>1057</c:v>
                </c:pt>
                <c:pt idx="659">
                  <c:v>1058</c:v>
                </c:pt>
                <c:pt idx="660">
                  <c:v>1059</c:v>
                </c:pt>
                <c:pt idx="661">
                  <c:v>1060</c:v>
                </c:pt>
                <c:pt idx="662">
                  <c:v>1061</c:v>
                </c:pt>
                <c:pt idx="663">
                  <c:v>1062</c:v>
                </c:pt>
                <c:pt idx="664">
                  <c:v>1063</c:v>
                </c:pt>
                <c:pt idx="665">
                  <c:v>1064</c:v>
                </c:pt>
                <c:pt idx="666">
                  <c:v>1065</c:v>
                </c:pt>
                <c:pt idx="667">
                  <c:v>1066</c:v>
                </c:pt>
                <c:pt idx="668">
                  <c:v>1067</c:v>
                </c:pt>
                <c:pt idx="669">
                  <c:v>1068</c:v>
                </c:pt>
                <c:pt idx="670">
                  <c:v>1069</c:v>
                </c:pt>
                <c:pt idx="671">
                  <c:v>1070</c:v>
                </c:pt>
                <c:pt idx="672">
                  <c:v>1071</c:v>
                </c:pt>
                <c:pt idx="673">
                  <c:v>1072</c:v>
                </c:pt>
                <c:pt idx="674">
                  <c:v>1073</c:v>
                </c:pt>
                <c:pt idx="675">
                  <c:v>1074</c:v>
                </c:pt>
                <c:pt idx="676">
                  <c:v>1075</c:v>
                </c:pt>
                <c:pt idx="677">
                  <c:v>1076</c:v>
                </c:pt>
                <c:pt idx="678">
                  <c:v>1077</c:v>
                </c:pt>
                <c:pt idx="679">
                  <c:v>1078</c:v>
                </c:pt>
                <c:pt idx="680">
                  <c:v>1079</c:v>
                </c:pt>
                <c:pt idx="681">
                  <c:v>1080</c:v>
                </c:pt>
                <c:pt idx="682">
                  <c:v>1081</c:v>
                </c:pt>
                <c:pt idx="683">
                  <c:v>1082</c:v>
                </c:pt>
                <c:pt idx="684">
                  <c:v>1083</c:v>
                </c:pt>
                <c:pt idx="685">
                  <c:v>1084</c:v>
                </c:pt>
                <c:pt idx="686">
                  <c:v>1085</c:v>
                </c:pt>
                <c:pt idx="687">
                  <c:v>1086</c:v>
                </c:pt>
                <c:pt idx="688">
                  <c:v>1087</c:v>
                </c:pt>
                <c:pt idx="689">
                  <c:v>1088</c:v>
                </c:pt>
                <c:pt idx="690">
                  <c:v>1089</c:v>
                </c:pt>
                <c:pt idx="691">
                  <c:v>1090</c:v>
                </c:pt>
                <c:pt idx="692">
                  <c:v>1091</c:v>
                </c:pt>
                <c:pt idx="693">
                  <c:v>1092</c:v>
                </c:pt>
                <c:pt idx="694">
                  <c:v>1093</c:v>
                </c:pt>
                <c:pt idx="695">
                  <c:v>1094</c:v>
                </c:pt>
                <c:pt idx="696">
                  <c:v>1095</c:v>
                </c:pt>
                <c:pt idx="697">
                  <c:v>1096</c:v>
                </c:pt>
                <c:pt idx="698">
                  <c:v>1097</c:v>
                </c:pt>
                <c:pt idx="699">
                  <c:v>1098</c:v>
                </c:pt>
                <c:pt idx="700">
                  <c:v>1099</c:v>
                </c:pt>
                <c:pt idx="701">
                  <c:v>1100</c:v>
                </c:pt>
                <c:pt idx="702">
                  <c:v>1101</c:v>
                </c:pt>
                <c:pt idx="703">
                  <c:v>1102</c:v>
                </c:pt>
                <c:pt idx="704">
                  <c:v>1103</c:v>
                </c:pt>
                <c:pt idx="705">
                  <c:v>1104</c:v>
                </c:pt>
                <c:pt idx="706">
                  <c:v>1105</c:v>
                </c:pt>
                <c:pt idx="707">
                  <c:v>1106</c:v>
                </c:pt>
                <c:pt idx="708">
                  <c:v>1107</c:v>
                </c:pt>
                <c:pt idx="709">
                  <c:v>1108</c:v>
                </c:pt>
                <c:pt idx="710">
                  <c:v>1109</c:v>
                </c:pt>
                <c:pt idx="711">
                  <c:v>1110</c:v>
                </c:pt>
                <c:pt idx="712">
                  <c:v>1111</c:v>
                </c:pt>
                <c:pt idx="713">
                  <c:v>1112</c:v>
                </c:pt>
                <c:pt idx="714">
                  <c:v>1113</c:v>
                </c:pt>
                <c:pt idx="715">
                  <c:v>1114</c:v>
                </c:pt>
                <c:pt idx="716">
                  <c:v>1115</c:v>
                </c:pt>
                <c:pt idx="717">
                  <c:v>1116</c:v>
                </c:pt>
                <c:pt idx="718">
                  <c:v>1117</c:v>
                </c:pt>
                <c:pt idx="719">
                  <c:v>1118</c:v>
                </c:pt>
                <c:pt idx="720">
                  <c:v>1119</c:v>
                </c:pt>
                <c:pt idx="721">
                  <c:v>1120</c:v>
                </c:pt>
                <c:pt idx="722">
                  <c:v>1121</c:v>
                </c:pt>
                <c:pt idx="723">
                  <c:v>1122</c:v>
                </c:pt>
                <c:pt idx="724">
                  <c:v>1123</c:v>
                </c:pt>
                <c:pt idx="725">
                  <c:v>1124</c:v>
                </c:pt>
                <c:pt idx="726">
                  <c:v>1125</c:v>
                </c:pt>
                <c:pt idx="727">
                  <c:v>1126</c:v>
                </c:pt>
                <c:pt idx="728">
                  <c:v>1127</c:v>
                </c:pt>
                <c:pt idx="729">
                  <c:v>1128</c:v>
                </c:pt>
                <c:pt idx="730">
                  <c:v>1129</c:v>
                </c:pt>
                <c:pt idx="731">
                  <c:v>1130</c:v>
                </c:pt>
                <c:pt idx="732">
                  <c:v>1131</c:v>
                </c:pt>
                <c:pt idx="733">
                  <c:v>1132</c:v>
                </c:pt>
                <c:pt idx="734">
                  <c:v>1133</c:v>
                </c:pt>
                <c:pt idx="735">
                  <c:v>1134</c:v>
                </c:pt>
                <c:pt idx="736">
                  <c:v>1135</c:v>
                </c:pt>
                <c:pt idx="737">
                  <c:v>1136</c:v>
                </c:pt>
                <c:pt idx="738">
                  <c:v>1137</c:v>
                </c:pt>
                <c:pt idx="739">
                  <c:v>1138</c:v>
                </c:pt>
                <c:pt idx="740">
                  <c:v>1139</c:v>
                </c:pt>
                <c:pt idx="741">
                  <c:v>1140</c:v>
                </c:pt>
                <c:pt idx="742">
                  <c:v>1141</c:v>
                </c:pt>
                <c:pt idx="743">
                  <c:v>1142</c:v>
                </c:pt>
                <c:pt idx="744">
                  <c:v>1143</c:v>
                </c:pt>
                <c:pt idx="745">
                  <c:v>1144</c:v>
                </c:pt>
                <c:pt idx="746">
                  <c:v>1145</c:v>
                </c:pt>
                <c:pt idx="747">
                  <c:v>1146</c:v>
                </c:pt>
                <c:pt idx="748">
                  <c:v>1147</c:v>
                </c:pt>
                <c:pt idx="749">
                  <c:v>1148</c:v>
                </c:pt>
                <c:pt idx="750">
                  <c:v>1149</c:v>
                </c:pt>
                <c:pt idx="751">
                  <c:v>1150</c:v>
                </c:pt>
                <c:pt idx="752">
                  <c:v>1151</c:v>
                </c:pt>
                <c:pt idx="753">
                  <c:v>1152</c:v>
                </c:pt>
                <c:pt idx="754">
                  <c:v>1153</c:v>
                </c:pt>
                <c:pt idx="755">
                  <c:v>1154</c:v>
                </c:pt>
                <c:pt idx="756">
                  <c:v>1155</c:v>
                </c:pt>
                <c:pt idx="757">
                  <c:v>1156</c:v>
                </c:pt>
                <c:pt idx="758">
                  <c:v>1157</c:v>
                </c:pt>
                <c:pt idx="759">
                  <c:v>1158</c:v>
                </c:pt>
                <c:pt idx="760">
                  <c:v>1159</c:v>
                </c:pt>
                <c:pt idx="761">
                  <c:v>1160</c:v>
                </c:pt>
                <c:pt idx="762">
                  <c:v>1161</c:v>
                </c:pt>
                <c:pt idx="763">
                  <c:v>1162</c:v>
                </c:pt>
                <c:pt idx="764">
                  <c:v>1163</c:v>
                </c:pt>
                <c:pt idx="765">
                  <c:v>1164</c:v>
                </c:pt>
                <c:pt idx="766">
                  <c:v>1165</c:v>
                </c:pt>
                <c:pt idx="767">
                  <c:v>1166</c:v>
                </c:pt>
                <c:pt idx="768">
                  <c:v>1167</c:v>
                </c:pt>
                <c:pt idx="769">
                  <c:v>1168</c:v>
                </c:pt>
                <c:pt idx="770">
                  <c:v>1169</c:v>
                </c:pt>
                <c:pt idx="771">
                  <c:v>1170</c:v>
                </c:pt>
                <c:pt idx="772">
                  <c:v>1171</c:v>
                </c:pt>
                <c:pt idx="773">
                  <c:v>1172</c:v>
                </c:pt>
                <c:pt idx="774">
                  <c:v>1173</c:v>
                </c:pt>
                <c:pt idx="775">
                  <c:v>1174</c:v>
                </c:pt>
                <c:pt idx="776">
                  <c:v>1175</c:v>
                </c:pt>
                <c:pt idx="777">
                  <c:v>1176</c:v>
                </c:pt>
                <c:pt idx="778">
                  <c:v>1177</c:v>
                </c:pt>
                <c:pt idx="779">
                  <c:v>1178</c:v>
                </c:pt>
                <c:pt idx="780">
                  <c:v>1179</c:v>
                </c:pt>
                <c:pt idx="781">
                  <c:v>1180</c:v>
                </c:pt>
                <c:pt idx="782">
                  <c:v>1181</c:v>
                </c:pt>
                <c:pt idx="783">
                  <c:v>1182</c:v>
                </c:pt>
                <c:pt idx="784">
                  <c:v>1183</c:v>
                </c:pt>
                <c:pt idx="785">
                  <c:v>1184</c:v>
                </c:pt>
                <c:pt idx="786">
                  <c:v>1185</c:v>
                </c:pt>
                <c:pt idx="787">
                  <c:v>1186</c:v>
                </c:pt>
                <c:pt idx="788">
                  <c:v>1187</c:v>
                </c:pt>
                <c:pt idx="789">
                  <c:v>1188</c:v>
                </c:pt>
                <c:pt idx="790">
                  <c:v>1189</c:v>
                </c:pt>
                <c:pt idx="791">
                  <c:v>1190</c:v>
                </c:pt>
                <c:pt idx="792">
                  <c:v>1191</c:v>
                </c:pt>
                <c:pt idx="793">
                  <c:v>1192</c:v>
                </c:pt>
                <c:pt idx="794">
                  <c:v>1193</c:v>
                </c:pt>
                <c:pt idx="795">
                  <c:v>1194</c:v>
                </c:pt>
                <c:pt idx="796">
                  <c:v>1195</c:v>
                </c:pt>
                <c:pt idx="797">
                  <c:v>1196</c:v>
                </c:pt>
                <c:pt idx="798">
                  <c:v>1197</c:v>
                </c:pt>
                <c:pt idx="799">
                  <c:v>1198</c:v>
                </c:pt>
                <c:pt idx="800">
                  <c:v>1199</c:v>
                </c:pt>
                <c:pt idx="801">
                  <c:v>1200</c:v>
                </c:pt>
                <c:pt idx="802">
                  <c:v>1201</c:v>
                </c:pt>
                <c:pt idx="803">
                  <c:v>1202</c:v>
                </c:pt>
                <c:pt idx="804">
                  <c:v>1203</c:v>
                </c:pt>
                <c:pt idx="805">
                  <c:v>1204</c:v>
                </c:pt>
                <c:pt idx="806">
                  <c:v>1205</c:v>
                </c:pt>
                <c:pt idx="807">
                  <c:v>1206</c:v>
                </c:pt>
                <c:pt idx="808">
                  <c:v>1207</c:v>
                </c:pt>
                <c:pt idx="809">
                  <c:v>1208</c:v>
                </c:pt>
                <c:pt idx="810">
                  <c:v>1209</c:v>
                </c:pt>
                <c:pt idx="811">
                  <c:v>1210</c:v>
                </c:pt>
                <c:pt idx="812">
                  <c:v>1211</c:v>
                </c:pt>
                <c:pt idx="813">
                  <c:v>1212</c:v>
                </c:pt>
                <c:pt idx="814">
                  <c:v>1213</c:v>
                </c:pt>
                <c:pt idx="815">
                  <c:v>1214</c:v>
                </c:pt>
                <c:pt idx="816">
                  <c:v>1215</c:v>
                </c:pt>
                <c:pt idx="817">
                  <c:v>1216</c:v>
                </c:pt>
                <c:pt idx="818">
                  <c:v>1217</c:v>
                </c:pt>
                <c:pt idx="819">
                  <c:v>1218</c:v>
                </c:pt>
                <c:pt idx="820">
                  <c:v>1219</c:v>
                </c:pt>
                <c:pt idx="821">
                  <c:v>1220</c:v>
                </c:pt>
                <c:pt idx="822">
                  <c:v>1221</c:v>
                </c:pt>
                <c:pt idx="823">
                  <c:v>1222</c:v>
                </c:pt>
                <c:pt idx="824">
                  <c:v>1223</c:v>
                </c:pt>
                <c:pt idx="825">
                  <c:v>1224</c:v>
                </c:pt>
                <c:pt idx="826">
                  <c:v>1225</c:v>
                </c:pt>
                <c:pt idx="827">
                  <c:v>1226</c:v>
                </c:pt>
                <c:pt idx="828">
                  <c:v>1227</c:v>
                </c:pt>
                <c:pt idx="829">
                  <c:v>1228</c:v>
                </c:pt>
                <c:pt idx="830">
                  <c:v>1229</c:v>
                </c:pt>
                <c:pt idx="831">
                  <c:v>1230</c:v>
                </c:pt>
                <c:pt idx="832">
                  <c:v>1231</c:v>
                </c:pt>
                <c:pt idx="833">
                  <c:v>1232</c:v>
                </c:pt>
                <c:pt idx="834">
                  <c:v>1233</c:v>
                </c:pt>
                <c:pt idx="835">
                  <c:v>1234</c:v>
                </c:pt>
                <c:pt idx="836">
                  <c:v>1235</c:v>
                </c:pt>
                <c:pt idx="837">
                  <c:v>1236</c:v>
                </c:pt>
                <c:pt idx="838">
                  <c:v>1237</c:v>
                </c:pt>
                <c:pt idx="839">
                  <c:v>1238</c:v>
                </c:pt>
                <c:pt idx="840">
                  <c:v>1239</c:v>
                </c:pt>
                <c:pt idx="841">
                  <c:v>1240</c:v>
                </c:pt>
                <c:pt idx="842">
                  <c:v>1241</c:v>
                </c:pt>
                <c:pt idx="843">
                  <c:v>1242</c:v>
                </c:pt>
                <c:pt idx="844">
                  <c:v>1243</c:v>
                </c:pt>
                <c:pt idx="845">
                  <c:v>1244</c:v>
                </c:pt>
                <c:pt idx="846">
                  <c:v>1245</c:v>
                </c:pt>
                <c:pt idx="847">
                  <c:v>1246</c:v>
                </c:pt>
                <c:pt idx="848">
                  <c:v>1247</c:v>
                </c:pt>
                <c:pt idx="849">
                  <c:v>1248</c:v>
                </c:pt>
                <c:pt idx="850">
                  <c:v>1249</c:v>
                </c:pt>
                <c:pt idx="851">
                  <c:v>1250</c:v>
                </c:pt>
                <c:pt idx="852">
                  <c:v>1251</c:v>
                </c:pt>
                <c:pt idx="853">
                  <c:v>1252</c:v>
                </c:pt>
                <c:pt idx="854">
                  <c:v>1253</c:v>
                </c:pt>
                <c:pt idx="855">
                  <c:v>1254</c:v>
                </c:pt>
                <c:pt idx="856">
                  <c:v>1255</c:v>
                </c:pt>
                <c:pt idx="857">
                  <c:v>1256</c:v>
                </c:pt>
                <c:pt idx="858">
                  <c:v>1257</c:v>
                </c:pt>
                <c:pt idx="859">
                  <c:v>1258</c:v>
                </c:pt>
                <c:pt idx="860">
                  <c:v>1259</c:v>
                </c:pt>
                <c:pt idx="861">
                  <c:v>1260</c:v>
                </c:pt>
                <c:pt idx="862">
                  <c:v>1261</c:v>
                </c:pt>
                <c:pt idx="863">
                  <c:v>1262</c:v>
                </c:pt>
                <c:pt idx="864">
                  <c:v>1263</c:v>
                </c:pt>
                <c:pt idx="865">
                  <c:v>1264</c:v>
                </c:pt>
                <c:pt idx="866">
                  <c:v>1265</c:v>
                </c:pt>
                <c:pt idx="867">
                  <c:v>1266</c:v>
                </c:pt>
                <c:pt idx="868">
                  <c:v>1267</c:v>
                </c:pt>
                <c:pt idx="869">
                  <c:v>1268</c:v>
                </c:pt>
                <c:pt idx="870">
                  <c:v>1269</c:v>
                </c:pt>
                <c:pt idx="871">
                  <c:v>1270</c:v>
                </c:pt>
                <c:pt idx="872">
                  <c:v>1271</c:v>
                </c:pt>
                <c:pt idx="873">
                  <c:v>1272</c:v>
                </c:pt>
                <c:pt idx="874">
                  <c:v>1273</c:v>
                </c:pt>
                <c:pt idx="875">
                  <c:v>1274</c:v>
                </c:pt>
                <c:pt idx="876">
                  <c:v>1275</c:v>
                </c:pt>
                <c:pt idx="877">
                  <c:v>1276</c:v>
                </c:pt>
                <c:pt idx="878">
                  <c:v>1277</c:v>
                </c:pt>
                <c:pt idx="879">
                  <c:v>1278</c:v>
                </c:pt>
                <c:pt idx="880">
                  <c:v>1279</c:v>
                </c:pt>
                <c:pt idx="881">
                  <c:v>1280</c:v>
                </c:pt>
                <c:pt idx="882">
                  <c:v>1281</c:v>
                </c:pt>
                <c:pt idx="883">
                  <c:v>1282</c:v>
                </c:pt>
                <c:pt idx="884">
                  <c:v>1283</c:v>
                </c:pt>
                <c:pt idx="885">
                  <c:v>1284</c:v>
                </c:pt>
                <c:pt idx="886">
                  <c:v>1285</c:v>
                </c:pt>
                <c:pt idx="887">
                  <c:v>1286</c:v>
                </c:pt>
                <c:pt idx="888">
                  <c:v>1287</c:v>
                </c:pt>
                <c:pt idx="889">
                  <c:v>1288</c:v>
                </c:pt>
                <c:pt idx="890">
                  <c:v>1289</c:v>
                </c:pt>
                <c:pt idx="891">
                  <c:v>1290</c:v>
                </c:pt>
                <c:pt idx="892">
                  <c:v>1291</c:v>
                </c:pt>
                <c:pt idx="893">
                  <c:v>1292</c:v>
                </c:pt>
                <c:pt idx="894">
                  <c:v>1293</c:v>
                </c:pt>
                <c:pt idx="895">
                  <c:v>1294</c:v>
                </c:pt>
                <c:pt idx="896">
                  <c:v>1295</c:v>
                </c:pt>
                <c:pt idx="897">
                  <c:v>1296</c:v>
                </c:pt>
                <c:pt idx="898">
                  <c:v>1297</c:v>
                </c:pt>
                <c:pt idx="899">
                  <c:v>1298</c:v>
                </c:pt>
                <c:pt idx="900">
                  <c:v>1299</c:v>
                </c:pt>
                <c:pt idx="901">
                  <c:v>1300</c:v>
                </c:pt>
                <c:pt idx="902">
                  <c:v>1301</c:v>
                </c:pt>
                <c:pt idx="903">
                  <c:v>1302</c:v>
                </c:pt>
                <c:pt idx="904">
                  <c:v>1303</c:v>
                </c:pt>
                <c:pt idx="905">
                  <c:v>1304</c:v>
                </c:pt>
                <c:pt idx="906">
                  <c:v>1305</c:v>
                </c:pt>
                <c:pt idx="907">
                  <c:v>1306</c:v>
                </c:pt>
                <c:pt idx="908">
                  <c:v>1307</c:v>
                </c:pt>
                <c:pt idx="909">
                  <c:v>1308</c:v>
                </c:pt>
                <c:pt idx="910">
                  <c:v>1309</c:v>
                </c:pt>
                <c:pt idx="911">
                  <c:v>1310</c:v>
                </c:pt>
                <c:pt idx="912">
                  <c:v>1311</c:v>
                </c:pt>
                <c:pt idx="913">
                  <c:v>1312</c:v>
                </c:pt>
                <c:pt idx="914">
                  <c:v>1313</c:v>
                </c:pt>
                <c:pt idx="915">
                  <c:v>1314</c:v>
                </c:pt>
                <c:pt idx="916">
                  <c:v>1315</c:v>
                </c:pt>
                <c:pt idx="917">
                  <c:v>1316</c:v>
                </c:pt>
                <c:pt idx="918">
                  <c:v>1317</c:v>
                </c:pt>
                <c:pt idx="919">
                  <c:v>1318</c:v>
                </c:pt>
                <c:pt idx="920">
                  <c:v>1319</c:v>
                </c:pt>
                <c:pt idx="921">
                  <c:v>1320</c:v>
                </c:pt>
                <c:pt idx="922">
                  <c:v>1321</c:v>
                </c:pt>
                <c:pt idx="923">
                  <c:v>1322</c:v>
                </c:pt>
                <c:pt idx="924">
                  <c:v>1323</c:v>
                </c:pt>
                <c:pt idx="925">
                  <c:v>1324</c:v>
                </c:pt>
                <c:pt idx="926">
                  <c:v>1325</c:v>
                </c:pt>
                <c:pt idx="927">
                  <c:v>1326</c:v>
                </c:pt>
                <c:pt idx="928">
                  <c:v>1327</c:v>
                </c:pt>
                <c:pt idx="929">
                  <c:v>1328</c:v>
                </c:pt>
                <c:pt idx="930">
                  <c:v>1329</c:v>
                </c:pt>
                <c:pt idx="931">
                  <c:v>1330</c:v>
                </c:pt>
                <c:pt idx="932">
                  <c:v>1331</c:v>
                </c:pt>
                <c:pt idx="933">
                  <c:v>1332</c:v>
                </c:pt>
                <c:pt idx="934">
                  <c:v>1333</c:v>
                </c:pt>
                <c:pt idx="935">
                  <c:v>1334</c:v>
                </c:pt>
                <c:pt idx="936">
                  <c:v>1335</c:v>
                </c:pt>
                <c:pt idx="937">
                  <c:v>1336</c:v>
                </c:pt>
                <c:pt idx="938">
                  <c:v>1337</c:v>
                </c:pt>
                <c:pt idx="939">
                  <c:v>1338</c:v>
                </c:pt>
                <c:pt idx="940">
                  <c:v>1339</c:v>
                </c:pt>
                <c:pt idx="941">
                  <c:v>1340</c:v>
                </c:pt>
                <c:pt idx="942">
                  <c:v>1341</c:v>
                </c:pt>
                <c:pt idx="943">
                  <c:v>1342</c:v>
                </c:pt>
                <c:pt idx="944">
                  <c:v>1343</c:v>
                </c:pt>
                <c:pt idx="945">
                  <c:v>1344</c:v>
                </c:pt>
                <c:pt idx="946">
                  <c:v>1345</c:v>
                </c:pt>
                <c:pt idx="947">
                  <c:v>1346</c:v>
                </c:pt>
                <c:pt idx="948">
                  <c:v>1347</c:v>
                </c:pt>
                <c:pt idx="949">
                  <c:v>1348</c:v>
                </c:pt>
                <c:pt idx="950">
                  <c:v>1349</c:v>
                </c:pt>
                <c:pt idx="951">
                  <c:v>1350</c:v>
                </c:pt>
                <c:pt idx="952">
                  <c:v>1351</c:v>
                </c:pt>
                <c:pt idx="953">
                  <c:v>1352</c:v>
                </c:pt>
                <c:pt idx="954">
                  <c:v>1353</c:v>
                </c:pt>
                <c:pt idx="955">
                  <c:v>1354</c:v>
                </c:pt>
                <c:pt idx="956">
                  <c:v>1355</c:v>
                </c:pt>
                <c:pt idx="957">
                  <c:v>1356</c:v>
                </c:pt>
                <c:pt idx="958">
                  <c:v>1357</c:v>
                </c:pt>
                <c:pt idx="959">
                  <c:v>1358</c:v>
                </c:pt>
                <c:pt idx="960">
                  <c:v>1359</c:v>
                </c:pt>
                <c:pt idx="961">
                  <c:v>1360</c:v>
                </c:pt>
                <c:pt idx="962">
                  <c:v>1361</c:v>
                </c:pt>
                <c:pt idx="963">
                  <c:v>1362</c:v>
                </c:pt>
                <c:pt idx="964">
                  <c:v>1363</c:v>
                </c:pt>
                <c:pt idx="965">
                  <c:v>1364</c:v>
                </c:pt>
                <c:pt idx="966">
                  <c:v>1365</c:v>
                </c:pt>
                <c:pt idx="967">
                  <c:v>1366</c:v>
                </c:pt>
                <c:pt idx="968">
                  <c:v>1367</c:v>
                </c:pt>
                <c:pt idx="969">
                  <c:v>1368</c:v>
                </c:pt>
                <c:pt idx="970">
                  <c:v>1369</c:v>
                </c:pt>
                <c:pt idx="971">
                  <c:v>1370</c:v>
                </c:pt>
                <c:pt idx="972">
                  <c:v>1371</c:v>
                </c:pt>
                <c:pt idx="973">
                  <c:v>1372</c:v>
                </c:pt>
                <c:pt idx="974">
                  <c:v>1373</c:v>
                </c:pt>
                <c:pt idx="975">
                  <c:v>1374</c:v>
                </c:pt>
                <c:pt idx="976">
                  <c:v>1375</c:v>
                </c:pt>
                <c:pt idx="977">
                  <c:v>1376</c:v>
                </c:pt>
                <c:pt idx="978">
                  <c:v>1377</c:v>
                </c:pt>
                <c:pt idx="979">
                  <c:v>1378</c:v>
                </c:pt>
                <c:pt idx="980">
                  <c:v>1379</c:v>
                </c:pt>
                <c:pt idx="981">
                  <c:v>1380</c:v>
                </c:pt>
                <c:pt idx="982">
                  <c:v>1381</c:v>
                </c:pt>
                <c:pt idx="983">
                  <c:v>1382</c:v>
                </c:pt>
                <c:pt idx="984">
                  <c:v>1383</c:v>
                </c:pt>
                <c:pt idx="985">
                  <c:v>1384</c:v>
                </c:pt>
                <c:pt idx="986">
                  <c:v>1385</c:v>
                </c:pt>
                <c:pt idx="987">
                  <c:v>1386</c:v>
                </c:pt>
                <c:pt idx="988">
                  <c:v>1387</c:v>
                </c:pt>
                <c:pt idx="989">
                  <c:v>1388</c:v>
                </c:pt>
                <c:pt idx="990">
                  <c:v>1389</c:v>
                </c:pt>
                <c:pt idx="991">
                  <c:v>1390</c:v>
                </c:pt>
                <c:pt idx="992">
                  <c:v>1391</c:v>
                </c:pt>
                <c:pt idx="993">
                  <c:v>1392</c:v>
                </c:pt>
                <c:pt idx="994">
                  <c:v>1393</c:v>
                </c:pt>
                <c:pt idx="995">
                  <c:v>1394</c:v>
                </c:pt>
                <c:pt idx="996">
                  <c:v>1395</c:v>
                </c:pt>
                <c:pt idx="997">
                  <c:v>1396</c:v>
                </c:pt>
                <c:pt idx="998">
                  <c:v>1397</c:v>
                </c:pt>
                <c:pt idx="999">
                  <c:v>1398</c:v>
                </c:pt>
                <c:pt idx="1000">
                  <c:v>1399</c:v>
                </c:pt>
                <c:pt idx="1001">
                  <c:v>1400</c:v>
                </c:pt>
                <c:pt idx="1002">
                  <c:v>1401</c:v>
                </c:pt>
                <c:pt idx="1003">
                  <c:v>1402</c:v>
                </c:pt>
                <c:pt idx="1004">
                  <c:v>1403</c:v>
                </c:pt>
                <c:pt idx="1005">
                  <c:v>1404</c:v>
                </c:pt>
                <c:pt idx="1006">
                  <c:v>1405</c:v>
                </c:pt>
                <c:pt idx="1007">
                  <c:v>1406</c:v>
                </c:pt>
                <c:pt idx="1008">
                  <c:v>1407</c:v>
                </c:pt>
                <c:pt idx="1009">
                  <c:v>1408</c:v>
                </c:pt>
                <c:pt idx="1010">
                  <c:v>1409</c:v>
                </c:pt>
                <c:pt idx="1011">
                  <c:v>1410</c:v>
                </c:pt>
                <c:pt idx="1012">
                  <c:v>1411</c:v>
                </c:pt>
                <c:pt idx="1013">
                  <c:v>1412</c:v>
                </c:pt>
                <c:pt idx="1014">
                  <c:v>1413</c:v>
                </c:pt>
                <c:pt idx="1015">
                  <c:v>1414</c:v>
                </c:pt>
                <c:pt idx="1016">
                  <c:v>1415</c:v>
                </c:pt>
                <c:pt idx="1017">
                  <c:v>1416</c:v>
                </c:pt>
                <c:pt idx="1018">
                  <c:v>1417</c:v>
                </c:pt>
                <c:pt idx="1019">
                  <c:v>1418</c:v>
                </c:pt>
                <c:pt idx="1020">
                  <c:v>1419</c:v>
                </c:pt>
                <c:pt idx="1021">
                  <c:v>1420</c:v>
                </c:pt>
                <c:pt idx="1022">
                  <c:v>1421</c:v>
                </c:pt>
                <c:pt idx="1023">
                  <c:v>1422</c:v>
                </c:pt>
                <c:pt idx="1024">
                  <c:v>1423</c:v>
                </c:pt>
                <c:pt idx="1025">
                  <c:v>1424</c:v>
                </c:pt>
                <c:pt idx="1026">
                  <c:v>1425</c:v>
                </c:pt>
                <c:pt idx="1027">
                  <c:v>1426</c:v>
                </c:pt>
                <c:pt idx="1028">
                  <c:v>1427</c:v>
                </c:pt>
                <c:pt idx="1029">
                  <c:v>1428</c:v>
                </c:pt>
                <c:pt idx="1030">
                  <c:v>1429</c:v>
                </c:pt>
                <c:pt idx="1031">
                  <c:v>1430</c:v>
                </c:pt>
                <c:pt idx="1032">
                  <c:v>1431</c:v>
                </c:pt>
                <c:pt idx="1033">
                  <c:v>1432</c:v>
                </c:pt>
                <c:pt idx="1034">
                  <c:v>1433</c:v>
                </c:pt>
                <c:pt idx="1035">
                  <c:v>1434</c:v>
                </c:pt>
                <c:pt idx="1036">
                  <c:v>1435</c:v>
                </c:pt>
                <c:pt idx="1037">
                  <c:v>1436</c:v>
                </c:pt>
                <c:pt idx="1038">
                  <c:v>1437</c:v>
                </c:pt>
                <c:pt idx="1039">
                  <c:v>1438</c:v>
                </c:pt>
                <c:pt idx="1040">
                  <c:v>1439</c:v>
                </c:pt>
                <c:pt idx="1041">
                  <c:v>1440</c:v>
                </c:pt>
                <c:pt idx="1042">
                  <c:v>1441</c:v>
                </c:pt>
                <c:pt idx="1043">
                  <c:v>1442</c:v>
                </c:pt>
                <c:pt idx="1044">
                  <c:v>1443</c:v>
                </c:pt>
                <c:pt idx="1045">
                  <c:v>1444</c:v>
                </c:pt>
                <c:pt idx="1046">
                  <c:v>1445</c:v>
                </c:pt>
                <c:pt idx="1047">
                  <c:v>1446</c:v>
                </c:pt>
                <c:pt idx="1048">
                  <c:v>1447</c:v>
                </c:pt>
                <c:pt idx="1049">
                  <c:v>1448</c:v>
                </c:pt>
                <c:pt idx="1050">
                  <c:v>1449</c:v>
                </c:pt>
                <c:pt idx="1051">
                  <c:v>1450</c:v>
                </c:pt>
                <c:pt idx="1052">
                  <c:v>1451</c:v>
                </c:pt>
                <c:pt idx="1053">
                  <c:v>1452</c:v>
                </c:pt>
                <c:pt idx="1054">
                  <c:v>1453</c:v>
                </c:pt>
                <c:pt idx="1055">
                  <c:v>1454</c:v>
                </c:pt>
                <c:pt idx="1056">
                  <c:v>1455</c:v>
                </c:pt>
                <c:pt idx="1057">
                  <c:v>1456</c:v>
                </c:pt>
                <c:pt idx="1058">
                  <c:v>1457</c:v>
                </c:pt>
                <c:pt idx="1059">
                  <c:v>1458</c:v>
                </c:pt>
                <c:pt idx="1060">
                  <c:v>1459</c:v>
                </c:pt>
                <c:pt idx="1061">
                  <c:v>1460</c:v>
                </c:pt>
                <c:pt idx="1062">
                  <c:v>1461</c:v>
                </c:pt>
                <c:pt idx="1063">
                  <c:v>1462</c:v>
                </c:pt>
                <c:pt idx="1064">
                  <c:v>1463</c:v>
                </c:pt>
                <c:pt idx="1065">
                  <c:v>1464</c:v>
                </c:pt>
                <c:pt idx="1066">
                  <c:v>1465</c:v>
                </c:pt>
                <c:pt idx="1067">
                  <c:v>1466</c:v>
                </c:pt>
                <c:pt idx="1068">
                  <c:v>1467</c:v>
                </c:pt>
                <c:pt idx="1069">
                  <c:v>1468</c:v>
                </c:pt>
                <c:pt idx="1070">
                  <c:v>1469</c:v>
                </c:pt>
                <c:pt idx="1071">
                  <c:v>1470</c:v>
                </c:pt>
                <c:pt idx="1072">
                  <c:v>1471</c:v>
                </c:pt>
                <c:pt idx="1073">
                  <c:v>1472</c:v>
                </c:pt>
                <c:pt idx="1074">
                  <c:v>1473</c:v>
                </c:pt>
                <c:pt idx="1075">
                  <c:v>1474</c:v>
                </c:pt>
                <c:pt idx="1076">
                  <c:v>1475</c:v>
                </c:pt>
                <c:pt idx="1077">
                  <c:v>1476</c:v>
                </c:pt>
                <c:pt idx="1078">
                  <c:v>1477</c:v>
                </c:pt>
                <c:pt idx="1079">
                  <c:v>1478</c:v>
                </c:pt>
                <c:pt idx="1080">
                  <c:v>1479</c:v>
                </c:pt>
                <c:pt idx="1081">
                  <c:v>1480</c:v>
                </c:pt>
                <c:pt idx="1082">
                  <c:v>1481</c:v>
                </c:pt>
                <c:pt idx="1083">
                  <c:v>1482</c:v>
                </c:pt>
                <c:pt idx="1084">
                  <c:v>1483</c:v>
                </c:pt>
                <c:pt idx="1085">
                  <c:v>1484</c:v>
                </c:pt>
                <c:pt idx="1086">
                  <c:v>1485</c:v>
                </c:pt>
                <c:pt idx="1087">
                  <c:v>1486</c:v>
                </c:pt>
                <c:pt idx="1088">
                  <c:v>1487</c:v>
                </c:pt>
                <c:pt idx="1089">
                  <c:v>1488</c:v>
                </c:pt>
                <c:pt idx="1090">
                  <c:v>1489</c:v>
                </c:pt>
                <c:pt idx="1091">
                  <c:v>1490</c:v>
                </c:pt>
                <c:pt idx="1092">
                  <c:v>1491</c:v>
                </c:pt>
                <c:pt idx="1093">
                  <c:v>1492</c:v>
                </c:pt>
                <c:pt idx="1094">
                  <c:v>1493</c:v>
                </c:pt>
                <c:pt idx="1095">
                  <c:v>1494</c:v>
                </c:pt>
                <c:pt idx="1096">
                  <c:v>1495</c:v>
                </c:pt>
                <c:pt idx="1097">
                  <c:v>1496</c:v>
                </c:pt>
                <c:pt idx="1098">
                  <c:v>1497</c:v>
                </c:pt>
                <c:pt idx="1099">
                  <c:v>1498</c:v>
                </c:pt>
                <c:pt idx="1100">
                  <c:v>1499</c:v>
                </c:pt>
                <c:pt idx="1101">
                  <c:v>1500</c:v>
                </c:pt>
                <c:pt idx="1102">
                  <c:v>1501</c:v>
                </c:pt>
                <c:pt idx="1103">
                  <c:v>1502</c:v>
                </c:pt>
                <c:pt idx="1104">
                  <c:v>1503</c:v>
                </c:pt>
                <c:pt idx="1105">
                  <c:v>1504</c:v>
                </c:pt>
                <c:pt idx="1106">
                  <c:v>1505</c:v>
                </c:pt>
                <c:pt idx="1107">
                  <c:v>1506</c:v>
                </c:pt>
                <c:pt idx="1108">
                  <c:v>1507</c:v>
                </c:pt>
                <c:pt idx="1109">
                  <c:v>1508</c:v>
                </c:pt>
                <c:pt idx="1110">
                  <c:v>1509</c:v>
                </c:pt>
                <c:pt idx="1111">
                  <c:v>1510</c:v>
                </c:pt>
                <c:pt idx="1112">
                  <c:v>1511</c:v>
                </c:pt>
                <c:pt idx="1113">
                  <c:v>1512</c:v>
                </c:pt>
                <c:pt idx="1114">
                  <c:v>1513</c:v>
                </c:pt>
                <c:pt idx="1115">
                  <c:v>1514</c:v>
                </c:pt>
                <c:pt idx="1116">
                  <c:v>1515</c:v>
                </c:pt>
                <c:pt idx="1117">
                  <c:v>1516</c:v>
                </c:pt>
                <c:pt idx="1118">
                  <c:v>1517</c:v>
                </c:pt>
                <c:pt idx="1119">
                  <c:v>1518</c:v>
                </c:pt>
                <c:pt idx="1120">
                  <c:v>1519</c:v>
                </c:pt>
                <c:pt idx="1121">
                  <c:v>1520</c:v>
                </c:pt>
                <c:pt idx="1122">
                  <c:v>1521</c:v>
                </c:pt>
                <c:pt idx="1123">
                  <c:v>1522</c:v>
                </c:pt>
                <c:pt idx="1124">
                  <c:v>1523</c:v>
                </c:pt>
                <c:pt idx="1125">
                  <c:v>1524</c:v>
                </c:pt>
                <c:pt idx="1126">
                  <c:v>1525</c:v>
                </c:pt>
                <c:pt idx="1127">
                  <c:v>1526</c:v>
                </c:pt>
                <c:pt idx="1128">
                  <c:v>1527</c:v>
                </c:pt>
                <c:pt idx="1129">
                  <c:v>1528</c:v>
                </c:pt>
                <c:pt idx="1130">
                  <c:v>1529</c:v>
                </c:pt>
                <c:pt idx="1131">
                  <c:v>1530</c:v>
                </c:pt>
                <c:pt idx="1132">
                  <c:v>1531</c:v>
                </c:pt>
                <c:pt idx="1133">
                  <c:v>1532</c:v>
                </c:pt>
                <c:pt idx="1134">
                  <c:v>1533</c:v>
                </c:pt>
                <c:pt idx="1135">
                  <c:v>1534</c:v>
                </c:pt>
                <c:pt idx="1136">
                  <c:v>1535</c:v>
                </c:pt>
                <c:pt idx="1137">
                  <c:v>1536</c:v>
                </c:pt>
                <c:pt idx="1138">
                  <c:v>1537</c:v>
                </c:pt>
                <c:pt idx="1139">
                  <c:v>1538</c:v>
                </c:pt>
                <c:pt idx="1140">
                  <c:v>1539</c:v>
                </c:pt>
                <c:pt idx="1141">
                  <c:v>1540</c:v>
                </c:pt>
                <c:pt idx="1142">
                  <c:v>1541</c:v>
                </c:pt>
                <c:pt idx="1143">
                  <c:v>1542</c:v>
                </c:pt>
                <c:pt idx="1144">
                  <c:v>1543</c:v>
                </c:pt>
                <c:pt idx="1145">
                  <c:v>1544</c:v>
                </c:pt>
                <c:pt idx="1146">
                  <c:v>1545</c:v>
                </c:pt>
                <c:pt idx="1147">
                  <c:v>1546</c:v>
                </c:pt>
                <c:pt idx="1148">
                  <c:v>1547</c:v>
                </c:pt>
                <c:pt idx="1149">
                  <c:v>1548</c:v>
                </c:pt>
                <c:pt idx="1150">
                  <c:v>1549</c:v>
                </c:pt>
                <c:pt idx="1151">
                  <c:v>1550</c:v>
                </c:pt>
                <c:pt idx="1152">
                  <c:v>1551</c:v>
                </c:pt>
                <c:pt idx="1153">
                  <c:v>1552</c:v>
                </c:pt>
                <c:pt idx="1154">
                  <c:v>1553</c:v>
                </c:pt>
                <c:pt idx="1155">
                  <c:v>1554</c:v>
                </c:pt>
                <c:pt idx="1156">
                  <c:v>1555</c:v>
                </c:pt>
                <c:pt idx="1157">
                  <c:v>1556</c:v>
                </c:pt>
                <c:pt idx="1158">
                  <c:v>1557</c:v>
                </c:pt>
                <c:pt idx="1159">
                  <c:v>1558</c:v>
                </c:pt>
                <c:pt idx="1160">
                  <c:v>1559</c:v>
                </c:pt>
                <c:pt idx="1161">
                  <c:v>1560</c:v>
                </c:pt>
                <c:pt idx="1162">
                  <c:v>1561</c:v>
                </c:pt>
                <c:pt idx="1163">
                  <c:v>1562</c:v>
                </c:pt>
                <c:pt idx="1164">
                  <c:v>1563</c:v>
                </c:pt>
                <c:pt idx="1165">
                  <c:v>1564</c:v>
                </c:pt>
                <c:pt idx="1166">
                  <c:v>1565</c:v>
                </c:pt>
                <c:pt idx="1167">
                  <c:v>1566</c:v>
                </c:pt>
                <c:pt idx="1168">
                  <c:v>1567</c:v>
                </c:pt>
                <c:pt idx="1169">
                  <c:v>1568</c:v>
                </c:pt>
                <c:pt idx="1170">
                  <c:v>1569</c:v>
                </c:pt>
                <c:pt idx="1171">
                  <c:v>1570</c:v>
                </c:pt>
                <c:pt idx="1172">
                  <c:v>1571</c:v>
                </c:pt>
                <c:pt idx="1173">
                  <c:v>1572</c:v>
                </c:pt>
                <c:pt idx="1174">
                  <c:v>1573</c:v>
                </c:pt>
                <c:pt idx="1175">
                  <c:v>1574</c:v>
                </c:pt>
                <c:pt idx="1176">
                  <c:v>1575</c:v>
                </c:pt>
                <c:pt idx="1177">
                  <c:v>1576</c:v>
                </c:pt>
                <c:pt idx="1178">
                  <c:v>1577</c:v>
                </c:pt>
                <c:pt idx="1179">
                  <c:v>1578</c:v>
                </c:pt>
                <c:pt idx="1180">
                  <c:v>1579</c:v>
                </c:pt>
                <c:pt idx="1181">
                  <c:v>1580</c:v>
                </c:pt>
                <c:pt idx="1182">
                  <c:v>1581</c:v>
                </c:pt>
                <c:pt idx="1183">
                  <c:v>1582</c:v>
                </c:pt>
                <c:pt idx="1184">
                  <c:v>1583</c:v>
                </c:pt>
                <c:pt idx="1185">
                  <c:v>1584</c:v>
                </c:pt>
                <c:pt idx="1186">
                  <c:v>1585</c:v>
                </c:pt>
                <c:pt idx="1187">
                  <c:v>1586</c:v>
                </c:pt>
                <c:pt idx="1188">
                  <c:v>1587</c:v>
                </c:pt>
                <c:pt idx="1189">
                  <c:v>1588</c:v>
                </c:pt>
                <c:pt idx="1190">
                  <c:v>1589</c:v>
                </c:pt>
                <c:pt idx="1191">
                  <c:v>1590</c:v>
                </c:pt>
                <c:pt idx="1192">
                  <c:v>1591</c:v>
                </c:pt>
                <c:pt idx="1193">
                  <c:v>1592</c:v>
                </c:pt>
                <c:pt idx="1194">
                  <c:v>1593</c:v>
                </c:pt>
                <c:pt idx="1195">
                  <c:v>1594</c:v>
                </c:pt>
                <c:pt idx="1196">
                  <c:v>1595</c:v>
                </c:pt>
                <c:pt idx="1197">
                  <c:v>1596</c:v>
                </c:pt>
                <c:pt idx="1198">
                  <c:v>1597</c:v>
                </c:pt>
                <c:pt idx="1199">
                  <c:v>1598</c:v>
                </c:pt>
                <c:pt idx="1200">
                  <c:v>1599</c:v>
                </c:pt>
                <c:pt idx="1201">
                  <c:v>1600</c:v>
                </c:pt>
                <c:pt idx="1202">
                  <c:v>1601</c:v>
                </c:pt>
                <c:pt idx="1203">
                  <c:v>1602</c:v>
                </c:pt>
                <c:pt idx="1204">
                  <c:v>1603</c:v>
                </c:pt>
                <c:pt idx="1205">
                  <c:v>1604</c:v>
                </c:pt>
                <c:pt idx="1206">
                  <c:v>1605</c:v>
                </c:pt>
                <c:pt idx="1207">
                  <c:v>1606</c:v>
                </c:pt>
                <c:pt idx="1208">
                  <c:v>1607</c:v>
                </c:pt>
                <c:pt idx="1209">
                  <c:v>1608</c:v>
                </c:pt>
                <c:pt idx="1210">
                  <c:v>1609</c:v>
                </c:pt>
                <c:pt idx="1211">
                  <c:v>1610</c:v>
                </c:pt>
                <c:pt idx="1212">
                  <c:v>1611</c:v>
                </c:pt>
                <c:pt idx="1213">
                  <c:v>1612</c:v>
                </c:pt>
                <c:pt idx="1214">
                  <c:v>1613</c:v>
                </c:pt>
                <c:pt idx="1215">
                  <c:v>1614</c:v>
                </c:pt>
                <c:pt idx="1216">
                  <c:v>1615</c:v>
                </c:pt>
                <c:pt idx="1217">
                  <c:v>1616</c:v>
                </c:pt>
                <c:pt idx="1218">
                  <c:v>1617</c:v>
                </c:pt>
                <c:pt idx="1219">
                  <c:v>1618</c:v>
                </c:pt>
                <c:pt idx="1220">
                  <c:v>1619</c:v>
                </c:pt>
                <c:pt idx="1221">
                  <c:v>1620</c:v>
                </c:pt>
                <c:pt idx="1222">
                  <c:v>1621</c:v>
                </c:pt>
                <c:pt idx="1223">
                  <c:v>1622</c:v>
                </c:pt>
                <c:pt idx="1224">
                  <c:v>1623</c:v>
                </c:pt>
                <c:pt idx="1225">
                  <c:v>1624</c:v>
                </c:pt>
                <c:pt idx="1226">
                  <c:v>1625</c:v>
                </c:pt>
                <c:pt idx="1227">
                  <c:v>1626</c:v>
                </c:pt>
                <c:pt idx="1228">
                  <c:v>1627</c:v>
                </c:pt>
                <c:pt idx="1229">
                  <c:v>1628</c:v>
                </c:pt>
                <c:pt idx="1230">
                  <c:v>1629</c:v>
                </c:pt>
                <c:pt idx="1231">
                  <c:v>1630</c:v>
                </c:pt>
                <c:pt idx="1232">
                  <c:v>1631</c:v>
                </c:pt>
                <c:pt idx="1233">
                  <c:v>1632</c:v>
                </c:pt>
                <c:pt idx="1234">
                  <c:v>1633</c:v>
                </c:pt>
                <c:pt idx="1235">
                  <c:v>1634</c:v>
                </c:pt>
                <c:pt idx="1236">
                  <c:v>1635</c:v>
                </c:pt>
                <c:pt idx="1237">
                  <c:v>1636</c:v>
                </c:pt>
                <c:pt idx="1238">
                  <c:v>1637</c:v>
                </c:pt>
                <c:pt idx="1239">
                  <c:v>1638</c:v>
                </c:pt>
                <c:pt idx="1240">
                  <c:v>1639</c:v>
                </c:pt>
                <c:pt idx="1241">
                  <c:v>1640</c:v>
                </c:pt>
                <c:pt idx="1242">
                  <c:v>1641</c:v>
                </c:pt>
                <c:pt idx="1243">
                  <c:v>1642</c:v>
                </c:pt>
                <c:pt idx="1244">
                  <c:v>1643</c:v>
                </c:pt>
                <c:pt idx="1245">
                  <c:v>1644</c:v>
                </c:pt>
                <c:pt idx="1246">
                  <c:v>1645</c:v>
                </c:pt>
                <c:pt idx="1247">
                  <c:v>1646</c:v>
                </c:pt>
                <c:pt idx="1248">
                  <c:v>1647</c:v>
                </c:pt>
                <c:pt idx="1249">
                  <c:v>1648</c:v>
                </c:pt>
                <c:pt idx="1250">
                  <c:v>1649</c:v>
                </c:pt>
                <c:pt idx="1251">
                  <c:v>1650</c:v>
                </c:pt>
                <c:pt idx="1252">
                  <c:v>1651</c:v>
                </c:pt>
                <c:pt idx="1253">
                  <c:v>1652</c:v>
                </c:pt>
                <c:pt idx="1254">
                  <c:v>1653</c:v>
                </c:pt>
                <c:pt idx="1255">
                  <c:v>1654</c:v>
                </c:pt>
                <c:pt idx="1256">
                  <c:v>1655</c:v>
                </c:pt>
                <c:pt idx="1257">
                  <c:v>1656</c:v>
                </c:pt>
                <c:pt idx="1258">
                  <c:v>1657</c:v>
                </c:pt>
                <c:pt idx="1259">
                  <c:v>1658</c:v>
                </c:pt>
                <c:pt idx="1260">
                  <c:v>1659</c:v>
                </c:pt>
                <c:pt idx="1261">
                  <c:v>1660</c:v>
                </c:pt>
                <c:pt idx="1262">
                  <c:v>1661</c:v>
                </c:pt>
                <c:pt idx="1263">
                  <c:v>1662</c:v>
                </c:pt>
                <c:pt idx="1264">
                  <c:v>1663</c:v>
                </c:pt>
                <c:pt idx="1265">
                  <c:v>1664</c:v>
                </c:pt>
                <c:pt idx="1266">
                  <c:v>1665</c:v>
                </c:pt>
                <c:pt idx="1267">
                  <c:v>1666</c:v>
                </c:pt>
                <c:pt idx="1268">
                  <c:v>1667</c:v>
                </c:pt>
                <c:pt idx="1269">
                  <c:v>1668</c:v>
                </c:pt>
                <c:pt idx="1270">
                  <c:v>1669</c:v>
                </c:pt>
                <c:pt idx="1271">
                  <c:v>1670</c:v>
                </c:pt>
                <c:pt idx="1272">
                  <c:v>1671</c:v>
                </c:pt>
                <c:pt idx="1273">
                  <c:v>1672</c:v>
                </c:pt>
                <c:pt idx="1274">
                  <c:v>1673</c:v>
                </c:pt>
                <c:pt idx="1275">
                  <c:v>1674</c:v>
                </c:pt>
                <c:pt idx="1276">
                  <c:v>1675</c:v>
                </c:pt>
                <c:pt idx="1277">
                  <c:v>1676</c:v>
                </c:pt>
                <c:pt idx="1278">
                  <c:v>1677</c:v>
                </c:pt>
                <c:pt idx="1279">
                  <c:v>1678</c:v>
                </c:pt>
                <c:pt idx="1280">
                  <c:v>1679</c:v>
                </c:pt>
                <c:pt idx="1281">
                  <c:v>1680</c:v>
                </c:pt>
                <c:pt idx="1282">
                  <c:v>1681</c:v>
                </c:pt>
                <c:pt idx="1283">
                  <c:v>1682</c:v>
                </c:pt>
                <c:pt idx="1284">
                  <c:v>1683</c:v>
                </c:pt>
                <c:pt idx="1285">
                  <c:v>1684</c:v>
                </c:pt>
                <c:pt idx="1286">
                  <c:v>1685</c:v>
                </c:pt>
                <c:pt idx="1287">
                  <c:v>1686</c:v>
                </c:pt>
                <c:pt idx="1288">
                  <c:v>1687</c:v>
                </c:pt>
                <c:pt idx="1289">
                  <c:v>1688</c:v>
                </c:pt>
                <c:pt idx="1290">
                  <c:v>1689</c:v>
                </c:pt>
                <c:pt idx="1291">
                  <c:v>1690</c:v>
                </c:pt>
                <c:pt idx="1292">
                  <c:v>1691</c:v>
                </c:pt>
                <c:pt idx="1293">
                  <c:v>1692</c:v>
                </c:pt>
                <c:pt idx="1294">
                  <c:v>1693</c:v>
                </c:pt>
                <c:pt idx="1295">
                  <c:v>1694</c:v>
                </c:pt>
                <c:pt idx="1296">
                  <c:v>1695</c:v>
                </c:pt>
                <c:pt idx="1297">
                  <c:v>1696</c:v>
                </c:pt>
                <c:pt idx="1298">
                  <c:v>1697</c:v>
                </c:pt>
                <c:pt idx="1299">
                  <c:v>1698</c:v>
                </c:pt>
                <c:pt idx="1300">
                  <c:v>1699</c:v>
                </c:pt>
                <c:pt idx="1301">
                  <c:v>1700</c:v>
                </c:pt>
                <c:pt idx="1302">
                  <c:v>1701</c:v>
                </c:pt>
                <c:pt idx="1303">
                  <c:v>1702</c:v>
                </c:pt>
                <c:pt idx="1304">
                  <c:v>1703</c:v>
                </c:pt>
                <c:pt idx="1305">
                  <c:v>1704</c:v>
                </c:pt>
                <c:pt idx="1306">
                  <c:v>1705</c:v>
                </c:pt>
                <c:pt idx="1307">
                  <c:v>1706</c:v>
                </c:pt>
                <c:pt idx="1308">
                  <c:v>1707</c:v>
                </c:pt>
                <c:pt idx="1309">
                  <c:v>1708</c:v>
                </c:pt>
                <c:pt idx="1310">
                  <c:v>1709</c:v>
                </c:pt>
                <c:pt idx="1311">
                  <c:v>1710</c:v>
                </c:pt>
                <c:pt idx="1312">
                  <c:v>1711</c:v>
                </c:pt>
                <c:pt idx="1313">
                  <c:v>1712</c:v>
                </c:pt>
                <c:pt idx="1314">
                  <c:v>1713</c:v>
                </c:pt>
                <c:pt idx="1315">
                  <c:v>1714</c:v>
                </c:pt>
                <c:pt idx="1316">
                  <c:v>1715</c:v>
                </c:pt>
                <c:pt idx="1317">
                  <c:v>1716</c:v>
                </c:pt>
                <c:pt idx="1318">
                  <c:v>1717</c:v>
                </c:pt>
                <c:pt idx="1319">
                  <c:v>1718</c:v>
                </c:pt>
                <c:pt idx="1320">
                  <c:v>1719</c:v>
                </c:pt>
                <c:pt idx="1321">
                  <c:v>1720</c:v>
                </c:pt>
                <c:pt idx="1322">
                  <c:v>1721</c:v>
                </c:pt>
                <c:pt idx="1323">
                  <c:v>1722</c:v>
                </c:pt>
                <c:pt idx="1324">
                  <c:v>1723</c:v>
                </c:pt>
                <c:pt idx="1325">
                  <c:v>1724</c:v>
                </c:pt>
                <c:pt idx="1326">
                  <c:v>1725</c:v>
                </c:pt>
                <c:pt idx="1327">
                  <c:v>1726</c:v>
                </c:pt>
                <c:pt idx="1328">
                  <c:v>1727</c:v>
                </c:pt>
                <c:pt idx="1329">
                  <c:v>1728</c:v>
                </c:pt>
                <c:pt idx="1330">
                  <c:v>1729</c:v>
                </c:pt>
                <c:pt idx="1331">
                  <c:v>1730</c:v>
                </c:pt>
                <c:pt idx="1332">
                  <c:v>1731</c:v>
                </c:pt>
                <c:pt idx="1333">
                  <c:v>1732</c:v>
                </c:pt>
                <c:pt idx="1334">
                  <c:v>1733</c:v>
                </c:pt>
                <c:pt idx="1335">
                  <c:v>1734</c:v>
                </c:pt>
                <c:pt idx="1336">
                  <c:v>1735</c:v>
                </c:pt>
                <c:pt idx="1337">
                  <c:v>1736</c:v>
                </c:pt>
                <c:pt idx="1338">
                  <c:v>1737</c:v>
                </c:pt>
                <c:pt idx="1339">
                  <c:v>1738</c:v>
                </c:pt>
                <c:pt idx="1340">
                  <c:v>1739</c:v>
                </c:pt>
                <c:pt idx="1341">
                  <c:v>1740</c:v>
                </c:pt>
                <c:pt idx="1342">
                  <c:v>1741</c:v>
                </c:pt>
                <c:pt idx="1343">
                  <c:v>1742</c:v>
                </c:pt>
                <c:pt idx="1344">
                  <c:v>1743</c:v>
                </c:pt>
                <c:pt idx="1345">
                  <c:v>1744</c:v>
                </c:pt>
                <c:pt idx="1346">
                  <c:v>1745</c:v>
                </c:pt>
                <c:pt idx="1347">
                  <c:v>1746</c:v>
                </c:pt>
                <c:pt idx="1348">
                  <c:v>1747</c:v>
                </c:pt>
                <c:pt idx="1349">
                  <c:v>1748</c:v>
                </c:pt>
                <c:pt idx="1350">
                  <c:v>1749</c:v>
                </c:pt>
                <c:pt idx="1351">
                  <c:v>1750</c:v>
                </c:pt>
                <c:pt idx="1352">
                  <c:v>1751</c:v>
                </c:pt>
                <c:pt idx="1353">
                  <c:v>1752</c:v>
                </c:pt>
                <c:pt idx="1354">
                  <c:v>1753</c:v>
                </c:pt>
                <c:pt idx="1355">
                  <c:v>1754</c:v>
                </c:pt>
                <c:pt idx="1356">
                  <c:v>1755</c:v>
                </c:pt>
                <c:pt idx="1357">
                  <c:v>1756</c:v>
                </c:pt>
                <c:pt idx="1358">
                  <c:v>1757</c:v>
                </c:pt>
                <c:pt idx="1359">
                  <c:v>1758</c:v>
                </c:pt>
                <c:pt idx="1360">
                  <c:v>1759</c:v>
                </c:pt>
                <c:pt idx="1361">
                  <c:v>1760</c:v>
                </c:pt>
                <c:pt idx="1362">
                  <c:v>1761</c:v>
                </c:pt>
                <c:pt idx="1363">
                  <c:v>1762</c:v>
                </c:pt>
                <c:pt idx="1364">
                  <c:v>1763</c:v>
                </c:pt>
                <c:pt idx="1365">
                  <c:v>1764</c:v>
                </c:pt>
                <c:pt idx="1366">
                  <c:v>1765</c:v>
                </c:pt>
                <c:pt idx="1367">
                  <c:v>1766</c:v>
                </c:pt>
                <c:pt idx="1368">
                  <c:v>1767</c:v>
                </c:pt>
                <c:pt idx="1369">
                  <c:v>1768</c:v>
                </c:pt>
                <c:pt idx="1370">
                  <c:v>1769</c:v>
                </c:pt>
                <c:pt idx="1371">
                  <c:v>1770</c:v>
                </c:pt>
                <c:pt idx="1372">
                  <c:v>1771</c:v>
                </c:pt>
                <c:pt idx="1373">
                  <c:v>1772</c:v>
                </c:pt>
                <c:pt idx="1374">
                  <c:v>1773</c:v>
                </c:pt>
                <c:pt idx="1375">
                  <c:v>1774</c:v>
                </c:pt>
                <c:pt idx="1376">
                  <c:v>1775</c:v>
                </c:pt>
                <c:pt idx="1377">
                  <c:v>1776</c:v>
                </c:pt>
                <c:pt idx="1378">
                  <c:v>1777</c:v>
                </c:pt>
                <c:pt idx="1379">
                  <c:v>1778</c:v>
                </c:pt>
                <c:pt idx="1380">
                  <c:v>1779</c:v>
                </c:pt>
                <c:pt idx="1381">
                  <c:v>1780</c:v>
                </c:pt>
                <c:pt idx="1382">
                  <c:v>1781</c:v>
                </c:pt>
                <c:pt idx="1383">
                  <c:v>1782</c:v>
                </c:pt>
                <c:pt idx="1384">
                  <c:v>1783</c:v>
                </c:pt>
                <c:pt idx="1385">
                  <c:v>1784</c:v>
                </c:pt>
                <c:pt idx="1386">
                  <c:v>1785</c:v>
                </c:pt>
                <c:pt idx="1387">
                  <c:v>1786</c:v>
                </c:pt>
                <c:pt idx="1388">
                  <c:v>1787</c:v>
                </c:pt>
                <c:pt idx="1389">
                  <c:v>1788</c:v>
                </c:pt>
                <c:pt idx="1390">
                  <c:v>1789</c:v>
                </c:pt>
                <c:pt idx="1391">
                  <c:v>1790</c:v>
                </c:pt>
                <c:pt idx="1392">
                  <c:v>1791</c:v>
                </c:pt>
                <c:pt idx="1393">
                  <c:v>1792</c:v>
                </c:pt>
                <c:pt idx="1394">
                  <c:v>1793</c:v>
                </c:pt>
                <c:pt idx="1395">
                  <c:v>1794</c:v>
                </c:pt>
                <c:pt idx="1396">
                  <c:v>1795</c:v>
                </c:pt>
                <c:pt idx="1397">
                  <c:v>1796</c:v>
                </c:pt>
                <c:pt idx="1398">
                  <c:v>1797</c:v>
                </c:pt>
                <c:pt idx="1399">
                  <c:v>1798</c:v>
                </c:pt>
                <c:pt idx="1400">
                  <c:v>1799</c:v>
                </c:pt>
                <c:pt idx="1401">
                  <c:v>1800</c:v>
                </c:pt>
                <c:pt idx="1402">
                  <c:v>1801</c:v>
                </c:pt>
                <c:pt idx="1403">
                  <c:v>1801</c:v>
                </c:pt>
                <c:pt idx="1404">
                  <c:v>1802</c:v>
                </c:pt>
                <c:pt idx="1405">
                  <c:v>1803</c:v>
                </c:pt>
                <c:pt idx="1406">
                  <c:v>1804</c:v>
                </c:pt>
                <c:pt idx="1407">
                  <c:v>1805</c:v>
                </c:pt>
                <c:pt idx="1408">
                  <c:v>1806</c:v>
                </c:pt>
                <c:pt idx="1409">
                  <c:v>1807</c:v>
                </c:pt>
                <c:pt idx="1410">
                  <c:v>1808</c:v>
                </c:pt>
                <c:pt idx="1411">
                  <c:v>1809</c:v>
                </c:pt>
                <c:pt idx="1412">
                  <c:v>1810</c:v>
                </c:pt>
                <c:pt idx="1413">
                  <c:v>1811</c:v>
                </c:pt>
                <c:pt idx="1414">
                  <c:v>1812</c:v>
                </c:pt>
                <c:pt idx="1415">
                  <c:v>1813</c:v>
                </c:pt>
                <c:pt idx="1416">
                  <c:v>1814</c:v>
                </c:pt>
                <c:pt idx="1417">
                  <c:v>1815</c:v>
                </c:pt>
                <c:pt idx="1418">
                  <c:v>1816</c:v>
                </c:pt>
                <c:pt idx="1419">
                  <c:v>1817</c:v>
                </c:pt>
                <c:pt idx="1420">
                  <c:v>1818</c:v>
                </c:pt>
                <c:pt idx="1421">
                  <c:v>1819</c:v>
                </c:pt>
                <c:pt idx="1422">
                  <c:v>1820</c:v>
                </c:pt>
                <c:pt idx="1423">
                  <c:v>1821</c:v>
                </c:pt>
                <c:pt idx="1424">
                  <c:v>1822</c:v>
                </c:pt>
                <c:pt idx="1425">
                  <c:v>1823</c:v>
                </c:pt>
                <c:pt idx="1426">
                  <c:v>1824</c:v>
                </c:pt>
                <c:pt idx="1427">
                  <c:v>1825</c:v>
                </c:pt>
                <c:pt idx="1428">
                  <c:v>1826</c:v>
                </c:pt>
                <c:pt idx="1429">
                  <c:v>1827</c:v>
                </c:pt>
                <c:pt idx="1430">
                  <c:v>1828</c:v>
                </c:pt>
                <c:pt idx="1431">
                  <c:v>1829</c:v>
                </c:pt>
                <c:pt idx="1432">
                  <c:v>1830</c:v>
                </c:pt>
                <c:pt idx="1433">
                  <c:v>1831</c:v>
                </c:pt>
                <c:pt idx="1434">
                  <c:v>1832</c:v>
                </c:pt>
                <c:pt idx="1435">
                  <c:v>1833</c:v>
                </c:pt>
                <c:pt idx="1436">
                  <c:v>1834</c:v>
                </c:pt>
                <c:pt idx="1437">
                  <c:v>1835</c:v>
                </c:pt>
                <c:pt idx="1438">
                  <c:v>1836</c:v>
                </c:pt>
                <c:pt idx="1439">
                  <c:v>1837</c:v>
                </c:pt>
                <c:pt idx="1440">
                  <c:v>1838</c:v>
                </c:pt>
                <c:pt idx="1441">
                  <c:v>1839</c:v>
                </c:pt>
                <c:pt idx="1442">
                  <c:v>1840</c:v>
                </c:pt>
                <c:pt idx="1443">
                  <c:v>1841</c:v>
                </c:pt>
                <c:pt idx="1444">
                  <c:v>1842</c:v>
                </c:pt>
                <c:pt idx="1445">
                  <c:v>1843</c:v>
                </c:pt>
                <c:pt idx="1446">
                  <c:v>1844</c:v>
                </c:pt>
                <c:pt idx="1447">
                  <c:v>1845</c:v>
                </c:pt>
                <c:pt idx="1448">
                  <c:v>1846</c:v>
                </c:pt>
                <c:pt idx="1449">
                  <c:v>1847</c:v>
                </c:pt>
                <c:pt idx="1450">
                  <c:v>1848</c:v>
                </c:pt>
                <c:pt idx="1451">
                  <c:v>1849</c:v>
                </c:pt>
                <c:pt idx="1452">
                  <c:v>1850</c:v>
                </c:pt>
                <c:pt idx="1453">
                  <c:v>1851</c:v>
                </c:pt>
                <c:pt idx="1454">
                  <c:v>1852</c:v>
                </c:pt>
                <c:pt idx="1455">
                  <c:v>1853</c:v>
                </c:pt>
                <c:pt idx="1456">
                  <c:v>1854</c:v>
                </c:pt>
                <c:pt idx="1457">
                  <c:v>1855</c:v>
                </c:pt>
                <c:pt idx="1458">
                  <c:v>1856</c:v>
                </c:pt>
                <c:pt idx="1459">
                  <c:v>1857</c:v>
                </c:pt>
                <c:pt idx="1460">
                  <c:v>1858</c:v>
                </c:pt>
                <c:pt idx="1461">
                  <c:v>1859</c:v>
                </c:pt>
                <c:pt idx="1462">
                  <c:v>1860</c:v>
                </c:pt>
                <c:pt idx="1463">
                  <c:v>1861</c:v>
                </c:pt>
                <c:pt idx="1464">
                  <c:v>1862</c:v>
                </c:pt>
                <c:pt idx="1465">
                  <c:v>1863</c:v>
                </c:pt>
                <c:pt idx="1466">
                  <c:v>1864</c:v>
                </c:pt>
                <c:pt idx="1467">
                  <c:v>1865</c:v>
                </c:pt>
                <c:pt idx="1468">
                  <c:v>1866</c:v>
                </c:pt>
                <c:pt idx="1469">
                  <c:v>1867</c:v>
                </c:pt>
                <c:pt idx="1470">
                  <c:v>1868</c:v>
                </c:pt>
                <c:pt idx="1471">
                  <c:v>1869</c:v>
                </c:pt>
                <c:pt idx="1472">
                  <c:v>1870</c:v>
                </c:pt>
                <c:pt idx="1473">
                  <c:v>1871</c:v>
                </c:pt>
                <c:pt idx="1474">
                  <c:v>1872</c:v>
                </c:pt>
                <c:pt idx="1475">
                  <c:v>1873</c:v>
                </c:pt>
                <c:pt idx="1476">
                  <c:v>1874</c:v>
                </c:pt>
                <c:pt idx="1477">
                  <c:v>1875</c:v>
                </c:pt>
                <c:pt idx="1478">
                  <c:v>1876</c:v>
                </c:pt>
                <c:pt idx="1479">
                  <c:v>1877</c:v>
                </c:pt>
                <c:pt idx="1480">
                  <c:v>1878</c:v>
                </c:pt>
                <c:pt idx="1481">
                  <c:v>1879</c:v>
                </c:pt>
                <c:pt idx="1482">
                  <c:v>1880</c:v>
                </c:pt>
                <c:pt idx="1483">
                  <c:v>1881</c:v>
                </c:pt>
                <c:pt idx="1484">
                  <c:v>1882</c:v>
                </c:pt>
                <c:pt idx="1485">
                  <c:v>1883</c:v>
                </c:pt>
                <c:pt idx="1486">
                  <c:v>1884</c:v>
                </c:pt>
                <c:pt idx="1487">
                  <c:v>1885</c:v>
                </c:pt>
                <c:pt idx="1488">
                  <c:v>1886</c:v>
                </c:pt>
                <c:pt idx="1489">
                  <c:v>1887</c:v>
                </c:pt>
                <c:pt idx="1490">
                  <c:v>1888</c:v>
                </c:pt>
                <c:pt idx="1491">
                  <c:v>1889</c:v>
                </c:pt>
                <c:pt idx="1492">
                  <c:v>1890</c:v>
                </c:pt>
                <c:pt idx="1493">
                  <c:v>1891</c:v>
                </c:pt>
                <c:pt idx="1494">
                  <c:v>1892</c:v>
                </c:pt>
                <c:pt idx="1495">
                  <c:v>1893</c:v>
                </c:pt>
                <c:pt idx="1496">
                  <c:v>1894</c:v>
                </c:pt>
                <c:pt idx="1497">
                  <c:v>1895</c:v>
                </c:pt>
                <c:pt idx="1498">
                  <c:v>1896</c:v>
                </c:pt>
                <c:pt idx="1499">
                  <c:v>1897</c:v>
                </c:pt>
                <c:pt idx="1500">
                  <c:v>1898</c:v>
                </c:pt>
                <c:pt idx="1501">
                  <c:v>1899</c:v>
                </c:pt>
                <c:pt idx="1502">
                  <c:v>1900</c:v>
                </c:pt>
                <c:pt idx="1503">
                  <c:v>1901</c:v>
                </c:pt>
                <c:pt idx="1504">
                  <c:v>1902</c:v>
                </c:pt>
                <c:pt idx="1505">
                  <c:v>1903</c:v>
                </c:pt>
                <c:pt idx="1506">
                  <c:v>1904</c:v>
                </c:pt>
                <c:pt idx="1507">
                  <c:v>1905</c:v>
                </c:pt>
                <c:pt idx="1508">
                  <c:v>1906</c:v>
                </c:pt>
                <c:pt idx="1509">
                  <c:v>1907</c:v>
                </c:pt>
                <c:pt idx="1510">
                  <c:v>1908</c:v>
                </c:pt>
                <c:pt idx="1511">
                  <c:v>1909</c:v>
                </c:pt>
                <c:pt idx="1512">
                  <c:v>1910</c:v>
                </c:pt>
                <c:pt idx="1513">
                  <c:v>1911</c:v>
                </c:pt>
                <c:pt idx="1514">
                  <c:v>1912</c:v>
                </c:pt>
                <c:pt idx="1515">
                  <c:v>1913</c:v>
                </c:pt>
                <c:pt idx="1516">
                  <c:v>1914</c:v>
                </c:pt>
                <c:pt idx="1517">
                  <c:v>1915</c:v>
                </c:pt>
                <c:pt idx="1518">
                  <c:v>1916</c:v>
                </c:pt>
                <c:pt idx="1519">
                  <c:v>1917</c:v>
                </c:pt>
                <c:pt idx="1520">
                  <c:v>1918</c:v>
                </c:pt>
                <c:pt idx="1521">
                  <c:v>1919</c:v>
                </c:pt>
                <c:pt idx="1522">
                  <c:v>1920</c:v>
                </c:pt>
                <c:pt idx="1523">
                  <c:v>1921</c:v>
                </c:pt>
                <c:pt idx="1524">
                  <c:v>1922</c:v>
                </c:pt>
                <c:pt idx="1525">
                  <c:v>1923</c:v>
                </c:pt>
                <c:pt idx="1526">
                  <c:v>1924</c:v>
                </c:pt>
                <c:pt idx="1527">
                  <c:v>1925</c:v>
                </c:pt>
                <c:pt idx="1528">
                  <c:v>1926</c:v>
                </c:pt>
                <c:pt idx="1529">
                  <c:v>1927</c:v>
                </c:pt>
                <c:pt idx="1530">
                  <c:v>1928</c:v>
                </c:pt>
                <c:pt idx="1531">
                  <c:v>1929</c:v>
                </c:pt>
                <c:pt idx="1532">
                  <c:v>1930</c:v>
                </c:pt>
                <c:pt idx="1533">
                  <c:v>1931</c:v>
                </c:pt>
                <c:pt idx="1534">
                  <c:v>1932</c:v>
                </c:pt>
                <c:pt idx="1535">
                  <c:v>1933</c:v>
                </c:pt>
                <c:pt idx="1536">
                  <c:v>1934</c:v>
                </c:pt>
                <c:pt idx="1537">
                  <c:v>1935</c:v>
                </c:pt>
                <c:pt idx="1538">
                  <c:v>1936</c:v>
                </c:pt>
                <c:pt idx="1539">
                  <c:v>1937</c:v>
                </c:pt>
                <c:pt idx="1540">
                  <c:v>1938</c:v>
                </c:pt>
                <c:pt idx="1541">
                  <c:v>1939</c:v>
                </c:pt>
                <c:pt idx="1542">
                  <c:v>1940</c:v>
                </c:pt>
                <c:pt idx="1543">
                  <c:v>1941</c:v>
                </c:pt>
                <c:pt idx="1544">
                  <c:v>1942</c:v>
                </c:pt>
                <c:pt idx="1545">
                  <c:v>1943</c:v>
                </c:pt>
                <c:pt idx="1546">
                  <c:v>1944</c:v>
                </c:pt>
                <c:pt idx="1547">
                  <c:v>1945</c:v>
                </c:pt>
                <c:pt idx="1548">
                  <c:v>1946</c:v>
                </c:pt>
                <c:pt idx="1549">
                  <c:v>1947</c:v>
                </c:pt>
                <c:pt idx="1550">
                  <c:v>1948</c:v>
                </c:pt>
                <c:pt idx="1551">
                  <c:v>1949</c:v>
                </c:pt>
                <c:pt idx="1552">
                  <c:v>1950</c:v>
                </c:pt>
                <c:pt idx="1553">
                  <c:v>1951</c:v>
                </c:pt>
                <c:pt idx="1554">
                  <c:v>1952</c:v>
                </c:pt>
                <c:pt idx="1555">
                  <c:v>1953</c:v>
                </c:pt>
                <c:pt idx="1556">
                  <c:v>1954</c:v>
                </c:pt>
                <c:pt idx="1557">
                  <c:v>1955</c:v>
                </c:pt>
                <c:pt idx="1558">
                  <c:v>1956</c:v>
                </c:pt>
                <c:pt idx="1559">
                  <c:v>1957</c:v>
                </c:pt>
                <c:pt idx="1560">
                  <c:v>1958</c:v>
                </c:pt>
                <c:pt idx="1561">
                  <c:v>1959</c:v>
                </c:pt>
                <c:pt idx="1562">
                  <c:v>1960</c:v>
                </c:pt>
                <c:pt idx="1563">
                  <c:v>1961</c:v>
                </c:pt>
                <c:pt idx="1564">
                  <c:v>1962</c:v>
                </c:pt>
                <c:pt idx="1565">
                  <c:v>1963</c:v>
                </c:pt>
                <c:pt idx="1566">
                  <c:v>1964</c:v>
                </c:pt>
                <c:pt idx="1567">
                  <c:v>1965</c:v>
                </c:pt>
                <c:pt idx="1568">
                  <c:v>1966</c:v>
                </c:pt>
                <c:pt idx="1569">
                  <c:v>1967</c:v>
                </c:pt>
                <c:pt idx="1570">
                  <c:v>1968</c:v>
                </c:pt>
                <c:pt idx="1571">
                  <c:v>1969</c:v>
                </c:pt>
                <c:pt idx="1572">
                  <c:v>1970</c:v>
                </c:pt>
                <c:pt idx="1573">
                  <c:v>1971</c:v>
                </c:pt>
                <c:pt idx="1574">
                  <c:v>1972</c:v>
                </c:pt>
                <c:pt idx="1575">
                  <c:v>1973</c:v>
                </c:pt>
                <c:pt idx="1576">
                  <c:v>1974</c:v>
                </c:pt>
                <c:pt idx="1577">
                  <c:v>1975</c:v>
                </c:pt>
                <c:pt idx="1578">
                  <c:v>1976</c:v>
                </c:pt>
                <c:pt idx="1579">
                  <c:v>1977</c:v>
                </c:pt>
                <c:pt idx="1580">
                  <c:v>1978</c:v>
                </c:pt>
                <c:pt idx="1581">
                  <c:v>1979</c:v>
                </c:pt>
                <c:pt idx="1582">
                  <c:v>1980</c:v>
                </c:pt>
                <c:pt idx="1583">
                  <c:v>1981</c:v>
                </c:pt>
                <c:pt idx="1584">
                  <c:v>1982</c:v>
                </c:pt>
                <c:pt idx="1585">
                  <c:v>1983</c:v>
                </c:pt>
                <c:pt idx="1586">
                  <c:v>1984</c:v>
                </c:pt>
                <c:pt idx="1587">
                  <c:v>1985</c:v>
                </c:pt>
                <c:pt idx="1588">
                  <c:v>1986</c:v>
                </c:pt>
                <c:pt idx="1589">
                  <c:v>1987</c:v>
                </c:pt>
                <c:pt idx="1590">
                  <c:v>1988</c:v>
                </c:pt>
                <c:pt idx="1591">
                  <c:v>1989</c:v>
                </c:pt>
                <c:pt idx="1592">
                  <c:v>1990</c:v>
                </c:pt>
                <c:pt idx="1593">
                  <c:v>1991</c:v>
                </c:pt>
                <c:pt idx="1594">
                  <c:v>1992</c:v>
                </c:pt>
                <c:pt idx="1595">
                  <c:v>1993</c:v>
                </c:pt>
                <c:pt idx="1596">
                  <c:v>1994</c:v>
                </c:pt>
                <c:pt idx="1597">
                  <c:v>1995</c:v>
                </c:pt>
                <c:pt idx="1598">
                  <c:v>1996</c:v>
                </c:pt>
                <c:pt idx="1599">
                  <c:v>1997</c:v>
                </c:pt>
                <c:pt idx="1600">
                  <c:v>1998</c:v>
                </c:pt>
                <c:pt idx="1601">
                  <c:v>1999</c:v>
                </c:pt>
                <c:pt idx="1602">
                  <c:v>2000</c:v>
                </c:pt>
                <c:pt idx="1603">
                  <c:v>2001</c:v>
                </c:pt>
                <c:pt idx="1604">
                  <c:v>2002</c:v>
                </c:pt>
                <c:pt idx="1605">
                  <c:v>2003</c:v>
                </c:pt>
                <c:pt idx="1606">
                  <c:v>2004</c:v>
                </c:pt>
                <c:pt idx="1607">
                  <c:v>2005</c:v>
                </c:pt>
                <c:pt idx="1608">
                  <c:v>2006</c:v>
                </c:pt>
                <c:pt idx="1609">
                  <c:v>2007</c:v>
                </c:pt>
                <c:pt idx="1610">
                  <c:v>2008</c:v>
                </c:pt>
                <c:pt idx="1611">
                  <c:v>2009</c:v>
                </c:pt>
                <c:pt idx="1612">
                  <c:v>2010</c:v>
                </c:pt>
                <c:pt idx="1613">
                  <c:v>2011</c:v>
                </c:pt>
                <c:pt idx="1614">
                  <c:v>2012</c:v>
                </c:pt>
                <c:pt idx="1615">
                  <c:v>2013</c:v>
                </c:pt>
                <c:pt idx="1616">
                  <c:v>2014</c:v>
                </c:pt>
                <c:pt idx="1617">
                  <c:v>2015</c:v>
                </c:pt>
                <c:pt idx="1618">
                  <c:v>2016</c:v>
                </c:pt>
                <c:pt idx="1619">
                  <c:v>2017</c:v>
                </c:pt>
                <c:pt idx="1620">
                  <c:v>2018</c:v>
                </c:pt>
                <c:pt idx="1621">
                  <c:v>2019</c:v>
                </c:pt>
                <c:pt idx="1622">
                  <c:v>2020</c:v>
                </c:pt>
                <c:pt idx="1623">
                  <c:v>2021</c:v>
                </c:pt>
                <c:pt idx="1624">
                  <c:v>2022</c:v>
                </c:pt>
                <c:pt idx="1625">
                  <c:v>2023</c:v>
                </c:pt>
                <c:pt idx="1626">
                  <c:v>2024</c:v>
                </c:pt>
                <c:pt idx="1627">
                  <c:v>2025</c:v>
                </c:pt>
                <c:pt idx="1628">
                  <c:v>2026</c:v>
                </c:pt>
                <c:pt idx="1629">
                  <c:v>2027</c:v>
                </c:pt>
                <c:pt idx="1630">
                  <c:v>2028</c:v>
                </c:pt>
                <c:pt idx="1631">
                  <c:v>2029</c:v>
                </c:pt>
                <c:pt idx="1632">
                  <c:v>2030</c:v>
                </c:pt>
                <c:pt idx="1633">
                  <c:v>2031</c:v>
                </c:pt>
                <c:pt idx="1634">
                  <c:v>2032</c:v>
                </c:pt>
                <c:pt idx="1635">
                  <c:v>2033</c:v>
                </c:pt>
                <c:pt idx="1636">
                  <c:v>2034</c:v>
                </c:pt>
                <c:pt idx="1637">
                  <c:v>2035</c:v>
                </c:pt>
                <c:pt idx="1638">
                  <c:v>2036</c:v>
                </c:pt>
                <c:pt idx="1639">
                  <c:v>2037</c:v>
                </c:pt>
                <c:pt idx="1640">
                  <c:v>2038</c:v>
                </c:pt>
                <c:pt idx="1641">
                  <c:v>2039</c:v>
                </c:pt>
                <c:pt idx="1642">
                  <c:v>2040</c:v>
                </c:pt>
                <c:pt idx="1643">
                  <c:v>2041</c:v>
                </c:pt>
                <c:pt idx="1644">
                  <c:v>2042</c:v>
                </c:pt>
                <c:pt idx="1645">
                  <c:v>2043</c:v>
                </c:pt>
                <c:pt idx="1646">
                  <c:v>2044</c:v>
                </c:pt>
                <c:pt idx="1647">
                  <c:v>2045</c:v>
                </c:pt>
                <c:pt idx="1648">
                  <c:v>2046</c:v>
                </c:pt>
                <c:pt idx="1649">
                  <c:v>2047</c:v>
                </c:pt>
                <c:pt idx="1650">
                  <c:v>2048</c:v>
                </c:pt>
                <c:pt idx="1651">
                  <c:v>2049</c:v>
                </c:pt>
                <c:pt idx="1652">
                  <c:v>2050</c:v>
                </c:pt>
                <c:pt idx="1653">
                  <c:v>2051</c:v>
                </c:pt>
                <c:pt idx="1654">
                  <c:v>2052</c:v>
                </c:pt>
                <c:pt idx="1655">
                  <c:v>2053</c:v>
                </c:pt>
                <c:pt idx="1656">
                  <c:v>2054</c:v>
                </c:pt>
                <c:pt idx="1657">
                  <c:v>2055</c:v>
                </c:pt>
                <c:pt idx="1658">
                  <c:v>2056</c:v>
                </c:pt>
                <c:pt idx="1659">
                  <c:v>2057</c:v>
                </c:pt>
                <c:pt idx="1660">
                  <c:v>2058</c:v>
                </c:pt>
                <c:pt idx="1661">
                  <c:v>2059</c:v>
                </c:pt>
                <c:pt idx="1662">
                  <c:v>2060</c:v>
                </c:pt>
                <c:pt idx="1663">
                  <c:v>2061</c:v>
                </c:pt>
                <c:pt idx="1664">
                  <c:v>2062</c:v>
                </c:pt>
                <c:pt idx="1665">
                  <c:v>2063</c:v>
                </c:pt>
                <c:pt idx="1666">
                  <c:v>2064</c:v>
                </c:pt>
                <c:pt idx="1667">
                  <c:v>2065</c:v>
                </c:pt>
                <c:pt idx="1668">
                  <c:v>2066</c:v>
                </c:pt>
                <c:pt idx="1669">
                  <c:v>2067</c:v>
                </c:pt>
                <c:pt idx="1670">
                  <c:v>2068</c:v>
                </c:pt>
                <c:pt idx="1671">
                  <c:v>2069</c:v>
                </c:pt>
                <c:pt idx="1672">
                  <c:v>2070</c:v>
                </c:pt>
                <c:pt idx="1673">
                  <c:v>2071</c:v>
                </c:pt>
                <c:pt idx="1674">
                  <c:v>2072</c:v>
                </c:pt>
                <c:pt idx="1675">
                  <c:v>2073</c:v>
                </c:pt>
                <c:pt idx="1676">
                  <c:v>2074</c:v>
                </c:pt>
                <c:pt idx="1677">
                  <c:v>2075</c:v>
                </c:pt>
                <c:pt idx="1678">
                  <c:v>2076</c:v>
                </c:pt>
                <c:pt idx="1679">
                  <c:v>2077</c:v>
                </c:pt>
                <c:pt idx="1680">
                  <c:v>2078</c:v>
                </c:pt>
                <c:pt idx="1681">
                  <c:v>2079</c:v>
                </c:pt>
                <c:pt idx="1682">
                  <c:v>2080</c:v>
                </c:pt>
                <c:pt idx="1683">
                  <c:v>2081</c:v>
                </c:pt>
                <c:pt idx="1684">
                  <c:v>2082</c:v>
                </c:pt>
                <c:pt idx="1685">
                  <c:v>2083</c:v>
                </c:pt>
                <c:pt idx="1686">
                  <c:v>2084</c:v>
                </c:pt>
                <c:pt idx="1687">
                  <c:v>2085</c:v>
                </c:pt>
                <c:pt idx="1688">
                  <c:v>2086</c:v>
                </c:pt>
                <c:pt idx="1689">
                  <c:v>2087</c:v>
                </c:pt>
                <c:pt idx="1690">
                  <c:v>2088</c:v>
                </c:pt>
                <c:pt idx="1691">
                  <c:v>2089</c:v>
                </c:pt>
                <c:pt idx="1692">
                  <c:v>2090</c:v>
                </c:pt>
                <c:pt idx="1693">
                  <c:v>2091</c:v>
                </c:pt>
                <c:pt idx="1694">
                  <c:v>2092</c:v>
                </c:pt>
                <c:pt idx="1695">
                  <c:v>2093</c:v>
                </c:pt>
                <c:pt idx="1696">
                  <c:v>2094</c:v>
                </c:pt>
                <c:pt idx="1697">
                  <c:v>2095</c:v>
                </c:pt>
                <c:pt idx="1698">
                  <c:v>2096</c:v>
                </c:pt>
                <c:pt idx="1699">
                  <c:v>2097</c:v>
                </c:pt>
                <c:pt idx="1700">
                  <c:v>2098</c:v>
                </c:pt>
                <c:pt idx="1701">
                  <c:v>2099</c:v>
                </c:pt>
                <c:pt idx="1702">
                  <c:v>2100</c:v>
                </c:pt>
                <c:pt idx="1703">
                  <c:v>2101</c:v>
                </c:pt>
                <c:pt idx="1704">
                  <c:v>2102</c:v>
                </c:pt>
                <c:pt idx="1705">
                  <c:v>2103</c:v>
                </c:pt>
                <c:pt idx="1706">
                  <c:v>2104</c:v>
                </c:pt>
                <c:pt idx="1707">
                  <c:v>2105</c:v>
                </c:pt>
                <c:pt idx="1708">
                  <c:v>2106</c:v>
                </c:pt>
                <c:pt idx="1709">
                  <c:v>2107</c:v>
                </c:pt>
                <c:pt idx="1710">
                  <c:v>2108</c:v>
                </c:pt>
                <c:pt idx="1711">
                  <c:v>2109</c:v>
                </c:pt>
                <c:pt idx="1712">
                  <c:v>2110</c:v>
                </c:pt>
                <c:pt idx="1713">
                  <c:v>2111</c:v>
                </c:pt>
                <c:pt idx="1714">
                  <c:v>2112</c:v>
                </c:pt>
                <c:pt idx="1715">
                  <c:v>2113</c:v>
                </c:pt>
                <c:pt idx="1716">
                  <c:v>2114</c:v>
                </c:pt>
                <c:pt idx="1717">
                  <c:v>2115</c:v>
                </c:pt>
                <c:pt idx="1718">
                  <c:v>2116</c:v>
                </c:pt>
                <c:pt idx="1719">
                  <c:v>2117</c:v>
                </c:pt>
                <c:pt idx="1720">
                  <c:v>2118</c:v>
                </c:pt>
                <c:pt idx="1721">
                  <c:v>2119</c:v>
                </c:pt>
                <c:pt idx="1722">
                  <c:v>2120</c:v>
                </c:pt>
                <c:pt idx="1723">
                  <c:v>2121</c:v>
                </c:pt>
                <c:pt idx="1724">
                  <c:v>2122</c:v>
                </c:pt>
                <c:pt idx="1725">
                  <c:v>2123</c:v>
                </c:pt>
                <c:pt idx="1726">
                  <c:v>2124</c:v>
                </c:pt>
                <c:pt idx="1727">
                  <c:v>2125</c:v>
                </c:pt>
                <c:pt idx="1728">
                  <c:v>2126</c:v>
                </c:pt>
                <c:pt idx="1729">
                  <c:v>2127</c:v>
                </c:pt>
                <c:pt idx="1730">
                  <c:v>2128</c:v>
                </c:pt>
                <c:pt idx="1731">
                  <c:v>2129</c:v>
                </c:pt>
                <c:pt idx="1732">
                  <c:v>2130</c:v>
                </c:pt>
                <c:pt idx="1733">
                  <c:v>2131</c:v>
                </c:pt>
                <c:pt idx="1734">
                  <c:v>2132</c:v>
                </c:pt>
                <c:pt idx="1735">
                  <c:v>2133</c:v>
                </c:pt>
                <c:pt idx="1736">
                  <c:v>2134</c:v>
                </c:pt>
                <c:pt idx="1737">
                  <c:v>2135</c:v>
                </c:pt>
                <c:pt idx="1738">
                  <c:v>2136</c:v>
                </c:pt>
                <c:pt idx="1739">
                  <c:v>2137</c:v>
                </c:pt>
                <c:pt idx="1740">
                  <c:v>2138</c:v>
                </c:pt>
                <c:pt idx="1741">
                  <c:v>2139</c:v>
                </c:pt>
                <c:pt idx="1742">
                  <c:v>2140</c:v>
                </c:pt>
                <c:pt idx="1743">
                  <c:v>2141</c:v>
                </c:pt>
                <c:pt idx="1744">
                  <c:v>2142</c:v>
                </c:pt>
                <c:pt idx="1745">
                  <c:v>2143</c:v>
                </c:pt>
                <c:pt idx="1746">
                  <c:v>2144</c:v>
                </c:pt>
                <c:pt idx="1747">
                  <c:v>2145</c:v>
                </c:pt>
                <c:pt idx="1748">
                  <c:v>2146</c:v>
                </c:pt>
                <c:pt idx="1749">
                  <c:v>2147</c:v>
                </c:pt>
                <c:pt idx="1750">
                  <c:v>2148</c:v>
                </c:pt>
                <c:pt idx="1751">
                  <c:v>2149</c:v>
                </c:pt>
                <c:pt idx="1752">
                  <c:v>2150</c:v>
                </c:pt>
                <c:pt idx="1753">
                  <c:v>2151</c:v>
                </c:pt>
                <c:pt idx="1754">
                  <c:v>2152</c:v>
                </c:pt>
                <c:pt idx="1755">
                  <c:v>2153</c:v>
                </c:pt>
                <c:pt idx="1756">
                  <c:v>2154</c:v>
                </c:pt>
                <c:pt idx="1757">
                  <c:v>2155</c:v>
                </c:pt>
                <c:pt idx="1758">
                  <c:v>2156</c:v>
                </c:pt>
                <c:pt idx="1759">
                  <c:v>2157</c:v>
                </c:pt>
                <c:pt idx="1760">
                  <c:v>2158</c:v>
                </c:pt>
                <c:pt idx="1761">
                  <c:v>2159</c:v>
                </c:pt>
                <c:pt idx="1762">
                  <c:v>2160</c:v>
                </c:pt>
                <c:pt idx="1763">
                  <c:v>2161</c:v>
                </c:pt>
                <c:pt idx="1764">
                  <c:v>2162</c:v>
                </c:pt>
                <c:pt idx="1765">
                  <c:v>2163</c:v>
                </c:pt>
                <c:pt idx="1766">
                  <c:v>2164</c:v>
                </c:pt>
                <c:pt idx="1767">
                  <c:v>2165</c:v>
                </c:pt>
                <c:pt idx="1768">
                  <c:v>2166</c:v>
                </c:pt>
                <c:pt idx="1769">
                  <c:v>2167</c:v>
                </c:pt>
                <c:pt idx="1770">
                  <c:v>2168</c:v>
                </c:pt>
                <c:pt idx="1771">
                  <c:v>2169</c:v>
                </c:pt>
                <c:pt idx="1772">
                  <c:v>2170</c:v>
                </c:pt>
                <c:pt idx="1773">
                  <c:v>2171</c:v>
                </c:pt>
                <c:pt idx="1774">
                  <c:v>2172</c:v>
                </c:pt>
                <c:pt idx="1775">
                  <c:v>2173</c:v>
                </c:pt>
                <c:pt idx="1776">
                  <c:v>2174</c:v>
                </c:pt>
                <c:pt idx="1777">
                  <c:v>2175</c:v>
                </c:pt>
                <c:pt idx="1778">
                  <c:v>2176</c:v>
                </c:pt>
                <c:pt idx="1779">
                  <c:v>2177</c:v>
                </c:pt>
                <c:pt idx="1780">
                  <c:v>2178</c:v>
                </c:pt>
                <c:pt idx="1781">
                  <c:v>2179</c:v>
                </c:pt>
                <c:pt idx="1782">
                  <c:v>2180</c:v>
                </c:pt>
                <c:pt idx="1783">
                  <c:v>2181</c:v>
                </c:pt>
                <c:pt idx="1784">
                  <c:v>2182</c:v>
                </c:pt>
                <c:pt idx="1785">
                  <c:v>2183</c:v>
                </c:pt>
                <c:pt idx="1786">
                  <c:v>2184</c:v>
                </c:pt>
                <c:pt idx="1787">
                  <c:v>2185</c:v>
                </c:pt>
                <c:pt idx="1788">
                  <c:v>2186</c:v>
                </c:pt>
                <c:pt idx="1789">
                  <c:v>2187</c:v>
                </c:pt>
                <c:pt idx="1790">
                  <c:v>2188</c:v>
                </c:pt>
                <c:pt idx="1791">
                  <c:v>2189</c:v>
                </c:pt>
                <c:pt idx="1792">
                  <c:v>2190</c:v>
                </c:pt>
                <c:pt idx="1793">
                  <c:v>2191</c:v>
                </c:pt>
                <c:pt idx="1794">
                  <c:v>2192</c:v>
                </c:pt>
                <c:pt idx="1795">
                  <c:v>2193</c:v>
                </c:pt>
                <c:pt idx="1796">
                  <c:v>2194</c:v>
                </c:pt>
                <c:pt idx="1797">
                  <c:v>2195</c:v>
                </c:pt>
                <c:pt idx="1798">
                  <c:v>2196</c:v>
                </c:pt>
                <c:pt idx="1799">
                  <c:v>2197</c:v>
                </c:pt>
                <c:pt idx="1800">
                  <c:v>2198</c:v>
                </c:pt>
                <c:pt idx="1801">
                  <c:v>2199</c:v>
                </c:pt>
                <c:pt idx="1802">
                  <c:v>2200</c:v>
                </c:pt>
                <c:pt idx="1803">
                  <c:v>2201</c:v>
                </c:pt>
                <c:pt idx="1804">
                  <c:v>2202</c:v>
                </c:pt>
                <c:pt idx="1805">
                  <c:v>2203</c:v>
                </c:pt>
                <c:pt idx="1806">
                  <c:v>2204</c:v>
                </c:pt>
                <c:pt idx="1807">
                  <c:v>2205</c:v>
                </c:pt>
                <c:pt idx="1808">
                  <c:v>2206</c:v>
                </c:pt>
                <c:pt idx="1809">
                  <c:v>2207</c:v>
                </c:pt>
                <c:pt idx="1810">
                  <c:v>2208</c:v>
                </c:pt>
                <c:pt idx="1811">
                  <c:v>2209</c:v>
                </c:pt>
                <c:pt idx="1812">
                  <c:v>2210</c:v>
                </c:pt>
                <c:pt idx="1813">
                  <c:v>2211</c:v>
                </c:pt>
                <c:pt idx="1814">
                  <c:v>2212</c:v>
                </c:pt>
                <c:pt idx="1815">
                  <c:v>2213</c:v>
                </c:pt>
                <c:pt idx="1816">
                  <c:v>2214</c:v>
                </c:pt>
                <c:pt idx="1817">
                  <c:v>2215</c:v>
                </c:pt>
                <c:pt idx="1818">
                  <c:v>2216</c:v>
                </c:pt>
                <c:pt idx="1819">
                  <c:v>2217</c:v>
                </c:pt>
                <c:pt idx="1820">
                  <c:v>2218</c:v>
                </c:pt>
                <c:pt idx="1821">
                  <c:v>2219</c:v>
                </c:pt>
                <c:pt idx="1822">
                  <c:v>2220</c:v>
                </c:pt>
                <c:pt idx="1823">
                  <c:v>2221</c:v>
                </c:pt>
                <c:pt idx="1824">
                  <c:v>2222</c:v>
                </c:pt>
                <c:pt idx="1825">
                  <c:v>2223</c:v>
                </c:pt>
                <c:pt idx="1826">
                  <c:v>2224</c:v>
                </c:pt>
                <c:pt idx="1827">
                  <c:v>2225</c:v>
                </c:pt>
                <c:pt idx="1828">
                  <c:v>2226</c:v>
                </c:pt>
                <c:pt idx="1829">
                  <c:v>2227</c:v>
                </c:pt>
                <c:pt idx="1830">
                  <c:v>2228</c:v>
                </c:pt>
                <c:pt idx="1831">
                  <c:v>2229</c:v>
                </c:pt>
                <c:pt idx="1832">
                  <c:v>2230</c:v>
                </c:pt>
                <c:pt idx="1833">
                  <c:v>2231</c:v>
                </c:pt>
                <c:pt idx="1834">
                  <c:v>2232</c:v>
                </c:pt>
                <c:pt idx="1835">
                  <c:v>2233</c:v>
                </c:pt>
                <c:pt idx="1836">
                  <c:v>2234</c:v>
                </c:pt>
                <c:pt idx="1837">
                  <c:v>2235</c:v>
                </c:pt>
                <c:pt idx="1838">
                  <c:v>2236</c:v>
                </c:pt>
                <c:pt idx="1839">
                  <c:v>2237</c:v>
                </c:pt>
                <c:pt idx="1840">
                  <c:v>2238</c:v>
                </c:pt>
                <c:pt idx="1841">
                  <c:v>2239</c:v>
                </c:pt>
                <c:pt idx="1842">
                  <c:v>2240</c:v>
                </c:pt>
                <c:pt idx="1843">
                  <c:v>2241</c:v>
                </c:pt>
                <c:pt idx="1844">
                  <c:v>2242</c:v>
                </c:pt>
                <c:pt idx="1845">
                  <c:v>2243</c:v>
                </c:pt>
                <c:pt idx="1846">
                  <c:v>2244</c:v>
                </c:pt>
                <c:pt idx="1847">
                  <c:v>2245</c:v>
                </c:pt>
                <c:pt idx="1848">
                  <c:v>2246</c:v>
                </c:pt>
                <c:pt idx="1849">
                  <c:v>2247</c:v>
                </c:pt>
                <c:pt idx="1850">
                  <c:v>2248</c:v>
                </c:pt>
                <c:pt idx="1851">
                  <c:v>2249</c:v>
                </c:pt>
                <c:pt idx="1852">
                  <c:v>2250</c:v>
                </c:pt>
                <c:pt idx="1853">
                  <c:v>2251</c:v>
                </c:pt>
                <c:pt idx="1854">
                  <c:v>2252</c:v>
                </c:pt>
                <c:pt idx="1855">
                  <c:v>2253</c:v>
                </c:pt>
                <c:pt idx="1856">
                  <c:v>2254</c:v>
                </c:pt>
                <c:pt idx="1857">
                  <c:v>2255</c:v>
                </c:pt>
                <c:pt idx="1858">
                  <c:v>2256</c:v>
                </c:pt>
                <c:pt idx="1859">
                  <c:v>2257</c:v>
                </c:pt>
                <c:pt idx="1860">
                  <c:v>2258</c:v>
                </c:pt>
                <c:pt idx="1861">
                  <c:v>2259</c:v>
                </c:pt>
                <c:pt idx="1862">
                  <c:v>2260</c:v>
                </c:pt>
                <c:pt idx="1863">
                  <c:v>2261</c:v>
                </c:pt>
                <c:pt idx="1864">
                  <c:v>2262</c:v>
                </c:pt>
                <c:pt idx="1865">
                  <c:v>2263</c:v>
                </c:pt>
                <c:pt idx="1866">
                  <c:v>2264</c:v>
                </c:pt>
                <c:pt idx="1867">
                  <c:v>2265</c:v>
                </c:pt>
                <c:pt idx="1868">
                  <c:v>2266</c:v>
                </c:pt>
                <c:pt idx="1869">
                  <c:v>2267</c:v>
                </c:pt>
                <c:pt idx="1870">
                  <c:v>2268</c:v>
                </c:pt>
                <c:pt idx="1871">
                  <c:v>2269</c:v>
                </c:pt>
                <c:pt idx="1872">
                  <c:v>2270</c:v>
                </c:pt>
                <c:pt idx="1873">
                  <c:v>2271</c:v>
                </c:pt>
                <c:pt idx="1874">
                  <c:v>2272</c:v>
                </c:pt>
                <c:pt idx="1875">
                  <c:v>2273</c:v>
                </c:pt>
                <c:pt idx="1876">
                  <c:v>2274</c:v>
                </c:pt>
                <c:pt idx="1877">
                  <c:v>2275</c:v>
                </c:pt>
                <c:pt idx="1878">
                  <c:v>2276</c:v>
                </c:pt>
                <c:pt idx="1879">
                  <c:v>2277</c:v>
                </c:pt>
                <c:pt idx="1880">
                  <c:v>2278</c:v>
                </c:pt>
                <c:pt idx="1881">
                  <c:v>2279</c:v>
                </c:pt>
                <c:pt idx="1882">
                  <c:v>2280</c:v>
                </c:pt>
                <c:pt idx="1883">
                  <c:v>2281</c:v>
                </c:pt>
                <c:pt idx="1884">
                  <c:v>2282</c:v>
                </c:pt>
                <c:pt idx="1885">
                  <c:v>2283</c:v>
                </c:pt>
                <c:pt idx="1886">
                  <c:v>2284</c:v>
                </c:pt>
                <c:pt idx="1887">
                  <c:v>2285</c:v>
                </c:pt>
                <c:pt idx="1888">
                  <c:v>2286</c:v>
                </c:pt>
                <c:pt idx="1889">
                  <c:v>2287</c:v>
                </c:pt>
                <c:pt idx="1890">
                  <c:v>2288</c:v>
                </c:pt>
                <c:pt idx="1891">
                  <c:v>2289</c:v>
                </c:pt>
                <c:pt idx="1892">
                  <c:v>2290</c:v>
                </c:pt>
                <c:pt idx="1893">
                  <c:v>2291</c:v>
                </c:pt>
                <c:pt idx="1894">
                  <c:v>2292</c:v>
                </c:pt>
                <c:pt idx="1895">
                  <c:v>2293</c:v>
                </c:pt>
                <c:pt idx="1896">
                  <c:v>2294</c:v>
                </c:pt>
                <c:pt idx="1897">
                  <c:v>2295</c:v>
                </c:pt>
                <c:pt idx="1898">
                  <c:v>2296</c:v>
                </c:pt>
                <c:pt idx="1899">
                  <c:v>2297</c:v>
                </c:pt>
                <c:pt idx="1900">
                  <c:v>2298</c:v>
                </c:pt>
                <c:pt idx="1901">
                  <c:v>2299</c:v>
                </c:pt>
                <c:pt idx="1902">
                  <c:v>2300</c:v>
                </c:pt>
                <c:pt idx="1903">
                  <c:v>2301</c:v>
                </c:pt>
                <c:pt idx="1904">
                  <c:v>2302</c:v>
                </c:pt>
                <c:pt idx="1905">
                  <c:v>2303</c:v>
                </c:pt>
                <c:pt idx="1906">
                  <c:v>2304</c:v>
                </c:pt>
                <c:pt idx="1907">
                  <c:v>2305</c:v>
                </c:pt>
                <c:pt idx="1908">
                  <c:v>2306</c:v>
                </c:pt>
                <c:pt idx="1909">
                  <c:v>2307</c:v>
                </c:pt>
                <c:pt idx="1910">
                  <c:v>2308</c:v>
                </c:pt>
                <c:pt idx="1911">
                  <c:v>2309</c:v>
                </c:pt>
                <c:pt idx="1912">
                  <c:v>2310</c:v>
                </c:pt>
                <c:pt idx="1913">
                  <c:v>2311</c:v>
                </c:pt>
                <c:pt idx="1914">
                  <c:v>2312</c:v>
                </c:pt>
                <c:pt idx="1915">
                  <c:v>2313</c:v>
                </c:pt>
                <c:pt idx="1916">
                  <c:v>2314</c:v>
                </c:pt>
                <c:pt idx="1917">
                  <c:v>2315</c:v>
                </c:pt>
                <c:pt idx="1918">
                  <c:v>2316</c:v>
                </c:pt>
                <c:pt idx="1919">
                  <c:v>2317</c:v>
                </c:pt>
                <c:pt idx="1920">
                  <c:v>2318</c:v>
                </c:pt>
                <c:pt idx="1921">
                  <c:v>2319</c:v>
                </c:pt>
                <c:pt idx="1922">
                  <c:v>2320</c:v>
                </c:pt>
                <c:pt idx="1923">
                  <c:v>2321</c:v>
                </c:pt>
                <c:pt idx="1924">
                  <c:v>2322</c:v>
                </c:pt>
                <c:pt idx="1925">
                  <c:v>2323</c:v>
                </c:pt>
                <c:pt idx="1926">
                  <c:v>2324</c:v>
                </c:pt>
                <c:pt idx="1927">
                  <c:v>2325</c:v>
                </c:pt>
                <c:pt idx="1928">
                  <c:v>2326</c:v>
                </c:pt>
                <c:pt idx="1929">
                  <c:v>2327</c:v>
                </c:pt>
                <c:pt idx="1930">
                  <c:v>2328</c:v>
                </c:pt>
                <c:pt idx="1931">
                  <c:v>2329</c:v>
                </c:pt>
                <c:pt idx="1932">
                  <c:v>2330</c:v>
                </c:pt>
                <c:pt idx="1933">
                  <c:v>2331</c:v>
                </c:pt>
                <c:pt idx="1934">
                  <c:v>2332</c:v>
                </c:pt>
                <c:pt idx="1935">
                  <c:v>2333</c:v>
                </c:pt>
                <c:pt idx="1936">
                  <c:v>2334</c:v>
                </c:pt>
                <c:pt idx="1937">
                  <c:v>2335</c:v>
                </c:pt>
                <c:pt idx="1938">
                  <c:v>2336</c:v>
                </c:pt>
                <c:pt idx="1939">
                  <c:v>2337</c:v>
                </c:pt>
                <c:pt idx="1940">
                  <c:v>2338</c:v>
                </c:pt>
                <c:pt idx="1941">
                  <c:v>2339</c:v>
                </c:pt>
                <c:pt idx="1942">
                  <c:v>2340</c:v>
                </c:pt>
                <c:pt idx="1943">
                  <c:v>2341</c:v>
                </c:pt>
                <c:pt idx="1944">
                  <c:v>2342</c:v>
                </c:pt>
                <c:pt idx="1945">
                  <c:v>2343</c:v>
                </c:pt>
                <c:pt idx="1946">
                  <c:v>2344</c:v>
                </c:pt>
                <c:pt idx="1947">
                  <c:v>2345</c:v>
                </c:pt>
                <c:pt idx="1948">
                  <c:v>2346</c:v>
                </c:pt>
                <c:pt idx="1949">
                  <c:v>2347</c:v>
                </c:pt>
                <c:pt idx="1950">
                  <c:v>2348</c:v>
                </c:pt>
                <c:pt idx="1951">
                  <c:v>2349</c:v>
                </c:pt>
                <c:pt idx="1952">
                  <c:v>2350</c:v>
                </c:pt>
                <c:pt idx="1953">
                  <c:v>2351</c:v>
                </c:pt>
                <c:pt idx="1954">
                  <c:v>2352</c:v>
                </c:pt>
                <c:pt idx="1955">
                  <c:v>2353</c:v>
                </c:pt>
                <c:pt idx="1956">
                  <c:v>2354</c:v>
                </c:pt>
                <c:pt idx="1957">
                  <c:v>2355</c:v>
                </c:pt>
                <c:pt idx="1958">
                  <c:v>2356</c:v>
                </c:pt>
                <c:pt idx="1959">
                  <c:v>2357</c:v>
                </c:pt>
                <c:pt idx="1960">
                  <c:v>2358</c:v>
                </c:pt>
                <c:pt idx="1961">
                  <c:v>2359</c:v>
                </c:pt>
                <c:pt idx="1962">
                  <c:v>2360</c:v>
                </c:pt>
                <c:pt idx="1963">
                  <c:v>2361</c:v>
                </c:pt>
                <c:pt idx="1964">
                  <c:v>2362</c:v>
                </c:pt>
                <c:pt idx="1965">
                  <c:v>2363</c:v>
                </c:pt>
                <c:pt idx="1966">
                  <c:v>2364</c:v>
                </c:pt>
                <c:pt idx="1967">
                  <c:v>2365</c:v>
                </c:pt>
                <c:pt idx="1968">
                  <c:v>2366</c:v>
                </c:pt>
                <c:pt idx="1969">
                  <c:v>2367</c:v>
                </c:pt>
                <c:pt idx="1970">
                  <c:v>2368</c:v>
                </c:pt>
                <c:pt idx="1971">
                  <c:v>2369</c:v>
                </c:pt>
                <c:pt idx="1972">
                  <c:v>2370</c:v>
                </c:pt>
                <c:pt idx="1973">
                  <c:v>2371</c:v>
                </c:pt>
                <c:pt idx="1974">
                  <c:v>2372</c:v>
                </c:pt>
                <c:pt idx="1975">
                  <c:v>2373</c:v>
                </c:pt>
                <c:pt idx="1976">
                  <c:v>2374</c:v>
                </c:pt>
                <c:pt idx="1977">
                  <c:v>2375</c:v>
                </c:pt>
                <c:pt idx="1978">
                  <c:v>2376</c:v>
                </c:pt>
                <c:pt idx="1979">
                  <c:v>2377</c:v>
                </c:pt>
                <c:pt idx="1980">
                  <c:v>2378</c:v>
                </c:pt>
                <c:pt idx="1981">
                  <c:v>2379</c:v>
                </c:pt>
                <c:pt idx="1982">
                  <c:v>2380</c:v>
                </c:pt>
                <c:pt idx="1983">
                  <c:v>2381</c:v>
                </c:pt>
                <c:pt idx="1984">
                  <c:v>2382</c:v>
                </c:pt>
                <c:pt idx="1985">
                  <c:v>2383</c:v>
                </c:pt>
                <c:pt idx="1986">
                  <c:v>2384</c:v>
                </c:pt>
                <c:pt idx="1987">
                  <c:v>2385</c:v>
                </c:pt>
                <c:pt idx="1988">
                  <c:v>2386</c:v>
                </c:pt>
                <c:pt idx="1989">
                  <c:v>2387</c:v>
                </c:pt>
                <c:pt idx="1990">
                  <c:v>2388</c:v>
                </c:pt>
                <c:pt idx="1991">
                  <c:v>2389</c:v>
                </c:pt>
                <c:pt idx="1992">
                  <c:v>2390</c:v>
                </c:pt>
                <c:pt idx="1993">
                  <c:v>2391</c:v>
                </c:pt>
                <c:pt idx="1994">
                  <c:v>2392</c:v>
                </c:pt>
                <c:pt idx="1995">
                  <c:v>2393</c:v>
                </c:pt>
                <c:pt idx="1996">
                  <c:v>2394</c:v>
                </c:pt>
                <c:pt idx="1997">
                  <c:v>2395</c:v>
                </c:pt>
                <c:pt idx="1998">
                  <c:v>2396</c:v>
                </c:pt>
                <c:pt idx="1999">
                  <c:v>2397</c:v>
                </c:pt>
                <c:pt idx="2000">
                  <c:v>2398</c:v>
                </c:pt>
                <c:pt idx="2001">
                  <c:v>2399</c:v>
                </c:pt>
                <c:pt idx="2002">
                  <c:v>2400</c:v>
                </c:pt>
                <c:pt idx="2003">
                  <c:v>2401</c:v>
                </c:pt>
                <c:pt idx="2004">
                  <c:v>2402</c:v>
                </c:pt>
                <c:pt idx="2005">
                  <c:v>2403</c:v>
                </c:pt>
                <c:pt idx="2006">
                  <c:v>2404</c:v>
                </c:pt>
                <c:pt idx="2007">
                  <c:v>2405</c:v>
                </c:pt>
                <c:pt idx="2008">
                  <c:v>2406</c:v>
                </c:pt>
                <c:pt idx="2009">
                  <c:v>2407</c:v>
                </c:pt>
                <c:pt idx="2010">
                  <c:v>2408</c:v>
                </c:pt>
                <c:pt idx="2011">
                  <c:v>2409</c:v>
                </c:pt>
                <c:pt idx="2012">
                  <c:v>2410</c:v>
                </c:pt>
                <c:pt idx="2013">
                  <c:v>2411</c:v>
                </c:pt>
                <c:pt idx="2014">
                  <c:v>2412</c:v>
                </c:pt>
                <c:pt idx="2015">
                  <c:v>2413</c:v>
                </c:pt>
                <c:pt idx="2016">
                  <c:v>2414</c:v>
                </c:pt>
                <c:pt idx="2017">
                  <c:v>2415</c:v>
                </c:pt>
                <c:pt idx="2018">
                  <c:v>2416</c:v>
                </c:pt>
                <c:pt idx="2019">
                  <c:v>2417</c:v>
                </c:pt>
                <c:pt idx="2020">
                  <c:v>2418</c:v>
                </c:pt>
                <c:pt idx="2021">
                  <c:v>2419</c:v>
                </c:pt>
                <c:pt idx="2022">
                  <c:v>2420</c:v>
                </c:pt>
                <c:pt idx="2023">
                  <c:v>2421</c:v>
                </c:pt>
                <c:pt idx="2024">
                  <c:v>2422</c:v>
                </c:pt>
                <c:pt idx="2025">
                  <c:v>2423</c:v>
                </c:pt>
                <c:pt idx="2026">
                  <c:v>2424</c:v>
                </c:pt>
                <c:pt idx="2027">
                  <c:v>2425</c:v>
                </c:pt>
                <c:pt idx="2028">
                  <c:v>2426</c:v>
                </c:pt>
                <c:pt idx="2029">
                  <c:v>2427</c:v>
                </c:pt>
                <c:pt idx="2030">
                  <c:v>2428</c:v>
                </c:pt>
                <c:pt idx="2031">
                  <c:v>2429</c:v>
                </c:pt>
                <c:pt idx="2032">
                  <c:v>2430</c:v>
                </c:pt>
                <c:pt idx="2033">
                  <c:v>2431</c:v>
                </c:pt>
                <c:pt idx="2034">
                  <c:v>2432</c:v>
                </c:pt>
                <c:pt idx="2035">
                  <c:v>2433</c:v>
                </c:pt>
                <c:pt idx="2036">
                  <c:v>2434</c:v>
                </c:pt>
                <c:pt idx="2037">
                  <c:v>2435</c:v>
                </c:pt>
                <c:pt idx="2038">
                  <c:v>2436</c:v>
                </c:pt>
                <c:pt idx="2039">
                  <c:v>2437</c:v>
                </c:pt>
                <c:pt idx="2040">
                  <c:v>2438</c:v>
                </c:pt>
                <c:pt idx="2041">
                  <c:v>2439</c:v>
                </c:pt>
                <c:pt idx="2042">
                  <c:v>2440</c:v>
                </c:pt>
                <c:pt idx="2043">
                  <c:v>2441</c:v>
                </c:pt>
                <c:pt idx="2044">
                  <c:v>2442</c:v>
                </c:pt>
                <c:pt idx="2045">
                  <c:v>2443</c:v>
                </c:pt>
                <c:pt idx="2046">
                  <c:v>2444</c:v>
                </c:pt>
                <c:pt idx="2047">
                  <c:v>2445</c:v>
                </c:pt>
                <c:pt idx="2048">
                  <c:v>2446</c:v>
                </c:pt>
                <c:pt idx="2049">
                  <c:v>2447</c:v>
                </c:pt>
                <c:pt idx="2050">
                  <c:v>2448</c:v>
                </c:pt>
                <c:pt idx="2051">
                  <c:v>2449</c:v>
                </c:pt>
                <c:pt idx="2052">
                  <c:v>2450</c:v>
                </c:pt>
              </c:numCache>
            </c:numRef>
          </c:xVal>
          <c:yVal>
            <c:numRef>
              <c:f>'[Copy of asd_vs_sp_NEW .xlsx]sp average '!$F$2:$F$2054</c:f>
              <c:numCache>
                <c:formatCode>General</c:formatCode>
                <c:ptCount val="2053"/>
                <c:pt idx="0">
                  <c:v>0.42189856708318468</c:v>
                </c:pt>
                <c:pt idx="1">
                  <c:v>0.42387375339497008</c:v>
                </c:pt>
                <c:pt idx="2">
                  <c:v>0.42530076870149963</c:v>
                </c:pt>
                <c:pt idx="3">
                  <c:v>0.42640320212018495</c:v>
                </c:pt>
                <c:pt idx="4">
                  <c:v>0.4265599702925657</c:v>
                </c:pt>
                <c:pt idx="5">
                  <c:v>0.42632084696001105</c:v>
                </c:pt>
                <c:pt idx="6">
                  <c:v>0.42592709995970868</c:v>
                </c:pt>
                <c:pt idx="7">
                  <c:v>0.42604285563267635</c:v>
                </c:pt>
                <c:pt idx="8">
                  <c:v>0.426430673891603</c:v>
                </c:pt>
                <c:pt idx="9">
                  <c:v>0.42636800203212771</c:v>
                </c:pt>
                <c:pt idx="10">
                  <c:v>0.42679809351688869</c:v>
                </c:pt>
                <c:pt idx="11">
                  <c:v>0.4278305558998407</c:v>
                </c:pt>
                <c:pt idx="12">
                  <c:v>0.42828400097203395</c:v>
                </c:pt>
                <c:pt idx="13">
                  <c:v>0.42831410385808039</c:v>
                </c:pt>
                <c:pt idx="14">
                  <c:v>0.42909599449948566</c:v>
                </c:pt>
                <c:pt idx="15">
                  <c:v>0.429750734178102</c:v>
                </c:pt>
                <c:pt idx="16">
                  <c:v>0.4297274298569127</c:v>
                </c:pt>
                <c:pt idx="17">
                  <c:v>0.42988875464343895</c:v>
                </c:pt>
                <c:pt idx="18">
                  <c:v>0.43049085497276168</c:v>
                </c:pt>
                <c:pt idx="19">
                  <c:v>0.43142256775359233</c:v>
                </c:pt>
                <c:pt idx="20">
                  <c:v>0.43188587204199563</c:v>
                </c:pt>
                <c:pt idx="21">
                  <c:v>0.43187851764464297</c:v>
                </c:pt>
                <c:pt idx="22">
                  <c:v>0.43204256234080335</c:v>
                </c:pt>
                <c:pt idx="23">
                  <c:v>0.43274216958646439</c:v>
                </c:pt>
                <c:pt idx="24">
                  <c:v>0.43366602792065367</c:v>
                </c:pt>
                <c:pt idx="25">
                  <c:v>0.43452628438852231</c:v>
                </c:pt>
                <c:pt idx="26">
                  <c:v>0.434853026310772</c:v>
                </c:pt>
                <c:pt idx="27">
                  <c:v>0.43452917499752264</c:v>
                </c:pt>
                <c:pt idx="28">
                  <c:v>0.43432366669181438</c:v>
                </c:pt>
                <c:pt idx="29">
                  <c:v>0.43485299804780836</c:v>
                </c:pt>
                <c:pt idx="30">
                  <c:v>0.43580206477566336</c:v>
                </c:pt>
                <c:pt idx="31">
                  <c:v>0.43663644897136472</c:v>
                </c:pt>
                <c:pt idx="32">
                  <c:v>0.43717918635463238</c:v>
                </c:pt>
                <c:pt idx="33">
                  <c:v>0.43783359966301</c:v>
                </c:pt>
                <c:pt idx="34">
                  <c:v>0.43816459103222866</c:v>
                </c:pt>
                <c:pt idx="35">
                  <c:v>0.43807455977218002</c:v>
                </c:pt>
                <c:pt idx="36">
                  <c:v>0.43845144145870063</c:v>
                </c:pt>
                <c:pt idx="37">
                  <c:v>0.43939826622637496</c:v>
                </c:pt>
                <c:pt idx="38">
                  <c:v>0.44028757566386334</c:v>
                </c:pt>
                <c:pt idx="39">
                  <c:v>0.44108372840956234</c:v>
                </c:pt>
                <c:pt idx="40">
                  <c:v>0.44187578889286733</c:v>
                </c:pt>
                <c:pt idx="41">
                  <c:v>0.44216794763079764</c:v>
                </c:pt>
                <c:pt idx="42">
                  <c:v>0.44212089049280201</c:v>
                </c:pt>
                <c:pt idx="43">
                  <c:v>0.44230637983993498</c:v>
                </c:pt>
                <c:pt idx="44">
                  <c:v>0.44268204357507196</c:v>
                </c:pt>
                <c:pt idx="45">
                  <c:v>0.44322075876158368</c:v>
                </c:pt>
                <c:pt idx="46">
                  <c:v>0.44372173891213101</c:v>
                </c:pt>
                <c:pt idx="47">
                  <c:v>0.4442748356603537</c:v>
                </c:pt>
                <c:pt idx="48">
                  <c:v>0.44498450717966231</c:v>
                </c:pt>
                <c:pt idx="49">
                  <c:v>0.44554826527165431</c:v>
                </c:pt>
                <c:pt idx="50">
                  <c:v>0.4455758191735873</c:v>
                </c:pt>
                <c:pt idx="51">
                  <c:v>0.44547934894629471</c:v>
                </c:pt>
                <c:pt idx="52">
                  <c:v>0.44572297643328768</c:v>
                </c:pt>
                <c:pt idx="53">
                  <c:v>0.44611740171610764</c:v>
                </c:pt>
                <c:pt idx="54">
                  <c:v>0.44643890341525699</c:v>
                </c:pt>
                <c:pt idx="55">
                  <c:v>0.44663065844599337</c:v>
                </c:pt>
                <c:pt idx="56">
                  <c:v>0.44670398077107704</c:v>
                </c:pt>
                <c:pt idx="57">
                  <c:v>0.44680386462077665</c:v>
                </c:pt>
                <c:pt idx="58">
                  <c:v>0.44712329236149001</c:v>
                </c:pt>
                <c:pt idx="59">
                  <c:v>0.44759360782517738</c:v>
                </c:pt>
                <c:pt idx="60">
                  <c:v>0.44806448634395241</c:v>
                </c:pt>
                <c:pt idx="61">
                  <c:v>0.44841017823144069</c:v>
                </c:pt>
                <c:pt idx="62">
                  <c:v>0.44840494588917196</c:v>
                </c:pt>
                <c:pt idx="63">
                  <c:v>0.44837705739160166</c:v>
                </c:pt>
                <c:pt idx="64">
                  <c:v>0.4486975955084877</c:v>
                </c:pt>
                <c:pt idx="65">
                  <c:v>0.44925500482077929</c:v>
                </c:pt>
                <c:pt idx="66">
                  <c:v>0.44971266823790695</c:v>
                </c:pt>
                <c:pt idx="67">
                  <c:v>0.45007151309923471</c:v>
                </c:pt>
                <c:pt idx="68">
                  <c:v>0.45019126722052133</c:v>
                </c:pt>
                <c:pt idx="69">
                  <c:v>0.44998704439968734</c:v>
                </c:pt>
                <c:pt idx="70">
                  <c:v>0.45003606857174733</c:v>
                </c:pt>
                <c:pt idx="71">
                  <c:v>0.45048078462545932</c:v>
                </c:pt>
                <c:pt idx="72">
                  <c:v>0.45080059379042731</c:v>
                </c:pt>
                <c:pt idx="73">
                  <c:v>0.4507859038235657</c:v>
                </c:pt>
                <c:pt idx="74">
                  <c:v>0.45086869063150264</c:v>
                </c:pt>
                <c:pt idx="75">
                  <c:v>0.451344451936188</c:v>
                </c:pt>
                <c:pt idx="76">
                  <c:v>0.45183157058013129</c:v>
                </c:pt>
                <c:pt idx="77">
                  <c:v>0.45207504617757799</c:v>
                </c:pt>
                <c:pt idx="78">
                  <c:v>0.45209789609298801</c:v>
                </c:pt>
                <c:pt idx="79">
                  <c:v>0.45244050186578838</c:v>
                </c:pt>
                <c:pt idx="80">
                  <c:v>0.45304558564051894</c:v>
                </c:pt>
                <c:pt idx="81">
                  <c:v>0.45348028682122932</c:v>
                </c:pt>
                <c:pt idx="82">
                  <c:v>0.4535257296470267</c:v>
                </c:pt>
                <c:pt idx="83">
                  <c:v>0.45370481392826667</c:v>
                </c:pt>
                <c:pt idx="84">
                  <c:v>0.45415579208035134</c:v>
                </c:pt>
                <c:pt idx="85">
                  <c:v>0.45465890767330602</c:v>
                </c:pt>
                <c:pt idx="86">
                  <c:v>0.45510656777117964</c:v>
                </c:pt>
                <c:pt idx="87">
                  <c:v>0.45554287022285739</c:v>
                </c:pt>
                <c:pt idx="88">
                  <c:v>0.45596983136104835</c:v>
                </c:pt>
                <c:pt idx="89">
                  <c:v>0.45629729238868899</c:v>
                </c:pt>
                <c:pt idx="90">
                  <c:v>0.45675593256117136</c:v>
                </c:pt>
                <c:pt idx="91">
                  <c:v>0.45745089356792829</c:v>
                </c:pt>
                <c:pt idx="92">
                  <c:v>0.45794880252084935</c:v>
                </c:pt>
                <c:pt idx="93">
                  <c:v>0.45828799848949836</c:v>
                </c:pt>
                <c:pt idx="94">
                  <c:v>0.45882940687363366</c:v>
                </c:pt>
                <c:pt idx="95">
                  <c:v>0.45959484651448768</c:v>
                </c:pt>
                <c:pt idx="96">
                  <c:v>0.46025305961632129</c:v>
                </c:pt>
                <c:pt idx="97">
                  <c:v>0.46084023303070465</c:v>
                </c:pt>
                <c:pt idx="98">
                  <c:v>0.46136808622331626</c:v>
                </c:pt>
                <c:pt idx="99">
                  <c:v>0.46173616683288737</c:v>
                </c:pt>
                <c:pt idx="100">
                  <c:v>0.46215801197386236</c:v>
                </c:pt>
                <c:pt idx="101">
                  <c:v>0.46278830281451261</c:v>
                </c:pt>
                <c:pt idx="102">
                  <c:v>0.46345711618506363</c:v>
                </c:pt>
                <c:pt idx="103">
                  <c:v>0.46407137030312867</c:v>
                </c:pt>
                <c:pt idx="104">
                  <c:v>0.46462278502545401</c:v>
                </c:pt>
                <c:pt idx="105">
                  <c:v>0.46505955786624265</c:v>
                </c:pt>
                <c:pt idx="106">
                  <c:v>0.46551084153076233</c:v>
                </c:pt>
                <c:pt idx="107">
                  <c:v>0.46613000291061196</c:v>
                </c:pt>
                <c:pt idx="108">
                  <c:v>0.46680832848461468</c:v>
                </c:pt>
                <c:pt idx="109">
                  <c:v>0.46746322154868131</c:v>
                </c:pt>
                <c:pt idx="110">
                  <c:v>0.46814168990764632</c:v>
                </c:pt>
                <c:pt idx="111">
                  <c:v>0.46874214480818899</c:v>
                </c:pt>
                <c:pt idx="112">
                  <c:v>0.46929698642549766</c:v>
                </c:pt>
                <c:pt idx="113">
                  <c:v>0.46984157423081901</c:v>
                </c:pt>
                <c:pt idx="114">
                  <c:v>0.4702316744350683</c:v>
                </c:pt>
                <c:pt idx="115">
                  <c:v>0.47056927458332271</c:v>
                </c:pt>
                <c:pt idx="116">
                  <c:v>0.47112227094196735</c:v>
                </c:pt>
                <c:pt idx="117">
                  <c:v>0.47182572361070635</c:v>
                </c:pt>
                <c:pt idx="118">
                  <c:v>0.47254518321906036</c:v>
                </c:pt>
                <c:pt idx="119">
                  <c:v>0.47324497734742166</c:v>
                </c:pt>
                <c:pt idx="120">
                  <c:v>0.47379346943845163</c:v>
                </c:pt>
                <c:pt idx="121">
                  <c:v>0.47421410500815125</c:v>
                </c:pt>
                <c:pt idx="122">
                  <c:v>0.47466168153508231</c:v>
                </c:pt>
                <c:pt idx="123">
                  <c:v>0.47516266251525735</c:v>
                </c:pt>
                <c:pt idx="124">
                  <c:v>0.47575093259073437</c:v>
                </c:pt>
                <c:pt idx="125">
                  <c:v>0.47636934888659099</c:v>
                </c:pt>
                <c:pt idx="126">
                  <c:v>0.4769447514218807</c:v>
                </c:pt>
                <c:pt idx="127">
                  <c:v>0.47750474336235166</c:v>
                </c:pt>
                <c:pt idx="128">
                  <c:v>0.47804930085514669</c:v>
                </c:pt>
                <c:pt idx="129">
                  <c:v>0.47853619036979467</c:v>
                </c:pt>
                <c:pt idx="130">
                  <c:v>0.47904242203841835</c:v>
                </c:pt>
                <c:pt idx="131">
                  <c:v>0.47965317169060301</c:v>
                </c:pt>
                <c:pt idx="132">
                  <c:v>0.48023252070186168</c:v>
                </c:pt>
                <c:pt idx="133">
                  <c:v>0.48073533072087365</c:v>
                </c:pt>
                <c:pt idx="134">
                  <c:v>0.48124510062197934</c:v>
                </c:pt>
                <c:pt idx="135">
                  <c:v>0.48183660131677497</c:v>
                </c:pt>
                <c:pt idx="136">
                  <c:v>0.48246035641496327</c:v>
                </c:pt>
                <c:pt idx="137">
                  <c:v>0.48305004653098266</c:v>
                </c:pt>
                <c:pt idx="138">
                  <c:v>0.48355853509555802</c:v>
                </c:pt>
                <c:pt idx="139">
                  <c:v>0.48403265950161067</c:v>
                </c:pt>
                <c:pt idx="140">
                  <c:v>0.48455611476700594</c:v>
                </c:pt>
                <c:pt idx="141">
                  <c:v>0.48511505949821299</c:v>
                </c:pt>
                <c:pt idx="142">
                  <c:v>0.48566700119015832</c:v>
                </c:pt>
                <c:pt idx="143">
                  <c:v>0.4862267349745773</c:v>
                </c:pt>
                <c:pt idx="144">
                  <c:v>0.486787575609329</c:v>
                </c:pt>
                <c:pt idx="145">
                  <c:v>0.48728426194773627</c:v>
                </c:pt>
                <c:pt idx="146">
                  <c:v>0.48778558720078502</c:v>
                </c:pt>
                <c:pt idx="147">
                  <c:v>0.48841283392847873</c:v>
                </c:pt>
                <c:pt idx="148">
                  <c:v>0.48908177147546567</c:v>
                </c:pt>
                <c:pt idx="149">
                  <c:v>0.48968096674335332</c:v>
                </c:pt>
                <c:pt idx="150">
                  <c:v>0.49020761847695132</c:v>
                </c:pt>
                <c:pt idx="151">
                  <c:v>0.49079029137925262</c:v>
                </c:pt>
                <c:pt idx="152">
                  <c:v>0.49138122089199832</c:v>
                </c:pt>
                <c:pt idx="153">
                  <c:v>0.49191822135876562</c:v>
                </c:pt>
                <c:pt idx="154">
                  <c:v>0.49244742910226402</c:v>
                </c:pt>
                <c:pt idx="155">
                  <c:v>0.49297890912808601</c:v>
                </c:pt>
                <c:pt idx="156">
                  <c:v>0.49348574274235829</c:v>
                </c:pt>
                <c:pt idx="157">
                  <c:v>0.49401830876635139</c:v>
                </c:pt>
                <c:pt idx="158">
                  <c:v>0.49461932161532801</c:v>
                </c:pt>
                <c:pt idx="159">
                  <c:v>0.49519291510757496</c:v>
                </c:pt>
                <c:pt idx="160">
                  <c:v>0.495664799508236</c:v>
                </c:pt>
                <c:pt idx="161">
                  <c:v>0.49619690459455773</c:v>
                </c:pt>
                <c:pt idx="162">
                  <c:v>0.49677935498336739</c:v>
                </c:pt>
                <c:pt idx="163">
                  <c:v>0.497289136604189</c:v>
                </c:pt>
                <c:pt idx="164">
                  <c:v>0.4977231660098444</c:v>
                </c:pt>
                <c:pt idx="165">
                  <c:v>0.498211725572619</c:v>
                </c:pt>
                <c:pt idx="166">
                  <c:v>0.49876485138669774</c:v>
                </c:pt>
                <c:pt idx="167">
                  <c:v>0.49930889201776801</c:v>
                </c:pt>
                <c:pt idx="168">
                  <c:v>0.49984625338074967</c:v>
                </c:pt>
                <c:pt idx="169">
                  <c:v>0.50037044349065429</c:v>
                </c:pt>
                <c:pt idx="170">
                  <c:v>0.50088950517192943</c:v>
                </c:pt>
                <c:pt idx="171">
                  <c:v>0.50142489571520465</c:v>
                </c:pt>
                <c:pt idx="172">
                  <c:v>0.5019590178605956</c:v>
                </c:pt>
                <c:pt idx="173">
                  <c:v>0.5024533015214464</c:v>
                </c:pt>
                <c:pt idx="174">
                  <c:v>0.50283114355043068</c:v>
                </c:pt>
                <c:pt idx="175">
                  <c:v>0.50312194717832037</c:v>
                </c:pt>
                <c:pt idx="176">
                  <c:v>0.50341800489665134</c:v>
                </c:pt>
                <c:pt idx="177">
                  <c:v>0.50373450865841296</c:v>
                </c:pt>
                <c:pt idx="178">
                  <c:v>0.50404545311412163</c:v>
                </c:pt>
                <c:pt idx="179">
                  <c:v>0.50440414336947403</c:v>
                </c:pt>
                <c:pt idx="180">
                  <c:v>0.50488389133211442</c:v>
                </c:pt>
                <c:pt idx="181">
                  <c:v>0.50536323837228636</c:v>
                </c:pt>
                <c:pt idx="182">
                  <c:v>0.50570235769901772</c:v>
                </c:pt>
                <c:pt idx="183">
                  <c:v>0.50583823743371703</c:v>
                </c:pt>
                <c:pt idx="184">
                  <c:v>0.50601843294007565</c:v>
                </c:pt>
                <c:pt idx="185">
                  <c:v>0.50628418412451937</c:v>
                </c:pt>
                <c:pt idx="186">
                  <c:v>0.50645162094564566</c:v>
                </c:pt>
                <c:pt idx="187">
                  <c:v>0.506530057010813</c:v>
                </c:pt>
                <c:pt idx="188">
                  <c:v>0.50674154791010972</c:v>
                </c:pt>
                <c:pt idx="189">
                  <c:v>0.50711867928477761</c:v>
                </c:pt>
                <c:pt idx="190">
                  <c:v>0.50751443844332167</c:v>
                </c:pt>
                <c:pt idx="191">
                  <c:v>0.50788987457957768</c:v>
                </c:pt>
                <c:pt idx="192">
                  <c:v>0.5082007607943636</c:v>
                </c:pt>
                <c:pt idx="193">
                  <c:v>0.5084745428421833</c:v>
                </c:pt>
                <c:pt idx="194">
                  <c:v>0.50876172734504499</c:v>
                </c:pt>
                <c:pt idx="195">
                  <c:v>0.509045337394058</c:v>
                </c:pt>
                <c:pt idx="196">
                  <c:v>0.50930514457142328</c:v>
                </c:pt>
                <c:pt idx="197">
                  <c:v>0.50954521352297533</c:v>
                </c:pt>
                <c:pt idx="198">
                  <c:v>0.50970954796437073</c:v>
                </c:pt>
                <c:pt idx="199">
                  <c:v>0.50976405723018658</c:v>
                </c:pt>
                <c:pt idx="200">
                  <c:v>0.50980537605674803</c:v>
                </c:pt>
                <c:pt idx="201">
                  <c:v>0.50987709698504236</c:v>
                </c:pt>
                <c:pt idx="202">
                  <c:v>0.50999204856367208</c:v>
                </c:pt>
                <c:pt idx="203">
                  <c:v>0.51024641174712604</c:v>
                </c:pt>
                <c:pt idx="204">
                  <c:v>0.5106534611853194</c:v>
                </c:pt>
                <c:pt idx="205">
                  <c:v>0.51101107349842767</c:v>
                </c:pt>
                <c:pt idx="206">
                  <c:v>0.51108253627670741</c:v>
                </c:pt>
                <c:pt idx="207">
                  <c:v>0.51115962764193135</c:v>
                </c:pt>
                <c:pt idx="208">
                  <c:v>0.51140419922090929</c:v>
                </c:pt>
                <c:pt idx="209">
                  <c:v>0.51166373536531806</c:v>
                </c:pt>
                <c:pt idx="210">
                  <c:v>0.51173557852408003</c:v>
                </c:pt>
                <c:pt idx="211">
                  <c:v>0.51182707968806607</c:v>
                </c:pt>
                <c:pt idx="212">
                  <c:v>0.51210049567819371</c:v>
                </c:pt>
                <c:pt idx="213">
                  <c:v>0.51239899286694135</c:v>
                </c:pt>
                <c:pt idx="214">
                  <c:v>0.51260730868436599</c:v>
                </c:pt>
                <c:pt idx="215">
                  <c:v>0.51275799235626629</c:v>
                </c:pt>
                <c:pt idx="216">
                  <c:v>0.51299324146677694</c:v>
                </c:pt>
                <c:pt idx="217">
                  <c:v>0.51330469704205728</c:v>
                </c:pt>
                <c:pt idx="218">
                  <c:v>0.51364378035758129</c:v>
                </c:pt>
                <c:pt idx="219">
                  <c:v>0.51397588373103809</c:v>
                </c:pt>
                <c:pt idx="220">
                  <c:v>0.51431043488973438</c:v>
                </c:pt>
                <c:pt idx="221">
                  <c:v>0.51462236859633836</c:v>
                </c:pt>
                <c:pt idx="222">
                  <c:v>0.51489454219501496</c:v>
                </c:pt>
                <c:pt idx="223">
                  <c:v>0.51523423536804536</c:v>
                </c:pt>
                <c:pt idx="224">
                  <c:v>0.51561636293070368</c:v>
                </c:pt>
                <c:pt idx="225">
                  <c:v>0.51590990240691537</c:v>
                </c:pt>
                <c:pt idx="226">
                  <c:v>0.51604400797791661</c:v>
                </c:pt>
                <c:pt idx="227">
                  <c:v>0.51621159974201702</c:v>
                </c:pt>
                <c:pt idx="228">
                  <c:v>0.51652118304656403</c:v>
                </c:pt>
                <c:pt idx="229">
                  <c:v>0.51690800806002757</c:v>
                </c:pt>
                <c:pt idx="230">
                  <c:v>0.51719437295093162</c:v>
                </c:pt>
                <c:pt idx="231">
                  <c:v>0.517337672126848</c:v>
                </c:pt>
                <c:pt idx="232">
                  <c:v>0.51744089417964867</c:v>
                </c:pt>
                <c:pt idx="233">
                  <c:v>0.51764784809484032</c:v>
                </c:pt>
                <c:pt idx="234">
                  <c:v>0.51793197622482878</c:v>
                </c:pt>
                <c:pt idx="235">
                  <c:v>0.51819277317108203</c:v>
                </c:pt>
                <c:pt idx="236">
                  <c:v>0.51838121160852801</c:v>
                </c:pt>
                <c:pt idx="237">
                  <c:v>0.51859543746953973</c:v>
                </c:pt>
                <c:pt idx="238">
                  <c:v>0.5188934860117419</c:v>
                </c:pt>
                <c:pt idx="239">
                  <c:v>0.51917369248928835</c:v>
                </c:pt>
                <c:pt idx="240">
                  <c:v>0.51937066143904564</c:v>
                </c:pt>
                <c:pt idx="241">
                  <c:v>0.51953080624633008</c:v>
                </c:pt>
                <c:pt idx="242">
                  <c:v>0.51971956002782871</c:v>
                </c:pt>
                <c:pt idx="243">
                  <c:v>0.51995236049047733</c:v>
                </c:pt>
                <c:pt idx="244">
                  <c:v>0.5202380638030516</c:v>
                </c:pt>
                <c:pt idx="245">
                  <c:v>0.52053952209872822</c:v>
                </c:pt>
                <c:pt idx="246">
                  <c:v>0.52081832721040167</c:v>
                </c:pt>
                <c:pt idx="247">
                  <c:v>0.52106831496651174</c:v>
                </c:pt>
                <c:pt idx="248">
                  <c:v>0.52127746017047871</c:v>
                </c:pt>
                <c:pt idx="249">
                  <c:v>0.52145795432170505</c:v>
                </c:pt>
                <c:pt idx="250">
                  <c:v>0.5216400009279053</c:v>
                </c:pt>
                <c:pt idx="251">
                  <c:v>0.52182591752706708</c:v>
                </c:pt>
                <c:pt idx="252">
                  <c:v>0.52201313893721635</c:v>
                </c:pt>
                <c:pt idx="253">
                  <c:v>0.52224606354823699</c:v>
                </c:pt>
                <c:pt idx="254">
                  <c:v>0.52251876758062232</c:v>
                </c:pt>
                <c:pt idx="255">
                  <c:v>0.52277562682528878</c:v>
                </c:pt>
                <c:pt idx="256">
                  <c:v>0.52299432103486032</c:v>
                </c:pt>
                <c:pt idx="257">
                  <c:v>0.52317512704075764</c:v>
                </c:pt>
                <c:pt idx="258">
                  <c:v>0.52332404309869096</c:v>
                </c:pt>
                <c:pt idx="259">
                  <c:v>0.5235209225074634</c:v>
                </c:pt>
                <c:pt idx="260">
                  <c:v>0.52382260378461432</c:v>
                </c:pt>
                <c:pt idx="261">
                  <c:v>0.52417508765139031</c:v>
                </c:pt>
                <c:pt idx="262">
                  <c:v>0.52445818390181043</c:v>
                </c:pt>
                <c:pt idx="263">
                  <c:v>0.52466307423360503</c:v>
                </c:pt>
                <c:pt idx="264">
                  <c:v>0.52484078109613097</c:v>
                </c:pt>
                <c:pt idx="265">
                  <c:v>0.5250742846383557</c:v>
                </c:pt>
                <c:pt idx="266">
                  <c:v>0.52534231607633697</c:v>
                </c:pt>
                <c:pt idx="267">
                  <c:v>0.52561322616433825</c:v>
                </c:pt>
                <c:pt idx="268">
                  <c:v>0.525894834787488</c:v>
                </c:pt>
                <c:pt idx="269">
                  <c:v>0.52616450628334255</c:v>
                </c:pt>
                <c:pt idx="270">
                  <c:v>0.52637917641762266</c:v>
                </c:pt>
                <c:pt idx="271">
                  <c:v>0.52656347345515231</c:v>
                </c:pt>
                <c:pt idx="272">
                  <c:v>0.52678125987344171</c:v>
                </c:pt>
                <c:pt idx="273">
                  <c:v>0.52704646370223629</c:v>
                </c:pt>
                <c:pt idx="274">
                  <c:v>0.52736460004243335</c:v>
                </c:pt>
                <c:pt idx="275">
                  <c:v>0.52770819502478672</c:v>
                </c:pt>
                <c:pt idx="276">
                  <c:v>0.52803759379284376</c:v>
                </c:pt>
                <c:pt idx="277">
                  <c:v>0.52833814419038239</c:v>
                </c:pt>
                <c:pt idx="278">
                  <c:v>0.52860725674113496</c:v>
                </c:pt>
                <c:pt idx="279">
                  <c:v>0.5289410388675484</c:v>
                </c:pt>
                <c:pt idx="280">
                  <c:v>0.52932035389805532</c:v>
                </c:pt>
                <c:pt idx="281">
                  <c:v>0.5296239447903256</c:v>
                </c:pt>
                <c:pt idx="282">
                  <c:v>0.52980841692369762</c:v>
                </c:pt>
                <c:pt idx="283">
                  <c:v>0.53004225829975571</c:v>
                </c:pt>
                <c:pt idx="284">
                  <c:v>0.53039615214980329</c:v>
                </c:pt>
                <c:pt idx="285">
                  <c:v>0.5307767554649423</c:v>
                </c:pt>
                <c:pt idx="286">
                  <c:v>0.53108494623174063</c:v>
                </c:pt>
                <c:pt idx="287">
                  <c:v>0.53136343446682532</c:v>
                </c:pt>
                <c:pt idx="288">
                  <c:v>0.53176369056081396</c:v>
                </c:pt>
                <c:pt idx="289">
                  <c:v>0.53218901444733735</c:v>
                </c:pt>
                <c:pt idx="290">
                  <c:v>0.53253734388589324</c:v>
                </c:pt>
                <c:pt idx="291">
                  <c:v>0.5328566940246654</c:v>
                </c:pt>
                <c:pt idx="292">
                  <c:v>0.53324622328458593</c:v>
                </c:pt>
                <c:pt idx="293">
                  <c:v>0.53361091922283732</c:v>
                </c:pt>
                <c:pt idx="294">
                  <c:v>0.53393268541921035</c:v>
                </c:pt>
                <c:pt idx="295">
                  <c:v>0.53432716239428368</c:v>
                </c:pt>
                <c:pt idx="296">
                  <c:v>0.53474642817645868</c:v>
                </c:pt>
                <c:pt idx="297">
                  <c:v>0.53510601904072341</c:v>
                </c:pt>
                <c:pt idx="298">
                  <c:v>0.53540246837467498</c:v>
                </c:pt>
                <c:pt idx="299">
                  <c:v>0.53572838878615803</c:v>
                </c:pt>
                <c:pt idx="300">
                  <c:v>0.53608966676508196</c:v>
                </c:pt>
                <c:pt idx="301">
                  <c:v>0.53646187966597392</c:v>
                </c:pt>
                <c:pt idx="302">
                  <c:v>0.53685085799344401</c:v>
                </c:pt>
                <c:pt idx="303">
                  <c:v>0.53721619174837132</c:v>
                </c:pt>
                <c:pt idx="304">
                  <c:v>0.53752602387526871</c:v>
                </c:pt>
                <c:pt idx="305">
                  <c:v>0.53783525899786766</c:v>
                </c:pt>
                <c:pt idx="306">
                  <c:v>0.53816452857465735</c:v>
                </c:pt>
                <c:pt idx="307">
                  <c:v>0.53850702892734359</c:v>
                </c:pt>
                <c:pt idx="308">
                  <c:v>0.53890715457836436</c:v>
                </c:pt>
                <c:pt idx="309">
                  <c:v>0.53930602517197535</c:v>
                </c:pt>
                <c:pt idx="310">
                  <c:v>0.53965073318124401</c:v>
                </c:pt>
                <c:pt idx="311">
                  <c:v>0.5400211341835407</c:v>
                </c:pt>
                <c:pt idx="312">
                  <c:v>0.54047732343073107</c:v>
                </c:pt>
                <c:pt idx="313">
                  <c:v>0.54089966995074901</c:v>
                </c:pt>
                <c:pt idx="314">
                  <c:v>0.54123515725153837</c:v>
                </c:pt>
                <c:pt idx="315">
                  <c:v>0.54156404098794997</c:v>
                </c:pt>
                <c:pt idx="316">
                  <c:v>0.54190764633735333</c:v>
                </c:pt>
                <c:pt idx="317">
                  <c:v>0.54227904393607063</c:v>
                </c:pt>
                <c:pt idx="318">
                  <c:v>0.54267837910010497</c:v>
                </c:pt>
                <c:pt idx="319">
                  <c:v>0.54308132798174136</c:v>
                </c:pt>
                <c:pt idx="320">
                  <c:v>0.54348404178134035</c:v>
                </c:pt>
                <c:pt idx="321">
                  <c:v>0.54390554493847032</c:v>
                </c:pt>
                <c:pt idx="322">
                  <c:v>0.54427481586468263</c:v>
                </c:pt>
                <c:pt idx="323">
                  <c:v>0.54462640095998438</c:v>
                </c:pt>
                <c:pt idx="324">
                  <c:v>0.54506334839989234</c:v>
                </c:pt>
                <c:pt idx="325">
                  <c:v>0.54554894888207339</c:v>
                </c:pt>
                <c:pt idx="326">
                  <c:v>0.54592907610614338</c:v>
                </c:pt>
                <c:pt idx="327">
                  <c:v>0.54620301227608825</c:v>
                </c:pt>
                <c:pt idx="328">
                  <c:v>0.54648977597806969</c:v>
                </c:pt>
                <c:pt idx="329">
                  <c:v>0.54682560370137301</c:v>
                </c:pt>
                <c:pt idx="330">
                  <c:v>0.54720805264421735</c:v>
                </c:pt>
                <c:pt idx="331">
                  <c:v>0.54759382220706898</c:v>
                </c:pt>
                <c:pt idx="332">
                  <c:v>0.54799136565268702</c:v>
                </c:pt>
                <c:pt idx="333">
                  <c:v>0.54837849448208198</c:v>
                </c:pt>
                <c:pt idx="334">
                  <c:v>0.54871481725949334</c:v>
                </c:pt>
                <c:pt idx="335">
                  <c:v>0.54907587830838267</c:v>
                </c:pt>
                <c:pt idx="336">
                  <c:v>0.54950153300022675</c:v>
                </c:pt>
                <c:pt idx="337">
                  <c:v>0.54993090425485769</c:v>
                </c:pt>
                <c:pt idx="338">
                  <c:v>0.5503297826234177</c:v>
                </c:pt>
                <c:pt idx="339">
                  <c:v>0.55075612394677698</c:v>
                </c:pt>
                <c:pt idx="340">
                  <c:v>0.55114085810363966</c:v>
                </c:pt>
                <c:pt idx="341">
                  <c:v>0.55138987690444141</c:v>
                </c:pt>
                <c:pt idx="342">
                  <c:v>0.55164577737649867</c:v>
                </c:pt>
                <c:pt idx="343">
                  <c:v>0.55200599401362338</c:v>
                </c:pt>
                <c:pt idx="344">
                  <c:v>0.55243421624460032</c:v>
                </c:pt>
                <c:pt idx="345">
                  <c:v>0.55280152960519635</c:v>
                </c:pt>
                <c:pt idx="346">
                  <c:v>0.55310494004337596</c:v>
                </c:pt>
                <c:pt idx="347">
                  <c:v>0.55337437703845671</c:v>
                </c:pt>
                <c:pt idx="348">
                  <c:v>0.55367059679247232</c:v>
                </c:pt>
                <c:pt idx="349">
                  <c:v>0.55400317765499441</c:v>
                </c:pt>
                <c:pt idx="350">
                  <c:v>0.55436256188433841</c:v>
                </c:pt>
                <c:pt idx="351">
                  <c:v>0.554760818024021</c:v>
                </c:pt>
                <c:pt idx="352">
                  <c:v>0.55516765353692232</c:v>
                </c:pt>
                <c:pt idx="353">
                  <c:v>0.55555420707787329</c:v>
                </c:pt>
                <c:pt idx="354">
                  <c:v>0.55592570921042406</c:v>
                </c:pt>
                <c:pt idx="355">
                  <c:v>0.55623704945130104</c:v>
                </c:pt>
                <c:pt idx="356">
                  <c:v>0.55645628161040905</c:v>
                </c:pt>
                <c:pt idx="357">
                  <c:v>0.55667887762295643</c:v>
                </c:pt>
                <c:pt idx="358">
                  <c:v>0.55704411091263306</c:v>
                </c:pt>
                <c:pt idx="359">
                  <c:v>0.55747759370957972</c:v>
                </c:pt>
                <c:pt idx="360">
                  <c:v>0.55786297351190373</c:v>
                </c:pt>
                <c:pt idx="361">
                  <c:v>0.55813458134536964</c:v>
                </c:pt>
                <c:pt idx="362">
                  <c:v>0.5583980174628701</c:v>
                </c:pt>
                <c:pt idx="363">
                  <c:v>0.55868946560802535</c:v>
                </c:pt>
                <c:pt idx="364">
                  <c:v>0.55898727917931834</c:v>
                </c:pt>
                <c:pt idx="365">
                  <c:v>0.55930949114910566</c:v>
                </c:pt>
                <c:pt idx="366">
                  <c:v>0.55970346691664208</c:v>
                </c:pt>
                <c:pt idx="367">
                  <c:v>0.56013185569239965</c:v>
                </c:pt>
                <c:pt idx="368">
                  <c:v>0.5605259739209324</c:v>
                </c:pt>
                <c:pt idx="369">
                  <c:v>0.5608335136197663</c:v>
                </c:pt>
                <c:pt idx="370">
                  <c:v>0.56108902461079135</c:v>
                </c:pt>
                <c:pt idx="371">
                  <c:v>0.56141007470206838</c:v>
                </c:pt>
                <c:pt idx="372">
                  <c:v>0.56178191942172528</c:v>
                </c:pt>
                <c:pt idx="373">
                  <c:v>0.56210068863145468</c:v>
                </c:pt>
                <c:pt idx="374">
                  <c:v>0.56237659881420599</c:v>
                </c:pt>
                <c:pt idx="375">
                  <c:v>0.56276473052985998</c:v>
                </c:pt>
                <c:pt idx="376">
                  <c:v>0.56318616690650569</c:v>
                </c:pt>
                <c:pt idx="377">
                  <c:v>0.5635578813783203</c:v>
                </c:pt>
                <c:pt idx="378">
                  <c:v>0.56391580401429742</c:v>
                </c:pt>
                <c:pt idx="379">
                  <c:v>0.56429813134032492</c:v>
                </c:pt>
                <c:pt idx="380">
                  <c:v>0.56467926312214367</c:v>
                </c:pt>
                <c:pt idx="381">
                  <c:v>0.56506692642608636</c:v>
                </c:pt>
                <c:pt idx="382">
                  <c:v>0.56545919530322131</c:v>
                </c:pt>
                <c:pt idx="383">
                  <c:v>0.56580901355660762</c:v>
                </c:pt>
                <c:pt idx="384">
                  <c:v>0.56613293278042998</c:v>
                </c:pt>
                <c:pt idx="385">
                  <c:v>0.56647386231427033</c:v>
                </c:pt>
                <c:pt idx="386">
                  <c:v>0.56683678078363131</c:v>
                </c:pt>
                <c:pt idx="387">
                  <c:v>0.56720423193834268</c:v>
                </c:pt>
                <c:pt idx="388">
                  <c:v>0.56751297075505702</c:v>
                </c:pt>
                <c:pt idx="389">
                  <c:v>0.56781251418476175</c:v>
                </c:pt>
                <c:pt idx="390">
                  <c:v>0.56816169057492394</c:v>
                </c:pt>
                <c:pt idx="391">
                  <c:v>0.56854052351061757</c:v>
                </c:pt>
                <c:pt idx="392">
                  <c:v>0.56892617273752299</c:v>
                </c:pt>
                <c:pt idx="393">
                  <c:v>0.56936412225879496</c:v>
                </c:pt>
                <c:pt idx="394">
                  <c:v>0.56982295078237699</c:v>
                </c:pt>
                <c:pt idx="395">
                  <c:v>0.5702371565068981</c:v>
                </c:pt>
                <c:pt idx="396">
                  <c:v>0.57058914357240775</c:v>
                </c:pt>
                <c:pt idx="397">
                  <c:v>0.57088180074159833</c:v>
                </c:pt>
                <c:pt idx="398">
                  <c:v>0.57116694290738301</c:v>
                </c:pt>
                <c:pt idx="399">
                  <c:v>0.57152264986500301</c:v>
                </c:pt>
                <c:pt idx="400">
                  <c:v>0.57198644538883592</c:v>
                </c:pt>
                <c:pt idx="401">
                  <c:v>0.57252146749263944</c:v>
                </c:pt>
                <c:pt idx="402">
                  <c:v>0.57294836858685627</c:v>
                </c:pt>
                <c:pt idx="403">
                  <c:v>0.57327914599409069</c:v>
                </c:pt>
                <c:pt idx="404">
                  <c:v>0.57362758175074502</c:v>
                </c:pt>
                <c:pt idx="405">
                  <c:v>0.57401790425006938</c:v>
                </c:pt>
                <c:pt idx="406">
                  <c:v>0.57440790230117</c:v>
                </c:pt>
                <c:pt idx="407">
                  <c:v>0.57482421979260434</c:v>
                </c:pt>
                <c:pt idx="408">
                  <c:v>0.57523469892580736</c:v>
                </c:pt>
                <c:pt idx="409">
                  <c:v>0.57554732081600934</c:v>
                </c:pt>
                <c:pt idx="410">
                  <c:v>0.57588625071116495</c:v>
                </c:pt>
                <c:pt idx="411">
                  <c:v>0.57633683432142968</c:v>
                </c:pt>
                <c:pt idx="412">
                  <c:v>0.57680838587637939</c:v>
                </c:pt>
                <c:pt idx="413">
                  <c:v>0.57723832011960496</c:v>
                </c:pt>
                <c:pt idx="414">
                  <c:v>0.57763119159779774</c:v>
                </c:pt>
                <c:pt idx="415">
                  <c:v>0.57798237461963631</c:v>
                </c:pt>
                <c:pt idx="416">
                  <c:v>0.57831117743140492</c:v>
                </c:pt>
                <c:pt idx="417">
                  <c:v>0.57868310292938974</c:v>
                </c:pt>
                <c:pt idx="418">
                  <c:v>0.5791036090710534</c:v>
                </c:pt>
                <c:pt idx="419">
                  <c:v>0.57952932889535469</c:v>
                </c:pt>
                <c:pt idx="420">
                  <c:v>0.57988424008824835</c:v>
                </c:pt>
                <c:pt idx="421">
                  <c:v>0.58015863488946406</c:v>
                </c:pt>
                <c:pt idx="422">
                  <c:v>0.58049564466984405</c:v>
                </c:pt>
                <c:pt idx="423">
                  <c:v>0.58089765090498702</c:v>
                </c:pt>
                <c:pt idx="424">
                  <c:v>0.58123395361566355</c:v>
                </c:pt>
                <c:pt idx="425">
                  <c:v>0.58148211472049904</c:v>
                </c:pt>
                <c:pt idx="426">
                  <c:v>0.58184557831320838</c:v>
                </c:pt>
                <c:pt idx="427">
                  <c:v>0.58231169012278572</c:v>
                </c:pt>
                <c:pt idx="428">
                  <c:v>0.58278569248643086</c:v>
                </c:pt>
                <c:pt idx="429">
                  <c:v>0.58318800247888603</c:v>
                </c:pt>
                <c:pt idx="430">
                  <c:v>0.58359206711276368</c:v>
                </c:pt>
                <c:pt idx="431">
                  <c:v>0.58401308992577095</c:v>
                </c:pt>
                <c:pt idx="432">
                  <c:v>0.58438515338551467</c:v>
                </c:pt>
                <c:pt idx="433">
                  <c:v>0.58471854192655337</c:v>
                </c:pt>
                <c:pt idx="434">
                  <c:v>0.58504897791284194</c:v>
                </c:pt>
                <c:pt idx="435">
                  <c:v>0.58536056919334423</c:v>
                </c:pt>
                <c:pt idx="436">
                  <c:v>0.58563373381771933</c:v>
                </c:pt>
                <c:pt idx="437">
                  <c:v>0.58598719631713125</c:v>
                </c:pt>
                <c:pt idx="438">
                  <c:v>0.58641230693621271</c:v>
                </c:pt>
                <c:pt idx="439">
                  <c:v>0.58676505163589132</c:v>
                </c:pt>
                <c:pt idx="440">
                  <c:v>0.58704668021676565</c:v>
                </c:pt>
                <c:pt idx="441">
                  <c:v>0.58735575047611965</c:v>
                </c:pt>
                <c:pt idx="442">
                  <c:v>0.5877354222998733</c:v>
                </c:pt>
                <c:pt idx="443">
                  <c:v>0.58811661288254169</c:v>
                </c:pt>
                <c:pt idx="444">
                  <c:v>0.58845429898868129</c:v>
                </c:pt>
                <c:pt idx="445">
                  <c:v>0.58876467496422935</c:v>
                </c:pt>
                <c:pt idx="446">
                  <c:v>0.5891621396269433</c:v>
                </c:pt>
                <c:pt idx="447">
                  <c:v>0.58962467450708433</c:v>
                </c:pt>
                <c:pt idx="448">
                  <c:v>0.5900048672603263</c:v>
                </c:pt>
                <c:pt idx="449">
                  <c:v>0.59023529917393569</c:v>
                </c:pt>
                <c:pt idx="450">
                  <c:v>0.59053259062804098</c:v>
                </c:pt>
                <c:pt idx="451">
                  <c:v>0.59091735556107527</c:v>
                </c:pt>
                <c:pt idx="452">
                  <c:v>0.59129081747500056</c:v>
                </c:pt>
                <c:pt idx="453">
                  <c:v>0.59159220365271803</c:v>
                </c:pt>
                <c:pt idx="454">
                  <c:v>0.5918805864001877</c:v>
                </c:pt>
                <c:pt idx="455">
                  <c:v>0.59219339585713027</c:v>
                </c:pt>
                <c:pt idx="456">
                  <c:v>0.59256811227975736</c:v>
                </c:pt>
                <c:pt idx="457">
                  <c:v>0.59293992581393928</c:v>
                </c:pt>
                <c:pt idx="458">
                  <c:v>0.593298653864896</c:v>
                </c:pt>
                <c:pt idx="459">
                  <c:v>0.59369346267079404</c:v>
                </c:pt>
                <c:pt idx="460">
                  <c:v>0.59408064502993774</c:v>
                </c:pt>
                <c:pt idx="461">
                  <c:v>0.59441014235540168</c:v>
                </c:pt>
                <c:pt idx="462">
                  <c:v>0.59473264035322404</c:v>
                </c:pt>
                <c:pt idx="463">
                  <c:v>0.59506160507921269</c:v>
                </c:pt>
                <c:pt idx="464">
                  <c:v>0.59536713598890556</c:v>
                </c:pt>
                <c:pt idx="465">
                  <c:v>0.5956941346235346</c:v>
                </c:pt>
                <c:pt idx="466">
                  <c:v>0.59602944552112047</c:v>
                </c:pt>
                <c:pt idx="467">
                  <c:v>0.59629586010392133</c:v>
                </c:pt>
                <c:pt idx="468">
                  <c:v>0.59657973988478263</c:v>
                </c:pt>
                <c:pt idx="469">
                  <c:v>0.59692091250101564</c:v>
                </c:pt>
                <c:pt idx="470">
                  <c:v>0.59726068983469993</c:v>
                </c:pt>
                <c:pt idx="471">
                  <c:v>0.59759463523025136</c:v>
                </c:pt>
                <c:pt idx="472">
                  <c:v>0.59789795152401604</c:v>
                </c:pt>
                <c:pt idx="473">
                  <c:v>0.59812442365979135</c:v>
                </c:pt>
                <c:pt idx="474">
                  <c:v>0.59833789914470936</c:v>
                </c:pt>
                <c:pt idx="475">
                  <c:v>0.5986113171742441</c:v>
                </c:pt>
                <c:pt idx="476">
                  <c:v>0.59893152445868159</c:v>
                </c:pt>
                <c:pt idx="477">
                  <c:v>0.59929288170115591</c:v>
                </c:pt>
                <c:pt idx="478">
                  <c:v>0.59963548785301635</c:v>
                </c:pt>
                <c:pt idx="479">
                  <c:v>0.59989145356996298</c:v>
                </c:pt>
                <c:pt idx="480">
                  <c:v>0.60012244022689198</c:v>
                </c:pt>
                <c:pt idx="481">
                  <c:v>0.60048997460838593</c:v>
                </c:pt>
                <c:pt idx="482">
                  <c:v>0.60085502734534357</c:v>
                </c:pt>
                <c:pt idx="483">
                  <c:v>0.60108994570842433</c:v>
                </c:pt>
                <c:pt idx="484">
                  <c:v>0.60122131818575431</c:v>
                </c:pt>
                <c:pt idx="485">
                  <c:v>0.60145932384422574</c:v>
                </c:pt>
                <c:pt idx="486">
                  <c:v>0.60183399652218006</c:v>
                </c:pt>
                <c:pt idx="487">
                  <c:v>0.602221225624328</c:v>
                </c:pt>
                <c:pt idx="488">
                  <c:v>0.60252020551619634</c:v>
                </c:pt>
                <c:pt idx="489">
                  <c:v>0.60275903411970833</c:v>
                </c:pt>
                <c:pt idx="490">
                  <c:v>0.60299142295412167</c:v>
                </c:pt>
                <c:pt idx="491">
                  <c:v>0.60328074658942166</c:v>
                </c:pt>
                <c:pt idx="492">
                  <c:v>0.60354506534842767</c:v>
                </c:pt>
                <c:pt idx="493">
                  <c:v>0.60376110707065966</c:v>
                </c:pt>
                <c:pt idx="494">
                  <c:v>0.60402484033789205</c:v>
                </c:pt>
                <c:pt idx="495">
                  <c:v>0.60441400376646837</c:v>
                </c:pt>
                <c:pt idx="496">
                  <c:v>0.60481617964181067</c:v>
                </c:pt>
                <c:pt idx="497">
                  <c:v>0.60509022833753889</c:v>
                </c:pt>
                <c:pt idx="498">
                  <c:v>0.60511137691501526</c:v>
                </c:pt>
                <c:pt idx="499">
                  <c:v>0.60517424017432597</c:v>
                </c:pt>
                <c:pt idx="500">
                  <c:v>0.60550694150823425</c:v>
                </c:pt>
                <c:pt idx="501">
                  <c:v>0.60598963588492694</c:v>
                </c:pt>
                <c:pt idx="502">
                  <c:v>0.60624340517109376</c:v>
                </c:pt>
                <c:pt idx="503">
                  <c:v>0.60638753921935329</c:v>
                </c:pt>
                <c:pt idx="504">
                  <c:v>0.60658219893115939</c:v>
                </c:pt>
                <c:pt idx="505">
                  <c:v>0.60685101296594768</c:v>
                </c:pt>
                <c:pt idx="506">
                  <c:v>0.6071684933783591</c:v>
                </c:pt>
                <c:pt idx="507">
                  <c:v>0.60748452352907567</c:v>
                </c:pt>
                <c:pt idx="508">
                  <c:v>0.60774784553869832</c:v>
                </c:pt>
                <c:pt idx="509">
                  <c:v>0.60801386290595205</c:v>
                </c:pt>
                <c:pt idx="510">
                  <c:v>0.60831364070217597</c:v>
                </c:pt>
                <c:pt idx="511">
                  <c:v>0.60860338251646096</c:v>
                </c:pt>
                <c:pt idx="512">
                  <c:v>0.60885616779480067</c:v>
                </c:pt>
                <c:pt idx="513">
                  <c:v>0.60913024357873669</c:v>
                </c:pt>
                <c:pt idx="514">
                  <c:v>0.60946908074829631</c:v>
                </c:pt>
                <c:pt idx="515">
                  <c:v>0.6098778594370633</c:v>
                </c:pt>
                <c:pt idx="516">
                  <c:v>0.61022501753646063</c:v>
                </c:pt>
                <c:pt idx="517">
                  <c:v>0.61047122306558543</c:v>
                </c:pt>
                <c:pt idx="518">
                  <c:v>0.61068368255345906</c:v>
                </c:pt>
                <c:pt idx="519">
                  <c:v>0.61090496545780171</c:v>
                </c:pt>
                <c:pt idx="520">
                  <c:v>0.6111961931486336</c:v>
                </c:pt>
                <c:pt idx="521">
                  <c:v>0.61158016942156135</c:v>
                </c:pt>
                <c:pt idx="522">
                  <c:v>0.61194228910092063</c:v>
                </c:pt>
                <c:pt idx="523">
                  <c:v>0.61212441388590466</c:v>
                </c:pt>
                <c:pt idx="524">
                  <c:v>0.61226457757581099</c:v>
                </c:pt>
                <c:pt idx="525">
                  <c:v>0.61256053061698235</c:v>
                </c:pt>
                <c:pt idx="526">
                  <c:v>0.6131265719493777</c:v>
                </c:pt>
                <c:pt idx="527">
                  <c:v>0.61355855838775797</c:v>
                </c:pt>
                <c:pt idx="528">
                  <c:v>0.61375464341410368</c:v>
                </c:pt>
                <c:pt idx="529">
                  <c:v>0.61393367358268602</c:v>
                </c:pt>
                <c:pt idx="530">
                  <c:v>0.61424886403953838</c:v>
                </c:pt>
                <c:pt idx="531">
                  <c:v>0.614560460392235</c:v>
                </c:pt>
                <c:pt idx="532">
                  <c:v>0.61495458029801597</c:v>
                </c:pt>
                <c:pt idx="533">
                  <c:v>0.61550702364723453</c:v>
                </c:pt>
                <c:pt idx="534">
                  <c:v>0.61587495614736865</c:v>
                </c:pt>
                <c:pt idx="535">
                  <c:v>0.61608123932464742</c:v>
                </c:pt>
                <c:pt idx="536">
                  <c:v>0.61630254838281207</c:v>
                </c:pt>
                <c:pt idx="537">
                  <c:v>0.61657928371108828</c:v>
                </c:pt>
                <c:pt idx="538">
                  <c:v>0.616881080526964</c:v>
                </c:pt>
                <c:pt idx="539">
                  <c:v>0.61722190944254673</c:v>
                </c:pt>
                <c:pt idx="540">
                  <c:v>0.61756759762131097</c:v>
                </c:pt>
                <c:pt idx="541">
                  <c:v>0.61794577665881201</c:v>
                </c:pt>
                <c:pt idx="542">
                  <c:v>0.61822367894708374</c:v>
                </c:pt>
                <c:pt idx="543">
                  <c:v>0.61832784227207271</c:v>
                </c:pt>
                <c:pt idx="544">
                  <c:v>0.61852357682613635</c:v>
                </c:pt>
                <c:pt idx="545">
                  <c:v>0.61890661457744567</c:v>
                </c:pt>
                <c:pt idx="546">
                  <c:v>0.61923710670045573</c:v>
                </c:pt>
                <c:pt idx="547">
                  <c:v>0.61945344062480434</c:v>
                </c:pt>
                <c:pt idx="548">
                  <c:v>0.61991038053038894</c:v>
                </c:pt>
                <c:pt idx="549">
                  <c:v>0.62041074454620626</c:v>
                </c:pt>
                <c:pt idx="550">
                  <c:v>0.6207771246718683</c:v>
                </c:pt>
                <c:pt idx="551">
                  <c:v>0.6210538705210773</c:v>
                </c:pt>
                <c:pt idx="552">
                  <c:v>0.6214330846654107</c:v>
                </c:pt>
                <c:pt idx="553">
                  <c:v>0.62181825702064575</c:v>
                </c:pt>
                <c:pt idx="554">
                  <c:v>0.62206958866825068</c:v>
                </c:pt>
                <c:pt idx="555">
                  <c:v>0.6222412986831477</c:v>
                </c:pt>
                <c:pt idx="556">
                  <c:v>0.62242446157195974</c:v>
                </c:pt>
                <c:pt idx="557">
                  <c:v>0.62260731647052869</c:v>
                </c:pt>
                <c:pt idx="558">
                  <c:v>0.62277948635026037</c:v>
                </c:pt>
                <c:pt idx="559">
                  <c:v>0.62313452579341033</c:v>
                </c:pt>
                <c:pt idx="560">
                  <c:v>0.62353765015748996</c:v>
                </c:pt>
                <c:pt idx="561">
                  <c:v>0.62383811843463166</c:v>
                </c:pt>
                <c:pt idx="562">
                  <c:v>0.62414208911992441</c:v>
                </c:pt>
                <c:pt idx="563">
                  <c:v>0.62436923479469231</c:v>
                </c:pt>
                <c:pt idx="564">
                  <c:v>0.62458569742800896</c:v>
                </c:pt>
                <c:pt idx="565">
                  <c:v>0.62501328161358038</c:v>
                </c:pt>
                <c:pt idx="566">
                  <c:v>0.6255872334382736</c:v>
                </c:pt>
                <c:pt idx="567">
                  <c:v>0.62595283798596735</c:v>
                </c:pt>
                <c:pt idx="568">
                  <c:v>0.62613946878423377</c:v>
                </c:pt>
                <c:pt idx="569">
                  <c:v>0.62637432555717965</c:v>
                </c:pt>
                <c:pt idx="570">
                  <c:v>0.62675715876308669</c:v>
                </c:pt>
                <c:pt idx="571">
                  <c:v>0.62722789559920034</c:v>
                </c:pt>
                <c:pt idx="572">
                  <c:v>0.62756790208435731</c:v>
                </c:pt>
                <c:pt idx="573">
                  <c:v>0.62767222386624799</c:v>
                </c:pt>
                <c:pt idx="574">
                  <c:v>0.62804665152922468</c:v>
                </c:pt>
                <c:pt idx="575">
                  <c:v>0.62857790417604364</c:v>
                </c:pt>
                <c:pt idx="576">
                  <c:v>0.62881040687233536</c:v>
                </c:pt>
                <c:pt idx="577">
                  <c:v>0.62890607105938068</c:v>
                </c:pt>
                <c:pt idx="578">
                  <c:v>0.62905923748188497</c:v>
                </c:pt>
                <c:pt idx="579">
                  <c:v>0.62925870201808531</c:v>
                </c:pt>
                <c:pt idx="580">
                  <c:v>0.62952524887402628</c:v>
                </c:pt>
                <c:pt idx="581">
                  <c:v>0.62978602011115037</c:v>
                </c:pt>
                <c:pt idx="582">
                  <c:v>0.62993541387138363</c:v>
                </c:pt>
                <c:pt idx="583">
                  <c:v>0.63010404968584766</c:v>
                </c:pt>
                <c:pt idx="584">
                  <c:v>0.63043276503298495</c:v>
                </c:pt>
                <c:pt idx="585">
                  <c:v>0.63078702210751203</c:v>
                </c:pt>
                <c:pt idx="586">
                  <c:v>0.63124837237983644</c:v>
                </c:pt>
                <c:pt idx="587">
                  <c:v>0.63181345542016765</c:v>
                </c:pt>
                <c:pt idx="588">
                  <c:v>0.63213794959154301</c:v>
                </c:pt>
                <c:pt idx="589">
                  <c:v>0.63242186147169754</c:v>
                </c:pt>
                <c:pt idx="590">
                  <c:v>0.63274748989455065</c:v>
                </c:pt>
                <c:pt idx="591">
                  <c:v>0.63289595953283373</c:v>
                </c:pt>
                <c:pt idx="592">
                  <c:v>0.63315436841176598</c:v>
                </c:pt>
                <c:pt idx="593">
                  <c:v>0.63354501893459869</c:v>
                </c:pt>
                <c:pt idx="594">
                  <c:v>0.63371288119558267</c:v>
                </c:pt>
                <c:pt idx="595">
                  <c:v>0.63337713966962994</c:v>
                </c:pt>
                <c:pt idx="596">
                  <c:v>0.63353693965214364</c:v>
                </c:pt>
                <c:pt idx="597">
                  <c:v>0.63422368060567835</c:v>
                </c:pt>
                <c:pt idx="598">
                  <c:v>0.63474730476737273</c:v>
                </c:pt>
                <c:pt idx="599">
                  <c:v>0.63509190030005291</c:v>
                </c:pt>
                <c:pt idx="600">
                  <c:v>0.63540841317975971</c:v>
                </c:pt>
                <c:pt idx="601">
                  <c:v>0.63569836643831701</c:v>
                </c:pt>
                <c:pt idx="602">
                  <c:v>0.63516678914251368</c:v>
                </c:pt>
                <c:pt idx="603">
                  <c:v>0.63560525810095625</c:v>
                </c:pt>
                <c:pt idx="604">
                  <c:v>0.63601642020058524</c:v>
                </c:pt>
                <c:pt idx="605">
                  <c:v>0.63640027544140032</c:v>
                </c:pt>
                <c:pt idx="606">
                  <c:v>0.63675682382340193</c:v>
                </c:pt>
                <c:pt idx="607">
                  <c:v>0.63708606534658929</c:v>
                </c:pt>
                <c:pt idx="608">
                  <c:v>0.63738800001096363</c:v>
                </c:pt>
                <c:pt idx="609">
                  <c:v>0.63766262781652772</c:v>
                </c:pt>
                <c:pt idx="610">
                  <c:v>0.63794719987036774</c:v>
                </c:pt>
                <c:pt idx="611">
                  <c:v>0.63808064975899226</c:v>
                </c:pt>
                <c:pt idx="612">
                  <c:v>0.638175862992025</c:v>
                </c:pt>
                <c:pt idx="613">
                  <c:v>0.63831784910552158</c:v>
                </c:pt>
                <c:pt idx="614">
                  <c:v>0.63853515739343369</c:v>
                </c:pt>
                <c:pt idx="615">
                  <c:v>0.63885854617852533</c:v>
                </c:pt>
                <c:pt idx="616">
                  <c:v>0.63932312174920936</c:v>
                </c:pt>
                <c:pt idx="617">
                  <c:v>0.63982382328966902</c:v>
                </c:pt>
                <c:pt idx="618">
                  <c:v>0.64021680531617486</c:v>
                </c:pt>
                <c:pt idx="619">
                  <c:v>0.64048496398846611</c:v>
                </c:pt>
                <c:pt idx="620">
                  <c:v>0.64068191277376607</c:v>
                </c:pt>
                <c:pt idx="621">
                  <c:v>0.64082842518514305</c:v>
                </c:pt>
                <c:pt idx="622">
                  <c:v>0.64097099279547665</c:v>
                </c:pt>
                <c:pt idx="623">
                  <c:v>0.64110177389117029</c:v>
                </c:pt>
                <c:pt idx="624">
                  <c:v>0.64121494044067062</c:v>
                </c:pt>
                <c:pt idx="625">
                  <c:v>0.64127452386219941</c:v>
                </c:pt>
                <c:pt idx="626">
                  <c:v>0.64131507881562932</c:v>
                </c:pt>
                <c:pt idx="627">
                  <c:v>0.64136401206336802</c:v>
                </c:pt>
                <c:pt idx="628">
                  <c:v>0.64148193505243767</c:v>
                </c:pt>
                <c:pt idx="629">
                  <c:v>0.64171601458744665</c:v>
                </c:pt>
                <c:pt idx="630">
                  <c:v>0.64198854611851708</c:v>
                </c:pt>
                <c:pt idx="631">
                  <c:v>0.64224475284766169</c:v>
                </c:pt>
                <c:pt idx="632">
                  <c:v>0.64248811107401471</c:v>
                </c:pt>
                <c:pt idx="633">
                  <c:v>0.64268124265433768</c:v>
                </c:pt>
                <c:pt idx="634">
                  <c:v>0.64289645813151663</c:v>
                </c:pt>
                <c:pt idx="635">
                  <c:v>0.64317814537702833</c:v>
                </c:pt>
                <c:pt idx="636">
                  <c:v>0.64351147250116136</c:v>
                </c:pt>
                <c:pt idx="637">
                  <c:v>0.64388813164563541</c:v>
                </c:pt>
                <c:pt idx="638">
                  <c:v>0.64430271885264534</c:v>
                </c:pt>
                <c:pt idx="639">
                  <c:v>0.64468524526151538</c:v>
                </c:pt>
                <c:pt idx="640">
                  <c:v>0.64509278771212741</c:v>
                </c:pt>
                <c:pt idx="641">
                  <c:v>0.64548947098700993</c:v>
                </c:pt>
                <c:pt idx="642">
                  <c:v>0.64579713441700692</c:v>
                </c:pt>
                <c:pt idx="643">
                  <c:v>0.64614781740324667</c:v>
                </c:pt>
                <c:pt idx="644">
                  <c:v>0.64650969113703705</c:v>
                </c:pt>
                <c:pt idx="645">
                  <c:v>0.64687208186804701</c:v>
                </c:pt>
                <c:pt idx="646">
                  <c:v>0.64732928435322401</c:v>
                </c:pt>
                <c:pt idx="647">
                  <c:v>0.64774535781063536</c:v>
                </c:pt>
                <c:pt idx="648">
                  <c:v>0.64806323495394891</c:v>
                </c:pt>
                <c:pt idx="649">
                  <c:v>0.64828606485141371</c:v>
                </c:pt>
                <c:pt idx="650">
                  <c:v>0.64844999739442599</c:v>
                </c:pt>
                <c:pt idx="651">
                  <c:v>0.6485208859497279</c:v>
                </c:pt>
                <c:pt idx="652">
                  <c:v>0.64860108882577039</c:v>
                </c:pt>
                <c:pt idx="653">
                  <c:v>0.648695731880507</c:v>
                </c:pt>
                <c:pt idx="654">
                  <c:v>0.64884282362435008</c:v>
                </c:pt>
                <c:pt idx="655">
                  <c:v>0.64903315484803603</c:v>
                </c:pt>
                <c:pt idx="656">
                  <c:v>0.64922917832748628</c:v>
                </c:pt>
                <c:pt idx="657">
                  <c:v>0.64954027597118424</c:v>
                </c:pt>
                <c:pt idx="658">
                  <c:v>0.64991452513352665</c:v>
                </c:pt>
                <c:pt idx="659">
                  <c:v>0.65031133257657536</c:v>
                </c:pt>
                <c:pt idx="660">
                  <c:v>0.65075436125459929</c:v>
                </c:pt>
                <c:pt idx="661">
                  <c:v>0.65113352940077973</c:v>
                </c:pt>
                <c:pt idx="662">
                  <c:v>0.65146327649417757</c:v>
                </c:pt>
                <c:pt idx="663">
                  <c:v>0.65173158813853671</c:v>
                </c:pt>
                <c:pt idx="664">
                  <c:v>0.65196220185830367</c:v>
                </c:pt>
                <c:pt idx="665">
                  <c:v>0.65208850742984337</c:v>
                </c:pt>
                <c:pt idx="666">
                  <c:v>0.65221009292591925</c:v>
                </c:pt>
                <c:pt idx="667">
                  <c:v>0.652307561433354</c:v>
                </c:pt>
                <c:pt idx="668">
                  <c:v>0.65239994374375498</c:v>
                </c:pt>
                <c:pt idx="669">
                  <c:v>0.65260995778279229</c:v>
                </c:pt>
                <c:pt idx="670">
                  <c:v>0.65290309398674162</c:v>
                </c:pt>
                <c:pt idx="671">
                  <c:v>0.65322997624024204</c:v>
                </c:pt>
                <c:pt idx="672">
                  <c:v>0.6535512907965223</c:v>
                </c:pt>
                <c:pt idx="673">
                  <c:v>0.65383396753040757</c:v>
                </c:pt>
                <c:pt idx="674">
                  <c:v>0.65411751819738839</c:v>
                </c:pt>
                <c:pt idx="675">
                  <c:v>0.65434190423274097</c:v>
                </c:pt>
                <c:pt idx="676">
                  <c:v>0.65460151810111433</c:v>
                </c:pt>
                <c:pt idx="677">
                  <c:v>0.6549270345011573</c:v>
                </c:pt>
                <c:pt idx="678">
                  <c:v>0.6553040339624997</c:v>
                </c:pt>
                <c:pt idx="679">
                  <c:v>0.65564702141252873</c:v>
                </c:pt>
                <c:pt idx="680">
                  <c:v>0.65598233331673439</c:v>
                </c:pt>
                <c:pt idx="681">
                  <c:v>0.65628785760130637</c:v>
                </c:pt>
                <c:pt idx="682">
                  <c:v>0.65655539706967903</c:v>
                </c:pt>
                <c:pt idx="683">
                  <c:v>0.65684848540301199</c:v>
                </c:pt>
                <c:pt idx="684">
                  <c:v>0.65713223026866896</c:v>
                </c:pt>
                <c:pt idx="685">
                  <c:v>0.65738027485054096</c:v>
                </c:pt>
                <c:pt idx="686">
                  <c:v>0.65760678360307401</c:v>
                </c:pt>
                <c:pt idx="687">
                  <c:v>0.65778804660473467</c:v>
                </c:pt>
                <c:pt idx="688">
                  <c:v>0.65794370679830072</c:v>
                </c:pt>
                <c:pt idx="689">
                  <c:v>0.65805606815350404</c:v>
                </c:pt>
                <c:pt idx="690">
                  <c:v>0.65821313876369336</c:v>
                </c:pt>
                <c:pt idx="691">
                  <c:v>0.65837688350428403</c:v>
                </c:pt>
                <c:pt idx="692">
                  <c:v>0.65853918304368475</c:v>
                </c:pt>
                <c:pt idx="693">
                  <c:v>0.65868625509812706</c:v>
                </c:pt>
                <c:pt idx="694">
                  <c:v>0.65880499079630139</c:v>
                </c:pt>
                <c:pt idx="695">
                  <c:v>0.65887710376579867</c:v>
                </c:pt>
                <c:pt idx="696">
                  <c:v>0.65893152979558334</c:v>
                </c:pt>
                <c:pt idx="697">
                  <c:v>0.6589336705047274</c:v>
                </c:pt>
                <c:pt idx="698">
                  <c:v>0.65891420330617034</c:v>
                </c:pt>
                <c:pt idx="699">
                  <c:v>0.65895127002356801</c:v>
                </c:pt>
                <c:pt idx="700">
                  <c:v>0.65901149118147428</c:v>
                </c:pt>
                <c:pt idx="701">
                  <c:v>0.65909452510243127</c:v>
                </c:pt>
                <c:pt idx="702">
                  <c:v>0.65920447054756071</c:v>
                </c:pt>
                <c:pt idx="703">
                  <c:v>0.6592845247467588</c:v>
                </c:pt>
                <c:pt idx="704">
                  <c:v>0.65938256479175805</c:v>
                </c:pt>
                <c:pt idx="705">
                  <c:v>0.65950928637160688</c:v>
                </c:pt>
                <c:pt idx="706">
                  <c:v>0.65966552889289376</c:v>
                </c:pt>
                <c:pt idx="707">
                  <c:v>0.65982773664627858</c:v>
                </c:pt>
                <c:pt idx="708">
                  <c:v>0.65998890840140367</c:v>
                </c:pt>
                <c:pt idx="709">
                  <c:v>0.66013182826713435</c:v>
                </c:pt>
                <c:pt idx="710">
                  <c:v>0.66027439646118735</c:v>
                </c:pt>
                <c:pt idx="711">
                  <c:v>0.6604165277856483</c:v>
                </c:pt>
                <c:pt idx="712">
                  <c:v>0.66058445576477665</c:v>
                </c:pt>
                <c:pt idx="713">
                  <c:v>0.66076634623348796</c:v>
                </c:pt>
                <c:pt idx="714">
                  <c:v>0.66091832511498039</c:v>
                </c:pt>
                <c:pt idx="715">
                  <c:v>0.66106167350206702</c:v>
                </c:pt>
                <c:pt idx="716">
                  <c:v>0.66117974422745096</c:v>
                </c:pt>
                <c:pt idx="717">
                  <c:v>0.66133363563927272</c:v>
                </c:pt>
                <c:pt idx="718">
                  <c:v>0.66158374723635671</c:v>
                </c:pt>
                <c:pt idx="719">
                  <c:v>0.66186408030065269</c:v>
                </c:pt>
                <c:pt idx="720">
                  <c:v>0.66214860114468499</c:v>
                </c:pt>
                <c:pt idx="721">
                  <c:v>0.6624303351113684</c:v>
                </c:pt>
                <c:pt idx="722">
                  <c:v>0.66265147066257668</c:v>
                </c:pt>
                <c:pt idx="723">
                  <c:v>0.66282385228774265</c:v>
                </c:pt>
                <c:pt idx="724">
                  <c:v>0.66301201731752935</c:v>
                </c:pt>
                <c:pt idx="725">
                  <c:v>0.66322714132105665</c:v>
                </c:pt>
                <c:pt idx="726">
                  <c:v>0.66347111708626205</c:v>
                </c:pt>
                <c:pt idx="727">
                  <c:v>0.66373401239194862</c:v>
                </c:pt>
                <c:pt idx="728">
                  <c:v>0.66398203340804407</c:v>
                </c:pt>
                <c:pt idx="729">
                  <c:v>0.66422292024355434</c:v>
                </c:pt>
                <c:pt idx="730">
                  <c:v>0.66446203403271031</c:v>
                </c:pt>
                <c:pt idx="731">
                  <c:v>0.66473596098684995</c:v>
                </c:pt>
                <c:pt idx="732">
                  <c:v>0.66504122840489632</c:v>
                </c:pt>
                <c:pt idx="733">
                  <c:v>0.66534177708336995</c:v>
                </c:pt>
                <c:pt idx="734">
                  <c:v>0.66564288970666097</c:v>
                </c:pt>
                <c:pt idx="735">
                  <c:v>0.66593747877341658</c:v>
                </c:pt>
                <c:pt idx="736">
                  <c:v>0.66614479937666993</c:v>
                </c:pt>
                <c:pt idx="737">
                  <c:v>0.66631757599900565</c:v>
                </c:pt>
                <c:pt idx="738">
                  <c:v>0.66650813469198233</c:v>
                </c:pt>
                <c:pt idx="739">
                  <c:v>0.66668419960387659</c:v>
                </c:pt>
                <c:pt idx="740">
                  <c:v>0.66686967745987802</c:v>
                </c:pt>
                <c:pt idx="741">
                  <c:v>0.66707133967606957</c:v>
                </c:pt>
                <c:pt idx="742">
                  <c:v>0.66724799455485273</c:v>
                </c:pt>
                <c:pt idx="743">
                  <c:v>0.66741654211279899</c:v>
                </c:pt>
                <c:pt idx="744">
                  <c:v>0.66759374416550321</c:v>
                </c:pt>
                <c:pt idx="745">
                  <c:v>0.66776201667889235</c:v>
                </c:pt>
                <c:pt idx="746">
                  <c:v>0.66794118684827997</c:v>
                </c:pt>
                <c:pt idx="747">
                  <c:v>0.66815806894663687</c:v>
                </c:pt>
                <c:pt idx="748">
                  <c:v>0.66840157730688565</c:v>
                </c:pt>
                <c:pt idx="749">
                  <c:v>0.66868222265421728</c:v>
                </c:pt>
                <c:pt idx="750">
                  <c:v>0.66899031379154528</c:v>
                </c:pt>
                <c:pt idx="751">
                  <c:v>0.66931704178404861</c:v>
                </c:pt>
                <c:pt idx="752">
                  <c:v>0.66964490357049622</c:v>
                </c:pt>
                <c:pt idx="753">
                  <c:v>0.66993725409403104</c:v>
                </c:pt>
                <c:pt idx="754">
                  <c:v>0.67022029040177733</c:v>
                </c:pt>
                <c:pt idx="755">
                  <c:v>0.67050284701932128</c:v>
                </c:pt>
                <c:pt idx="756">
                  <c:v>0.67078282777793241</c:v>
                </c:pt>
                <c:pt idx="757">
                  <c:v>0.67106898964474604</c:v>
                </c:pt>
                <c:pt idx="758">
                  <c:v>0.67132500021090369</c:v>
                </c:pt>
                <c:pt idx="759">
                  <c:v>0.6715157666446846</c:v>
                </c:pt>
                <c:pt idx="760">
                  <c:v>0.67168740622037026</c:v>
                </c:pt>
                <c:pt idx="761">
                  <c:v>0.67188110484009667</c:v>
                </c:pt>
                <c:pt idx="762">
                  <c:v>0.67208753995219039</c:v>
                </c:pt>
                <c:pt idx="763">
                  <c:v>0.67232695196180359</c:v>
                </c:pt>
                <c:pt idx="764">
                  <c:v>0.67260481140420669</c:v>
                </c:pt>
                <c:pt idx="765">
                  <c:v>0.67288185104052334</c:v>
                </c:pt>
                <c:pt idx="766">
                  <c:v>0.67314453254321671</c:v>
                </c:pt>
                <c:pt idx="767">
                  <c:v>0.6734061387618967</c:v>
                </c:pt>
                <c:pt idx="768">
                  <c:v>0.67367966618812158</c:v>
                </c:pt>
                <c:pt idx="769">
                  <c:v>0.67397779746935893</c:v>
                </c:pt>
                <c:pt idx="770">
                  <c:v>0.67430857408504563</c:v>
                </c:pt>
                <c:pt idx="771">
                  <c:v>0.67464302474945159</c:v>
                </c:pt>
                <c:pt idx="772">
                  <c:v>0.67494757039068898</c:v>
                </c:pt>
                <c:pt idx="773">
                  <c:v>0.67522055724884222</c:v>
                </c:pt>
                <c:pt idx="774">
                  <c:v>0.67547791147173319</c:v>
                </c:pt>
                <c:pt idx="775">
                  <c:v>0.67570386272302863</c:v>
                </c:pt>
                <c:pt idx="776">
                  <c:v>0.6759005369855714</c:v>
                </c:pt>
                <c:pt idx="777">
                  <c:v>0.67608635768907399</c:v>
                </c:pt>
                <c:pt idx="778">
                  <c:v>0.67626671920355863</c:v>
                </c:pt>
                <c:pt idx="779">
                  <c:v>0.67641615835871871</c:v>
                </c:pt>
                <c:pt idx="780">
                  <c:v>0.67655638722613853</c:v>
                </c:pt>
                <c:pt idx="781">
                  <c:v>0.67670982346637032</c:v>
                </c:pt>
                <c:pt idx="782">
                  <c:v>0.67687528175872969</c:v>
                </c:pt>
                <c:pt idx="783">
                  <c:v>0.6770630280467006</c:v>
                </c:pt>
                <c:pt idx="784">
                  <c:v>0.67727927106855423</c:v>
                </c:pt>
                <c:pt idx="785">
                  <c:v>0.67752171517349735</c:v>
                </c:pt>
                <c:pt idx="786">
                  <c:v>0.67777379747601463</c:v>
                </c:pt>
                <c:pt idx="787">
                  <c:v>0.67801450089125959</c:v>
                </c:pt>
                <c:pt idx="788">
                  <c:v>0.67823337579242138</c:v>
                </c:pt>
                <c:pt idx="789">
                  <c:v>0.67842519552250258</c:v>
                </c:pt>
                <c:pt idx="790">
                  <c:v>0.67861682037152604</c:v>
                </c:pt>
                <c:pt idx="791">
                  <c:v>0.67881682080281569</c:v>
                </c:pt>
                <c:pt idx="792">
                  <c:v>0.67902705390834261</c:v>
                </c:pt>
                <c:pt idx="793">
                  <c:v>0.67924545452420204</c:v>
                </c:pt>
                <c:pt idx="794">
                  <c:v>0.67949207102156173</c:v>
                </c:pt>
                <c:pt idx="795">
                  <c:v>0.67975152508911607</c:v>
                </c:pt>
                <c:pt idx="796">
                  <c:v>0.68000781707298807</c:v>
                </c:pt>
                <c:pt idx="797">
                  <c:v>0.68026011876634229</c:v>
                </c:pt>
                <c:pt idx="798">
                  <c:v>0.68052554345296412</c:v>
                </c:pt>
                <c:pt idx="799">
                  <c:v>0.68078204167566192</c:v>
                </c:pt>
                <c:pt idx="800">
                  <c:v>0.68100040277728568</c:v>
                </c:pt>
                <c:pt idx="801">
                  <c:v>0.68119797413563965</c:v>
                </c:pt>
                <c:pt idx="802">
                  <c:v>0.68136664292740889</c:v>
                </c:pt>
                <c:pt idx="803">
                  <c:v>0.6815122968024484</c:v>
                </c:pt>
                <c:pt idx="804">
                  <c:v>0.68167262732500433</c:v>
                </c:pt>
                <c:pt idx="805">
                  <c:v>0.68181859428514591</c:v>
                </c:pt>
                <c:pt idx="806">
                  <c:v>0.68194658656977136</c:v>
                </c:pt>
                <c:pt idx="807">
                  <c:v>0.6820794507709923</c:v>
                </c:pt>
                <c:pt idx="808">
                  <c:v>0.68222171400659237</c:v>
                </c:pt>
                <c:pt idx="809">
                  <c:v>0.68236163247367665</c:v>
                </c:pt>
                <c:pt idx="810">
                  <c:v>0.68252359199635038</c:v>
                </c:pt>
                <c:pt idx="811">
                  <c:v>0.68271591297680567</c:v>
                </c:pt>
                <c:pt idx="812">
                  <c:v>0.68291618820359501</c:v>
                </c:pt>
                <c:pt idx="813">
                  <c:v>0.68311368148715124</c:v>
                </c:pt>
                <c:pt idx="814">
                  <c:v>0.68332139037299022</c:v>
                </c:pt>
                <c:pt idx="815">
                  <c:v>0.68354527060798898</c:v>
                </c:pt>
                <c:pt idx="816">
                  <c:v>0.68377602531513526</c:v>
                </c:pt>
                <c:pt idx="817">
                  <c:v>0.6840125308772147</c:v>
                </c:pt>
                <c:pt idx="818">
                  <c:v>0.68424920914768361</c:v>
                </c:pt>
                <c:pt idx="819">
                  <c:v>0.68445592896100971</c:v>
                </c:pt>
                <c:pt idx="820">
                  <c:v>0.68462779901151993</c:v>
                </c:pt>
                <c:pt idx="821">
                  <c:v>0.68478446619001598</c:v>
                </c:pt>
                <c:pt idx="822">
                  <c:v>0.68492672642581665</c:v>
                </c:pt>
                <c:pt idx="823">
                  <c:v>0.68505592743085497</c:v>
                </c:pt>
                <c:pt idx="824">
                  <c:v>0.68518616602784788</c:v>
                </c:pt>
                <c:pt idx="825">
                  <c:v>0.68531915746732508</c:v>
                </c:pt>
                <c:pt idx="826">
                  <c:v>0.68544170535220106</c:v>
                </c:pt>
                <c:pt idx="827">
                  <c:v>0.6855597504138754</c:v>
                </c:pt>
                <c:pt idx="828">
                  <c:v>0.68568303619131876</c:v>
                </c:pt>
                <c:pt idx="829">
                  <c:v>0.68580891575502856</c:v>
                </c:pt>
                <c:pt idx="830">
                  <c:v>0.6859431368991773</c:v>
                </c:pt>
                <c:pt idx="831">
                  <c:v>0.68609029195600135</c:v>
                </c:pt>
                <c:pt idx="832">
                  <c:v>0.68624097091136704</c:v>
                </c:pt>
                <c:pt idx="833">
                  <c:v>0.68641273635992572</c:v>
                </c:pt>
                <c:pt idx="834">
                  <c:v>0.68660639505862964</c:v>
                </c:pt>
                <c:pt idx="835">
                  <c:v>0.68680204051069571</c:v>
                </c:pt>
                <c:pt idx="836">
                  <c:v>0.68699745306205262</c:v>
                </c:pt>
                <c:pt idx="837">
                  <c:v>0.68719031934125707</c:v>
                </c:pt>
                <c:pt idx="838">
                  <c:v>0.68736956693896045</c:v>
                </c:pt>
                <c:pt idx="839">
                  <c:v>0.68753286781169765</c:v>
                </c:pt>
                <c:pt idx="840">
                  <c:v>0.68769810939097997</c:v>
                </c:pt>
                <c:pt idx="841">
                  <c:v>0.68786224600700463</c:v>
                </c:pt>
                <c:pt idx="842">
                  <c:v>0.68801540392075811</c:v>
                </c:pt>
                <c:pt idx="843">
                  <c:v>0.68815958550885747</c:v>
                </c:pt>
                <c:pt idx="844">
                  <c:v>0.68829271711571327</c:v>
                </c:pt>
                <c:pt idx="845">
                  <c:v>0.68841807765777074</c:v>
                </c:pt>
                <c:pt idx="846">
                  <c:v>0.68853225666419193</c:v>
                </c:pt>
                <c:pt idx="847">
                  <c:v>0.68865379160959905</c:v>
                </c:pt>
                <c:pt idx="848">
                  <c:v>0.68879032725677669</c:v>
                </c:pt>
                <c:pt idx="849">
                  <c:v>0.68891252942264591</c:v>
                </c:pt>
                <c:pt idx="850">
                  <c:v>0.68905012917913566</c:v>
                </c:pt>
                <c:pt idx="851">
                  <c:v>0.68921297881645405</c:v>
                </c:pt>
                <c:pt idx="852">
                  <c:v>0.68938779859190502</c:v>
                </c:pt>
                <c:pt idx="853">
                  <c:v>0.68955369469937999</c:v>
                </c:pt>
                <c:pt idx="854">
                  <c:v>0.68972931737740362</c:v>
                </c:pt>
                <c:pt idx="855">
                  <c:v>0.68988010709730707</c:v>
                </c:pt>
                <c:pt idx="856">
                  <c:v>0.68997779922322111</c:v>
                </c:pt>
                <c:pt idx="857">
                  <c:v>0.69008193779514893</c:v>
                </c:pt>
                <c:pt idx="858">
                  <c:v>0.69019229217564471</c:v>
                </c:pt>
                <c:pt idx="859">
                  <c:v>0.69031339980354067</c:v>
                </c:pt>
                <c:pt idx="860">
                  <c:v>0.69046205412904971</c:v>
                </c:pt>
                <c:pt idx="861">
                  <c:v>0.69060572257384079</c:v>
                </c:pt>
                <c:pt idx="862">
                  <c:v>0.69074295161134602</c:v>
                </c:pt>
                <c:pt idx="863">
                  <c:v>0.69089815400410126</c:v>
                </c:pt>
                <c:pt idx="864">
                  <c:v>0.69109002050659407</c:v>
                </c:pt>
                <c:pt idx="865">
                  <c:v>0.69131917440909962</c:v>
                </c:pt>
                <c:pt idx="866">
                  <c:v>0.69156653711585969</c:v>
                </c:pt>
                <c:pt idx="867">
                  <c:v>0.69181609037610003</c:v>
                </c:pt>
                <c:pt idx="868">
                  <c:v>0.69205734992602308</c:v>
                </c:pt>
                <c:pt idx="869">
                  <c:v>0.69223367811648828</c:v>
                </c:pt>
                <c:pt idx="870">
                  <c:v>0.69237080959889141</c:v>
                </c:pt>
                <c:pt idx="871">
                  <c:v>0.69252070565880341</c:v>
                </c:pt>
                <c:pt idx="872">
                  <c:v>0.69264695566126655</c:v>
                </c:pt>
                <c:pt idx="873">
                  <c:v>0.69274407162318463</c:v>
                </c:pt>
                <c:pt idx="874">
                  <c:v>0.69284978619725468</c:v>
                </c:pt>
                <c:pt idx="875">
                  <c:v>0.69292553622577679</c:v>
                </c:pt>
                <c:pt idx="876">
                  <c:v>0.69299783393908954</c:v>
                </c:pt>
                <c:pt idx="877">
                  <c:v>0.69311974249629327</c:v>
                </c:pt>
                <c:pt idx="878">
                  <c:v>0.69323390596824142</c:v>
                </c:pt>
                <c:pt idx="879">
                  <c:v>0.69333637537815973</c:v>
                </c:pt>
                <c:pt idx="880">
                  <c:v>0.693448921480884</c:v>
                </c:pt>
                <c:pt idx="881">
                  <c:v>0.69356729730879929</c:v>
                </c:pt>
                <c:pt idx="882">
                  <c:v>0.69368997412910838</c:v>
                </c:pt>
                <c:pt idx="883">
                  <c:v>0.69381000605972509</c:v>
                </c:pt>
                <c:pt idx="884">
                  <c:v>0.69394257600207798</c:v>
                </c:pt>
                <c:pt idx="885">
                  <c:v>0.69405496502028763</c:v>
                </c:pt>
                <c:pt idx="886">
                  <c:v>0.69416111085945065</c:v>
                </c:pt>
                <c:pt idx="887">
                  <c:v>0.69427055508837565</c:v>
                </c:pt>
                <c:pt idx="888">
                  <c:v>0.69441661726090287</c:v>
                </c:pt>
                <c:pt idx="889">
                  <c:v>0.69457772592916334</c:v>
                </c:pt>
                <c:pt idx="890">
                  <c:v>0.69475999155906809</c:v>
                </c:pt>
                <c:pt idx="891">
                  <c:v>0.69494787192658969</c:v>
                </c:pt>
                <c:pt idx="892">
                  <c:v>0.69508456846226851</c:v>
                </c:pt>
                <c:pt idx="893">
                  <c:v>0.69519782826491394</c:v>
                </c:pt>
                <c:pt idx="894">
                  <c:v>0.69531514426297703</c:v>
                </c:pt>
                <c:pt idx="895">
                  <c:v>0.69543928881116068</c:v>
                </c:pt>
                <c:pt idx="896">
                  <c:v>0.69559511893638204</c:v>
                </c:pt>
                <c:pt idx="897">
                  <c:v>0.69577429529812829</c:v>
                </c:pt>
                <c:pt idx="898">
                  <c:v>0.69596215461463029</c:v>
                </c:pt>
                <c:pt idx="899">
                  <c:v>0.69613640217156536</c:v>
                </c:pt>
                <c:pt idx="900">
                  <c:v>0.69632960759515194</c:v>
                </c:pt>
                <c:pt idx="901">
                  <c:v>0.69650698142009737</c:v>
                </c:pt>
                <c:pt idx="902">
                  <c:v>0.69667202593585797</c:v>
                </c:pt>
                <c:pt idx="903">
                  <c:v>0.69683014401061738</c:v>
                </c:pt>
                <c:pt idx="904">
                  <c:v>0.69696171809929408</c:v>
                </c:pt>
                <c:pt idx="905">
                  <c:v>0.69704816453776208</c:v>
                </c:pt>
                <c:pt idx="906">
                  <c:v>0.697144200952871</c:v>
                </c:pt>
                <c:pt idx="907">
                  <c:v>0.69726801147602802</c:v>
                </c:pt>
                <c:pt idx="908">
                  <c:v>0.6973873135196379</c:v>
                </c:pt>
                <c:pt idx="909">
                  <c:v>0.69752339056041635</c:v>
                </c:pt>
                <c:pt idx="910">
                  <c:v>0.69764580994188063</c:v>
                </c:pt>
                <c:pt idx="911">
                  <c:v>0.69771675881034501</c:v>
                </c:pt>
                <c:pt idx="912">
                  <c:v>0.69779918526834539</c:v>
                </c:pt>
                <c:pt idx="913">
                  <c:v>0.69790430637337264</c:v>
                </c:pt>
                <c:pt idx="914">
                  <c:v>0.6980094012872492</c:v>
                </c:pt>
                <c:pt idx="915">
                  <c:v>0.69809565249428829</c:v>
                </c:pt>
                <c:pt idx="916">
                  <c:v>0.69817051816775255</c:v>
                </c:pt>
                <c:pt idx="917">
                  <c:v>0.6982091261905522</c:v>
                </c:pt>
                <c:pt idx="918">
                  <c:v>0.69819046491947334</c:v>
                </c:pt>
                <c:pt idx="919">
                  <c:v>0.69815060568230525</c:v>
                </c:pt>
                <c:pt idx="920">
                  <c:v>0.69811329278794909</c:v>
                </c:pt>
                <c:pt idx="921">
                  <c:v>0.69805344838200567</c:v>
                </c:pt>
                <c:pt idx="922">
                  <c:v>0.69794967068293168</c:v>
                </c:pt>
                <c:pt idx="923">
                  <c:v>0.69781335511448306</c:v>
                </c:pt>
                <c:pt idx="924">
                  <c:v>0.6976154555606372</c:v>
                </c:pt>
                <c:pt idx="925">
                  <c:v>0.69738929107986003</c:v>
                </c:pt>
                <c:pt idx="926">
                  <c:v>0.69721024308486523</c:v>
                </c:pt>
                <c:pt idx="927">
                  <c:v>0.69706114341450098</c:v>
                </c:pt>
                <c:pt idx="928">
                  <c:v>0.69691659374301429</c:v>
                </c:pt>
                <c:pt idx="929">
                  <c:v>0.69678395958588102</c:v>
                </c:pt>
                <c:pt idx="930">
                  <c:v>0.69665293224880298</c:v>
                </c:pt>
                <c:pt idx="931">
                  <c:v>0.69651411694735843</c:v>
                </c:pt>
                <c:pt idx="932">
                  <c:v>0.69638165556576903</c:v>
                </c:pt>
                <c:pt idx="933">
                  <c:v>0.69625907091434824</c:v>
                </c:pt>
                <c:pt idx="934">
                  <c:v>0.69611549044811172</c:v>
                </c:pt>
                <c:pt idx="935">
                  <c:v>0.69596206280844475</c:v>
                </c:pt>
                <c:pt idx="936">
                  <c:v>0.6957977430930683</c:v>
                </c:pt>
                <c:pt idx="937">
                  <c:v>0.69560886323638738</c:v>
                </c:pt>
                <c:pt idx="938">
                  <c:v>0.69543104750390228</c:v>
                </c:pt>
                <c:pt idx="939">
                  <c:v>0.69529131590008364</c:v>
                </c:pt>
                <c:pt idx="940">
                  <c:v>0.6951796633422761</c:v>
                </c:pt>
                <c:pt idx="941">
                  <c:v>0.69509831051659132</c:v>
                </c:pt>
                <c:pt idx="942">
                  <c:v>0.69504255226848632</c:v>
                </c:pt>
                <c:pt idx="943">
                  <c:v>0.69500699184124537</c:v>
                </c:pt>
                <c:pt idx="944">
                  <c:v>0.6949733471827404</c:v>
                </c:pt>
                <c:pt idx="945">
                  <c:v>0.69494259810444403</c:v>
                </c:pt>
                <c:pt idx="946">
                  <c:v>0.6949316608329793</c:v>
                </c:pt>
                <c:pt idx="947">
                  <c:v>0.69492814083208865</c:v>
                </c:pt>
                <c:pt idx="948">
                  <c:v>0.69493473280102258</c:v>
                </c:pt>
                <c:pt idx="949">
                  <c:v>0.69496371490790476</c:v>
                </c:pt>
                <c:pt idx="950">
                  <c:v>0.69501442915278833</c:v>
                </c:pt>
                <c:pt idx="951">
                  <c:v>0.69508072601981297</c:v>
                </c:pt>
                <c:pt idx="952">
                  <c:v>0.69520002154754046</c:v>
                </c:pt>
                <c:pt idx="953">
                  <c:v>0.69535652722246333</c:v>
                </c:pt>
                <c:pt idx="954">
                  <c:v>0.69553109079616826</c:v>
                </c:pt>
                <c:pt idx="955">
                  <c:v>0.69571921948017079</c:v>
                </c:pt>
                <c:pt idx="956">
                  <c:v>0.69591440127448967</c:v>
                </c:pt>
                <c:pt idx="957">
                  <c:v>0.69610407151096665</c:v>
                </c:pt>
                <c:pt idx="958">
                  <c:v>0.69626887507596857</c:v>
                </c:pt>
                <c:pt idx="959">
                  <c:v>0.69642544821461494</c:v>
                </c:pt>
                <c:pt idx="960">
                  <c:v>0.69658717887305388</c:v>
                </c:pt>
                <c:pt idx="961">
                  <c:v>0.69674096307111866</c:v>
                </c:pt>
                <c:pt idx="962">
                  <c:v>0.69690043215378805</c:v>
                </c:pt>
                <c:pt idx="963">
                  <c:v>0.69706377943549602</c:v>
                </c:pt>
                <c:pt idx="964">
                  <c:v>0.69721480422679505</c:v>
                </c:pt>
                <c:pt idx="965">
                  <c:v>0.69735036406391926</c:v>
                </c:pt>
                <c:pt idx="966">
                  <c:v>0.69748328063902632</c:v>
                </c:pt>
                <c:pt idx="967">
                  <c:v>0.69758941978366462</c:v>
                </c:pt>
                <c:pt idx="968">
                  <c:v>0.69766613811104239</c:v>
                </c:pt>
                <c:pt idx="969">
                  <c:v>0.69771865633301766</c:v>
                </c:pt>
                <c:pt idx="970">
                  <c:v>0.69774641200262499</c:v>
                </c:pt>
                <c:pt idx="971">
                  <c:v>0.69775387189441707</c:v>
                </c:pt>
                <c:pt idx="972">
                  <c:v>0.69774461359626638</c:v>
                </c:pt>
                <c:pt idx="973">
                  <c:v>0.69771173799228592</c:v>
                </c:pt>
                <c:pt idx="974">
                  <c:v>0.69765039826409803</c:v>
                </c:pt>
                <c:pt idx="975">
                  <c:v>0.69755443866943523</c:v>
                </c:pt>
                <c:pt idx="976">
                  <c:v>0.69743187389164307</c:v>
                </c:pt>
                <c:pt idx="977">
                  <c:v>0.69727574350821608</c:v>
                </c:pt>
                <c:pt idx="978">
                  <c:v>0.69709866117412889</c:v>
                </c:pt>
                <c:pt idx="979">
                  <c:v>0.69690559168226995</c:v>
                </c:pt>
                <c:pt idx="980">
                  <c:v>0.69668543923446391</c:v>
                </c:pt>
                <c:pt idx="981">
                  <c:v>0.69643196227493631</c:v>
                </c:pt>
                <c:pt idx="982">
                  <c:v>0.6961345908447566</c:v>
                </c:pt>
                <c:pt idx="983">
                  <c:v>0.69578968871487135</c:v>
                </c:pt>
                <c:pt idx="984">
                  <c:v>0.69539834163771996</c:v>
                </c:pt>
                <c:pt idx="985">
                  <c:v>0.69497304468883836</c:v>
                </c:pt>
                <c:pt idx="986">
                  <c:v>0.69449673565868297</c:v>
                </c:pt>
                <c:pt idx="987">
                  <c:v>0.69397377539220051</c:v>
                </c:pt>
                <c:pt idx="988">
                  <c:v>0.69341554618602874</c:v>
                </c:pt>
                <c:pt idx="989">
                  <c:v>0.69282894150909158</c:v>
                </c:pt>
                <c:pt idx="990">
                  <c:v>0.69222499331277765</c:v>
                </c:pt>
                <c:pt idx="991">
                  <c:v>0.69159376741590162</c:v>
                </c:pt>
                <c:pt idx="992">
                  <c:v>0.69096570168743898</c:v>
                </c:pt>
                <c:pt idx="993">
                  <c:v>0.69033389615729268</c:v>
                </c:pt>
                <c:pt idx="994">
                  <c:v>0.68969383005015894</c:v>
                </c:pt>
                <c:pt idx="995">
                  <c:v>0.68906230449540773</c:v>
                </c:pt>
                <c:pt idx="996">
                  <c:v>0.68842707963644367</c:v>
                </c:pt>
                <c:pt idx="997">
                  <c:v>0.68780097449733768</c:v>
                </c:pt>
                <c:pt idx="998">
                  <c:v>0.68719316840215727</c:v>
                </c:pt>
                <c:pt idx="999">
                  <c:v>0.68658745803193633</c:v>
                </c:pt>
                <c:pt idx="1000">
                  <c:v>0.68598080051655652</c:v>
                </c:pt>
                <c:pt idx="1001">
                  <c:v>0.68538803787718605</c:v>
                </c:pt>
                <c:pt idx="1002">
                  <c:v>0.68480620706290063</c:v>
                </c:pt>
                <c:pt idx="1003">
                  <c:v>0.68421430530689797</c:v>
                </c:pt>
                <c:pt idx="1004">
                  <c:v>0.68361026223409205</c:v>
                </c:pt>
                <c:pt idx="1005">
                  <c:v>0.68298430829845724</c:v>
                </c:pt>
                <c:pt idx="1006">
                  <c:v>0.68235160320403099</c:v>
                </c:pt>
                <c:pt idx="1007">
                  <c:v>0.68171791927223169</c:v>
                </c:pt>
                <c:pt idx="1008">
                  <c:v>0.68111463602578759</c:v>
                </c:pt>
                <c:pt idx="1009">
                  <c:v>0.68057290254122504</c:v>
                </c:pt>
                <c:pt idx="1010">
                  <c:v>0.68011239076690266</c:v>
                </c:pt>
                <c:pt idx="1011">
                  <c:v>0.679764534269652</c:v>
                </c:pt>
                <c:pt idx="1012">
                  <c:v>0.67954437758527231</c:v>
                </c:pt>
                <c:pt idx="1013">
                  <c:v>0.67945119335767667</c:v>
                </c:pt>
                <c:pt idx="1014">
                  <c:v>0.67949376226359604</c:v>
                </c:pt>
                <c:pt idx="1015">
                  <c:v>0.67966279913142136</c:v>
                </c:pt>
                <c:pt idx="1016">
                  <c:v>0.67995129865665593</c:v>
                </c:pt>
                <c:pt idx="1017">
                  <c:v>0.6803281989565203</c:v>
                </c:pt>
                <c:pt idx="1018">
                  <c:v>0.68078548791675375</c:v>
                </c:pt>
                <c:pt idx="1019">
                  <c:v>0.68128924397014268</c:v>
                </c:pt>
                <c:pt idx="1020">
                  <c:v>0.68182856081328713</c:v>
                </c:pt>
                <c:pt idx="1021">
                  <c:v>0.68238981997134773</c:v>
                </c:pt>
                <c:pt idx="1022">
                  <c:v>0.68295761346553985</c:v>
                </c:pt>
                <c:pt idx="1023">
                  <c:v>0.68351758765544857</c:v>
                </c:pt>
                <c:pt idx="1024">
                  <c:v>0.68405084145998174</c:v>
                </c:pt>
                <c:pt idx="1025">
                  <c:v>0.68454963934069946</c:v>
                </c:pt>
                <c:pt idx="1026">
                  <c:v>0.6850017464162107</c:v>
                </c:pt>
                <c:pt idx="1027">
                  <c:v>0.68540950699443537</c:v>
                </c:pt>
                <c:pt idx="1028">
                  <c:v>0.68575515386279173</c:v>
                </c:pt>
                <c:pt idx="1029">
                  <c:v>0.68602954931048787</c:v>
                </c:pt>
                <c:pt idx="1030">
                  <c:v>0.6862630819259844</c:v>
                </c:pt>
                <c:pt idx="1031">
                  <c:v>0.68645709108867903</c:v>
                </c:pt>
                <c:pt idx="1032">
                  <c:v>0.68661365662226392</c:v>
                </c:pt>
                <c:pt idx="1033">
                  <c:v>0.68675211301628691</c:v>
                </c:pt>
                <c:pt idx="1034">
                  <c:v>0.68688189389570964</c:v>
                </c:pt>
                <c:pt idx="1035">
                  <c:v>0.68700079202735509</c:v>
                </c:pt>
                <c:pt idx="1036">
                  <c:v>0.68710707602978227</c:v>
                </c:pt>
                <c:pt idx="1037">
                  <c:v>0.68721991851980802</c:v>
                </c:pt>
                <c:pt idx="1038">
                  <c:v>0.68733351091483563</c:v>
                </c:pt>
                <c:pt idx="1039">
                  <c:v>0.68745300466804238</c:v>
                </c:pt>
                <c:pt idx="1040">
                  <c:v>0.68757676445384508</c:v>
                </c:pt>
                <c:pt idx="1041">
                  <c:v>0.68771001229150597</c:v>
                </c:pt>
                <c:pt idx="1042">
                  <c:v>0.68784294532803669</c:v>
                </c:pt>
                <c:pt idx="1043">
                  <c:v>0.6879591265709637</c:v>
                </c:pt>
                <c:pt idx="1044">
                  <c:v>0.68806901227983064</c:v>
                </c:pt>
                <c:pt idx="1045">
                  <c:v>0.68817518129690358</c:v>
                </c:pt>
                <c:pt idx="1046">
                  <c:v>0.68827332771525729</c:v>
                </c:pt>
                <c:pt idx="1047">
                  <c:v>0.68836113885471806</c:v>
                </c:pt>
                <c:pt idx="1048">
                  <c:v>0.68841788326615239</c:v>
                </c:pt>
                <c:pt idx="1049">
                  <c:v>0.68844764656857338</c:v>
                </c:pt>
                <c:pt idx="1050">
                  <c:v>0.68845315543411301</c:v>
                </c:pt>
                <c:pt idx="1051">
                  <c:v>0.68846210698678811</c:v>
                </c:pt>
                <c:pt idx="1052">
                  <c:v>0.68849624779798801</c:v>
                </c:pt>
                <c:pt idx="1053">
                  <c:v>0.68857456512427173</c:v>
                </c:pt>
                <c:pt idx="1054">
                  <c:v>0.68868530880070866</c:v>
                </c:pt>
                <c:pt idx="1055">
                  <c:v>0.68881434870032088</c:v>
                </c:pt>
                <c:pt idx="1056">
                  <c:v>0.6889614710234836</c:v>
                </c:pt>
                <c:pt idx="1057">
                  <c:v>0.68909643234221329</c:v>
                </c:pt>
                <c:pt idx="1058">
                  <c:v>0.68922712492295324</c:v>
                </c:pt>
                <c:pt idx="1059">
                  <c:v>0.68936269426602426</c:v>
                </c:pt>
                <c:pt idx="1060">
                  <c:v>0.68949974476572395</c:v>
                </c:pt>
                <c:pt idx="1061">
                  <c:v>0.68962521026549239</c:v>
                </c:pt>
                <c:pt idx="1062">
                  <c:v>0.68974525572782974</c:v>
                </c:pt>
                <c:pt idx="1063">
                  <c:v>0.68986896592769265</c:v>
                </c:pt>
                <c:pt idx="1064">
                  <c:v>0.68999882657669664</c:v>
                </c:pt>
                <c:pt idx="1065">
                  <c:v>0.69015162852064194</c:v>
                </c:pt>
                <c:pt idx="1066">
                  <c:v>0.69034924535170195</c:v>
                </c:pt>
                <c:pt idx="1067">
                  <c:v>0.69058791466535896</c:v>
                </c:pt>
                <c:pt idx="1068">
                  <c:v>0.6908332110062213</c:v>
                </c:pt>
                <c:pt idx="1069">
                  <c:v>0.69107500429212665</c:v>
                </c:pt>
                <c:pt idx="1070">
                  <c:v>0.69131516252200165</c:v>
                </c:pt>
                <c:pt idx="1071">
                  <c:v>0.69152117005403235</c:v>
                </c:pt>
                <c:pt idx="1072">
                  <c:v>0.69170429578413195</c:v>
                </c:pt>
                <c:pt idx="1073">
                  <c:v>0.69189090332138525</c:v>
                </c:pt>
                <c:pt idx="1074">
                  <c:v>0.69208085124446705</c:v>
                </c:pt>
                <c:pt idx="1075">
                  <c:v>0.69227520460583591</c:v>
                </c:pt>
                <c:pt idx="1076">
                  <c:v>0.69249032357956108</c:v>
                </c:pt>
                <c:pt idx="1077">
                  <c:v>0.69269176616062655</c:v>
                </c:pt>
                <c:pt idx="1078">
                  <c:v>0.69287852301891928</c:v>
                </c:pt>
                <c:pt idx="1079">
                  <c:v>0.693068261036208</c:v>
                </c:pt>
                <c:pt idx="1080">
                  <c:v>0.69325082593753218</c:v>
                </c:pt>
                <c:pt idx="1081">
                  <c:v>0.69344901579335172</c:v>
                </c:pt>
                <c:pt idx="1082">
                  <c:v>0.69365753390417006</c:v>
                </c:pt>
                <c:pt idx="1083">
                  <c:v>0.6938885403416003</c:v>
                </c:pt>
                <c:pt idx="1084">
                  <c:v>0.69414199322486814</c:v>
                </c:pt>
                <c:pt idx="1085">
                  <c:v>0.69439223751319634</c:v>
                </c:pt>
                <c:pt idx="1086">
                  <c:v>0.69465883452572974</c:v>
                </c:pt>
                <c:pt idx="1087">
                  <c:v>0.69493496113636732</c:v>
                </c:pt>
                <c:pt idx="1088">
                  <c:v>0.69519010576483531</c:v>
                </c:pt>
                <c:pt idx="1089">
                  <c:v>0.69544540693158508</c:v>
                </c:pt>
                <c:pt idx="1090">
                  <c:v>0.695690126604119</c:v>
                </c:pt>
                <c:pt idx="1091">
                  <c:v>0.69590969713159179</c:v>
                </c:pt>
                <c:pt idx="1092">
                  <c:v>0.69613278120457933</c:v>
                </c:pt>
                <c:pt idx="1093">
                  <c:v>0.69634438912168439</c:v>
                </c:pt>
                <c:pt idx="1094">
                  <c:v>0.69653100172314275</c:v>
                </c:pt>
                <c:pt idx="1095">
                  <c:v>0.6967331846800372</c:v>
                </c:pt>
                <c:pt idx="1096">
                  <c:v>0.6969263323266901</c:v>
                </c:pt>
                <c:pt idx="1097">
                  <c:v>0.69712974069469225</c:v>
                </c:pt>
                <c:pt idx="1098">
                  <c:v>0.69734969021787341</c:v>
                </c:pt>
                <c:pt idx="1099">
                  <c:v>0.69754318437691598</c:v>
                </c:pt>
                <c:pt idx="1100">
                  <c:v>0.69772875473456131</c:v>
                </c:pt>
                <c:pt idx="1101">
                  <c:v>0.69789640705368294</c:v>
                </c:pt>
                <c:pt idx="1102">
                  <c:v>0.69804658310998302</c:v>
                </c:pt>
                <c:pt idx="1103">
                  <c:v>0.69821617476793563</c:v>
                </c:pt>
                <c:pt idx="1104">
                  <c:v>0.69840243770172428</c:v>
                </c:pt>
                <c:pt idx="1105">
                  <c:v>0.698618130313304</c:v>
                </c:pt>
                <c:pt idx="1106">
                  <c:v>0.69885381407965286</c:v>
                </c:pt>
                <c:pt idx="1107">
                  <c:v>0.69908813418838156</c:v>
                </c:pt>
                <c:pt idx="1108">
                  <c:v>0.69932194352226962</c:v>
                </c:pt>
                <c:pt idx="1109">
                  <c:v>0.69955200647699767</c:v>
                </c:pt>
                <c:pt idx="1110">
                  <c:v>0.69976853274944029</c:v>
                </c:pt>
                <c:pt idx="1111">
                  <c:v>0.69998944953813125</c:v>
                </c:pt>
                <c:pt idx="1112">
                  <c:v>0.7002163776378576</c:v>
                </c:pt>
                <c:pt idx="1113">
                  <c:v>0.70043363581356166</c:v>
                </c:pt>
                <c:pt idx="1114">
                  <c:v>0.7006471119412977</c:v>
                </c:pt>
                <c:pt idx="1115">
                  <c:v>0.70084554254293907</c:v>
                </c:pt>
                <c:pt idx="1116">
                  <c:v>0.70103079649641098</c:v>
                </c:pt>
                <c:pt idx="1117">
                  <c:v>0.70121522878269504</c:v>
                </c:pt>
                <c:pt idx="1118">
                  <c:v>0.70139667645002668</c:v>
                </c:pt>
                <c:pt idx="1119">
                  <c:v>0.70158450635196667</c:v>
                </c:pt>
                <c:pt idx="1120">
                  <c:v>0.70176244242961128</c:v>
                </c:pt>
                <c:pt idx="1121">
                  <c:v>0.70192825592885366</c:v>
                </c:pt>
                <c:pt idx="1122">
                  <c:v>0.70207842652323738</c:v>
                </c:pt>
                <c:pt idx="1123">
                  <c:v>0.70222908066758194</c:v>
                </c:pt>
                <c:pt idx="1124">
                  <c:v>0.70240026913110365</c:v>
                </c:pt>
                <c:pt idx="1125">
                  <c:v>0.70259842203744982</c:v>
                </c:pt>
                <c:pt idx="1126">
                  <c:v>0.70282712559098759</c:v>
                </c:pt>
                <c:pt idx="1127">
                  <c:v>0.7030633597966961</c:v>
                </c:pt>
                <c:pt idx="1128">
                  <c:v>0.70329018649558306</c:v>
                </c:pt>
                <c:pt idx="1129">
                  <c:v>0.70350637114976422</c:v>
                </c:pt>
                <c:pt idx="1130">
                  <c:v>0.70370207014313035</c:v>
                </c:pt>
                <c:pt idx="1131">
                  <c:v>0.70388544081947801</c:v>
                </c:pt>
                <c:pt idx="1132">
                  <c:v>0.70406014811480599</c:v>
                </c:pt>
                <c:pt idx="1133">
                  <c:v>0.70424031776047169</c:v>
                </c:pt>
                <c:pt idx="1134">
                  <c:v>0.70441408911571901</c:v>
                </c:pt>
                <c:pt idx="1135">
                  <c:v>0.70456599196238867</c:v>
                </c:pt>
                <c:pt idx="1136">
                  <c:v>0.70470534325063794</c:v>
                </c:pt>
                <c:pt idx="1137">
                  <c:v>0.70485429801278132</c:v>
                </c:pt>
                <c:pt idx="1138">
                  <c:v>0.70501254729259</c:v>
                </c:pt>
                <c:pt idx="1139">
                  <c:v>0.7051827324756329</c:v>
                </c:pt>
                <c:pt idx="1140">
                  <c:v>0.70536267271270925</c:v>
                </c:pt>
                <c:pt idx="1141">
                  <c:v>0.70554442758792091</c:v>
                </c:pt>
                <c:pt idx="1142">
                  <c:v>0.7057238352409646</c:v>
                </c:pt>
                <c:pt idx="1143">
                  <c:v>0.705900209146888</c:v>
                </c:pt>
                <c:pt idx="1144">
                  <c:v>0.70608589889038831</c:v>
                </c:pt>
                <c:pt idx="1145">
                  <c:v>0.70627030422739834</c:v>
                </c:pt>
                <c:pt idx="1146">
                  <c:v>0.70643422170184678</c:v>
                </c:pt>
                <c:pt idx="1147">
                  <c:v>0.70661090937775795</c:v>
                </c:pt>
                <c:pt idx="1148">
                  <c:v>0.70679006257345167</c:v>
                </c:pt>
                <c:pt idx="1149">
                  <c:v>0.70694179852127459</c:v>
                </c:pt>
                <c:pt idx="1150">
                  <c:v>0.70707932329369239</c:v>
                </c:pt>
                <c:pt idx="1151">
                  <c:v>0.70721114924853801</c:v>
                </c:pt>
                <c:pt idx="1152">
                  <c:v>0.70729692232417163</c:v>
                </c:pt>
                <c:pt idx="1153">
                  <c:v>0.70736199696322732</c:v>
                </c:pt>
                <c:pt idx="1154">
                  <c:v>0.70743525949036734</c:v>
                </c:pt>
                <c:pt idx="1155">
                  <c:v>0.70750995503861203</c:v>
                </c:pt>
                <c:pt idx="1156">
                  <c:v>0.70760036208834898</c:v>
                </c:pt>
                <c:pt idx="1157">
                  <c:v>0.70770386775995997</c:v>
                </c:pt>
                <c:pt idx="1158">
                  <c:v>0.70780384515451067</c:v>
                </c:pt>
                <c:pt idx="1159">
                  <c:v>0.70788020830590226</c:v>
                </c:pt>
                <c:pt idx="1160">
                  <c:v>0.70795642477214304</c:v>
                </c:pt>
                <c:pt idx="1161">
                  <c:v>0.70807883165975571</c:v>
                </c:pt>
                <c:pt idx="1162">
                  <c:v>0.70822153120079934</c:v>
                </c:pt>
                <c:pt idx="1163">
                  <c:v>0.70837903704541105</c:v>
                </c:pt>
                <c:pt idx="1164">
                  <c:v>0.70854863250585165</c:v>
                </c:pt>
                <c:pt idx="1165">
                  <c:v>0.70871621733803958</c:v>
                </c:pt>
                <c:pt idx="1166">
                  <c:v>0.70886574232241406</c:v>
                </c:pt>
                <c:pt idx="1167">
                  <c:v>0.70903071274402363</c:v>
                </c:pt>
                <c:pt idx="1168">
                  <c:v>0.70921200196904</c:v>
                </c:pt>
                <c:pt idx="1169">
                  <c:v>0.70939190048698963</c:v>
                </c:pt>
                <c:pt idx="1170">
                  <c:v>0.70956414916271437</c:v>
                </c:pt>
                <c:pt idx="1171">
                  <c:v>0.70970044298065005</c:v>
                </c:pt>
                <c:pt idx="1172">
                  <c:v>0.70980679456483475</c:v>
                </c:pt>
                <c:pt idx="1173">
                  <c:v>0.70989953768931535</c:v>
                </c:pt>
                <c:pt idx="1174">
                  <c:v>0.70998691432337069</c:v>
                </c:pt>
                <c:pt idx="1175">
                  <c:v>0.71007590643814245</c:v>
                </c:pt>
                <c:pt idx="1176">
                  <c:v>0.71015327640448656</c:v>
                </c:pt>
                <c:pt idx="1177">
                  <c:v>0.71022944506923202</c:v>
                </c:pt>
                <c:pt idx="1178">
                  <c:v>0.71029578772929192</c:v>
                </c:pt>
                <c:pt idx="1179">
                  <c:v>0.71036149558051598</c:v>
                </c:pt>
                <c:pt idx="1180">
                  <c:v>0.71042872620294106</c:v>
                </c:pt>
                <c:pt idx="1181">
                  <c:v>0.71048619093545862</c:v>
                </c:pt>
                <c:pt idx="1182">
                  <c:v>0.71053985325911262</c:v>
                </c:pt>
                <c:pt idx="1183">
                  <c:v>0.7105894855972904</c:v>
                </c:pt>
                <c:pt idx="1184">
                  <c:v>0.7106464740849664</c:v>
                </c:pt>
                <c:pt idx="1185">
                  <c:v>0.71072044910163246</c:v>
                </c:pt>
                <c:pt idx="1186">
                  <c:v>0.71081455796274973</c:v>
                </c:pt>
                <c:pt idx="1187">
                  <c:v>0.71093146906061166</c:v>
                </c:pt>
                <c:pt idx="1188">
                  <c:v>0.71104066357067019</c:v>
                </c:pt>
                <c:pt idx="1189">
                  <c:v>0.7111352637907119</c:v>
                </c:pt>
                <c:pt idx="1190">
                  <c:v>0.71123274247277501</c:v>
                </c:pt>
                <c:pt idx="1191">
                  <c:v>0.71131800779229726</c:v>
                </c:pt>
                <c:pt idx="1192">
                  <c:v>0.71139986048961357</c:v>
                </c:pt>
                <c:pt idx="1193">
                  <c:v>0.71149218773697775</c:v>
                </c:pt>
                <c:pt idx="1194">
                  <c:v>0.71156712038194225</c:v>
                </c:pt>
                <c:pt idx="1195">
                  <c:v>0.71163140639711375</c:v>
                </c:pt>
                <c:pt idx="1196">
                  <c:v>0.7116988514623771</c:v>
                </c:pt>
                <c:pt idx="1197">
                  <c:v>0.71178110800791261</c:v>
                </c:pt>
                <c:pt idx="1198">
                  <c:v>0.71189400885315468</c:v>
                </c:pt>
                <c:pt idx="1199">
                  <c:v>0.71201931271182672</c:v>
                </c:pt>
                <c:pt idx="1200">
                  <c:v>0.71215251696914006</c:v>
                </c:pt>
                <c:pt idx="1201">
                  <c:v>0.71228738362203936</c:v>
                </c:pt>
                <c:pt idx="1202">
                  <c:v>0.71238907768802306</c:v>
                </c:pt>
                <c:pt idx="1203">
                  <c:v>0.712457628437558</c:v>
                </c:pt>
                <c:pt idx="1204">
                  <c:v>0.71251429183328241</c:v>
                </c:pt>
                <c:pt idx="1205">
                  <c:v>0.71254737516540034</c:v>
                </c:pt>
                <c:pt idx="1206">
                  <c:v>0.71256774055319339</c:v>
                </c:pt>
                <c:pt idx="1207">
                  <c:v>0.7125976187024633</c:v>
                </c:pt>
                <c:pt idx="1208">
                  <c:v>0.71263060193910566</c:v>
                </c:pt>
                <c:pt idx="1209">
                  <c:v>0.71268801089863265</c:v>
                </c:pt>
                <c:pt idx="1210">
                  <c:v>0.71277184603581734</c:v>
                </c:pt>
                <c:pt idx="1211">
                  <c:v>0.71287975233790302</c:v>
                </c:pt>
                <c:pt idx="1212">
                  <c:v>0.71301455288884341</c:v>
                </c:pt>
                <c:pt idx="1213">
                  <c:v>0.71313633914823205</c:v>
                </c:pt>
                <c:pt idx="1214">
                  <c:v>0.71323042561226435</c:v>
                </c:pt>
                <c:pt idx="1215">
                  <c:v>0.71332437177710795</c:v>
                </c:pt>
                <c:pt idx="1216">
                  <c:v>0.71340645166890992</c:v>
                </c:pt>
                <c:pt idx="1217">
                  <c:v>0.71348675923034532</c:v>
                </c:pt>
                <c:pt idx="1218">
                  <c:v>0.713598266804924</c:v>
                </c:pt>
                <c:pt idx="1219">
                  <c:v>0.7136829260225066</c:v>
                </c:pt>
                <c:pt idx="1220">
                  <c:v>0.71372872385424735</c:v>
                </c:pt>
                <c:pt idx="1221">
                  <c:v>0.71378131459675187</c:v>
                </c:pt>
                <c:pt idx="1222">
                  <c:v>0.71382653911342997</c:v>
                </c:pt>
                <c:pt idx="1223">
                  <c:v>0.71389653308985535</c:v>
                </c:pt>
                <c:pt idx="1224">
                  <c:v>0.71400737259059321</c:v>
                </c:pt>
                <c:pt idx="1225">
                  <c:v>0.71413229432832503</c:v>
                </c:pt>
                <c:pt idx="1226">
                  <c:v>0.71426796901503764</c:v>
                </c:pt>
                <c:pt idx="1227">
                  <c:v>0.71437376570897559</c:v>
                </c:pt>
                <c:pt idx="1228">
                  <c:v>0.71447271651438593</c:v>
                </c:pt>
                <c:pt idx="1229">
                  <c:v>0.71459841430084492</c:v>
                </c:pt>
                <c:pt idx="1230">
                  <c:v>0.71472281839848872</c:v>
                </c:pt>
                <c:pt idx="1231">
                  <c:v>0.71486973372515727</c:v>
                </c:pt>
                <c:pt idx="1232">
                  <c:v>0.71501558722571001</c:v>
                </c:pt>
                <c:pt idx="1233">
                  <c:v>0.71510622280673397</c:v>
                </c:pt>
                <c:pt idx="1234">
                  <c:v>0.71517043798203395</c:v>
                </c:pt>
                <c:pt idx="1235">
                  <c:v>0.71521803929780903</c:v>
                </c:pt>
                <c:pt idx="1236">
                  <c:v>0.71526845771555891</c:v>
                </c:pt>
                <c:pt idx="1237">
                  <c:v>0.71535524459405864</c:v>
                </c:pt>
                <c:pt idx="1238">
                  <c:v>0.71544705207546067</c:v>
                </c:pt>
                <c:pt idx="1239">
                  <c:v>0.71552937515367632</c:v>
                </c:pt>
                <c:pt idx="1240">
                  <c:v>0.71558398775798138</c:v>
                </c:pt>
                <c:pt idx="1241">
                  <c:v>0.71558980203609901</c:v>
                </c:pt>
                <c:pt idx="1242">
                  <c:v>0.71561571463957507</c:v>
                </c:pt>
                <c:pt idx="1243">
                  <c:v>0.71566290586615766</c:v>
                </c:pt>
                <c:pt idx="1244">
                  <c:v>0.71572009987603435</c:v>
                </c:pt>
                <c:pt idx="1245">
                  <c:v>0.71581026527366143</c:v>
                </c:pt>
                <c:pt idx="1246">
                  <c:v>0.71588484863362256</c:v>
                </c:pt>
                <c:pt idx="1247">
                  <c:v>0.71595022091224336</c:v>
                </c:pt>
                <c:pt idx="1248">
                  <c:v>0.71600313463178133</c:v>
                </c:pt>
                <c:pt idx="1249">
                  <c:v>0.716028815074083</c:v>
                </c:pt>
                <c:pt idx="1250">
                  <c:v>0.71608310520669205</c:v>
                </c:pt>
                <c:pt idx="1251">
                  <c:v>0.71614810770125581</c:v>
                </c:pt>
                <c:pt idx="1252">
                  <c:v>0.71621338479446361</c:v>
                </c:pt>
                <c:pt idx="1253">
                  <c:v>0.71630112839242333</c:v>
                </c:pt>
                <c:pt idx="1254">
                  <c:v>0.71636891059729602</c:v>
                </c:pt>
                <c:pt idx="1255">
                  <c:v>0.71642824297714769</c:v>
                </c:pt>
                <c:pt idx="1256">
                  <c:v>0.71654000029820875</c:v>
                </c:pt>
                <c:pt idx="1257">
                  <c:v>0.71667775392156408</c:v>
                </c:pt>
                <c:pt idx="1258">
                  <c:v>0.71683981188141133</c:v>
                </c:pt>
                <c:pt idx="1259">
                  <c:v>0.71702184328688701</c:v>
                </c:pt>
                <c:pt idx="1260">
                  <c:v>0.717166611150582</c:v>
                </c:pt>
                <c:pt idx="1261">
                  <c:v>0.71728031918181701</c:v>
                </c:pt>
                <c:pt idx="1262">
                  <c:v>0.71734740796559926</c:v>
                </c:pt>
                <c:pt idx="1263">
                  <c:v>0.71737291916235113</c:v>
                </c:pt>
                <c:pt idx="1264">
                  <c:v>0.71739107673666436</c:v>
                </c:pt>
                <c:pt idx="1265">
                  <c:v>0.71739565721445331</c:v>
                </c:pt>
                <c:pt idx="1266">
                  <c:v>0.71741054873070176</c:v>
                </c:pt>
                <c:pt idx="1267">
                  <c:v>0.71743115731181828</c:v>
                </c:pt>
                <c:pt idx="1268">
                  <c:v>0.71746373277805198</c:v>
                </c:pt>
                <c:pt idx="1269">
                  <c:v>0.71753538126062144</c:v>
                </c:pt>
                <c:pt idx="1270">
                  <c:v>0.7176203682612643</c:v>
                </c:pt>
                <c:pt idx="1271">
                  <c:v>0.71771455923092597</c:v>
                </c:pt>
                <c:pt idx="1272">
                  <c:v>0.71782620079677573</c:v>
                </c:pt>
                <c:pt idx="1273">
                  <c:v>0.71793157073373193</c:v>
                </c:pt>
                <c:pt idx="1274">
                  <c:v>0.71803976694003169</c:v>
                </c:pt>
                <c:pt idx="1275">
                  <c:v>0.71815940773755305</c:v>
                </c:pt>
                <c:pt idx="1276">
                  <c:v>0.71828817016471069</c:v>
                </c:pt>
                <c:pt idx="1277">
                  <c:v>0.71843343684623695</c:v>
                </c:pt>
                <c:pt idx="1278">
                  <c:v>0.71856784627730319</c:v>
                </c:pt>
                <c:pt idx="1279">
                  <c:v>0.71868631877878408</c:v>
                </c:pt>
                <c:pt idx="1280">
                  <c:v>0.7188000251320249</c:v>
                </c:pt>
                <c:pt idx="1281">
                  <c:v>0.71890274138954435</c:v>
                </c:pt>
                <c:pt idx="1282">
                  <c:v>0.71899754699785612</c:v>
                </c:pt>
                <c:pt idx="1283">
                  <c:v>0.71907147580833364</c:v>
                </c:pt>
                <c:pt idx="1284">
                  <c:v>0.71909703052380536</c:v>
                </c:pt>
                <c:pt idx="1285">
                  <c:v>0.71908328992325599</c:v>
                </c:pt>
                <c:pt idx="1286">
                  <c:v>0.71904309565163971</c:v>
                </c:pt>
                <c:pt idx="1287">
                  <c:v>0.71899738419050629</c:v>
                </c:pt>
                <c:pt idx="1288">
                  <c:v>0.71897411321077609</c:v>
                </c:pt>
                <c:pt idx="1289">
                  <c:v>0.71896043481014138</c:v>
                </c:pt>
                <c:pt idx="1290">
                  <c:v>0.71898929042906035</c:v>
                </c:pt>
                <c:pt idx="1291">
                  <c:v>0.71907046317819134</c:v>
                </c:pt>
                <c:pt idx="1292">
                  <c:v>0.7191564879608956</c:v>
                </c:pt>
                <c:pt idx="1293">
                  <c:v>0.71924580686974871</c:v>
                </c:pt>
                <c:pt idx="1294">
                  <c:v>0.71935900829068455</c:v>
                </c:pt>
                <c:pt idx="1295">
                  <c:v>0.71948184001697035</c:v>
                </c:pt>
                <c:pt idx="1296">
                  <c:v>0.71959673720264206</c:v>
                </c:pt>
                <c:pt idx="1297">
                  <c:v>0.71972770342405201</c:v>
                </c:pt>
                <c:pt idx="1298">
                  <c:v>0.71984313998665161</c:v>
                </c:pt>
                <c:pt idx="1299">
                  <c:v>0.71991969235810671</c:v>
                </c:pt>
                <c:pt idx="1300">
                  <c:v>0.71995750565237027</c:v>
                </c:pt>
                <c:pt idx="1301">
                  <c:v>0.71998137578597143</c:v>
                </c:pt>
                <c:pt idx="1302">
                  <c:v>0.71997329157836865</c:v>
                </c:pt>
                <c:pt idx="1303">
                  <c:v>0.71995512470854306</c:v>
                </c:pt>
                <c:pt idx="1304">
                  <c:v>0.71996577502980819</c:v>
                </c:pt>
                <c:pt idx="1305">
                  <c:v>0.71996927583602444</c:v>
                </c:pt>
                <c:pt idx="1306">
                  <c:v>0.71994806503374298</c:v>
                </c:pt>
                <c:pt idx="1307">
                  <c:v>0.71993089602466531</c:v>
                </c:pt>
                <c:pt idx="1308">
                  <c:v>0.71993587826953898</c:v>
                </c:pt>
                <c:pt idx="1309">
                  <c:v>0.71998106272425666</c:v>
                </c:pt>
                <c:pt idx="1310">
                  <c:v>0.72007329163381006</c:v>
                </c:pt>
                <c:pt idx="1311">
                  <c:v>0.72021551542763662</c:v>
                </c:pt>
                <c:pt idx="1312">
                  <c:v>0.7203643153982503</c:v>
                </c:pt>
                <c:pt idx="1313">
                  <c:v>0.72049293977364204</c:v>
                </c:pt>
                <c:pt idx="1314">
                  <c:v>0.72060671120532616</c:v>
                </c:pt>
                <c:pt idx="1315">
                  <c:v>0.72070707605107964</c:v>
                </c:pt>
                <c:pt idx="1316">
                  <c:v>0.72076877277034523</c:v>
                </c:pt>
                <c:pt idx="1317">
                  <c:v>0.72082924084316335</c:v>
                </c:pt>
                <c:pt idx="1318">
                  <c:v>0.72088296944970731</c:v>
                </c:pt>
                <c:pt idx="1319">
                  <c:v>0.72090160830371508</c:v>
                </c:pt>
                <c:pt idx="1320">
                  <c:v>0.72090478087446863</c:v>
                </c:pt>
                <c:pt idx="1321">
                  <c:v>0.72091005818377962</c:v>
                </c:pt>
                <c:pt idx="1322">
                  <c:v>0.72092217935651171</c:v>
                </c:pt>
                <c:pt idx="1323">
                  <c:v>0.72095436805916069</c:v>
                </c:pt>
                <c:pt idx="1324">
                  <c:v>0.72099782585628669</c:v>
                </c:pt>
                <c:pt idx="1325">
                  <c:v>0.72105174058434296</c:v>
                </c:pt>
                <c:pt idx="1326">
                  <c:v>0.7210934670227207</c:v>
                </c:pt>
                <c:pt idx="1327">
                  <c:v>0.72113019787149657</c:v>
                </c:pt>
                <c:pt idx="1328">
                  <c:v>0.72117549382466262</c:v>
                </c:pt>
                <c:pt idx="1329">
                  <c:v>0.72117489372079835</c:v>
                </c:pt>
                <c:pt idx="1330">
                  <c:v>0.72114455105494268</c:v>
                </c:pt>
                <c:pt idx="1331">
                  <c:v>0.72106289799381873</c:v>
                </c:pt>
                <c:pt idx="1332">
                  <c:v>0.72090480843441129</c:v>
                </c:pt>
                <c:pt idx="1333">
                  <c:v>0.72072949565991562</c:v>
                </c:pt>
                <c:pt idx="1334">
                  <c:v>0.72054955834981194</c:v>
                </c:pt>
                <c:pt idx="1335">
                  <c:v>0.72037853245885175</c:v>
                </c:pt>
                <c:pt idx="1336">
                  <c:v>0.72023204721106104</c:v>
                </c:pt>
                <c:pt idx="1337">
                  <c:v>0.7201086236191151</c:v>
                </c:pt>
                <c:pt idx="1338">
                  <c:v>0.72000942223788467</c:v>
                </c:pt>
                <c:pt idx="1339">
                  <c:v>0.71995642457069664</c:v>
                </c:pt>
                <c:pt idx="1340">
                  <c:v>0.7199683264741773</c:v>
                </c:pt>
                <c:pt idx="1341">
                  <c:v>0.7200324841325233</c:v>
                </c:pt>
                <c:pt idx="1342">
                  <c:v>0.7201036575734393</c:v>
                </c:pt>
                <c:pt idx="1343">
                  <c:v>0.72014953227308176</c:v>
                </c:pt>
                <c:pt idx="1344">
                  <c:v>0.72017377310130126</c:v>
                </c:pt>
                <c:pt idx="1345">
                  <c:v>0.72011488403231139</c:v>
                </c:pt>
                <c:pt idx="1346">
                  <c:v>0.71999957288909189</c:v>
                </c:pt>
                <c:pt idx="1347">
                  <c:v>0.71989998779268172</c:v>
                </c:pt>
                <c:pt idx="1348">
                  <c:v>0.71979167679787215</c:v>
                </c:pt>
                <c:pt idx="1349">
                  <c:v>0.71970861224875848</c:v>
                </c:pt>
                <c:pt idx="1350">
                  <c:v>0.71966883708515705</c:v>
                </c:pt>
                <c:pt idx="1351">
                  <c:v>0.71965059682410593</c:v>
                </c:pt>
                <c:pt idx="1352">
                  <c:v>0.71965309706990499</c:v>
                </c:pt>
                <c:pt idx="1353">
                  <c:v>0.71964874391778932</c:v>
                </c:pt>
                <c:pt idx="1354">
                  <c:v>0.71962196760221631</c:v>
                </c:pt>
                <c:pt idx="1355">
                  <c:v>0.71954928882472036</c:v>
                </c:pt>
                <c:pt idx="1356">
                  <c:v>0.71943058419209394</c:v>
                </c:pt>
                <c:pt idx="1357">
                  <c:v>0.71932631270852021</c:v>
                </c:pt>
                <c:pt idx="1358">
                  <c:v>0.71925015209752996</c:v>
                </c:pt>
                <c:pt idx="1359">
                  <c:v>0.71914820890821229</c:v>
                </c:pt>
                <c:pt idx="1360">
                  <c:v>0.7190375883001302</c:v>
                </c:pt>
                <c:pt idx="1361">
                  <c:v>0.7189535039572057</c:v>
                </c:pt>
                <c:pt idx="1362">
                  <c:v>0.71888257288606006</c:v>
                </c:pt>
                <c:pt idx="1363">
                  <c:v>0.71889077764669163</c:v>
                </c:pt>
                <c:pt idx="1364">
                  <c:v>0.71897754127356439</c:v>
                </c:pt>
                <c:pt idx="1365">
                  <c:v>0.71909905037412836</c:v>
                </c:pt>
                <c:pt idx="1366">
                  <c:v>0.7192422187216222</c:v>
                </c:pt>
                <c:pt idx="1367">
                  <c:v>0.71935161620837496</c:v>
                </c:pt>
                <c:pt idx="1368">
                  <c:v>0.7194417990017431</c:v>
                </c:pt>
                <c:pt idx="1369">
                  <c:v>0.71948145953941534</c:v>
                </c:pt>
                <c:pt idx="1370">
                  <c:v>0.71945641156438267</c:v>
                </c:pt>
                <c:pt idx="1371">
                  <c:v>0.71943951761789871</c:v>
                </c:pt>
                <c:pt idx="1372">
                  <c:v>0.71940198140905531</c:v>
                </c:pt>
                <c:pt idx="1373">
                  <c:v>0.71932302151418526</c:v>
                </c:pt>
                <c:pt idx="1374">
                  <c:v>0.71925270064361302</c:v>
                </c:pt>
                <c:pt idx="1375">
                  <c:v>0.71916922079339829</c:v>
                </c:pt>
                <c:pt idx="1376">
                  <c:v>0.71906918688475374</c:v>
                </c:pt>
                <c:pt idx="1377">
                  <c:v>0.71901533112752369</c:v>
                </c:pt>
                <c:pt idx="1378">
                  <c:v>0.7189986046957596</c:v>
                </c:pt>
                <c:pt idx="1379">
                  <c:v>0.71900494801732995</c:v>
                </c:pt>
                <c:pt idx="1380">
                  <c:v>0.71904555610872034</c:v>
                </c:pt>
                <c:pt idx="1381">
                  <c:v>0.71913669623619025</c:v>
                </c:pt>
                <c:pt idx="1382">
                  <c:v>0.71925019952793068</c:v>
                </c:pt>
                <c:pt idx="1383">
                  <c:v>0.7193227233059174</c:v>
                </c:pt>
                <c:pt idx="1384">
                  <c:v>0.71938235778730808</c:v>
                </c:pt>
                <c:pt idx="1385">
                  <c:v>0.71943379280879238</c:v>
                </c:pt>
                <c:pt idx="1386">
                  <c:v>0.71943873468506725</c:v>
                </c:pt>
                <c:pt idx="1387">
                  <c:v>0.71942802431158803</c:v>
                </c:pt>
                <c:pt idx="1388">
                  <c:v>0.71940373641624911</c:v>
                </c:pt>
                <c:pt idx="1389">
                  <c:v>0.71934473640976337</c:v>
                </c:pt>
                <c:pt idx="1390">
                  <c:v>0.71927678761778235</c:v>
                </c:pt>
                <c:pt idx="1391">
                  <c:v>0.71922253550684101</c:v>
                </c:pt>
                <c:pt idx="1392">
                  <c:v>0.71919853707520531</c:v>
                </c:pt>
                <c:pt idx="1393">
                  <c:v>0.71920393485931966</c:v>
                </c:pt>
                <c:pt idx="1394">
                  <c:v>0.71923950913810442</c:v>
                </c:pt>
                <c:pt idx="1395">
                  <c:v>0.71930955724619727</c:v>
                </c:pt>
                <c:pt idx="1396">
                  <c:v>0.71931941417329337</c:v>
                </c:pt>
                <c:pt idx="1397">
                  <c:v>0.71932930731422806</c:v>
                </c:pt>
                <c:pt idx="1398">
                  <c:v>0.71933923666899702</c:v>
                </c:pt>
                <c:pt idx="1399">
                  <c:v>0.71934920223759968</c:v>
                </c:pt>
                <c:pt idx="1400">
                  <c:v>0.71935920402003728</c:v>
                </c:pt>
                <c:pt idx="1401">
                  <c:v>0.71936924201630925</c:v>
                </c:pt>
                <c:pt idx="1402">
                  <c:v>0.71937931622641493</c:v>
                </c:pt>
                <c:pt idx="1403">
                  <c:v>0.72040684938348365</c:v>
                </c:pt>
                <c:pt idx="1404">
                  <c:v>0.72054606614571703</c:v>
                </c:pt>
                <c:pt idx="1405">
                  <c:v>0.7206759961361201</c:v>
                </c:pt>
                <c:pt idx="1406">
                  <c:v>0.72079663935469196</c:v>
                </c:pt>
                <c:pt idx="1407">
                  <c:v>0.72090799580143461</c:v>
                </c:pt>
                <c:pt idx="1408">
                  <c:v>0.72101006547634627</c:v>
                </c:pt>
                <c:pt idx="1409">
                  <c:v>0.72110284837942773</c:v>
                </c:pt>
                <c:pt idx="1410">
                  <c:v>0.72118634451067898</c:v>
                </c:pt>
                <c:pt idx="1411">
                  <c:v>0.72126055387010035</c:v>
                </c:pt>
                <c:pt idx="1412">
                  <c:v>0.72132547645769074</c:v>
                </c:pt>
                <c:pt idx="1413">
                  <c:v>0.72138111227345103</c:v>
                </c:pt>
                <c:pt idx="1414">
                  <c:v>0.721427461317381</c:v>
                </c:pt>
                <c:pt idx="1415">
                  <c:v>0.72146452358948066</c:v>
                </c:pt>
                <c:pt idx="1416">
                  <c:v>0.72149229908974999</c:v>
                </c:pt>
                <c:pt idx="1417">
                  <c:v>0.72151078781818878</c:v>
                </c:pt>
                <c:pt idx="1418">
                  <c:v>0.72155155330221099</c:v>
                </c:pt>
                <c:pt idx="1419">
                  <c:v>0.72155791913834266</c:v>
                </c:pt>
                <c:pt idx="1420">
                  <c:v>0.72150128903438604</c:v>
                </c:pt>
                <c:pt idx="1421">
                  <c:v>0.72138620119274444</c:v>
                </c:pt>
                <c:pt idx="1422">
                  <c:v>0.72124914155174003</c:v>
                </c:pt>
                <c:pt idx="1423">
                  <c:v>0.72107406623720927</c:v>
                </c:pt>
                <c:pt idx="1424">
                  <c:v>0.72088259800721033</c:v>
                </c:pt>
                <c:pt idx="1425">
                  <c:v>0.72074564914764538</c:v>
                </c:pt>
                <c:pt idx="1426">
                  <c:v>0.72064474607025841</c:v>
                </c:pt>
                <c:pt idx="1427">
                  <c:v>0.72063034723339336</c:v>
                </c:pt>
                <c:pt idx="1428">
                  <c:v>0.72069636488359368</c:v>
                </c:pt>
                <c:pt idx="1429">
                  <c:v>0.72078583516970163</c:v>
                </c:pt>
                <c:pt idx="1430">
                  <c:v>0.72083142315560245</c:v>
                </c:pt>
                <c:pt idx="1431">
                  <c:v>0.72086432558691993</c:v>
                </c:pt>
                <c:pt idx="1432">
                  <c:v>0.72088625288424668</c:v>
                </c:pt>
                <c:pt idx="1433">
                  <c:v>0.72092313700589672</c:v>
                </c:pt>
                <c:pt idx="1434">
                  <c:v>0.7210251923461567</c:v>
                </c:pt>
                <c:pt idx="1435">
                  <c:v>0.72108298127202575</c:v>
                </c:pt>
                <c:pt idx="1436">
                  <c:v>0.72112117430040323</c:v>
                </c:pt>
                <c:pt idx="1437">
                  <c:v>0.72114323626707699</c:v>
                </c:pt>
                <c:pt idx="1438">
                  <c:v>0.72118232415438077</c:v>
                </c:pt>
                <c:pt idx="1439">
                  <c:v>0.7213262954289954</c:v>
                </c:pt>
                <c:pt idx="1440">
                  <c:v>0.72154635801534805</c:v>
                </c:pt>
                <c:pt idx="1441">
                  <c:v>0.72182197809966464</c:v>
                </c:pt>
                <c:pt idx="1442">
                  <c:v>0.72212746928925231</c:v>
                </c:pt>
                <c:pt idx="1443">
                  <c:v>0.72231830078521175</c:v>
                </c:pt>
                <c:pt idx="1444">
                  <c:v>0.72245794449362533</c:v>
                </c:pt>
                <c:pt idx="1445">
                  <c:v>0.72255391690784332</c:v>
                </c:pt>
                <c:pt idx="1446">
                  <c:v>0.72257928553932427</c:v>
                </c:pt>
                <c:pt idx="1447">
                  <c:v>0.72256885334548138</c:v>
                </c:pt>
                <c:pt idx="1448">
                  <c:v>0.72249998947728367</c:v>
                </c:pt>
                <c:pt idx="1449">
                  <c:v>0.72240385961856968</c:v>
                </c:pt>
                <c:pt idx="1450">
                  <c:v>0.72226937421710369</c:v>
                </c:pt>
                <c:pt idx="1451">
                  <c:v>0.72215546895379246</c:v>
                </c:pt>
                <c:pt idx="1452">
                  <c:v>0.72213452138474965</c:v>
                </c:pt>
                <c:pt idx="1453">
                  <c:v>0.72218076609805537</c:v>
                </c:pt>
                <c:pt idx="1454">
                  <c:v>0.72231622342414636</c:v>
                </c:pt>
                <c:pt idx="1455">
                  <c:v>0.72243527754293335</c:v>
                </c:pt>
                <c:pt idx="1456">
                  <c:v>0.72248453257953971</c:v>
                </c:pt>
                <c:pt idx="1457">
                  <c:v>0.72239651939332827</c:v>
                </c:pt>
                <c:pt idx="1458">
                  <c:v>0.72216654206850261</c:v>
                </c:pt>
                <c:pt idx="1459">
                  <c:v>0.72183310093063147</c:v>
                </c:pt>
                <c:pt idx="1460">
                  <c:v>0.72146592109267838</c:v>
                </c:pt>
                <c:pt idx="1461">
                  <c:v>0.72113099405421099</c:v>
                </c:pt>
                <c:pt idx="1462">
                  <c:v>0.72082513597190401</c:v>
                </c:pt>
                <c:pt idx="1463">
                  <c:v>0.72051005380301458</c:v>
                </c:pt>
                <c:pt idx="1464">
                  <c:v>0.72012715159755292</c:v>
                </c:pt>
                <c:pt idx="1465">
                  <c:v>0.71971072956649529</c:v>
                </c:pt>
                <c:pt idx="1466">
                  <c:v>0.71923882123109928</c:v>
                </c:pt>
                <c:pt idx="1467">
                  <c:v>0.71869374464055402</c:v>
                </c:pt>
                <c:pt idx="1468">
                  <c:v>0.71808137452443299</c:v>
                </c:pt>
                <c:pt idx="1469">
                  <c:v>0.71737413165367769</c:v>
                </c:pt>
                <c:pt idx="1470">
                  <c:v>0.71658469562314409</c:v>
                </c:pt>
                <c:pt idx="1471">
                  <c:v>0.71575586703210436</c:v>
                </c:pt>
                <c:pt idx="1472">
                  <c:v>0.71490427476340634</c:v>
                </c:pt>
                <c:pt idx="1473">
                  <c:v>0.71407875190998393</c:v>
                </c:pt>
                <c:pt idx="1474">
                  <c:v>0.71325449817146003</c:v>
                </c:pt>
                <c:pt idx="1475">
                  <c:v>0.71242165012400838</c:v>
                </c:pt>
                <c:pt idx="1476">
                  <c:v>0.71155796076852129</c:v>
                </c:pt>
                <c:pt idx="1477">
                  <c:v>0.71063865603803167</c:v>
                </c:pt>
                <c:pt idx="1478">
                  <c:v>0.70968186118053278</c:v>
                </c:pt>
                <c:pt idx="1479">
                  <c:v>0.70866571675600598</c:v>
                </c:pt>
                <c:pt idx="1480">
                  <c:v>0.70760632366631471</c:v>
                </c:pt>
                <c:pt idx="1481">
                  <c:v>0.70648528789184073</c:v>
                </c:pt>
                <c:pt idx="1482">
                  <c:v>0.70528078728937926</c:v>
                </c:pt>
                <c:pt idx="1483">
                  <c:v>0.70397222331450726</c:v>
                </c:pt>
                <c:pt idx="1484">
                  <c:v>0.70247137289135342</c:v>
                </c:pt>
                <c:pt idx="1485">
                  <c:v>0.70083082589174639</c:v>
                </c:pt>
                <c:pt idx="1486">
                  <c:v>0.69908512186108795</c:v>
                </c:pt>
                <c:pt idx="1487">
                  <c:v>0.6972315788232657</c:v>
                </c:pt>
                <c:pt idx="1488">
                  <c:v>0.69531322264046469</c:v>
                </c:pt>
                <c:pt idx="1489">
                  <c:v>0.69339348161330239</c:v>
                </c:pt>
                <c:pt idx="1490">
                  <c:v>0.69146318252813976</c:v>
                </c:pt>
                <c:pt idx="1491">
                  <c:v>0.68948539761357497</c:v>
                </c:pt>
                <c:pt idx="1492">
                  <c:v>0.68747720433586634</c:v>
                </c:pt>
                <c:pt idx="1493">
                  <c:v>0.68547836993490652</c:v>
                </c:pt>
                <c:pt idx="1494">
                  <c:v>0.68349229201644268</c:v>
                </c:pt>
                <c:pt idx="1495">
                  <c:v>0.68150282507364335</c:v>
                </c:pt>
                <c:pt idx="1496">
                  <c:v>0.67955826416692366</c:v>
                </c:pt>
                <c:pt idx="1497">
                  <c:v>0.6776258131451417</c:v>
                </c:pt>
                <c:pt idx="1498">
                  <c:v>0.67567494066693212</c:v>
                </c:pt>
                <c:pt idx="1499">
                  <c:v>0.67376299100929238</c:v>
                </c:pt>
                <c:pt idx="1500">
                  <c:v>0.67189578193693933</c:v>
                </c:pt>
                <c:pt idx="1501">
                  <c:v>0.67007405955684562</c:v>
                </c:pt>
                <c:pt idx="1502">
                  <c:v>0.66829629834477</c:v>
                </c:pt>
                <c:pt idx="1503">
                  <c:v>0.66659028837789736</c:v>
                </c:pt>
                <c:pt idx="1504">
                  <c:v>0.66495630720469501</c:v>
                </c:pt>
                <c:pt idx="1505">
                  <c:v>0.66341401818172097</c:v>
                </c:pt>
                <c:pt idx="1506">
                  <c:v>0.66194571292744397</c:v>
                </c:pt>
                <c:pt idx="1507">
                  <c:v>0.66055248148117907</c:v>
                </c:pt>
                <c:pt idx="1508">
                  <c:v>0.65920919109804665</c:v>
                </c:pt>
                <c:pt idx="1509">
                  <c:v>0.65789860408886769</c:v>
                </c:pt>
                <c:pt idx="1510">
                  <c:v>0.65665558900669496</c:v>
                </c:pt>
                <c:pt idx="1511">
                  <c:v>0.65550013213487235</c:v>
                </c:pt>
                <c:pt idx="1512">
                  <c:v>0.65442462746605667</c:v>
                </c:pt>
                <c:pt idx="1513">
                  <c:v>0.6534404947749004</c:v>
                </c:pt>
                <c:pt idx="1514">
                  <c:v>0.65256562297690357</c:v>
                </c:pt>
                <c:pt idx="1515">
                  <c:v>0.65178595865475863</c:v>
                </c:pt>
                <c:pt idx="1516">
                  <c:v>0.65109824206775302</c:v>
                </c:pt>
                <c:pt idx="1517">
                  <c:v>0.65050705216119109</c:v>
                </c:pt>
                <c:pt idx="1518">
                  <c:v>0.64999692052229008</c:v>
                </c:pt>
                <c:pt idx="1519">
                  <c:v>0.64954981992822203</c:v>
                </c:pt>
                <c:pt idx="1520">
                  <c:v>0.64914166384404004</c:v>
                </c:pt>
                <c:pt idx="1521">
                  <c:v>0.648802335809329</c:v>
                </c:pt>
                <c:pt idx="1522">
                  <c:v>0.64854747359731302</c:v>
                </c:pt>
                <c:pt idx="1523">
                  <c:v>0.64833485328289375</c:v>
                </c:pt>
                <c:pt idx="1524">
                  <c:v>0.64818903685372264</c:v>
                </c:pt>
                <c:pt idx="1525">
                  <c:v>0.64813543018537267</c:v>
                </c:pt>
                <c:pt idx="1526">
                  <c:v>0.64807761225189731</c:v>
                </c:pt>
                <c:pt idx="1527">
                  <c:v>0.64805372229548264</c:v>
                </c:pt>
                <c:pt idx="1528">
                  <c:v>0.64808283992941729</c:v>
                </c:pt>
                <c:pt idx="1529">
                  <c:v>0.64812141347848762</c:v>
                </c:pt>
                <c:pt idx="1530">
                  <c:v>0.64820420786078536</c:v>
                </c:pt>
                <c:pt idx="1531">
                  <c:v>0.64831492786724765</c:v>
                </c:pt>
                <c:pt idx="1532">
                  <c:v>0.6484664844739334</c:v>
                </c:pt>
                <c:pt idx="1533">
                  <c:v>0.64865027486583438</c:v>
                </c:pt>
                <c:pt idx="1534">
                  <c:v>0.64885812255818787</c:v>
                </c:pt>
                <c:pt idx="1535">
                  <c:v>0.64905263156676629</c:v>
                </c:pt>
                <c:pt idx="1536">
                  <c:v>0.64926074041258441</c:v>
                </c:pt>
                <c:pt idx="1537">
                  <c:v>0.64945950082474135</c:v>
                </c:pt>
                <c:pt idx="1538">
                  <c:v>0.64963224364859706</c:v>
                </c:pt>
                <c:pt idx="1539">
                  <c:v>0.64986144326717665</c:v>
                </c:pt>
                <c:pt idx="1540">
                  <c:v>0.65012787642853631</c:v>
                </c:pt>
                <c:pt idx="1541">
                  <c:v>0.65045898738024766</c:v>
                </c:pt>
                <c:pt idx="1542">
                  <c:v>0.65089911487630969</c:v>
                </c:pt>
                <c:pt idx="1543">
                  <c:v>0.65138480424860434</c:v>
                </c:pt>
                <c:pt idx="1544">
                  <c:v>0.65190158611391125</c:v>
                </c:pt>
                <c:pt idx="1545">
                  <c:v>0.65243619359737703</c:v>
                </c:pt>
                <c:pt idx="1546">
                  <c:v>0.65294731214350532</c:v>
                </c:pt>
                <c:pt idx="1547">
                  <c:v>0.65340487698387195</c:v>
                </c:pt>
                <c:pt idx="1548">
                  <c:v>0.65384491772276065</c:v>
                </c:pt>
                <c:pt idx="1549">
                  <c:v>0.65427603746426799</c:v>
                </c:pt>
                <c:pt idx="1550">
                  <c:v>0.65473006057488936</c:v>
                </c:pt>
                <c:pt idx="1551">
                  <c:v>0.65519656298136697</c:v>
                </c:pt>
                <c:pt idx="1552">
                  <c:v>0.65569859665519736</c:v>
                </c:pt>
                <c:pt idx="1553">
                  <c:v>0.65628882313515524</c:v>
                </c:pt>
                <c:pt idx="1554">
                  <c:v>0.65688903571762791</c:v>
                </c:pt>
                <c:pt idx="1555">
                  <c:v>0.65743344458640529</c:v>
                </c:pt>
                <c:pt idx="1556">
                  <c:v>0.65797415410797266</c:v>
                </c:pt>
                <c:pt idx="1557">
                  <c:v>0.65847879820884458</c:v>
                </c:pt>
                <c:pt idx="1558">
                  <c:v>0.65893453719977035</c:v>
                </c:pt>
                <c:pt idx="1559">
                  <c:v>0.65941027086846027</c:v>
                </c:pt>
                <c:pt idx="1560">
                  <c:v>0.65991712598481145</c:v>
                </c:pt>
                <c:pt idx="1561">
                  <c:v>0.66047139215894857</c:v>
                </c:pt>
                <c:pt idx="1562">
                  <c:v>0.6610722326673274</c:v>
                </c:pt>
                <c:pt idx="1563">
                  <c:v>0.66170080519702634</c:v>
                </c:pt>
                <c:pt idx="1564">
                  <c:v>0.66236719652274967</c:v>
                </c:pt>
                <c:pt idx="1565">
                  <c:v>0.66304360041767529</c:v>
                </c:pt>
                <c:pt idx="1566">
                  <c:v>0.66370123675796278</c:v>
                </c:pt>
                <c:pt idx="1567">
                  <c:v>0.66436304923976597</c:v>
                </c:pt>
                <c:pt idx="1568">
                  <c:v>0.66507455241606728</c:v>
                </c:pt>
                <c:pt idx="1569">
                  <c:v>0.66580187113728306</c:v>
                </c:pt>
                <c:pt idx="1570">
                  <c:v>0.666598292180417</c:v>
                </c:pt>
                <c:pt idx="1571">
                  <c:v>0.66744425053100231</c:v>
                </c:pt>
                <c:pt idx="1572">
                  <c:v>0.66825747679514069</c:v>
                </c:pt>
                <c:pt idx="1573">
                  <c:v>0.66905953268390661</c:v>
                </c:pt>
                <c:pt idx="1574">
                  <c:v>0.66981610666610436</c:v>
                </c:pt>
                <c:pt idx="1575">
                  <c:v>0.6705053263851406</c:v>
                </c:pt>
                <c:pt idx="1576">
                  <c:v>0.67116568896028161</c:v>
                </c:pt>
                <c:pt idx="1577">
                  <c:v>0.67185116096285524</c:v>
                </c:pt>
                <c:pt idx="1578">
                  <c:v>0.67253627610268829</c:v>
                </c:pt>
                <c:pt idx="1579">
                  <c:v>0.67319682700608041</c:v>
                </c:pt>
                <c:pt idx="1580">
                  <c:v>0.67387327986318368</c:v>
                </c:pt>
                <c:pt idx="1581">
                  <c:v>0.67455303399044197</c:v>
                </c:pt>
                <c:pt idx="1582">
                  <c:v>0.67521359410584803</c:v>
                </c:pt>
                <c:pt idx="1583">
                  <c:v>0.67581656849079597</c:v>
                </c:pt>
                <c:pt idx="1584">
                  <c:v>0.67638812174839558</c:v>
                </c:pt>
                <c:pt idx="1585">
                  <c:v>0.67697005787606868</c:v>
                </c:pt>
                <c:pt idx="1586">
                  <c:v>0.67753953346417128</c:v>
                </c:pt>
                <c:pt idx="1587">
                  <c:v>0.67812410328099071</c:v>
                </c:pt>
                <c:pt idx="1588">
                  <c:v>0.67879204334240362</c:v>
                </c:pt>
                <c:pt idx="1589">
                  <c:v>0.67950170087318007</c:v>
                </c:pt>
                <c:pt idx="1590">
                  <c:v>0.68022833145031159</c:v>
                </c:pt>
                <c:pt idx="1591">
                  <c:v>0.68096271688116905</c:v>
                </c:pt>
                <c:pt idx="1592">
                  <c:v>0.68169390777083105</c:v>
                </c:pt>
                <c:pt idx="1593">
                  <c:v>0.68243029595493832</c:v>
                </c:pt>
                <c:pt idx="1594">
                  <c:v>0.68310845952109889</c:v>
                </c:pt>
                <c:pt idx="1595">
                  <c:v>0.68374941791932031</c:v>
                </c:pt>
                <c:pt idx="1596">
                  <c:v>0.68437095099399292</c:v>
                </c:pt>
                <c:pt idx="1597">
                  <c:v>0.68494561376831564</c:v>
                </c:pt>
                <c:pt idx="1598">
                  <c:v>0.68554272301828156</c:v>
                </c:pt>
                <c:pt idx="1599">
                  <c:v>0.68621325913582565</c:v>
                </c:pt>
                <c:pt idx="1600">
                  <c:v>0.68692866284581688</c:v>
                </c:pt>
                <c:pt idx="1601">
                  <c:v>0.68769412492199467</c:v>
                </c:pt>
                <c:pt idx="1602">
                  <c:v>0.68849041521976828</c:v>
                </c:pt>
                <c:pt idx="1603">
                  <c:v>0.68928668963159956</c:v>
                </c:pt>
                <c:pt idx="1604">
                  <c:v>0.69008984173120902</c:v>
                </c:pt>
                <c:pt idx="1605">
                  <c:v>0.69090925603858599</c:v>
                </c:pt>
                <c:pt idx="1606">
                  <c:v>0.69172315795839989</c:v>
                </c:pt>
                <c:pt idx="1607">
                  <c:v>0.69251230698989541</c:v>
                </c:pt>
                <c:pt idx="1608">
                  <c:v>0.69326312779822474</c:v>
                </c:pt>
                <c:pt idx="1609">
                  <c:v>0.6940242844388137</c:v>
                </c:pt>
                <c:pt idx="1610">
                  <c:v>0.69475529551250303</c:v>
                </c:pt>
                <c:pt idx="1611">
                  <c:v>0.695470314538983</c:v>
                </c:pt>
                <c:pt idx="1612">
                  <c:v>0.696178997281235</c:v>
                </c:pt>
                <c:pt idx="1613">
                  <c:v>0.6968946681094641</c:v>
                </c:pt>
                <c:pt idx="1614">
                  <c:v>0.69762421292951959</c:v>
                </c:pt>
                <c:pt idx="1615">
                  <c:v>0.69836706529219972</c:v>
                </c:pt>
                <c:pt idx="1616">
                  <c:v>0.69914829135649847</c:v>
                </c:pt>
                <c:pt idx="1617">
                  <c:v>0.69992801663634197</c:v>
                </c:pt>
                <c:pt idx="1618">
                  <c:v>0.70066600818504565</c:v>
                </c:pt>
                <c:pt idx="1619">
                  <c:v>0.70135757459753656</c:v>
                </c:pt>
                <c:pt idx="1620">
                  <c:v>0.70202700304360566</c:v>
                </c:pt>
                <c:pt idx="1621">
                  <c:v>0.70266640658041668</c:v>
                </c:pt>
                <c:pt idx="1622">
                  <c:v>0.70327800968564169</c:v>
                </c:pt>
                <c:pt idx="1623">
                  <c:v>0.70386905114994436</c:v>
                </c:pt>
                <c:pt idx="1624">
                  <c:v>0.70443357119278938</c:v>
                </c:pt>
                <c:pt idx="1625">
                  <c:v>0.70496659435554865</c:v>
                </c:pt>
                <c:pt idx="1626">
                  <c:v>0.70548318591381654</c:v>
                </c:pt>
                <c:pt idx="1627">
                  <c:v>0.7060452010626137</c:v>
                </c:pt>
                <c:pt idx="1628">
                  <c:v>0.70659155237194426</c:v>
                </c:pt>
                <c:pt idx="1629">
                  <c:v>0.70713748745177618</c:v>
                </c:pt>
                <c:pt idx="1630">
                  <c:v>0.70766947254445256</c:v>
                </c:pt>
                <c:pt idx="1631">
                  <c:v>0.70816434682637375</c:v>
                </c:pt>
                <c:pt idx="1632">
                  <c:v>0.70864514206424045</c:v>
                </c:pt>
                <c:pt idx="1633">
                  <c:v>0.70912236044696442</c:v>
                </c:pt>
                <c:pt idx="1634">
                  <c:v>0.70958625515845675</c:v>
                </c:pt>
                <c:pt idx="1635">
                  <c:v>0.71004807202357689</c:v>
                </c:pt>
                <c:pt idx="1636">
                  <c:v>0.71050761031421106</c:v>
                </c:pt>
                <c:pt idx="1637">
                  <c:v>0.71098284574502502</c:v>
                </c:pt>
                <c:pt idx="1638">
                  <c:v>0.7115073964141988</c:v>
                </c:pt>
                <c:pt idx="1639">
                  <c:v>0.71203519475822696</c:v>
                </c:pt>
                <c:pt idx="1640">
                  <c:v>0.71257239900790825</c:v>
                </c:pt>
                <c:pt idx="1641">
                  <c:v>0.71310309050642229</c:v>
                </c:pt>
                <c:pt idx="1642">
                  <c:v>0.71358261284392521</c:v>
                </c:pt>
                <c:pt idx="1643">
                  <c:v>0.71402160657763269</c:v>
                </c:pt>
                <c:pt idx="1644">
                  <c:v>0.71444607341322397</c:v>
                </c:pt>
                <c:pt idx="1645">
                  <c:v>0.71484287965857674</c:v>
                </c:pt>
                <c:pt idx="1646">
                  <c:v>0.71520182159976164</c:v>
                </c:pt>
                <c:pt idx="1647">
                  <c:v>0.71555482487205568</c:v>
                </c:pt>
                <c:pt idx="1648">
                  <c:v>0.71591211171696267</c:v>
                </c:pt>
                <c:pt idx="1649">
                  <c:v>0.71629577234931208</c:v>
                </c:pt>
                <c:pt idx="1650">
                  <c:v>0.71668664314421859</c:v>
                </c:pt>
                <c:pt idx="1651">
                  <c:v>0.71709428907945671</c:v>
                </c:pt>
                <c:pt idx="1652">
                  <c:v>0.71752478326713354</c:v>
                </c:pt>
                <c:pt idx="1653">
                  <c:v>0.717905152147157</c:v>
                </c:pt>
                <c:pt idx="1654">
                  <c:v>0.71826745646479706</c:v>
                </c:pt>
                <c:pt idx="1655">
                  <c:v>0.71861736325270709</c:v>
                </c:pt>
                <c:pt idx="1656">
                  <c:v>0.71894935374403734</c:v>
                </c:pt>
                <c:pt idx="1657">
                  <c:v>0.71927165444516772</c:v>
                </c:pt>
                <c:pt idx="1658">
                  <c:v>0.7196173411060286</c:v>
                </c:pt>
                <c:pt idx="1659">
                  <c:v>0.71997273828399633</c:v>
                </c:pt>
                <c:pt idx="1660">
                  <c:v>0.72035972477320165</c:v>
                </c:pt>
                <c:pt idx="1661">
                  <c:v>0.72077735424609257</c:v>
                </c:pt>
                <c:pt idx="1662">
                  <c:v>0.72122897525273799</c:v>
                </c:pt>
                <c:pt idx="1663">
                  <c:v>0.72169852052234607</c:v>
                </c:pt>
                <c:pt idx="1664">
                  <c:v>0.72219337700552932</c:v>
                </c:pt>
                <c:pt idx="1665">
                  <c:v>0.72267207872860462</c:v>
                </c:pt>
                <c:pt idx="1666">
                  <c:v>0.72313143069631558</c:v>
                </c:pt>
                <c:pt idx="1667">
                  <c:v>0.72351336608624595</c:v>
                </c:pt>
                <c:pt idx="1668">
                  <c:v>0.72379651717187699</c:v>
                </c:pt>
                <c:pt idx="1669">
                  <c:v>0.72401166125686001</c:v>
                </c:pt>
                <c:pt idx="1670">
                  <c:v>0.72417849606665907</c:v>
                </c:pt>
                <c:pt idx="1671">
                  <c:v>0.72432697106310406</c:v>
                </c:pt>
                <c:pt idx="1672">
                  <c:v>0.72448990437874761</c:v>
                </c:pt>
                <c:pt idx="1673">
                  <c:v>0.72469228317842571</c:v>
                </c:pt>
                <c:pt idx="1674">
                  <c:v>0.72489171667597596</c:v>
                </c:pt>
                <c:pt idx="1675">
                  <c:v>0.72509242805165464</c:v>
                </c:pt>
                <c:pt idx="1676">
                  <c:v>0.72529165289275366</c:v>
                </c:pt>
                <c:pt idx="1677">
                  <c:v>0.7254658091590237</c:v>
                </c:pt>
                <c:pt idx="1678">
                  <c:v>0.7256541335663993</c:v>
                </c:pt>
                <c:pt idx="1679">
                  <c:v>0.725864541414318</c:v>
                </c:pt>
                <c:pt idx="1680">
                  <c:v>0.72607778134886569</c:v>
                </c:pt>
                <c:pt idx="1681">
                  <c:v>0.72634227237031135</c:v>
                </c:pt>
                <c:pt idx="1682">
                  <c:v>0.72661956102486303</c:v>
                </c:pt>
                <c:pt idx="1683">
                  <c:v>0.72689276516809365</c:v>
                </c:pt>
                <c:pt idx="1684">
                  <c:v>0.72718280671304603</c:v>
                </c:pt>
                <c:pt idx="1685">
                  <c:v>0.72748282526414165</c:v>
                </c:pt>
                <c:pt idx="1686">
                  <c:v>0.72778726630066359</c:v>
                </c:pt>
                <c:pt idx="1687">
                  <c:v>0.72810457940045092</c:v>
                </c:pt>
                <c:pt idx="1688">
                  <c:v>0.72845989676735601</c:v>
                </c:pt>
                <c:pt idx="1689">
                  <c:v>0.72882450697846934</c:v>
                </c:pt>
                <c:pt idx="1690">
                  <c:v>0.72917369190372228</c:v>
                </c:pt>
                <c:pt idx="1691">
                  <c:v>0.72954023552900493</c:v>
                </c:pt>
                <c:pt idx="1692">
                  <c:v>0.72991543606537634</c:v>
                </c:pt>
                <c:pt idx="1693">
                  <c:v>0.73027961757750415</c:v>
                </c:pt>
                <c:pt idx="1694">
                  <c:v>0.7306016940666864</c:v>
                </c:pt>
                <c:pt idx="1695">
                  <c:v>0.73092006183916813</c:v>
                </c:pt>
                <c:pt idx="1696">
                  <c:v>0.7311982652289557</c:v>
                </c:pt>
                <c:pt idx="1697">
                  <c:v>0.73147679626233675</c:v>
                </c:pt>
                <c:pt idx="1698">
                  <c:v>0.73178228377776333</c:v>
                </c:pt>
                <c:pt idx="1699">
                  <c:v>0.73210696707372824</c:v>
                </c:pt>
                <c:pt idx="1700">
                  <c:v>0.73245141519627133</c:v>
                </c:pt>
                <c:pt idx="1701">
                  <c:v>0.73278566133865197</c:v>
                </c:pt>
                <c:pt idx="1702">
                  <c:v>0.73311116761588657</c:v>
                </c:pt>
                <c:pt idx="1703">
                  <c:v>0.7333966544233409</c:v>
                </c:pt>
                <c:pt idx="1704">
                  <c:v>0.73368020948498314</c:v>
                </c:pt>
                <c:pt idx="1705">
                  <c:v>0.73397923559511702</c:v>
                </c:pt>
                <c:pt idx="1706">
                  <c:v>0.73428468952248271</c:v>
                </c:pt>
                <c:pt idx="1707">
                  <c:v>0.73463482721827555</c:v>
                </c:pt>
                <c:pt idx="1708">
                  <c:v>0.7350055172636426</c:v>
                </c:pt>
                <c:pt idx="1709">
                  <c:v>0.73536341063099397</c:v>
                </c:pt>
                <c:pt idx="1710">
                  <c:v>0.73576241453889002</c:v>
                </c:pt>
                <c:pt idx="1711">
                  <c:v>0.736131983668316</c:v>
                </c:pt>
                <c:pt idx="1712">
                  <c:v>0.73648467223684932</c:v>
                </c:pt>
                <c:pt idx="1713">
                  <c:v>0.73684527160793234</c:v>
                </c:pt>
                <c:pt idx="1714">
                  <c:v>0.73715259278564371</c:v>
                </c:pt>
                <c:pt idx="1715">
                  <c:v>0.73747820713480972</c:v>
                </c:pt>
                <c:pt idx="1716">
                  <c:v>0.73781057690152563</c:v>
                </c:pt>
                <c:pt idx="1717">
                  <c:v>0.73814895069620634</c:v>
                </c:pt>
                <c:pt idx="1718">
                  <c:v>0.73848694546759164</c:v>
                </c:pt>
                <c:pt idx="1719">
                  <c:v>0.73882533626832669</c:v>
                </c:pt>
                <c:pt idx="1720">
                  <c:v>0.73920126030669264</c:v>
                </c:pt>
                <c:pt idx="1721">
                  <c:v>0.73956423928272963</c:v>
                </c:pt>
                <c:pt idx="1722">
                  <c:v>0.73987264117598095</c:v>
                </c:pt>
                <c:pt idx="1723">
                  <c:v>0.74015489049246674</c:v>
                </c:pt>
                <c:pt idx="1724">
                  <c:v>0.74039135578712223</c:v>
                </c:pt>
                <c:pt idx="1725">
                  <c:v>0.74057022657767602</c:v>
                </c:pt>
                <c:pt idx="1726">
                  <c:v>0.74072652192600563</c:v>
                </c:pt>
                <c:pt idx="1727">
                  <c:v>0.74091648557703904</c:v>
                </c:pt>
                <c:pt idx="1728">
                  <c:v>0.74111759761563967</c:v>
                </c:pt>
                <c:pt idx="1729">
                  <c:v>0.74136979986001394</c:v>
                </c:pt>
                <c:pt idx="1730">
                  <c:v>0.74166835784869889</c:v>
                </c:pt>
                <c:pt idx="1731">
                  <c:v>0.7419587228922363</c:v>
                </c:pt>
                <c:pt idx="1732">
                  <c:v>0.74221967113383425</c:v>
                </c:pt>
                <c:pt idx="1733">
                  <c:v>0.74245419011496561</c:v>
                </c:pt>
                <c:pt idx="1734">
                  <c:v>0.74263023216445434</c:v>
                </c:pt>
                <c:pt idx="1735">
                  <c:v>0.74272221016716033</c:v>
                </c:pt>
                <c:pt idx="1736">
                  <c:v>0.7427709549189877</c:v>
                </c:pt>
                <c:pt idx="1737">
                  <c:v>0.74277675150794031</c:v>
                </c:pt>
                <c:pt idx="1738">
                  <c:v>0.74271952249270889</c:v>
                </c:pt>
                <c:pt idx="1739">
                  <c:v>0.74262870204262132</c:v>
                </c:pt>
                <c:pt idx="1740">
                  <c:v>0.74246674168653604</c:v>
                </c:pt>
                <c:pt idx="1741">
                  <c:v>0.74223033905046465</c:v>
                </c:pt>
                <c:pt idx="1742">
                  <c:v>0.74192458219942203</c:v>
                </c:pt>
                <c:pt idx="1743">
                  <c:v>0.7415760359739757</c:v>
                </c:pt>
                <c:pt idx="1744">
                  <c:v>0.7412052271071734</c:v>
                </c:pt>
                <c:pt idx="1745">
                  <c:v>0.7407630580494029</c:v>
                </c:pt>
                <c:pt idx="1746">
                  <c:v>0.74028234202912524</c:v>
                </c:pt>
                <c:pt idx="1747">
                  <c:v>0.73976461791502368</c:v>
                </c:pt>
                <c:pt idx="1748">
                  <c:v>0.73921113988629239</c:v>
                </c:pt>
                <c:pt idx="1749">
                  <c:v>0.73861946593334371</c:v>
                </c:pt>
                <c:pt idx="1750">
                  <c:v>0.73798984308679338</c:v>
                </c:pt>
                <c:pt idx="1751">
                  <c:v>0.73732949744795906</c:v>
                </c:pt>
                <c:pt idx="1752">
                  <c:v>0.73666379405799687</c:v>
                </c:pt>
                <c:pt idx="1753">
                  <c:v>0.73598988447981173</c:v>
                </c:pt>
                <c:pt idx="1754">
                  <c:v>0.73533516833986967</c:v>
                </c:pt>
                <c:pt idx="1755">
                  <c:v>0.73471498893004428</c:v>
                </c:pt>
                <c:pt idx="1756">
                  <c:v>0.73415268105176068</c:v>
                </c:pt>
                <c:pt idx="1757">
                  <c:v>0.73361019881989131</c:v>
                </c:pt>
                <c:pt idx="1758">
                  <c:v>0.73309026830424262</c:v>
                </c:pt>
                <c:pt idx="1759">
                  <c:v>0.73256692662085998</c:v>
                </c:pt>
                <c:pt idx="1760">
                  <c:v>0.73200247598614965</c:v>
                </c:pt>
                <c:pt idx="1761">
                  <c:v>0.73139863300827235</c:v>
                </c:pt>
                <c:pt idx="1762">
                  <c:v>0.730769969662311</c:v>
                </c:pt>
                <c:pt idx="1763">
                  <c:v>0.73013203290717232</c:v>
                </c:pt>
                <c:pt idx="1764">
                  <c:v>0.72945882837145692</c:v>
                </c:pt>
                <c:pt idx="1765">
                  <c:v>0.728801796451093</c:v>
                </c:pt>
                <c:pt idx="1766">
                  <c:v>0.72811848725457395</c:v>
                </c:pt>
                <c:pt idx="1767">
                  <c:v>0.72739263312658309</c:v>
                </c:pt>
                <c:pt idx="1768">
                  <c:v>0.72666598321046028</c:v>
                </c:pt>
                <c:pt idx="1769">
                  <c:v>0.72592610118659762</c:v>
                </c:pt>
                <c:pt idx="1770">
                  <c:v>0.72520543346504596</c:v>
                </c:pt>
                <c:pt idx="1771">
                  <c:v>0.72455805362120174</c:v>
                </c:pt>
                <c:pt idx="1772">
                  <c:v>0.72392410760219228</c:v>
                </c:pt>
                <c:pt idx="1773">
                  <c:v>0.72330807893458438</c:v>
                </c:pt>
                <c:pt idx="1774">
                  <c:v>0.72269336609426682</c:v>
                </c:pt>
                <c:pt idx="1775">
                  <c:v>0.72203624770680497</c:v>
                </c:pt>
                <c:pt idx="1776">
                  <c:v>0.72137615440762104</c:v>
                </c:pt>
                <c:pt idx="1777">
                  <c:v>0.72071723616082373</c:v>
                </c:pt>
                <c:pt idx="1778">
                  <c:v>0.72005763000456657</c:v>
                </c:pt>
                <c:pt idx="1779">
                  <c:v>0.71941455113368402</c:v>
                </c:pt>
                <c:pt idx="1780">
                  <c:v>0.71878663625716432</c:v>
                </c:pt>
                <c:pt idx="1781">
                  <c:v>0.71816104994034102</c:v>
                </c:pt>
                <c:pt idx="1782">
                  <c:v>0.71748121950592836</c:v>
                </c:pt>
                <c:pt idx="1783">
                  <c:v>0.71679230911928971</c:v>
                </c:pt>
                <c:pt idx="1784">
                  <c:v>0.71613174962970272</c:v>
                </c:pt>
                <c:pt idx="1785">
                  <c:v>0.71550914237259899</c:v>
                </c:pt>
                <c:pt idx="1786">
                  <c:v>0.71494374224922641</c:v>
                </c:pt>
                <c:pt idx="1787">
                  <c:v>0.71437986742079096</c:v>
                </c:pt>
                <c:pt idx="1788">
                  <c:v>0.71380656149396737</c:v>
                </c:pt>
                <c:pt idx="1789">
                  <c:v>0.71318667264151603</c:v>
                </c:pt>
                <c:pt idx="1790">
                  <c:v>0.71247838359880944</c:v>
                </c:pt>
                <c:pt idx="1791">
                  <c:v>0.71172293871828662</c:v>
                </c:pt>
                <c:pt idx="1792">
                  <c:v>0.71093175704028566</c:v>
                </c:pt>
                <c:pt idx="1793">
                  <c:v>0.7100667453770303</c:v>
                </c:pt>
                <c:pt idx="1794">
                  <c:v>0.70917197722076841</c:v>
                </c:pt>
                <c:pt idx="1795">
                  <c:v>0.70824994556143939</c:v>
                </c:pt>
                <c:pt idx="1796">
                  <c:v>0.70731683832620196</c:v>
                </c:pt>
                <c:pt idx="1797">
                  <c:v>0.70641712869492901</c:v>
                </c:pt>
                <c:pt idx="1798">
                  <c:v>0.70557685103396339</c:v>
                </c:pt>
                <c:pt idx="1799">
                  <c:v>0.70477523457888847</c:v>
                </c:pt>
                <c:pt idx="1800">
                  <c:v>0.70396029075904476</c:v>
                </c:pt>
                <c:pt idx="1801">
                  <c:v>0.70311015174842373</c:v>
                </c:pt>
                <c:pt idx="1802">
                  <c:v>0.70226588206196505</c:v>
                </c:pt>
                <c:pt idx="1803">
                  <c:v>0.70140391621380338</c:v>
                </c:pt>
                <c:pt idx="1804">
                  <c:v>0.70058235571418059</c:v>
                </c:pt>
                <c:pt idx="1805">
                  <c:v>0.69990166323487912</c:v>
                </c:pt>
                <c:pt idx="1806">
                  <c:v>0.69934431606829006</c:v>
                </c:pt>
                <c:pt idx="1807">
                  <c:v>0.69893126640803771</c:v>
                </c:pt>
                <c:pt idx="1808">
                  <c:v>0.69863724653629811</c:v>
                </c:pt>
                <c:pt idx="1809">
                  <c:v>0.69845962890210567</c:v>
                </c:pt>
                <c:pt idx="1810">
                  <c:v>0.69836993231328004</c:v>
                </c:pt>
                <c:pt idx="1811">
                  <c:v>0.69834543799174897</c:v>
                </c:pt>
                <c:pt idx="1812">
                  <c:v>0.69853961216080374</c:v>
                </c:pt>
                <c:pt idx="1813">
                  <c:v>0.69894795576155622</c:v>
                </c:pt>
                <c:pt idx="1814">
                  <c:v>0.69956082657204932</c:v>
                </c:pt>
                <c:pt idx="1815">
                  <c:v>0.70038244155510931</c:v>
                </c:pt>
                <c:pt idx="1816">
                  <c:v>0.70128136864109702</c:v>
                </c:pt>
                <c:pt idx="1817">
                  <c:v>0.70224740138147046</c:v>
                </c:pt>
                <c:pt idx="1818">
                  <c:v>0.70326623528135934</c:v>
                </c:pt>
                <c:pt idx="1819">
                  <c:v>0.70433220281859332</c:v>
                </c:pt>
                <c:pt idx="1820">
                  <c:v>0.70546090960478969</c:v>
                </c:pt>
                <c:pt idx="1821">
                  <c:v>0.70664007143847307</c:v>
                </c:pt>
                <c:pt idx="1822">
                  <c:v>0.7078072847159057</c:v>
                </c:pt>
                <c:pt idx="1823">
                  <c:v>0.70895917222443894</c:v>
                </c:pt>
                <c:pt idx="1824">
                  <c:v>0.71003900793415298</c:v>
                </c:pt>
                <c:pt idx="1825">
                  <c:v>0.71105947616674092</c:v>
                </c:pt>
                <c:pt idx="1826">
                  <c:v>0.71206376028326501</c:v>
                </c:pt>
                <c:pt idx="1827">
                  <c:v>0.71303666254231668</c:v>
                </c:pt>
                <c:pt idx="1828">
                  <c:v>0.71395444326494062</c:v>
                </c:pt>
                <c:pt idx="1829">
                  <c:v>0.71477852859580759</c:v>
                </c:pt>
                <c:pt idx="1830">
                  <c:v>0.71553745951447911</c:v>
                </c:pt>
                <c:pt idx="1831">
                  <c:v>0.71624760136269339</c:v>
                </c:pt>
                <c:pt idx="1832">
                  <c:v>0.71687649589556035</c:v>
                </c:pt>
                <c:pt idx="1833">
                  <c:v>0.71748542624702105</c:v>
                </c:pt>
                <c:pt idx="1834">
                  <c:v>0.7181033374477187</c:v>
                </c:pt>
                <c:pt idx="1835">
                  <c:v>0.71866197999941928</c:v>
                </c:pt>
                <c:pt idx="1836">
                  <c:v>0.71917418512080167</c:v>
                </c:pt>
                <c:pt idx="1837">
                  <c:v>0.71960648018430706</c:v>
                </c:pt>
                <c:pt idx="1838">
                  <c:v>0.71996910689075333</c:v>
                </c:pt>
                <c:pt idx="1839">
                  <c:v>0.72026038188441699</c:v>
                </c:pt>
                <c:pt idx="1840">
                  <c:v>0.7204958004613059</c:v>
                </c:pt>
                <c:pt idx="1841">
                  <c:v>0.72076714446519163</c:v>
                </c:pt>
                <c:pt idx="1842">
                  <c:v>0.72103623587384791</c:v>
                </c:pt>
                <c:pt idx="1843">
                  <c:v>0.72129575379642075</c:v>
                </c:pt>
                <c:pt idx="1844">
                  <c:v>0.72154414448327631</c:v>
                </c:pt>
                <c:pt idx="1845">
                  <c:v>0.7217033345721956</c:v>
                </c:pt>
                <c:pt idx="1846">
                  <c:v>0.72180009995188099</c:v>
                </c:pt>
                <c:pt idx="1847">
                  <c:v>0.72187427872270638</c:v>
                </c:pt>
                <c:pt idx="1848">
                  <c:v>0.72193914857870067</c:v>
                </c:pt>
                <c:pt idx="1849">
                  <c:v>0.72203329743349698</c:v>
                </c:pt>
                <c:pt idx="1850">
                  <c:v>0.72216025426337527</c:v>
                </c:pt>
                <c:pt idx="1851">
                  <c:v>0.72228257793468797</c:v>
                </c:pt>
                <c:pt idx="1852">
                  <c:v>0.72243934020807232</c:v>
                </c:pt>
                <c:pt idx="1853">
                  <c:v>0.72258557653082134</c:v>
                </c:pt>
                <c:pt idx="1854">
                  <c:v>0.72278022611609571</c:v>
                </c:pt>
                <c:pt idx="1855">
                  <c:v>0.72302820801378465</c:v>
                </c:pt>
                <c:pt idx="1856">
                  <c:v>0.72327302319318665</c:v>
                </c:pt>
                <c:pt idx="1857">
                  <c:v>0.72347008353127673</c:v>
                </c:pt>
                <c:pt idx="1858">
                  <c:v>0.72363051812955304</c:v>
                </c:pt>
                <c:pt idx="1859">
                  <c:v>0.72381543040777707</c:v>
                </c:pt>
                <c:pt idx="1860">
                  <c:v>0.72402052341555168</c:v>
                </c:pt>
                <c:pt idx="1861">
                  <c:v>0.7242280576051664</c:v>
                </c:pt>
                <c:pt idx="1862">
                  <c:v>0.72450045412381137</c:v>
                </c:pt>
                <c:pt idx="1863">
                  <c:v>0.72478548326133907</c:v>
                </c:pt>
                <c:pt idx="1864">
                  <c:v>0.72507592673578236</c:v>
                </c:pt>
                <c:pt idx="1865">
                  <c:v>0.7254111445805268</c:v>
                </c:pt>
                <c:pt idx="1866">
                  <c:v>0.72574903069738506</c:v>
                </c:pt>
                <c:pt idx="1867">
                  <c:v>0.72612851587109795</c:v>
                </c:pt>
                <c:pt idx="1868">
                  <c:v>0.72646507788043169</c:v>
                </c:pt>
                <c:pt idx="1869">
                  <c:v>0.72673118812244508</c:v>
                </c:pt>
                <c:pt idx="1870">
                  <c:v>0.72692575888789779</c:v>
                </c:pt>
                <c:pt idx="1871">
                  <c:v>0.72700138990088059</c:v>
                </c:pt>
                <c:pt idx="1872">
                  <c:v>0.72697878665414228</c:v>
                </c:pt>
                <c:pt idx="1873">
                  <c:v>0.72688103834506368</c:v>
                </c:pt>
                <c:pt idx="1874">
                  <c:v>0.72670612736081974</c:v>
                </c:pt>
                <c:pt idx="1875">
                  <c:v>0.72648805146622497</c:v>
                </c:pt>
                <c:pt idx="1876">
                  <c:v>0.72626967888397509</c:v>
                </c:pt>
                <c:pt idx="1877">
                  <c:v>0.72608112551477832</c:v>
                </c:pt>
                <c:pt idx="1878">
                  <c:v>0.7259699214351194</c:v>
                </c:pt>
                <c:pt idx="1879">
                  <c:v>0.725995436796396</c:v>
                </c:pt>
                <c:pt idx="1880">
                  <c:v>0.72616405600319467</c:v>
                </c:pt>
                <c:pt idx="1881">
                  <c:v>0.72641092489067072</c:v>
                </c:pt>
                <c:pt idx="1882">
                  <c:v>0.72675199752776398</c:v>
                </c:pt>
                <c:pt idx="1883">
                  <c:v>0.72705229108863134</c:v>
                </c:pt>
                <c:pt idx="1884">
                  <c:v>0.7272427632181403</c:v>
                </c:pt>
                <c:pt idx="1885">
                  <c:v>0.72733969479798299</c:v>
                </c:pt>
                <c:pt idx="1886">
                  <c:v>0.72733104829493234</c:v>
                </c:pt>
                <c:pt idx="1887">
                  <c:v>0.72736787715571605</c:v>
                </c:pt>
                <c:pt idx="1888">
                  <c:v>0.72743470722320691</c:v>
                </c:pt>
                <c:pt idx="1889">
                  <c:v>0.72753234894650465</c:v>
                </c:pt>
                <c:pt idx="1890">
                  <c:v>0.72770873573085837</c:v>
                </c:pt>
                <c:pt idx="1891">
                  <c:v>0.72796360384388537</c:v>
                </c:pt>
                <c:pt idx="1892">
                  <c:v>0.72830984122039055</c:v>
                </c:pt>
                <c:pt idx="1893">
                  <c:v>0.72869474419084457</c:v>
                </c:pt>
                <c:pt idx="1894">
                  <c:v>0.72906315630656504</c:v>
                </c:pt>
                <c:pt idx="1895">
                  <c:v>0.72935081209570407</c:v>
                </c:pt>
                <c:pt idx="1896">
                  <c:v>0.72949089941195133</c:v>
                </c:pt>
                <c:pt idx="1897">
                  <c:v>0.72942883027291006</c:v>
                </c:pt>
                <c:pt idx="1898">
                  <c:v>0.72922139585523826</c:v>
                </c:pt>
                <c:pt idx="1899">
                  <c:v>0.72886023003088007</c:v>
                </c:pt>
                <c:pt idx="1900">
                  <c:v>0.72834975193146401</c:v>
                </c:pt>
                <c:pt idx="1901">
                  <c:v>0.7277582460185803</c:v>
                </c:pt>
                <c:pt idx="1902">
                  <c:v>0.72709611949697539</c:v>
                </c:pt>
                <c:pt idx="1903">
                  <c:v>0.72639250298528735</c:v>
                </c:pt>
                <c:pt idx="1904">
                  <c:v>0.72567095035374429</c:v>
                </c:pt>
                <c:pt idx="1905">
                  <c:v>0.72500335306135888</c:v>
                </c:pt>
                <c:pt idx="1906">
                  <c:v>0.72446544399330259</c:v>
                </c:pt>
                <c:pt idx="1907">
                  <c:v>0.72408007769166005</c:v>
                </c:pt>
                <c:pt idx="1908">
                  <c:v>0.72385928814821032</c:v>
                </c:pt>
                <c:pt idx="1909">
                  <c:v>0.72370334685091409</c:v>
                </c:pt>
                <c:pt idx="1910">
                  <c:v>0.72353466406625755</c:v>
                </c:pt>
                <c:pt idx="1911">
                  <c:v>0.72336052883466007</c:v>
                </c:pt>
                <c:pt idx="1912">
                  <c:v>0.72304043838537257</c:v>
                </c:pt>
                <c:pt idx="1913">
                  <c:v>0.72271107685832325</c:v>
                </c:pt>
                <c:pt idx="1914">
                  <c:v>0.72249550482687497</c:v>
                </c:pt>
                <c:pt idx="1915">
                  <c:v>0.72239652334611637</c:v>
                </c:pt>
                <c:pt idx="1916">
                  <c:v>0.72248184448661867</c:v>
                </c:pt>
                <c:pt idx="1917">
                  <c:v>0.72273606771398591</c:v>
                </c:pt>
                <c:pt idx="1918">
                  <c:v>0.72306826259988144</c:v>
                </c:pt>
                <c:pt idx="1919">
                  <c:v>0.72342333958325467</c:v>
                </c:pt>
                <c:pt idx="1920">
                  <c:v>0.72374492115729072</c:v>
                </c:pt>
                <c:pt idx="1921">
                  <c:v>0.72399413743788799</c:v>
                </c:pt>
                <c:pt idx="1922">
                  <c:v>0.72414205069231707</c:v>
                </c:pt>
                <c:pt idx="1923">
                  <c:v>0.7242053989452456</c:v>
                </c:pt>
                <c:pt idx="1924">
                  <c:v>0.72424553491911736</c:v>
                </c:pt>
                <c:pt idx="1925">
                  <c:v>0.72432544090431394</c:v>
                </c:pt>
                <c:pt idx="1926">
                  <c:v>0.72437181647832805</c:v>
                </c:pt>
                <c:pt idx="1927">
                  <c:v>0.72434686045260099</c:v>
                </c:pt>
                <c:pt idx="1928">
                  <c:v>0.7242586844578901</c:v>
                </c:pt>
                <c:pt idx="1929">
                  <c:v>0.72406429831259089</c:v>
                </c:pt>
                <c:pt idx="1930">
                  <c:v>0.72388515743223303</c:v>
                </c:pt>
                <c:pt idx="1931">
                  <c:v>0.7237758932599313</c:v>
                </c:pt>
                <c:pt idx="1932">
                  <c:v>0.72374357659129407</c:v>
                </c:pt>
                <c:pt idx="1933">
                  <c:v>0.72381119850971898</c:v>
                </c:pt>
                <c:pt idx="1934">
                  <c:v>0.72393225820611073</c:v>
                </c:pt>
                <c:pt idx="1935">
                  <c:v>0.72409848462854098</c:v>
                </c:pt>
                <c:pt idx="1936">
                  <c:v>0.72420660668590831</c:v>
                </c:pt>
                <c:pt idx="1937">
                  <c:v>0.72419117623602691</c:v>
                </c:pt>
                <c:pt idx="1938">
                  <c:v>0.72411019400305066</c:v>
                </c:pt>
                <c:pt idx="1939">
                  <c:v>0.72399978602623438</c:v>
                </c:pt>
                <c:pt idx="1940">
                  <c:v>0.72384687802529657</c:v>
                </c:pt>
                <c:pt idx="1941">
                  <c:v>0.72368325935382127</c:v>
                </c:pt>
                <c:pt idx="1942">
                  <c:v>0.72351420399732003</c:v>
                </c:pt>
                <c:pt idx="1943">
                  <c:v>0.72325846855090736</c:v>
                </c:pt>
                <c:pt idx="1944">
                  <c:v>0.72299825514981675</c:v>
                </c:pt>
                <c:pt idx="1945">
                  <c:v>0.722763049611436</c:v>
                </c:pt>
                <c:pt idx="1946">
                  <c:v>0.72250947739304827</c:v>
                </c:pt>
                <c:pt idx="1947">
                  <c:v>0.72219364963530441</c:v>
                </c:pt>
                <c:pt idx="1948">
                  <c:v>0.72183052869911435</c:v>
                </c:pt>
                <c:pt idx="1949">
                  <c:v>0.72141466020127465</c:v>
                </c:pt>
                <c:pt idx="1950">
                  <c:v>0.72096747105548875</c:v>
                </c:pt>
                <c:pt idx="1951">
                  <c:v>0.72059119819199091</c:v>
                </c:pt>
                <c:pt idx="1952">
                  <c:v>0.72016947961990996</c:v>
                </c:pt>
                <c:pt idx="1953">
                  <c:v>0.71967730603519531</c:v>
                </c:pt>
                <c:pt idx="1954">
                  <c:v>0.71913754685842335</c:v>
                </c:pt>
                <c:pt idx="1955">
                  <c:v>0.71836532324530022</c:v>
                </c:pt>
                <c:pt idx="1956">
                  <c:v>0.71767034206001734</c:v>
                </c:pt>
                <c:pt idx="1957">
                  <c:v>0.71724940457649533</c:v>
                </c:pt>
                <c:pt idx="1958">
                  <c:v>0.71699830018210309</c:v>
                </c:pt>
                <c:pt idx="1959">
                  <c:v>0.71710940585276794</c:v>
                </c:pt>
                <c:pt idx="1960">
                  <c:v>0.71735847217442494</c:v>
                </c:pt>
                <c:pt idx="1961">
                  <c:v>0.71751358557336642</c:v>
                </c:pt>
                <c:pt idx="1962">
                  <c:v>0.71768182295749039</c:v>
                </c:pt>
                <c:pt idx="1963">
                  <c:v>0.71780306824212836</c:v>
                </c:pt>
                <c:pt idx="1964">
                  <c:v>0.71790806666246854</c:v>
                </c:pt>
                <c:pt idx="1965">
                  <c:v>0.7180116048026397</c:v>
                </c:pt>
                <c:pt idx="1966">
                  <c:v>0.71809206193494834</c:v>
                </c:pt>
                <c:pt idx="1967">
                  <c:v>0.71821982297454745</c:v>
                </c:pt>
                <c:pt idx="1968">
                  <c:v>0.71831797187860558</c:v>
                </c:pt>
                <c:pt idx="1969">
                  <c:v>0.71818018778693238</c:v>
                </c:pt>
                <c:pt idx="1970">
                  <c:v>0.71799218774682039</c:v>
                </c:pt>
                <c:pt idx="1971">
                  <c:v>0.71763672986956462</c:v>
                </c:pt>
                <c:pt idx="1972">
                  <c:v>0.71713498398892694</c:v>
                </c:pt>
                <c:pt idx="1973">
                  <c:v>0.71679901646609068</c:v>
                </c:pt>
                <c:pt idx="1974">
                  <c:v>0.71653157742967533</c:v>
                </c:pt>
                <c:pt idx="1975">
                  <c:v>0.71635288194079472</c:v>
                </c:pt>
                <c:pt idx="1976">
                  <c:v>0.71625370605578798</c:v>
                </c:pt>
                <c:pt idx="1977">
                  <c:v>0.71607966584618532</c:v>
                </c:pt>
                <c:pt idx="1978">
                  <c:v>0.71586610694109032</c:v>
                </c:pt>
                <c:pt idx="1979">
                  <c:v>0.71561491151945933</c:v>
                </c:pt>
                <c:pt idx="1980">
                  <c:v>0.71537289122425396</c:v>
                </c:pt>
                <c:pt idx="1981">
                  <c:v>0.71518595660339412</c:v>
                </c:pt>
                <c:pt idx="1982">
                  <c:v>0.71506465800794106</c:v>
                </c:pt>
                <c:pt idx="1983">
                  <c:v>0.715026917753668</c:v>
                </c:pt>
                <c:pt idx="1984">
                  <c:v>0.71491462002095696</c:v>
                </c:pt>
                <c:pt idx="1985">
                  <c:v>0.71473397647320969</c:v>
                </c:pt>
                <c:pt idx="1986">
                  <c:v>0.71441687335770465</c:v>
                </c:pt>
                <c:pt idx="1987">
                  <c:v>0.71401776217005075</c:v>
                </c:pt>
                <c:pt idx="1988">
                  <c:v>0.71368669242560456</c:v>
                </c:pt>
                <c:pt idx="1989">
                  <c:v>0.71333658391366173</c:v>
                </c:pt>
                <c:pt idx="1990">
                  <c:v>0.71313395521628486</c:v>
                </c:pt>
                <c:pt idx="1991">
                  <c:v>0.71305029237114448</c:v>
                </c:pt>
                <c:pt idx="1992">
                  <c:v>0.71289841361325934</c:v>
                </c:pt>
                <c:pt idx="1993">
                  <c:v>0.71267062609613063</c:v>
                </c:pt>
                <c:pt idx="1994">
                  <c:v>0.7123090638372096</c:v>
                </c:pt>
                <c:pt idx="1995">
                  <c:v>0.71178594527614469</c:v>
                </c:pt>
                <c:pt idx="1996">
                  <c:v>0.71112946098343199</c:v>
                </c:pt>
                <c:pt idx="1997">
                  <c:v>0.71049340822150031</c:v>
                </c:pt>
                <c:pt idx="1998">
                  <c:v>0.70988536627026944</c:v>
                </c:pt>
                <c:pt idx="1999">
                  <c:v>0.70940302850736459</c:v>
                </c:pt>
                <c:pt idx="2000">
                  <c:v>0.70909623318623272</c:v>
                </c:pt>
                <c:pt idx="2001">
                  <c:v>0.70877014491042034</c:v>
                </c:pt>
                <c:pt idx="2002">
                  <c:v>0.70840315777497098</c:v>
                </c:pt>
                <c:pt idx="2003">
                  <c:v>0.70811579146756409</c:v>
                </c:pt>
                <c:pt idx="2004">
                  <c:v>0.70772149904114068</c:v>
                </c:pt>
                <c:pt idx="2005">
                  <c:v>0.70730322679073199</c:v>
                </c:pt>
                <c:pt idx="2006">
                  <c:v>0.70707244901281996</c:v>
                </c:pt>
                <c:pt idx="2007">
                  <c:v>0.70700949201085239</c:v>
                </c:pt>
                <c:pt idx="2008">
                  <c:v>0.70699889285481798</c:v>
                </c:pt>
                <c:pt idx="2009">
                  <c:v>0.70702615696157134</c:v>
                </c:pt>
                <c:pt idx="2010">
                  <c:v>0.70710872096746069</c:v>
                </c:pt>
                <c:pt idx="2011">
                  <c:v>0.70694713162716238</c:v>
                </c:pt>
                <c:pt idx="2012">
                  <c:v>0.70657810509923735</c:v>
                </c:pt>
                <c:pt idx="2013">
                  <c:v>0.70607697525310764</c:v>
                </c:pt>
                <c:pt idx="2014">
                  <c:v>0.70535739416220322</c:v>
                </c:pt>
                <c:pt idx="2015">
                  <c:v>0.70470726749025159</c:v>
                </c:pt>
                <c:pt idx="2016">
                  <c:v>0.70430224960818233</c:v>
                </c:pt>
                <c:pt idx="2017">
                  <c:v>0.70413328055666768</c:v>
                </c:pt>
                <c:pt idx="2018">
                  <c:v>0.70424852015824391</c:v>
                </c:pt>
                <c:pt idx="2019">
                  <c:v>0.70432994393959747</c:v>
                </c:pt>
                <c:pt idx="2020">
                  <c:v>0.70426699776588064</c:v>
                </c:pt>
                <c:pt idx="2021">
                  <c:v>0.70412549608198827</c:v>
                </c:pt>
                <c:pt idx="2022">
                  <c:v>0.70382968022731263</c:v>
                </c:pt>
                <c:pt idx="2023">
                  <c:v>0.70373314773055196</c:v>
                </c:pt>
                <c:pt idx="2024">
                  <c:v>0.70388289808848425</c:v>
                </c:pt>
                <c:pt idx="2025">
                  <c:v>0.70417074943430302</c:v>
                </c:pt>
                <c:pt idx="2026">
                  <c:v>0.70461582608338114</c:v>
                </c:pt>
                <c:pt idx="2027">
                  <c:v>0.70484609936558396</c:v>
                </c:pt>
                <c:pt idx="2028">
                  <c:v>0.70481247081501197</c:v>
                </c:pt>
                <c:pt idx="2029">
                  <c:v>0.70466346267421009</c:v>
                </c:pt>
                <c:pt idx="2030">
                  <c:v>0.7041499475872447</c:v>
                </c:pt>
                <c:pt idx="2031">
                  <c:v>0.70353271824088459</c:v>
                </c:pt>
                <c:pt idx="2032">
                  <c:v>0.70297805077740705</c:v>
                </c:pt>
                <c:pt idx="2033">
                  <c:v>0.70228423256110839</c:v>
                </c:pt>
                <c:pt idx="2034">
                  <c:v>0.70189242633487436</c:v>
                </c:pt>
                <c:pt idx="2035">
                  <c:v>0.70193500909649764</c:v>
                </c:pt>
                <c:pt idx="2036">
                  <c:v>0.70212315924566304</c:v>
                </c:pt>
                <c:pt idx="2037">
                  <c:v>0.7022469172389959</c:v>
                </c:pt>
                <c:pt idx="2038">
                  <c:v>0.70196037364377906</c:v>
                </c:pt>
                <c:pt idx="2039">
                  <c:v>0.70133118436503328</c:v>
                </c:pt>
                <c:pt idx="2040">
                  <c:v>0.7006271923019366</c:v>
                </c:pt>
                <c:pt idx="2041">
                  <c:v>0.69984839745448901</c:v>
                </c:pt>
                <c:pt idx="2042">
                  <c:v>0.69899479982269008</c:v>
                </c:pt>
                <c:pt idx="2043">
                  <c:v>0.69806639940654058</c:v>
                </c:pt>
                <c:pt idx="2044">
                  <c:v>0.69706319620603996</c:v>
                </c:pt>
                <c:pt idx="2045">
                  <c:v>0.69598519022118754</c:v>
                </c:pt>
                <c:pt idx="2046">
                  <c:v>0.69483238145198511</c:v>
                </c:pt>
                <c:pt idx="2047">
                  <c:v>0.69360476989843134</c:v>
                </c:pt>
                <c:pt idx="2048">
                  <c:v>0.69230235556052622</c:v>
                </c:pt>
                <c:pt idx="2049">
                  <c:v>0.6909251384382703</c:v>
                </c:pt>
                <c:pt idx="2050">
                  <c:v>0.6894731185316636</c:v>
                </c:pt>
                <c:pt idx="2051">
                  <c:v>0.68794629584070577</c:v>
                </c:pt>
                <c:pt idx="2052">
                  <c:v>0.68634467036539659</c:v>
                </c:pt>
              </c:numCache>
            </c:numRef>
          </c:yVal>
          <c:smooth val="1"/>
          <c:extLst>
            <c:ext xmlns:c16="http://schemas.microsoft.com/office/drawing/2014/chart" uri="{C3380CC4-5D6E-409C-BE32-E72D297353CC}">
              <c16:uniqueId val="{00000005-BB67-4E15-96A4-0120538FD0AE}"/>
            </c:ext>
          </c:extLst>
        </c:ser>
        <c:ser>
          <c:idx val="6"/>
          <c:order val="6"/>
          <c:tx>
            <c:strRef>
              <c:f>'[Copy of asd_vs_sp_NEW .xlsx]sp average '!$G$1</c:f>
              <c:strCache>
                <c:ptCount val="1"/>
                <c:pt idx="0">
                  <c:v>sde_nitzan</c:v>
                </c:pt>
              </c:strCache>
            </c:strRef>
          </c:tx>
          <c:spPr>
            <a:ln w="15875" cap="rnd">
              <a:solidFill>
                <a:srgbClr val="00B050"/>
              </a:solidFill>
              <a:round/>
            </a:ln>
            <a:effectLst/>
          </c:spPr>
          <c:marker>
            <c:symbol val="none"/>
          </c:marker>
          <c:xVal>
            <c:numRef>
              <c:f>'[Copy of asd_vs_sp_NEW .xlsx]sp average '!$A$2:$A$2054</c:f>
              <c:numCache>
                <c:formatCode>General</c:formatCode>
                <c:ptCount val="2053"/>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1001</c:v>
                </c:pt>
                <c:pt idx="603">
                  <c:v>1002</c:v>
                </c:pt>
                <c:pt idx="604">
                  <c:v>1003</c:v>
                </c:pt>
                <c:pt idx="605">
                  <c:v>1004</c:v>
                </c:pt>
                <c:pt idx="606">
                  <c:v>1005</c:v>
                </c:pt>
                <c:pt idx="607">
                  <c:v>1006</c:v>
                </c:pt>
                <c:pt idx="608">
                  <c:v>1007</c:v>
                </c:pt>
                <c:pt idx="609">
                  <c:v>1008</c:v>
                </c:pt>
                <c:pt idx="610">
                  <c:v>1009</c:v>
                </c:pt>
                <c:pt idx="611">
                  <c:v>1010</c:v>
                </c:pt>
                <c:pt idx="612">
                  <c:v>1011</c:v>
                </c:pt>
                <c:pt idx="613">
                  <c:v>1012</c:v>
                </c:pt>
                <c:pt idx="614">
                  <c:v>1013</c:v>
                </c:pt>
                <c:pt idx="615">
                  <c:v>1014</c:v>
                </c:pt>
                <c:pt idx="616">
                  <c:v>1015</c:v>
                </c:pt>
                <c:pt idx="617">
                  <c:v>1016</c:v>
                </c:pt>
                <c:pt idx="618">
                  <c:v>1017</c:v>
                </c:pt>
                <c:pt idx="619">
                  <c:v>1018</c:v>
                </c:pt>
                <c:pt idx="620">
                  <c:v>1019</c:v>
                </c:pt>
                <c:pt idx="621">
                  <c:v>1020</c:v>
                </c:pt>
                <c:pt idx="622">
                  <c:v>1021</c:v>
                </c:pt>
                <c:pt idx="623">
                  <c:v>1022</c:v>
                </c:pt>
                <c:pt idx="624">
                  <c:v>1023</c:v>
                </c:pt>
                <c:pt idx="625">
                  <c:v>1024</c:v>
                </c:pt>
                <c:pt idx="626">
                  <c:v>1025</c:v>
                </c:pt>
                <c:pt idx="627">
                  <c:v>1026</c:v>
                </c:pt>
                <c:pt idx="628">
                  <c:v>1027</c:v>
                </c:pt>
                <c:pt idx="629">
                  <c:v>1028</c:v>
                </c:pt>
                <c:pt idx="630">
                  <c:v>1029</c:v>
                </c:pt>
                <c:pt idx="631">
                  <c:v>1030</c:v>
                </c:pt>
                <c:pt idx="632">
                  <c:v>1031</c:v>
                </c:pt>
                <c:pt idx="633">
                  <c:v>1032</c:v>
                </c:pt>
                <c:pt idx="634">
                  <c:v>1033</c:v>
                </c:pt>
                <c:pt idx="635">
                  <c:v>1034</c:v>
                </c:pt>
                <c:pt idx="636">
                  <c:v>1035</c:v>
                </c:pt>
                <c:pt idx="637">
                  <c:v>1036</c:v>
                </c:pt>
                <c:pt idx="638">
                  <c:v>1037</c:v>
                </c:pt>
                <c:pt idx="639">
                  <c:v>1038</c:v>
                </c:pt>
                <c:pt idx="640">
                  <c:v>1039</c:v>
                </c:pt>
                <c:pt idx="641">
                  <c:v>1040</c:v>
                </c:pt>
                <c:pt idx="642">
                  <c:v>1041</c:v>
                </c:pt>
                <c:pt idx="643">
                  <c:v>1042</c:v>
                </c:pt>
                <c:pt idx="644">
                  <c:v>1043</c:v>
                </c:pt>
                <c:pt idx="645">
                  <c:v>1044</c:v>
                </c:pt>
                <c:pt idx="646">
                  <c:v>1045</c:v>
                </c:pt>
                <c:pt idx="647">
                  <c:v>1046</c:v>
                </c:pt>
                <c:pt idx="648">
                  <c:v>1047</c:v>
                </c:pt>
                <c:pt idx="649">
                  <c:v>1048</c:v>
                </c:pt>
                <c:pt idx="650">
                  <c:v>1049</c:v>
                </c:pt>
                <c:pt idx="651">
                  <c:v>1050</c:v>
                </c:pt>
                <c:pt idx="652">
                  <c:v>1051</c:v>
                </c:pt>
                <c:pt idx="653">
                  <c:v>1052</c:v>
                </c:pt>
                <c:pt idx="654">
                  <c:v>1053</c:v>
                </c:pt>
                <c:pt idx="655">
                  <c:v>1054</c:v>
                </c:pt>
                <c:pt idx="656">
                  <c:v>1055</c:v>
                </c:pt>
                <c:pt idx="657">
                  <c:v>1056</c:v>
                </c:pt>
                <c:pt idx="658">
                  <c:v>1057</c:v>
                </c:pt>
                <c:pt idx="659">
                  <c:v>1058</c:v>
                </c:pt>
                <c:pt idx="660">
                  <c:v>1059</c:v>
                </c:pt>
                <c:pt idx="661">
                  <c:v>1060</c:v>
                </c:pt>
                <c:pt idx="662">
                  <c:v>1061</c:v>
                </c:pt>
                <c:pt idx="663">
                  <c:v>1062</c:v>
                </c:pt>
                <c:pt idx="664">
                  <c:v>1063</c:v>
                </c:pt>
                <c:pt idx="665">
                  <c:v>1064</c:v>
                </c:pt>
                <c:pt idx="666">
                  <c:v>1065</c:v>
                </c:pt>
                <c:pt idx="667">
                  <c:v>1066</c:v>
                </c:pt>
                <c:pt idx="668">
                  <c:v>1067</c:v>
                </c:pt>
                <c:pt idx="669">
                  <c:v>1068</c:v>
                </c:pt>
                <c:pt idx="670">
                  <c:v>1069</c:v>
                </c:pt>
                <c:pt idx="671">
                  <c:v>1070</c:v>
                </c:pt>
                <c:pt idx="672">
                  <c:v>1071</c:v>
                </c:pt>
                <c:pt idx="673">
                  <c:v>1072</c:v>
                </c:pt>
                <c:pt idx="674">
                  <c:v>1073</c:v>
                </c:pt>
                <c:pt idx="675">
                  <c:v>1074</c:v>
                </c:pt>
                <c:pt idx="676">
                  <c:v>1075</c:v>
                </c:pt>
                <c:pt idx="677">
                  <c:v>1076</c:v>
                </c:pt>
                <c:pt idx="678">
                  <c:v>1077</c:v>
                </c:pt>
                <c:pt idx="679">
                  <c:v>1078</c:v>
                </c:pt>
                <c:pt idx="680">
                  <c:v>1079</c:v>
                </c:pt>
                <c:pt idx="681">
                  <c:v>1080</c:v>
                </c:pt>
                <c:pt idx="682">
                  <c:v>1081</c:v>
                </c:pt>
                <c:pt idx="683">
                  <c:v>1082</c:v>
                </c:pt>
                <c:pt idx="684">
                  <c:v>1083</c:v>
                </c:pt>
                <c:pt idx="685">
                  <c:v>1084</c:v>
                </c:pt>
                <c:pt idx="686">
                  <c:v>1085</c:v>
                </c:pt>
                <c:pt idx="687">
                  <c:v>1086</c:v>
                </c:pt>
                <c:pt idx="688">
                  <c:v>1087</c:v>
                </c:pt>
                <c:pt idx="689">
                  <c:v>1088</c:v>
                </c:pt>
                <c:pt idx="690">
                  <c:v>1089</c:v>
                </c:pt>
                <c:pt idx="691">
                  <c:v>1090</c:v>
                </c:pt>
                <c:pt idx="692">
                  <c:v>1091</c:v>
                </c:pt>
                <c:pt idx="693">
                  <c:v>1092</c:v>
                </c:pt>
                <c:pt idx="694">
                  <c:v>1093</c:v>
                </c:pt>
                <c:pt idx="695">
                  <c:v>1094</c:v>
                </c:pt>
                <c:pt idx="696">
                  <c:v>1095</c:v>
                </c:pt>
                <c:pt idx="697">
                  <c:v>1096</c:v>
                </c:pt>
                <c:pt idx="698">
                  <c:v>1097</c:v>
                </c:pt>
                <c:pt idx="699">
                  <c:v>1098</c:v>
                </c:pt>
                <c:pt idx="700">
                  <c:v>1099</c:v>
                </c:pt>
                <c:pt idx="701">
                  <c:v>1100</c:v>
                </c:pt>
                <c:pt idx="702">
                  <c:v>1101</c:v>
                </c:pt>
                <c:pt idx="703">
                  <c:v>1102</c:v>
                </c:pt>
                <c:pt idx="704">
                  <c:v>1103</c:v>
                </c:pt>
                <c:pt idx="705">
                  <c:v>1104</c:v>
                </c:pt>
                <c:pt idx="706">
                  <c:v>1105</c:v>
                </c:pt>
                <c:pt idx="707">
                  <c:v>1106</c:v>
                </c:pt>
                <c:pt idx="708">
                  <c:v>1107</c:v>
                </c:pt>
                <c:pt idx="709">
                  <c:v>1108</c:v>
                </c:pt>
                <c:pt idx="710">
                  <c:v>1109</c:v>
                </c:pt>
                <c:pt idx="711">
                  <c:v>1110</c:v>
                </c:pt>
                <c:pt idx="712">
                  <c:v>1111</c:v>
                </c:pt>
                <c:pt idx="713">
                  <c:v>1112</c:v>
                </c:pt>
                <c:pt idx="714">
                  <c:v>1113</c:v>
                </c:pt>
                <c:pt idx="715">
                  <c:v>1114</c:v>
                </c:pt>
                <c:pt idx="716">
                  <c:v>1115</c:v>
                </c:pt>
                <c:pt idx="717">
                  <c:v>1116</c:v>
                </c:pt>
                <c:pt idx="718">
                  <c:v>1117</c:v>
                </c:pt>
                <c:pt idx="719">
                  <c:v>1118</c:v>
                </c:pt>
                <c:pt idx="720">
                  <c:v>1119</c:v>
                </c:pt>
                <c:pt idx="721">
                  <c:v>1120</c:v>
                </c:pt>
                <c:pt idx="722">
                  <c:v>1121</c:v>
                </c:pt>
                <c:pt idx="723">
                  <c:v>1122</c:v>
                </c:pt>
                <c:pt idx="724">
                  <c:v>1123</c:v>
                </c:pt>
                <c:pt idx="725">
                  <c:v>1124</c:v>
                </c:pt>
                <c:pt idx="726">
                  <c:v>1125</c:v>
                </c:pt>
                <c:pt idx="727">
                  <c:v>1126</c:v>
                </c:pt>
                <c:pt idx="728">
                  <c:v>1127</c:v>
                </c:pt>
                <c:pt idx="729">
                  <c:v>1128</c:v>
                </c:pt>
                <c:pt idx="730">
                  <c:v>1129</c:v>
                </c:pt>
                <c:pt idx="731">
                  <c:v>1130</c:v>
                </c:pt>
                <c:pt idx="732">
                  <c:v>1131</c:v>
                </c:pt>
                <c:pt idx="733">
                  <c:v>1132</c:v>
                </c:pt>
                <c:pt idx="734">
                  <c:v>1133</c:v>
                </c:pt>
                <c:pt idx="735">
                  <c:v>1134</c:v>
                </c:pt>
                <c:pt idx="736">
                  <c:v>1135</c:v>
                </c:pt>
                <c:pt idx="737">
                  <c:v>1136</c:v>
                </c:pt>
                <c:pt idx="738">
                  <c:v>1137</c:v>
                </c:pt>
                <c:pt idx="739">
                  <c:v>1138</c:v>
                </c:pt>
                <c:pt idx="740">
                  <c:v>1139</c:v>
                </c:pt>
                <c:pt idx="741">
                  <c:v>1140</c:v>
                </c:pt>
                <c:pt idx="742">
                  <c:v>1141</c:v>
                </c:pt>
                <c:pt idx="743">
                  <c:v>1142</c:v>
                </c:pt>
                <c:pt idx="744">
                  <c:v>1143</c:v>
                </c:pt>
                <c:pt idx="745">
                  <c:v>1144</c:v>
                </c:pt>
                <c:pt idx="746">
                  <c:v>1145</c:v>
                </c:pt>
                <c:pt idx="747">
                  <c:v>1146</c:v>
                </c:pt>
                <c:pt idx="748">
                  <c:v>1147</c:v>
                </c:pt>
                <c:pt idx="749">
                  <c:v>1148</c:v>
                </c:pt>
                <c:pt idx="750">
                  <c:v>1149</c:v>
                </c:pt>
                <c:pt idx="751">
                  <c:v>1150</c:v>
                </c:pt>
                <c:pt idx="752">
                  <c:v>1151</c:v>
                </c:pt>
                <c:pt idx="753">
                  <c:v>1152</c:v>
                </c:pt>
                <c:pt idx="754">
                  <c:v>1153</c:v>
                </c:pt>
                <c:pt idx="755">
                  <c:v>1154</c:v>
                </c:pt>
                <c:pt idx="756">
                  <c:v>1155</c:v>
                </c:pt>
                <c:pt idx="757">
                  <c:v>1156</c:v>
                </c:pt>
                <c:pt idx="758">
                  <c:v>1157</c:v>
                </c:pt>
                <c:pt idx="759">
                  <c:v>1158</c:v>
                </c:pt>
                <c:pt idx="760">
                  <c:v>1159</c:v>
                </c:pt>
                <c:pt idx="761">
                  <c:v>1160</c:v>
                </c:pt>
                <c:pt idx="762">
                  <c:v>1161</c:v>
                </c:pt>
                <c:pt idx="763">
                  <c:v>1162</c:v>
                </c:pt>
                <c:pt idx="764">
                  <c:v>1163</c:v>
                </c:pt>
                <c:pt idx="765">
                  <c:v>1164</c:v>
                </c:pt>
                <c:pt idx="766">
                  <c:v>1165</c:v>
                </c:pt>
                <c:pt idx="767">
                  <c:v>1166</c:v>
                </c:pt>
                <c:pt idx="768">
                  <c:v>1167</c:v>
                </c:pt>
                <c:pt idx="769">
                  <c:v>1168</c:v>
                </c:pt>
                <c:pt idx="770">
                  <c:v>1169</c:v>
                </c:pt>
                <c:pt idx="771">
                  <c:v>1170</c:v>
                </c:pt>
                <c:pt idx="772">
                  <c:v>1171</c:v>
                </c:pt>
                <c:pt idx="773">
                  <c:v>1172</c:v>
                </c:pt>
                <c:pt idx="774">
                  <c:v>1173</c:v>
                </c:pt>
                <c:pt idx="775">
                  <c:v>1174</c:v>
                </c:pt>
                <c:pt idx="776">
                  <c:v>1175</c:v>
                </c:pt>
                <c:pt idx="777">
                  <c:v>1176</c:v>
                </c:pt>
                <c:pt idx="778">
                  <c:v>1177</c:v>
                </c:pt>
                <c:pt idx="779">
                  <c:v>1178</c:v>
                </c:pt>
                <c:pt idx="780">
                  <c:v>1179</c:v>
                </c:pt>
                <c:pt idx="781">
                  <c:v>1180</c:v>
                </c:pt>
                <c:pt idx="782">
                  <c:v>1181</c:v>
                </c:pt>
                <c:pt idx="783">
                  <c:v>1182</c:v>
                </c:pt>
                <c:pt idx="784">
                  <c:v>1183</c:v>
                </c:pt>
                <c:pt idx="785">
                  <c:v>1184</c:v>
                </c:pt>
                <c:pt idx="786">
                  <c:v>1185</c:v>
                </c:pt>
                <c:pt idx="787">
                  <c:v>1186</c:v>
                </c:pt>
                <c:pt idx="788">
                  <c:v>1187</c:v>
                </c:pt>
                <c:pt idx="789">
                  <c:v>1188</c:v>
                </c:pt>
                <c:pt idx="790">
                  <c:v>1189</c:v>
                </c:pt>
                <c:pt idx="791">
                  <c:v>1190</c:v>
                </c:pt>
                <c:pt idx="792">
                  <c:v>1191</c:v>
                </c:pt>
                <c:pt idx="793">
                  <c:v>1192</c:v>
                </c:pt>
                <c:pt idx="794">
                  <c:v>1193</c:v>
                </c:pt>
                <c:pt idx="795">
                  <c:v>1194</c:v>
                </c:pt>
                <c:pt idx="796">
                  <c:v>1195</c:v>
                </c:pt>
                <c:pt idx="797">
                  <c:v>1196</c:v>
                </c:pt>
                <c:pt idx="798">
                  <c:v>1197</c:v>
                </c:pt>
                <c:pt idx="799">
                  <c:v>1198</c:v>
                </c:pt>
                <c:pt idx="800">
                  <c:v>1199</c:v>
                </c:pt>
                <c:pt idx="801">
                  <c:v>1200</c:v>
                </c:pt>
                <c:pt idx="802">
                  <c:v>1201</c:v>
                </c:pt>
                <c:pt idx="803">
                  <c:v>1202</c:v>
                </c:pt>
                <c:pt idx="804">
                  <c:v>1203</c:v>
                </c:pt>
                <c:pt idx="805">
                  <c:v>1204</c:v>
                </c:pt>
                <c:pt idx="806">
                  <c:v>1205</c:v>
                </c:pt>
                <c:pt idx="807">
                  <c:v>1206</c:v>
                </c:pt>
                <c:pt idx="808">
                  <c:v>1207</c:v>
                </c:pt>
                <c:pt idx="809">
                  <c:v>1208</c:v>
                </c:pt>
                <c:pt idx="810">
                  <c:v>1209</c:v>
                </c:pt>
                <c:pt idx="811">
                  <c:v>1210</c:v>
                </c:pt>
                <c:pt idx="812">
                  <c:v>1211</c:v>
                </c:pt>
                <c:pt idx="813">
                  <c:v>1212</c:v>
                </c:pt>
                <c:pt idx="814">
                  <c:v>1213</c:v>
                </c:pt>
                <c:pt idx="815">
                  <c:v>1214</c:v>
                </c:pt>
                <c:pt idx="816">
                  <c:v>1215</c:v>
                </c:pt>
                <c:pt idx="817">
                  <c:v>1216</c:v>
                </c:pt>
                <c:pt idx="818">
                  <c:v>1217</c:v>
                </c:pt>
                <c:pt idx="819">
                  <c:v>1218</c:v>
                </c:pt>
                <c:pt idx="820">
                  <c:v>1219</c:v>
                </c:pt>
                <c:pt idx="821">
                  <c:v>1220</c:v>
                </c:pt>
                <c:pt idx="822">
                  <c:v>1221</c:v>
                </c:pt>
                <c:pt idx="823">
                  <c:v>1222</c:v>
                </c:pt>
                <c:pt idx="824">
                  <c:v>1223</c:v>
                </c:pt>
                <c:pt idx="825">
                  <c:v>1224</c:v>
                </c:pt>
                <c:pt idx="826">
                  <c:v>1225</c:v>
                </c:pt>
                <c:pt idx="827">
                  <c:v>1226</c:v>
                </c:pt>
                <c:pt idx="828">
                  <c:v>1227</c:v>
                </c:pt>
                <c:pt idx="829">
                  <c:v>1228</c:v>
                </c:pt>
                <c:pt idx="830">
                  <c:v>1229</c:v>
                </c:pt>
                <c:pt idx="831">
                  <c:v>1230</c:v>
                </c:pt>
                <c:pt idx="832">
                  <c:v>1231</c:v>
                </c:pt>
                <c:pt idx="833">
                  <c:v>1232</c:v>
                </c:pt>
                <c:pt idx="834">
                  <c:v>1233</c:v>
                </c:pt>
                <c:pt idx="835">
                  <c:v>1234</c:v>
                </c:pt>
                <c:pt idx="836">
                  <c:v>1235</c:v>
                </c:pt>
                <c:pt idx="837">
                  <c:v>1236</c:v>
                </c:pt>
                <c:pt idx="838">
                  <c:v>1237</c:v>
                </c:pt>
                <c:pt idx="839">
                  <c:v>1238</c:v>
                </c:pt>
                <c:pt idx="840">
                  <c:v>1239</c:v>
                </c:pt>
                <c:pt idx="841">
                  <c:v>1240</c:v>
                </c:pt>
                <c:pt idx="842">
                  <c:v>1241</c:v>
                </c:pt>
                <c:pt idx="843">
                  <c:v>1242</c:v>
                </c:pt>
                <c:pt idx="844">
                  <c:v>1243</c:v>
                </c:pt>
                <c:pt idx="845">
                  <c:v>1244</c:v>
                </c:pt>
                <c:pt idx="846">
                  <c:v>1245</c:v>
                </c:pt>
                <c:pt idx="847">
                  <c:v>1246</c:v>
                </c:pt>
                <c:pt idx="848">
                  <c:v>1247</c:v>
                </c:pt>
                <c:pt idx="849">
                  <c:v>1248</c:v>
                </c:pt>
                <c:pt idx="850">
                  <c:v>1249</c:v>
                </c:pt>
                <c:pt idx="851">
                  <c:v>1250</c:v>
                </c:pt>
                <c:pt idx="852">
                  <c:v>1251</c:v>
                </c:pt>
                <c:pt idx="853">
                  <c:v>1252</c:v>
                </c:pt>
                <c:pt idx="854">
                  <c:v>1253</c:v>
                </c:pt>
                <c:pt idx="855">
                  <c:v>1254</c:v>
                </c:pt>
                <c:pt idx="856">
                  <c:v>1255</c:v>
                </c:pt>
                <c:pt idx="857">
                  <c:v>1256</c:v>
                </c:pt>
                <c:pt idx="858">
                  <c:v>1257</c:v>
                </c:pt>
                <c:pt idx="859">
                  <c:v>1258</c:v>
                </c:pt>
                <c:pt idx="860">
                  <c:v>1259</c:v>
                </c:pt>
                <c:pt idx="861">
                  <c:v>1260</c:v>
                </c:pt>
                <c:pt idx="862">
                  <c:v>1261</c:v>
                </c:pt>
                <c:pt idx="863">
                  <c:v>1262</c:v>
                </c:pt>
                <c:pt idx="864">
                  <c:v>1263</c:v>
                </c:pt>
                <c:pt idx="865">
                  <c:v>1264</c:v>
                </c:pt>
                <c:pt idx="866">
                  <c:v>1265</c:v>
                </c:pt>
                <c:pt idx="867">
                  <c:v>1266</c:v>
                </c:pt>
                <c:pt idx="868">
                  <c:v>1267</c:v>
                </c:pt>
                <c:pt idx="869">
                  <c:v>1268</c:v>
                </c:pt>
                <c:pt idx="870">
                  <c:v>1269</c:v>
                </c:pt>
                <c:pt idx="871">
                  <c:v>1270</c:v>
                </c:pt>
                <c:pt idx="872">
                  <c:v>1271</c:v>
                </c:pt>
                <c:pt idx="873">
                  <c:v>1272</c:v>
                </c:pt>
                <c:pt idx="874">
                  <c:v>1273</c:v>
                </c:pt>
                <c:pt idx="875">
                  <c:v>1274</c:v>
                </c:pt>
                <c:pt idx="876">
                  <c:v>1275</c:v>
                </c:pt>
                <c:pt idx="877">
                  <c:v>1276</c:v>
                </c:pt>
                <c:pt idx="878">
                  <c:v>1277</c:v>
                </c:pt>
                <c:pt idx="879">
                  <c:v>1278</c:v>
                </c:pt>
                <c:pt idx="880">
                  <c:v>1279</c:v>
                </c:pt>
                <c:pt idx="881">
                  <c:v>1280</c:v>
                </c:pt>
                <c:pt idx="882">
                  <c:v>1281</c:v>
                </c:pt>
                <c:pt idx="883">
                  <c:v>1282</c:v>
                </c:pt>
                <c:pt idx="884">
                  <c:v>1283</c:v>
                </c:pt>
                <c:pt idx="885">
                  <c:v>1284</c:v>
                </c:pt>
                <c:pt idx="886">
                  <c:v>1285</c:v>
                </c:pt>
                <c:pt idx="887">
                  <c:v>1286</c:v>
                </c:pt>
                <c:pt idx="888">
                  <c:v>1287</c:v>
                </c:pt>
                <c:pt idx="889">
                  <c:v>1288</c:v>
                </c:pt>
                <c:pt idx="890">
                  <c:v>1289</c:v>
                </c:pt>
                <c:pt idx="891">
                  <c:v>1290</c:v>
                </c:pt>
                <c:pt idx="892">
                  <c:v>1291</c:v>
                </c:pt>
                <c:pt idx="893">
                  <c:v>1292</c:v>
                </c:pt>
                <c:pt idx="894">
                  <c:v>1293</c:v>
                </c:pt>
                <c:pt idx="895">
                  <c:v>1294</c:v>
                </c:pt>
                <c:pt idx="896">
                  <c:v>1295</c:v>
                </c:pt>
                <c:pt idx="897">
                  <c:v>1296</c:v>
                </c:pt>
                <c:pt idx="898">
                  <c:v>1297</c:v>
                </c:pt>
                <c:pt idx="899">
                  <c:v>1298</c:v>
                </c:pt>
                <c:pt idx="900">
                  <c:v>1299</c:v>
                </c:pt>
                <c:pt idx="901">
                  <c:v>1300</c:v>
                </c:pt>
                <c:pt idx="902">
                  <c:v>1301</c:v>
                </c:pt>
                <c:pt idx="903">
                  <c:v>1302</c:v>
                </c:pt>
                <c:pt idx="904">
                  <c:v>1303</c:v>
                </c:pt>
                <c:pt idx="905">
                  <c:v>1304</c:v>
                </c:pt>
                <c:pt idx="906">
                  <c:v>1305</c:v>
                </c:pt>
                <c:pt idx="907">
                  <c:v>1306</c:v>
                </c:pt>
                <c:pt idx="908">
                  <c:v>1307</c:v>
                </c:pt>
                <c:pt idx="909">
                  <c:v>1308</c:v>
                </c:pt>
                <c:pt idx="910">
                  <c:v>1309</c:v>
                </c:pt>
                <c:pt idx="911">
                  <c:v>1310</c:v>
                </c:pt>
                <c:pt idx="912">
                  <c:v>1311</c:v>
                </c:pt>
                <c:pt idx="913">
                  <c:v>1312</c:v>
                </c:pt>
                <c:pt idx="914">
                  <c:v>1313</c:v>
                </c:pt>
                <c:pt idx="915">
                  <c:v>1314</c:v>
                </c:pt>
                <c:pt idx="916">
                  <c:v>1315</c:v>
                </c:pt>
                <c:pt idx="917">
                  <c:v>1316</c:v>
                </c:pt>
                <c:pt idx="918">
                  <c:v>1317</c:v>
                </c:pt>
                <c:pt idx="919">
                  <c:v>1318</c:v>
                </c:pt>
                <c:pt idx="920">
                  <c:v>1319</c:v>
                </c:pt>
                <c:pt idx="921">
                  <c:v>1320</c:v>
                </c:pt>
                <c:pt idx="922">
                  <c:v>1321</c:v>
                </c:pt>
                <c:pt idx="923">
                  <c:v>1322</c:v>
                </c:pt>
                <c:pt idx="924">
                  <c:v>1323</c:v>
                </c:pt>
                <c:pt idx="925">
                  <c:v>1324</c:v>
                </c:pt>
                <c:pt idx="926">
                  <c:v>1325</c:v>
                </c:pt>
                <c:pt idx="927">
                  <c:v>1326</c:v>
                </c:pt>
                <c:pt idx="928">
                  <c:v>1327</c:v>
                </c:pt>
                <c:pt idx="929">
                  <c:v>1328</c:v>
                </c:pt>
                <c:pt idx="930">
                  <c:v>1329</c:v>
                </c:pt>
                <c:pt idx="931">
                  <c:v>1330</c:v>
                </c:pt>
                <c:pt idx="932">
                  <c:v>1331</c:v>
                </c:pt>
                <c:pt idx="933">
                  <c:v>1332</c:v>
                </c:pt>
                <c:pt idx="934">
                  <c:v>1333</c:v>
                </c:pt>
                <c:pt idx="935">
                  <c:v>1334</c:v>
                </c:pt>
                <c:pt idx="936">
                  <c:v>1335</c:v>
                </c:pt>
                <c:pt idx="937">
                  <c:v>1336</c:v>
                </c:pt>
                <c:pt idx="938">
                  <c:v>1337</c:v>
                </c:pt>
                <c:pt idx="939">
                  <c:v>1338</c:v>
                </c:pt>
                <c:pt idx="940">
                  <c:v>1339</c:v>
                </c:pt>
                <c:pt idx="941">
                  <c:v>1340</c:v>
                </c:pt>
                <c:pt idx="942">
                  <c:v>1341</c:v>
                </c:pt>
                <c:pt idx="943">
                  <c:v>1342</c:v>
                </c:pt>
                <c:pt idx="944">
                  <c:v>1343</c:v>
                </c:pt>
                <c:pt idx="945">
                  <c:v>1344</c:v>
                </c:pt>
                <c:pt idx="946">
                  <c:v>1345</c:v>
                </c:pt>
                <c:pt idx="947">
                  <c:v>1346</c:v>
                </c:pt>
                <c:pt idx="948">
                  <c:v>1347</c:v>
                </c:pt>
                <c:pt idx="949">
                  <c:v>1348</c:v>
                </c:pt>
                <c:pt idx="950">
                  <c:v>1349</c:v>
                </c:pt>
                <c:pt idx="951">
                  <c:v>1350</c:v>
                </c:pt>
                <c:pt idx="952">
                  <c:v>1351</c:v>
                </c:pt>
                <c:pt idx="953">
                  <c:v>1352</c:v>
                </c:pt>
                <c:pt idx="954">
                  <c:v>1353</c:v>
                </c:pt>
                <c:pt idx="955">
                  <c:v>1354</c:v>
                </c:pt>
                <c:pt idx="956">
                  <c:v>1355</c:v>
                </c:pt>
                <c:pt idx="957">
                  <c:v>1356</c:v>
                </c:pt>
                <c:pt idx="958">
                  <c:v>1357</c:v>
                </c:pt>
                <c:pt idx="959">
                  <c:v>1358</c:v>
                </c:pt>
                <c:pt idx="960">
                  <c:v>1359</c:v>
                </c:pt>
                <c:pt idx="961">
                  <c:v>1360</c:v>
                </c:pt>
                <c:pt idx="962">
                  <c:v>1361</c:v>
                </c:pt>
                <c:pt idx="963">
                  <c:v>1362</c:v>
                </c:pt>
                <c:pt idx="964">
                  <c:v>1363</c:v>
                </c:pt>
                <c:pt idx="965">
                  <c:v>1364</c:v>
                </c:pt>
                <c:pt idx="966">
                  <c:v>1365</c:v>
                </c:pt>
                <c:pt idx="967">
                  <c:v>1366</c:v>
                </c:pt>
                <c:pt idx="968">
                  <c:v>1367</c:v>
                </c:pt>
                <c:pt idx="969">
                  <c:v>1368</c:v>
                </c:pt>
                <c:pt idx="970">
                  <c:v>1369</c:v>
                </c:pt>
                <c:pt idx="971">
                  <c:v>1370</c:v>
                </c:pt>
                <c:pt idx="972">
                  <c:v>1371</c:v>
                </c:pt>
                <c:pt idx="973">
                  <c:v>1372</c:v>
                </c:pt>
                <c:pt idx="974">
                  <c:v>1373</c:v>
                </c:pt>
                <c:pt idx="975">
                  <c:v>1374</c:v>
                </c:pt>
                <c:pt idx="976">
                  <c:v>1375</c:v>
                </c:pt>
                <c:pt idx="977">
                  <c:v>1376</c:v>
                </c:pt>
                <c:pt idx="978">
                  <c:v>1377</c:v>
                </c:pt>
                <c:pt idx="979">
                  <c:v>1378</c:v>
                </c:pt>
                <c:pt idx="980">
                  <c:v>1379</c:v>
                </c:pt>
                <c:pt idx="981">
                  <c:v>1380</c:v>
                </c:pt>
                <c:pt idx="982">
                  <c:v>1381</c:v>
                </c:pt>
                <c:pt idx="983">
                  <c:v>1382</c:v>
                </c:pt>
                <c:pt idx="984">
                  <c:v>1383</c:v>
                </c:pt>
                <c:pt idx="985">
                  <c:v>1384</c:v>
                </c:pt>
                <c:pt idx="986">
                  <c:v>1385</c:v>
                </c:pt>
                <c:pt idx="987">
                  <c:v>1386</c:v>
                </c:pt>
                <c:pt idx="988">
                  <c:v>1387</c:v>
                </c:pt>
                <c:pt idx="989">
                  <c:v>1388</c:v>
                </c:pt>
                <c:pt idx="990">
                  <c:v>1389</c:v>
                </c:pt>
                <c:pt idx="991">
                  <c:v>1390</c:v>
                </c:pt>
                <c:pt idx="992">
                  <c:v>1391</c:v>
                </c:pt>
                <c:pt idx="993">
                  <c:v>1392</c:v>
                </c:pt>
                <c:pt idx="994">
                  <c:v>1393</c:v>
                </c:pt>
                <c:pt idx="995">
                  <c:v>1394</c:v>
                </c:pt>
                <c:pt idx="996">
                  <c:v>1395</c:v>
                </c:pt>
                <c:pt idx="997">
                  <c:v>1396</c:v>
                </c:pt>
                <c:pt idx="998">
                  <c:v>1397</c:v>
                </c:pt>
                <c:pt idx="999">
                  <c:v>1398</c:v>
                </c:pt>
                <c:pt idx="1000">
                  <c:v>1399</c:v>
                </c:pt>
                <c:pt idx="1001">
                  <c:v>1400</c:v>
                </c:pt>
                <c:pt idx="1002">
                  <c:v>1401</c:v>
                </c:pt>
                <c:pt idx="1003">
                  <c:v>1402</c:v>
                </c:pt>
                <c:pt idx="1004">
                  <c:v>1403</c:v>
                </c:pt>
                <c:pt idx="1005">
                  <c:v>1404</c:v>
                </c:pt>
                <c:pt idx="1006">
                  <c:v>1405</c:v>
                </c:pt>
                <c:pt idx="1007">
                  <c:v>1406</c:v>
                </c:pt>
                <c:pt idx="1008">
                  <c:v>1407</c:v>
                </c:pt>
                <c:pt idx="1009">
                  <c:v>1408</c:v>
                </c:pt>
                <c:pt idx="1010">
                  <c:v>1409</c:v>
                </c:pt>
                <c:pt idx="1011">
                  <c:v>1410</c:v>
                </c:pt>
                <c:pt idx="1012">
                  <c:v>1411</c:v>
                </c:pt>
                <c:pt idx="1013">
                  <c:v>1412</c:v>
                </c:pt>
                <c:pt idx="1014">
                  <c:v>1413</c:v>
                </c:pt>
                <c:pt idx="1015">
                  <c:v>1414</c:v>
                </c:pt>
                <c:pt idx="1016">
                  <c:v>1415</c:v>
                </c:pt>
                <c:pt idx="1017">
                  <c:v>1416</c:v>
                </c:pt>
                <c:pt idx="1018">
                  <c:v>1417</c:v>
                </c:pt>
                <c:pt idx="1019">
                  <c:v>1418</c:v>
                </c:pt>
                <c:pt idx="1020">
                  <c:v>1419</c:v>
                </c:pt>
                <c:pt idx="1021">
                  <c:v>1420</c:v>
                </c:pt>
                <c:pt idx="1022">
                  <c:v>1421</c:v>
                </c:pt>
                <c:pt idx="1023">
                  <c:v>1422</c:v>
                </c:pt>
                <c:pt idx="1024">
                  <c:v>1423</c:v>
                </c:pt>
                <c:pt idx="1025">
                  <c:v>1424</c:v>
                </c:pt>
                <c:pt idx="1026">
                  <c:v>1425</c:v>
                </c:pt>
                <c:pt idx="1027">
                  <c:v>1426</c:v>
                </c:pt>
                <c:pt idx="1028">
                  <c:v>1427</c:v>
                </c:pt>
                <c:pt idx="1029">
                  <c:v>1428</c:v>
                </c:pt>
                <c:pt idx="1030">
                  <c:v>1429</c:v>
                </c:pt>
                <c:pt idx="1031">
                  <c:v>1430</c:v>
                </c:pt>
                <c:pt idx="1032">
                  <c:v>1431</c:v>
                </c:pt>
                <c:pt idx="1033">
                  <c:v>1432</c:v>
                </c:pt>
                <c:pt idx="1034">
                  <c:v>1433</c:v>
                </c:pt>
                <c:pt idx="1035">
                  <c:v>1434</c:v>
                </c:pt>
                <c:pt idx="1036">
                  <c:v>1435</c:v>
                </c:pt>
                <c:pt idx="1037">
                  <c:v>1436</c:v>
                </c:pt>
                <c:pt idx="1038">
                  <c:v>1437</c:v>
                </c:pt>
                <c:pt idx="1039">
                  <c:v>1438</c:v>
                </c:pt>
                <c:pt idx="1040">
                  <c:v>1439</c:v>
                </c:pt>
                <c:pt idx="1041">
                  <c:v>1440</c:v>
                </c:pt>
                <c:pt idx="1042">
                  <c:v>1441</c:v>
                </c:pt>
                <c:pt idx="1043">
                  <c:v>1442</c:v>
                </c:pt>
                <c:pt idx="1044">
                  <c:v>1443</c:v>
                </c:pt>
                <c:pt idx="1045">
                  <c:v>1444</c:v>
                </c:pt>
                <c:pt idx="1046">
                  <c:v>1445</c:v>
                </c:pt>
                <c:pt idx="1047">
                  <c:v>1446</c:v>
                </c:pt>
                <c:pt idx="1048">
                  <c:v>1447</c:v>
                </c:pt>
                <c:pt idx="1049">
                  <c:v>1448</c:v>
                </c:pt>
                <c:pt idx="1050">
                  <c:v>1449</c:v>
                </c:pt>
                <c:pt idx="1051">
                  <c:v>1450</c:v>
                </c:pt>
                <c:pt idx="1052">
                  <c:v>1451</c:v>
                </c:pt>
                <c:pt idx="1053">
                  <c:v>1452</c:v>
                </c:pt>
                <c:pt idx="1054">
                  <c:v>1453</c:v>
                </c:pt>
                <c:pt idx="1055">
                  <c:v>1454</c:v>
                </c:pt>
                <c:pt idx="1056">
                  <c:v>1455</c:v>
                </c:pt>
                <c:pt idx="1057">
                  <c:v>1456</c:v>
                </c:pt>
                <c:pt idx="1058">
                  <c:v>1457</c:v>
                </c:pt>
                <c:pt idx="1059">
                  <c:v>1458</c:v>
                </c:pt>
                <c:pt idx="1060">
                  <c:v>1459</c:v>
                </c:pt>
                <c:pt idx="1061">
                  <c:v>1460</c:v>
                </c:pt>
                <c:pt idx="1062">
                  <c:v>1461</c:v>
                </c:pt>
                <c:pt idx="1063">
                  <c:v>1462</c:v>
                </c:pt>
                <c:pt idx="1064">
                  <c:v>1463</c:v>
                </c:pt>
                <c:pt idx="1065">
                  <c:v>1464</c:v>
                </c:pt>
                <c:pt idx="1066">
                  <c:v>1465</c:v>
                </c:pt>
                <c:pt idx="1067">
                  <c:v>1466</c:v>
                </c:pt>
                <c:pt idx="1068">
                  <c:v>1467</c:v>
                </c:pt>
                <c:pt idx="1069">
                  <c:v>1468</c:v>
                </c:pt>
                <c:pt idx="1070">
                  <c:v>1469</c:v>
                </c:pt>
                <c:pt idx="1071">
                  <c:v>1470</c:v>
                </c:pt>
                <c:pt idx="1072">
                  <c:v>1471</c:v>
                </c:pt>
                <c:pt idx="1073">
                  <c:v>1472</c:v>
                </c:pt>
                <c:pt idx="1074">
                  <c:v>1473</c:v>
                </c:pt>
                <c:pt idx="1075">
                  <c:v>1474</c:v>
                </c:pt>
                <c:pt idx="1076">
                  <c:v>1475</c:v>
                </c:pt>
                <c:pt idx="1077">
                  <c:v>1476</c:v>
                </c:pt>
                <c:pt idx="1078">
                  <c:v>1477</c:v>
                </c:pt>
                <c:pt idx="1079">
                  <c:v>1478</c:v>
                </c:pt>
                <c:pt idx="1080">
                  <c:v>1479</c:v>
                </c:pt>
                <c:pt idx="1081">
                  <c:v>1480</c:v>
                </c:pt>
                <c:pt idx="1082">
                  <c:v>1481</c:v>
                </c:pt>
                <c:pt idx="1083">
                  <c:v>1482</c:v>
                </c:pt>
                <c:pt idx="1084">
                  <c:v>1483</c:v>
                </c:pt>
                <c:pt idx="1085">
                  <c:v>1484</c:v>
                </c:pt>
                <c:pt idx="1086">
                  <c:v>1485</c:v>
                </c:pt>
                <c:pt idx="1087">
                  <c:v>1486</c:v>
                </c:pt>
                <c:pt idx="1088">
                  <c:v>1487</c:v>
                </c:pt>
                <c:pt idx="1089">
                  <c:v>1488</c:v>
                </c:pt>
                <c:pt idx="1090">
                  <c:v>1489</c:v>
                </c:pt>
                <c:pt idx="1091">
                  <c:v>1490</c:v>
                </c:pt>
                <c:pt idx="1092">
                  <c:v>1491</c:v>
                </c:pt>
                <c:pt idx="1093">
                  <c:v>1492</c:v>
                </c:pt>
                <c:pt idx="1094">
                  <c:v>1493</c:v>
                </c:pt>
                <c:pt idx="1095">
                  <c:v>1494</c:v>
                </c:pt>
                <c:pt idx="1096">
                  <c:v>1495</c:v>
                </c:pt>
                <c:pt idx="1097">
                  <c:v>1496</c:v>
                </c:pt>
                <c:pt idx="1098">
                  <c:v>1497</c:v>
                </c:pt>
                <c:pt idx="1099">
                  <c:v>1498</c:v>
                </c:pt>
                <c:pt idx="1100">
                  <c:v>1499</c:v>
                </c:pt>
                <c:pt idx="1101">
                  <c:v>1500</c:v>
                </c:pt>
                <c:pt idx="1102">
                  <c:v>1501</c:v>
                </c:pt>
                <c:pt idx="1103">
                  <c:v>1502</c:v>
                </c:pt>
                <c:pt idx="1104">
                  <c:v>1503</c:v>
                </c:pt>
                <c:pt idx="1105">
                  <c:v>1504</c:v>
                </c:pt>
                <c:pt idx="1106">
                  <c:v>1505</c:v>
                </c:pt>
                <c:pt idx="1107">
                  <c:v>1506</c:v>
                </c:pt>
                <c:pt idx="1108">
                  <c:v>1507</c:v>
                </c:pt>
                <c:pt idx="1109">
                  <c:v>1508</c:v>
                </c:pt>
                <c:pt idx="1110">
                  <c:v>1509</c:v>
                </c:pt>
                <c:pt idx="1111">
                  <c:v>1510</c:v>
                </c:pt>
                <c:pt idx="1112">
                  <c:v>1511</c:v>
                </c:pt>
                <c:pt idx="1113">
                  <c:v>1512</c:v>
                </c:pt>
                <c:pt idx="1114">
                  <c:v>1513</c:v>
                </c:pt>
                <c:pt idx="1115">
                  <c:v>1514</c:v>
                </c:pt>
                <c:pt idx="1116">
                  <c:v>1515</c:v>
                </c:pt>
                <c:pt idx="1117">
                  <c:v>1516</c:v>
                </c:pt>
                <c:pt idx="1118">
                  <c:v>1517</c:v>
                </c:pt>
                <c:pt idx="1119">
                  <c:v>1518</c:v>
                </c:pt>
                <c:pt idx="1120">
                  <c:v>1519</c:v>
                </c:pt>
                <c:pt idx="1121">
                  <c:v>1520</c:v>
                </c:pt>
                <c:pt idx="1122">
                  <c:v>1521</c:v>
                </c:pt>
                <c:pt idx="1123">
                  <c:v>1522</c:v>
                </c:pt>
                <c:pt idx="1124">
                  <c:v>1523</c:v>
                </c:pt>
                <c:pt idx="1125">
                  <c:v>1524</c:v>
                </c:pt>
                <c:pt idx="1126">
                  <c:v>1525</c:v>
                </c:pt>
                <c:pt idx="1127">
                  <c:v>1526</c:v>
                </c:pt>
                <c:pt idx="1128">
                  <c:v>1527</c:v>
                </c:pt>
                <c:pt idx="1129">
                  <c:v>1528</c:v>
                </c:pt>
                <c:pt idx="1130">
                  <c:v>1529</c:v>
                </c:pt>
                <c:pt idx="1131">
                  <c:v>1530</c:v>
                </c:pt>
                <c:pt idx="1132">
                  <c:v>1531</c:v>
                </c:pt>
                <c:pt idx="1133">
                  <c:v>1532</c:v>
                </c:pt>
                <c:pt idx="1134">
                  <c:v>1533</c:v>
                </c:pt>
                <c:pt idx="1135">
                  <c:v>1534</c:v>
                </c:pt>
                <c:pt idx="1136">
                  <c:v>1535</c:v>
                </c:pt>
                <c:pt idx="1137">
                  <c:v>1536</c:v>
                </c:pt>
                <c:pt idx="1138">
                  <c:v>1537</c:v>
                </c:pt>
                <c:pt idx="1139">
                  <c:v>1538</c:v>
                </c:pt>
                <c:pt idx="1140">
                  <c:v>1539</c:v>
                </c:pt>
                <c:pt idx="1141">
                  <c:v>1540</c:v>
                </c:pt>
                <c:pt idx="1142">
                  <c:v>1541</c:v>
                </c:pt>
                <c:pt idx="1143">
                  <c:v>1542</c:v>
                </c:pt>
                <c:pt idx="1144">
                  <c:v>1543</c:v>
                </c:pt>
                <c:pt idx="1145">
                  <c:v>1544</c:v>
                </c:pt>
                <c:pt idx="1146">
                  <c:v>1545</c:v>
                </c:pt>
                <c:pt idx="1147">
                  <c:v>1546</c:v>
                </c:pt>
                <c:pt idx="1148">
                  <c:v>1547</c:v>
                </c:pt>
                <c:pt idx="1149">
                  <c:v>1548</c:v>
                </c:pt>
                <c:pt idx="1150">
                  <c:v>1549</c:v>
                </c:pt>
                <c:pt idx="1151">
                  <c:v>1550</c:v>
                </c:pt>
                <c:pt idx="1152">
                  <c:v>1551</c:v>
                </c:pt>
                <c:pt idx="1153">
                  <c:v>1552</c:v>
                </c:pt>
                <c:pt idx="1154">
                  <c:v>1553</c:v>
                </c:pt>
                <c:pt idx="1155">
                  <c:v>1554</c:v>
                </c:pt>
                <c:pt idx="1156">
                  <c:v>1555</c:v>
                </c:pt>
                <c:pt idx="1157">
                  <c:v>1556</c:v>
                </c:pt>
                <c:pt idx="1158">
                  <c:v>1557</c:v>
                </c:pt>
                <c:pt idx="1159">
                  <c:v>1558</c:v>
                </c:pt>
                <c:pt idx="1160">
                  <c:v>1559</c:v>
                </c:pt>
                <c:pt idx="1161">
                  <c:v>1560</c:v>
                </c:pt>
                <c:pt idx="1162">
                  <c:v>1561</c:v>
                </c:pt>
                <c:pt idx="1163">
                  <c:v>1562</c:v>
                </c:pt>
                <c:pt idx="1164">
                  <c:v>1563</c:v>
                </c:pt>
                <c:pt idx="1165">
                  <c:v>1564</c:v>
                </c:pt>
                <c:pt idx="1166">
                  <c:v>1565</c:v>
                </c:pt>
                <c:pt idx="1167">
                  <c:v>1566</c:v>
                </c:pt>
                <c:pt idx="1168">
                  <c:v>1567</c:v>
                </c:pt>
                <c:pt idx="1169">
                  <c:v>1568</c:v>
                </c:pt>
                <c:pt idx="1170">
                  <c:v>1569</c:v>
                </c:pt>
                <c:pt idx="1171">
                  <c:v>1570</c:v>
                </c:pt>
                <c:pt idx="1172">
                  <c:v>1571</c:v>
                </c:pt>
                <c:pt idx="1173">
                  <c:v>1572</c:v>
                </c:pt>
                <c:pt idx="1174">
                  <c:v>1573</c:v>
                </c:pt>
                <c:pt idx="1175">
                  <c:v>1574</c:v>
                </c:pt>
                <c:pt idx="1176">
                  <c:v>1575</c:v>
                </c:pt>
                <c:pt idx="1177">
                  <c:v>1576</c:v>
                </c:pt>
                <c:pt idx="1178">
                  <c:v>1577</c:v>
                </c:pt>
                <c:pt idx="1179">
                  <c:v>1578</c:v>
                </c:pt>
                <c:pt idx="1180">
                  <c:v>1579</c:v>
                </c:pt>
                <c:pt idx="1181">
                  <c:v>1580</c:v>
                </c:pt>
                <c:pt idx="1182">
                  <c:v>1581</c:v>
                </c:pt>
                <c:pt idx="1183">
                  <c:v>1582</c:v>
                </c:pt>
                <c:pt idx="1184">
                  <c:v>1583</c:v>
                </c:pt>
                <c:pt idx="1185">
                  <c:v>1584</c:v>
                </c:pt>
                <c:pt idx="1186">
                  <c:v>1585</c:v>
                </c:pt>
                <c:pt idx="1187">
                  <c:v>1586</c:v>
                </c:pt>
                <c:pt idx="1188">
                  <c:v>1587</c:v>
                </c:pt>
                <c:pt idx="1189">
                  <c:v>1588</c:v>
                </c:pt>
                <c:pt idx="1190">
                  <c:v>1589</c:v>
                </c:pt>
                <c:pt idx="1191">
                  <c:v>1590</c:v>
                </c:pt>
                <c:pt idx="1192">
                  <c:v>1591</c:v>
                </c:pt>
                <c:pt idx="1193">
                  <c:v>1592</c:v>
                </c:pt>
                <c:pt idx="1194">
                  <c:v>1593</c:v>
                </c:pt>
                <c:pt idx="1195">
                  <c:v>1594</c:v>
                </c:pt>
                <c:pt idx="1196">
                  <c:v>1595</c:v>
                </c:pt>
                <c:pt idx="1197">
                  <c:v>1596</c:v>
                </c:pt>
                <c:pt idx="1198">
                  <c:v>1597</c:v>
                </c:pt>
                <c:pt idx="1199">
                  <c:v>1598</c:v>
                </c:pt>
                <c:pt idx="1200">
                  <c:v>1599</c:v>
                </c:pt>
                <c:pt idx="1201">
                  <c:v>1600</c:v>
                </c:pt>
                <c:pt idx="1202">
                  <c:v>1601</c:v>
                </c:pt>
                <c:pt idx="1203">
                  <c:v>1602</c:v>
                </c:pt>
                <c:pt idx="1204">
                  <c:v>1603</c:v>
                </c:pt>
                <c:pt idx="1205">
                  <c:v>1604</c:v>
                </c:pt>
                <c:pt idx="1206">
                  <c:v>1605</c:v>
                </c:pt>
                <c:pt idx="1207">
                  <c:v>1606</c:v>
                </c:pt>
                <c:pt idx="1208">
                  <c:v>1607</c:v>
                </c:pt>
                <c:pt idx="1209">
                  <c:v>1608</c:v>
                </c:pt>
                <c:pt idx="1210">
                  <c:v>1609</c:v>
                </c:pt>
                <c:pt idx="1211">
                  <c:v>1610</c:v>
                </c:pt>
                <c:pt idx="1212">
                  <c:v>1611</c:v>
                </c:pt>
                <c:pt idx="1213">
                  <c:v>1612</c:v>
                </c:pt>
                <c:pt idx="1214">
                  <c:v>1613</c:v>
                </c:pt>
                <c:pt idx="1215">
                  <c:v>1614</c:v>
                </c:pt>
                <c:pt idx="1216">
                  <c:v>1615</c:v>
                </c:pt>
                <c:pt idx="1217">
                  <c:v>1616</c:v>
                </c:pt>
                <c:pt idx="1218">
                  <c:v>1617</c:v>
                </c:pt>
                <c:pt idx="1219">
                  <c:v>1618</c:v>
                </c:pt>
                <c:pt idx="1220">
                  <c:v>1619</c:v>
                </c:pt>
                <c:pt idx="1221">
                  <c:v>1620</c:v>
                </c:pt>
                <c:pt idx="1222">
                  <c:v>1621</c:v>
                </c:pt>
                <c:pt idx="1223">
                  <c:v>1622</c:v>
                </c:pt>
                <c:pt idx="1224">
                  <c:v>1623</c:v>
                </c:pt>
                <c:pt idx="1225">
                  <c:v>1624</c:v>
                </c:pt>
                <c:pt idx="1226">
                  <c:v>1625</c:v>
                </c:pt>
                <c:pt idx="1227">
                  <c:v>1626</c:v>
                </c:pt>
                <c:pt idx="1228">
                  <c:v>1627</c:v>
                </c:pt>
                <c:pt idx="1229">
                  <c:v>1628</c:v>
                </c:pt>
                <c:pt idx="1230">
                  <c:v>1629</c:v>
                </c:pt>
                <c:pt idx="1231">
                  <c:v>1630</c:v>
                </c:pt>
                <c:pt idx="1232">
                  <c:v>1631</c:v>
                </c:pt>
                <c:pt idx="1233">
                  <c:v>1632</c:v>
                </c:pt>
                <c:pt idx="1234">
                  <c:v>1633</c:v>
                </c:pt>
                <c:pt idx="1235">
                  <c:v>1634</c:v>
                </c:pt>
                <c:pt idx="1236">
                  <c:v>1635</c:v>
                </c:pt>
                <c:pt idx="1237">
                  <c:v>1636</c:v>
                </c:pt>
                <c:pt idx="1238">
                  <c:v>1637</c:v>
                </c:pt>
                <c:pt idx="1239">
                  <c:v>1638</c:v>
                </c:pt>
                <c:pt idx="1240">
                  <c:v>1639</c:v>
                </c:pt>
                <c:pt idx="1241">
                  <c:v>1640</c:v>
                </c:pt>
                <c:pt idx="1242">
                  <c:v>1641</c:v>
                </c:pt>
                <c:pt idx="1243">
                  <c:v>1642</c:v>
                </c:pt>
                <c:pt idx="1244">
                  <c:v>1643</c:v>
                </c:pt>
                <c:pt idx="1245">
                  <c:v>1644</c:v>
                </c:pt>
                <c:pt idx="1246">
                  <c:v>1645</c:v>
                </c:pt>
                <c:pt idx="1247">
                  <c:v>1646</c:v>
                </c:pt>
                <c:pt idx="1248">
                  <c:v>1647</c:v>
                </c:pt>
                <c:pt idx="1249">
                  <c:v>1648</c:v>
                </c:pt>
                <c:pt idx="1250">
                  <c:v>1649</c:v>
                </c:pt>
                <c:pt idx="1251">
                  <c:v>1650</c:v>
                </c:pt>
                <c:pt idx="1252">
                  <c:v>1651</c:v>
                </c:pt>
                <c:pt idx="1253">
                  <c:v>1652</c:v>
                </c:pt>
                <c:pt idx="1254">
                  <c:v>1653</c:v>
                </c:pt>
                <c:pt idx="1255">
                  <c:v>1654</c:v>
                </c:pt>
                <c:pt idx="1256">
                  <c:v>1655</c:v>
                </c:pt>
                <c:pt idx="1257">
                  <c:v>1656</c:v>
                </c:pt>
                <c:pt idx="1258">
                  <c:v>1657</c:v>
                </c:pt>
                <c:pt idx="1259">
                  <c:v>1658</c:v>
                </c:pt>
                <c:pt idx="1260">
                  <c:v>1659</c:v>
                </c:pt>
                <c:pt idx="1261">
                  <c:v>1660</c:v>
                </c:pt>
                <c:pt idx="1262">
                  <c:v>1661</c:v>
                </c:pt>
                <c:pt idx="1263">
                  <c:v>1662</c:v>
                </c:pt>
                <c:pt idx="1264">
                  <c:v>1663</c:v>
                </c:pt>
                <c:pt idx="1265">
                  <c:v>1664</c:v>
                </c:pt>
                <c:pt idx="1266">
                  <c:v>1665</c:v>
                </c:pt>
                <c:pt idx="1267">
                  <c:v>1666</c:v>
                </c:pt>
                <c:pt idx="1268">
                  <c:v>1667</c:v>
                </c:pt>
                <c:pt idx="1269">
                  <c:v>1668</c:v>
                </c:pt>
                <c:pt idx="1270">
                  <c:v>1669</c:v>
                </c:pt>
                <c:pt idx="1271">
                  <c:v>1670</c:v>
                </c:pt>
                <c:pt idx="1272">
                  <c:v>1671</c:v>
                </c:pt>
                <c:pt idx="1273">
                  <c:v>1672</c:v>
                </c:pt>
                <c:pt idx="1274">
                  <c:v>1673</c:v>
                </c:pt>
                <c:pt idx="1275">
                  <c:v>1674</c:v>
                </c:pt>
                <c:pt idx="1276">
                  <c:v>1675</c:v>
                </c:pt>
                <c:pt idx="1277">
                  <c:v>1676</c:v>
                </c:pt>
                <c:pt idx="1278">
                  <c:v>1677</c:v>
                </c:pt>
                <c:pt idx="1279">
                  <c:v>1678</c:v>
                </c:pt>
                <c:pt idx="1280">
                  <c:v>1679</c:v>
                </c:pt>
                <c:pt idx="1281">
                  <c:v>1680</c:v>
                </c:pt>
                <c:pt idx="1282">
                  <c:v>1681</c:v>
                </c:pt>
                <c:pt idx="1283">
                  <c:v>1682</c:v>
                </c:pt>
                <c:pt idx="1284">
                  <c:v>1683</c:v>
                </c:pt>
                <c:pt idx="1285">
                  <c:v>1684</c:v>
                </c:pt>
                <c:pt idx="1286">
                  <c:v>1685</c:v>
                </c:pt>
                <c:pt idx="1287">
                  <c:v>1686</c:v>
                </c:pt>
                <c:pt idx="1288">
                  <c:v>1687</c:v>
                </c:pt>
                <c:pt idx="1289">
                  <c:v>1688</c:v>
                </c:pt>
                <c:pt idx="1290">
                  <c:v>1689</c:v>
                </c:pt>
                <c:pt idx="1291">
                  <c:v>1690</c:v>
                </c:pt>
                <c:pt idx="1292">
                  <c:v>1691</c:v>
                </c:pt>
                <c:pt idx="1293">
                  <c:v>1692</c:v>
                </c:pt>
                <c:pt idx="1294">
                  <c:v>1693</c:v>
                </c:pt>
                <c:pt idx="1295">
                  <c:v>1694</c:v>
                </c:pt>
                <c:pt idx="1296">
                  <c:v>1695</c:v>
                </c:pt>
                <c:pt idx="1297">
                  <c:v>1696</c:v>
                </c:pt>
                <c:pt idx="1298">
                  <c:v>1697</c:v>
                </c:pt>
                <c:pt idx="1299">
                  <c:v>1698</c:v>
                </c:pt>
                <c:pt idx="1300">
                  <c:v>1699</c:v>
                </c:pt>
                <c:pt idx="1301">
                  <c:v>1700</c:v>
                </c:pt>
                <c:pt idx="1302">
                  <c:v>1701</c:v>
                </c:pt>
                <c:pt idx="1303">
                  <c:v>1702</c:v>
                </c:pt>
                <c:pt idx="1304">
                  <c:v>1703</c:v>
                </c:pt>
                <c:pt idx="1305">
                  <c:v>1704</c:v>
                </c:pt>
                <c:pt idx="1306">
                  <c:v>1705</c:v>
                </c:pt>
                <c:pt idx="1307">
                  <c:v>1706</c:v>
                </c:pt>
                <c:pt idx="1308">
                  <c:v>1707</c:v>
                </c:pt>
                <c:pt idx="1309">
                  <c:v>1708</c:v>
                </c:pt>
                <c:pt idx="1310">
                  <c:v>1709</c:v>
                </c:pt>
                <c:pt idx="1311">
                  <c:v>1710</c:v>
                </c:pt>
                <c:pt idx="1312">
                  <c:v>1711</c:v>
                </c:pt>
                <c:pt idx="1313">
                  <c:v>1712</c:v>
                </c:pt>
                <c:pt idx="1314">
                  <c:v>1713</c:v>
                </c:pt>
                <c:pt idx="1315">
                  <c:v>1714</c:v>
                </c:pt>
                <c:pt idx="1316">
                  <c:v>1715</c:v>
                </c:pt>
                <c:pt idx="1317">
                  <c:v>1716</c:v>
                </c:pt>
                <c:pt idx="1318">
                  <c:v>1717</c:v>
                </c:pt>
                <c:pt idx="1319">
                  <c:v>1718</c:v>
                </c:pt>
                <c:pt idx="1320">
                  <c:v>1719</c:v>
                </c:pt>
                <c:pt idx="1321">
                  <c:v>1720</c:v>
                </c:pt>
                <c:pt idx="1322">
                  <c:v>1721</c:v>
                </c:pt>
                <c:pt idx="1323">
                  <c:v>1722</c:v>
                </c:pt>
                <c:pt idx="1324">
                  <c:v>1723</c:v>
                </c:pt>
                <c:pt idx="1325">
                  <c:v>1724</c:v>
                </c:pt>
                <c:pt idx="1326">
                  <c:v>1725</c:v>
                </c:pt>
                <c:pt idx="1327">
                  <c:v>1726</c:v>
                </c:pt>
                <c:pt idx="1328">
                  <c:v>1727</c:v>
                </c:pt>
                <c:pt idx="1329">
                  <c:v>1728</c:v>
                </c:pt>
                <c:pt idx="1330">
                  <c:v>1729</c:v>
                </c:pt>
                <c:pt idx="1331">
                  <c:v>1730</c:v>
                </c:pt>
                <c:pt idx="1332">
                  <c:v>1731</c:v>
                </c:pt>
                <c:pt idx="1333">
                  <c:v>1732</c:v>
                </c:pt>
                <c:pt idx="1334">
                  <c:v>1733</c:v>
                </c:pt>
                <c:pt idx="1335">
                  <c:v>1734</c:v>
                </c:pt>
                <c:pt idx="1336">
                  <c:v>1735</c:v>
                </c:pt>
                <c:pt idx="1337">
                  <c:v>1736</c:v>
                </c:pt>
                <c:pt idx="1338">
                  <c:v>1737</c:v>
                </c:pt>
                <c:pt idx="1339">
                  <c:v>1738</c:v>
                </c:pt>
                <c:pt idx="1340">
                  <c:v>1739</c:v>
                </c:pt>
                <c:pt idx="1341">
                  <c:v>1740</c:v>
                </c:pt>
                <c:pt idx="1342">
                  <c:v>1741</c:v>
                </c:pt>
                <c:pt idx="1343">
                  <c:v>1742</c:v>
                </c:pt>
                <c:pt idx="1344">
                  <c:v>1743</c:v>
                </c:pt>
                <c:pt idx="1345">
                  <c:v>1744</c:v>
                </c:pt>
                <c:pt idx="1346">
                  <c:v>1745</c:v>
                </c:pt>
                <c:pt idx="1347">
                  <c:v>1746</c:v>
                </c:pt>
                <c:pt idx="1348">
                  <c:v>1747</c:v>
                </c:pt>
                <c:pt idx="1349">
                  <c:v>1748</c:v>
                </c:pt>
                <c:pt idx="1350">
                  <c:v>1749</c:v>
                </c:pt>
                <c:pt idx="1351">
                  <c:v>1750</c:v>
                </c:pt>
                <c:pt idx="1352">
                  <c:v>1751</c:v>
                </c:pt>
                <c:pt idx="1353">
                  <c:v>1752</c:v>
                </c:pt>
                <c:pt idx="1354">
                  <c:v>1753</c:v>
                </c:pt>
                <c:pt idx="1355">
                  <c:v>1754</c:v>
                </c:pt>
                <c:pt idx="1356">
                  <c:v>1755</c:v>
                </c:pt>
                <c:pt idx="1357">
                  <c:v>1756</c:v>
                </c:pt>
                <c:pt idx="1358">
                  <c:v>1757</c:v>
                </c:pt>
                <c:pt idx="1359">
                  <c:v>1758</c:v>
                </c:pt>
                <c:pt idx="1360">
                  <c:v>1759</c:v>
                </c:pt>
                <c:pt idx="1361">
                  <c:v>1760</c:v>
                </c:pt>
                <c:pt idx="1362">
                  <c:v>1761</c:v>
                </c:pt>
                <c:pt idx="1363">
                  <c:v>1762</c:v>
                </c:pt>
                <c:pt idx="1364">
                  <c:v>1763</c:v>
                </c:pt>
                <c:pt idx="1365">
                  <c:v>1764</c:v>
                </c:pt>
                <c:pt idx="1366">
                  <c:v>1765</c:v>
                </c:pt>
                <c:pt idx="1367">
                  <c:v>1766</c:v>
                </c:pt>
                <c:pt idx="1368">
                  <c:v>1767</c:v>
                </c:pt>
                <c:pt idx="1369">
                  <c:v>1768</c:v>
                </c:pt>
                <c:pt idx="1370">
                  <c:v>1769</c:v>
                </c:pt>
                <c:pt idx="1371">
                  <c:v>1770</c:v>
                </c:pt>
                <c:pt idx="1372">
                  <c:v>1771</c:v>
                </c:pt>
                <c:pt idx="1373">
                  <c:v>1772</c:v>
                </c:pt>
                <c:pt idx="1374">
                  <c:v>1773</c:v>
                </c:pt>
                <c:pt idx="1375">
                  <c:v>1774</c:v>
                </c:pt>
                <c:pt idx="1376">
                  <c:v>1775</c:v>
                </c:pt>
                <c:pt idx="1377">
                  <c:v>1776</c:v>
                </c:pt>
                <c:pt idx="1378">
                  <c:v>1777</c:v>
                </c:pt>
                <c:pt idx="1379">
                  <c:v>1778</c:v>
                </c:pt>
                <c:pt idx="1380">
                  <c:v>1779</c:v>
                </c:pt>
                <c:pt idx="1381">
                  <c:v>1780</c:v>
                </c:pt>
                <c:pt idx="1382">
                  <c:v>1781</c:v>
                </c:pt>
                <c:pt idx="1383">
                  <c:v>1782</c:v>
                </c:pt>
                <c:pt idx="1384">
                  <c:v>1783</c:v>
                </c:pt>
                <c:pt idx="1385">
                  <c:v>1784</c:v>
                </c:pt>
                <c:pt idx="1386">
                  <c:v>1785</c:v>
                </c:pt>
                <c:pt idx="1387">
                  <c:v>1786</c:v>
                </c:pt>
                <c:pt idx="1388">
                  <c:v>1787</c:v>
                </c:pt>
                <c:pt idx="1389">
                  <c:v>1788</c:v>
                </c:pt>
                <c:pt idx="1390">
                  <c:v>1789</c:v>
                </c:pt>
                <c:pt idx="1391">
                  <c:v>1790</c:v>
                </c:pt>
                <c:pt idx="1392">
                  <c:v>1791</c:v>
                </c:pt>
                <c:pt idx="1393">
                  <c:v>1792</c:v>
                </c:pt>
                <c:pt idx="1394">
                  <c:v>1793</c:v>
                </c:pt>
                <c:pt idx="1395">
                  <c:v>1794</c:v>
                </c:pt>
                <c:pt idx="1396">
                  <c:v>1795</c:v>
                </c:pt>
                <c:pt idx="1397">
                  <c:v>1796</c:v>
                </c:pt>
                <c:pt idx="1398">
                  <c:v>1797</c:v>
                </c:pt>
                <c:pt idx="1399">
                  <c:v>1798</c:v>
                </c:pt>
                <c:pt idx="1400">
                  <c:v>1799</c:v>
                </c:pt>
                <c:pt idx="1401">
                  <c:v>1800</c:v>
                </c:pt>
                <c:pt idx="1402">
                  <c:v>1801</c:v>
                </c:pt>
                <c:pt idx="1403">
                  <c:v>1801</c:v>
                </c:pt>
                <c:pt idx="1404">
                  <c:v>1802</c:v>
                </c:pt>
                <c:pt idx="1405">
                  <c:v>1803</c:v>
                </c:pt>
                <c:pt idx="1406">
                  <c:v>1804</c:v>
                </c:pt>
                <c:pt idx="1407">
                  <c:v>1805</c:v>
                </c:pt>
                <c:pt idx="1408">
                  <c:v>1806</c:v>
                </c:pt>
                <c:pt idx="1409">
                  <c:v>1807</c:v>
                </c:pt>
                <c:pt idx="1410">
                  <c:v>1808</c:v>
                </c:pt>
                <c:pt idx="1411">
                  <c:v>1809</c:v>
                </c:pt>
                <c:pt idx="1412">
                  <c:v>1810</c:v>
                </c:pt>
                <c:pt idx="1413">
                  <c:v>1811</c:v>
                </c:pt>
                <c:pt idx="1414">
                  <c:v>1812</c:v>
                </c:pt>
                <c:pt idx="1415">
                  <c:v>1813</c:v>
                </c:pt>
                <c:pt idx="1416">
                  <c:v>1814</c:v>
                </c:pt>
                <c:pt idx="1417">
                  <c:v>1815</c:v>
                </c:pt>
                <c:pt idx="1418">
                  <c:v>1816</c:v>
                </c:pt>
                <c:pt idx="1419">
                  <c:v>1817</c:v>
                </c:pt>
                <c:pt idx="1420">
                  <c:v>1818</c:v>
                </c:pt>
                <c:pt idx="1421">
                  <c:v>1819</c:v>
                </c:pt>
                <c:pt idx="1422">
                  <c:v>1820</c:v>
                </c:pt>
                <c:pt idx="1423">
                  <c:v>1821</c:v>
                </c:pt>
                <c:pt idx="1424">
                  <c:v>1822</c:v>
                </c:pt>
                <c:pt idx="1425">
                  <c:v>1823</c:v>
                </c:pt>
                <c:pt idx="1426">
                  <c:v>1824</c:v>
                </c:pt>
                <c:pt idx="1427">
                  <c:v>1825</c:v>
                </c:pt>
                <c:pt idx="1428">
                  <c:v>1826</c:v>
                </c:pt>
                <c:pt idx="1429">
                  <c:v>1827</c:v>
                </c:pt>
                <c:pt idx="1430">
                  <c:v>1828</c:v>
                </c:pt>
                <c:pt idx="1431">
                  <c:v>1829</c:v>
                </c:pt>
                <c:pt idx="1432">
                  <c:v>1830</c:v>
                </c:pt>
                <c:pt idx="1433">
                  <c:v>1831</c:v>
                </c:pt>
                <c:pt idx="1434">
                  <c:v>1832</c:v>
                </c:pt>
                <c:pt idx="1435">
                  <c:v>1833</c:v>
                </c:pt>
                <c:pt idx="1436">
                  <c:v>1834</c:v>
                </c:pt>
                <c:pt idx="1437">
                  <c:v>1835</c:v>
                </c:pt>
                <c:pt idx="1438">
                  <c:v>1836</c:v>
                </c:pt>
                <c:pt idx="1439">
                  <c:v>1837</c:v>
                </c:pt>
                <c:pt idx="1440">
                  <c:v>1838</c:v>
                </c:pt>
                <c:pt idx="1441">
                  <c:v>1839</c:v>
                </c:pt>
                <c:pt idx="1442">
                  <c:v>1840</c:v>
                </c:pt>
                <c:pt idx="1443">
                  <c:v>1841</c:v>
                </c:pt>
                <c:pt idx="1444">
                  <c:v>1842</c:v>
                </c:pt>
                <c:pt idx="1445">
                  <c:v>1843</c:v>
                </c:pt>
                <c:pt idx="1446">
                  <c:v>1844</c:v>
                </c:pt>
                <c:pt idx="1447">
                  <c:v>1845</c:v>
                </c:pt>
                <c:pt idx="1448">
                  <c:v>1846</c:v>
                </c:pt>
                <c:pt idx="1449">
                  <c:v>1847</c:v>
                </c:pt>
                <c:pt idx="1450">
                  <c:v>1848</c:v>
                </c:pt>
                <c:pt idx="1451">
                  <c:v>1849</c:v>
                </c:pt>
                <c:pt idx="1452">
                  <c:v>1850</c:v>
                </c:pt>
                <c:pt idx="1453">
                  <c:v>1851</c:v>
                </c:pt>
                <c:pt idx="1454">
                  <c:v>1852</c:v>
                </c:pt>
                <c:pt idx="1455">
                  <c:v>1853</c:v>
                </c:pt>
                <c:pt idx="1456">
                  <c:v>1854</c:v>
                </c:pt>
                <c:pt idx="1457">
                  <c:v>1855</c:v>
                </c:pt>
                <c:pt idx="1458">
                  <c:v>1856</c:v>
                </c:pt>
                <c:pt idx="1459">
                  <c:v>1857</c:v>
                </c:pt>
                <c:pt idx="1460">
                  <c:v>1858</c:v>
                </c:pt>
                <c:pt idx="1461">
                  <c:v>1859</c:v>
                </c:pt>
                <c:pt idx="1462">
                  <c:v>1860</c:v>
                </c:pt>
                <c:pt idx="1463">
                  <c:v>1861</c:v>
                </c:pt>
                <c:pt idx="1464">
                  <c:v>1862</c:v>
                </c:pt>
                <c:pt idx="1465">
                  <c:v>1863</c:v>
                </c:pt>
                <c:pt idx="1466">
                  <c:v>1864</c:v>
                </c:pt>
                <c:pt idx="1467">
                  <c:v>1865</c:v>
                </c:pt>
                <c:pt idx="1468">
                  <c:v>1866</c:v>
                </c:pt>
                <c:pt idx="1469">
                  <c:v>1867</c:v>
                </c:pt>
                <c:pt idx="1470">
                  <c:v>1868</c:v>
                </c:pt>
                <c:pt idx="1471">
                  <c:v>1869</c:v>
                </c:pt>
                <c:pt idx="1472">
                  <c:v>1870</c:v>
                </c:pt>
                <c:pt idx="1473">
                  <c:v>1871</c:v>
                </c:pt>
                <c:pt idx="1474">
                  <c:v>1872</c:v>
                </c:pt>
                <c:pt idx="1475">
                  <c:v>1873</c:v>
                </c:pt>
                <c:pt idx="1476">
                  <c:v>1874</c:v>
                </c:pt>
                <c:pt idx="1477">
                  <c:v>1875</c:v>
                </c:pt>
                <c:pt idx="1478">
                  <c:v>1876</c:v>
                </c:pt>
                <c:pt idx="1479">
                  <c:v>1877</c:v>
                </c:pt>
                <c:pt idx="1480">
                  <c:v>1878</c:v>
                </c:pt>
                <c:pt idx="1481">
                  <c:v>1879</c:v>
                </c:pt>
                <c:pt idx="1482">
                  <c:v>1880</c:v>
                </c:pt>
                <c:pt idx="1483">
                  <c:v>1881</c:v>
                </c:pt>
                <c:pt idx="1484">
                  <c:v>1882</c:v>
                </c:pt>
                <c:pt idx="1485">
                  <c:v>1883</c:v>
                </c:pt>
                <c:pt idx="1486">
                  <c:v>1884</c:v>
                </c:pt>
                <c:pt idx="1487">
                  <c:v>1885</c:v>
                </c:pt>
                <c:pt idx="1488">
                  <c:v>1886</c:v>
                </c:pt>
                <c:pt idx="1489">
                  <c:v>1887</c:v>
                </c:pt>
                <c:pt idx="1490">
                  <c:v>1888</c:v>
                </c:pt>
                <c:pt idx="1491">
                  <c:v>1889</c:v>
                </c:pt>
                <c:pt idx="1492">
                  <c:v>1890</c:v>
                </c:pt>
                <c:pt idx="1493">
                  <c:v>1891</c:v>
                </c:pt>
                <c:pt idx="1494">
                  <c:v>1892</c:v>
                </c:pt>
                <c:pt idx="1495">
                  <c:v>1893</c:v>
                </c:pt>
                <c:pt idx="1496">
                  <c:v>1894</c:v>
                </c:pt>
                <c:pt idx="1497">
                  <c:v>1895</c:v>
                </c:pt>
                <c:pt idx="1498">
                  <c:v>1896</c:v>
                </c:pt>
                <c:pt idx="1499">
                  <c:v>1897</c:v>
                </c:pt>
                <c:pt idx="1500">
                  <c:v>1898</c:v>
                </c:pt>
                <c:pt idx="1501">
                  <c:v>1899</c:v>
                </c:pt>
                <c:pt idx="1502">
                  <c:v>1900</c:v>
                </c:pt>
                <c:pt idx="1503">
                  <c:v>1901</c:v>
                </c:pt>
                <c:pt idx="1504">
                  <c:v>1902</c:v>
                </c:pt>
                <c:pt idx="1505">
                  <c:v>1903</c:v>
                </c:pt>
                <c:pt idx="1506">
                  <c:v>1904</c:v>
                </c:pt>
                <c:pt idx="1507">
                  <c:v>1905</c:v>
                </c:pt>
                <c:pt idx="1508">
                  <c:v>1906</c:v>
                </c:pt>
                <c:pt idx="1509">
                  <c:v>1907</c:v>
                </c:pt>
                <c:pt idx="1510">
                  <c:v>1908</c:v>
                </c:pt>
                <c:pt idx="1511">
                  <c:v>1909</c:v>
                </c:pt>
                <c:pt idx="1512">
                  <c:v>1910</c:v>
                </c:pt>
                <c:pt idx="1513">
                  <c:v>1911</c:v>
                </c:pt>
                <c:pt idx="1514">
                  <c:v>1912</c:v>
                </c:pt>
                <c:pt idx="1515">
                  <c:v>1913</c:v>
                </c:pt>
                <c:pt idx="1516">
                  <c:v>1914</c:v>
                </c:pt>
                <c:pt idx="1517">
                  <c:v>1915</c:v>
                </c:pt>
                <c:pt idx="1518">
                  <c:v>1916</c:v>
                </c:pt>
                <c:pt idx="1519">
                  <c:v>1917</c:v>
                </c:pt>
                <c:pt idx="1520">
                  <c:v>1918</c:v>
                </c:pt>
                <c:pt idx="1521">
                  <c:v>1919</c:v>
                </c:pt>
                <c:pt idx="1522">
                  <c:v>1920</c:v>
                </c:pt>
                <c:pt idx="1523">
                  <c:v>1921</c:v>
                </c:pt>
                <c:pt idx="1524">
                  <c:v>1922</c:v>
                </c:pt>
                <c:pt idx="1525">
                  <c:v>1923</c:v>
                </c:pt>
                <c:pt idx="1526">
                  <c:v>1924</c:v>
                </c:pt>
                <c:pt idx="1527">
                  <c:v>1925</c:v>
                </c:pt>
                <c:pt idx="1528">
                  <c:v>1926</c:v>
                </c:pt>
                <c:pt idx="1529">
                  <c:v>1927</c:v>
                </c:pt>
                <c:pt idx="1530">
                  <c:v>1928</c:v>
                </c:pt>
                <c:pt idx="1531">
                  <c:v>1929</c:v>
                </c:pt>
                <c:pt idx="1532">
                  <c:v>1930</c:v>
                </c:pt>
                <c:pt idx="1533">
                  <c:v>1931</c:v>
                </c:pt>
                <c:pt idx="1534">
                  <c:v>1932</c:v>
                </c:pt>
                <c:pt idx="1535">
                  <c:v>1933</c:v>
                </c:pt>
                <c:pt idx="1536">
                  <c:v>1934</c:v>
                </c:pt>
                <c:pt idx="1537">
                  <c:v>1935</c:v>
                </c:pt>
                <c:pt idx="1538">
                  <c:v>1936</c:v>
                </c:pt>
                <c:pt idx="1539">
                  <c:v>1937</c:v>
                </c:pt>
                <c:pt idx="1540">
                  <c:v>1938</c:v>
                </c:pt>
                <c:pt idx="1541">
                  <c:v>1939</c:v>
                </c:pt>
                <c:pt idx="1542">
                  <c:v>1940</c:v>
                </c:pt>
                <c:pt idx="1543">
                  <c:v>1941</c:v>
                </c:pt>
                <c:pt idx="1544">
                  <c:v>1942</c:v>
                </c:pt>
                <c:pt idx="1545">
                  <c:v>1943</c:v>
                </c:pt>
                <c:pt idx="1546">
                  <c:v>1944</c:v>
                </c:pt>
                <c:pt idx="1547">
                  <c:v>1945</c:v>
                </c:pt>
                <c:pt idx="1548">
                  <c:v>1946</c:v>
                </c:pt>
                <c:pt idx="1549">
                  <c:v>1947</c:v>
                </c:pt>
                <c:pt idx="1550">
                  <c:v>1948</c:v>
                </c:pt>
                <c:pt idx="1551">
                  <c:v>1949</c:v>
                </c:pt>
                <c:pt idx="1552">
                  <c:v>1950</c:v>
                </c:pt>
                <c:pt idx="1553">
                  <c:v>1951</c:v>
                </c:pt>
                <c:pt idx="1554">
                  <c:v>1952</c:v>
                </c:pt>
                <c:pt idx="1555">
                  <c:v>1953</c:v>
                </c:pt>
                <c:pt idx="1556">
                  <c:v>1954</c:v>
                </c:pt>
                <c:pt idx="1557">
                  <c:v>1955</c:v>
                </c:pt>
                <c:pt idx="1558">
                  <c:v>1956</c:v>
                </c:pt>
                <c:pt idx="1559">
                  <c:v>1957</c:v>
                </c:pt>
                <c:pt idx="1560">
                  <c:v>1958</c:v>
                </c:pt>
                <c:pt idx="1561">
                  <c:v>1959</c:v>
                </c:pt>
                <c:pt idx="1562">
                  <c:v>1960</c:v>
                </c:pt>
                <c:pt idx="1563">
                  <c:v>1961</c:v>
                </c:pt>
                <c:pt idx="1564">
                  <c:v>1962</c:v>
                </c:pt>
                <c:pt idx="1565">
                  <c:v>1963</c:v>
                </c:pt>
                <c:pt idx="1566">
                  <c:v>1964</c:v>
                </c:pt>
                <c:pt idx="1567">
                  <c:v>1965</c:v>
                </c:pt>
                <c:pt idx="1568">
                  <c:v>1966</c:v>
                </c:pt>
                <c:pt idx="1569">
                  <c:v>1967</c:v>
                </c:pt>
                <c:pt idx="1570">
                  <c:v>1968</c:v>
                </c:pt>
                <c:pt idx="1571">
                  <c:v>1969</c:v>
                </c:pt>
                <c:pt idx="1572">
                  <c:v>1970</c:v>
                </c:pt>
                <c:pt idx="1573">
                  <c:v>1971</c:v>
                </c:pt>
                <c:pt idx="1574">
                  <c:v>1972</c:v>
                </c:pt>
                <c:pt idx="1575">
                  <c:v>1973</c:v>
                </c:pt>
                <c:pt idx="1576">
                  <c:v>1974</c:v>
                </c:pt>
                <c:pt idx="1577">
                  <c:v>1975</c:v>
                </c:pt>
                <c:pt idx="1578">
                  <c:v>1976</c:v>
                </c:pt>
                <c:pt idx="1579">
                  <c:v>1977</c:v>
                </c:pt>
                <c:pt idx="1580">
                  <c:v>1978</c:v>
                </c:pt>
                <c:pt idx="1581">
                  <c:v>1979</c:v>
                </c:pt>
                <c:pt idx="1582">
                  <c:v>1980</c:v>
                </c:pt>
                <c:pt idx="1583">
                  <c:v>1981</c:v>
                </c:pt>
                <c:pt idx="1584">
                  <c:v>1982</c:v>
                </c:pt>
                <c:pt idx="1585">
                  <c:v>1983</c:v>
                </c:pt>
                <c:pt idx="1586">
                  <c:v>1984</c:v>
                </c:pt>
                <c:pt idx="1587">
                  <c:v>1985</c:v>
                </c:pt>
                <c:pt idx="1588">
                  <c:v>1986</c:v>
                </c:pt>
                <c:pt idx="1589">
                  <c:v>1987</c:v>
                </c:pt>
                <c:pt idx="1590">
                  <c:v>1988</c:v>
                </c:pt>
                <c:pt idx="1591">
                  <c:v>1989</c:v>
                </c:pt>
                <c:pt idx="1592">
                  <c:v>1990</c:v>
                </c:pt>
                <c:pt idx="1593">
                  <c:v>1991</c:v>
                </c:pt>
                <c:pt idx="1594">
                  <c:v>1992</c:v>
                </c:pt>
                <c:pt idx="1595">
                  <c:v>1993</c:v>
                </c:pt>
                <c:pt idx="1596">
                  <c:v>1994</c:v>
                </c:pt>
                <c:pt idx="1597">
                  <c:v>1995</c:v>
                </c:pt>
                <c:pt idx="1598">
                  <c:v>1996</c:v>
                </c:pt>
                <c:pt idx="1599">
                  <c:v>1997</c:v>
                </c:pt>
                <c:pt idx="1600">
                  <c:v>1998</c:v>
                </c:pt>
                <c:pt idx="1601">
                  <c:v>1999</c:v>
                </c:pt>
                <c:pt idx="1602">
                  <c:v>2000</c:v>
                </c:pt>
                <c:pt idx="1603">
                  <c:v>2001</c:v>
                </c:pt>
                <c:pt idx="1604">
                  <c:v>2002</c:v>
                </c:pt>
                <c:pt idx="1605">
                  <c:v>2003</c:v>
                </c:pt>
                <c:pt idx="1606">
                  <c:v>2004</c:v>
                </c:pt>
                <c:pt idx="1607">
                  <c:v>2005</c:v>
                </c:pt>
                <c:pt idx="1608">
                  <c:v>2006</c:v>
                </c:pt>
                <c:pt idx="1609">
                  <c:v>2007</c:v>
                </c:pt>
                <c:pt idx="1610">
                  <c:v>2008</c:v>
                </c:pt>
                <c:pt idx="1611">
                  <c:v>2009</c:v>
                </c:pt>
                <c:pt idx="1612">
                  <c:v>2010</c:v>
                </c:pt>
                <c:pt idx="1613">
                  <c:v>2011</c:v>
                </c:pt>
                <c:pt idx="1614">
                  <c:v>2012</c:v>
                </c:pt>
                <c:pt idx="1615">
                  <c:v>2013</c:v>
                </c:pt>
                <c:pt idx="1616">
                  <c:v>2014</c:v>
                </c:pt>
                <c:pt idx="1617">
                  <c:v>2015</c:v>
                </c:pt>
                <c:pt idx="1618">
                  <c:v>2016</c:v>
                </c:pt>
                <c:pt idx="1619">
                  <c:v>2017</c:v>
                </c:pt>
                <c:pt idx="1620">
                  <c:v>2018</c:v>
                </c:pt>
                <c:pt idx="1621">
                  <c:v>2019</c:v>
                </c:pt>
                <c:pt idx="1622">
                  <c:v>2020</c:v>
                </c:pt>
                <c:pt idx="1623">
                  <c:v>2021</c:v>
                </c:pt>
                <c:pt idx="1624">
                  <c:v>2022</c:v>
                </c:pt>
                <c:pt idx="1625">
                  <c:v>2023</c:v>
                </c:pt>
                <c:pt idx="1626">
                  <c:v>2024</c:v>
                </c:pt>
                <c:pt idx="1627">
                  <c:v>2025</c:v>
                </c:pt>
                <c:pt idx="1628">
                  <c:v>2026</c:v>
                </c:pt>
                <c:pt idx="1629">
                  <c:v>2027</c:v>
                </c:pt>
                <c:pt idx="1630">
                  <c:v>2028</c:v>
                </c:pt>
                <c:pt idx="1631">
                  <c:v>2029</c:v>
                </c:pt>
                <c:pt idx="1632">
                  <c:v>2030</c:v>
                </c:pt>
                <c:pt idx="1633">
                  <c:v>2031</c:v>
                </c:pt>
                <c:pt idx="1634">
                  <c:v>2032</c:v>
                </c:pt>
                <c:pt idx="1635">
                  <c:v>2033</c:v>
                </c:pt>
                <c:pt idx="1636">
                  <c:v>2034</c:v>
                </c:pt>
                <c:pt idx="1637">
                  <c:v>2035</c:v>
                </c:pt>
                <c:pt idx="1638">
                  <c:v>2036</c:v>
                </c:pt>
                <c:pt idx="1639">
                  <c:v>2037</c:v>
                </c:pt>
                <c:pt idx="1640">
                  <c:v>2038</c:v>
                </c:pt>
                <c:pt idx="1641">
                  <c:v>2039</c:v>
                </c:pt>
                <c:pt idx="1642">
                  <c:v>2040</c:v>
                </c:pt>
                <c:pt idx="1643">
                  <c:v>2041</c:v>
                </c:pt>
                <c:pt idx="1644">
                  <c:v>2042</c:v>
                </c:pt>
                <c:pt idx="1645">
                  <c:v>2043</c:v>
                </c:pt>
                <c:pt idx="1646">
                  <c:v>2044</c:v>
                </c:pt>
                <c:pt idx="1647">
                  <c:v>2045</c:v>
                </c:pt>
                <c:pt idx="1648">
                  <c:v>2046</c:v>
                </c:pt>
                <c:pt idx="1649">
                  <c:v>2047</c:v>
                </c:pt>
                <c:pt idx="1650">
                  <c:v>2048</c:v>
                </c:pt>
                <c:pt idx="1651">
                  <c:v>2049</c:v>
                </c:pt>
                <c:pt idx="1652">
                  <c:v>2050</c:v>
                </c:pt>
                <c:pt idx="1653">
                  <c:v>2051</c:v>
                </c:pt>
                <c:pt idx="1654">
                  <c:v>2052</c:v>
                </c:pt>
                <c:pt idx="1655">
                  <c:v>2053</c:v>
                </c:pt>
                <c:pt idx="1656">
                  <c:v>2054</c:v>
                </c:pt>
                <c:pt idx="1657">
                  <c:v>2055</c:v>
                </c:pt>
                <c:pt idx="1658">
                  <c:v>2056</c:v>
                </c:pt>
                <c:pt idx="1659">
                  <c:v>2057</c:v>
                </c:pt>
                <c:pt idx="1660">
                  <c:v>2058</c:v>
                </c:pt>
                <c:pt idx="1661">
                  <c:v>2059</c:v>
                </c:pt>
                <c:pt idx="1662">
                  <c:v>2060</c:v>
                </c:pt>
                <c:pt idx="1663">
                  <c:v>2061</c:v>
                </c:pt>
                <c:pt idx="1664">
                  <c:v>2062</c:v>
                </c:pt>
                <c:pt idx="1665">
                  <c:v>2063</c:v>
                </c:pt>
                <c:pt idx="1666">
                  <c:v>2064</c:v>
                </c:pt>
                <c:pt idx="1667">
                  <c:v>2065</c:v>
                </c:pt>
                <c:pt idx="1668">
                  <c:v>2066</c:v>
                </c:pt>
                <c:pt idx="1669">
                  <c:v>2067</c:v>
                </c:pt>
                <c:pt idx="1670">
                  <c:v>2068</c:v>
                </c:pt>
                <c:pt idx="1671">
                  <c:v>2069</c:v>
                </c:pt>
                <c:pt idx="1672">
                  <c:v>2070</c:v>
                </c:pt>
                <c:pt idx="1673">
                  <c:v>2071</c:v>
                </c:pt>
                <c:pt idx="1674">
                  <c:v>2072</c:v>
                </c:pt>
                <c:pt idx="1675">
                  <c:v>2073</c:v>
                </c:pt>
                <c:pt idx="1676">
                  <c:v>2074</c:v>
                </c:pt>
                <c:pt idx="1677">
                  <c:v>2075</c:v>
                </c:pt>
                <c:pt idx="1678">
                  <c:v>2076</c:v>
                </c:pt>
                <c:pt idx="1679">
                  <c:v>2077</c:v>
                </c:pt>
                <c:pt idx="1680">
                  <c:v>2078</c:v>
                </c:pt>
                <c:pt idx="1681">
                  <c:v>2079</c:v>
                </c:pt>
                <c:pt idx="1682">
                  <c:v>2080</c:v>
                </c:pt>
                <c:pt idx="1683">
                  <c:v>2081</c:v>
                </c:pt>
                <c:pt idx="1684">
                  <c:v>2082</c:v>
                </c:pt>
                <c:pt idx="1685">
                  <c:v>2083</c:v>
                </c:pt>
                <c:pt idx="1686">
                  <c:v>2084</c:v>
                </c:pt>
                <c:pt idx="1687">
                  <c:v>2085</c:v>
                </c:pt>
                <c:pt idx="1688">
                  <c:v>2086</c:v>
                </c:pt>
                <c:pt idx="1689">
                  <c:v>2087</c:v>
                </c:pt>
                <c:pt idx="1690">
                  <c:v>2088</c:v>
                </c:pt>
                <c:pt idx="1691">
                  <c:v>2089</c:v>
                </c:pt>
                <c:pt idx="1692">
                  <c:v>2090</c:v>
                </c:pt>
                <c:pt idx="1693">
                  <c:v>2091</c:v>
                </c:pt>
                <c:pt idx="1694">
                  <c:v>2092</c:v>
                </c:pt>
                <c:pt idx="1695">
                  <c:v>2093</c:v>
                </c:pt>
                <c:pt idx="1696">
                  <c:v>2094</c:v>
                </c:pt>
                <c:pt idx="1697">
                  <c:v>2095</c:v>
                </c:pt>
                <c:pt idx="1698">
                  <c:v>2096</c:v>
                </c:pt>
                <c:pt idx="1699">
                  <c:v>2097</c:v>
                </c:pt>
                <c:pt idx="1700">
                  <c:v>2098</c:v>
                </c:pt>
                <c:pt idx="1701">
                  <c:v>2099</c:v>
                </c:pt>
                <c:pt idx="1702">
                  <c:v>2100</c:v>
                </c:pt>
                <c:pt idx="1703">
                  <c:v>2101</c:v>
                </c:pt>
                <c:pt idx="1704">
                  <c:v>2102</c:v>
                </c:pt>
                <c:pt idx="1705">
                  <c:v>2103</c:v>
                </c:pt>
                <c:pt idx="1706">
                  <c:v>2104</c:v>
                </c:pt>
                <c:pt idx="1707">
                  <c:v>2105</c:v>
                </c:pt>
                <c:pt idx="1708">
                  <c:v>2106</c:v>
                </c:pt>
                <c:pt idx="1709">
                  <c:v>2107</c:v>
                </c:pt>
                <c:pt idx="1710">
                  <c:v>2108</c:v>
                </c:pt>
                <c:pt idx="1711">
                  <c:v>2109</c:v>
                </c:pt>
                <c:pt idx="1712">
                  <c:v>2110</c:v>
                </c:pt>
                <c:pt idx="1713">
                  <c:v>2111</c:v>
                </c:pt>
                <c:pt idx="1714">
                  <c:v>2112</c:v>
                </c:pt>
                <c:pt idx="1715">
                  <c:v>2113</c:v>
                </c:pt>
                <c:pt idx="1716">
                  <c:v>2114</c:v>
                </c:pt>
                <c:pt idx="1717">
                  <c:v>2115</c:v>
                </c:pt>
                <c:pt idx="1718">
                  <c:v>2116</c:v>
                </c:pt>
                <c:pt idx="1719">
                  <c:v>2117</c:v>
                </c:pt>
                <c:pt idx="1720">
                  <c:v>2118</c:v>
                </c:pt>
                <c:pt idx="1721">
                  <c:v>2119</c:v>
                </c:pt>
                <c:pt idx="1722">
                  <c:v>2120</c:v>
                </c:pt>
                <c:pt idx="1723">
                  <c:v>2121</c:v>
                </c:pt>
                <c:pt idx="1724">
                  <c:v>2122</c:v>
                </c:pt>
                <c:pt idx="1725">
                  <c:v>2123</c:v>
                </c:pt>
                <c:pt idx="1726">
                  <c:v>2124</c:v>
                </c:pt>
                <c:pt idx="1727">
                  <c:v>2125</c:v>
                </c:pt>
                <c:pt idx="1728">
                  <c:v>2126</c:v>
                </c:pt>
                <c:pt idx="1729">
                  <c:v>2127</c:v>
                </c:pt>
                <c:pt idx="1730">
                  <c:v>2128</c:v>
                </c:pt>
                <c:pt idx="1731">
                  <c:v>2129</c:v>
                </c:pt>
                <c:pt idx="1732">
                  <c:v>2130</c:v>
                </c:pt>
                <c:pt idx="1733">
                  <c:v>2131</c:v>
                </c:pt>
                <c:pt idx="1734">
                  <c:v>2132</c:v>
                </c:pt>
                <c:pt idx="1735">
                  <c:v>2133</c:v>
                </c:pt>
                <c:pt idx="1736">
                  <c:v>2134</c:v>
                </c:pt>
                <c:pt idx="1737">
                  <c:v>2135</c:v>
                </c:pt>
                <c:pt idx="1738">
                  <c:v>2136</c:v>
                </c:pt>
                <c:pt idx="1739">
                  <c:v>2137</c:v>
                </c:pt>
                <c:pt idx="1740">
                  <c:v>2138</c:v>
                </c:pt>
                <c:pt idx="1741">
                  <c:v>2139</c:v>
                </c:pt>
                <c:pt idx="1742">
                  <c:v>2140</c:v>
                </c:pt>
                <c:pt idx="1743">
                  <c:v>2141</c:v>
                </c:pt>
                <c:pt idx="1744">
                  <c:v>2142</c:v>
                </c:pt>
                <c:pt idx="1745">
                  <c:v>2143</c:v>
                </c:pt>
                <c:pt idx="1746">
                  <c:v>2144</c:v>
                </c:pt>
                <c:pt idx="1747">
                  <c:v>2145</c:v>
                </c:pt>
                <c:pt idx="1748">
                  <c:v>2146</c:v>
                </c:pt>
                <c:pt idx="1749">
                  <c:v>2147</c:v>
                </c:pt>
                <c:pt idx="1750">
                  <c:v>2148</c:v>
                </c:pt>
                <c:pt idx="1751">
                  <c:v>2149</c:v>
                </c:pt>
                <c:pt idx="1752">
                  <c:v>2150</c:v>
                </c:pt>
                <c:pt idx="1753">
                  <c:v>2151</c:v>
                </c:pt>
                <c:pt idx="1754">
                  <c:v>2152</c:v>
                </c:pt>
                <c:pt idx="1755">
                  <c:v>2153</c:v>
                </c:pt>
                <c:pt idx="1756">
                  <c:v>2154</c:v>
                </c:pt>
                <c:pt idx="1757">
                  <c:v>2155</c:v>
                </c:pt>
                <c:pt idx="1758">
                  <c:v>2156</c:v>
                </c:pt>
                <c:pt idx="1759">
                  <c:v>2157</c:v>
                </c:pt>
                <c:pt idx="1760">
                  <c:v>2158</c:v>
                </c:pt>
                <c:pt idx="1761">
                  <c:v>2159</c:v>
                </c:pt>
                <c:pt idx="1762">
                  <c:v>2160</c:v>
                </c:pt>
                <c:pt idx="1763">
                  <c:v>2161</c:v>
                </c:pt>
                <c:pt idx="1764">
                  <c:v>2162</c:v>
                </c:pt>
                <c:pt idx="1765">
                  <c:v>2163</c:v>
                </c:pt>
                <c:pt idx="1766">
                  <c:v>2164</c:v>
                </c:pt>
                <c:pt idx="1767">
                  <c:v>2165</c:v>
                </c:pt>
                <c:pt idx="1768">
                  <c:v>2166</c:v>
                </c:pt>
                <c:pt idx="1769">
                  <c:v>2167</c:v>
                </c:pt>
                <c:pt idx="1770">
                  <c:v>2168</c:v>
                </c:pt>
                <c:pt idx="1771">
                  <c:v>2169</c:v>
                </c:pt>
                <c:pt idx="1772">
                  <c:v>2170</c:v>
                </c:pt>
                <c:pt idx="1773">
                  <c:v>2171</c:v>
                </c:pt>
                <c:pt idx="1774">
                  <c:v>2172</c:v>
                </c:pt>
                <c:pt idx="1775">
                  <c:v>2173</c:v>
                </c:pt>
                <c:pt idx="1776">
                  <c:v>2174</c:v>
                </c:pt>
                <c:pt idx="1777">
                  <c:v>2175</c:v>
                </c:pt>
                <c:pt idx="1778">
                  <c:v>2176</c:v>
                </c:pt>
                <c:pt idx="1779">
                  <c:v>2177</c:v>
                </c:pt>
                <c:pt idx="1780">
                  <c:v>2178</c:v>
                </c:pt>
                <c:pt idx="1781">
                  <c:v>2179</c:v>
                </c:pt>
                <c:pt idx="1782">
                  <c:v>2180</c:v>
                </c:pt>
                <c:pt idx="1783">
                  <c:v>2181</c:v>
                </c:pt>
                <c:pt idx="1784">
                  <c:v>2182</c:v>
                </c:pt>
                <c:pt idx="1785">
                  <c:v>2183</c:v>
                </c:pt>
                <c:pt idx="1786">
                  <c:v>2184</c:v>
                </c:pt>
                <c:pt idx="1787">
                  <c:v>2185</c:v>
                </c:pt>
                <c:pt idx="1788">
                  <c:v>2186</c:v>
                </c:pt>
                <c:pt idx="1789">
                  <c:v>2187</c:v>
                </c:pt>
                <c:pt idx="1790">
                  <c:v>2188</c:v>
                </c:pt>
                <c:pt idx="1791">
                  <c:v>2189</c:v>
                </c:pt>
                <c:pt idx="1792">
                  <c:v>2190</c:v>
                </c:pt>
                <c:pt idx="1793">
                  <c:v>2191</c:v>
                </c:pt>
                <c:pt idx="1794">
                  <c:v>2192</c:v>
                </c:pt>
                <c:pt idx="1795">
                  <c:v>2193</c:v>
                </c:pt>
                <c:pt idx="1796">
                  <c:v>2194</c:v>
                </c:pt>
                <c:pt idx="1797">
                  <c:v>2195</c:v>
                </c:pt>
                <c:pt idx="1798">
                  <c:v>2196</c:v>
                </c:pt>
                <c:pt idx="1799">
                  <c:v>2197</c:v>
                </c:pt>
                <c:pt idx="1800">
                  <c:v>2198</c:v>
                </c:pt>
                <c:pt idx="1801">
                  <c:v>2199</c:v>
                </c:pt>
                <c:pt idx="1802">
                  <c:v>2200</c:v>
                </c:pt>
                <c:pt idx="1803">
                  <c:v>2201</c:v>
                </c:pt>
                <c:pt idx="1804">
                  <c:v>2202</c:v>
                </c:pt>
                <c:pt idx="1805">
                  <c:v>2203</c:v>
                </c:pt>
                <c:pt idx="1806">
                  <c:v>2204</c:v>
                </c:pt>
                <c:pt idx="1807">
                  <c:v>2205</c:v>
                </c:pt>
                <c:pt idx="1808">
                  <c:v>2206</c:v>
                </c:pt>
                <c:pt idx="1809">
                  <c:v>2207</c:v>
                </c:pt>
                <c:pt idx="1810">
                  <c:v>2208</c:v>
                </c:pt>
                <c:pt idx="1811">
                  <c:v>2209</c:v>
                </c:pt>
                <c:pt idx="1812">
                  <c:v>2210</c:v>
                </c:pt>
                <c:pt idx="1813">
                  <c:v>2211</c:v>
                </c:pt>
                <c:pt idx="1814">
                  <c:v>2212</c:v>
                </c:pt>
                <c:pt idx="1815">
                  <c:v>2213</c:v>
                </c:pt>
                <c:pt idx="1816">
                  <c:v>2214</c:v>
                </c:pt>
                <c:pt idx="1817">
                  <c:v>2215</c:v>
                </c:pt>
                <c:pt idx="1818">
                  <c:v>2216</c:v>
                </c:pt>
                <c:pt idx="1819">
                  <c:v>2217</c:v>
                </c:pt>
                <c:pt idx="1820">
                  <c:v>2218</c:v>
                </c:pt>
                <c:pt idx="1821">
                  <c:v>2219</c:v>
                </c:pt>
                <c:pt idx="1822">
                  <c:v>2220</c:v>
                </c:pt>
                <c:pt idx="1823">
                  <c:v>2221</c:v>
                </c:pt>
                <c:pt idx="1824">
                  <c:v>2222</c:v>
                </c:pt>
                <c:pt idx="1825">
                  <c:v>2223</c:v>
                </c:pt>
                <c:pt idx="1826">
                  <c:v>2224</c:v>
                </c:pt>
                <c:pt idx="1827">
                  <c:v>2225</c:v>
                </c:pt>
                <c:pt idx="1828">
                  <c:v>2226</c:v>
                </c:pt>
                <c:pt idx="1829">
                  <c:v>2227</c:v>
                </c:pt>
                <c:pt idx="1830">
                  <c:v>2228</c:v>
                </c:pt>
                <c:pt idx="1831">
                  <c:v>2229</c:v>
                </c:pt>
                <c:pt idx="1832">
                  <c:v>2230</c:v>
                </c:pt>
                <c:pt idx="1833">
                  <c:v>2231</c:v>
                </c:pt>
                <c:pt idx="1834">
                  <c:v>2232</c:v>
                </c:pt>
                <c:pt idx="1835">
                  <c:v>2233</c:v>
                </c:pt>
                <c:pt idx="1836">
                  <c:v>2234</c:v>
                </c:pt>
                <c:pt idx="1837">
                  <c:v>2235</c:v>
                </c:pt>
                <c:pt idx="1838">
                  <c:v>2236</c:v>
                </c:pt>
                <c:pt idx="1839">
                  <c:v>2237</c:v>
                </c:pt>
                <c:pt idx="1840">
                  <c:v>2238</c:v>
                </c:pt>
                <c:pt idx="1841">
                  <c:v>2239</c:v>
                </c:pt>
                <c:pt idx="1842">
                  <c:v>2240</c:v>
                </c:pt>
                <c:pt idx="1843">
                  <c:v>2241</c:v>
                </c:pt>
                <c:pt idx="1844">
                  <c:v>2242</c:v>
                </c:pt>
                <c:pt idx="1845">
                  <c:v>2243</c:v>
                </c:pt>
                <c:pt idx="1846">
                  <c:v>2244</c:v>
                </c:pt>
                <c:pt idx="1847">
                  <c:v>2245</c:v>
                </c:pt>
                <c:pt idx="1848">
                  <c:v>2246</c:v>
                </c:pt>
                <c:pt idx="1849">
                  <c:v>2247</c:v>
                </c:pt>
                <c:pt idx="1850">
                  <c:v>2248</c:v>
                </c:pt>
                <c:pt idx="1851">
                  <c:v>2249</c:v>
                </c:pt>
                <c:pt idx="1852">
                  <c:v>2250</c:v>
                </c:pt>
                <c:pt idx="1853">
                  <c:v>2251</c:v>
                </c:pt>
                <c:pt idx="1854">
                  <c:v>2252</c:v>
                </c:pt>
                <c:pt idx="1855">
                  <c:v>2253</c:v>
                </c:pt>
                <c:pt idx="1856">
                  <c:v>2254</c:v>
                </c:pt>
                <c:pt idx="1857">
                  <c:v>2255</c:v>
                </c:pt>
                <c:pt idx="1858">
                  <c:v>2256</c:v>
                </c:pt>
                <c:pt idx="1859">
                  <c:v>2257</c:v>
                </c:pt>
                <c:pt idx="1860">
                  <c:v>2258</c:v>
                </c:pt>
                <c:pt idx="1861">
                  <c:v>2259</c:v>
                </c:pt>
                <c:pt idx="1862">
                  <c:v>2260</c:v>
                </c:pt>
                <c:pt idx="1863">
                  <c:v>2261</c:v>
                </c:pt>
                <c:pt idx="1864">
                  <c:v>2262</c:v>
                </c:pt>
                <c:pt idx="1865">
                  <c:v>2263</c:v>
                </c:pt>
                <c:pt idx="1866">
                  <c:v>2264</c:v>
                </c:pt>
                <c:pt idx="1867">
                  <c:v>2265</c:v>
                </c:pt>
                <c:pt idx="1868">
                  <c:v>2266</c:v>
                </c:pt>
                <c:pt idx="1869">
                  <c:v>2267</c:v>
                </c:pt>
                <c:pt idx="1870">
                  <c:v>2268</c:v>
                </c:pt>
                <c:pt idx="1871">
                  <c:v>2269</c:v>
                </c:pt>
                <c:pt idx="1872">
                  <c:v>2270</c:v>
                </c:pt>
                <c:pt idx="1873">
                  <c:v>2271</c:v>
                </c:pt>
                <c:pt idx="1874">
                  <c:v>2272</c:v>
                </c:pt>
                <c:pt idx="1875">
                  <c:v>2273</c:v>
                </c:pt>
                <c:pt idx="1876">
                  <c:v>2274</c:v>
                </c:pt>
                <c:pt idx="1877">
                  <c:v>2275</c:v>
                </c:pt>
                <c:pt idx="1878">
                  <c:v>2276</c:v>
                </c:pt>
                <c:pt idx="1879">
                  <c:v>2277</c:v>
                </c:pt>
                <c:pt idx="1880">
                  <c:v>2278</c:v>
                </c:pt>
                <c:pt idx="1881">
                  <c:v>2279</c:v>
                </c:pt>
                <c:pt idx="1882">
                  <c:v>2280</c:v>
                </c:pt>
                <c:pt idx="1883">
                  <c:v>2281</c:v>
                </c:pt>
                <c:pt idx="1884">
                  <c:v>2282</c:v>
                </c:pt>
                <c:pt idx="1885">
                  <c:v>2283</c:v>
                </c:pt>
                <c:pt idx="1886">
                  <c:v>2284</c:v>
                </c:pt>
                <c:pt idx="1887">
                  <c:v>2285</c:v>
                </c:pt>
                <c:pt idx="1888">
                  <c:v>2286</c:v>
                </c:pt>
                <c:pt idx="1889">
                  <c:v>2287</c:v>
                </c:pt>
                <c:pt idx="1890">
                  <c:v>2288</c:v>
                </c:pt>
                <c:pt idx="1891">
                  <c:v>2289</c:v>
                </c:pt>
                <c:pt idx="1892">
                  <c:v>2290</c:v>
                </c:pt>
                <c:pt idx="1893">
                  <c:v>2291</c:v>
                </c:pt>
                <c:pt idx="1894">
                  <c:v>2292</c:v>
                </c:pt>
                <c:pt idx="1895">
                  <c:v>2293</c:v>
                </c:pt>
                <c:pt idx="1896">
                  <c:v>2294</c:v>
                </c:pt>
                <c:pt idx="1897">
                  <c:v>2295</c:v>
                </c:pt>
                <c:pt idx="1898">
                  <c:v>2296</c:v>
                </c:pt>
                <c:pt idx="1899">
                  <c:v>2297</c:v>
                </c:pt>
                <c:pt idx="1900">
                  <c:v>2298</c:v>
                </c:pt>
                <c:pt idx="1901">
                  <c:v>2299</c:v>
                </c:pt>
                <c:pt idx="1902">
                  <c:v>2300</c:v>
                </c:pt>
                <c:pt idx="1903">
                  <c:v>2301</c:v>
                </c:pt>
                <c:pt idx="1904">
                  <c:v>2302</c:v>
                </c:pt>
                <c:pt idx="1905">
                  <c:v>2303</c:v>
                </c:pt>
                <c:pt idx="1906">
                  <c:v>2304</c:v>
                </c:pt>
                <c:pt idx="1907">
                  <c:v>2305</c:v>
                </c:pt>
                <c:pt idx="1908">
                  <c:v>2306</c:v>
                </c:pt>
                <c:pt idx="1909">
                  <c:v>2307</c:v>
                </c:pt>
                <c:pt idx="1910">
                  <c:v>2308</c:v>
                </c:pt>
                <c:pt idx="1911">
                  <c:v>2309</c:v>
                </c:pt>
                <c:pt idx="1912">
                  <c:v>2310</c:v>
                </c:pt>
                <c:pt idx="1913">
                  <c:v>2311</c:v>
                </c:pt>
                <c:pt idx="1914">
                  <c:v>2312</c:v>
                </c:pt>
                <c:pt idx="1915">
                  <c:v>2313</c:v>
                </c:pt>
                <c:pt idx="1916">
                  <c:v>2314</c:v>
                </c:pt>
                <c:pt idx="1917">
                  <c:v>2315</c:v>
                </c:pt>
                <c:pt idx="1918">
                  <c:v>2316</c:v>
                </c:pt>
                <c:pt idx="1919">
                  <c:v>2317</c:v>
                </c:pt>
                <c:pt idx="1920">
                  <c:v>2318</c:v>
                </c:pt>
                <c:pt idx="1921">
                  <c:v>2319</c:v>
                </c:pt>
                <c:pt idx="1922">
                  <c:v>2320</c:v>
                </c:pt>
                <c:pt idx="1923">
                  <c:v>2321</c:v>
                </c:pt>
                <c:pt idx="1924">
                  <c:v>2322</c:v>
                </c:pt>
                <c:pt idx="1925">
                  <c:v>2323</c:v>
                </c:pt>
                <c:pt idx="1926">
                  <c:v>2324</c:v>
                </c:pt>
                <c:pt idx="1927">
                  <c:v>2325</c:v>
                </c:pt>
                <c:pt idx="1928">
                  <c:v>2326</c:v>
                </c:pt>
                <c:pt idx="1929">
                  <c:v>2327</c:v>
                </c:pt>
                <c:pt idx="1930">
                  <c:v>2328</c:v>
                </c:pt>
                <c:pt idx="1931">
                  <c:v>2329</c:v>
                </c:pt>
                <c:pt idx="1932">
                  <c:v>2330</c:v>
                </c:pt>
                <c:pt idx="1933">
                  <c:v>2331</c:v>
                </c:pt>
                <c:pt idx="1934">
                  <c:v>2332</c:v>
                </c:pt>
                <c:pt idx="1935">
                  <c:v>2333</c:v>
                </c:pt>
                <c:pt idx="1936">
                  <c:v>2334</c:v>
                </c:pt>
                <c:pt idx="1937">
                  <c:v>2335</c:v>
                </c:pt>
                <c:pt idx="1938">
                  <c:v>2336</c:v>
                </c:pt>
                <c:pt idx="1939">
                  <c:v>2337</c:v>
                </c:pt>
                <c:pt idx="1940">
                  <c:v>2338</c:v>
                </c:pt>
                <c:pt idx="1941">
                  <c:v>2339</c:v>
                </c:pt>
                <c:pt idx="1942">
                  <c:v>2340</c:v>
                </c:pt>
                <c:pt idx="1943">
                  <c:v>2341</c:v>
                </c:pt>
                <c:pt idx="1944">
                  <c:v>2342</c:v>
                </c:pt>
                <c:pt idx="1945">
                  <c:v>2343</c:v>
                </c:pt>
                <c:pt idx="1946">
                  <c:v>2344</c:v>
                </c:pt>
                <c:pt idx="1947">
                  <c:v>2345</c:v>
                </c:pt>
                <c:pt idx="1948">
                  <c:v>2346</c:v>
                </c:pt>
                <c:pt idx="1949">
                  <c:v>2347</c:v>
                </c:pt>
                <c:pt idx="1950">
                  <c:v>2348</c:v>
                </c:pt>
                <c:pt idx="1951">
                  <c:v>2349</c:v>
                </c:pt>
                <c:pt idx="1952">
                  <c:v>2350</c:v>
                </c:pt>
                <c:pt idx="1953">
                  <c:v>2351</c:v>
                </c:pt>
                <c:pt idx="1954">
                  <c:v>2352</c:v>
                </c:pt>
                <c:pt idx="1955">
                  <c:v>2353</c:v>
                </c:pt>
                <c:pt idx="1956">
                  <c:v>2354</c:v>
                </c:pt>
                <c:pt idx="1957">
                  <c:v>2355</c:v>
                </c:pt>
                <c:pt idx="1958">
                  <c:v>2356</c:v>
                </c:pt>
                <c:pt idx="1959">
                  <c:v>2357</c:v>
                </c:pt>
                <c:pt idx="1960">
                  <c:v>2358</c:v>
                </c:pt>
                <c:pt idx="1961">
                  <c:v>2359</c:v>
                </c:pt>
                <c:pt idx="1962">
                  <c:v>2360</c:v>
                </c:pt>
                <c:pt idx="1963">
                  <c:v>2361</c:v>
                </c:pt>
                <c:pt idx="1964">
                  <c:v>2362</c:v>
                </c:pt>
                <c:pt idx="1965">
                  <c:v>2363</c:v>
                </c:pt>
                <c:pt idx="1966">
                  <c:v>2364</c:v>
                </c:pt>
                <c:pt idx="1967">
                  <c:v>2365</c:v>
                </c:pt>
                <c:pt idx="1968">
                  <c:v>2366</c:v>
                </c:pt>
                <c:pt idx="1969">
                  <c:v>2367</c:v>
                </c:pt>
                <c:pt idx="1970">
                  <c:v>2368</c:v>
                </c:pt>
                <c:pt idx="1971">
                  <c:v>2369</c:v>
                </c:pt>
                <c:pt idx="1972">
                  <c:v>2370</c:v>
                </c:pt>
                <c:pt idx="1973">
                  <c:v>2371</c:v>
                </c:pt>
                <c:pt idx="1974">
                  <c:v>2372</c:v>
                </c:pt>
                <c:pt idx="1975">
                  <c:v>2373</c:v>
                </c:pt>
                <c:pt idx="1976">
                  <c:v>2374</c:v>
                </c:pt>
                <c:pt idx="1977">
                  <c:v>2375</c:v>
                </c:pt>
                <c:pt idx="1978">
                  <c:v>2376</c:v>
                </c:pt>
                <c:pt idx="1979">
                  <c:v>2377</c:v>
                </c:pt>
                <c:pt idx="1980">
                  <c:v>2378</c:v>
                </c:pt>
                <c:pt idx="1981">
                  <c:v>2379</c:v>
                </c:pt>
                <c:pt idx="1982">
                  <c:v>2380</c:v>
                </c:pt>
                <c:pt idx="1983">
                  <c:v>2381</c:v>
                </c:pt>
                <c:pt idx="1984">
                  <c:v>2382</c:v>
                </c:pt>
                <c:pt idx="1985">
                  <c:v>2383</c:v>
                </c:pt>
                <c:pt idx="1986">
                  <c:v>2384</c:v>
                </c:pt>
                <c:pt idx="1987">
                  <c:v>2385</c:v>
                </c:pt>
                <c:pt idx="1988">
                  <c:v>2386</c:v>
                </c:pt>
                <c:pt idx="1989">
                  <c:v>2387</c:v>
                </c:pt>
                <c:pt idx="1990">
                  <c:v>2388</c:v>
                </c:pt>
                <c:pt idx="1991">
                  <c:v>2389</c:v>
                </c:pt>
                <c:pt idx="1992">
                  <c:v>2390</c:v>
                </c:pt>
                <c:pt idx="1993">
                  <c:v>2391</c:v>
                </c:pt>
                <c:pt idx="1994">
                  <c:v>2392</c:v>
                </c:pt>
                <c:pt idx="1995">
                  <c:v>2393</c:v>
                </c:pt>
                <c:pt idx="1996">
                  <c:v>2394</c:v>
                </c:pt>
                <c:pt idx="1997">
                  <c:v>2395</c:v>
                </c:pt>
                <c:pt idx="1998">
                  <c:v>2396</c:v>
                </c:pt>
                <c:pt idx="1999">
                  <c:v>2397</c:v>
                </c:pt>
                <c:pt idx="2000">
                  <c:v>2398</c:v>
                </c:pt>
                <c:pt idx="2001">
                  <c:v>2399</c:v>
                </c:pt>
                <c:pt idx="2002">
                  <c:v>2400</c:v>
                </c:pt>
                <c:pt idx="2003">
                  <c:v>2401</c:v>
                </c:pt>
                <c:pt idx="2004">
                  <c:v>2402</c:v>
                </c:pt>
                <c:pt idx="2005">
                  <c:v>2403</c:v>
                </c:pt>
                <c:pt idx="2006">
                  <c:v>2404</c:v>
                </c:pt>
                <c:pt idx="2007">
                  <c:v>2405</c:v>
                </c:pt>
                <c:pt idx="2008">
                  <c:v>2406</c:v>
                </c:pt>
                <c:pt idx="2009">
                  <c:v>2407</c:v>
                </c:pt>
                <c:pt idx="2010">
                  <c:v>2408</c:v>
                </c:pt>
                <c:pt idx="2011">
                  <c:v>2409</c:v>
                </c:pt>
                <c:pt idx="2012">
                  <c:v>2410</c:v>
                </c:pt>
                <c:pt idx="2013">
                  <c:v>2411</c:v>
                </c:pt>
                <c:pt idx="2014">
                  <c:v>2412</c:v>
                </c:pt>
                <c:pt idx="2015">
                  <c:v>2413</c:v>
                </c:pt>
                <c:pt idx="2016">
                  <c:v>2414</c:v>
                </c:pt>
                <c:pt idx="2017">
                  <c:v>2415</c:v>
                </c:pt>
                <c:pt idx="2018">
                  <c:v>2416</c:v>
                </c:pt>
                <c:pt idx="2019">
                  <c:v>2417</c:v>
                </c:pt>
                <c:pt idx="2020">
                  <c:v>2418</c:v>
                </c:pt>
                <c:pt idx="2021">
                  <c:v>2419</c:v>
                </c:pt>
                <c:pt idx="2022">
                  <c:v>2420</c:v>
                </c:pt>
                <c:pt idx="2023">
                  <c:v>2421</c:v>
                </c:pt>
                <c:pt idx="2024">
                  <c:v>2422</c:v>
                </c:pt>
                <c:pt idx="2025">
                  <c:v>2423</c:v>
                </c:pt>
                <c:pt idx="2026">
                  <c:v>2424</c:v>
                </c:pt>
                <c:pt idx="2027">
                  <c:v>2425</c:v>
                </c:pt>
                <c:pt idx="2028">
                  <c:v>2426</c:v>
                </c:pt>
                <c:pt idx="2029">
                  <c:v>2427</c:v>
                </c:pt>
                <c:pt idx="2030">
                  <c:v>2428</c:v>
                </c:pt>
                <c:pt idx="2031">
                  <c:v>2429</c:v>
                </c:pt>
                <c:pt idx="2032">
                  <c:v>2430</c:v>
                </c:pt>
                <c:pt idx="2033">
                  <c:v>2431</c:v>
                </c:pt>
                <c:pt idx="2034">
                  <c:v>2432</c:v>
                </c:pt>
                <c:pt idx="2035">
                  <c:v>2433</c:v>
                </c:pt>
                <c:pt idx="2036">
                  <c:v>2434</c:v>
                </c:pt>
                <c:pt idx="2037">
                  <c:v>2435</c:v>
                </c:pt>
                <c:pt idx="2038">
                  <c:v>2436</c:v>
                </c:pt>
                <c:pt idx="2039">
                  <c:v>2437</c:v>
                </c:pt>
                <c:pt idx="2040">
                  <c:v>2438</c:v>
                </c:pt>
                <c:pt idx="2041">
                  <c:v>2439</c:v>
                </c:pt>
                <c:pt idx="2042">
                  <c:v>2440</c:v>
                </c:pt>
                <c:pt idx="2043">
                  <c:v>2441</c:v>
                </c:pt>
                <c:pt idx="2044">
                  <c:v>2442</c:v>
                </c:pt>
                <c:pt idx="2045">
                  <c:v>2443</c:v>
                </c:pt>
                <c:pt idx="2046">
                  <c:v>2444</c:v>
                </c:pt>
                <c:pt idx="2047">
                  <c:v>2445</c:v>
                </c:pt>
                <c:pt idx="2048">
                  <c:v>2446</c:v>
                </c:pt>
                <c:pt idx="2049">
                  <c:v>2447</c:v>
                </c:pt>
                <c:pt idx="2050">
                  <c:v>2448</c:v>
                </c:pt>
                <c:pt idx="2051">
                  <c:v>2449</c:v>
                </c:pt>
                <c:pt idx="2052">
                  <c:v>2450</c:v>
                </c:pt>
              </c:numCache>
            </c:numRef>
          </c:xVal>
          <c:yVal>
            <c:numRef>
              <c:f>'[Copy of asd_vs_sp_NEW .xlsx]sp average '!$G$2:$G$2054</c:f>
              <c:numCache>
                <c:formatCode>General</c:formatCode>
                <c:ptCount val="2053"/>
                <c:pt idx="0">
                  <c:v>9.432199038346277E-2</c:v>
                </c:pt>
                <c:pt idx="1">
                  <c:v>9.4356396958072505E-2</c:v>
                </c:pt>
                <c:pt idx="2">
                  <c:v>9.37079728919787E-2</c:v>
                </c:pt>
                <c:pt idx="3">
                  <c:v>9.1246822735097308E-2</c:v>
                </c:pt>
                <c:pt idx="4">
                  <c:v>9.1999229561589735E-2</c:v>
                </c:pt>
                <c:pt idx="5">
                  <c:v>9.5362833076237233E-2</c:v>
                </c:pt>
                <c:pt idx="6">
                  <c:v>9.7529397412394594E-2</c:v>
                </c:pt>
                <c:pt idx="7">
                  <c:v>9.7119140053775865E-2</c:v>
                </c:pt>
                <c:pt idx="8">
                  <c:v>9.684648406195244E-2</c:v>
                </c:pt>
                <c:pt idx="9">
                  <c:v>9.7574085832063936E-2</c:v>
                </c:pt>
                <c:pt idx="10">
                  <c:v>9.8532186029617996E-2</c:v>
                </c:pt>
                <c:pt idx="11">
                  <c:v>9.9551799609279179E-2</c:v>
                </c:pt>
                <c:pt idx="12">
                  <c:v>0.10020092760337897</c:v>
                </c:pt>
                <c:pt idx="13">
                  <c:v>0.10058912204228014</c:v>
                </c:pt>
                <c:pt idx="14">
                  <c:v>0.10048698655413894</c:v>
                </c:pt>
                <c:pt idx="15">
                  <c:v>0.1000145351767423</c:v>
                </c:pt>
                <c:pt idx="16">
                  <c:v>0.10017375622374759</c:v>
                </c:pt>
                <c:pt idx="17">
                  <c:v>0.10121761230839206</c:v>
                </c:pt>
                <c:pt idx="18">
                  <c:v>0.10221023904757766</c:v>
                </c:pt>
                <c:pt idx="19">
                  <c:v>0.10287633273646668</c:v>
                </c:pt>
                <c:pt idx="20">
                  <c:v>0.10335195961132766</c:v>
                </c:pt>
                <c:pt idx="21">
                  <c:v>0.10392490257078434</c:v>
                </c:pt>
                <c:pt idx="22">
                  <c:v>0.10478601824875533</c:v>
                </c:pt>
                <c:pt idx="23">
                  <c:v>0.10503881394041099</c:v>
                </c:pt>
                <c:pt idx="24">
                  <c:v>0.10480833541842366</c:v>
                </c:pt>
                <c:pt idx="25">
                  <c:v>0.10554470193457433</c:v>
                </c:pt>
                <c:pt idx="26">
                  <c:v>0.10785622048990166</c:v>
                </c:pt>
                <c:pt idx="27">
                  <c:v>0.10957779079603268</c:v>
                </c:pt>
                <c:pt idx="28">
                  <c:v>0.11000987107310767</c:v>
                </c:pt>
                <c:pt idx="29">
                  <c:v>0.109762486523581</c:v>
                </c:pt>
                <c:pt idx="30">
                  <c:v>0.11010377554697233</c:v>
                </c:pt>
                <c:pt idx="31">
                  <c:v>0.11087468754822334</c:v>
                </c:pt>
                <c:pt idx="32">
                  <c:v>0.11174363245058701</c:v>
                </c:pt>
                <c:pt idx="33">
                  <c:v>0.11286947734026499</c:v>
                </c:pt>
                <c:pt idx="34">
                  <c:v>0.11408546932755366</c:v>
                </c:pt>
                <c:pt idx="35">
                  <c:v>0.11499171008030534</c:v>
                </c:pt>
                <c:pt idx="36">
                  <c:v>0.115648202143619</c:v>
                </c:pt>
                <c:pt idx="37">
                  <c:v>0.11671571093115267</c:v>
                </c:pt>
                <c:pt idx="38">
                  <c:v>0.117879862940882</c:v>
                </c:pt>
                <c:pt idx="39">
                  <c:v>0.11850777893266166</c:v>
                </c:pt>
                <c:pt idx="40">
                  <c:v>0.11883440421183933</c:v>
                </c:pt>
                <c:pt idx="41">
                  <c:v>0.119828737681356</c:v>
                </c:pt>
                <c:pt idx="42">
                  <c:v>0.12177784226912668</c:v>
                </c:pt>
                <c:pt idx="43">
                  <c:v>0.12310911473597534</c:v>
                </c:pt>
                <c:pt idx="44">
                  <c:v>0.12361444674126199</c:v>
                </c:pt>
                <c:pt idx="45">
                  <c:v>0.12413845799200034</c:v>
                </c:pt>
                <c:pt idx="46">
                  <c:v>0.125042781009396</c:v>
                </c:pt>
                <c:pt idx="47">
                  <c:v>0.12572205492073099</c:v>
                </c:pt>
                <c:pt idx="48">
                  <c:v>0.12630625357775868</c:v>
                </c:pt>
                <c:pt idx="49">
                  <c:v>0.126913559721888</c:v>
                </c:pt>
                <c:pt idx="50">
                  <c:v>0.12764217137742565</c:v>
                </c:pt>
                <c:pt idx="51">
                  <c:v>0.12872045964118833</c:v>
                </c:pt>
                <c:pt idx="52">
                  <c:v>0.12991786493465166</c:v>
                </c:pt>
                <c:pt idx="53">
                  <c:v>0.13067037249869831</c:v>
                </c:pt>
                <c:pt idx="54">
                  <c:v>0.13124353040756934</c:v>
                </c:pt>
                <c:pt idx="55">
                  <c:v>0.13193287166731235</c:v>
                </c:pt>
                <c:pt idx="56">
                  <c:v>0.13267163827996467</c:v>
                </c:pt>
                <c:pt idx="57">
                  <c:v>0.13314458851103733</c:v>
                </c:pt>
                <c:pt idx="58">
                  <c:v>0.13344493260644433</c:v>
                </c:pt>
                <c:pt idx="59">
                  <c:v>0.13409736515447201</c:v>
                </c:pt>
                <c:pt idx="60">
                  <c:v>0.13501873068138601</c:v>
                </c:pt>
                <c:pt idx="61">
                  <c:v>0.13569839810936968</c:v>
                </c:pt>
                <c:pt idx="62">
                  <c:v>0.13586118577123066</c:v>
                </c:pt>
                <c:pt idx="63">
                  <c:v>0.136247328305173</c:v>
                </c:pt>
                <c:pt idx="64">
                  <c:v>0.13701495166584901</c:v>
                </c:pt>
                <c:pt idx="65">
                  <c:v>0.13785844527340965</c:v>
                </c:pt>
                <c:pt idx="66">
                  <c:v>0.13869695337658333</c:v>
                </c:pt>
                <c:pt idx="67">
                  <c:v>0.13936067142428432</c:v>
                </c:pt>
                <c:pt idx="68">
                  <c:v>0.13956146260027968</c:v>
                </c:pt>
                <c:pt idx="69">
                  <c:v>0.13969457491499268</c:v>
                </c:pt>
                <c:pt idx="70">
                  <c:v>0.14039851431674399</c:v>
                </c:pt>
                <c:pt idx="71">
                  <c:v>0.141248054272824</c:v>
                </c:pt>
                <c:pt idx="72">
                  <c:v>0.14144920999264435</c:v>
                </c:pt>
                <c:pt idx="73">
                  <c:v>0.14184092360687833</c:v>
                </c:pt>
                <c:pt idx="74">
                  <c:v>0.14281812167376398</c:v>
                </c:pt>
                <c:pt idx="75">
                  <c:v>0.14384863140532833</c:v>
                </c:pt>
                <c:pt idx="76">
                  <c:v>0.14426004858913533</c:v>
                </c:pt>
                <c:pt idx="77">
                  <c:v>0.14439426626648766</c:v>
                </c:pt>
                <c:pt idx="78">
                  <c:v>0.14461930854805802</c:v>
                </c:pt>
                <c:pt idx="79">
                  <c:v>0.14536751930184133</c:v>
                </c:pt>
                <c:pt idx="80">
                  <c:v>0.14632218992691268</c:v>
                </c:pt>
                <c:pt idx="81">
                  <c:v>0.14692257947723064</c:v>
                </c:pt>
                <c:pt idx="82">
                  <c:v>0.14739057459958935</c:v>
                </c:pt>
                <c:pt idx="83">
                  <c:v>0.14796593931973068</c:v>
                </c:pt>
                <c:pt idx="84">
                  <c:v>0.14851652276823699</c:v>
                </c:pt>
                <c:pt idx="85">
                  <c:v>0.14938002259789265</c:v>
                </c:pt>
                <c:pt idx="86">
                  <c:v>0.15069878671129333</c:v>
                </c:pt>
                <c:pt idx="87">
                  <c:v>0.15169195333081231</c:v>
                </c:pt>
                <c:pt idx="88">
                  <c:v>0.15203871424758367</c:v>
                </c:pt>
                <c:pt idx="89">
                  <c:v>0.152573624310857</c:v>
                </c:pt>
                <c:pt idx="90">
                  <c:v>0.15347216331655134</c:v>
                </c:pt>
                <c:pt idx="91">
                  <c:v>0.15449228938331902</c:v>
                </c:pt>
                <c:pt idx="92">
                  <c:v>0.15521461034870299</c:v>
                </c:pt>
                <c:pt idx="93">
                  <c:v>0.1559843483754447</c:v>
                </c:pt>
                <c:pt idx="94">
                  <c:v>0.15697236492967434</c:v>
                </c:pt>
                <c:pt idx="95">
                  <c:v>0.15777747198386466</c:v>
                </c:pt>
                <c:pt idx="96">
                  <c:v>0.15850365130774766</c:v>
                </c:pt>
                <c:pt idx="97">
                  <c:v>0.15955472127030568</c:v>
                </c:pt>
                <c:pt idx="98">
                  <c:v>0.16085165142923499</c:v>
                </c:pt>
                <c:pt idx="99">
                  <c:v>0.16192433686286833</c:v>
                </c:pt>
                <c:pt idx="100">
                  <c:v>0.16287335397104466</c:v>
                </c:pt>
                <c:pt idx="101">
                  <c:v>0.16380786877808601</c:v>
                </c:pt>
                <c:pt idx="102">
                  <c:v>0.16485732045501</c:v>
                </c:pt>
                <c:pt idx="103">
                  <c:v>0.16598164111535132</c:v>
                </c:pt>
                <c:pt idx="104">
                  <c:v>0.16697194943164737</c:v>
                </c:pt>
                <c:pt idx="105">
                  <c:v>0.16786038141826767</c:v>
                </c:pt>
                <c:pt idx="106">
                  <c:v>0.16893711186435434</c:v>
                </c:pt>
                <c:pt idx="107">
                  <c:v>0.170131647968817</c:v>
                </c:pt>
                <c:pt idx="108">
                  <c:v>0.17120192169506768</c:v>
                </c:pt>
                <c:pt idx="109">
                  <c:v>0.17228541591290633</c:v>
                </c:pt>
                <c:pt idx="110">
                  <c:v>0.17347008584732668</c:v>
                </c:pt>
                <c:pt idx="111">
                  <c:v>0.17468673417161398</c:v>
                </c:pt>
                <c:pt idx="112">
                  <c:v>0.17584517086323301</c:v>
                </c:pt>
                <c:pt idx="113">
                  <c:v>0.17698154100923932</c:v>
                </c:pt>
                <c:pt idx="114">
                  <c:v>0.17809255670512533</c:v>
                </c:pt>
                <c:pt idx="115">
                  <c:v>0.17916023190847899</c:v>
                </c:pt>
                <c:pt idx="116">
                  <c:v>0.18019426400343533</c:v>
                </c:pt>
                <c:pt idx="117">
                  <c:v>0.181204693258504</c:v>
                </c:pt>
                <c:pt idx="118">
                  <c:v>0.18228290816689632</c:v>
                </c:pt>
                <c:pt idx="119">
                  <c:v>0.183424237104964</c:v>
                </c:pt>
                <c:pt idx="120">
                  <c:v>0.18458006643948099</c:v>
                </c:pt>
                <c:pt idx="121">
                  <c:v>0.185806513826552</c:v>
                </c:pt>
                <c:pt idx="122">
                  <c:v>0.18708126690494065</c:v>
                </c:pt>
                <c:pt idx="123">
                  <c:v>0.18836422524032068</c:v>
                </c:pt>
                <c:pt idx="124">
                  <c:v>0.18973799915877598</c:v>
                </c:pt>
                <c:pt idx="125">
                  <c:v>0.19111131626482999</c:v>
                </c:pt>
                <c:pt idx="126">
                  <c:v>0.19234718177463203</c:v>
                </c:pt>
                <c:pt idx="127">
                  <c:v>0.19353986408757465</c:v>
                </c:pt>
                <c:pt idx="128">
                  <c:v>0.19484424669733499</c:v>
                </c:pt>
                <c:pt idx="129">
                  <c:v>0.19616585064854267</c:v>
                </c:pt>
                <c:pt idx="130">
                  <c:v>0.19750104874878063</c:v>
                </c:pt>
                <c:pt idx="131">
                  <c:v>0.19889612486187366</c:v>
                </c:pt>
                <c:pt idx="132">
                  <c:v>0.20032417117195467</c:v>
                </c:pt>
                <c:pt idx="133">
                  <c:v>0.20178940757224403</c:v>
                </c:pt>
                <c:pt idx="134">
                  <c:v>0.2033030313620787</c:v>
                </c:pt>
                <c:pt idx="135">
                  <c:v>0.20471560073872333</c:v>
                </c:pt>
                <c:pt idx="136">
                  <c:v>0.20602619778201767</c:v>
                </c:pt>
                <c:pt idx="137">
                  <c:v>0.20741713969758732</c:v>
                </c:pt>
                <c:pt idx="138">
                  <c:v>0.20909730262698031</c:v>
                </c:pt>
                <c:pt idx="139">
                  <c:v>0.21087347289019934</c:v>
                </c:pt>
                <c:pt idx="140">
                  <c:v>0.21252821670948133</c:v>
                </c:pt>
                <c:pt idx="141">
                  <c:v>0.21410531704845401</c:v>
                </c:pt>
                <c:pt idx="142">
                  <c:v>0.21568291514431334</c:v>
                </c:pt>
                <c:pt idx="143">
                  <c:v>0.21726084951302696</c:v>
                </c:pt>
                <c:pt idx="144">
                  <c:v>0.21888650384757033</c:v>
                </c:pt>
                <c:pt idx="145">
                  <c:v>0.22066012433013502</c:v>
                </c:pt>
                <c:pt idx="146">
                  <c:v>0.22251318725858801</c:v>
                </c:pt>
                <c:pt idx="147">
                  <c:v>0.2243364560133693</c:v>
                </c:pt>
                <c:pt idx="148">
                  <c:v>0.22614571827699934</c:v>
                </c:pt>
                <c:pt idx="149">
                  <c:v>0.22791163647118531</c:v>
                </c:pt>
                <c:pt idx="150">
                  <c:v>0.22961258893547035</c:v>
                </c:pt>
                <c:pt idx="151">
                  <c:v>0.23140555499116833</c:v>
                </c:pt>
                <c:pt idx="152">
                  <c:v>0.23336711692310499</c:v>
                </c:pt>
                <c:pt idx="153">
                  <c:v>0.23540802445367734</c:v>
                </c:pt>
                <c:pt idx="154">
                  <c:v>0.23742329896798267</c:v>
                </c:pt>
                <c:pt idx="155">
                  <c:v>0.23937839347560366</c:v>
                </c:pt>
                <c:pt idx="156">
                  <c:v>0.24123788916007635</c:v>
                </c:pt>
                <c:pt idx="157">
                  <c:v>0.243085344959691</c:v>
                </c:pt>
                <c:pt idx="158">
                  <c:v>0.24503813626847368</c:v>
                </c:pt>
                <c:pt idx="159">
                  <c:v>0.24706053302915501</c:v>
                </c:pt>
                <c:pt idx="160">
                  <c:v>0.24908799406326831</c:v>
                </c:pt>
                <c:pt idx="161">
                  <c:v>0.2511161695442517</c:v>
                </c:pt>
                <c:pt idx="162">
                  <c:v>0.25312559660368533</c:v>
                </c:pt>
                <c:pt idx="163">
                  <c:v>0.25511346270386831</c:v>
                </c:pt>
                <c:pt idx="164">
                  <c:v>0.25708584680218133</c:v>
                </c:pt>
                <c:pt idx="165">
                  <c:v>0.259071013791209</c:v>
                </c:pt>
                <c:pt idx="166">
                  <c:v>0.26109120601068697</c:v>
                </c:pt>
                <c:pt idx="167">
                  <c:v>0.26311088720745701</c:v>
                </c:pt>
                <c:pt idx="168">
                  <c:v>0.26509688820295968</c:v>
                </c:pt>
                <c:pt idx="169">
                  <c:v>0.2670568072143043</c:v>
                </c:pt>
                <c:pt idx="170">
                  <c:v>0.26899679858611264</c:v>
                </c:pt>
                <c:pt idx="171">
                  <c:v>0.27094525520580698</c:v>
                </c:pt>
                <c:pt idx="172">
                  <c:v>0.272889218960295</c:v>
                </c:pt>
                <c:pt idx="173">
                  <c:v>0.27475180456691534</c:v>
                </c:pt>
                <c:pt idx="174">
                  <c:v>0.27655244190250566</c:v>
                </c:pt>
                <c:pt idx="175">
                  <c:v>0.27835029702792902</c:v>
                </c:pt>
                <c:pt idx="176">
                  <c:v>0.28013101150370534</c:v>
                </c:pt>
                <c:pt idx="177">
                  <c:v>0.28186374937933462</c:v>
                </c:pt>
                <c:pt idx="178">
                  <c:v>0.28359111116268698</c:v>
                </c:pt>
                <c:pt idx="179">
                  <c:v>0.28528657250320394</c:v>
                </c:pt>
                <c:pt idx="180">
                  <c:v>0.28687894245595463</c:v>
                </c:pt>
                <c:pt idx="181">
                  <c:v>0.28846582907150797</c:v>
                </c:pt>
                <c:pt idx="182">
                  <c:v>0.29010449064692462</c:v>
                </c:pt>
                <c:pt idx="183">
                  <c:v>0.29171910543836166</c:v>
                </c:pt>
                <c:pt idx="184">
                  <c:v>0.29317971648972802</c:v>
                </c:pt>
                <c:pt idx="185">
                  <c:v>0.29455152463025436</c:v>
                </c:pt>
                <c:pt idx="186">
                  <c:v>0.29595796843358296</c:v>
                </c:pt>
                <c:pt idx="187">
                  <c:v>0.29739226875376068</c:v>
                </c:pt>
                <c:pt idx="188">
                  <c:v>0.29874596911629303</c:v>
                </c:pt>
                <c:pt idx="189">
                  <c:v>0.29996425956693629</c:v>
                </c:pt>
                <c:pt idx="190">
                  <c:v>0.30114624117108696</c:v>
                </c:pt>
                <c:pt idx="191">
                  <c:v>0.30240198117604061</c:v>
                </c:pt>
                <c:pt idx="192">
                  <c:v>0.3037044810336913</c:v>
                </c:pt>
                <c:pt idx="193">
                  <c:v>0.30488115431995233</c:v>
                </c:pt>
                <c:pt idx="194">
                  <c:v>0.30593887379280765</c:v>
                </c:pt>
                <c:pt idx="195">
                  <c:v>0.30699423614093396</c:v>
                </c:pt>
                <c:pt idx="196">
                  <c:v>0.3081160732932377</c:v>
                </c:pt>
                <c:pt idx="197">
                  <c:v>0.30917722846614298</c:v>
                </c:pt>
                <c:pt idx="198">
                  <c:v>0.31015463621546169</c:v>
                </c:pt>
                <c:pt idx="199">
                  <c:v>0.31109639561739499</c:v>
                </c:pt>
                <c:pt idx="200">
                  <c:v>0.31200941878218635</c:v>
                </c:pt>
                <c:pt idx="201">
                  <c:v>0.31290679459299398</c:v>
                </c:pt>
                <c:pt idx="202">
                  <c:v>0.31383795453007268</c:v>
                </c:pt>
                <c:pt idx="203">
                  <c:v>0.31479928347642633</c:v>
                </c:pt>
                <c:pt idx="204">
                  <c:v>0.31569567168664264</c:v>
                </c:pt>
                <c:pt idx="205">
                  <c:v>0.316546148958044</c:v>
                </c:pt>
                <c:pt idx="206">
                  <c:v>0.31746797048571268</c:v>
                </c:pt>
                <c:pt idx="207">
                  <c:v>0.31845317714509097</c:v>
                </c:pt>
                <c:pt idx="208">
                  <c:v>0.31941839491862367</c:v>
                </c:pt>
                <c:pt idx="209">
                  <c:v>0.32030414109478639</c:v>
                </c:pt>
                <c:pt idx="210">
                  <c:v>0.321122999344435</c:v>
                </c:pt>
                <c:pt idx="211">
                  <c:v>0.32187764360929566</c:v>
                </c:pt>
                <c:pt idx="212">
                  <c:v>0.32259964023683135</c:v>
                </c:pt>
                <c:pt idx="213">
                  <c:v>0.323376505682061</c:v>
                </c:pt>
                <c:pt idx="214">
                  <c:v>0.324163492617633</c:v>
                </c:pt>
                <c:pt idx="215">
                  <c:v>0.32490693180658797</c:v>
                </c:pt>
                <c:pt idx="216">
                  <c:v>0.32568391720567136</c:v>
                </c:pt>
                <c:pt idx="217">
                  <c:v>0.32651199819935767</c:v>
                </c:pt>
                <c:pt idx="218">
                  <c:v>0.32729661566223101</c:v>
                </c:pt>
                <c:pt idx="219">
                  <c:v>0.32800407738080434</c:v>
                </c:pt>
                <c:pt idx="220">
                  <c:v>0.32876972551216799</c:v>
                </c:pt>
                <c:pt idx="221">
                  <c:v>0.32956548302992733</c:v>
                </c:pt>
                <c:pt idx="222">
                  <c:v>0.33029630156960232</c:v>
                </c:pt>
                <c:pt idx="223">
                  <c:v>0.33096129204165897</c:v>
                </c:pt>
                <c:pt idx="224">
                  <c:v>0.331635777015099</c:v>
                </c:pt>
                <c:pt idx="225">
                  <c:v>0.33235392361334132</c:v>
                </c:pt>
                <c:pt idx="226">
                  <c:v>0.33307435478632103</c:v>
                </c:pt>
                <c:pt idx="227">
                  <c:v>0.33376259577572731</c:v>
                </c:pt>
                <c:pt idx="228">
                  <c:v>0.33443123726608631</c:v>
                </c:pt>
                <c:pt idx="229">
                  <c:v>0.33515309663639231</c:v>
                </c:pt>
                <c:pt idx="230">
                  <c:v>0.33592974380666968</c:v>
                </c:pt>
                <c:pt idx="231">
                  <c:v>0.336680907738105</c:v>
                </c:pt>
                <c:pt idx="232">
                  <c:v>0.33733521827349239</c:v>
                </c:pt>
                <c:pt idx="233">
                  <c:v>0.33801385203899598</c:v>
                </c:pt>
                <c:pt idx="234">
                  <c:v>0.33874139797940228</c:v>
                </c:pt>
                <c:pt idx="235">
                  <c:v>0.33944270198813004</c:v>
                </c:pt>
                <c:pt idx="236">
                  <c:v>0.34011215606982531</c:v>
                </c:pt>
                <c:pt idx="237">
                  <c:v>0.34082759374909138</c:v>
                </c:pt>
                <c:pt idx="238">
                  <c:v>0.34157886283027139</c:v>
                </c:pt>
                <c:pt idx="239">
                  <c:v>0.34232021333048501</c:v>
                </c:pt>
                <c:pt idx="240">
                  <c:v>0.34303106801953537</c:v>
                </c:pt>
                <c:pt idx="241">
                  <c:v>0.34369250032008503</c:v>
                </c:pt>
                <c:pt idx="242">
                  <c:v>0.34435660202187601</c:v>
                </c:pt>
                <c:pt idx="243">
                  <c:v>0.34507193220281396</c:v>
                </c:pt>
                <c:pt idx="244">
                  <c:v>0.34580816380069734</c:v>
                </c:pt>
                <c:pt idx="245">
                  <c:v>0.34654337296521137</c:v>
                </c:pt>
                <c:pt idx="246">
                  <c:v>0.34730102927570394</c:v>
                </c:pt>
                <c:pt idx="247">
                  <c:v>0.34801143862623102</c:v>
                </c:pt>
                <c:pt idx="248">
                  <c:v>0.34862872558213165</c:v>
                </c:pt>
                <c:pt idx="249">
                  <c:v>0.34925644086192403</c:v>
                </c:pt>
                <c:pt idx="250">
                  <c:v>0.3499500066457073</c:v>
                </c:pt>
                <c:pt idx="251">
                  <c:v>0.35065567194320435</c:v>
                </c:pt>
                <c:pt idx="252">
                  <c:v>0.35130392272584632</c:v>
                </c:pt>
                <c:pt idx="253">
                  <c:v>0.35199320916399796</c:v>
                </c:pt>
                <c:pt idx="254">
                  <c:v>0.35274696981883502</c:v>
                </c:pt>
                <c:pt idx="255">
                  <c:v>0.35349553640687431</c:v>
                </c:pt>
                <c:pt idx="256">
                  <c:v>0.35418555943685465</c:v>
                </c:pt>
                <c:pt idx="257">
                  <c:v>0.35484764172463001</c:v>
                </c:pt>
                <c:pt idx="258">
                  <c:v>0.35552200089890768</c:v>
                </c:pt>
                <c:pt idx="259">
                  <c:v>0.35625083732569562</c:v>
                </c:pt>
                <c:pt idx="260">
                  <c:v>0.35695145929303135</c:v>
                </c:pt>
                <c:pt idx="261">
                  <c:v>0.35756000294144902</c:v>
                </c:pt>
                <c:pt idx="262">
                  <c:v>0.35823331931085639</c:v>
                </c:pt>
                <c:pt idx="263">
                  <c:v>0.35903803907296666</c:v>
                </c:pt>
                <c:pt idx="264">
                  <c:v>0.35982670486909701</c:v>
                </c:pt>
                <c:pt idx="265">
                  <c:v>0.36047355121806862</c:v>
                </c:pt>
                <c:pt idx="266">
                  <c:v>0.36112886356354673</c:v>
                </c:pt>
                <c:pt idx="267">
                  <c:v>0.36185101772445166</c:v>
                </c:pt>
                <c:pt idx="268">
                  <c:v>0.36262405878732568</c:v>
                </c:pt>
                <c:pt idx="269">
                  <c:v>0.36336750483191471</c:v>
                </c:pt>
                <c:pt idx="270">
                  <c:v>0.36408461656354602</c:v>
                </c:pt>
                <c:pt idx="271">
                  <c:v>0.36481676255812506</c:v>
                </c:pt>
                <c:pt idx="272">
                  <c:v>0.36554277857205131</c:v>
                </c:pt>
                <c:pt idx="273">
                  <c:v>0.36626568000754101</c:v>
                </c:pt>
                <c:pt idx="274">
                  <c:v>0.36702467623304336</c:v>
                </c:pt>
                <c:pt idx="275">
                  <c:v>0.36779420543640368</c:v>
                </c:pt>
                <c:pt idx="276">
                  <c:v>0.36850046571039535</c:v>
                </c:pt>
                <c:pt idx="277">
                  <c:v>0.36917953670344367</c:v>
                </c:pt>
                <c:pt idx="278">
                  <c:v>0.36989530615723459</c:v>
                </c:pt>
                <c:pt idx="279">
                  <c:v>0.37066546981405302</c:v>
                </c:pt>
                <c:pt idx="280">
                  <c:v>0.37145397335103469</c:v>
                </c:pt>
                <c:pt idx="281">
                  <c:v>0.37220454984917167</c:v>
                </c:pt>
                <c:pt idx="282">
                  <c:v>0.37293470084572028</c:v>
                </c:pt>
                <c:pt idx="283">
                  <c:v>0.37372403622411471</c:v>
                </c:pt>
                <c:pt idx="284">
                  <c:v>0.374574904644078</c:v>
                </c:pt>
                <c:pt idx="285">
                  <c:v>0.37539243583350129</c:v>
                </c:pt>
                <c:pt idx="286">
                  <c:v>0.37610575258425838</c:v>
                </c:pt>
                <c:pt idx="287">
                  <c:v>0.37674322042859831</c:v>
                </c:pt>
                <c:pt idx="288">
                  <c:v>0.37741118779118965</c:v>
                </c:pt>
                <c:pt idx="289">
                  <c:v>0.37819957686204297</c:v>
                </c:pt>
                <c:pt idx="290">
                  <c:v>0.3790540769682777</c:v>
                </c:pt>
                <c:pt idx="291">
                  <c:v>0.37985998825639572</c:v>
                </c:pt>
                <c:pt idx="292">
                  <c:v>0.38060545882226293</c:v>
                </c:pt>
                <c:pt idx="293">
                  <c:v>0.38136259740966699</c:v>
                </c:pt>
                <c:pt idx="294">
                  <c:v>0.38214658602290702</c:v>
                </c:pt>
                <c:pt idx="295">
                  <c:v>0.38288172137431536</c:v>
                </c:pt>
                <c:pt idx="296">
                  <c:v>0.3835985474326204</c:v>
                </c:pt>
                <c:pt idx="297">
                  <c:v>0.38433750850064796</c:v>
                </c:pt>
                <c:pt idx="298">
                  <c:v>0.38507984451855864</c:v>
                </c:pt>
                <c:pt idx="299">
                  <c:v>0.38579332071087769</c:v>
                </c:pt>
                <c:pt idx="300">
                  <c:v>0.38654622617788365</c:v>
                </c:pt>
                <c:pt idx="301">
                  <c:v>0.38739460669531095</c:v>
                </c:pt>
                <c:pt idx="302">
                  <c:v>0.38819547571341401</c:v>
                </c:pt>
                <c:pt idx="303">
                  <c:v>0.38889896774364835</c:v>
                </c:pt>
                <c:pt idx="304">
                  <c:v>0.38957353275228934</c:v>
                </c:pt>
                <c:pt idx="305">
                  <c:v>0.39029005925339</c:v>
                </c:pt>
                <c:pt idx="306">
                  <c:v>0.39100706372006361</c:v>
                </c:pt>
                <c:pt idx="307">
                  <c:v>0.39173686342808572</c:v>
                </c:pt>
                <c:pt idx="308">
                  <c:v>0.39251348043457335</c:v>
                </c:pt>
                <c:pt idx="309">
                  <c:v>0.39330955639779103</c:v>
                </c:pt>
                <c:pt idx="310">
                  <c:v>0.39405908450427202</c:v>
                </c:pt>
                <c:pt idx="311">
                  <c:v>0.39469717834186963</c:v>
                </c:pt>
                <c:pt idx="312">
                  <c:v>0.39532631071162899</c:v>
                </c:pt>
                <c:pt idx="313">
                  <c:v>0.3960475679236497</c:v>
                </c:pt>
                <c:pt idx="314">
                  <c:v>0.39684775696576963</c:v>
                </c:pt>
                <c:pt idx="315">
                  <c:v>0.39761535873294429</c:v>
                </c:pt>
                <c:pt idx="316">
                  <c:v>0.3983668565218923</c:v>
                </c:pt>
                <c:pt idx="317">
                  <c:v>0.3991130178744296</c:v>
                </c:pt>
                <c:pt idx="318">
                  <c:v>0.39982288723300802</c:v>
                </c:pt>
                <c:pt idx="319">
                  <c:v>0.40052868645295198</c:v>
                </c:pt>
                <c:pt idx="320">
                  <c:v>0.40123892728619337</c:v>
                </c:pt>
                <c:pt idx="321">
                  <c:v>0.40189308059543633</c:v>
                </c:pt>
                <c:pt idx="322">
                  <c:v>0.40253507364229996</c:v>
                </c:pt>
                <c:pt idx="323">
                  <c:v>0.40323494672640336</c:v>
                </c:pt>
                <c:pt idx="324">
                  <c:v>0.40395262341598498</c:v>
                </c:pt>
                <c:pt idx="325">
                  <c:v>0.4045722699287076</c:v>
                </c:pt>
                <c:pt idx="326">
                  <c:v>0.40519479030471134</c:v>
                </c:pt>
                <c:pt idx="327">
                  <c:v>0.40588275923983969</c:v>
                </c:pt>
                <c:pt idx="328">
                  <c:v>0.40656397181223197</c:v>
                </c:pt>
                <c:pt idx="329">
                  <c:v>0.40720959582107935</c:v>
                </c:pt>
                <c:pt idx="330">
                  <c:v>0.40785877166060835</c:v>
                </c:pt>
                <c:pt idx="331">
                  <c:v>0.4085197013732953</c:v>
                </c:pt>
                <c:pt idx="332">
                  <c:v>0.40915108156650098</c:v>
                </c:pt>
                <c:pt idx="333">
                  <c:v>0.40975549187281035</c:v>
                </c:pt>
                <c:pt idx="334">
                  <c:v>0.41033586853900567</c:v>
                </c:pt>
                <c:pt idx="335">
                  <c:v>0.41093235825666968</c:v>
                </c:pt>
                <c:pt idx="336">
                  <c:v>0.41153065777887332</c:v>
                </c:pt>
                <c:pt idx="337">
                  <c:v>0.41208673634173731</c:v>
                </c:pt>
                <c:pt idx="338">
                  <c:v>0.4126315418693996</c:v>
                </c:pt>
                <c:pt idx="339">
                  <c:v>0.41321641493102296</c:v>
                </c:pt>
                <c:pt idx="340">
                  <c:v>0.41383048572297065</c:v>
                </c:pt>
                <c:pt idx="341">
                  <c:v>0.41446933484911003</c:v>
                </c:pt>
                <c:pt idx="342">
                  <c:v>0.41501716894174101</c:v>
                </c:pt>
                <c:pt idx="343">
                  <c:v>0.4154285768774077</c:v>
                </c:pt>
                <c:pt idx="344">
                  <c:v>0.41582369788928836</c:v>
                </c:pt>
                <c:pt idx="345">
                  <c:v>0.41637511995010668</c:v>
                </c:pt>
                <c:pt idx="346">
                  <c:v>0.41694973576334499</c:v>
                </c:pt>
                <c:pt idx="347">
                  <c:v>0.417457128526107</c:v>
                </c:pt>
                <c:pt idx="348">
                  <c:v>0.41797786839579665</c:v>
                </c:pt>
                <c:pt idx="349">
                  <c:v>0.41850656526630031</c:v>
                </c:pt>
                <c:pt idx="350">
                  <c:v>0.41897054319887533</c:v>
                </c:pt>
                <c:pt idx="351">
                  <c:v>0.419368025542115</c:v>
                </c:pt>
                <c:pt idx="352">
                  <c:v>0.41981248715060432</c:v>
                </c:pt>
                <c:pt idx="353">
                  <c:v>0.42026891971619262</c:v>
                </c:pt>
                <c:pt idx="354">
                  <c:v>0.42069146230495402</c:v>
                </c:pt>
                <c:pt idx="355">
                  <c:v>0.42117043768051171</c:v>
                </c:pt>
                <c:pt idx="356">
                  <c:v>0.42166027183284066</c:v>
                </c:pt>
                <c:pt idx="357">
                  <c:v>0.42206830755989633</c:v>
                </c:pt>
                <c:pt idx="358">
                  <c:v>0.42243194615565338</c:v>
                </c:pt>
                <c:pt idx="359">
                  <c:v>0.42288778102637065</c:v>
                </c:pt>
                <c:pt idx="360">
                  <c:v>0.4233865934515933</c:v>
                </c:pt>
                <c:pt idx="361">
                  <c:v>0.42381709073467499</c:v>
                </c:pt>
                <c:pt idx="362">
                  <c:v>0.42418735350828335</c:v>
                </c:pt>
                <c:pt idx="363">
                  <c:v>0.42454936894253698</c:v>
                </c:pt>
                <c:pt idx="364">
                  <c:v>0.42493999441814867</c:v>
                </c:pt>
                <c:pt idx="365">
                  <c:v>0.42530273254571399</c:v>
                </c:pt>
                <c:pt idx="366">
                  <c:v>0.42564835764399428</c:v>
                </c:pt>
                <c:pt idx="367">
                  <c:v>0.42602202818903739</c:v>
                </c:pt>
                <c:pt idx="368">
                  <c:v>0.42641391048700733</c:v>
                </c:pt>
                <c:pt idx="369">
                  <c:v>0.42677991071241067</c:v>
                </c:pt>
                <c:pt idx="370">
                  <c:v>0.42713919183565369</c:v>
                </c:pt>
                <c:pt idx="371">
                  <c:v>0.42750456167276196</c:v>
                </c:pt>
                <c:pt idx="372">
                  <c:v>0.4278514052392734</c:v>
                </c:pt>
                <c:pt idx="373">
                  <c:v>0.42819032955610031</c:v>
                </c:pt>
                <c:pt idx="374">
                  <c:v>0.42854061195809701</c:v>
                </c:pt>
                <c:pt idx="375">
                  <c:v>0.42893908961757332</c:v>
                </c:pt>
                <c:pt idx="376">
                  <c:v>0.4293540260663043</c:v>
                </c:pt>
                <c:pt idx="377">
                  <c:v>0.42972504349086865</c:v>
                </c:pt>
                <c:pt idx="378">
                  <c:v>0.430036990547287</c:v>
                </c:pt>
                <c:pt idx="379">
                  <c:v>0.43033665007766769</c:v>
                </c:pt>
                <c:pt idx="380">
                  <c:v>0.43064521914716264</c:v>
                </c:pt>
                <c:pt idx="381">
                  <c:v>0.43097537391367663</c:v>
                </c:pt>
                <c:pt idx="382">
                  <c:v>0.43131450349093403</c:v>
                </c:pt>
                <c:pt idx="383">
                  <c:v>0.43164550085915931</c:v>
                </c:pt>
                <c:pt idx="384">
                  <c:v>0.43197423149710773</c:v>
                </c:pt>
                <c:pt idx="385">
                  <c:v>0.43231252412435733</c:v>
                </c:pt>
                <c:pt idx="386">
                  <c:v>0.43265727771472301</c:v>
                </c:pt>
                <c:pt idx="387">
                  <c:v>0.43301280014961868</c:v>
                </c:pt>
                <c:pt idx="388">
                  <c:v>0.43337368025230433</c:v>
                </c:pt>
                <c:pt idx="389">
                  <c:v>0.43369413323464095</c:v>
                </c:pt>
                <c:pt idx="390">
                  <c:v>0.43396476216354135</c:v>
                </c:pt>
                <c:pt idx="391">
                  <c:v>0.43421583446468098</c:v>
                </c:pt>
                <c:pt idx="392">
                  <c:v>0.43449596864544732</c:v>
                </c:pt>
                <c:pt idx="393">
                  <c:v>0.43481677338069735</c:v>
                </c:pt>
                <c:pt idx="394">
                  <c:v>0.4351602114646973</c:v>
                </c:pt>
                <c:pt idx="395">
                  <c:v>0.43548256016787668</c:v>
                </c:pt>
                <c:pt idx="396">
                  <c:v>0.43578948234221704</c:v>
                </c:pt>
                <c:pt idx="397">
                  <c:v>0.43609557670200566</c:v>
                </c:pt>
                <c:pt idx="398">
                  <c:v>0.43639023100830504</c:v>
                </c:pt>
                <c:pt idx="399">
                  <c:v>0.43664677478999431</c:v>
                </c:pt>
                <c:pt idx="400">
                  <c:v>0.43688616037516464</c:v>
                </c:pt>
                <c:pt idx="401">
                  <c:v>0.43713600524190505</c:v>
                </c:pt>
                <c:pt idx="402">
                  <c:v>0.43741388682491067</c:v>
                </c:pt>
                <c:pt idx="403">
                  <c:v>0.437669525943781</c:v>
                </c:pt>
                <c:pt idx="404">
                  <c:v>0.43789083842603932</c:v>
                </c:pt>
                <c:pt idx="405">
                  <c:v>0.43815698551466364</c:v>
                </c:pt>
                <c:pt idx="406">
                  <c:v>0.4384923946169203</c:v>
                </c:pt>
                <c:pt idx="407">
                  <c:v>0.43881756075581135</c:v>
                </c:pt>
                <c:pt idx="408">
                  <c:v>0.43907087394898836</c:v>
                </c:pt>
                <c:pt idx="409">
                  <c:v>0.43927170863212367</c:v>
                </c:pt>
                <c:pt idx="410">
                  <c:v>0.43947165656399934</c:v>
                </c:pt>
                <c:pt idx="411">
                  <c:v>0.43971366965463132</c:v>
                </c:pt>
                <c:pt idx="412">
                  <c:v>0.43995647930488163</c:v>
                </c:pt>
                <c:pt idx="413">
                  <c:v>0.44017449466766295</c:v>
                </c:pt>
                <c:pt idx="414">
                  <c:v>0.44042161318140999</c:v>
                </c:pt>
                <c:pt idx="415">
                  <c:v>0.44073943588793735</c:v>
                </c:pt>
                <c:pt idx="416">
                  <c:v>0.44099500334950537</c:v>
                </c:pt>
                <c:pt idx="417">
                  <c:v>0.44117661819399362</c:v>
                </c:pt>
                <c:pt idx="418">
                  <c:v>0.44137395780919131</c:v>
                </c:pt>
                <c:pt idx="419">
                  <c:v>0.44166705716065402</c:v>
                </c:pt>
                <c:pt idx="420">
                  <c:v>0.44195054059834304</c:v>
                </c:pt>
                <c:pt idx="421">
                  <c:v>0.44216471247203498</c:v>
                </c:pt>
                <c:pt idx="422">
                  <c:v>0.44235330737418832</c:v>
                </c:pt>
                <c:pt idx="423">
                  <c:v>0.44254698206931559</c:v>
                </c:pt>
                <c:pt idx="424">
                  <c:v>0.44274834240075595</c:v>
                </c:pt>
                <c:pt idx="425">
                  <c:v>0.4429642165699153</c:v>
                </c:pt>
                <c:pt idx="426">
                  <c:v>0.44317004730605664</c:v>
                </c:pt>
                <c:pt idx="427">
                  <c:v>0.44336910395984602</c:v>
                </c:pt>
                <c:pt idx="428">
                  <c:v>0.44360585945481534</c:v>
                </c:pt>
                <c:pt idx="429">
                  <c:v>0.44389351800935634</c:v>
                </c:pt>
                <c:pt idx="430">
                  <c:v>0.44407836718360733</c:v>
                </c:pt>
                <c:pt idx="431">
                  <c:v>0.44416860256137031</c:v>
                </c:pt>
                <c:pt idx="432">
                  <c:v>0.44432620965499964</c:v>
                </c:pt>
                <c:pt idx="433">
                  <c:v>0.44456495878263597</c:v>
                </c:pt>
                <c:pt idx="434">
                  <c:v>0.44477282612724633</c:v>
                </c:pt>
                <c:pt idx="435">
                  <c:v>0.4449162364198293</c:v>
                </c:pt>
                <c:pt idx="436">
                  <c:v>0.44507068567607599</c:v>
                </c:pt>
                <c:pt idx="437">
                  <c:v>0.4452155664563347</c:v>
                </c:pt>
                <c:pt idx="438">
                  <c:v>0.445375353446335</c:v>
                </c:pt>
                <c:pt idx="439">
                  <c:v>0.44560489040026163</c:v>
                </c:pt>
                <c:pt idx="440">
                  <c:v>0.44582450219077968</c:v>
                </c:pt>
                <c:pt idx="441">
                  <c:v>0.44595300199566196</c:v>
                </c:pt>
                <c:pt idx="442">
                  <c:v>0.44600158815782498</c:v>
                </c:pt>
                <c:pt idx="443">
                  <c:v>0.44607004750734136</c:v>
                </c:pt>
                <c:pt idx="444">
                  <c:v>0.44626444734509302</c:v>
                </c:pt>
                <c:pt idx="445">
                  <c:v>0.44658359541440867</c:v>
                </c:pt>
                <c:pt idx="446">
                  <c:v>0.44683768347725167</c:v>
                </c:pt>
                <c:pt idx="447">
                  <c:v>0.44699423817030604</c:v>
                </c:pt>
                <c:pt idx="448">
                  <c:v>0.44715041902801173</c:v>
                </c:pt>
                <c:pt idx="449">
                  <c:v>0.44733241789587436</c:v>
                </c:pt>
                <c:pt idx="450">
                  <c:v>0.4474556491098603</c:v>
                </c:pt>
                <c:pt idx="451">
                  <c:v>0.44754836594937569</c:v>
                </c:pt>
                <c:pt idx="452">
                  <c:v>0.4476340637560427</c:v>
                </c:pt>
                <c:pt idx="453">
                  <c:v>0.44774710335100071</c:v>
                </c:pt>
                <c:pt idx="454">
                  <c:v>0.44797331395736667</c:v>
                </c:pt>
                <c:pt idx="455">
                  <c:v>0.44824300969001429</c:v>
                </c:pt>
                <c:pt idx="456">
                  <c:v>0.44840459026017204</c:v>
                </c:pt>
                <c:pt idx="457">
                  <c:v>0.44850574987055297</c:v>
                </c:pt>
                <c:pt idx="458">
                  <c:v>0.44865251144624868</c:v>
                </c:pt>
                <c:pt idx="459">
                  <c:v>0.44884910948564499</c:v>
                </c:pt>
                <c:pt idx="460">
                  <c:v>0.4489925937564927</c:v>
                </c:pt>
                <c:pt idx="461">
                  <c:v>0.44914267738158403</c:v>
                </c:pt>
                <c:pt idx="462">
                  <c:v>0.44928170269764206</c:v>
                </c:pt>
                <c:pt idx="463">
                  <c:v>0.44931127584049096</c:v>
                </c:pt>
                <c:pt idx="464">
                  <c:v>0.44941371696861832</c:v>
                </c:pt>
                <c:pt idx="465">
                  <c:v>0.44967305024274168</c:v>
                </c:pt>
                <c:pt idx="466">
                  <c:v>0.44994180090935965</c:v>
                </c:pt>
                <c:pt idx="467">
                  <c:v>0.450017192003833</c:v>
                </c:pt>
                <c:pt idx="468">
                  <c:v>0.45007956948719169</c:v>
                </c:pt>
                <c:pt idx="469">
                  <c:v>0.45017052486692671</c:v>
                </c:pt>
                <c:pt idx="470">
                  <c:v>0.45016134168102268</c:v>
                </c:pt>
                <c:pt idx="471">
                  <c:v>0.45013149204708564</c:v>
                </c:pt>
                <c:pt idx="472">
                  <c:v>0.45023243745924835</c:v>
                </c:pt>
                <c:pt idx="473">
                  <c:v>0.45047580847933794</c:v>
                </c:pt>
                <c:pt idx="474">
                  <c:v>0.45064409075087064</c:v>
                </c:pt>
                <c:pt idx="475">
                  <c:v>0.45078476273298967</c:v>
                </c:pt>
                <c:pt idx="476">
                  <c:v>0.45091504904766638</c:v>
                </c:pt>
                <c:pt idx="477">
                  <c:v>0.45090042755234999</c:v>
                </c:pt>
                <c:pt idx="478">
                  <c:v>0.45088015168924561</c:v>
                </c:pt>
                <c:pt idx="479">
                  <c:v>0.45103631900344004</c:v>
                </c:pt>
                <c:pt idx="480">
                  <c:v>0.45130045528003965</c:v>
                </c:pt>
                <c:pt idx="481">
                  <c:v>0.45137877817006</c:v>
                </c:pt>
                <c:pt idx="482">
                  <c:v>0.45141506525293668</c:v>
                </c:pt>
                <c:pt idx="483">
                  <c:v>0.45153538946750033</c:v>
                </c:pt>
                <c:pt idx="484">
                  <c:v>0.45170106497931134</c:v>
                </c:pt>
                <c:pt idx="485">
                  <c:v>0.45186147622735234</c:v>
                </c:pt>
                <c:pt idx="486">
                  <c:v>0.45197838235430798</c:v>
                </c:pt>
                <c:pt idx="487">
                  <c:v>0.45202317342115134</c:v>
                </c:pt>
                <c:pt idx="488">
                  <c:v>0.45208091516371568</c:v>
                </c:pt>
                <c:pt idx="489">
                  <c:v>0.45221711418122829</c:v>
                </c:pt>
                <c:pt idx="490">
                  <c:v>0.45237589819056928</c:v>
                </c:pt>
                <c:pt idx="491">
                  <c:v>0.45247455078604526</c:v>
                </c:pt>
                <c:pt idx="492">
                  <c:v>0.45250368410324371</c:v>
                </c:pt>
                <c:pt idx="493">
                  <c:v>0.45255500319550429</c:v>
                </c:pt>
                <c:pt idx="494">
                  <c:v>0.45274550729203833</c:v>
                </c:pt>
                <c:pt idx="495">
                  <c:v>0.45292540903770462</c:v>
                </c:pt>
                <c:pt idx="496">
                  <c:v>0.45298639319683737</c:v>
                </c:pt>
                <c:pt idx="497">
                  <c:v>0.45305295844402399</c:v>
                </c:pt>
                <c:pt idx="498">
                  <c:v>0.45329786254361065</c:v>
                </c:pt>
                <c:pt idx="499">
                  <c:v>0.4534769182472716</c:v>
                </c:pt>
                <c:pt idx="500">
                  <c:v>0.45354212013903233</c:v>
                </c:pt>
                <c:pt idx="501">
                  <c:v>0.45360725474702096</c:v>
                </c:pt>
                <c:pt idx="502">
                  <c:v>0.45369392475354764</c:v>
                </c:pt>
                <c:pt idx="503">
                  <c:v>0.453761453941187</c:v>
                </c:pt>
                <c:pt idx="504">
                  <c:v>0.45385392804565833</c:v>
                </c:pt>
                <c:pt idx="505">
                  <c:v>0.45402608937805305</c:v>
                </c:pt>
                <c:pt idx="506">
                  <c:v>0.45422626302876407</c:v>
                </c:pt>
                <c:pt idx="507">
                  <c:v>0.4544654940797847</c:v>
                </c:pt>
                <c:pt idx="508">
                  <c:v>0.45472215633629998</c:v>
                </c:pt>
                <c:pt idx="509">
                  <c:v>0.454821695506266</c:v>
                </c:pt>
                <c:pt idx="510">
                  <c:v>0.45486931976510864</c:v>
                </c:pt>
                <c:pt idx="511">
                  <c:v>0.45499887308306297</c:v>
                </c:pt>
                <c:pt idx="512">
                  <c:v>0.45514695900917301</c:v>
                </c:pt>
                <c:pt idx="513">
                  <c:v>0.45530431337925198</c:v>
                </c:pt>
                <c:pt idx="514">
                  <c:v>0.45553980052255499</c:v>
                </c:pt>
                <c:pt idx="515">
                  <c:v>0.45578159826159864</c:v>
                </c:pt>
                <c:pt idx="516">
                  <c:v>0.45582830115202833</c:v>
                </c:pt>
                <c:pt idx="517">
                  <c:v>0.45593357669676665</c:v>
                </c:pt>
                <c:pt idx="518">
                  <c:v>0.45621551255652637</c:v>
                </c:pt>
                <c:pt idx="519">
                  <c:v>0.45648820025971676</c:v>
                </c:pt>
                <c:pt idx="520">
                  <c:v>0.45655496788680933</c:v>
                </c:pt>
                <c:pt idx="521">
                  <c:v>0.45658170198567799</c:v>
                </c:pt>
                <c:pt idx="522">
                  <c:v>0.45677090908167534</c:v>
                </c:pt>
                <c:pt idx="523">
                  <c:v>0.45701762017763664</c:v>
                </c:pt>
                <c:pt idx="524">
                  <c:v>0.45725062358059065</c:v>
                </c:pt>
                <c:pt idx="525">
                  <c:v>0.45748267949893767</c:v>
                </c:pt>
                <c:pt idx="526">
                  <c:v>0.45771775883892268</c:v>
                </c:pt>
                <c:pt idx="527">
                  <c:v>0.45790560338595304</c:v>
                </c:pt>
                <c:pt idx="528">
                  <c:v>0.4581000476634447</c:v>
                </c:pt>
                <c:pt idx="529">
                  <c:v>0.4583447041954003</c:v>
                </c:pt>
                <c:pt idx="530">
                  <c:v>0.45862963074056967</c:v>
                </c:pt>
                <c:pt idx="531">
                  <c:v>0.45893267632323437</c:v>
                </c:pt>
                <c:pt idx="532">
                  <c:v>0.45917976648778164</c:v>
                </c:pt>
                <c:pt idx="533">
                  <c:v>0.45932297118075632</c:v>
                </c:pt>
                <c:pt idx="534">
                  <c:v>0.45951721768181769</c:v>
                </c:pt>
                <c:pt idx="535">
                  <c:v>0.45974247704561066</c:v>
                </c:pt>
                <c:pt idx="536">
                  <c:v>0.45989062007259268</c:v>
                </c:pt>
                <c:pt idx="537">
                  <c:v>0.45996432585317137</c:v>
                </c:pt>
                <c:pt idx="538">
                  <c:v>0.46008285627454432</c:v>
                </c:pt>
                <c:pt idx="539">
                  <c:v>0.46035698279514703</c:v>
                </c:pt>
                <c:pt idx="540">
                  <c:v>0.46082713876897635</c:v>
                </c:pt>
                <c:pt idx="541">
                  <c:v>0.46116637475253697</c:v>
                </c:pt>
                <c:pt idx="542">
                  <c:v>0.46130108895089039</c:v>
                </c:pt>
                <c:pt idx="543">
                  <c:v>0.46145758765353201</c:v>
                </c:pt>
                <c:pt idx="544">
                  <c:v>0.46179525426136331</c:v>
                </c:pt>
                <c:pt idx="545">
                  <c:v>0.46191826190982366</c:v>
                </c:pt>
                <c:pt idx="546">
                  <c:v>0.46195873997607534</c:v>
                </c:pt>
                <c:pt idx="547">
                  <c:v>0.46222033613654601</c:v>
                </c:pt>
                <c:pt idx="548">
                  <c:v>0.46256076587438538</c:v>
                </c:pt>
                <c:pt idx="549">
                  <c:v>0.46266793575932025</c:v>
                </c:pt>
                <c:pt idx="550">
                  <c:v>0.46263077881871734</c:v>
                </c:pt>
                <c:pt idx="551">
                  <c:v>0.46281396198895203</c:v>
                </c:pt>
                <c:pt idx="552">
                  <c:v>0.4632633884757893</c:v>
                </c:pt>
                <c:pt idx="553">
                  <c:v>0.46370028186572471</c:v>
                </c:pt>
                <c:pt idx="554">
                  <c:v>0.46386906814462497</c:v>
                </c:pt>
                <c:pt idx="555">
                  <c:v>0.46386775116478668</c:v>
                </c:pt>
                <c:pt idx="556">
                  <c:v>0.46396815571893901</c:v>
                </c:pt>
                <c:pt idx="557">
                  <c:v>0.46422595382572301</c:v>
                </c:pt>
                <c:pt idx="558">
                  <c:v>0.46450924635293073</c:v>
                </c:pt>
                <c:pt idx="559">
                  <c:v>0.46468374189809497</c:v>
                </c:pt>
                <c:pt idx="560">
                  <c:v>0.46484970932981701</c:v>
                </c:pt>
                <c:pt idx="561">
                  <c:v>0.46512858072679969</c:v>
                </c:pt>
                <c:pt idx="562">
                  <c:v>0.46547030079055535</c:v>
                </c:pt>
                <c:pt idx="563">
                  <c:v>0.46562618344107798</c:v>
                </c:pt>
                <c:pt idx="564">
                  <c:v>0.46569601202125671</c:v>
                </c:pt>
                <c:pt idx="565">
                  <c:v>0.46593055238874165</c:v>
                </c:pt>
                <c:pt idx="566">
                  <c:v>0.46636298629127237</c:v>
                </c:pt>
                <c:pt idx="567">
                  <c:v>0.46669325354359464</c:v>
                </c:pt>
                <c:pt idx="568">
                  <c:v>0.46685756374705439</c:v>
                </c:pt>
                <c:pt idx="569">
                  <c:v>0.46708113924113831</c:v>
                </c:pt>
                <c:pt idx="570">
                  <c:v>0.46740843106453739</c:v>
                </c:pt>
                <c:pt idx="571">
                  <c:v>0.46766147481485332</c:v>
                </c:pt>
                <c:pt idx="572">
                  <c:v>0.46776333742763998</c:v>
                </c:pt>
                <c:pt idx="573">
                  <c:v>0.46786441618301233</c:v>
                </c:pt>
                <c:pt idx="574">
                  <c:v>0.46804396458553793</c:v>
                </c:pt>
                <c:pt idx="575">
                  <c:v>0.46830588028023135</c:v>
                </c:pt>
                <c:pt idx="576">
                  <c:v>0.468587348674879</c:v>
                </c:pt>
                <c:pt idx="577">
                  <c:v>0.46880790433381003</c:v>
                </c:pt>
                <c:pt idx="578">
                  <c:v>0.46889524363674667</c:v>
                </c:pt>
                <c:pt idx="579">
                  <c:v>0.46901242053573705</c:v>
                </c:pt>
                <c:pt idx="580">
                  <c:v>0.4694639237968487</c:v>
                </c:pt>
                <c:pt idx="581">
                  <c:v>0.46990655581968399</c:v>
                </c:pt>
                <c:pt idx="582">
                  <c:v>0.4700582679053833</c:v>
                </c:pt>
                <c:pt idx="583">
                  <c:v>0.47011106517508533</c:v>
                </c:pt>
                <c:pt idx="584">
                  <c:v>0.47060368272856196</c:v>
                </c:pt>
                <c:pt idx="585">
                  <c:v>0.47111377882011402</c:v>
                </c:pt>
                <c:pt idx="586">
                  <c:v>0.47138559105169198</c:v>
                </c:pt>
                <c:pt idx="587">
                  <c:v>0.471558747569717</c:v>
                </c:pt>
                <c:pt idx="588">
                  <c:v>0.4719178296958953</c:v>
                </c:pt>
                <c:pt idx="589">
                  <c:v>0.47229354267089468</c:v>
                </c:pt>
                <c:pt idx="590">
                  <c:v>0.47250245221232801</c:v>
                </c:pt>
                <c:pt idx="591">
                  <c:v>0.47252013291194633</c:v>
                </c:pt>
                <c:pt idx="592">
                  <c:v>0.47249048729654602</c:v>
                </c:pt>
                <c:pt idx="593">
                  <c:v>0.47258664617100427</c:v>
                </c:pt>
                <c:pt idx="594">
                  <c:v>0.47286214127645732</c:v>
                </c:pt>
                <c:pt idx="595">
                  <c:v>0.47320450965562166</c:v>
                </c:pt>
                <c:pt idx="596">
                  <c:v>0.47346827685533199</c:v>
                </c:pt>
                <c:pt idx="597">
                  <c:v>0.473752614999295</c:v>
                </c:pt>
                <c:pt idx="598">
                  <c:v>0.47422548052385066</c:v>
                </c:pt>
                <c:pt idx="599">
                  <c:v>0.47464653220417002</c:v>
                </c:pt>
                <c:pt idx="600">
                  <c:v>0.474796865709398</c:v>
                </c:pt>
                <c:pt idx="601">
                  <c:v>0.47472300696347763</c:v>
                </c:pt>
                <c:pt idx="602">
                  <c:v>0.47431497050284427</c:v>
                </c:pt>
                <c:pt idx="603">
                  <c:v>0.47467552700004162</c:v>
                </c:pt>
                <c:pt idx="604">
                  <c:v>0.47501536686646567</c:v>
                </c:pt>
                <c:pt idx="605">
                  <c:v>0.47533449010211598</c:v>
                </c:pt>
                <c:pt idx="606">
                  <c:v>0.47563289670699233</c:v>
                </c:pt>
                <c:pt idx="607">
                  <c:v>0.47591058668109537</c:v>
                </c:pt>
                <c:pt idx="608">
                  <c:v>0.47616756002442467</c:v>
                </c:pt>
                <c:pt idx="609">
                  <c:v>0.47640381673698234</c:v>
                </c:pt>
                <c:pt idx="610">
                  <c:v>0.47666327544653536</c:v>
                </c:pt>
                <c:pt idx="611">
                  <c:v>0.47681280050588098</c:v>
                </c:pt>
                <c:pt idx="612">
                  <c:v>0.47695113989120336</c:v>
                </c:pt>
                <c:pt idx="613">
                  <c:v>0.47713684512116528</c:v>
                </c:pt>
                <c:pt idx="614">
                  <c:v>0.47731784827370999</c:v>
                </c:pt>
                <c:pt idx="615">
                  <c:v>0.4775266978889034</c:v>
                </c:pt>
                <c:pt idx="616">
                  <c:v>0.47777013577459099</c:v>
                </c:pt>
                <c:pt idx="617">
                  <c:v>0.47804519936960094</c:v>
                </c:pt>
                <c:pt idx="618">
                  <c:v>0.47840745132054902</c:v>
                </c:pt>
                <c:pt idx="619">
                  <c:v>0.47891871045215934</c:v>
                </c:pt>
                <c:pt idx="620">
                  <c:v>0.47949536632203166</c:v>
                </c:pt>
                <c:pt idx="621">
                  <c:v>0.47998306563330101</c:v>
                </c:pt>
                <c:pt idx="622">
                  <c:v>0.48040877434257973</c:v>
                </c:pt>
                <c:pt idx="623">
                  <c:v>0.48072363799005863</c:v>
                </c:pt>
                <c:pt idx="624">
                  <c:v>0.48087111349585793</c:v>
                </c:pt>
                <c:pt idx="625">
                  <c:v>0.48090081921016975</c:v>
                </c:pt>
                <c:pt idx="626">
                  <c:v>0.48095806377101297</c:v>
                </c:pt>
                <c:pt idx="627">
                  <c:v>0.48098292327685804</c:v>
                </c:pt>
                <c:pt idx="628">
                  <c:v>0.48093992335485769</c:v>
                </c:pt>
                <c:pt idx="629">
                  <c:v>0.48092939765936132</c:v>
                </c:pt>
                <c:pt idx="630">
                  <c:v>0.48090113722765798</c:v>
                </c:pt>
                <c:pt idx="631">
                  <c:v>0.48087641825296273</c:v>
                </c:pt>
                <c:pt idx="632">
                  <c:v>0.48099728083370169</c:v>
                </c:pt>
                <c:pt idx="633">
                  <c:v>0.48120432220196835</c:v>
                </c:pt>
                <c:pt idx="634">
                  <c:v>0.48144489375584937</c:v>
                </c:pt>
                <c:pt idx="635">
                  <c:v>0.48178942441737466</c:v>
                </c:pt>
                <c:pt idx="636">
                  <c:v>0.48217275974235901</c:v>
                </c:pt>
                <c:pt idx="637">
                  <c:v>0.48252948244874733</c:v>
                </c:pt>
                <c:pt idx="638">
                  <c:v>0.48287083593408697</c:v>
                </c:pt>
                <c:pt idx="639">
                  <c:v>0.48326800942424497</c:v>
                </c:pt>
                <c:pt idx="640">
                  <c:v>0.4836456266118514</c:v>
                </c:pt>
                <c:pt idx="641">
                  <c:v>0.48389624314665536</c:v>
                </c:pt>
                <c:pt idx="642">
                  <c:v>0.48407168778663268</c:v>
                </c:pt>
                <c:pt idx="643">
                  <c:v>0.4841703442309056</c:v>
                </c:pt>
                <c:pt idx="644">
                  <c:v>0.48415060761512069</c:v>
                </c:pt>
                <c:pt idx="645">
                  <c:v>0.484163979243599</c:v>
                </c:pt>
                <c:pt idx="646">
                  <c:v>0.48423260401107632</c:v>
                </c:pt>
                <c:pt idx="647">
                  <c:v>0.48425971641626403</c:v>
                </c:pt>
                <c:pt idx="648">
                  <c:v>0.48441540858431104</c:v>
                </c:pt>
                <c:pt idx="649">
                  <c:v>0.48468269463445296</c:v>
                </c:pt>
                <c:pt idx="650">
                  <c:v>0.48495769873792899</c:v>
                </c:pt>
                <c:pt idx="651">
                  <c:v>0.48523386836958365</c:v>
                </c:pt>
                <c:pt idx="652">
                  <c:v>0.48559184873741335</c:v>
                </c:pt>
                <c:pt idx="653">
                  <c:v>0.48592287989593802</c:v>
                </c:pt>
                <c:pt idx="654">
                  <c:v>0.4861489176779194</c:v>
                </c:pt>
                <c:pt idx="655">
                  <c:v>0.48637166074256327</c:v>
                </c:pt>
                <c:pt idx="656">
                  <c:v>0.48658957286452198</c:v>
                </c:pt>
                <c:pt idx="657">
                  <c:v>0.48677885414352534</c:v>
                </c:pt>
                <c:pt idx="658">
                  <c:v>0.48699319789439904</c:v>
                </c:pt>
                <c:pt idx="659">
                  <c:v>0.487303282407199</c:v>
                </c:pt>
                <c:pt idx="660">
                  <c:v>0.48763117555484531</c:v>
                </c:pt>
                <c:pt idx="661">
                  <c:v>0.48790601204685596</c:v>
                </c:pt>
                <c:pt idx="662">
                  <c:v>0.4881775078994357</c:v>
                </c:pt>
                <c:pt idx="663">
                  <c:v>0.48837240348319666</c:v>
                </c:pt>
                <c:pt idx="664">
                  <c:v>0.48847943905757069</c:v>
                </c:pt>
                <c:pt idx="665">
                  <c:v>0.48853693710066365</c:v>
                </c:pt>
                <c:pt idx="666">
                  <c:v>0.48868452883159436</c:v>
                </c:pt>
                <c:pt idx="667">
                  <c:v>0.48880667978785003</c:v>
                </c:pt>
                <c:pt idx="668">
                  <c:v>0.48893968079510469</c:v>
                </c:pt>
                <c:pt idx="669">
                  <c:v>0.48910977338977241</c:v>
                </c:pt>
                <c:pt idx="670">
                  <c:v>0.48924088054650267</c:v>
                </c:pt>
                <c:pt idx="671">
                  <c:v>0.48939179610732531</c:v>
                </c:pt>
                <c:pt idx="672">
                  <c:v>0.48961853520790366</c:v>
                </c:pt>
                <c:pt idx="673">
                  <c:v>0.48998085698526134</c:v>
                </c:pt>
                <c:pt idx="674">
                  <c:v>0.4904166638255143</c:v>
                </c:pt>
                <c:pt idx="675">
                  <c:v>0.49088783958930265</c:v>
                </c:pt>
                <c:pt idx="676">
                  <c:v>0.49131887568823629</c:v>
                </c:pt>
                <c:pt idx="677">
                  <c:v>0.49171174887483232</c:v>
                </c:pt>
                <c:pt idx="678">
                  <c:v>0.49198983905607102</c:v>
                </c:pt>
                <c:pt idx="679">
                  <c:v>0.49220191493291998</c:v>
                </c:pt>
                <c:pt idx="680">
                  <c:v>0.49238135148546536</c:v>
                </c:pt>
                <c:pt idx="681">
                  <c:v>0.49247939234920568</c:v>
                </c:pt>
                <c:pt idx="682">
                  <c:v>0.49250791573288533</c:v>
                </c:pt>
                <c:pt idx="683">
                  <c:v>0.49250218435331433</c:v>
                </c:pt>
                <c:pt idx="684">
                  <c:v>0.49250895090460434</c:v>
                </c:pt>
                <c:pt idx="685">
                  <c:v>0.49255701971780036</c:v>
                </c:pt>
                <c:pt idx="686">
                  <c:v>0.49268220620011266</c:v>
                </c:pt>
                <c:pt idx="687">
                  <c:v>0.49292962478863939</c:v>
                </c:pt>
                <c:pt idx="688">
                  <c:v>0.49326688431673965</c:v>
                </c:pt>
                <c:pt idx="689">
                  <c:v>0.49363680021169903</c:v>
                </c:pt>
                <c:pt idx="690">
                  <c:v>0.49395047079116233</c:v>
                </c:pt>
                <c:pt idx="691">
                  <c:v>0.49420218721327264</c:v>
                </c:pt>
                <c:pt idx="692">
                  <c:v>0.49432469486737896</c:v>
                </c:pt>
                <c:pt idx="693">
                  <c:v>0.49431323614952233</c:v>
                </c:pt>
                <c:pt idx="694">
                  <c:v>0.49428364729625335</c:v>
                </c:pt>
                <c:pt idx="695">
                  <c:v>0.49427099954385567</c:v>
                </c:pt>
                <c:pt idx="696">
                  <c:v>0.49425864299104266</c:v>
                </c:pt>
                <c:pt idx="697">
                  <c:v>0.49431087612678098</c:v>
                </c:pt>
                <c:pt idx="698">
                  <c:v>0.49441567363211864</c:v>
                </c:pt>
                <c:pt idx="699">
                  <c:v>0.49452069357087103</c:v>
                </c:pt>
                <c:pt idx="700">
                  <c:v>0.49469494591247404</c:v>
                </c:pt>
                <c:pt idx="701">
                  <c:v>0.49496448321901565</c:v>
                </c:pt>
                <c:pt idx="702">
                  <c:v>0.49529611008704805</c:v>
                </c:pt>
                <c:pt idx="703">
                  <c:v>0.49567804904188101</c:v>
                </c:pt>
                <c:pt idx="704">
                  <c:v>0.49605689107877599</c:v>
                </c:pt>
                <c:pt idx="705">
                  <c:v>0.49638191845294566</c:v>
                </c:pt>
                <c:pt idx="706">
                  <c:v>0.49665447608675634</c:v>
                </c:pt>
                <c:pt idx="707">
                  <c:v>0.49692092536434135</c:v>
                </c:pt>
                <c:pt idx="708">
                  <c:v>0.49723767248777895</c:v>
                </c:pt>
                <c:pt idx="709">
                  <c:v>0.49750973439575602</c:v>
                </c:pt>
                <c:pt idx="710">
                  <c:v>0.49770589714034502</c:v>
                </c:pt>
                <c:pt idx="711">
                  <c:v>0.497824476403256</c:v>
                </c:pt>
                <c:pt idx="712">
                  <c:v>0.49786622732525299</c:v>
                </c:pt>
                <c:pt idx="713">
                  <c:v>0.49788019607903866</c:v>
                </c:pt>
                <c:pt idx="714">
                  <c:v>0.49795666770123059</c:v>
                </c:pt>
                <c:pt idx="715">
                  <c:v>0.49807744281354438</c:v>
                </c:pt>
                <c:pt idx="716">
                  <c:v>0.49822204086064942</c:v>
                </c:pt>
                <c:pt idx="717">
                  <c:v>0.49838829129879536</c:v>
                </c:pt>
                <c:pt idx="718">
                  <c:v>0.49853656824500003</c:v>
                </c:pt>
                <c:pt idx="719">
                  <c:v>0.49870143210469742</c:v>
                </c:pt>
                <c:pt idx="720">
                  <c:v>0.49890243584495236</c:v>
                </c:pt>
                <c:pt idx="721">
                  <c:v>0.4991711474910554</c:v>
                </c:pt>
                <c:pt idx="722">
                  <c:v>0.49948674527892228</c:v>
                </c:pt>
                <c:pt idx="723">
                  <c:v>0.49981238228386599</c:v>
                </c:pt>
                <c:pt idx="724">
                  <c:v>0.500109470608467</c:v>
                </c:pt>
                <c:pt idx="725">
                  <c:v>0.50032650421544711</c:v>
                </c:pt>
                <c:pt idx="726">
                  <c:v>0.50052649509582625</c:v>
                </c:pt>
                <c:pt idx="727">
                  <c:v>0.50069296469585722</c:v>
                </c:pt>
                <c:pt idx="728">
                  <c:v>0.50086984708585902</c:v>
                </c:pt>
                <c:pt idx="729">
                  <c:v>0.50105872561085973</c:v>
                </c:pt>
                <c:pt idx="730">
                  <c:v>0.50123668525873399</c:v>
                </c:pt>
                <c:pt idx="731">
                  <c:v>0.50140825928167743</c:v>
                </c:pt>
                <c:pt idx="732">
                  <c:v>0.50158728823855969</c:v>
                </c:pt>
                <c:pt idx="733">
                  <c:v>0.50175992576560935</c:v>
                </c:pt>
                <c:pt idx="734">
                  <c:v>0.50196645223640968</c:v>
                </c:pt>
                <c:pt idx="735">
                  <c:v>0.50222535307131266</c:v>
                </c:pt>
                <c:pt idx="736">
                  <c:v>0.50250787351812232</c:v>
                </c:pt>
                <c:pt idx="737">
                  <c:v>0.50278993786112336</c:v>
                </c:pt>
                <c:pt idx="738">
                  <c:v>0.50304754168450339</c:v>
                </c:pt>
                <c:pt idx="739">
                  <c:v>0.50327726922949323</c:v>
                </c:pt>
                <c:pt idx="740">
                  <c:v>0.50350389233640502</c:v>
                </c:pt>
                <c:pt idx="741">
                  <c:v>0.50372511546351773</c:v>
                </c:pt>
                <c:pt idx="742">
                  <c:v>0.50398378563612878</c:v>
                </c:pt>
                <c:pt idx="743">
                  <c:v>0.50424291875287774</c:v>
                </c:pt>
                <c:pt idx="744">
                  <c:v>0.50447054513703071</c:v>
                </c:pt>
                <c:pt idx="745">
                  <c:v>0.5046783746860003</c:v>
                </c:pt>
                <c:pt idx="746">
                  <c:v>0.50486620709051433</c:v>
                </c:pt>
                <c:pt idx="747">
                  <c:v>0.50504332046885136</c:v>
                </c:pt>
                <c:pt idx="748">
                  <c:v>0.50524577282560834</c:v>
                </c:pt>
                <c:pt idx="749">
                  <c:v>0.50545209446075701</c:v>
                </c:pt>
                <c:pt idx="750">
                  <c:v>0.50564345756526996</c:v>
                </c:pt>
                <c:pt idx="751">
                  <c:v>0.50586913228618302</c:v>
                </c:pt>
                <c:pt idx="752">
                  <c:v>0.50610310020981808</c:v>
                </c:pt>
                <c:pt idx="753">
                  <c:v>0.50635720657099403</c:v>
                </c:pt>
                <c:pt idx="754">
                  <c:v>0.50662151359525465</c:v>
                </c:pt>
                <c:pt idx="755">
                  <c:v>0.50689029924941198</c:v>
                </c:pt>
                <c:pt idx="756">
                  <c:v>0.50716254018293372</c:v>
                </c:pt>
                <c:pt idx="757">
                  <c:v>0.50742448199267964</c:v>
                </c:pt>
                <c:pt idx="758">
                  <c:v>0.50766927214267332</c:v>
                </c:pt>
                <c:pt idx="759">
                  <c:v>0.50789359182465199</c:v>
                </c:pt>
                <c:pt idx="760">
                  <c:v>0.50810193877203369</c:v>
                </c:pt>
                <c:pt idx="761">
                  <c:v>0.50830295506773771</c:v>
                </c:pt>
                <c:pt idx="762">
                  <c:v>0.50850004274822103</c:v>
                </c:pt>
                <c:pt idx="763">
                  <c:v>0.50870335301246372</c:v>
                </c:pt>
                <c:pt idx="764">
                  <c:v>0.50891508843684308</c:v>
                </c:pt>
                <c:pt idx="765">
                  <c:v>0.50916189447729299</c:v>
                </c:pt>
                <c:pt idx="766">
                  <c:v>0.50941494700906198</c:v>
                </c:pt>
                <c:pt idx="767">
                  <c:v>0.50967419263054026</c:v>
                </c:pt>
                <c:pt idx="768">
                  <c:v>0.50994089267957732</c:v>
                </c:pt>
                <c:pt idx="769">
                  <c:v>0.5101968687543863</c:v>
                </c:pt>
                <c:pt idx="770">
                  <c:v>0.51043817129000102</c:v>
                </c:pt>
                <c:pt idx="771">
                  <c:v>0.51067168994704837</c:v>
                </c:pt>
                <c:pt idx="772">
                  <c:v>0.51088798425459669</c:v>
                </c:pt>
                <c:pt idx="773">
                  <c:v>0.51109740830736461</c:v>
                </c:pt>
                <c:pt idx="774">
                  <c:v>0.51130224995066198</c:v>
                </c:pt>
                <c:pt idx="775">
                  <c:v>0.51150893377815099</c:v>
                </c:pt>
                <c:pt idx="776">
                  <c:v>0.51172689222392609</c:v>
                </c:pt>
                <c:pt idx="777">
                  <c:v>0.51194699065369365</c:v>
                </c:pt>
                <c:pt idx="778">
                  <c:v>0.512172476614984</c:v>
                </c:pt>
                <c:pt idx="779">
                  <c:v>0.51240268014594925</c:v>
                </c:pt>
                <c:pt idx="780">
                  <c:v>0.51262614133326279</c:v>
                </c:pt>
                <c:pt idx="781">
                  <c:v>0.51283177959587556</c:v>
                </c:pt>
                <c:pt idx="782">
                  <c:v>0.51303097142275567</c:v>
                </c:pt>
                <c:pt idx="783">
                  <c:v>0.513206646667555</c:v>
                </c:pt>
                <c:pt idx="784">
                  <c:v>0.51337123867882173</c:v>
                </c:pt>
                <c:pt idx="785">
                  <c:v>0.5135407651354873</c:v>
                </c:pt>
                <c:pt idx="786">
                  <c:v>0.51371722509508966</c:v>
                </c:pt>
                <c:pt idx="787">
                  <c:v>0.5139056182945837</c:v>
                </c:pt>
                <c:pt idx="788">
                  <c:v>0.51410438509904932</c:v>
                </c:pt>
                <c:pt idx="789">
                  <c:v>0.5143284980215207</c:v>
                </c:pt>
                <c:pt idx="790">
                  <c:v>0.51454445024764839</c:v>
                </c:pt>
                <c:pt idx="791">
                  <c:v>0.51472685247266625</c:v>
                </c:pt>
                <c:pt idx="792">
                  <c:v>0.51489600574488403</c:v>
                </c:pt>
                <c:pt idx="793">
                  <c:v>0.51504484177972121</c:v>
                </c:pt>
                <c:pt idx="794">
                  <c:v>0.51517262416883092</c:v>
                </c:pt>
                <c:pt idx="795">
                  <c:v>0.51530507586896201</c:v>
                </c:pt>
                <c:pt idx="796">
                  <c:v>0.51546315546992405</c:v>
                </c:pt>
                <c:pt idx="797">
                  <c:v>0.5156363458262313</c:v>
                </c:pt>
                <c:pt idx="798">
                  <c:v>0.51582930930947402</c:v>
                </c:pt>
                <c:pt idx="799">
                  <c:v>0.51603044216060734</c:v>
                </c:pt>
                <c:pt idx="800">
                  <c:v>0.51624342145020741</c:v>
                </c:pt>
                <c:pt idx="801">
                  <c:v>0.51645037319328901</c:v>
                </c:pt>
                <c:pt idx="802">
                  <c:v>0.51663937745594668</c:v>
                </c:pt>
                <c:pt idx="803">
                  <c:v>0.51682035212010602</c:v>
                </c:pt>
                <c:pt idx="804">
                  <c:v>0.51696685856559699</c:v>
                </c:pt>
                <c:pt idx="805">
                  <c:v>0.51710125233158244</c:v>
                </c:pt>
                <c:pt idx="806">
                  <c:v>0.51725035336081404</c:v>
                </c:pt>
                <c:pt idx="807">
                  <c:v>0.5174084052631347</c:v>
                </c:pt>
                <c:pt idx="808">
                  <c:v>0.51758036410507557</c:v>
                </c:pt>
                <c:pt idx="809">
                  <c:v>0.51778821323677704</c:v>
                </c:pt>
                <c:pt idx="810">
                  <c:v>0.51802476342851467</c:v>
                </c:pt>
                <c:pt idx="811">
                  <c:v>0.51827368289547693</c:v>
                </c:pt>
                <c:pt idx="812">
                  <c:v>0.51853322527079337</c:v>
                </c:pt>
                <c:pt idx="813">
                  <c:v>0.51879400568974932</c:v>
                </c:pt>
                <c:pt idx="814">
                  <c:v>0.51903637275385506</c:v>
                </c:pt>
                <c:pt idx="815">
                  <c:v>0.51924168378386992</c:v>
                </c:pt>
                <c:pt idx="816">
                  <c:v>0.51941458559122566</c:v>
                </c:pt>
                <c:pt idx="817">
                  <c:v>0.51956163035682601</c:v>
                </c:pt>
                <c:pt idx="818">
                  <c:v>0.51970444789996095</c:v>
                </c:pt>
                <c:pt idx="819">
                  <c:v>0.51986503331796063</c:v>
                </c:pt>
                <c:pt idx="820">
                  <c:v>0.5200285868421477</c:v>
                </c:pt>
                <c:pt idx="821">
                  <c:v>0.52019300097057597</c:v>
                </c:pt>
                <c:pt idx="822">
                  <c:v>0.52035850673051831</c:v>
                </c:pt>
                <c:pt idx="823">
                  <c:v>0.52052053197392756</c:v>
                </c:pt>
                <c:pt idx="824">
                  <c:v>0.52067453402643238</c:v>
                </c:pt>
                <c:pt idx="825">
                  <c:v>0.52083518280018393</c:v>
                </c:pt>
                <c:pt idx="826">
                  <c:v>0.52100415238136299</c:v>
                </c:pt>
                <c:pt idx="827">
                  <c:v>0.52118313886205803</c:v>
                </c:pt>
                <c:pt idx="828">
                  <c:v>0.52135878204375496</c:v>
                </c:pt>
                <c:pt idx="829">
                  <c:v>0.521521708186651</c:v>
                </c:pt>
                <c:pt idx="830">
                  <c:v>0.52167315202640507</c:v>
                </c:pt>
                <c:pt idx="831">
                  <c:v>0.52180549351710859</c:v>
                </c:pt>
                <c:pt idx="832">
                  <c:v>0.52193771637132169</c:v>
                </c:pt>
                <c:pt idx="833">
                  <c:v>0.52206271708488738</c:v>
                </c:pt>
                <c:pt idx="834">
                  <c:v>0.52216493415264797</c:v>
                </c:pt>
                <c:pt idx="835">
                  <c:v>0.52225854482137701</c:v>
                </c:pt>
                <c:pt idx="836">
                  <c:v>0.52234297389065498</c:v>
                </c:pt>
                <c:pt idx="837">
                  <c:v>0.52241704865445893</c:v>
                </c:pt>
                <c:pt idx="838">
                  <c:v>0.52249519415679735</c:v>
                </c:pt>
                <c:pt idx="839">
                  <c:v>0.52260057467102772</c:v>
                </c:pt>
                <c:pt idx="840">
                  <c:v>0.52272873570026157</c:v>
                </c:pt>
                <c:pt idx="841">
                  <c:v>0.52288290794479264</c:v>
                </c:pt>
                <c:pt idx="842">
                  <c:v>0.52306291517822101</c:v>
                </c:pt>
                <c:pt idx="843">
                  <c:v>0.52325300286906529</c:v>
                </c:pt>
                <c:pt idx="844">
                  <c:v>0.52345331304277065</c:v>
                </c:pt>
                <c:pt idx="845">
                  <c:v>0.52365792962628432</c:v>
                </c:pt>
                <c:pt idx="846">
                  <c:v>0.52383868129431732</c:v>
                </c:pt>
                <c:pt idx="847">
                  <c:v>0.52399013132355765</c:v>
                </c:pt>
                <c:pt idx="848">
                  <c:v>0.52412709987181128</c:v>
                </c:pt>
                <c:pt idx="849">
                  <c:v>0.524241183055566</c:v>
                </c:pt>
                <c:pt idx="850">
                  <c:v>0.52436489545562337</c:v>
                </c:pt>
                <c:pt idx="851">
                  <c:v>0.52451717037366963</c:v>
                </c:pt>
                <c:pt idx="852">
                  <c:v>0.52468801323644232</c:v>
                </c:pt>
                <c:pt idx="853">
                  <c:v>0.52484828407515838</c:v>
                </c:pt>
                <c:pt idx="854">
                  <c:v>0.52499854365501497</c:v>
                </c:pt>
                <c:pt idx="855">
                  <c:v>0.52514374924196605</c:v>
                </c:pt>
                <c:pt idx="856">
                  <c:v>0.52527584876109301</c:v>
                </c:pt>
                <c:pt idx="857">
                  <c:v>0.525424849422512</c:v>
                </c:pt>
                <c:pt idx="858">
                  <c:v>0.52560506330104795</c:v>
                </c:pt>
                <c:pt idx="859">
                  <c:v>0.52577440932808972</c:v>
                </c:pt>
                <c:pt idx="860">
                  <c:v>0.52590212861553065</c:v>
                </c:pt>
                <c:pt idx="861">
                  <c:v>0.52600823689327869</c:v>
                </c:pt>
                <c:pt idx="862">
                  <c:v>0.52610230276050762</c:v>
                </c:pt>
                <c:pt idx="863">
                  <c:v>0.52620091418489634</c:v>
                </c:pt>
                <c:pt idx="864">
                  <c:v>0.52635161628463401</c:v>
                </c:pt>
                <c:pt idx="865">
                  <c:v>0.5265217815412101</c:v>
                </c:pt>
                <c:pt idx="866">
                  <c:v>0.5266770734549544</c:v>
                </c:pt>
                <c:pt idx="867">
                  <c:v>0.52681142429957539</c:v>
                </c:pt>
                <c:pt idx="868">
                  <c:v>0.52694960175159167</c:v>
                </c:pt>
                <c:pt idx="869">
                  <c:v>0.52708445955638827</c:v>
                </c:pt>
                <c:pt idx="870">
                  <c:v>0.52722472555522959</c:v>
                </c:pt>
                <c:pt idx="871">
                  <c:v>0.52741204432121302</c:v>
                </c:pt>
                <c:pt idx="872">
                  <c:v>0.52760779092616705</c:v>
                </c:pt>
                <c:pt idx="873">
                  <c:v>0.52776442765419695</c:v>
                </c:pt>
                <c:pt idx="874">
                  <c:v>0.52791413475462667</c:v>
                </c:pt>
                <c:pt idx="875">
                  <c:v>0.52806216453070365</c:v>
                </c:pt>
                <c:pt idx="876">
                  <c:v>0.5282100310086143</c:v>
                </c:pt>
                <c:pt idx="877">
                  <c:v>0.52838087186479166</c:v>
                </c:pt>
                <c:pt idx="878">
                  <c:v>0.52854940687185603</c:v>
                </c:pt>
                <c:pt idx="879">
                  <c:v>0.52869417122171336</c:v>
                </c:pt>
                <c:pt idx="880">
                  <c:v>0.52880770935730437</c:v>
                </c:pt>
                <c:pt idx="881">
                  <c:v>0.5288878937296777</c:v>
                </c:pt>
                <c:pt idx="882">
                  <c:v>0.52895702603473971</c:v>
                </c:pt>
                <c:pt idx="883">
                  <c:v>0.52901452864237031</c:v>
                </c:pt>
                <c:pt idx="884">
                  <c:v>0.52907034282938525</c:v>
                </c:pt>
                <c:pt idx="885">
                  <c:v>0.52913411464656535</c:v>
                </c:pt>
                <c:pt idx="886">
                  <c:v>0.52919136288050395</c:v>
                </c:pt>
                <c:pt idx="887">
                  <c:v>0.52924894036701853</c:v>
                </c:pt>
                <c:pt idx="888">
                  <c:v>0.52932479275492161</c:v>
                </c:pt>
                <c:pt idx="889">
                  <c:v>0.52940876406879267</c:v>
                </c:pt>
                <c:pt idx="890">
                  <c:v>0.5295069283651167</c:v>
                </c:pt>
                <c:pt idx="891">
                  <c:v>0.52961667995392003</c:v>
                </c:pt>
                <c:pt idx="892">
                  <c:v>0.52971554643839869</c:v>
                </c:pt>
                <c:pt idx="893">
                  <c:v>0.5298170782978654</c:v>
                </c:pt>
                <c:pt idx="894">
                  <c:v>0.5299119293537724</c:v>
                </c:pt>
                <c:pt idx="895">
                  <c:v>0.52999400920299067</c:v>
                </c:pt>
                <c:pt idx="896">
                  <c:v>0.53008244087776168</c:v>
                </c:pt>
                <c:pt idx="897">
                  <c:v>0.53016538505056376</c:v>
                </c:pt>
                <c:pt idx="898">
                  <c:v>0.53024258036296934</c:v>
                </c:pt>
                <c:pt idx="899">
                  <c:v>0.53031757760019838</c:v>
                </c:pt>
                <c:pt idx="900">
                  <c:v>0.53039601205891995</c:v>
                </c:pt>
                <c:pt idx="901">
                  <c:v>0.53047028575196731</c:v>
                </c:pt>
                <c:pt idx="902">
                  <c:v>0.53054810946739461</c:v>
                </c:pt>
                <c:pt idx="903">
                  <c:v>0.53064342437309797</c:v>
                </c:pt>
                <c:pt idx="904">
                  <c:v>0.53074273584263743</c:v>
                </c:pt>
                <c:pt idx="905">
                  <c:v>0.53084644291059535</c:v>
                </c:pt>
                <c:pt idx="906">
                  <c:v>0.53095210332186704</c:v>
                </c:pt>
                <c:pt idx="907">
                  <c:v>0.53106728041872842</c:v>
                </c:pt>
                <c:pt idx="908">
                  <c:v>0.53118689118014262</c:v>
                </c:pt>
                <c:pt idx="909">
                  <c:v>0.53130135632678632</c:v>
                </c:pt>
                <c:pt idx="910">
                  <c:v>0.53140368135153204</c:v>
                </c:pt>
                <c:pt idx="911">
                  <c:v>0.5314807079089886</c:v>
                </c:pt>
                <c:pt idx="912">
                  <c:v>0.53154060504700462</c:v>
                </c:pt>
                <c:pt idx="913">
                  <c:v>0.53158600533914235</c:v>
                </c:pt>
                <c:pt idx="914">
                  <c:v>0.53163029836627196</c:v>
                </c:pt>
                <c:pt idx="915">
                  <c:v>0.53166687365489773</c:v>
                </c:pt>
                <c:pt idx="916">
                  <c:v>0.53172740672437435</c:v>
                </c:pt>
                <c:pt idx="917">
                  <c:v>0.53182052655596468</c:v>
                </c:pt>
                <c:pt idx="918">
                  <c:v>0.53189853803316733</c:v>
                </c:pt>
                <c:pt idx="919">
                  <c:v>0.53196539849463897</c:v>
                </c:pt>
                <c:pt idx="920">
                  <c:v>0.53201940111325163</c:v>
                </c:pt>
                <c:pt idx="921">
                  <c:v>0.53205585850094639</c:v>
                </c:pt>
                <c:pt idx="922">
                  <c:v>0.53206814851545625</c:v>
                </c:pt>
                <c:pt idx="923">
                  <c:v>0.53207235250531804</c:v>
                </c:pt>
                <c:pt idx="924">
                  <c:v>0.5320664291292283</c:v>
                </c:pt>
                <c:pt idx="925">
                  <c:v>0.53204803826278368</c:v>
                </c:pt>
                <c:pt idx="926">
                  <c:v>0.53202869692255506</c:v>
                </c:pt>
                <c:pt idx="927">
                  <c:v>0.53200070957951573</c:v>
                </c:pt>
                <c:pt idx="928">
                  <c:v>0.53196223076625726</c:v>
                </c:pt>
                <c:pt idx="929">
                  <c:v>0.53192958043869631</c:v>
                </c:pt>
                <c:pt idx="930">
                  <c:v>0.53192128279593909</c:v>
                </c:pt>
                <c:pt idx="931">
                  <c:v>0.53191679097062339</c:v>
                </c:pt>
                <c:pt idx="932">
                  <c:v>0.53189278932964101</c:v>
                </c:pt>
                <c:pt idx="933">
                  <c:v>0.53187971825645641</c:v>
                </c:pt>
                <c:pt idx="934">
                  <c:v>0.53185436759448301</c:v>
                </c:pt>
                <c:pt idx="935">
                  <c:v>0.53181668155093476</c:v>
                </c:pt>
                <c:pt idx="936">
                  <c:v>0.53178351522123435</c:v>
                </c:pt>
                <c:pt idx="937">
                  <c:v>0.53176336589280238</c:v>
                </c:pt>
                <c:pt idx="938">
                  <c:v>0.53175432587907367</c:v>
                </c:pt>
                <c:pt idx="939">
                  <c:v>0.53174998070285062</c:v>
                </c:pt>
                <c:pt idx="940">
                  <c:v>0.53174823330655763</c:v>
                </c:pt>
                <c:pt idx="941">
                  <c:v>0.53174037068597457</c:v>
                </c:pt>
                <c:pt idx="942">
                  <c:v>0.53173179763346701</c:v>
                </c:pt>
                <c:pt idx="943">
                  <c:v>0.53172834590869966</c:v>
                </c:pt>
                <c:pt idx="944">
                  <c:v>0.53173685407677829</c:v>
                </c:pt>
                <c:pt idx="945">
                  <c:v>0.53175907514753595</c:v>
                </c:pt>
                <c:pt idx="946">
                  <c:v>0.53178152890634101</c:v>
                </c:pt>
                <c:pt idx="947">
                  <c:v>0.53181194533364362</c:v>
                </c:pt>
                <c:pt idx="948">
                  <c:v>0.53181910791953024</c:v>
                </c:pt>
                <c:pt idx="949">
                  <c:v>0.53181570900893671</c:v>
                </c:pt>
                <c:pt idx="950">
                  <c:v>0.53180999549737962</c:v>
                </c:pt>
                <c:pt idx="951">
                  <c:v>0.5317991512872039</c:v>
                </c:pt>
                <c:pt idx="952">
                  <c:v>0.53180180695110968</c:v>
                </c:pt>
                <c:pt idx="953">
                  <c:v>0.53182267132913896</c:v>
                </c:pt>
                <c:pt idx="954">
                  <c:v>0.5318734066648837</c:v>
                </c:pt>
                <c:pt idx="955">
                  <c:v>0.53194225354148594</c:v>
                </c:pt>
                <c:pt idx="956">
                  <c:v>0.5320218222864016</c:v>
                </c:pt>
                <c:pt idx="957">
                  <c:v>0.53210380033337368</c:v>
                </c:pt>
                <c:pt idx="958">
                  <c:v>0.53218567332407363</c:v>
                </c:pt>
                <c:pt idx="959">
                  <c:v>0.53225870344979731</c:v>
                </c:pt>
                <c:pt idx="960">
                  <c:v>0.53230220232440761</c:v>
                </c:pt>
                <c:pt idx="961">
                  <c:v>0.53232384467411131</c:v>
                </c:pt>
                <c:pt idx="962">
                  <c:v>0.53231162018663614</c:v>
                </c:pt>
                <c:pt idx="963">
                  <c:v>0.53226448339536592</c:v>
                </c:pt>
                <c:pt idx="964">
                  <c:v>0.53219149051288139</c:v>
                </c:pt>
                <c:pt idx="965">
                  <c:v>0.53210506091671095</c:v>
                </c:pt>
                <c:pt idx="966">
                  <c:v>0.53200980385030627</c:v>
                </c:pt>
                <c:pt idx="967">
                  <c:v>0.53190182430606103</c:v>
                </c:pt>
                <c:pt idx="968">
                  <c:v>0.53179524762728569</c:v>
                </c:pt>
                <c:pt idx="969">
                  <c:v>0.53166475972210325</c:v>
                </c:pt>
                <c:pt idx="970">
                  <c:v>0.53149550197995099</c:v>
                </c:pt>
                <c:pt idx="971">
                  <c:v>0.53128627710536047</c:v>
                </c:pt>
                <c:pt idx="972">
                  <c:v>0.53103446962729761</c:v>
                </c:pt>
                <c:pt idx="973">
                  <c:v>0.53075283799764661</c:v>
                </c:pt>
                <c:pt idx="974">
                  <c:v>0.53044168673597836</c:v>
                </c:pt>
                <c:pt idx="975">
                  <c:v>0.53009619201703706</c:v>
                </c:pt>
                <c:pt idx="976">
                  <c:v>0.52969524403181634</c:v>
                </c:pt>
                <c:pt idx="977">
                  <c:v>0.52923075396254504</c:v>
                </c:pt>
                <c:pt idx="978">
                  <c:v>0.52870044727197507</c:v>
                </c:pt>
                <c:pt idx="979">
                  <c:v>0.52809941474596567</c:v>
                </c:pt>
                <c:pt idx="980">
                  <c:v>0.52742810031122145</c:v>
                </c:pt>
                <c:pt idx="981">
                  <c:v>0.52668751436720862</c:v>
                </c:pt>
                <c:pt idx="982">
                  <c:v>0.52589090047852427</c:v>
                </c:pt>
                <c:pt idx="983">
                  <c:v>0.52503292923271472</c:v>
                </c:pt>
                <c:pt idx="984">
                  <c:v>0.52410978996192936</c:v>
                </c:pt>
                <c:pt idx="985">
                  <c:v>0.52313597524779798</c:v>
                </c:pt>
                <c:pt idx="986">
                  <c:v>0.52212415430151271</c:v>
                </c:pt>
                <c:pt idx="987">
                  <c:v>0.52107462707479524</c:v>
                </c:pt>
                <c:pt idx="988">
                  <c:v>0.51999173528397369</c:v>
                </c:pt>
                <c:pt idx="989">
                  <c:v>0.51887469093394067</c:v>
                </c:pt>
                <c:pt idx="990">
                  <c:v>0.51770941096881762</c:v>
                </c:pt>
                <c:pt idx="991">
                  <c:v>0.51650355384342095</c:v>
                </c:pt>
                <c:pt idx="992">
                  <c:v>0.51525568402341004</c:v>
                </c:pt>
                <c:pt idx="993">
                  <c:v>0.51397272959397167</c:v>
                </c:pt>
                <c:pt idx="994">
                  <c:v>0.51267789809990794</c:v>
                </c:pt>
                <c:pt idx="995">
                  <c:v>0.51137154188342027</c:v>
                </c:pt>
                <c:pt idx="996">
                  <c:v>0.51005806210215532</c:v>
                </c:pt>
                <c:pt idx="997">
                  <c:v>0.50874756986348191</c:v>
                </c:pt>
                <c:pt idx="998">
                  <c:v>0.50744035381465902</c:v>
                </c:pt>
                <c:pt idx="999">
                  <c:v>0.50612482114425394</c:v>
                </c:pt>
                <c:pt idx="1000">
                  <c:v>0.50481081389928062</c:v>
                </c:pt>
                <c:pt idx="1001">
                  <c:v>0.50347691198048461</c:v>
                </c:pt>
                <c:pt idx="1002">
                  <c:v>0.50213274845355438</c:v>
                </c:pt>
                <c:pt idx="1003">
                  <c:v>0.50077500926556906</c:v>
                </c:pt>
                <c:pt idx="1004">
                  <c:v>0.499407678526679</c:v>
                </c:pt>
                <c:pt idx="1005">
                  <c:v>0.4980401959610557</c:v>
                </c:pt>
                <c:pt idx="1006">
                  <c:v>0.49668237083467731</c:v>
                </c:pt>
                <c:pt idx="1007">
                  <c:v>0.49536865314480399</c:v>
                </c:pt>
                <c:pt idx="1008">
                  <c:v>0.49412132080090099</c:v>
                </c:pt>
                <c:pt idx="1009">
                  <c:v>0.49295340375299795</c:v>
                </c:pt>
                <c:pt idx="1010">
                  <c:v>0.49190748112853533</c:v>
                </c:pt>
                <c:pt idx="1011">
                  <c:v>0.49101645795973364</c:v>
                </c:pt>
                <c:pt idx="1012">
                  <c:v>0.49030436974591662</c:v>
                </c:pt>
                <c:pt idx="1013">
                  <c:v>0.48978504961997266</c:v>
                </c:pt>
                <c:pt idx="1014">
                  <c:v>0.48948439664237031</c:v>
                </c:pt>
                <c:pt idx="1015">
                  <c:v>0.48938525741387601</c:v>
                </c:pt>
                <c:pt idx="1016">
                  <c:v>0.48949589383086667</c:v>
                </c:pt>
                <c:pt idx="1017">
                  <c:v>0.48979702632286132</c:v>
                </c:pt>
                <c:pt idx="1018">
                  <c:v>0.49028021238473435</c:v>
                </c:pt>
                <c:pt idx="1019">
                  <c:v>0.49090668090359629</c:v>
                </c:pt>
                <c:pt idx="1020">
                  <c:v>0.49165288269531365</c:v>
                </c:pt>
                <c:pt idx="1021">
                  <c:v>0.49249479013803898</c:v>
                </c:pt>
                <c:pt idx="1022">
                  <c:v>0.4933798471837097</c:v>
                </c:pt>
                <c:pt idx="1023">
                  <c:v>0.49427807432530796</c:v>
                </c:pt>
                <c:pt idx="1024">
                  <c:v>0.49518488191158472</c:v>
                </c:pt>
                <c:pt idx="1025">
                  <c:v>0.49608595683905432</c:v>
                </c:pt>
                <c:pt idx="1026">
                  <c:v>0.4969579034178333</c:v>
                </c:pt>
                <c:pt idx="1027">
                  <c:v>0.49780559597522234</c:v>
                </c:pt>
                <c:pt idx="1028">
                  <c:v>0.49863786386617931</c:v>
                </c:pt>
                <c:pt idx="1029">
                  <c:v>0.49943273876526667</c:v>
                </c:pt>
                <c:pt idx="1030">
                  <c:v>0.50020878989516859</c:v>
                </c:pt>
                <c:pt idx="1031">
                  <c:v>0.500977317811231</c:v>
                </c:pt>
                <c:pt idx="1032">
                  <c:v>0.50172475280260065</c:v>
                </c:pt>
                <c:pt idx="1033">
                  <c:v>0.50245217514526164</c:v>
                </c:pt>
                <c:pt idx="1034">
                  <c:v>0.50317611389843098</c:v>
                </c:pt>
                <c:pt idx="1035">
                  <c:v>0.50389193292274204</c:v>
                </c:pt>
                <c:pt idx="1036">
                  <c:v>0.50458394487809433</c:v>
                </c:pt>
                <c:pt idx="1037">
                  <c:v>0.50526003304348699</c:v>
                </c:pt>
                <c:pt idx="1038">
                  <c:v>0.50593131590328266</c:v>
                </c:pt>
                <c:pt idx="1039">
                  <c:v>0.50658563915612831</c:v>
                </c:pt>
                <c:pt idx="1040">
                  <c:v>0.50720367491881202</c:v>
                </c:pt>
                <c:pt idx="1041">
                  <c:v>0.50781282597773603</c:v>
                </c:pt>
                <c:pt idx="1042">
                  <c:v>0.50841684741366999</c:v>
                </c:pt>
                <c:pt idx="1043">
                  <c:v>0.50898989071332768</c:v>
                </c:pt>
                <c:pt idx="1044">
                  <c:v>0.50955186403412001</c:v>
                </c:pt>
                <c:pt idx="1045">
                  <c:v>0.51008677942193204</c:v>
                </c:pt>
                <c:pt idx="1046">
                  <c:v>0.51057150846418098</c:v>
                </c:pt>
                <c:pt idx="1047">
                  <c:v>0.51101665854780898</c:v>
                </c:pt>
                <c:pt idx="1048">
                  <c:v>0.51143942375447071</c:v>
                </c:pt>
                <c:pt idx="1049">
                  <c:v>0.51184405167803859</c:v>
                </c:pt>
                <c:pt idx="1050">
                  <c:v>0.51224087616086766</c:v>
                </c:pt>
                <c:pt idx="1051">
                  <c:v>0.51264064523753961</c:v>
                </c:pt>
                <c:pt idx="1052">
                  <c:v>0.51303013312647394</c:v>
                </c:pt>
                <c:pt idx="1053">
                  <c:v>0.51339678650674758</c:v>
                </c:pt>
                <c:pt idx="1054">
                  <c:v>0.51374979596949633</c:v>
                </c:pt>
                <c:pt idx="1055">
                  <c:v>0.51410001715975673</c:v>
                </c:pt>
                <c:pt idx="1056">
                  <c:v>0.51444355848938172</c:v>
                </c:pt>
                <c:pt idx="1057">
                  <c:v>0.51478026747746997</c:v>
                </c:pt>
                <c:pt idx="1058">
                  <c:v>0.51510491886029097</c:v>
                </c:pt>
                <c:pt idx="1059">
                  <c:v>0.51540133157659629</c:v>
                </c:pt>
                <c:pt idx="1060">
                  <c:v>0.5156769713164403</c:v>
                </c:pt>
                <c:pt idx="1061">
                  <c:v>0.51593942311289342</c:v>
                </c:pt>
                <c:pt idx="1062">
                  <c:v>0.51620348558132501</c:v>
                </c:pt>
                <c:pt idx="1063">
                  <c:v>0.5164726623623096</c:v>
                </c:pt>
                <c:pt idx="1064">
                  <c:v>0.51675058561973308</c:v>
                </c:pt>
                <c:pt idx="1065">
                  <c:v>0.51703353400168162</c:v>
                </c:pt>
                <c:pt idx="1066">
                  <c:v>0.51731258785680267</c:v>
                </c:pt>
                <c:pt idx="1067">
                  <c:v>0.51759188221749275</c:v>
                </c:pt>
                <c:pt idx="1068">
                  <c:v>0.5178915236876156</c:v>
                </c:pt>
                <c:pt idx="1069">
                  <c:v>0.51821383717249003</c:v>
                </c:pt>
                <c:pt idx="1070">
                  <c:v>0.51856280277227029</c:v>
                </c:pt>
                <c:pt idx="1071">
                  <c:v>0.51894174211007904</c:v>
                </c:pt>
                <c:pt idx="1072">
                  <c:v>0.51933084807257635</c:v>
                </c:pt>
                <c:pt idx="1073">
                  <c:v>0.51971338295838365</c:v>
                </c:pt>
                <c:pt idx="1074">
                  <c:v>0.52011029451284374</c:v>
                </c:pt>
                <c:pt idx="1075">
                  <c:v>0.52053947775802045</c:v>
                </c:pt>
                <c:pt idx="1076">
                  <c:v>0.52097558618123696</c:v>
                </c:pt>
                <c:pt idx="1077">
                  <c:v>0.52141957832621899</c:v>
                </c:pt>
                <c:pt idx="1078">
                  <c:v>0.52187911870454606</c:v>
                </c:pt>
                <c:pt idx="1079">
                  <c:v>0.52233481116559932</c:v>
                </c:pt>
                <c:pt idx="1080">
                  <c:v>0.52278836302613929</c:v>
                </c:pt>
                <c:pt idx="1081">
                  <c:v>0.52323740200166902</c:v>
                </c:pt>
                <c:pt idx="1082">
                  <c:v>0.5236976249986508</c:v>
                </c:pt>
                <c:pt idx="1083">
                  <c:v>0.52413857911719297</c:v>
                </c:pt>
                <c:pt idx="1084">
                  <c:v>0.52454433411969859</c:v>
                </c:pt>
                <c:pt idx="1085">
                  <c:v>0.52494093642506134</c:v>
                </c:pt>
                <c:pt idx="1086">
                  <c:v>0.52532357087719894</c:v>
                </c:pt>
                <c:pt idx="1087">
                  <c:v>0.52569895995106897</c:v>
                </c:pt>
                <c:pt idx="1088">
                  <c:v>0.52610505484327996</c:v>
                </c:pt>
                <c:pt idx="1089">
                  <c:v>0.52652824302553125</c:v>
                </c:pt>
                <c:pt idx="1090">
                  <c:v>0.52694367789037166</c:v>
                </c:pt>
                <c:pt idx="1091">
                  <c:v>0.52736139252275771</c:v>
                </c:pt>
                <c:pt idx="1092">
                  <c:v>0.52778090948366474</c:v>
                </c:pt>
                <c:pt idx="1093">
                  <c:v>0.52818096092439404</c:v>
                </c:pt>
                <c:pt idx="1094">
                  <c:v>0.52856855811157522</c:v>
                </c:pt>
                <c:pt idx="1095">
                  <c:v>0.52894326299426442</c:v>
                </c:pt>
                <c:pt idx="1096">
                  <c:v>0.52930263907979036</c:v>
                </c:pt>
                <c:pt idx="1097">
                  <c:v>0.52963091418397734</c:v>
                </c:pt>
                <c:pt idx="1098">
                  <c:v>0.52995371630558763</c:v>
                </c:pt>
                <c:pt idx="1099">
                  <c:v>0.53029589237744235</c:v>
                </c:pt>
                <c:pt idx="1100">
                  <c:v>0.53064467016358263</c:v>
                </c:pt>
                <c:pt idx="1101">
                  <c:v>0.53099007108612106</c:v>
                </c:pt>
                <c:pt idx="1102">
                  <c:v>0.53132412432021703</c:v>
                </c:pt>
                <c:pt idx="1103">
                  <c:v>0.53164302967575128</c:v>
                </c:pt>
                <c:pt idx="1104">
                  <c:v>0.53194847738996931</c:v>
                </c:pt>
                <c:pt idx="1105">
                  <c:v>0.53224985712565365</c:v>
                </c:pt>
                <c:pt idx="1106">
                  <c:v>0.53254743408182037</c:v>
                </c:pt>
                <c:pt idx="1107">
                  <c:v>0.53284155666407296</c:v>
                </c:pt>
                <c:pt idx="1108">
                  <c:v>0.53312675217505701</c:v>
                </c:pt>
                <c:pt idx="1109">
                  <c:v>0.53340873638795239</c:v>
                </c:pt>
                <c:pt idx="1110">
                  <c:v>0.53368345152142338</c:v>
                </c:pt>
                <c:pt idx="1111">
                  <c:v>0.53395701390966799</c:v>
                </c:pt>
                <c:pt idx="1112">
                  <c:v>0.53423361575822403</c:v>
                </c:pt>
                <c:pt idx="1113">
                  <c:v>0.53450314639615992</c:v>
                </c:pt>
                <c:pt idx="1114">
                  <c:v>0.53476054254001426</c:v>
                </c:pt>
                <c:pt idx="1115">
                  <c:v>0.53499371427654629</c:v>
                </c:pt>
                <c:pt idx="1116">
                  <c:v>0.53522824958234694</c:v>
                </c:pt>
                <c:pt idx="1117">
                  <c:v>0.53548232660941764</c:v>
                </c:pt>
                <c:pt idx="1118">
                  <c:v>0.53573908024262729</c:v>
                </c:pt>
                <c:pt idx="1119">
                  <c:v>0.53601070719925403</c:v>
                </c:pt>
                <c:pt idx="1120">
                  <c:v>0.53628378664991028</c:v>
                </c:pt>
                <c:pt idx="1121">
                  <c:v>0.53654878405946471</c:v>
                </c:pt>
                <c:pt idx="1122">
                  <c:v>0.53679935872444007</c:v>
                </c:pt>
                <c:pt idx="1123">
                  <c:v>0.53704155452618174</c:v>
                </c:pt>
                <c:pt idx="1124">
                  <c:v>0.53727172966914372</c:v>
                </c:pt>
                <c:pt idx="1125">
                  <c:v>0.53748705085903226</c:v>
                </c:pt>
                <c:pt idx="1126">
                  <c:v>0.53769774681429594</c:v>
                </c:pt>
                <c:pt idx="1127">
                  <c:v>0.53790711791113799</c:v>
                </c:pt>
                <c:pt idx="1128">
                  <c:v>0.53811855816481768</c:v>
                </c:pt>
                <c:pt idx="1129">
                  <c:v>0.53834594663936997</c:v>
                </c:pt>
                <c:pt idx="1130">
                  <c:v>0.53860634099289095</c:v>
                </c:pt>
                <c:pt idx="1131">
                  <c:v>0.53888896395209729</c:v>
                </c:pt>
                <c:pt idx="1132">
                  <c:v>0.53918077699023625</c:v>
                </c:pt>
                <c:pt idx="1133">
                  <c:v>0.53947768095837167</c:v>
                </c:pt>
                <c:pt idx="1134">
                  <c:v>0.53976060872053067</c:v>
                </c:pt>
                <c:pt idx="1135">
                  <c:v>0.54003571665782124</c:v>
                </c:pt>
                <c:pt idx="1136">
                  <c:v>0.54031148533357831</c:v>
                </c:pt>
                <c:pt idx="1137">
                  <c:v>0.54056133392892203</c:v>
                </c:pt>
                <c:pt idx="1138">
                  <c:v>0.54078450968368408</c:v>
                </c:pt>
                <c:pt idx="1139">
                  <c:v>0.54096713872902902</c:v>
                </c:pt>
                <c:pt idx="1140">
                  <c:v>0.54110274794798796</c:v>
                </c:pt>
                <c:pt idx="1141">
                  <c:v>0.5412303420932707</c:v>
                </c:pt>
                <c:pt idx="1142">
                  <c:v>0.5413621786915046</c:v>
                </c:pt>
                <c:pt idx="1143">
                  <c:v>0.54151674806017736</c:v>
                </c:pt>
                <c:pt idx="1144">
                  <c:v>0.54170700159930607</c:v>
                </c:pt>
                <c:pt idx="1145">
                  <c:v>0.54190833734204436</c:v>
                </c:pt>
                <c:pt idx="1146">
                  <c:v>0.54211460867225603</c:v>
                </c:pt>
                <c:pt idx="1147">
                  <c:v>0.54232418572697261</c:v>
                </c:pt>
                <c:pt idx="1148">
                  <c:v>0.54253415177926301</c:v>
                </c:pt>
                <c:pt idx="1149">
                  <c:v>0.54274732053125063</c:v>
                </c:pt>
                <c:pt idx="1150">
                  <c:v>0.54295452098047103</c:v>
                </c:pt>
                <c:pt idx="1151">
                  <c:v>0.54312805059738467</c:v>
                </c:pt>
                <c:pt idx="1152">
                  <c:v>0.5432675732802843</c:v>
                </c:pt>
                <c:pt idx="1153">
                  <c:v>0.54336648653890796</c:v>
                </c:pt>
                <c:pt idx="1154">
                  <c:v>0.54345362063556502</c:v>
                </c:pt>
                <c:pt idx="1155">
                  <c:v>0.54357566635147336</c:v>
                </c:pt>
                <c:pt idx="1156">
                  <c:v>0.54372075537089126</c:v>
                </c:pt>
                <c:pt idx="1157">
                  <c:v>0.54389017231131831</c:v>
                </c:pt>
                <c:pt idx="1158">
                  <c:v>0.54406333306490329</c:v>
                </c:pt>
                <c:pt idx="1159">
                  <c:v>0.54421989537756632</c:v>
                </c:pt>
                <c:pt idx="1160">
                  <c:v>0.54438166147955369</c:v>
                </c:pt>
                <c:pt idx="1161">
                  <c:v>0.54454885956976529</c:v>
                </c:pt>
                <c:pt idx="1162">
                  <c:v>0.54473380838249363</c:v>
                </c:pt>
                <c:pt idx="1163">
                  <c:v>0.54494468717294331</c:v>
                </c:pt>
                <c:pt idx="1164">
                  <c:v>0.54515210367660938</c:v>
                </c:pt>
                <c:pt idx="1165">
                  <c:v>0.54534672902477477</c:v>
                </c:pt>
                <c:pt idx="1166">
                  <c:v>0.54552172316143832</c:v>
                </c:pt>
                <c:pt idx="1167">
                  <c:v>0.54568023803767529</c:v>
                </c:pt>
                <c:pt idx="1168">
                  <c:v>0.54584775677119035</c:v>
                </c:pt>
                <c:pt idx="1169">
                  <c:v>0.54602376851408896</c:v>
                </c:pt>
                <c:pt idx="1170">
                  <c:v>0.54618460007107228</c:v>
                </c:pt>
                <c:pt idx="1171">
                  <c:v>0.54631992147313901</c:v>
                </c:pt>
                <c:pt idx="1172">
                  <c:v>0.54643569870387132</c:v>
                </c:pt>
                <c:pt idx="1173">
                  <c:v>0.54655170022847599</c:v>
                </c:pt>
                <c:pt idx="1174">
                  <c:v>0.54668455002087635</c:v>
                </c:pt>
                <c:pt idx="1175">
                  <c:v>0.54683874227747331</c:v>
                </c:pt>
                <c:pt idx="1176">
                  <c:v>0.54702868166386576</c:v>
                </c:pt>
                <c:pt idx="1177">
                  <c:v>0.54724260753093101</c:v>
                </c:pt>
                <c:pt idx="1178">
                  <c:v>0.54744510927931789</c:v>
                </c:pt>
                <c:pt idx="1179">
                  <c:v>0.54763890333400067</c:v>
                </c:pt>
                <c:pt idx="1180">
                  <c:v>0.54783690928018525</c:v>
                </c:pt>
                <c:pt idx="1181">
                  <c:v>0.54804038697827562</c:v>
                </c:pt>
                <c:pt idx="1182">
                  <c:v>0.54823831328701866</c:v>
                </c:pt>
                <c:pt idx="1183">
                  <c:v>0.54842637622642798</c:v>
                </c:pt>
                <c:pt idx="1184">
                  <c:v>0.54858387931237695</c:v>
                </c:pt>
                <c:pt idx="1185">
                  <c:v>0.54869876133589901</c:v>
                </c:pt>
                <c:pt idx="1186">
                  <c:v>0.54878977207342228</c:v>
                </c:pt>
                <c:pt idx="1187">
                  <c:v>0.5488823529654403</c:v>
                </c:pt>
                <c:pt idx="1188">
                  <c:v>0.54899431273082</c:v>
                </c:pt>
                <c:pt idx="1189">
                  <c:v>0.5491163997287779</c:v>
                </c:pt>
                <c:pt idx="1190">
                  <c:v>0.54925219694534577</c:v>
                </c:pt>
                <c:pt idx="1191">
                  <c:v>0.54939437276211833</c:v>
                </c:pt>
                <c:pt idx="1192">
                  <c:v>0.54952561367997432</c:v>
                </c:pt>
                <c:pt idx="1193">
                  <c:v>0.54966890851632766</c:v>
                </c:pt>
                <c:pt idx="1194">
                  <c:v>0.54984514185718869</c:v>
                </c:pt>
                <c:pt idx="1195">
                  <c:v>0.55004225857184064</c:v>
                </c:pt>
                <c:pt idx="1196">
                  <c:v>0.550241434047265</c:v>
                </c:pt>
                <c:pt idx="1197">
                  <c:v>0.55042297127540241</c:v>
                </c:pt>
                <c:pt idx="1198">
                  <c:v>0.5505734188707867</c:v>
                </c:pt>
                <c:pt idx="1199">
                  <c:v>0.55068164443570777</c:v>
                </c:pt>
                <c:pt idx="1200">
                  <c:v>0.55076519705417992</c:v>
                </c:pt>
                <c:pt idx="1201">
                  <c:v>0.5508597620363177</c:v>
                </c:pt>
                <c:pt idx="1202">
                  <c:v>0.55096159585283067</c:v>
                </c:pt>
                <c:pt idx="1203">
                  <c:v>0.55107395331386166</c:v>
                </c:pt>
                <c:pt idx="1204">
                  <c:v>0.55120439750904071</c:v>
                </c:pt>
                <c:pt idx="1205">
                  <c:v>0.55134383404284593</c:v>
                </c:pt>
                <c:pt idx="1206">
                  <c:v>0.55150125487495638</c:v>
                </c:pt>
                <c:pt idx="1207">
                  <c:v>0.55167499789719332</c:v>
                </c:pt>
                <c:pt idx="1208">
                  <c:v>0.55184941089828332</c:v>
                </c:pt>
                <c:pt idx="1209">
                  <c:v>0.55203024612333229</c:v>
                </c:pt>
                <c:pt idx="1210">
                  <c:v>0.55220911309069198</c:v>
                </c:pt>
                <c:pt idx="1211">
                  <c:v>0.55234998544182856</c:v>
                </c:pt>
                <c:pt idx="1212">
                  <c:v>0.55246143702452066</c:v>
                </c:pt>
                <c:pt idx="1213">
                  <c:v>0.55254468269302037</c:v>
                </c:pt>
                <c:pt idx="1214">
                  <c:v>0.55259867785826733</c:v>
                </c:pt>
                <c:pt idx="1215">
                  <c:v>0.55264767263716441</c:v>
                </c:pt>
                <c:pt idx="1216">
                  <c:v>0.55270154196334698</c:v>
                </c:pt>
                <c:pt idx="1217">
                  <c:v>0.55277084048641634</c:v>
                </c:pt>
                <c:pt idx="1218">
                  <c:v>0.55285051681201369</c:v>
                </c:pt>
                <c:pt idx="1219">
                  <c:v>0.55294603995344771</c:v>
                </c:pt>
                <c:pt idx="1220">
                  <c:v>0.55306209866411782</c:v>
                </c:pt>
                <c:pt idx="1221">
                  <c:v>0.55316482570670533</c:v>
                </c:pt>
                <c:pt idx="1222">
                  <c:v>0.55325207684031597</c:v>
                </c:pt>
                <c:pt idx="1223">
                  <c:v>0.55335670682793936</c:v>
                </c:pt>
                <c:pt idx="1224">
                  <c:v>0.55347567839476863</c:v>
                </c:pt>
                <c:pt idx="1225">
                  <c:v>0.55359848215450702</c:v>
                </c:pt>
                <c:pt idx="1226">
                  <c:v>0.55373456449744862</c:v>
                </c:pt>
                <c:pt idx="1227">
                  <c:v>0.5538849855054413</c:v>
                </c:pt>
                <c:pt idx="1228">
                  <c:v>0.55403359666665131</c:v>
                </c:pt>
                <c:pt idx="1229">
                  <c:v>0.55418163741412962</c:v>
                </c:pt>
                <c:pt idx="1230">
                  <c:v>0.55432608959156571</c:v>
                </c:pt>
                <c:pt idx="1231">
                  <c:v>0.55446390429729731</c:v>
                </c:pt>
                <c:pt idx="1232">
                  <c:v>0.55459715430656364</c:v>
                </c:pt>
                <c:pt idx="1233">
                  <c:v>0.5547213405571233</c:v>
                </c:pt>
                <c:pt idx="1234">
                  <c:v>0.554833297836414</c:v>
                </c:pt>
                <c:pt idx="1235">
                  <c:v>0.55492906970674227</c:v>
                </c:pt>
                <c:pt idx="1236">
                  <c:v>0.55500482995995604</c:v>
                </c:pt>
                <c:pt idx="1237">
                  <c:v>0.55508022270284263</c:v>
                </c:pt>
                <c:pt idx="1238">
                  <c:v>0.55515903996019</c:v>
                </c:pt>
                <c:pt idx="1239">
                  <c:v>0.55524472763913835</c:v>
                </c:pt>
                <c:pt idx="1240">
                  <c:v>0.55533425034614969</c:v>
                </c:pt>
                <c:pt idx="1241">
                  <c:v>0.55542553984667897</c:v>
                </c:pt>
                <c:pt idx="1242">
                  <c:v>0.55550661782659205</c:v>
                </c:pt>
                <c:pt idx="1243">
                  <c:v>0.55557662500142568</c:v>
                </c:pt>
                <c:pt idx="1244">
                  <c:v>0.55566332238468641</c:v>
                </c:pt>
                <c:pt idx="1245">
                  <c:v>0.55577280912222327</c:v>
                </c:pt>
                <c:pt idx="1246">
                  <c:v>0.55590567577222993</c:v>
                </c:pt>
                <c:pt idx="1247">
                  <c:v>0.55606110401972897</c:v>
                </c:pt>
                <c:pt idx="1248">
                  <c:v>0.55621553576302707</c:v>
                </c:pt>
                <c:pt idx="1249">
                  <c:v>0.55636538797950463</c:v>
                </c:pt>
                <c:pt idx="1250">
                  <c:v>0.55648361381792333</c:v>
                </c:pt>
                <c:pt idx="1251">
                  <c:v>0.55656899135641869</c:v>
                </c:pt>
                <c:pt idx="1252">
                  <c:v>0.55664689963905767</c:v>
                </c:pt>
                <c:pt idx="1253">
                  <c:v>0.55671246443922007</c:v>
                </c:pt>
                <c:pt idx="1254">
                  <c:v>0.55676366037201197</c:v>
                </c:pt>
                <c:pt idx="1255">
                  <c:v>0.55681228525982929</c:v>
                </c:pt>
                <c:pt idx="1256">
                  <c:v>0.55685827468172622</c:v>
                </c:pt>
                <c:pt idx="1257">
                  <c:v>0.55691172522067933</c:v>
                </c:pt>
                <c:pt idx="1258">
                  <c:v>0.5569915367817827</c:v>
                </c:pt>
                <c:pt idx="1259">
                  <c:v>0.55709544965384439</c:v>
                </c:pt>
                <c:pt idx="1260">
                  <c:v>0.55721469355851172</c:v>
                </c:pt>
                <c:pt idx="1261">
                  <c:v>0.55733281722076733</c:v>
                </c:pt>
                <c:pt idx="1262">
                  <c:v>0.55745410668728101</c:v>
                </c:pt>
                <c:pt idx="1263">
                  <c:v>0.55758804622881775</c:v>
                </c:pt>
                <c:pt idx="1264">
                  <c:v>0.5577265464837603</c:v>
                </c:pt>
                <c:pt idx="1265">
                  <c:v>0.55787660454849464</c:v>
                </c:pt>
                <c:pt idx="1266">
                  <c:v>0.55805197230886661</c:v>
                </c:pt>
                <c:pt idx="1267">
                  <c:v>0.55823869789041669</c:v>
                </c:pt>
                <c:pt idx="1268">
                  <c:v>0.55843049192549998</c:v>
                </c:pt>
                <c:pt idx="1269">
                  <c:v>0.55863058143030897</c:v>
                </c:pt>
                <c:pt idx="1270">
                  <c:v>0.55879883225799931</c:v>
                </c:pt>
                <c:pt idx="1271">
                  <c:v>0.55892186769574659</c:v>
                </c:pt>
                <c:pt idx="1272">
                  <c:v>0.55898568127281179</c:v>
                </c:pt>
                <c:pt idx="1273">
                  <c:v>0.55898882389217575</c:v>
                </c:pt>
                <c:pt idx="1274">
                  <c:v>0.55894384751089021</c:v>
                </c:pt>
                <c:pt idx="1275">
                  <c:v>0.55885982505060905</c:v>
                </c:pt>
                <c:pt idx="1276">
                  <c:v>0.55881699051904965</c:v>
                </c:pt>
                <c:pt idx="1277">
                  <c:v>0.55883302713804539</c:v>
                </c:pt>
                <c:pt idx="1278">
                  <c:v>0.55888629689560965</c:v>
                </c:pt>
                <c:pt idx="1279">
                  <c:v>0.55898758137295357</c:v>
                </c:pt>
                <c:pt idx="1280">
                  <c:v>0.55912116290225466</c:v>
                </c:pt>
                <c:pt idx="1281">
                  <c:v>0.55926359527426961</c:v>
                </c:pt>
                <c:pt idx="1282">
                  <c:v>0.5594162953499473</c:v>
                </c:pt>
                <c:pt idx="1283">
                  <c:v>0.559576262665063</c:v>
                </c:pt>
                <c:pt idx="1284">
                  <c:v>0.5597101181362274</c:v>
                </c:pt>
                <c:pt idx="1285">
                  <c:v>0.55981296419299897</c:v>
                </c:pt>
                <c:pt idx="1286">
                  <c:v>0.55989388526899375</c:v>
                </c:pt>
                <c:pt idx="1287">
                  <c:v>0.55997136602515274</c:v>
                </c:pt>
                <c:pt idx="1288">
                  <c:v>0.56003570313817608</c:v>
                </c:pt>
                <c:pt idx="1289">
                  <c:v>0.56008473075083298</c:v>
                </c:pt>
                <c:pt idx="1290">
                  <c:v>0.5601586288168966</c:v>
                </c:pt>
                <c:pt idx="1291">
                  <c:v>0.56022551835721668</c:v>
                </c:pt>
                <c:pt idx="1292">
                  <c:v>0.56028954294210365</c:v>
                </c:pt>
                <c:pt idx="1293">
                  <c:v>0.560382832168976</c:v>
                </c:pt>
                <c:pt idx="1294">
                  <c:v>0.56045757112884564</c:v>
                </c:pt>
                <c:pt idx="1295">
                  <c:v>0.56051180973831805</c:v>
                </c:pt>
                <c:pt idx="1296">
                  <c:v>0.56055818503659038</c:v>
                </c:pt>
                <c:pt idx="1297">
                  <c:v>0.56058274415062626</c:v>
                </c:pt>
                <c:pt idx="1298">
                  <c:v>0.56060296529890563</c:v>
                </c:pt>
                <c:pt idx="1299">
                  <c:v>0.56062872839110001</c:v>
                </c:pt>
                <c:pt idx="1300">
                  <c:v>0.5606843752987164</c:v>
                </c:pt>
                <c:pt idx="1301">
                  <c:v>0.56074728312656408</c:v>
                </c:pt>
                <c:pt idx="1302">
                  <c:v>0.56078729208861866</c:v>
                </c:pt>
                <c:pt idx="1303">
                  <c:v>0.56082846688499444</c:v>
                </c:pt>
                <c:pt idx="1304">
                  <c:v>0.56086801789602436</c:v>
                </c:pt>
                <c:pt idx="1305">
                  <c:v>0.56092949233814127</c:v>
                </c:pt>
                <c:pt idx="1306">
                  <c:v>0.56105696338096334</c:v>
                </c:pt>
                <c:pt idx="1307">
                  <c:v>0.56120102974841968</c:v>
                </c:pt>
                <c:pt idx="1308">
                  <c:v>0.56132243191670506</c:v>
                </c:pt>
                <c:pt idx="1309">
                  <c:v>0.56142239091878166</c:v>
                </c:pt>
                <c:pt idx="1310">
                  <c:v>0.56148017539337136</c:v>
                </c:pt>
                <c:pt idx="1311">
                  <c:v>0.56151755945683934</c:v>
                </c:pt>
                <c:pt idx="1312">
                  <c:v>0.5615630277960314</c:v>
                </c:pt>
                <c:pt idx="1313">
                  <c:v>0.56158873805454301</c:v>
                </c:pt>
                <c:pt idx="1314">
                  <c:v>0.56159175613879209</c:v>
                </c:pt>
                <c:pt idx="1315">
                  <c:v>0.56156559788276406</c:v>
                </c:pt>
                <c:pt idx="1316">
                  <c:v>0.56152171641921467</c:v>
                </c:pt>
                <c:pt idx="1317">
                  <c:v>0.56148894589042231</c:v>
                </c:pt>
                <c:pt idx="1318">
                  <c:v>0.56147382785942335</c:v>
                </c:pt>
                <c:pt idx="1319">
                  <c:v>0.56149281990985533</c:v>
                </c:pt>
                <c:pt idx="1320">
                  <c:v>0.56152727653271406</c:v>
                </c:pt>
                <c:pt idx="1321">
                  <c:v>0.56153972275999964</c:v>
                </c:pt>
                <c:pt idx="1322">
                  <c:v>0.5615475653277241</c:v>
                </c:pt>
                <c:pt idx="1323">
                  <c:v>0.56153820700607027</c:v>
                </c:pt>
                <c:pt idx="1324">
                  <c:v>0.56150549991059762</c:v>
                </c:pt>
                <c:pt idx="1325">
                  <c:v>0.56151557974958666</c:v>
                </c:pt>
                <c:pt idx="1326">
                  <c:v>0.56155621128978372</c:v>
                </c:pt>
                <c:pt idx="1327">
                  <c:v>0.56156825823646572</c:v>
                </c:pt>
                <c:pt idx="1328">
                  <c:v>0.56157671783828367</c:v>
                </c:pt>
                <c:pt idx="1329">
                  <c:v>0.56154652031522534</c:v>
                </c:pt>
                <c:pt idx="1330">
                  <c:v>0.56145411692400427</c:v>
                </c:pt>
                <c:pt idx="1331">
                  <c:v>0.56137960446354507</c:v>
                </c:pt>
                <c:pt idx="1332">
                  <c:v>0.56133190410974731</c:v>
                </c:pt>
                <c:pt idx="1333">
                  <c:v>0.56129217163282341</c:v>
                </c:pt>
                <c:pt idx="1334">
                  <c:v>0.56126881348977498</c:v>
                </c:pt>
                <c:pt idx="1335">
                  <c:v>0.56124251075430565</c:v>
                </c:pt>
                <c:pt idx="1336">
                  <c:v>0.56120831609490496</c:v>
                </c:pt>
                <c:pt idx="1337">
                  <c:v>0.56117734221067495</c:v>
                </c:pt>
                <c:pt idx="1338">
                  <c:v>0.56116799161810638</c:v>
                </c:pt>
                <c:pt idx="1339">
                  <c:v>0.56119477831505404</c:v>
                </c:pt>
                <c:pt idx="1340">
                  <c:v>0.56122486584162301</c:v>
                </c:pt>
                <c:pt idx="1341">
                  <c:v>0.56124009366871241</c:v>
                </c:pt>
                <c:pt idx="1342">
                  <c:v>0.56124543428778872</c:v>
                </c:pt>
                <c:pt idx="1343">
                  <c:v>0.56122601279113604</c:v>
                </c:pt>
                <c:pt idx="1344">
                  <c:v>0.56121527474680599</c:v>
                </c:pt>
                <c:pt idx="1345">
                  <c:v>0.56123876783159166</c:v>
                </c:pt>
                <c:pt idx="1346">
                  <c:v>0.56126616431548071</c:v>
                </c:pt>
                <c:pt idx="1347">
                  <c:v>0.56128677872541832</c:v>
                </c:pt>
                <c:pt idx="1348">
                  <c:v>0.56129156479985653</c:v>
                </c:pt>
                <c:pt idx="1349">
                  <c:v>0.56130574057764659</c:v>
                </c:pt>
                <c:pt idx="1350">
                  <c:v>0.56134727699729259</c:v>
                </c:pt>
                <c:pt idx="1351">
                  <c:v>0.56137569458161607</c:v>
                </c:pt>
                <c:pt idx="1352">
                  <c:v>0.56137909356621163</c:v>
                </c:pt>
                <c:pt idx="1353">
                  <c:v>0.56134772683382295</c:v>
                </c:pt>
                <c:pt idx="1354">
                  <c:v>0.56128164664165103</c:v>
                </c:pt>
                <c:pt idx="1355">
                  <c:v>0.56120120817557062</c:v>
                </c:pt>
                <c:pt idx="1356">
                  <c:v>0.5611174207814047</c:v>
                </c:pt>
                <c:pt idx="1357">
                  <c:v>0.56104328227511269</c:v>
                </c:pt>
                <c:pt idx="1358">
                  <c:v>0.56095517296312802</c:v>
                </c:pt>
                <c:pt idx="1359">
                  <c:v>0.56083435242254831</c:v>
                </c:pt>
                <c:pt idx="1360">
                  <c:v>0.5607163332850561</c:v>
                </c:pt>
                <c:pt idx="1361">
                  <c:v>0.56060083970147234</c:v>
                </c:pt>
                <c:pt idx="1362">
                  <c:v>0.56048361619418829</c:v>
                </c:pt>
                <c:pt idx="1363">
                  <c:v>0.56042563440346571</c:v>
                </c:pt>
                <c:pt idx="1364">
                  <c:v>0.56040806182557101</c:v>
                </c:pt>
                <c:pt idx="1365">
                  <c:v>0.56037868186480166</c:v>
                </c:pt>
                <c:pt idx="1366">
                  <c:v>0.56035601671244839</c:v>
                </c:pt>
                <c:pt idx="1367">
                  <c:v>0.56034925708928995</c:v>
                </c:pt>
                <c:pt idx="1368">
                  <c:v>0.56034895733142931</c:v>
                </c:pt>
                <c:pt idx="1369">
                  <c:v>0.56034193752993966</c:v>
                </c:pt>
                <c:pt idx="1370">
                  <c:v>0.56033073960763236</c:v>
                </c:pt>
                <c:pt idx="1371">
                  <c:v>0.56028830322484635</c:v>
                </c:pt>
                <c:pt idx="1372">
                  <c:v>0.56020764971013903</c:v>
                </c:pt>
                <c:pt idx="1373">
                  <c:v>0.56012465931534627</c:v>
                </c:pt>
                <c:pt idx="1374">
                  <c:v>0.56004442461595505</c:v>
                </c:pt>
                <c:pt idx="1375">
                  <c:v>0.55997772640986998</c:v>
                </c:pt>
                <c:pt idx="1376">
                  <c:v>0.55993871002634277</c:v>
                </c:pt>
                <c:pt idx="1377">
                  <c:v>0.55992736769166296</c:v>
                </c:pt>
                <c:pt idx="1378">
                  <c:v>0.55994114995454469</c:v>
                </c:pt>
                <c:pt idx="1379">
                  <c:v>0.55997706466091335</c:v>
                </c:pt>
                <c:pt idx="1380">
                  <c:v>0.5600371431215847</c:v>
                </c:pt>
                <c:pt idx="1381">
                  <c:v>0.56012911951356192</c:v>
                </c:pt>
                <c:pt idx="1382">
                  <c:v>0.56022785814721232</c:v>
                </c:pt>
                <c:pt idx="1383">
                  <c:v>0.56029398186581636</c:v>
                </c:pt>
                <c:pt idx="1384">
                  <c:v>0.56034700412707628</c:v>
                </c:pt>
                <c:pt idx="1385">
                  <c:v>0.5604010754134694</c:v>
                </c:pt>
                <c:pt idx="1386">
                  <c:v>0.56047384064671502</c:v>
                </c:pt>
                <c:pt idx="1387">
                  <c:v>0.56059021345440929</c:v>
                </c:pt>
                <c:pt idx="1388">
                  <c:v>0.56073439646005863</c:v>
                </c:pt>
                <c:pt idx="1389">
                  <c:v>0.5608606843206404</c:v>
                </c:pt>
                <c:pt idx="1390">
                  <c:v>0.560938841608975</c:v>
                </c:pt>
                <c:pt idx="1391">
                  <c:v>0.56094756920694433</c:v>
                </c:pt>
                <c:pt idx="1392">
                  <c:v>0.560893343736665</c:v>
                </c:pt>
                <c:pt idx="1393">
                  <c:v>0.56082517185809933</c:v>
                </c:pt>
                <c:pt idx="1394">
                  <c:v>0.56075588102139862</c:v>
                </c:pt>
                <c:pt idx="1395">
                  <c:v>0.5606942843540913</c:v>
                </c:pt>
                <c:pt idx="1396">
                  <c:v>0.56069397876593563</c:v>
                </c:pt>
                <c:pt idx="1397">
                  <c:v>0.56070214967067444</c:v>
                </c:pt>
                <c:pt idx="1398">
                  <c:v>0.56071879706830396</c:v>
                </c:pt>
                <c:pt idx="1399">
                  <c:v>0.56074392095882464</c:v>
                </c:pt>
                <c:pt idx="1400">
                  <c:v>0.56077752134223668</c:v>
                </c:pt>
                <c:pt idx="1401">
                  <c:v>0.56081959821853999</c:v>
                </c:pt>
                <c:pt idx="1402">
                  <c:v>0.56087015158773434</c:v>
                </c:pt>
                <c:pt idx="1403">
                  <c:v>0.56167250643262134</c:v>
                </c:pt>
                <c:pt idx="1404">
                  <c:v>0.56177114623119095</c:v>
                </c:pt>
                <c:pt idx="1405">
                  <c:v>0.56187282173622466</c:v>
                </c:pt>
                <c:pt idx="1406">
                  <c:v>0.56197753294772268</c:v>
                </c:pt>
                <c:pt idx="1407">
                  <c:v>0.56208527986568535</c:v>
                </c:pt>
                <c:pt idx="1408">
                  <c:v>0.56219606249011167</c:v>
                </c:pt>
                <c:pt idx="1409">
                  <c:v>0.56230988082100242</c:v>
                </c:pt>
                <c:pt idx="1410">
                  <c:v>0.56242673485835726</c:v>
                </c:pt>
                <c:pt idx="1411">
                  <c:v>0.56254662460217675</c:v>
                </c:pt>
                <c:pt idx="1412">
                  <c:v>0.56266955005246033</c:v>
                </c:pt>
                <c:pt idx="1413">
                  <c:v>0.56279551120920768</c:v>
                </c:pt>
                <c:pt idx="1414">
                  <c:v>0.56292450807241967</c:v>
                </c:pt>
                <c:pt idx="1415">
                  <c:v>0.56305654064209565</c:v>
                </c:pt>
                <c:pt idx="1416">
                  <c:v>0.56319160891823594</c:v>
                </c:pt>
                <c:pt idx="1417">
                  <c:v>0.56332971290084044</c:v>
                </c:pt>
                <c:pt idx="1418">
                  <c:v>0.56344442062607403</c:v>
                </c:pt>
                <c:pt idx="1419">
                  <c:v>0.56353009073946259</c:v>
                </c:pt>
                <c:pt idx="1420">
                  <c:v>0.56364336637151669</c:v>
                </c:pt>
                <c:pt idx="1421">
                  <c:v>0.56378231205912466</c:v>
                </c:pt>
                <c:pt idx="1422">
                  <c:v>0.56394695250157267</c:v>
                </c:pt>
                <c:pt idx="1423">
                  <c:v>0.56407470770339108</c:v>
                </c:pt>
                <c:pt idx="1424">
                  <c:v>0.56418276685569702</c:v>
                </c:pt>
                <c:pt idx="1425">
                  <c:v>0.56424143341013056</c:v>
                </c:pt>
                <c:pt idx="1426">
                  <c:v>0.56433377355504966</c:v>
                </c:pt>
                <c:pt idx="1427">
                  <c:v>0.56445513676918102</c:v>
                </c:pt>
                <c:pt idx="1428">
                  <c:v>0.56466645333574927</c:v>
                </c:pt>
                <c:pt idx="1429">
                  <c:v>0.56497115259258701</c:v>
                </c:pt>
                <c:pt idx="1430">
                  <c:v>0.56530346148506438</c:v>
                </c:pt>
                <c:pt idx="1431">
                  <c:v>0.56558784245264837</c:v>
                </c:pt>
                <c:pt idx="1432">
                  <c:v>0.56581368190193537</c:v>
                </c:pt>
                <c:pt idx="1433">
                  <c:v>0.5659936544533003</c:v>
                </c:pt>
                <c:pt idx="1434">
                  <c:v>0.56616013081505467</c:v>
                </c:pt>
                <c:pt idx="1435">
                  <c:v>0.56634119560845531</c:v>
                </c:pt>
                <c:pt idx="1436">
                  <c:v>0.56650039171900668</c:v>
                </c:pt>
                <c:pt idx="1437">
                  <c:v>0.56662679777463765</c:v>
                </c:pt>
                <c:pt idx="1438">
                  <c:v>0.56673611481159059</c:v>
                </c:pt>
                <c:pt idx="1439">
                  <c:v>0.56671967451259697</c:v>
                </c:pt>
                <c:pt idx="1440">
                  <c:v>0.56657680504610264</c:v>
                </c:pt>
                <c:pt idx="1441">
                  <c:v>0.56634038043896828</c:v>
                </c:pt>
                <c:pt idx="1442">
                  <c:v>0.56603312618400503</c:v>
                </c:pt>
                <c:pt idx="1443">
                  <c:v>0.56572599848582394</c:v>
                </c:pt>
                <c:pt idx="1444">
                  <c:v>0.5654952610347358</c:v>
                </c:pt>
                <c:pt idx="1445">
                  <c:v>0.56536369227000627</c:v>
                </c:pt>
                <c:pt idx="1446">
                  <c:v>0.56528060112666256</c:v>
                </c:pt>
                <c:pt idx="1447">
                  <c:v>0.56526296675898502</c:v>
                </c:pt>
                <c:pt idx="1448">
                  <c:v>0.56526779683485606</c:v>
                </c:pt>
                <c:pt idx="1449">
                  <c:v>0.56523586823064165</c:v>
                </c:pt>
                <c:pt idx="1450">
                  <c:v>0.56514186704070002</c:v>
                </c:pt>
                <c:pt idx="1451">
                  <c:v>0.56501899263055033</c:v>
                </c:pt>
                <c:pt idx="1452">
                  <c:v>0.56478166851134859</c:v>
                </c:pt>
                <c:pt idx="1453">
                  <c:v>0.56448585608372204</c:v>
                </c:pt>
                <c:pt idx="1454">
                  <c:v>0.56416132811925535</c:v>
                </c:pt>
                <c:pt idx="1455">
                  <c:v>0.56388879713464923</c:v>
                </c:pt>
                <c:pt idx="1456">
                  <c:v>0.56362195779847635</c:v>
                </c:pt>
                <c:pt idx="1457">
                  <c:v>0.56337347137468297</c:v>
                </c:pt>
                <c:pt idx="1458">
                  <c:v>0.56310879056761265</c:v>
                </c:pt>
                <c:pt idx="1459">
                  <c:v>0.56277149799250037</c:v>
                </c:pt>
                <c:pt idx="1460">
                  <c:v>0.56233817560509969</c:v>
                </c:pt>
                <c:pt idx="1461">
                  <c:v>0.56181647925765332</c:v>
                </c:pt>
                <c:pt idx="1462">
                  <c:v>0.56126815751780634</c:v>
                </c:pt>
                <c:pt idx="1463">
                  <c:v>0.56067674672290402</c:v>
                </c:pt>
                <c:pt idx="1464">
                  <c:v>0.56000866328461874</c:v>
                </c:pt>
                <c:pt idx="1465">
                  <c:v>0.5592633638919936</c:v>
                </c:pt>
                <c:pt idx="1466">
                  <c:v>0.55845204353637634</c:v>
                </c:pt>
                <c:pt idx="1467">
                  <c:v>0.55753599694567368</c:v>
                </c:pt>
                <c:pt idx="1468">
                  <c:v>0.55649986165768339</c:v>
                </c:pt>
                <c:pt idx="1469">
                  <c:v>0.55543135553664902</c:v>
                </c:pt>
                <c:pt idx="1470">
                  <c:v>0.55431661976714297</c:v>
                </c:pt>
                <c:pt idx="1471">
                  <c:v>0.55316046644526662</c:v>
                </c:pt>
                <c:pt idx="1472">
                  <c:v>0.55199714096863994</c:v>
                </c:pt>
                <c:pt idx="1473">
                  <c:v>0.55079041816514696</c:v>
                </c:pt>
                <c:pt idx="1474">
                  <c:v>0.54949240882546724</c:v>
                </c:pt>
                <c:pt idx="1475">
                  <c:v>0.54807579137503992</c:v>
                </c:pt>
                <c:pt idx="1476">
                  <c:v>0.54654453771117228</c:v>
                </c:pt>
                <c:pt idx="1477">
                  <c:v>0.54485712131362762</c:v>
                </c:pt>
                <c:pt idx="1478">
                  <c:v>0.54304590817081566</c:v>
                </c:pt>
                <c:pt idx="1479">
                  <c:v>0.54109434656276101</c:v>
                </c:pt>
                <c:pt idx="1480">
                  <c:v>0.53899293444535834</c:v>
                </c:pt>
                <c:pt idx="1481">
                  <c:v>0.53670525613166098</c:v>
                </c:pt>
                <c:pt idx="1482">
                  <c:v>0.5342893345974733</c:v>
                </c:pt>
                <c:pt idx="1483">
                  <c:v>0.53173896275172472</c:v>
                </c:pt>
                <c:pt idx="1484">
                  <c:v>0.52901906709503399</c:v>
                </c:pt>
                <c:pt idx="1485">
                  <c:v>0.52613238628660552</c:v>
                </c:pt>
                <c:pt idx="1486">
                  <c:v>0.52304983675428474</c:v>
                </c:pt>
                <c:pt idx="1487">
                  <c:v>0.51976179273492196</c:v>
                </c:pt>
                <c:pt idx="1488">
                  <c:v>0.51625060322477734</c:v>
                </c:pt>
                <c:pt idx="1489">
                  <c:v>0.51253378227574731</c:v>
                </c:pt>
                <c:pt idx="1490">
                  <c:v>0.50864674255188935</c:v>
                </c:pt>
                <c:pt idx="1491">
                  <c:v>0.5046098622902857</c:v>
                </c:pt>
                <c:pt idx="1492">
                  <c:v>0.50041870527489829</c:v>
                </c:pt>
                <c:pt idx="1493">
                  <c:v>0.49608069329108534</c:v>
                </c:pt>
                <c:pt idx="1494">
                  <c:v>0.49164891754669698</c:v>
                </c:pt>
                <c:pt idx="1495">
                  <c:v>0.48712144527727469</c:v>
                </c:pt>
                <c:pt idx="1496">
                  <c:v>0.48250718189404368</c:v>
                </c:pt>
                <c:pt idx="1497">
                  <c:v>0.47787651380281432</c:v>
                </c:pt>
                <c:pt idx="1498">
                  <c:v>0.47322424009903735</c:v>
                </c:pt>
                <c:pt idx="1499">
                  <c:v>0.46857561590966829</c:v>
                </c:pt>
                <c:pt idx="1500">
                  <c:v>0.46398448925808239</c:v>
                </c:pt>
                <c:pt idx="1501">
                  <c:v>0.45946768473849131</c:v>
                </c:pt>
                <c:pt idx="1502">
                  <c:v>0.45507020642195933</c:v>
                </c:pt>
                <c:pt idx="1503">
                  <c:v>0.45084732406838568</c:v>
                </c:pt>
                <c:pt idx="1504">
                  <c:v>0.44684660722265696</c:v>
                </c:pt>
                <c:pt idx="1505">
                  <c:v>0.44306376480711968</c:v>
                </c:pt>
                <c:pt idx="1506">
                  <c:v>0.43956217632079636</c:v>
                </c:pt>
                <c:pt idx="1507">
                  <c:v>0.43635090968398171</c:v>
                </c:pt>
                <c:pt idx="1508">
                  <c:v>0.43346003112263237</c:v>
                </c:pt>
                <c:pt idx="1509">
                  <c:v>0.43093906081736066</c:v>
                </c:pt>
                <c:pt idx="1510">
                  <c:v>0.4288054691189383</c:v>
                </c:pt>
                <c:pt idx="1511">
                  <c:v>0.42707948327280237</c:v>
                </c:pt>
                <c:pt idx="1512">
                  <c:v>0.42571871733128369</c:v>
                </c:pt>
                <c:pt idx="1513">
                  <c:v>0.42468346925740064</c:v>
                </c:pt>
                <c:pt idx="1514">
                  <c:v>0.42397299667582167</c:v>
                </c:pt>
                <c:pt idx="1515">
                  <c:v>0.42353426898555763</c:v>
                </c:pt>
                <c:pt idx="1516">
                  <c:v>0.42334007377406602</c:v>
                </c:pt>
                <c:pt idx="1517">
                  <c:v>0.4233993326021333</c:v>
                </c:pt>
                <c:pt idx="1518">
                  <c:v>0.42368651436845733</c:v>
                </c:pt>
                <c:pt idx="1519">
                  <c:v>0.42419925403266401</c:v>
                </c:pt>
                <c:pt idx="1520">
                  <c:v>0.42492095609539732</c:v>
                </c:pt>
                <c:pt idx="1521">
                  <c:v>0.4258029199443083</c:v>
                </c:pt>
                <c:pt idx="1522">
                  <c:v>0.42681430019913896</c:v>
                </c:pt>
                <c:pt idx="1523">
                  <c:v>0.4279263304080127</c:v>
                </c:pt>
                <c:pt idx="1524">
                  <c:v>0.42908529366816733</c:v>
                </c:pt>
                <c:pt idx="1525">
                  <c:v>0.43027820547393131</c:v>
                </c:pt>
                <c:pt idx="1526">
                  <c:v>0.43153189848342133</c:v>
                </c:pt>
                <c:pt idx="1527">
                  <c:v>0.43285206170171203</c:v>
                </c:pt>
                <c:pt idx="1528">
                  <c:v>0.43419906590776564</c:v>
                </c:pt>
                <c:pt idx="1529">
                  <c:v>0.43553809930595633</c:v>
                </c:pt>
                <c:pt idx="1530">
                  <c:v>0.43684570251320637</c:v>
                </c:pt>
                <c:pt idx="1531">
                  <c:v>0.4380858396850833</c:v>
                </c:pt>
                <c:pt idx="1532">
                  <c:v>0.43929223800762368</c:v>
                </c:pt>
                <c:pt idx="1533">
                  <c:v>0.4404650963123613</c:v>
                </c:pt>
                <c:pt idx="1534">
                  <c:v>0.4416346953985873</c:v>
                </c:pt>
                <c:pt idx="1535">
                  <c:v>0.44282599683148732</c:v>
                </c:pt>
                <c:pt idx="1536">
                  <c:v>0.44403167903648666</c:v>
                </c:pt>
                <c:pt idx="1537">
                  <c:v>0.44526631440341569</c:v>
                </c:pt>
                <c:pt idx="1538">
                  <c:v>0.44651198911291862</c:v>
                </c:pt>
                <c:pt idx="1539">
                  <c:v>0.44772429867485636</c:v>
                </c:pt>
                <c:pt idx="1540">
                  <c:v>0.44888887558802232</c:v>
                </c:pt>
                <c:pt idx="1541">
                  <c:v>0.44998368681833839</c:v>
                </c:pt>
                <c:pt idx="1542">
                  <c:v>0.45101329871468759</c:v>
                </c:pt>
                <c:pt idx="1543">
                  <c:v>0.45197979926974469</c:v>
                </c:pt>
                <c:pt idx="1544">
                  <c:v>0.45289061131783731</c:v>
                </c:pt>
                <c:pt idx="1545">
                  <c:v>0.45374964902008336</c:v>
                </c:pt>
                <c:pt idx="1546">
                  <c:v>0.454600301200551</c:v>
                </c:pt>
                <c:pt idx="1547">
                  <c:v>0.45542399241228004</c:v>
                </c:pt>
                <c:pt idx="1548">
                  <c:v>0.45626611590151933</c:v>
                </c:pt>
                <c:pt idx="1549">
                  <c:v>0.45712441453067137</c:v>
                </c:pt>
                <c:pt idx="1550">
                  <c:v>0.45797809146394303</c:v>
                </c:pt>
                <c:pt idx="1551">
                  <c:v>0.45884922880173162</c:v>
                </c:pt>
                <c:pt idx="1552">
                  <c:v>0.459740887690749</c:v>
                </c:pt>
                <c:pt idx="1553">
                  <c:v>0.46066939664245771</c:v>
                </c:pt>
                <c:pt idx="1554">
                  <c:v>0.46159492580974032</c:v>
                </c:pt>
                <c:pt idx="1555">
                  <c:v>0.4625385075815977</c:v>
                </c:pt>
                <c:pt idx="1556">
                  <c:v>0.4634482572491283</c:v>
                </c:pt>
                <c:pt idx="1557">
                  <c:v>0.46428351499707965</c:v>
                </c:pt>
                <c:pt idx="1558">
                  <c:v>0.46505204777659737</c:v>
                </c:pt>
                <c:pt idx="1559">
                  <c:v>0.46581872269944635</c:v>
                </c:pt>
                <c:pt idx="1560">
                  <c:v>0.46660396316554936</c:v>
                </c:pt>
                <c:pt idx="1561">
                  <c:v>0.46745350404624703</c:v>
                </c:pt>
                <c:pt idx="1562">
                  <c:v>0.46836455889833134</c:v>
                </c:pt>
                <c:pt idx="1563">
                  <c:v>0.46930657539887632</c:v>
                </c:pt>
                <c:pt idx="1564">
                  <c:v>0.4702478948574777</c:v>
                </c:pt>
                <c:pt idx="1565">
                  <c:v>0.47119943612599063</c:v>
                </c:pt>
                <c:pt idx="1566">
                  <c:v>0.47213698613390004</c:v>
                </c:pt>
                <c:pt idx="1567">
                  <c:v>0.47307600471198102</c:v>
                </c:pt>
                <c:pt idx="1568">
                  <c:v>0.47398377368162731</c:v>
                </c:pt>
                <c:pt idx="1569">
                  <c:v>0.47487502902882534</c:v>
                </c:pt>
                <c:pt idx="1570">
                  <c:v>0.47575415977021129</c:v>
                </c:pt>
                <c:pt idx="1571">
                  <c:v>0.47661047314298099</c:v>
                </c:pt>
                <c:pt idx="1572">
                  <c:v>0.47745420559976098</c:v>
                </c:pt>
                <c:pt idx="1573">
                  <c:v>0.47829240875377232</c:v>
                </c:pt>
                <c:pt idx="1574">
                  <c:v>0.4791280051755637</c:v>
                </c:pt>
                <c:pt idx="1575">
                  <c:v>0.47998428624847334</c:v>
                </c:pt>
                <c:pt idx="1576">
                  <c:v>0.48084795274731235</c:v>
                </c:pt>
                <c:pt idx="1577">
                  <c:v>0.48174965787321139</c:v>
                </c:pt>
                <c:pt idx="1578">
                  <c:v>0.48266267348817499</c:v>
                </c:pt>
                <c:pt idx="1579">
                  <c:v>0.48356481967542364</c:v>
                </c:pt>
                <c:pt idx="1580">
                  <c:v>0.48448738068281166</c:v>
                </c:pt>
                <c:pt idx="1581">
                  <c:v>0.48542154412856003</c:v>
                </c:pt>
                <c:pt idx="1582">
                  <c:v>0.48637620323132302</c:v>
                </c:pt>
                <c:pt idx="1583">
                  <c:v>0.48728486326207299</c:v>
                </c:pt>
                <c:pt idx="1584">
                  <c:v>0.48816875987113767</c:v>
                </c:pt>
                <c:pt idx="1585">
                  <c:v>0.48901970767625064</c:v>
                </c:pt>
                <c:pt idx="1586">
                  <c:v>0.48984374813743164</c:v>
                </c:pt>
                <c:pt idx="1587">
                  <c:v>0.49067585725240664</c:v>
                </c:pt>
                <c:pt idx="1588">
                  <c:v>0.49158120673263</c:v>
                </c:pt>
                <c:pt idx="1589">
                  <c:v>0.49252459955544464</c:v>
                </c:pt>
                <c:pt idx="1590">
                  <c:v>0.49348889536762935</c:v>
                </c:pt>
                <c:pt idx="1591">
                  <c:v>0.49450085839590036</c:v>
                </c:pt>
                <c:pt idx="1592">
                  <c:v>0.49550839391642637</c:v>
                </c:pt>
                <c:pt idx="1593">
                  <c:v>0.49651653913361699</c:v>
                </c:pt>
                <c:pt idx="1594">
                  <c:v>0.49755495199083571</c:v>
                </c:pt>
                <c:pt idx="1595">
                  <c:v>0.49860924191933037</c:v>
                </c:pt>
                <c:pt idx="1596">
                  <c:v>0.49968593100051528</c:v>
                </c:pt>
                <c:pt idx="1597">
                  <c:v>0.50078155408209535</c:v>
                </c:pt>
                <c:pt idx="1598">
                  <c:v>0.50186957160550927</c:v>
                </c:pt>
                <c:pt idx="1599">
                  <c:v>0.50292631419953004</c:v>
                </c:pt>
                <c:pt idx="1600">
                  <c:v>0.50396077681578755</c:v>
                </c:pt>
                <c:pt idx="1601">
                  <c:v>0.504982237996353</c:v>
                </c:pt>
                <c:pt idx="1602">
                  <c:v>0.50597195369391901</c:v>
                </c:pt>
                <c:pt idx="1603">
                  <c:v>0.50692718299221406</c:v>
                </c:pt>
                <c:pt idx="1604">
                  <c:v>0.50786934473779599</c:v>
                </c:pt>
                <c:pt idx="1605">
                  <c:v>0.50877361522983333</c:v>
                </c:pt>
                <c:pt idx="1606">
                  <c:v>0.50964025304856664</c:v>
                </c:pt>
                <c:pt idx="1607">
                  <c:v>0.51047835177205825</c:v>
                </c:pt>
                <c:pt idx="1608">
                  <c:v>0.51131214652074464</c:v>
                </c:pt>
                <c:pt idx="1609">
                  <c:v>0.51216337448792659</c:v>
                </c:pt>
                <c:pt idx="1610">
                  <c:v>0.51300108105472531</c:v>
                </c:pt>
                <c:pt idx="1611">
                  <c:v>0.51383650009397064</c:v>
                </c:pt>
                <c:pt idx="1612">
                  <c:v>0.51464350994279828</c:v>
                </c:pt>
                <c:pt idx="1613">
                  <c:v>0.51545612735394131</c:v>
                </c:pt>
                <c:pt idx="1614">
                  <c:v>0.51628434816268387</c:v>
                </c:pt>
                <c:pt idx="1615">
                  <c:v>0.51713634197488201</c:v>
                </c:pt>
                <c:pt idx="1616">
                  <c:v>0.51801716619795035</c:v>
                </c:pt>
                <c:pt idx="1617">
                  <c:v>0.51890156827597367</c:v>
                </c:pt>
                <c:pt idx="1618">
                  <c:v>0.51978047460211207</c:v>
                </c:pt>
                <c:pt idx="1619">
                  <c:v>0.52062555834976865</c:v>
                </c:pt>
                <c:pt idx="1620">
                  <c:v>0.52149751547364365</c:v>
                </c:pt>
                <c:pt idx="1621">
                  <c:v>0.5223893794840867</c:v>
                </c:pt>
                <c:pt idx="1622">
                  <c:v>0.52330201438461232</c:v>
                </c:pt>
                <c:pt idx="1623">
                  <c:v>0.52426424813250339</c:v>
                </c:pt>
                <c:pt idx="1624">
                  <c:v>0.52522607355690898</c:v>
                </c:pt>
                <c:pt idx="1625">
                  <c:v>0.52616145907983702</c:v>
                </c:pt>
                <c:pt idx="1626">
                  <c:v>0.52707107727243596</c:v>
                </c:pt>
                <c:pt idx="1627">
                  <c:v>0.52794457803807238</c:v>
                </c:pt>
                <c:pt idx="1628">
                  <c:v>0.52875852739844031</c:v>
                </c:pt>
                <c:pt idx="1629">
                  <c:v>0.52956200220013905</c:v>
                </c:pt>
                <c:pt idx="1630">
                  <c:v>0.53034785690982167</c:v>
                </c:pt>
                <c:pt idx="1631">
                  <c:v>0.53106943445027166</c:v>
                </c:pt>
                <c:pt idx="1632">
                  <c:v>0.53173090766269293</c:v>
                </c:pt>
                <c:pt idx="1633">
                  <c:v>0.53235206690805958</c:v>
                </c:pt>
                <c:pt idx="1634">
                  <c:v>0.53288586880217625</c:v>
                </c:pt>
                <c:pt idx="1635">
                  <c:v>0.53338258694147822</c:v>
                </c:pt>
                <c:pt idx="1636">
                  <c:v>0.53387213977764969</c:v>
                </c:pt>
                <c:pt idx="1637">
                  <c:v>0.53435112888420033</c:v>
                </c:pt>
                <c:pt idx="1638">
                  <c:v>0.53482402661248296</c:v>
                </c:pt>
                <c:pt idx="1639">
                  <c:v>0.53530461877268998</c:v>
                </c:pt>
                <c:pt idx="1640">
                  <c:v>0.53577482485209871</c:v>
                </c:pt>
                <c:pt idx="1641">
                  <c:v>0.53623451351870244</c:v>
                </c:pt>
                <c:pt idx="1642">
                  <c:v>0.53672247352957492</c:v>
                </c:pt>
                <c:pt idx="1643">
                  <c:v>0.53720667073842199</c:v>
                </c:pt>
                <c:pt idx="1644">
                  <c:v>0.53767506803361609</c:v>
                </c:pt>
                <c:pt idx="1645">
                  <c:v>0.53813830721320965</c:v>
                </c:pt>
                <c:pt idx="1646">
                  <c:v>0.53856602581057433</c:v>
                </c:pt>
                <c:pt idx="1647">
                  <c:v>0.53893509567455899</c:v>
                </c:pt>
                <c:pt idx="1648">
                  <c:v>0.53930360093541008</c:v>
                </c:pt>
                <c:pt idx="1649">
                  <c:v>0.53972352918614031</c:v>
                </c:pt>
                <c:pt idx="1650">
                  <c:v>0.54018587102853433</c:v>
                </c:pt>
                <c:pt idx="1651">
                  <c:v>0.54067748415562367</c:v>
                </c:pt>
                <c:pt idx="1652">
                  <c:v>0.54122538284891897</c:v>
                </c:pt>
                <c:pt idx="1653">
                  <c:v>0.54176878521207572</c:v>
                </c:pt>
                <c:pt idx="1654">
                  <c:v>0.54227240503083463</c:v>
                </c:pt>
                <c:pt idx="1655">
                  <c:v>0.54275238950644233</c:v>
                </c:pt>
                <c:pt idx="1656">
                  <c:v>0.54320241198090702</c:v>
                </c:pt>
                <c:pt idx="1657">
                  <c:v>0.54362410975216702</c:v>
                </c:pt>
                <c:pt idx="1658">
                  <c:v>0.54404899848428234</c:v>
                </c:pt>
                <c:pt idx="1659">
                  <c:v>0.54447559027838299</c:v>
                </c:pt>
                <c:pt idx="1660">
                  <c:v>0.54491470224206928</c:v>
                </c:pt>
                <c:pt idx="1661">
                  <c:v>0.54534503600014927</c:v>
                </c:pt>
                <c:pt idx="1662">
                  <c:v>0.54577660943701278</c:v>
                </c:pt>
                <c:pt idx="1663">
                  <c:v>0.54620016975239138</c:v>
                </c:pt>
                <c:pt idx="1664">
                  <c:v>0.54664097418800706</c:v>
                </c:pt>
                <c:pt idx="1665">
                  <c:v>0.54708095360721642</c:v>
                </c:pt>
                <c:pt idx="1666">
                  <c:v>0.54751507694300139</c:v>
                </c:pt>
                <c:pt idx="1667">
                  <c:v>0.54794642862126663</c:v>
                </c:pt>
                <c:pt idx="1668">
                  <c:v>0.54835176287127363</c:v>
                </c:pt>
                <c:pt idx="1669">
                  <c:v>0.54870905017995997</c:v>
                </c:pt>
                <c:pt idx="1670">
                  <c:v>0.54907433565871167</c:v>
                </c:pt>
                <c:pt idx="1671">
                  <c:v>0.5494500472795526</c:v>
                </c:pt>
                <c:pt idx="1672">
                  <c:v>0.54983535871416744</c:v>
                </c:pt>
                <c:pt idx="1673">
                  <c:v>0.55027068293836034</c:v>
                </c:pt>
                <c:pt idx="1674">
                  <c:v>0.5507108814235413</c:v>
                </c:pt>
                <c:pt idx="1675">
                  <c:v>0.55111897048303637</c:v>
                </c:pt>
                <c:pt idx="1676">
                  <c:v>0.55151230474543878</c:v>
                </c:pt>
                <c:pt idx="1677">
                  <c:v>0.55192692800801135</c:v>
                </c:pt>
                <c:pt idx="1678">
                  <c:v>0.55233969831159868</c:v>
                </c:pt>
                <c:pt idx="1679">
                  <c:v>0.55277139513995865</c:v>
                </c:pt>
                <c:pt idx="1680">
                  <c:v>0.55317509370580897</c:v>
                </c:pt>
                <c:pt idx="1681">
                  <c:v>0.55355423558903138</c:v>
                </c:pt>
                <c:pt idx="1682">
                  <c:v>0.55384029792655964</c:v>
                </c:pt>
                <c:pt idx="1683">
                  <c:v>0.554043505991626</c:v>
                </c:pt>
                <c:pt idx="1684">
                  <c:v>0.55423486244857634</c:v>
                </c:pt>
                <c:pt idx="1685">
                  <c:v>0.55442823966265731</c:v>
                </c:pt>
                <c:pt idx="1686">
                  <c:v>0.55464608887016942</c:v>
                </c:pt>
                <c:pt idx="1687">
                  <c:v>0.55486649118995535</c:v>
                </c:pt>
                <c:pt idx="1688">
                  <c:v>0.55510867894532667</c:v>
                </c:pt>
                <c:pt idx="1689">
                  <c:v>0.55534804221497636</c:v>
                </c:pt>
                <c:pt idx="1690">
                  <c:v>0.55552406634847629</c:v>
                </c:pt>
                <c:pt idx="1691">
                  <c:v>0.55567839875222613</c:v>
                </c:pt>
                <c:pt idx="1692">
                  <c:v>0.55581425579592791</c:v>
                </c:pt>
                <c:pt idx="1693">
                  <c:v>0.55593391774730971</c:v>
                </c:pt>
                <c:pt idx="1694">
                  <c:v>0.55605389495912805</c:v>
                </c:pt>
                <c:pt idx="1695">
                  <c:v>0.55617829977060262</c:v>
                </c:pt>
                <c:pt idx="1696">
                  <c:v>0.55630317523981598</c:v>
                </c:pt>
                <c:pt idx="1697">
                  <c:v>0.55644049250632566</c:v>
                </c:pt>
                <c:pt idx="1698">
                  <c:v>0.55658903995938902</c:v>
                </c:pt>
                <c:pt idx="1699">
                  <c:v>0.55678997452480872</c:v>
                </c:pt>
                <c:pt idx="1700">
                  <c:v>0.55704662678027395</c:v>
                </c:pt>
                <c:pt idx="1701">
                  <c:v>0.55736535629882689</c:v>
                </c:pt>
                <c:pt idx="1702">
                  <c:v>0.55774075574615767</c:v>
                </c:pt>
                <c:pt idx="1703">
                  <c:v>0.55814778395362064</c:v>
                </c:pt>
                <c:pt idx="1704">
                  <c:v>0.55857560369960091</c:v>
                </c:pt>
                <c:pt idx="1705">
                  <c:v>0.55899619745580964</c:v>
                </c:pt>
                <c:pt idx="1706">
                  <c:v>0.55941553894233198</c:v>
                </c:pt>
                <c:pt idx="1707">
                  <c:v>0.55983160960954337</c:v>
                </c:pt>
                <c:pt idx="1708">
                  <c:v>0.56024537617429937</c:v>
                </c:pt>
                <c:pt idx="1709">
                  <c:v>0.56065462512922704</c:v>
                </c:pt>
                <c:pt idx="1710">
                  <c:v>0.56106772806387328</c:v>
                </c:pt>
                <c:pt idx="1711">
                  <c:v>0.56144233066554472</c:v>
                </c:pt>
                <c:pt idx="1712">
                  <c:v>0.56181120301255205</c:v>
                </c:pt>
                <c:pt idx="1713">
                  <c:v>0.56214201015133469</c:v>
                </c:pt>
                <c:pt idx="1714">
                  <c:v>0.56243310239068967</c:v>
                </c:pt>
                <c:pt idx="1715">
                  <c:v>0.56271487264903297</c:v>
                </c:pt>
                <c:pt idx="1716">
                  <c:v>0.56298800994366704</c:v>
                </c:pt>
                <c:pt idx="1717">
                  <c:v>0.56326950501599038</c:v>
                </c:pt>
                <c:pt idx="1718">
                  <c:v>0.563585105299095</c:v>
                </c:pt>
                <c:pt idx="1719">
                  <c:v>0.56389981763872299</c:v>
                </c:pt>
                <c:pt idx="1720">
                  <c:v>0.56421593164338335</c:v>
                </c:pt>
                <c:pt idx="1721">
                  <c:v>0.56452274949868697</c:v>
                </c:pt>
                <c:pt idx="1722">
                  <c:v>0.56481552336664331</c:v>
                </c:pt>
                <c:pt idx="1723">
                  <c:v>0.56507994074396761</c:v>
                </c:pt>
                <c:pt idx="1724">
                  <c:v>0.56530414248602567</c:v>
                </c:pt>
                <c:pt idx="1725">
                  <c:v>0.56549253516027365</c:v>
                </c:pt>
                <c:pt idx="1726">
                  <c:v>0.56565344735138934</c:v>
                </c:pt>
                <c:pt idx="1727">
                  <c:v>0.56576026602844898</c:v>
                </c:pt>
                <c:pt idx="1728">
                  <c:v>0.56588022613109401</c:v>
                </c:pt>
                <c:pt idx="1729">
                  <c:v>0.56598636717011341</c:v>
                </c:pt>
                <c:pt idx="1730">
                  <c:v>0.56604224557090765</c:v>
                </c:pt>
                <c:pt idx="1731">
                  <c:v>0.56609416947894131</c:v>
                </c:pt>
                <c:pt idx="1732">
                  <c:v>0.56610061893028429</c:v>
                </c:pt>
                <c:pt idx="1733">
                  <c:v>0.56603652562172602</c:v>
                </c:pt>
                <c:pt idx="1734">
                  <c:v>0.56594986644034562</c:v>
                </c:pt>
                <c:pt idx="1735">
                  <c:v>0.5658604317125363</c:v>
                </c:pt>
                <c:pt idx="1736">
                  <c:v>0.56574826888677165</c:v>
                </c:pt>
                <c:pt idx="1737">
                  <c:v>0.56563527317911644</c:v>
                </c:pt>
                <c:pt idx="1738">
                  <c:v>0.56551146831412835</c:v>
                </c:pt>
                <c:pt idx="1739">
                  <c:v>0.56535819837529522</c:v>
                </c:pt>
                <c:pt idx="1740">
                  <c:v>0.5651600990386747</c:v>
                </c:pt>
                <c:pt idx="1741">
                  <c:v>0.56493907143905731</c:v>
                </c:pt>
                <c:pt idx="1742">
                  <c:v>0.56466434892680628</c:v>
                </c:pt>
                <c:pt idx="1743">
                  <c:v>0.56438321602822172</c:v>
                </c:pt>
                <c:pt idx="1744">
                  <c:v>0.56409306842804341</c:v>
                </c:pt>
                <c:pt idx="1745">
                  <c:v>0.56379228623629463</c:v>
                </c:pt>
                <c:pt idx="1746">
                  <c:v>0.56348662855709497</c:v>
                </c:pt>
                <c:pt idx="1747">
                  <c:v>0.5631442691109616</c:v>
                </c:pt>
                <c:pt idx="1748">
                  <c:v>0.56275077321196931</c:v>
                </c:pt>
                <c:pt idx="1749">
                  <c:v>0.56231189651630631</c:v>
                </c:pt>
                <c:pt idx="1750">
                  <c:v>0.56181781392957575</c:v>
                </c:pt>
                <c:pt idx="1751">
                  <c:v>0.56130851322221098</c:v>
                </c:pt>
                <c:pt idx="1752">
                  <c:v>0.56078103146476099</c:v>
                </c:pt>
                <c:pt idx="1753">
                  <c:v>0.56025395864401861</c:v>
                </c:pt>
                <c:pt idx="1754">
                  <c:v>0.5597662493761616</c:v>
                </c:pt>
                <c:pt idx="1755">
                  <c:v>0.55925916417576604</c:v>
                </c:pt>
                <c:pt idx="1756">
                  <c:v>0.55872387074433572</c:v>
                </c:pt>
                <c:pt idx="1757">
                  <c:v>0.55816864888404139</c:v>
                </c:pt>
                <c:pt idx="1758">
                  <c:v>0.55752976651078512</c:v>
                </c:pt>
                <c:pt idx="1759">
                  <c:v>0.55682204138800095</c:v>
                </c:pt>
                <c:pt idx="1760">
                  <c:v>0.5560791188130203</c:v>
                </c:pt>
                <c:pt idx="1761">
                  <c:v>0.55529374041465396</c:v>
                </c:pt>
                <c:pt idx="1762">
                  <c:v>0.554515729821902</c:v>
                </c:pt>
                <c:pt idx="1763">
                  <c:v>0.55376515130108128</c:v>
                </c:pt>
                <c:pt idx="1764">
                  <c:v>0.5530249686866634</c:v>
                </c:pt>
                <c:pt idx="1765">
                  <c:v>0.55229341630152107</c:v>
                </c:pt>
                <c:pt idx="1766">
                  <c:v>0.55155656740923698</c:v>
                </c:pt>
                <c:pt idx="1767">
                  <c:v>0.55081096780522898</c:v>
                </c:pt>
                <c:pt idx="1768">
                  <c:v>0.55007088930434678</c:v>
                </c:pt>
                <c:pt idx="1769">
                  <c:v>0.549328743666883</c:v>
                </c:pt>
                <c:pt idx="1770">
                  <c:v>0.54857856751016876</c:v>
                </c:pt>
                <c:pt idx="1771">
                  <c:v>0.54781090987697356</c:v>
                </c:pt>
                <c:pt idx="1772">
                  <c:v>0.54704689597824097</c:v>
                </c:pt>
                <c:pt idx="1773">
                  <c:v>0.54628386041597865</c:v>
                </c:pt>
                <c:pt idx="1774">
                  <c:v>0.54553207994985031</c:v>
                </c:pt>
                <c:pt idx="1775">
                  <c:v>0.54478394134005537</c:v>
                </c:pt>
                <c:pt idx="1776">
                  <c:v>0.54403290394075465</c:v>
                </c:pt>
                <c:pt idx="1777">
                  <c:v>0.54329860701044563</c:v>
                </c:pt>
                <c:pt idx="1778">
                  <c:v>0.5425746639254897</c:v>
                </c:pt>
                <c:pt idx="1779">
                  <c:v>0.54189454810745674</c:v>
                </c:pt>
                <c:pt idx="1780">
                  <c:v>0.54125538669850171</c:v>
                </c:pt>
                <c:pt idx="1781">
                  <c:v>0.54060893456195436</c:v>
                </c:pt>
                <c:pt idx="1782">
                  <c:v>0.53995547740300565</c:v>
                </c:pt>
                <c:pt idx="1783">
                  <c:v>0.53926421624735765</c:v>
                </c:pt>
                <c:pt idx="1784">
                  <c:v>0.53851028280966695</c:v>
                </c:pt>
                <c:pt idx="1785">
                  <c:v>0.53775766111255263</c:v>
                </c:pt>
                <c:pt idx="1786">
                  <c:v>0.53697384261078362</c:v>
                </c:pt>
                <c:pt idx="1787">
                  <c:v>0.53614650839241362</c:v>
                </c:pt>
                <c:pt idx="1788">
                  <c:v>0.53528921220453529</c:v>
                </c:pt>
                <c:pt idx="1789">
                  <c:v>0.53439767784167558</c:v>
                </c:pt>
                <c:pt idx="1790">
                  <c:v>0.53346820654273031</c:v>
                </c:pt>
                <c:pt idx="1791">
                  <c:v>0.53252107375277868</c:v>
                </c:pt>
                <c:pt idx="1792">
                  <c:v>0.53156025212773195</c:v>
                </c:pt>
                <c:pt idx="1793">
                  <c:v>0.53056829535420202</c:v>
                </c:pt>
                <c:pt idx="1794">
                  <c:v>0.52956737857905833</c:v>
                </c:pt>
                <c:pt idx="1795">
                  <c:v>0.52849520455523502</c:v>
                </c:pt>
                <c:pt idx="1796">
                  <c:v>0.52738154993042696</c:v>
                </c:pt>
                <c:pt idx="1797">
                  <c:v>0.52620361230799328</c:v>
                </c:pt>
                <c:pt idx="1798">
                  <c:v>0.52491211174758934</c:v>
                </c:pt>
                <c:pt idx="1799">
                  <c:v>0.52355439949364468</c:v>
                </c:pt>
                <c:pt idx="1800">
                  <c:v>0.52216832332371865</c:v>
                </c:pt>
                <c:pt idx="1801">
                  <c:v>0.52078344818123179</c:v>
                </c:pt>
                <c:pt idx="1802">
                  <c:v>0.51945456415856439</c:v>
                </c:pt>
                <c:pt idx="1803">
                  <c:v>0.51814435984386631</c:v>
                </c:pt>
                <c:pt idx="1804">
                  <c:v>0.51688681993441132</c:v>
                </c:pt>
                <c:pt idx="1805">
                  <c:v>0.51571204362673362</c:v>
                </c:pt>
                <c:pt idx="1806">
                  <c:v>0.51466418418224935</c:v>
                </c:pt>
                <c:pt idx="1807">
                  <c:v>0.51380128054856644</c:v>
                </c:pt>
                <c:pt idx="1808">
                  <c:v>0.51306652300517031</c:v>
                </c:pt>
                <c:pt idx="1809">
                  <c:v>0.51242453199580862</c:v>
                </c:pt>
                <c:pt idx="1810">
                  <c:v>0.51191836364312671</c:v>
                </c:pt>
                <c:pt idx="1811">
                  <c:v>0.51155344818470738</c:v>
                </c:pt>
                <c:pt idx="1812">
                  <c:v>0.51134402558541192</c:v>
                </c:pt>
                <c:pt idx="1813">
                  <c:v>0.51133704887878828</c:v>
                </c:pt>
                <c:pt idx="1814">
                  <c:v>0.51150703816906595</c:v>
                </c:pt>
                <c:pt idx="1815">
                  <c:v>0.51177795431237894</c:v>
                </c:pt>
                <c:pt idx="1816">
                  <c:v>0.51217824495181707</c:v>
                </c:pt>
                <c:pt idx="1817">
                  <c:v>0.5127283317285104</c:v>
                </c:pt>
                <c:pt idx="1818">
                  <c:v>0.51337658465181635</c:v>
                </c:pt>
                <c:pt idx="1819">
                  <c:v>0.51410236549781307</c:v>
                </c:pt>
                <c:pt idx="1820">
                  <c:v>0.51488328483599766</c:v>
                </c:pt>
                <c:pt idx="1821">
                  <c:v>0.51566662944592279</c:v>
                </c:pt>
                <c:pt idx="1822">
                  <c:v>0.5163985620144671</c:v>
                </c:pt>
                <c:pt idx="1823">
                  <c:v>0.51706356014825572</c:v>
                </c:pt>
                <c:pt idx="1824">
                  <c:v>0.51758273556719736</c:v>
                </c:pt>
                <c:pt idx="1825">
                  <c:v>0.51795421580921364</c:v>
                </c:pt>
                <c:pt idx="1826">
                  <c:v>0.51818641302314938</c:v>
                </c:pt>
                <c:pt idx="1827">
                  <c:v>0.51831251170213399</c:v>
                </c:pt>
                <c:pt idx="1828">
                  <c:v>0.51844148261832101</c:v>
                </c:pt>
                <c:pt idx="1829">
                  <c:v>0.51856970543260938</c:v>
                </c:pt>
                <c:pt idx="1830">
                  <c:v>0.51874461245763204</c:v>
                </c:pt>
                <c:pt idx="1831">
                  <c:v>0.518888439632474</c:v>
                </c:pt>
                <c:pt idx="1832">
                  <c:v>0.5189567903892246</c:v>
                </c:pt>
                <c:pt idx="1833">
                  <c:v>0.51900936965738931</c:v>
                </c:pt>
                <c:pt idx="1834">
                  <c:v>0.51903149256765735</c:v>
                </c:pt>
                <c:pt idx="1835">
                  <c:v>0.51905501896784367</c:v>
                </c:pt>
                <c:pt idx="1836">
                  <c:v>0.51907628185640797</c:v>
                </c:pt>
                <c:pt idx="1837">
                  <c:v>0.51902590389914371</c:v>
                </c:pt>
                <c:pt idx="1838">
                  <c:v>0.51892585592943408</c:v>
                </c:pt>
                <c:pt idx="1839">
                  <c:v>0.51883645660486599</c:v>
                </c:pt>
                <c:pt idx="1840">
                  <c:v>0.5187599912852453</c:v>
                </c:pt>
                <c:pt idx="1841">
                  <c:v>0.518730918840837</c:v>
                </c:pt>
                <c:pt idx="1842">
                  <c:v>0.51877292523700402</c:v>
                </c:pt>
                <c:pt idx="1843">
                  <c:v>0.51884842368839235</c:v>
                </c:pt>
                <c:pt idx="1844">
                  <c:v>0.51897733799659806</c:v>
                </c:pt>
                <c:pt idx="1845">
                  <c:v>0.51913276401412733</c:v>
                </c:pt>
                <c:pt idx="1846">
                  <c:v>0.51926464351189028</c:v>
                </c:pt>
                <c:pt idx="1847">
                  <c:v>0.51934382326863704</c:v>
                </c:pt>
                <c:pt idx="1848">
                  <c:v>0.51934406352220563</c:v>
                </c:pt>
                <c:pt idx="1849">
                  <c:v>0.51927787814290471</c:v>
                </c:pt>
                <c:pt idx="1850">
                  <c:v>0.51919188005960792</c:v>
                </c:pt>
                <c:pt idx="1851">
                  <c:v>0.5191343262915814</c:v>
                </c:pt>
                <c:pt idx="1852">
                  <c:v>0.51918308690748705</c:v>
                </c:pt>
                <c:pt idx="1853">
                  <c:v>0.51929428513869669</c:v>
                </c:pt>
                <c:pt idx="1854">
                  <c:v>0.51947019621642432</c:v>
                </c:pt>
                <c:pt idx="1855">
                  <c:v>0.51976201412840028</c:v>
                </c:pt>
                <c:pt idx="1856">
                  <c:v>0.52010738330253081</c:v>
                </c:pt>
                <c:pt idx="1857">
                  <c:v>0.52045744998998089</c:v>
                </c:pt>
                <c:pt idx="1858">
                  <c:v>0.52086330638788036</c:v>
                </c:pt>
                <c:pt idx="1859">
                  <c:v>0.52132536684796638</c:v>
                </c:pt>
                <c:pt idx="1860">
                  <c:v>0.52173274640861667</c:v>
                </c:pt>
                <c:pt idx="1861">
                  <c:v>0.52215395098207962</c:v>
                </c:pt>
                <c:pt idx="1862">
                  <c:v>0.52252170576791734</c:v>
                </c:pt>
                <c:pt idx="1863">
                  <c:v>0.52277841132716396</c:v>
                </c:pt>
                <c:pt idx="1864">
                  <c:v>0.52301673104381641</c:v>
                </c:pt>
                <c:pt idx="1865">
                  <c:v>0.52323973939389967</c:v>
                </c:pt>
                <c:pt idx="1866">
                  <c:v>0.52341087692739996</c:v>
                </c:pt>
                <c:pt idx="1867">
                  <c:v>0.52354735990359391</c:v>
                </c:pt>
                <c:pt idx="1868">
                  <c:v>0.52370943901882694</c:v>
                </c:pt>
                <c:pt idx="1869">
                  <c:v>0.5238523586799696</c:v>
                </c:pt>
                <c:pt idx="1870">
                  <c:v>0.52398567587234457</c:v>
                </c:pt>
                <c:pt idx="1871">
                  <c:v>0.52413532374470939</c:v>
                </c:pt>
                <c:pt idx="1872">
                  <c:v>0.52421826820114592</c:v>
                </c:pt>
                <c:pt idx="1873">
                  <c:v>0.52423785918137267</c:v>
                </c:pt>
                <c:pt idx="1874">
                  <c:v>0.52410710950991202</c:v>
                </c:pt>
                <c:pt idx="1875">
                  <c:v>0.5238370132529826</c:v>
                </c:pt>
                <c:pt idx="1876">
                  <c:v>0.52346427159524767</c:v>
                </c:pt>
                <c:pt idx="1877">
                  <c:v>0.52300471772394364</c:v>
                </c:pt>
                <c:pt idx="1878">
                  <c:v>0.52252991685087624</c:v>
                </c:pt>
                <c:pt idx="1879">
                  <c:v>0.52210443043402333</c:v>
                </c:pt>
                <c:pt idx="1880">
                  <c:v>0.52175293616210061</c:v>
                </c:pt>
                <c:pt idx="1881">
                  <c:v>0.52145596039443332</c:v>
                </c:pt>
                <c:pt idx="1882">
                  <c:v>0.5211379876278196</c:v>
                </c:pt>
                <c:pt idx="1883">
                  <c:v>0.52078007421005468</c:v>
                </c:pt>
                <c:pt idx="1884">
                  <c:v>0.520406598895785</c:v>
                </c:pt>
                <c:pt idx="1885">
                  <c:v>0.519922316313287</c:v>
                </c:pt>
                <c:pt idx="1886">
                  <c:v>0.51932696365362629</c:v>
                </c:pt>
                <c:pt idx="1887">
                  <c:v>0.51878982434755827</c:v>
                </c:pt>
                <c:pt idx="1888">
                  <c:v>0.51824521752748776</c:v>
                </c:pt>
                <c:pt idx="1889">
                  <c:v>0.51769737024573403</c:v>
                </c:pt>
                <c:pt idx="1890">
                  <c:v>0.51721703855512435</c:v>
                </c:pt>
                <c:pt idx="1891">
                  <c:v>0.51670205483525766</c:v>
                </c:pt>
                <c:pt idx="1892">
                  <c:v>0.51618219875364069</c:v>
                </c:pt>
                <c:pt idx="1893">
                  <c:v>0.51575404735631736</c:v>
                </c:pt>
                <c:pt idx="1894">
                  <c:v>0.51536220950271638</c:v>
                </c:pt>
                <c:pt idx="1895">
                  <c:v>0.515044829035046</c:v>
                </c:pt>
                <c:pt idx="1896">
                  <c:v>0.51486340749885573</c:v>
                </c:pt>
                <c:pt idx="1897">
                  <c:v>0.51476216973793465</c:v>
                </c:pt>
                <c:pt idx="1898">
                  <c:v>0.51472130923863935</c:v>
                </c:pt>
                <c:pt idx="1899">
                  <c:v>0.51472997141966859</c:v>
                </c:pt>
                <c:pt idx="1900">
                  <c:v>0.51473101233976271</c:v>
                </c:pt>
                <c:pt idx="1901">
                  <c:v>0.51465858064523395</c:v>
                </c:pt>
                <c:pt idx="1902">
                  <c:v>0.51452382028031762</c:v>
                </c:pt>
                <c:pt idx="1903">
                  <c:v>0.51429617504049896</c:v>
                </c:pt>
                <c:pt idx="1904">
                  <c:v>0.51397070683599033</c:v>
                </c:pt>
                <c:pt idx="1905">
                  <c:v>0.51361361800522498</c:v>
                </c:pt>
                <c:pt idx="1906">
                  <c:v>0.51327358978316229</c:v>
                </c:pt>
                <c:pt idx="1907">
                  <c:v>0.51291888072718561</c:v>
                </c:pt>
                <c:pt idx="1908">
                  <c:v>0.51253667781768197</c:v>
                </c:pt>
                <c:pt idx="1909">
                  <c:v>0.51215085523505466</c:v>
                </c:pt>
                <c:pt idx="1910">
                  <c:v>0.51176335612644097</c:v>
                </c:pt>
                <c:pt idx="1911">
                  <c:v>0.51132140468496434</c:v>
                </c:pt>
                <c:pt idx="1912">
                  <c:v>0.51082437929102176</c:v>
                </c:pt>
                <c:pt idx="1913">
                  <c:v>0.51026688532714959</c:v>
                </c:pt>
                <c:pt idx="1914">
                  <c:v>0.50954540154539929</c:v>
                </c:pt>
                <c:pt idx="1915">
                  <c:v>0.50866038188611107</c:v>
                </c:pt>
                <c:pt idx="1916">
                  <c:v>0.50780783560251064</c:v>
                </c:pt>
                <c:pt idx="1917">
                  <c:v>0.50694589167744064</c:v>
                </c:pt>
                <c:pt idx="1918">
                  <c:v>0.50617592451430138</c:v>
                </c:pt>
                <c:pt idx="1919">
                  <c:v>0.50554574738676161</c:v>
                </c:pt>
                <c:pt idx="1920">
                  <c:v>0.50489705972245835</c:v>
                </c:pt>
                <c:pt idx="1921">
                  <c:v>0.50423981793314365</c:v>
                </c:pt>
                <c:pt idx="1922">
                  <c:v>0.50368052293088927</c:v>
                </c:pt>
                <c:pt idx="1923">
                  <c:v>0.5031922445672109</c:v>
                </c:pt>
                <c:pt idx="1924">
                  <c:v>0.50286063962543592</c:v>
                </c:pt>
                <c:pt idx="1925">
                  <c:v>0.50270464342735899</c:v>
                </c:pt>
                <c:pt idx="1926">
                  <c:v>0.50255508830911999</c:v>
                </c:pt>
                <c:pt idx="1927">
                  <c:v>0.50241089751684098</c:v>
                </c:pt>
                <c:pt idx="1928">
                  <c:v>0.50222919714161074</c:v>
                </c:pt>
                <c:pt idx="1929">
                  <c:v>0.50199558168319669</c:v>
                </c:pt>
                <c:pt idx="1930">
                  <c:v>0.50173200599563594</c:v>
                </c:pt>
                <c:pt idx="1931">
                  <c:v>0.50143331781794498</c:v>
                </c:pt>
                <c:pt idx="1932">
                  <c:v>0.50108195448334991</c:v>
                </c:pt>
                <c:pt idx="1933">
                  <c:v>0.50067109442605595</c:v>
                </c:pt>
                <c:pt idx="1934">
                  <c:v>0.50026209248537967</c:v>
                </c:pt>
                <c:pt idx="1935">
                  <c:v>0.49982111191614559</c:v>
                </c:pt>
                <c:pt idx="1936">
                  <c:v>0.49933317512338338</c:v>
                </c:pt>
                <c:pt idx="1937">
                  <c:v>0.49885211028838167</c:v>
                </c:pt>
                <c:pt idx="1938">
                  <c:v>0.49838459680146663</c:v>
                </c:pt>
                <c:pt idx="1939">
                  <c:v>0.49788213613167004</c:v>
                </c:pt>
                <c:pt idx="1940">
                  <c:v>0.49729326413294572</c:v>
                </c:pt>
                <c:pt idx="1941">
                  <c:v>0.49662074512935001</c:v>
                </c:pt>
                <c:pt idx="1942">
                  <c:v>0.49586353345763373</c:v>
                </c:pt>
                <c:pt idx="1943">
                  <c:v>0.49502888932598504</c:v>
                </c:pt>
                <c:pt idx="1944">
                  <c:v>0.4941953178929846</c:v>
                </c:pt>
                <c:pt idx="1945">
                  <c:v>0.49347017892094636</c:v>
                </c:pt>
                <c:pt idx="1946">
                  <c:v>0.49285593567813929</c:v>
                </c:pt>
                <c:pt idx="1947">
                  <c:v>0.49247380074946667</c:v>
                </c:pt>
                <c:pt idx="1948">
                  <c:v>0.4921244764515223</c:v>
                </c:pt>
                <c:pt idx="1949">
                  <c:v>0.4916680944789853</c:v>
                </c:pt>
                <c:pt idx="1950">
                  <c:v>0.49126657841173965</c:v>
                </c:pt>
                <c:pt idx="1951">
                  <c:v>0.49087969023598638</c:v>
                </c:pt>
                <c:pt idx="1952">
                  <c:v>0.49061737954378498</c:v>
                </c:pt>
                <c:pt idx="1953">
                  <c:v>0.4906744523522697</c:v>
                </c:pt>
                <c:pt idx="1954">
                  <c:v>0.49086857360352898</c:v>
                </c:pt>
                <c:pt idx="1955">
                  <c:v>0.49109184661396532</c:v>
                </c:pt>
                <c:pt idx="1956">
                  <c:v>0.4912888515049823</c:v>
                </c:pt>
                <c:pt idx="1957">
                  <c:v>0.4913384844062163</c:v>
                </c:pt>
                <c:pt idx="1958">
                  <c:v>0.49135608484466503</c:v>
                </c:pt>
                <c:pt idx="1959">
                  <c:v>0.49136066218763563</c:v>
                </c:pt>
                <c:pt idx="1960">
                  <c:v>0.491342979979696</c:v>
                </c:pt>
                <c:pt idx="1961">
                  <c:v>0.49138006058913269</c:v>
                </c:pt>
                <c:pt idx="1962">
                  <c:v>0.49140599967852366</c:v>
                </c:pt>
                <c:pt idx="1963">
                  <c:v>0.4913395720076803</c:v>
                </c:pt>
                <c:pt idx="1964">
                  <c:v>0.49124762426612234</c:v>
                </c:pt>
                <c:pt idx="1965">
                  <c:v>0.49119461000976034</c:v>
                </c:pt>
                <c:pt idx="1966">
                  <c:v>0.49110398681549033</c:v>
                </c:pt>
                <c:pt idx="1967">
                  <c:v>0.49095978075729468</c:v>
                </c:pt>
                <c:pt idx="1968">
                  <c:v>0.49076285900150296</c:v>
                </c:pt>
                <c:pt idx="1969">
                  <c:v>0.49045169459753274</c:v>
                </c:pt>
                <c:pt idx="1970">
                  <c:v>0.48998092494402795</c:v>
                </c:pt>
                <c:pt idx="1971">
                  <c:v>0.48935882971087702</c:v>
                </c:pt>
                <c:pt idx="1972">
                  <c:v>0.48870214386418404</c:v>
                </c:pt>
                <c:pt idx="1973">
                  <c:v>0.48809408626817596</c:v>
                </c:pt>
                <c:pt idx="1974">
                  <c:v>0.48758753607922528</c:v>
                </c:pt>
                <c:pt idx="1975">
                  <c:v>0.48724730977563668</c:v>
                </c:pt>
                <c:pt idx="1976">
                  <c:v>0.4870235597661014</c:v>
                </c:pt>
                <c:pt idx="1977">
                  <c:v>0.48670089471483036</c:v>
                </c:pt>
                <c:pt idx="1978">
                  <c:v>0.48623833542221728</c:v>
                </c:pt>
                <c:pt idx="1979">
                  <c:v>0.48572144404280199</c:v>
                </c:pt>
                <c:pt idx="1980">
                  <c:v>0.48519249547495935</c:v>
                </c:pt>
                <c:pt idx="1981">
                  <c:v>0.48475330483939</c:v>
                </c:pt>
                <c:pt idx="1982">
                  <c:v>0.48442758686052539</c:v>
                </c:pt>
                <c:pt idx="1983">
                  <c:v>0.4841122545914664</c:v>
                </c:pt>
                <c:pt idx="1984">
                  <c:v>0.48371302041548936</c:v>
                </c:pt>
                <c:pt idx="1985">
                  <c:v>0.48318326229097935</c:v>
                </c:pt>
                <c:pt idx="1986">
                  <c:v>0.4826265830512077</c:v>
                </c:pt>
                <c:pt idx="1987">
                  <c:v>0.48215852003024101</c:v>
                </c:pt>
                <c:pt idx="1988">
                  <c:v>0.48167638253987533</c:v>
                </c:pt>
                <c:pt idx="1989">
                  <c:v>0.481316204074621</c:v>
                </c:pt>
                <c:pt idx="1990">
                  <c:v>0.48105657277068664</c:v>
                </c:pt>
                <c:pt idx="1991">
                  <c:v>0.48059194406757566</c:v>
                </c:pt>
                <c:pt idx="1992">
                  <c:v>0.4801312490754357</c:v>
                </c:pt>
                <c:pt idx="1993">
                  <c:v>0.47986632144493169</c:v>
                </c:pt>
                <c:pt idx="1994">
                  <c:v>0.47969266570252628</c:v>
                </c:pt>
                <c:pt idx="1995">
                  <c:v>0.47971094718799606</c:v>
                </c:pt>
                <c:pt idx="1996">
                  <c:v>0.47995020949099038</c:v>
                </c:pt>
                <c:pt idx="1997">
                  <c:v>0.48011900935242235</c:v>
                </c:pt>
                <c:pt idx="1998">
                  <c:v>0.4801375951472357</c:v>
                </c:pt>
                <c:pt idx="1999">
                  <c:v>0.4799692604958547</c:v>
                </c:pt>
                <c:pt idx="2000">
                  <c:v>0.47965520943222034</c:v>
                </c:pt>
                <c:pt idx="2001">
                  <c:v>0.47936747443622202</c:v>
                </c:pt>
                <c:pt idx="2002">
                  <c:v>0.47897268274818733</c:v>
                </c:pt>
                <c:pt idx="2003">
                  <c:v>0.47858747673706831</c:v>
                </c:pt>
                <c:pt idx="2004">
                  <c:v>0.47813750033844232</c:v>
                </c:pt>
                <c:pt idx="2005">
                  <c:v>0.47752790090043468</c:v>
                </c:pt>
                <c:pt idx="2006">
                  <c:v>0.476901834001419</c:v>
                </c:pt>
                <c:pt idx="2007">
                  <c:v>0.476100204823867</c:v>
                </c:pt>
                <c:pt idx="2008">
                  <c:v>0.47523342842684507</c:v>
                </c:pt>
                <c:pt idx="2009">
                  <c:v>0.47444029743479232</c:v>
                </c:pt>
                <c:pt idx="2010">
                  <c:v>0.47357432322603832</c:v>
                </c:pt>
                <c:pt idx="2011">
                  <c:v>0.47272744272713502</c:v>
                </c:pt>
                <c:pt idx="2012">
                  <c:v>0.47192375823904537</c:v>
                </c:pt>
                <c:pt idx="2013">
                  <c:v>0.47102572917513302</c:v>
                </c:pt>
                <c:pt idx="2014">
                  <c:v>0.47018387050875637</c:v>
                </c:pt>
                <c:pt idx="2015">
                  <c:v>0.46948101892043131</c:v>
                </c:pt>
                <c:pt idx="2016">
                  <c:v>0.46885208772026304</c:v>
                </c:pt>
                <c:pt idx="2017">
                  <c:v>0.46825074527291594</c:v>
                </c:pt>
                <c:pt idx="2018">
                  <c:v>0.46773994084736631</c:v>
                </c:pt>
                <c:pt idx="2019">
                  <c:v>0.46741798646756866</c:v>
                </c:pt>
                <c:pt idx="2020">
                  <c:v>0.46720222293970065</c:v>
                </c:pt>
                <c:pt idx="2021">
                  <c:v>0.46729200891079142</c:v>
                </c:pt>
                <c:pt idx="2022">
                  <c:v>0.46763074885620731</c:v>
                </c:pt>
                <c:pt idx="2023">
                  <c:v>0.4678525221325523</c:v>
                </c:pt>
                <c:pt idx="2024">
                  <c:v>0.46801207798942596</c:v>
                </c:pt>
                <c:pt idx="2025">
                  <c:v>0.46803786069630532</c:v>
                </c:pt>
                <c:pt idx="2026">
                  <c:v>0.467757463662346</c:v>
                </c:pt>
                <c:pt idx="2027">
                  <c:v>0.46712463747972838</c:v>
                </c:pt>
                <c:pt idx="2028">
                  <c:v>0.46625743643049034</c:v>
                </c:pt>
                <c:pt idx="2029">
                  <c:v>0.46535443454724906</c:v>
                </c:pt>
                <c:pt idx="2030">
                  <c:v>0.46431713693071702</c:v>
                </c:pt>
                <c:pt idx="2031">
                  <c:v>0.46333278587738264</c:v>
                </c:pt>
                <c:pt idx="2032">
                  <c:v>0.46254210387690997</c:v>
                </c:pt>
                <c:pt idx="2033">
                  <c:v>0.46176650998266533</c:v>
                </c:pt>
                <c:pt idx="2034">
                  <c:v>0.46119828209048058</c:v>
                </c:pt>
                <c:pt idx="2035">
                  <c:v>0.46083264077248337</c:v>
                </c:pt>
                <c:pt idx="2036">
                  <c:v>0.46049876557576702</c:v>
                </c:pt>
                <c:pt idx="2037">
                  <c:v>0.46004106307795861</c:v>
                </c:pt>
                <c:pt idx="2038">
                  <c:v>0.45970413916599401</c:v>
                </c:pt>
                <c:pt idx="2039">
                  <c:v>0.459027480328069</c:v>
                </c:pt>
                <c:pt idx="2040">
                  <c:v>0.45834707347152531</c:v>
                </c:pt>
                <c:pt idx="2041">
                  <c:v>0.45766291859636299</c:v>
                </c:pt>
                <c:pt idx="2042">
                  <c:v>0.45697501570258164</c:v>
                </c:pt>
                <c:pt idx="2043">
                  <c:v>0.45628336479018167</c:v>
                </c:pt>
                <c:pt idx="2044">
                  <c:v>0.455587965859163</c:v>
                </c:pt>
                <c:pt idx="2045">
                  <c:v>0.45488881890952565</c:v>
                </c:pt>
                <c:pt idx="2046">
                  <c:v>0.45418592394126933</c:v>
                </c:pt>
                <c:pt idx="2047">
                  <c:v>0.45347928095439466</c:v>
                </c:pt>
                <c:pt idx="2048">
                  <c:v>0.45276888994890063</c:v>
                </c:pt>
                <c:pt idx="2049">
                  <c:v>0.4520547509247887</c:v>
                </c:pt>
                <c:pt idx="2050">
                  <c:v>0.4513368638820574</c:v>
                </c:pt>
                <c:pt idx="2051">
                  <c:v>0.45061522882070765</c:v>
                </c:pt>
                <c:pt idx="2052">
                  <c:v>0.44988984574073898</c:v>
                </c:pt>
              </c:numCache>
            </c:numRef>
          </c:yVal>
          <c:smooth val="1"/>
          <c:extLst>
            <c:ext xmlns:c16="http://schemas.microsoft.com/office/drawing/2014/chart" uri="{C3380CC4-5D6E-409C-BE32-E72D297353CC}">
              <c16:uniqueId val="{00000006-BB67-4E15-96A4-0120538FD0AE}"/>
            </c:ext>
          </c:extLst>
        </c:ser>
        <c:ser>
          <c:idx val="7"/>
          <c:order val="7"/>
          <c:tx>
            <c:strRef>
              <c:f>'[Copy of asd_vs_sp_NEW .xlsx]sp average '!$H$1</c:f>
              <c:strCache>
                <c:ptCount val="1"/>
                <c:pt idx="0">
                  <c:v>nir_oz</c:v>
                </c:pt>
              </c:strCache>
            </c:strRef>
          </c:tx>
          <c:spPr>
            <a:ln w="15875" cap="rnd">
              <a:solidFill>
                <a:schemeClr val="accent4">
                  <a:lumMod val="50000"/>
                </a:schemeClr>
              </a:solidFill>
              <a:round/>
            </a:ln>
            <a:effectLst/>
          </c:spPr>
          <c:marker>
            <c:symbol val="none"/>
          </c:marker>
          <c:xVal>
            <c:numRef>
              <c:f>'[Copy of asd_vs_sp_NEW .xlsx]sp average '!$A$2:$A$2054</c:f>
              <c:numCache>
                <c:formatCode>General</c:formatCode>
                <c:ptCount val="2053"/>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1001</c:v>
                </c:pt>
                <c:pt idx="603">
                  <c:v>1002</c:v>
                </c:pt>
                <c:pt idx="604">
                  <c:v>1003</c:v>
                </c:pt>
                <c:pt idx="605">
                  <c:v>1004</c:v>
                </c:pt>
                <c:pt idx="606">
                  <c:v>1005</c:v>
                </c:pt>
                <c:pt idx="607">
                  <c:v>1006</c:v>
                </c:pt>
                <c:pt idx="608">
                  <c:v>1007</c:v>
                </c:pt>
                <c:pt idx="609">
                  <c:v>1008</c:v>
                </c:pt>
                <c:pt idx="610">
                  <c:v>1009</c:v>
                </c:pt>
                <c:pt idx="611">
                  <c:v>1010</c:v>
                </c:pt>
                <c:pt idx="612">
                  <c:v>1011</c:v>
                </c:pt>
                <c:pt idx="613">
                  <c:v>1012</c:v>
                </c:pt>
                <c:pt idx="614">
                  <c:v>1013</c:v>
                </c:pt>
                <c:pt idx="615">
                  <c:v>1014</c:v>
                </c:pt>
                <c:pt idx="616">
                  <c:v>1015</c:v>
                </c:pt>
                <c:pt idx="617">
                  <c:v>1016</c:v>
                </c:pt>
                <c:pt idx="618">
                  <c:v>1017</c:v>
                </c:pt>
                <c:pt idx="619">
                  <c:v>1018</c:v>
                </c:pt>
                <c:pt idx="620">
                  <c:v>1019</c:v>
                </c:pt>
                <c:pt idx="621">
                  <c:v>1020</c:v>
                </c:pt>
                <c:pt idx="622">
                  <c:v>1021</c:v>
                </c:pt>
                <c:pt idx="623">
                  <c:v>1022</c:v>
                </c:pt>
                <c:pt idx="624">
                  <c:v>1023</c:v>
                </c:pt>
                <c:pt idx="625">
                  <c:v>1024</c:v>
                </c:pt>
                <c:pt idx="626">
                  <c:v>1025</c:v>
                </c:pt>
                <c:pt idx="627">
                  <c:v>1026</c:v>
                </c:pt>
                <c:pt idx="628">
                  <c:v>1027</c:v>
                </c:pt>
                <c:pt idx="629">
                  <c:v>1028</c:v>
                </c:pt>
                <c:pt idx="630">
                  <c:v>1029</c:v>
                </c:pt>
                <c:pt idx="631">
                  <c:v>1030</c:v>
                </c:pt>
                <c:pt idx="632">
                  <c:v>1031</c:v>
                </c:pt>
                <c:pt idx="633">
                  <c:v>1032</c:v>
                </c:pt>
                <c:pt idx="634">
                  <c:v>1033</c:v>
                </c:pt>
                <c:pt idx="635">
                  <c:v>1034</c:v>
                </c:pt>
                <c:pt idx="636">
                  <c:v>1035</c:v>
                </c:pt>
                <c:pt idx="637">
                  <c:v>1036</c:v>
                </c:pt>
                <c:pt idx="638">
                  <c:v>1037</c:v>
                </c:pt>
                <c:pt idx="639">
                  <c:v>1038</c:v>
                </c:pt>
                <c:pt idx="640">
                  <c:v>1039</c:v>
                </c:pt>
                <c:pt idx="641">
                  <c:v>1040</c:v>
                </c:pt>
                <c:pt idx="642">
                  <c:v>1041</c:v>
                </c:pt>
                <c:pt idx="643">
                  <c:v>1042</c:v>
                </c:pt>
                <c:pt idx="644">
                  <c:v>1043</c:v>
                </c:pt>
                <c:pt idx="645">
                  <c:v>1044</c:v>
                </c:pt>
                <c:pt idx="646">
                  <c:v>1045</c:v>
                </c:pt>
                <c:pt idx="647">
                  <c:v>1046</c:v>
                </c:pt>
                <c:pt idx="648">
                  <c:v>1047</c:v>
                </c:pt>
                <c:pt idx="649">
                  <c:v>1048</c:v>
                </c:pt>
                <c:pt idx="650">
                  <c:v>1049</c:v>
                </c:pt>
                <c:pt idx="651">
                  <c:v>1050</c:v>
                </c:pt>
                <c:pt idx="652">
                  <c:v>1051</c:v>
                </c:pt>
                <c:pt idx="653">
                  <c:v>1052</c:v>
                </c:pt>
                <c:pt idx="654">
                  <c:v>1053</c:v>
                </c:pt>
                <c:pt idx="655">
                  <c:v>1054</c:v>
                </c:pt>
                <c:pt idx="656">
                  <c:v>1055</c:v>
                </c:pt>
                <c:pt idx="657">
                  <c:v>1056</c:v>
                </c:pt>
                <c:pt idx="658">
                  <c:v>1057</c:v>
                </c:pt>
                <c:pt idx="659">
                  <c:v>1058</c:v>
                </c:pt>
                <c:pt idx="660">
                  <c:v>1059</c:v>
                </c:pt>
                <c:pt idx="661">
                  <c:v>1060</c:v>
                </c:pt>
                <c:pt idx="662">
                  <c:v>1061</c:v>
                </c:pt>
                <c:pt idx="663">
                  <c:v>1062</c:v>
                </c:pt>
                <c:pt idx="664">
                  <c:v>1063</c:v>
                </c:pt>
                <c:pt idx="665">
                  <c:v>1064</c:v>
                </c:pt>
                <c:pt idx="666">
                  <c:v>1065</c:v>
                </c:pt>
                <c:pt idx="667">
                  <c:v>1066</c:v>
                </c:pt>
                <c:pt idx="668">
                  <c:v>1067</c:v>
                </c:pt>
                <c:pt idx="669">
                  <c:v>1068</c:v>
                </c:pt>
                <c:pt idx="670">
                  <c:v>1069</c:v>
                </c:pt>
                <c:pt idx="671">
                  <c:v>1070</c:v>
                </c:pt>
                <c:pt idx="672">
                  <c:v>1071</c:v>
                </c:pt>
                <c:pt idx="673">
                  <c:v>1072</c:v>
                </c:pt>
                <c:pt idx="674">
                  <c:v>1073</c:v>
                </c:pt>
                <c:pt idx="675">
                  <c:v>1074</c:v>
                </c:pt>
                <c:pt idx="676">
                  <c:v>1075</c:v>
                </c:pt>
                <c:pt idx="677">
                  <c:v>1076</c:v>
                </c:pt>
                <c:pt idx="678">
                  <c:v>1077</c:v>
                </c:pt>
                <c:pt idx="679">
                  <c:v>1078</c:v>
                </c:pt>
                <c:pt idx="680">
                  <c:v>1079</c:v>
                </c:pt>
                <c:pt idx="681">
                  <c:v>1080</c:v>
                </c:pt>
                <c:pt idx="682">
                  <c:v>1081</c:v>
                </c:pt>
                <c:pt idx="683">
                  <c:v>1082</c:v>
                </c:pt>
                <c:pt idx="684">
                  <c:v>1083</c:v>
                </c:pt>
                <c:pt idx="685">
                  <c:v>1084</c:v>
                </c:pt>
                <c:pt idx="686">
                  <c:v>1085</c:v>
                </c:pt>
                <c:pt idx="687">
                  <c:v>1086</c:v>
                </c:pt>
                <c:pt idx="688">
                  <c:v>1087</c:v>
                </c:pt>
                <c:pt idx="689">
                  <c:v>1088</c:v>
                </c:pt>
                <c:pt idx="690">
                  <c:v>1089</c:v>
                </c:pt>
                <c:pt idx="691">
                  <c:v>1090</c:v>
                </c:pt>
                <c:pt idx="692">
                  <c:v>1091</c:v>
                </c:pt>
                <c:pt idx="693">
                  <c:v>1092</c:v>
                </c:pt>
                <c:pt idx="694">
                  <c:v>1093</c:v>
                </c:pt>
                <c:pt idx="695">
                  <c:v>1094</c:v>
                </c:pt>
                <c:pt idx="696">
                  <c:v>1095</c:v>
                </c:pt>
                <c:pt idx="697">
                  <c:v>1096</c:v>
                </c:pt>
                <c:pt idx="698">
                  <c:v>1097</c:v>
                </c:pt>
                <c:pt idx="699">
                  <c:v>1098</c:v>
                </c:pt>
                <c:pt idx="700">
                  <c:v>1099</c:v>
                </c:pt>
                <c:pt idx="701">
                  <c:v>1100</c:v>
                </c:pt>
                <c:pt idx="702">
                  <c:v>1101</c:v>
                </c:pt>
                <c:pt idx="703">
                  <c:v>1102</c:v>
                </c:pt>
                <c:pt idx="704">
                  <c:v>1103</c:v>
                </c:pt>
                <c:pt idx="705">
                  <c:v>1104</c:v>
                </c:pt>
                <c:pt idx="706">
                  <c:v>1105</c:v>
                </c:pt>
                <c:pt idx="707">
                  <c:v>1106</c:v>
                </c:pt>
                <c:pt idx="708">
                  <c:v>1107</c:v>
                </c:pt>
                <c:pt idx="709">
                  <c:v>1108</c:v>
                </c:pt>
                <c:pt idx="710">
                  <c:v>1109</c:v>
                </c:pt>
                <c:pt idx="711">
                  <c:v>1110</c:v>
                </c:pt>
                <c:pt idx="712">
                  <c:v>1111</c:v>
                </c:pt>
                <c:pt idx="713">
                  <c:v>1112</c:v>
                </c:pt>
                <c:pt idx="714">
                  <c:v>1113</c:v>
                </c:pt>
                <c:pt idx="715">
                  <c:v>1114</c:v>
                </c:pt>
                <c:pt idx="716">
                  <c:v>1115</c:v>
                </c:pt>
                <c:pt idx="717">
                  <c:v>1116</c:v>
                </c:pt>
                <c:pt idx="718">
                  <c:v>1117</c:v>
                </c:pt>
                <c:pt idx="719">
                  <c:v>1118</c:v>
                </c:pt>
                <c:pt idx="720">
                  <c:v>1119</c:v>
                </c:pt>
                <c:pt idx="721">
                  <c:v>1120</c:v>
                </c:pt>
                <c:pt idx="722">
                  <c:v>1121</c:v>
                </c:pt>
                <c:pt idx="723">
                  <c:v>1122</c:v>
                </c:pt>
                <c:pt idx="724">
                  <c:v>1123</c:v>
                </c:pt>
                <c:pt idx="725">
                  <c:v>1124</c:v>
                </c:pt>
                <c:pt idx="726">
                  <c:v>1125</c:v>
                </c:pt>
                <c:pt idx="727">
                  <c:v>1126</c:v>
                </c:pt>
                <c:pt idx="728">
                  <c:v>1127</c:v>
                </c:pt>
                <c:pt idx="729">
                  <c:v>1128</c:v>
                </c:pt>
                <c:pt idx="730">
                  <c:v>1129</c:v>
                </c:pt>
                <c:pt idx="731">
                  <c:v>1130</c:v>
                </c:pt>
                <c:pt idx="732">
                  <c:v>1131</c:v>
                </c:pt>
                <c:pt idx="733">
                  <c:v>1132</c:v>
                </c:pt>
                <c:pt idx="734">
                  <c:v>1133</c:v>
                </c:pt>
                <c:pt idx="735">
                  <c:v>1134</c:v>
                </c:pt>
                <c:pt idx="736">
                  <c:v>1135</c:v>
                </c:pt>
                <c:pt idx="737">
                  <c:v>1136</c:v>
                </c:pt>
                <c:pt idx="738">
                  <c:v>1137</c:v>
                </c:pt>
                <c:pt idx="739">
                  <c:v>1138</c:v>
                </c:pt>
                <c:pt idx="740">
                  <c:v>1139</c:v>
                </c:pt>
                <c:pt idx="741">
                  <c:v>1140</c:v>
                </c:pt>
                <c:pt idx="742">
                  <c:v>1141</c:v>
                </c:pt>
                <c:pt idx="743">
                  <c:v>1142</c:v>
                </c:pt>
                <c:pt idx="744">
                  <c:v>1143</c:v>
                </c:pt>
                <c:pt idx="745">
                  <c:v>1144</c:v>
                </c:pt>
                <c:pt idx="746">
                  <c:v>1145</c:v>
                </c:pt>
                <c:pt idx="747">
                  <c:v>1146</c:v>
                </c:pt>
                <c:pt idx="748">
                  <c:v>1147</c:v>
                </c:pt>
                <c:pt idx="749">
                  <c:v>1148</c:v>
                </c:pt>
                <c:pt idx="750">
                  <c:v>1149</c:v>
                </c:pt>
                <c:pt idx="751">
                  <c:v>1150</c:v>
                </c:pt>
                <c:pt idx="752">
                  <c:v>1151</c:v>
                </c:pt>
                <c:pt idx="753">
                  <c:v>1152</c:v>
                </c:pt>
                <c:pt idx="754">
                  <c:v>1153</c:v>
                </c:pt>
                <c:pt idx="755">
                  <c:v>1154</c:v>
                </c:pt>
                <c:pt idx="756">
                  <c:v>1155</c:v>
                </c:pt>
                <c:pt idx="757">
                  <c:v>1156</c:v>
                </c:pt>
                <c:pt idx="758">
                  <c:v>1157</c:v>
                </c:pt>
                <c:pt idx="759">
                  <c:v>1158</c:v>
                </c:pt>
                <c:pt idx="760">
                  <c:v>1159</c:v>
                </c:pt>
                <c:pt idx="761">
                  <c:v>1160</c:v>
                </c:pt>
                <c:pt idx="762">
                  <c:v>1161</c:v>
                </c:pt>
                <c:pt idx="763">
                  <c:v>1162</c:v>
                </c:pt>
                <c:pt idx="764">
                  <c:v>1163</c:v>
                </c:pt>
                <c:pt idx="765">
                  <c:v>1164</c:v>
                </c:pt>
                <c:pt idx="766">
                  <c:v>1165</c:v>
                </c:pt>
                <c:pt idx="767">
                  <c:v>1166</c:v>
                </c:pt>
                <c:pt idx="768">
                  <c:v>1167</c:v>
                </c:pt>
                <c:pt idx="769">
                  <c:v>1168</c:v>
                </c:pt>
                <c:pt idx="770">
                  <c:v>1169</c:v>
                </c:pt>
                <c:pt idx="771">
                  <c:v>1170</c:v>
                </c:pt>
                <c:pt idx="772">
                  <c:v>1171</c:v>
                </c:pt>
                <c:pt idx="773">
                  <c:v>1172</c:v>
                </c:pt>
                <c:pt idx="774">
                  <c:v>1173</c:v>
                </c:pt>
                <c:pt idx="775">
                  <c:v>1174</c:v>
                </c:pt>
                <c:pt idx="776">
                  <c:v>1175</c:v>
                </c:pt>
                <c:pt idx="777">
                  <c:v>1176</c:v>
                </c:pt>
                <c:pt idx="778">
                  <c:v>1177</c:v>
                </c:pt>
                <c:pt idx="779">
                  <c:v>1178</c:v>
                </c:pt>
                <c:pt idx="780">
                  <c:v>1179</c:v>
                </c:pt>
                <c:pt idx="781">
                  <c:v>1180</c:v>
                </c:pt>
                <c:pt idx="782">
                  <c:v>1181</c:v>
                </c:pt>
                <c:pt idx="783">
                  <c:v>1182</c:v>
                </c:pt>
                <c:pt idx="784">
                  <c:v>1183</c:v>
                </c:pt>
                <c:pt idx="785">
                  <c:v>1184</c:v>
                </c:pt>
                <c:pt idx="786">
                  <c:v>1185</c:v>
                </c:pt>
                <c:pt idx="787">
                  <c:v>1186</c:v>
                </c:pt>
                <c:pt idx="788">
                  <c:v>1187</c:v>
                </c:pt>
                <c:pt idx="789">
                  <c:v>1188</c:v>
                </c:pt>
                <c:pt idx="790">
                  <c:v>1189</c:v>
                </c:pt>
                <c:pt idx="791">
                  <c:v>1190</c:v>
                </c:pt>
                <c:pt idx="792">
                  <c:v>1191</c:v>
                </c:pt>
                <c:pt idx="793">
                  <c:v>1192</c:v>
                </c:pt>
                <c:pt idx="794">
                  <c:v>1193</c:v>
                </c:pt>
                <c:pt idx="795">
                  <c:v>1194</c:v>
                </c:pt>
                <c:pt idx="796">
                  <c:v>1195</c:v>
                </c:pt>
                <c:pt idx="797">
                  <c:v>1196</c:v>
                </c:pt>
                <c:pt idx="798">
                  <c:v>1197</c:v>
                </c:pt>
                <c:pt idx="799">
                  <c:v>1198</c:v>
                </c:pt>
                <c:pt idx="800">
                  <c:v>1199</c:v>
                </c:pt>
                <c:pt idx="801">
                  <c:v>1200</c:v>
                </c:pt>
                <c:pt idx="802">
                  <c:v>1201</c:v>
                </c:pt>
                <c:pt idx="803">
                  <c:v>1202</c:v>
                </c:pt>
                <c:pt idx="804">
                  <c:v>1203</c:v>
                </c:pt>
                <c:pt idx="805">
                  <c:v>1204</c:v>
                </c:pt>
                <c:pt idx="806">
                  <c:v>1205</c:v>
                </c:pt>
                <c:pt idx="807">
                  <c:v>1206</c:v>
                </c:pt>
                <c:pt idx="808">
                  <c:v>1207</c:v>
                </c:pt>
                <c:pt idx="809">
                  <c:v>1208</c:v>
                </c:pt>
                <c:pt idx="810">
                  <c:v>1209</c:v>
                </c:pt>
                <c:pt idx="811">
                  <c:v>1210</c:v>
                </c:pt>
                <c:pt idx="812">
                  <c:v>1211</c:v>
                </c:pt>
                <c:pt idx="813">
                  <c:v>1212</c:v>
                </c:pt>
                <c:pt idx="814">
                  <c:v>1213</c:v>
                </c:pt>
                <c:pt idx="815">
                  <c:v>1214</c:v>
                </c:pt>
                <c:pt idx="816">
                  <c:v>1215</c:v>
                </c:pt>
                <c:pt idx="817">
                  <c:v>1216</c:v>
                </c:pt>
                <c:pt idx="818">
                  <c:v>1217</c:v>
                </c:pt>
                <c:pt idx="819">
                  <c:v>1218</c:v>
                </c:pt>
                <c:pt idx="820">
                  <c:v>1219</c:v>
                </c:pt>
                <c:pt idx="821">
                  <c:v>1220</c:v>
                </c:pt>
                <c:pt idx="822">
                  <c:v>1221</c:v>
                </c:pt>
                <c:pt idx="823">
                  <c:v>1222</c:v>
                </c:pt>
                <c:pt idx="824">
                  <c:v>1223</c:v>
                </c:pt>
                <c:pt idx="825">
                  <c:v>1224</c:v>
                </c:pt>
                <c:pt idx="826">
                  <c:v>1225</c:v>
                </c:pt>
                <c:pt idx="827">
                  <c:v>1226</c:v>
                </c:pt>
                <c:pt idx="828">
                  <c:v>1227</c:v>
                </c:pt>
                <c:pt idx="829">
                  <c:v>1228</c:v>
                </c:pt>
                <c:pt idx="830">
                  <c:v>1229</c:v>
                </c:pt>
                <c:pt idx="831">
                  <c:v>1230</c:v>
                </c:pt>
                <c:pt idx="832">
                  <c:v>1231</c:v>
                </c:pt>
                <c:pt idx="833">
                  <c:v>1232</c:v>
                </c:pt>
                <c:pt idx="834">
                  <c:v>1233</c:v>
                </c:pt>
                <c:pt idx="835">
                  <c:v>1234</c:v>
                </c:pt>
                <c:pt idx="836">
                  <c:v>1235</c:v>
                </c:pt>
                <c:pt idx="837">
                  <c:v>1236</c:v>
                </c:pt>
                <c:pt idx="838">
                  <c:v>1237</c:v>
                </c:pt>
                <c:pt idx="839">
                  <c:v>1238</c:v>
                </c:pt>
                <c:pt idx="840">
                  <c:v>1239</c:v>
                </c:pt>
                <c:pt idx="841">
                  <c:v>1240</c:v>
                </c:pt>
                <c:pt idx="842">
                  <c:v>1241</c:v>
                </c:pt>
                <c:pt idx="843">
                  <c:v>1242</c:v>
                </c:pt>
                <c:pt idx="844">
                  <c:v>1243</c:v>
                </c:pt>
                <c:pt idx="845">
                  <c:v>1244</c:v>
                </c:pt>
                <c:pt idx="846">
                  <c:v>1245</c:v>
                </c:pt>
                <c:pt idx="847">
                  <c:v>1246</c:v>
                </c:pt>
                <c:pt idx="848">
                  <c:v>1247</c:v>
                </c:pt>
                <c:pt idx="849">
                  <c:v>1248</c:v>
                </c:pt>
                <c:pt idx="850">
                  <c:v>1249</c:v>
                </c:pt>
                <c:pt idx="851">
                  <c:v>1250</c:v>
                </c:pt>
                <c:pt idx="852">
                  <c:v>1251</c:v>
                </c:pt>
                <c:pt idx="853">
                  <c:v>1252</c:v>
                </c:pt>
                <c:pt idx="854">
                  <c:v>1253</c:v>
                </c:pt>
                <c:pt idx="855">
                  <c:v>1254</c:v>
                </c:pt>
                <c:pt idx="856">
                  <c:v>1255</c:v>
                </c:pt>
                <c:pt idx="857">
                  <c:v>1256</c:v>
                </c:pt>
                <c:pt idx="858">
                  <c:v>1257</c:v>
                </c:pt>
                <c:pt idx="859">
                  <c:v>1258</c:v>
                </c:pt>
                <c:pt idx="860">
                  <c:v>1259</c:v>
                </c:pt>
                <c:pt idx="861">
                  <c:v>1260</c:v>
                </c:pt>
                <c:pt idx="862">
                  <c:v>1261</c:v>
                </c:pt>
                <c:pt idx="863">
                  <c:v>1262</c:v>
                </c:pt>
                <c:pt idx="864">
                  <c:v>1263</c:v>
                </c:pt>
                <c:pt idx="865">
                  <c:v>1264</c:v>
                </c:pt>
                <c:pt idx="866">
                  <c:v>1265</c:v>
                </c:pt>
                <c:pt idx="867">
                  <c:v>1266</c:v>
                </c:pt>
                <c:pt idx="868">
                  <c:v>1267</c:v>
                </c:pt>
                <c:pt idx="869">
                  <c:v>1268</c:v>
                </c:pt>
                <c:pt idx="870">
                  <c:v>1269</c:v>
                </c:pt>
                <c:pt idx="871">
                  <c:v>1270</c:v>
                </c:pt>
                <c:pt idx="872">
                  <c:v>1271</c:v>
                </c:pt>
                <c:pt idx="873">
                  <c:v>1272</c:v>
                </c:pt>
                <c:pt idx="874">
                  <c:v>1273</c:v>
                </c:pt>
                <c:pt idx="875">
                  <c:v>1274</c:v>
                </c:pt>
                <c:pt idx="876">
                  <c:v>1275</c:v>
                </c:pt>
                <c:pt idx="877">
                  <c:v>1276</c:v>
                </c:pt>
                <c:pt idx="878">
                  <c:v>1277</c:v>
                </c:pt>
                <c:pt idx="879">
                  <c:v>1278</c:v>
                </c:pt>
                <c:pt idx="880">
                  <c:v>1279</c:v>
                </c:pt>
                <c:pt idx="881">
                  <c:v>1280</c:v>
                </c:pt>
                <c:pt idx="882">
                  <c:v>1281</c:v>
                </c:pt>
                <c:pt idx="883">
                  <c:v>1282</c:v>
                </c:pt>
                <c:pt idx="884">
                  <c:v>1283</c:v>
                </c:pt>
                <c:pt idx="885">
                  <c:v>1284</c:v>
                </c:pt>
                <c:pt idx="886">
                  <c:v>1285</c:v>
                </c:pt>
                <c:pt idx="887">
                  <c:v>1286</c:v>
                </c:pt>
                <c:pt idx="888">
                  <c:v>1287</c:v>
                </c:pt>
                <c:pt idx="889">
                  <c:v>1288</c:v>
                </c:pt>
                <c:pt idx="890">
                  <c:v>1289</c:v>
                </c:pt>
                <c:pt idx="891">
                  <c:v>1290</c:v>
                </c:pt>
                <c:pt idx="892">
                  <c:v>1291</c:v>
                </c:pt>
                <c:pt idx="893">
                  <c:v>1292</c:v>
                </c:pt>
                <c:pt idx="894">
                  <c:v>1293</c:v>
                </c:pt>
                <c:pt idx="895">
                  <c:v>1294</c:v>
                </c:pt>
                <c:pt idx="896">
                  <c:v>1295</c:v>
                </c:pt>
                <c:pt idx="897">
                  <c:v>1296</c:v>
                </c:pt>
                <c:pt idx="898">
                  <c:v>1297</c:v>
                </c:pt>
                <c:pt idx="899">
                  <c:v>1298</c:v>
                </c:pt>
                <c:pt idx="900">
                  <c:v>1299</c:v>
                </c:pt>
                <c:pt idx="901">
                  <c:v>1300</c:v>
                </c:pt>
                <c:pt idx="902">
                  <c:v>1301</c:v>
                </c:pt>
                <c:pt idx="903">
                  <c:v>1302</c:v>
                </c:pt>
                <c:pt idx="904">
                  <c:v>1303</c:v>
                </c:pt>
                <c:pt idx="905">
                  <c:v>1304</c:v>
                </c:pt>
                <c:pt idx="906">
                  <c:v>1305</c:v>
                </c:pt>
                <c:pt idx="907">
                  <c:v>1306</c:v>
                </c:pt>
                <c:pt idx="908">
                  <c:v>1307</c:v>
                </c:pt>
                <c:pt idx="909">
                  <c:v>1308</c:v>
                </c:pt>
                <c:pt idx="910">
                  <c:v>1309</c:v>
                </c:pt>
                <c:pt idx="911">
                  <c:v>1310</c:v>
                </c:pt>
                <c:pt idx="912">
                  <c:v>1311</c:v>
                </c:pt>
                <c:pt idx="913">
                  <c:v>1312</c:v>
                </c:pt>
                <c:pt idx="914">
                  <c:v>1313</c:v>
                </c:pt>
                <c:pt idx="915">
                  <c:v>1314</c:v>
                </c:pt>
                <c:pt idx="916">
                  <c:v>1315</c:v>
                </c:pt>
                <c:pt idx="917">
                  <c:v>1316</c:v>
                </c:pt>
                <c:pt idx="918">
                  <c:v>1317</c:v>
                </c:pt>
                <c:pt idx="919">
                  <c:v>1318</c:v>
                </c:pt>
                <c:pt idx="920">
                  <c:v>1319</c:v>
                </c:pt>
                <c:pt idx="921">
                  <c:v>1320</c:v>
                </c:pt>
                <c:pt idx="922">
                  <c:v>1321</c:v>
                </c:pt>
                <c:pt idx="923">
                  <c:v>1322</c:v>
                </c:pt>
                <c:pt idx="924">
                  <c:v>1323</c:v>
                </c:pt>
                <c:pt idx="925">
                  <c:v>1324</c:v>
                </c:pt>
                <c:pt idx="926">
                  <c:v>1325</c:v>
                </c:pt>
                <c:pt idx="927">
                  <c:v>1326</c:v>
                </c:pt>
                <c:pt idx="928">
                  <c:v>1327</c:v>
                </c:pt>
                <c:pt idx="929">
                  <c:v>1328</c:v>
                </c:pt>
                <c:pt idx="930">
                  <c:v>1329</c:v>
                </c:pt>
                <c:pt idx="931">
                  <c:v>1330</c:v>
                </c:pt>
                <c:pt idx="932">
                  <c:v>1331</c:v>
                </c:pt>
                <c:pt idx="933">
                  <c:v>1332</c:v>
                </c:pt>
                <c:pt idx="934">
                  <c:v>1333</c:v>
                </c:pt>
                <c:pt idx="935">
                  <c:v>1334</c:v>
                </c:pt>
                <c:pt idx="936">
                  <c:v>1335</c:v>
                </c:pt>
                <c:pt idx="937">
                  <c:v>1336</c:v>
                </c:pt>
                <c:pt idx="938">
                  <c:v>1337</c:v>
                </c:pt>
                <c:pt idx="939">
                  <c:v>1338</c:v>
                </c:pt>
                <c:pt idx="940">
                  <c:v>1339</c:v>
                </c:pt>
                <c:pt idx="941">
                  <c:v>1340</c:v>
                </c:pt>
                <c:pt idx="942">
                  <c:v>1341</c:v>
                </c:pt>
                <c:pt idx="943">
                  <c:v>1342</c:v>
                </c:pt>
                <c:pt idx="944">
                  <c:v>1343</c:v>
                </c:pt>
                <c:pt idx="945">
                  <c:v>1344</c:v>
                </c:pt>
                <c:pt idx="946">
                  <c:v>1345</c:v>
                </c:pt>
                <c:pt idx="947">
                  <c:v>1346</c:v>
                </c:pt>
                <c:pt idx="948">
                  <c:v>1347</c:v>
                </c:pt>
                <c:pt idx="949">
                  <c:v>1348</c:v>
                </c:pt>
                <c:pt idx="950">
                  <c:v>1349</c:v>
                </c:pt>
                <c:pt idx="951">
                  <c:v>1350</c:v>
                </c:pt>
                <c:pt idx="952">
                  <c:v>1351</c:v>
                </c:pt>
                <c:pt idx="953">
                  <c:v>1352</c:v>
                </c:pt>
                <c:pt idx="954">
                  <c:v>1353</c:v>
                </c:pt>
                <c:pt idx="955">
                  <c:v>1354</c:v>
                </c:pt>
                <c:pt idx="956">
                  <c:v>1355</c:v>
                </c:pt>
                <c:pt idx="957">
                  <c:v>1356</c:v>
                </c:pt>
                <c:pt idx="958">
                  <c:v>1357</c:v>
                </c:pt>
                <c:pt idx="959">
                  <c:v>1358</c:v>
                </c:pt>
                <c:pt idx="960">
                  <c:v>1359</c:v>
                </c:pt>
                <c:pt idx="961">
                  <c:v>1360</c:v>
                </c:pt>
                <c:pt idx="962">
                  <c:v>1361</c:v>
                </c:pt>
                <c:pt idx="963">
                  <c:v>1362</c:v>
                </c:pt>
                <c:pt idx="964">
                  <c:v>1363</c:v>
                </c:pt>
                <c:pt idx="965">
                  <c:v>1364</c:v>
                </c:pt>
                <c:pt idx="966">
                  <c:v>1365</c:v>
                </c:pt>
                <c:pt idx="967">
                  <c:v>1366</c:v>
                </c:pt>
                <c:pt idx="968">
                  <c:v>1367</c:v>
                </c:pt>
                <c:pt idx="969">
                  <c:v>1368</c:v>
                </c:pt>
                <c:pt idx="970">
                  <c:v>1369</c:v>
                </c:pt>
                <c:pt idx="971">
                  <c:v>1370</c:v>
                </c:pt>
                <c:pt idx="972">
                  <c:v>1371</c:v>
                </c:pt>
                <c:pt idx="973">
                  <c:v>1372</c:v>
                </c:pt>
                <c:pt idx="974">
                  <c:v>1373</c:v>
                </c:pt>
                <c:pt idx="975">
                  <c:v>1374</c:v>
                </c:pt>
                <c:pt idx="976">
                  <c:v>1375</c:v>
                </c:pt>
                <c:pt idx="977">
                  <c:v>1376</c:v>
                </c:pt>
                <c:pt idx="978">
                  <c:v>1377</c:v>
                </c:pt>
                <c:pt idx="979">
                  <c:v>1378</c:v>
                </c:pt>
                <c:pt idx="980">
                  <c:v>1379</c:v>
                </c:pt>
                <c:pt idx="981">
                  <c:v>1380</c:v>
                </c:pt>
                <c:pt idx="982">
                  <c:v>1381</c:v>
                </c:pt>
                <c:pt idx="983">
                  <c:v>1382</c:v>
                </c:pt>
                <c:pt idx="984">
                  <c:v>1383</c:v>
                </c:pt>
                <c:pt idx="985">
                  <c:v>1384</c:v>
                </c:pt>
                <c:pt idx="986">
                  <c:v>1385</c:v>
                </c:pt>
                <c:pt idx="987">
                  <c:v>1386</c:v>
                </c:pt>
                <c:pt idx="988">
                  <c:v>1387</c:v>
                </c:pt>
                <c:pt idx="989">
                  <c:v>1388</c:v>
                </c:pt>
                <c:pt idx="990">
                  <c:v>1389</c:v>
                </c:pt>
                <c:pt idx="991">
                  <c:v>1390</c:v>
                </c:pt>
                <c:pt idx="992">
                  <c:v>1391</c:v>
                </c:pt>
                <c:pt idx="993">
                  <c:v>1392</c:v>
                </c:pt>
                <c:pt idx="994">
                  <c:v>1393</c:v>
                </c:pt>
                <c:pt idx="995">
                  <c:v>1394</c:v>
                </c:pt>
                <c:pt idx="996">
                  <c:v>1395</c:v>
                </c:pt>
                <c:pt idx="997">
                  <c:v>1396</c:v>
                </c:pt>
                <c:pt idx="998">
                  <c:v>1397</c:v>
                </c:pt>
                <c:pt idx="999">
                  <c:v>1398</c:v>
                </c:pt>
                <c:pt idx="1000">
                  <c:v>1399</c:v>
                </c:pt>
                <c:pt idx="1001">
                  <c:v>1400</c:v>
                </c:pt>
                <c:pt idx="1002">
                  <c:v>1401</c:v>
                </c:pt>
                <c:pt idx="1003">
                  <c:v>1402</c:v>
                </c:pt>
                <c:pt idx="1004">
                  <c:v>1403</c:v>
                </c:pt>
                <c:pt idx="1005">
                  <c:v>1404</c:v>
                </c:pt>
                <c:pt idx="1006">
                  <c:v>1405</c:v>
                </c:pt>
                <c:pt idx="1007">
                  <c:v>1406</c:v>
                </c:pt>
                <c:pt idx="1008">
                  <c:v>1407</c:v>
                </c:pt>
                <c:pt idx="1009">
                  <c:v>1408</c:v>
                </c:pt>
                <c:pt idx="1010">
                  <c:v>1409</c:v>
                </c:pt>
                <c:pt idx="1011">
                  <c:v>1410</c:v>
                </c:pt>
                <c:pt idx="1012">
                  <c:v>1411</c:v>
                </c:pt>
                <c:pt idx="1013">
                  <c:v>1412</c:v>
                </c:pt>
                <c:pt idx="1014">
                  <c:v>1413</c:v>
                </c:pt>
                <c:pt idx="1015">
                  <c:v>1414</c:v>
                </c:pt>
                <c:pt idx="1016">
                  <c:v>1415</c:v>
                </c:pt>
                <c:pt idx="1017">
                  <c:v>1416</c:v>
                </c:pt>
                <c:pt idx="1018">
                  <c:v>1417</c:v>
                </c:pt>
                <c:pt idx="1019">
                  <c:v>1418</c:v>
                </c:pt>
                <c:pt idx="1020">
                  <c:v>1419</c:v>
                </c:pt>
                <c:pt idx="1021">
                  <c:v>1420</c:v>
                </c:pt>
                <c:pt idx="1022">
                  <c:v>1421</c:v>
                </c:pt>
                <c:pt idx="1023">
                  <c:v>1422</c:v>
                </c:pt>
                <c:pt idx="1024">
                  <c:v>1423</c:v>
                </c:pt>
                <c:pt idx="1025">
                  <c:v>1424</c:v>
                </c:pt>
                <c:pt idx="1026">
                  <c:v>1425</c:v>
                </c:pt>
                <c:pt idx="1027">
                  <c:v>1426</c:v>
                </c:pt>
                <c:pt idx="1028">
                  <c:v>1427</c:v>
                </c:pt>
                <c:pt idx="1029">
                  <c:v>1428</c:v>
                </c:pt>
                <c:pt idx="1030">
                  <c:v>1429</c:v>
                </c:pt>
                <c:pt idx="1031">
                  <c:v>1430</c:v>
                </c:pt>
                <c:pt idx="1032">
                  <c:v>1431</c:v>
                </c:pt>
                <c:pt idx="1033">
                  <c:v>1432</c:v>
                </c:pt>
                <c:pt idx="1034">
                  <c:v>1433</c:v>
                </c:pt>
                <c:pt idx="1035">
                  <c:v>1434</c:v>
                </c:pt>
                <c:pt idx="1036">
                  <c:v>1435</c:v>
                </c:pt>
                <c:pt idx="1037">
                  <c:v>1436</c:v>
                </c:pt>
                <c:pt idx="1038">
                  <c:v>1437</c:v>
                </c:pt>
                <c:pt idx="1039">
                  <c:v>1438</c:v>
                </c:pt>
                <c:pt idx="1040">
                  <c:v>1439</c:v>
                </c:pt>
                <c:pt idx="1041">
                  <c:v>1440</c:v>
                </c:pt>
                <c:pt idx="1042">
                  <c:v>1441</c:v>
                </c:pt>
                <c:pt idx="1043">
                  <c:v>1442</c:v>
                </c:pt>
                <c:pt idx="1044">
                  <c:v>1443</c:v>
                </c:pt>
                <c:pt idx="1045">
                  <c:v>1444</c:v>
                </c:pt>
                <c:pt idx="1046">
                  <c:v>1445</c:v>
                </c:pt>
                <c:pt idx="1047">
                  <c:v>1446</c:v>
                </c:pt>
                <c:pt idx="1048">
                  <c:v>1447</c:v>
                </c:pt>
                <c:pt idx="1049">
                  <c:v>1448</c:v>
                </c:pt>
                <c:pt idx="1050">
                  <c:v>1449</c:v>
                </c:pt>
                <c:pt idx="1051">
                  <c:v>1450</c:v>
                </c:pt>
                <c:pt idx="1052">
                  <c:v>1451</c:v>
                </c:pt>
                <c:pt idx="1053">
                  <c:v>1452</c:v>
                </c:pt>
                <c:pt idx="1054">
                  <c:v>1453</c:v>
                </c:pt>
                <c:pt idx="1055">
                  <c:v>1454</c:v>
                </c:pt>
                <c:pt idx="1056">
                  <c:v>1455</c:v>
                </c:pt>
                <c:pt idx="1057">
                  <c:v>1456</c:v>
                </c:pt>
                <c:pt idx="1058">
                  <c:v>1457</c:v>
                </c:pt>
                <c:pt idx="1059">
                  <c:v>1458</c:v>
                </c:pt>
                <c:pt idx="1060">
                  <c:v>1459</c:v>
                </c:pt>
                <c:pt idx="1061">
                  <c:v>1460</c:v>
                </c:pt>
                <c:pt idx="1062">
                  <c:v>1461</c:v>
                </c:pt>
                <c:pt idx="1063">
                  <c:v>1462</c:v>
                </c:pt>
                <c:pt idx="1064">
                  <c:v>1463</c:v>
                </c:pt>
                <c:pt idx="1065">
                  <c:v>1464</c:v>
                </c:pt>
                <c:pt idx="1066">
                  <c:v>1465</c:v>
                </c:pt>
                <c:pt idx="1067">
                  <c:v>1466</c:v>
                </c:pt>
                <c:pt idx="1068">
                  <c:v>1467</c:v>
                </c:pt>
                <c:pt idx="1069">
                  <c:v>1468</c:v>
                </c:pt>
                <c:pt idx="1070">
                  <c:v>1469</c:v>
                </c:pt>
                <c:pt idx="1071">
                  <c:v>1470</c:v>
                </c:pt>
                <c:pt idx="1072">
                  <c:v>1471</c:v>
                </c:pt>
                <c:pt idx="1073">
                  <c:v>1472</c:v>
                </c:pt>
                <c:pt idx="1074">
                  <c:v>1473</c:v>
                </c:pt>
                <c:pt idx="1075">
                  <c:v>1474</c:v>
                </c:pt>
                <c:pt idx="1076">
                  <c:v>1475</c:v>
                </c:pt>
                <c:pt idx="1077">
                  <c:v>1476</c:v>
                </c:pt>
                <c:pt idx="1078">
                  <c:v>1477</c:v>
                </c:pt>
                <c:pt idx="1079">
                  <c:v>1478</c:v>
                </c:pt>
                <c:pt idx="1080">
                  <c:v>1479</c:v>
                </c:pt>
                <c:pt idx="1081">
                  <c:v>1480</c:v>
                </c:pt>
                <c:pt idx="1082">
                  <c:v>1481</c:v>
                </c:pt>
                <c:pt idx="1083">
                  <c:v>1482</c:v>
                </c:pt>
                <c:pt idx="1084">
                  <c:v>1483</c:v>
                </c:pt>
                <c:pt idx="1085">
                  <c:v>1484</c:v>
                </c:pt>
                <c:pt idx="1086">
                  <c:v>1485</c:v>
                </c:pt>
                <c:pt idx="1087">
                  <c:v>1486</c:v>
                </c:pt>
                <c:pt idx="1088">
                  <c:v>1487</c:v>
                </c:pt>
                <c:pt idx="1089">
                  <c:v>1488</c:v>
                </c:pt>
                <c:pt idx="1090">
                  <c:v>1489</c:v>
                </c:pt>
                <c:pt idx="1091">
                  <c:v>1490</c:v>
                </c:pt>
                <c:pt idx="1092">
                  <c:v>1491</c:v>
                </c:pt>
                <c:pt idx="1093">
                  <c:v>1492</c:v>
                </c:pt>
                <c:pt idx="1094">
                  <c:v>1493</c:v>
                </c:pt>
                <c:pt idx="1095">
                  <c:v>1494</c:v>
                </c:pt>
                <c:pt idx="1096">
                  <c:v>1495</c:v>
                </c:pt>
                <c:pt idx="1097">
                  <c:v>1496</c:v>
                </c:pt>
                <c:pt idx="1098">
                  <c:v>1497</c:v>
                </c:pt>
                <c:pt idx="1099">
                  <c:v>1498</c:v>
                </c:pt>
                <c:pt idx="1100">
                  <c:v>1499</c:v>
                </c:pt>
                <c:pt idx="1101">
                  <c:v>1500</c:v>
                </c:pt>
                <c:pt idx="1102">
                  <c:v>1501</c:v>
                </c:pt>
                <c:pt idx="1103">
                  <c:v>1502</c:v>
                </c:pt>
                <c:pt idx="1104">
                  <c:v>1503</c:v>
                </c:pt>
                <c:pt idx="1105">
                  <c:v>1504</c:v>
                </c:pt>
                <c:pt idx="1106">
                  <c:v>1505</c:v>
                </c:pt>
                <c:pt idx="1107">
                  <c:v>1506</c:v>
                </c:pt>
                <c:pt idx="1108">
                  <c:v>1507</c:v>
                </c:pt>
                <c:pt idx="1109">
                  <c:v>1508</c:v>
                </c:pt>
                <c:pt idx="1110">
                  <c:v>1509</c:v>
                </c:pt>
                <c:pt idx="1111">
                  <c:v>1510</c:v>
                </c:pt>
                <c:pt idx="1112">
                  <c:v>1511</c:v>
                </c:pt>
                <c:pt idx="1113">
                  <c:v>1512</c:v>
                </c:pt>
                <c:pt idx="1114">
                  <c:v>1513</c:v>
                </c:pt>
                <c:pt idx="1115">
                  <c:v>1514</c:v>
                </c:pt>
                <c:pt idx="1116">
                  <c:v>1515</c:v>
                </c:pt>
                <c:pt idx="1117">
                  <c:v>1516</c:v>
                </c:pt>
                <c:pt idx="1118">
                  <c:v>1517</c:v>
                </c:pt>
                <c:pt idx="1119">
                  <c:v>1518</c:v>
                </c:pt>
                <c:pt idx="1120">
                  <c:v>1519</c:v>
                </c:pt>
                <c:pt idx="1121">
                  <c:v>1520</c:v>
                </c:pt>
                <c:pt idx="1122">
                  <c:v>1521</c:v>
                </c:pt>
                <c:pt idx="1123">
                  <c:v>1522</c:v>
                </c:pt>
                <c:pt idx="1124">
                  <c:v>1523</c:v>
                </c:pt>
                <c:pt idx="1125">
                  <c:v>1524</c:v>
                </c:pt>
                <c:pt idx="1126">
                  <c:v>1525</c:v>
                </c:pt>
                <c:pt idx="1127">
                  <c:v>1526</c:v>
                </c:pt>
                <c:pt idx="1128">
                  <c:v>1527</c:v>
                </c:pt>
                <c:pt idx="1129">
                  <c:v>1528</c:v>
                </c:pt>
                <c:pt idx="1130">
                  <c:v>1529</c:v>
                </c:pt>
                <c:pt idx="1131">
                  <c:v>1530</c:v>
                </c:pt>
                <c:pt idx="1132">
                  <c:v>1531</c:v>
                </c:pt>
                <c:pt idx="1133">
                  <c:v>1532</c:v>
                </c:pt>
                <c:pt idx="1134">
                  <c:v>1533</c:v>
                </c:pt>
                <c:pt idx="1135">
                  <c:v>1534</c:v>
                </c:pt>
                <c:pt idx="1136">
                  <c:v>1535</c:v>
                </c:pt>
                <c:pt idx="1137">
                  <c:v>1536</c:v>
                </c:pt>
                <c:pt idx="1138">
                  <c:v>1537</c:v>
                </c:pt>
                <c:pt idx="1139">
                  <c:v>1538</c:v>
                </c:pt>
                <c:pt idx="1140">
                  <c:v>1539</c:v>
                </c:pt>
                <c:pt idx="1141">
                  <c:v>1540</c:v>
                </c:pt>
                <c:pt idx="1142">
                  <c:v>1541</c:v>
                </c:pt>
                <c:pt idx="1143">
                  <c:v>1542</c:v>
                </c:pt>
                <c:pt idx="1144">
                  <c:v>1543</c:v>
                </c:pt>
                <c:pt idx="1145">
                  <c:v>1544</c:v>
                </c:pt>
                <c:pt idx="1146">
                  <c:v>1545</c:v>
                </c:pt>
                <c:pt idx="1147">
                  <c:v>1546</c:v>
                </c:pt>
                <c:pt idx="1148">
                  <c:v>1547</c:v>
                </c:pt>
                <c:pt idx="1149">
                  <c:v>1548</c:v>
                </c:pt>
                <c:pt idx="1150">
                  <c:v>1549</c:v>
                </c:pt>
                <c:pt idx="1151">
                  <c:v>1550</c:v>
                </c:pt>
                <c:pt idx="1152">
                  <c:v>1551</c:v>
                </c:pt>
                <c:pt idx="1153">
                  <c:v>1552</c:v>
                </c:pt>
                <c:pt idx="1154">
                  <c:v>1553</c:v>
                </c:pt>
                <c:pt idx="1155">
                  <c:v>1554</c:v>
                </c:pt>
                <c:pt idx="1156">
                  <c:v>1555</c:v>
                </c:pt>
                <c:pt idx="1157">
                  <c:v>1556</c:v>
                </c:pt>
                <c:pt idx="1158">
                  <c:v>1557</c:v>
                </c:pt>
                <c:pt idx="1159">
                  <c:v>1558</c:v>
                </c:pt>
                <c:pt idx="1160">
                  <c:v>1559</c:v>
                </c:pt>
                <c:pt idx="1161">
                  <c:v>1560</c:v>
                </c:pt>
                <c:pt idx="1162">
                  <c:v>1561</c:v>
                </c:pt>
                <c:pt idx="1163">
                  <c:v>1562</c:v>
                </c:pt>
                <c:pt idx="1164">
                  <c:v>1563</c:v>
                </c:pt>
                <c:pt idx="1165">
                  <c:v>1564</c:v>
                </c:pt>
                <c:pt idx="1166">
                  <c:v>1565</c:v>
                </c:pt>
                <c:pt idx="1167">
                  <c:v>1566</c:v>
                </c:pt>
                <c:pt idx="1168">
                  <c:v>1567</c:v>
                </c:pt>
                <c:pt idx="1169">
                  <c:v>1568</c:v>
                </c:pt>
                <c:pt idx="1170">
                  <c:v>1569</c:v>
                </c:pt>
                <c:pt idx="1171">
                  <c:v>1570</c:v>
                </c:pt>
                <c:pt idx="1172">
                  <c:v>1571</c:v>
                </c:pt>
                <c:pt idx="1173">
                  <c:v>1572</c:v>
                </c:pt>
                <c:pt idx="1174">
                  <c:v>1573</c:v>
                </c:pt>
                <c:pt idx="1175">
                  <c:v>1574</c:v>
                </c:pt>
                <c:pt idx="1176">
                  <c:v>1575</c:v>
                </c:pt>
                <c:pt idx="1177">
                  <c:v>1576</c:v>
                </c:pt>
                <c:pt idx="1178">
                  <c:v>1577</c:v>
                </c:pt>
                <c:pt idx="1179">
                  <c:v>1578</c:v>
                </c:pt>
                <c:pt idx="1180">
                  <c:v>1579</c:v>
                </c:pt>
                <c:pt idx="1181">
                  <c:v>1580</c:v>
                </c:pt>
                <c:pt idx="1182">
                  <c:v>1581</c:v>
                </c:pt>
                <c:pt idx="1183">
                  <c:v>1582</c:v>
                </c:pt>
                <c:pt idx="1184">
                  <c:v>1583</c:v>
                </c:pt>
                <c:pt idx="1185">
                  <c:v>1584</c:v>
                </c:pt>
                <c:pt idx="1186">
                  <c:v>1585</c:v>
                </c:pt>
                <c:pt idx="1187">
                  <c:v>1586</c:v>
                </c:pt>
                <c:pt idx="1188">
                  <c:v>1587</c:v>
                </c:pt>
                <c:pt idx="1189">
                  <c:v>1588</c:v>
                </c:pt>
                <c:pt idx="1190">
                  <c:v>1589</c:v>
                </c:pt>
                <c:pt idx="1191">
                  <c:v>1590</c:v>
                </c:pt>
                <c:pt idx="1192">
                  <c:v>1591</c:v>
                </c:pt>
                <c:pt idx="1193">
                  <c:v>1592</c:v>
                </c:pt>
                <c:pt idx="1194">
                  <c:v>1593</c:v>
                </c:pt>
                <c:pt idx="1195">
                  <c:v>1594</c:v>
                </c:pt>
                <c:pt idx="1196">
                  <c:v>1595</c:v>
                </c:pt>
                <c:pt idx="1197">
                  <c:v>1596</c:v>
                </c:pt>
                <c:pt idx="1198">
                  <c:v>1597</c:v>
                </c:pt>
                <c:pt idx="1199">
                  <c:v>1598</c:v>
                </c:pt>
                <c:pt idx="1200">
                  <c:v>1599</c:v>
                </c:pt>
                <c:pt idx="1201">
                  <c:v>1600</c:v>
                </c:pt>
                <c:pt idx="1202">
                  <c:v>1601</c:v>
                </c:pt>
                <c:pt idx="1203">
                  <c:v>1602</c:v>
                </c:pt>
                <c:pt idx="1204">
                  <c:v>1603</c:v>
                </c:pt>
                <c:pt idx="1205">
                  <c:v>1604</c:v>
                </c:pt>
                <c:pt idx="1206">
                  <c:v>1605</c:v>
                </c:pt>
                <c:pt idx="1207">
                  <c:v>1606</c:v>
                </c:pt>
                <c:pt idx="1208">
                  <c:v>1607</c:v>
                </c:pt>
                <c:pt idx="1209">
                  <c:v>1608</c:v>
                </c:pt>
                <c:pt idx="1210">
                  <c:v>1609</c:v>
                </c:pt>
                <c:pt idx="1211">
                  <c:v>1610</c:v>
                </c:pt>
                <c:pt idx="1212">
                  <c:v>1611</c:v>
                </c:pt>
                <c:pt idx="1213">
                  <c:v>1612</c:v>
                </c:pt>
                <c:pt idx="1214">
                  <c:v>1613</c:v>
                </c:pt>
                <c:pt idx="1215">
                  <c:v>1614</c:v>
                </c:pt>
                <c:pt idx="1216">
                  <c:v>1615</c:v>
                </c:pt>
                <c:pt idx="1217">
                  <c:v>1616</c:v>
                </c:pt>
                <c:pt idx="1218">
                  <c:v>1617</c:v>
                </c:pt>
                <c:pt idx="1219">
                  <c:v>1618</c:v>
                </c:pt>
                <c:pt idx="1220">
                  <c:v>1619</c:v>
                </c:pt>
                <c:pt idx="1221">
                  <c:v>1620</c:v>
                </c:pt>
                <c:pt idx="1222">
                  <c:v>1621</c:v>
                </c:pt>
                <c:pt idx="1223">
                  <c:v>1622</c:v>
                </c:pt>
                <c:pt idx="1224">
                  <c:v>1623</c:v>
                </c:pt>
                <c:pt idx="1225">
                  <c:v>1624</c:v>
                </c:pt>
                <c:pt idx="1226">
                  <c:v>1625</c:v>
                </c:pt>
                <c:pt idx="1227">
                  <c:v>1626</c:v>
                </c:pt>
                <c:pt idx="1228">
                  <c:v>1627</c:v>
                </c:pt>
                <c:pt idx="1229">
                  <c:v>1628</c:v>
                </c:pt>
                <c:pt idx="1230">
                  <c:v>1629</c:v>
                </c:pt>
                <c:pt idx="1231">
                  <c:v>1630</c:v>
                </c:pt>
                <c:pt idx="1232">
                  <c:v>1631</c:v>
                </c:pt>
                <c:pt idx="1233">
                  <c:v>1632</c:v>
                </c:pt>
                <c:pt idx="1234">
                  <c:v>1633</c:v>
                </c:pt>
                <c:pt idx="1235">
                  <c:v>1634</c:v>
                </c:pt>
                <c:pt idx="1236">
                  <c:v>1635</c:v>
                </c:pt>
                <c:pt idx="1237">
                  <c:v>1636</c:v>
                </c:pt>
                <c:pt idx="1238">
                  <c:v>1637</c:v>
                </c:pt>
                <c:pt idx="1239">
                  <c:v>1638</c:v>
                </c:pt>
                <c:pt idx="1240">
                  <c:v>1639</c:v>
                </c:pt>
                <c:pt idx="1241">
                  <c:v>1640</c:v>
                </c:pt>
                <c:pt idx="1242">
                  <c:v>1641</c:v>
                </c:pt>
                <c:pt idx="1243">
                  <c:v>1642</c:v>
                </c:pt>
                <c:pt idx="1244">
                  <c:v>1643</c:v>
                </c:pt>
                <c:pt idx="1245">
                  <c:v>1644</c:v>
                </c:pt>
                <c:pt idx="1246">
                  <c:v>1645</c:v>
                </c:pt>
                <c:pt idx="1247">
                  <c:v>1646</c:v>
                </c:pt>
                <c:pt idx="1248">
                  <c:v>1647</c:v>
                </c:pt>
                <c:pt idx="1249">
                  <c:v>1648</c:v>
                </c:pt>
                <c:pt idx="1250">
                  <c:v>1649</c:v>
                </c:pt>
                <c:pt idx="1251">
                  <c:v>1650</c:v>
                </c:pt>
                <c:pt idx="1252">
                  <c:v>1651</c:v>
                </c:pt>
                <c:pt idx="1253">
                  <c:v>1652</c:v>
                </c:pt>
                <c:pt idx="1254">
                  <c:v>1653</c:v>
                </c:pt>
                <c:pt idx="1255">
                  <c:v>1654</c:v>
                </c:pt>
                <c:pt idx="1256">
                  <c:v>1655</c:v>
                </c:pt>
                <c:pt idx="1257">
                  <c:v>1656</c:v>
                </c:pt>
                <c:pt idx="1258">
                  <c:v>1657</c:v>
                </c:pt>
                <c:pt idx="1259">
                  <c:v>1658</c:v>
                </c:pt>
                <c:pt idx="1260">
                  <c:v>1659</c:v>
                </c:pt>
                <c:pt idx="1261">
                  <c:v>1660</c:v>
                </c:pt>
                <c:pt idx="1262">
                  <c:v>1661</c:v>
                </c:pt>
                <c:pt idx="1263">
                  <c:v>1662</c:v>
                </c:pt>
                <c:pt idx="1264">
                  <c:v>1663</c:v>
                </c:pt>
                <c:pt idx="1265">
                  <c:v>1664</c:v>
                </c:pt>
                <c:pt idx="1266">
                  <c:v>1665</c:v>
                </c:pt>
                <c:pt idx="1267">
                  <c:v>1666</c:v>
                </c:pt>
                <c:pt idx="1268">
                  <c:v>1667</c:v>
                </c:pt>
                <c:pt idx="1269">
                  <c:v>1668</c:v>
                </c:pt>
                <c:pt idx="1270">
                  <c:v>1669</c:v>
                </c:pt>
                <c:pt idx="1271">
                  <c:v>1670</c:v>
                </c:pt>
                <c:pt idx="1272">
                  <c:v>1671</c:v>
                </c:pt>
                <c:pt idx="1273">
                  <c:v>1672</c:v>
                </c:pt>
                <c:pt idx="1274">
                  <c:v>1673</c:v>
                </c:pt>
                <c:pt idx="1275">
                  <c:v>1674</c:v>
                </c:pt>
                <c:pt idx="1276">
                  <c:v>1675</c:v>
                </c:pt>
                <c:pt idx="1277">
                  <c:v>1676</c:v>
                </c:pt>
                <c:pt idx="1278">
                  <c:v>1677</c:v>
                </c:pt>
                <c:pt idx="1279">
                  <c:v>1678</c:v>
                </c:pt>
                <c:pt idx="1280">
                  <c:v>1679</c:v>
                </c:pt>
                <c:pt idx="1281">
                  <c:v>1680</c:v>
                </c:pt>
                <c:pt idx="1282">
                  <c:v>1681</c:v>
                </c:pt>
                <c:pt idx="1283">
                  <c:v>1682</c:v>
                </c:pt>
                <c:pt idx="1284">
                  <c:v>1683</c:v>
                </c:pt>
                <c:pt idx="1285">
                  <c:v>1684</c:v>
                </c:pt>
                <c:pt idx="1286">
                  <c:v>1685</c:v>
                </c:pt>
                <c:pt idx="1287">
                  <c:v>1686</c:v>
                </c:pt>
                <c:pt idx="1288">
                  <c:v>1687</c:v>
                </c:pt>
                <c:pt idx="1289">
                  <c:v>1688</c:v>
                </c:pt>
                <c:pt idx="1290">
                  <c:v>1689</c:v>
                </c:pt>
                <c:pt idx="1291">
                  <c:v>1690</c:v>
                </c:pt>
                <c:pt idx="1292">
                  <c:v>1691</c:v>
                </c:pt>
                <c:pt idx="1293">
                  <c:v>1692</c:v>
                </c:pt>
                <c:pt idx="1294">
                  <c:v>1693</c:v>
                </c:pt>
                <c:pt idx="1295">
                  <c:v>1694</c:v>
                </c:pt>
                <c:pt idx="1296">
                  <c:v>1695</c:v>
                </c:pt>
                <c:pt idx="1297">
                  <c:v>1696</c:v>
                </c:pt>
                <c:pt idx="1298">
                  <c:v>1697</c:v>
                </c:pt>
                <c:pt idx="1299">
                  <c:v>1698</c:v>
                </c:pt>
                <c:pt idx="1300">
                  <c:v>1699</c:v>
                </c:pt>
                <c:pt idx="1301">
                  <c:v>1700</c:v>
                </c:pt>
                <c:pt idx="1302">
                  <c:v>1701</c:v>
                </c:pt>
                <c:pt idx="1303">
                  <c:v>1702</c:v>
                </c:pt>
                <c:pt idx="1304">
                  <c:v>1703</c:v>
                </c:pt>
                <c:pt idx="1305">
                  <c:v>1704</c:v>
                </c:pt>
                <c:pt idx="1306">
                  <c:v>1705</c:v>
                </c:pt>
                <c:pt idx="1307">
                  <c:v>1706</c:v>
                </c:pt>
                <c:pt idx="1308">
                  <c:v>1707</c:v>
                </c:pt>
                <c:pt idx="1309">
                  <c:v>1708</c:v>
                </c:pt>
                <c:pt idx="1310">
                  <c:v>1709</c:v>
                </c:pt>
                <c:pt idx="1311">
                  <c:v>1710</c:v>
                </c:pt>
                <c:pt idx="1312">
                  <c:v>1711</c:v>
                </c:pt>
                <c:pt idx="1313">
                  <c:v>1712</c:v>
                </c:pt>
                <c:pt idx="1314">
                  <c:v>1713</c:v>
                </c:pt>
                <c:pt idx="1315">
                  <c:v>1714</c:v>
                </c:pt>
                <c:pt idx="1316">
                  <c:v>1715</c:v>
                </c:pt>
                <c:pt idx="1317">
                  <c:v>1716</c:v>
                </c:pt>
                <c:pt idx="1318">
                  <c:v>1717</c:v>
                </c:pt>
                <c:pt idx="1319">
                  <c:v>1718</c:v>
                </c:pt>
                <c:pt idx="1320">
                  <c:v>1719</c:v>
                </c:pt>
                <c:pt idx="1321">
                  <c:v>1720</c:v>
                </c:pt>
                <c:pt idx="1322">
                  <c:v>1721</c:v>
                </c:pt>
                <c:pt idx="1323">
                  <c:v>1722</c:v>
                </c:pt>
                <c:pt idx="1324">
                  <c:v>1723</c:v>
                </c:pt>
                <c:pt idx="1325">
                  <c:v>1724</c:v>
                </c:pt>
                <c:pt idx="1326">
                  <c:v>1725</c:v>
                </c:pt>
                <c:pt idx="1327">
                  <c:v>1726</c:v>
                </c:pt>
                <c:pt idx="1328">
                  <c:v>1727</c:v>
                </c:pt>
                <c:pt idx="1329">
                  <c:v>1728</c:v>
                </c:pt>
                <c:pt idx="1330">
                  <c:v>1729</c:v>
                </c:pt>
                <c:pt idx="1331">
                  <c:v>1730</c:v>
                </c:pt>
                <c:pt idx="1332">
                  <c:v>1731</c:v>
                </c:pt>
                <c:pt idx="1333">
                  <c:v>1732</c:v>
                </c:pt>
                <c:pt idx="1334">
                  <c:v>1733</c:v>
                </c:pt>
                <c:pt idx="1335">
                  <c:v>1734</c:v>
                </c:pt>
                <c:pt idx="1336">
                  <c:v>1735</c:v>
                </c:pt>
                <c:pt idx="1337">
                  <c:v>1736</c:v>
                </c:pt>
                <c:pt idx="1338">
                  <c:v>1737</c:v>
                </c:pt>
                <c:pt idx="1339">
                  <c:v>1738</c:v>
                </c:pt>
                <c:pt idx="1340">
                  <c:v>1739</c:v>
                </c:pt>
                <c:pt idx="1341">
                  <c:v>1740</c:v>
                </c:pt>
                <c:pt idx="1342">
                  <c:v>1741</c:v>
                </c:pt>
                <c:pt idx="1343">
                  <c:v>1742</c:v>
                </c:pt>
                <c:pt idx="1344">
                  <c:v>1743</c:v>
                </c:pt>
                <c:pt idx="1345">
                  <c:v>1744</c:v>
                </c:pt>
                <c:pt idx="1346">
                  <c:v>1745</c:v>
                </c:pt>
                <c:pt idx="1347">
                  <c:v>1746</c:v>
                </c:pt>
                <c:pt idx="1348">
                  <c:v>1747</c:v>
                </c:pt>
                <c:pt idx="1349">
                  <c:v>1748</c:v>
                </c:pt>
                <c:pt idx="1350">
                  <c:v>1749</c:v>
                </c:pt>
                <c:pt idx="1351">
                  <c:v>1750</c:v>
                </c:pt>
                <c:pt idx="1352">
                  <c:v>1751</c:v>
                </c:pt>
                <c:pt idx="1353">
                  <c:v>1752</c:v>
                </c:pt>
                <c:pt idx="1354">
                  <c:v>1753</c:v>
                </c:pt>
                <c:pt idx="1355">
                  <c:v>1754</c:v>
                </c:pt>
                <c:pt idx="1356">
                  <c:v>1755</c:v>
                </c:pt>
                <c:pt idx="1357">
                  <c:v>1756</c:v>
                </c:pt>
                <c:pt idx="1358">
                  <c:v>1757</c:v>
                </c:pt>
                <c:pt idx="1359">
                  <c:v>1758</c:v>
                </c:pt>
                <c:pt idx="1360">
                  <c:v>1759</c:v>
                </c:pt>
                <c:pt idx="1361">
                  <c:v>1760</c:v>
                </c:pt>
                <c:pt idx="1362">
                  <c:v>1761</c:v>
                </c:pt>
                <c:pt idx="1363">
                  <c:v>1762</c:v>
                </c:pt>
                <c:pt idx="1364">
                  <c:v>1763</c:v>
                </c:pt>
                <c:pt idx="1365">
                  <c:v>1764</c:v>
                </c:pt>
                <c:pt idx="1366">
                  <c:v>1765</c:v>
                </c:pt>
                <c:pt idx="1367">
                  <c:v>1766</c:v>
                </c:pt>
                <c:pt idx="1368">
                  <c:v>1767</c:v>
                </c:pt>
                <c:pt idx="1369">
                  <c:v>1768</c:v>
                </c:pt>
                <c:pt idx="1370">
                  <c:v>1769</c:v>
                </c:pt>
                <c:pt idx="1371">
                  <c:v>1770</c:v>
                </c:pt>
                <c:pt idx="1372">
                  <c:v>1771</c:v>
                </c:pt>
                <c:pt idx="1373">
                  <c:v>1772</c:v>
                </c:pt>
                <c:pt idx="1374">
                  <c:v>1773</c:v>
                </c:pt>
                <c:pt idx="1375">
                  <c:v>1774</c:v>
                </c:pt>
                <c:pt idx="1376">
                  <c:v>1775</c:v>
                </c:pt>
                <c:pt idx="1377">
                  <c:v>1776</c:v>
                </c:pt>
                <c:pt idx="1378">
                  <c:v>1777</c:v>
                </c:pt>
                <c:pt idx="1379">
                  <c:v>1778</c:v>
                </c:pt>
                <c:pt idx="1380">
                  <c:v>1779</c:v>
                </c:pt>
                <c:pt idx="1381">
                  <c:v>1780</c:v>
                </c:pt>
                <c:pt idx="1382">
                  <c:v>1781</c:v>
                </c:pt>
                <c:pt idx="1383">
                  <c:v>1782</c:v>
                </c:pt>
                <c:pt idx="1384">
                  <c:v>1783</c:v>
                </c:pt>
                <c:pt idx="1385">
                  <c:v>1784</c:v>
                </c:pt>
                <c:pt idx="1386">
                  <c:v>1785</c:v>
                </c:pt>
                <c:pt idx="1387">
                  <c:v>1786</c:v>
                </c:pt>
                <c:pt idx="1388">
                  <c:v>1787</c:v>
                </c:pt>
                <c:pt idx="1389">
                  <c:v>1788</c:v>
                </c:pt>
                <c:pt idx="1390">
                  <c:v>1789</c:v>
                </c:pt>
                <c:pt idx="1391">
                  <c:v>1790</c:v>
                </c:pt>
                <c:pt idx="1392">
                  <c:v>1791</c:v>
                </c:pt>
                <c:pt idx="1393">
                  <c:v>1792</c:v>
                </c:pt>
                <c:pt idx="1394">
                  <c:v>1793</c:v>
                </c:pt>
                <c:pt idx="1395">
                  <c:v>1794</c:v>
                </c:pt>
                <c:pt idx="1396">
                  <c:v>1795</c:v>
                </c:pt>
                <c:pt idx="1397">
                  <c:v>1796</c:v>
                </c:pt>
                <c:pt idx="1398">
                  <c:v>1797</c:v>
                </c:pt>
                <c:pt idx="1399">
                  <c:v>1798</c:v>
                </c:pt>
                <c:pt idx="1400">
                  <c:v>1799</c:v>
                </c:pt>
                <c:pt idx="1401">
                  <c:v>1800</c:v>
                </c:pt>
                <c:pt idx="1402">
                  <c:v>1801</c:v>
                </c:pt>
                <c:pt idx="1403">
                  <c:v>1801</c:v>
                </c:pt>
                <c:pt idx="1404">
                  <c:v>1802</c:v>
                </c:pt>
                <c:pt idx="1405">
                  <c:v>1803</c:v>
                </c:pt>
                <c:pt idx="1406">
                  <c:v>1804</c:v>
                </c:pt>
                <c:pt idx="1407">
                  <c:v>1805</c:v>
                </c:pt>
                <c:pt idx="1408">
                  <c:v>1806</c:v>
                </c:pt>
                <c:pt idx="1409">
                  <c:v>1807</c:v>
                </c:pt>
                <c:pt idx="1410">
                  <c:v>1808</c:v>
                </c:pt>
                <c:pt idx="1411">
                  <c:v>1809</c:v>
                </c:pt>
                <c:pt idx="1412">
                  <c:v>1810</c:v>
                </c:pt>
                <c:pt idx="1413">
                  <c:v>1811</c:v>
                </c:pt>
                <c:pt idx="1414">
                  <c:v>1812</c:v>
                </c:pt>
                <c:pt idx="1415">
                  <c:v>1813</c:v>
                </c:pt>
                <c:pt idx="1416">
                  <c:v>1814</c:v>
                </c:pt>
                <c:pt idx="1417">
                  <c:v>1815</c:v>
                </c:pt>
                <c:pt idx="1418">
                  <c:v>1816</c:v>
                </c:pt>
                <c:pt idx="1419">
                  <c:v>1817</c:v>
                </c:pt>
                <c:pt idx="1420">
                  <c:v>1818</c:v>
                </c:pt>
                <c:pt idx="1421">
                  <c:v>1819</c:v>
                </c:pt>
                <c:pt idx="1422">
                  <c:v>1820</c:v>
                </c:pt>
                <c:pt idx="1423">
                  <c:v>1821</c:v>
                </c:pt>
                <c:pt idx="1424">
                  <c:v>1822</c:v>
                </c:pt>
                <c:pt idx="1425">
                  <c:v>1823</c:v>
                </c:pt>
                <c:pt idx="1426">
                  <c:v>1824</c:v>
                </c:pt>
                <c:pt idx="1427">
                  <c:v>1825</c:v>
                </c:pt>
                <c:pt idx="1428">
                  <c:v>1826</c:v>
                </c:pt>
                <c:pt idx="1429">
                  <c:v>1827</c:v>
                </c:pt>
                <c:pt idx="1430">
                  <c:v>1828</c:v>
                </c:pt>
                <c:pt idx="1431">
                  <c:v>1829</c:v>
                </c:pt>
                <c:pt idx="1432">
                  <c:v>1830</c:v>
                </c:pt>
                <c:pt idx="1433">
                  <c:v>1831</c:v>
                </c:pt>
                <c:pt idx="1434">
                  <c:v>1832</c:v>
                </c:pt>
                <c:pt idx="1435">
                  <c:v>1833</c:v>
                </c:pt>
                <c:pt idx="1436">
                  <c:v>1834</c:v>
                </c:pt>
                <c:pt idx="1437">
                  <c:v>1835</c:v>
                </c:pt>
                <c:pt idx="1438">
                  <c:v>1836</c:v>
                </c:pt>
                <c:pt idx="1439">
                  <c:v>1837</c:v>
                </c:pt>
                <c:pt idx="1440">
                  <c:v>1838</c:v>
                </c:pt>
                <c:pt idx="1441">
                  <c:v>1839</c:v>
                </c:pt>
                <c:pt idx="1442">
                  <c:v>1840</c:v>
                </c:pt>
                <c:pt idx="1443">
                  <c:v>1841</c:v>
                </c:pt>
                <c:pt idx="1444">
                  <c:v>1842</c:v>
                </c:pt>
                <c:pt idx="1445">
                  <c:v>1843</c:v>
                </c:pt>
                <c:pt idx="1446">
                  <c:v>1844</c:v>
                </c:pt>
                <c:pt idx="1447">
                  <c:v>1845</c:v>
                </c:pt>
                <c:pt idx="1448">
                  <c:v>1846</c:v>
                </c:pt>
                <c:pt idx="1449">
                  <c:v>1847</c:v>
                </c:pt>
                <c:pt idx="1450">
                  <c:v>1848</c:v>
                </c:pt>
                <c:pt idx="1451">
                  <c:v>1849</c:v>
                </c:pt>
                <c:pt idx="1452">
                  <c:v>1850</c:v>
                </c:pt>
                <c:pt idx="1453">
                  <c:v>1851</c:v>
                </c:pt>
                <c:pt idx="1454">
                  <c:v>1852</c:v>
                </c:pt>
                <c:pt idx="1455">
                  <c:v>1853</c:v>
                </c:pt>
                <c:pt idx="1456">
                  <c:v>1854</c:v>
                </c:pt>
                <c:pt idx="1457">
                  <c:v>1855</c:v>
                </c:pt>
                <c:pt idx="1458">
                  <c:v>1856</c:v>
                </c:pt>
                <c:pt idx="1459">
                  <c:v>1857</c:v>
                </c:pt>
                <c:pt idx="1460">
                  <c:v>1858</c:v>
                </c:pt>
                <c:pt idx="1461">
                  <c:v>1859</c:v>
                </c:pt>
                <c:pt idx="1462">
                  <c:v>1860</c:v>
                </c:pt>
                <c:pt idx="1463">
                  <c:v>1861</c:v>
                </c:pt>
                <c:pt idx="1464">
                  <c:v>1862</c:v>
                </c:pt>
                <c:pt idx="1465">
                  <c:v>1863</c:v>
                </c:pt>
                <c:pt idx="1466">
                  <c:v>1864</c:v>
                </c:pt>
                <c:pt idx="1467">
                  <c:v>1865</c:v>
                </c:pt>
                <c:pt idx="1468">
                  <c:v>1866</c:v>
                </c:pt>
                <c:pt idx="1469">
                  <c:v>1867</c:v>
                </c:pt>
                <c:pt idx="1470">
                  <c:v>1868</c:v>
                </c:pt>
                <c:pt idx="1471">
                  <c:v>1869</c:v>
                </c:pt>
                <c:pt idx="1472">
                  <c:v>1870</c:v>
                </c:pt>
                <c:pt idx="1473">
                  <c:v>1871</c:v>
                </c:pt>
                <c:pt idx="1474">
                  <c:v>1872</c:v>
                </c:pt>
                <c:pt idx="1475">
                  <c:v>1873</c:v>
                </c:pt>
                <c:pt idx="1476">
                  <c:v>1874</c:v>
                </c:pt>
                <c:pt idx="1477">
                  <c:v>1875</c:v>
                </c:pt>
                <c:pt idx="1478">
                  <c:v>1876</c:v>
                </c:pt>
                <c:pt idx="1479">
                  <c:v>1877</c:v>
                </c:pt>
                <c:pt idx="1480">
                  <c:v>1878</c:v>
                </c:pt>
                <c:pt idx="1481">
                  <c:v>1879</c:v>
                </c:pt>
                <c:pt idx="1482">
                  <c:v>1880</c:v>
                </c:pt>
                <c:pt idx="1483">
                  <c:v>1881</c:v>
                </c:pt>
                <c:pt idx="1484">
                  <c:v>1882</c:v>
                </c:pt>
                <c:pt idx="1485">
                  <c:v>1883</c:v>
                </c:pt>
                <c:pt idx="1486">
                  <c:v>1884</c:v>
                </c:pt>
                <c:pt idx="1487">
                  <c:v>1885</c:v>
                </c:pt>
                <c:pt idx="1488">
                  <c:v>1886</c:v>
                </c:pt>
                <c:pt idx="1489">
                  <c:v>1887</c:v>
                </c:pt>
                <c:pt idx="1490">
                  <c:v>1888</c:v>
                </c:pt>
                <c:pt idx="1491">
                  <c:v>1889</c:v>
                </c:pt>
                <c:pt idx="1492">
                  <c:v>1890</c:v>
                </c:pt>
                <c:pt idx="1493">
                  <c:v>1891</c:v>
                </c:pt>
                <c:pt idx="1494">
                  <c:v>1892</c:v>
                </c:pt>
                <c:pt idx="1495">
                  <c:v>1893</c:v>
                </c:pt>
                <c:pt idx="1496">
                  <c:v>1894</c:v>
                </c:pt>
                <c:pt idx="1497">
                  <c:v>1895</c:v>
                </c:pt>
                <c:pt idx="1498">
                  <c:v>1896</c:v>
                </c:pt>
                <c:pt idx="1499">
                  <c:v>1897</c:v>
                </c:pt>
                <c:pt idx="1500">
                  <c:v>1898</c:v>
                </c:pt>
                <c:pt idx="1501">
                  <c:v>1899</c:v>
                </c:pt>
                <c:pt idx="1502">
                  <c:v>1900</c:v>
                </c:pt>
                <c:pt idx="1503">
                  <c:v>1901</c:v>
                </c:pt>
                <c:pt idx="1504">
                  <c:v>1902</c:v>
                </c:pt>
                <c:pt idx="1505">
                  <c:v>1903</c:v>
                </c:pt>
                <c:pt idx="1506">
                  <c:v>1904</c:v>
                </c:pt>
                <c:pt idx="1507">
                  <c:v>1905</c:v>
                </c:pt>
                <c:pt idx="1508">
                  <c:v>1906</c:v>
                </c:pt>
                <c:pt idx="1509">
                  <c:v>1907</c:v>
                </c:pt>
                <c:pt idx="1510">
                  <c:v>1908</c:v>
                </c:pt>
                <c:pt idx="1511">
                  <c:v>1909</c:v>
                </c:pt>
                <c:pt idx="1512">
                  <c:v>1910</c:v>
                </c:pt>
                <c:pt idx="1513">
                  <c:v>1911</c:v>
                </c:pt>
                <c:pt idx="1514">
                  <c:v>1912</c:v>
                </c:pt>
                <c:pt idx="1515">
                  <c:v>1913</c:v>
                </c:pt>
                <c:pt idx="1516">
                  <c:v>1914</c:v>
                </c:pt>
                <c:pt idx="1517">
                  <c:v>1915</c:v>
                </c:pt>
                <c:pt idx="1518">
                  <c:v>1916</c:v>
                </c:pt>
                <c:pt idx="1519">
                  <c:v>1917</c:v>
                </c:pt>
                <c:pt idx="1520">
                  <c:v>1918</c:v>
                </c:pt>
                <c:pt idx="1521">
                  <c:v>1919</c:v>
                </c:pt>
                <c:pt idx="1522">
                  <c:v>1920</c:v>
                </c:pt>
                <c:pt idx="1523">
                  <c:v>1921</c:v>
                </c:pt>
                <c:pt idx="1524">
                  <c:v>1922</c:v>
                </c:pt>
                <c:pt idx="1525">
                  <c:v>1923</c:v>
                </c:pt>
                <c:pt idx="1526">
                  <c:v>1924</c:v>
                </c:pt>
                <c:pt idx="1527">
                  <c:v>1925</c:v>
                </c:pt>
                <c:pt idx="1528">
                  <c:v>1926</c:v>
                </c:pt>
                <c:pt idx="1529">
                  <c:v>1927</c:v>
                </c:pt>
                <c:pt idx="1530">
                  <c:v>1928</c:v>
                </c:pt>
                <c:pt idx="1531">
                  <c:v>1929</c:v>
                </c:pt>
                <c:pt idx="1532">
                  <c:v>1930</c:v>
                </c:pt>
                <c:pt idx="1533">
                  <c:v>1931</c:v>
                </c:pt>
                <c:pt idx="1534">
                  <c:v>1932</c:v>
                </c:pt>
                <c:pt idx="1535">
                  <c:v>1933</c:v>
                </c:pt>
                <c:pt idx="1536">
                  <c:v>1934</c:v>
                </c:pt>
                <c:pt idx="1537">
                  <c:v>1935</c:v>
                </c:pt>
                <c:pt idx="1538">
                  <c:v>1936</c:v>
                </c:pt>
                <c:pt idx="1539">
                  <c:v>1937</c:v>
                </c:pt>
                <c:pt idx="1540">
                  <c:v>1938</c:v>
                </c:pt>
                <c:pt idx="1541">
                  <c:v>1939</c:v>
                </c:pt>
                <c:pt idx="1542">
                  <c:v>1940</c:v>
                </c:pt>
                <c:pt idx="1543">
                  <c:v>1941</c:v>
                </c:pt>
                <c:pt idx="1544">
                  <c:v>1942</c:v>
                </c:pt>
                <c:pt idx="1545">
                  <c:v>1943</c:v>
                </c:pt>
                <c:pt idx="1546">
                  <c:v>1944</c:v>
                </c:pt>
                <c:pt idx="1547">
                  <c:v>1945</c:v>
                </c:pt>
                <c:pt idx="1548">
                  <c:v>1946</c:v>
                </c:pt>
                <c:pt idx="1549">
                  <c:v>1947</c:v>
                </c:pt>
                <c:pt idx="1550">
                  <c:v>1948</c:v>
                </c:pt>
                <c:pt idx="1551">
                  <c:v>1949</c:v>
                </c:pt>
                <c:pt idx="1552">
                  <c:v>1950</c:v>
                </c:pt>
                <c:pt idx="1553">
                  <c:v>1951</c:v>
                </c:pt>
                <c:pt idx="1554">
                  <c:v>1952</c:v>
                </c:pt>
                <c:pt idx="1555">
                  <c:v>1953</c:v>
                </c:pt>
                <c:pt idx="1556">
                  <c:v>1954</c:v>
                </c:pt>
                <c:pt idx="1557">
                  <c:v>1955</c:v>
                </c:pt>
                <c:pt idx="1558">
                  <c:v>1956</c:v>
                </c:pt>
                <c:pt idx="1559">
                  <c:v>1957</c:v>
                </c:pt>
                <c:pt idx="1560">
                  <c:v>1958</c:v>
                </c:pt>
                <c:pt idx="1561">
                  <c:v>1959</c:v>
                </c:pt>
                <c:pt idx="1562">
                  <c:v>1960</c:v>
                </c:pt>
                <c:pt idx="1563">
                  <c:v>1961</c:v>
                </c:pt>
                <c:pt idx="1564">
                  <c:v>1962</c:v>
                </c:pt>
                <c:pt idx="1565">
                  <c:v>1963</c:v>
                </c:pt>
                <c:pt idx="1566">
                  <c:v>1964</c:v>
                </c:pt>
                <c:pt idx="1567">
                  <c:v>1965</c:v>
                </c:pt>
                <c:pt idx="1568">
                  <c:v>1966</c:v>
                </c:pt>
                <c:pt idx="1569">
                  <c:v>1967</c:v>
                </c:pt>
                <c:pt idx="1570">
                  <c:v>1968</c:v>
                </c:pt>
                <c:pt idx="1571">
                  <c:v>1969</c:v>
                </c:pt>
                <c:pt idx="1572">
                  <c:v>1970</c:v>
                </c:pt>
                <c:pt idx="1573">
                  <c:v>1971</c:v>
                </c:pt>
                <c:pt idx="1574">
                  <c:v>1972</c:v>
                </c:pt>
                <c:pt idx="1575">
                  <c:v>1973</c:v>
                </c:pt>
                <c:pt idx="1576">
                  <c:v>1974</c:v>
                </c:pt>
                <c:pt idx="1577">
                  <c:v>1975</c:v>
                </c:pt>
                <c:pt idx="1578">
                  <c:v>1976</c:v>
                </c:pt>
                <c:pt idx="1579">
                  <c:v>1977</c:v>
                </c:pt>
                <c:pt idx="1580">
                  <c:v>1978</c:v>
                </c:pt>
                <c:pt idx="1581">
                  <c:v>1979</c:v>
                </c:pt>
                <c:pt idx="1582">
                  <c:v>1980</c:v>
                </c:pt>
                <c:pt idx="1583">
                  <c:v>1981</c:v>
                </c:pt>
                <c:pt idx="1584">
                  <c:v>1982</c:v>
                </c:pt>
                <c:pt idx="1585">
                  <c:v>1983</c:v>
                </c:pt>
                <c:pt idx="1586">
                  <c:v>1984</c:v>
                </c:pt>
                <c:pt idx="1587">
                  <c:v>1985</c:v>
                </c:pt>
                <c:pt idx="1588">
                  <c:v>1986</c:v>
                </c:pt>
                <c:pt idx="1589">
                  <c:v>1987</c:v>
                </c:pt>
                <c:pt idx="1590">
                  <c:v>1988</c:v>
                </c:pt>
                <c:pt idx="1591">
                  <c:v>1989</c:v>
                </c:pt>
                <c:pt idx="1592">
                  <c:v>1990</c:v>
                </c:pt>
                <c:pt idx="1593">
                  <c:v>1991</c:v>
                </c:pt>
                <c:pt idx="1594">
                  <c:v>1992</c:v>
                </c:pt>
                <c:pt idx="1595">
                  <c:v>1993</c:v>
                </c:pt>
                <c:pt idx="1596">
                  <c:v>1994</c:v>
                </c:pt>
                <c:pt idx="1597">
                  <c:v>1995</c:v>
                </c:pt>
                <c:pt idx="1598">
                  <c:v>1996</c:v>
                </c:pt>
                <c:pt idx="1599">
                  <c:v>1997</c:v>
                </c:pt>
                <c:pt idx="1600">
                  <c:v>1998</c:v>
                </c:pt>
                <c:pt idx="1601">
                  <c:v>1999</c:v>
                </c:pt>
                <c:pt idx="1602">
                  <c:v>2000</c:v>
                </c:pt>
                <c:pt idx="1603">
                  <c:v>2001</c:v>
                </c:pt>
                <c:pt idx="1604">
                  <c:v>2002</c:v>
                </c:pt>
                <c:pt idx="1605">
                  <c:v>2003</c:v>
                </c:pt>
                <c:pt idx="1606">
                  <c:v>2004</c:v>
                </c:pt>
                <c:pt idx="1607">
                  <c:v>2005</c:v>
                </c:pt>
                <c:pt idx="1608">
                  <c:v>2006</c:v>
                </c:pt>
                <c:pt idx="1609">
                  <c:v>2007</c:v>
                </c:pt>
                <c:pt idx="1610">
                  <c:v>2008</c:v>
                </c:pt>
                <c:pt idx="1611">
                  <c:v>2009</c:v>
                </c:pt>
                <c:pt idx="1612">
                  <c:v>2010</c:v>
                </c:pt>
                <c:pt idx="1613">
                  <c:v>2011</c:v>
                </c:pt>
                <c:pt idx="1614">
                  <c:v>2012</c:v>
                </c:pt>
                <c:pt idx="1615">
                  <c:v>2013</c:v>
                </c:pt>
                <c:pt idx="1616">
                  <c:v>2014</c:v>
                </c:pt>
                <c:pt idx="1617">
                  <c:v>2015</c:v>
                </c:pt>
                <c:pt idx="1618">
                  <c:v>2016</c:v>
                </c:pt>
                <c:pt idx="1619">
                  <c:v>2017</c:v>
                </c:pt>
                <c:pt idx="1620">
                  <c:v>2018</c:v>
                </c:pt>
                <c:pt idx="1621">
                  <c:v>2019</c:v>
                </c:pt>
                <c:pt idx="1622">
                  <c:v>2020</c:v>
                </c:pt>
                <c:pt idx="1623">
                  <c:v>2021</c:v>
                </c:pt>
                <c:pt idx="1624">
                  <c:v>2022</c:v>
                </c:pt>
                <c:pt idx="1625">
                  <c:v>2023</c:v>
                </c:pt>
                <c:pt idx="1626">
                  <c:v>2024</c:v>
                </c:pt>
                <c:pt idx="1627">
                  <c:v>2025</c:v>
                </c:pt>
                <c:pt idx="1628">
                  <c:v>2026</c:v>
                </c:pt>
                <c:pt idx="1629">
                  <c:v>2027</c:v>
                </c:pt>
                <c:pt idx="1630">
                  <c:v>2028</c:v>
                </c:pt>
                <c:pt idx="1631">
                  <c:v>2029</c:v>
                </c:pt>
                <c:pt idx="1632">
                  <c:v>2030</c:v>
                </c:pt>
                <c:pt idx="1633">
                  <c:v>2031</c:v>
                </c:pt>
                <c:pt idx="1634">
                  <c:v>2032</c:v>
                </c:pt>
                <c:pt idx="1635">
                  <c:v>2033</c:v>
                </c:pt>
                <c:pt idx="1636">
                  <c:v>2034</c:v>
                </c:pt>
                <c:pt idx="1637">
                  <c:v>2035</c:v>
                </c:pt>
                <c:pt idx="1638">
                  <c:v>2036</c:v>
                </c:pt>
                <c:pt idx="1639">
                  <c:v>2037</c:v>
                </c:pt>
                <c:pt idx="1640">
                  <c:v>2038</c:v>
                </c:pt>
                <c:pt idx="1641">
                  <c:v>2039</c:v>
                </c:pt>
                <c:pt idx="1642">
                  <c:v>2040</c:v>
                </c:pt>
                <c:pt idx="1643">
                  <c:v>2041</c:v>
                </c:pt>
                <c:pt idx="1644">
                  <c:v>2042</c:v>
                </c:pt>
                <c:pt idx="1645">
                  <c:v>2043</c:v>
                </c:pt>
                <c:pt idx="1646">
                  <c:v>2044</c:v>
                </c:pt>
                <c:pt idx="1647">
                  <c:v>2045</c:v>
                </c:pt>
                <c:pt idx="1648">
                  <c:v>2046</c:v>
                </c:pt>
                <c:pt idx="1649">
                  <c:v>2047</c:v>
                </c:pt>
                <c:pt idx="1650">
                  <c:v>2048</c:v>
                </c:pt>
                <c:pt idx="1651">
                  <c:v>2049</c:v>
                </c:pt>
                <c:pt idx="1652">
                  <c:v>2050</c:v>
                </c:pt>
                <c:pt idx="1653">
                  <c:v>2051</c:v>
                </c:pt>
                <c:pt idx="1654">
                  <c:v>2052</c:v>
                </c:pt>
                <c:pt idx="1655">
                  <c:v>2053</c:v>
                </c:pt>
                <c:pt idx="1656">
                  <c:v>2054</c:v>
                </c:pt>
                <c:pt idx="1657">
                  <c:v>2055</c:v>
                </c:pt>
                <c:pt idx="1658">
                  <c:v>2056</c:v>
                </c:pt>
                <c:pt idx="1659">
                  <c:v>2057</c:v>
                </c:pt>
                <c:pt idx="1660">
                  <c:v>2058</c:v>
                </c:pt>
                <c:pt idx="1661">
                  <c:v>2059</c:v>
                </c:pt>
                <c:pt idx="1662">
                  <c:v>2060</c:v>
                </c:pt>
                <c:pt idx="1663">
                  <c:v>2061</c:v>
                </c:pt>
                <c:pt idx="1664">
                  <c:v>2062</c:v>
                </c:pt>
                <c:pt idx="1665">
                  <c:v>2063</c:v>
                </c:pt>
                <c:pt idx="1666">
                  <c:v>2064</c:v>
                </c:pt>
                <c:pt idx="1667">
                  <c:v>2065</c:v>
                </c:pt>
                <c:pt idx="1668">
                  <c:v>2066</c:v>
                </c:pt>
                <c:pt idx="1669">
                  <c:v>2067</c:v>
                </c:pt>
                <c:pt idx="1670">
                  <c:v>2068</c:v>
                </c:pt>
                <c:pt idx="1671">
                  <c:v>2069</c:v>
                </c:pt>
                <c:pt idx="1672">
                  <c:v>2070</c:v>
                </c:pt>
                <c:pt idx="1673">
                  <c:v>2071</c:v>
                </c:pt>
                <c:pt idx="1674">
                  <c:v>2072</c:v>
                </c:pt>
                <c:pt idx="1675">
                  <c:v>2073</c:v>
                </c:pt>
                <c:pt idx="1676">
                  <c:v>2074</c:v>
                </c:pt>
                <c:pt idx="1677">
                  <c:v>2075</c:v>
                </c:pt>
                <c:pt idx="1678">
                  <c:v>2076</c:v>
                </c:pt>
                <c:pt idx="1679">
                  <c:v>2077</c:v>
                </c:pt>
                <c:pt idx="1680">
                  <c:v>2078</c:v>
                </c:pt>
                <c:pt idx="1681">
                  <c:v>2079</c:v>
                </c:pt>
                <c:pt idx="1682">
                  <c:v>2080</c:v>
                </c:pt>
                <c:pt idx="1683">
                  <c:v>2081</c:v>
                </c:pt>
                <c:pt idx="1684">
                  <c:v>2082</c:v>
                </c:pt>
                <c:pt idx="1685">
                  <c:v>2083</c:v>
                </c:pt>
                <c:pt idx="1686">
                  <c:v>2084</c:v>
                </c:pt>
                <c:pt idx="1687">
                  <c:v>2085</c:v>
                </c:pt>
                <c:pt idx="1688">
                  <c:v>2086</c:v>
                </c:pt>
                <c:pt idx="1689">
                  <c:v>2087</c:v>
                </c:pt>
                <c:pt idx="1690">
                  <c:v>2088</c:v>
                </c:pt>
                <c:pt idx="1691">
                  <c:v>2089</c:v>
                </c:pt>
                <c:pt idx="1692">
                  <c:v>2090</c:v>
                </c:pt>
                <c:pt idx="1693">
                  <c:v>2091</c:v>
                </c:pt>
                <c:pt idx="1694">
                  <c:v>2092</c:v>
                </c:pt>
                <c:pt idx="1695">
                  <c:v>2093</c:v>
                </c:pt>
                <c:pt idx="1696">
                  <c:v>2094</c:v>
                </c:pt>
                <c:pt idx="1697">
                  <c:v>2095</c:v>
                </c:pt>
                <c:pt idx="1698">
                  <c:v>2096</c:v>
                </c:pt>
                <c:pt idx="1699">
                  <c:v>2097</c:v>
                </c:pt>
                <c:pt idx="1700">
                  <c:v>2098</c:v>
                </c:pt>
                <c:pt idx="1701">
                  <c:v>2099</c:v>
                </c:pt>
                <c:pt idx="1702">
                  <c:v>2100</c:v>
                </c:pt>
                <c:pt idx="1703">
                  <c:v>2101</c:v>
                </c:pt>
                <c:pt idx="1704">
                  <c:v>2102</c:v>
                </c:pt>
                <c:pt idx="1705">
                  <c:v>2103</c:v>
                </c:pt>
                <c:pt idx="1706">
                  <c:v>2104</c:v>
                </c:pt>
                <c:pt idx="1707">
                  <c:v>2105</c:v>
                </c:pt>
                <c:pt idx="1708">
                  <c:v>2106</c:v>
                </c:pt>
                <c:pt idx="1709">
                  <c:v>2107</c:v>
                </c:pt>
                <c:pt idx="1710">
                  <c:v>2108</c:v>
                </c:pt>
                <c:pt idx="1711">
                  <c:v>2109</c:v>
                </c:pt>
                <c:pt idx="1712">
                  <c:v>2110</c:v>
                </c:pt>
                <c:pt idx="1713">
                  <c:v>2111</c:v>
                </c:pt>
                <c:pt idx="1714">
                  <c:v>2112</c:v>
                </c:pt>
                <c:pt idx="1715">
                  <c:v>2113</c:v>
                </c:pt>
                <c:pt idx="1716">
                  <c:v>2114</c:v>
                </c:pt>
                <c:pt idx="1717">
                  <c:v>2115</c:v>
                </c:pt>
                <c:pt idx="1718">
                  <c:v>2116</c:v>
                </c:pt>
                <c:pt idx="1719">
                  <c:v>2117</c:v>
                </c:pt>
                <c:pt idx="1720">
                  <c:v>2118</c:v>
                </c:pt>
                <c:pt idx="1721">
                  <c:v>2119</c:v>
                </c:pt>
                <c:pt idx="1722">
                  <c:v>2120</c:v>
                </c:pt>
                <c:pt idx="1723">
                  <c:v>2121</c:v>
                </c:pt>
                <c:pt idx="1724">
                  <c:v>2122</c:v>
                </c:pt>
                <c:pt idx="1725">
                  <c:v>2123</c:v>
                </c:pt>
                <c:pt idx="1726">
                  <c:v>2124</c:v>
                </c:pt>
                <c:pt idx="1727">
                  <c:v>2125</c:v>
                </c:pt>
                <c:pt idx="1728">
                  <c:v>2126</c:v>
                </c:pt>
                <c:pt idx="1729">
                  <c:v>2127</c:v>
                </c:pt>
                <c:pt idx="1730">
                  <c:v>2128</c:v>
                </c:pt>
                <c:pt idx="1731">
                  <c:v>2129</c:v>
                </c:pt>
                <c:pt idx="1732">
                  <c:v>2130</c:v>
                </c:pt>
                <c:pt idx="1733">
                  <c:v>2131</c:v>
                </c:pt>
                <c:pt idx="1734">
                  <c:v>2132</c:v>
                </c:pt>
                <c:pt idx="1735">
                  <c:v>2133</c:v>
                </c:pt>
                <c:pt idx="1736">
                  <c:v>2134</c:v>
                </c:pt>
                <c:pt idx="1737">
                  <c:v>2135</c:v>
                </c:pt>
                <c:pt idx="1738">
                  <c:v>2136</c:v>
                </c:pt>
                <c:pt idx="1739">
                  <c:v>2137</c:v>
                </c:pt>
                <c:pt idx="1740">
                  <c:v>2138</c:v>
                </c:pt>
                <c:pt idx="1741">
                  <c:v>2139</c:v>
                </c:pt>
                <c:pt idx="1742">
                  <c:v>2140</c:v>
                </c:pt>
                <c:pt idx="1743">
                  <c:v>2141</c:v>
                </c:pt>
                <c:pt idx="1744">
                  <c:v>2142</c:v>
                </c:pt>
                <c:pt idx="1745">
                  <c:v>2143</c:v>
                </c:pt>
                <c:pt idx="1746">
                  <c:v>2144</c:v>
                </c:pt>
                <c:pt idx="1747">
                  <c:v>2145</c:v>
                </c:pt>
                <c:pt idx="1748">
                  <c:v>2146</c:v>
                </c:pt>
                <c:pt idx="1749">
                  <c:v>2147</c:v>
                </c:pt>
                <c:pt idx="1750">
                  <c:v>2148</c:v>
                </c:pt>
                <c:pt idx="1751">
                  <c:v>2149</c:v>
                </c:pt>
                <c:pt idx="1752">
                  <c:v>2150</c:v>
                </c:pt>
                <c:pt idx="1753">
                  <c:v>2151</c:v>
                </c:pt>
                <c:pt idx="1754">
                  <c:v>2152</c:v>
                </c:pt>
                <c:pt idx="1755">
                  <c:v>2153</c:v>
                </c:pt>
                <c:pt idx="1756">
                  <c:v>2154</c:v>
                </c:pt>
                <c:pt idx="1757">
                  <c:v>2155</c:v>
                </c:pt>
                <c:pt idx="1758">
                  <c:v>2156</c:v>
                </c:pt>
                <c:pt idx="1759">
                  <c:v>2157</c:v>
                </c:pt>
                <c:pt idx="1760">
                  <c:v>2158</c:v>
                </c:pt>
                <c:pt idx="1761">
                  <c:v>2159</c:v>
                </c:pt>
                <c:pt idx="1762">
                  <c:v>2160</c:v>
                </c:pt>
                <c:pt idx="1763">
                  <c:v>2161</c:v>
                </c:pt>
                <c:pt idx="1764">
                  <c:v>2162</c:v>
                </c:pt>
                <c:pt idx="1765">
                  <c:v>2163</c:v>
                </c:pt>
                <c:pt idx="1766">
                  <c:v>2164</c:v>
                </c:pt>
                <c:pt idx="1767">
                  <c:v>2165</c:v>
                </c:pt>
                <c:pt idx="1768">
                  <c:v>2166</c:v>
                </c:pt>
                <c:pt idx="1769">
                  <c:v>2167</c:v>
                </c:pt>
                <c:pt idx="1770">
                  <c:v>2168</c:v>
                </c:pt>
                <c:pt idx="1771">
                  <c:v>2169</c:v>
                </c:pt>
                <c:pt idx="1772">
                  <c:v>2170</c:v>
                </c:pt>
                <c:pt idx="1773">
                  <c:v>2171</c:v>
                </c:pt>
                <c:pt idx="1774">
                  <c:v>2172</c:v>
                </c:pt>
                <c:pt idx="1775">
                  <c:v>2173</c:v>
                </c:pt>
                <c:pt idx="1776">
                  <c:v>2174</c:v>
                </c:pt>
                <c:pt idx="1777">
                  <c:v>2175</c:v>
                </c:pt>
                <c:pt idx="1778">
                  <c:v>2176</c:v>
                </c:pt>
                <c:pt idx="1779">
                  <c:v>2177</c:v>
                </c:pt>
                <c:pt idx="1780">
                  <c:v>2178</c:v>
                </c:pt>
                <c:pt idx="1781">
                  <c:v>2179</c:v>
                </c:pt>
                <c:pt idx="1782">
                  <c:v>2180</c:v>
                </c:pt>
                <c:pt idx="1783">
                  <c:v>2181</c:v>
                </c:pt>
                <c:pt idx="1784">
                  <c:v>2182</c:v>
                </c:pt>
                <c:pt idx="1785">
                  <c:v>2183</c:v>
                </c:pt>
                <c:pt idx="1786">
                  <c:v>2184</c:v>
                </c:pt>
                <c:pt idx="1787">
                  <c:v>2185</c:v>
                </c:pt>
                <c:pt idx="1788">
                  <c:v>2186</c:v>
                </c:pt>
                <c:pt idx="1789">
                  <c:v>2187</c:v>
                </c:pt>
                <c:pt idx="1790">
                  <c:v>2188</c:v>
                </c:pt>
                <c:pt idx="1791">
                  <c:v>2189</c:v>
                </c:pt>
                <c:pt idx="1792">
                  <c:v>2190</c:v>
                </c:pt>
                <c:pt idx="1793">
                  <c:v>2191</c:v>
                </c:pt>
                <c:pt idx="1794">
                  <c:v>2192</c:v>
                </c:pt>
                <c:pt idx="1795">
                  <c:v>2193</c:v>
                </c:pt>
                <c:pt idx="1796">
                  <c:v>2194</c:v>
                </c:pt>
                <c:pt idx="1797">
                  <c:v>2195</c:v>
                </c:pt>
                <c:pt idx="1798">
                  <c:v>2196</c:v>
                </c:pt>
                <c:pt idx="1799">
                  <c:v>2197</c:v>
                </c:pt>
                <c:pt idx="1800">
                  <c:v>2198</c:v>
                </c:pt>
                <c:pt idx="1801">
                  <c:v>2199</c:v>
                </c:pt>
                <c:pt idx="1802">
                  <c:v>2200</c:v>
                </c:pt>
                <c:pt idx="1803">
                  <c:v>2201</c:v>
                </c:pt>
                <c:pt idx="1804">
                  <c:v>2202</c:v>
                </c:pt>
                <c:pt idx="1805">
                  <c:v>2203</c:v>
                </c:pt>
                <c:pt idx="1806">
                  <c:v>2204</c:v>
                </c:pt>
                <c:pt idx="1807">
                  <c:v>2205</c:v>
                </c:pt>
                <c:pt idx="1808">
                  <c:v>2206</c:v>
                </c:pt>
                <c:pt idx="1809">
                  <c:v>2207</c:v>
                </c:pt>
                <c:pt idx="1810">
                  <c:v>2208</c:v>
                </c:pt>
                <c:pt idx="1811">
                  <c:v>2209</c:v>
                </c:pt>
                <c:pt idx="1812">
                  <c:v>2210</c:v>
                </c:pt>
                <c:pt idx="1813">
                  <c:v>2211</c:v>
                </c:pt>
                <c:pt idx="1814">
                  <c:v>2212</c:v>
                </c:pt>
                <c:pt idx="1815">
                  <c:v>2213</c:v>
                </c:pt>
                <c:pt idx="1816">
                  <c:v>2214</c:v>
                </c:pt>
                <c:pt idx="1817">
                  <c:v>2215</c:v>
                </c:pt>
                <c:pt idx="1818">
                  <c:v>2216</c:v>
                </c:pt>
                <c:pt idx="1819">
                  <c:v>2217</c:v>
                </c:pt>
                <c:pt idx="1820">
                  <c:v>2218</c:v>
                </c:pt>
                <c:pt idx="1821">
                  <c:v>2219</c:v>
                </c:pt>
                <c:pt idx="1822">
                  <c:v>2220</c:v>
                </c:pt>
                <c:pt idx="1823">
                  <c:v>2221</c:v>
                </c:pt>
                <c:pt idx="1824">
                  <c:v>2222</c:v>
                </c:pt>
                <c:pt idx="1825">
                  <c:v>2223</c:v>
                </c:pt>
                <c:pt idx="1826">
                  <c:v>2224</c:v>
                </c:pt>
                <c:pt idx="1827">
                  <c:v>2225</c:v>
                </c:pt>
                <c:pt idx="1828">
                  <c:v>2226</c:v>
                </c:pt>
                <c:pt idx="1829">
                  <c:v>2227</c:v>
                </c:pt>
                <c:pt idx="1830">
                  <c:v>2228</c:v>
                </c:pt>
                <c:pt idx="1831">
                  <c:v>2229</c:v>
                </c:pt>
                <c:pt idx="1832">
                  <c:v>2230</c:v>
                </c:pt>
                <c:pt idx="1833">
                  <c:v>2231</c:v>
                </c:pt>
                <c:pt idx="1834">
                  <c:v>2232</c:v>
                </c:pt>
                <c:pt idx="1835">
                  <c:v>2233</c:v>
                </c:pt>
                <c:pt idx="1836">
                  <c:v>2234</c:v>
                </c:pt>
                <c:pt idx="1837">
                  <c:v>2235</c:v>
                </c:pt>
                <c:pt idx="1838">
                  <c:v>2236</c:v>
                </c:pt>
                <c:pt idx="1839">
                  <c:v>2237</c:v>
                </c:pt>
                <c:pt idx="1840">
                  <c:v>2238</c:v>
                </c:pt>
                <c:pt idx="1841">
                  <c:v>2239</c:v>
                </c:pt>
                <c:pt idx="1842">
                  <c:v>2240</c:v>
                </c:pt>
                <c:pt idx="1843">
                  <c:v>2241</c:v>
                </c:pt>
                <c:pt idx="1844">
                  <c:v>2242</c:v>
                </c:pt>
                <c:pt idx="1845">
                  <c:v>2243</c:v>
                </c:pt>
                <c:pt idx="1846">
                  <c:v>2244</c:v>
                </c:pt>
                <c:pt idx="1847">
                  <c:v>2245</c:v>
                </c:pt>
                <c:pt idx="1848">
                  <c:v>2246</c:v>
                </c:pt>
                <c:pt idx="1849">
                  <c:v>2247</c:v>
                </c:pt>
                <c:pt idx="1850">
                  <c:v>2248</c:v>
                </c:pt>
                <c:pt idx="1851">
                  <c:v>2249</c:v>
                </c:pt>
                <c:pt idx="1852">
                  <c:v>2250</c:v>
                </c:pt>
                <c:pt idx="1853">
                  <c:v>2251</c:v>
                </c:pt>
                <c:pt idx="1854">
                  <c:v>2252</c:v>
                </c:pt>
                <c:pt idx="1855">
                  <c:v>2253</c:v>
                </c:pt>
                <c:pt idx="1856">
                  <c:v>2254</c:v>
                </c:pt>
                <c:pt idx="1857">
                  <c:v>2255</c:v>
                </c:pt>
                <c:pt idx="1858">
                  <c:v>2256</c:v>
                </c:pt>
                <c:pt idx="1859">
                  <c:v>2257</c:v>
                </c:pt>
                <c:pt idx="1860">
                  <c:v>2258</c:v>
                </c:pt>
                <c:pt idx="1861">
                  <c:v>2259</c:v>
                </c:pt>
                <c:pt idx="1862">
                  <c:v>2260</c:v>
                </c:pt>
                <c:pt idx="1863">
                  <c:v>2261</c:v>
                </c:pt>
                <c:pt idx="1864">
                  <c:v>2262</c:v>
                </c:pt>
                <c:pt idx="1865">
                  <c:v>2263</c:v>
                </c:pt>
                <c:pt idx="1866">
                  <c:v>2264</c:v>
                </c:pt>
                <c:pt idx="1867">
                  <c:v>2265</c:v>
                </c:pt>
                <c:pt idx="1868">
                  <c:v>2266</c:v>
                </c:pt>
                <c:pt idx="1869">
                  <c:v>2267</c:v>
                </c:pt>
                <c:pt idx="1870">
                  <c:v>2268</c:v>
                </c:pt>
                <c:pt idx="1871">
                  <c:v>2269</c:v>
                </c:pt>
                <c:pt idx="1872">
                  <c:v>2270</c:v>
                </c:pt>
                <c:pt idx="1873">
                  <c:v>2271</c:v>
                </c:pt>
                <c:pt idx="1874">
                  <c:v>2272</c:v>
                </c:pt>
                <c:pt idx="1875">
                  <c:v>2273</c:v>
                </c:pt>
                <c:pt idx="1876">
                  <c:v>2274</c:v>
                </c:pt>
                <c:pt idx="1877">
                  <c:v>2275</c:v>
                </c:pt>
                <c:pt idx="1878">
                  <c:v>2276</c:v>
                </c:pt>
                <c:pt idx="1879">
                  <c:v>2277</c:v>
                </c:pt>
                <c:pt idx="1880">
                  <c:v>2278</c:v>
                </c:pt>
                <c:pt idx="1881">
                  <c:v>2279</c:v>
                </c:pt>
                <c:pt idx="1882">
                  <c:v>2280</c:v>
                </c:pt>
                <c:pt idx="1883">
                  <c:v>2281</c:v>
                </c:pt>
                <c:pt idx="1884">
                  <c:v>2282</c:v>
                </c:pt>
                <c:pt idx="1885">
                  <c:v>2283</c:v>
                </c:pt>
                <c:pt idx="1886">
                  <c:v>2284</c:v>
                </c:pt>
                <c:pt idx="1887">
                  <c:v>2285</c:v>
                </c:pt>
                <c:pt idx="1888">
                  <c:v>2286</c:v>
                </c:pt>
                <c:pt idx="1889">
                  <c:v>2287</c:v>
                </c:pt>
                <c:pt idx="1890">
                  <c:v>2288</c:v>
                </c:pt>
                <c:pt idx="1891">
                  <c:v>2289</c:v>
                </c:pt>
                <c:pt idx="1892">
                  <c:v>2290</c:v>
                </c:pt>
                <c:pt idx="1893">
                  <c:v>2291</c:v>
                </c:pt>
                <c:pt idx="1894">
                  <c:v>2292</c:v>
                </c:pt>
                <c:pt idx="1895">
                  <c:v>2293</c:v>
                </c:pt>
                <c:pt idx="1896">
                  <c:v>2294</c:v>
                </c:pt>
                <c:pt idx="1897">
                  <c:v>2295</c:v>
                </c:pt>
                <c:pt idx="1898">
                  <c:v>2296</c:v>
                </c:pt>
                <c:pt idx="1899">
                  <c:v>2297</c:v>
                </c:pt>
                <c:pt idx="1900">
                  <c:v>2298</c:v>
                </c:pt>
                <c:pt idx="1901">
                  <c:v>2299</c:v>
                </c:pt>
                <c:pt idx="1902">
                  <c:v>2300</c:v>
                </c:pt>
                <c:pt idx="1903">
                  <c:v>2301</c:v>
                </c:pt>
                <c:pt idx="1904">
                  <c:v>2302</c:v>
                </c:pt>
                <c:pt idx="1905">
                  <c:v>2303</c:v>
                </c:pt>
                <c:pt idx="1906">
                  <c:v>2304</c:v>
                </c:pt>
                <c:pt idx="1907">
                  <c:v>2305</c:v>
                </c:pt>
                <c:pt idx="1908">
                  <c:v>2306</c:v>
                </c:pt>
                <c:pt idx="1909">
                  <c:v>2307</c:v>
                </c:pt>
                <c:pt idx="1910">
                  <c:v>2308</c:v>
                </c:pt>
                <c:pt idx="1911">
                  <c:v>2309</c:v>
                </c:pt>
                <c:pt idx="1912">
                  <c:v>2310</c:v>
                </c:pt>
                <c:pt idx="1913">
                  <c:v>2311</c:v>
                </c:pt>
                <c:pt idx="1914">
                  <c:v>2312</c:v>
                </c:pt>
                <c:pt idx="1915">
                  <c:v>2313</c:v>
                </c:pt>
                <c:pt idx="1916">
                  <c:v>2314</c:v>
                </c:pt>
                <c:pt idx="1917">
                  <c:v>2315</c:v>
                </c:pt>
                <c:pt idx="1918">
                  <c:v>2316</c:v>
                </c:pt>
                <c:pt idx="1919">
                  <c:v>2317</c:v>
                </c:pt>
                <c:pt idx="1920">
                  <c:v>2318</c:v>
                </c:pt>
                <c:pt idx="1921">
                  <c:v>2319</c:v>
                </c:pt>
                <c:pt idx="1922">
                  <c:v>2320</c:v>
                </c:pt>
                <c:pt idx="1923">
                  <c:v>2321</c:v>
                </c:pt>
                <c:pt idx="1924">
                  <c:v>2322</c:v>
                </c:pt>
                <c:pt idx="1925">
                  <c:v>2323</c:v>
                </c:pt>
                <c:pt idx="1926">
                  <c:v>2324</c:v>
                </c:pt>
                <c:pt idx="1927">
                  <c:v>2325</c:v>
                </c:pt>
                <c:pt idx="1928">
                  <c:v>2326</c:v>
                </c:pt>
                <c:pt idx="1929">
                  <c:v>2327</c:v>
                </c:pt>
                <c:pt idx="1930">
                  <c:v>2328</c:v>
                </c:pt>
                <c:pt idx="1931">
                  <c:v>2329</c:v>
                </c:pt>
                <c:pt idx="1932">
                  <c:v>2330</c:v>
                </c:pt>
                <c:pt idx="1933">
                  <c:v>2331</c:v>
                </c:pt>
                <c:pt idx="1934">
                  <c:v>2332</c:v>
                </c:pt>
                <c:pt idx="1935">
                  <c:v>2333</c:v>
                </c:pt>
                <c:pt idx="1936">
                  <c:v>2334</c:v>
                </c:pt>
                <c:pt idx="1937">
                  <c:v>2335</c:v>
                </c:pt>
                <c:pt idx="1938">
                  <c:v>2336</c:v>
                </c:pt>
                <c:pt idx="1939">
                  <c:v>2337</c:v>
                </c:pt>
                <c:pt idx="1940">
                  <c:v>2338</c:v>
                </c:pt>
                <c:pt idx="1941">
                  <c:v>2339</c:v>
                </c:pt>
                <c:pt idx="1942">
                  <c:v>2340</c:v>
                </c:pt>
                <c:pt idx="1943">
                  <c:v>2341</c:v>
                </c:pt>
                <c:pt idx="1944">
                  <c:v>2342</c:v>
                </c:pt>
                <c:pt idx="1945">
                  <c:v>2343</c:v>
                </c:pt>
                <c:pt idx="1946">
                  <c:v>2344</c:v>
                </c:pt>
                <c:pt idx="1947">
                  <c:v>2345</c:v>
                </c:pt>
                <c:pt idx="1948">
                  <c:v>2346</c:v>
                </c:pt>
                <c:pt idx="1949">
                  <c:v>2347</c:v>
                </c:pt>
                <c:pt idx="1950">
                  <c:v>2348</c:v>
                </c:pt>
                <c:pt idx="1951">
                  <c:v>2349</c:v>
                </c:pt>
                <c:pt idx="1952">
                  <c:v>2350</c:v>
                </c:pt>
                <c:pt idx="1953">
                  <c:v>2351</c:v>
                </c:pt>
                <c:pt idx="1954">
                  <c:v>2352</c:v>
                </c:pt>
                <c:pt idx="1955">
                  <c:v>2353</c:v>
                </c:pt>
                <c:pt idx="1956">
                  <c:v>2354</c:v>
                </c:pt>
                <c:pt idx="1957">
                  <c:v>2355</c:v>
                </c:pt>
                <c:pt idx="1958">
                  <c:v>2356</c:v>
                </c:pt>
                <c:pt idx="1959">
                  <c:v>2357</c:v>
                </c:pt>
                <c:pt idx="1960">
                  <c:v>2358</c:v>
                </c:pt>
                <c:pt idx="1961">
                  <c:v>2359</c:v>
                </c:pt>
                <c:pt idx="1962">
                  <c:v>2360</c:v>
                </c:pt>
                <c:pt idx="1963">
                  <c:v>2361</c:v>
                </c:pt>
                <c:pt idx="1964">
                  <c:v>2362</c:v>
                </c:pt>
                <c:pt idx="1965">
                  <c:v>2363</c:v>
                </c:pt>
                <c:pt idx="1966">
                  <c:v>2364</c:v>
                </c:pt>
                <c:pt idx="1967">
                  <c:v>2365</c:v>
                </c:pt>
                <c:pt idx="1968">
                  <c:v>2366</c:v>
                </c:pt>
                <c:pt idx="1969">
                  <c:v>2367</c:v>
                </c:pt>
                <c:pt idx="1970">
                  <c:v>2368</c:v>
                </c:pt>
                <c:pt idx="1971">
                  <c:v>2369</c:v>
                </c:pt>
                <c:pt idx="1972">
                  <c:v>2370</c:v>
                </c:pt>
                <c:pt idx="1973">
                  <c:v>2371</c:v>
                </c:pt>
                <c:pt idx="1974">
                  <c:v>2372</c:v>
                </c:pt>
                <c:pt idx="1975">
                  <c:v>2373</c:v>
                </c:pt>
                <c:pt idx="1976">
                  <c:v>2374</c:v>
                </c:pt>
                <c:pt idx="1977">
                  <c:v>2375</c:v>
                </c:pt>
                <c:pt idx="1978">
                  <c:v>2376</c:v>
                </c:pt>
                <c:pt idx="1979">
                  <c:v>2377</c:v>
                </c:pt>
                <c:pt idx="1980">
                  <c:v>2378</c:v>
                </c:pt>
                <c:pt idx="1981">
                  <c:v>2379</c:v>
                </c:pt>
                <c:pt idx="1982">
                  <c:v>2380</c:v>
                </c:pt>
                <c:pt idx="1983">
                  <c:v>2381</c:v>
                </c:pt>
                <c:pt idx="1984">
                  <c:v>2382</c:v>
                </c:pt>
                <c:pt idx="1985">
                  <c:v>2383</c:v>
                </c:pt>
                <c:pt idx="1986">
                  <c:v>2384</c:v>
                </c:pt>
                <c:pt idx="1987">
                  <c:v>2385</c:v>
                </c:pt>
                <c:pt idx="1988">
                  <c:v>2386</c:v>
                </c:pt>
                <c:pt idx="1989">
                  <c:v>2387</c:v>
                </c:pt>
                <c:pt idx="1990">
                  <c:v>2388</c:v>
                </c:pt>
                <c:pt idx="1991">
                  <c:v>2389</c:v>
                </c:pt>
                <c:pt idx="1992">
                  <c:v>2390</c:v>
                </c:pt>
                <c:pt idx="1993">
                  <c:v>2391</c:v>
                </c:pt>
                <c:pt idx="1994">
                  <c:v>2392</c:v>
                </c:pt>
                <c:pt idx="1995">
                  <c:v>2393</c:v>
                </c:pt>
                <c:pt idx="1996">
                  <c:v>2394</c:v>
                </c:pt>
                <c:pt idx="1997">
                  <c:v>2395</c:v>
                </c:pt>
                <c:pt idx="1998">
                  <c:v>2396</c:v>
                </c:pt>
                <c:pt idx="1999">
                  <c:v>2397</c:v>
                </c:pt>
                <c:pt idx="2000">
                  <c:v>2398</c:v>
                </c:pt>
                <c:pt idx="2001">
                  <c:v>2399</c:v>
                </c:pt>
                <c:pt idx="2002">
                  <c:v>2400</c:v>
                </c:pt>
                <c:pt idx="2003">
                  <c:v>2401</c:v>
                </c:pt>
                <c:pt idx="2004">
                  <c:v>2402</c:v>
                </c:pt>
                <c:pt idx="2005">
                  <c:v>2403</c:v>
                </c:pt>
                <c:pt idx="2006">
                  <c:v>2404</c:v>
                </c:pt>
                <c:pt idx="2007">
                  <c:v>2405</c:v>
                </c:pt>
                <c:pt idx="2008">
                  <c:v>2406</c:v>
                </c:pt>
                <c:pt idx="2009">
                  <c:v>2407</c:v>
                </c:pt>
                <c:pt idx="2010">
                  <c:v>2408</c:v>
                </c:pt>
                <c:pt idx="2011">
                  <c:v>2409</c:v>
                </c:pt>
                <c:pt idx="2012">
                  <c:v>2410</c:v>
                </c:pt>
                <c:pt idx="2013">
                  <c:v>2411</c:v>
                </c:pt>
                <c:pt idx="2014">
                  <c:v>2412</c:v>
                </c:pt>
                <c:pt idx="2015">
                  <c:v>2413</c:v>
                </c:pt>
                <c:pt idx="2016">
                  <c:v>2414</c:v>
                </c:pt>
                <c:pt idx="2017">
                  <c:v>2415</c:v>
                </c:pt>
                <c:pt idx="2018">
                  <c:v>2416</c:v>
                </c:pt>
                <c:pt idx="2019">
                  <c:v>2417</c:v>
                </c:pt>
                <c:pt idx="2020">
                  <c:v>2418</c:v>
                </c:pt>
                <c:pt idx="2021">
                  <c:v>2419</c:v>
                </c:pt>
                <c:pt idx="2022">
                  <c:v>2420</c:v>
                </c:pt>
                <c:pt idx="2023">
                  <c:v>2421</c:v>
                </c:pt>
                <c:pt idx="2024">
                  <c:v>2422</c:v>
                </c:pt>
                <c:pt idx="2025">
                  <c:v>2423</c:v>
                </c:pt>
                <c:pt idx="2026">
                  <c:v>2424</c:v>
                </c:pt>
                <c:pt idx="2027">
                  <c:v>2425</c:v>
                </c:pt>
                <c:pt idx="2028">
                  <c:v>2426</c:v>
                </c:pt>
                <c:pt idx="2029">
                  <c:v>2427</c:v>
                </c:pt>
                <c:pt idx="2030">
                  <c:v>2428</c:v>
                </c:pt>
                <c:pt idx="2031">
                  <c:v>2429</c:v>
                </c:pt>
                <c:pt idx="2032">
                  <c:v>2430</c:v>
                </c:pt>
                <c:pt idx="2033">
                  <c:v>2431</c:v>
                </c:pt>
                <c:pt idx="2034">
                  <c:v>2432</c:v>
                </c:pt>
                <c:pt idx="2035">
                  <c:v>2433</c:v>
                </c:pt>
                <c:pt idx="2036">
                  <c:v>2434</c:v>
                </c:pt>
                <c:pt idx="2037">
                  <c:v>2435</c:v>
                </c:pt>
                <c:pt idx="2038">
                  <c:v>2436</c:v>
                </c:pt>
                <c:pt idx="2039">
                  <c:v>2437</c:v>
                </c:pt>
                <c:pt idx="2040">
                  <c:v>2438</c:v>
                </c:pt>
                <c:pt idx="2041">
                  <c:v>2439</c:v>
                </c:pt>
                <c:pt idx="2042">
                  <c:v>2440</c:v>
                </c:pt>
                <c:pt idx="2043">
                  <c:v>2441</c:v>
                </c:pt>
                <c:pt idx="2044">
                  <c:v>2442</c:v>
                </c:pt>
                <c:pt idx="2045">
                  <c:v>2443</c:v>
                </c:pt>
                <c:pt idx="2046">
                  <c:v>2444</c:v>
                </c:pt>
                <c:pt idx="2047">
                  <c:v>2445</c:v>
                </c:pt>
                <c:pt idx="2048">
                  <c:v>2446</c:v>
                </c:pt>
                <c:pt idx="2049">
                  <c:v>2447</c:v>
                </c:pt>
                <c:pt idx="2050">
                  <c:v>2448</c:v>
                </c:pt>
                <c:pt idx="2051">
                  <c:v>2449</c:v>
                </c:pt>
                <c:pt idx="2052">
                  <c:v>2450</c:v>
                </c:pt>
              </c:numCache>
            </c:numRef>
          </c:xVal>
          <c:yVal>
            <c:numRef>
              <c:f>'[Copy of asd_vs_sp_NEW .xlsx]sp average '!$H$2:$H$2054</c:f>
              <c:numCache>
                <c:formatCode>General</c:formatCode>
                <c:ptCount val="2053"/>
                <c:pt idx="0">
                  <c:v>8.7819965679925047E-2</c:v>
                </c:pt>
                <c:pt idx="1">
                  <c:v>9.0789937186248323E-2</c:v>
                </c:pt>
                <c:pt idx="2">
                  <c:v>9.2018347763102901E-2</c:v>
                </c:pt>
                <c:pt idx="3">
                  <c:v>9.0598091505598125E-2</c:v>
                </c:pt>
                <c:pt idx="4">
                  <c:v>9.0618406135990301E-2</c:v>
                </c:pt>
                <c:pt idx="5">
                  <c:v>9.2606021681065284E-2</c:v>
                </c:pt>
                <c:pt idx="6">
                  <c:v>9.4160617613860423E-2</c:v>
                </c:pt>
                <c:pt idx="7">
                  <c:v>9.4198480213649585E-2</c:v>
                </c:pt>
                <c:pt idx="8">
                  <c:v>9.5183288977974789E-2</c:v>
                </c:pt>
                <c:pt idx="9">
                  <c:v>9.6831016202367878E-2</c:v>
                </c:pt>
                <c:pt idx="10">
                  <c:v>9.5477048572150558E-2</c:v>
                </c:pt>
                <c:pt idx="11">
                  <c:v>9.4265313131557935E-2</c:v>
                </c:pt>
                <c:pt idx="12">
                  <c:v>9.5675082283707399E-2</c:v>
                </c:pt>
                <c:pt idx="13">
                  <c:v>9.7071580589267861E-2</c:v>
                </c:pt>
                <c:pt idx="14">
                  <c:v>9.5722416969348259E-2</c:v>
                </c:pt>
                <c:pt idx="15">
                  <c:v>9.4699920855084732E-2</c:v>
                </c:pt>
                <c:pt idx="16">
                  <c:v>9.6159571900456917E-2</c:v>
                </c:pt>
                <c:pt idx="17">
                  <c:v>9.758068878975211E-2</c:v>
                </c:pt>
                <c:pt idx="18">
                  <c:v>9.8459293652307392E-2</c:v>
                </c:pt>
                <c:pt idx="19">
                  <c:v>9.9112807751089368E-2</c:v>
                </c:pt>
                <c:pt idx="20">
                  <c:v>0.10011927095845387</c:v>
                </c:pt>
                <c:pt idx="21">
                  <c:v>0.10074544412340854</c:v>
                </c:pt>
                <c:pt idx="22">
                  <c:v>0.10081619152185566</c:v>
                </c:pt>
                <c:pt idx="23">
                  <c:v>0.10145863425217777</c:v>
                </c:pt>
                <c:pt idx="24">
                  <c:v>0.1025243074542548</c:v>
                </c:pt>
                <c:pt idx="25">
                  <c:v>0.10309877817143875</c:v>
                </c:pt>
                <c:pt idx="26">
                  <c:v>0.10322479054330397</c:v>
                </c:pt>
                <c:pt idx="27">
                  <c:v>0.10401607385486067</c:v>
                </c:pt>
                <c:pt idx="28">
                  <c:v>0.10502089227761434</c:v>
                </c:pt>
                <c:pt idx="29">
                  <c:v>0.10563331680779668</c:v>
                </c:pt>
                <c:pt idx="30">
                  <c:v>0.10580255922432301</c:v>
                </c:pt>
                <c:pt idx="31">
                  <c:v>0.10617030553815333</c:v>
                </c:pt>
                <c:pt idx="32">
                  <c:v>0.10710971930616899</c:v>
                </c:pt>
                <c:pt idx="33">
                  <c:v>0.10782063263573399</c:v>
                </c:pt>
                <c:pt idx="34">
                  <c:v>0.10829897627718867</c:v>
                </c:pt>
                <c:pt idx="35">
                  <c:v>0.10915041947613001</c:v>
                </c:pt>
                <c:pt idx="36">
                  <c:v>0.11030080096861966</c:v>
                </c:pt>
                <c:pt idx="37">
                  <c:v>0.111254297410531</c:v>
                </c:pt>
                <c:pt idx="38">
                  <c:v>0.11224036683616234</c:v>
                </c:pt>
                <c:pt idx="39">
                  <c:v>0.11321979026918533</c:v>
                </c:pt>
                <c:pt idx="40">
                  <c:v>0.11391142684567233</c:v>
                </c:pt>
                <c:pt idx="41">
                  <c:v>0.11462277520076232</c:v>
                </c:pt>
                <c:pt idx="42">
                  <c:v>0.11546536675647266</c:v>
                </c:pt>
                <c:pt idx="43">
                  <c:v>0.11629142907310734</c:v>
                </c:pt>
                <c:pt idx="44">
                  <c:v>0.11696268709578432</c:v>
                </c:pt>
                <c:pt idx="45">
                  <c:v>0.11745330783655433</c:v>
                </c:pt>
                <c:pt idx="46">
                  <c:v>0.11811995858354034</c:v>
                </c:pt>
                <c:pt idx="47">
                  <c:v>0.11903507856577367</c:v>
                </c:pt>
                <c:pt idx="48">
                  <c:v>0.12001841655220068</c:v>
                </c:pt>
                <c:pt idx="49">
                  <c:v>0.12107250275664867</c:v>
                </c:pt>
                <c:pt idx="50">
                  <c:v>0.121941011168474</c:v>
                </c:pt>
                <c:pt idx="51">
                  <c:v>0.122369159534626</c:v>
                </c:pt>
                <c:pt idx="52">
                  <c:v>0.12265328775559632</c:v>
                </c:pt>
                <c:pt idx="53">
                  <c:v>0.12349386095447801</c:v>
                </c:pt>
                <c:pt idx="54">
                  <c:v>0.12438306184945634</c:v>
                </c:pt>
                <c:pt idx="55">
                  <c:v>0.12476622853449733</c:v>
                </c:pt>
                <c:pt idx="56">
                  <c:v>0.12484897838597668</c:v>
                </c:pt>
                <c:pt idx="57">
                  <c:v>0.12546850683144298</c:v>
                </c:pt>
                <c:pt idx="58">
                  <c:v>0.12661414341020269</c:v>
                </c:pt>
                <c:pt idx="59">
                  <c:v>0.12735192141968368</c:v>
                </c:pt>
                <c:pt idx="60">
                  <c:v>0.127722618235041</c:v>
                </c:pt>
                <c:pt idx="61">
                  <c:v>0.12812508020204932</c:v>
                </c:pt>
                <c:pt idx="62">
                  <c:v>0.128514779370971</c:v>
                </c:pt>
                <c:pt idx="63">
                  <c:v>0.12879605431536201</c:v>
                </c:pt>
                <c:pt idx="64">
                  <c:v>0.129312629732905</c:v>
                </c:pt>
                <c:pt idx="65">
                  <c:v>0.129983144595159</c:v>
                </c:pt>
                <c:pt idx="66">
                  <c:v>0.13025146434210166</c:v>
                </c:pt>
                <c:pt idx="67">
                  <c:v>0.13059867445856199</c:v>
                </c:pt>
                <c:pt idx="68">
                  <c:v>0.13130967143394101</c:v>
                </c:pt>
                <c:pt idx="69">
                  <c:v>0.13173920147044968</c:v>
                </c:pt>
                <c:pt idx="70">
                  <c:v>0.13175606896058664</c:v>
                </c:pt>
                <c:pt idx="71">
                  <c:v>0.13204824911598434</c:v>
                </c:pt>
                <c:pt idx="72">
                  <c:v>0.13308429590955598</c:v>
                </c:pt>
                <c:pt idx="73">
                  <c:v>0.13363140004206833</c:v>
                </c:pt>
                <c:pt idx="74">
                  <c:v>0.13348819618831967</c:v>
                </c:pt>
                <c:pt idx="75">
                  <c:v>0.133444558869008</c:v>
                </c:pt>
                <c:pt idx="76">
                  <c:v>0.13401402575479768</c:v>
                </c:pt>
                <c:pt idx="77">
                  <c:v>0.13473075062440232</c:v>
                </c:pt>
                <c:pt idx="78">
                  <c:v>0.13536552716278435</c:v>
                </c:pt>
                <c:pt idx="79">
                  <c:v>0.13619187475196068</c:v>
                </c:pt>
                <c:pt idx="80">
                  <c:v>0.13685358072883833</c:v>
                </c:pt>
                <c:pt idx="81">
                  <c:v>0.13713391889686033</c:v>
                </c:pt>
                <c:pt idx="82">
                  <c:v>0.13735099210889168</c:v>
                </c:pt>
                <c:pt idx="83">
                  <c:v>0.13781859388935033</c:v>
                </c:pt>
                <c:pt idx="84">
                  <c:v>0.13838925043675065</c:v>
                </c:pt>
                <c:pt idx="85">
                  <c:v>0.13886893464173367</c:v>
                </c:pt>
                <c:pt idx="86">
                  <c:v>0.13947143078273769</c:v>
                </c:pt>
                <c:pt idx="87">
                  <c:v>0.14024792732265268</c:v>
                </c:pt>
                <c:pt idx="88">
                  <c:v>0.14108739499323034</c:v>
                </c:pt>
                <c:pt idx="89">
                  <c:v>0.14162687916399533</c:v>
                </c:pt>
                <c:pt idx="90">
                  <c:v>0.14193009071068266</c:v>
                </c:pt>
                <c:pt idx="91">
                  <c:v>0.14240900940204734</c:v>
                </c:pt>
                <c:pt idx="92">
                  <c:v>0.14355314588500501</c:v>
                </c:pt>
                <c:pt idx="93">
                  <c:v>0.14472258629187798</c:v>
                </c:pt>
                <c:pt idx="94">
                  <c:v>0.14544716483418932</c:v>
                </c:pt>
                <c:pt idx="95">
                  <c:v>0.14612742004349932</c:v>
                </c:pt>
                <c:pt idx="96">
                  <c:v>0.14699257497129734</c:v>
                </c:pt>
                <c:pt idx="97">
                  <c:v>0.14775762579057802</c:v>
                </c:pt>
                <c:pt idx="98">
                  <c:v>0.14843670152619035</c:v>
                </c:pt>
                <c:pt idx="99">
                  <c:v>0.14913631397777366</c:v>
                </c:pt>
                <c:pt idx="100">
                  <c:v>0.149844542663254</c:v>
                </c:pt>
                <c:pt idx="101">
                  <c:v>0.15080840699612866</c:v>
                </c:pt>
                <c:pt idx="102">
                  <c:v>0.15180190658657033</c:v>
                </c:pt>
                <c:pt idx="103">
                  <c:v>0.15247984345318</c:v>
                </c:pt>
                <c:pt idx="104">
                  <c:v>0.15313526531412733</c:v>
                </c:pt>
                <c:pt idx="105">
                  <c:v>0.154142815492573</c:v>
                </c:pt>
                <c:pt idx="106">
                  <c:v>0.15523928425630637</c:v>
                </c:pt>
                <c:pt idx="107">
                  <c:v>0.15633262892156299</c:v>
                </c:pt>
                <c:pt idx="108">
                  <c:v>0.15734015258741199</c:v>
                </c:pt>
                <c:pt idx="109">
                  <c:v>0.158104434230952</c:v>
                </c:pt>
                <c:pt idx="110">
                  <c:v>0.15882270051250866</c:v>
                </c:pt>
                <c:pt idx="111">
                  <c:v>0.15977332427092036</c:v>
                </c:pt>
                <c:pt idx="112">
                  <c:v>0.16067244534627734</c:v>
                </c:pt>
                <c:pt idx="113">
                  <c:v>0.16133553808349033</c:v>
                </c:pt>
                <c:pt idx="114">
                  <c:v>0.16194984231363399</c:v>
                </c:pt>
                <c:pt idx="115">
                  <c:v>0.16293195389117501</c:v>
                </c:pt>
                <c:pt idx="116">
                  <c:v>0.16404080074145333</c:v>
                </c:pt>
                <c:pt idx="117">
                  <c:v>0.16500832613019767</c:v>
                </c:pt>
                <c:pt idx="118">
                  <c:v>0.16584245940732534</c:v>
                </c:pt>
                <c:pt idx="119">
                  <c:v>0.16668562936117201</c:v>
                </c:pt>
                <c:pt idx="120">
                  <c:v>0.16763435792163431</c:v>
                </c:pt>
                <c:pt idx="121">
                  <c:v>0.16881585894273732</c:v>
                </c:pt>
                <c:pt idx="122">
                  <c:v>0.17002725371786168</c:v>
                </c:pt>
                <c:pt idx="123">
                  <c:v>0.17104545658066531</c:v>
                </c:pt>
                <c:pt idx="124">
                  <c:v>0.17193330381521166</c:v>
                </c:pt>
                <c:pt idx="125">
                  <c:v>0.172823598399476</c:v>
                </c:pt>
                <c:pt idx="126">
                  <c:v>0.173677834776954</c:v>
                </c:pt>
                <c:pt idx="127">
                  <c:v>0.17458448614685532</c:v>
                </c:pt>
                <c:pt idx="128">
                  <c:v>0.17563067349358399</c:v>
                </c:pt>
                <c:pt idx="129">
                  <c:v>0.17664935543124002</c:v>
                </c:pt>
                <c:pt idx="130">
                  <c:v>0.177681457919696</c:v>
                </c:pt>
                <c:pt idx="131">
                  <c:v>0.17902324643370734</c:v>
                </c:pt>
                <c:pt idx="132">
                  <c:v>0.18042394473138668</c:v>
                </c:pt>
                <c:pt idx="133">
                  <c:v>0.18151681635539899</c:v>
                </c:pt>
                <c:pt idx="134">
                  <c:v>0.18228929925307166</c:v>
                </c:pt>
                <c:pt idx="135">
                  <c:v>0.18332767617835599</c:v>
                </c:pt>
                <c:pt idx="136">
                  <c:v>0.18462104793797865</c:v>
                </c:pt>
                <c:pt idx="137">
                  <c:v>0.18583904259923434</c:v>
                </c:pt>
                <c:pt idx="138">
                  <c:v>0.18698206682928431</c:v>
                </c:pt>
                <c:pt idx="139">
                  <c:v>0.18817114405088634</c:v>
                </c:pt>
                <c:pt idx="140">
                  <c:v>0.18933465135388597</c:v>
                </c:pt>
                <c:pt idx="141">
                  <c:v>0.19044599560948963</c:v>
                </c:pt>
                <c:pt idx="142">
                  <c:v>0.19165033509181503</c:v>
                </c:pt>
                <c:pt idx="143">
                  <c:v>0.19291309026586168</c:v>
                </c:pt>
                <c:pt idx="144">
                  <c:v>0.19418808808339169</c:v>
                </c:pt>
                <c:pt idx="145">
                  <c:v>0.19552400092444733</c:v>
                </c:pt>
                <c:pt idx="146">
                  <c:v>0.19686123611722098</c:v>
                </c:pt>
                <c:pt idx="147">
                  <c:v>0.19815828910869335</c:v>
                </c:pt>
                <c:pt idx="148">
                  <c:v>0.19951844723047266</c:v>
                </c:pt>
                <c:pt idx="149">
                  <c:v>0.20091764250234934</c:v>
                </c:pt>
                <c:pt idx="150">
                  <c:v>0.20225889926826768</c:v>
                </c:pt>
                <c:pt idx="151">
                  <c:v>0.20349101103552467</c:v>
                </c:pt>
                <c:pt idx="152">
                  <c:v>0.20477455135509667</c:v>
                </c:pt>
                <c:pt idx="153">
                  <c:v>0.20622065532244768</c:v>
                </c:pt>
                <c:pt idx="154">
                  <c:v>0.20771903535654068</c:v>
                </c:pt>
                <c:pt idx="155">
                  <c:v>0.20912456211042932</c:v>
                </c:pt>
                <c:pt idx="156">
                  <c:v>0.21047737642728301</c:v>
                </c:pt>
                <c:pt idx="157">
                  <c:v>0.21194014817732365</c:v>
                </c:pt>
                <c:pt idx="158">
                  <c:v>0.21343348412018101</c:v>
                </c:pt>
                <c:pt idx="159">
                  <c:v>0.21486356594939435</c:v>
                </c:pt>
                <c:pt idx="160">
                  <c:v>0.21624539987621835</c:v>
                </c:pt>
                <c:pt idx="161">
                  <c:v>0.2176924972167</c:v>
                </c:pt>
                <c:pt idx="162">
                  <c:v>0.21909402983862866</c:v>
                </c:pt>
                <c:pt idx="163">
                  <c:v>0.22034716122148934</c:v>
                </c:pt>
                <c:pt idx="164">
                  <c:v>0.22166688455456798</c:v>
                </c:pt>
                <c:pt idx="165">
                  <c:v>0.22312391232626103</c:v>
                </c:pt>
                <c:pt idx="166">
                  <c:v>0.22458061744619431</c:v>
                </c:pt>
                <c:pt idx="167">
                  <c:v>0.22594671179219897</c:v>
                </c:pt>
                <c:pt idx="168">
                  <c:v>0.22739309495822668</c:v>
                </c:pt>
                <c:pt idx="169">
                  <c:v>0.22888545657904</c:v>
                </c:pt>
                <c:pt idx="170">
                  <c:v>0.230247960273126</c:v>
                </c:pt>
                <c:pt idx="171">
                  <c:v>0.23151925229243497</c:v>
                </c:pt>
                <c:pt idx="172">
                  <c:v>0.23278683571214431</c:v>
                </c:pt>
                <c:pt idx="173">
                  <c:v>0.23406647535862601</c:v>
                </c:pt>
                <c:pt idx="174">
                  <c:v>0.23528854306092364</c:v>
                </c:pt>
                <c:pt idx="175">
                  <c:v>0.23653453046897299</c:v>
                </c:pt>
                <c:pt idx="176">
                  <c:v>0.23786818037643198</c:v>
                </c:pt>
                <c:pt idx="177">
                  <c:v>0.23917725445777668</c:v>
                </c:pt>
                <c:pt idx="178">
                  <c:v>0.24031470278209599</c:v>
                </c:pt>
                <c:pt idx="179">
                  <c:v>0.24131322366831631</c:v>
                </c:pt>
                <c:pt idx="180">
                  <c:v>0.24240738514676</c:v>
                </c:pt>
                <c:pt idx="181">
                  <c:v>0.24353584093302835</c:v>
                </c:pt>
                <c:pt idx="182">
                  <c:v>0.24460121699437831</c:v>
                </c:pt>
                <c:pt idx="183">
                  <c:v>0.24567695657040034</c:v>
                </c:pt>
                <c:pt idx="184">
                  <c:v>0.246755256928189</c:v>
                </c:pt>
                <c:pt idx="185">
                  <c:v>0.24770515532034101</c:v>
                </c:pt>
                <c:pt idx="186">
                  <c:v>0.24855188814342466</c:v>
                </c:pt>
                <c:pt idx="187">
                  <c:v>0.2494394875651087</c:v>
                </c:pt>
                <c:pt idx="188">
                  <c:v>0.25033596562459864</c:v>
                </c:pt>
                <c:pt idx="189">
                  <c:v>0.25124166852039265</c:v>
                </c:pt>
                <c:pt idx="190">
                  <c:v>0.25217602158478769</c:v>
                </c:pt>
                <c:pt idx="191">
                  <c:v>0.25308277339995727</c:v>
                </c:pt>
                <c:pt idx="192">
                  <c:v>0.25392470067051737</c:v>
                </c:pt>
                <c:pt idx="193">
                  <c:v>0.25467607296308398</c:v>
                </c:pt>
                <c:pt idx="194">
                  <c:v>0.25540904830622935</c:v>
                </c:pt>
                <c:pt idx="195">
                  <c:v>0.25617364614375698</c:v>
                </c:pt>
                <c:pt idx="196">
                  <c:v>0.25691814393923468</c:v>
                </c:pt>
                <c:pt idx="197">
                  <c:v>0.25756616206986799</c:v>
                </c:pt>
                <c:pt idx="198">
                  <c:v>0.25820146659122001</c:v>
                </c:pt>
                <c:pt idx="199">
                  <c:v>0.258914392703955</c:v>
                </c:pt>
                <c:pt idx="200">
                  <c:v>0.25965535862709571</c:v>
                </c:pt>
                <c:pt idx="201">
                  <c:v>0.2602973764396273</c:v>
                </c:pt>
                <c:pt idx="202">
                  <c:v>0.26082261436744264</c:v>
                </c:pt>
                <c:pt idx="203">
                  <c:v>0.26145465772538301</c:v>
                </c:pt>
                <c:pt idx="204">
                  <c:v>0.26212148264347768</c:v>
                </c:pt>
                <c:pt idx="205">
                  <c:v>0.262699668077782</c:v>
                </c:pt>
                <c:pt idx="206">
                  <c:v>0.26331478099315397</c:v>
                </c:pt>
                <c:pt idx="207">
                  <c:v>0.26400751246875637</c:v>
                </c:pt>
                <c:pt idx="208">
                  <c:v>0.2645891148637427</c:v>
                </c:pt>
                <c:pt idx="209">
                  <c:v>0.26503801412759498</c:v>
                </c:pt>
                <c:pt idx="210">
                  <c:v>0.26558169562812034</c:v>
                </c:pt>
                <c:pt idx="211">
                  <c:v>0.26618122770165636</c:v>
                </c:pt>
                <c:pt idx="212">
                  <c:v>0.26678471132997933</c:v>
                </c:pt>
                <c:pt idx="213">
                  <c:v>0.26745870482039963</c:v>
                </c:pt>
                <c:pt idx="214">
                  <c:v>0.26806289025694463</c:v>
                </c:pt>
                <c:pt idx="215">
                  <c:v>0.26849182261018162</c:v>
                </c:pt>
                <c:pt idx="216">
                  <c:v>0.26892189814392603</c:v>
                </c:pt>
                <c:pt idx="217">
                  <c:v>0.2695202084600557</c:v>
                </c:pt>
                <c:pt idx="218">
                  <c:v>0.2701682005910877</c:v>
                </c:pt>
                <c:pt idx="219">
                  <c:v>0.27069981035568635</c:v>
                </c:pt>
                <c:pt idx="220">
                  <c:v>0.27126906654239935</c:v>
                </c:pt>
                <c:pt idx="221">
                  <c:v>0.27188853573067501</c:v>
                </c:pt>
                <c:pt idx="222">
                  <c:v>0.27245905599036968</c:v>
                </c:pt>
                <c:pt idx="223">
                  <c:v>0.27303990717337734</c:v>
                </c:pt>
                <c:pt idx="224">
                  <c:v>0.27362390624628635</c:v>
                </c:pt>
                <c:pt idx="225">
                  <c:v>0.27409724384735035</c:v>
                </c:pt>
                <c:pt idx="226">
                  <c:v>0.274525652985534</c:v>
                </c:pt>
                <c:pt idx="227">
                  <c:v>0.27512995036468035</c:v>
                </c:pt>
                <c:pt idx="228">
                  <c:v>0.27585120090741438</c:v>
                </c:pt>
                <c:pt idx="229">
                  <c:v>0.27646317252490465</c:v>
                </c:pt>
                <c:pt idx="230">
                  <c:v>0.277025018330533</c:v>
                </c:pt>
                <c:pt idx="231">
                  <c:v>0.27755069413702532</c:v>
                </c:pt>
                <c:pt idx="232">
                  <c:v>0.27796152840480864</c:v>
                </c:pt>
                <c:pt idx="233">
                  <c:v>0.27836926629734365</c:v>
                </c:pt>
                <c:pt idx="234">
                  <c:v>0.2789182344143723</c:v>
                </c:pt>
                <c:pt idx="235">
                  <c:v>0.27956677010235231</c:v>
                </c:pt>
                <c:pt idx="236">
                  <c:v>0.28013803728634329</c:v>
                </c:pt>
                <c:pt idx="237">
                  <c:v>0.28064838383514568</c:v>
                </c:pt>
                <c:pt idx="238">
                  <c:v>0.28113688726407865</c:v>
                </c:pt>
                <c:pt idx="239">
                  <c:v>0.28167818719733834</c:v>
                </c:pt>
                <c:pt idx="240">
                  <c:v>0.28226017221172467</c:v>
                </c:pt>
                <c:pt idx="241">
                  <c:v>0.28280350118080333</c:v>
                </c:pt>
                <c:pt idx="242">
                  <c:v>0.28327494095151001</c:v>
                </c:pt>
                <c:pt idx="243">
                  <c:v>0.283827114148474</c:v>
                </c:pt>
                <c:pt idx="244">
                  <c:v>0.28444932108740933</c:v>
                </c:pt>
                <c:pt idx="245">
                  <c:v>0.28500163778607668</c:v>
                </c:pt>
                <c:pt idx="246">
                  <c:v>0.28546741219649202</c:v>
                </c:pt>
                <c:pt idx="247">
                  <c:v>0.28595934652217903</c:v>
                </c:pt>
                <c:pt idx="248">
                  <c:v>0.28650292133090799</c:v>
                </c:pt>
                <c:pt idx="249">
                  <c:v>0.28697504661428536</c:v>
                </c:pt>
                <c:pt idx="250">
                  <c:v>0.28751882396460332</c:v>
                </c:pt>
                <c:pt idx="251">
                  <c:v>0.28820452443086503</c:v>
                </c:pt>
                <c:pt idx="252">
                  <c:v>0.28880193751902433</c:v>
                </c:pt>
                <c:pt idx="253">
                  <c:v>0.28923381498016099</c:v>
                </c:pt>
                <c:pt idx="254">
                  <c:v>0.28966545527866266</c:v>
                </c:pt>
                <c:pt idx="255">
                  <c:v>0.29017642890533768</c:v>
                </c:pt>
                <c:pt idx="256">
                  <c:v>0.2906696570222907</c:v>
                </c:pt>
                <c:pt idx="257">
                  <c:v>0.29122426513354333</c:v>
                </c:pt>
                <c:pt idx="258">
                  <c:v>0.29187667488601571</c:v>
                </c:pt>
                <c:pt idx="259">
                  <c:v>0.29253893647071366</c:v>
                </c:pt>
                <c:pt idx="260">
                  <c:v>0.29314825019132867</c:v>
                </c:pt>
                <c:pt idx="261">
                  <c:v>0.29367132007011532</c:v>
                </c:pt>
                <c:pt idx="262">
                  <c:v>0.29414489316457965</c:v>
                </c:pt>
                <c:pt idx="263">
                  <c:v>0.29463804705236801</c:v>
                </c:pt>
                <c:pt idx="264">
                  <c:v>0.29518406963733135</c:v>
                </c:pt>
                <c:pt idx="265">
                  <c:v>0.29578079448897099</c:v>
                </c:pt>
                <c:pt idx="266">
                  <c:v>0.29636022075605134</c:v>
                </c:pt>
                <c:pt idx="267">
                  <c:v>0.29691687817163664</c:v>
                </c:pt>
                <c:pt idx="268">
                  <c:v>0.29751335916248633</c:v>
                </c:pt>
                <c:pt idx="269">
                  <c:v>0.29809874670839936</c:v>
                </c:pt>
                <c:pt idx="270">
                  <c:v>0.29863857695765134</c:v>
                </c:pt>
                <c:pt idx="271">
                  <c:v>0.29919053170652238</c:v>
                </c:pt>
                <c:pt idx="272">
                  <c:v>0.29976412985106932</c:v>
                </c:pt>
                <c:pt idx="273">
                  <c:v>0.30035422329443767</c:v>
                </c:pt>
                <c:pt idx="274">
                  <c:v>0.3010052263798893</c:v>
                </c:pt>
                <c:pt idx="275">
                  <c:v>0.30165791414612197</c:v>
                </c:pt>
                <c:pt idx="276">
                  <c:v>0.30223087401234733</c:v>
                </c:pt>
                <c:pt idx="277">
                  <c:v>0.30279320930730164</c:v>
                </c:pt>
                <c:pt idx="278">
                  <c:v>0.30340232302692932</c:v>
                </c:pt>
                <c:pt idx="279">
                  <c:v>0.30400916135289768</c:v>
                </c:pt>
                <c:pt idx="280">
                  <c:v>0.30461303250129368</c:v>
                </c:pt>
                <c:pt idx="281">
                  <c:v>0.30520698230192966</c:v>
                </c:pt>
                <c:pt idx="282">
                  <c:v>0.30577389826483231</c:v>
                </c:pt>
                <c:pt idx="283">
                  <c:v>0.30635821324676366</c:v>
                </c:pt>
                <c:pt idx="284">
                  <c:v>0.30697224584751431</c:v>
                </c:pt>
                <c:pt idx="285">
                  <c:v>0.30754103971059166</c:v>
                </c:pt>
                <c:pt idx="286">
                  <c:v>0.30810149431545469</c:v>
                </c:pt>
                <c:pt idx="287">
                  <c:v>0.30874908819304264</c:v>
                </c:pt>
                <c:pt idx="288">
                  <c:v>0.30950070593145301</c:v>
                </c:pt>
                <c:pt idx="289">
                  <c:v>0.31018607188199837</c:v>
                </c:pt>
                <c:pt idx="290">
                  <c:v>0.31078793137477334</c:v>
                </c:pt>
                <c:pt idx="291">
                  <c:v>0.31138672504012471</c:v>
                </c:pt>
                <c:pt idx="292">
                  <c:v>0.31200420162148235</c:v>
                </c:pt>
                <c:pt idx="293">
                  <c:v>0.31257617736341364</c:v>
                </c:pt>
                <c:pt idx="294">
                  <c:v>0.31311496052355237</c:v>
                </c:pt>
                <c:pt idx="295">
                  <c:v>0.31374783977329096</c:v>
                </c:pt>
                <c:pt idx="296">
                  <c:v>0.3144151243074817</c:v>
                </c:pt>
                <c:pt idx="297">
                  <c:v>0.31503596070022866</c:v>
                </c:pt>
                <c:pt idx="298">
                  <c:v>0.31564358859539471</c:v>
                </c:pt>
                <c:pt idx="299">
                  <c:v>0.3162969908354023</c:v>
                </c:pt>
                <c:pt idx="300">
                  <c:v>0.31692663345784505</c:v>
                </c:pt>
                <c:pt idx="301">
                  <c:v>0.31748509933462832</c:v>
                </c:pt>
                <c:pt idx="302">
                  <c:v>0.31805411083858998</c:v>
                </c:pt>
                <c:pt idx="303">
                  <c:v>0.31867511672840199</c:v>
                </c:pt>
                <c:pt idx="304">
                  <c:v>0.31934096640169168</c:v>
                </c:pt>
                <c:pt idx="305">
                  <c:v>0.3199748345988917</c:v>
                </c:pt>
                <c:pt idx="306">
                  <c:v>0.32057431822165766</c:v>
                </c:pt>
                <c:pt idx="307">
                  <c:v>0.32116282205847668</c:v>
                </c:pt>
                <c:pt idx="308">
                  <c:v>0.32172467351337003</c:v>
                </c:pt>
                <c:pt idx="309">
                  <c:v>0.32226814020250599</c:v>
                </c:pt>
                <c:pt idx="310">
                  <c:v>0.32284461142947601</c:v>
                </c:pt>
                <c:pt idx="311">
                  <c:v>0.32346311426659097</c:v>
                </c:pt>
                <c:pt idx="312">
                  <c:v>0.32407877669507529</c:v>
                </c:pt>
                <c:pt idx="313">
                  <c:v>0.32469680292478298</c:v>
                </c:pt>
                <c:pt idx="314">
                  <c:v>0.3253170364668927</c:v>
                </c:pt>
                <c:pt idx="315">
                  <c:v>0.325923004923314</c:v>
                </c:pt>
                <c:pt idx="316">
                  <c:v>0.32650123061948261</c:v>
                </c:pt>
                <c:pt idx="317">
                  <c:v>0.32705419617806802</c:v>
                </c:pt>
                <c:pt idx="318">
                  <c:v>0.32761604980317532</c:v>
                </c:pt>
                <c:pt idx="319">
                  <c:v>0.32820851771362397</c:v>
                </c:pt>
                <c:pt idx="320">
                  <c:v>0.32881887534021531</c:v>
                </c:pt>
                <c:pt idx="321">
                  <c:v>0.32942708789220432</c:v>
                </c:pt>
                <c:pt idx="322">
                  <c:v>0.33002472261080268</c:v>
                </c:pt>
                <c:pt idx="323">
                  <c:v>0.33061481123555664</c:v>
                </c:pt>
                <c:pt idx="324">
                  <c:v>0.33119184535836238</c:v>
                </c:pt>
                <c:pt idx="325">
                  <c:v>0.33167125852566465</c:v>
                </c:pt>
                <c:pt idx="326">
                  <c:v>0.33216404458871235</c:v>
                </c:pt>
                <c:pt idx="327">
                  <c:v>0.332793481274122</c:v>
                </c:pt>
                <c:pt idx="328">
                  <c:v>0.33345669380107501</c:v>
                </c:pt>
                <c:pt idx="329">
                  <c:v>0.3339828531288444</c:v>
                </c:pt>
                <c:pt idx="330">
                  <c:v>0.33445834801658464</c:v>
                </c:pt>
                <c:pt idx="331">
                  <c:v>0.33502815917777662</c:v>
                </c:pt>
                <c:pt idx="332">
                  <c:v>0.33558867814206367</c:v>
                </c:pt>
                <c:pt idx="333">
                  <c:v>0.33610158602615831</c:v>
                </c:pt>
                <c:pt idx="334">
                  <c:v>0.336605270064881</c:v>
                </c:pt>
                <c:pt idx="335">
                  <c:v>0.33716269175781832</c:v>
                </c:pt>
                <c:pt idx="336">
                  <c:v>0.33770270719361167</c:v>
                </c:pt>
                <c:pt idx="337">
                  <c:v>0.33819057964457594</c:v>
                </c:pt>
                <c:pt idx="338">
                  <c:v>0.33869752065093733</c:v>
                </c:pt>
                <c:pt idx="339">
                  <c:v>0.33923292510491904</c:v>
                </c:pt>
                <c:pt idx="340">
                  <c:v>0.33975908754539902</c:v>
                </c:pt>
                <c:pt idx="341">
                  <c:v>0.34027445358942904</c:v>
                </c:pt>
                <c:pt idx="342">
                  <c:v>0.34076161859215398</c:v>
                </c:pt>
                <c:pt idx="343">
                  <c:v>0.34119099940329695</c:v>
                </c:pt>
                <c:pt idx="344">
                  <c:v>0.34159934769884931</c:v>
                </c:pt>
                <c:pt idx="345">
                  <c:v>0.34204357869655033</c:v>
                </c:pt>
                <c:pt idx="346">
                  <c:v>0.34249273985388934</c:v>
                </c:pt>
                <c:pt idx="347">
                  <c:v>0.34293013462865035</c:v>
                </c:pt>
                <c:pt idx="348">
                  <c:v>0.34334715460274429</c:v>
                </c:pt>
                <c:pt idx="349">
                  <c:v>0.34380538395612431</c:v>
                </c:pt>
                <c:pt idx="350">
                  <c:v>0.34433562573144633</c:v>
                </c:pt>
                <c:pt idx="351">
                  <c:v>0.34486902582624435</c:v>
                </c:pt>
                <c:pt idx="352">
                  <c:v>0.34527820601490572</c:v>
                </c:pt>
                <c:pt idx="353">
                  <c:v>0.34560444855451705</c:v>
                </c:pt>
                <c:pt idx="354">
                  <c:v>0.3459507166617633</c:v>
                </c:pt>
                <c:pt idx="355">
                  <c:v>0.34638313349654365</c:v>
                </c:pt>
                <c:pt idx="356">
                  <c:v>0.3468386485128227</c:v>
                </c:pt>
                <c:pt idx="357">
                  <c:v>0.34723909188900098</c:v>
                </c:pt>
                <c:pt idx="358">
                  <c:v>0.34757151262787134</c:v>
                </c:pt>
                <c:pt idx="359">
                  <c:v>0.34790005960902537</c:v>
                </c:pt>
                <c:pt idx="360">
                  <c:v>0.34826211000497004</c:v>
                </c:pt>
                <c:pt idx="361">
                  <c:v>0.34866360491178333</c:v>
                </c:pt>
                <c:pt idx="362">
                  <c:v>0.34908806801558634</c:v>
                </c:pt>
                <c:pt idx="363">
                  <c:v>0.3495007620492887</c:v>
                </c:pt>
                <c:pt idx="364">
                  <c:v>0.34988177289626504</c:v>
                </c:pt>
                <c:pt idx="365">
                  <c:v>0.35026222383595901</c:v>
                </c:pt>
                <c:pt idx="366">
                  <c:v>0.35067064163600531</c:v>
                </c:pt>
                <c:pt idx="367">
                  <c:v>0.35107490710141703</c:v>
                </c:pt>
                <c:pt idx="368">
                  <c:v>0.3513947985189147</c:v>
                </c:pt>
                <c:pt idx="369">
                  <c:v>0.35169069215657939</c:v>
                </c:pt>
                <c:pt idx="370">
                  <c:v>0.35203438853314767</c:v>
                </c:pt>
                <c:pt idx="371">
                  <c:v>0.35242090861866499</c:v>
                </c:pt>
                <c:pt idx="372">
                  <c:v>0.35278345399963701</c:v>
                </c:pt>
                <c:pt idx="373">
                  <c:v>0.35312309554045496</c:v>
                </c:pt>
                <c:pt idx="374">
                  <c:v>0.353448900320874</c:v>
                </c:pt>
                <c:pt idx="375">
                  <c:v>0.35378059789109262</c:v>
                </c:pt>
                <c:pt idx="376">
                  <c:v>0.35411321725384798</c:v>
                </c:pt>
                <c:pt idx="377">
                  <c:v>0.35443907895212395</c:v>
                </c:pt>
                <c:pt idx="378">
                  <c:v>0.35478954815289931</c:v>
                </c:pt>
                <c:pt idx="379">
                  <c:v>0.355163229338266</c:v>
                </c:pt>
                <c:pt idx="380">
                  <c:v>0.35552976626662397</c:v>
                </c:pt>
                <c:pt idx="381">
                  <c:v>0.3558898024767943</c:v>
                </c:pt>
                <c:pt idx="382">
                  <c:v>0.356253126695174</c:v>
                </c:pt>
                <c:pt idx="383">
                  <c:v>0.35658044043623632</c:v>
                </c:pt>
                <c:pt idx="384">
                  <c:v>0.35688104942183435</c:v>
                </c:pt>
                <c:pt idx="385">
                  <c:v>0.3572296718808034</c:v>
                </c:pt>
                <c:pt idx="386">
                  <c:v>0.35758115112247363</c:v>
                </c:pt>
                <c:pt idx="387">
                  <c:v>0.35789084493408363</c:v>
                </c:pt>
                <c:pt idx="388">
                  <c:v>0.35818885293494834</c:v>
                </c:pt>
                <c:pt idx="389">
                  <c:v>0.3585021121358003</c:v>
                </c:pt>
                <c:pt idx="390">
                  <c:v>0.35881975993511439</c:v>
                </c:pt>
                <c:pt idx="391">
                  <c:v>0.3591532222395557</c:v>
                </c:pt>
                <c:pt idx="392">
                  <c:v>0.35949203200377466</c:v>
                </c:pt>
                <c:pt idx="393">
                  <c:v>0.35977035750280234</c:v>
                </c:pt>
                <c:pt idx="394">
                  <c:v>0.36002695711082727</c:v>
                </c:pt>
                <c:pt idx="395">
                  <c:v>0.36040249148523462</c:v>
                </c:pt>
                <c:pt idx="396">
                  <c:v>0.36082933978498838</c:v>
                </c:pt>
                <c:pt idx="397">
                  <c:v>0.36118845504632296</c:v>
                </c:pt>
                <c:pt idx="398">
                  <c:v>0.36145009054151633</c:v>
                </c:pt>
                <c:pt idx="399">
                  <c:v>0.36172802623243799</c:v>
                </c:pt>
                <c:pt idx="400">
                  <c:v>0.362036921273374</c:v>
                </c:pt>
                <c:pt idx="401">
                  <c:v>0.36234506485380163</c:v>
                </c:pt>
                <c:pt idx="402">
                  <c:v>0.36259856128272699</c:v>
                </c:pt>
                <c:pt idx="403">
                  <c:v>0.36284735594369028</c:v>
                </c:pt>
                <c:pt idx="404">
                  <c:v>0.36316253009147664</c:v>
                </c:pt>
                <c:pt idx="405">
                  <c:v>0.36355036535911633</c:v>
                </c:pt>
                <c:pt idx="406">
                  <c:v>0.36389700306425765</c:v>
                </c:pt>
                <c:pt idx="407">
                  <c:v>0.36418008537493901</c:v>
                </c:pt>
                <c:pt idx="408">
                  <c:v>0.364443403719652</c:v>
                </c:pt>
                <c:pt idx="409">
                  <c:v>0.36468585454095198</c:v>
                </c:pt>
                <c:pt idx="410">
                  <c:v>0.36494762042045004</c:v>
                </c:pt>
                <c:pt idx="411">
                  <c:v>0.36528158375154068</c:v>
                </c:pt>
                <c:pt idx="412">
                  <c:v>0.36564827787987103</c:v>
                </c:pt>
                <c:pt idx="413">
                  <c:v>0.36594327004871002</c:v>
                </c:pt>
                <c:pt idx="414">
                  <c:v>0.3661710989076053</c:v>
                </c:pt>
                <c:pt idx="415">
                  <c:v>0.36639016096427302</c:v>
                </c:pt>
                <c:pt idx="416">
                  <c:v>0.3666451147941534</c:v>
                </c:pt>
                <c:pt idx="417">
                  <c:v>0.36693283223020795</c:v>
                </c:pt>
                <c:pt idx="418">
                  <c:v>0.36720757751699029</c:v>
                </c:pt>
                <c:pt idx="419">
                  <c:v>0.36743988848053205</c:v>
                </c:pt>
                <c:pt idx="420">
                  <c:v>0.36772872199765166</c:v>
                </c:pt>
                <c:pt idx="421">
                  <c:v>0.36809656189142803</c:v>
                </c:pt>
                <c:pt idx="422">
                  <c:v>0.36843098130801999</c:v>
                </c:pt>
                <c:pt idx="423">
                  <c:v>0.36859515252365965</c:v>
                </c:pt>
                <c:pt idx="424">
                  <c:v>0.36869510692664503</c:v>
                </c:pt>
                <c:pt idx="425">
                  <c:v>0.36892827740729733</c:v>
                </c:pt>
                <c:pt idx="426">
                  <c:v>0.36927380924595105</c:v>
                </c:pt>
                <c:pt idx="427">
                  <c:v>0.36959337974936907</c:v>
                </c:pt>
                <c:pt idx="428">
                  <c:v>0.3698425495828534</c:v>
                </c:pt>
                <c:pt idx="429">
                  <c:v>0.37008635229842407</c:v>
                </c:pt>
                <c:pt idx="430">
                  <c:v>0.37027155529692496</c:v>
                </c:pt>
                <c:pt idx="431">
                  <c:v>0.37041489052626203</c:v>
                </c:pt>
                <c:pt idx="432">
                  <c:v>0.37061364759720528</c:v>
                </c:pt>
                <c:pt idx="433">
                  <c:v>0.37094743252322565</c:v>
                </c:pt>
                <c:pt idx="434">
                  <c:v>0.37128613537473593</c:v>
                </c:pt>
                <c:pt idx="435">
                  <c:v>0.37151421295471093</c:v>
                </c:pt>
                <c:pt idx="436">
                  <c:v>0.37174190317675598</c:v>
                </c:pt>
                <c:pt idx="437">
                  <c:v>0.37204912552632402</c:v>
                </c:pt>
                <c:pt idx="438">
                  <c:v>0.37235547515123063</c:v>
                </c:pt>
                <c:pt idx="439">
                  <c:v>0.37254324985070969</c:v>
                </c:pt>
                <c:pt idx="440">
                  <c:v>0.37271600856378034</c:v>
                </c:pt>
                <c:pt idx="441">
                  <c:v>0.37291593474767737</c:v>
                </c:pt>
                <c:pt idx="442">
                  <c:v>0.37313097927364836</c:v>
                </c:pt>
                <c:pt idx="443">
                  <c:v>0.37338370325503095</c:v>
                </c:pt>
                <c:pt idx="444">
                  <c:v>0.37368635341054901</c:v>
                </c:pt>
                <c:pt idx="445">
                  <c:v>0.37397489260578398</c:v>
                </c:pt>
                <c:pt idx="446">
                  <c:v>0.37417966453107665</c:v>
                </c:pt>
                <c:pt idx="447">
                  <c:v>0.37432467333704095</c:v>
                </c:pt>
                <c:pt idx="448">
                  <c:v>0.37446433365190201</c:v>
                </c:pt>
                <c:pt idx="449">
                  <c:v>0.37466452925040028</c:v>
                </c:pt>
                <c:pt idx="450">
                  <c:v>0.37493458452670897</c:v>
                </c:pt>
                <c:pt idx="451">
                  <c:v>0.37520100542651696</c:v>
                </c:pt>
                <c:pt idx="452">
                  <c:v>0.37542961731188801</c:v>
                </c:pt>
                <c:pt idx="453">
                  <c:v>0.37567796983966567</c:v>
                </c:pt>
                <c:pt idx="454">
                  <c:v>0.37586808264469501</c:v>
                </c:pt>
                <c:pt idx="455">
                  <c:v>0.37600264071900763</c:v>
                </c:pt>
                <c:pt idx="456">
                  <c:v>0.37620936255989273</c:v>
                </c:pt>
                <c:pt idx="457">
                  <c:v>0.37642827303523063</c:v>
                </c:pt>
                <c:pt idx="458">
                  <c:v>0.37661357471359996</c:v>
                </c:pt>
                <c:pt idx="459">
                  <c:v>0.376849378385548</c:v>
                </c:pt>
                <c:pt idx="460">
                  <c:v>0.37715024528660562</c:v>
                </c:pt>
                <c:pt idx="461">
                  <c:v>0.3773843938945507</c:v>
                </c:pt>
                <c:pt idx="462">
                  <c:v>0.377577107084553</c:v>
                </c:pt>
                <c:pt idx="463">
                  <c:v>0.37777325357732067</c:v>
                </c:pt>
                <c:pt idx="464">
                  <c:v>0.37792726336675297</c:v>
                </c:pt>
                <c:pt idx="465">
                  <c:v>0.37810640555620867</c:v>
                </c:pt>
                <c:pt idx="466">
                  <c:v>0.37834913217450067</c:v>
                </c:pt>
                <c:pt idx="467">
                  <c:v>0.37859597149809532</c:v>
                </c:pt>
                <c:pt idx="468">
                  <c:v>0.3788198553451993</c:v>
                </c:pt>
                <c:pt idx="469">
                  <c:v>0.37899297287351502</c:v>
                </c:pt>
                <c:pt idx="470">
                  <c:v>0.37909052972911228</c:v>
                </c:pt>
                <c:pt idx="471">
                  <c:v>0.37924783500970199</c:v>
                </c:pt>
                <c:pt idx="472">
                  <c:v>0.37946275169905469</c:v>
                </c:pt>
                <c:pt idx="473">
                  <c:v>0.37962482860183028</c:v>
                </c:pt>
                <c:pt idx="474">
                  <c:v>0.37976236464449364</c:v>
                </c:pt>
                <c:pt idx="475">
                  <c:v>0.37999746909597237</c:v>
                </c:pt>
                <c:pt idx="476">
                  <c:v>0.38029081381716834</c:v>
                </c:pt>
                <c:pt idx="477">
                  <c:v>0.38054484286476198</c:v>
                </c:pt>
                <c:pt idx="478">
                  <c:v>0.38070728551172328</c:v>
                </c:pt>
                <c:pt idx="479">
                  <c:v>0.38082435868801695</c:v>
                </c:pt>
                <c:pt idx="480">
                  <c:v>0.38102923448915732</c:v>
                </c:pt>
                <c:pt idx="481">
                  <c:v>0.38132653151401225</c:v>
                </c:pt>
                <c:pt idx="482">
                  <c:v>0.3814560632699357</c:v>
                </c:pt>
                <c:pt idx="483">
                  <c:v>0.38141830582665137</c:v>
                </c:pt>
                <c:pt idx="484">
                  <c:v>0.38153814740238773</c:v>
                </c:pt>
                <c:pt idx="485">
                  <c:v>0.38176436373698969</c:v>
                </c:pt>
                <c:pt idx="486">
                  <c:v>0.3819370133832673</c:v>
                </c:pt>
                <c:pt idx="487">
                  <c:v>0.38205135743175006</c:v>
                </c:pt>
                <c:pt idx="488">
                  <c:v>0.38227223560356532</c:v>
                </c:pt>
                <c:pt idx="489">
                  <c:v>0.38251979829261201</c:v>
                </c:pt>
                <c:pt idx="490">
                  <c:v>0.38272417657778401</c:v>
                </c:pt>
                <c:pt idx="491">
                  <c:v>0.38286267010922304</c:v>
                </c:pt>
                <c:pt idx="492">
                  <c:v>0.38306727135264101</c:v>
                </c:pt>
                <c:pt idx="493">
                  <c:v>0.38330298162265231</c:v>
                </c:pt>
                <c:pt idx="494">
                  <c:v>0.3833988552406587</c:v>
                </c:pt>
                <c:pt idx="495">
                  <c:v>0.38338925403459867</c:v>
                </c:pt>
                <c:pt idx="496">
                  <c:v>0.3835574573051253</c:v>
                </c:pt>
                <c:pt idx="497">
                  <c:v>0.38391859415749963</c:v>
                </c:pt>
                <c:pt idx="498">
                  <c:v>0.38419816877918506</c:v>
                </c:pt>
                <c:pt idx="499">
                  <c:v>0.38436217794263666</c:v>
                </c:pt>
                <c:pt idx="500">
                  <c:v>0.384542496336647</c:v>
                </c:pt>
                <c:pt idx="501">
                  <c:v>0.38482488376973928</c:v>
                </c:pt>
                <c:pt idx="502">
                  <c:v>0.38496995037565934</c:v>
                </c:pt>
                <c:pt idx="503">
                  <c:v>0.38500306539599566</c:v>
                </c:pt>
                <c:pt idx="504">
                  <c:v>0.38509407157037701</c:v>
                </c:pt>
                <c:pt idx="505">
                  <c:v>0.38530386838024566</c:v>
                </c:pt>
                <c:pt idx="506">
                  <c:v>0.38558116914908869</c:v>
                </c:pt>
                <c:pt idx="507">
                  <c:v>0.38591885077045368</c:v>
                </c:pt>
                <c:pt idx="508">
                  <c:v>0.38622408781661566</c:v>
                </c:pt>
                <c:pt idx="509">
                  <c:v>0.38635950774494437</c:v>
                </c:pt>
                <c:pt idx="510">
                  <c:v>0.38646836206833135</c:v>
                </c:pt>
                <c:pt idx="511">
                  <c:v>0.38666776471640435</c:v>
                </c:pt>
                <c:pt idx="512">
                  <c:v>0.3869515290182064</c:v>
                </c:pt>
                <c:pt idx="513">
                  <c:v>0.38719031451216429</c:v>
                </c:pt>
                <c:pt idx="514">
                  <c:v>0.387362716193482</c:v>
                </c:pt>
                <c:pt idx="515">
                  <c:v>0.38754121572258399</c:v>
                </c:pt>
                <c:pt idx="516">
                  <c:v>0.3877576131894187</c:v>
                </c:pt>
                <c:pt idx="517">
                  <c:v>0.38800152744825067</c:v>
                </c:pt>
                <c:pt idx="518">
                  <c:v>0.38826592875513272</c:v>
                </c:pt>
                <c:pt idx="519">
                  <c:v>0.38850281652743696</c:v>
                </c:pt>
                <c:pt idx="520">
                  <c:v>0.388666742996361</c:v>
                </c:pt>
                <c:pt idx="521">
                  <c:v>0.38886947425926</c:v>
                </c:pt>
                <c:pt idx="522">
                  <c:v>0.38919781395807496</c:v>
                </c:pt>
                <c:pt idx="523">
                  <c:v>0.38955024376786501</c:v>
                </c:pt>
                <c:pt idx="524">
                  <c:v>0.38986511018315434</c:v>
                </c:pt>
                <c:pt idx="525">
                  <c:v>0.39017431714535505</c:v>
                </c:pt>
                <c:pt idx="526">
                  <c:v>0.39051944804375971</c:v>
                </c:pt>
                <c:pt idx="527">
                  <c:v>0.3906409849213493</c:v>
                </c:pt>
                <c:pt idx="528">
                  <c:v>0.39064827061415336</c:v>
                </c:pt>
                <c:pt idx="529">
                  <c:v>0.39084093951049731</c:v>
                </c:pt>
                <c:pt idx="530">
                  <c:v>0.39129109973630971</c:v>
                </c:pt>
                <c:pt idx="531">
                  <c:v>0.3916652114676103</c:v>
                </c:pt>
                <c:pt idx="532">
                  <c:v>0.39193467466325965</c:v>
                </c:pt>
                <c:pt idx="533">
                  <c:v>0.39227907514120669</c:v>
                </c:pt>
                <c:pt idx="534">
                  <c:v>0.39259864385589599</c:v>
                </c:pt>
                <c:pt idx="535">
                  <c:v>0.39275589722683035</c:v>
                </c:pt>
                <c:pt idx="536">
                  <c:v>0.39282068505336104</c:v>
                </c:pt>
                <c:pt idx="537">
                  <c:v>0.39308713985837668</c:v>
                </c:pt>
                <c:pt idx="538">
                  <c:v>0.3935822421129187</c:v>
                </c:pt>
                <c:pt idx="539">
                  <c:v>0.39410885287256897</c:v>
                </c:pt>
                <c:pt idx="540">
                  <c:v>0.39445204908275966</c:v>
                </c:pt>
                <c:pt idx="541">
                  <c:v>0.39463982371909329</c:v>
                </c:pt>
                <c:pt idx="542">
                  <c:v>0.39488361413941125</c:v>
                </c:pt>
                <c:pt idx="543">
                  <c:v>0.395248173433147</c:v>
                </c:pt>
                <c:pt idx="544">
                  <c:v>0.39551377853499897</c:v>
                </c:pt>
                <c:pt idx="545">
                  <c:v>0.39550176840564966</c:v>
                </c:pt>
                <c:pt idx="546">
                  <c:v>0.39541264047052299</c:v>
                </c:pt>
                <c:pt idx="547">
                  <c:v>0.39554284494516329</c:v>
                </c:pt>
                <c:pt idx="548">
                  <c:v>0.39591925735538297</c:v>
                </c:pt>
                <c:pt idx="549">
                  <c:v>0.39635127494113426</c:v>
                </c:pt>
                <c:pt idx="550">
                  <c:v>0.39668627052822197</c:v>
                </c:pt>
                <c:pt idx="551">
                  <c:v>0.39692673754866098</c:v>
                </c:pt>
                <c:pt idx="552">
                  <c:v>0.39733243097919169</c:v>
                </c:pt>
                <c:pt idx="553">
                  <c:v>0.39785680909390003</c:v>
                </c:pt>
                <c:pt idx="554">
                  <c:v>0.39823015788554567</c:v>
                </c:pt>
                <c:pt idx="555">
                  <c:v>0.39826392493835</c:v>
                </c:pt>
                <c:pt idx="556">
                  <c:v>0.39831222511060266</c:v>
                </c:pt>
                <c:pt idx="557">
                  <c:v>0.39849124090325799</c:v>
                </c:pt>
                <c:pt idx="558">
                  <c:v>0.39863031036555929</c:v>
                </c:pt>
                <c:pt idx="559">
                  <c:v>0.3986108115964993</c:v>
                </c:pt>
                <c:pt idx="560">
                  <c:v>0.39886236127459301</c:v>
                </c:pt>
                <c:pt idx="561">
                  <c:v>0.39956269551356033</c:v>
                </c:pt>
                <c:pt idx="562">
                  <c:v>0.40025661233594501</c:v>
                </c:pt>
                <c:pt idx="563">
                  <c:v>0.40035302475719098</c:v>
                </c:pt>
                <c:pt idx="564">
                  <c:v>0.40013822257203496</c:v>
                </c:pt>
                <c:pt idx="565">
                  <c:v>0.400220824688507</c:v>
                </c:pt>
                <c:pt idx="566">
                  <c:v>0.40065000005677565</c:v>
                </c:pt>
                <c:pt idx="567">
                  <c:v>0.40097032954062034</c:v>
                </c:pt>
                <c:pt idx="568">
                  <c:v>0.40114862217343572</c:v>
                </c:pt>
                <c:pt idx="569">
                  <c:v>0.40156726356934169</c:v>
                </c:pt>
                <c:pt idx="570">
                  <c:v>0.40210778894604832</c:v>
                </c:pt>
                <c:pt idx="571">
                  <c:v>0.40245960044103662</c:v>
                </c:pt>
                <c:pt idx="572">
                  <c:v>0.40257664481488237</c:v>
                </c:pt>
                <c:pt idx="573">
                  <c:v>0.40274482685027935</c:v>
                </c:pt>
                <c:pt idx="574">
                  <c:v>0.40282400928931467</c:v>
                </c:pt>
                <c:pt idx="575">
                  <c:v>0.40297888308135338</c:v>
                </c:pt>
                <c:pt idx="576">
                  <c:v>0.40349271743885101</c:v>
                </c:pt>
                <c:pt idx="577">
                  <c:v>0.40415111481298061</c:v>
                </c:pt>
                <c:pt idx="578">
                  <c:v>0.40453595278906906</c:v>
                </c:pt>
                <c:pt idx="579">
                  <c:v>0.40466038673591304</c:v>
                </c:pt>
                <c:pt idx="580">
                  <c:v>0.40484108146984532</c:v>
                </c:pt>
                <c:pt idx="581">
                  <c:v>0.40488844013918901</c:v>
                </c:pt>
                <c:pt idx="582">
                  <c:v>0.4050058770511436</c:v>
                </c:pt>
                <c:pt idx="583">
                  <c:v>0.40542110350747568</c:v>
                </c:pt>
                <c:pt idx="584">
                  <c:v>0.40591172340839571</c:v>
                </c:pt>
                <c:pt idx="585">
                  <c:v>0.40639067401980827</c:v>
                </c:pt>
                <c:pt idx="586">
                  <c:v>0.4068794187865003</c:v>
                </c:pt>
                <c:pt idx="587">
                  <c:v>0.40721531140749434</c:v>
                </c:pt>
                <c:pt idx="588">
                  <c:v>0.40707161826822064</c:v>
                </c:pt>
                <c:pt idx="589">
                  <c:v>0.40709537358334763</c:v>
                </c:pt>
                <c:pt idx="590">
                  <c:v>0.40754151925647469</c:v>
                </c:pt>
                <c:pt idx="591">
                  <c:v>0.40792181925377236</c:v>
                </c:pt>
                <c:pt idx="592">
                  <c:v>0.40836533333749836</c:v>
                </c:pt>
                <c:pt idx="593">
                  <c:v>0.40887082756417265</c:v>
                </c:pt>
                <c:pt idx="594">
                  <c:v>0.40917468554325298</c:v>
                </c:pt>
                <c:pt idx="595">
                  <c:v>0.40920013655915932</c:v>
                </c:pt>
                <c:pt idx="596">
                  <c:v>0.40946147190872501</c:v>
                </c:pt>
                <c:pt idx="597">
                  <c:v>0.4098795348512923</c:v>
                </c:pt>
                <c:pt idx="598">
                  <c:v>0.410166347802355</c:v>
                </c:pt>
                <c:pt idx="599">
                  <c:v>0.41044727484618398</c:v>
                </c:pt>
                <c:pt idx="600">
                  <c:v>0.41061063844806434</c:v>
                </c:pt>
                <c:pt idx="601">
                  <c:v>0.41068514050969801</c:v>
                </c:pt>
                <c:pt idx="602">
                  <c:v>0.41094389112392932</c:v>
                </c:pt>
                <c:pt idx="603">
                  <c:v>0.41129842140911399</c:v>
                </c:pt>
                <c:pt idx="604">
                  <c:v>0.41164834450780702</c:v>
                </c:pt>
                <c:pt idx="605">
                  <c:v>0.41199366042000735</c:v>
                </c:pt>
                <c:pt idx="606">
                  <c:v>0.41233436914571597</c:v>
                </c:pt>
                <c:pt idx="607">
                  <c:v>0.41267047068493201</c:v>
                </c:pt>
                <c:pt idx="608">
                  <c:v>0.41300196503765568</c:v>
                </c:pt>
                <c:pt idx="609">
                  <c:v>0.41332885220388937</c:v>
                </c:pt>
                <c:pt idx="610">
                  <c:v>0.41363295457465094</c:v>
                </c:pt>
                <c:pt idx="611">
                  <c:v>0.41391154156188664</c:v>
                </c:pt>
                <c:pt idx="612">
                  <c:v>0.41422494421452499</c:v>
                </c:pt>
                <c:pt idx="613">
                  <c:v>0.41458666007841832</c:v>
                </c:pt>
                <c:pt idx="614">
                  <c:v>0.41498941615815171</c:v>
                </c:pt>
                <c:pt idx="615">
                  <c:v>0.41531621272173563</c:v>
                </c:pt>
                <c:pt idx="616">
                  <c:v>0.4155121548173743</c:v>
                </c:pt>
                <c:pt idx="617">
                  <c:v>0.41558869801451931</c:v>
                </c:pt>
                <c:pt idx="618">
                  <c:v>0.41556938414272332</c:v>
                </c:pt>
                <c:pt idx="619">
                  <c:v>0.41550591712675472</c:v>
                </c:pt>
                <c:pt idx="620">
                  <c:v>0.41551901447656903</c:v>
                </c:pt>
                <c:pt idx="621">
                  <c:v>0.41560427289659901</c:v>
                </c:pt>
                <c:pt idx="622">
                  <c:v>0.41571466302273025</c:v>
                </c:pt>
                <c:pt idx="623">
                  <c:v>0.41588933505546039</c:v>
                </c:pt>
                <c:pt idx="624">
                  <c:v>0.41611688596884838</c:v>
                </c:pt>
                <c:pt idx="625">
                  <c:v>0.41644186457550231</c:v>
                </c:pt>
                <c:pt idx="626">
                  <c:v>0.41687898360007464</c:v>
                </c:pt>
                <c:pt idx="627">
                  <c:v>0.41737882019362765</c:v>
                </c:pt>
                <c:pt idx="628">
                  <c:v>0.41792244955244467</c:v>
                </c:pt>
                <c:pt idx="629">
                  <c:v>0.41839994244546763</c:v>
                </c:pt>
                <c:pt idx="630">
                  <c:v>0.41881254965333498</c:v>
                </c:pt>
                <c:pt idx="631">
                  <c:v>0.41917691528048601</c:v>
                </c:pt>
                <c:pt idx="632">
                  <c:v>0.41945572423792465</c:v>
                </c:pt>
                <c:pt idx="633">
                  <c:v>0.41969536778839728</c:v>
                </c:pt>
                <c:pt idx="634">
                  <c:v>0.4199527366177187</c:v>
                </c:pt>
                <c:pt idx="635">
                  <c:v>0.42019808097643069</c:v>
                </c:pt>
                <c:pt idx="636">
                  <c:v>0.42041899645684061</c:v>
                </c:pt>
                <c:pt idx="637">
                  <c:v>0.42068224504976098</c:v>
                </c:pt>
                <c:pt idx="638">
                  <c:v>0.4210195886714227</c:v>
                </c:pt>
                <c:pt idx="639">
                  <c:v>0.42137376904890872</c:v>
                </c:pt>
                <c:pt idx="640">
                  <c:v>0.42168136099948034</c:v>
                </c:pt>
                <c:pt idx="641">
                  <c:v>0.42201366041559535</c:v>
                </c:pt>
                <c:pt idx="642">
                  <c:v>0.42232284633084632</c:v>
                </c:pt>
                <c:pt idx="643">
                  <c:v>0.42257355399100632</c:v>
                </c:pt>
                <c:pt idx="644">
                  <c:v>0.42286592384518501</c:v>
                </c:pt>
                <c:pt idx="645">
                  <c:v>0.42316910708310335</c:v>
                </c:pt>
                <c:pt idx="646">
                  <c:v>0.42341838709061602</c:v>
                </c:pt>
                <c:pt idx="647">
                  <c:v>0.42369861968320865</c:v>
                </c:pt>
                <c:pt idx="648">
                  <c:v>0.42400917434310431</c:v>
                </c:pt>
                <c:pt idx="649">
                  <c:v>0.42433860323259837</c:v>
                </c:pt>
                <c:pt idx="650">
                  <c:v>0.42467943556798432</c:v>
                </c:pt>
                <c:pt idx="651">
                  <c:v>0.42507587750385528</c:v>
                </c:pt>
                <c:pt idx="652">
                  <c:v>0.42548762687464464</c:v>
                </c:pt>
                <c:pt idx="653">
                  <c:v>0.42583874742327299</c:v>
                </c:pt>
                <c:pt idx="654">
                  <c:v>0.42608304611679065</c:v>
                </c:pt>
                <c:pt idx="655">
                  <c:v>0.42624168646609734</c:v>
                </c:pt>
                <c:pt idx="656">
                  <c:v>0.42636606010576994</c:v>
                </c:pt>
                <c:pt idx="657">
                  <c:v>0.42648761729301965</c:v>
                </c:pt>
                <c:pt idx="658">
                  <c:v>0.42670226804417966</c:v>
                </c:pt>
                <c:pt idx="659">
                  <c:v>0.42699196972557796</c:v>
                </c:pt>
                <c:pt idx="660">
                  <c:v>0.42724505846919736</c:v>
                </c:pt>
                <c:pt idx="661">
                  <c:v>0.42749612908100626</c:v>
                </c:pt>
                <c:pt idx="662">
                  <c:v>0.42770740970271665</c:v>
                </c:pt>
                <c:pt idx="663">
                  <c:v>0.42794201182774438</c:v>
                </c:pt>
                <c:pt idx="664">
                  <c:v>0.42819450837833301</c:v>
                </c:pt>
                <c:pt idx="665">
                  <c:v>0.42850861691659164</c:v>
                </c:pt>
                <c:pt idx="666">
                  <c:v>0.42881478961913433</c:v>
                </c:pt>
                <c:pt idx="667">
                  <c:v>0.42906910058286701</c:v>
                </c:pt>
                <c:pt idx="668">
                  <c:v>0.42924200194481438</c:v>
                </c:pt>
                <c:pt idx="669">
                  <c:v>0.42942967973461493</c:v>
                </c:pt>
                <c:pt idx="670">
                  <c:v>0.4297363452136933</c:v>
                </c:pt>
                <c:pt idx="671">
                  <c:v>0.43012158781473936</c:v>
                </c:pt>
                <c:pt idx="672">
                  <c:v>0.43060297499868</c:v>
                </c:pt>
                <c:pt idx="673">
                  <c:v>0.43108295435099797</c:v>
                </c:pt>
                <c:pt idx="674">
                  <c:v>0.43146216182973468</c:v>
                </c:pt>
                <c:pt idx="675">
                  <c:v>0.43173796960826261</c:v>
                </c:pt>
                <c:pt idx="676">
                  <c:v>0.4319910198652937</c:v>
                </c:pt>
                <c:pt idx="677">
                  <c:v>0.43226075511637568</c:v>
                </c:pt>
                <c:pt idx="678">
                  <c:v>0.43253040129559467</c:v>
                </c:pt>
                <c:pt idx="679">
                  <c:v>0.4327798207346123</c:v>
                </c:pt>
                <c:pt idx="680">
                  <c:v>0.43291118055213035</c:v>
                </c:pt>
                <c:pt idx="681">
                  <c:v>0.43292057310054899</c:v>
                </c:pt>
                <c:pt idx="682">
                  <c:v>0.43286649317774734</c:v>
                </c:pt>
                <c:pt idx="683">
                  <c:v>0.43283545033111631</c:v>
                </c:pt>
                <c:pt idx="684">
                  <c:v>0.43292337779725137</c:v>
                </c:pt>
                <c:pt idx="685">
                  <c:v>0.43310615530176833</c:v>
                </c:pt>
                <c:pt idx="686">
                  <c:v>0.43332296626870864</c:v>
                </c:pt>
                <c:pt idx="687">
                  <c:v>0.43353958360090333</c:v>
                </c:pt>
                <c:pt idx="688">
                  <c:v>0.43379887075436135</c:v>
                </c:pt>
                <c:pt idx="689">
                  <c:v>0.43406008441923971</c:v>
                </c:pt>
                <c:pt idx="690">
                  <c:v>0.434375901514233</c:v>
                </c:pt>
                <c:pt idx="691">
                  <c:v>0.43469781021664139</c:v>
                </c:pt>
                <c:pt idx="692">
                  <c:v>0.43501519736407529</c:v>
                </c:pt>
                <c:pt idx="693">
                  <c:v>0.43525140662527867</c:v>
                </c:pt>
                <c:pt idx="694">
                  <c:v>0.43538935913186033</c:v>
                </c:pt>
                <c:pt idx="695">
                  <c:v>0.43550622352309665</c:v>
                </c:pt>
                <c:pt idx="696">
                  <c:v>0.43561324103792565</c:v>
                </c:pt>
                <c:pt idx="697">
                  <c:v>0.43577700638128203</c:v>
                </c:pt>
                <c:pt idx="698">
                  <c:v>0.43599508638760631</c:v>
                </c:pt>
                <c:pt idx="699">
                  <c:v>0.43618897199980333</c:v>
                </c:pt>
                <c:pt idx="700">
                  <c:v>0.4364129212680643</c:v>
                </c:pt>
                <c:pt idx="701">
                  <c:v>0.43670820812672434</c:v>
                </c:pt>
                <c:pt idx="702">
                  <c:v>0.4370578102595713</c:v>
                </c:pt>
                <c:pt idx="703">
                  <c:v>0.43742671123604371</c:v>
                </c:pt>
                <c:pt idx="704">
                  <c:v>0.43779095114111133</c:v>
                </c:pt>
                <c:pt idx="705">
                  <c:v>0.43812700417669298</c:v>
                </c:pt>
                <c:pt idx="706">
                  <c:v>0.43844565207830466</c:v>
                </c:pt>
                <c:pt idx="707">
                  <c:v>0.43873822967833037</c:v>
                </c:pt>
                <c:pt idx="708">
                  <c:v>0.43897447953036367</c:v>
                </c:pt>
                <c:pt idx="709">
                  <c:v>0.43917851875342734</c:v>
                </c:pt>
                <c:pt idx="710">
                  <c:v>0.439303361017158</c:v>
                </c:pt>
                <c:pt idx="711">
                  <c:v>0.43937001678746562</c:v>
                </c:pt>
                <c:pt idx="712">
                  <c:v>0.43939548826822605</c:v>
                </c:pt>
                <c:pt idx="713">
                  <c:v>0.43940862784017726</c:v>
                </c:pt>
                <c:pt idx="714">
                  <c:v>0.43946896680143294</c:v>
                </c:pt>
                <c:pt idx="715">
                  <c:v>0.43957100442997032</c:v>
                </c:pt>
                <c:pt idx="716">
                  <c:v>0.43972604332431997</c:v>
                </c:pt>
                <c:pt idx="717">
                  <c:v>0.43997222562587496</c:v>
                </c:pt>
                <c:pt idx="718">
                  <c:v>0.44028164138168407</c:v>
                </c:pt>
                <c:pt idx="719">
                  <c:v>0.44059511939947332</c:v>
                </c:pt>
                <c:pt idx="720">
                  <c:v>0.44092997116653737</c:v>
                </c:pt>
                <c:pt idx="721">
                  <c:v>0.44123454917445071</c:v>
                </c:pt>
                <c:pt idx="722">
                  <c:v>0.44147362445864169</c:v>
                </c:pt>
                <c:pt idx="723">
                  <c:v>0.44169278973206633</c:v>
                </c:pt>
                <c:pt idx="724">
                  <c:v>0.44187767844083331</c:v>
                </c:pt>
                <c:pt idx="725">
                  <c:v>0.44205916982869331</c:v>
                </c:pt>
                <c:pt idx="726">
                  <c:v>0.4422401192479013</c:v>
                </c:pt>
                <c:pt idx="727">
                  <c:v>0.4423817315487284</c:v>
                </c:pt>
                <c:pt idx="728">
                  <c:v>0.44255274860460636</c:v>
                </c:pt>
                <c:pt idx="729">
                  <c:v>0.44277047035701927</c:v>
                </c:pt>
                <c:pt idx="730">
                  <c:v>0.44302635745295099</c:v>
                </c:pt>
                <c:pt idx="731">
                  <c:v>0.44335663457629798</c:v>
                </c:pt>
                <c:pt idx="732">
                  <c:v>0.44370325008787231</c:v>
                </c:pt>
                <c:pt idx="733">
                  <c:v>0.44398910570713729</c:v>
                </c:pt>
                <c:pt idx="734">
                  <c:v>0.44426125423251328</c:v>
                </c:pt>
                <c:pt idx="735">
                  <c:v>0.4445192137773934</c:v>
                </c:pt>
                <c:pt idx="736">
                  <c:v>0.44477638714455298</c:v>
                </c:pt>
                <c:pt idx="737">
                  <c:v>0.44502308737938034</c:v>
                </c:pt>
                <c:pt idx="738">
                  <c:v>0.44524790693586064</c:v>
                </c:pt>
                <c:pt idx="739">
                  <c:v>0.44545446148057799</c:v>
                </c:pt>
                <c:pt idx="740">
                  <c:v>0.44561485739527434</c:v>
                </c:pt>
                <c:pt idx="741">
                  <c:v>0.44577003243351898</c:v>
                </c:pt>
                <c:pt idx="742">
                  <c:v>0.44598844846358371</c:v>
                </c:pt>
                <c:pt idx="743">
                  <c:v>0.4462194806578193</c:v>
                </c:pt>
                <c:pt idx="744">
                  <c:v>0.44644496029597636</c:v>
                </c:pt>
                <c:pt idx="745">
                  <c:v>0.44666156926616196</c:v>
                </c:pt>
                <c:pt idx="746">
                  <c:v>0.44683313568158295</c:v>
                </c:pt>
                <c:pt idx="747">
                  <c:v>0.4469860772653737</c:v>
                </c:pt>
                <c:pt idx="748">
                  <c:v>0.44715594681340171</c:v>
                </c:pt>
                <c:pt idx="749">
                  <c:v>0.44732924284757231</c:v>
                </c:pt>
                <c:pt idx="750">
                  <c:v>0.44748960367371932</c:v>
                </c:pt>
                <c:pt idx="751">
                  <c:v>0.44765494501896463</c:v>
                </c:pt>
                <c:pt idx="752">
                  <c:v>0.44784986159258966</c:v>
                </c:pt>
                <c:pt idx="753">
                  <c:v>0.44808095584261504</c:v>
                </c:pt>
                <c:pt idx="754">
                  <c:v>0.44834315649474998</c:v>
                </c:pt>
                <c:pt idx="755">
                  <c:v>0.44867847821085399</c:v>
                </c:pt>
                <c:pt idx="756">
                  <c:v>0.44902358380679663</c:v>
                </c:pt>
                <c:pt idx="757">
                  <c:v>0.44932275160071206</c:v>
                </c:pt>
                <c:pt idx="758">
                  <c:v>0.4496109018156777</c:v>
                </c:pt>
                <c:pt idx="759">
                  <c:v>0.44987784037650602</c:v>
                </c:pt>
                <c:pt idx="760">
                  <c:v>0.4501524168647173</c:v>
                </c:pt>
                <c:pt idx="761">
                  <c:v>0.45045721729525928</c:v>
                </c:pt>
                <c:pt idx="762">
                  <c:v>0.45075828459292594</c:v>
                </c:pt>
                <c:pt idx="763">
                  <c:v>0.45104987428319271</c:v>
                </c:pt>
                <c:pt idx="764">
                  <c:v>0.45131342612425929</c:v>
                </c:pt>
                <c:pt idx="765">
                  <c:v>0.4515649596120393</c:v>
                </c:pt>
                <c:pt idx="766">
                  <c:v>0.45180945650928533</c:v>
                </c:pt>
                <c:pt idx="767">
                  <c:v>0.45204951644635533</c:v>
                </c:pt>
                <c:pt idx="768">
                  <c:v>0.45228328664173273</c:v>
                </c:pt>
                <c:pt idx="769">
                  <c:v>0.45252204438101229</c:v>
                </c:pt>
                <c:pt idx="770">
                  <c:v>0.45272479485712269</c:v>
                </c:pt>
                <c:pt idx="771">
                  <c:v>0.45290194452960097</c:v>
                </c:pt>
                <c:pt idx="772">
                  <c:v>0.45309045132364201</c:v>
                </c:pt>
                <c:pt idx="773">
                  <c:v>0.45328490896477197</c:v>
                </c:pt>
                <c:pt idx="774">
                  <c:v>0.45351360468091362</c:v>
                </c:pt>
                <c:pt idx="775">
                  <c:v>0.45375689610196773</c:v>
                </c:pt>
                <c:pt idx="776">
                  <c:v>0.45398504842467968</c:v>
                </c:pt>
                <c:pt idx="777">
                  <c:v>0.45421015435836631</c:v>
                </c:pt>
                <c:pt idx="778">
                  <c:v>0.45441443667787268</c:v>
                </c:pt>
                <c:pt idx="779">
                  <c:v>0.45459380967545565</c:v>
                </c:pt>
                <c:pt idx="780">
                  <c:v>0.45476415674557963</c:v>
                </c:pt>
                <c:pt idx="781">
                  <c:v>0.4549488376058986</c:v>
                </c:pt>
                <c:pt idx="782">
                  <c:v>0.45515429884236031</c:v>
                </c:pt>
                <c:pt idx="783">
                  <c:v>0.45538859207684101</c:v>
                </c:pt>
                <c:pt idx="784">
                  <c:v>0.45564560332136433</c:v>
                </c:pt>
                <c:pt idx="785">
                  <c:v>0.45592135643292658</c:v>
                </c:pt>
                <c:pt idx="786">
                  <c:v>0.45619187525579363</c:v>
                </c:pt>
                <c:pt idx="787">
                  <c:v>0.45644309183625903</c:v>
                </c:pt>
                <c:pt idx="788">
                  <c:v>0.45667466663838835</c:v>
                </c:pt>
                <c:pt idx="789">
                  <c:v>0.45687602281696599</c:v>
                </c:pt>
                <c:pt idx="790">
                  <c:v>0.45706833706033834</c:v>
                </c:pt>
                <c:pt idx="791">
                  <c:v>0.45726223290634865</c:v>
                </c:pt>
                <c:pt idx="792">
                  <c:v>0.45744406207846405</c:v>
                </c:pt>
                <c:pt idx="793">
                  <c:v>0.45761259753971162</c:v>
                </c:pt>
                <c:pt idx="794">
                  <c:v>0.45778824459812828</c:v>
                </c:pt>
                <c:pt idx="795">
                  <c:v>0.4579661741847374</c:v>
                </c:pt>
                <c:pt idx="796">
                  <c:v>0.45814602842795171</c:v>
                </c:pt>
                <c:pt idx="797">
                  <c:v>0.45834683220215072</c:v>
                </c:pt>
                <c:pt idx="798">
                  <c:v>0.4585790065180757</c:v>
                </c:pt>
                <c:pt idx="799">
                  <c:v>0.45881803978870067</c:v>
                </c:pt>
                <c:pt idx="800">
                  <c:v>0.45903812885733997</c:v>
                </c:pt>
                <c:pt idx="801">
                  <c:v>0.4592444170881067</c:v>
                </c:pt>
                <c:pt idx="802">
                  <c:v>0.45943439130877728</c:v>
                </c:pt>
                <c:pt idx="803">
                  <c:v>0.45962616639163129</c:v>
                </c:pt>
                <c:pt idx="804">
                  <c:v>0.45984193918538868</c:v>
                </c:pt>
                <c:pt idx="805">
                  <c:v>0.46007660846596998</c:v>
                </c:pt>
                <c:pt idx="806">
                  <c:v>0.460315915993744</c:v>
                </c:pt>
                <c:pt idx="807">
                  <c:v>0.46055849941995503</c:v>
                </c:pt>
                <c:pt idx="808">
                  <c:v>0.4608001814644484</c:v>
                </c:pt>
                <c:pt idx="809">
                  <c:v>0.46103449056115836</c:v>
                </c:pt>
                <c:pt idx="810">
                  <c:v>0.46124735955077134</c:v>
                </c:pt>
                <c:pt idx="811">
                  <c:v>0.46145296950967668</c:v>
                </c:pt>
                <c:pt idx="812">
                  <c:v>0.46164795705526274</c:v>
                </c:pt>
                <c:pt idx="813">
                  <c:v>0.46181157271650691</c:v>
                </c:pt>
                <c:pt idx="814">
                  <c:v>0.46195612249530066</c:v>
                </c:pt>
                <c:pt idx="815">
                  <c:v>0.46208755304207333</c:v>
                </c:pt>
                <c:pt idx="816">
                  <c:v>0.46219264869503762</c:v>
                </c:pt>
                <c:pt idx="817">
                  <c:v>0.46228938680289366</c:v>
                </c:pt>
                <c:pt idx="818">
                  <c:v>0.46239069477573702</c:v>
                </c:pt>
                <c:pt idx="819">
                  <c:v>0.46249758815139796</c:v>
                </c:pt>
                <c:pt idx="820">
                  <c:v>0.46262308216006232</c:v>
                </c:pt>
                <c:pt idx="821">
                  <c:v>0.46277566496869865</c:v>
                </c:pt>
                <c:pt idx="822">
                  <c:v>0.46293743609323929</c:v>
                </c:pt>
                <c:pt idx="823">
                  <c:v>0.46310823862080569</c:v>
                </c:pt>
                <c:pt idx="824">
                  <c:v>0.46327289291034573</c:v>
                </c:pt>
                <c:pt idx="825">
                  <c:v>0.46343579674043328</c:v>
                </c:pt>
                <c:pt idx="826">
                  <c:v>0.46360459394681469</c:v>
                </c:pt>
                <c:pt idx="827">
                  <c:v>0.46376694970338933</c:v>
                </c:pt>
                <c:pt idx="828">
                  <c:v>0.46392390004118633</c:v>
                </c:pt>
                <c:pt idx="829">
                  <c:v>0.46408132455838064</c:v>
                </c:pt>
                <c:pt idx="830">
                  <c:v>0.46421390549283631</c:v>
                </c:pt>
                <c:pt idx="831">
                  <c:v>0.46435118315731966</c:v>
                </c:pt>
                <c:pt idx="832">
                  <c:v>0.46452179012316769</c:v>
                </c:pt>
                <c:pt idx="833">
                  <c:v>0.46468877723069735</c:v>
                </c:pt>
                <c:pt idx="834">
                  <c:v>0.46485908769709566</c:v>
                </c:pt>
                <c:pt idx="835">
                  <c:v>0.46502688464465497</c:v>
                </c:pt>
                <c:pt idx="836">
                  <c:v>0.46516737273586067</c:v>
                </c:pt>
                <c:pt idx="837">
                  <c:v>0.46529326026935064</c:v>
                </c:pt>
                <c:pt idx="838">
                  <c:v>0.46541756241904664</c:v>
                </c:pt>
                <c:pt idx="839">
                  <c:v>0.46554396766137929</c:v>
                </c:pt>
                <c:pt idx="840">
                  <c:v>0.4656665655909113</c:v>
                </c:pt>
                <c:pt idx="841">
                  <c:v>0.46578329784575007</c:v>
                </c:pt>
                <c:pt idx="842">
                  <c:v>0.46590600753730865</c:v>
                </c:pt>
                <c:pt idx="843">
                  <c:v>0.4660459993868184</c:v>
                </c:pt>
                <c:pt idx="844">
                  <c:v>0.46620041232503401</c:v>
                </c:pt>
                <c:pt idx="845">
                  <c:v>0.46638990813907938</c:v>
                </c:pt>
                <c:pt idx="846">
                  <c:v>0.46659780326159833</c:v>
                </c:pt>
                <c:pt idx="847">
                  <c:v>0.46678769962929662</c:v>
                </c:pt>
                <c:pt idx="848">
                  <c:v>0.46696609363266134</c:v>
                </c:pt>
                <c:pt idx="849">
                  <c:v>0.46712431296548002</c:v>
                </c:pt>
                <c:pt idx="850">
                  <c:v>0.46727393240120402</c:v>
                </c:pt>
                <c:pt idx="851">
                  <c:v>0.46742358267999196</c:v>
                </c:pt>
                <c:pt idx="852">
                  <c:v>0.46759492874469499</c:v>
                </c:pt>
                <c:pt idx="853">
                  <c:v>0.46777710750595097</c:v>
                </c:pt>
                <c:pt idx="854">
                  <c:v>0.46795881893736863</c:v>
                </c:pt>
                <c:pt idx="855">
                  <c:v>0.46813764439926597</c:v>
                </c:pt>
                <c:pt idx="856">
                  <c:v>0.46831278119664671</c:v>
                </c:pt>
                <c:pt idx="857">
                  <c:v>0.46847583792297404</c:v>
                </c:pt>
                <c:pt idx="858">
                  <c:v>0.4686246491039307</c:v>
                </c:pt>
                <c:pt idx="859">
                  <c:v>0.46876148787067734</c:v>
                </c:pt>
                <c:pt idx="860">
                  <c:v>0.46887900659955134</c:v>
                </c:pt>
                <c:pt idx="861">
                  <c:v>0.46898668161985774</c:v>
                </c:pt>
                <c:pt idx="862">
                  <c:v>0.46908989265127699</c:v>
                </c:pt>
                <c:pt idx="863">
                  <c:v>0.46918508394125796</c:v>
                </c:pt>
                <c:pt idx="864">
                  <c:v>0.46928449181138099</c:v>
                </c:pt>
                <c:pt idx="865">
                  <c:v>0.46939503898844365</c:v>
                </c:pt>
                <c:pt idx="866">
                  <c:v>0.46952168033642533</c:v>
                </c:pt>
                <c:pt idx="867">
                  <c:v>0.46966561098297066</c:v>
                </c:pt>
                <c:pt idx="868">
                  <c:v>0.46981949121823829</c:v>
                </c:pt>
                <c:pt idx="869">
                  <c:v>0.46997203380544567</c:v>
                </c:pt>
                <c:pt idx="870">
                  <c:v>0.47011036763406033</c:v>
                </c:pt>
                <c:pt idx="871">
                  <c:v>0.47022610415391997</c:v>
                </c:pt>
                <c:pt idx="872">
                  <c:v>0.47034433982155299</c:v>
                </c:pt>
                <c:pt idx="873">
                  <c:v>0.47046540180823571</c:v>
                </c:pt>
                <c:pt idx="874">
                  <c:v>0.47058802533948269</c:v>
                </c:pt>
                <c:pt idx="875">
                  <c:v>0.4707267636220957</c:v>
                </c:pt>
                <c:pt idx="876">
                  <c:v>0.47086386100975464</c:v>
                </c:pt>
                <c:pt idx="877">
                  <c:v>0.47098222513126764</c:v>
                </c:pt>
                <c:pt idx="878">
                  <c:v>0.47109135620225467</c:v>
                </c:pt>
                <c:pt idx="879">
                  <c:v>0.47120483148547332</c:v>
                </c:pt>
                <c:pt idx="880">
                  <c:v>0.47130930314490965</c:v>
                </c:pt>
                <c:pt idx="881">
                  <c:v>0.47140996335401764</c:v>
                </c:pt>
                <c:pt idx="882">
                  <c:v>0.47149832899072502</c:v>
                </c:pt>
                <c:pt idx="883">
                  <c:v>0.47156596707600668</c:v>
                </c:pt>
                <c:pt idx="884">
                  <c:v>0.47162499786101403</c:v>
                </c:pt>
                <c:pt idx="885">
                  <c:v>0.47169587891996767</c:v>
                </c:pt>
                <c:pt idx="886">
                  <c:v>0.47178613880396902</c:v>
                </c:pt>
                <c:pt idx="887">
                  <c:v>0.47188650393135534</c:v>
                </c:pt>
                <c:pt idx="888">
                  <c:v>0.47199933919569431</c:v>
                </c:pt>
                <c:pt idx="889">
                  <c:v>0.47212935248410837</c:v>
                </c:pt>
                <c:pt idx="890">
                  <c:v>0.4722531167493616</c:v>
                </c:pt>
                <c:pt idx="891">
                  <c:v>0.47238649615598766</c:v>
                </c:pt>
                <c:pt idx="892">
                  <c:v>0.47254274305132599</c:v>
                </c:pt>
                <c:pt idx="893">
                  <c:v>0.47268879933549202</c:v>
                </c:pt>
                <c:pt idx="894">
                  <c:v>0.47281199619007364</c:v>
                </c:pt>
                <c:pt idx="895">
                  <c:v>0.47291139077158234</c:v>
                </c:pt>
                <c:pt idx="896">
                  <c:v>0.47298137081021635</c:v>
                </c:pt>
                <c:pt idx="897">
                  <c:v>0.47304592179748567</c:v>
                </c:pt>
                <c:pt idx="898">
                  <c:v>0.4731231286851334</c:v>
                </c:pt>
                <c:pt idx="899">
                  <c:v>0.47322094933175696</c:v>
                </c:pt>
                <c:pt idx="900">
                  <c:v>0.47332859806801103</c:v>
                </c:pt>
                <c:pt idx="901">
                  <c:v>0.47344079747135931</c:v>
                </c:pt>
                <c:pt idx="902">
                  <c:v>0.47355777465281101</c:v>
                </c:pt>
                <c:pt idx="903">
                  <c:v>0.47368022729974402</c:v>
                </c:pt>
                <c:pt idx="904">
                  <c:v>0.47380603851234265</c:v>
                </c:pt>
                <c:pt idx="905">
                  <c:v>0.47394580685291637</c:v>
                </c:pt>
                <c:pt idx="906">
                  <c:v>0.47408103755944397</c:v>
                </c:pt>
                <c:pt idx="907">
                  <c:v>0.47418374076095066</c:v>
                </c:pt>
                <c:pt idx="908">
                  <c:v>0.47426942477750766</c:v>
                </c:pt>
                <c:pt idx="909">
                  <c:v>0.474331029073704</c:v>
                </c:pt>
                <c:pt idx="910">
                  <c:v>0.47438130215284868</c:v>
                </c:pt>
                <c:pt idx="911">
                  <c:v>0.47445132636628767</c:v>
                </c:pt>
                <c:pt idx="912">
                  <c:v>0.47452664356705537</c:v>
                </c:pt>
                <c:pt idx="913">
                  <c:v>0.47461038276583006</c:v>
                </c:pt>
                <c:pt idx="914">
                  <c:v>0.4746927208977107</c:v>
                </c:pt>
                <c:pt idx="915">
                  <c:v>0.4747562516251323</c:v>
                </c:pt>
                <c:pt idx="916">
                  <c:v>0.47482133905929369</c:v>
                </c:pt>
                <c:pt idx="917">
                  <c:v>0.4748683193990893</c:v>
                </c:pt>
                <c:pt idx="918">
                  <c:v>0.47489647260953799</c:v>
                </c:pt>
                <c:pt idx="919">
                  <c:v>0.47491907323849963</c:v>
                </c:pt>
                <c:pt idx="920">
                  <c:v>0.47492585629928169</c:v>
                </c:pt>
                <c:pt idx="921">
                  <c:v>0.47493494086450433</c:v>
                </c:pt>
                <c:pt idx="922">
                  <c:v>0.47495615957398335</c:v>
                </c:pt>
                <c:pt idx="923">
                  <c:v>0.47497130066526633</c:v>
                </c:pt>
                <c:pt idx="924">
                  <c:v>0.47498955991724062</c:v>
                </c:pt>
                <c:pt idx="925">
                  <c:v>0.4749838551620707</c:v>
                </c:pt>
                <c:pt idx="926">
                  <c:v>0.47493935305051965</c:v>
                </c:pt>
                <c:pt idx="927">
                  <c:v>0.47485386366435706</c:v>
                </c:pt>
                <c:pt idx="928">
                  <c:v>0.47472420427130668</c:v>
                </c:pt>
                <c:pt idx="929">
                  <c:v>0.47457368584779364</c:v>
                </c:pt>
                <c:pt idx="930">
                  <c:v>0.47441645858594234</c:v>
                </c:pt>
                <c:pt idx="931">
                  <c:v>0.47426008552423432</c:v>
                </c:pt>
                <c:pt idx="932">
                  <c:v>0.47412980917436731</c:v>
                </c:pt>
                <c:pt idx="933">
                  <c:v>0.47405045895803605</c:v>
                </c:pt>
                <c:pt idx="934">
                  <c:v>0.47400981040217532</c:v>
                </c:pt>
                <c:pt idx="935">
                  <c:v>0.47401362951318804</c:v>
                </c:pt>
                <c:pt idx="936">
                  <c:v>0.47403517530832134</c:v>
                </c:pt>
                <c:pt idx="937">
                  <c:v>0.47405622131121666</c:v>
                </c:pt>
                <c:pt idx="938">
                  <c:v>0.47407203986747898</c:v>
                </c:pt>
                <c:pt idx="939">
                  <c:v>0.47405338942253167</c:v>
                </c:pt>
                <c:pt idx="940">
                  <c:v>0.47402020456039501</c:v>
                </c:pt>
                <c:pt idx="941">
                  <c:v>0.47397235212605632</c:v>
                </c:pt>
                <c:pt idx="942">
                  <c:v>0.47391015779203904</c:v>
                </c:pt>
                <c:pt idx="943">
                  <c:v>0.47385399452870808</c:v>
                </c:pt>
                <c:pt idx="944">
                  <c:v>0.47380318598698307</c:v>
                </c:pt>
                <c:pt idx="945">
                  <c:v>0.47378042289390504</c:v>
                </c:pt>
                <c:pt idx="946">
                  <c:v>0.47376339031333031</c:v>
                </c:pt>
                <c:pt idx="947">
                  <c:v>0.473748484062468</c:v>
                </c:pt>
                <c:pt idx="948">
                  <c:v>0.47373328179408469</c:v>
                </c:pt>
                <c:pt idx="949">
                  <c:v>0.4737053801806283</c:v>
                </c:pt>
                <c:pt idx="950">
                  <c:v>0.47366435076906299</c:v>
                </c:pt>
                <c:pt idx="951">
                  <c:v>0.4736370384794793</c:v>
                </c:pt>
                <c:pt idx="952">
                  <c:v>0.47360939926044704</c:v>
                </c:pt>
                <c:pt idx="953">
                  <c:v>0.47357657421229732</c:v>
                </c:pt>
                <c:pt idx="954">
                  <c:v>0.47356243356035671</c:v>
                </c:pt>
                <c:pt idx="955">
                  <c:v>0.47356222978830198</c:v>
                </c:pt>
                <c:pt idx="956">
                  <c:v>0.47356895320314135</c:v>
                </c:pt>
                <c:pt idx="957">
                  <c:v>0.47358901274418735</c:v>
                </c:pt>
                <c:pt idx="958">
                  <c:v>0.47362218490513269</c:v>
                </c:pt>
                <c:pt idx="959">
                  <c:v>0.47366214559860237</c:v>
                </c:pt>
                <c:pt idx="960">
                  <c:v>0.4736869261670284</c:v>
                </c:pt>
                <c:pt idx="961">
                  <c:v>0.47372154160611774</c:v>
                </c:pt>
                <c:pt idx="962">
                  <c:v>0.47377008649112001</c:v>
                </c:pt>
                <c:pt idx="963">
                  <c:v>0.47383513967804097</c:v>
                </c:pt>
                <c:pt idx="964">
                  <c:v>0.47392894212953335</c:v>
                </c:pt>
                <c:pt idx="965">
                  <c:v>0.47401454395466996</c:v>
                </c:pt>
                <c:pt idx="966">
                  <c:v>0.47405986722804894</c:v>
                </c:pt>
                <c:pt idx="967">
                  <c:v>0.47405295232749167</c:v>
                </c:pt>
                <c:pt idx="968">
                  <c:v>0.47398529216457835</c:v>
                </c:pt>
                <c:pt idx="969">
                  <c:v>0.47386000712774995</c:v>
                </c:pt>
                <c:pt idx="970">
                  <c:v>0.47369121434383832</c:v>
                </c:pt>
                <c:pt idx="971">
                  <c:v>0.47349034909465798</c:v>
                </c:pt>
                <c:pt idx="972">
                  <c:v>0.47325456901527335</c:v>
                </c:pt>
                <c:pt idx="973">
                  <c:v>0.472970247632653</c:v>
                </c:pt>
                <c:pt idx="974">
                  <c:v>0.47264144668654168</c:v>
                </c:pt>
                <c:pt idx="975">
                  <c:v>0.47229110174318228</c:v>
                </c:pt>
                <c:pt idx="976">
                  <c:v>0.47191460435540006</c:v>
                </c:pt>
                <c:pt idx="977">
                  <c:v>0.47151753758381432</c:v>
                </c:pt>
                <c:pt idx="978">
                  <c:v>0.4710887548209593</c:v>
                </c:pt>
                <c:pt idx="979">
                  <c:v>0.47059708149827434</c:v>
                </c:pt>
                <c:pt idx="980">
                  <c:v>0.47003450252957868</c:v>
                </c:pt>
                <c:pt idx="981">
                  <c:v>0.46939228590783072</c:v>
                </c:pt>
                <c:pt idx="982">
                  <c:v>0.46867147578254736</c:v>
                </c:pt>
                <c:pt idx="983">
                  <c:v>0.46789320142941865</c:v>
                </c:pt>
                <c:pt idx="984">
                  <c:v>0.46706944170893766</c:v>
                </c:pt>
                <c:pt idx="985">
                  <c:v>0.46619756577442301</c:v>
                </c:pt>
                <c:pt idx="986">
                  <c:v>0.46528400208657134</c:v>
                </c:pt>
                <c:pt idx="987">
                  <c:v>0.46432523042637935</c:v>
                </c:pt>
                <c:pt idx="988">
                  <c:v>0.46333808119416164</c:v>
                </c:pt>
                <c:pt idx="989">
                  <c:v>0.46233403153411173</c:v>
                </c:pt>
                <c:pt idx="990">
                  <c:v>0.46130051007115402</c:v>
                </c:pt>
                <c:pt idx="991">
                  <c:v>0.46023585800388528</c:v>
                </c:pt>
                <c:pt idx="992">
                  <c:v>0.45914852396538031</c:v>
                </c:pt>
                <c:pt idx="993">
                  <c:v>0.45802944439189236</c:v>
                </c:pt>
                <c:pt idx="994">
                  <c:v>0.45686467973982264</c:v>
                </c:pt>
                <c:pt idx="995">
                  <c:v>0.45565776097567962</c:v>
                </c:pt>
                <c:pt idx="996">
                  <c:v>0.45440958207335536</c:v>
                </c:pt>
                <c:pt idx="997">
                  <c:v>0.45312303968801232</c:v>
                </c:pt>
                <c:pt idx="998">
                  <c:v>0.45180525391370169</c:v>
                </c:pt>
                <c:pt idx="999">
                  <c:v>0.45046705905712364</c:v>
                </c:pt>
                <c:pt idx="1000">
                  <c:v>0.44913556669385729</c:v>
                </c:pt>
                <c:pt idx="1001">
                  <c:v>0.44778331401010568</c:v>
                </c:pt>
                <c:pt idx="1002">
                  <c:v>0.44642228667194667</c:v>
                </c:pt>
                <c:pt idx="1003">
                  <c:v>0.44506097365787406</c:v>
                </c:pt>
                <c:pt idx="1004">
                  <c:v>0.4437010651603413</c:v>
                </c:pt>
                <c:pt idx="1005">
                  <c:v>0.44235420459541736</c:v>
                </c:pt>
                <c:pt idx="1006">
                  <c:v>0.44105590255324395</c:v>
                </c:pt>
                <c:pt idx="1007">
                  <c:v>0.43982597434807397</c:v>
                </c:pt>
                <c:pt idx="1008">
                  <c:v>0.43867662303267901</c:v>
                </c:pt>
                <c:pt idx="1009">
                  <c:v>0.437628466192652</c:v>
                </c:pt>
                <c:pt idx="1010">
                  <c:v>0.43670751470429231</c:v>
                </c:pt>
                <c:pt idx="1011">
                  <c:v>0.43590985479884203</c:v>
                </c:pt>
                <c:pt idx="1012">
                  <c:v>0.4352477819634713</c:v>
                </c:pt>
                <c:pt idx="1013">
                  <c:v>0.4347439204164007</c:v>
                </c:pt>
                <c:pt idx="1014">
                  <c:v>0.43441162401946692</c:v>
                </c:pt>
                <c:pt idx="1015">
                  <c:v>0.43421843074359662</c:v>
                </c:pt>
                <c:pt idx="1016">
                  <c:v>0.43420360569212596</c:v>
                </c:pt>
                <c:pt idx="1017">
                  <c:v>0.43435856489328134</c:v>
                </c:pt>
                <c:pt idx="1018">
                  <c:v>0.43467443179144566</c:v>
                </c:pt>
                <c:pt idx="1019">
                  <c:v>0.4351319347151506</c:v>
                </c:pt>
                <c:pt idx="1020">
                  <c:v>0.43571650291569636</c:v>
                </c:pt>
                <c:pt idx="1021">
                  <c:v>0.43640256803046135</c:v>
                </c:pt>
                <c:pt idx="1022">
                  <c:v>0.43713731487141566</c:v>
                </c:pt>
                <c:pt idx="1023">
                  <c:v>0.43789123501233668</c:v>
                </c:pt>
                <c:pt idx="1024">
                  <c:v>0.4386498302374216</c:v>
                </c:pt>
                <c:pt idx="1025">
                  <c:v>0.43937747617361506</c:v>
                </c:pt>
                <c:pt idx="1026">
                  <c:v>0.44007766848320434</c:v>
                </c:pt>
                <c:pt idx="1027">
                  <c:v>0.44076745596713102</c:v>
                </c:pt>
                <c:pt idx="1028">
                  <c:v>0.44145689208227196</c:v>
                </c:pt>
                <c:pt idx="1029">
                  <c:v>0.442136738436401</c:v>
                </c:pt>
                <c:pt idx="1030">
                  <c:v>0.44282158183913101</c:v>
                </c:pt>
                <c:pt idx="1031">
                  <c:v>0.44349733814227504</c:v>
                </c:pt>
                <c:pt idx="1032">
                  <c:v>0.44416988983761768</c:v>
                </c:pt>
                <c:pt idx="1033">
                  <c:v>0.44483594093075102</c:v>
                </c:pt>
                <c:pt idx="1034">
                  <c:v>0.44549230902905596</c:v>
                </c:pt>
                <c:pt idx="1035">
                  <c:v>0.44614047216269004</c:v>
                </c:pt>
                <c:pt idx="1036">
                  <c:v>0.44676655060824699</c:v>
                </c:pt>
                <c:pt idx="1037">
                  <c:v>0.44736170670413533</c:v>
                </c:pt>
                <c:pt idx="1038">
                  <c:v>0.44793724522787071</c:v>
                </c:pt>
                <c:pt idx="1039">
                  <c:v>0.44849158371665271</c:v>
                </c:pt>
                <c:pt idx="1040">
                  <c:v>0.44902895929986331</c:v>
                </c:pt>
                <c:pt idx="1041">
                  <c:v>0.4495547928686367</c:v>
                </c:pt>
                <c:pt idx="1042">
                  <c:v>0.45007092582393199</c:v>
                </c:pt>
                <c:pt idx="1043">
                  <c:v>0.4505554745955247</c:v>
                </c:pt>
                <c:pt idx="1044">
                  <c:v>0.45100085327380168</c:v>
                </c:pt>
                <c:pt idx="1045">
                  <c:v>0.45142442210963968</c:v>
                </c:pt>
                <c:pt idx="1046">
                  <c:v>0.45183403614666928</c:v>
                </c:pt>
                <c:pt idx="1047">
                  <c:v>0.45223580210360664</c:v>
                </c:pt>
                <c:pt idx="1048">
                  <c:v>0.45265018239523669</c:v>
                </c:pt>
                <c:pt idx="1049">
                  <c:v>0.45306883128361469</c:v>
                </c:pt>
                <c:pt idx="1050">
                  <c:v>0.453488257837037</c:v>
                </c:pt>
                <c:pt idx="1051">
                  <c:v>0.45388811622606301</c:v>
                </c:pt>
                <c:pt idx="1052">
                  <c:v>0.45425919448104568</c:v>
                </c:pt>
                <c:pt idx="1053">
                  <c:v>0.45459385101519501</c:v>
                </c:pt>
                <c:pt idx="1054">
                  <c:v>0.45488348401598805</c:v>
                </c:pt>
                <c:pt idx="1055">
                  <c:v>0.45513232904292633</c:v>
                </c:pt>
                <c:pt idx="1056">
                  <c:v>0.45534869582680199</c:v>
                </c:pt>
                <c:pt idx="1057">
                  <c:v>0.45553448947709496</c:v>
                </c:pt>
                <c:pt idx="1058">
                  <c:v>0.45569969344487032</c:v>
                </c:pt>
                <c:pt idx="1059">
                  <c:v>0.45586944833997967</c:v>
                </c:pt>
                <c:pt idx="1060">
                  <c:v>0.45604199536025897</c:v>
                </c:pt>
                <c:pt idx="1061">
                  <c:v>0.45622389686721765</c:v>
                </c:pt>
                <c:pt idx="1062">
                  <c:v>0.45643961606407762</c:v>
                </c:pt>
                <c:pt idx="1063">
                  <c:v>0.45668302549541734</c:v>
                </c:pt>
                <c:pt idx="1064">
                  <c:v>0.45695680317090198</c:v>
                </c:pt>
                <c:pt idx="1065">
                  <c:v>0.45725569598442367</c:v>
                </c:pt>
                <c:pt idx="1066">
                  <c:v>0.45756919304096838</c:v>
                </c:pt>
                <c:pt idx="1067">
                  <c:v>0.45789205521882731</c:v>
                </c:pt>
                <c:pt idx="1068">
                  <c:v>0.45823422724178836</c:v>
                </c:pt>
                <c:pt idx="1069">
                  <c:v>0.45860254110069798</c:v>
                </c:pt>
                <c:pt idx="1070">
                  <c:v>0.45898817073178472</c:v>
                </c:pt>
                <c:pt idx="1071">
                  <c:v>0.45939081711263302</c:v>
                </c:pt>
                <c:pt idx="1072">
                  <c:v>0.45979913923372601</c:v>
                </c:pt>
                <c:pt idx="1073">
                  <c:v>0.46020833334004302</c:v>
                </c:pt>
                <c:pt idx="1074">
                  <c:v>0.46060937857004763</c:v>
                </c:pt>
                <c:pt idx="1075">
                  <c:v>0.46100402884867764</c:v>
                </c:pt>
                <c:pt idx="1076">
                  <c:v>0.46140351000705365</c:v>
                </c:pt>
                <c:pt idx="1077">
                  <c:v>0.46180398898223335</c:v>
                </c:pt>
                <c:pt idx="1078">
                  <c:v>0.46221272853178136</c:v>
                </c:pt>
                <c:pt idx="1079">
                  <c:v>0.46263339410798937</c:v>
                </c:pt>
                <c:pt idx="1080">
                  <c:v>0.46305816380303227</c:v>
                </c:pt>
                <c:pt idx="1081">
                  <c:v>0.46349138569458331</c:v>
                </c:pt>
                <c:pt idx="1082">
                  <c:v>0.46394189099096295</c:v>
                </c:pt>
                <c:pt idx="1083">
                  <c:v>0.46439834203650499</c:v>
                </c:pt>
                <c:pt idx="1084">
                  <c:v>0.46485526362028934</c:v>
                </c:pt>
                <c:pt idx="1085">
                  <c:v>0.46530095433231261</c:v>
                </c:pt>
                <c:pt idx="1086">
                  <c:v>0.46572054515937572</c:v>
                </c:pt>
                <c:pt idx="1087">
                  <c:v>0.46613127329131138</c:v>
                </c:pt>
                <c:pt idx="1088">
                  <c:v>0.46653115626206293</c:v>
                </c:pt>
                <c:pt idx="1089">
                  <c:v>0.46692455030753965</c:v>
                </c:pt>
                <c:pt idx="1090">
                  <c:v>0.46732655637427928</c:v>
                </c:pt>
                <c:pt idx="1091">
                  <c:v>0.46772259902947266</c:v>
                </c:pt>
                <c:pt idx="1092">
                  <c:v>0.46811091748250466</c:v>
                </c:pt>
                <c:pt idx="1093">
                  <c:v>0.46849337571946403</c:v>
                </c:pt>
                <c:pt idx="1094">
                  <c:v>0.46886798658470702</c:v>
                </c:pt>
                <c:pt idx="1095">
                  <c:v>0.46922973464699896</c:v>
                </c:pt>
                <c:pt idx="1096">
                  <c:v>0.46957747543706868</c:v>
                </c:pt>
                <c:pt idx="1097">
                  <c:v>0.46990861603531137</c:v>
                </c:pt>
                <c:pt idx="1098">
                  <c:v>0.47022488233430765</c:v>
                </c:pt>
                <c:pt idx="1099">
                  <c:v>0.47051624631840566</c:v>
                </c:pt>
                <c:pt idx="1100">
                  <c:v>0.47079611251521897</c:v>
                </c:pt>
                <c:pt idx="1101">
                  <c:v>0.47107869831710003</c:v>
                </c:pt>
                <c:pt idx="1102">
                  <c:v>0.47136536510635563</c:v>
                </c:pt>
                <c:pt idx="1103">
                  <c:v>0.47167046177532335</c:v>
                </c:pt>
                <c:pt idx="1104">
                  <c:v>0.47197928308075299</c:v>
                </c:pt>
                <c:pt idx="1105">
                  <c:v>0.47228889143723335</c:v>
                </c:pt>
                <c:pt idx="1106">
                  <c:v>0.47260617783068831</c:v>
                </c:pt>
                <c:pt idx="1107">
                  <c:v>0.47293431890457233</c:v>
                </c:pt>
                <c:pt idx="1108">
                  <c:v>0.47325801483031532</c:v>
                </c:pt>
                <c:pt idx="1109">
                  <c:v>0.47357684229078839</c:v>
                </c:pt>
                <c:pt idx="1110">
                  <c:v>0.47388595906426167</c:v>
                </c:pt>
                <c:pt idx="1111">
                  <c:v>0.47417018023196028</c:v>
                </c:pt>
                <c:pt idx="1112">
                  <c:v>0.47445560709211732</c:v>
                </c:pt>
                <c:pt idx="1113">
                  <c:v>0.47475662979210903</c:v>
                </c:pt>
                <c:pt idx="1114">
                  <c:v>0.47505292366825769</c:v>
                </c:pt>
                <c:pt idx="1115">
                  <c:v>0.47533521425706798</c:v>
                </c:pt>
                <c:pt idx="1116">
                  <c:v>0.47562382379309831</c:v>
                </c:pt>
                <c:pt idx="1117">
                  <c:v>0.47591149604861233</c:v>
                </c:pt>
                <c:pt idx="1118">
                  <c:v>0.47619491399066033</c:v>
                </c:pt>
                <c:pt idx="1119">
                  <c:v>0.47650367123491399</c:v>
                </c:pt>
                <c:pt idx="1120">
                  <c:v>0.47681046257278298</c:v>
                </c:pt>
                <c:pt idx="1121">
                  <c:v>0.47710304503182072</c:v>
                </c:pt>
                <c:pt idx="1122">
                  <c:v>0.47736679954791966</c:v>
                </c:pt>
                <c:pt idx="1123">
                  <c:v>0.47761749404572829</c:v>
                </c:pt>
                <c:pt idx="1124">
                  <c:v>0.47784138181562802</c:v>
                </c:pt>
                <c:pt idx="1125">
                  <c:v>0.47804892628861201</c:v>
                </c:pt>
                <c:pt idx="1126">
                  <c:v>0.47826851106760432</c:v>
                </c:pt>
                <c:pt idx="1127">
                  <c:v>0.47848646285706598</c:v>
                </c:pt>
                <c:pt idx="1128">
                  <c:v>0.47868155518194461</c:v>
                </c:pt>
                <c:pt idx="1129">
                  <c:v>0.47886450037710837</c:v>
                </c:pt>
                <c:pt idx="1130">
                  <c:v>0.47905147695621803</c:v>
                </c:pt>
                <c:pt idx="1131">
                  <c:v>0.47922594174046607</c:v>
                </c:pt>
                <c:pt idx="1132">
                  <c:v>0.47939592240776235</c:v>
                </c:pt>
                <c:pt idx="1133">
                  <c:v>0.4795780373969673</c:v>
                </c:pt>
                <c:pt idx="1134">
                  <c:v>0.47975138582091165</c:v>
                </c:pt>
                <c:pt idx="1135">
                  <c:v>0.47993922376058834</c:v>
                </c:pt>
                <c:pt idx="1136">
                  <c:v>0.48015122508301333</c:v>
                </c:pt>
                <c:pt idx="1137">
                  <c:v>0.48038370246960138</c:v>
                </c:pt>
                <c:pt idx="1138">
                  <c:v>0.48062905826944502</c:v>
                </c:pt>
                <c:pt idx="1139">
                  <c:v>0.48088465896383298</c:v>
                </c:pt>
                <c:pt idx="1140">
                  <c:v>0.48114098321596338</c:v>
                </c:pt>
                <c:pt idx="1141">
                  <c:v>0.48139799000029804</c:v>
                </c:pt>
                <c:pt idx="1142">
                  <c:v>0.48165059783769165</c:v>
                </c:pt>
                <c:pt idx="1143">
                  <c:v>0.4819004193890673</c:v>
                </c:pt>
                <c:pt idx="1144">
                  <c:v>0.48215009432030964</c:v>
                </c:pt>
                <c:pt idx="1145">
                  <c:v>0.48237184577963466</c:v>
                </c:pt>
                <c:pt idx="1146">
                  <c:v>0.48257175076342101</c:v>
                </c:pt>
                <c:pt idx="1147">
                  <c:v>0.482771920958184</c:v>
                </c:pt>
                <c:pt idx="1148">
                  <c:v>0.48296402377048436</c:v>
                </c:pt>
                <c:pt idx="1149">
                  <c:v>0.48317061260504673</c:v>
                </c:pt>
                <c:pt idx="1150">
                  <c:v>0.48338768234190232</c:v>
                </c:pt>
                <c:pt idx="1151">
                  <c:v>0.48360381850606365</c:v>
                </c:pt>
                <c:pt idx="1152">
                  <c:v>0.48380957700794935</c:v>
                </c:pt>
                <c:pt idx="1153">
                  <c:v>0.48400198581826731</c:v>
                </c:pt>
                <c:pt idx="1154">
                  <c:v>0.48418295916270099</c:v>
                </c:pt>
                <c:pt idx="1155">
                  <c:v>0.48434958601369932</c:v>
                </c:pt>
                <c:pt idx="1156">
                  <c:v>0.48450657024396299</c:v>
                </c:pt>
                <c:pt idx="1157">
                  <c:v>0.48466688262835267</c:v>
                </c:pt>
                <c:pt idx="1158">
                  <c:v>0.48483436141571773</c:v>
                </c:pt>
                <c:pt idx="1159">
                  <c:v>0.4849896082277203</c:v>
                </c:pt>
                <c:pt idx="1160">
                  <c:v>0.48512721638648032</c:v>
                </c:pt>
                <c:pt idx="1161">
                  <c:v>0.48525713251144503</c:v>
                </c:pt>
                <c:pt idx="1162">
                  <c:v>0.48538270043591608</c:v>
                </c:pt>
                <c:pt idx="1163">
                  <c:v>0.48551178425574038</c:v>
                </c:pt>
                <c:pt idx="1164">
                  <c:v>0.4856495547721873</c:v>
                </c:pt>
                <c:pt idx="1165">
                  <c:v>0.48580456045134407</c:v>
                </c:pt>
                <c:pt idx="1166">
                  <c:v>0.48595832402901573</c:v>
                </c:pt>
                <c:pt idx="1167">
                  <c:v>0.48610686617407201</c:v>
                </c:pt>
                <c:pt idx="1168">
                  <c:v>0.48626876408056335</c:v>
                </c:pt>
                <c:pt idx="1169">
                  <c:v>0.48644669953117536</c:v>
                </c:pt>
                <c:pt idx="1170">
                  <c:v>0.48663486824806368</c:v>
                </c:pt>
                <c:pt idx="1171">
                  <c:v>0.48683267736397795</c:v>
                </c:pt>
                <c:pt idx="1172">
                  <c:v>0.487032199715493</c:v>
                </c:pt>
                <c:pt idx="1173">
                  <c:v>0.48721605559189535</c:v>
                </c:pt>
                <c:pt idx="1174">
                  <c:v>0.48736908438580367</c:v>
                </c:pt>
                <c:pt idx="1175">
                  <c:v>0.48750353702554933</c:v>
                </c:pt>
                <c:pt idx="1176">
                  <c:v>0.48761826542075831</c:v>
                </c:pt>
                <c:pt idx="1177">
                  <c:v>0.48770585982873832</c:v>
                </c:pt>
                <c:pt idx="1178">
                  <c:v>0.48779572580125335</c:v>
                </c:pt>
                <c:pt idx="1179">
                  <c:v>0.48789425217712568</c:v>
                </c:pt>
                <c:pt idx="1180">
                  <c:v>0.4880095006753517</c:v>
                </c:pt>
                <c:pt idx="1181">
                  <c:v>0.48815391142742132</c:v>
                </c:pt>
                <c:pt idx="1182">
                  <c:v>0.48834306200675531</c:v>
                </c:pt>
                <c:pt idx="1183">
                  <c:v>0.48856497797585369</c:v>
                </c:pt>
                <c:pt idx="1184">
                  <c:v>0.48879433187017368</c:v>
                </c:pt>
                <c:pt idx="1185">
                  <c:v>0.48901034070186933</c:v>
                </c:pt>
                <c:pt idx="1186">
                  <c:v>0.48920277587032729</c:v>
                </c:pt>
                <c:pt idx="1187">
                  <c:v>0.48937471181515635</c:v>
                </c:pt>
                <c:pt idx="1188">
                  <c:v>0.48951346136446733</c:v>
                </c:pt>
                <c:pt idx="1189">
                  <c:v>0.48962860034853367</c:v>
                </c:pt>
                <c:pt idx="1190">
                  <c:v>0.48971825234783894</c:v>
                </c:pt>
                <c:pt idx="1191">
                  <c:v>0.48978862564675402</c:v>
                </c:pt>
                <c:pt idx="1192">
                  <c:v>0.48987259275856404</c:v>
                </c:pt>
                <c:pt idx="1193">
                  <c:v>0.48997565076667998</c:v>
                </c:pt>
                <c:pt idx="1194">
                  <c:v>0.49011934008855063</c:v>
                </c:pt>
                <c:pt idx="1195">
                  <c:v>0.49028480455459172</c:v>
                </c:pt>
                <c:pt idx="1196">
                  <c:v>0.49045696734980604</c:v>
                </c:pt>
                <c:pt idx="1197">
                  <c:v>0.49063013194530797</c:v>
                </c:pt>
                <c:pt idx="1198">
                  <c:v>0.49079075242089337</c:v>
                </c:pt>
                <c:pt idx="1199">
                  <c:v>0.49091911467824034</c:v>
                </c:pt>
                <c:pt idx="1200">
                  <c:v>0.49102441539784331</c:v>
                </c:pt>
                <c:pt idx="1201">
                  <c:v>0.49112982922597032</c:v>
                </c:pt>
                <c:pt idx="1202">
                  <c:v>0.49122964154751303</c:v>
                </c:pt>
                <c:pt idx="1203">
                  <c:v>0.49133980576800135</c:v>
                </c:pt>
                <c:pt idx="1204">
                  <c:v>0.4914662158754563</c:v>
                </c:pt>
                <c:pt idx="1205">
                  <c:v>0.49159785359057828</c:v>
                </c:pt>
                <c:pt idx="1206">
                  <c:v>0.49173947907351701</c:v>
                </c:pt>
                <c:pt idx="1207">
                  <c:v>0.49188756427369967</c:v>
                </c:pt>
                <c:pt idx="1208">
                  <c:v>0.49204133665717564</c:v>
                </c:pt>
                <c:pt idx="1209">
                  <c:v>0.492159624163238</c:v>
                </c:pt>
                <c:pt idx="1210">
                  <c:v>0.49224019460118268</c:v>
                </c:pt>
                <c:pt idx="1211">
                  <c:v>0.4923103650407053</c:v>
                </c:pt>
                <c:pt idx="1212">
                  <c:v>0.4923707355750313</c:v>
                </c:pt>
                <c:pt idx="1213">
                  <c:v>0.49243134891629797</c:v>
                </c:pt>
                <c:pt idx="1214">
                  <c:v>0.49250980366561103</c:v>
                </c:pt>
                <c:pt idx="1215">
                  <c:v>0.49263333377510604</c:v>
                </c:pt>
                <c:pt idx="1216">
                  <c:v>0.49278976258907164</c:v>
                </c:pt>
                <c:pt idx="1217">
                  <c:v>0.49298767322232701</c:v>
                </c:pt>
                <c:pt idx="1218">
                  <c:v>0.493236025502162</c:v>
                </c:pt>
                <c:pt idx="1219">
                  <c:v>0.49347284940448599</c:v>
                </c:pt>
                <c:pt idx="1220">
                  <c:v>0.49367884330894735</c:v>
                </c:pt>
                <c:pt idx="1221">
                  <c:v>0.49385005202192933</c:v>
                </c:pt>
                <c:pt idx="1222">
                  <c:v>0.49397824105973304</c:v>
                </c:pt>
                <c:pt idx="1223">
                  <c:v>0.49403584469775635</c:v>
                </c:pt>
                <c:pt idx="1224">
                  <c:v>0.49403887187956069</c:v>
                </c:pt>
                <c:pt idx="1225">
                  <c:v>0.49403222544199732</c:v>
                </c:pt>
                <c:pt idx="1226">
                  <c:v>0.49401850417989568</c:v>
                </c:pt>
                <c:pt idx="1227">
                  <c:v>0.4940099567309657</c:v>
                </c:pt>
                <c:pt idx="1228">
                  <c:v>0.49404838642667298</c:v>
                </c:pt>
                <c:pt idx="1229">
                  <c:v>0.49414839917290765</c:v>
                </c:pt>
                <c:pt idx="1230">
                  <c:v>0.49429097820634738</c:v>
                </c:pt>
                <c:pt idx="1231">
                  <c:v>0.49448527751002835</c:v>
                </c:pt>
                <c:pt idx="1232">
                  <c:v>0.49471020794210396</c:v>
                </c:pt>
                <c:pt idx="1233">
                  <c:v>0.4949005208933373</c:v>
                </c:pt>
                <c:pt idx="1234">
                  <c:v>0.49507826682908967</c:v>
                </c:pt>
                <c:pt idx="1235">
                  <c:v>0.49525042101639</c:v>
                </c:pt>
                <c:pt idx="1236">
                  <c:v>0.49540021904160775</c:v>
                </c:pt>
                <c:pt idx="1237">
                  <c:v>0.49552523203323401</c:v>
                </c:pt>
                <c:pt idx="1238">
                  <c:v>0.49561409533506701</c:v>
                </c:pt>
                <c:pt idx="1239">
                  <c:v>0.49567825203370769</c:v>
                </c:pt>
                <c:pt idx="1240">
                  <c:v>0.49572603092671336</c:v>
                </c:pt>
                <c:pt idx="1241">
                  <c:v>0.49576354525495603</c:v>
                </c:pt>
                <c:pt idx="1242">
                  <c:v>0.49584040187710005</c:v>
                </c:pt>
                <c:pt idx="1243">
                  <c:v>0.49594512220173304</c:v>
                </c:pt>
                <c:pt idx="1244">
                  <c:v>0.49606246443296537</c:v>
                </c:pt>
                <c:pt idx="1245">
                  <c:v>0.49620084478703436</c:v>
                </c:pt>
                <c:pt idx="1246">
                  <c:v>0.49633765691364867</c:v>
                </c:pt>
                <c:pt idx="1247">
                  <c:v>0.49647029202396203</c:v>
                </c:pt>
                <c:pt idx="1248">
                  <c:v>0.49661158364393038</c:v>
                </c:pt>
                <c:pt idx="1249">
                  <c:v>0.49674955580014402</c:v>
                </c:pt>
                <c:pt idx="1250">
                  <c:v>0.49687453677906834</c:v>
                </c:pt>
                <c:pt idx="1251">
                  <c:v>0.49698026365350928</c:v>
                </c:pt>
                <c:pt idx="1252">
                  <c:v>0.49706359327425331</c:v>
                </c:pt>
                <c:pt idx="1253">
                  <c:v>0.49713956794695968</c:v>
                </c:pt>
                <c:pt idx="1254">
                  <c:v>0.49721164383355565</c:v>
                </c:pt>
                <c:pt idx="1255">
                  <c:v>0.49728657561912099</c:v>
                </c:pt>
                <c:pt idx="1256">
                  <c:v>0.49736964436542136</c:v>
                </c:pt>
                <c:pt idx="1257">
                  <c:v>0.4974481786784497</c:v>
                </c:pt>
                <c:pt idx="1258">
                  <c:v>0.49753992348105097</c:v>
                </c:pt>
                <c:pt idx="1259">
                  <c:v>0.49764531962949565</c:v>
                </c:pt>
                <c:pt idx="1260">
                  <c:v>0.49775909584282063</c:v>
                </c:pt>
                <c:pt idx="1261">
                  <c:v>0.49788989436759895</c:v>
                </c:pt>
                <c:pt idx="1262">
                  <c:v>0.49800636736570131</c:v>
                </c:pt>
                <c:pt idx="1263">
                  <c:v>0.49810590992116932</c:v>
                </c:pt>
                <c:pt idx="1264">
                  <c:v>0.49819544979729696</c:v>
                </c:pt>
                <c:pt idx="1265">
                  <c:v>0.4982720542600596</c:v>
                </c:pt>
                <c:pt idx="1266">
                  <c:v>0.49836456188640366</c:v>
                </c:pt>
                <c:pt idx="1267">
                  <c:v>0.49846646019430702</c:v>
                </c:pt>
                <c:pt idx="1268">
                  <c:v>0.49858215271279832</c:v>
                </c:pt>
                <c:pt idx="1269">
                  <c:v>0.49871928687714268</c:v>
                </c:pt>
                <c:pt idx="1270">
                  <c:v>0.49884529286322338</c:v>
                </c:pt>
                <c:pt idx="1271">
                  <c:v>0.49897075275888469</c:v>
                </c:pt>
                <c:pt idx="1272">
                  <c:v>0.49908983420180403</c:v>
                </c:pt>
                <c:pt idx="1273">
                  <c:v>0.49917897258153165</c:v>
                </c:pt>
                <c:pt idx="1274">
                  <c:v>0.49926281476803042</c:v>
                </c:pt>
                <c:pt idx="1275">
                  <c:v>0.49934249258246832</c:v>
                </c:pt>
                <c:pt idx="1276">
                  <c:v>0.49939309990009867</c:v>
                </c:pt>
                <c:pt idx="1277">
                  <c:v>0.49943048098844295</c:v>
                </c:pt>
                <c:pt idx="1278">
                  <c:v>0.49946023406840628</c:v>
                </c:pt>
                <c:pt idx="1279">
                  <c:v>0.49947952919008159</c:v>
                </c:pt>
                <c:pt idx="1280">
                  <c:v>0.499521992999993</c:v>
                </c:pt>
                <c:pt idx="1281">
                  <c:v>0.49959219405907934</c:v>
                </c:pt>
                <c:pt idx="1282">
                  <c:v>0.49970416849029231</c:v>
                </c:pt>
                <c:pt idx="1283">
                  <c:v>0.49985012357912834</c:v>
                </c:pt>
                <c:pt idx="1284">
                  <c:v>0.50000264900657443</c:v>
                </c:pt>
                <c:pt idx="1285">
                  <c:v>0.50016395623062493</c:v>
                </c:pt>
                <c:pt idx="1286">
                  <c:v>0.50029458423450501</c:v>
                </c:pt>
                <c:pt idx="1287">
                  <c:v>0.50039499730182524</c:v>
                </c:pt>
                <c:pt idx="1288">
                  <c:v>0.50048161649377798</c:v>
                </c:pt>
                <c:pt idx="1289">
                  <c:v>0.5005414227450341</c:v>
                </c:pt>
                <c:pt idx="1290">
                  <c:v>0.50057500366831464</c:v>
                </c:pt>
                <c:pt idx="1291">
                  <c:v>0.50058127891241067</c:v>
                </c:pt>
                <c:pt idx="1292">
                  <c:v>0.50058406499939501</c:v>
                </c:pt>
                <c:pt idx="1293">
                  <c:v>0.50060035204906761</c:v>
                </c:pt>
                <c:pt idx="1294">
                  <c:v>0.50063561156310799</c:v>
                </c:pt>
                <c:pt idx="1295">
                  <c:v>0.50069723919784304</c:v>
                </c:pt>
                <c:pt idx="1296">
                  <c:v>0.50076991754748834</c:v>
                </c:pt>
                <c:pt idx="1297">
                  <c:v>0.50084052959852399</c:v>
                </c:pt>
                <c:pt idx="1298">
                  <c:v>0.50090731408506428</c:v>
                </c:pt>
                <c:pt idx="1299">
                  <c:v>0.50097024441154858</c:v>
                </c:pt>
                <c:pt idx="1300">
                  <c:v>0.50101606896297568</c:v>
                </c:pt>
                <c:pt idx="1301">
                  <c:v>0.50106935650741369</c:v>
                </c:pt>
                <c:pt idx="1302">
                  <c:v>0.50112466822012469</c:v>
                </c:pt>
                <c:pt idx="1303">
                  <c:v>0.50117601037388992</c:v>
                </c:pt>
                <c:pt idx="1304">
                  <c:v>0.50123825845111669</c:v>
                </c:pt>
                <c:pt idx="1305">
                  <c:v>0.50128670592201929</c:v>
                </c:pt>
                <c:pt idx="1306">
                  <c:v>0.5013376043945027</c:v>
                </c:pt>
                <c:pt idx="1307">
                  <c:v>0.50139830360827164</c:v>
                </c:pt>
                <c:pt idx="1308">
                  <c:v>0.50145343816894627</c:v>
                </c:pt>
                <c:pt idx="1309">
                  <c:v>0.50151910299224001</c:v>
                </c:pt>
                <c:pt idx="1310">
                  <c:v>0.50157724486723065</c:v>
                </c:pt>
                <c:pt idx="1311">
                  <c:v>0.501617121306831</c:v>
                </c:pt>
                <c:pt idx="1312">
                  <c:v>0.50165081802750799</c:v>
                </c:pt>
                <c:pt idx="1313">
                  <c:v>0.50168732283181827</c:v>
                </c:pt>
                <c:pt idx="1314">
                  <c:v>0.50172805937785137</c:v>
                </c:pt>
                <c:pt idx="1315">
                  <c:v>0.50180386205124627</c:v>
                </c:pt>
                <c:pt idx="1316">
                  <c:v>0.5019025493449647</c:v>
                </c:pt>
                <c:pt idx="1317">
                  <c:v>0.5020035191764104</c:v>
                </c:pt>
                <c:pt idx="1318">
                  <c:v>0.50210085953536532</c:v>
                </c:pt>
                <c:pt idx="1319">
                  <c:v>0.50214316688887495</c:v>
                </c:pt>
                <c:pt idx="1320">
                  <c:v>0.50213959618395432</c:v>
                </c:pt>
                <c:pt idx="1321">
                  <c:v>0.50210808994241496</c:v>
                </c:pt>
                <c:pt idx="1322">
                  <c:v>0.50204328996396441</c:v>
                </c:pt>
                <c:pt idx="1323">
                  <c:v>0.50195585120515873</c:v>
                </c:pt>
                <c:pt idx="1324">
                  <c:v>0.50184975382981334</c:v>
                </c:pt>
                <c:pt idx="1325">
                  <c:v>0.50173028055897939</c:v>
                </c:pt>
                <c:pt idx="1326">
                  <c:v>0.50160697744761407</c:v>
                </c:pt>
                <c:pt idx="1327">
                  <c:v>0.50151731505368602</c:v>
                </c:pt>
                <c:pt idx="1328">
                  <c:v>0.50147238323461074</c:v>
                </c:pt>
                <c:pt idx="1329">
                  <c:v>0.50148453703662799</c:v>
                </c:pt>
                <c:pt idx="1330">
                  <c:v>0.50154898094353595</c:v>
                </c:pt>
                <c:pt idx="1331">
                  <c:v>0.50161407367650535</c:v>
                </c:pt>
                <c:pt idx="1332">
                  <c:v>0.50166849968288896</c:v>
                </c:pt>
                <c:pt idx="1333">
                  <c:v>0.50170794929086204</c:v>
                </c:pt>
                <c:pt idx="1334">
                  <c:v>0.50172204043350632</c:v>
                </c:pt>
                <c:pt idx="1335">
                  <c:v>0.50173719668864836</c:v>
                </c:pt>
                <c:pt idx="1336">
                  <c:v>0.50176305992529702</c:v>
                </c:pt>
                <c:pt idx="1337">
                  <c:v>0.50175953129325734</c:v>
                </c:pt>
                <c:pt idx="1338">
                  <c:v>0.50173020702665605</c:v>
                </c:pt>
                <c:pt idx="1339">
                  <c:v>0.50166744770522376</c:v>
                </c:pt>
                <c:pt idx="1340">
                  <c:v>0.50157201423320397</c:v>
                </c:pt>
                <c:pt idx="1341">
                  <c:v>0.50148462941894068</c:v>
                </c:pt>
                <c:pt idx="1342">
                  <c:v>0.50139450617869363</c:v>
                </c:pt>
                <c:pt idx="1343">
                  <c:v>0.5013319426829016</c:v>
                </c:pt>
                <c:pt idx="1344">
                  <c:v>0.50130202907446275</c:v>
                </c:pt>
                <c:pt idx="1345">
                  <c:v>0.50126095714070962</c:v>
                </c:pt>
                <c:pt idx="1346">
                  <c:v>0.50123598380580037</c:v>
                </c:pt>
                <c:pt idx="1347">
                  <c:v>0.50123370182867166</c:v>
                </c:pt>
                <c:pt idx="1348">
                  <c:v>0.50123631654942746</c:v>
                </c:pt>
                <c:pt idx="1349">
                  <c:v>0.5012807721565643</c:v>
                </c:pt>
                <c:pt idx="1350">
                  <c:v>0.50135632164461397</c:v>
                </c:pt>
                <c:pt idx="1351">
                  <c:v>0.50138486934255566</c:v>
                </c:pt>
                <c:pt idx="1352">
                  <c:v>0.50136342766350273</c:v>
                </c:pt>
                <c:pt idx="1353">
                  <c:v>0.50133408332282137</c:v>
                </c:pt>
                <c:pt idx="1354">
                  <c:v>0.50130075298724597</c:v>
                </c:pt>
                <c:pt idx="1355">
                  <c:v>0.50129216101276264</c:v>
                </c:pt>
                <c:pt idx="1356">
                  <c:v>0.5013338918254967</c:v>
                </c:pt>
                <c:pt idx="1357">
                  <c:v>0.50138164467809643</c:v>
                </c:pt>
                <c:pt idx="1358">
                  <c:v>0.50140347586864964</c:v>
                </c:pt>
                <c:pt idx="1359">
                  <c:v>0.50139229611329572</c:v>
                </c:pt>
                <c:pt idx="1360">
                  <c:v>0.501345609833031</c:v>
                </c:pt>
                <c:pt idx="1361">
                  <c:v>0.501296216699467</c:v>
                </c:pt>
                <c:pt idx="1362">
                  <c:v>0.50125159693789934</c:v>
                </c:pt>
                <c:pt idx="1363">
                  <c:v>0.50121907615134698</c:v>
                </c:pt>
                <c:pt idx="1364">
                  <c:v>0.50119903935213828</c:v>
                </c:pt>
                <c:pt idx="1365">
                  <c:v>0.50113298955486762</c:v>
                </c:pt>
                <c:pt idx="1366">
                  <c:v>0.50104653224313667</c:v>
                </c:pt>
                <c:pt idx="1367">
                  <c:v>0.50099214107576673</c:v>
                </c:pt>
                <c:pt idx="1368">
                  <c:v>0.50094094298340464</c:v>
                </c:pt>
                <c:pt idx="1369">
                  <c:v>0.50091522114756504</c:v>
                </c:pt>
                <c:pt idx="1370">
                  <c:v>0.50090558992557099</c:v>
                </c:pt>
                <c:pt idx="1371">
                  <c:v>0.50082672518467364</c:v>
                </c:pt>
                <c:pt idx="1372">
                  <c:v>0.50070556392732168</c:v>
                </c:pt>
                <c:pt idx="1373">
                  <c:v>0.50059662011229866</c:v>
                </c:pt>
                <c:pt idx="1374">
                  <c:v>0.50050846559714801</c:v>
                </c:pt>
                <c:pt idx="1375">
                  <c:v>0.50047464349043669</c:v>
                </c:pt>
                <c:pt idx="1376">
                  <c:v>0.50048668906532701</c:v>
                </c:pt>
                <c:pt idx="1377">
                  <c:v>0.50053322182219206</c:v>
                </c:pt>
                <c:pt idx="1378">
                  <c:v>0.50059557855206427</c:v>
                </c:pt>
                <c:pt idx="1379">
                  <c:v>0.50065182128808672</c:v>
                </c:pt>
                <c:pt idx="1380">
                  <c:v>0.50069625060955358</c:v>
                </c:pt>
                <c:pt idx="1381">
                  <c:v>0.50071625972497069</c:v>
                </c:pt>
                <c:pt idx="1382">
                  <c:v>0.50068485926227368</c:v>
                </c:pt>
                <c:pt idx="1383">
                  <c:v>0.50063304609213699</c:v>
                </c:pt>
                <c:pt idx="1384">
                  <c:v>0.50056402450214099</c:v>
                </c:pt>
                <c:pt idx="1385">
                  <c:v>0.50047576747000799</c:v>
                </c:pt>
                <c:pt idx="1386">
                  <c:v>0.50042300511342297</c:v>
                </c:pt>
                <c:pt idx="1387">
                  <c:v>0.50043941426960992</c:v>
                </c:pt>
                <c:pt idx="1388">
                  <c:v>0.5005113788795934</c:v>
                </c:pt>
                <c:pt idx="1389">
                  <c:v>0.50062689384156667</c:v>
                </c:pt>
                <c:pt idx="1390">
                  <c:v>0.50077041864829697</c:v>
                </c:pt>
                <c:pt idx="1391">
                  <c:v>0.50091522798950538</c:v>
                </c:pt>
                <c:pt idx="1392">
                  <c:v>0.50105803435060736</c:v>
                </c:pt>
                <c:pt idx="1393">
                  <c:v>0.50121260952764635</c:v>
                </c:pt>
                <c:pt idx="1394">
                  <c:v>0.50134631173299793</c:v>
                </c:pt>
                <c:pt idx="1395">
                  <c:v>0.50145782473692069</c:v>
                </c:pt>
                <c:pt idx="1396">
                  <c:v>0.50155959132281158</c:v>
                </c:pt>
                <c:pt idx="1397">
                  <c:v>0.50164711227886605</c:v>
                </c:pt>
                <c:pt idx="1398">
                  <c:v>0.50172038760508164</c:v>
                </c:pt>
                <c:pt idx="1399">
                  <c:v>0.50177941730145825</c:v>
                </c:pt>
                <c:pt idx="1400">
                  <c:v>0.50182420136799621</c:v>
                </c:pt>
                <c:pt idx="1401">
                  <c:v>0.50185473980469475</c:v>
                </c:pt>
                <c:pt idx="1402">
                  <c:v>0.5018710326115543</c:v>
                </c:pt>
                <c:pt idx="1403">
                  <c:v>0.50482097265845871</c:v>
                </c:pt>
                <c:pt idx="1404">
                  <c:v>0.50440426244109871</c:v>
                </c:pt>
                <c:pt idx="1405">
                  <c:v>0.504015708085641</c:v>
                </c:pt>
                <c:pt idx="1406">
                  <c:v>0.50365530959208538</c:v>
                </c:pt>
                <c:pt idx="1407">
                  <c:v>0.50332306696043272</c:v>
                </c:pt>
                <c:pt idx="1408">
                  <c:v>0.50301898019068159</c:v>
                </c:pt>
                <c:pt idx="1409">
                  <c:v>0.50274304928283342</c:v>
                </c:pt>
                <c:pt idx="1410">
                  <c:v>0.502495274236887</c:v>
                </c:pt>
                <c:pt idx="1411">
                  <c:v>0.502275655052843</c:v>
                </c:pt>
                <c:pt idx="1412">
                  <c:v>0.50208419173070107</c:v>
                </c:pt>
                <c:pt idx="1413">
                  <c:v>0.501920884270462</c:v>
                </c:pt>
                <c:pt idx="1414">
                  <c:v>0.50178573267212467</c:v>
                </c:pt>
                <c:pt idx="1415">
                  <c:v>0.50167873693568998</c:v>
                </c:pt>
                <c:pt idx="1416">
                  <c:v>0.50159989706115737</c:v>
                </c:pt>
                <c:pt idx="1417">
                  <c:v>0.50154921304852695</c:v>
                </c:pt>
                <c:pt idx="1418">
                  <c:v>0.50139023537532235</c:v>
                </c:pt>
                <c:pt idx="1419">
                  <c:v>0.5013125095733777</c:v>
                </c:pt>
                <c:pt idx="1420">
                  <c:v>0.50136745255861737</c:v>
                </c:pt>
                <c:pt idx="1421">
                  <c:v>0.50152468674125072</c:v>
                </c:pt>
                <c:pt idx="1422">
                  <c:v>0.50174274178545797</c:v>
                </c:pt>
                <c:pt idx="1423">
                  <c:v>0.50197774783044868</c:v>
                </c:pt>
                <c:pt idx="1424">
                  <c:v>0.50220191221638999</c:v>
                </c:pt>
                <c:pt idx="1425">
                  <c:v>0.5023897067132993</c:v>
                </c:pt>
                <c:pt idx="1426">
                  <c:v>0.50260377416836632</c:v>
                </c:pt>
                <c:pt idx="1427">
                  <c:v>0.50281281127994804</c:v>
                </c:pt>
                <c:pt idx="1428">
                  <c:v>0.50305603659767872</c:v>
                </c:pt>
                <c:pt idx="1429">
                  <c:v>0.50331189802546128</c:v>
                </c:pt>
                <c:pt idx="1430">
                  <c:v>0.50354939469646975</c:v>
                </c:pt>
                <c:pt idx="1431">
                  <c:v>0.50371181320663372</c:v>
                </c:pt>
                <c:pt idx="1432">
                  <c:v>0.50381571810637338</c:v>
                </c:pt>
                <c:pt idx="1433">
                  <c:v>0.50388244895966305</c:v>
                </c:pt>
                <c:pt idx="1434">
                  <c:v>0.50393136095451263</c:v>
                </c:pt>
                <c:pt idx="1435">
                  <c:v>0.50393519658331376</c:v>
                </c:pt>
                <c:pt idx="1436">
                  <c:v>0.50393906360528729</c:v>
                </c:pt>
                <c:pt idx="1437">
                  <c:v>0.50394686300066704</c:v>
                </c:pt>
                <c:pt idx="1438">
                  <c:v>0.50394912329324626</c:v>
                </c:pt>
                <c:pt idx="1439">
                  <c:v>0.5039384005776647</c:v>
                </c:pt>
                <c:pt idx="1440">
                  <c:v>0.50390653893716897</c:v>
                </c:pt>
                <c:pt idx="1441">
                  <c:v>0.5038500870146333</c:v>
                </c:pt>
                <c:pt idx="1442">
                  <c:v>0.50376318607452608</c:v>
                </c:pt>
                <c:pt idx="1443">
                  <c:v>0.50366151229072065</c:v>
                </c:pt>
                <c:pt idx="1444">
                  <c:v>0.50352316590592539</c:v>
                </c:pt>
                <c:pt idx="1445">
                  <c:v>0.50339808783765372</c:v>
                </c:pt>
                <c:pt idx="1446">
                  <c:v>0.50326905910397035</c:v>
                </c:pt>
                <c:pt idx="1447">
                  <c:v>0.5031094355080663</c:v>
                </c:pt>
                <c:pt idx="1448">
                  <c:v>0.50295912710338408</c:v>
                </c:pt>
                <c:pt idx="1449">
                  <c:v>0.50283265233229502</c:v>
                </c:pt>
                <c:pt idx="1450">
                  <c:v>0.50275117892999266</c:v>
                </c:pt>
                <c:pt idx="1451">
                  <c:v>0.5026745704929797</c:v>
                </c:pt>
                <c:pt idx="1452">
                  <c:v>0.50253389819986138</c:v>
                </c:pt>
                <c:pt idx="1453">
                  <c:v>0.50236623996553831</c:v>
                </c:pt>
                <c:pt idx="1454">
                  <c:v>0.50216887828058099</c:v>
                </c:pt>
                <c:pt idx="1455">
                  <c:v>0.50194605003376835</c:v>
                </c:pt>
                <c:pt idx="1456">
                  <c:v>0.50168420604707631</c:v>
                </c:pt>
                <c:pt idx="1457">
                  <c:v>0.50143490470308805</c:v>
                </c:pt>
                <c:pt idx="1458">
                  <c:v>0.50120121276434271</c:v>
                </c:pt>
                <c:pt idx="1459">
                  <c:v>0.50093591815657201</c:v>
                </c:pt>
                <c:pt idx="1460">
                  <c:v>0.50065568089862733</c:v>
                </c:pt>
                <c:pt idx="1461">
                  <c:v>0.50040461714586704</c:v>
                </c:pt>
                <c:pt idx="1462">
                  <c:v>0.50009715085396234</c:v>
                </c:pt>
                <c:pt idx="1463">
                  <c:v>0.49969148120133172</c:v>
                </c:pt>
                <c:pt idx="1464">
                  <c:v>0.49918615546642364</c:v>
                </c:pt>
                <c:pt idx="1465">
                  <c:v>0.49853849709220505</c:v>
                </c:pt>
                <c:pt idx="1466">
                  <c:v>0.49776228483984569</c:v>
                </c:pt>
                <c:pt idx="1467">
                  <c:v>0.49688358846868835</c:v>
                </c:pt>
                <c:pt idx="1468">
                  <c:v>0.49589791940711431</c:v>
                </c:pt>
                <c:pt idx="1469">
                  <c:v>0.4948346302931233</c:v>
                </c:pt>
                <c:pt idx="1470">
                  <c:v>0.49375461813362764</c:v>
                </c:pt>
                <c:pt idx="1471">
                  <c:v>0.49259199071406806</c:v>
                </c:pt>
                <c:pt idx="1472">
                  <c:v>0.49136239675945231</c:v>
                </c:pt>
                <c:pt idx="1473">
                  <c:v>0.49006686661971127</c:v>
                </c:pt>
                <c:pt idx="1474">
                  <c:v>0.48868782749182699</c:v>
                </c:pt>
                <c:pt idx="1475">
                  <c:v>0.48720383389358268</c:v>
                </c:pt>
                <c:pt idx="1476">
                  <c:v>0.48567259377647337</c:v>
                </c:pt>
                <c:pt idx="1477">
                  <c:v>0.48405419974581765</c:v>
                </c:pt>
                <c:pt idx="1478">
                  <c:v>0.48230865753450503</c:v>
                </c:pt>
                <c:pt idx="1479">
                  <c:v>0.48041687722159732</c:v>
                </c:pt>
                <c:pt idx="1480">
                  <c:v>0.47833116211736632</c:v>
                </c:pt>
                <c:pt idx="1481">
                  <c:v>0.47605746362572637</c:v>
                </c:pt>
                <c:pt idx="1482">
                  <c:v>0.47363866741321337</c:v>
                </c:pt>
                <c:pt idx="1483">
                  <c:v>0.47109499464026094</c:v>
                </c:pt>
                <c:pt idx="1484">
                  <c:v>0.46837794712792674</c:v>
                </c:pt>
                <c:pt idx="1485">
                  <c:v>0.46548947712286565</c:v>
                </c:pt>
                <c:pt idx="1486">
                  <c:v>0.462436775550987</c:v>
                </c:pt>
                <c:pt idx="1487">
                  <c:v>0.45917022693872567</c:v>
                </c:pt>
                <c:pt idx="1488">
                  <c:v>0.45568344517084564</c:v>
                </c:pt>
                <c:pt idx="1489">
                  <c:v>0.45200347227181631</c:v>
                </c:pt>
                <c:pt idx="1490">
                  <c:v>0.44812324783148699</c:v>
                </c:pt>
                <c:pt idx="1491">
                  <c:v>0.44399451198336398</c:v>
                </c:pt>
                <c:pt idx="1492">
                  <c:v>0.4396659486058867</c:v>
                </c:pt>
                <c:pt idx="1493">
                  <c:v>0.43518876684750801</c:v>
                </c:pt>
                <c:pt idx="1494">
                  <c:v>0.43058893794194869</c:v>
                </c:pt>
                <c:pt idx="1495">
                  <c:v>0.42595092517076699</c:v>
                </c:pt>
                <c:pt idx="1496">
                  <c:v>0.42128432236966867</c:v>
                </c:pt>
                <c:pt idx="1497">
                  <c:v>0.41659460007841398</c:v>
                </c:pt>
                <c:pt idx="1498">
                  <c:v>0.41189460563751329</c:v>
                </c:pt>
                <c:pt idx="1499">
                  <c:v>0.40723367976040103</c:v>
                </c:pt>
                <c:pt idx="1500">
                  <c:v>0.40261589637406803</c:v>
                </c:pt>
                <c:pt idx="1501">
                  <c:v>0.39814544461083567</c:v>
                </c:pt>
                <c:pt idx="1502">
                  <c:v>0.39385898903542965</c:v>
                </c:pt>
                <c:pt idx="1503">
                  <c:v>0.38979273376620932</c:v>
                </c:pt>
                <c:pt idx="1504">
                  <c:v>0.38598569716156933</c:v>
                </c:pt>
                <c:pt idx="1505">
                  <c:v>0.38242490225783499</c:v>
                </c:pt>
                <c:pt idx="1506">
                  <c:v>0.37909291248941229</c:v>
                </c:pt>
                <c:pt idx="1507">
                  <c:v>0.37605518314576464</c:v>
                </c:pt>
                <c:pt idx="1508">
                  <c:v>0.37333633430589835</c:v>
                </c:pt>
                <c:pt idx="1509">
                  <c:v>0.37095552707427037</c:v>
                </c:pt>
                <c:pt idx="1510">
                  <c:v>0.36893677114151835</c:v>
                </c:pt>
                <c:pt idx="1511">
                  <c:v>0.36729063448730698</c:v>
                </c:pt>
                <c:pt idx="1512">
                  <c:v>0.36597721950016099</c:v>
                </c:pt>
                <c:pt idx="1513">
                  <c:v>0.36492993378131805</c:v>
                </c:pt>
                <c:pt idx="1514">
                  <c:v>0.36416395275826169</c:v>
                </c:pt>
                <c:pt idx="1515">
                  <c:v>0.36366799805337929</c:v>
                </c:pt>
                <c:pt idx="1516">
                  <c:v>0.36342098511943299</c:v>
                </c:pt>
                <c:pt idx="1517">
                  <c:v>0.36344160961482702</c:v>
                </c:pt>
                <c:pt idx="1518">
                  <c:v>0.36369779844335232</c:v>
                </c:pt>
                <c:pt idx="1519">
                  <c:v>0.36416042223636902</c:v>
                </c:pt>
                <c:pt idx="1520">
                  <c:v>0.36479833501880665</c:v>
                </c:pt>
                <c:pt idx="1521">
                  <c:v>0.36558258489109136</c:v>
                </c:pt>
                <c:pt idx="1522">
                  <c:v>0.36648792220427734</c:v>
                </c:pt>
                <c:pt idx="1523">
                  <c:v>0.367500660808737</c:v>
                </c:pt>
                <c:pt idx="1524">
                  <c:v>0.36856141124198799</c:v>
                </c:pt>
                <c:pt idx="1525">
                  <c:v>0.36963176769063333</c:v>
                </c:pt>
                <c:pt idx="1526">
                  <c:v>0.37069275949217034</c:v>
                </c:pt>
                <c:pt idx="1527">
                  <c:v>0.371746770565968</c:v>
                </c:pt>
                <c:pt idx="1528">
                  <c:v>0.37282481673504869</c:v>
                </c:pt>
                <c:pt idx="1529">
                  <c:v>0.37390273739321866</c:v>
                </c:pt>
                <c:pt idx="1530">
                  <c:v>0.37499747087281499</c:v>
                </c:pt>
                <c:pt idx="1531">
                  <c:v>0.37610614977792034</c:v>
                </c:pt>
                <c:pt idx="1532">
                  <c:v>0.37722319037416369</c:v>
                </c:pt>
                <c:pt idx="1533">
                  <c:v>0.37833382936819332</c:v>
                </c:pt>
                <c:pt idx="1534">
                  <c:v>0.37944950433151031</c:v>
                </c:pt>
                <c:pt idx="1535">
                  <c:v>0.38059379675342869</c:v>
                </c:pt>
                <c:pt idx="1536">
                  <c:v>0.38174641804576143</c:v>
                </c:pt>
                <c:pt idx="1537">
                  <c:v>0.38288446528065267</c:v>
                </c:pt>
                <c:pt idx="1538">
                  <c:v>0.38400759501752302</c:v>
                </c:pt>
                <c:pt idx="1539">
                  <c:v>0.38508825249982365</c:v>
                </c:pt>
                <c:pt idx="1540">
                  <c:v>0.38611120249042302</c:v>
                </c:pt>
                <c:pt idx="1541">
                  <c:v>0.38709289927996399</c:v>
                </c:pt>
                <c:pt idx="1542">
                  <c:v>0.38802407778310871</c:v>
                </c:pt>
                <c:pt idx="1543">
                  <c:v>0.38895379411548836</c:v>
                </c:pt>
                <c:pt idx="1544">
                  <c:v>0.38991889339535302</c:v>
                </c:pt>
                <c:pt idx="1545">
                  <c:v>0.39090627120825072</c:v>
                </c:pt>
                <c:pt idx="1546">
                  <c:v>0.39192987372405269</c:v>
                </c:pt>
                <c:pt idx="1547">
                  <c:v>0.39300911632886365</c:v>
                </c:pt>
                <c:pt idx="1548">
                  <c:v>0.39408371066921338</c:v>
                </c:pt>
                <c:pt idx="1549">
                  <c:v>0.39512119374395205</c:v>
                </c:pt>
                <c:pt idx="1550">
                  <c:v>0.39610099587580899</c:v>
                </c:pt>
                <c:pt idx="1551">
                  <c:v>0.39700983239960469</c:v>
                </c:pt>
                <c:pt idx="1552">
                  <c:v>0.39786141760962201</c:v>
                </c:pt>
                <c:pt idx="1553">
                  <c:v>0.39862422219136934</c:v>
                </c:pt>
                <c:pt idx="1554">
                  <c:v>0.39935539073816134</c:v>
                </c:pt>
                <c:pt idx="1555">
                  <c:v>0.40009418294853433</c:v>
                </c:pt>
                <c:pt idx="1556">
                  <c:v>0.40083440979756962</c:v>
                </c:pt>
                <c:pt idx="1557">
                  <c:v>0.4016022005638637</c:v>
                </c:pt>
                <c:pt idx="1558">
                  <c:v>0.40241209662198502</c:v>
                </c:pt>
                <c:pt idx="1559">
                  <c:v>0.40325495653096066</c:v>
                </c:pt>
                <c:pt idx="1560">
                  <c:v>0.40411846123862499</c:v>
                </c:pt>
                <c:pt idx="1561">
                  <c:v>0.40500132844632736</c:v>
                </c:pt>
                <c:pt idx="1562">
                  <c:v>0.405905990255927</c:v>
                </c:pt>
                <c:pt idx="1563">
                  <c:v>0.40682020950018466</c:v>
                </c:pt>
                <c:pt idx="1564">
                  <c:v>0.40774350656879732</c:v>
                </c:pt>
                <c:pt idx="1565">
                  <c:v>0.40864520588130265</c:v>
                </c:pt>
                <c:pt idx="1566">
                  <c:v>0.40950605354731101</c:v>
                </c:pt>
                <c:pt idx="1567">
                  <c:v>0.41033198682623734</c:v>
                </c:pt>
                <c:pt idx="1568">
                  <c:v>0.41110251778437701</c:v>
                </c:pt>
                <c:pt idx="1569">
                  <c:v>0.41181301855826696</c:v>
                </c:pt>
                <c:pt idx="1570">
                  <c:v>0.41253379889613201</c:v>
                </c:pt>
                <c:pt idx="1571">
                  <c:v>0.41326452828107735</c:v>
                </c:pt>
                <c:pt idx="1572">
                  <c:v>0.41405098834438969</c:v>
                </c:pt>
                <c:pt idx="1573">
                  <c:v>0.41488525776121671</c:v>
                </c:pt>
                <c:pt idx="1574">
                  <c:v>0.41573915003859696</c:v>
                </c:pt>
                <c:pt idx="1575">
                  <c:v>0.41660715251747132</c:v>
                </c:pt>
                <c:pt idx="1576">
                  <c:v>0.4174749681704073</c:v>
                </c:pt>
                <c:pt idx="1577">
                  <c:v>0.41828652378892972</c:v>
                </c:pt>
                <c:pt idx="1578">
                  <c:v>0.41908897911273807</c:v>
                </c:pt>
                <c:pt idx="1579">
                  <c:v>0.41988555744847966</c:v>
                </c:pt>
                <c:pt idx="1580">
                  <c:v>0.42067072447205933</c:v>
                </c:pt>
                <c:pt idx="1581">
                  <c:v>0.42148694741922732</c:v>
                </c:pt>
                <c:pt idx="1582">
                  <c:v>0.42233623661336867</c:v>
                </c:pt>
                <c:pt idx="1583">
                  <c:v>0.42324336385455602</c:v>
                </c:pt>
                <c:pt idx="1584">
                  <c:v>0.42419393825843699</c:v>
                </c:pt>
                <c:pt idx="1585">
                  <c:v>0.42518443330894895</c:v>
                </c:pt>
                <c:pt idx="1586">
                  <c:v>0.42622357646526066</c:v>
                </c:pt>
                <c:pt idx="1587">
                  <c:v>0.42729475425847668</c:v>
                </c:pt>
                <c:pt idx="1588">
                  <c:v>0.42838536271118799</c:v>
                </c:pt>
                <c:pt idx="1589">
                  <c:v>0.42947721059441468</c:v>
                </c:pt>
                <c:pt idx="1590">
                  <c:v>0.43056555642599764</c:v>
                </c:pt>
                <c:pt idx="1591">
                  <c:v>0.43162168440365506</c:v>
                </c:pt>
                <c:pt idx="1592">
                  <c:v>0.43264754657468335</c:v>
                </c:pt>
                <c:pt idx="1593">
                  <c:v>0.43362278852218461</c:v>
                </c:pt>
                <c:pt idx="1594">
                  <c:v>0.43456650482154596</c:v>
                </c:pt>
                <c:pt idx="1595">
                  <c:v>0.43550688579964603</c:v>
                </c:pt>
                <c:pt idx="1596">
                  <c:v>0.43644064442948904</c:v>
                </c:pt>
                <c:pt idx="1597">
                  <c:v>0.43737969191638598</c:v>
                </c:pt>
                <c:pt idx="1598">
                  <c:v>0.43832688223887833</c:v>
                </c:pt>
                <c:pt idx="1599">
                  <c:v>0.43931566993632537</c:v>
                </c:pt>
                <c:pt idx="1600">
                  <c:v>0.44031947356691004</c:v>
                </c:pt>
                <c:pt idx="1601">
                  <c:v>0.44134326255105799</c:v>
                </c:pt>
                <c:pt idx="1602">
                  <c:v>0.4423829593921797</c:v>
                </c:pt>
                <c:pt idx="1603">
                  <c:v>0.44340436773232667</c:v>
                </c:pt>
                <c:pt idx="1604">
                  <c:v>0.44443158560110096</c:v>
                </c:pt>
                <c:pt idx="1605">
                  <c:v>0.44545436369872365</c:v>
                </c:pt>
                <c:pt idx="1606">
                  <c:v>0.44647551274347602</c:v>
                </c:pt>
                <c:pt idx="1607">
                  <c:v>0.44747540430891397</c:v>
                </c:pt>
                <c:pt idx="1608">
                  <c:v>0.44843576981775102</c:v>
                </c:pt>
                <c:pt idx="1609">
                  <c:v>0.44936703465847466</c:v>
                </c:pt>
                <c:pt idx="1610">
                  <c:v>0.45026540478343097</c:v>
                </c:pt>
                <c:pt idx="1611">
                  <c:v>0.45115386926324169</c:v>
                </c:pt>
                <c:pt idx="1612">
                  <c:v>0.45204367368364201</c:v>
                </c:pt>
                <c:pt idx="1613">
                  <c:v>0.45293274120135335</c:v>
                </c:pt>
                <c:pt idx="1614">
                  <c:v>0.45382184503803202</c:v>
                </c:pt>
                <c:pt idx="1615">
                  <c:v>0.45471234590953397</c:v>
                </c:pt>
                <c:pt idx="1616">
                  <c:v>0.4555985031414243</c:v>
                </c:pt>
                <c:pt idx="1617">
                  <c:v>0.45647664447474368</c:v>
                </c:pt>
                <c:pt idx="1618">
                  <c:v>0.45731038004402996</c:v>
                </c:pt>
                <c:pt idx="1619">
                  <c:v>0.45811449229159801</c:v>
                </c:pt>
                <c:pt idx="1620">
                  <c:v>0.45888754755411432</c:v>
                </c:pt>
                <c:pt idx="1621">
                  <c:v>0.45964755921512263</c:v>
                </c:pt>
                <c:pt idx="1622">
                  <c:v>0.46040177931796866</c:v>
                </c:pt>
                <c:pt idx="1623">
                  <c:v>0.461189587589455</c:v>
                </c:pt>
                <c:pt idx="1624">
                  <c:v>0.46198364394527563</c:v>
                </c:pt>
                <c:pt idx="1625">
                  <c:v>0.46277520685110701</c:v>
                </c:pt>
                <c:pt idx="1626">
                  <c:v>0.46354411349890895</c:v>
                </c:pt>
                <c:pt idx="1627">
                  <c:v>0.464286603341517</c:v>
                </c:pt>
                <c:pt idx="1628">
                  <c:v>0.46503619999430362</c:v>
                </c:pt>
                <c:pt idx="1629">
                  <c:v>0.46578110751071328</c:v>
                </c:pt>
                <c:pt idx="1630">
                  <c:v>0.46654214516110004</c:v>
                </c:pt>
                <c:pt idx="1631">
                  <c:v>0.46728179838042694</c:v>
                </c:pt>
                <c:pt idx="1632">
                  <c:v>0.46799370777316701</c:v>
                </c:pt>
                <c:pt idx="1633">
                  <c:v>0.468676856119977</c:v>
                </c:pt>
                <c:pt idx="1634">
                  <c:v>0.46928198789975534</c:v>
                </c:pt>
                <c:pt idx="1635">
                  <c:v>0.46984382630199661</c:v>
                </c:pt>
                <c:pt idx="1636">
                  <c:v>0.47035199755745732</c:v>
                </c:pt>
                <c:pt idx="1637">
                  <c:v>0.47083861128847132</c:v>
                </c:pt>
                <c:pt idx="1638">
                  <c:v>0.47132851080146904</c:v>
                </c:pt>
                <c:pt idx="1639">
                  <c:v>0.47183136860731195</c:v>
                </c:pt>
                <c:pt idx="1640">
                  <c:v>0.47233508397002294</c:v>
                </c:pt>
                <c:pt idx="1641">
                  <c:v>0.47285416660621032</c:v>
                </c:pt>
                <c:pt idx="1642">
                  <c:v>0.47337822437072202</c:v>
                </c:pt>
                <c:pt idx="1643">
                  <c:v>0.47388903524257603</c:v>
                </c:pt>
                <c:pt idx="1644">
                  <c:v>0.47440364620817332</c:v>
                </c:pt>
                <c:pt idx="1645">
                  <c:v>0.47493607422553336</c:v>
                </c:pt>
                <c:pt idx="1646">
                  <c:v>0.47543071721927838</c:v>
                </c:pt>
                <c:pt idx="1647">
                  <c:v>0.47585727864395033</c:v>
                </c:pt>
                <c:pt idx="1648">
                  <c:v>0.47626071531476105</c:v>
                </c:pt>
                <c:pt idx="1649">
                  <c:v>0.47663481448999873</c:v>
                </c:pt>
                <c:pt idx="1650">
                  <c:v>0.47700197091881802</c:v>
                </c:pt>
                <c:pt idx="1651">
                  <c:v>0.47739821330542931</c:v>
                </c:pt>
                <c:pt idx="1652">
                  <c:v>0.47780141034805729</c:v>
                </c:pt>
                <c:pt idx="1653">
                  <c:v>0.47820718087270836</c:v>
                </c:pt>
                <c:pt idx="1654">
                  <c:v>0.47859241073688502</c:v>
                </c:pt>
                <c:pt idx="1655">
                  <c:v>0.47896930381676972</c:v>
                </c:pt>
                <c:pt idx="1656">
                  <c:v>0.47938169889684462</c:v>
                </c:pt>
                <c:pt idx="1657">
                  <c:v>0.47981900162268198</c:v>
                </c:pt>
                <c:pt idx="1658">
                  <c:v>0.48025348525491868</c:v>
                </c:pt>
                <c:pt idx="1659">
                  <c:v>0.48070633798432666</c:v>
                </c:pt>
                <c:pt idx="1660">
                  <c:v>0.48112603822701433</c:v>
                </c:pt>
                <c:pt idx="1661">
                  <c:v>0.48156439555801667</c:v>
                </c:pt>
                <c:pt idx="1662">
                  <c:v>0.48204033277811936</c:v>
                </c:pt>
                <c:pt idx="1663">
                  <c:v>0.48252672507321465</c:v>
                </c:pt>
                <c:pt idx="1664">
                  <c:v>0.48307051092381331</c:v>
                </c:pt>
                <c:pt idx="1665">
                  <c:v>0.48361415859450502</c:v>
                </c:pt>
                <c:pt idx="1666">
                  <c:v>0.48414790503203303</c:v>
                </c:pt>
                <c:pt idx="1667">
                  <c:v>0.48463919080507772</c:v>
                </c:pt>
                <c:pt idx="1668">
                  <c:v>0.48508735778015666</c:v>
                </c:pt>
                <c:pt idx="1669">
                  <c:v>0.48547587578342072</c:v>
                </c:pt>
                <c:pt idx="1670">
                  <c:v>0.48584900698876332</c:v>
                </c:pt>
                <c:pt idx="1671">
                  <c:v>0.48622421143498906</c:v>
                </c:pt>
                <c:pt idx="1672">
                  <c:v>0.48659367591753305</c:v>
                </c:pt>
                <c:pt idx="1673">
                  <c:v>0.48698459173028869</c:v>
                </c:pt>
                <c:pt idx="1674">
                  <c:v>0.48737350018890463</c:v>
                </c:pt>
                <c:pt idx="1675">
                  <c:v>0.48773154084670001</c:v>
                </c:pt>
                <c:pt idx="1676">
                  <c:v>0.48808149531562034</c:v>
                </c:pt>
                <c:pt idx="1677">
                  <c:v>0.48845155446250538</c:v>
                </c:pt>
                <c:pt idx="1678">
                  <c:v>0.48883151616612269</c:v>
                </c:pt>
                <c:pt idx="1679">
                  <c:v>0.48922834938670429</c:v>
                </c:pt>
                <c:pt idx="1680">
                  <c:v>0.48965223316479833</c:v>
                </c:pt>
                <c:pt idx="1681">
                  <c:v>0.49005722612804764</c:v>
                </c:pt>
                <c:pt idx="1682">
                  <c:v>0.49042832292803368</c:v>
                </c:pt>
                <c:pt idx="1683">
                  <c:v>0.49076974942254631</c:v>
                </c:pt>
                <c:pt idx="1684">
                  <c:v>0.49110889025072435</c:v>
                </c:pt>
                <c:pt idx="1685">
                  <c:v>0.49144614529043529</c:v>
                </c:pt>
                <c:pt idx="1686">
                  <c:v>0.49181328300591431</c:v>
                </c:pt>
                <c:pt idx="1687">
                  <c:v>0.49222472742391304</c:v>
                </c:pt>
                <c:pt idx="1688">
                  <c:v>0.49271007333377703</c:v>
                </c:pt>
                <c:pt idx="1689">
                  <c:v>0.49321536257274201</c:v>
                </c:pt>
                <c:pt idx="1690">
                  <c:v>0.49375566387925601</c:v>
                </c:pt>
                <c:pt idx="1691">
                  <c:v>0.49429921509905367</c:v>
                </c:pt>
                <c:pt idx="1692">
                  <c:v>0.49477464570707536</c:v>
                </c:pt>
                <c:pt idx="1693">
                  <c:v>0.49521569901846302</c:v>
                </c:pt>
                <c:pt idx="1694">
                  <c:v>0.49560265547444499</c:v>
                </c:pt>
                <c:pt idx="1695">
                  <c:v>0.49594108648978968</c:v>
                </c:pt>
                <c:pt idx="1696">
                  <c:v>0.496230074843518</c:v>
                </c:pt>
                <c:pt idx="1697">
                  <c:v>0.49649758928529136</c:v>
                </c:pt>
                <c:pt idx="1698">
                  <c:v>0.49672658461573466</c:v>
                </c:pt>
                <c:pt idx="1699">
                  <c:v>0.49695244237951169</c:v>
                </c:pt>
                <c:pt idx="1700">
                  <c:v>0.49721111663142104</c:v>
                </c:pt>
                <c:pt idx="1701">
                  <c:v>0.49745652188288431</c:v>
                </c:pt>
                <c:pt idx="1702">
                  <c:v>0.4977145308614937</c:v>
                </c:pt>
                <c:pt idx="1703">
                  <c:v>0.49799192352146465</c:v>
                </c:pt>
                <c:pt idx="1704">
                  <c:v>0.498278151394072</c:v>
                </c:pt>
                <c:pt idx="1705">
                  <c:v>0.49857568314783834</c:v>
                </c:pt>
                <c:pt idx="1706">
                  <c:v>0.49885301134572896</c:v>
                </c:pt>
                <c:pt idx="1707">
                  <c:v>0.49911198106118171</c:v>
                </c:pt>
                <c:pt idx="1708">
                  <c:v>0.49933644693928264</c:v>
                </c:pt>
                <c:pt idx="1709">
                  <c:v>0.49951969323186068</c:v>
                </c:pt>
                <c:pt idx="1710">
                  <c:v>0.49962759165093606</c:v>
                </c:pt>
                <c:pt idx="1711">
                  <c:v>0.49970524710707798</c:v>
                </c:pt>
                <c:pt idx="1712">
                  <c:v>0.49980295730791635</c:v>
                </c:pt>
                <c:pt idx="1713">
                  <c:v>0.49992490982131166</c:v>
                </c:pt>
                <c:pt idx="1714">
                  <c:v>0.50008294515785934</c:v>
                </c:pt>
                <c:pt idx="1715">
                  <c:v>0.50029264750387537</c:v>
                </c:pt>
                <c:pt idx="1716">
                  <c:v>0.50052945645770097</c:v>
                </c:pt>
                <c:pt idx="1717">
                  <c:v>0.50078540433325602</c:v>
                </c:pt>
                <c:pt idx="1718">
                  <c:v>0.50102870187465298</c:v>
                </c:pt>
                <c:pt idx="1719">
                  <c:v>0.50127387888315067</c:v>
                </c:pt>
                <c:pt idx="1720">
                  <c:v>0.50151462889434073</c:v>
                </c:pt>
                <c:pt idx="1721">
                  <c:v>0.50175785650838267</c:v>
                </c:pt>
                <c:pt idx="1722">
                  <c:v>0.5020294110163217</c:v>
                </c:pt>
                <c:pt idx="1723">
                  <c:v>0.50231046763132969</c:v>
                </c:pt>
                <c:pt idx="1724">
                  <c:v>0.50257747810768139</c:v>
                </c:pt>
                <c:pt idx="1725">
                  <c:v>0.50283007057028473</c:v>
                </c:pt>
                <c:pt idx="1726">
                  <c:v>0.50307925614778692</c:v>
                </c:pt>
                <c:pt idx="1727">
                  <c:v>0.50330734751496897</c:v>
                </c:pt>
                <c:pt idx="1728">
                  <c:v>0.50354274397306875</c:v>
                </c:pt>
                <c:pt idx="1729">
                  <c:v>0.50378888041948711</c:v>
                </c:pt>
                <c:pt idx="1730">
                  <c:v>0.5040069845841223</c:v>
                </c:pt>
                <c:pt idx="1731">
                  <c:v>0.50422835938623189</c:v>
                </c:pt>
                <c:pt idx="1732">
                  <c:v>0.50444058709056094</c:v>
                </c:pt>
                <c:pt idx="1733">
                  <c:v>0.50460110024524196</c:v>
                </c:pt>
                <c:pt idx="1734">
                  <c:v>0.50471720649243168</c:v>
                </c:pt>
                <c:pt idx="1735">
                  <c:v>0.50476270859116268</c:v>
                </c:pt>
                <c:pt idx="1736">
                  <c:v>0.50473397079791671</c:v>
                </c:pt>
                <c:pt idx="1737">
                  <c:v>0.50462522321782</c:v>
                </c:pt>
                <c:pt idx="1738">
                  <c:v>0.50447331179154331</c:v>
                </c:pt>
                <c:pt idx="1739">
                  <c:v>0.50429360086067809</c:v>
                </c:pt>
                <c:pt idx="1740">
                  <c:v>0.50413580101813105</c:v>
                </c:pt>
                <c:pt idx="1741">
                  <c:v>0.50400862965047466</c:v>
                </c:pt>
                <c:pt idx="1742">
                  <c:v>0.5038684235572487</c:v>
                </c:pt>
                <c:pt idx="1743">
                  <c:v>0.503713365680175</c:v>
                </c:pt>
                <c:pt idx="1744">
                  <c:v>0.50355347928920591</c:v>
                </c:pt>
                <c:pt idx="1745">
                  <c:v>0.50339072722897338</c:v>
                </c:pt>
                <c:pt idx="1746">
                  <c:v>0.50323410669577306</c:v>
                </c:pt>
                <c:pt idx="1747">
                  <c:v>0.503058218885302</c:v>
                </c:pt>
                <c:pt idx="1748">
                  <c:v>0.50286526948630461</c:v>
                </c:pt>
                <c:pt idx="1749">
                  <c:v>0.50263535786010305</c:v>
                </c:pt>
                <c:pt idx="1750">
                  <c:v>0.50236216869637673</c:v>
                </c:pt>
                <c:pt idx="1751">
                  <c:v>0.50205681148472259</c:v>
                </c:pt>
                <c:pt idx="1752">
                  <c:v>0.50170989347897865</c:v>
                </c:pt>
                <c:pt idx="1753">
                  <c:v>0.50132585433408139</c:v>
                </c:pt>
                <c:pt idx="1754">
                  <c:v>0.50091230371703466</c:v>
                </c:pt>
                <c:pt idx="1755">
                  <c:v>0.50046151428448271</c:v>
                </c:pt>
                <c:pt idx="1756">
                  <c:v>0.49994536375783233</c:v>
                </c:pt>
                <c:pt idx="1757">
                  <c:v>0.49942387452492404</c:v>
                </c:pt>
                <c:pt idx="1758">
                  <c:v>0.49892668203538459</c:v>
                </c:pt>
                <c:pt idx="1759">
                  <c:v>0.49839720403180338</c:v>
                </c:pt>
                <c:pt idx="1760">
                  <c:v>0.49786854977222</c:v>
                </c:pt>
                <c:pt idx="1761">
                  <c:v>0.49730627262232069</c:v>
                </c:pt>
                <c:pt idx="1762">
                  <c:v>0.49668146190984369</c:v>
                </c:pt>
                <c:pt idx="1763">
                  <c:v>0.49600395188258067</c:v>
                </c:pt>
                <c:pt idx="1764">
                  <c:v>0.49528676159955598</c:v>
                </c:pt>
                <c:pt idx="1765">
                  <c:v>0.49455683849998899</c:v>
                </c:pt>
                <c:pt idx="1766">
                  <c:v>0.49383667759100397</c:v>
                </c:pt>
                <c:pt idx="1767">
                  <c:v>0.49313469717383862</c:v>
                </c:pt>
                <c:pt idx="1768">
                  <c:v>0.49242309858009331</c:v>
                </c:pt>
                <c:pt idx="1769">
                  <c:v>0.49171236878017033</c:v>
                </c:pt>
                <c:pt idx="1770">
                  <c:v>0.49101832589997002</c:v>
                </c:pt>
                <c:pt idx="1771">
                  <c:v>0.49030394118469928</c:v>
                </c:pt>
                <c:pt idx="1772">
                  <c:v>0.4896168022070253</c:v>
                </c:pt>
                <c:pt idx="1773">
                  <c:v>0.48897857702289999</c:v>
                </c:pt>
                <c:pt idx="1774">
                  <c:v>0.48837858805552842</c:v>
                </c:pt>
                <c:pt idx="1775">
                  <c:v>0.48780263311772537</c:v>
                </c:pt>
                <c:pt idx="1776">
                  <c:v>0.48723350417284533</c:v>
                </c:pt>
                <c:pt idx="1777">
                  <c:v>0.4866896074144933</c:v>
                </c:pt>
                <c:pt idx="1778">
                  <c:v>0.48614919664266165</c:v>
                </c:pt>
                <c:pt idx="1779">
                  <c:v>0.48562730381313535</c:v>
                </c:pt>
                <c:pt idx="1780">
                  <c:v>0.48516001751368237</c:v>
                </c:pt>
                <c:pt idx="1781">
                  <c:v>0.48469421382926697</c:v>
                </c:pt>
                <c:pt idx="1782">
                  <c:v>0.48424397589493967</c:v>
                </c:pt>
                <c:pt idx="1783">
                  <c:v>0.48376731944855739</c:v>
                </c:pt>
                <c:pt idx="1784">
                  <c:v>0.48324150842073266</c:v>
                </c:pt>
                <c:pt idx="1785">
                  <c:v>0.48271004285340835</c:v>
                </c:pt>
                <c:pt idx="1786">
                  <c:v>0.48219243131880501</c:v>
                </c:pt>
                <c:pt idx="1787">
                  <c:v>0.48167177261699701</c:v>
                </c:pt>
                <c:pt idx="1788">
                  <c:v>0.48112378307240067</c:v>
                </c:pt>
                <c:pt idx="1789">
                  <c:v>0.48052318006472566</c:v>
                </c:pt>
                <c:pt idx="1790">
                  <c:v>0.47984411052392001</c:v>
                </c:pt>
                <c:pt idx="1791">
                  <c:v>0.47907605084877997</c:v>
                </c:pt>
                <c:pt idx="1792">
                  <c:v>0.47822217422423502</c:v>
                </c:pt>
                <c:pt idx="1793">
                  <c:v>0.47731652590831736</c:v>
                </c:pt>
                <c:pt idx="1794">
                  <c:v>0.47636530286222167</c:v>
                </c:pt>
                <c:pt idx="1795">
                  <c:v>0.47532321458047494</c:v>
                </c:pt>
                <c:pt idx="1796">
                  <c:v>0.47418861026115594</c:v>
                </c:pt>
                <c:pt idx="1797">
                  <c:v>0.47298194733866067</c:v>
                </c:pt>
                <c:pt idx="1798">
                  <c:v>0.47171088217056095</c:v>
                </c:pt>
                <c:pt idx="1799">
                  <c:v>0.47044796223379431</c:v>
                </c:pt>
                <c:pt idx="1800">
                  <c:v>0.46924606289080262</c:v>
                </c:pt>
                <c:pt idx="1801">
                  <c:v>0.46813013593107006</c:v>
                </c:pt>
                <c:pt idx="1802">
                  <c:v>0.46712539037682466</c:v>
                </c:pt>
                <c:pt idx="1803">
                  <c:v>0.46620337071528001</c:v>
                </c:pt>
                <c:pt idx="1804">
                  <c:v>0.46532027281472699</c:v>
                </c:pt>
                <c:pt idx="1805">
                  <c:v>0.46450322561075535</c:v>
                </c:pt>
                <c:pt idx="1806">
                  <c:v>0.46376496274244033</c:v>
                </c:pt>
                <c:pt idx="1807">
                  <c:v>0.46310479654781539</c:v>
                </c:pt>
                <c:pt idx="1808">
                  <c:v>0.4625130440736363</c:v>
                </c:pt>
                <c:pt idx="1809">
                  <c:v>0.46199009756628567</c:v>
                </c:pt>
                <c:pt idx="1810">
                  <c:v>0.46151274967447531</c:v>
                </c:pt>
                <c:pt idx="1811">
                  <c:v>0.46108597736089135</c:v>
                </c:pt>
                <c:pt idx="1812">
                  <c:v>0.46072698190965305</c:v>
                </c:pt>
                <c:pt idx="1813">
                  <c:v>0.4604952904407737</c:v>
                </c:pt>
                <c:pt idx="1814">
                  <c:v>0.46042185626747734</c:v>
                </c:pt>
                <c:pt idx="1815">
                  <c:v>0.4604840936893953</c:v>
                </c:pt>
                <c:pt idx="1816">
                  <c:v>0.46067560849021999</c:v>
                </c:pt>
                <c:pt idx="1817">
                  <c:v>0.46096329252181767</c:v>
                </c:pt>
                <c:pt idx="1818">
                  <c:v>0.46130375104681404</c:v>
                </c:pt>
                <c:pt idx="1819">
                  <c:v>0.46170544525121066</c:v>
                </c:pt>
                <c:pt idx="1820">
                  <c:v>0.46214054358272127</c:v>
                </c:pt>
                <c:pt idx="1821">
                  <c:v>0.46260661116836505</c:v>
                </c:pt>
                <c:pt idx="1822">
                  <c:v>0.46313344135058604</c:v>
                </c:pt>
                <c:pt idx="1823">
                  <c:v>0.46371069088195599</c:v>
                </c:pt>
                <c:pt idx="1824">
                  <c:v>0.46426686055149369</c:v>
                </c:pt>
                <c:pt idx="1825">
                  <c:v>0.46480824680846133</c:v>
                </c:pt>
                <c:pt idx="1826">
                  <c:v>0.46533336023145067</c:v>
                </c:pt>
                <c:pt idx="1827">
                  <c:v>0.46580789166637798</c:v>
                </c:pt>
                <c:pt idx="1828">
                  <c:v>0.46629942248968798</c:v>
                </c:pt>
                <c:pt idx="1829">
                  <c:v>0.46682354093784734</c:v>
                </c:pt>
                <c:pt idx="1830">
                  <c:v>0.46735475205835963</c:v>
                </c:pt>
                <c:pt idx="1831">
                  <c:v>0.46786311546275666</c:v>
                </c:pt>
                <c:pt idx="1832">
                  <c:v>0.46831989214311359</c:v>
                </c:pt>
                <c:pt idx="1833">
                  <c:v>0.4686469508927677</c:v>
                </c:pt>
                <c:pt idx="1834">
                  <c:v>0.46885880120800599</c:v>
                </c:pt>
                <c:pt idx="1835">
                  <c:v>0.46897852658820266</c:v>
                </c:pt>
                <c:pt idx="1836">
                  <c:v>0.4689889919736287</c:v>
                </c:pt>
                <c:pt idx="1837">
                  <c:v>0.46890527308902302</c:v>
                </c:pt>
                <c:pt idx="1838">
                  <c:v>0.46875027568146738</c:v>
                </c:pt>
                <c:pt idx="1839">
                  <c:v>0.46854978715853496</c:v>
                </c:pt>
                <c:pt idx="1840">
                  <c:v>0.46831978009310099</c:v>
                </c:pt>
                <c:pt idx="1841">
                  <c:v>0.46810602987255301</c:v>
                </c:pt>
                <c:pt idx="1842">
                  <c:v>0.46790360364593098</c:v>
                </c:pt>
                <c:pt idx="1843">
                  <c:v>0.46773800445885066</c:v>
                </c:pt>
                <c:pt idx="1844">
                  <c:v>0.467607120247089</c:v>
                </c:pt>
                <c:pt idx="1845">
                  <c:v>0.46751839968020903</c:v>
                </c:pt>
                <c:pt idx="1846">
                  <c:v>0.46753129799299703</c:v>
                </c:pt>
                <c:pt idx="1847">
                  <c:v>0.46759542590788566</c:v>
                </c:pt>
                <c:pt idx="1848">
                  <c:v>0.46765895992803269</c:v>
                </c:pt>
                <c:pt idx="1849">
                  <c:v>0.46775155741767266</c:v>
                </c:pt>
                <c:pt idx="1850">
                  <c:v>0.46783281011078964</c:v>
                </c:pt>
                <c:pt idx="1851">
                  <c:v>0.46790835778589468</c:v>
                </c:pt>
                <c:pt idx="1852">
                  <c:v>0.46796652334916528</c:v>
                </c:pt>
                <c:pt idx="1853">
                  <c:v>0.46797142733432828</c:v>
                </c:pt>
                <c:pt idx="1854">
                  <c:v>0.46798625096344032</c:v>
                </c:pt>
                <c:pt idx="1855">
                  <c:v>0.4680179268641757</c:v>
                </c:pt>
                <c:pt idx="1856">
                  <c:v>0.46806246713332827</c:v>
                </c:pt>
                <c:pt idx="1857">
                  <c:v>0.46818375626678699</c:v>
                </c:pt>
                <c:pt idx="1858">
                  <c:v>0.46835464120994436</c:v>
                </c:pt>
                <c:pt idx="1859">
                  <c:v>0.4685294748710167</c:v>
                </c:pt>
                <c:pt idx="1860">
                  <c:v>0.46868657605884073</c:v>
                </c:pt>
                <c:pt idx="1861">
                  <c:v>0.46883360327791768</c:v>
                </c:pt>
                <c:pt idx="1862">
                  <c:v>0.46892019407933</c:v>
                </c:pt>
                <c:pt idx="1863">
                  <c:v>0.46898771972690462</c:v>
                </c:pt>
                <c:pt idx="1864">
                  <c:v>0.46907511911862104</c:v>
                </c:pt>
                <c:pt idx="1865">
                  <c:v>0.46916014215626595</c:v>
                </c:pt>
                <c:pt idx="1866">
                  <c:v>0.46927441257935804</c:v>
                </c:pt>
                <c:pt idx="1867">
                  <c:v>0.4694449091935507</c:v>
                </c:pt>
                <c:pt idx="1868">
                  <c:v>0.46962030294386164</c:v>
                </c:pt>
                <c:pt idx="1869">
                  <c:v>0.46979098563243332</c:v>
                </c:pt>
                <c:pt idx="1870">
                  <c:v>0.46993160828813335</c:v>
                </c:pt>
                <c:pt idx="1871">
                  <c:v>0.47000872615115336</c:v>
                </c:pt>
                <c:pt idx="1872">
                  <c:v>0.47006628452080274</c:v>
                </c:pt>
                <c:pt idx="1873">
                  <c:v>0.47007900628851934</c:v>
                </c:pt>
                <c:pt idx="1874">
                  <c:v>0.47007573700382466</c:v>
                </c:pt>
                <c:pt idx="1875">
                  <c:v>0.47004080407290161</c:v>
                </c:pt>
                <c:pt idx="1876">
                  <c:v>0.46993178491669835</c:v>
                </c:pt>
                <c:pt idx="1877">
                  <c:v>0.46979275655851299</c:v>
                </c:pt>
                <c:pt idx="1878">
                  <c:v>0.46957199921685994</c:v>
                </c:pt>
                <c:pt idx="1879">
                  <c:v>0.46924946339910895</c:v>
                </c:pt>
                <c:pt idx="1880">
                  <c:v>0.46887654670818463</c:v>
                </c:pt>
                <c:pt idx="1881">
                  <c:v>0.468458119833213</c:v>
                </c:pt>
                <c:pt idx="1882">
                  <c:v>0.46798507379774906</c:v>
                </c:pt>
                <c:pt idx="1883">
                  <c:v>0.46749251348634796</c:v>
                </c:pt>
                <c:pt idx="1884">
                  <c:v>0.46697274358606961</c:v>
                </c:pt>
                <c:pt idx="1885">
                  <c:v>0.46644546287351302</c:v>
                </c:pt>
                <c:pt idx="1886">
                  <c:v>0.46590878171269434</c:v>
                </c:pt>
                <c:pt idx="1887">
                  <c:v>0.46540464750223065</c:v>
                </c:pt>
                <c:pt idx="1888">
                  <c:v>0.464976283186947</c:v>
                </c:pt>
                <c:pt idx="1889">
                  <c:v>0.46463611783127873</c:v>
                </c:pt>
                <c:pt idx="1890">
                  <c:v>0.4644087898537273</c:v>
                </c:pt>
                <c:pt idx="1891">
                  <c:v>0.464230430529672</c:v>
                </c:pt>
                <c:pt idx="1892">
                  <c:v>0.46408808142773167</c:v>
                </c:pt>
                <c:pt idx="1893">
                  <c:v>0.46393924708048101</c:v>
                </c:pt>
                <c:pt idx="1894">
                  <c:v>0.46372639162990703</c:v>
                </c:pt>
                <c:pt idx="1895">
                  <c:v>0.46352215140281533</c:v>
                </c:pt>
                <c:pt idx="1896">
                  <c:v>0.46330714888828267</c:v>
                </c:pt>
                <c:pt idx="1897">
                  <c:v>0.46303816950253501</c:v>
                </c:pt>
                <c:pt idx="1898">
                  <c:v>0.46276776657086199</c:v>
                </c:pt>
                <c:pt idx="1899">
                  <c:v>0.46248612456572236</c:v>
                </c:pt>
                <c:pt idx="1900">
                  <c:v>0.46218954477299573</c:v>
                </c:pt>
                <c:pt idx="1901">
                  <c:v>0.46195231860846503</c:v>
                </c:pt>
                <c:pt idx="1902">
                  <c:v>0.46180336599779864</c:v>
                </c:pt>
                <c:pt idx="1903">
                  <c:v>0.46169037463139428</c:v>
                </c:pt>
                <c:pt idx="1904">
                  <c:v>0.46157412988029761</c:v>
                </c:pt>
                <c:pt idx="1905">
                  <c:v>0.46144855527641898</c:v>
                </c:pt>
                <c:pt idx="1906">
                  <c:v>0.46123744546889101</c:v>
                </c:pt>
                <c:pt idx="1907">
                  <c:v>0.46091914434025966</c:v>
                </c:pt>
                <c:pt idx="1908">
                  <c:v>0.4605667095801107</c:v>
                </c:pt>
                <c:pt idx="1909">
                  <c:v>0.46019236535199365</c:v>
                </c:pt>
                <c:pt idx="1910">
                  <c:v>0.45981869276953602</c:v>
                </c:pt>
                <c:pt idx="1911">
                  <c:v>0.45942798426352299</c:v>
                </c:pt>
                <c:pt idx="1912">
                  <c:v>0.45905358417801501</c:v>
                </c:pt>
                <c:pt idx="1913">
                  <c:v>0.45865450636532429</c:v>
                </c:pt>
                <c:pt idx="1914">
                  <c:v>0.45825007991448796</c:v>
                </c:pt>
                <c:pt idx="1915">
                  <c:v>0.45781417562620502</c:v>
                </c:pt>
                <c:pt idx="1916">
                  <c:v>0.4574301291840866</c:v>
                </c:pt>
                <c:pt idx="1917">
                  <c:v>0.45706184000762334</c:v>
                </c:pt>
                <c:pt idx="1918">
                  <c:v>0.45668522667691436</c:v>
                </c:pt>
                <c:pt idx="1919">
                  <c:v>0.45630355824384633</c:v>
                </c:pt>
                <c:pt idx="1920">
                  <c:v>0.45586467192632235</c:v>
                </c:pt>
                <c:pt idx="1921">
                  <c:v>0.45540950204934338</c:v>
                </c:pt>
                <c:pt idx="1922">
                  <c:v>0.4548838978192557</c:v>
                </c:pt>
                <c:pt idx="1923">
                  <c:v>0.45433716057224832</c:v>
                </c:pt>
                <c:pt idx="1924">
                  <c:v>0.45379900454878669</c:v>
                </c:pt>
                <c:pt idx="1925">
                  <c:v>0.45319388209701833</c:v>
                </c:pt>
                <c:pt idx="1926">
                  <c:v>0.45257765696813873</c:v>
                </c:pt>
                <c:pt idx="1927">
                  <c:v>0.45194622317295963</c:v>
                </c:pt>
                <c:pt idx="1928">
                  <c:v>0.4513419018347497</c:v>
                </c:pt>
                <c:pt idx="1929">
                  <c:v>0.450792141832766</c:v>
                </c:pt>
                <c:pt idx="1930">
                  <c:v>0.45026850902391469</c:v>
                </c:pt>
                <c:pt idx="1931">
                  <c:v>0.44977396601442399</c:v>
                </c:pt>
                <c:pt idx="1932">
                  <c:v>0.44919453653059965</c:v>
                </c:pt>
                <c:pt idx="1933">
                  <c:v>0.44852723609408796</c:v>
                </c:pt>
                <c:pt idx="1934">
                  <c:v>0.44780787913117498</c:v>
                </c:pt>
                <c:pt idx="1935">
                  <c:v>0.44703800300476565</c:v>
                </c:pt>
                <c:pt idx="1936">
                  <c:v>0.446304042541456</c:v>
                </c:pt>
                <c:pt idx="1937">
                  <c:v>0.44557143368087299</c:v>
                </c:pt>
                <c:pt idx="1938">
                  <c:v>0.44493690039011496</c:v>
                </c:pt>
                <c:pt idx="1939">
                  <c:v>0.44446560213015468</c:v>
                </c:pt>
                <c:pt idx="1940">
                  <c:v>0.44400939003481299</c:v>
                </c:pt>
                <c:pt idx="1941">
                  <c:v>0.44360360149619532</c:v>
                </c:pt>
                <c:pt idx="1942">
                  <c:v>0.44315183610070902</c:v>
                </c:pt>
                <c:pt idx="1943">
                  <c:v>0.44260116993773768</c:v>
                </c:pt>
                <c:pt idx="1944">
                  <c:v>0.44205445693289064</c:v>
                </c:pt>
                <c:pt idx="1945">
                  <c:v>0.44156660352004334</c:v>
                </c:pt>
                <c:pt idx="1946">
                  <c:v>0.44115000523956965</c:v>
                </c:pt>
                <c:pt idx="1947">
                  <c:v>0.44088252291395569</c:v>
                </c:pt>
                <c:pt idx="1948">
                  <c:v>0.44065334651464899</c:v>
                </c:pt>
                <c:pt idx="1949">
                  <c:v>0.44040319613793</c:v>
                </c:pt>
                <c:pt idx="1950">
                  <c:v>0.44016405691487837</c:v>
                </c:pt>
                <c:pt idx="1951">
                  <c:v>0.4398711570392157</c:v>
                </c:pt>
                <c:pt idx="1952">
                  <c:v>0.439575341515347</c:v>
                </c:pt>
                <c:pt idx="1953">
                  <c:v>0.43931174417729202</c:v>
                </c:pt>
                <c:pt idx="1954">
                  <c:v>0.43905007011054104</c:v>
                </c:pt>
                <c:pt idx="1955">
                  <c:v>0.43881301206275164</c:v>
                </c:pt>
                <c:pt idx="1956">
                  <c:v>0.43858828937664462</c:v>
                </c:pt>
                <c:pt idx="1957">
                  <c:v>0.43838753375898865</c:v>
                </c:pt>
                <c:pt idx="1958">
                  <c:v>0.43820482605148864</c:v>
                </c:pt>
                <c:pt idx="1959">
                  <c:v>0.43796528871319135</c:v>
                </c:pt>
                <c:pt idx="1960">
                  <c:v>0.43777649514230865</c:v>
                </c:pt>
                <c:pt idx="1961">
                  <c:v>0.43764847091206366</c:v>
                </c:pt>
                <c:pt idx="1962">
                  <c:v>0.43759111866698402</c:v>
                </c:pt>
                <c:pt idx="1963">
                  <c:v>0.43772304281078406</c:v>
                </c:pt>
                <c:pt idx="1964">
                  <c:v>0.43788969913836268</c:v>
                </c:pt>
                <c:pt idx="1965">
                  <c:v>0.43806058259332731</c:v>
                </c:pt>
                <c:pt idx="1966">
                  <c:v>0.4381933930657087</c:v>
                </c:pt>
                <c:pt idx="1967">
                  <c:v>0.43826717149091537</c:v>
                </c:pt>
                <c:pt idx="1968">
                  <c:v>0.43829133717852437</c:v>
                </c:pt>
                <c:pt idx="1969">
                  <c:v>0.43820305885028005</c:v>
                </c:pt>
                <c:pt idx="1970">
                  <c:v>0.43802776122356302</c:v>
                </c:pt>
                <c:pt idx="1971">
                  <c:v>0.43776283589248072</c:v>
                </c:pt>
                <c:pt idx="1972">
                  <c:v>0.43744311609602399</c:v>
                </c:pt>
                <c:pt idx="1973">
                  <c:v>0.43709872726393634</c:v>
                </c:pt>
                <c:pt idx="1974">
                  <c:v>0.43672503404507595</c:v>
                </c:pt>
                <c:pt idx="1975">
                  <c:v>0.43635803931029998</c:v>
                </c:pt>
                <c:pt idx="1976">
                  <c:v>0.43591137573088529</c:v>
                </c:pt>
                <c:pt idx="1977">
                  <c:v>0.43530946786551139</c:v>
                </c:pt>
                <c:pt idx="1978">
                  <c:v>0.43462002348073631</c:v>
                </c:pt>
                <c:pt idx="1979">
                  <c:v>0.43382717363100931</c:v>
                </c:pt>
                <c:pt idx="1980">
                  <c:v>0.43301363002633897</c:v>
                </c:pt>
                <c:pt idx="1981">
                  <c:v>0.43229838590833897</c:v>
                </c:pt>
                <c:pt idx="1982">
                  <c:v>0.43160790404344135</c:v>
                </c:pt>
                <c:pt idx="1983">
                  <c:v>0.430916422551259</c:v>
                </c:pt>
                <c:pt idx="1984">
                  <c:v>0.43022281679235269</c:v>
                </c:pt>
                <c:pt idx="1985">
                  <c:v>0.42952945096706435</c:v>
                </c:pt>
                <c:pt idx="1986">
                  <c:v>0.4289626769878086</c:v>
                </c:pt>
                <c:pt idx="1987">
                  <c:v>0.42858032338584268</c:v>
                </c:pt>
                <c:pt idx="1988">
                  <c:v>0.42832719863511731</c:v>
                </c:pt>
                <c:pt idx="1989">
                  <c:v>0.42831159310667566</c:v>
                </c:pt>
                <c:pt idx="1990">
                  <c:v>0.42841698869666961</c:v>
                </c:pt>
                <c:pt idx="1991">
                  <c:v>0.42845891488447935</c:v>
                </c:pt>
                <c:pt idx="1992">
                  <c:v>0.42851775038932299</c:v>
                </c:pt>
                <c:pt idx="1993">
                  <c:v>0.42837361066611163</c:v>
                </c:pt>
                <c:pt idx="1994">
                  <c:v>0.42801450891007797</c:v>
                </c:pt>
                <c:pt idx="1995">
                  <c:v>0.42760665802650832</c:v>
                </c:pt>
                <c:pt idx="1996">
                  <c:v>0.42699330875994335</c:v>
                </c:pt>
                <c:pt idx="1997">
                  <c:v>0.42629612860519028</c:v>
                </c:pt>
                <c:pt idx="1998">
                  <c:v>0.42562083991691729</c:v>
                </c:pt>
                <c:pt idx="1999">
                  <c:v>0.42483831634704</c:v>
                </c:pt>
                <c:pt idx="2000">
                  <c:v>0.42415908685985532</c:v>
                </c:pt>
                <c:pt idx="2001">
                  <c:v>0.42348547605240361</c:v>
                </c:pt>
                <c:pt idx="2002">
                  <c:v>0.42269906997998236</c:v>
                </c:pt>
                <c:pt idx="2003">
                  <c:v>0.42195522591644902</c:v>
                </c:pt>
                <c:pt idx="2004">
                  <c:v>0.42108627334986298</c:v>
                </c:pt>
                <c:pt idx="2005">
                  <c:v>0.42014493626560268</c:v>
                </c:pt>
                <c:pt idx="2006">
                  <c:v>0.41929003467269504</c:v>
                </c:pt>
                <c:pt idx="2007">
                  <c:v>0.41839237531920864</c:v>
                </c:pt>
                <c:pt idx="2008">
                  <c:v>0.41754842145211296</c:v>
                </c:pt>
                <c:pt idx="2009">
                  <c:v>0.41688914131626698</c:v>
                </c:pt>
                <c:pt idx="2010">
                  <c:v>0.41631641387811902</c:v>
                </c:pt>
                <c:pt idx="2011">
                  <c:v>0.41596028692675069</c:v>
                </c:pt>
                <c:pt idx="2012">
                  <c:v>0.41585397512616934</c:v>
                </c:pt>
                <c:pt idx="2013">
                  <c:v>0.41576060575946966</c:v>
                </c:pt>
                <c:pt idx="2014">
                  <c:v>0.4156495350655483</c:v>
                </c:pt>
                <c:pt idx="2015">
                  <c:v>0.41543527481134407</c:v>
                </c:pt>
                <c:pt idx="2016">
                  <c:v>0.41496561617745797</c:v>
                </c:pt>
                <c:pt idx="2017">
                  <c:v>0.41432176979035207</c:v>
                </c:pt>
                <c:pt idx="2018">
                  <c:v>0.41358197042404105</c:v>
                </c:pt>
                <c:pt idx="2019">
                  <c:v>0.41268490556747034</c:v>
                </c:pt>
                <c:pt idx="2020">
                  <c:v>0.41173691697644971</c:v>
                </c:pt>
                <c:pt idx="2021">
                  <c:v>0.41079792908276397</c:v>
                </c:pt>
                <c:pt idx="2022">
                  <c:v>0.40978501946450896</c:v>
                </c:pt>
                <c:pt idx="2023">
                  <c:v>0.40875782523135001</c:v>
                </c:pt>
                <c:pt idx="2024">
                  <c:v>0.407625427503991</c:v>
                </c:pt>
                <c:pt idx="2025">
                  <c:v>0.40645511144191399</c:v>
                </c:pt>
                <c:pt idx="2026">
                  <c:v>0.40540750734704695</c:v>
                </c:pt>
                <c:pt idx="2027">
                  <c:v>0.40438543154184869</c:v>
                </c:pt>
                <c:pt idx="2028">
                  <c:v>0.40332073004798968</c:v>
                </c:pt>
                <c:pt idx="2029">
                  <c:v>0.40215020980108668</c:v>
                </c:pt>
                <c:pt idx="2030">
                  <c:v>0.40068433773058931</c:v>
                </c:pt>
                <c:pt idx="2031">
                  <c:v>0.39896654169024465</c:v>
                </c:pt>
                <c:pt idx="2032">
                  <c:v>0.39725069115689898</c:v>
                </c:pt>
                <c:pt idx="2033">
                  <c:v>0.39550960167014731</c:v>
                </c:pt>
                <c:pt idx="2034">
                  <c:v>0.39393553675880227</c:v>
                </c:pt>
                <c:pt idx="2035">
                  <c:v>0.39270210392920163</c:v>
                </c:pt>
                <c:pt idx="2036">
                  <c:v>0.39168558600486936</c:v>
                </c:pt>
                <c:pt idx="2037">
                  <c:v>0.39099500738936105</c:v>
                </c:pt>
                <c:pt idx="2038">
                  <c:v>0.39063893552075735</c:v>
                </c:pt>
                <c:pt idx="2039">
                  <c:v>0.39000068133737131</c:v>
                </c:pt>
                <c:pt idx="2040">
                  <c:v>0.38946094655911528</c:v>
                </c:pt>
                <c:pt idx="2041">
                  <c:v>0.38901973118598931</c:v>
                </c:pt>
                <c:pt idx="2042">
                  <c:v>0.38867703521799335</c:v>
                </c:pt>
                <c:pt idx="2043">
                  <c:v>0.388432858655128</c:v>
                </c:pt>
                <c:pt idx="2044">
                  <c:v>0.38828720149739265</c:v>
                </c:pt>
                <c:pt idx="2045">
                  <c:v>0.38824006374478737</c:v>
                </c:pt>
                <c:pt idx="2046">
                  <c:v>0.38829144539731236</c:v>
                </c:pt>
                <c:pt idx="2047">
                  <c:v>0.38844134645496736</c:v>
                </c:pt>
                <c:pt idx="2048">
                  <c:v>0.3886897669177527</c:v>
                </c:pt>
                <c:pt idx="2049">
                  <c:v>0.38903670678566799</c:v>
                </c:pt>
                <c:pt idx="2050">
                  <c:v>0.38948216605871372</c:v>
                </c:pt>
                <c:pt idx="2051">
                  <c:v>0.39002614473688935</c:v>
                </c:pt>
                <c:pt idx="2052">
                  <c:v>0.39066864282019531</c:v>
                </c:pt>
              </c:numCache>
            </c:numRef>
          </c:yVal>
          <c:smooth val="1"/>
          <c:extLst>
            <c:ext xmlns:c16="http://schemas.microsoft.com/office/drawing/2014/chart" uri="{C3380CC4-5D6E-409C-BE32-E72D297353CC}">
              <c16:uniqueId val="{00000007-BB67-4E15-96A4-0120538FD0AE}"/>
            </c:ext>
          </c:extLst>
        </c:ser>
        <c:dLbls>
          <c:showLegendKey val="0"/>
          <c:showVal val="0"/>
          <c:showCatName val="0"/>
          <c:showSerName val="0"/>
          <c:showPercent val="0"/>
          <c:showBubbleSize val="0"/>
        </c:dLbls>
        <c:axId val="987895296"/>
        <c:axId val="694292272"/>
      </c:scatterChart>
      <c:valAx>
        <c:axId val="9878952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4292272"/>
        <c:crosses val="autoZero"/>
        <c:crossBetween val="midCat"/>
      </c:valAx>
      <c:valAx>
        <c:axId val="694292272"/>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7895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CP  LB</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99759405074366E-2"/>
          <c:y val="0.12541666666666668"/>
          <c:w val="0.87122462817147861"/>
          <c:h val="0.61498432487605714"/>
        </c:manualLayout>
      </c:layout>
      <c:scatterChart>
        <c:scatterStyle val="smoothMarker"/>
        <c:varyColors val="0"/>
        <c:ser>
          <c:idx val="0"/>
          <c:order val="0"/>
          <c:tx>
            <c:strRef>
              <c:f>[new_1700nm_nN.xlsx]CZU!$B$1</c:f>
              <c:strCache>
                <c:ptCount val="1"/>
                <c:pt idx="0">
                  <c:v>cp_tau</c:v>
                </c:pt>
              </c:strCache>
            </c:strRef>
          </c:tx>
          <c:spPr>
            <a:ln w="19050" cap="rnd">
              <a:solidFill>
                <a:schemeClr val="accent1"/>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[new_1700nm_nN.xlsx]CZU!$B$2:$B$2102</c:f>
              <c:numCache>
                <c:formatCode>General</c:formatCode>
                <c:ptCount val="2101"/>
                <c:pt idx="0">
                  <c:v>0.48294498327028901</c:v>
                </c:pt>
                <c:pt idx="1">
                  <c:v>0.485144909769954</c:v>
                </c:pt>
                <c:pt idx="2">
                  <c:v>0.48725089548272099</c:v>
                </c:pt>
                <c:pt idx="3">
                  <c:v>0.48680269926889702</c:v>
                </c:pt>
                <c:pt idx="4">
                  <c:v>0.48519642111568601</c:v>
                </c:pt>
                <c:pt idx="5">
                  <c:v>0.48558432518345701</c:v>
                </c:pt>
                <c:pt idx="6">
                  <c:v>0.48698635205262603</c:v>
                </c:pt>
                <c:pt idx="7">
                  <c:v>0.48826573490943898</c:v>
                </c:pt>
                <c:pt idx="8">
                  <c:v>0.48872349485521699</c:v>
                </c:pt>
                <c:pt idx="9">
                  <c:v>0.48830356487944698</c:v>
                </c:pt>
                <c:pt idx="10">
                  <c:v>0.48952843271310298</c:v>
                </c:pt>
                <c:pt idx="11">
                  <c:v>0.49113675961592701</c:v>
                </c:pt>
                <c:pt idx="12">
                  <c:v>0.49225606033285502</c:v>
                </c:pt>
                <c:pt idx="13">
                  <c:v>0.49350159758288398</c:v>
                </c:pt>
                <c:pt idx="14">
                  <c:v>0.49399979261910298</c:v>
                </c:pt>
                <c:pt idx="15">
                  <c:v>0.49460979523812998</c:v>
                </c:pt>
                <c:pt idx="16">
                  <c:v>0.494707798718373</c:v>
                </c:pt>
                <c:pt idx="17">
                  <c:v>0.49643677406092501</c:v>
                </c:pt>
                <c:pt idx="18">
                  <c:v>0.49856537626312503</c:v>
                </c:pt>
                <c:pt idx="19">
                  <c:v>0.49837437913897498</c:v>
                </c:pt>
                <c:pt idx="20">
                  <c:v>0.49787046855433897</c:v>
                </c:pt>
                <c:pt idx="21">
                  <c:v>0.49967723348260301</c:v>
                </c:pt>
                <c:pt idx="22">
                  <c:v>0.50021076683041998</c:v>
                </c:pt>
                <c:pt idx="23">
                  <c:v>0.500340701455117</c:v>
                </c:pt>
                <c:pt idx="24">
                  <c:v>0.503099409125084</c:v>
                </c:pt>
                <c:pt idx="25">
                  <c:v>0.50502411587873897</c:v>
                </c:pt>
                <c:pt idx="26">
                  <c:v>0.50543929835030998</c:v>
                </c:pt>
                <c:pt idx="27">
                  <c:v>0.50577258881118103</c:v>
                </c:pt>
                <c:pt idx="28">
                  <c:v>0.50698263983171599</c:v>
                </c:pt>
                <c:pt idx="29">
                  <c:v>0.508506483095575</c:v>
                </c:pt>
                <c:pt idx="30">
                  <c:v>0.50909895541595596</c:v>
                </c:pt>
                <c:pt idx="31">
                  <c:v>0.50989302525214897</c:v>
                </c:pt>
                <c:pt idx="32">
                  <c:v>0.51180655313226497</c:v>
                </c:pt>
                <c:pt idx="33">
                  <c:v>0.51317428740842097</c:v>
                </c:pt>
                <c:pt idx="34">
                  <c:v>0.51318199375382001</c:v>
                </c:pt>
                <c:pt idx="35">
                  <c:v>0.51425629858465605</c:v>
                </c:pt>
                <c:pt idx="36">
                  <c:v>0.51580006586537397</c:v>
                </c:pt>
                <c:pt idx="37">
                  <c:v>0.51659398279201096</c:v>
                </c:pt>
                <c:pt idx="38">
                  <c:v>0.518380367986359</c:v>
                </c:pt>
                <c:pt idx="39">
                  <c:v>0.52007799688235601</c:v>
                </c:pt>
                <c:pt idx="40">
                  <c:v>0.521131915226417</c:v>
                </c:pt>
                <c:pt idx="41">
                  <c:v>0.52187568790752303</c:v>
                </c:pt>
                <c:pt idx="42">
                  <c:v>0.52284398545019495</c:v>
                </c:pt>
                <c:pt idx="43">
                  <c:v>0.52398781149680695</c:v>
                </c:pt>
                <c:pt idx="44">
                  <c:v>0.524169414976281</c:v>
                </c:pt>
                <c:pt idx="45">
                  <c:v>0.52459338345194195</c:v>
                </c:pt>
                <c:pt idx="46">
                  <c:v>0.52522497231504695</c:v>
                </c:pt>
                <c:pt idx="47">
                  <c:v>0.52691032941072202</c:v>
                </c:pt>
                <c:pt idx="48">
                  <c:v>0.52795408277799005</c:v>
                </c:pt>
                <c:pt idx="49">
                  <c:v>0.52863791417400197</c:v>
                </c:pt>
                <c:pt idx="50">
                  <c:v>0.52983664529082697</c:v>
                </c:pt>
                <c:pt idx="51">
                  <c:v>0.53082242446769401</c:v>
                </c:pt>
                <c:pt idx="52">
                  <c:v>0.53098855636928699</c:v>
                </c:pt>
                <c:pt idx="53">
                  <c:v>0.53081113731288598</c:v>
                </c:pt>
                <c:pt idx="54">
                  <c:v>0.53236827086358696</c:v>
                </c:pt>
                <c:pt idx="55">
                  <c:v>0.53352410605168799</c:v>
                </c:pt>
                <c:pt idx="56">
                  <c:v>0.53389278633446802</c:v>
                </c:pt>
                <c:pt idx="57">
                  <c:v>0.53426466834819997</c:v>
                </c:pt>
                <c:pt idx="58">
                  <c:v>0.53471896010626696</c:v>
                </c:pt>
                <c:pt idx="59">
                  <c:v>0.53535836906812095</c:v>
                </c:pt>
                <c:pt idx="60">
                  <c:v>0.53614711420360806</c:v>
                </c:pt>
                <c:pt idx="61">
                  <c:v>0.53683300501299303</c:v>
                </c:pt>
                <c:pt idx="62">
                  <c:v>0.53734581748619503</c:v>
                </c:pt>
                <c:pt idx="63">
                  <c:v>0.53759460375733403</c:v>
                </c:pt>
                <c:pt idx="64">
                  <c:v>0.53835638899204696</c:v>
                </c:pt>
                <c:pt idx="65">
                  <c:v>0.53905601530115599</c:v>
                </c:pt>
                <c:pt idx="66">
                  <c:v>0.53926928023307497</c:v>
                </c:pt>
                <c:pt idx="67">
                  <c:v>0.53962128352457805</c:v>
                </c:pt>
                <c:pt idx="68">
                  <c:v>0.54045762177523904</c:v>
                </c:pt>
                <c:pt idx="69">
                  <c:v>0.54113006990761803</c:v>
                </c:pt>
                <c:pt idx="70">
                  <c:v>0.541602956652393</c:v>
                </c:pt>
                <c:pt idx="71">
                  <c:v>0.54255028755693502</c:v>
                </c:pt>
                <c:pt idx="72">
                  <c:v>0.54330448959342303</c:v>
                </c:pt>
                <c:pt idx="73">
                  <c:v>0.54328040286841295</c:v>
                </c:pt>
                <c:pt idx="74">
                  <c:v>0.54395916789068899</c:v>
                </c:pt>
                <c:pt idx="75">
                  <c:v>0.54465881408051697</c:v>
                </c:pt>
                <c:pt idx="76">
                  <c:v>0.54499451335038096</c:v>
                </c:pt>
                <c:pt idx="77">
                  <c:v>0.54526122769653396</c:v>
                </c:pt>
                <c:pt idx="78">
                  <c:v>0.54611920613167797</c:v>
                </c:pt>
                <c:pt idx="79">
                  <c:v>0.54725258465024795</c:v>
                </c:pt>
                <c:pt idx="80">
                  <c:v>0.54727420017688899</c:v>
                </c:pt>
                <c:pt idx="81">
                  <c:v>0.54755047115098898</c:v>
                </c:pt>
                <c:pt idx="82">
                  <c:v>0.54826382092548798</c:v>
                </c:pt>
                <c:pt idx="83">
                  <c:v>0.54903585517253495</c:v>
                </c:pt>
                <c:pt idx="84">
                  <c:v>0.54913496907964199</c:v>
                </c:pt>
                <c:pt idx="85">
                  <c:v>0.54932926740576105</c:v>
                </c:pt>
                <c:pt idx="86">
                  <c:v>0.55028759857735399</c:v>
                </c:pt>
                <c:pt idx="87">
                  <c:v>0.55118658282262201</c:v>
                </c:pt>
                <c:pt idx="88">
                  <c:v>0.55192112833532403</c:v>
                </c:pt>
                <c:pt idx="89">
                  <c:v>0.55248763398268397</c:v>
                </c:pt>
                <c:pt idx="90">
                  <c:v>0.55310815263021695</c:v>
                </c:pt>
                <c:pt idx="91">
                  <c:v>0.55380978992394503</c:v>
                </c:pt>
                <c:pt idx="92">
                  <c:v>0.55429221316986199</c:v>
                </c:pt>
                <c:pt idx="93">
                  <c:v>0.55478898092548101</c:v>
                </c:pt>
                <c:pt idx="94">
                  <c:v>0.55542577551055505</c:v>
                </c:pt>
                <c:pt idx="95">
                  <c:v>0.55604038550981405</c:v>
                </c:pt>
                <c:pt idx="96">
                  <c:v>0.55661332946834696</c:v>
                </c:pt>
                <c:pt idx="97">
                  <c:v>0.55737704482900996</c:v>
                </c:pt>
                <c:pt idx="98">
                  <c:v>0.55819478827069002</c:v>
                </c:pt>
                <c:pt idx="99">
                  <c:v>0.55881419303754998</c:v>
                </c:pt>
                <c:pt idx="100">
                  <c:v>0.55946323126180797</c:v>
                </c:pt>
                <c:pt idx="101">
                  <c:v>0.56023007355360599</c:v>
                </c:pt>
                <c:pt idx="102">
                  <c:v>0.56106968659628398</c:v>
                </c:pt>
                <c:pt idx="103">
                  <c:v>0.561548064675923</c:v>
                </c:pt>
                <c:pt idx="104">
                  <c:v>0.56218603861398797</c:v>
                </c:pt>
                <c:pt idx="105">
                  <c:v>0.56301309860237903</c:v>
                </c:pt>
                <c:pt idx="106">
                  <c:v>0.56335502048657304</c:v>
                </c:pt>
                <c:pt idx="107">
                  <c:v>0.56389282704328003</c:v>
                </c:pt>
                <c:pt idx="108">
                  <c:v>0.56478927581677196</c:v>
                </c:pt>
                <c:pt idx="109">
                  <c:v>0.56581813432947803</c:v>
                </c:pt>
                <c:pt idx="110">
                  <c:v>0.56637453182479203</c:v>
                </c:pt>
                <c:pt idx="111">
                  <c:v>0.56704736091140895</c:v>
                </c:pt>
                <c:pt idx="112">
                  <c:v>0.56807729573094001</c:v>
                </c:pt>
                <c:pt idx="113">
                  <c:v>0.56864924847320497</c:v>
                </c:pt>
                <c:pt idx="114">
                  <c:v>0.56922806301051598</c:v>
                </c:pt>
                <c:pt idx="115">
                  <c:v>0.57001604457079003</c:v>
                </c:pt>
                <c:pt idx="116">
                  <c:v>0.57101572169056602</c:v>
                </c:pt>
                <c:pt idx="117">
                  <c:v>0.57183299612060601</c:v>
                </c:pt>
                <c:pt idx="118">
                  <c:v>0.57243635748948496</c:v>
                </c:pt>
                <c:pt idx="119">
                  <c:v>0.57299006660672902</c:v>
                </c:pt>
                <c:pt idx="120">
                  <c:v>0.57381429491228697</c:v>
                </c:pt>
                <c:pt idx="121">
                  <c:v>0.57475352477878405</c:v>
                </c:pt>
                <c:pt idx="122">
                  <c:v>0.57554146914069204</c:v>
                </c:pt>
                <c:pt idx="123">
                  <c:v>0.57613016662578898</c:v>
                </c:pt>
                <c:pt idx="124">
                  <c:v>0.57685397878828304</c:v>
                </c:pt>
                <c:pt idx="125">
                  <c:v>0.57770772703302697</c:v>
                </c:pt>
                <c:pt idx="126">
                  <c:v>0.57828010714487599</c:v>
                </c:pt>
                <c:pt idx="127">
                  <c:v>0.57894245260321198</c:v>
                </c:pt>
                <c:pt idx="128">
                  <c:v>0.57971568765379</c:v>
                </c:pt>
                <c:pt idx="129">
                  <c:v>0.58038620700371202</c:v>
                </c:pt>
                <c:pt idx="130">
                  <c:v>0.58110819438167804</c:v>
                </c:pt>
                <c:pt idx="131">
                  <c:v>0.58185032418250704</c:v>
                </c:pt>
                <c:pt idx="132">
                  <c:v>0.58255782803181799</c:v>
                </c:pt>
                <c:pt idx="133">
                  <c:v>0.58319314576488201</c:v>
                </c:pt>
                <c:pt idx="134">
                  <c:v>0.58384710083597302</c:v>
                </c:pt>
                <c:pt idx="135">
                  <c:v>0.58454524954919596</c:v>
                </c:pt>
                <c:pt idx="136">
                  <c:v>0.58520238117393897</c:v>
                </c:pt>
                <c:pt idx="137">
                  <c:v>0.58588429972780198</c:v>
                </c:pt>
                <c:pt idx="138">
                  <c:v>0.58665657904963897</c:v>
                </c:pt>
                <c:pt idx="139">
                  <c:v>0.58740175901440705</c:v>
                </c:pt>
                <c:pt idx="140">
                  <c:v>0.58808557396232197</c:v>
                </c:pt>
                <c:pt idx="141">
                  <c:v>0.58871826803584404</c:v>
                </c:pt>
                <c:pt idx="142">
                  <c:v>0.58925071069951895</c:v>
                </c:pt>
                <c:pt idx="143">
                  <c:v>0.58989780419689297</c:v>
                </c:pt>
                <c:pt idx="144">
                  <c:v>0.59062832941079202</c:v>
                </c:pt>
                <c:pt idx="145">
                  <c:v>0.59132607199915499</c:v>
                </c:pt>
                <c:pt idx="146">
                  <c:v>0.59198709426197305</c:v>
                </c:pt>
                <c:pt idx="147">
                  <c:v>0.59263174260149998</c:v>
                </c:pt>
                <c:pt idx="148">
                  <c:v>0.59333574397220501</c:v>
                </c:pt>
                <c:pt idx="149">
                  <c:v>0.59414865414632301</c:v>
                </c:pt>
                <c:pt idx="150">
                  <c:v>0.59490482273879997</c:v>
                </c:pt>
                <c:pt idx="151">
                  <c:v>0.59559380266889095</c:v>
                </c:pt>
                <c:pt idx="152">
                  <c:v>0.59628999934122195</c:v>
                </c:pt>
                <c:pt idx="153">
                  <c:v>0.59684426628237397</c:v>
                </c:pt>
                <c:pt idx="154">
                  <c:v>0.59740921063381902</c:v>
                </c:pt>
                <c:pt idx="155">
                  <c:v>0.59823032814139399</c:v>
                </c:pt>
                <c:pt idx="156">
                  <c:v>0.59887194845276404</c:v>
                </c:pt>
                <c:pt idx="157">
                  <c:v>0.59947130179379504</c:v>
                </c:pt>
                <c:pt idx="158">
                  <c:v>0.600194355717109</c:v>
                </c:pt>
                <c:pt idx="159">
                  <c:v>0.600877026607614</c:v>
                </c:pt>
                <c:pt idx="160">
                  <c:v>0.60156096269458204</c:v>
                </c:pt>
                <c:pt idx="161">
                  <c:v>0.60220117452998601</c:v>
                </c:pt>
                <c:pt idx="162">
                  <c:v>0.60284418822296604</c:v>
                </c:pt>
                <c:pt idx="163">
                  <c:v>0.60346497841325797</c:v>
                </c:pt>
                <c:pt idx="164">
                  <c:v>0.60404364048778902</c:v>
                </c:pt>
                <c:pt idx="165">
                  <c:v>0.60460760782881895</c:v>
                </c:pt>
                <c:pt idx="166">
                  <c:v>0.60525207103442702</c:v>
                </c:pt>
                <c:pt idx="167">
                  <c:v>0.60590249666143603</c:v>
                </c:pt>
                <c:pt idx="168">
                  <c:v>0.60642981865644696</c:v>
                </c:pt>
                <c:pt idx="169">
                  <c:v>0.60703639225817096</c:v>
                </c:pt>
                <c:pt idx="170">
                  <c:v>0.60762196074887898</c:v>
                </c:pt>
                <c:pt idx="171">
                  <c:v>0.60811828355991704</c:v>
                </c:pt>
                <c:pt idx="172">
                  <c:v>0.60868483828730402</c:v>
                </c:pt>
                <c:pt idx="173">
                  <c:v>0.60921701081811896</c:v>
                </c:pt>
                <c:pt idx="174">
                  <c:v>0.60973281625353504</c:v>
                </c:pt>
                <c:pt idx="175">
                  <c:v>0.61041075788086097</c:v>
                </c:pt>
                <c:pt idx="176">
                  <c:v>0.61099412757919402</c:v>
                </c:pt>
                <c:pt idx="177">
                  <c:v>0.61146165530185703</c:v>
                </c:pt>
                <c:pt idx="178">
                  <c:v>0.61203633537366997</c:v>
                </c:pt>
                <c:pt idx="179">
                  <c:v>0.61244681994045103</c:v>
                </c:pt>
                <c:pt idx="180">
                  <c:v>0.61278383995191699</c:v>
                </c:pt>
                <c:pt idx="181">
                  <c:v>0.61322172855864898</c:v>
                </c:pt>
                <c:pt idx="182">
                  <c:v>0.61376483593280595</c:v>
                </c:pt>
                <c:pt idx="183">
                  <c:v>0.61433230464066801</c:v>
                </c:pt>
                <c:pt idx="184">
                  <c:v>0.61479704991928197</c:v>
                </c:pt>
                <c:pt idx="185">
                  <c:v>0.61524116861573797</c:v>
                </c:pt>
                <c:pt idx="186">
                  <c:v>0.61559468945855</c:v>
                </c:pt>
                <c:pt idx="187">
                  <c:v>0.61584652096217596</c:v>
                </c:pt>
                <c:pt idx="188">
                  <c:v>0.616208602839182</c:v>
                </c:pt>
                <c:pt idx="189">
                  <c:v>0.616573015720427</c:v>
                </c:pt>
                <c:pt idx="190">
                  <c:v>0.616904341250607</c:v>
                </c:pt>
                <c:pt idx="191">
                  <c:v>0.61716751548919802</c:v>
                </c:pt>
                <c:pt idx="192">
                  <c:v>0.61736248457431697</c:v>
                </c:pt>
                <c:pt idx="193">
                  <c:v>0.61752991590481299</c:v>
                </c:pt>
                <c:pt idx="194">
                  <c:v>0.61769405293425605</c:v>
                </c:pt>
                <c:pt idx="195">
                  <c:v>0.61786885391598101</c:v>
                </c:pt>
                <c:pt idx="196">
                  <c:v>0.61805094073182998</c:v>
                </c:pt>
                <c:pt idx="197">
                  <c:v>0.61818023884273399</c:v>
                </c:pt>
                <c:pt idx="198">
                  <c:v>0.61820226589634597</c:v>
                </c:pt>
                <c:pt idx="199">
                  <c:v>0.61833184868994995</c:v>
                </c:pt>
                <c:pt idx="200">
                  <c:v>0.61856693033174104</c:v>
                </c:pt>
                <c:pt idx="201">
                  <c:v>0.61872153157849097</c:v>
                </c:pt>
                <c:pt idx="202">
                  <c:v>0.61890510160797496</c:v>
                </c:pt>
                <c:pt idx="203">
                  <c:v>0.61910576705103204</c:v>
                </c:pt>
                <c:pt idx="204">
                  <c:v>0.61923544621928095</c:v>
                </c:pt>
                <c:pt idx="205">
                  <c:v>0.61948853367178303</c:v>
                </c:pt>
                <c:pt idx="206">
                  <c:v>0.61977497349549404</c:v>
                </c:pt>
                <c:pt idx="207">
                  <c:v>0.61992539699170801</c:v>
                </c:pt>
                <c:pt idx="208">
                  <c:v>0.62018902016057398</c:v>
                </c:pt>
                <c:pt idx="209">
                  <c:v>0.62047794168672199</c:v>
                </c:pt>
                <c:pt idx="210">
                  <c:v>0.62071309582986001</c:v>
                </c:pt>
                <c:pt idx="211">
                  <c:v>0.62093301982760396</c:v>
                </c:pt>
                <c:pt idx="212">
                  <c:v>0.62105323722929195</c:v>
                </c:pt>
                <c:pt idx="213">
                  <c:v>0.62114298162234804</c:v>
                </c:pt>
                <c:pt idx="214">
                  <c:v>0.62143844516538405</c:v>
                </c:pt>
                <c:pt idx="215">
                  <c:v>0.62177310776089201</c:v>
                </c:pt>
                <c:pt idx="216">
                  <c:v>0.622068326581935</c:v>
                </c:pt>
                <c:pt idx="217">
                  <c:v>0.62229385632494605</c:v>
                </c:pt>
                <c:pt idx="218">
                  <c:v>0.62256926392402501</c:v>
                </c:pt>
                <c:pt idx="219">
                  <c:v>0.62285809556509797</c:v>
                </c:pt>
                <c:pt idx="220">
                  <c:v>0.62306605537405602</c:v>
                </c:pt>
                <c:pt idx="221">
                  <c:v>0.62339060679264002</c:v>
                </c:pt>
                <c:pt idx="222">
                  <c:v>0.62371131868968999</c:v>
                </c:pt>
                <c:pt idx="223">
                  <c:v>0.62393142349859398</c:v>
                </c:pt>
                <c:pt idx="224">
                  <c:v>0.62413883629820399</c:v>
                </c:pt>
                <c:pt idx="225">
                  <c:v>0.62435491917141195</c:v>
                </c:pt>
                <c:pt idx="226">
                  <c:v>0.62457852725410401</c:v>
                </c:pt>
                <c:pt idx="227">
                  <c:v>0.62474997694049395</c:v>
                </c:pt>
                <c:pt idx="228">
                  <c:v>0.62490860581893604</c:v>
                </c:pt>
                <c:pt idx="229">
                  <c:v>0.62509058584766997</c:v>
                </c:pt>
                <c:pt idx="230">
                  <c:v>0.62532909039974904</c:v>
                </c:pt>
                <c:pt idx="231">
                  <c:v>0.62550125819750102</c:v>
                </c:pt>
                <c:pt idx="232">
                  <c:v>0.62568834622373903</c:v>
                </c:pt>
                <c:pt idx="233">
                  <c:v>0.62593584149694204</c:v>
                </c:pt>
                <c:pt idx="234">
                  <c:v>0.62601170317327004</c:v>
                </c:pt>
                <c:pt idx="235">
                  <c:v>0.62613027297808199</c:v>
                </c:pt>
                <c:pt idx="236">
                  <c:v>0.62633573756736305</c:v>
                </c:pt>
                <c:pt idx="237">
                  <c:v>0.62651917428842396</c:v>
                </c:pt>
                <c:pt idx="238">
                  <c:v>0.62674773259391403</c:v>
                </c:pt>
                <c:pt idx="239">
                  <c:v>0.626943510958623</c:v>
                </c:pt>
                <c:pt idx="240">
                  <c:v>0.62706154186238205</c:v>
                </c:pt>
                <c:pt idx="241">
                  <c:v>0.62720369109151697</c:v>
                </c:pt>
                <c:pt idx="242">
                  <c:v>0.62735373205024403</c:v>
                </c:pt>
                <c:pt idx="243">
                  <c:v>0.62748412359998995</c:v>
                </c:pt>
                <c:pt idx="244">
                  <c:v>0.62761275088871304</c:v>
                </c:pt>
                <c:pt idx="245">
                  <c:v>0.62783193164513795</c:v>
                </c:pt>
                <c:pt idx="246">
                  <c:v>0.62807002675002599</c:v>
                </c:pt>
                <c:pt idx="247">
                  <c:v>0.62814317273208498</c:v>
                </c:pt>
                <c:pt idx="248">
                  <c:v>0.62816946646525595</c:v>
                </c:pt>
                <c:pt idx="249">
                  <c:v>0.62817615758964895</c:v>
                </c:pt>
                <c:pt idx="250">
                  <c:v>0.62818518090181397</c:v>
                </c:pt>
                <c:pt idx="251">
                  <c:v>0.62833505180132798</c:v>
                </c:pt>
                <c:pt idx="252">
                  <c:v>0.62849811784067799</c:v>
                </c:pt>
                <c:pt idx="253">
                  <c:v>0.62848542142092301</c:v>
                </c:pt>
                <c:pt idx="254">
                  <c:v>0.62847604211414299</c:v>
                </c:pt>
                <c:pt idx="255">
                  <c:v>0.62843955001150797</c:v>
                </c:pt>
                <c:pt idx="256">
                  <c:v>0.62840383259918797</c:v>
                </c:pt>
                <c:pt idx="257">
                  <c:v>0.62840038188508396</c:v>
                </c:pt>
                <c:pt idx="258">
                  <c:v>0.628352807978937</c:v>
                </c:pt>
                <c:pt idx="259">
                  <c:v>0.62827182789620395</c:v>
                </c:pt>
                <c:pt idx="260">
                  <c:v>0.62820433039043899</c:v>
                </c:pt>
                <c:pt idx="261">
                  <c:v>0.62819545570522295</c:v>
                </c:pt>
                <c:pt idx="262">
                  <c:v>0.62822104809605905</c:v>
                </c:pt>
                <c:pt idx="263">
                  <c:v>0.62821488862538599</c:v>
                </c:pt>
                <c:pt idx="264">
                  <c:v>0.62829215110835501</c:v>
                </c:pt>
                <c:pt idx="265">
                  <c:v>0.62839646735172305</c:v>
                </c:pt>
                <c:pt idx="266">
                  <c:v>0.628483327518228</c:v>
                </c:pt>
                <c:pt idx="267">
                  <c:v>0.628677322020471</c:v>
                </c:pt>
                <c:pt idx="268">
                  <c:v>0.62894771062711596</c:v>
                </c:pt>
                <c:pt idx="269">
                  <c:v>0.62925635425147297</c:v>
                </c:pt>
                <c:pt idx="270">
                  <c:v>0.62959049458129501</c:v>
                </c:pt>
                <c:pt idx="271">
                  <c:v>0.63000935549950299</c:v>
                </c:pt>
                <c:pt idx="272">
                  <c:v>0.63048086435037898</c:v>
                </c:pt>
                <c:pt idx="273">
                  <c:v>0.63092393365509802</c:v>
                </c:pt>
                <c:pt idx="274">
                  <c:v>0.63149139844762703</c:v>
                </c:pt>
                <c:pt idx="275">
                  <c:v>0.63209193142494802</c:v>
                </c:pt>
                <c:pt idx="276">
                  <c:v>0.63264176060569299</c:v>
                </c:pt>
                <c:pt idx="277">
                  <c:v>0.63328798492497995</c:v>
                </c:pt>
                <c:pt idx="278">
                  <c:v>0.63395798642286405</c:v>
                </c:pt>
                <c:pt idx="279">
                  <c:v>0.63461534658005103</c:v>
                </c:pt>
                <c:pt idx="280">
                  <c:v>0.63529213368033399</c:v>
                </c:pt>
                <c:pt idx="281">
                  <c:v>0.63595697480823099</c:v>
                </c:pt>
                <c:pt idx="282">
                  <c:v>0.63658518416989995</c:v>
                </c:pt>
                <c:pt idx="283">
                  <c:v>0.63724498339739399</c:v>
                </c:pt>
                <c:pt idx="284">
                  <c:v>0.637896042815283</c:v>
                </c:pt>
                <c:pt idx="285">
                  <c:v>0.63851701241493297</c:v>
                </c:pt>
                <c:pt idx="286">
                  <c:v>0.63909306775543695</c:v>
                </c:pt>
                <c:pt idx="287">
                  <c:v>0.63970430439978598</c:v>
                </c:pt>
                <c:pt idx="288">
                  <c:v>0.64031262379536802</c:v>
                </c:pt>
                <c:pt idx="289">
                  <c:v>0.64085579993835196</c:v>
                </c:pt>
                <c:pt idx="290">
                  <c:v>0.64143616045210805</c:v>
                </c:pt>
                <c:pt idx="291">
                  <c:v>0.642061851211852</c:v>
                </c:pt>
                <c:pt idx="292">
                  <c:v>0.64271158846606802</c:v>
                </c:pt>
                <c:pt idx="293">
                  <c:v>0.64326933093264904</c:v>
                </c:pt>
                <c:pt idx="294">
                  <c:v>0.64379006230556801</c:v>
                </c:pt>
                <c:pt idx="295">
                  <c:v>0.64435144253089405</c:v>
                </c:pt>
                <c:pt idx="296">
                  <c:v>0.64494511152571499</c:v>
                </c:pt>
                <c:pt idx="297">
                  <c:v>0.64549649056287495</c:v>
                </c:pt>
                <c:pt idx="298">
                  <c:v>0.64603946630389897</c:v>
                </c:pt>
                <c:pt idx="299">
                  <c:v>0.646579714496894</c:v>
                </c:pt>
                <c:pt idx="300">
                  <c:v>0.64710873821774995</c:v>
                </c:pt>
                <c:pt idx="301">
                  <c:v>0.64768712004566398</c:v>
                </c:pt>
                <c:pt idx="302">
                  <c:v>0.64832274207469398</c:v>
                </c:pt>
                <c:pt idx="303">
                  <c:v>0.64883998042444302</c:v>
                </c:pt>
                <c:pt idx="304">
                  <c:v>0.64933945881509303</c:v>
                </c:pt>
                <c:pt idx="305">
                  <c:v>0.64988486254946098</c:v>
                </c:pt>
                <c:pt idx="306">
                  <c:v>0.65051411826080996</c:v>
                </c:pt>
                <c:pt idx="307">
                  <c:v>0.65115687884610796</c:v>
                </c:pt>
                <c:pt idx="308">
                  <c:v>0.65173790700006595</c:v>
                </c:pt>
                <c:pt idx="309">
                  <c:v>0.65232000758490005</c:v>
                </c:pt>
                <c:pt idx="310">
                  <c:v>0.65287454877278195</c:v>
                </c:pt>
                <c:pt idx="311">
                  <c:v>0.65342742350982197</c:v>
                </c:pt>
                <c:pt idx="312">
                  <c:v>0.65399042789520401</c:v>
                </c:pt>
                <c:pt idx="313">
                  <c:v>0.65451594029378202</c:v>
                </c:pt>
                <c:pt idx="314">
                  <c:v>0.65506475995839697</c:v>
                </c:pt>
                <c:pt idx="315">
                  <c:v>0.655638427619746</c:v>
                </c:pt>
                <c:pt idx="316">
                  <c:v>0.65616915073206294</c:v>
                </c:pt>
                <c:pt idx="317">
                  <c:v>0.65677001521268197</c:v>
                </c:pt>
                <c:pt idx="318">
                  <c:v>0.65741964819941301</c:v>
                </c:pt>
                <c:pt idx="319">
                  <c:v>0.65792976116761903</c:v>
                </c:pt>
                <c:pt idx="320">
                  <c:v>0.65845539104014095</c:v>
                </c:pt>
                <c:pt idx="321">
                  <c:v>0.65900122690406304</c:v>
                </c:pt>
                <c:pt idx="322">
                  <c:v>0.65952029411566404</c:v>
                </c:pt>
                <c:pt idx="323">
                  <c:v>0.66006866154277999</c:v>
                </c:pt>
                <c:pt idx="324">
                  <c:v>0.660618658563356</c:v>
                </c:pt>
                <c:pt idx="325">
                  <c:v>0.66116122166632196</c:v>
                </c:pt>
                <c:pt idx="326">
                  <c:v>0.66164629677159204</c:v>
                </c:pt>
                <c:pt idx="327">
                  <c:v>0.66217173585232303</c:v>
                </c:pt>
                <c:pt idx="328">
                  <c:v>0.66274947041396903</c:v>
                </c:pt>
                <c:pt idx="329">
                  <c:v>0.66333633044527496</c:v>
                </c:pt>
                <c:pt idx="330">
                  <c:v>0.66382589031303996</c:v>
                </c:pt>
                <c:pt idx="331">
                  <c:v>0.66428237289136705</c:v>
                </c:pt>
                <c:pt idx="332">
                  <c:v>0.66481355808424403</c:v>
                </c:pt>
                <c:pt idx="333">
                  <c:v>0.665299363500652</c:v>
                </c:pt>
                <c:pt idx="334">
                  <c:v>0.66579627650300399</c:v>
                </c:pt>
                <c:pt idx="335">
                  <c:v>0.66632244664787099</c:v>
                </c:pt>
                <c:pt idx="336">
                  <c:v>0.66684984573210804</c:v>
                </c:pt>
                <c:pt idx="337">
                  <c:v>0.667376937649515</c:v>
                </c:pt>
                <c:pt idx="338">
                  <c:v>0.66786730444827902</c:v>
                </c:pt>
                <c:pt idx="339">
                  <c:v>0.66832492250032605</c:v>
                </c:pt>
                <c:pt idx="340">
                  <c:v>0.66884132366397797</c:v>
                </c:pt>
                <c:pt idx="341">
                  <c:v>0.66935999513219901</c:v>
                </c:pt>
                <c:pt idx="342">
                  <c:v>0.66987558544098502</c:v>
                </c:pt>
                <c:pt idx="343">
                  <c:v>0.67039486262285197</c:v>
                </c:pt>
                <c:pt idx="344">
                  <c:v>0.67089798415964297</c:v>
                </c:pt>
                <c:pt idx="345">
                  <c:v>0.67141470417567195</c:v>
                </c:pt>
                <c:pt idx="346">
                  <c:v>0.67193184385443405</c:v>
                </c:pt>
                <c:pt idx="347">
                  <c:v>0.67246019131915102</c:v>
                </c:pt>
                <c:pt idx="348">
                  <c:v>0.67295162228991001</c:v>
                </c:pt>
                <c:pt idx="349">
                  <c:v>0.67347531149796003</c:v>
                </c:pt>
                <c:pt idx="350">
                  <c:v>0.67396883741206703</c:v>
                </c:pt>
                <c:pt idx="351">
                  <c:v>0.67446150425861995</c:v>
                </c:pt>
                <c:pt idx="352">
                  <c:v>0.67499873718070602</c:v>
                </c:pt>
                <c:pt idx="353">
                  <c:v>0.67555454927187997</c:v>
                </c:pt>
                <c:pt idx="354">
                  <c:v>0.67606957874040696</c:v>
                </c:pt>
                <c:pt idx="355">
                  <c:v>0.67654338930791602</c:v>
                </c:pt>
                <c:pt idx="356">
                  <c:v>0.67708887429898001</c:v>
                </c:pt>
                <c:pt idx="357">
                  <c:v>0.67762360629410301</c:v>
                </c:pt>
                <c:pt idx="358">
                  <c:v>0.67813342905593599</c:v>
                </c:pt>
                <c:pt idx="359">
                  <c:v>0.67867316643218201</c:v>
                </c:pt>
                <c:pt idx="360">
                  <c:v>0.67919969314131501</c:v>
                </c:pt>
                <c:pt idx="361">
                  <c:v>0.67969701347662803</c:v>
                </c:pt>
                <c:pt idx="362">
                  <c:v>0.68018501374571705</c:v>
                </c:pt>
                <c:pt idx="363">
                  <c:v>0.68067853979853599</c:v>
                </c:pt>
                <c:pt idx="364">
                  <c:v>0.681184028713543</c:v>
                </c:pt>
                <c:pt idx="365">
                  <c:v>0.68169176495617401</c:v>
                </c:pt>
                <c:pt idx="366">
                  <c:v>0.68219251873152298</c:v>
                </c:pt>
                <c:pt idx="367">
                  <c:v>0.68273993528550003</c:v>
                </c:pt>
                <c:pt idx="368">
                  <c:v>0.68331417934039695</c:v>
                </c:pt>
                <c:pt idx="369">
                  <c:v>0.68382739890715605</c:v>
                </c:pt>
                <c:pt idx="370">
                  <c:v>0.68431512040701303</c:v>
                </c:pt>
                <c:pt idx="371">
                  <c:v>0.68480787983434999</c:v>
                </c:pt>
                <c:pt idx="372">
                  <c:v>0.68524309233117697</c:v>
                </c:pt>
                <c:pt idx="373">
                  <c:v>0.68578030858124195</c:v>
                </c:pt>
                <c:pt idx="374">
                  <c:v>0.68633488541189003</c:v>
                </c:pt>
                <c:pt idx="375">
                  <c:v>0.68686395920261401</c:v>
                </c:pt>
                <c:pt idx="376">
                  <c:v>0.68734217876398696</c:v>
                </c:pt>
                <c:pt idx="377">
                  <c:v>0.68783603512082103</c:v>
                </c:pt>
                <c:pt idx="378">
                  <c:v>0.68838881429643295</c:v>
                </c:pt>
                <c:pt idx="379">
                  <c:v>0.68895759571219295</c:v>
                </c:pt>
                <c:pt idx="380">
                  <c:v>0.689498604839623</c:v>
                </c:pt>
                <c:pt idx="381">
                  <c:v>0.68997575745970197</c:v>
                </c:pt>
                <c:pt idx="382">
                  <c:v>0.690481227167557</c:v>
                </c:pt>
                <c:pt idx="383">
                  <c:v>0.69097545270209004</c:v>
                </c:pt>
                <c:pt idx="384">
                  <c:v>0.69148594887752701</c:v>
                </c:pt>
                <c:pt idx="385">
                  <c:v>0.69203088424626502</c:v>
                </c:pt>
                <c:pt idx="386">
                  <c:v>0.69259026201148199</c:v>
                </c:pt>
                <c:pt idx="387">
                  <c:v>0.69312179587856504</c:v>
                </c:pt>
                <c:pt idx="388">
                  <c:v>0.69362159801612699</c:v>
                </c:pt>
                <c:pt idx="389">
                  <c:v>0.694097403514228</c:v>
                </c:pt>
                <c:pt idx="390">
                  <c:v>0.69456762942318595</c:v>
                </c:pt>
                <c:pt idx="391">
                  <c:v>0.69509049461778805</c:v>
                </c:pt>
                <c:pt idx="392">
                  <c:v>0.695590601345773</c:v>
                </c:pt>
                <c:pt idx="393">
                  <c:v>0.69607384333973399</c:v>
                </c:pt>
                <c:pt idx="394">
                  <c:v>0.69660025147849602</c:v>
                </c:pt>
                <c:pt idx="395">
                  <c:v>0.69710973900144002</c:v>
                </c:pt>
                <c:pt idx="396">
                  <c:v>0.69757899618019603</c:v>
                </c:pt>
                <c:pt idx="397">
                  <c:v>0.69809273237832603</c:v>
                </c:pt>
                <c:pt idx="398">
                  <c:v>0.69864960595268599</c:v>
                </c:pt>
                <c:pt idx="399">
                  <c:v>0.699099324781565</c:v>
                </c:pt>
                <c:pt idx="400">
                  <c:v>0.699534037886691</c:v>
                </c:pt>
                <c:pt idx="401">
                  <c:v>0.700034194868555</c:v>
                </c:pt>
                <c:pt idx="402">
                  <c:v>0.70059516516100695</c:v>
                </c:pt>
                <c:pt idx="403">
                  <c:v>0.70113582458590895</c:v>
                </c:pt>
                <c:pt idx="404">
                  <c:v>0.70164222660080799</c:v>
                </c:pt>
                <c:pt idx="405">
                  <c:v>0.70214097702308298</c:v>
                </c:pt>
                <c:pt idx="406">
                  <c:v>0.70266452180546102</c:v>
                </c:pt>
                <c:pt idx="407">
                  <c:v>0.70319259818728697</c:v>
                </c:pt>
                <c:pt idx="408">
                  <c:v>0.70369105487237005</c:v>
                </c:pt>
                <c:pt idx="409">
                  <c:v>0.70417705092388205</c:v>
                </c:pt>
                <c:pt idx="410">
                  <c:v>0.704649941151686</c:v>
                </c:pt>
                <c:pt idx="411">
                  <c:v>0.70514323372129695</c:v>
                </c:pt>
                <c:pt idx="412">
                  <c:v>0.70570833248281395</c:v>
                </c:pt>
                <c:pt idx="413">
                  <c:v>0.706215035960015</c:v>
                </c:pt>
                <c:pt idx="414">
                  <c:v>0.70669646988349999</c:v>
                </c:pt>
                <c:pt idx="415">
                  <c:v>0.70718825797916696</c:v>
                </c:pt>
                <c:pt idx="416">
                  <c:v>0.707659993857914</c:v>
                </c:pt>
                <c:pt idx="417">
                  <c:v>0.70809621321698302</c:v>
                </c:pt>
                <c:pt idx="418">
                  <c:v>0.70858048775981397</c:v>
                </c:pt>
                <c:pt idx="419">
                  <c:v>0.70911450941884002</c:v>
                </c:pt>
                <c:pt idx="420">
                  <c:v>0.70960224248435999</c:v>
                </c:pt>
                <c:pt idx="421">
                  <c:v>0.71013581424387195</c:v>
                </c:pt>
                <c:pt idx="422">
                  <c:v>0.71066772707980796</c:v>
                </c:pt>
                <c:pt idx="423">
                  <c:v>0.71109689815543298</c:v>
                </c:pt>
                <c:pt idx="424">
                  <c:v>0.71159689025582495</c:v>
                </c:pt>
                <c:pt idx="425">
                  <c:v>0.71213644105509999</c:v>
                </c:pt>
                <c:pt idx="426">
                  <c:v>0.71262190012073801</c:v>
                </c:pt>
                <c:pt idx="427">
                  <c:v>0.71310424725593902</c:v>
                </c:pt>
                <c:pt idx="428">
                  <c:v>0.71361566448792602</c:v>
                </c:pt>
                <c:pt idx="429">
                  <c:v>0.71411918894951998</c:v>
                </c:pt>
                <c:pt idx="430">
                  <c:v>0.71461404494304603</c:v>
                </c:pt>
                <c:pt idx="431">
                  <c:v>0.71510383659370802</c:v>
                </c:pt>
                <c:pt idx="432">
                  <c:v>0.71554396952899402</c:v>
                </c:pt>
                <c:pt idx="433">
                  <c:v>0.71601314898534396</c:v>
                </c:pt>
                <c:pt idx="434">
                  <c:v>0.71651404292142995</c:v>
                </c:pt>
                <c:pt idx="435">
                  <c:v>0.71700283070903503</c:v>
                </c:pt>
                <c:pt idx="436">
                  <c:v>0.71746641429533198</c:v>
                </c:pt>
                <c:pt idx="437">
                  <c:v>0.71793773223822599</c:v>
                </c:pt>
                <c:pt idx="438">
                  <c:v>0.71846203768581895</c:v>
                </c:pt>
                <c:pt idx="439">
                  <c:v>0.718971353971393</c:v>
                </c:pt>
                <c:pt idx="440">
                  <c:v>0.71944324303705398</c:v>
                </c:pt>
                <c:pt idx="441">
                  <c:v>0.71989671773382702</c:v>
                </c:pt>
                <c:pt idx="442">
                  <c:v>0.72030855089401402</c:v>
                </c:pt>
                <c:pt idx="443">
                  <c:v>0.72073732772585797</c:v>
                </c:pt>
                <c:pt idx="444">
                  <c:v>0.72120046323398301</c:v>
                </c:pt>
                <c:pt idx="445">
                  <c:v>0.72167060695729901</c:v>
                </c:pt>
                <c:pt idx="446">
                  <c:v>0.72210157300820599</c:v>
                </c:pt>
                <c:pt idx="447">
                  <c:v>0.72248851220162003</c:v>
                </c:pt>
                <c:pt idx="448">
                  <c:v>0.72298787252395502</c:v>
                </c:pt>
                <c:pt idx="449">
                  <c:v>0.72353074429168596</c:v>
                </c:pt>
                <c:pt idx="450">
                  <c:v>0.72396136625164897</c:v>
                </c:pt>
                <c:pt idx="451">
                  <c:v>0.72439376114393605</c:v>
                </c:pt>
                <c:pt idx="452">
                  <c:v>0.72486134774473898</c:v>
                </c:pt>
                <c:pt idx="453">
                  <c:v>0.72532525848832596</c:v>
                </c:pt>
                <c:pt idx="454">
                  <c:v>0.72585771673419697</c:v>
                </c:pt>
                <c:pt idx="455">
                  <c:v>0.72642032310559801</c:v>
                </c:pt>
                <c:pt idx="456">
                  <c:v>0.72692605230111695</c:v>
                </c:pt>
                <c:pt idx="457">
                  <c:v>0.72730081031831895</c:v>
                </c:pt>
                <c:pt idx="458">
                  <c:v>0.72772181406229197</c:v>
                </c:pt>
                <c:pt idx="459">
                  <c:v>0.72819925513825901</c:v>
                </c:pt>
                <c:pt idx="460">
                  <c:v>0.72864924246674601</c:v>
                </c:pt>
                <c:pt idx="461">
                  <c:v>0.72905962341173502</c:v>
                </c:pt>
                <c:pt idx="462">
                  <c:v>0.72948565564063705</c:v>
                </c:pt>
                <c:pt idx="463">
                  <c:v>0.72999164508939995</c:v>
                </c:pt>
                <c:pt idx="464">
                  <c:v>0.73047714287896104</c:v>
                </c:pt>
                <c:pt idx="465">
                  <c:v>0.73090227020932497</c:v>
                </c:pt>
                <c:pt idx="466">
                  <c:v>0.73132364708488695</c:v>
                </c:pt>
                <c:pt idx="467">
                  <c:v>0.73176452303343298</c:v>
                </c:pt>
                <c:pt idx="468">
                  <c:v>0.73223599001757</c:v>
                </c:pt>
                <c:pt idx="469">
                  <c:v>0.73270492146852995</c:v>
                </c:pt>
                <c:pt idx="470">
                  <c:v>0.73318047772680495</c:v>
                </c:pt>
                <c:pt idx="471">
                  <c:v>0.73371704825652695</c:v>
                </c:pt>
                <c:pt idx="472">
                  <c:v>0.73415780018254695</c:v>
                </c:pt>
                <c:pt idx="473">
                  <c:v>0.734479339789325</c:v>
                </c:pt>
                <c:pt idx="474">
                  <c:v>0.73497290325650499</c:v>
                </c:pt>
                <c:pt idx="475">
                  <c:v>0.73544551904558197</c:v>
                </c:pt>
                <c:pt idx="476">
                  <c:v>0.73583721389929901</c:v>
                </c:pt>
                <c:pt idx="477">
                  <c:v>0.73630982677148005</c:v>
                </c:pt>
                <c:pt idx="478">
                  <c:v>0.73678075768639495</c:v>
                </c:pt>
                <c:pt idx="479">
                  <c:v>0.73721991088106098</c:v>
                </c:pt>
                <c:pt idx="480">
                  <c:v>0.73769308224978503</c:v>
                </c:pt>
                <c:pt idx="481">
                  <c:v>0.73809449362679402</c:v>
                </c:pt>
                <c:pt idx="482">
                  <c:v>0.738490626364946</c:v>
                </c:pt>
                <c:pt idx="483">
                  <c:v>0.73892875637728395</c:v>
                </c:pt>
                <c:pt idx="484">
                  <c:v>0.73943042679681104</c:v>
                </c:pt>
                <c:pt idx="485">
                  <c:v>0.73988178498512303</c:v>
                </c:pt>
                <c:pt idx="486">
                  <c:v>0.740321634258165</c:v>
                </c:pt>
                <c:pt idx="487">
                  <c:v>0.74077207002656698</c:v>
                </c:pt>
                <c:pt idx="488">
                  <c:v>0.74119327788212397</c:v>
                </c:pt>
                <c:pt idx="489">
                  <c:v>0.74161214448699098</c:v>
                </c:pt>
                <c:pt idx="490">
                  <c:v>0.74209910203711904</c:v>
                </c:pt>
                <c:pt idx="491">
                  <c:v>0.74260925739625405</c:v>
                </c:pt>
                <c:pt idx="492">
                  <c:v>0.74306303781541505</c:v>
                </c:pt>
                <c:pt idx="493">
                  <c:v>0.74347593325879102</c:v>
                </c:pt>
                <c:pt idx="494">
                  <c:v>0.74388266374887102</c:v>
                </c:pt>
                <c:pt idx="495">
                  <c:v>0.74426733167402304</c:v>
                </c:pt>
                <c:pt idx="496">
                  <c:v>0.74468957706902805</c:v>
                </c:pt>
                <c:pt idx="497">
                  <c:v>0.74515354217028396</c:v>
                </c:pt>
                <c:pt idx="498">
                  <c:v>0.74567177685739305</c:v>
                </c:pt>
                <c:pt idx="499">
                  <c:v>0.74618927911381105</c:v>
                </c:pt>
                <c:pt idx="500">
                  <c:v>0.74656043467293298</c:v>
                </c:pt>
                <c:pt idx="501">
                  <c:v>0.746904028699648</c:v>
                </c:pt>
                <c:pt idx="502">
                  <c:v>0.74741137161737403</c:v>
                </c:pt>
                <c:pt idx="503">
                  <c:v>0.74787274279427196</c:v>
                </c:pt>
                <c:pt idx="504">
                  <c:v>0.74831473708422602</c:v>
                </c:pt>
                <c:pt idx="505">
                  <c:v>0.74875738032216099</c:v>
                </c:pt>
                <c:pt idx="506">
                  <c:v>0.749184268383983</c:v>
                </c:pt>
                <c:pt idx="507">
                  <c:v>0.74963658209098705</c:v>
                </c:pt>
                <c:pt idx="508">
                  <c:v>0.75003568425031097</c:v>
                </c:pt>
                <c:pt idx="509">
                  <c:v>0.75048433118376701</c:v>
                </c:pt>
                <c:pt idx="510">
                  <c:v>0.75091726676746795</c:v>
                </c:pt>
                <c:pt idx="511">
                  <c:v>0.75137618445625198</c:v>
                </c:pt>
                <c:pt idx="512">
                  <c:v>0.75192174143555901</c:v>
                </c:pt>
                <c:pt idx="513">
                  <c:v>0.75229072032744204</c:v>
                </c:pt>
                <c:pt idx="514">
                  <c:v>0.752683620458384</c:v>
                </c:pt>
                <c:pt idx="515">
                  <c:v>0.75310414042363705</c:v>
                </c:pt>
                <c:pt idx="516">
                  <c:v>0.75356180490967695</c:v>
                </c:pt>
                <c:pt idx="517">
                  <c:v>0.75404368231399899</c:v>
                </c:pt>
                <c:pt idx="518">
                  <c:v>0.75442154349260304</c:v>
                </c:pt>
                <c:pt idx="519">
                  <c:v>0.754844866624932</c:v>
                </c:pt>
                <c:pt idx="520">
                  <c:v>0.75535721168492198</c:v>
                </c:pt>
                <c:pt idx="521">
                  <c:v>0.75572296543373496</c:v>
                </c:pt>
                <c:pt idx="522">
                  <c:v>0.75610300586416701</c:v>
                </c:pt>
                <c:pt idx="523">
                  <c:v>0.75668779650777196</c:v>
                </c:pt>
                <c:pt idx="524">
                  <c:v>0.75723658320433196</c:v>
                </c:pt>
                <c:pt idx="525">
                  <c:v>0.757683230648449</c:v>
                </c:pt>
                <c:pt idx="526">
                  <c:v>0.75801599288481902</c:v>
                </c:pt>
                <c:pt idx="527">
                  <c:v>0.75837844848876101</c:v>
                </c:pt>
                <c:pt idx="528">
                  <c:v>0.75878504481499598</c:v>
                </c:pt>
                <c:pt idx="529">
                  <c:v>0.75918389777415396</c:v>
                </c:pt>
                <c:pt idx="530">
                  <c:v>0.75970563981120798</c:v>
                </c:pt>
                <c:pt idx="531">
                  <c:v>0.76016032559786695</c:v>
                </c:pt>
                <c:pt idx="532">
                  <c:v>0.76062297804472201</c:v>
                </c:pt>
                <c:pt idx="533">
                  <c:v>0.76110701301303296</c:v>
                </c:pt>
                <c:pt idx="534">
                  <c:v>0.76156452481181203</c:v>
                </c:pt>
                <c:pt idx="535">
                  <c:v>0.76207145863203796</c:v>
                </c:pt>
                <c:pt idx="536">
                  <c:v>0.76254989073788704</c:v>
                </c:pt>
                <c:pt idx="537">
                  <c:v>0.76292740750287502</c:v>
                </c:pt>
                <c:pt idx="538">
                  <c:v>0.76320683773789799</c:v>
                </c:pt>
                <c:pt idx="539">
                  <c:v>0.76364094913505598</c:v>
                </c:pt>
                <c:pt idx="540">
                  <c:v>0.76409051322173505</c:v>
                </c:pt>
                <c:pt idx="541">
                  <c:v>0.76452651472911903</c:v>
                </c:pt>
                <c:pt idx="542">
                  <c:v>0.76492934322334705</c:v>
                </c:pt>
                <c:pt idx="543">
                  <c:v>0.76533082730707103</c:v>
                </c:pt>
                <c:pt idx="544">
                  <c:v>0.76583464511718902</c:v>
                </c:pt>
                <c:pt idx="545">
                  <c:v>0.76621870769899103</c:v>
                </c:pt>
                <c:pt idx="546">
                  <c:v>0.76653108261876701</c:v>
                </c:pt>
                <c:pt idx="547">
                  <c:v>0.76697910870325303</c:v>
                </c:pt>
                <c:pt idx="548">
                  <c:v>0.76760078103308305</c:v>
                </c:pt>
                <c:pt idx="549">
                  <c:v>0.76791894513136105</c:v>
                </c:pt>
                <c:pt idx="550">
                  <c:v>0.76823302510522995</c:v>
                </c:pt>
                <c:pt idx="551">
                  <c:v>0.76875504877023604</c:v>
                </c:pt>
                <c:pt idx="552">
                  <c:v>0.76926659373725603</c:v>
                </c:pt>
                <c:pt idx="553">
                  <c:v>0.76964181474989801</c:v>
                </c:pt>
                <c:pt idx="554">
                  <c:v>0.76989451042928903</c:v>
                </c:pt>
                <c:pt idx="555">
                  <c:v>0.77019519119074897</c:v>
                </c:pt>
                <c:pt idx="556">
                  <c:v>0.77069537791559095</c:v>
                </c:pt>
                <c:pt idx="557">
                  <c:v>0.77111973087513797</c:v>
                </c:pt>
                <c:pt idx="558">
                  <c:v>0.771551711255126</c:v>
                </c:pt>
                <c:pt idx="559">
                  <c:v>0.77195576828844403</c:v>
                </c:pt>
                <c:pt idx="560">
                  <c:v>0.77237900149014205</c:v>
                </c:pt>
                <c:pt idx="561">
                  <c:v>0.77279384466332102</c:v>
                </c:pt>
                <c:pt idx="562">
                  <c:v>0.77318549729255404</c:v>
                </c:pt>
                <c:pt idx="563">
                  <c:v>0.77364880409160297</c:v>
                </c:pt>
                <c:pt idx="564">
                  <c:v>0.77401914729895105</c:v>
                </c:pt>
                <c:pt idx="565">
                  <c:v>0.77437494510035398</c:v>
                </c:pt>
                <c:pt idx="566">
                  <c:v>0.77468343709856302</c:v>
                </c:pt>
                <c:pt idx="567">
                  <c:v>0.77515884137121704</c:v>
                </c:pt>
                <c:pt idx="568">
                  <c:v>0.775591474826133</c:v>
                </c:pt>
                <c:pt idx="569">
                  <c:v>0.77595642764448303</c:v>
                </c:pt>
                <c:pt idx="570">
                  <c:v>0.77649829650449398</c:v>
                </c:pt>
                <c:pt idx="571">
                  <c:v>0.77708560351478595</c:v>
                </c:pt>
                <c:pt idx="572">
                  <c:v>0.77757867921774604</c:v>
                </c:pt>
                <c:pt idx="573">
                  <c:v>0.77793013806342204</c:v>
                </c:pt>
                <c:pt idx="574">
                  <c:v>0.77828570878533299</c:v>
                </c:pt>
                <c:pt idx="575">
                  <c:v>0.77893017702676803</c:v>
                </c:pt>
                <c:pt idx="576">
                  <c:v>0.77940787309722903</c:v>
                </c:pt>
                <c:pt idx="577">
                  <c:v>0.77979128567693201</c:v>
                </c:pt>
                <c:pt idx="578">
                  <c:v>0.78018057244429495</c:v>
                </c:pt>
                <c:pt idx="579">
                  <c:v>0.78065038628287997</c:v>
                </c:pt>
                <c:pt idx="580">
                  <c:v>0.78115843316047096</c:v>
                </c:pt>
                <c:pt idx="581">
                  <c:v>0.78163296511684499</c:v>
                </c:pt>
                <c:pt idx="582">
                  <c:v>0.78209759201319795</c:v>
                </c:pt>
                <c:pt idx="583">
                  <c:v>0.78247463226809599</c:v>
                </c:pt>
                <c:pt idx="584">
                  <c:v>0.78280681184810097</c:v>
                </c:pt>
                <c:pt idx="585">
                  <c:v>0.78322471032755503</c:v>
                </c:pt>
                <c:pt idx="586">
                  <c:v>0.78348832663627699</c:v>
                </c:pt>
                <c:pt idx="587">
                  <c:v>0.783857826829779</c:v>
                </c:pt>
                <c:pt idx="588">
                  <c:v>0.78431659478895099</c:v>
                </c:pt>
                <c:pt idx="589">
                  <c:v>0.78473915888059897</c:v>
                </c:pt>
                <c:pt idx="590">
                  <c:v>0.78511923771446102</c:v>
                </c:pt>
                <c:pt idx="591">
                  <c:v>0.78544950823166404</c:v>
                </c:pt>
                <c:pt idx="592">
                  <c:v>0.78586541462659798</c:v>
                </c:pt>
                <c:pt idx="593">
                  <c:v>0.78621190175579503</c:v>
                </c:pt>
                <c:pt idx="594">
                  <c:v>0.78649248629669999</c:v>
                </c:pt>
                <c:pt idx="595">
                  <c:v>0.78683349413978498</c:v>
                </c:pt>
                <c:pt idx="596">
                  <c:v>0.78717065965166899</c:v>
                </c:pt>
                <c:pt idx="597">
                  <c:v>0.78747050844464195</c:v>
                </c:pt>
                <c:pt idx="598">
                  <c:v>0.78783913015659701</c:v>
                </c:pt>
                <c:pt idx="599">
                  <c:v>0.78823221178660696</c:v>
                </c:pt>
                <c:pt idx="600">
                  <c:v>0.78854883207913395</c:v>
                </c:pt>
                <c:pt idx="601">
                  <c:v>0.78861074955943899</c:v>
                </c:pt>
                <c:pt idx="602">
                  <c:v>0.78901085633733403</c:v>
                </c:pt>
                <c:pt idx="603">
                  <c:v>0.78938112635350599</c:v>
                </c:pt>
                <c:pt idx="604">
                  <c:v>0.78968771215216405</c:v>
                </c:pt>
                <c:pt idx="605">
                  <c:v>0.790057720730589</c:v>
                </c:pt>
                <c:pt idx="606">
                  <c:v>0.79048580592594397</c:v>
                </c:pt>
                <c:pt idx="607">
                  <c:v>0.79084874288357798</c:v>
                </c:pt>
                <c:pt idx="608">
                  <c:v>0.79123551570865402</c:v>
                </c:pt>
                <c:pt idx="609">
                  <c:v>0.79162607095572401</c:v>
                </c:pt>
                <c:pt idx="610">
                  <c:v>0.79202612203667599</c:v>
                </c:pt>
                <c:pt idx="611">
                  <c:v>0.79251213695984701</c:v>
                </c:pt>
                <c:pt idx="612">
                  <c:v>0.79290733911595801</c:v>
                </c:pt>
                <c:pt idx="613">
                  <c:v>0.79319226493075101</c:v>
                </c:pt>
                <c:pt idx="614">
                  <c:v>0.79362244132333604</c:v>
                </c:pt>
                <c:pt idx="615">
                  <c:v>0.79415699085881297</c:v>
                </c:pt>
                <c:pt idx="616">
                  <c:v>0.79452706669563</c:v>
                </c:pt>
                <c:pt idx="617">
                  <c:v>0.79483799128545796</c:v>
                </c:pt>
                <c:pt idx="618">
                  <c:v>0.79526007944891797</c:v>
                </c:pt>
                <c:pt idx="619">
                  <c:v>0.79558166204262304</c:v>
                </c:pt>
                <c:pt idx="620">
                  <c:v>0.79577944195016803</c:v>
                </c:pt>
                <c:pt idx="621">
                  <c:v>0.796235121325504</c:v>
                </c:pt>
                <c:pt idx="622">
                  <c:v>0.79695188372529502</c:v>
                </c:pt>
                <c:pt idx="623">
                  <c:v>0.797476592887706</c:v>
                </c:pt>
                <c:pt idx="624">
                  <c:v>0.79794481309939702</c:v>
                </c:pt>
                <c:pt idx="625">
                  <c:v>0.79833457363531601</c:v>
                </c:pt>
                <c:pt idx="626">
                  <c:v>0.79866712888108804</c:v>
                </c:pt>
                <c:pt idx="627">
                  <c:v>0.799064801758961</c:v>
                </c:pt>
                <c:pt idx="628">
                  <c:v>0.79946573978681101</c:v>
                </c:pt>
                <c:pt idx="629">
                  <c:v>0.79987073829977995</c:v>
                </c:pt>
                <c:pt idx="630">
                  <c:v>0.800316262168837</c:v>
                </c:pt>
                <c:pt idx="631">
                  <c:v>0.80067960858685305</c:v>
                </c:pt>
                <c:pt idx="632">
                  <c:v>0.80101349932539401</c:v>
                </c:pt>
                <c:pt idx="633">
                  <c:v>0.80131839125707804</c:v>
                </c:pt>
                <c:pt idx="634">
                  <c:v>0.80171801487399397</c:v>
                </c:pt>
                <c:pt idx="635">
                  <c:v>0.80222473692065499</c:v>
                </c:pt>
                <c:pt idx="636">
                  <c:v>0.80271079981772697</c:v>
                </c:pt>
                <c:pt idx="637">
                  <c:v>0.80332224753973602</c:v>
                </c:pt>
                <c:pt idx="638">
                  <c:v>0.80378591551270295</c:v>
                </c:pt>
                <c:pt idx="639">
                  <c:v>0.80411487690073602</c:v>
                </c:pt>
                <c:pt idx="640">
                  <c:v>0.80442063188723301</c:v>
                </c:pt>
                <c:pt idx="641">
                  <c:v>0.804675344958794</c:v>
                </c:pt>
                <c:pt idx="642">
                  <c:v>0.80504235713657102</c:v>
                </c:pt>
                <c:pt idx="643">
                  <c:v>0.80545407122509705</c:v>
                </c:pt>
                <c:pt idx="644">
                  <c:v>0.80581947849959501</c:v>
                </c:pt>
                <c:pt idx="645">
                  <c:v>0.80623451161844095</c:v>
                </c:pt>
                <c:pt idx="646">
                  <c:v>0.80669543047757497</c:v>
                </c:pt>
                <c:pt idx="647">
                  <c:v>0.80698333805918399</c:v>
                </c:pt>
                <c:pt idx="648">
                  <c:v>0.80739488393238101</c:v>
                </c:pt>
                <c:pt idx="649">
                  <c:v>0.80778809288578601</c:v>
                </c:pt>
                <c:pt idx="650">
                  <c:v>0.80812744689291904</c:v>
                </c:pt>
                <c:pt idx="651">
                  <c:v>0.80859329694707305</c:v>
                </c:pt>
                <c:pt idx="652">
                  <c:v>0.80905883983628502</c:v>
                </c:pt>
                <c:pt idx="653">
                  <c:v>0.80950645942426203</c:v>
                </c:pt>
                <c:pt idx="654">
                  <c:v>0.80997226591106997</c:v>
                </c:pt>
                <c:pt idx="655">
                  <c:v>0.81040911360068801</c:v>
                </c:pt>
                <c:pt idx="656">
                  <c:v>0.81083346862477101</c:v>
                </c:pt>
                <c:pt idx="657">
                  <c:v>0.81122443519018295</c:v>
                </c:pt>
                <c:pt idx="658">
                  <c:v>0.81152148237642496</c:v>
                </c:pt>
                <c:pt idx="659">
                  <c:v>0.81186153094636104</c:v>
                </c:pt>
                <c:pt idx="660">
                  <c:v>0.81225729287411497</c:v>
                </c:pt>
                <c:pt idx="661">
                  <c:v>0.81259561016861204</c:v>
                </c:pt>
                <c:pt idx="662">
                  <c:v>0.81303618483990803</c:v>
                </c:pt>
                <c:pt idx="663">
                  <c:v>0.81346037060884602</c:v>
                </c:pt>
                <c:pt idx="664">
                  <c:v>0.81381341412178998</c:v>
                </c:pt>
                <c:pt idx="665">
                  <c:v>0.81418985294533797</c:v>
                </c:pt>
                <c:pt idx="666">
                  <c:v>0.81443890643647299</c:v>
                </c:pt>
                <c:pt idx="667">
                  <c:v>0.81478508091136304</c:v>
                </c:pt>
                <c:pt idx="668">
                  <c:v>0.81515555046607902</c:v>
                </c:pt>
                <c:pt idx="669">
                  <c:v>0.81547155465102195</c:v>
                </c:pt>
                <c:pt idx="670">
                  <c:v>0.81582565443865696</c:v>
                </c:pt>
                <c:pt idx="671">
                  <c:v>0.81628977468625996</c:v>
                </c:pt>
                <c:pt idx="672">
                  <c:v>0.81669317740987601</c:v>
                </c:pt>
                <c:pt idx="673">
                  <c:v>0.81707873036147505</c:v>
                </c:pt>
                <c:pt idx="674">
                  <c:v>0.81752575972682695</c:v>
                </c:pt>
                <c:pt idx="675">
                  <c:v>0.817794310022252</c:v>
                </c:pt>
                <c:pt idx="676">
                  <c:v>0.81806115839218096</c:v>
                </c:pt>
                <c:pt idx="677">
                  <c:v>0.81839234864426103</c:v>
                </c:pt>
                <c:pt idx="678">
                  <c:v>0.81866792796333698</c:v>
                </c:pt>
                <c:pt idx="679">
                  <c:v>0.81901247300393498</c:v>
                </c:pt>
                <c:pt idx="680">
                  <c:v>0.81938207567680199</c:v>
                </c:pt>
                <c:pt idx="681">
                  <c:v>0.81977631143411001</c:v>
                </c:pt>
                <c:pt idx="682">
                  <c:v>0.82009478376919998</c:v>
                </c:pt>
                <c:pt idx="683">
                  <c:v>0.82048163176509403</c:v>
                </c:pt>
                <c:pt idx="684">
                  <c:v>0.82081870666050805</c:v>
                </c:pt>
                <c:pt idx="685">
                  <c:v>0.82098529190217495</c:v>
                </c:pt>
                <c:pt idx="686">
                  <c:v>0.82122464837050602</c:v>
                </c:pt>
                <c:pt idx="687">
                  <c:v>0.82151813192063705</c:v>
                </c:pt>
                <c:pt idx="688">
                  <c:v>0.82174618469772198</c:v>
                </c:pt>
                <c:pt idx="689">
                  <c:v>0.82202539019509002</c:v>
                </c:pt>
                <c:pt idx="690">
                  <c:v>0.82234865576523597</c:v>
                </c:pt>
                <c:pt idx="691">
                  <c:v>0.82256557917033402</c:v>
                </c:pt>
                <c:pt idx="692">
                  <c:v>0.82277742598606296</c:v>
                </c:pt>
                <c:pt idx="693">
                  <c:v>0.82293623544448702</c:v>
                </c:pt>
                <c:pt idx="694">
                  <c:v>0.82309743377669198</c:v>
                </c:pt>
                <c:pt idx="695">
                  <c:v>0.82332099599181197</c:v>
                </c:pt>
                <c:pt idx="696">
                  <c:v>0.82348048590471201</c:v>
                </c:pt>
                <c:pt idx="697">
                  <c:v>0.82372276767855401</c:v>
                </c:pt>
                <c:pt idx="698">
                  <c:v>0.82406259857353403</c:v>
                </c:pt>
                <c:pt idx="699">
                  <c:v>0.82431252926003895</c:v>
                </c:pt>
                <c:pt idx="700">
                  <c:v>0.82464317027461798</c:v>
                </c:pt>
                <c:pt idx="701">
                  <c:v>0.82493835699060303</c:v>
                </c:pt>
                <c:pt idx="702">
                  <c:v>0.82510990442389298</c:v>
                </c:pt>
                <c:pt idx="703">
                  <c:v>0.82538256647087205</c:v>
                </c:pt>
                <c:pt idx="704">
                  <c:v>0.82565760859660497</c:v>
                </c:pt>
                <c:pt idx="705">
                  <c:v>0.82583106524915595</c:v>
                </c:pt>
                <c:pt idx="706">
                  <c:v>0.82605131837061996</c:v>
                </c:pt>
                <c:pt idx="707">
                  <c:v>0.82625886823828598</c:v>
                </c:pt>
                <c:pt idx="708">
                  <c:v>0.82651038953079603</c:v>
                </c:pt>
                <c:pt idx="709">
                  <c:v>0.82676281695513898</c:v>
                </c:pt>
                <c:pt idx="710">
                  <c:v>0.82706565569697199</c:v>
                </c:pt>
                <c:pt idx="711">
                  <c:v>0.82736922911239497</c:v>
                </c:pt>
                <c:pt idx="712">
                  <c:v>0.82768543813857398</c:v>
                </c:pt>
                <c:pt idx="713">
                  <c:v>0.82796187726147297</c:v>
                </c:pt>
                <c:pt idx="714">
                  <c:v>0.82819233950139404</c:v>
                </c:pt>
                <c:pt idx="715">
                  <c:v>0.82850942384577098</c:v>
                </c:pt>
                <c:pt idx="716">
                  <c:v>0.828755659259378</c:v>
                </c:pt>
                <c:pt idx="717">
                  <c:v>0.82898360822776895</c:v>
                </c:pt>
                <c:pt idx="718">
                  <c:v>0.82926292369236698</c:v>
                </c:pt>
                <c:pt idx="719">
                  <c:v>0.82951811541547504</c:v>
                </c:pt>
                <c:pt idx="720">
                  <c:v>0.82978001951330904</c:v>
                </c:pt>
                <c:pt idx="721">
                  <c:v>0.83010487396021004</c:v>
                </c:pt>
                <c:pt idx="722">
                  <c:v>0.83048454283584705</c:v>
                </c:pt>
                <c:pt idx="723">
                  <c:v>0.83082029434870297</c:v>
                </c:pt>
                <c:pt idx="724">
                  <c:v>0.83116522174051599</c:v>
                </c:pt>
                <c:pt idx="725">
                  <c:v>0.83147261802115002</c:v>
                </c:pt>
                <c:pt idx="726">
                  <c:v>0.83172974814415201</c:v>
                </c:pt>
                <c:pt idx="727">
                  <c:v>0.83201555770523195</c:v>
                </c:pt>
                <c:pt idx="728">
                  <c:v>0.83234734670020505</c:v>
                </c:pt>
                <c:pt idx="729">
                  <c:v>0.83269452126908505</c:v>
                </c:pt>
                <c:pt idx="730">
                  <c:v>0.833082402249262</c:v>
                </c:pt>
                <c:pt idx="731">
                  <c:v>0.833482345013557</c:v>
                </c:pt>
                <c:pt idx="732">
                  <c:v>0.83381120722924196</c:v>
                </c:pt>
                <c:pt idx="733">
                  <c:v>0.83411949955692199</c:v>
                </c:pt>
                <c:pt idx="734">
                  <c:v>0.834405510821292</c:v>
                </c:pt>
                <c:pt idx="735">
                  <c:v>0.83468216935109696</c:v>
                </c:pt>
                <c:pt idx="736">
                  <c:v>0.83502296364666495</c:v>
                </c:pt>
                <c:pt idx="737">
                  <c:v>0.83538640086163196</c:v>
                </c:pt>
                <c:pt idx="738">
                  <c:v>0.835790519620349</c:v>
                </c:pt>
                <c:pt idx="739">
                  <c:v>0.83618044614430997</c:v>
                </c:pt>
                <c:pt idx="740">
                  <c:v>0.83657196955266699</c:v>
                </c:pt>
                <c:pt idx="741">
                  <c:v>0.836941644605253</c:v>
                </c:pt>
                <c:pt idx="742">
                  <c:v>0.83722959925319795</c:v>
                </c:pt>
                <c:pt idx="743">
                  <c:v>0.83753739617160805</c:v>
                </c:pt>
                <c:pt idx="744">
                  <c:v>0.83783514852247398</c:v>
                </c:pt>
                <c:pt idx="745">
                  <c:v>0.83819816670908898</c:v>
                </c:pt>
                <c:pt idx="746">
                  <c:v>0.838568373482108</c:v>
                </c:pt>
                <c:pt idx="747">
                  <c:v>0.83891286014933897</c:v>
                </c:pt>
                <c:pt idx="748">
                  <c:v>0.83922867153518899</c:v>
                </c:pt>
                <c:pt idx="749">
                  <c:v>0.83953214019336797</c:v>
                </c:pt>
                <c:pt idx="750">
                  <c:v>0.83976519576781905</c:v>
                </c:pt>
                <c:pt idx="751">
                  <c:v>0.84004395616944105</c:v>
                </c:pt>
                <c:pt idx="752">
                  <c:v>0.84038828787011999</c:v>
                </c:pt>
                <c:pt idx="753">
                  <c:v>0.84070314468645202</c:v>
                </c:pt>
                <c:pt idx="754">
                  <c:v>0.84102955539259305</c:v>
                </c:pt>
                <c:pt idx="755">
                  <c:v>0.84142687840705899</c:v>
                </c:pt>
                <c:pt idx="756">
                  <c:v>0.84175048964682797</c:v>
                </c:pt>
                <c:pt idx="757">
                  <c:v>0.84204965212603</c:v>
                </c:pt>
                <c:pt idx="758">
                  <c:v>0.84237798301129996</c:v>
                </c:pt>
                <c:pt idx="759">
                  <c:v>0.84271539041487897</c:v>
                </c:pt>
                <c:pt idx="760">
                  <c:v>0.84304553508388602</c:v>
                </c:pt>
                <c:pt idx="761">
                  <c:v>0.84339303402259802</c:v>
                </c:pt>
                <c:pt idx="762">
                  <c:v>0.84371799981418805</c:v>
                </c:pt>
                <c:pt idx="763">
                  <c:v>0.84404606209381805</c:v>
                </c:pt>
                <c:pt idx="764">
                  <c:v>0.84437369749442603</c:v>
                </c:pt>
                <c:pt idx="765">
                  <c:v>0.84467624287339405</c:v>
                </c:pt>
                <c:pt idx="766">
                  <c:v>0.84499113834186601</c:v>
                </c:pt>
                <c:pt idx="767">
                  <c:v>0.84532572182292698</c:v>
                </c:pt>
                <c:pt idx="768">
                  <c:v>0.84566400339112702</c:v>
                </c:pt>
                <c:pt idx="769">
                  <c:v>0.84600721713527804</c:v>
                </c:pt>
                <c:pt idx="770">
                  <c:v>0.84636386682279896</c:v>
                </c:pt>
                <c:pt idx="771">
                  <c:v>0.84668178263708804</c:v>
                </c:pt>
                <c:pt idx="772">
                  <c:v>0.846953885949281</c:v>
                </c:pt>
                <c:pt idx="773">
                  <c:v>0.84724507169350705</c:v>
                </c:pt>
                <c:pt idx="774">
                  <c:v>0.84753039735680902</c:v>
                </c:pt>
                <c:pt idx="775">
                  <c:v>0.847848261146529</c:v>
                </c:pt>
                <c:pt idx="776">
                  <c:v>0.84820588118941598</c:v>
                </c:pt>
                <c:pt idx="777">
                  <c:v>0.84852568617490198</c:v>
                </c:pt>
                <c:pt idx="778">
                  <c:v>0.84882410418896204</c:v>
                </c:pt>
                <c:pt idx="779">
                  <c:v>0.84912966042062599</c:v>
                </c:pt>
                <c:pt idx="780">
                  <c:v>0.84939316736439296</c:v>
                </c:pt>
                <c:pt idx="781">
                  <c:v>0.84965953259010396</c:v>
                </c:pt>
                <c:pt idx="782">
                  <c:v>0.85000249130412997</c:v>
                </c:pt>
                <c:pt idx="783">
                  <c:v>0.85033836802604201</c:v>
                </c:pt>
                <c:pt idx="784">
                  <c:v>0.85065649877121097</c:v>
                </c:pt>
                <c:pt idx="785">
                  <c:v>0.85098756394155095</c:v>
                </c:pt>
                <c:pt idx="786">
                  <c:v>0.85130297889678497</c:v>
                </c:pt>
                <c:pt idx="787">
                  <c:v>0.85161714902149099</c:v>
                </c:pt>
                <c:pt idx="788">
                  <c:v>0.85192041525599704</c:v>
                </c:pt>
                <c:pt idx="789">
                  <c:v>0.85222192427212295</c:v>
                </c:pt>
                <c:pt idx="790">
                  <c:v>0.85252882953845999</c:v>
                </c:pt>
                <c:pt idx="791">
                  <c:v>0.85279452746311402</c:v>
                </c:pt>
                <c:pt idx="792">
                  <c:v>0.85306413317704799</c:v>
                </c:pt>
                <c:pt idx="793">
                  <c:v>0.85336096572785103</c:v>
                </c:pt>
                <c:pt idx="794">
                  <c:v>0.85361439731410405</c:v>
                </c:pt>
                <c:pt idx="795">
                  <c:v>0.85388049722108605</c:v>
                </c:pt>
                <c:pt idx="796">
                  <c:v>0.85412657514137302</c:v>
                </c:pt>
                <c:pt idx="797">
                  <c:v>0.854401983237708</c:v>
                </c:pt>
                <c:pt idx="798">
                  <c:v>0.85466962354776799</c:v>
                </c:pt>
                <c:pt idx="799">
                  <c:v>0.85491611824356695</c:v>
                </c:pt>
                <c:pt idx="800">
                  <c:v>0.85517750666972403</c:v>
                </c:pt>
                <c:pt idx="801">
                  <c:v>0.85541512009554999</c:v>
                </c:pt>
                <c:pt idx="802">
                  <c:v>0.855647405849144</c:v>
                </c:pt>
                <c:pt idx="803">
                  <c:v>0.85592778507508505</c:v>
                </c:pt>
                <c:pt idx="804">
                  <c:v>0.85621315204937398</c:v>
                </c:pt>
                <c:pt idx="805">
                  <c:v>0.85646503335249302</c:v>
                </c:pt>
                <c:pt idx="806">
                  <c:v>0.85669697157284497</c:v>
                </c:pt>
                <c:pt idx="807">
                  <c:v>0.85694121615164698</c:v>
                </c:pt>
                <c:pt idx="808">
                  <c:v>0.857195393002393</c:v>
                </c:pt>
                <c:pt idx="809">
                  <c:v>0.857442209377687</c:v>
                </c:pt>
                <c:pt idx="810">
                  <c:v>0.85770665071972596</c:v>
                </c:pt>
                <c:pt idx="811">
                  <c:v>0.85795046655989304</c:v>
                </c:pt>
                <c:pt idx="812">
                  <c:v>0.85816542726066403</c:v>
                </c:pt>
                <c:pt idx="813">
                  <c:v>0.85837090767628699</c:v>
                </c:pt>
                <c:pt idx="814">
                  <c:v>0.858596702736387</c:v>
                </c:pt>
                <c:pt idx="815">
                  <c:v>0.85885384893570305</c:v>
                </c:pt>
                <c:pt idx="816">
                  <c:v>0.85906523012901903</c:v>
                </c:pt>
                <c:pt idx="817">
                  <c:v>0.859272896959004</c:v>
                </c:pt>
                <c:pt idx="818">
                  <c:v>0.85947383396147004</c:v>
                </c:pt>
                <c:pt idx="819">
                  <c:v>0.85962888463656595</c:v>
                </c:pt>
                <c:pt idx="820">
                  <c:v>0.85980967047609003</c:v>
                </c:pt>
                <c:pt idx="821">
                  <c:v>0.86000021235240498</c:v>
                </c:pt>
                <c:pt idx="822">
                  <c:v>0.860199774051848</c:v>
                </c:pt>
                <c:pt idx="823">
                  <c:v>0.86040917580661502</c:v>
                </c:pt>
                <c:pt idx="824">
                  <c:v>0.860622505614697</c:v>
                </c:pt>
                <c:pt idx="825">
                  <c:v>0.86086459232510304</c:v>
                </c:pt>
                <c:pt idx="826">
                  <c:v>0.86107912558589605</c:v>
                </c:pt>
                <c:pt idx="827">
                  <c:v>0.861288623239572</c:v>
                </c:pt>
                <c:pt idx="828">
                  <c:v>0.86147460773662998</c:v>
                </c:pt>
                <c:pt idx="829">
                  <c:v>0.86167977997135603</c:v>
                </c:pt>
                <c:pt idx="830">
                  <c:v>0.86187812654219498</c:v>
                </c:pt>
                <c:pt idx="831">
                  <c:v>0.86209730658442396</c:v>
                </c:pt>
                <c:pt idx="832">
                  <c:v>0.86234026574935196</c:v>
                </c:pt>
                <c:pt idx="833">
                  <c:v>0.86255552565552396</c:v>
                </c:pt>
                <c:pt idx="834">
                  <c:v>0.86275831299606798</c:v>
                </c:pt>
                <c:pt idx="835">
                  <c:v>0.86296730244229003</c:v>
                </c:pt>
                <c:pt idx="836">
                  <c:v>0.86318288085109096</c:v>
                </c:pt>
                <c:pt idx="837">
                  <c:v>0.86341567273800701</c:v>
                </c:pt>
                <c:pt idx="838">
                  <c:v>0.86364380935977603</c:v>
                </c:pt>
                <c:pt idx="839">
                  <c:v>0.86387211055175595</c:v>
                </c:pt>
                <c:pt idx="840">
                  <c:v>0.86407366915014305</c:v>
                </c:pt>
                <c:pt idx="841">
                  <c:v>0.86426274095623201</c:v>
                </c:pt>
                <c:pt idx="842">
                  <c:v>0.86448230768965995</c:v>
                </c:pt>
                <c:pt idx="843">
                  <c:v>0.86469902671530297</c:v>
                </c:pt>
                <c:pt idx="844">
                  <c:v>0.86492519752750896</c:v>
                </c:pt>
                <c:pt idx="845">
                  <c:v>0.86514122401879601</c:v>
                </c:pt>
                <c:pt idx="846">
                  <c:v>0.86533177563678998</c:v>
                </c:pt>
                <c:pt idx="847">
                  <c:v>0.86551029620981401</c:v>
                </c:pt>
                <c:pt idx="848">
                  <c:v>0.86571694746916195</c:v>
                </c:pt>
                <c:pt idx="849">
                  <c:v>0.86593327808599596</c:v>
                </c:pt>
                <c:pt idx="850">
                  <c:v>0.86614105820602905</c:v>
                </c:pt>
                <c:pt idx="851">
                  <c:v>0.86636345020699002</c:v>
                </c:pt>
                <c:pt idx="852">
                  <c:v>0.86658846900765096</c:v>
                </c:pt>
                <c:pt idx="853">
                  <c:v>0.86680689237721797</c:v>
                </c:pt>
                <c:pt idx="854">
                  <c:v>0.86701519470059996</c:v>
                </c:pt>
                <c:pt idx="855">
                  <c:v>0.86727654949032396</c:v>
                </c:pt>
                <c:pt idx="856">
                  <c:v>0.86750857101797896</c:v>
                </c:pt>
                <c:pt idx="857">
                  <c:v>0.86772215304162104</c:v>
                </c:pt>
                <c:pt idx="858">
                  <c:v>0.86792451728559605</c:v>
                </c:pt>
                <c:pt idx="859">
                  <c:v>0.86814246075620904</c:v>
                </c:pt>
                <c:pt idx="860">
                  <c:v>0.86837646783204503</c:v>
                </c:pt>
                <c:pt idx="861">
                  <c:v>0.86858943559452295</c:v>
                </c:pt>
                <c:pt idx="862">
                  <c:v>0.86880987640332097</c:v>
                </c:pt>
                <c:pt idx="863">
                  <c:v>0.86903579583036805</c:v>
                </c:pt>
                <c:pt idx="864">
                  <c:v>0.86924165697653999</c:v>
                </c:pt>
                <c:pt idx="865">
                  <c:v>0.86944966214121699</c:v>
                </c:pt>
                <c:pt idx="866">
                  <c:v>0.86967246052858205</c:v>
                </c:pt>
                <c:pt idx="867">
                  <c:v>0.86988091647417998</c:v>
                </c:pt>
                <c:pt idx="868">
                  <c:v>0.87008669475585199</c:v>
                </c:pt>
                <c:pt idx="869">
                  <c:v>0.87031191271969399</c:v>
                </c:pt>
                <c:pt idx="870">
                  <c:v>0.87052316482972403</c:v>
                </c:pt>
                <c:pt idx="871">
                  <c:v>0.87072389899681102</c:v>
                </c:pt>
                <c:pt idx="872">
                  <c:v>0.87092886764246302</c:v>
                </c:pt>
                <c:pt idx="873">
                  <c:v>0.87111250370655402</c:v>
                </c:pt>
                <c:pt idx="874">
                  <c:v>0.87130313801875803</c:v>
                </c:pt>
                <c:pt idx="875">
                  <c:v>0.87147797289445195</c:v>
                </c:pt>
                <c:pt idx="876">
                  <c:v>0.87166133183921701</c:v>
                </c:pt>
                <c:pt idx="877">
                  <c:v>0.87184284621591901</c:v>
                </c:pt>
                <c:pt idx="878">
                  <c:v>0.872022694814926</c:v>
                </c:pt>
                <c:pt idx="879">
                  <c:v>0.87222051311085103</c:v>
                </c:pt>
                <c:pt idx="880">
                  <c:v>0.87242939631666305</c:v>
                </c:pt>
                <c:pt idx="881">
                  <c:v>0.87261832486942004</c:v>
                </c:pt>
                <c:pt idx="882">
                  <c:v>0.87281194684961305</c:v>
                </c:pt>
                <c:pt idx="883">
                  <c:v>0.87297955638456104</c:v>
                </c:pt>
                <c:pt idx="884">
                  <c:v>0.87314447117832605</c:v>
                </c:pt>
                <c:pt idx="885">
                  <c:v>0.87334409370678401</c:v>
                </c:pt>
                <c:pt idx="886">
                  <c:v>0.87353899554597803</c:v>
                </c:pt>
                <c:pt idx="887">
                  <c:v>0.87373922360455702</c:v>
                </c:pt>
                <c:pt idx="888">
                  <c:v>0.873937598569689</c:v>
                </c:pt>
                <c:pt idx="889">
                  <c:v>0.87412766963017896</c:v>
                </c:pt>
                <c:pt idx="890">
                  <c:v>0.87431819888915097</c:v>
                </c:pt>
                <c:pt idx="891">
                  <c:v>0.87450878230778095</c:v>
                </c:pt>
                <c:pt idx="892">
                  <c:v>0.87467919619131096</c:v>
                </c:pt>
                <c:pt idx="893">
                  <c:v>0.87484893352955395</c:v>
                </c:pt>
                <c:pt idx="894">
                  <c:v>0.87500002584959502</c:v>
                </c:pt>
                <c:pt idx="895">
                  <c:v>0.87517253787001503</c:v>
                </c:pt>
                <c:pt idx="896">
                  <c:v>0.87533917674333295</c:v>
                </c:pt>
                <c:pt idx="897">
                  <c:v>0.87554047059001205</c:v>
                </c:pt>
                <c:pt idx="898">
                  <c:v>0.87575451023432305</c:v>
                </c:pt>
                <c:pt idx="899">
                  <c:v>0.87593667129642305</c:v>
                </c:pt>
                <c:pt idx="900">
                  <c:v>0.87616176392606404</c:v>
                </c:pt>
                <c:pt idx="901">
                  <c:v>0.87636576480698603</c:v>
                </c:pt>
                <c:pt idx="902">
                  <c:v>0.87655661407410801</c:v>
                </c:pt>
                <c:pt idx="903">
                  <c:v>0.87676060993596805</c:v>
                </c:pt>
                <c:pt idx="904">
                  <c:v>0.876914131619279</c:v>
                </c:pt>
                <c:pt idx="905">
                  <c:v>0.87707664094784399</c:v>
                </c:pt>
                <c:pt idx="906">
                  <c:v>0.87724776179313302</c:v>
                </c:pt>
                <c:pt idx="907">
                  <c:v>0.87743345161351505</c:v>
                </c:pt>
                <c:pt idx="908">
                  <c:v>0.87763866968140203</c:v>
                </c:pt>
                <c:pt idx="909">
                  <c:v>0.877820177208816</c:v>
                </c:pt>
                <c:pt idx="910">
                  <c:v>0.877951052874689</c:v>
                </c:pt>
                <c:pt idx="911">
                  <c:v>0.87802642852625801</c:v>
                </c:pt>
                <c:pt idx="912">
                  <c:v>0.87811614166546703</c:v>
                </c:pt>
                <c:pt idx="913">
                  <c:v>0.87819562048243105</c:v>
                </c:pt>
                <c:pt idx="914">
                  <c:v>0.87825365373054898</c:v>
                </c:pt>
                <c:pt idx="915">
                  <c:v>0.87833924598398505</c:v>
                </c:pt>
                <c:pt idx="916">
                  <c:v>0.87834449886280797</c:v>
                </c:pt>
                <c:pt idx="917">
                  <c:v>0.87826491664676598</c:v>
                </c:pt>
                <c:pt idx="918">
                  <c:v>0.87823780119150496</c:v>
                </c:pt>
                <c:pt idx="919">
                  <c:v>0.87819185008072398</c:v>
                </c:pt>
                <c:pt idx="920">
                  <c:v>0.87811623296939001</c:v>
                </c:pt>
                <c:pt idx="921">
                  <c:v>0.87806915390764995</c:v>
                </c:pt>
                <c:pt idx="922">
                  <c:v>0.877981814139012</c:v>
                </c:pt>
                <c:pt idx="923">
                  <c:v>0.87783501035301603</c:v>
                </c:pt>
                <c:pt idx="924">
                  <c:v>0.87767575771871398</c:v>
                </c:pt>
                <c:pt idx="925">
                  <c:v>0.87750494476569996</c:v>
                </c:pt>
                <c:pt idx="926">
                  <c:v>0.87733700998245601</c:v>
                </c:pt>
                <c:pt idx="927">
                  <c:v>0.877193463603406</c:v>
                </c:pt>
                <c:pt idx="928">
                  <c:v>0.87704577727714195</c:v>
                </c:pt>
                <c:pt idx="929">
                  <c:v>0.87687642289466705</c:v>
                </c:pt>
                <c:pt idx="930">
                  <c:v>0.87671046384205498</c:v>
                </c:pt>
                <c:pt idx="931">
                  <c:v>0.87656147569728304</c:v>
                </c:pt>
                <c:pt idx="932">
                  <c:v>0.87642400932189102</c:v>
                </c:pt>
                <c:pt idx="933">
                  <c:v>0.87629623569894599</c:v>
                </c:pt>
                <c:pt idx="934">
                  <c:v>0.87614290351864599</c:v>
                </c:pt>
                <c:pt idx="935">
                  <c:v>0.87603266590645701</c:v>
                </c:pt>
                <c:pt idx="936">
                  <c:v>0.87593939500337104</c:v>
                </c:pt>
                <c:pt idx="937">
                  <c:v>0.87586074040336404</c:v>
                </c:pt>
                <c:pt idx="938">
                  <c:v>0.87584133128008201</c:v>
                </c:pt>
                <c:pt idx="939">
                  <c:v>0.875841594915725</c:v>
                </c:pt>
                <c:pt idx="940">
                  <c:v>0.87583048241394501</c:v>
                </c:pt>
                <c:pt idx="941">
                  <c:v>0.87585188674801895</c:v>
                </c:pt>
                <c:pt idx="942">
                  <c:v>0.87589305925231697</c:v>
                </c:pt>
                <c:pt idx="943">
                  <c:v>0.87589503816886605</c:v>
                </c:pt>
                <c:pt idx="944">
                  <c:v>0.87590917491825304</c:v>
                </c:pt>
                <c:pt idx="945">
                  <c:v>0.87594061226564901</c:v>
                </c:pt>
                <c:pt idx="946">
                  <c:v>0.87598619409278</c:v>
                </c:pt>
                <c:pt idx="947">
                  <c:v>0.87603926764951201</c:v>
                </c:pt>
                <c:pt idx="948">
                  <c:v>0.87615351085140603</c:v>
                </c:pt>
                <c:pt idx="949">
                  <c:v>0.87629237366093404</c:v>
                </c:pt>
                <c:pt idx="950">
                  <c:v>0.87646463657787499</c:v>
                </c:pt>
                <c:pt idx="951">
                  <c:v>0.87669055278627295</c:v>
                </c:pt>
                <c:pt idx="952">
                  <c:v>0.87690725292905602</c:v>
                </c:pt>
                <c:pt idx="953">
                  <c:v>0.87711901455689101</c:v>
                </c:pt>
                <c:pt idx="954">
                  <c:v>0.87731615225859205</c:v>
                </c:pt>
                <c:pt idx="955">
                  <c:v>0.87751772277925</c:v>
                </c:pt>
                <c:pt idx="956">
                  <c:v>0.87774344320606701</c:v>
                </c:pt>
                <c:pt idx="957">
                  <c:v>0.87798237003634405</c:v>
                </c:pt>
                <c:pt idx="958">
                  <c:v>0.87828604177782599</c:v>
                </c:pt>
                <c:pt idx="959">
                  <c:v>0.87860534034623095</c:v>
                </c:pt>
                <c:pt idx="960">
                  <c:v>0.87893210850995096</c:v>
                </c:pt>
                <c:pt idx="961">
                  <c:v>0.87923534895212396</c:v>
                </c:pt>
                <c:pt idx="962">
                  <c:v>0.87946456036041398</c:v>
                </c:pt>
                <c:pt idx="963">
                  <c:v>0.87968673924405605</c:v>
                </c:pt>
                <c:pt idx="964">
                  <c:v>0.87989450258769997</c:v>
                </c:pt>
                <c:pt idx="965">
                  <c:v>0.88009206515332405</c:v>
                </c:pt>
                <c:pt idx="966">
                  <c:v>0.880259311464622</c:v>
                </c:pt>
                <c:pt idx="967">
                  <c:v>0.88042539265879605</c:v>
                </c:pt>
                <c:pt idx="968">
                  <c:v>0.88053799588961401</c:v>
                </c:pt>
                <c:pt idx="969">
                  <c:v>0.88062149352595598</c:v>
                </c:pt>
                <c:pt idx="970">
                  <c:v>0.88066906770155995</c:v>
                </c:pt>
                <c:pt idx="971">
                  <c:v>0.88067689687563599</c:v>
                </c:pt>
                <c:pt idx="972">
                  <c:v>0.88067346173910899</c:v>
                </c:pt>
                <c:pt idx="973">
                  <c:v>0.88064307534518005</c:v>
                </c:pt>
                <c:pt idx="974">
                  <c:v>0.880608884648164</c:v>
                </c:pt>
                <c:pt idx="975">
                  <c:v>0.88055557034004595</c:v>
                </c:pt>
                <c:pt idx="976">
                  <c:v>0.88044241411551105</c:v>
                </c:pt>
                <c:pt idx="977">
                  <c:v>0.88032131204148101</c:v>
                </c:pt>
                <c:pt idx="978">
                  <c:v>0.880136939658411</c:v>
                </c:pt>
                <c:pt idx="979">
                  <c:v>0.87987205643190403</c:v>
                </c:pt>
                <c:pt idx="980">
                  <c:v>0.87957540945519197</c:v>
                </c:pt>
                <c:pt idx="981">
                  <c:v>0.87917411118526201</c:v>
                </c:pt>
                <c:pt idx="982">
                  <c:v>0.87870199250854097</c:v>
                </c:pt>
                <c:pt idx="983">
                  <c:v>0.878197815088683</c:v>
                </c:pt>
                <c:pt idx="984">
                  <c:v>0.87759823701164297</c:v>
                </c:pt>
                <c:pt idx="985">
                  <c:v>0.87689692682866205</c:v>
                </c:pt>
                <c:pt idx="986">
                  <c:v>0.87615168796600895</c:v>
                </c:pt>
                <c:pt idx="987">
                  <c:v>0.87529732641509905</c:v>
                </c:pt>
                <c:pt idx="988">
                  <c:v>0.87440731116078296</c:v>
                </c:pt>
                <c:pt idx="989">
                  <c:v>0.87346748584188105</c:v>
                </c:pt>
                <c:pt idx="990">
                  <c:v>0.87254486632790396</c:v>
                </c:pt>
                <c:pt idx="991">
                  <c:v>0.87158491160783702</c:v>
                </c:pt>
                <c:pt idx="992">
                  <c:v>0.87063032867397705</c:v>
                </c:pt>
                <c:pt idx="993">
                  <c:v>0.86967036286836996</c:v>
                </c:pt>
                <c:pt idx="994">
                  <c:v>0.86873812528818894</c:v>
                </c:pt>
                <c:pt idx="995">
                  <c:v>0.86780201516065203</c:v>
                </c:pt>
                <c:pt idx="996">
                  <c:v>0.86688590500100304</c:v>
                </c:pt>
                <c:pt idx="997">
                  <c:v>0.86599428996704997</c:v>
                </c:pt>
                <c:pt idx="998">
                  <c:v>0.86508952965825803</c:v>
                </c:pt>
                <c:pt idx="999">
                  <c:v>0.86422721230382604</c:v>
                </c:pt>
                <c:pt idx="1000">
                  <c:v>0.86336402302343096</c:v>
                </c:pt>
                <c:pt idx="1001">
                  <c:v>0.86248379460496605</c:v>
                </c:pt>
                <c:pt idx="1002">
                  <c:v>0.86161353512667604</c:v>
                </c:pt>
                <c:pt idx="1003">
                  <c:v>0.86071999630658802</c:v>
                </c:pt>
                <c:pt idx="1004">
                  <c:v>0.85978944150774095</c:v>
                </c:pt>
                <c:pt idx="1005">
                  <c:v>0.85887163985149095</c:v>
                </c:pt>
                <c:pt idx="1006">
                  <c:v>0.85786842373612004</c:v>
                </c:pt>
                <c:pt idx="1007">
                  <c:v>0.85698936362974898</c:v>
                </c:pt>
                <c:pt idx="1008">
                  <c:v>0.856085087508349</c:v>
                </c:pt>
                <c:pt idx="1009">
                  <c:v>0.85532680320291798</c:v>
                </c:pt>
                <c:pt idx="1010">
                  <c:v>0.85466071778208796</c:v>
                </c:pt>
                <c:pt idx="1011">
                  <c:v>0.85417153813584101</c:v>
                </c:pt>
                <c:pt idx="1012">
                  <c:v>0.85384764701960902</c:v>
                </c:pt>
                <c:pt idx="1013">
                  <c:v>0.85370464952023595</c:v>
                </c:pt>
                <c:pt idx="1014">
                  <c:v>0.85380727484316299</c:v>
                </c:pt>
                <c:pt idx="1015">
                  <c:v>0.85413258363611499</c:v>
                </c:pt>
                <c:pt idx="1016">
                  <c:v>0.85464976852578201</c:v>
                </c:pt>
                <c:pt idx="1017">
                  <c:v>0.85534481187651601</c:v>
                </c:pt>
                <c:pt idx="1018">
                  <c:v>0.85616894621782103</c:v>
                </c:pt>
                <c:pt idx="1019">
                  <c:v>0.85703740130683004</c:v>
                </c:pt>
                <c:pt idx="1020">
                  <c:v>0.857894922056885</c:v>
                </c:pt>
                <c:pt idx="1021">
                  <c:v>0.85883975671686896</c:v>
                </c:pt>
                <c:pt idx="1022">
                  <c:v>0.85965730227699</c:v>
                </c:pt>
                <c:pt idx="1023">
                  <c:v>0.86049288730017404</c:v>
                </c:pt>
                <c:pt idx="1024">
                  <c:v>0.86118635168318602</c:v>
                </c:pt>
                <c:pt idx="1025">
                  <c:v>0.86175354840603502</c:v>
                </c:pt>
                <c:pt idx="1026">
                  <c:v>0.86226746731340198</c:v>
                </c:pt>
                <c:pt idx="1027">
                  <c:v>0.86265806803808698</c:v>
                </c:pt>
                <c:pt idx="1028">
                  <c:v>0.86302031753492203</c:v>
                </c:pt>
                <c:pt idx="1029">
                  <c:v>0.86331939539839297</c:v>
                </c:pt>
                <c:pt idx="1030">
                  <c:v>0.86358321793914194</c:v>
                </c:pt>
                <c:pt idx="1031">
                  <c:v>0.86378368859633703</c:v>
                </c:pt>
                <c:pt idx="1032">
                  <c:v>0.86395557997566796</c:v>
                </c:pt>
                <c:pt idx="1033">
                  <c:v>0.86412128541892097</c:v>
                </c:pt>
                <c:pt idx="1034">
                  <c:v>0.86429112796882102</c:v>
                </c:pt>
                <c:pt idx="1035">
                  <c:v>0.86449553717379102</c:v>
                </c:pt>
                <c:pt idx="1036">
                  <c:v>0.86469877754763502</c:v>
                </c:pt>
                <c:pt idx="1037">
                  <c:v>0.86489214751529497</c:v>
                </c:pt>
                <c:pt idx="1038">
                  <c:v>0.86508941609853895</c:v>
                </c:pt>
                <c:pt idx="1039">
                  <c:v>0.86525878036446302</c:v>
                </c:pt>
                <c:pt idx="1040">
                  <c:v>0.86541245376337905</c:v>
                </c:pt>
                <c:pt idx="1041">
                  <c:v>0.86556524089853404</c:v>
                </c:pt>
                <c:pt idx="1042">
                  <c:v>0.86569460160921796</c:v>
                </c:pt>
                <c:pt idx="1043">
                  <c:v>0.86581941417889996</c:v>
                </c:pt>
                <c:pt idx="1044">
                  <c:v>0.86595380956095003</c:v>
                </c:pt>
                <c:pt idx="1045">
                  <c:v>0.86607215521002501</c:v>
                </c:pt>
                <c:pt idx="1046">
                  <c:v>0.86619844592369599</c:v>
                </c:pt>
                <c:pt idx="1047">
                  <c:v>0.86631482527856296</c:v>
                </c:pt>
                <c:pt idx="1048">
                  <c:v>0.86640289105204205</c:v>
                </c:pt>
                <c:pt idx="1049">
                  <c:v>0.86653067115358695</c:v>
                </c:pt>
                <c:pt idx="1050">
                  <c:v>0.86665271725994697</c:v>
                </c:pt>
                <c:pt idx="1051">
                  <c:v>0.86679099447858698</c:v>
                </c:pt>
                <c:pt idx="1052">
                  <c:v>0.86697958316235701</c:v>
                </c:pt>
                <c:pt idx="1053">
                  <c:v>0.86715966732370098</c:v>
                </c:pt>
                <c:pt idx="1054">
                  <c:v>0.86731344793799803</c:v>
                </c:pt>
                <c:pt idx="1055">
                  <c:v>0.86747546005756004</c:v>
                </c:pt>
                <c:pt idx="1056">
                  <c:v>0.86762040085559899</c:v>
                </c:pt>
                <c:pt idx="1057">
                  <c:v>0.86775915283937599</c:v>
                </c:pt>
                <c:pt idx="1058">
                  <c:v>0.86794230818993401</c:v>
                </c:pt>
                <c:pt idx="1059">
                  <c:v>0.86815786724015798</c:v>
                </c:pt>
                <c:pt idx="1060">
                  <c:v>0.86841073558673398</c:v>
                </c:pt>
                <c:pt idx="1061">
                  <c:v>0.86867995870875603</c:v>
                </c:pt>
                <c:pt idx="1062">
                  <c:v>0.86894960674331301</c:v>
                </c:pt>
                <c:pt idx="1063">
                  <c:v>0.86923810682423897</c:v>
                </c:pt>
                <c:pt idx="1064">
                  <c:v>0.86951970265181999</c:v>
                </c:pt>
                <c:pt idx="1065">
                  <c:v>0.86983769946181999</c:v>
                </c:pt>
                <c:pt idx="1066">
                  <c:v>0.87016093387485804</c:v>
                </c:pt>
                <c:pt idx="1067">
                  <c:v>0.87049044711879797</c:v>
                </c:pt>
                <c:pt idx="1068">
                  <c:v>0.87084481082249199</c:v>
                </c:pt>
                <c:pt idx="1069">
                  <c:v>0.87119555345426203</c:v>
                </c:pt>
                <c:pt idx="1070">
                  <c:v>0.87155013363696798</c:v>
                </c:pt>
                <c:pt idx="1071">
                  <c:v>0.87194757218720798</c:v>
                </c:pt>
                <c:pt idx="1072">
                  <c:v>0.87232739051405705</c:v>
                </c:pt>
                <c:pt idx="1073">
                  <c:v>0.87268502291285299</c:v>
                </c:pt>
                <c:pt idx="1074">
                  <c:v>0.87307419232925398</c:v>
                </c:pt>
                <c:pt idx="1075">
                  <c:v>0.87346852412087295</c:v>
                </c:pt>
                <c:pt idx="1076">
                  <c:v>0.87384967451599804</c:v>
                </c:pt>
                <c:pt idx="1077">
                  <c:v>0.87424219507991996</c:v>
                </c:pt>
                <c:pt idx="1078">
                  <c:v>0.87464159334732605</c:v>
                </c:pt>
                <c:pt idx="1079">
                  <c:v>0.87500608998020502</c:v>
                </c:pt>
                <c:pt idx="1080">
                  <c:v>0.87537138402440196</c:v>
                </c:pt>
                <c:pt idx="1081">
                  <c:v>0.87572648400009301</c:v>
                </c:pt>
                <c:pt idx="1082">
                  <c:v>0.87608670957405199</c:v>
                </c:pt>
                <c:pt idx="1083">
                  <c:v>0.87647496470950903</c:v>
                </c:pt>
                <c:pt idx="1084">
                  <c:v>0.87687204439523203</c:v>
                </c:pt>
                <c:pt idx="1085">
                  <c:v>0.87727227690587695</c:v>
                </c:pt>
                <c:pt idx="1086">
                  <c:v>0.87764574002111695</c:v>
                </c:pt>
                <c:pt idx="1087">
                  <c:v>0.878012650328301</c:v>
                </c:pt>
                <c:pt idx="1088">
                  <c:v>0.87834263619173103</c:v>
                </c:pt>
                <c:pt idx="1089">
                  <c:v>0.87869852651930103</c:v>
                </c:pt>
                <c:pt idx="1090">
                  <c:v>0.87905609941361396</c:v>
                </c:pt>
                <c:pt idx="1091">
                  <c:v>0.87941663505438405</c:v>
                </c:pt>
                <c:pt idx="1092">
                  <c:v>0.87977770816690404</c:v>
                </c:pt>
                <c:pt idx="1093">
                  <c:v>0.88012851763173505</c:v>
                </c:pt>
                <c:pt idx="1094">
                  <c:v>0.88048352997100299</c:v>
                </c:pt>
                <c:pt idx="1095">
                  <c:v>0.88084889204024497</c:v>
                </c:pt>
                <c:pt idx="1096">
                  <c:v>0.88122825867579901</c:v>
                </c:pt>
                <c:pt idx="1097">
                  <c:v>0.88159034906235401</c:v>
                </c:pt>
                <c:pt idx="1098">
                  <c:v>0.88193076336343301</c:v>
                </c:pt>
                <c:pt idx="1099">
                  <c:v>0.88227404189717296</c:v>
                </c:pt>
                <c:pt idx="1100">
                  <c:v>0.88261837814183297</c:v>
                </c:pt>
                <c:pt idx="1101">
                  <c:v>0.88294965335370801</c:v>
                </c:pt>
                <c:pt idx="1102">
                  <c:v>0.88329411648686496</c:v>
                </c:pt>
                <c:pt idx="1103">
                  <c:v>0.88364125575346397</c:v>
                </c:pt>
                <c:pt idx="1104">
                  <c:v>0.88398528731672898</c:v>
                </c:pt>
                <c:pt idx="1105">
                  <c:v>0.88432920881333399</c:v>
                </c:pt>
                <c:pt idx="1106">
                  <c:v>0.884675509603705</c:v>
                </c:pt>
                <c:pt idx="1107">
                  <c:v>0.885036162260741</c:v>
                </c:pt>
                <c:pt idx="1108">
                  <c:v>0.88537634531570697</c:v>
                </c:pt>
                <c:pt idx="1109">
                  <c:v>0.88572397597594499</c:v>
                </c:pt>
                <c:pt idx="1110">
                  <c:v>0.88610470928820095</c:v>
                </c:pt>
                <c:pt idx="1111">
                  <c:v>0.88648585912973998</c:v>
                </c:pt>
                <c:pt idx="1112">
                  <c:v>0.886839073369317</c:v>
                </c:pt>
                <c:pt idx="1113">
                  <c:v>0.88718530518588801</c:v>
                </c:pt>
                <c:pt idx="1114">
                  <c:v>0.88753007418540697</c:v>
                </c:pt>
                <c:pt idx="1115">
                  <c:v>0.88786263001752697</c:v>
                </c:pt>
                <c:pt idx="1116">
                  <c:v>0.88818830268638504</c:v>
                </c:pt>
                <c:pt idx="1117">
                  <c:v>0.88850905077591003</c:v>
                </c:pt>
                <c:pt idx="1118">
                  <c:v>0.88884450027897699</c:v>
                </c:pt>
                <c:pt idx="1119">
                  <c:v>0.88915407651680201</c:v>
                </c:pt>
                <c:pt idx="1120">
                  <c:v>0.88947443433256002</c:v>
                </c:pt>
                <c:pt idx="1121">
                  <c:v>0.889818962265711</c:v>
                </c:pt>
                <c:pt idx="1122">
                  <c:v>0.89016273310553495</c:v>
                </c:pt>
                <c:pt idx="1123">
                  <c:v>0.89051079937946898</c:v>
                </c:pt>
                <c:pt idx="1124">
                  <c:v>0.89082550519685899</c:v>
                </c:pt>
                <c:pt idx="1125">
                  <c:v>0.89111827271581101</c:v>
                </c:pt>
                <c:pt idx="1126">
                  <c:v>0.89140977645309505</c:v>
                </c:pt>
                <c:pt idx="1127">
                  <c:v>0.891710447822045</c:v>
                </c:pt>
                <c:pt idx="1128">
                  <c:v>0.89202527478707905</c:v>
                </c:pt>
                <c:pt idx="1129">
                  <c:v>0.89233169336551599</c:v>
                </c:pt>
                <c:pt idx="1130">
                  <c:v>0.89265223255316295</c:v>
                </c:pt>
                <c:pt idx="1131">
                  <c:v>0.89298068993257496</c:v>
                </c:pt>
                <c:pt idx="1132">
                  <c:v>0.89327447428603901</c:v>
                </c:pt>
                <c:pt idx="1133">
                  <c:v>0.89355969085146203</c:v>
                </c:pt>
                <c:pt idx="1134">
                  <c:v>0.89384560932564405</c:v>
                </c:pt>
                <c:pt idx="1135">
                  <c:v>0.894095013435806</c:v>
                </c:pt>
                <c:pt idx="1136">
                  <c:v>0.89434483564315503</c:v>
                </c:pt>
                <c:pt idx="1137">
                  <c:v>0.89458382851182905</c:v>
                </c:pt>
                <c:pt idx="1138">
                  <c:v>0.89482778736094704</c:v>
                </c:pt>
                <c:pt idx="1139">
                  <c:v>0.89506776732656301</c:v>
                </c:pt>
                <c:pt idx="1140">
                  <c:v>0.89528605106574799</c:v>
                </c:pt>
                <c:pt idx="1141">
                  <c:v>0.89551671289815404</c:v>
                </c:pt>
                <c:pt idx="1142">
                  <c:v>0.89575022614615396</c:v>
                </c:pt>
                <c:pt idx="1143">
                  <c:v>0.89598810748357505</c:v>
                </c:pt>
                <c:pt idx="1144">
                  <c:v>0.89623588935168197</c:v>
                </c:pt>
                <c:pt idx="1145">
                  <c:v>0.89646481954357804</c:v>
                </c:pt>
                <c:pt idx="1146">
                  <c:v>0.89669758124228505</c:v>
                </c:pt>
                <c:pt idx="1147">
                  <c:v>0.89695517904183897</c:v>
                </c:pt>
                <c:pt idx="1148">
                  <c:v>0.89720939637252295</c:v>
                </c:pt>
                <c:pt idx="1149">
                  <c:v>0.89747153471478802</c:v>
                </c:pt>
                <c:pt idx="1150">
                  <c:v>0.89772946494914996</c:v>
                </c:pt>
                <c:pt idx="1151">
                  <c:v>0.89794212365297399</c:v>
                </c:pt>
                <c:pt idx="1152">
                  <c:v>0.89814824435118601</c:v>
                </c:pt>
                <c:pt idx="1153">
                  <c:v>0.89834261328990095</c:v>
                </c:pt>
                <c:pt idx="1154">
                  <c:v>0.89852538539662297</c:v>
                </c:pt>
                <c:pt idx="1155">
                  <c:v>0.898735541931586</c:v>
                </c:pt>
                <c:pt idx="1156">
                  <c:v>0.898947524022216</c:v>
                </c:pt>
                <c:pt idx="1157">
                  <c:v>0.89918842617264405</c:v>
                </c:pt>
                <c:pt idx="1158">
                  <c:v>0.89940551400970503</c:v>
                </c:pt>
                <c:pt idx="1159">
                  <c:v>0.89959850571577904</c:v>
                </c:pt>
                <c:pt idx="1160">
                  <c:v>0.89978084800874603</c:v>
                </c:pt>
                <c:pt idx="1161">
                  <c:v>0.89993340530850396</c:v>
                </c:pt>
                <c:pt idx="1162">
                  <c:v>0.90012892748666296</c:v>
                </c:pt>
                <c:pt idx="1163">
                  <c:v>0.90032418881696297</c:v>
                </c:pt>
                <c:pt idx="1164">
                  <c:v>0.90049960238839799</c:v>
                </c:pt>
                <c:pt idx="1165">
                  <c:v>0.90069015324687096</c:v>
                </c:pt>
                <c:pt idx="1166">
                  <c:v>0.90085612502539103</c:v>
                </c:pt>
                <c:pt idx="1167">
                  <c:v>0.90102707543216998</c:v>
                </c:pt>
                <c:pt idx="1168">
                  <c:v>0.90121562833764002</c:v>
                </c:pt>
                <c:pt idx="1169">
                  <c:v>0.90138190625056802</c:v>
                </c:pt>
                <c:pt idx="1170">
                  <c:v>0.90153951111294195</c:v>
                </c:pt>
                <c:pt idx="1171">
                  <c:v>0.90172960551659798</c:v>
                </c:pt>
                <c:pt idx="1172">
                  <c:v>0.90190954384718103</c:v>
                </c:pt>
                <c:pt idx="1173">
                  <c:v>0.90207860494534298</c:v>
                </c:pt>
                <c:pt idx="1174">
                  <c:v>0.90224292791069605</c:v>
                </c:pt>
                <c:pt idx="1175">
                  <c:v>0.90239917188419605</c:v>
                </c:pt>
                <c:pt idx="1176">
                  <c:v>0.90253528385821002</c:v>
                </c:pt>
                <c:pt idx="1177">
                  <c:v>0.902670526114005</c:v>
                </c:pt>
                <c:pt idx="1178">
                  <c:v>0.90281544849209205</c:v>
                </c:pt>
                <c:pt idx="1179">
                  <c:v>0.90296039456394595</c:v>
                </c:pt>
                <c:pt idx="1180">
                  <c:v>0.90309888359557799</c:v>
                </c:pt>
                <c:pt idx="1181">
                  <c:v>0.90321827284056999</c:v>
                </c:pt>
                <c:pt idx="1182">
                  <c:v>0.90334622316081603</c:v>
                </c:pt>
                <c:pt idx="1183">
                  <c:v>0.90347767399341095</c:v>
                </c:pt>
                <c:pt idx="1184">
                  <c:v>0.90359041601105095</c:v>
                </c:pt>
                <c:pt idx="1185">
                  <c:v>0.90373000790025304</c:v>
                </c:pt>
                <c:pt idx="1186">
                  <c:v>0.90384369602137704</c:v>
                </c:pt>
                <c:pt idx="1187">
                  <c:v>0.903932226671054</c:v>
                </c:pt>
                <c:pt idx="1188">
                  <c:v>0.90405077185636695</c:v>
                </c:pt>
                <c:pt idx="1189">
                  <c:v>0.90417900454812605</c:v>
                </c:pt>
                <c:pt idx="1190">
                  <c:v>0.90434131790502303</c:v>
                </c:pt>
                <c:pt idx="1191">
                  <c:v>0.90447770169665498</c:v>
                </c:pt>
                <c:pt idx="1192">
                  <c:v>0.90461353741678696</c:v>
                </c:pt>
                <c:pt idx="1193">
                  <c:v>0.90477246104592302</c:v>
                </c:pt>
                <c:pt idx="1194">
                  <c:v>0.90490978788380905</c:v>
                </c:pt>
                <c:pt idx="1195">
                  <c:v>0.90504975653657604</c:v>
                </c:pt>
                <c:pt idx="1196">
                  <c:v>0.90521725713344703</c:v>
                </c:pt>
                <c:pt idx="1197">
                  <c:v>0.90539399972915802</c:v>
                </c:pt>
                <c:pt idx="1198">
                  <c:v>0.90552892737760304</c:v>
                </c:pt>
                <c:pt idx="1199">
                  <c:v>0.90563172834126304</c:v>
                </c:pt>
                <c:pt idx="1200">
                  <c:v>0.90574429804885603</c:v>
                </c:pt>
                <c:pt idx="1201">
                  <c:v>0.90585641477714096</c:v>
                </c:pt>
                <c:pt idx="1202">
                  <c:v>0.90594748096490196</c:v>
                </c:pt>
                <c:pt idx="1203">
                  <c:v>0.90608288455946495</c:v>
                </c:pt>
                <c:pt idx="1204">
                  <c:v>0.90621008146320803</c:v>
                </c:pt>
                <c:pt idx="1205">
                  <c:v>0.90630650028054405</c:v>
                </c:pt>
                <c:pt idx="1206">
                  <c:v>0.90640606235580001</c:v>
                </c:pt>
                <c:pt idx="1207">
                  <c:v>0.90651493919445003</c:v>
                </c:pt>
                <c:pt idx="1208">
                  <c:v>0.90663981018575901</c:v>
                </c:pt>
                <c:pt idx="1209">
                  <c:v>0.90676654073406804</c:v>
                </c:pt>
                <c:pt idx="1210">
                  <c:v>0.90689041342995602</c:v>
                </c:pt>
                <c:pt idx="1211">
                  <c:v>0.90700081048956904</c:v>
                </c:pt>
                <c:pt idx="1212">
                  <c:v>0.90710750403516804</c:v>
                </c:pt>
                <c:pt idx="1213">
                  <c:v>0.90721781172810601</c:v>
                </c:pt>
                <c:pt idx="1214">
                  <c:v>0.90731628804151998</c:v>
                </c:pt>
                <c:pt idx="1215">
                  <c:v>0.90742267789651698</c:v>
                </c:pt>
                <c:pt idx="1216">
                  <c:v>0.90755448837770603</c:v>
                </c:pt>
                <c:pt idx="1217">
                  <c:v>0.90766759517502005</c:v>
                </c:pt>
                <c:pt idx="1218">
                  <c:v>0.90776665846124005</c:v>
                </c:pt>
                <c:pt idx="1219">
                  <c:v>0.90790187170772696</c:v>
                </c:pt>
                <c:pt idx="1220">
                  <c:v>0.90802089591924895</c:v>
                </c:pt>
                <c:pt idx="1221">
                  <c:v>0.90816453658912599</c:v>
                </c:pt>
                <c:pt idx="1222">
                  <c:v>0.90834966430313901</c:v>
                </c:pt>
                <c:pt idx="1223">
                  <c:v>0.908487807754919</c:v>
                </c:pt>
                <c:pt idx="1224">
                  <c:v>0.908623297931897</c:v>
                </c:pt>
                <c:pt idx="1225">
                  <c:v>0.90876069210937305</c:v>
                </c:pt>
                <c:pt idx="1226">
                  <c:v>0.90890016580662003</c:v>
                </c:pt>
                <c:pt idx="1227">
                  <c:v>0.90903645099129404</c:v>
                </c:pt>
                <c:pt idx="1228">
                  <c:v>0.90913729852506797</c:v>
                </c:pt>
                <c:pt idx="1229">
                  <c:v>0.90926063190746598</c:v>
                </c:pt>
                <c:pt idx="1230">
                  <c:v>0.90938960178695205</c:v>
                </c:pt>
                <c:pt idx="1231">
                  <c:v>0.90951201709562302</c:v>
                </c:pt>
                <c:pt idx="1232">
                  <c:v>0.90966277819546704</c:v>
                </c:pt>
                <c:pt idx="1233">
                  <c:v>0.909791321777499</c:v>
                </c:pt>
                <c:pt idx="1234">
                  <c:v>0.90991356100612397</c:v>
                </c:pt>
                <c:pt idx="1235">
                  <c:v>0.91000893441534103</c:v>
                </c:pt>
                <c:pt idx="1236">
                  <c:v>0.91010666224935499</c:v>
                </c:pt>
                <c:pt idx="1237">
                  <c:v>0.91023268126777201</c:v>
                </c:pt>
                <c:pt idx="1238">
                  <c:v>0.91035577662683898</c:v>
                </c:pt>
                <c:pt idx="1239">
                  <c:v>0.91047950815502299</c:v>
                </c:pt>
                <c:pt idx="1240">
                  <c:v>0.91057248960886605</c:v>
                </c:pt>
                <c:pt idx="1241">
                  <c:v>0.91067316308747404</c:v>
                </c:pt>
                <c:pt idx="1242">
                  <c:v>0.91080178152179003</c:v>
                </c:pt>
                <c:pt idx="1243">
                  <c:v>0.91092295052207894</c:v>
                </c:pt>
                <c:pt idx="1244">
                  <c:v>0.91106080689340496</c:v>
                </c:pt>
                <c:pt idx="1245">
                  <c:v>0.91122305193545206</c:v>
                </c:pt>
                <c:pt idx="1246">
                  <c:v>0.91136986404388798</c:v>
                </c:pt>
                <c:pt idx="1247">
                  <c:v>0.91149595576159803</c:v>
                </c:pt>
                <c:pt idx="1248">
                  <c:v>0.911645179665445</c:v>
                </c:pt>
                <c:pt idx="1249">
                  <c:v>0.91184156291881102</c:v>
                </c:pt>
                <c:pt idx="1250">
                  <c:v>0.91199962510932597</c:v>
                </c:pt>
                <c:pt idx="1251">
                  <c:v>0.91215506435469296</c:v>
                </c:pt>
                <c:pt idx="1252">
                  <c:v>0.91233648218450802</c:v>
                </c:pt>
                <c:pt idx="1253">
                  <c:v>0.91249565971079305</c:v>
                </c:pt>
                <c:pt idx="1254">
                  <c:v>0.91264659361738598</c:v>
                </c:pt>
                <c:pt idx="1255">
                  <c:v>0.91280610577676602</c:v>
                </c:pt>
                <c:pt idx="1256">
                  <c:v>0.91294078677123602</c:v>
                </c:pt>
                <c:pt idx="1257">
                  <c:v>0.91307737869488603</c:v>
                </c:pt>
                <c:pt idx="1258">
                  <c:v>0.913237793824618</c:v>
                </c:pt>
                <c:pt idx="1259">
                  <c:v>0.91336944995397595</c:v>
                </c:pt>
                <c:pt idx="1260">
                  <c:v>0.91353255822122803</c:v>
                </c:pt>
                <c:pt idx="1261">
                  <c:v>0.91371384313878101</c:v>
                </c:pt>
                <c:pt idx="1262">
                  <c:v>0.91384241896908502</c:v>
                </c:pt>
                <c:pt idx="1263">
                  <c:v>0.91399765816279299</c:v>
                </c:pt>
                <c:pt idx="1264">
                  <c:v>0.914156161951452</c:v>
                </c:pt>
                <c:pt idx="1265">
                  <c:v>0.91429252764948099</c:v>
                </c:pt>
                <c:pt idx="1266">
                  <c:v>0.91446078527010299</c:v>
                </c:pt>
                <c:pt idx="1267">
                  <c:v>0.91463233746101902</c:v>
                </c:pt>
                <c:pt idx="1268">
                  <c:v>0.91478440936120997</c:v>
                </c:pt>
                <c:pt idx="1269">
                  <c:v>0.91492075056468403</c:v>
                </c:pt>
                <c:pt idx="1270">
                  <c:v>0.91503125480941305</c:v>
                </c:pt>
                <c:pt idx="1271">
                  <c:v>0.91512419176719595</c:v>
                </c:pt>
                <c:pt idx="1272">
                  <c:v>0.91525281514652901</c:v>
                </c:pt>
                <c:pt idx="1273">
                  <c:v>0.91541193605981996</c:v>
                </c:pt>
                <c:pt idx="1274">
                  <c:v>0.91558875758899305</c:v>
                </c:pt>
                <c:pt idx="1275">
                  <c:v>0.91580494251290401</c:v>
                </c:pt>
                <c:pt idx="1276">
                  <c:v>0.91599026716142995</c:v>
                </c:pt>
                <c:pt idx="1277">
                  <c:v>0.91612689140497205</c:v>
                </c:pt>
                <c:pt idx="1278">
                  <c:v>0.91630496896939295</c:v>
                </c:pt>
                <c:pt idx="1279">
                  <c:v>0.91648692391768805</c:v>
                </c:pt>
                <c:pt idx="1280">
                  <c:v>0.91669055623296603</c:v>
                </c:pt>
                <c:pt idx="1281">
                  <c:v>0.91693375213379003</c:v>
                </c:pt>
                <c:pt idx="1282">
                  <c:v>0.91715596091163898</c:v>
                </c:pt>
                <c:pt idx="1283">
                  <c:v>0.91738513949237799</c:v>
                </c:pt>
                <c:pt idx="1284">
                  <c:v>0.917606182488518</c:v>
                </c:pt>
                <c:pt idx="1285">
                  <c:v>0.91781300890014506</c:v>
                </c:pt>
                <c:pt idx="1286">
                  <c:v>0.91801539144283395</c:v>
                </c:pt>
                <c:pt idx="1287">
                  <c:v>0.91822513185448895</c:v>
                </c:pt>
                <c:pt idx="1288">
                  <c:v>0.91843234196155799</c:v>
                </c:pt>
                <c:pt idx="1289">
                  <c:v>0.91864491733558995</c:v>
                </c:pt>
                <c:pt idx="1290">
                  <c:v>0.91883513370016001</c:v>
                </c:pt>
                <c:pt idx="1291">
                  <c:v>0.91900100129919005</c:v>
                </c:pt>
                <c:pt idx="1292">
                  <c:v>0.91916266087998399</c:v>
                </c:pt>
                <c:pt idx="1293">
                  <c:v>0.91928472763325197</c:v>
                </c:pt>
                <c:pt idx="1294">
                  <c:v>0.919448473151941</c:v>
                </c:pt>
                <c:pt idx="1295">
                  <c:v>0.91964231851018297</c:v>
                </c:pt>
                <c:pt idx="1296">
                  <c:v>0.91981568339242803</c:v>
                </c:pt>
                <c:pt idx="1297">
                  <c:v>0.92001650807161905</c:v>
                </c:pt>
                <c:pt idx="1298">
                  <c:v>0.92018371948742606</c:v>
                </c:pt>
                <c:pt idx="1299">
                  <c:v>0.92032407569181696</c:v>
                </c:pt>
                <c:pt idx="1300">
                  <c:v>0.92046590672079798</c:v>
                </c:pt>
                <c:pt idx="1301">
                  <c:v>0.92058997964808298</c:v>
                </c:pt>
                <c:pt idx="1302">
                  <c:v>0.92069660260769104</c:v>
                </c:pt>
                <c:pt idx="1303">
                  <c:v>0.92078377285591095</c:v>
                </c:pt>
                <c:pt idx="1304">
                  <c:v>0.92088129645610695</c:v>
                </c:pt>
                <c:pt idx="1305">
                  <c:v>0.92096035193349601</c:v>
                </c:pt>
                <c:pt idx="1306">
                  <c:v>0.92110031813233995</c:v>
                </c:pt>
                <c:pt idx="1307">
                  <c:v>0.92120763078887802</c:v>
                </c:pt>
                <c:pt idx="1308">
                  <c:v>0.92127179237250001</c:v>
                </c:pt>
                <c:pt idx="1309">
                  <c:v>0.92134596368450405</c:v>
                </c:pt>
                <c:pt idx="1310">
                  <c:v>0.92138684914881697</c:v>
                </c:pt>
                <c:pt idx="1311">
                  <c:v>0.92146940801940902</c:v>
                </c:pt>
                <c:pt idx="1312">
                  <c:v>0.92159448471076799</c:v>
                </c:pt>
                <c:pt idx="1313">
                  <c:v>0.92172803767941203</c:v>
                </c:pt>
                <c:pt idx="1314">
                  <c:v>0.92184742731656799</c:v>
                </c:pt>
                <c:pt idx="1315">
                  <c:v>0.92196293902735404</c:v>
                </c:pt>
                <c:pt idx="1316">
                  <c:v>0.92209848195581601</c:v>
                </c:pt>
                <c:pt idx="1317">
                  <c:v>0.92219124437859101</c:v>
                </c:pt>
                <c:pt idx="1318">
                  <c:v>0.92228118418856098</c:v>
                </c:pt>
                <c:pt idx="1319">
                  <c:v>0.92232536045665803</c:v>
                </c:pt>
                <c:pt idx="1320">
                  <c:v>0.922308655836792</c:v>
                </c:pt>
                <c:pt idx="1321">
                  <c:v>0.92229393957221395</c:v>
                </c:pt>
                <c:pt idx="1322">
                  <c:v>0.922268012234572</c:v>
                </c:pt>
                <c:pt idx="1323">
                  <c:v>0.92224343549610899</c:v>
                </c:pt>
                <c:pt idx="1324">
                  <c:v>0.922211154825747</c:v>
                </c:pt>
                <c:pt idx="1325">
                  <c:v>0.92215490620954799</c:v>
                </c:pt>
                <c:pt idx="1326">
                  <c:v>0.92206545810789597</c:v>
                </c:pt>
                <c:pt idx="1327">
                  <c:v>0.92196106299009095</c:v>
                </c:pt>
                <c:pt idx="1328">
                  <c:v>0.92186962672180806</c:v>
                </c:pt>
                <c:pt idx="1329">
                  <c:v>0.92176008555334998</c:v>
                </c:pt>
                <c:pt idx="1330">
                  <c:v>0.92165660935972504</c:v>
                </c:pt>
                <c:pt idx="1331">
                  <c:v>0.92156014593778302</c:v>
                </c:pt>
                <c:pt idx="1332">
                  <c:v>0.92141191230670905</c:v>
                </c:pt>
                <c:pt idx="1333">
                  <c:v>0.92129826176359197</c:v>
                </c:pt>
                <c:pt idx="1334">
                  <c:v>0.92122354460307798</c:v>
                </c:pt>
                <c:pt idx="1335">
                  <c:v>0.92112156507051102</c:v>
                </c:pt>
                <c:pt idx="1336">
                  <c:v>0.92102793340831102</c:v>
                </c:pt>
                <c:pt idx="1337">
                  <c:v>0.92087032810288305</c:v>
                </c:pt>
                <c:pt idx="1338">
                  <c:v>0.920655959000512</c:v>
                </c:pt>
                <c:pt idx="1339">
                  <c:v>0.92046339233269203</c:v>
                </c:pt>
                <c:pt idx="1340">
                  <c:v>0.92029109045107804</c:v>
                </c:pt>
                <c:pt idx="1341">
                  <c:v>0.92015467433846398</c:v>
                </c:pt>
                <c:pt idx="1342">
                  <c:v>0.920050549960859</c:v>
                </c:pt>
                <c:pt idx="1343">
                  <c:v>0.91993043668179098</c:v>
                </c:pt>
                <c:pt idx="1344">
                  <c:v>0.91981872026073297</c:v>
                </c:pt>
                <c:pt idx="1345">
                  <c:v>0.91970166082687399</c:v>
                </c:pt>
                <c:pt idx="1346">
                  <c:v>0.91956866343433297</c:v>
                </c:pt>
                <c:pt idx="1347">
                  <c:v>0.91946740682789796</c:v>
                </c:pt>
                <c:pt idx="1348">
                  <c:v>0.91938583038848598</c:v>
                </c:pt>
                <c:pt idx="1349">
                  <c:v>0.91929547247217003</c:v>
                </c:pt>
                <c:pt idx="1350">
                  <c:v>0.91921896064165198</c:v>
                </c:pt>
                <c:pt idx="1351">
                  <c:v>0.91913136061830303</c:v>
                </c:pt>
                <c:pt idx="1352">
                  <c:v>0.91903557797566005</c:v>
                </c:pt>
                <c:pt idx="1353">
                  <c:v>0.91895269617581798</c:v>
                </c:pt>
                <c:pt idx="1354">
                  <c:v>0.91886717634970005</c:v>
                </c:pt>
                <c:pt idx="1355">
                  <c:v>0.91879892227063997</c:v>
                </c:pt>
                <c:pt idx="1356">
                  <c:v>0.91876245225461595</c:v>
                </c:pt>
                <c:pt idx="1357">
                  <c:v>0.91867009390002496</c:v>
                </c:pt>
                <c:pt idx="1358">
                  <c:v>0.91855274144169796</c:v>
                </c:pt>
                <c:pt idx="1359">
                  <c:v>0.91846722375453105</c:v>
                </c:pt>
                <c:pt idx="1360">
                  <c:v>0.91835645279894096</c:v>
                </c:pt>
                <c:pt idx="1361">
                  <c:v>0.91826929435531301</c:v>
                </c:pt>
                <c:pt idx="1362">
                  <c:v>0.91823717172389197</c:v>
                </c:pt>
                <c:pt idx="1363">
                  <c:v>0.91814373294470097</c:v>
                </c:pt>
                <c:pt idx="1364">
                  <c:v>0.91800921394727697</c:v>
                </c:pt>
                <c:pt idx="1365">
                  <c:v>0.91789839267950002</c:v>
                </c:pt>
                <c:pt idx="1366">
                  <c:v>0.91777331632084103</c:v>
                </c:pt>
                <c:pt idx="1367">
                  <c:v>0.91767007727169003</c:v>
                </c:pt>
                <c:pt idx="1368">
                  <c:v>0.91758670213740501</c:v>
                </c:pt>
                <c:pt idx="1369">
                  <c:v>0.91749436673363904</c:v>
                </c:pt>
                <c:pt idx="1370">
                  <c:v>0.917400246061576</c:v>
                </c:pt>
                <c:pt idx="1371">
                  <c:v>0.91732086384672595</c:v>
                </c:pt>
                <c:pt idx="1372">
                  <c:v>0.91724008868286699</c:v>
                </c:pt>
                <c:pt idx="1373">
                  <c:v>0.91718548155439095</c:v>
                </c:pt>
                <c:pt idx="1374">
                  <c:v>0.91714254750874002</c:v>
                </c:pt>
                <c:pt idx="1375">
                  <c:v>0.917084129535646</c:v>
                </c:pt>
                <c:pt idx="1376">
                  <c:v>0.91701406470556901</c:v>
                </c:pt>
                <c:pt idx="1377">
                  <c:v>0.91693077609428697</c:v>
                </c:pt>
                <c:pt idx="1378">
                  <c:v>0.91686154432427402</c:v>
                </c:pt>
                <c:pt idx="1379">
                  <c:v>0.91684563007327002</c:v>
                </c:pt>
                <c:pt idx="1380">
                  <c:v>0.91685595352777405</c:v>
                </c:pt>
                <c:pt idx="1381">
                  <c:v>0.91683654121652802</c:v>
                </c:pt>
                <c:pt idx="1382">
                  <c:v>0.91683381731205305</c:v>
                </c:pt>
                <c:pt idx="1383">
                  <c:v>0.91682027234483299</c:v>
                </c:pt>
                <c:pt idx="1384">
                  <c:v>0.916827455970885</c:v>
                </c:pt>
                <c:pt idx="1385">
                  <c:v>0.91686751181600401</c:v>
                </c:pt>
                <c:pt idx="1386">
                  <c:v>0.91687814157327097</c:v>
                </c:pt>
                <c:pt idx="1387">
                  <c:v>0.916861352192896</c:v>
                </c:pt>
                <c:pt idx="1388">
                  <c:v>0.91687033617953895</c:v>
                </c:pt>
                <c:pt idx="1389">
                  <c:v>0.91691779733449597</c:v>
                </c:pt>
                <c:pt idx="1390">
                  <c:v>0.91693376970222396</c:v>
                </c:pt>
                <c:pt idx="1391">
                  <c:v>0.91688546671890003</c:v>
                </c:pt>
                <c:pt idx="1392">
                  <c:v>0.916923749953787</c:v>
                </c:pt>
                <c:pt idx="1393">
                  <c:v>0.916974799766483</c:v>
                </c:pt>
                <c:pt idx="1394">
                  <c:v>0.91706019789137205</c:v>
                </c:pt>
                <c:pt idx="1395">
                  <c:v>0.91721513870249105</c:v>
                </c:pt>
                <c:pt idx="1396">
                  <c:v>0.91732327177801198</c:v>
                </c:pt>
                <c:pt idx="1397">
                  <c:v>0.91740966067741203</c:v>
                </c:pt>
                <c:pt idx="1398">
                  <c:v>0.91756195767049198</c:v>
                </c:pt>
                <c:pt idx="1399">
                  <c:v>0.91765910095098602</c:v>
                </c:pt>
                <c:pt idx="1400">
                  <c:v>0.91774828510428796</c:v>
                </c:pt>
                <c:pt idx="1401">
                  <c:v>0.91784736809011003</c:v>
                </c:pt>
                <c:pt idx="1402">
                  <c:v>0.91790185406320501</c:v>
                </c:pt>
                <c:pt idx="1403">
                  <c:v>0.918009472532065</c:v>
                </c:pt>
                <c:pt idx="1404">
                  <c:v>0.91804752041975601</c:v>
                </c:pt>
                <c:pt idx="1405">
                  <c:v>0.91807621932674</c:v>
                </c:pt>
                <c:pt idx="1406">
                  <c:v>0.91814587330324804</c:v>
                </c:pt>
                <c:pt idx="1407">
                  <c:v>0.91823620188296695</c:v>
                </c:pt>
                <c:pt idx="1408">
                  <c:v>0.91838423353976095</c:v>
                </c:pt>
                <c:pt idx="1409">
                  <c:v>0.91846643700753905</c:v>
                </c:pt>
                <c:pt idx="1410">
                  <c:v>0.91860112595086896</c:v>
                </c:pt>
                <c:pt idx="1411">
                  <c:v>0.91876229167604695</c:v>
                </c:pt>
                <c:pt idx="1412">
                  <c:v>0.91886720341954398</c:v>
                </c:pt>
                <c:pt idx="1413">
                  <c:v>0.91896229528985796</c:v>
                </c:pt>
                <c:pt idx="1414">
                  <c:v>0.919120624727784</c:v>
                </c:pt>
                <c:pt idx="1415">
                  <c:v>0.919197625084751</c:v>
                </c:pt>
                <c:pt idx="1416">
                  <c:v>0.91923862664033995</c:v>
                </c:pt>
                <c:pt idx="1417">
                  <c:v>0.91933261013738099</c:v>
                </c:pt>
                <c:pt idx="1418">
                  <c:v>0.91934799340950701</c:v>
                </c:pt>
                <c:pt idx="1419">
                  <c:v>0.91938416651934196</c:v>
                </c:pt>
                <c:pt idx="1420">
                  <c:v>0.91938932721511302</c:v>
                </c:pt>
                <c:pt idx="1421">
                  <c:v>0.91944657129840202</c:v>
                </c:pt>
                <c:pt idx="1422">
                  <c:v>0.91956668998115298</c:v>
                </c:pt>
                <c:pt idx="1423">
                  <c:v>0.919664955078621</c:v>
                </c:pt>
                <c:pt idx="1424">
                  <c:v>0.91970909636981302</c:v>
                </c:pt>
                <c:pt idx="1425">
                  <c:v>0.91982888494265103</c:v>
                </c:pt>
                <c:pt idx="1426">
                  <c:v>0.91984559359309903</c:v>
                </c:pt>
                <c:pt idx="1427">
                  <c:v>0.91988159685536397</c:v>
                </c:pt>
                <c:pt idx="1428">
                  <c:v>0.919992254365256</c:v>
                </c:pt>
                <c:pt idx="1429">
                  <c:v>0.920200716603916</c:v>
                </c:pt>
                <c:pt idx="1430">
                  <c:v>0.92029551723649095</c:v>
                </c:pt>
                <c:pt idx="1431">
                  <c:v>0.92042124125138802</c:v>
                </c:pt>
                <c:pt idx="1432">
                  <c:v>0.92056849632843796</c:v>
                </c:pt>
                <c:pt idx="1433">
                  <c:v>0.92051664489821605</c:v>
                </c:pt>
                <c:pt idx="1434">
                  <c:v>0.92053697326830097</c:v>
                </c:pt>
                <c:pt idx="1435">
                  <c:v>0.92059120963946395</c:v>
                </c:pt>
                <c:pt idx="1436">
                  <c:v>0.92043921808970997</c:v>
                </c:pt>
                <c:pt idx="1437">
                  <c:v>0.92038076924540502</c:v>
                </c:pt>
                <c:pt idx="1438">
                  <c:v>0.92037516336081804</c:v>
                </c:pt>
                <c:pt idx="1439">
                  <c:v>0.92031068648440195</c:v>
                </c:pt>
                <c:pt idx="1440">
                  <c:v>0.92022634221969901</c:v>
                </c:pt>
                <c:pt idx="1441">
                  <c:v>0.92016481048484</c:v>
                </c:pt>
                <c:pt idx="1442">
                  <c:v>0.92011190521864505</c:v>
                </c:pt>
                <c:pt idx="1443">
                  <c:v>0.92007983585638797</c:v>
                </c:pt>
                <c:pt idx="1444">
                  <c:v>0.91993854529908603</c:v>
                </c:pt>
                <c:pt idx="1445">
                  <c:v>0.91974451712929695</c:v>
                </c:pt>
                <c:pt idx="1446">
                  <c:v>0.91960331472223</c:v>
                </c:pt>
                <c:pt idx="1447">
                  <c:v>0.91938011001617304</c:v>
                </c:pt>
                <c:pt idx="1448">
                  <c:v>0.91924655769803998</c:v>
                </c:pt>
                <c:pt idx="1449">
                  <c:v>0.91924050157999904</c:v>
                </c:pt>
                <c:pt idx="1450">
                  <c:v>0.919145148529669</c:v>
                </c:pt>
                <c:pt idx="1451">
                  <c:v>0.919003596795678</c:v>
                </c:pt>
                <c:pt idx="1452">
                  <c:v>0.91884199402910105</c:v>
                </c:pt>
                <c:pt idx="1453">
                  <c:v>0.91858621819680997</c:v>
                </c:pt>
                <c:pt idx="1454">
                  <c:v>0.91824853856303601</c:v>
                </c:pt>
                <c:pt idx="1455">
                  <c:v>0.91795638231801802</c:v>
                </c:pt>
                <c:pt idx="1456">
                  <c:v>0.91765354082107797</c:v>
                </c:pt>
                <c:pt idx="1457">
                  <c:v>0.917304367136073</c:v>
                </c:pt>
                <c:pt idx="1458">
                  <c:v>0.91697571986454995</c:v>
                </c:pt>
                <c:pt idx="1459">
                  <c:v>0.91655616754770497</c:v>
                </c:pt>
                <c:pt idx="1460">
                  <c:v>0.91606682817297402</c:v>
                </c:pt>
                <c:pt idx="1461">
                  <c:v>0.91554519844097104</c:v>
                </c:pt>
                <c:pt idx="1462">
                  <c:v>0.91500401083734895</c:v>
                </c:pt>
                <c:pt idx="1463">
                  <c:v>0.91446923754521203</c:v>
                </c:pt>
                <c:pt idx="1464">
                  <c:v>0.91384460008445101</c:v>
                </c:pt>
                <c:pt idx="1465">
                  <c:v>0.913154205238355</c:v>
                </c:pt>
                <c:pt idx="1466">
                  <c:v>0.91236533933950503</c:v>
                </c:pt>
                <c:pt idx="1467">
                  <c:v>0.91148321344773398</c:v>
                </c:pt>
                <c:pt idx="1468">
                  <c:v>0.91052500086181498</c:v>
                </c:pt>
                <c:pt idx="1469">
                  <c:v>0.90948246297945501</c:v>
                </c:pt>
                <c:pt idx="1470">
                  <c:v>0.90832236087970497</c:v>
                </c:pt>
                <c:pt idx="1471">
                  <c:v>0.90707216418376901</c:v>
                </c:pt>
                <c:pt idx="1472">
                  <c:v>0.905710733653043</c:v>
                </c:pt>
                <c:pt idx="1473">
                  <c:v>0.90414197758730797</c:v>
                </c:pt>
                <c:pt idx="1474">
                  <c:v>0.90249374890072998</c:v>
                </c:pt>
                <c:pt idx="1475">
                  <c:v>0.90074007708231396</c:v>
                </c:pt>
                <c:pt idx="1476">
                  <c:v>0.89883170013677305</c:v>
                </c:pt>
                <c:pt idx="1477">
                  <c:v>0.89685183965494497</c:v>
                </c:pt>
                <c:pt idx="1478">
                  <c:v>0.89487937710763998</c:v>
                </c:pt>
                <c:pt idx="1479">
                  <c:v>0.89265833821055196</c:v>
                </c:pt>
                <c:pt idx="1480">
                  <c:v>0.89027361839637598</c:v>
                </c:pt>
                <c:pt idx="1481">
                  <c:v>0.88783123905722605</c:v>
                </c:pt>
                <c:pt idx="1482">
                  <c:v>0.88523821915215795</c:v>
                </c:pt>
                <c:pt idx="1483">
                  <c:v>0.88251753757228901</c:v>
                </c:pt>
                <c:pt idx="1484">
                  <c:v>0.87972015530724101</c:v>
                </c:pt>
                <c:pt idx="1485">
                  <c:v>0.87683269705213795</c:v>
                </c:pt>
                <c:pt idx="1486">
                  <c:v>0.87385029602928099</c:v>
                </c:pt>
                <c:pt idx="1487">
                  <c:v>0.870768254917198</c:v>
                </c:pt>
                <c:pt idx="1488">
                  <c:v>0.86757230750921799</c:v>
                </c:pt>
                <c:pt idx="1489">
                  <c:v>0.86416991897822104</c:v>
                </c:pt>
                <c:pt idx="1490">
                  <c:v>0.86086399298122396</c:v>
                </c:pt>
                <c:pt idx="1491">
                  <c:v>0.85742795690953399</c:v>
                </c:pt>
                <c:pt idx="1492">
                  <c:v>0.85399218574629199</c:v>
                </c:pt>
                <c:pt idx="1493">
                  <c:v>0.85057529968217205</c:v>
                </c:pt>
                <c:pt idx="1494">
                  <c:v>0.84720036587580505</c:v>
                </c:pt>
                <c:pt idx="1495">
                  <c:v>0.84387369022176495</c:v>
                </c:pt>
                <c:pt idx="1496">
                  <c:v>0.84053110009432597</c:v>
                </c:pt>
                <c:pt idx="1497">
                  <c:v>0.83730933240448802</c:v>
                </c:pt>
                <c:pt idx="1498">
                  <c:v>0.83412301929675203</c:v>
                </c:pt>
                <c:pt idx="1499">
                  <c:v>0.83107025856272698</c:v>
                </c:pt>
                <c:pt idx="1500">
                  <c:v>0.82806494064305003</c:v>
                </c:pt>
                <c:pt idx="1501">
                  <c:v>0.82520364743998198</c:v>
                </c:pt>
                <c:pt idx="1502">
                  <c:v>0.82252301000531203</c:v>
                </c:pt>
                <c:pt idx="1503">
                  <c:v>0.81995401321461803</c:v>
                </c:pt>
                <c:pt idx="1504">
                  <c:v>0.81762846121608002</c:v>
                </c:pt>
                <c:pt idx="1505">
                  <c:v>0.81552888430136805</c:v>
                </c:pt>
                <c:pt idx="1506">
                  <c:v>0.81352271271751198</c:v>
                </c:pt>
                <c:pt idx="1507">
                  <c:v>0.81169653481724602</c:v>
                </c:pt>
                <c:pt idx="1508">
                  <c:v>0.81000815941062299</c:v>
                </c:pt>
                <c:pt idx="1509">
                  <c:v>0.80845759464113498</c:v>
                </c:pt>
                <c:pt idx="1510">
                  <c:v>0.80700123511380895</c:v>
                </c:pt>
                <c:pt idx="1511">
                  <c:v>0.80578864319785504</c:v>
                </c:pt>
                <c:pt idx="1512">
                  <c:v>0.80468134615132303</c:v>
                </c:pt>
                <c:pt idx="1513">
                  <c:v>0.80368668665115695</c:v>
                </c:pt>
                <c:pt idx="1514">
                  <c:v>0.80279425715806096</c:v>
                </c:pt>
                <c:pt idx="1515">
                  <c:v>0.80199781902850298</c:v>
                </c:pt>
                <c:pt idx="1516">
                  <c:v>0.80128360473548399</c:v>
                </c:pt>
                <c:pt idx="1517">
                  <c:v>0.80069653518734696</c:v>
                </c:pt>
                <c:pt idx="1518">
                  <c:v>0.80024891488438799</c:v>
                </c:pt>
                <c:pt idx="1519">
                  <c:v>0.79983782925774605</c:v>
                </c:pt>
                <c:pt idx="1520">
                  <c:v>0.79954225936238799</c:v>
                </c:pt>
                <c:pt idx="1521">
                  <c:v>0.79928463829292695</c:v>
                </c:pt>
                <c:pt idx="1522">
                  <c:v>0.799086802620252</c:v>
                </c:pt>
                <c:pt idx="1523">
                  <c:v>0.79893515111314595</c:v>
                </c:pt>
                <c:pt idx="1524">
                  <c:v>0.79887917762226102</c:v>
                </c:pt>
                <c:pt idx="1525">
                  <c:v>0.79886048206836702</c:v>
                </c:pt>
                <c:pt idx="1526">
                  <c:v>0.79884151871084197</c:v>
                </c:pt>
                <c:pt idx="1527">
                  <c:v>0.79883879485563603</c:v>
                </c:pt>
                <c:pt idx="1528">
                  <c:v>0.79891595284342498</c:v>
                </c:pt>
                <c:pt idx="1529">
                  <c:v>0.79899948169310198</c:v>
                </c:pt>
                <c:pt idx="1530">
                  <c:v>0.79917553480104098</c:v>
                </c:pt>
                <c:pt idx="1531">
                  <c:v>0.79946941903413904</c:v>
                </c:pt>
                <c:pt idx="1532">
                  <c:v>0.79975437674974303</c:v>
                </c:pt>
                <c:pt idx="1533">
                  <c:v>0.80005877320603702</c:v>
                </c:pt>
                <c:pt idx="1534">
                  <c:v>0.800422133363484</c:v>
                </c:pt>
                <c:pt idx="1535">
                  <c:v>0.80083836345858805</c:v>
                </c:pt>
                <c:pt idx="1536">
                  <c:v>0.80129390146504997</c:v>
                </c:pt>
                <c:pt idx="1537">
                  <c:v>0.801781203984681</c:v>
                </c:pt>
                <c:pt idx="1538">
                  <c:v>0.80233861048475696</c:v>
                </c:pt>
                <c:pt idx="1539">
                  <c:v>0.80290417030862204</c:v>
                </c:pt>
                <c:pt idx="1540">
                  <c:v>0.80350157387443699</c:v>
                </c:pt>
                <c:pt idx="1541">
                  <c:v>0.804113158654159</c:v>
                </c:pt>
                <c:pt idx="1542">
                  <c:v>0.80475389544252995</c:v>
                </c:pt>
                <c:pt idx="1543">
                  <c:v>0.80541374825435497</c:v>
                </c:pt>
                <c:pt idx="1544">
                  <c:v>0.806109461691916</c:v>
                </c:pt>
                <c:pt idx="1545">
                  <c:v>0.80677737641355995</c:v>
                </c:pt>
                <c:pt idx="1546">
                  <c:v>0.80746563844913899</c:v>
                </c:pt>
                <c:pt idx="1547">
                  <c:v>0.80818005146556604</c:v>
                </c:pt>
                <c:pt idx="1548">
                  <c:v>0.80889483881145996</c:v>
                </c:pt>
                <c:pt idx="1549">
                  <c:v>0.80958808324780396</c:v>
                </c:pt>
                <c:pt idx="1550">
                  <c:v>0.81032950107052804</c:v>
                </c:pt>
                <c:pt idx="1551">
                  <c:v>0.81109146491985795</c:v>
                </c:pt>
                <c:pt idx="1552">
                  <c:v>0.81188004059255703</c:v>
                </c:pt>
                <c:pt idx="1553">
                  <c:v>0.81270402397887798</c:v>
                </c:pt>
                <c:pt idx="1554">
                  <c:v>0.81354986274787999</c:v>
                </c:pt>
                <c:pt idx="1555">
                  <c:v>0.81441508617184699</c:v>
                </c:pt>
                <c:pt idx="1556">
                  <c:v>0.81529978716467399</c:v>
                </c:pt>
                <c:pt idx="1557">
                  <c:v>0.81626622906171398</c:v>
                </c:pt>
                <c:pt idx="1558">
                  <c:v>0.81721091152492698</c:v>
                </c:pt>
                <c:pt idx="1559">
                  <c:v>0.81812125188584806</c:v>
                </c:pt>
                <c:pt idx="1560">
                  <c:v>0.81903128288688398</c:v>
                </c:pt>
                <c:pt idx="1561">
                  <c:v>0.81996678634257403</c:v>
                </c:pt>
                <c:pt idx="1562">
                  <c:v>0.82083414040675096</c:v>
                </c:pt>
                <c:pt idx="1563">
                  <c:v>0.82179483227515504</c:v>
                </c:pt>
                <c:pt idx="1564">
                  <c:v>0.82286900855187595</c:v>
                </c:pt>
                <c:pt idx="1565">
                  <c:v>0.82388730079662298</c:v>
                </c:pt>
                <c:pt idx="1566">
                  <c:v>0.82488223288883999</c:v>
                </c:pt>
                <c:pt idx="1567">
                  <c:v>0.82593202683429701</c:v>
                </c:pt>
                <c:pt idx="1568">
                  <c:v>0.82699969984030097</c:v>
                </c:pt>
                <c:pt idx="1569">
                  <c:v>0.82803464979432395</c:v>
                </c:pt>
                <c:pt idx="1570">
                  <c:v>0.82907296722797597</c:v>
                </c:pt>
                <c:pt idx="1571">
                  <c:v>0.83013127802132702</c:v>
                </c:pt>
                <c:pt idx="1572">
                  <c:v>0.83119186632301201</c:v>
                </c:pt>
                <c:pt idx="1573">
                  <c:v>0.83222756412057797</c:v>
                </c:pt>
                <c:pt idx="1574">
                  <c:v>0.83329060143141298</c:v>
                </c:pt>
                <c:pt idx="1575">
                  <c:v>0.83434686444161299</c:v>
                </c:pt>
                <c:pt idx="1576">
                  <c:v>0.83546769394082299</c:v>
                </c:pt>
                <c:pt idx="1577">
                  <c:v>0.83667331457071303</c:v>
                </c:pt>
                <c:pt idx="1578">
                  <c:v>0.83779868170899896</c:v>
                </c:pt>
                <c:pt idx="1579">
                  <c:v>0.83894074898118398</c:v>
                </c:pt>
                <c:pt idx="1580">
                  <c:v>0.84015156804702495</c:v>
                </c:pt>
                <c:pt idx="1581">
                  <c:v>0.841282932244931</c:v>
                </c:pt>
                <c:pt idx="1582">
                  <c:v>0.84235081863880301</c:v>
                </c:pt>
                <c:pt idx="1583">
                  <c:v>0.84344105960895699</c:v>
                </c:pt>
                <c:pt idx="1584">
                  <c:v>0.84452107147792999</c:v>
                </c:pt>
                <c:pt idx="1585">
                  <c:v>0.84561690819165702</c:v>
                </c:pt>
                <c:pt idx="1586">
                  <c:v>0.84670733960755395</c:v>
                </c:pt>
                <c:pt idx="1587">
                  <c:v>0.84780328082659495</c:v>
                </c:pt>
                <c:pt idx="1588">
                  <c:v>0.84892489392569204</c:v>
                </c:pt>
                <c:pt idx="1589">
                  <c:v>0.85002169355413404</c:v>
                </c:pt>
                <c:pt idx="1590">
                  <c:v>0.85110936470989695</c:v>
                </c:pt>
                <c:pt idx="1591">
                  <c:v>0.85217572954481402</c:v>
                </c:pt>
                <c:pt idx="1592">
                  <c:v>0.85322750489638299</c:v>
                </c:pt>
                <c:pt idx="1593">
                  <c:v>0.85431918162779996</c:v>
                </c:pt>
                <c:pt idx="1594">
                  <c:v>0.85545444923334801</c:v>
                </c:pt>
                <c:pt idx="1595">
                  <c:v>0.85663464031534597</c:v>
                </c:pt>
                <c:pt idx="1596">
                  <c:v>0.85779702674606395</c:v>
                </c:pt>
                <c:pt idx="1597">
                  <c:v>0.85902021536443995</c:v>
                </c:pt>
                <c:pt idx="1598">
                  <c:v>0.86019857804625</c:v>
                </c:pt>
                <c:pt idx="1599">
                  <c:v>0.86137505405570802</c:v>
                </c:pt>
                <c:pt idx="1600">
                  <c:v>0.86250165218166397</c:v>
                </c:pt>
                <c:pt idx="1601">
                  <c:v>0.86357057785278901</c:v>
                </c:pt>
                <c:pt idx="1602">
                  <c:v>0.86467971210366901</c:v>
                </c:pt>
                <c:pt idx="1603">
                  <c:v>0.86576731007790497</c:v>
                </c:pt>
                <c:pt idx="1604">
                  <c:v>0.86682879038774097</c:v>
                </c:pt>
                <c:pt idx="1605">
                  <c:v>0.86791976777281798</c:v>
                </c:pt>
                <c:pt idx="1606">
                  <c:v>0.86903433673022401</c:v>
                </c:pt>
                <c:pt idx="1607">
                  <c:v>0.87015298991621703</c:v>
                </c:pt>
                <c:pt idx="1608">
                  <c:v>0.87128129733072501</c:v>
                </c:pt>
                <c:pt idx="1609">
                  <c:v>0.87240463814505598</c:v>
                </c:pt>
                <c:pt idx="1610">
                  <c:v>0.87356122404313696</c:v>
                </c:pt>
                <c:pt idx="1611">
                  <c:v>0.87467234948711403</c:v>
                </c:pt>
                <c:pt idx="1612">
                  <c:v>0.87576411188144998</c:v>
                </c:pt>
                <c:pt idx="1613">
                  <c:v>0.87684225010521899</c:v>
                </c:pt>
                <c:pt idx="1614">
                  <c:v>0.87787982775190299</c:v>
                </c:pt>
                <c:pt idx="1615">
                  <c:v>0.87894244575598901</c:v>
                </c:pt>
                <c:pt idx="1616">
                  <c:v>0.88002917849200901</c:v>
                </c:pt>
                <c:pt idx="1617">
                  <c:v>0.88104450297614401</c:v>
                </c:pt>
                <c:pt idx="1618">
                  <c:v>0.88209194138264801</c:v>
                </c:pt>
                <c:pt idx="1619">
                  <c:v>0.88316236033517104</c:v>
                </c:pt>
                <c:pt idx="1620">
                  <c:v>0.884197501968503</c:v>
                </c:pt>
                <c:pt idx="1621">
                  <c:v>0.88521530821622696</c:v>
                </c:pt>
                <c:pt idx="1622">
                  <c:v>0.88623807163025203</c:v>
                </c:pt>
                <c:pt idx="1623">
                  <c:v>0.88725087268855696</c:v>
                </c:pt>
                <c:pt idx="1624">
                  <c:v>0.88825066609624503</c:v>
                </c:pt>
                <c:pt idx="1625">
                  <c:v>0.88922002683059298</c:v>
                </c:pt>
                <c:pt idx="1626">
                  <c:v>0.89022770882308699</c:v>
                </c:pt>
                <c:pt idx="1627">
                  <c:v>0.89126491708066702</c:v>
                </c:pt>
                <c:pt idx="1628">
                  <c:v>0.89225906952519995</c:v>
                </c:pt>
                <c:pt idx="1629">
                  <c:v>0.89327306972828602</c:v>
                </c:pt>
                <c:pt idx="1630">
                  <c:v>0.89429760404724601</c:v>
                </c:pt>
                <c:pt idx="1631">
                  <c:v>0.89528810308036799</c:v>
                </c:pt>
                <c:pt idx="1632">
                  <c:v>0.89624096848669299</c:v>
                </c:pt>
                <c:pt idx="1633">
                  <c:v>0.897203452589864</c:v>
                </c:pt>
                <c:pt idx="1634">
                  <c:v>0.89818688965194304</c:v>
                </c:pt>
                <c:pt idx="1635">
                  <c:v>0.89910890874194005</c:v>
                </c:pt>
                <c:pt idx="1636">
                  <c:v>0.89997210133832095</c:v>
                </c:pt>
                <c:pt idx="1637">
                  <c:v>0.90084447846326499</c:v>
                </c:pt>
                <c:pt idx="1638">
                  <c:v>0.90169515480207096</c:v>
                </c:pt>
                <c:pt idx="1639">
                  <c:v>0.90254711044221403</c:v>
                </c:pt>
                <c:pt idx="1640">
                  <c:v>0.90333433909813998</c:v>
                </c:pt>
                <c:pt idx="1641">
                  <c:v>0.90418416023452697</c:v>
                </c:pt>
                <c:pt idx="1642">
                  <c:v>0.90502290145929798</c:v>
                </c:pt>
                <c:pt idx="1643">
                  <c:v>0.905810946898151</c:v>
                </c:pt>
                <c:pt idx="1644">
                  <c:v>0.906603040500646</c:v>
                </c:pt>
                <c:pt idx="1645">
                  <c:v>0.90740875489033201</c:v>
                </c:pt>
                <c:pt idx="1646">
                  <c:v>0.90818471125247202</c:v>
                </c:pt>
                <c:pt idx="1647">
                  <c:v>0.90890827635177696</c:v>
                </c:pt>
                <c:pt idx="1648">
                  <c:v>0.90967059751122104</c:v>
                </c:pt>
                <c:pt idx="1649">
                  <c:v>0.91045923497975101</c:v>
                </c:pt>
                <c:pt idx="1650">
                  <c:v>0.91122443975377398</c:v>
                </c:pt>
                <c:pt idx="1651">
                  <c:v>0.91201117305545698</c:v>
                </c:pt>
                <c:pt idx="1652">
                  <c:v>0.91273765098661297</c:v>
                </c:pt>
                <c:pt idx="1653">
                  <c:v>0.913467891173671</c:v>
                </c:pt>
                <c:pt idx="1654">
                  <c:v>0.91420028802359798</c:v>
                </c:pt>
                <c:pt idx="1655">
                  <c:v>0.91489868048443002</c:v>
                </c:pt>
                <c:pt idx="1656">
                  <c:v>0.91556347692219398</c:v>
                </c:pt>
                <c:pt idx="1657">
                  <c:v>0.916180739166092</c:v>
                </c:pt>
                <c:pt idx="1658">
                  <c:v>0.91669635309863595</c:v>
                </c:pt>
                <c:pt idx="1659">
                  <c:v>0.91731255958876601</c:v>
                </c:pt>
                <c:pt idx="1660">
                  <c:v>0.91796494041218502</c:v>
                </c:pt>
                <c:pt idx="1661">
                  <c:v>0.91857380978777803</c:v>
                </c:pt>
                <c:pt idx="1662">
                  <c:v>0.91920209731251201</c:v>
                </c:pt>
                <c:pt idx="1663">
                  <c:v>0.91983502648691895</c:v>
                </c:pt>
                <c:pt idx="1664">
                  <c:v>0.92045802855193504</c:v>
                </c:pt>
                <c:pt idx="1665">
                  <c:v>0.92101113540366597</c:v>
                </c:pt>
                <c:pt idx="1666">
                  <c:v>0.92161360050769103</c:v>
                </c:pt>
                <c:pt idx="1667">
                  <c:v>0.922211389326556</c:v>
                </c:pt>
                <c:pt idx="1668">
                  <c:v>0.92274105386897198</c:v>
                </c:pt>
                <c:pt idx="1669">
                  <c:v>0.92329231964634995</c:v>
                </c:pt>
                <c:pt idx="1670">
                  <c:v>0.92388713018122304</c:v>
                </c:pt>
                <c:pt idx="1671">
                  <c:v>0.92449795800008505</c:v>
                </c:pt>
                <c:pt idx="1672">
                  <c:v>0.925079698760922</c:v>
                </c:pt>
                <c:pt idx="1673">
                  <c:v>0.92564872852949498</c:v>
                </c:pt>
                <c:pt idx="1674">
                  <c:v>0.92623622868396205</c:v>
                </c:pt>
                <c:pt idx="1675">
                  <c:v>0.92682132376850601</c:v>
                </c:pt>
                <c:pt idx="1676">
                  <c:v>0.92738772953891702</c:v>
                </c:pt>
                <c:pt idx="1677">
                  <c:v>0.92793693396169796</c:v>
                </c:pt>
                <c:pt idx="1678">
                  <c:v>0.92852995950459505</c:v>
                </c:pt>
                <c:pt idx="1679">
                  <c:v>0.92912902147200405</c:v>
                </c:pt>
                <c:pt idx="1680">
                  <c:v>0.929757220295794</c:v>
                </c:pt>
                <c:pt idx="1681">
                  <c:v>0.93037150210542496</c:v>
                </c:pt>
                <c:pt idx="1682">
                  <c:v>0.93093738825623995</c:v>
                </c:pt>
                <c:pt idx="1683">
                  <c:v>0.93151164192007896</c:v>
                </c:pt>
                <c:pt idx="1684">
                  <c:v>0.93206392168994301</c:v>
                </c:pt>
                <c:pt idx="1685">
                  <c:v>0.93261238725238205</c:v>
                </c:pt>
                <c:pt idx="1686">
                  <c:v>0.93320747587292696</c:v>
                </c:pt>
                <c:pt idx="1687">
                  <c:v>0.93369851873246401</c:v>
                </c:pt>
                <c:pt idx="1688">
                  <c:v>0.93406754628294397</c:v>
                </c:pt>
                <c:pt idx="1689">
                  <c:v>0.93453253159652006</c:v>
                </c:pt>
                <c:pt idx="1690">
                  <c:v>0.93498483454201398</c:v>
                </c:pt>
                <c:pt idx="1691">
                  <c:v>0.935472372582142</c:v>
                </c:pt>
                <c:pt idx="1692">
                  <c:v>0.93600182695400203</c:v>
                </c:pt>
                <c:pt idx="1693">
                  <c:v>0.93655088672127795</c:v>
                </c:pt>
                <c:pt idx="1694">
                  <c:v>0.93711493983577299</c:v>
                </c:pt>
                <c:pt idx="1695">
                  <c:v>0.93764394478284896</c:v>
                </c:pt>
                <c:pt idx="1696">
                  <c:v>0.93812330789070897</c:v>
                </c:pt>
                <c:pt idx="1697">
                  <c:v>0.93863632538414599</c:v>
                </c:pt>
                <c:pt idx="1698">
                  <c:v>0.93919989215342703</c:v>
                </c:pt>
                <c:pt idx="1699">
                  <c:v>0.93967987423792998</c:v>
                </c:pt>
                <c:pt idx="1700">
                  <c:v>0.94022703709696198</c:v>
                </c:pt>
                <c:pt idx="1701">
                  <c:v>0.94089341941431104</c:v>
                </c:pt>
                <c:pt idx="1702">
                  <c:v>0.94145811655968203</c:v>
                </c:pt>
                <c:pt idx="1703">
                  <c:v>0.94202444303928001</c:v>
                </c:pt>
                <c:pt idx="1704">
                  <c:v>0.94253065419856497</c:v>
                </c:pt>
                <c:pt idx="1705">
                  <c:v>0.942945155540312</c:v>
                </c:pt>
                <c:pt idx="1706">
                  <c:v>0.94340862807438797</c:v>
                </c:pt>
                <c:pt idx="1707">
                  <c:v>0.94381549480139004</c:v>
                </c:pt>
                <c:pt idx="1708">
                  <c:v>0.94430687634461996</c:v>
                </c:pt>
                <c:pt idx="1709">
                  <c:v>0.94486279910211701</c:v>
                </c:pt>
                <c:pt idx="1710">
                  <c:v>0.945414623113222</c:v>
                </c:pt>
                <c:pt idx="1711">
                  <c:v>0.94600091137550102</c:v>
                </c:pt>
                <c:pt idx="1712">
                  <c:v>0.94653141852469702</c:v>
                </c:pt>
                <c:pt idx="1713">
                  <c:v>0.94706050713488699</c:v>
                </c:pt>
                <c:pt idx="1714">
                  <c:v>0.94762731971846903</c:v>
                </c:pt>
                <c:pt idx="1715">
                  <c:v>0.94816199530198297</c:v>
                </c:pt>
                <c:pt idx="1716">
                  <c:v>0.94875933514683497</c:v>
                </c:pt>
                <c:pt idx="1717">
                  <c:v>0.94937697441614399</c:v>
                </c:pt>
                <c:pt idx="1718">
                  <c:v>0.95002110613465396</c:v>
                </c:pt>
                <c:pt idx="1719">
                  <c:v>0.95063570517503904</c:v>
                </c:pt>
                <c:pt idx="1720">
                  <c:v>0.95124466628479598</c:v>
                </c:pt>
                <c:pt idx="1721">
                  <c:v>0.95183891462704395</c:v>
                </c:pt>
                <c:pt idx="1722">
                  <c:v>0.95242195759155701</c:v>
                </c:pt>
                <c:pt idx="1723">
                  <c:v>0.95300902985813896</c:v>
                </c:pt>
                <c:pt idx="1724">
                  <c:v>0.95357107040754296</c:v>
                </c:pt>
                <c:pt idx="1725">
                  <c:v>0.95413086768872202</c:v>
                </c:pt>
                <c:pt idx="1726">
                  <c:v>0.95462252180207097</c:v>
                </c:pt>
                <c:pt idx="1727">
                  <c:v>0.95503552931498603</c:v>
                </c:pt>
                <c:pt idx="1728">
                  <c:v>0.955416704002373</c:v>
                </c:pt>
                <c:pt idx="1729">
                  <c:v>0.955777346092052</c:v>
                </c:pt>
                <c:pt idx="1730">
                  <c:v>0.95613615257793805</c:v>
                </c:pt>
                <c:pt idx="1731">
                  <c:v>0.956418035361292</c:v>
                </c:pt>
                <c:pt idx="1732">
                  <c:v>0.95665402249585496</c:v>
                </c:pt>
                <c:pt idx="1733">
                  <c:v>0.95682097032965796</c:v>
                </c:pt>
                <c:pt idx="1734">
                  <c:v>0.95687373835909895</c:v>
                </c:pt>
                <c:pt idx="1735">
                  <c:v>0.95678348728223805</c:v>
                </c:pt>
                <c:pt idx="1736">
                  <c:v>0.95674761351322402</c:v>
                </c:pt>
                <c:pt idx="1737">
                  <c:v>0.95671595456267799</c:v>
                </c:pt>
                <c:pt idx="1738">
                  <c:v>0.95657924215566204</c:v>
                </c:pt>
                <c:pt idx="1739">
                  <c:v>0.95644908530613304</c:v>
                </c:pt>
                <c:pt idx="1740">
                  <c:v>0.95619156309786302</c:v>
                </c:pt>
                <c:pt idx="1741">
                  <c:v>0.95577749286560998</c:v>
                </c:pt>
                <c:pt idx="1742">
                  <c:v>0.95522011708561205</c:v>
                </c:pt>
                <c:pt idx="1743">
                  <c:v>0.95458223709670897</c:v>
                </c:pt>
                <c:pt idx="1744">
                  <c:v>0.95391448690297598</c:v>
                </c:pt>
                <c:pt idx="1745">
                  <c:v>0.95317188063347402</c:v>
                </c:pt>
                <c:pt idx="1746">
                  <c:v>0.95241408717779097</c:v>
                </c:pt>
                <c:pt idx="1747">
                  <c:v>0.95155028393549301</c:v>
                </c:pt>
                <c:pt idx="1748">
                  <c:v>0.95058841805370198</c:v>
                </c:pt>
                <c:pt idx="1749">
                  <c:v>0.94965872818256503</c:v>
                </c:pt>
                <c:pt idx="1750">
                  <c:v>0.94865456446600005</c:v>
                </c:pt>
                <c:pt idx="1751">
                  <c:v>0.94765074848084696</c:v>
                </c:pt>
                <c:pt idx="1752">
                  <c:v>0.94667478368930502</c:v>
                </c:pt>
                <c:pt idx="1753">
                  <c:v>0.94565454243227298</c:v>
                </c:pt>
                <c:pt idx="1754">
                  <c:v>0.94453562981230299</c:v>
                </c:pt>
                <c:pt idx="1755">
                  <c:v>0.94344686375785503</c:v>
                </c:pt>
                <c:pt idx="1756">
                  <c:v>0.94239959162783504</c:v>
                </c:pt>
                <c:pt idx="1757">
                  <c:v>0.941310968151718</c:v>
                </c:pt>
                <c:pt idx="1758">
                  <c:v>0.94019167292911798</c:v>
                </c:pt>
                <c:pt idx="1759">
                  <c:v>0.93908002853023698</c:v>
                </c:pt>
                <c:pt idx="1760">
                  <c:v>0.93795650175173395</c:v>
                </c:pt>
                <c:pt idx="1761">
                  <c:v>0.93677005172684003</c:v>
                </c:pt>
                <c:pt idx="1762">
                  <c:v>0.93563919132038398</c:v>
                </c:pt>
                <c:pt idx="1763">
                  <c:v>0.93462886437810599</c:v>
                </c:pt>
                <c:pt idx="1764">
                  <c:v>0.93355861006338903</c:v>
                </c:pt>
                <c:pt idx="1765">
                  <c:v>0.93257096158475705</c:v>
                </c:pt>
                <c:pt idx="1766">
                  <c:v>0.93149639836578702</c:v>
                </c:pt>
                <c:pt idx="1767">
                  <c:v>0.93037067895227399</c:v>
                </c:pt>
                <c:pt idx="1768">
                  <c:v>0.92929320198895604</c:v>
                </c:pt>
                <c:pt idx="1769">
                  <c:v>0.92823258004138998</c:v>
                </c:pt>
                <c:pt idx="1770">
                  <c:v>0.92718443960388897</c:v>
                </c:pt>
                <c:pt idx="1771">
                  <c:v>0.92625747523414004</c:v>
                </c:pt>
                <c:pt idx="1772">
                  <c:v>0.92529106345160295</c:v>
                </c:pt>
                <c:pt idx="1773">
                  <c:v>0.92430597303383599</c:v>
                </c:pt>
                <c:pt idx="1774">
                  <c:v>0.92331183265587902</c:v>
                </c:pt>
                <c:pt idx="1775">
                  <c:v>0.92238003918423395</c:v>
                </c:pt>
                <c:pt idx="1776">
                  <c:v>0.92131056377161402</c:v>
                </c:pt>
                <c:pt idx="1777">
                  <c:v>0.92022041630269402</c:v>
                </c:pt>
                <c:pt idx="1778">
                  <c:v>0.91914366200046305</c:v>
                </c:pt>
                <c:pt idx="1779">
                  <c:v>0.91790942294533395</c:v>
                </c:pt>
                <c:pt idx="1780">
                  <c:v>0.91669913571204398</c:v>
                </c:pt>
                <c:pt idx="1781">
                  <c:v>0.91546864533816896</c:v>
                </c:pt>
                <c:pt idx="1782">
                  <c:v>0.91420277857714205</c:v>
                </c:pt>
                <c:pt idx="1783">
                  <c:v>0.91300314982338104</c:v>
                </c:pt>
                <c:pt idx="1784">
                  <c:v>0.91172146727085401</c:v>
                </c:pt>
                <c:pt idx="1785">
                  <c:v>0.91039453151083505</c:v>
                </c:pt>
                <c:pt idx="1786">
                  <c:v>0.90906091130330202</c:v>
                </c:pt>
                <c:pt idx="1787">
                  <c:v>0.90775470201535802</c:v>
                </c:pt>
                <c:pt idx="1788">
                  <c:v>0.90646497796862102</c:v>
                </c:pt>
                <c:pt idx="1789">
                  <c:v>0.90518079249707695</c:v>
                </c:pt>
                <c:pt idx="1790">
                  <c:v>0.90390043246725504</c:v>
                </c:pt>
                <c:pt idx="1791">
                  <c:v>0.90253706188699401</c:v>
                </c:pt>
                <c:pt idx="1792">
                  <c:v>0.90113424730972402</c:v>
                </c:pt>
                <c:pt idx="1793">
                  <c:v>0.89986028605428403</c:v>
                </c:pt>
                <c:pt idx="1794">
                  <c:v>0.89864687402531696</c:v>
                </c:pt>
                <c:pt idx="1795">
                  <c:v>0.89740098912910304</c:v>
                </c:pt>
                <c:pt idx="1796">
                  <c:v>0.89622543455850101</c:v>
                </c:pt>
                <c:pt idx="1797">
                  <c:v>0.89503898255284497</c:v>
                </c:pt>
                <c:pt idx="1798">
                  <c:v>0.89371043374111003</c:v>
                </c:pt>
                <c:pt idx="1799">
                  <c:v>0.89240712047378401</c:v>
                </c:pt>
                <c:pt idx="1800">
                  <c:v>0.89113938474825505</c:v>
                </c:pt>
                <c:pt idx="1801">
                  <c:v>0.88982802882776602</c:v>
                </c:pt>
                <c:pt idx="1802">
                  <c:v>0.88852004096326398</c:v>
                </c:pt>
                <c:pt idx="1803">
                  <c:v>0.88720562647705803</c:v>
                </c:pt>
                <c:pt idx="1804">
                  <c:v>0.88598786661827</c:v>
                </c:pt>
                <c:pt idx="1805">
                  <c:v>0.88483560135648498</c:v>
                </c:pt>
                <c:pt idx="1806">
                  <c:v>0.88422298997447202</c:v>
                </c:pt>
                <c:pt idx="1807">
                  <c:v>0.88372485780862797</c:v>
                </c:pt>
                <c:pt idx="1808">
                  <c:v>0.88371502768303101</c:v>
                </c:pt>
                <c:pt idx="1809">
                  <c:v>0.88407685760521804</c:v>
                </c:pt>
                <c:pt idx="1810">
                  <c:v>0.88468016329649402</c:v>
                </c:pt>
                <c:pt idx="1811">
                  <c:v>0.88562947964097205</c:v>
                </c:pt>
                <c:pt idx="1812">
                  <c:v>0.88699846265850202</c:v>
                </c:pt>
                <c:pt idx="1813">
                  <c:v>0.88860808876806696</c:v>
                </c:pt>
                <c:pt idx="1814">
                  <c:v>0.89038557455461897</c:v>
                </c:pt>
                <c:pt idx="1815">
                  <c:v>0.89237007841735605</c:v>
                </c:pt>
                <c:pt idx="1816">
                  <c:v>0.89446773837636095</c:v>
                </c:pt>
                <c:pt idx="1817">
                  <c:v>0.89653260015962</c:v>
                </c:pt>
                <c:pt idx="1818">
                  <c:v>0.89854972858724802</c:v>
                </c:pt>
                <c:pt idx="1819">
                  <c:v>0.90047301237188304</c:v>
                </c:pt>
                <c:pt idx="1820">
                  <c:v>0.90227035331147798</c:v>
                </c:pt>
                <c:pt idx="1821">
                  <c:v>0.90374223646285201</c:v>
                </c:pt>
                <c:pt idx="1822">
                  <c:v>0.90508909625901501</c:v>
                </c:pt>
                <c:pt idx="1823">
                  <c:v>0.90627116289053999</c:v>
                </c:pt>
                <c:pt idx="1824">
                  <c:v>0.90718598581832999</c:v>
                </c:pt>
                <c:pt idx="1825">
                  <c:v>0.90811503672863003</c:v>
                </c:pt>
                <c:pt idx="1826">
                  <c:v>0.90899804301818998</c:v>
                </c:pt>
                <c:pt idx="1827">
                  <c:v>0.90983172259966505</c:v>
                </c:pt>
                <c:pt idx="1828">
                  <c:v>0.91055483819110905</c:v>
                </c:pt>
                <c:pt idx="1829">
                  <c:v>0.91131148663038297</c:v>
                </c:pt>
                <c:pt idx="1830">
                  <c:v>0.91203130723533199</c:v>
                </c:pt>
                <c:pt idx="1831">
                  <c:v>0.91270530771745595</c:v>
                </c:pt>
                <c:pt idx="1832">
                  <c:v>0.91341343463560398</c:v>
                </c:pt>
                <c:pt idx="1833">
                  <c:v>0.91404880342051198</c:v>
                </c:pt>
                <c:pt idx="1834">
                  <c:v>0.91453469697235601</c:v>
                </c:pt>
                <c:pt idx="1835">
                  <c:v>0.91497095231372005</c:v>
                </c:pt>
                <c:pt idx="1836">
                  <c:v>0.91534151113486795</c:v>
                </c:pt>
                <c:pt idx="1837">
                  <c:v>0.91561756151027396</c:v>
                </c:pt>
                <c:pt idx="1838">
                  <c:v>0.91590489004392595</c:v>
                </c:pt>
                <c:pt idx="1839">
                  <c:v>0.91624882897884496</c:v>
                </c:pt>
                <c:pt idx="1840">
                  <c:v>0.91658922714921898</c:v>
                </c:pt>
                <c:pt idx="1841">
                  <c:v>0.91696363592102403</c:v>
                </c:pt>
                <c:pt idx="1842">
                  <c:v>0.91732072611188997</c:v>
                </c:pt>
                <c:pt idx="1843">
                  <c:v>0.91759319016875995</c:v>
                </c:pt>
                <c:pt idx="1844">
                  <c:v>0.91789688077463705</c:v>
                </c:pt>
                <c:pt idx="1845">
                  <c:v>0.91824681064014502</c:v>
                </c:pt>
                <c:pt idx="1846">
                  <c:v>0.91866596420195501</c:v>
                </c:pt>
                <c:pt idx="1847">
                  <c:v>0.91901807421081105</c:v>
                </c:pt>
                <c:pt idx="1848">
                  <c:v>0.91934955338186097</c:v>
                </c:pt>
                <c:pt idx="1849">
                  <c:v>0.91975797967253903</c:v>
                </c:pt>
                <c:pt idx="1850">
                  <c:v>0.92012352202874104</c:v>
                </c:pt>
                <c:pt idx="1851">
                  <c:v>0.92065021896755295</c:v>
                </c:pt>
                <c:pt idx="1852">
                  <c:v>0.92130325614923203</c:v>
                </c:pt>
                <c:pt idx="1853">
                  <c:v>0.92189856768739498</c:v>
                </c:pt>
                <c:pt idx="1854">
                  <c:v>0.92242834265315998</c:v>
                </c:pt>
                <c:pt idx="1855">
                  <c:v>0.92291462894794696</c:v>
                </c:pt>
                <c:pt idx="1856">
                  <c:v>0.92337451054370301</c:v>
                </c:pt>
                <c:pt idx="1857">
                  <c:v>0.92382530536630403</c:v>
                </c:pt>
                <c:pt idx="1858">
                  <c:v>0.92435363375164403</c:v>
                </c:pt>
                <c:pt idx="1859">
                  <c:v>0.92491653315120004</c:v>
                </c:pt>
                <c:pt idx="1860">
                  <c:v>0.92548139816490105</c:v>
                </c:pt>
                <c:pt idx="1861">
                  <c:v>0.92605961695207495</c:v>
                </c:pt>
                <c:pt idx="1862">
                  <c:v>0.92661017273005797</c:v>
                </c:pt>
                <c:pt idx="1863">
                  <c:v>0.92716488304349098</c:v>
                </c:pt>
                <c:pt idx="1864">
                  <c:v>0.92770437980877096</c:v>
                </c:pt>
                <c:pt idx="1865">
                  <c:v>0.92831601630537297</c:v>
                </c:pt>
                <c:pt idx="1866">
                  <c:v>0.92885444576220499</c:v>
                </c:pt>
                <c:pt idx="1867">
                  <c:v>0.92925365570839602</c:v>
                </c:pt>
                <c:pt idx="1868">
                  <c:v>0.92962649051227897</c:v>
                </c:pt>
                <c:pt idx="1869">
                  <c:v>0.92991097602735096</c:v>
                </c:pt>
                <c:pt idx="1870">
                  <c:v>0.93002777800703895</c:v>
                </c:pt>
                <c:pt idx="1871">
                  <c:v>0.93022254633886603</c:v>
                </c:pt>
                <c:pt idx="1872">
                  <c:v>0.93046943675162497</c:v>
                </c:pt>
                <c:pt idx="1873">
                  <c:v>0.93068917883839597</c:v>
                </c:pt>
                <c:pt idx="1874">
                  <c:v>0.93088067461703405</c:v>
                </c:pt>
                <c:pt idx="1875">
                  <c:v>0.93101336715262795</c:v>
                </c:pt>
                <c:pt idx="1876">
                  <c:v>0.93115887785652396</c:v>
                </c:pt>
                <c:pt idx="1877">
                  <c:v>0.93126741233606203</c:v>
                </c:pt>
                <c:pt idx="1878">
                  <c:v>0.931410517536717</c:v>
                </c:pt>
                <c:pt idx="1879">
                  <c:v>0.93160895321038295</c:v>
                </c:pt>
                <c:pt idx="1880">
                  <c:v>0.93173116920832699</c:v>
                </c:pt>
                <c:pt idx="1881">
                  <c:v>0.93175870753798795</c:v>
                </c:pt>
                <c:pt idx="1882">
                  <c:v>0.93184875001885703</c:v>
                </c:pt>
                <c:pt idx="1883">
                  <c:v>0.93199055637299499</c:v>
                </c:pt>
                <c:pt idx="1884">
                  <c:v>0.93204274593339798</c:v>
                </c:pt>
                <c:pt idx="1885">
                  <c:v>0.93216149270159199</c:v>
                </c:pt>
                <c:pt idx="1886">
                  <c:v>0.93220521334716899</c:v>
                </c:pt>
                <c:pt idx="1887">
                  <c:v>0.93201873269237301</c:v>
                </c:pt>
                <c:pt idx="1888">
                  <c:v>0.93187316136456699</c:v>
                </c:pt>
                <c:pt idx="1889">
                  <c:v>0.93177612390304598</c:v>
                </c:pt>
                <c:pt idx="1890">
                  <c:v>0.93169312351157396</c:v>
                </c:pt>
                <c:pt idx="1891">
                  <c:v>0.93185312366957895</c:v>
                </c:pt>
                <c:pt idx="1892">
                  <c:v>0.93202242846929195</c:v>
                </c:pt>
                <c:pt idx="1893">
                  <c:v>0.93210230827900298</c:v>
                </c:pt>
                <c:pt idx="1894">
                  <c:v>0.93224789121182505</c:v>
                </c:pt>
                <c:pt idx="1895">
                  <c:v>0.93242314843098495</c:v>
                </c:pt>
                <c:pt idx="1896">
                  <c:v>0.93255692695111803</c:v>
                </c:pt>
                <c:pt idx="1897">
                  <c:v>0.93276733493663</c:v>
                </c:pt>
                <c:pt idx="1898">
                  <c:v>0.93286407845264396</c:v>
                </c:pt>
                <c:pt idx="1899">
                  <c:v>0.93283680722493101</c:v>
                </c:pt>
                <c:pt idx="1900">
                  <c:v>0.93287101795052196</c:v>
                </c:pt>
                <c:pt idx="1901">
                  <c:v>0.93283708802426402</c:v>
                </c:pt>
                <c:pt idx="1902">
                  <c:v>0.93281002446092198</c:v>
                </c:pt>
                <c:pt idx="1903">
                  <c:v>0.93290676276568596</c:v>
                </c:pt>
                <c:pt idx="1904">
                  <c:v>0.93287377012734096</c:v>
                </c:pt>
                <c:pt idx="1905">
                  <c:v>0.93289430034482501</c:v>
                </c:pt>
                <c:pt idx="1906">
                  <c:v>0.93285758693741005</c:v>
                </c:pt>
                <c:pt idx="1907">
                  <c:v>0.93275872149338301</c:v>
                </c:pt>
                <c:pt idx="1908">
                  <c:v>0.93252141683887901</c:v>
                </c:pt>
                <c:pt idx="1909">
                  <c:v>0.932177749051465</c:v>
                </c:pt>
                <c:pt idx="1910">
                  <c:v>0.931853073602393</c:v>
                </c:pt>
                <c:pt idx="1911">
                  <c:v>0.93147927608141201</c:v>
                </c:pt>
                <c:pt idx="1912">
                  <c:v>0.93117234808386096</c:v>
                </c:pt>
                <c:pt idx="1913">
                  <c:v>0.93099803429066297</c:v>
                </c:pt>
                <c:pt idx="1914">
                  <c:v>0.93085216682408001</c:v>
                </c:pt>
                <c:pt idx="1915">
                  <c:v>0.93066011502838997</c:v>
                </c:pt>
                <c:pt idx="1916">
                  <c:v>0.93055556020568597</c:v>
                </c:pt>
                <c:pt idx="1917">
                  <c:v>0.93039294979902099</c:v>
                </c:pt>
                <c:pt idx="1918">
                  <c:v>0.93011445067612097</c:v>
                </c:pt>
                <c:pt idx="1919">
                  <c:v>0.93003042901433997</c:v>
                </c:pt>
                <c:pt idx="1920">
                  <c:v>0.92990739130987199</c:v>
                </c:pt>
                <c:pt idx="1921">
                  <c:v>0.92955541496459604</c:v>
                </c:pt>
                <c:pt idx="1922">
                  <c:v>0.92935631036294897</c:v>
                </c:pt>
                <c:pt idx="1923">
                  <c:v>0.92929120157268297</c:v>
                </c:pt>
                <c:pt idx="1924">
                  <c:v>0.92913458061833398</c:v>
                </c:pt>
                <c:pt idx="1925">
                  <c:v>0.92914646345295204</c:v>
                </c:pt>
                <c:pt idx="1926">
                  <c:v>0.92936636457251198</c:v>
                </c:pt>
                <c:pt idx="1927">
                  <c:v>0.92938359432429096</c:v>
                </c:pt>
                <c:pt idx="1928">
                  <c:v>0.92923331273122201</c:v>
                </c:pt>
                <c:pt idx="1929">
                  <c:v>0.92931078811176704</c:v>
                </c:pt>
                <c:pt idx="1930">
                  <c:v>0.92945007538239699</c:v>
                </c:pt>
                <c:pt idx="1931">
                  <c:v>0.92959599977832796</c:v>
                </c:pt>
                <c:pt idx="1932">
                  <c:v>0.92988373136038904</c:v>
                </c:pt>
                <c:pt idx="1933">
                  <c:v>0.93004126965254996</c:v>
                </c:pt>
                <c:pt idx="1934">
                  <c:v>0.93015419922045905</c:v>
                </c:pt>
                <c:pt idx="1935">
                  <c:v>0.93014954800473304</c:v>
                </c:pt>
                <c:pt idx="1936">
                  <c:v>0.93003288238181803</c:v>
                </c:pt>
                <c:pt idx="1937">
                  <c:v>0.93004623261214903</c:v>
                </c:pt>
                <c:pt idx="1938">
                  <c:v>0.93007141053289599</c:v>
                </c:pt>
                <c:pt idx="1939">
                  <c:v>0.93004650680857803</c:v>
                </c:pt>
                <c:pt idx="1940">
                  <c:v>0.93008990112211598</c:v>
                </c:pt>
                <c:pt idx="1941">
                  <c:v>0.93000666023638201</c:v>
                </c:pt>
                <c:pt idx="1942">
                  <c:v>0.92971439841758596</c:v>
                </c:pt>
                <c:pt idx="1943">
                  <c:v>0.92953370399654101</c:v>
                </c:pt>
                <c:pt idx="1944">
                  <c:v>0.92945322710955902</c:v>
                </c:pt>
                <c:pt idx="1945">
                  <c:v>0.92931036105037101</c:v>
                </c:pt>
                <c:pt idx="1946">
                  <c:v>0.92923685869311801</c:v>
                </c:pt>
                <c:pt idx="1947">
                  <c:v>0.92898620048530101</c:v>
                </c:pt>
                <c:pt idx="1948">
                  <c:v>0.928614408708756</c:v>
                </c:pt>
                <c:pt idx="1949">
                  <c:v>0.928135345193005</c:v>
                </c:pt>
                <c:pt idx="1950">
                  <c:v>0.927792329828942</c:v>
                </c:pt>
                <c:pt idx="1951">
                  <c:v>0.92736860181383995</c:v>
                </c:pt>
                <c:pt idx="1952">
                  <c:v>0.92696746724923296</c:v>
                </c:pt>
                <c:pt idx="1953">
                  <c:v>0.92658871016353095</c:v>
                </c:pt>
                <c:pt idx="1954">
                  <c:v>0.92617496709372904</c:v>
                </c:pt>
                <c:pt idx="1955">
                  <c:v>0.92579086890228801</c:v>
                </c:pt>
                <c:pt idx="1956">
                  <c:v>0.92536877869502498</c:v>
                </c:pt>
                <c:pt idx="1957">
                  <c:v>0.92511961399803899</c:v>
                </c:pt>
                <c:pt idx="1958">
                  <c:v>0.92503359426217802</c:v>
                </c:pt>
                <c:pt idx="1959">
                  <c:v>0.92480106290799902</c:v>
                </c:pt>
                <c:pt idx="1960">
                  <c:v>0.92477812562684003</c:v>
                </c:pt>
                <c:pt idx="1961">
                  <c:v>0.924781306086782</c:v>
                </c:pt>
                <c:pt idx="1962">
                  <c:v>0.92439715664159805</c:v>
                </c:pt>
                <c:pt idx="1963">
                  <c:v>0.92411587670495698</c:v>
                </c:pt>
                <c:pt idx="1964">
                  <c:v>0.92398748078390402</c:v>
                </c:pt>
                <c:pt idx="1965">
                  <c:v>0.923958762765549</c:v>
                </c:pt>
                <c:pt idx="1966">
                  <c:v>0.92421425080669894</c:v>
                </c:pt>
                <c:pt idx="1967">
                  <c:v>0.924233263716012</c:v>
                </c:pt>
                <c:pt idx="1968">
                  <c:v>0.92398676712849404</c:v>
                </c:pt>
                <c:pt idx="1969">
                  <c:v>0.92371450612664197</c:v>
                </c:pt>
                <c:pt idx="1970">
                  <c:v>0.92321354799119804</c:v>
                </c:pt>
                <c:pt idx="1971">
                  <c:v>0.92278253742881799</c:v>
                </c:pt>
                <c:pt idx="1972">
                  <c:v>0.92263901204138998</c:v>
                </c:pt>
                <c:pt idx="1973">
                  <c:v>0.92228269762547899</c:v>
                </c:pt>
                <c:pt idx="1974">
                  <c:v>0.92179929922669801</c:v>
                </c:pt>
                <c:pt idx="1975">
                  <c:v>0.92137339994858103</c:v>
                </c:pt>
                <c:pt idx="1976">
                  <c:v>0.92085968911444804</c:v>
                </c:pt>
                <c:pt idx="1977">
                  <c:v>0.92033224941554903</c:v>
                </c:pt>
                <c:pt idx="1978">
                  <c:v>0.91986195287624295</c:v>
                </c:pt>
                <c:pt idx="1979">
                  <c:v>0.91963546197790602</c:v>
                </c:pt>
                <c:pt idx="1980">
                  <c:v>0.91923871101489796</c:v>
                </c:pt>
                <c:pt idx="1981">
                  <c:v>0.91895830001327605</c:v>
                </c:pt>
                <c:pt idx="1982">
                  <c:v>0.91891846852425496</c:v>
                </c:pt>
                <c:pt idx="1983">
                  <c:v>0.91867573183323203</c:v>
                </c:pt>
                <c:pt idx="1984">
                  <c:v>0.91833409575788605</c:v>
                </c:pt>
                <c:pt idx="1985">
                  <c:v>0.91838727004337894</c:v>
                </c:pt>
                <c:pt idx="1986">
                  <c:v>0.91836261142032505</c:v>
                </c:pt>
                <c:pt idx="1987">
                  <c:v>0.918148728309504</c:v>
                </c:pt>
                <c:pt idx="1988">
                  <c:v>0.91816350259641999</c:v>
                </c:pt>
                <c:pt idx="1989">
                  <c:v>0.91823350289984496</c:v>
                </c:pt>
                <c:pt idx="1990">
                  <c:v>0.91834317767624096</c:v>
                </c:pt>
                <c:pt idx="1991">
                  <c:v>0.91841238552135795</c:v>
                </c:pt>
                <c:pt idx="1992">
                  <c:v>0.91842186333057296</c:v>
                </c:pt>
                <c:pt idx="1993">
                  <c:v>0.91832847988008004</c:v>
                </c:pt>
                <c:pt idx="1994">
                  <c:v>0.91809418187871095</c:v>
                </c:pt>
                <c:pt idx="1995">
                  <c:v>0.91808971659483796</c:v>
                </c:pt>
                <c:pt idx="1996">
                  <c:v>0.91810927150389998</c:v>
                </c:pt>
                <c:pt idx="1997">
                  <c:v>0.91794631058698195</c:v>
                </c:pt>
                <c:pt idx="1998">
                  <c:v>0.91783162309825095</c:v>
                </c:pt>
                <c:pt idx="1999">
                  <c:v>0.91780133627229799</c:v>
                </c:pt>
                <c:pt idx="2000">
                  <c:v>0.91763808562418903</c:v>
                </c:pt>
                <c:pt idx="2001">
                  <c:v>0.91742972867741701</c:v>
                </c:pt>
                <c:pt idx="2002">
                  <c:v>0.91718418590350703</c:v>
                </c:pt>
                <c:pt idx="2003">
                  <c:v>0.91669642589407896</c:v>
                </c:pt>
                <c:pt idx="2004">
                  <c:v>0.91630444152479895</c:v>
                </c:pt>
                <c:pt idx="2005">
                  <c:v>0.91598709257257205</c:v>
                </c:pt>
                <c:pt idx="2006">
                  <c:v>0.91547218351621795</c:v>
                </c:pt>
                <c:pt idx="2007">
                  <c:v>0.91501738096783602</c:v>
                </c:pt>
                <c:pt idx="2008">
                  <c:v>0.91433990827412404</c:v>
                </c:pt>
                <c:pt idx="2009">
                  <c:v>0.913444050274414</c:v>
                </c:pt>
                <c:pt idx="2010">
                  <c:v>0.91309552371675295</c:v>
                </c:pt>
                <c:pt idx="2011">
                  <c:v>0.912646993411251</c:v>
                </c:pt>
                <c:pt idx="2012">
                  <c:v>0.91227807487073298</c:v>
                </c:pt>
                <c:pt idx="2013">
                  <c:v>0.91239525055641302</c:v>
                </c:pt>
                <c:pt idx="2014">
                  <c:v>0.91197042089823099</c:v>
                </c:pt>
                <c:pt idx="2015">
                  <c:v>0.91134957978253495</c:v>
                </c:pt>
                <c:pt idx="2016">
                  <c:v>0.91080402018126905</c:v>
                </c:pt>
                <c:pt idx="2017">
                  <c:v>0.90999374486279205</c:v>
                </c:pt>
                <c:pt idx="2018">
                  <c:v>0.909351205508792</c:v>
                </c:pt>
                <c:pt idx="2019">
                  <c:v>0.90878187790766096</c:v>
                </c:pt>
                <c:pt idx="2020">
                  <c:v>0.90786201943358402</c:v>
                </c:pt>
                <c:pt idx="2021">
                  <c:v>0.90727201768338395</c:v>
                </c:pt>
                <c:pt idx="2022">
                  <c:v>0.906706615363984</c:v>
                </c:pt>
                <c:pt idx="2023">
                  <c:v>0.90562337213868505</c:v>
                </c:pt>
                <c:pt idx="2024">
                  <c:v>0.90499938761138499</c:v>
                </c:pt>
                <c:pt idx="2025">
                  <c:v>0.90443585871727805</c:v>
                </c:pt>
                <c:pt idx="2026">
                  <c:v>0.90356148671124803</c:v>
                </c:pt>
                <c:pt idx="2027">
                  <c:v>0.90291623303430402</c:v>
                </c:pt>
                <c:pt idx="2028">
                  <c:v>0.90202740620899602</c:v>
                </c:pt>
                <c:pt idx="2029">
                  <c:v>0.90082873412120201</c:v>
                </c:pt>
                <c:pt idx="2030">
                  <c:v>0.89981752287781303</c:v>
                </c:pt>
                <c:pt idx="2031">
                  <c:v>0.89910268143538596</c:v>
                </c:pt>
                <c:pt idx="2032">
                  <c:v>0.898553707408142</c:v>
                </c:pt>
                <c:pt idx="2033">
                  <c:v>0.898008112008847</c:v>
                </c:pt>
                <c:pt idx="2034">
                  <c:v>0.89753548461744204</c:v>
                </c:pt>
                <c:pt idx="2035">
                  <c:v>0.89673374005760598</c:v>
                </c:pt>
                <c:pt idx="2036">
                  <c:v>0.895829969428108</c:v>
                </c:pt>
                <c:pt idx="2037">
                  <c:v>0.89505301483853805</c:v>
                </c:pt>
                <c:pt idx="2038">
                  <c:v>0.89384965381680903</c:v>
                </c:pt>
                <c:pt idx="2039">
                  <c:v>0.89271234359339002</c:v>
                </c:pt>
                <c:pt idx="2040">
                  <c:v>0.89184033151852704</c:v>
                </c:pt>
                <c:pt idx="2041">
                  <c:v>0.89099213269128996</c:v>
                </c:pt>
                <c:pt idx="2042">
                  <c:v>0.89056902247522296</c:v>
                </c:pt>
                <c:pt idx="2043">
                  <c:v>0.89025958544904904</c:v>
                </c:pt>
                <c:pt idx="2044">
                  <c:v>0.88988803470256705</c:v>
                </c:pt>
                <c:pt idx="2045">
                  <c:v>0.88972468727140497</c:v>
                </c:pt>
                <c:pt idx="2046">
                  <c:v>0.88898327869924798</c:v>
                </c:pt>
                <c:pt idx="2047">
                  <c:v>0.88805037505870499</c:v>
                </c:pt>
                <c:pt idx="2048">
                  <c:v>0.88742993196853803</c:v>
                </c:pt>
                <c:pt idx="2049">
                  <c:v>0.88671955263019997</c:v>
                </c:pt>
                <c:pt idx="2050">
                  <c:v>0.88634539009090096</c:v>
                </c:pt>
              </c:numCache>
            </c:numRef>
          </c:yVal>
          <c:smooth val="1"/>
          <c:extLst>
            <c:ext xmlns:c16="http://schemas.microsoft.com/office/drawing/2014/chart" uri="{C3380CC4-5D6E-409C-BE32-E72D297353CC}">
              <c16:uniqueId val="{00000000-C5A2-4425-A624-D6469CFDEBE3}"/>
            </c:ext>
          </c:extLst>
        </c:ser>
        <c:ser>
          <c:idx val="1"/>
          <c:order val="1"/>
          <c:tx>
            <c:strRef>
              <c:f>[new_1700nm_nN.xlsx]CZU!$E$1</c:f>
              <c:strCache>
                <c:ptCount val="1"/>
                <c:pt idx="0">
                  <c:v>cp_usa</c:v>
                </c:pt>
              </c:strCache>
            </c:strRef>
          </c:tx>
          <c:spPr>
            <a:ln w="19050" cap="rnd">
              <a:solidFill>
                <a:schemeClr val="accent2"/>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[new_1700nm_nN.xlsx]CZU!$E$2:$E$2102</c:f>
              <c:numCache>
                <c:formatCode>General</c:formatCode>
                <c:ptCount val="2101"/>
                <c:pt idx="0">
                  <c:v>0.414204158969949</c:v>
                </c:pt>
                <c:pt idx="1">
                  <c:v>0.41580297924613724</c:v>
                </c:pt>
                <c:pt idx="2">
                  <c:v>0.41724877716734149</c:v>
                </c:pt>
                <c:pt idx="3">
                  <c:v>0.4172225665666614</c:v>
                </c:pt>
                <c:pt idx="4">
                  <c:v>0.41687019767503308</c:v>
                </c:pt>
                <c:pt idx="5">
                  <c:v>0.41732019282448179</c:v>
                </c:pt>
                <c:pt idx="6">
                  <c:v>0.41867798379200427</c:v>
                </c:pt>
                <c:pt idx="7">
                  <c:v>0.41963514451999456</c:v>
                </c:pt>
                <c:pt idx="8">
                  <c:v>0.41976457793681549</c:v>
                </c:pt>
                <c:pt idx="9">
                  <c:v>0.42026825880290908</c:v>
                </c:pt>
                <c:pt idx="10">
                  <c:v>0.42225601153525205</c:v>
                </c:pt>
                <c:pt idx="11">
                  <c:v>0.42288388858779591</c:v>
                </c:pt>
                <c:pt idx="12">
                  <c:v>0.42315001994309764</c:v>
                </c:pt>
                <c:pt idx="13">
                  <c:v>0.42431595560380686</c:v>
                </c:pt>
                <c:pt idx="14">
                  <c:v>0.4244333772547127</c:v>
                </c:pt>
                <c:pt idx="15">
                  <c:v>0.424813216638316</c:v>
                </c:pt>
                <c:pt idx="16">
                  <c:v>0.42602343401124187</c:v>
                </c:pt>
                <c:pt idx="17">
                  <c:v>0.42826202574293865</c:v>
                </c:pt>
                <c:pt idx="18">
                  <c:v>0.43001527683689134</c:v>
                </c:pt>
                <c:pt idx="19">
                  <c:v>0.43018032208347667</c:v>
                </c:pt>
                <c:pt idx="20">
                  <c:v>0.42946106297290909</c:v>
                </c:pt>
                <c:pt idx="21">
                  <c:v>0.43052972650146587</c:v>
                </c:pt>
                <c:pt idx="22">
                  <c:v>0.43161780547285122</c:v>
                </c:pt>
                <c:pt idx="23">
                  <c:v>0.43234774073860949</c:v>
                </c:pt>
                <c:pt idx="24">
                  <c:v>0.43446885277046066</c:v>
                </c:pt>
                <c:pt idx="25">
                  <c:v>0.43520664040626944</c:v>
                </c:pt>
                <c:pt idx="26">
                  <c:v>0.43573178960049908</c:v>
                </c:pt>
                <c:pt idx="27">
                  <c:v>0.43724672085927907</c:v>
                </c:pt>
                <c:pt idx="28">
                  <c:v>0.43888947853847232</c:v>
                </c:pt>
                <c:pt idx="29">
                  <c:v>0.44020530464267393</c:v>
                </c:pt>
                <c:pt idx="30">
                  <c:v>0.44089426679619187</c:v>
                </c:pt>
                <c:pt idx="31">
                  <c:v>0.44254196372936833</c:v>
                </c:pt>
                <c:pt idx="32">
                  <c:v>0.44383669303902779</c:v>
                </c:pt>
                <c:pt idx="33">
                  <c:v>0.44474098442033211</c:v>
                </c:pt>
                <c:pt idx="34">
                  <c:v>0.44572161780010994</c:v>
                </c:pt>
                <c:pt idx="35">
                  <c:v>0.44719092994604509</c:v>
                </c:pt>
                <c:pt idx="36">
                  <c:v>0.44854173453180796</c:v>
                </c:pt>
                <c:pt idx="37">
                  <c:v>0.44931533999233597</c:v>
                </c:pt>
                <c:pt idx="38">
                  <c:v>0.45027775054976849</c:v>
                </c:pt>
                <c:pt idx="39">
                  <c:v>0.45162835109610305</c:v>
                </c:pt>
                <c:pt idx="40">
                  <c:v>0.45267585045611758</c:v>
                </c:pt>
                <c:pt idx="41">
                  <c:v>0.45368277216117375</c:v>
                </c:pt>
                <c:pt idx="42">
                  <c:v>0.45496158444517032</c:v>
                </c:pt>
                <c:pt idx="43">
                  <c:v>0.45614613754071115</c:v>
                </c:pt>
                <c:pt idx="44">
                  <c:v>0.4568558541553765</c:v>
                </c:pt>
                <c:pt idx="45">
                  <c:v>0.45723996865509964</c:v>
                </c:pt>
                <c:pt idx="46">
                  <c:v>0.45772946482352439</c:v>
                </c:pt>
                <c:pt idx="47">
                  <c:v>0.45931421380240295</c:v>
                </c:pt>
                <c:pt idx="48">
                  <c:v>0.46054790085823866</c:v>
                </c:pt>
                <c:pt idx="49">
                  <c:v>0.46131728573873149</c:v>
                </c:pt>
                <c:pt idx="50">
                  <c:v>0.46239934987670239</c:v>
                </c:pt>
                <c:pt idx="51">
                  <c:v>0.46319555979658494</c:v>
                </c:pt>
                <c:pt idx="52">
                  <c:v>0.46385631533587229</c:v>
                </c:pt>
                <c:pt idx="53">
                  <c:v>0.46446244103733753</c:v>
                </c:pt>
                <c:pt idx="54">
                  <c:v>0.4654277738757539</c:v>
                </c:pt>
                <c:pt idx="55">
                  <c:v>0.46646795091134902</c:v>
                </c:pt>
                <c:pt idx="56">
                  <c:v>0.46718588629062141</c:v>
                </c:pt>
                <c:pt idx="57">
                  <c:v>0.46779350235374412</c:v>
                </c:pt>
                <c:pt idx="58">
                  <c:v>0.46837411475341489</c:v>
                </c:pt>
                <c:pt idx="59">
                  <c:v>0.46892524195041213</c:v>
                </c:pt>
                <c:pt idx="60">
                  <c:v>0.46944054778408068</c:v>
                </c:pt>
                <c:pt idx="61">
                  <c:v>0.47002392422842704</c:v>
                </c:pt>
                <c:pt idx="62">
                  <c:v>0.47055746495968348</c:v>
                </c:pt>
                <c:pt idx="63">
                  <c:v>0.47091383881234983</c:v>
                </c:pt>
                <c:pt idx="64">
                  <c:v>0.47157561359692585</c:v>
                </c:pt>
                <c:pt idx="65">
                  <c:v>0.47211762107506788</c:v>
                </c:pt>
                <c:pt idx="66">
                  <c:v>0.47251984093486765</c:v>
                </c:pt>
                <c:pt idx="67">
                  <c:v>0.473428979403134</c:v>
                </c:pt>
                <c:pt idx="68">
                  <c:v>0.47419233086775259</c:v>
                </c:pt>
                <c:pt idx="69">
                  <c:v>0.47452620122636352</c:v>
                </c:pt>
                <c:pt idx="70">
                  <c:v>0.47509569074690167</c:v>
                </c:pt>
                <c:pt idx="71">
                  <c:v>0.47589752399500768</c:v>
                </c:pt>
                <c:pt idx="72">
                  <c:v>0.47666485163917849</c:v>
                </c:pt>
                <c:pt idx="73">
                  <c:v>0.47697910695104029</c:v>
                </c:pt>
                <c:pt idx="74">
                  <c:v>0.47755436857722411</c:v>
                </c:pt>
                <c:pt idx="75">
                  <c:v>0.47829483080688295</c:v>
                </c:pt>
                <c:pt idx="76">
                  <c:v>0.47884358911311814</c:v>
                </c:pt>
                <c:pt idx="77">
                  <c:v>0.47935613877060096</c:v>
                </c:pt>
                <c:pt idx="78">
                  <c:v>0.48007158477736817</c:v>
                </c:pt>
                <c:pt idx="79">
                  <c:v>0.48093447839978143</c:v>
                </c:pt>
                <c:pt idx="80">
                  <c:v>0.48138318850787226</c:v>
                </c:pt>
                <c:pt idx="81">
                  <c:v>0.4819981886505898</c:v>
                </c:pt>
                <c:pt idx="82">
                  <c:v>0.48281927779758532</c:v>
                </c:pt>
                <c:pt idx="83">
                  <c:v>0.48349751305829319</c:v>
                </c:pt>
                <c:pt idx="84">
                  <c:v>0.48402978262101276</c:v>
                </c:pt>
                <c:pt idx="85">
                  <c:v>0.48457524814514397</c:v>
                </c:pt>
                <c:pt idx="86">
                  <c:v>0.48543509660099415</c:v>
                </c:pt>
                <c:pt idx="87">
                  <c:v>0.48612583494665068</c:v>
                </c:pt>
                <c:pt idx="88">
                  <c:v>0.48671981424507615</c:v>
                </c:pt>
                <c:pt idx="89">
                  <c:v>0.48732555471992745</c:v>
                </c:pt>
                <c:pt idx="90">
                  <c:v>0.48823116771553537</c:v>
                </c:pt>
                <c:pt idx="91">
                  <c:v>0.48902478004150257</c:v>
                </c:pt>
                <c:pt idx="92">
                  <c:v>0.48968452528320161</c:v>
                </c:pt>
                <c:pt idx="93">
                  <c:v>0.49071665176463869</c:v>
                </c:pt>
                <c:pt idx="94">
                  <c:v>0.49150657068757597</c:v>
                </c:pt>
                <c:pt idx="95">
                  <c:v>0.49205387028185282</c:v>
                </c:pt>
                <c:pt idx="96">
                  <c:v>0.49259519810689634</c:v>
                </c:pt>
                <c:pt idx="97">
                  <c:v>0.4934850220009282</c:v>
                </c:pt>
                <c:pt idx="98">
                  <c:v>0.49446058056567826</c:v>
                </c:pt>
                <c:pt idx="99">
                  <c:v>0.49513233916335042</c:v>
                </c:pt>
                <c:pt idx="100">
                  <c:v>0.49587215804875334</c:v>
                </c:pt>
                <c:pt idx="101">
                  <c:v>0.49690792376299114</c:v>
                </c:pt>
                <c:pt idx="102">
                  <c:v>0.49788695168284719</c:v>
                </c:pt>
                <c:pt idx="103">
                  <c:v>0.4984847579943813</c:v>
                </c:pt>
                <c:pt idx="104">
                  <c:v>0.49930571537695961</c:v>
                </c:pt>
                <c:pt idx="105">
                  <c:v>0.5003137985177124</c:v>
                </c:pt>
                <c:pt idx="106">
                  <c:v>0.50079629805753001</c:v>
                </c:pt>
                <c:pt idx="107">
                  <c:v>0.50150757031100079</c:v>
                </c:pt>
                <c:pt idx="108">
                  <c:v>0.50250407417549892</c:v>
                </c:pt>
                <c:pt idx="109">
                  <c:v>0.50344150214604166</c:v>
                </c:pt>
                <c:pt idx="110">
                  <c:v>0.50421408076386898</c:v>
                </c:pt>
                <c:pt idx="111">
                  <c:v>0.50500481324332158</c:v>
                </c:pt>
                <c:pt idx="112">
                  <c:v>0.50592616363351284</c:v>
                </c:pt>
                <c:pt idx="113">
                  <c:v>0.50680528540878766</c:v>
                </c:pt>
                <c:pt idx="114">
                  <c:v>0.50764391350230498</c:v>
                </c:pt>
                <c:pt idx="115">
                  <c:v>0.50848581607278953</c:v>
                </c:pt>
                <c:pt idx="116">
                  <c:v>0.50939854359236758</c:v>
                </c:pt>
                <c:pt idx="117">
                  <c:v>0.51024736632892109</c:v>
                </c:pt>
                <c:pt idx="118">
                  <c:v>0.51101767328897651</c:v>
                </c:pt>
                <c:pt idx="119">
                  <c:v>0.51178484471786556</c:v>
                </c:pt>
                <c:pt idx="120">
                  <c:v>0.5126309786078449</c:v>
                </c:pt>
                <c:pt idx="121">
                  <c:v>0.51357805082218833</c:v>
                </c:pt>
                <c:pt idx="122">
                  <c:v>0.51444169600484746</c:v>
                </c:pt>
                <c:pt idx="123">
                  <c:v>0.51526944364239702</c:v>
                </c:pt>
                <c:pt idx="124">
                  <c:v>0.51607822103169643</c:v>
                </c:pt>
                <c:pt idx="125">
                  <c:v>0.51692432393826704</c:v>
                </c:pt>
                <c:pt idx="126">
                  <c:v>0.51770328006611577</c:v>
                </c:pt>
                <c:pt idx="127">
                  <c:v>0.51848241036697384</c:v>
                </c:pt>
                <c:pt idx="128">
                  <c:v>0.51931901536513758</c:v>
                </c:pt>
                <c:pt idx="129">
                  <c:v>0.52009859228881605</c:v>
                </c:pt>
                <c:pt idx="130">
                  <c:v>0.52082498604496541</c:v>
                </c:pt>
                <c:pt idx="131">
                  <c:v>0.52160922591659842</c:v>
                </c:pt>
                <c:pt idx="132">
                  <c:v>0.52239026715006431</c:v>
                </c:pt>
                <c:pt idx="133">
                  <c:v>0.52318715529937221</c:v>
                </c:pt>
                <c:pt idx="134">
                  <c:v>0.52403711185418678</c:v>
                </c:pt>
                <c:pt idx="135">
                  <c:v>0.52483356766398415</c:v>
                </c:pt>
                <c:pt idx="136">
                  <c:v>0.52552144678455093</c:v>
                </c:pt>
                <c:pt idx="137">
                  <c:v>0.52623516546517757</c:v>
                </c:pt>
                <c:pt idx="138">
                  <c:v>0.52710096446336885</c:v>
                </c:pt>
                <c:pt idx="139">
                  <c:v>0.52787477551033402</c:v>
                </c:pt>
                <c:pt idx="140">
                  <c:v>0.52863874341725514</c:v>
                </c:pt>
                <c:pt idx="141">
                  <c:v>0.52937978058444535</c:v>
                </c:pt>
                <c:pt idx="142">
                  <c:v>0.53007946134400152</c:v>
                </c:pt>
                <c:pt idx="143">
                  <c:v>0.53085807575711264</c:v>
                </c:pt>
                <c:pt idx="144">
                  <c:v>0.53167991664406355</c:v>
                </c:pt>
                <c:pt idx="145">
                  <c:v>0.53244100296865171</c:v>
                </c:pt>
                <c:pt idx="146">
                  <c:v>0.53307094914317288</c:v>
                </c:pt>
                <c:pt idx="147">
                  <c:v>0.53375477668372973</c:v>
                </c:pt>
                <c:pt idx="148">
                  <c:v>0.5346078559743328</c:v>
                </c:pt>
                <c:pt idx="149">
                  <c:v>0.535381070439502</c:v>
                </c:pt>
                <c:pt idx="150">
                  <c:v>0.53607805214696702</c:v>
                </c:pt>
                <c:pt idx="151">
                  <c:v>0.53678186457477706</c:v>
                </c:pt>
                <c:pt idx="152">
                  <c:v>0.53756728159064515</c:v>
                </c:pt>
                <c:pt idx="153">
                  <c:v>0.53829056020772337</c:v>
                </c:pt>
                <c:pt idx="154">
                  <c:v>0.5389651215094009</c:v>
                </c:pt>
                <c:pt idx="155">
                  <c:v>0.5396851456219266</c:v>
                </c:pt>
                <c:pt idx="156">
                  <c:v>0.5403394302194543</c:v>
                </c:pt>
                <c:pt idx="157">
                  <c:v>0.54102766680357717</c:v>
                </c:pt>
                <c:pt idx="158">
                  <c:v>0.54172740557618981</c:v>
                </c:pt>
                <c:pt idx="159">
                  <c:v>0.54238636336349899</c:v>
                </c:pt>
                <c:pt idx="160">
                  <c:v>0.54303567168158606</c:v>
                </c:pt>
                <c:pt idx="161">
                  <c:v>0.54357054718340481</c:v>
                </c:pt>
                <c:pt idx="162">
                  <c:v>0.54420657412100282</c:v>
                </c:pt>
                <c:pt idx="163">
                  <c:v>0.54488595973159093</c:v>
                </c:pt>
                <c:pt idx="164">
                  <c:v>0.54552435467113369</c:v>
                </c:pt>
                <c:pt idx="165">
                  <c:v>0.54608940584400811</c:v>
                </c:pt>
                <c:pt idx="166">
                  <c:v>0.54665404804146078</c:v>
                </c:pt>
                <c:pt idx="167">
                  <c:v>0.5472873597959711</c:v>
                </c:pt>
                <c:pt idx="168">
                  <c:v>0.54784764000448039</c:v>
                </c:pt>
                <c:pt idx="169">
                  <c:v>0.54843887976538086</c:v>
                </c:pt>
                <c:pt idx="170">
                  <c:v>0.54910919109770739</c:v>
                </c:pt>
                <c:pt idx="171">
                  <c:v>0.54976442316261243</c:v>
                </c:pt>
                <c:pt idx="172">
                  <c:v>0.55035906962657877</c:v>
                </c:pt>
                <c:pt idx="173">
                  <c:v>0.55093104891515365</c:v>
                </c:pt>
                <c:pt idx="174">
                  <c:v>0.55153321942877909</c:v>
                </c:pt>
                <c:pt idx="175">
                  <c:v>0.5521309827159917</c:v>
                </c:pt>
                <c:pt idx="176">
                  <c:v>0.55265250256259868</c:v>
                </c:pt>
                <c:pt idx="177">
                  <c:v>0.55313824187835092</c:v>
                </c:pt>
                <c:pt idx="178">
                  <c:v>0.55373600035301918</c:v>
                </c:pt>
                <c:pt idx="179">
                  <c:v>0.55427642625597318</c:v>
                </c:pt>
                <c:pt idx="180">
                  <c:v>0.55474007857770014</c:v>
                </c:pt>
                <c:pt idx="181">
                  <c:v>0.55519189850797823</c:v>
                </c:pt>
                <c:pt idx="182">
                  <c:v>0.55574458850622177</c:v>
                </c:pt>
                <c:pt idx="183">
                  <c:v>0.55626968857315839</c:v>
                </c:pt>
                <c:pt idx="184">
                  <c:v>0.55665933940775936</c:v>
                </c:pt>
                <c:pt idx="185">
                  <c:v>0.55714409881576976</c:v>
                </c:pt>
                <c:pt idx="186">
                  <c:v>0.55754951033006372</c:v>
                </c:pt>
                <c:pt idx="187">
                  <c:v>0.55782844616021754</c:v>
                </c:pt>
                <c:pt idx="188">
                  <c:v>0.55814931484452579</c:v>
                </c:pt>
                <c:pt idx="189">
                  <c:v>0.55855729741806148</c:v>
                </c:pt>
                <c:pt idx="190">
                  <c:v>0.55898107084956661</c:v>
                </c:pt>
                <c:pt idx="191">
                  <c:v>0.55933437799214847</c:v>
                </c:pt>
                <c:pt idx="192">
                  <c:v>0.55964612544849157</c:v>
                </c:pt>
                <c:pt idx="193">
                  <c:v>0.55993468934486235</c:v>
                </c:pt>
                <c:pt idx="194">
                  <c:v>0.56018405259263948</c:v>
                </c:pt>
                <c:pt idx="195">
                  <c:v>0.56045260540281183</c:v>
                </c:pt>
                <c:pt idx="196">
                  <c:v>0.56074339067775958</c:v>
                </c:pt>
                <c:pt idx="197">
                  <c:v>0.56098486302920658</c:v>
                </c:pt>
                <c:pt idx="198">
                  <c:v>0.5612043572232841</c:v>
                </c:pt>
                <c:pt idx="199">
                  <c:v>0.56139051055193578</c:v>
                </c:pt>
                <c:pt idx="200">
                  <c:v>0.56163611492218446</c:v>
                </c:pt>
                <c:pt idx="201">
                  <c:v>0.5618744822312679</c:v>
                </c:pt>
                <c:pt idx="202">
                  <c:v>0.56211045735124598</c:v>
                </c:pt>
                <c:pt idx="203">
                  <c:v>0.56237116323581993</c:v>
                </c:pt>
                <c:pt idx="204">
                  <c:v>0.56258856601351925</c:v>
                </c:pt>
                <c:pt idx="205">
                  <c:v>0.56290348029500981</c:v>
                </c:pt>
                <c:pt idx="206">
                  <c:v>0.56323528033426207</c:v>
                </c:pt>
                <c:pt idx="207">
                  <c:v>0.56346018386563612</c:v>
                </c:pt>
                <c:pt idx="208">
                  <c:v>0.56374741761723135</c:v>
                </c:pt>
                <c:pt idx="209">
                  <c:v>0.56405239231390425</c:v>
                </c:pt>
                <c:pt idx="210">
                  <c:v>0.56430011534534463</c:v>
                </c:pt>
                <c:pt idx="211">
                  <c:v>0.56450716153031144</c:v>
                </c:pt>
                <c:pt idx="212">
                  <c:v>0.56471452972060643</c:v>
                </c:pt>
                <c:pt idx="213">
                  <c:v>0.56496151694812247</c:v>
                </c:pt>
                <c:pt idx="214">
                  <c:v>0.56530117048938366</c:v>
                </c:pt>
                <c:pt idx="215">
                  <c:v>0.56563990746380322</c:v>
                </c:pt>
                <c:pt idx="216">
                  <c:v>0.56593166588143584</c:v>
                </c:pt>
                <c:pt idx="217">
                  <c:v>0.56617256192084786</c:v>
                </c:pt>
                <c:pt idx="218">
                  <c:v>0.56652143182850245</c:v>
                </c:pt>
                <c:pt idx="219">
                  <c:v>0.56686622729137659</c:v>
                </c:pt>
                <c:pt idx="220">
                  <c:v>0.56711098201384824</c:v>
                </c:pt>
                <c:pt idx="221">
                  <c:v>0.56751748524841295</c:v>
                </c:pt>
                <c:pt idx="222">
                  <c:v>0.5679236293607749</c:v>
                </c:pt>
                <c:pt idx="223">
                  <c:v>0.56822124902071625</c:v>
                </c:pt>
                <c:pt idx="224">
                  <c:v>0.56846987925524606</c:v>
                </c:pt>
                <c:pt idx="225">
                  <c:v>0.56878977599639835</c:v>
                </c:pt>
                <c:pt idx="226">
                  <c:v>0.56909288956582438</c:v>
                </c:pt>
                <c:pt idx="227">
                  <c:v>0.56933696407938639</c:v>
                </c:pt>
                <c:pt idx="228">
                  <c:v>0.56958941355793147</c:v>
                </c:pt>
                <c:pt idx="229">
                  <c:v>0.56983354749208726</c:v>
                </c:pt>
                <c:pt idx="230">
                  <c:v>0.57011144016900672</c:v>
                </c:pt>
                <c:pt idx="231">
                  <c:v>0.57036741243734246</c:v>
                </c:pt>
                <c:pt idx="232">
                  <c:v>0.57062672237914625</c:v>
                </c:pt>
                <c:pt idx="233">
                  <c:v>0.57094021508770865</c:v>
                </c:pt>
                <c:pt idx="234">
                  <c:v>0.57118943128319566</c:v>
                </c:pt>
                <c:pt idx="235">
                  <c:v>0.5714104828823966</c:v>
                </c:pt>
                <c:pt idx="236">
                  <c:v>0.57166011213659595</c:v>
                </c:pt>
                <c:pt idx="237">
                  <c:v>0.57196004876923523</c:v>
                </c:pt>
                <c:pt idx="238">
                  <c:v>0.57225610500097257</c:v>
                </c:pt>
                <c:pt idx="239">
                  <c:v>0.57252903498664842</c:v>
                </c:pt>
                <c:pt idx="240">
                  <c:v>0.57279752382093219</c:v>
                </c:pt>
                <c:pt idx="241">
                  <c:v>0.57300690238815732</c:v>
                </c:pt>
                <c:pt idx="242">
                  <c:v>0.5731666511517397</c:v>
                </c:pt>
                <c:pt idx="243">
                  <c:v>0.57337359968242008</c:v>
                </c:pt>
                <c:pt idx="244">
                  <c:v>0.57366552872567744</c:v>
                </c:pt>
                <c:pt idx="245">
                  <c:v>0.57396640889260542</c:v>
                </c:pt>
                <c:pt idx="246">
                  <c:v>0.57419038418204682</c:v>
                </c:pt>
                <c:pt idx="247">
                  <c:v>0.57437040072391066</c:v>
                </c:pt>
                <c:pt idx="248">
                  <c:v>0.57451189986328233</c:v>
                </c:pt>
                <c:pt idx="249">
                  <c:v>0.57463512412437145</c:v>
                </c:pt>
                <c:pt idx="250">
                  <c:v>0.57478844957958886</c:v>
                </c:pt>
                <c:pt idx="251">
                  <c:v>0.57499042482260032</c:v>
                </c:pt>
                <c:pt idx="252">
                  <c:v>0.57516856957287588</c:v>
                </c:pt>
                <c:pt idx="253">
                  <c:v>0.57522381501611741</c:v>
                </c:pt>
                <c:pt idx="254">
                  <c:v>0.57531340348945892</c:v>
                </c:pt>
                <c:pt idx="255">
                  <c:v>0.57539037447124652</c:v>
                </c:pt>
                <c:pt idx="256">
                  <c:v>0.57547420285383977</c:v>
                </c:pt>
                <c:pt idx="257">
                  <c:v>0.57551100561783664</c:v>
                </c:pt>
                <c:pt idx="258">
                  <c:v>0.57557507420494014</c:v>
                </c:pt>
                <c:pt idx="259">
                  <c:v>0.57562133120095138</c:v>
                </c:pt>
                <c:pt idx="260">
                  <c:v>0.57563155163410207</c:v>
                </c:pt>
                <c:pt idx="261">
                  <c:v>0.575684284310223</c:v>
                </c:pt>
                <c:pt idx="262">
                  <c:v>0.57578861871059794</c:v>
                </c:pt>
                <c:pt idx="263">
                  <c:v>0.57588301147494536</c:v>
                </c:pt>
                <c:pt idx="264">
                  <c:v>0.57597788341507872</c:v>
                </c:pt>
                <c:pt idx="265">
                  <c:v>0.57611675846348387</c:v>
                </c:pt>
                <c:pt idx="266">
                  <c:v>0.57633593123411453</c:v>
                </c:pt>
                <c:pt idx="267">
                  <c:v>0.57663558026665174</c:v>
                </c:pt>
                <c:pt idx="268">
                  <c:v>0.57695026249169756</c:v>
                </c:pt>
                <c:pt idx="269">
                  <c:v>0.57729191124708013</c:v>
                </c:pt>
                <c:pt idx="270">
                  <c:v>0.57768965282247031</c:v>
                </c:pt>
                <c:pt idx="271">
                  <c:v>0.57814997156498038</c:v>
                </c:pt>
                <c:pt idx="272">
                  <c:v>0.57870221569219615</c:v>
                </c:pt>
                <c:pt idx="273">
                  <c:v>0.57924088558377806</c:v>
                </c:pt>
                <c:pt idx="274">
                  <c:v>0.57980228452176197</c:v>
                </c:pt>
                <c:pt idx="275">
                  <c:v>0.58041413435424216</c:v>
                </c:pt>
                <c:pt idx="276">
                  <c:v>0.58105649776868873</c:v>
                </c:pt>
                <c:pt idx="277">
                  <c:v>0.58173002252450834</c:v>
                </c:pt>
                <c:pt idx="278">
                  <c:v>0.58242841326150885</c:v>
                </c:pt>
                <c:pt idx="279">
                  <c:v>0.58312369359178462</c:v>
                </c:pt>
                <c:pt idx="280">
                  <c:v>0.58380941408414455</c:v>
                </c:pt>
                <c:pt idx="281">
                  <c:v>0.58451532541417095</c:v>
                </c:pt>
                <c:pt idx="282">
                  <c:v>0.58523557847190721</c:v>
                </c:pt>
                <c:pt idx="283">
                  <c:v>0.58590914761873825</c:v>
                </c:pt>
                <c:pt idx="284">
                  <c:v>0.58657498476447079</c:v>
                </c:pt>
                <c:pt idx="285">
                  <c:v>0.58723820914877523</c:v>
                </c:pt>
                <c:pt idx="286">
                  <c:v>0.58787998662293217</c:v>
                </c:pt>
                <c:pt idx="287">
                  <c:v>0.58849334649201002</c:v>
                </c:pt>
                <c:pt idx="288">
                  <c:v>0.58913905034833824</c:v>
                </c:pt>
                <c:pt idx="289">
                  <c:v>0.58977858746183642</c:v>
                </c:pt>
                <c:pt idx="290">
                  <c:v>0.59040047732523271</c:v>
                </c:pt>
                <c:pt idx="291">
                  <c:v>0.59100030872345388</c:v>
                </c:pt>
                <c:pt idx="292">
                  <c:v>0.59161451735593862</c:v>
                </c:pt>
                <c:pt idx="293">
                  <c:v>0.59220576291190163</c:v>
                </c:pt>
                <c:pt idx="294">
                  <c:v>0.59281057054888764</c:v>
                </c:pt>
                <c:pt idx="295">
                  <c:v>0.59342453734180811</c:v>
                </c:pt>
                <c:pt idx="296">
                  <c:v>0.59398777421419191</c:v>
                </c:pt>
                <c:pt idx="297">
                  <c:v>0.59453727092457376</c:v>
                </c:pt>
                <c:pt idx="298">
                  <c:v>0.59511908056127449</c:v>
                </c:pt>
                <c:pt idx="299">
                  <c:v>0.59571505687536841</c:v>
                </c:pt>
                <c:pt idx="300">
                  <c:v>0.59631245511393338</c:v>
                </c:pt>
                <c:pt idx="301">
                  <c:v>0.59688936157971773</c:v>
                </c:pt>
                <c:pt idx="302">
                  <c:v>0.59751862736581418</c:v>
                </c:pt>
                <c:pt idx="303">
                  <c:v>0.59809945260794395</c:v>
                </c:pt>
                <c:pt idx="304">
                  <c:v>0.59865308870618261</c:v>
                </c:pt>
                <c:pt idx="305">
                  <c:v>0.59923041248664866</c:v>
                </c:pt>
                <c:pt idx="306">
                  <c:v>0.59984596150688829</c:v>
                </c:pt>
                <c:pt idx="307">
                  <c:v>0.60044176664250881</c:v>
                </c:pt>
                <c:pt idx="308">
                  <c:v>0.60105017824836438</c:v>
                </c:pt>
                <c:pt idx="309">
                  <c:v>0.60166939144016252</c:v>
                </c:pt>
                <c:pt idx="310">
                  <c:v>0.60226122035999685</c:v>
                </c:pt>
                <c:pt idx="311">
                  <c:v>0.6028357106511425</c:v>
                </c:pt>
                <c:pt idx="312">
                  <c:v>0.60341179056721195</c:v>
                </c:pt>
                <c:pt idx="313">
                  <c:v>0.60396728119183063</c:v>
                </c:pt>
                <c:pt idx="314">
                  <c:v>0.60453044800583933</c:v>
                </c:pt>
                <c:pt idx="315">
                  <c:v>0.60512800564520841</c:v>
                </c:pt>
                <c:pt idx="316">
                  <c:v>0.60571720250883232</c:v>
                </c:pt>
                <c:pt idx="317">
                  <c:v>0.60631449112282898</c:v>
                </c:pt>
                <c:pt idx="318">
                  <c:v>0.60693357057089636</c:v>
                </c:pt>
                <c:pt idx="319">
                  <c:v>0.60746684834309128</c:v>
                </c:pt>
                <c:pt idx="320">
                  <c:v>0.60803070235702028</c:v>
                </c:pt>
                <c:pt idx="321">
                  <c:v>0.60860686029276634</c:v>
                </c:pt>
                <c:pt idx="322">
                  <c:v>0.60914481466822146</c:v>
                </c:pt>
                <c:pt idx="323">
                  <c:v>0.60971239215876927</c:v>
                </c:pt>
                <c:pt idx="324">
                  <c:v>0.61027580026175632</c:v>
                </c:pt>
                <c:pt idx="325">
                  <c:v>0.61084878294330058</c:v>
                </c:pt>
                <c:pt idx="326">
                  <c:v>0.61139715354304203</c:v>
                </c:pt>
                <c:pt idx="327">
                  <c:v>0.61192445671832396</c:v>
                </c:pt>
                <c:pt idx="328">
                  <c:v>0.61248359880064041</c:v>
                </c:pt>
                <c:pt idx="329">
                  <c:v>0.61306317491783269</c:v>
                </c:pt>
                <c:pt idx="330">
                  <c:v>0.61358246548063067</c:v>
                </c:pt>
                <c:pt idx="331">
                  <c:v>0.61409543928376031</c:v>
                </c:pt>
                <c:pt idx="332">
                  <c:v>0.61462812137633727</c:v>
                </c:pt>
                <c:pt idx="333">
                  <c:v>0.61511435256457936</c:v>
                </c:pt>
                <c:pt idx="334">
                  <c:v>0.61563431691179948</c:v>
                </c:pt>
                <c:pt idx="335">
                  <c:v>0.61618114312959804</c:v>
                </c:pt>
                <c:pt idx="336">
                  <c:v>0.61673042358792229</c:v>
                </c:pt>
                <c:pt idx="337">
                  <c:v>0.61724918325451361</c:v>
                </c:pt>
                <c:pt idx="338">
                  <c:v>0.61777938717641501</c:v>
                </c:pt>
                <c:pt idx="339">
                  <c:v>0.61828585826712534</c:v>
                </c:pt>
                <c:pt idx="340">
                  <c:v>0.6187928433683797</c:v>
                </c:pt>
                <c:pt idx="341">
                  <c:v>0.61934136393066264</c:v>
                </c:pt>
                <c:pt idx="342">
                  <c:v>0.61988842208841965</c:v>
                </c:pt>
                <c:pt idx="343">
                  <c:v>0.62040320325859344</c:v>
                </c:pt>
                <c:pt idx="344">
                  <c:v>0.6209044391421078</c:v>
                </c:pt>
                <c:pt idx="345">
                  <c:v>0.62139924231261756</c:v>
                </c:pt>
                <c:pt idx="346">
                  <c:v>0.62198751271040453</c:v>
                </c:pt>
                <c:pt idx="347">
                  <c:v>0.62255163054593399</c:v>
                </c:pt>
                <c:pt idx="348">
                  <c:v>0.62300789224341391</c:v>
                </c:pt>
                <c:pt idx="349">
                  <c:v>0.62354509700020078</c:v>
                </c:pt>
                <c:pt idx="350">
                  <c:v>0.62406326068587781</c:v>
                </c:pt>
                <c:pt idx="351">
                  <c:v>0.62456964990197417</c:v>
                </c:pt>
                <c:pt idx="352">
                  <c:v>0.62514161833348425</c:v>
                </c:pt>
                <c:pt idx="353">
                  <c:v>0.62575438567915587</c:v>
                </c:pt>
                <c:pt idx="354">
                  <c:v>0.6263116919471472</c:v>
                </c:pt>
                <c:pt idx="355">
                  <c:v>0.62678616844631418</c:v>
                </c:pt>
                <c:pt idx="356">
                  <c:v>0.62730963294882447</c:v>
                </c:pt>
                <c:pt idx="357">
                  <c:v>0.62784449203133041</c:v>
                </c:pt>
                <c:pt idx="358">
                  <c:v>0.62837543285378372</c:v>
                </c:pt>
                <c:pt idx="359">
                  <c:v>0.62894001466978589</c:v>
                </c:pt>
                <c:pt idx="360">
                  <c:v>0.62949685427216229</c:v>
                </c:pt>
                <c:pt idx="361">
                  <c:v>0.63005194863656899</c:v>
                </c:pt>
                <c:pt idx="362">
                  <c:v>0.63060000041576614</c:v>
                </c:pt>
                <c:pt idx="363">
                  <c:v>0.63110188205939721</c:v>
                </c:pt>
                <c:pt idx="364">
                  <c:v>0.63158526366618961</c:v>
                </c:pt>
                <c:pt idx="365">
                  <c:v>0.63209769476930167</c:v>
                </c:pt>
                <c:pt idx="366">
                  <c:v>0.63265479865302221</c:v>
                </c:pt>
                <c:pt idx="367">
                  <c:v>0.63320513087046304</c:v>
                </c:pt>
                <c:pt idx="368">
                  <c:v>0.6337560298766366</c:v>
                </c:pt>
                <c:pt idx="369">
                  <c:v>0.6342509738945703</c:v>
                </c:pt>
                <c:pt idx="370">
                  <c:v>0.63476591706732233</c:v>
                </c:pt>
                <c:pt idx="371">
                  <c:v>0.63531850846283633</c:v>
                </c:pt>
                <c:pt idx="372">
                  <c:v>0.63584196541264415</c:v>
                </c:pt>
                <c:pt idx="373">
                  <c:v>0.63639511658275549</c:v>
                </c:pt>
                <c:pt idx="374">
                  <c:v>0.63693856528487058</c:v>
                </c:pt>
                <c:pt idx="375">
                  <c:v>0.63747392153396831</c:v>
                </c:pt>
                <c:pt idx="376">
                  <c:v>0.63796094232868905</c:v>
                </c:pt>
                <c:pt idx="377">
                  <c:v>0.63847368857955911</c:v>
                </c:pt>
                <c:pt idx="378">
                  <c:v>0.63906665378099503</c:v>
                </c:pt>
                <c:pt idx="379">
                  <c:v>0.63967464985062172</c:v>
                </c:pt>
                <c:pt idx="380">
                  <c:v>0.64022789570178673</c:v>
                </c:pt>
                <c:pt idx="381">
                  <c:v>0.64073147876456638</c:v>
                </c:pt>
                <c:pt idx="382">
                  <c:v>0.641277611041008</c:v>
                </c:pt>
                <c:pt idx="383">
                  <c:v>0.64176928024268221</c:v>
                </c:pt>
                <c:pt idx="384">
                  <c:v>0.64225777547190899</c:v>
                </c:pt>
                <c:pt idx="385">
                  <c:v>0.64280095324167053</c:v>
                </c:pt>
                <c:pt idx="386">
                  <c:v>0.64335301235784015</c:v>
                </c:pt>
                <c:pt idx="387">
                  <c:v>0.64389512267641846</c:v>
                </c:pt>
                <c:pt idx="388">
                  <c:v>0.64441573669912078</c:v>
                </c:pt>
                <c:pt idx="389">
                  <c:v>0.64492154565928783</c:v>
                </c:pt>
                <c:pt idx="390">
                  <c:v>0.64546725637721725</c:v>
                </c:pt>
                <c:pt idx="391">
                  <c:v>0.64600031662040247</c:v>
                </c:pt>
                <c:pt idx="392">
                  <c:v>0.64647583870711833</c:v>
                </c:pt>
                <c:pt idx="393">
                  <c:v>0.64701417560367946</c:v>
                </c:pt>
                <c:pt idx="394">
                  <c:v>0.64753445197672621</c:v>
                </c:pt>
                <c:pt idx="395">
                  <c:v>0.64803572701374301</c:v>
                </c:pt>
                <c:pt idx="396">
                  <c:v>0.6485379724425997</c:v>
                </c:pt>
                <c:pt idx="397">
                  <c:v>0.64906437084320034</c:v>
                </c:pt>
                <c:pt idx="398">
                  <c:v>0.64964585629859994</c:v>
                </c:pt>
                <c:pt idx="399">
                  <c:v>0.65014097253220149</c:v>
                </c:pt>
                <c:pt idx="400">
                  <c:v>0.65062610058444892</c:v>
                </c:pt>
                <c:pt idx="401">
                  <c:v>0.65114227023272009</c:v>
                </c:pt>
                <c:pt idx="402">
                  <c:v>0.65167060738232796</c:v>
                </c:pt>
                <c:pt idx="403">
                  <c:v>0.65220761414581663</c:v>
                </c:pt>
                <c:pt idx="404">
                  <c:v>0.65278295370771089</c:v>
                </c:pt>
                <c:pt idx="405">
                  <c:v>0.65327302181650149</c:v>
                </c:pt>
                <c:pt idx="406">
                  <c:v>0.65376577611724307</c:v>
                </c:pt>
                <c:pt idx="407">
                  <c:v>0.65430019566420639</c:v>
                </c:pt>
                <c:pt idx="408">
                  <c:v>0.65487346070965347</c:v>
                </c:pt>
                <c:pt idx="409">
                  <c:v>0.65544051612297582</c:v>
                </c:pt>
                <c:pt idx="410">
                  <c:v>0.65595192036087335</c:v>
                </c:pt>
                <c:pt idx="411">
                  <c:v>0.65645088000841623</c:v>
                </c:pt>
                <c:pt idx="412">
                  <c:v>0.65699144698248235</c:v>
                </c:pt>
                <c:pt idx="413">
                  <c:v>0.65748927286552383</c:v>
                </c:pt>
                <c:pt idx="414">
                  <c:v>0.65798859416898947</c:v>
                </c:pt>
                <c:pt idx="415">
                  <c:v>0.65852187606825863</c:v>
                </c:pt>
                <c:pt idx="416">
                  <c:v>0.65903549971122477</c:v>
                </c:pt>
                <c:pt idx="417">
                  <c:v>0.65952895535879008</c:v>
                </c:pt>
                <c:pt idx="418">
                  <c:v>0.66003174285207045</c:v>
                </c:pt>
                <c:pt idx="419">
                  <c:v>0.6605836896717604</c:v>
                </c:pt>
                <c:pt idx="420">
                  <c:v>0.66114447943397592</c:v>
                </c:pt>
                <c:pt idx="421">
                  <c:v>0.66168098123478969</c:v>
                </c:pt>
                <c:pt idx="422">
                  <c:v>0.66220407850346419</c:v>
                </c:pt>
                <c:pt idx="423">
                  <c:v>0.66267689071303926</c:v>
                </c:pt>
                <c:pt idx="424">
                  <c:v>0.66314594505350988</c:v>
                </c:pt>
                <c:pt idx="425">
                  <c:v>0.6636432313477737</c:v>
                </c:pt>
                <c:pt idx="426">
                  <c:v>0.6641161836980084</c:v>
                </c:pt>
                <c:pt idx="427">
                  <c:v>0.66462033970306333</c:v>
                </c:pt>
                <c:pt idx="428">
                  <c:v>0.66514979627241733</c:v>
                </c:pt>
                <c:pt idx="429">
                  <c:v>0.66569567467785895</c:v>
                </c:pt>
                <c:pt idx="430">
                  <c:v>0.66627175463683497</c:v>
                </c:pt>
                <c:pt idx="431">
                  <c:v>0.66680323643895834</c:v>
                </c:pt>
                <c:pt idx="432">
                  <c:v>0.66722827960447018</c:v>
                </c:pt>
                <c:pt idx="433">
                  <c:v>0.66767679298504434</c:v>
                </c:pt>
                <c:pt idx="434">
                  <c:v>0.66819194989292041</c:v>
                </c:pt>
                <c:pt idx="435">
                  <c:v>0.66869827390314451</c:v>
                </c:pt>
                <c:pt idx="436">
                  <c:v>0.66921433731999791</c:v>
                </c:pt>
                <c:pt idx="437">
                  <c:v>0.66971501692982971</c:v>
                </c:pt>
                <c:pt idx="438">
                  <c:v>0.67017083580536174</c:v>
                </c:pt>
                <c:pt idx="439">
                  <c:v>0.67066678214936937</c:v>
                </c:pt>
                <c:pt idx="440">
                  <c:v>0.67119044976316578</c:v>
                </c:pt>
                <c:pt idx="441">
                  <c:v>0.67167438713279859</c:v>
                </c:pt>
                <c:pt idx="442">
                  <c:v>0.67212257786462326</c:v>
                </c:pt>
                <c:pt idx="443">
                  <c:v>0.67259094141159537</c:v>
                </c:pt>
                <c:pt idx="444">
                  <c:v>0.67306101376188843</c:v>
                </c:pt>
                <c:pt idx="445">
                  <c:v>0.67352927757240255</c:v>
                </c:pt>
                <c:pt idx="446">
                  <c:v>0.67403891489324663</c:v>
                </c:pt>
                <c:pt idx="447">
                  <c:v>0.67448987833368945</c:v>
                </c:pt>
                <c:pt idx="448">
                  <c:v>0.6749711720570607</c:v>
                </c:pt>
                <c:pt idx="449">
                  <c:v>0.67550736265500178</c:v>
                </c:pt>
                <c:pt idx="450">
                  <c:v>0.67591949181290545</c:v>
                </c:pt>
                <c:pt idx="451">
                  <c:v>0.67637535005846827</c:v>
                </c:pt>
                <c:pt idx="452">
                  <c:v>0.67688525788966003</c:v>
                </c:pt>
                <c:pt idx="453">
                  <c:v>0.67738474230672274</c:v>
                </c:pt>
                <c:pt idx="454">
                  <c:v>0.677900071482191</c:v>
                </c:pt>
                <c:pt idx="455">
                  <c:v>0.67840114802281459</c:v>
                </c:pt>
                <c:pt idx="456">
                  <c:v>0.67887156084030897</c:v>
                </c:pt>
                <c:pt idx="457">
                  <c:v>0.67928106256268939</c:v>
                </c:pt>
                <c:pt idx="458">
                  <c:v>0.67977403836800354</c:v>
                </c:pt>
                <c:pt idx="459">
                  <c:v>0.68029907560831759</c:v>
                </c:pt>
                <c:pt idx="460">
                  <c:v>0.68075002170054499</c:v>
                </c:pt>
                <c:pt idx="461">
                  <c:v>0.68113451419610471</c:v>
                </c:pt>
                <c:pt idx="462">
                  <c:v>0.68162054506905956</c:v>
                </c:pt>
                <c:pt idx="463">
                  <c:v>0.68212778807732166</c:v>
                </c:pt>
                <c:pt idx="464">
                  <c:v>0.6825642834534309</c:v>
                </c:pt>
                <c:pt idx="465">
                  <c:v>0.68305893769618142</c:v>
                </c:pt>
                <c:pt idx="466">
                  <c:v>0.68351339680435952</c:v>
                </c:pt>
                <c:pt idx="467">
                  <c:v>0.68395960844614989</c:v>
                </c:pt>
                <c:pt idx="468">
                  <c:v>0.68443870183181077</c:v>
                </c:pt>
                <c:pt idx="469">
                  <c:v>0.68492574895248814</c:v>
                </c:pt>
                <c:pt idx="470">
                  <c:v>0.68537181702873695</c:v>
                </c:pt>
                <c:pt idx="471">
                  <c:v>0.68584714516102863</c:v>
                </c:pt>
                <c:pt idx="472">
                  <c:v>0.68626622603021459</c:v>
                </c:pt>
                <c:pt idx="473">
                  <c:v>0.6866719771077523</c:v>
                </c:pt>
                <c:pt idx="474">
                  <c:v>0.68726727642089014</c:v>
                </c:pt>
                <c:pt idx="475">
                  <c:v>0.68773661459308999</c:v>
                </c:pt>
                <c:pt idx="476">
                  <c:v>0.68810921713256934</c:v>
                </c:pt>
                <c:pt idx="477">
                  <c:v>0.68856910271159533</c:v>
                </c:pt>
                <c:pt idx="478">
                  <c:v>0.68903305912021395</c:v>
                </c:pt>
                <c:pt idx="479">
                  <c:v>0.68954258370751709</c:v>
                </c:pt>
                <c:pt idx="480">
                  <c:v>0.69005858177834434</c:v>
                </c:pt>
                <c:pt idx="481">
                  <c:v>0.69045771629049146</c:v>
                </c:pt>
                <c:pt idx="482">
                  <c:v>0.6908719577790613</c:v>
                </c:pt>
                <c:pt idx="483">
                  <c:v>0.69132574278779646</c:v>
                </c:pt>
                <c:pt idx="484">
                  <c:v>0.69180133800931043</c:v>
                </c:pt>
                <c:pt idx="485">
                  <c:v>0.6922549425005371</c:v>
                </c:pt>
                <c:pt idx="486">
                  <c:v>0.69269914678578448</c:v>
                </c:pt>
                <c:pt idx="487">
                  <c:v>0.69315459155540138</c:v>
                </c:pt>
                <c:pt idx="488">
                  <c:v>0.69360840927576861</c:v>
                </c:pt>
                <c:pt idx="489">
                  <c:v>0.69403751462863084</c:v>
                </c:pt>
                <c:pt idx="490">
                  <c:v>0.69452609336047233</c:v>
                </c:pt>
                <c:pt idx="491">
                  <c:v>0.69504600190796362</c:v>
                </c:pt>
                <c:pt idx="492">
                  <c:v>0.69549381702020407</c:v>
                </c:pt>
                <c:pt idx="493">
                  <c:v>0.6959573510699596</c:v>
                </c:pt>
                <c:pt idx="494">
                  <c:v>0.69642569774532759</c:v>
                </c:pt>
                <c:pt idx="495">
                  <c:v>0.69684524850758844</c:v>
                </c:pt>
                <c:pt idx="496">
                  <c:v>0.69725236819169456</c:v>
                </c:pt>
                <c:pt idx="497">
                  <c:v>0.69771288586967817</c:v>
                </c:pt>
                <c:pt idx="498">
                  <c:v>0.69823573968528152</c:v>
                </c:pt>
                <c:pt idx="499">
                  <c:v>0.69875946685448675</c:v>
                </c:pt>
                <c:pt idx="500">
                  <c:v>0.69916514005895303</c:v>
                </c:pt>
                <c:pt idx="501">
                  <c:v>0.69954513910682181</c:v>
                </c:pt>
                <c:pt idx="502">
                  <c:v>0.700052103114432</c:v>
                </c:pt>
                <c:pt idx="503">
                  <c:v>0.70053861837904541</c:v>
                </c:pt>
                <c:pt idx="504">
                  <c:v>0.70100105786953582</c:v>
                </c:pt>
                <c:pt idx="505">
                  <c:v>0.70145905154500432</c:v>
                </c:pt>
                <c:pt idx="506">
                  <c:v>0.70190852638123769</c:v>
                </c:pt>
                <c:pt idx="507">
                  <c:v>0.7023454604815399</c:v>
                </c:pt>
                <c:pt idx="508">
                  <c:v>0.70277132303643075</c:v>
                </c:pt>
                <c:pt idx="509">
                  <c:v>0.70323918079664638</c:v>
                </c:pt>
                <c:pt idx="510">
                  <c:v>0.70365372179117547</c:v>
                </c:pt>
                <c:pt idx="511">
                  <c:v>0.70413140416736786</c:v>
                </c:pt>
                <c:pt idx="512">
                  <c:v>0.70466369751186952</c:v>
                </c:pt>
                <c:pt idx="513">
                  <c:v>0.70509541590058145</c:v>
                </c:pt>
                <c:pt idx="514">
                  <c:v>0.7054935309778142</c:v>
                </c:pt>
                <c:pt idx="515">
                  <c:v>0.70589558815735109</c:v>
                </c:pt>
                <c:pt idx="516">
                  <c:v>0.70635979384201997</c:v>
                </c:pt>
                <c:pt idx="517">
                  <c:v>0.70681654731000032</c:v>
                </c:pt>
                <c:pt idx="518">
                  <c:v>0.70727065357177266</c:v>
                </c:pt>
                <c:pt idx="519">
                  <c:v>0.70773583769193138</c:v>
                </c:pt>
                <c:pt idx="520">
                  <c:v>0.70819945181933375</c:v>
                </c:pt>
                <c:pt idx="521">
                  <c:v>0.70865116882686552</c:v>
                </c:pt>
                <c:pt idx="522">
                  <c:v>0.70911372073098988</c:v>
                </c:pt>
                <c:pt idx="523">
                  <c:v>0.70969005575229283</c:v>
                </c:pt>
                <c:pt idx="524">
                  <c:v>0.71018190564971939</c:v>
                </c:pt>
                <c:pt idx="525">
                  <c:v>0.71057086011491799</c:v>
                </c:pt>
                <c:pt idx="526">
                  <c:v>0.71093389135964269</c:v>
                </c:pt>
                <c:pt idx="527">
                  <c:v>0.71140045601391777</c:v>
                </c:pt>
                <c:pt idx="528">
                  <c:v>0.71178606629956909</c:v>
                </c:pt>
                <c:pt idx="529">
                  <c:v>0.71217249443392516</c:v>
                </c:pt>
                <c:pt idx="530">
                  <c:v>0.7127276326348424</c:v>
                </c:pt>
                <c:pt idx="531">
                  <c:v>0.71323937548232164</c:v>
                </c:pt>
                <c:pt idx="532">
                  <c:v>0.71363745136841139</c:v>
                </c:pt>
                <c:pt idx="533">
                  <c:v>0.71412104227655238</c:v>
                </c:pt>
                <c:pt idx="534">
                  <c:v>0.71463085476758326</c:v>
                </c:pt>
                <c:pt idx="535">
                  <c:v>0.71514249390723983</c:v>
                </c:pt>
                <c:pt idx="536">
                  <c:v>0.71564150594106624</c:v>
                </c:pt>
                <c:pt idx="537">
                  <c:v>0.71608608681650698</c:v>
                </c:pt>
                <c:pt idx="538">
                  <c:v>0.71643487622371749</c:v>
                </c:pt>
                <c:pt idx="539">
                  <c:v>0.71677720397784384</c:v>
                </c:pt>
                <c:pt idx="540">
                  <c:v>0.71727553570798075</c:v>
                </c:pt>
                <c:pt idx="541">
                  <c:v>0.71778662926198866</c:v>
                </c:pt>
                <c:pt idx="542">
                  <c:v>0.71817346208726707</c:v>
                </c:pt>
                <c:pt idx="543">
                  <c:v>0.7186000367144203</c:v>
                </c:pt>
                <c:pt idx="544">
                  <c:v>0.71912074403473203</c:v>
                </c:pt>
                <c:pt idx="545">
                  <c:v>0.71948703388442392</c:v>
                </c:pt>
                <c:pt idx="546">
                  <c:v>0.71982241967395111</c:v>
                </c:pt>
                <c:pt idx="547">
                  <c:v>0.72026018895529575</c:v>
                </c:pt>
                <c:pt idx="548">
                  <c:v>0.72086108807264659</c:v>
                </c:pt>
                <c:pt idx="549">
                  <c:v>0.7211767924588951</c:v>
                </c:pt>
                <c:pt idx="550">
                  <c:v>0.7215820968871417</c:v>
                </c:pt>
                <c:pt idx="551">
                  <c:v>0.72223431459372944</c:v>
                </c:pt>
                <c:pt idx="552">
                  <c:v>0.72267958109050945</c:v>
                </c:pt>
                <c:pt idx="553">
                  <c:v>0.72305800718059976</c:v>
                </c:pt>
                <c:pt idx="554">
                  <c:v>0.72339590475323445</c:v>
                </c:pt>
                <c:pt idx="555">
                  <c:v>0.7237394823765545</c:v>
                </c:pt>
                <c:pt idx="556">
                  <c:v>0.7241845087989458</c:v>
                </c:pt>
                <c:pt idx="557">
                  <c:v>0.72463505226869152</c:v>
                </c:pt>
                <c:pt idx="558">
                  <c:v>0.72510497907012395</c:v>
                </c:pt>
                <c:pt idx="559">
                  <c:v>0.72553334900027333</c:v>
                </c:pt>
                <c:pt idx="560">
                  <c:v>0.72591783456521786</c:v>
                </c:pt>
                <c:pt idx="561">
                  <c:v>0.72643157605996456</c:v>
                </c:pt>
                <c:pt idx="562">
                  <c:v>0.72688284739877185</c:v>
                </c:pt>
                <c:pt idx="563">
                  <c:v>0.72730796279661392</c:v>
                </c:pt>
                <c:pt idx="564">
                  <c:v>0.72779147925223875</c:v>
                </c:pt>
                <c:pt idx="565">
                  <c:v>0.72817683465672556</c:v>
                </c:pt>
                <c:pt idx="566">
                  <c:v>0.72847128491781965</c:v>
                </c:pt>
                <c:pt idx="567">
                  <c:v>0.72900542475630581</c:v>
                </c:pt>
                <c:pt idx="568">
                  <c:v>0.72950000070651266</c:v>
                </c:pt>
                <c:pt idx="569">
                  <c:v>0.7298673522765361</c:v>
                </c:pt>
                <c:pt idx="570">
                  <c:v>0.73034729045239588</c:v>
                </c:pt>
                <c:pt idx="571">
                  <c:v>0.73092334961196537</c:v>
                </c:pt>
                <c:pt idx="572">
                  <c:v>0.73154281593509451</c:v>
                </c:pt>
                <c:pt idx="573">
                  <c:v>0.73202705392151068</c:v>
                </c:pt>
                <c:pt idx="574">
                  <c:v>0.73891193857822113</c:v>
                </c:pt>
                <c:pt idx="575">
                  <c:v>0.73934809742647489</c:v>
                </c:pt>
                <c:pt idx="576">
                  <c:v>0.73986901304214703</c:v>
                </c:pt>
                <c:pt idx="577">
                  <c:v>0.7404611228229323</c:v>
                </c:pt>
                <c:pt idx="578">
                  <c:v>0.74098691274301287</c:v>
                </c:pt>
                <c:pt idx="579">
                  <c:v>0.74145919804275906</c:v>
                </c:pt>
                <c:pt idx="580">
                  <c:v>0.74194215163470523</c:v>
                </c:pt>
                <c:pt idx="581">
                  <c:v>0.74239518377320268</c:v>
                </c:pt>
                <c:pt idx="582">
                  <c:v>0.74280871300204332</c:v>
                </c:pt>
                <c:pt idx="583">
                  <c:v>0.74319077737579409</c:v>
                </c:pt>
                <c:pt idx="584">
                  <c:v>0.74356223315794612</c:v>
                </c:pt>
                <c:pt idx="585">
                  <c:v>0.74408691327466914</c:v>
                </c:pt>
                <c:pt idx="586">
                  <c:v>0.74458519110195676</c:v>
                </c:pt>
                <c:pt idx="587">
                  <c:v>0.74497171482633628</c:v>
                </c:pt>
                <c:pt idx="588">
                  <c:v>0.74529654988194449</c:v>
                </c:pt>
                <c:pt idx="589">
                  <c:v>0.74580801142134057</c:v>
                </c:pt>
                <c:pt idx="590">
                  <c:v>0.74616444177407049</c:v>
                </c:pt>
                <c:pt idx="591">
                  <c:v>0.74644032931156923</c:v>
                </c:pt>
                <c:pt idx="592">
                  <c:v>0.74688273270745664</c:v>
                </c:pt>
                <c:pt idx="593">
                  <c:v>0.74735071969181488</c:v>
                </c:pt>
                <c:pt idx="594">
                  <c:v>0.74765831140608474</c:v>
                </c:pt>
                <c:pt idx="595">
                  <c:v>0.74803950237863448</c:v>
                </c:pt>
                <c:pt idx="596">
                  <c:v>0.74847303045967661</c:v>
                </c:pt>
                <c:pt idx="597">
                  <c:v>0.74883590490887064</c:v>
                </c:pt>
                <c:pt idx="598">
                  <c:v>0.74916984799971476</c:v>
                </c:pt>
                <c:pt idx="599">
                  <c:v>0.74962842849187683</c:v>
                </c:pt>
                <c:pt idx="600">
                  <c:v>0.75009501347607299</c:v>
                </c:pt>
                <c:pt idx="601">
                  <c:v>0.74986506578926493</c:v>
                </c:pt>
                <c:pt idx="602">
                  <c:v>0.75023658943080151</c:v>
                </c:pt>
                <c:pt idx="603">
                  <c:v>0.75057593021477642</c:v>
                </c:pt>
                <c:pt idx="604">
                  <c:v>0.75089850198112229</c:v>
                </c:pt>
                <c:pt idx="605">
                  <c:v>0.75123259556465261</c:v>
                </c:pt>
                <c:pt idx="606">
                  <c:v>0.75160351812798576</c:v>
                </c:pt>
                <c:pt idx="607">
                  <c:v>0.75196132797866599</c:v>
                </c:pt>
                <c:pt idx="608">
                  <c:v>0.75233052642632148</c:v>
                </c:pt>
                <c:pt idx="609">
                  <c:v>0.75267181998056165</c:v>
                </c:pt>
                <c:pt idx="610">
                  <c:v>0.75297602393386798</c:v>
                </c:pt>
                <c:pt idx="611">
                  <c:v>0.75337309678545972</c:v>
                </c:pt>
                <c:pt idx="612">
                  <c:v>0.7537566208808012</c:v>
                </c:pt>
                <c:pt idx="613">
                  <c:v>0.75402835278135738</c:v>
                </c:pt>
                <c:pt idx="614">
                  <c:v>0.75435880127354371</c:v>
                </c:pt>
                <c:pt idx="615">
                  <c:v>0.75470857952372505</c:v>
                </c:pt>
                <c:pt idx="616">
                  <c:v>0.75502278879423523</c:v>
                </c:pt>
                <c:pt idx="617">
                  <c:v>0.75533557017911168</c:v>
                </c:pt>
                <c:pt idx="618">
                  <c:v>0.75577008230239928</c:v>
                </c:pt>
                <c:pt idx="619">
                  <c:v>0.7561384495475757</c:v>
                </c:pt>
                <c:pt idx="620">
                  <c:v>0.75641047624751967</c:v>
                </c:pt>
                <c:pt idx="621">
                  <c:v>0.75669936056868081</c:v>
                </c:pt>
                <c:pt idx="622">
                  <c:v>0.75705312676797554</c:v>
                </c:pt>
                <c:pt idx="623">
                  <c:v>0.75740907086414822</c:v>
                </c:pt>
                <c:pt idx="624">
                  <c:v>0.7577671827832041</c:v>
                </c:pt>
                <c:pt idx="625">
                  <c:v>0.75815027232042198</c:v>
                </c:pt>
                <c:pt idx="626">
                  <c:v>0.75854318541116583</c:v>
                </c:pt>
                <c:pt idx="627">
                  <c:v>0.75890102202965015</c:v>
                </c:pt>
                <c:pt idx="628">
                  <c:v>0.7593174419246157</c:v>
                </c:pt>
                <c:pt idx="629">
                  <c:v>0.75972929880480267</c:v>
                </c:pt>
                <c:pt idx="630">
                  <c:v>0.7601370471378498</c:v>
                </c:pt>
                <c:pt idx="631">
                  <c:v>0.76053093853275566</c:v>
                </c:pt>
                <c:pt idx="632">
                  <c:v>0.7609339125704494</c:v>
                </c:pt>
                <c:pt idx="633">
                  <c:v>0.76132071128847656</c:v>
                </c:pt>
                <c:pt idx="634">
                  <c:v>0.7617411447663317</c:v>
                </c:pt>
                <c:pt idx="635">
                  <c:v>0.76216650802758912</c:v>
                </c:pt>
                <c:pt idx="636">
                  <c:v>0.76257442335101255</c:v>
                </c:pt>
                <c:pt idx="637">
                  <c:v>0.76306052149876891</c:v>
                </c:pt>
                <c:pt idx="638">
                  <c:v>0.76350602537528844</c:v>
                </c:pt>
                <c:pt idx="639">
                  <c:v>0.7638949709258136</c:v>
                </c:pt>
                <c:pt idx="640">
                  <c:v>0.76432339970971641</c:v>
                </c:pt>
                <c:pt idx="641">
                  <c:v>0.76475498757325078</c:v>
                </c:pt>
                <c:pt idx="642">
                  <c:v>0.76523530354225799</c:v>
                </c:pt>
                <c:pt idx="643">
                  <c:v>0.76567466348910262</c:v>
                </c:pt>
                <c:pt idx="644">
                  <c:v>0.76607733105885933</c:v>
                </c:pt>
                <c:pt idx="645">
                  <c:v>0.76650730863129479</c:v>
                </c:pt>
                <c:pt idx="646">
                  <c:v>0.76694051480530734</c:v>
                </c:pt>
                <c:pt idx="647">
                  <c:v>0.76732752038623731</c:v>
                </c:pt>
                <c:pt idx="648">
                  <c:v>0.76782381430163926</c:v>
                </c:pt>
                <c:pt idx="649">
                  <c:v>0.76832461069985458</c:v>
                </c:pt>
                <c:pt idx="650">
                  <c:v>0.76879495022734512</c:v>
                </c:pt>
                <c:pt idx="651">
                  <c:v>0.7693023331487514</c:v>
                </c:pt>
                <c:pt idx="652">
                  <c:v>0.7697494234357164</c:v>
                </c:pt>
                <c:pt idx="653">
                  <c:v>0.77020689396672781</c:v>
                </c:pt>
                <c:pt idx="654">
                  <c:v>0.77065581951417739</c:v>
                </c:pt>
                <c:pt idx="655">
                  <c:v>0.7710173900984979</c:v>
                </c:pt>
                <c:pt idx="656">
                  <c:v>0.77141391577842988</c:v>
                </c:pt>
                <c:pt idx="657">
                  <c:v>0.77185837806331103</c:v>
                </c:pt>
                <c:pt idx="658">
                  <c:v>0.77227680302659296</c:v>
                </c:pt>
                <c:pt idx="659">
                  <c:v>0.77266042099716248</c:v>
                </c:pt>
                <c:pt idx="660">
                  <c:v>0.77308504701855607</c:v>
                </c:pt>
                <c:pt idx="661">
                  <c:v>0.7735000426596329</c:v>
                </c:pt>
                <c:pt idx="662">
                  <c:v>0.77386556229659353</c:v>
                </c:pt>
                <c:pt idx="663">
                  <c:v>0.77421866277840823</c:v>
                </c:pt>
                <c:pt idx="664">
                  <c:v>0.77460733348063793</c:v>
                </c:pt>
                <c:pt idx="665">
                  <c:v>0.77498128063959304</c:v>
                </c:pt>
                <c:pt idx="666">
                  <c:v>0.7753082921853035</c:v>
                </c:pt>
                <c:pt idx="667">
                  <c:v>0.77566048995289094</c:v>
                </c:pt>
                <c:pt idx="668">
                  <c:v>0.7760118499524169</c:v>
                </c:pt>
                <c:pt idx="669">
                  <c:v>0.776290769528025</c:v>
                </c:pt>
                <c:pt idx="670">
                  <c:v>0.77661810196392456</c:v>
                </c:pt>
                <c:pt idx="671">
                  <c:v>0.77695819888161077</c:v>
                </c:pt>
                <c:pt idx="672">
                  <c:v>0.77724496997736348</c:v>
                </c:pt>
                <c:pt idx="673">
                  <c:v>0.77762105830259942</c:v>
                </c:pt>
                <c:pt idx="674">
                  <c:v>0.77800029742523957</c:v>
                </c:pt>
                <c:pt idx="675">
                  <c:v>0.77831054652001552</c:v>
                </c:pt>
                <c:pt idx="676">
                  <c:v>0.77864534911033223</c:v>
                </c:pt>
                <c:pt idx="677">
                  <c:v>0.77899684858797535</c:v>
                </c:pt>
                <c:pt idx="678">
                  <c:v>0.77931712709488521</c:v>
                </c:pt>
                <c:pt idx="679">
                  <c:v>0.77957579281169509</c:v>
                </c:pt>
                <c:pt idx="680">
                  <c:v>0.77986853517907861</c:v>
                </c:pt>
                <c:pt idx="681">
                  <c:v>0.78019782724965436</c:v>
                </c:pt>
                <c:pt idx="682">
                  <c:v>0.78047705149034108</c:v>
                </c:pt>
                <c:pt idx="683">
                  <c:v>0.78076382310886905</c:v>
                </c:pt>
                <c:pt idx="684">
                  <c:v>0.78108840771204835</c:v>
                </c:pt>
                <c:pt idx="685">
                  <c:v>0.78136999979673238</c:v>
                </c:pt>
                <c:pt idx="686">
                  <c:v>0.78160121921138659</c:v>
                </c:pt>
                <c:pt idx="687">
                  <c:v>0.78187586905093021</c:v>
                </c:pt>
                <c:pt idx="688">
                  <c:v>0.78214937733486478</c:v>
                </c:pt>
                <c:pt idx="689">
                  <c:v>0.78237528545708634</c:v>
                </c:pt>
                <c:pt idx="690">
                  <c:v>0.78264083493245884</c:v>
                </c:pt>
                <c:pt idx="691">
                  <c:v>0.7829238233423953</c:v>
                </c:pt>
                <c:pt idx="692">
                  <c:v>0.78318261096919006</c:v>
                </c:pt>
                <c:pt idx="693">
                  <c:v>0.7834079033569854</c:v>
                </c:pt>
                <c:pt idx="694">
                  <c:v>0.78367785483376917</c:v>
                </c:pt>
                <c:pt idx="695">
                  <c:v>0.78395785001819129</c:v>
                </c:pt>
                <c:pt idx="696">
                  <c:v>0.78420301193355257</c:v>
                </c:pt>
                <c:pt idx="697">
                  <c:v>0.784466837761708</c:v>
                </c:pt>
                <c:pt idx="698">
                  <c:v>0.78477071864780945</c:v>
                </c:pt>
                <c:pt idx="699">
                  <c:v>0.78500673835143431</c:v>
                </c:pt>
                <c:pt idx="700">
                  <c:v>0.7852886569037647</c:v>
                </c:pt>
                <c:pt idx="701">
                  <c:v>0.78560904241392027</c:v>
                </c:pt>
                <c:pt idx="702">
                  <c:v>0.78584648468696916</c:v>
                </c:pt>
                <c:pt idx="703">
                  <c:v>0.78612581587887409</c:v>
                </c:pt>
                <c:pt idx="704">
                  <c:v>0.78640395532975971</c:v>
                </c:pt>
                <c:pt idx="705">
                  <c:v>0.78663806302599737</c:v>
                </c:pt>
                <c:pt idx="706">
                  <c:v>0.78689784297534549</c:v>
                </c:pt>
                <c:pt idx="707">
                  <c:v>0.78714242747760099</c:v>
                </c:pt>
                <c:pt idx="708">
                  <c:v>0.78741231603862949</c:v>
                </c:pt>
                <c:pt idx="709">
                  <c:v>0.78768349793158354</c:v>
                </c:pt>
                <c:pt idx="710">
                  <c:v>0.78797422216084179</c:v>
                </c:pt>
                <c:pt idx="711">
                  <c:v>0.78822767373656843</c:v>
                </c:pt>
                <c:pt idx="712">
                  <c:v>0.78851621362059243</c:v>
                </c:pt>
                <c:pt idx="713">
                  <c:v>0.7887920540587694</c:v>
                </c:pt>
                <c:pt idx="714">
                  <c:v>0.78903100960990902</c:v>
                </c:pt>
                <c:pt idx="715">
                  <c:v>0.78927993904354365</c:v>
                </c:pt>
                <c:pt idx="716">
                  <c:v>0.78950995922401412</c:v>
                </c:pt>
                <c:pt idx="717">
                  <c:v>0.78975172044944986</c:v>
                </c:pt>
                <c:pt idx="718">
                  <c:v>0.78999158221047761</c:v>
                </c:pt>
                <c:pt idx="719">
                  <c:v>0.79023094988071785</c:v>
                </c:pt>
                <c:pt idx="720">
                  <c:v>0.79054150021563874</c:v>
                </c:pt>
                <c:pt idx="721">
                  <c:v>0.7908163612031851</c:v>
                </c:pt>
                <c:pt idx="722">
                  <c:v>0.79107634157171969</c:v>
                </c:pt>
                <c:pt idx="723">
                  <c:v>0.79136902252554631</c:v>
                </c:pt>
                <c:pt idx="724">
                  <c:v>0.79169042203512774</c:v>
                </c:pt>
                <c:pt idx="725">
                  <c:v>0.79196717461022548</c:v>
                </c:pt>
                <c:pt idx="726">
                  <c:v>0.79222209637738272</c:v>
                </c:pt>
                <c:pt idx="727">
                  <c:v>0.79252581922398835</c:v>
                </c:pt>
                <c:pt idx="728">
                  <c:v>0.79279030505085313</c:v>
                </c:pt>
                <c:pt idx="729">
                  <c:v>0.79304927302114436</c:v>
                </c:pt>
                <c:pt idx="730">
                  <c:v>0.79334453160719365</c:v>
                </c:pt>
                <c:pt idx="731">
                  <c:v>0.79359564956906803</c:v>
                </c:pt>
                <c:pt idx="732">
                  <c:v>0.79383735390553667</c:v>
                </c:pt>
                <c:pt idx="733">
                  <c:v>0.79410063486644489</c:v>
                </c:pt>
                <c:pt idx="734">
                  <c:v>0.79433710539234947</c:v>
                </c:pt>
                <c:pt idx="735">
                  <c:v>0.79459691571374902</c:v>
                </c:pt>
                <c:pt idx="736">
                  <c:v>0.79487077608665924</c:v>
                </c:pt>
                <c:pt idx="737">
                  <c:v>0.79513793098969465</c:v>
                </c:pt>
                <c:pt idx="738">
                  <c:v>0.79544820747988609</c:v>
                </c:pt>
                <c:pt idx="739">
                  <c:v>0.79574937385714961</c:v>
                </c:pt>
                <c:pt idx="740">
                  <c:v>0.79602445820829326</c:v>
                </c:pt>
                <c:pt idx="741">
                  <c:v>0.79628725404259537</c:v>
                </c:pt>
                <c:pt idx="742">
                  <c:v>0.79655196159672359</c:v>
                </c:pt>
                <c:pt idx="743">
                  <c:v>0.79678389912143532</c:v>
                </c:pt>
                <c:pt idx="744">
                  <c:v>0.79704754804948652</c:v>
                </c:pt>
                <c:pt idx="745">
                  <c:v>0.79736393287959328</c:v>
                </c:pt>
                <c:pt idx="746">
                  <c:v>0.79766278108106758</c:v>
                </c:pt>
                <c:pt idx="747">
                  <c:v>0.79793574994012495</c:v>
                </c:pt>
                <c:pt idx="748">
                  <c:v>0.79819476496174036</c:v>
                </c:pt>
                <c:pt idx="749">
                  <c:v>0.79844467142983</c:v>
                </c:pt>
                <c:pt idx="750">
                  <c:v>0.79866201551614113</c:v>
                </c:pt>
                <c:pt idx="751">
                  <c:v>0.79892043425063886</c:v>
                </c:pt>
                <c:pt idx="752">
                  <c:v>0.79920499193912897</c:v>
                </c:pt>
                <c:pt idx="753">
                  <c:v>0.79946735362335231</c:v>
                </c:pt>
                <c:pt idx="754">
                  <c:v>0.79977714021866531</c:v>
                </c:pt>
                <c:pt idx="755">
                  <c:v>0.8000783498495414</c:v>
                </c:pt>
                <c:pt idx="756">
                  <c:v>0.80033913936831247</c:v>
                </c:pt>
                <c:pt idx="757">
                  <c:v>0.80063117546188056</c:v>
                </c:pt>
                <c:pt idx="758">
                  <c:v>0.80091548529649303</c:v>
                </c:pt>
                <c:pt idx="759">
                  <c:v>0.80122026601753604</c:v>
                </c:pt>
                <c:pt idx="760">
                  <c:v>0.80155157259522136</c:v>
                </c:pt>
                <c:pt idx="761">
                  <c:v>0.80189494220620594</c:v>
                </c:pt>
                <c:pt idx="762">
                  <c:v>0.80220847847114829</c:v>
                </c:pt>
                <c:pt idx="763">
                  <c:v>0.80254345371648894</c:v>
                </c:pt>
                <c:pt idx="764">
                  <c:v>0.80283551385640306</c:v>
                </c:pt>
                <c:pt idx="765">
                  <c:v>0.80310998638701481</c:v>
                </c:pt>
                <c:pt idx="766">
                  <c:v>0.8034150425240113</c:v>
                </c:pt>
                <c:pt idx="767">
                  <c:v>0.8037225416870758</c:v>
                </c:pt>
                <c:pt idx="768">
                  <c:v>0.80406215946803083</c:v>
                </c:pt>
                <c:pt idx="769">
                  <c:v>0.80441298308159359</c:v>
                </c:pt>
                <c:pt idx="770">
                  <c:v>0.80476303669846549</c:v>
                </c:pt>
                <c:pt idx="771">
                  <c:v>0.80507995216954864</c:v>
                </c:pt>
                <c:pt idx="772">
                  <c:v>0.80537998943179467</c:v>
                </c:pt>
                <c:pt idx="773">
                  <c:v>0.80567023206566402</c:v>
                </c:pt>
                <c:pt idx="774">
                  <c:v>0.80597694055321378</c:v>
                </c:pt>
                <c:pt idx="775">
                  <c:v>0.80627817565505733</c:v>
                </c:pt>
                <c:pt idx="776">
                  <c:v>0.80660245917618312</c:v>
                </c:pt>
                <c:pt idx="777">
                  <c:v>0.80694112562101994</c:v>
                </c:pt>
                <c:pt idx="778">
                  <c:v>0.80727115218993173</c:v>
                </c:pt>
                <c:pt idx="779">
                  <c:v>0.80761131524253515</c:v>
                </c:pt>
                <c:pt idx="780">
                  <c:v>0.80794643436289404</c:v>
                </c:pt>
                <c:pt idx="781">
                  <c:v>0.80824459636558688</c:v>
                </c:pt>
                <c:pt idx="782">
                  <c:v>0.80857484205130303</c:v>
                </c:pt>
                <c:pt idx="783">
                  <c:v>0.8089017470217027</c:v>
                </c:pt>
                <c:pt idx="784">
                  <c:v>0.80921313639167369</c:v>
                </c:pt>
                <c:pt idx="785">
                  <c:v>0.80954959548141014</c:v>
                </c:pt>
                <c:pt idx="786">
                  <c:v>0.80986121448974779</c:v>
                </c:pt>
                <c:pt idx="787">
                  <c:v>0.81017982798509602</c:v>
                </c:pt>
                <c:pt idx="788">
                  <c:v>0.8105048229326588</c:v>
                </c:pt>
                <c:pt idx="789">
                  <c:v>0.81081976630572317</c:v>
                </c:pt>
                <c:pt idx="790">
                  <c:v>0.81113985869501504</c:v>
                </c:pt>
                <c:pt idx="791">
                  <c:v>0.81146285655303718</c:v>
                </c:pt>
                <c:pt idx="792">
                  <c:v>0.81177027032111682</c:v>
                </c:pt>
                <c:pt idx="793">
                  <c:v>0.81206441999820744</c:v>
                </c:pt>
                <c:pt idx="794">
                  <c:v>0.81234200926753419</c:v>
                </c:pt>
                <c:pt idx="795">
                  <c:v>0.81262169027967024</c:v>
                </c:pt>
                <c:pt idx="796">
                  <c:v>0.81288418954580133</c:v>
                </c:pt>
                <c:pt idx="797">
                  <c:v>0.81317785135151144</c:v>
                </c:pt>
                <c:pt idx="798">
                  <c:v>0.81346179974099309</c:v>
                </c:pt>
                <c:pt idx="799">
                  <c:v>0.81372576189014822</c:v>
                </c:pt>
                <c:pt idx="800">
                  <c:v>0.81399738916523223</c:v>
                </c:pt>
                <c:pt idx="801">
                  <c:v>0.81425180537210773</c:v>
                </c:pt>
                <c:pt idx="802">
                  <c:v>0.81451529382842658</c:v>
                </c:pt>
                <c:pt idx="803">
                  <c:v>0.81482466271667275</c:v>
                </c:pt>
                <c:pt idx="804">
                  <c:v>0.81511478188191777</c:v>
                </c:pt>
                <c:pt idx="805">
                  <c:v>0.81537206359776959</c:v>
                </c:pt>
                <c:pt idx="806">
                  <c:v>0.81562491019665895</c:v>
                </c:pt>
                <c:pt idx="807">
                  <c:v>0.81589477793691711</c:v>
                </c:pt>
                <c:pt idx="808">
                  <c:v>0.816154211879494</c:v>
                </c:pt>
                <c:pt idx="809">
                  <c:v>0.81640372412811502</c:v>
                </c:pt>
                <c:pt idx="810">
                  <c:v>0.81665243093858042</c:v>
                </c:pt>
                <c:pt idx="811">
                  <c:v>0.81686261084859257</c:v>
                </c:pt>
                <c:pt idx="812">
                  <c:v>0.81708107318079115</c:v>
                </c:pt>
                <c:pt idx="813">
                  <c:v>0.81730477424897163</c:v>
                </c:pt>
                <c:pt idx="814">
                  <c:v>0.81751445764116015</c:v>
                </c:pt>
                <c:pt idx="815">
                  <c:v>0.81771632266248584</c:v>
                </c:pt>
                <c:pt idx="816">
                  <c:v>0.81792505697321405</c:v>
                </c:pt>
                <c:pt idx="817">
                  <c:v>0.81813135817184968</c:v>
                </c:pt>
                <c:pt idx="818">
                  <c:v>0.81833454210321765</c:v>
                </c:pt>
                <c:pt idx="819">
                  <c:v>0.81855565796519925</c:v>
                </c:pt>
                <c:pt idx="820">
                  <c:v>0.81875063708710583</c:v>
                </c:pt>
                <c:pt idx="821">
                  <c:v>0.81892270406177148</c:v>
                </c:pt>
                <c:pt idx="822">
                  <c:v>0.81908775254651367</c:v>
                </c:pt>
                <c:pt idx="823">
                  <c:v>0.81922107285204482</c:v>
                </c:pt>
                <c:pt idx="824">
                  <c:v>0.8193946698350687</c:v>
                </c:pt>
                <c:pt idx="825">
                  <c:v>0.81959191797431741</c:v>
                </c:pt>
                <c:pt idx="826">
                  <c:v>0.81980441822737971</c:v>
                </c:pt>
                <c:pt idx="827">
                  <c:v>0.82001065585189259</c:v>
                </c:pt>
                <c:pt idx="828">
                  <c:v>0.82023471719751961</c:v>
                </c:pt>
                <c:pt idx="829">
                  <c:v>0.82042337727016779</c:v>
                </c:pt>
                <c:pt idx="830">
                  <c:v>0.82059548659882975</c:v>
                </c:pt>
                <c:pt idx="831">
                  <c:v>0.82076373617451093</c:v>
                </c:pt>
                <c:pt idx="832">
                  <c:v>0.82090320817501039</c:v>
                </c:pt>
                <c:pt idx="833">
                  <c:v>0.82105945488595922</c:v>
                </c:pt>
                <c:pt idx="834">
                  <c:v>0.82121517359247487</c:v>
                </c:pt>
                <c:pt idx="835">
                  <c:v>0.82137098474021364</c:v>
                </c:pt>
                <c:pt idx="836">
                  <c:v>0.82155040255380174</c:v>
                </c:pt>
                <c:pt idx="837">
                  <c:v>0.82173240533451952</c:v>
                </c:pt>
                <c:pt idx="838">
                  <c:v>0.82189821955032649</c:v>
                </c:pt>
                <c:pt idx="839">
                  <c:v>0.82205608008299458</c:v>
                </c:pt>
                <c:pt idx="840">
                  <c:v>0.82220438447924571</c:v>
                </c:pt>
                <c:pt idx="841">
                  <c:v>0.8223340688106191</c:v>
                </c:pt>
                <c:pt idx="842">
                  <c:v>0.82246386472591271</c:v>
                </c:pt>
                <c:pt idx="843">
                  <c:v>0.82259794263898889</c:v>
                </c:pt>
                <c:pt idx="844">
                  <c:v>0.82274182187366218</c:v>
                </c:pt>
                <c:pt idx="845">
                  <c:v>0.82284273809848996</c:v>
                </c:pt>
                <c:pt idx="846">
                  <c:v>0.8229856164553393</c:v>
                </c:pt>
                <c:pt idx="847">
                  <c:v>0.8231629490509641</c:v>
                </c:pt>
                <c:pt idx="848">
                  <c:v>0.82333514577877331</c:v>
                </c:pt>
                <c:pt idx="849">
                  <c:v>0.82354088620234589</c:v>
                </c:pt>
                <c:pt idx="850">
                  <c:v>0.82372513663660019</c:v>
                </c:pt>
                <c:pt idx="851">
                  <c:v>0.82389165912634654</c:v>
                </c:pt>
                <c:pt idx="852">
                  <c:v>0.82408736454526388</c:v>
                </c:pt>
                <c:pt idx="853">
                  <c:v>0.82428570208080709</c:v>
                </c:pt>
                <c:pt idx="854">
                  <c:v>0.82449154427757265</c:v>
                </c:pt>
                <c:pt idx="855">
                  <c:v>0.82475516586740127</c:v>
                </c:pt>
                <c:pt idx="856">
                  <c:v>0.82500649065438403</c:v>
                </c:pt>
                <c:pt idx="857">
                  <c:v>0.82526070041981414</c:v>
                </c:pt>
                <c:pt idx="858">
                  <c:v>0.82552515888268063</c:v>
                </c:pt>
                <c:pt idx="859">
                  <c:v>0.82578841555439197</c:v>
                </c:pt>
                <c:pt idx="860">
                  <c:v>0.82606381421963448</c:v>
                </c:pt>
                <c:pt idx="861">
                  <c:v>0.82634020707970246</c:v>
                </c:pt>
                <c:pt idx="862">
                  <c:v>0.82662058454746912</c:v>
                </c:pt>
                <c:pt idx="863">
                  <c:v>0.82693744103380595</c:v>
                </c:pt>
                <c:pt idx="864">
                  <c:v>0.82727485765891129</c:v>
                </c:pt>
                <c:pt idx="865">
                  <c:v>0.82758104708443547</c:v>
                </c:pt>
                <c:pt idx="866">
                  <c:v>0.82790121888768753</c:v>
                </c:pt>
                <c:pt idx="867">
                  <c:v>0.82821805078173694</c:v>
                </c:pt>
                <c:pt idx="868">
                  <c:v>0.82851727076010073</c:v>
                </c:pt>
                <c:pt idx="869">
                  <c:v>0.82885764498602965</c:v>
                </c:pt>
                <c:pt idx="870">
                  <c:v>0.82921688979866059</c:v>
                </c:pt>
                <c:pt idx="871">
                  <c:v>0.82954840431818999</c:v>
                </c:pt>
                <c:pt idx="872">
                  <c:v>0.82987650491692277</c:v>
                </c:pt>
                <c:pt idx="873">
                  <c:v>0.83019632231198193</c:v>
                </c:pt>
                <c:pt idx="874">
                  <c:v>0.830512008083516</c:v>
                </c:pt>
                <c:pt idx="875">
                  <c:v>0.83080768479683209</c:v>
                </c:pt>
                <c:pt idx="876">
                  <c:v>0.83110335495472454</c:v>
                </c:pt>
                <c:pt idx="877">
                  <c:v>0.83140249789146825</c:v>
                </c:pt>
                <c:pt idx="878">
                  <c:v>0.83170295668550798</c:v>
                </c:pt>
                <c:pt idx="879">
                  <c:v>0.83200824868879053</c:v>
                </c:pt>
                <c:pt idx="880">
                  <c:v>0.83231883119280559</c:v>
                </c:pt>
                <c:pt idx="881">
                  <c:v>0.83258286697277206</c:v>
                </c:pt>
                <c:pt idx="882">
                  <c:v>0.83285559188187774</c:v>
                </c:pt>
                <c:pt idx="883">
                  <c:v>0.83309550890572448</c:v>
                </c:pt>
                <c:pt idx="884">
                  <c:v>0.83331515094776654</c:v>
                </c:pt>
                <c:pt idx="885">
                  <c:v>0.8335506250898741</c:v>
                </c:pt>
                <c:pt idx="886">
                  <c:v>0.83378177151905219</c:v>
                </c:pt>
                <c:pt idx="887">
                  <c:v>0.83399753462026416</c:v>
                </c:pt>
                <c:pt idx="888">
                  <c:v>0.83421261392861112</c:v>
                </c:pt>
                <c:pt idx="889">
                  <c:v>0.83442255664121245</c:v>
                </c:pt>
                <c:pt idx="890">
                  <c:v>0.83462277164012744</c:v>
                </c:pt>
                <c:pt idx="891">
                  <c:v>0.83482699630308843</c:v>
                </c:pt>
                <c:pt idx="892">
                  <c:v>0.83498067328492342</c:v>
                </c:pt>
                <c:pt idx="893">
                  <c:v>0.83507895644413732</c:v>
                </c:pt>
                <c:pt idx="894">
                  <c:v>0.83522118164626613</c:v>
                </c:pt>
                <c:pt idx="895">
                  <c:v>0.83535034450245615</c:v>
                </c:pt>
                <c:pt idx="896">
                  <c:v>0.83548386200307323</c:v>
                </c:pt>
                <c:pt idx="897">
                  <c:v>0.83566864974906097</c:v>
                </c:pt>
                <c:pt idx="898">
                  <c:v>0.8358004516826758</c:v>
                </c:pt>
                <c:pt idx="899">
                  <c:v>0.83586490513246914</c:v>
                </c:pt>
                <c:pt idx="900">
                  <c:v>0.83595703063334581</c:v>
                </c:pt>
                <c:pt idx="901">
                  <c:v>0.83605499924292703</c:v>
                </c:pt>
                <c:pt idx="902">
                  <c:v>0.83614550300682677</c:v>
                </c:pt>
                <c:pt idx="903">
                  <c:v>0.83624315654972803</c:v>
                </c:pt>
                <c:pt idx="904">
                  <c:v>0.8363396564708776</c:v>
                </c:pt>
                <c:pt idx="905">
                  <c:v>0.83640227277446577</c:v>
                </c:pt>
                <c:pt idx="906">
                  <c:v>0.83646604817850589</c:v>
                </c:pt>
                <c:pt idx="907">
                  <c:v>0.83653632772897946</c:v>
                </c:pt>
                <c:pt idx="908">
                  <c:v>0.83662630546319083</c:v>
                </c:pt>
                <c:pt idx="909">
                  <c:v>0.83672154201136217</c:v>
                </c:pt>
                <c:pt idx="910">
                  <c:v>0.8367875014619619</c:v>
                </c:pt>
                <c:pt idx="911">
                  <c:v>0.83684159876095343</c:v>
                </c:pt>
                <c:pt idx="912">
                  <c:v>0.83689334863394049</c:v>
                </c:pt>
                <c:pt idx="913">
                  <c:v>0.83688364556831474</c:v>
                </c:pt>
                <c:pt idx="914">
                  <c:v>0.83686094525709576</c:v>
                </c:pt>
                <c:pt idx="915">
                  <c:v>0.83686809460995715</c:v>
                </c:pt>
                <c:pt idx="916">
                  <c:v>0.83686421845280856</c:v>
                </c:pt>
                <c:pt idx="917">
                  <c:v>0.8368683251982163</c:v>
                </c:pt>
                <c:pt idx="918">
                  <c:v>0.83690895796505904</c:v>
                </c:pt>
                <c:pt idx="919">
                  <c:v>0.83692159410967093</c:v>
                </c:pt>
                <c:pt idx="920">
                  <c:v>0.83689772031101684</c:v>
                </c:pt>
                <c:pt idx="921">
                  <c:v>0.83689871917141179</c:v>
                </c:pt>
                <c:pt idx="922">
                  <c:v>0.83689093149080107</c:v>
                </c:pt>
                <c:pt idx="923">
                  <c:v>0.83685801899257384</c:v>
                </c:pt>
                <c:pt idx="924">
                  <c:v>0.83682374922348413</c:v>
                </c:pt>
                <c:pt idx="925">
                  <c:v>0.83680394717061046</c:v>
                </c:pt>
                <c:pt idx="926">
                  <c:v>0.83679242161194656</c:v>
                </c:pt>
                <c:pt idx="927">
                  <c:v>0.83679951365570049</c:v>
                </c:pt>
                <c:pt idx="928">
                  <c:v>0.83681908057234788</c:v>
                </c:pt>
                <c:pt idx="929">
                  <c:v>0.83683592498827553</c:v>
                </c:pt>
                <c:pt idx="930">
                  <c:v>0.83685994449718948</c:v>
                </c:pt>
                <c:pt idx="931">
                  <c:v>0.83687840802995761</c:v>
                </c:pt>
                <c:pt idx="932">
                  <c:v>0.8368813827652607</c:v>
                </c:pt>
                <c:pt idx="933">
                  <c:v>0.83688915717163281</c:v>
                </c:pt>
                <c:pt idx="934">
                  <c:v>0.83687443254392613</c:v>
                </c:pt>
                <c:pt idx="935">
                  <c:v>0.83687458248898161</c:v>
                </c:pt>
                <c:pt idx="936">
                  <c:v>0.83690648069717122</c:v>
                </c:pt>
                <c:pt idx="937">
                  <c:v>0.83694403867517209</c:v>
                </c:pt>
                <c:pt idx="938">
                  <c:v>0.83700568065300252</c:v>
                </c:pt>
                <c:pt idx="939">
                  <c:v>0.83708835138395776</c:v>
                </c:pt>
                <c:pt idx="940">
                  <c:v>0.83717827100726983</c:v>
                </c:pt>
                <c:pt idx="941">
                  <c:v>0.83725691479265718</c:v>
                </c:pt>
                <c:pt idx="942">
                  <c:v>0.83733451669843306</c:v>
                </c:pt>
                <c:pt idx="943">
                  <c:v>0.83738766873686921</c:v>
                </c:pt>
                <c:pt idx="944">
                  <c:v>0.83744584747377171</c:v>
                </c:pt>
                <c:pt idx="945">
                  <c:v>0.83751472231768687</c:v>
                </c:pt>
                <c:pt idx="946">
                  <c:v>0.83759457477670396</c:v>
                </c:pt>
                <c:pt idx="947">
                  <c:v>0.83771049768732953</c:v>
                </c:pt>
                <c:pt idx="948">
                  <c:v>0.83781735759141496</c:v>
                </c:pt>
                <c:pt idx="949">
                  <c:v>0.83791445561614575</c:v>
                </c:pt>
                <c:pt idx="950">
                  <c:v>0.83802179246254171</c:v>
                </c:pt>
                <c:pt idx="951">
                  <c:v>0.83813473355440338</c:v>
                </c:pt>
                <c:pt idx="952">
                  <c:v>0.83823143324152649</c:v>
                </c:pt>
                <c:pt idx="953">
                  <c:v>0.83836741551996674</c:v>
                </c:pt>
                <c:pt idx="954">
                  <c:v>0.83847520613871918</c:v>
                </c:pt>
                <c:pt idx="955">
                  <c:v>0.83862858438214627</c:v>
                </c:pt>
                <c:pt idx="956">
                  <c:v>0.838838343430373</c:v>
                </c:pt>
                <c:pt idx="957">
                  <c:v>0.83900682688799477</c:v>
                </c:pt>
                <c:pt idx="958">
                  <c:v>0.83921405533579907</c:v>
                </c:pt>
                <c:pt idx="959">
                  <c:v>0.83941914798603612</c:v>
                </c:pt>
                <c:pt idx="960">
                  <c:v>0.8395892890438803</c:v>
                </c:pt>
                <c:pt idx="961">
                  <c:v>0.83974624070111681</c:v>
                </c:pt>
                <c:pt idx="962">
                  <c:v>0.83989030029134415</c:v>
                </c:pt>
                <c:pt idx="963">
                  <c:v>0.84003864724517108</c:v>
                </c:pt>
                <c:pt idx="964">
                  <c:v>0.84019053441635727</c:v>
                </c:pt>
                <c:pt idx="965">
                  <c:v>0.84035196773285059</c:v>
                </c:pt>
                <c:pt idx="966">
                  <c:v>0.84052156194601513</c:v>
                </c:pt>
                <c:pt idx="967">
                  <c:v>0.84066549654222156</c:v>
                </c:pt>
                <c:pt idx="968">
                  <c:v>0.84076908675697981</c:v>
                </c:pt>
                <c:pt idx="969">
                  <c:v>0.84083229376508217</c:v>
                </c:pt>
                <c:pt idx="970">
                  <c:v>0.84083541507886339</c:v>
                </c:pt>
                <c:pt idx="971">
                  <c:v>0.84082269530860565</c:v>
                </c:pt>
                <c:pt idx="972">
                  <c:v>0.84079365479595036</c:v>
                </c:pt>
                <c:pt idx="973">
                  <c:v>0.84075180868849797</c:v>
                </c:pt>
                <c:pt idx="974">
                  <c:v>0.84074639349324909</c:v>
                </c:pt>
                <c:pt idx="975">
                  <c:v>0.84073385252455435</c:v>
                </c:pt>
                <c:pt idx="976">
                  <c:v>0.84066345664562536</c:v>
                </c:pt>
                <c:pt idx="977">
                  <c:v>0.84059641983457656</c:v>
                </c:pt>
                <c:pt idx="978">
                  <c:v>0.84047602466374138</c:v>
                </c:pt>
                <c:pt idx="979">
                  <c:v>0.84029275996375097</c:v>
                </c:pt>
                <c:pt idx="980">
                  <c:v>0.84010471967632872</c:v>
                </c:pt>
                <c:pt idx="981">
                  <c:v>0.83989506324782892</c:v>
                </c:pt>
                <c:pt idx="982">
                  <c:v>0.83962595567231957</c:v>
                </c:pt>
                <c:pt idx="983">
                  <c:v>0.83936593663403147</c:v>
                </c:pt>
                <c:pt idx="984">
                  <c:v>0.83901047793123629</c:v>
                </c:pt>
                <c:pt idx="985">
                  <c:v>0.83861973330769335</c:v>
                </c:pt>
                <c:pt idx="986">
                  <c:v>0.83809361613237321</c:v>
                </c:pt>
                <c:pt idx="987">
                  <c:v>0.83745722670061884</c:v>
                </c:pt>
                <c:pt idx="988">
                  <c:v>0.83672460413504401</c:v>
                </c:pt>
                <c:pt idx="989">
                  <c:v>0.83588331737722465</c:v>
                </c:pt>
                <c:pt idx="990">
                  <c:v>0.83505770733691265</c:v>
                </c:pt>
                <c:pt idx="991">
                  <c:v>0.83414310344267917</c:v>
                </c:pt>
                <c:pt idx="992">
                  <c:v>0.8332608282219377</c:v>
                </c:pt>
                <c:pt idx="993">
                  <c:v>0.83231999891694453</c:v>
                </c:pt>
                <c:pt idx="994">
                  <c:v>0.83146746575214237</c:v>
                </c:pt>
                <c:pt idx="995">
                  <c:v>0.83063118803177927</c:v>
                </c:pt>
                <c:pt idx="996">
                  <c:v>0.82984527725481183</c:v>
                </c:pt>
                <c:pt idx="997">
                  <c:v>0.82912427121178789</c:v>
                </c:pt>
                <c:pt idx="998">
                  <c:v>0.82839737783661216</c:v>
                </c:pt>
                <c:pt idx="999">
                  <c:v>0.82769627327725215</c:v>
                </c:pt>
                <c:pt idx="1000">
                  <c:v>0.82699445533843463</c:v>
                </c:pt>
                <c:pt idx="1001">
                  <c:v>0.82631553233465949</c:v>
                </c:pt>
                <c:pt idx="1002">
                  <c:v>0.82564858060903423</c:v>
                </c:pt>
                <c:pt idx="1003">
                  <c:v>0.82503161784866741</c:v>
                </c:pt>
                <c:pt idx="1004">
                  <c:v>0.82437480123883689</c:v>
                </c:pt>
                <c:pt idx="1005">
                  <c:v>0.82373170280433927</c:v>
                </c:pt>
                <c:pt idx="1006">
                  <c:v>0.82301206486253187</c:v>
                </c:pt>
                <c:pt idx="1007">
                  <c:v>0.82223642305442846</c:v>
                </c:pt>
                <c:pt idx="1008">
                  <c:v>0.82141440563478207</c:v>
                </c:pt>
                <c:pt idx="1009">
                  <c:v>0.82053549847680318</c:v>
                </c:pt>
                <c:pt idx="1010">
                  <c:v>0.81958670394780975</c:v>
                </c:pt>
                <c:pt idx="1011">
                  <c:v>0.81876406198129359</c:v>
                </c:pt>
                <c:pt idx="1012">
                  <c:v>0.81784747065816077</c:v>
                </c:pt>
                <c:pt idx="1013">
                  <c:v>0.81735746027928213</c:v>
                </c:pt>
                <c:pt idx="1014">
                  <c:v>0.81694980898518232</c:v>
                </c:pt>
                <c:pt idx="1015">
                  <c:v>0.81703401964361222</c:v>
                </c:pt>
                <c:pt idx="1016">
                  <c:v>0.81747197314581321</c:v>
                </c:pt>
                <c:pt idx="1017">
                  <c:v>0.81817741822769063</c:v>
                </c:pt>
                <c:pt idx="1018">
                  <c:v>0.81936904896449736</c:v>
                </c:pt>
                <c:pt idx="1019">
                  <c:v>0.82047752057112233</c:v>
                </c:pt>
                <c:pt idx="1020">
                  <c:v>0.8218944462814961</c:v>
                </c:pt>
                <c:pt idx="1021">
                  <c:v>0.82304400404077382</c:v>
                </c:pt>
                <c:pt idx="1022">
                  <c:v>0.82421074002219463</c:v>
                </c:pt>
                <c:pt idx="1023">
                  <c:v>0.82519148968662392</c:v>
                </c:pt>
                <c:pt idx="1024">
                  <c:v>0.82602535193302218</c:v>
                </c:pt>
                <c:pt idx="1025">
                  <c:v>0.82674779397672971</c:v>
                </c:pt>
                <c:pt idx="1026">
                  <c:v>0.82728699790114646</c:v>
                </c:pt>
                <c:pt idx="1027">
                  <c:v>0.82779283439986651</c:v>
                </c:pt>
                <c:pt idx="1028">
                  <c:v>0.82817189507379452</c:v>
                </c:pt>
                <c:pt idx="1029">
                  <c:v>0.82856238373170166</c:v>
                </c:pt>
                <c:pt idx="1030">
                  <c:v>0.82890983375467531</c:v>
                </c:pt>
                <c:pt idx="1031">
                  <c:v>0.8292341037242752</c:v>
                </c:pt>
                <c:pt idx="1032">
                  <c:v>0.82953595167328165</c:v>
                </c:pt>
                <c:pt idx="1033">
                  <c:v>0.82982108358450402</c:v>
                </c:pt>
                <c:pt idx="1034">
                  <c:v>0.8300812246940984</c:v>
                </c:pt>
                <c:pt idx="1035">
                  <c:v>0.83035753992817141</c:v>
                </c:pt>
                <c:pt idx="1036">
                  <c:v>0.83062182414901653</c:v>
                </c:pt>
                <c:pt idx="1037">
                  <c:v>0.83086575680747832</c:v>
                </c:pt>
                <c:pt idx="1038">
                  <c:v>0.83110548345973612</c:v>
                </c:pt>
                <c:pt idx="1039">
                  <c:v>0.83133219799209479</c:v>
                </c:pt>
                <c:pt idx="1040">
                  <c:v>0.83152492855253735</c:v>
                </c:pt>
                <c:pt idx="1041">
                  <c:v>0.83172930045886051</c:v>
                </c:pt>
                <c:pt idx="1042">
                  <c:v>0.83191499883221587</c:v>
                </c:pt>
                <c:pt idx="1043">
                  <c:v>0.83209756018012093</c:v>
                </c:pt>
                <c:pt idx="1044">
                  <c:v>0.83227530515201076</c:v>
                </c:pt>
                <c:pt idx="1045">
                  <c:v>0.83244199708933275</c:v>
                </c:pt>
                <c:pt idx="1046">
                  <c:v>0.83261045455586347</c:v>
                </c:pt>
                <c:pt idx="1047">
                  <c:v>0.8327556298523473</c:v>
                </c:pt>
                <c:pt idx="1048">
                  <c:v>0.83289634782896027</c:v>
                </c:pt>
                <c:pt idx="1049">
                  <c:v>0.833053742478299</c:v>
                </c:pt>
                <c:pt idx="1050">
                  <c:v>0.83318627048768223</c:v>
                </c:pt>
                <c:pt idx="1051">
                  <c:v>0.83331478463268605</c:v>
                </c:pt>
                <c:pt idx="1052">
                  <c:v>0.83347632060519339</c:v>
                </c:pt>
                <c:pt idx="1053">
                  <c:v>0.83363046689313369</c:v>
                </c:pt>
                <c:pt idx="1054">
                  <c:v>0.83378630036942414</c:v>
                </c:pt>
                <c:pt idx="1055">
                  <c:v>0.83394141779795838</c:v>
                </c:pt>
                <c:pt idx="1056">
                  <c:v>0.83409600410910811</c:v>
                </c:pt>
                <c:pt idx="1057">
                  <c:v>0.83424589011567085</c:v>
                </c:pt>
                <c:pt idx="1058">
                  <c:v>0.83442189037341974</c:v>
                </c:pt>
                <c:pt idx="1059">
                  <c:v>0.83463023188010543</c:v>
                </c:pt>
                <c:pt idx="1060">
                  <c:v>0.83485998758805557</c:v>
                </c:pt>
                <c:pt idx="1061">
                  <c:v>0.83508687314786145</c:v>
                </c:pt>
                <c:pt idx="1062">
                  <c:v>0.83534003144632396</c:v>
                </c:pt>
                <c:pt idx="1063">
                  <c:v>0.83561614895721303</c:v>
                </c:pt>
                <c:pt idx="1064">
                  <c:v>0.83586449809130836</c:v>
                </c:pt>
                <c:pt idx="1065">
                  <c:v>0.83612717302292971</c:v>
                </c:pt>
                <c:pt idx="1066">
                  <c:v>0.83642525456745287</c:v>
                </c:pt>
                <c:pt idx="1067">
                  <c:v>0.83673196632986291</c:v>
                </c:pt>
                <c:pt idx="1068">
                  <c:v>0.83705124842949385</c:v>
                </c:pt>
                <c:pt idx="1069">
                  <c:v>0.8373824589926957</c:v>
                </c:pt>
                <c:pt idx="1070">
                  <c:v>0.83771824481786228</c:v>
                </c:pt>
                <c:pt idx="1071">
                  <c:v>0.83808025608841663</c:v>
                </c:pt>
                <c:pt idx="1072">
                  <c:v>0.83843005063080811</c:v>
                </c:pt>
                <c:pt idx="1073">
                  <c:v>0.8387760602076666</c:v>
                </c:pt>
                <c:pt idx="1074">
                  <c:v>0.83914909205883659</c:v>
                </c:pt>
                <c:pt idx="1075">
                  <c:v>0.83952147684636813</c:v>
                </c:pt>
                <c:pt idx="1076">
                  <c:v>0.83987153520967694</c:v>
                </c:pt>
                <c:pt idx="1077">
                  <c:v>0.84024246100049582</c:v>
                </c:pt>
                <c:pt idx="1078">
                  <c:v>0.84060770728862821</c:v>
                </c:pt>
                <c:pt idx="1079">
                  <c:v>0.84095278221061243</c:v>
                </c:pt>
                <c:pt idx="1080">
                  <c:v>0.84129199511049579</c:v>
                </c:pt>
                <c:pt idx="1081">
                  <c:v>0.84163999903904008</c:v>
                </c:pt>
                <c:pt idx="1082">
                  <c:v>0.84199111726177855</c:v>
                </c:pt>
                <c:pt idx="1083">
                  <c:v>0.84233786807418909</c:v>
                </c:pt>
                <c:pt idx="1084">
                  <c:v>0.84272622980294976</c:v>
                </c:pt>
                <c:pt idx="1085">
                  <c:v>0.84309020795048428</c:v>
                </c:pt>
                <c:pt idx="1086">
                  <c:v>0.84343848462989479</c:v>
                </c:pt>
                <c:pt idx="1087">
                  <c:v>0.84380306036528741</c:v>
                </c:pt>
                <c:pt idx="1088">
                  <c:v>0.84415540331487382</c:v>
                </c:pt>
                <c:pt idx="1089">
                  <c:v>0.84450012143739095</c:v>
                </c:pt>
                <c:pt idx="1090">
                  <c:v>0.84485316816016476</c:v>
                </c:pt>
                <c:pt idx="1091">
                  <c:v>0.84519236840210066</c:v>
                </c:pt>
                <c:pt idx="1092">
                  <c:v>0.84549963903076764</c:v>
                </c:pt>
                <c:pt idx="1093">
                  <c:v>0.84581961685334439</c:v>
                </c:pt>
                <c:pt idx="1094">
                  <c:v>0.84616337635730421</c:v>
                </c:pt>
                <c:pt idx="1095">
                  <c:v>0.8464987373956403</c:v>
                </c:pt>
                <c:pt idx="1096">
                  <c:v>0.84682406361059137</c:v>
                </c:pt>
                <c:pt idx="1097">
                  <c:v>0.84715810236581679</c:v>
                </c:pt>
                <c:pt idx="1098">
                  <c:v>0.84748246974283903</c:v>
                </c:pt>
                <c:pt idx="1099">
                  <c:v>0.84779920875120729</c:v>
                </c:pt>
                <c:pt idx="1100">
                  <c:v>0.84812761536070158</c:v>
                </c:pt>
                <c:pt idx="1101">
                  <c:v>0.84844210555577027</c:v>
                </c:pt>
                <c:pt idx="1102">
                  <c:v>0.84874554675238312</c:v>
                </c:pt>
                <c:pt idx="1103">
                  <c:v>0.84906777627996721</c:v>
                </c:pt>
                <c:pt idx="1104">
                  <c:v>0.84938653305328315</c:v>
                </c:pt>
                <c:pt idx="1105">
                  <c:v>0.84970325914521483</c:v>
                </c:pt>
                <c:pt idx="1106">
                  <c:v>0.850030450887449</c:v>
                </c:pt>
                <c:pt idx="1107">
                  <c:v>0.85038249120205112</c:v>
                </c:pt>
                <c:pt idx="1108">
                  <c:v>0.85072642992617775</c:v>
                </c:pt>
                <c:pt idx="1109">
                  <c:v>0.85106516617405448</c:v>
                </c:pt>
                <c:pt idx="1110">
                  <c:v>0.85140219168857645</c:v>
                </c:pt>
                <c:pt idx="1111">
                  <c:v>0.85172846332328633</c:v>
                </c:pt>
                <c:pt idx="1112">
                  <c:v>0.85204826333003725</c:v>
                </c:pt>
                <c:pt idx="1113">
                  <c:v>0.85235560818595801</c:v>
                </c:pt>
                <c:pt idx="1114">
                  <c:v>0.85266293767689361</c:v>
                </c:pt>
                <c:pt idx="1115">
                  <c:v>0.85297937549177727</c:v>
                </c:pt>
                <c:pt idx="1116">
                  <c:v>0.85328620044171499</c:v>
                </c:pt>
                <c:pt idx="1117">
                  <c:v>0.85358550111635234</c:v>
                </c:pt>
                <c:pt idx="1118">
                  <c:v>0.85391122128153196</c:v>
                </c:pt>
                <c:pt idx="1119">
                  <c:v>0.8542238323042497</c:v>
                </c:pt>
                <c:pt idx="1120">
                  <c:v>0.85452264890049456</c:v>
                </c:pt>
                <c:pt idx="1121">
                  <c:v>0.8548359815555685</c:v>
                </c:pt>
                <c:pt idx="1122">
                  <c:v>0.85516827864286038</c:v>
                </c:pt>
                <c:pt idx="1123">
                  <c:v>0.85548493454244223</c:v>
                </c:pt>
                <c:pt idx="1124">
                  <c:v>0.85577420214291167</c:v>
                </c:pt>
                <c:pt idx="1125">
                  <c:v>0.85607658335661141</c:v>
                </c:pt>
                <c:pt idx="1126">
                  <c:v>0.8563539959044365</c:v>
                </c:pt>
                <c:pt idx="1127">
                  <c:v>0.85661423239533319</c:v>
                </c:pt>
                <c:pt idx="1128">
                  <c:v>0.85691519712002751</c:v>
                </c:pt>
                <c:pt idx="1129">
                  <c:v>0.85720444820366681</c:v>
                </c:pt>
                <c:pt idx="1130">
                  <c:v>0.85748308305549092</c:v>
                </c:pt>
                <c:pt idx="1131">
                  <c:v>0.85777763818970898</c:v>
                </c:pt>
                <c:pt idx="1132">
                  <c:v>0.85804031802364733</c:v>
                </c:pt>
                <c:pt idx="1133">
                  <c:v>0.85828859288211035</c:v>
                </c:pt>
                <c:pt idx="1134">
                  <c:v>0.85855810762580487</c:v>
                </c:pt>
                <c:pt idx="1135">
                  <c:v>0.85880212297210612</c:v>
                </c:pt>
                <c:pt idx="1136">
                  <c:v>0.85903982410840851</c:v>
                </c:pt>
                <c:pt idx="1137">
                  <c:v>0.85928286082433791</c:v>
                </c:pt>
                <c:pt idx="1138">
                  <c:v>0.85951008030100362</c:v>
                </c:pt>
                <c:pt idx="1139">
                  <c:v>0.85973212287343215</c:v>
                </c:pt>
                <c:pt idx="1140">
                  <c:v>0.85996640373662514</c:v>
                </c:pt>
                <c:pt idx="1141">
                  <c:v>0.86021121393448341</c:v>
                </c:pt>
                <c:pt idx="1142">
                  <c:v>0.86045327144547712</c:v>
                </c:pt>
                <c:pt idx="1143">
                  <c:v>0.86070007744556798</c:v>
                </c:pt>
                <c:pt idx="1144">
                  <c:v>0.86094509181747569</c:v>
                </c:pt>
                <c:pt idx="1145">
                  <c:v>0.86117387111216215</c:v>
                </c:pt>
                <c:pt idx="1146">
                  <c:v>0.86142744145991856</c:v>
                </c:pt>
                <c:pt idx="1147">
                  <c:v>0.86170243642751132</c:v>
                </c:pt>
                <c:pt idx="1148">
                  <c:v>0.86194965786617483</c:v>
                </c:pt>
                <c:pt idx="1149">
                  <c:v>0.8621911594716255</c:v>
                </c:pt>
                <c:pt idx="1150">
                  <c:v>0.86242526973440181</c:v>
                </c:pt>
                <c:pt idx="1151">
                  <c:v>0.8626244790594445</c:v>
                </c:pt>
                <c:pt idx="1152">
                  <c:v>0.86282920205861069</c:v>
                </c:pt>
                <c:pt idx="1153">
                  <c:v>0.86304613221640591</c:v>
                </c:pt>
                <c:pt idx="1154">
                  <c:v>0.86323431591165378</c:v>
                </c:pt>
                <c:pt idx="1155">
                  <c:v>0.8634243940499603</c:v>
                </c:pt>
                <c:pt idx="1156">
                  <c:v>0.86362726095241982</c:v>
                </c:pt>
                <c:pt idx="1157">
                  <c:v>0.8638272072227412</c:v>
                </c:pt>
                <c:pt idx="1158">
                  <c:v>0.86404073076481058</c:v>
                </c:pt>
                <c:pt idx="1159">
                  <c:v>0.86425025082984752</c:v>
                </c:pt>
                <c:pt idx="1160">
                  <c:v>0.86443838800935979</c:v>
                </c:pt>
                <c:pt idx="1161">
                  <c:v>0.86462064030984598</c:v>
                </c:pt>
                <c:pt idx="1162">
                  <c:v>0.86478454604898691</c:v>
                </c:pt>
                <c:pt idx="1163">
                  <c:v>0.86493570701522549</c:v>
                </c:pt>
                <c:pt idx="1164">
                  <c:v>0.86508387662344499</c:v>
                </c:pt>
                <c:pt idx="1165">
                  <c:v>0.86522212222060324</c:v>
                </c:pt>
                <c:pt idx="1166">
                  <c:v>0.86538876752556704</c:v>
                </c:pt>
                <c:pt idx="1167">
                  <c:v>0.86556068055030566</c:v>
                </c:pt>
                <c:pt idx="1168">
                  <c:v>0.86575741128214778</c:v>
                </c:pt>
                <c:pt idx="1169">
                  <c:v>0.86596065291095548</c:v>
                </c:pt>
                <c:pt idx="1170">
                  <c:v>0.86613740645569148</c:v>
                </c:pt>
                <c:pt idx="1171">
                  <c:v>0.86634230662963885</c:v>
                </c:pt>
                <c:pt idx="1172">
                  <c:v>0.86653559102147704</c:v>
                </c:pt>
                <c:pt idx="1173">
                  <c:v>0.86671455574693024</c:v>
                </c:pt>
                <c:pt idx="1174">
                  <c:v>0.86688404589123191</c:v>
                </c:pt>
                <c:pt idx="1175">
                  <c:v>0.86703362702728237</c:v>
                </c:pt>
                <c:pt idx="1176">
                  <c:v>0.86717424364345697</c:v>
                </c:pt>
                <c:pt idx="1177">
                  <c:v>0.86731513840914376</c:v>
                </c:pt>
                <c:pt idx="1178">
                  <c:v>0.86746449621884458</c:v>
                </c:pt>
                <c:pt idx="1179">
                  <c:v>0.86761574347956183</c:v>
                </c:pt>
                <c:pt idx="1180">
                  <c:v>0.86777152664590118</c:v>
                </c:pt>
                <c:pt idx="1181">
                  <c:v>0.86792705040664586</c:v>
                </c:pt>
                <c:pt idx="1182">
                  <c:v>0.86806533250294626</c:v>
                </c:pt>
                <c:pt idx="1183">
                  <c:v>0.86819878611068446</c:v>
                </c:pt>
                <c:pt idx="1184">
                  <c:v>0.86831552855391891</c:v>
                </c:pt>
                <c:pt idx="1185">
                  <c:v>0.86842220033361772</c:v>
                </c:pt>
                <c:pt idx="1186">
                  <c:v>0.86854183185521716</c:v>
                </c:pt>
                <c:pt idx="1187">
                  <c:v>0.86868562619331158</c:v>
                </c:pt>
                <c:pt idx="1188">
                  <c:v>0.86882371901250166</c:v>
                </c:pt>
                <c:pt idx="1189">
                  <c:v>0.86896877932614258</c:v>
                </c:pt>
                <c:pt idx="1190">
                  <c:v>0.86913466619554902</c:v>
                </c:pt>
                <c:pt idx="1191">
                  <c:v>0.86926773696330883</c:v>
                </c:pt>
                <c:pt idx="1192">
                  <c:v>0.86940227855830865</c:v>
                </c:pt>
                <c:pt idx="1193">
                  <c:v>0.8695753832930101</c:v>
                </c:pt>
                <c:pt idx="1194">
                  <c:v>0.86972754335779667</c:v>
                </c:pt>
                <c:pt idx="1195">
                  <c:v>0.8698820798369068</c:v>
                </c:pt>
                <c:pt idx="1196">
                  <c:v>0.8700348588293797</c:v>
                </c:pt>
                <c:pt idx="1197">
                  <c:v>0.87016260665464784</c:v>
                </c:pt>
                <c:pt idx="1198">
                  <c:v>0.87026813134636172</c:v>
                </c:pt>
                <c:pt idx="1199">
                  <c:v>0.8703455463476919</c:v>
                </c:pt>
                <c:pt idx="1200">
                  <c:v>0.87045500845291934</c:v>
                </c:pt>
                <c:pt idx="1201">
                  <c:v>0.87059334436833546</c:v>
                </c:pt>
                <c:pt idx="1202">
                  <c:v>0.87074725311918677</c:v>
                </c:pt>
                <c:pt idx="1203">
                  <c:v>0.87092495405552695</c:v>
                </c:pt>
                <c:pt idx="1204">
                  <c:v>0.87107001298082476</c:v>
                </c:pt>
                <c:pt idx="1205">
                  <c:v>0.87116119281534121</c:v>
                </c:pt>
                <c:pt idx="1206">
                  <c:v>0.87125707739313085</c:v>
                </c:pt>
                <c:pt idx="1207">
                  <c:v>0.87136797150732015</c:v>
                </c:pt>
                <c:pt idx="1208">
                  <c:v>0.87148416547030572</c:v>
                </c:pt>
                <c:pt idx="1209">
                  <c:v>0.87162615832374335</c:v>
                </c:pt>
                <c:pt idx="1210">
                  <c:v>0.87174882360149619</c:v>
                </c:pt>
                <c:pt idx="1211">
                  <c:v>0.87185052517637163</c:v>
                </c:pt>
                <c:pt idx="1212">
                  <c:v>0.8719600784652578</c:v>
                </c:pt>
                <c:pt idx="1213">
                  <c:v>0.87207029927435542</c:v>
                </c:pt>
                <c:pt idx="1214">
                  <c:v>0.87219231201770586</c:v>
                </c:pt>
                <c:pt idx="1215">
                  <c:v>0.8723208763704311</c:v>
                </c:pt>
                <c:pt idx="1216">
                  <c:v>0.87245365314096524</c:v>
                </c:pt>
                <c:pt idx="1217">
                  <c:v>0.87256020382774313</c:v>
                </c:pt>
                <c:pt idx="1218">
                  <c:v>0.87268303508585598</c:v>
                </c:pt>
                <c:pt idx="1219">
                  <c:v>0.87283849812964609</c:v>
                </c:pt>
                <c:pt idx="1220">
                  <c:v>0.87296710176873338</c:v>
                </c:pt>
                <c:pt idx="1221">
                  <c:v>0.87311877936759563</c:v>
                </c:pt>
                <c:pt idx="1222">
                  <c:v>0.87326773309803063</c:v>
                </c:pt>
                <c:pt idx="1223">
                  <c:v>0.87337455727548252</c:v>
                </c:pt>
                <c:pt idx="1224">
                  <c:v>0.87351548549464753</c:v>
                </c:pt>
                <c:pt idx="1225">
                  <c:v>0.87367806303512208</c:v>
                </c:pt>
                <c:pt idx="1226">
                  <c:v>0.87382400943648997</c:v>
                </c:pt>
                <c:pt idx="1227">
                  <c:v>0.87397701368201408</c:v>
                </c:pt>
                <c:pt idx="1228">
                  <c:v>0.87409812295268352</c:v>
                </c:pt>
                <c:pt idx="1229">
                  <c:v>0.87421124407766138</c:v>
                </c:pt>
                <c:pt idx="1230">
                  <c:v>0.87434784621933248</c:v>
                </c:pt>
                <c:pt idx="1231">
                  <c:v>0.87449179854487213</c:v>
                </c:pt>
                <c:pt idx="1232">
                  <c:v>0.87465146873068944</c:v>
                </c:pt>
                <c:pt idx="1233">
                  <c:v>0.87479443560429482</c:v>
                </c:pt>
                <c:pt idx="1234">
                  <c:v>0.87489507751974638</c:v>
                </c:pt>
                <c:pt idx="1235">
                  <c:v>0.87499821569445246</c:v>
                </c:pt>
                <c:pt idx="1236">
                  <c:v>0.87513032597118678</c:v>
                </c:pt>
                <c:pt idx="1237">
                  <c:v>0.87525327242616291</c:v>
                </c:pt>
                <c:pt idx="1238">
                  <c:v>0.87539295716566667</c:v>
                </c:pt>
                <c:pt idx="1239">
                  <c:v>0.87555408517197364</c:v>
                </c:pt>
                <c:pt idx="1240">
                  <c:v>0.87568547501278737</c:v>
                </c:pt>
                <c:pt idx="1241">
                  <c:v>0.87583482342034991</c:v>
                </c:pt>
                <c:pt idx="1242">
                  <c:v>0.876000540547618</c:v>
                </c:pt>
                <c:pt idx="1243">
                  <c:v>0.8761490259190382</c:v>
                </c:pt>
                <c:pt idx="1244">
                  <c:v>0.87631369371083223</c:v>
                </c:pt>
                <c:pt idx="1245">
                  <c:v>0.87647446225950953</c:v>
                </c:pt>
                <c:pt idx="1246">
                  <c:v>0.87660780217173551</c:v>
                </c:pt>
                <c:pt idx="1247">
                  <c:v>0.87673715716329281</c:v>
                </c:pt>
                <c:pt idx="1248">
                  <c:v>0.87687270438999032</c:v>
                </c:pt>
                <c:pt idx="1249">
                  <c:v>0.87702716351835974</c:v>
                </c:pt>
                <c:pt idx="1250">
                  <c:v>0.87720471614588991</c:v>
                </c:pt>
                <c:pt idx="1251">
                  <c:v>0.87739918824077756</c:v>
                </c:pt>
                <c:pt idx="1252">
                  <c:v>0.87758931375680715</c:v>
                </c:pt>
                <c:pt idx="1253">
                  <c:v>0.87775414700452281</c:v>
                </c:pt>
                <c:pt idx="1254">
                  <c:v>0.87789105714157023</c:v>
                </c:pt>
                <c:pt idx="1255">
                  <c:v>0.8780069951027587</c:v>
                </c:pt>
                <c:pt idx="1256">
                  <c:v>0.87811592160332352</c:v>
                </c:pt>
                <c:pt idx="1257">
                  <c:v>0.87823319821131074</c:v>
                </c:pt>
                <c:pt idx="1258">
                  <c:v>0.87838854905324959</c:v>
                </c:pt>
                <c:pt idx="1259">
                  <c:v>0.87856884873600993</c:v>
                </c:pt>
                <c:pt idx="1260">
                  <c:v>0.87873646973185582</c:v>
                </c:pt>
                <c:pt idx="1261">
                  <c:v>0.87888960212809286</c:v>
                </c:pt>
                <c:pt idx="1262">
                  <c:v>0.87903201925885566</c:v>
                </c:pt>
                <c:pt idx="1263">
                  <c:v>0.87917868214090167</c:v>
                </c:pt>
                <c:pt idx="1264">
                  <c:v>0.87932871597534912</c:v>
                </c:pt>
                <c:pt idx="1265">
                  <c:v>0.87948727554139394</c:v>
                </c:pt>
                <c:pt idx="1266">
                  <c:v>0.87966638429621624</c:v>
                </c:pt>
                <c:pt idx="1267">
                  <c:v>0.87982308685777033</c:v>
                </c:pt>
                <c:pt idx="1268">
                  <c:v>0.87999239168661247</c:v>
                </c:pt>
                <c:pt idx="1269">
                  <c:v>0.88018064413930164</c:v>
                </c:pt>
                <c:pt idx="1270">
                  <c:v>0.88032851903359588</c:v>
                </c:pt>
                <c:pt idx="1271">
                  <c:v>0.8804691592732834</c:v>
                </c:pt>
                <c:pt idx="1272">
                  <c:v>0.8806311072717925</c:v>
                </c:pt>
                <c:pt idx="1273">
                  <c:v>0.88080631781651886</c:v>
                </c:pt>
                <c:pt idx="1274">
                  <c:v>0.88100124749657516</c:v>
                </c:pt>
                <c:pt idx="1275">
                  <c:v>0.88123138339169271</c:v>
                </c:pt>
                <c:pt idx="1276">
                  <c:v>0.88143285341373512</c:v>
                </c:pt>
                <c:pt idx="1277">
                  <c:v>0.88158240650807185</c:v>
                </c:pt>
                <c:pt idx="1278">
                  <c:v>0.88177572527829862</c:v>
                </c:pt>
                <c:pt idx="1279">
                  <c:v>0.88198071327945293</c:v>
                </c:pt>
                <c:pt idx="1280">
                  <c:v>0.88219560130297658</c:v>
                </c:pt>
                <c:pt idx="1281">
                  <c:v>0.88244472710166544</c:v>
                </c:pt>
                <c:pt idx="1282">
                  <c:v>0.88267836156350432</c:v>
                </c:pt>
                <c:pt idx="1283">
                  <c:v>0.88289847749920791</c:v>
                </c:pt>
                <c:pt idx="1284">
                  <c:v>0.88313871388747733</c:v>
                </c:pt>
                <c:pt idx="1285">
                  <c:v>0.88340331039117992</c:v>
                </c:pt>
                <c:pt idx="1286">
                  <c:v>0.88363281987167552</c:v>
                </c:pt>
                <c:pt idx="1287">
                  <c:v>0.88386519073836534</c:v>
                </c:pt>
                <c:pt idx="1288">
                  <c:v>0.88409119069669617</c:v>
                </c:pt>
                <c:pt idx="1289">
                  <c:v>0.88429182213298885</c:v>
                </c:pt>
                <c:pt idx="1290">
                  <c:v>0.88448997716533517</c:v>
                </c:pt>
                <c:pt idx="1291">
                  <c:v>0.88468835991258166</c:v>
                </c:pt>
                <c:pt idx="1292">
                  <c:v>0.88487056727058799</c:v>
                </c:pt>
                <c:pt idx="1293">
                  <c:v>0.88501602711176552</c:v>
                </c:pt>
                <c:pt idx="1294">
                  <c:v>0.8851941076690788</c:v>
                </c:pt>
                <c:pt idx="1295">
                  <c:v>0.88538603566462226</c:v>
                </c:pt>
                <c:pt idx="1296">
                  <c:v>0.88556646710880516</c:v>
                </c:pt>
                <c:pt idx="1297">
                  <c:v>0.88576457996768809</c:v>
                </c:pt>
                <c:pt idx="1298">
                  <c:v>0.88594623783485615</c:v>
                </c:pt>
                <c:pt idx="1299">
                  <c:v>0.88610700546168231</c:v>
                </c:pt>
                <c:pt idx="1300">
                  <c:v>0.88628238463240283</c:v>
                </c:pt>
                <c:pt idx="1301">
                  <c:v>0.88648210280860118</c:v>
                </c:pt>
                <c:pt idx="1302">
                  <c:v>0.88662238921614955</c:v>
                </c:pt>
                <c:pt idx="1303">
                  <c:v>0.88673274252517065</c:v>
                </c:pt>
                <c:pt idx="1304">
                  <c:v>0.88684743550938971</c:v>
                </c:pt>
                <c:pt idx="1305">
                  <c:v>0.88691696597228742</c:v>
                </c:pt>
                <c:pt idx="1306">
                  <c:v>0.88703697970392503</c:v>
                </c:pt>
                <c:pt idx="1307">
                  <c:v>0.88718049097668872</c:v>
                </c:pt>
                <c:pt idx="1308">
                  <c:v>0.88730024087749326</c:v>
                </c:pt>
                <c:pt idx="1309">
                  <c:v>0.88743039605285101</c:v>
                </c:pt>
                <c:pt idx="1310">
                  <c:v>0.887543144065293</c:v>
                </c:pt>
                <c:pt idx="1311">
                  <c:v>0.88766227715267298</c:v>
                </c:pt>
                <c:pt idx="1312">
                  <c:v>0.88779284405465786</c:v>
                </c:pt>
                <c:pt idx="1313">
                  <c:v>0.88793922507345013</c:v>
                </c:pt>
                <c:pt idx="1314">
                  <c:v>0.8880608908973574</c:v>
                </c:pt>
                <c:pt idx="1315">
                  <c:v>0.88812515847196527</c:v>
                </c:pt>
                <c:pt idx="1316">
                  <c:v>0.88825116863585385</c:v>
                </c:pt>
                <c:pt idx="1317">
                  <c:v>0.88837520245006085</c:v>
                </c:pt>
                <c:pt idx="1318">
                  <c:v>0.88848088339201892</c:v>
                </c:pt>
                <c:pt idx="1319">
                  <c:v>0.88862488416873398</c:v>
                </c:pt>
                <c:pt idx="1320">
                  <c:v>0.88868411289023119</c:v>
                </c:pt>
                <c:pt idx="1321">
                  <c:v>0.8886811755639723</c:v>
                </c:pt>
                <c:pt idx="1322">
                  <c:v>0.88868649141330225</c:v>
                </c:pt>
                <c:pt idx="1323">
                  <c:v>0.88869810707626506</c:v>
                </c:pt>
                <c:pt idx="1324">
                  <c:v>0.88868963141863233</c:v>
                </c:pt>
                <c:pt idx="1325">
                  <c:v>0.88865614026184958</c:v>
                </c:pt>
                <c:pt idx="1326">
                  <c:v>0.88862077526838856</c:v>
                </c:pt>
                <c:pt idx="1327">
                  <c:v>0.88858932172084171</c:v>
                </c:pt>
                <c:pt idx="1328">
                  <c:v>0.88854053427385293</c:v>
                </c:pt>
                <c:pt idx="1329">
                  <c:v>0.88849654586590687</c:v>
                </c:pt>
                <c:pt idx="1330">
                  <c:v>0.88844620962483412</c:v>
                </c:pt>
                <c:pt idx="1331">
                  <c:v>0.88833063519608668</c:v>
                </c:pt>
                <c:pt idx="1332">
                  <c:v>0.8882482476298883</c:v>
                </c:pt>
                <c:pt idx="1333">
                  <c:v>0.88816627738998</c:v>
                </c:pt>
                <c:pt idx="1334">
                  <c:v>0.88809093054050015</c:v>
                </c:pt>
                <c:pt idx="1335">
                  <c:v>0.88800363325362197</c:v>
                </c:pt>
                <c:pt idx="1336">
                  <c:v>0.88789162739194949</c:v>
                </c:pt>
                <c:pt idx="1337">
                  <c:v>0.88779200931264413</c:v>
                </c:pt>
                <c:pt idx="1338">
                  <c:v>0.88766546922520817</c:v>
                </c:pt>
                <c:pt idx="1339">
                  <c:v>0.88755527805416901</c:v>
                </c:pt>
                <c:pt idx="1340">
                  <c:v>0.88748502784823813</c:v>
                </c:pt>
                <c:pt idx="1341">
                  <c:v>0.88735166814303501</c:v>
                </c:pt>
                <c:pt idx="1342">
                  <c:v>0.88725095445782576</c:v>
                </c:pt>
                <c:pt idx="1343">
                  <c:v>0.88717097801123213</c:v>
                </c:pt>
                <c:pt idx="1344">
                  <c:v>0.88706983396652328</c:v>
                </c:pt>
                <c:pt idx="1345">
                  <c:v>0.88699011284427542</c:v>
                </c:pt>
                <c:pt idx="1346">
                  <c:v>0.88693106510406949</c:v>
                </c:pt>
                <c:pt idx="1347">
                  <c:v>0.88684624939609336</c:v>
                </c:pt>
                <c:pt idx="1348">
                  <c:v>0.88674889147904212</c:v>
                </c:pt>
                <c:pt idx="1349">
                  <c:v>0.88668974300682724</c:v>
                </c:pt>
                <c:pt idx="1350">
                  <c:v>0.88662273613197862</c:v>
                </c:pt>
                <c:pt idx="1351">
                  <c:v>0.88654977279301805</c:v>
                </c:pt>
                <c:pt idx="1352">
                  <c:v>0.88651326605805303</c:v>
                </c:pt>
                <c:pt idx="1353">
                  <c:v>0.88648163729850438</c:v>
                </c:pt>
                <c:pt idx="1354">
                  <c:v>0.8864450889493094</c:v>
                </c:pt>
                <c:pt idx="1355">
                  <c:v>0.88640992679422625</c:v>
                </c:pt>
                <c:pt idx="1356">
                  <c:v>0.88639693969792321</c:v>
                </c:pt>
                <c:pt idx="1357">
                  <c:v>0.88634970518655454</c:v>
                </c:pt>
                <c:pt idx="1358">
                  <c:v>0.88628100954979494</c:v>
                </c:pt>
                <c:pt idx="1359">
                  <c:v>0.88622671313081558</c:v>
                </c:pt>
                <c:pt idx="1360">
                  <c:v>0.88615714924020439</c:v>
                </c:pt>
                <c:pt idx="1361">
                  <c:v>0.88609149422522948</c:v>
                </c:pt>
                <c:pt idx="1362">
                  <c:v>0.88604544161503163</c:v>
                </c:pt>
                <c:pt idx="1363">
                  <c:v>0.88599057470225129</c:v>
                </c:pt>
                <c:pt idx="1364">
                  <c:v>0.88590815583303362</c:v>
                </c:pt>
                <c:pt idx="1365">
                  <c:v>0.88584701735158078</c:v>
                </c:pt>
                <c:pt idx="1366">
                  <c:v>0.88580913219943036</c:v>
                </c:pt>
                <c:pt idx="1367">
                  <c:v>0.88574423058417018</c:v>
                </c:pt>
                <c:pt idx="1368">
                  <c:v>0.88568318786465106</c:v>
                </c:pt>
                <c:pt idx="1369">
                  <c:v>0.88560845661595378</c:v>
                </c:pt>
                <c:pt idx="1370">
                  <c:v>0.88549899319074765</c:v>
                </c:pt>
                <c:pt idx="1371">
                  <c:v>0.88543033993804332</c:v>
                </c:pt>
                <c:pt idx="1372">
                  <c:v>0.88536762187044082</c:v>
                </c:pt>
                <c:pt idx="1373">
                  <c:v>0.8853269150807408</c:v>
                </c:pt>
                <c:pt idx="1374">
                  <c:v>0.88529550596051543</c:v>
                </c:pt>
                <c:pt idx="1375">
                  <c:v>0.88526437490952659</c:v>
                </c:pt>
                <c:pt idx="1376">
                  <c:v>0.88527216626300986</c:v>
                </c:pt>
                <c:pt idx="1377">
                  <c:v>0.88529307249533595</c:v>
                </c:pt>
                <c:pt idx="1378">
                  <c:v>0.88531925212799023</c:v>
                </c:pt>
                <c:pt idx="1379">
                  <c:v>0.88538732299584821</c:v>
                </c:pt>
                <c:pt idx="1380">
                  <c:v>0.88543740492411449</c:v>
                </c:pt>
                <c:pt idx="1381">
                  <c:v>0.88544394397973236</c:v>
                </c:pt>
                <c:pt idx="1382">
                  <c:v>0.88548561689554606</c:v>
                </c:pt>
                <c:pt idx="1383">
                  <c:v>0.88552289162751563</c:v>
                </c:pt>
                <c:pt idx="1384">
                  <c:v>0.88557046154531416</c:v>
                </c:pt>
                <c:pt idx="1385">
                  <c:v>0.88564759718272179</c:v>
                </c:pt>
                <c:pt idx="1386">
                  <c:v>0.8857110020921487</c:v>
                </c:pt>
                <c:pt idx="1387">
                  <c:v>0.88575021095737094</c:v>
                </c:pt>
                <c:pt idx="1388">
                  <c:v>0.88576421807381267</c:v>
                </c:pt>
                <c:pt idx="1389">
                  <c:v>0.88583621355411102</c:v>
                </c:pt>
                <c:pt idx="1390">
                  <c:v>0.88594152632226342</c:v>
                </c:pt>
                <c:pt idx="1391">
                  <c:v>0.87646032856244771</c:v>
                </c:pt>
                <c:pt idx="1392">
                  <c:v>0.87654037638683135</c:v>
                </c:pt>
                <c:pt idx="1393">
                  <c:v>0.87660956769906051</c:v>
                </c:pt>
                <c:pt idx="1394">
                  <c:v>0.87665452452853088</c:v>
                </c:pt>
                <c:pt idx="1395">
                  <c:v>0.87677463748467921</c:v>
                </c:pt>
                <c:pt idx="1396">
                  <c:v>0.87692011898095457</c:v>
                </c:pt>
                <c:pt idx="1397">
                  <c:v>0.8770794577951263</c:v>
                </c:pt>
                <c:pt idx="1398">
                  <c:v>0.87728510115167468</c:v>
                </c:pt>
                <c:pt idx="1399">
                  <c:v>0.87744254967650603</c:v>
                </c:pt>
                <c:pt idx="1400">
                  <c:v>0.87757775097657975</c:v>
                </c:pt>
                <c:pt idx="1401">
                  <c:v>0.88332260388051909</c:v>
                </c:pt>
                <c:pt idx="1402">
                  <c:v>0.88333730856874926</c:v>
                </c:pt>
                <c:pt idx="1403">
                  <c:v>0.883386586794767</c:v>
                </c:pt>
                <c:pt idx="1404">
                  <c:v>0.8834542996395286</c:v>
                </c:pt>
                <c:pt idx="1405">
                  <c:v>0.88351828109260233</c:v>
                </c:pt>
                <c:pt idx="1406">
                  <c:v>0.88362043690137781</c:v>
                </c:pt>
                <c:pt idx="1407">
                  <c:v>0.88373690874729205</c:v>
                </c:pt>
                <c:pt idx="1408">
                  <c:v>0.88383849664248071</c:v>
                </c:pt>
                <c:pt idx="1409">
                  <c:v>0.88392746694430158</c:v>
                </c:pt>
                <c:pt idx="1410">
                  <c:v>0.88404768363760178</c:v>
                </c:pt>
                <c:pt idx="1411">
                  <c:v>0.88422794684578498</c:v>
                </c:pt>
                <c:pt idx="1412">
                  <c:v>0.88440258192318422</c:v>
                </c:pt>
                <c:pt idx="1413">
                  <c:v>0.88454177147890101</c:v>
                </c:pt>
                <c:pt idx="1414">
                  <c:v>0.88468915088182065</c:v>
                </c:pt>
                <c:pt idx="1415">
                  <c:v>0.88480563630386555</c:v>
                </c:pt>
                <c:pt idx="1416">
                  <c:v>0.88484753647929804</c:v>
                </c:pt>
                <c:pt idx="1417">
                  <c:v>0.88491105082624266</c:v>
                </c:pt>
                <c:pt idx="1418">
                  <c:v>0.88496438128442867</c:v>
                </c:pt>
                <c:pt idx="1419">
                  <c:v>0.88502321345458224</c:v>
                </c:pt>
                <c:pt idx="1420">
                  <c:v>0.88510054786174375</c:v>
                </c:pt>
                <c:pt idx="1421">
                  <c:v>0.88513381417489623</c:v>
                </c:pt>
                <c:pt idx="1422">
                  <c:v>0.8852510266880762</c:v>
                </c:pt>
                <c:pt idx="1423">
                  <c:v>0.88539680460518422</c:v>
                </c:pt>
                <c:pt idx="1424">
                  <c:v>0.88554044346526184</c:v>
                </c:pt>
                <c:pt idx="1425">
                  <c:v>0.88571131075222487</c:v>
                </c:pt>
                <c:pt idx="1426">
                  <c:v>0.88583030473808611</c:v>
                </c:pt>
                <c:pt idx="1427">
                  <c:v>0.88591908799408292</c:v>
                </c:pt>
                <c:pt idx="1428">
                  <c:v>0.88602022680768133</c:v>
                </c:pt>
                <c:pt idx="1429">
                  <c:v>0.88609257075871328</c:v>
                </c:pt>
                <c:pt idx="1430">
                  <c:v>0.88618113374824659</c:v>
                </c:pt>
                <c:pt idx="1431">
                  <c:v>0.88631101965339276</c:v>
                </c:pt>
                <c:pt idx="1432">
                  <c:v>0.88643452503309861</c:v>
                </c:pt>
                <c:pt idx="1433">
                  <c:v>0.88650604664168131</c:v>
                </c:pt>
                <c:pt idx="1434">
                  <c:v>0.88658227156840963</c:v>
                </c:pt>
                <c:pt idx="1435">
                  <c:v>0.88660499673046356</c:v>
                </c:pt>
                <c:pt idx="1436">
                  <c:v>0.88657063181954721</c:v>
                </c:pt>
                <c:pt idx="1437">
                  <c:v>0.88655707842933051</c:v>
                </c:pt>
                <c:pt idx="1438">
                  <c:v>0.88657177093835493</c:v>
                </c:pt>
                <c:pt idx="1439">
                  <c:v>0.88661903553634436</c:v>
                </c:pt>
                <c:pt idx="1440">
                  <c:v>0.88667792500331399</c:v>
                </c:pt>
                <c:pt idx="1441">
                  <c:v>0.88671616077894011</c:v>
                </c:pt>
                <c:pt idx="1442">
                  <c:v>0.88672536796950674</c:v>
                </c:pt>
                <c:pt idx="1443">
                  <c:v>0.88674109159789238</c:v>
                </c:pt>
                <c:pt idx="1444">
                  <c:v>0.88670892856644978</c:v>
                </c:pt>
                <c:pt idx="1445">
                  <c:v>0.88655765558196731</c:v>
                </c:pt>
                <c:pt idx="1446">
                  <c:v>0.88645591187630635</c:v>
                </c:pt>
                <c:pt idx="1447">
                  <c:v>0.88638416527440644</c:v>
                </c:pt>
                <c:pt idx="1448">
                  <c:v>0.88626819650988298</c:v>
                </c:pt>
                <c:pt idx="1449">
                  <c:v>0.88621023587586867</c:v>
                </c:pt>
                <c:pt idx="1450">
                  <c:v>0.88621859856262708</c:v>
                </c:pt>
                <c:pt idx="1451">
                  <c:v>0.88612053641961608</c:v>
                </c:pt>
                <c:pt idx="1452">
                  <c:v>0.8859556042400154</c:v>
                </c:pt>
                <c:pt idx="1453">
                  <c:v>0.88578700373513863</c:v>
                </c:pt>
                <c:pt idx="1454">
                  <c:v>0.8855894402511838</c:v>
                </c:pt>
                <c:pt idx="1455">
                  <c:v>0.88534400180066419</c:v>
                </c:pt>
                <c:pt idx="1456">
                  <c:v>0.88511872227004207</c:v>
                </c:pt>
                <c:pt idx="1457">
                  <c:v>0.88487170564746775</c:v>
                </c:pt>
                <c:pt idx="1458">
                  <c:v>0.8845953074302384</c:v>
                </c:pt>
                <c:pt idx="1459">
                  <c:v>0.8842588012996333</c:v>
                </c:pt>
                <c:pt idx="1460">
                  <c:v>0.88387292966294562</c:v>
                </c:pt>
                <c:pt idx="1461">
                  <c:v>0.88348947223198915</c:v>
                </c:pt>
                <c:pt idx="1462">
                  <c:v>0.88306250948362186</c:v>
                </c:pt>
                <c:pt idx="1463">
                  <c:v>0.88261802556661884</c:v>
                </c:pt>
                <c:pt idx="1464">
                  <c:v>0.88210506457710525</c:v>
                </c:pt>
                <c:pt idx="1465">
                  <c:v>0.88159202744472165</c:v>
                </c:pt>
                <c:pt idx="1466">
                  <c:v>0.88095918893288305</c:v>
                </c:pt>
                <c:pt idx="1467">
                  <c:v>0.88027743022761595</c:v>
                </c:pt>
                <c:pt idx="1468">
                  <c:v>0.87957353813376371</c:v>
                </c:pt>
                <c:pt idx="1469">
                  <c:v>0.87874412634459265</c:v>
                </c:pt>
                <c:pt idx="1470">
                  <c:v>0.87785176270592102</c:v>
                </c:pt>
                <c:pt idx="1471">
                  <c:v>0.876845691786313</c:v>
                </c:pt>
                <c:pt idx="1472">
                  <c:v>0.87573251798267582</c:v>
                </c:pt>
                <c:pt idx="1473">
                  <c:v>0.87449878876586795</c:v>
                </c:pt>
                <c:pt idx="1474">
                  <c:v>0.87318218370458678</c:v>
                </c:pt>
                <c:pt idx="1475">
                  <c:v>0.87169983054370614</c:v>
                </c:pt>
                <c:pt idx="1476">
                  <c:v>0.87010325565280666</c:v>
                </c:pt>
                <c:pt idx="1477">
                  <c:v>0.86844941686148236</c:v>
                </c:pt>
                <c:pt idx="1478">
                  <c:v>0.86666716605468952</c:v>
                </c:pt>
                <c:pt idx="1479">
                  <c:v>0.86478440071602947</c:v>
                </c:pt>
                <c:pt idx="1480">
                  <c:v>0.86277736642898584</c:v>
                </c:pt>
                <c:pt idx="1481">
                  <c:v>0.86064780370857941</c:v>
                </c:pt>
                <c:pt idx="1482">
                  <c:v>0.85840842301447895</c:v>
                </c:pt>
                <c:pt idx="1483">
                  <c:v>0.8560202328181431</c:v>
                </c:pt>
                <c:pt idx="1484">
                  <c:v>0.85353650477081844</c:v>
                </c:pt>
                <c:pt idx="1485">
                  <c:v>0.85093508004073692</c:v>
                </c:pt>
                <c:pt idx="1486">
                  <c:v>0.84822938086713651</c:v>
                </c:pt>
                <c:pt idx="1487">
                  <c:v>0.84541672953709124</c:v>
                </c:pt>
                <c:pt idx="1488">
                  <c:v>0.84255257109900661</c:v>
                </c:pt>
                <c:pt idx="1489">
                  <c:v>0.83951586511304599</c:v>
                </c:pt>
                <c:pt idx="1490">
                  <c:v>0.83650851420899641</c:v>
                </c:pt>
                <c:pt idx="1491">
                  <c:v>0.83343972361499441</c:v>
                </c:pt>
                <c:pt idx="1492">
                  <c:v>0.83022765962240486</c:v>
                </c:pt>
                <c:pt idx="1493">
                  <c:v>0.82709294129554067</c:v>
                </c:pt>
                <c:pt idx="1494">
                  <c:v>0.8239825759551932</c:v>
                </c:pt>
                <c:pt idx="1495">
                  <c:v>0.82087266059216402</c:v>
                </c:pt>
                <c:pt idx="1496">
                  <c:v>0.81777216111976048</c:v>
                </c:pt>
                <c:pt idx="1497">
                  <c:v>0.81479739823392183</c:v>
                </c:pt>
                <c:pt idx="1498">
                  <c:v>0.81186649796299415</c:v>
                </c:pt>
                <c:pt idx="1499">
                  <c:v>0.80903226092329028</c:v>
                </c:pt>
                <c:pt idx="1500">
                  <c:v>0.80633754777664435</c:v>
                </c:pt>
                <c:pt idx="1501">
                  <c:v>0.80365701250106958</c:v>
                </c:pt>
                <c:pt idx="1502">
                  <c:v>0.80116827132030966</c:v>
                </c:pt>
                <c:pt idx="1503">
                  <c:v>0.79884846223192252</c:v>
                </c:pt>
                <c:pt idx="1504">
                  <c:v>0.79672443304423179</c:v>
                </c:pt>
                <c:pt idx="1505">
                  <c:v>0.79481890099668995</c:v>
                </c:pt>
                <c:pt idx="1506">
                  <c:v>0.79314480944161125</c:v>
                </c:pt>
                <c:pt idx="1507">
                  <c:v>0.79153842717526157</c:v>
                </c:pt>
                <c:pt idx="1508">
                  <c:v>0.79007451534102235</c:v>
                </c:pt>
                <c:pt idx="1509">
                  <c:v>0.78871695191910851</c:v>
                </c:pt>
                <c:pt idx="1510">
                  <c:v>0.78748674745295388</c:v>
                </c:pt>
                <c:pt idx="1511">
                  <c:v>0.78644879608024909</c:v>
                </c:pt>
                <c:pt idx="1512">
                  <c:v>0.78559225766255059</c:v>
                </c:pt>
                <c:pt idx="1513">
                  <c:v>0.78485292366015147</c:v>
                </c:pt>
                <c:pt idx="1514">
                  <c:v>0.78422226956710661</c:v>
                </c:pt>
                <c:pt idx="1515">
                  <c:v>0.78364796863180797</c:v>
                </c:pt>
                <c:pt idx="1516">
                  <c:v>0.7831397125295988</c:v>
                </c:pt>
                <c:pt idx="1517">
                  <c:v>0.78275734183255263</c:v>
                </c:pt>
                <c:pt idx="1518">
                  <c:v>0.7824316475862223</c:v>
                </c:pt>
                <c:pt idx="1519">
                  <c:v>0.7822208475478627</c:v>
                </c:pt>
                <c:pt idx="1520">
                  <c:v>0.78207366837768377</c:v>
                </c:pt>
                <c:pt idx="1521">
                  <c:v>0.78196410367718416</c:v>
                </c:pt>
                <c:pt idx="1522">
                  <c:v>0.78189597111174292</c:v>
                </c:pt>
                <c:pt idx="1523">
                  <c:v>0.78185678578621443</c:v>
                </c:pt>
                <c:pt idx="1524">
                  <c:v>0.78189180210375953</c:v>
                </c:pt>
                <c:pt idx="1525">
                  <c:v>0.78197392508878716</c:v>
                </c:pt>
                <c:pt idx="1526">
                  <c:v>0.78210823157999965</c:v>
                </c:pt>
                <c:pt idx="1527">
                  <c:v>0.78233652316324487</c:v>
                </c:pt>
                <c:pt idx="1528">
                  <c:v>0.78256908850823803</c:v>
                </c:pt>
                <c:pt idx="1529">
                  <c:v>0.78282685718112965</c:v>
                </c:pt>
                <c:pt idx="1530">
                  <c:v>0.78311498115598899</c:v>
                </c:pt>
                <c:pt idx="1531">
                  <c:v>0.78344818850188869</c:v>
                </c:pt>
                <c:pt idx="1532">
                  <c:v>0.78376548954956271</c:v>
                </c:pt>
                <c:pt idx="1533">
                  <c:v>0.78415569171604738</c:v>
                </c:pt>
                <c:pt idx="1534">
                  <c:v>0.78456941345619291</c:v>
                </c:pt>
                <c:pt idx="1535">
                  <c:v>0.78502497568583973</c:v>
                </c:pt>
                <c:pt idx="1536">
                  <c:v>0.78551763479931846</c:v>
                </c:pt>
                <c:pt idx="1537">
                  <c:v>0.78605135993188846</c:v>
                </c:pt>
                <c:pt idx="1538">
                  <c:v>0.78665667552860663</c:v>
                </c:pt>
                <c:pt idx="1539">
                  <c:v>0.78728519987015322</c:v>
                </c:pt>
                <c:pt idx="1540">
                  <c:v>0.78795744566463133</c:v>
                </c:pt>
                <c:pt idx="1541">
                  <c:v>0.78862406644115712</c:v>
                </c:pt>
                <c:pt idx="1542">
                  <c:v>0.78929280326393259</c:v>
                </c:pt>
                <c:pt idx="1543">
                  <c:v>0.78996610197137707</c:v>
                </c:pt>
                <c:pt idx="1544">
                  <c:v>0.79065119246773585</c:v>
                </c:pt>
                <c:pt idx="1545">
                  <c:v>0.79134578697162794</c:v>
                </c:pt>
                <c:pt idx="1546">
                  <c:v>0.79206728469467147</c:v>
                </c:pt>
                <c:pt idx="1547">
                  <c:v>0.79281866561530656</c:v>
                </c:pt>
                <c:pt idx="1548">
                  <c:v>0.7935496656285963</c:v>
                </c:pt>
                <c:pt idx="1549">
                  <c:v>0.79424197566315868</c:v>
                </c:pt>
                <c:pt idx="1550">
                  <c:v>0.79495433515588332</c:v>
                </c:pt>
                <c:pt idx="1551">
                  <c:v>0.79567311706314181</c:v>
                </c:pt>
                <c:pt idx="1552">
                  <c:v>0.79640508262822174</c:v>
                </c:pt>
                <c:pt idx="1553">
                  <c:v>0.79723986421963988</c:v>
                </c:pt>
                <c:pt idx="1554">
                  <c:v>0.79807262879185281</c:v>
                </c:pt>
                <c:pt idx="1555">
                  <c:v>0.79889261155256375</c:v>
                </c:pt>
                <c:pt idx="1556">
                  <c:v>0.79973013274558757</c:v>
                </c:pt>
                <c:pt idx="1557">
                  <c:v>0.80056900409085419</c:v>
                </c:pt>
                <c:pt idx="1558">
                  <c:v>0.80138383453019435</c:v>
                </c:pt>
                <c:pt idx="1559">
                  <c:v>0.80221985262735318</c:v>
                </c:pt>
                <c:pt idx="1560">
                  <c:v>0.80307108390031523</c:v>
                </c:pt>
                <c:pt idx="1561">
                  <c:v>0.80395010318732496</c:v>
                </c:pt>
                <c:pt idx="1562">
                  <c:v>0.80484943530448316</c:v>
                </c:pt>
                <c:pt idx="1563">
                  <c:v>0.80580852877224096</c:v>
                </c:pt>
                <c:pt idx="1564">
                  <c:v>0.8068331811825814</c:v>
                </c:pt>
                <c:pt idx="1565">
                  <c:v>0.80787612669259945</c:v>
                </c:pt>
                <c:pt idx="1566">
                  <c:v>0.80885745376926643</c:v>
                </c:pt>
                <c:pt idx="1567">
                  <c:v>0.80982106368093798</c:v>
                </c:pt>
                <c:pt idx="1568">
                  <c:v>0.81078792155174761</c:v>
                </c:pt>
                <c:pt idx="1569">
                  <c:v>0.8116961018488047</c:v>
                </c:pt>
                <c:pt idx="1570">
                  <c:v>0.81265676502376061</c:v>
                </c:pt>
                <c:pt idx="1571">
                  <c:v>0.81368348001427449</c:v>
                </c:pt>
                <c:pt idx="1572">
                  <c:v>0.81468166909993511</c:v>
                </c:pt>
                <c:pt idx="1573">
                  <c:v>0.81567824970638414</c:v>
                </c:pt>
                <c:pt idx="1574">
                  <c:v>0.81669587716648417</c:v>
                </c:pt>
                <c:pt idx="1575">
                  <c:v>0.81765530314691404</c:v>
                </c:pt>
                <c:pt idx="1576">
                  <c:v>0.81861061434884674</c:v>
                </c:pt>
                <c:pt idx="1577">
                  <c:v>0.81962884175877504</c:v>
                </c:pt>
                <c:pt idx="1578">
                  <c:v>0.82063131564165759</c:v>
                </c:pt>
                <c:pt idx="1579">
                  <c:v>0.82165886485758266</c:v>
                </c:pt>
                <c:pt idx="1580">
                  <c:v>0.82274921643420329</c:v>
                </c:pt>
                <c:pt idx="1581">
                  <c:v>0.82379728059032165</c:v>
                </c:pt>
                <c:pt idx="1582">
                  <c:v>0.82482889837884765</c:v>
                </c:pt>
                <c:pt idx="1583">
                  <c:v>0.82586168721450381</c:v>
                </c:pt>
                <c:pt idx="1584">
                  <c:v>0.82691242838961132</c:v>
                </c:pt>
                <c:pt idx="1585">
                  <c:v>0.82797121928994122</c:v>
                </c:pt>
                <c:pt idx="1586">
                  <c:v>0.82901180323203971</c:v>
                </c:pt>
                <c:pt idx="1587">
                  <c:v>0.83005142070388827</c:v>
                </c:pt>
                <c:pt idx="1588">
                  <c:v>0.83106329814493962</c:v>
                </c:pt>
                <c:pt idx="1589">
                  <c:v>0.83207531848367144</c:v>
                </c:pt>
                <c:pt idx="1590">
                  <c:v>0.833116223491153</c:v>
                </c:pt>
                <c:pt idx="1591">
                  <c:v>0.83418174548524682</c:v>
                </c:pt>
                <c:pt idx="1592">
                  <c:v>0.83521399392834805</c:v>
                </c:pt>
                <c:pt idx="1593">
                  <c:v>0.83625755412386016</c:v>
                </c:pt>
                <c:pt idx="1594">
                  <c:v>0.83728597094634238</c:v>
                </c:pt>
                <c:pt idx="1595">
                  <c:v>0.83826554898194228</c:v>
                </c:pt>
                <c:pt idx="1596">
                  <c:v>0.83928861557091949</c:v>
                </c:pt>
                <c:pt idx="1597">
                  <c:v>0.84034394106038668</c:v>
                </c:pt>
                <c:pt idx="1598">
                  <c:v>0.84137134618044551</c:v>
                </c:pt>
                <c:pt idx="1599">
                  <c:v>0.84246691407157359</c:v>
                </c:pt>
                <c:pt idx="1600">
                  <c:v>0.84354682509215684</c:v>
                </c:pt>
                <c:pt idx="1601">
                  <c:v>0.84458612470902372</c:v>
                </c:pt>
                <c:pt idx="1602">
                  <c:v>0.84564060628681981</c:v>
                </c:pt>
                <c:pt idx="1603">
                  <c:v>0.84666798631491325</c:v>
                </c:pt>
                <c:pt idx="1604">
                  <c:v>0.84763226299422412</c:v>
                </c:pt>
                <c:pt idx="1605">
                  <c:v>0.84865833144276615</c:v>
                </c:pt>
                <c:pt idx="1606">
                  <c:v>0.84971149664542267</c:v>
                </c:pt>
                <c:pt idx="1607">
                  <c:v>0.85074648000624875</c:v>
                </c:pt>
                <c:pt idx="1608">
                  <c:v>0.85181642941744162</c:v>
                </c:pt>
                <c:pt idx="1609">
                  <c:v>0.85284207196725681</c:v>
                </c:pt>
                <c:pt idx="1610">
                  <c:v>0.85381140152803292</c:v>
                </c:pt>
                <c:pt idx="1611">
                  <c:v>0.8548206135399673</c:v>
                </c:pt>
                <c:pt idx="1612">
                  <c:v>0.85587942591663302</c:v>
                </c:pt>
                <c:pt idx="1613">
                  <c:v>0.85690571529843773</c:v>
                </c:pt>
                <c:pt idx="1614">
                  <c:v>0.85792246139550432</c:v>
                </c:pt>
                <c:pt idx="1615">
                  <c:v>0.85900806658678563</c:v>
                </c:pt>
                <c:pt idx="1616">
                  <c:v>0.85999506539871529</c:v>
                </c:pt>
                <c:pt idx="1617">
                  <c:v>0.8609023306886654</c:v>
                </c:pt>
                <c:pt idx="1618">
                  <c:v>0.86185060777468081</c:v>
                </c:pt>
                <c:pt idx="1619">
                  <c:v>0.86276991357405519</c:v>
                </c:pt>
                <c:pt idx="1620">
                  <c:v>0.86372360116859992</c:v>
                </c:pt>
                <c:pt idx="1621">
                  <c:v>0.86471303027280588</c:v>
                </c:pt>
                <c:pt idx="1622">
                  <c:v>0.86566999758207586</c:v>
                </c:pt>
                <c:pt idx="1623">
                  <c:v>0.8666420891304677</c:v>
                </c:pt>
                <c:pt idx="1624">
                  <c:v>0.86758383232629277</c:v>
                </c:pt>
                <c:pt idx="1625">
                  <c:v>0.86848507840805034</c:v>
                </c:pt>
                <c:pt idx="1626">
                  <c:v>0.86940142848055435</c:v>
                </c:pt>
                <c:pt idx="1627">
                  <c:v>0.87030864911764438</c:v>
                </c:pt>
                <c:pt idx="1628">
                  <c:v>0.87119204042847187</c:v>
                </c:pt>
                <c:pt idx="1629">
                  <c:v>0.87209641737617138</c:v>
                </c:pt>
                <c:pt idx="1630">
                  <c:v>0.87301171372182829</c:v>
                </c:pt>
                <c:pt idx="1631">
                  <c:v>0.87391623204554947</c:v>
                </c:pt>
                <c:pt idx="1632">
                  <c:v>0.87484332651229213</c:v>
                </c:pt>
                <c:pt idx="1633">
                  <c:v>0.87572329356278933</c:v>
                </c:pt>
                <c:pt idx="1634">
                  <c:v>0.87657064513548222</c:v>
                </c:pt>
                <c:pt idx="1635">
                  <c:v>0.87741525650997776</c:v>
                </c:pt>
                <c:pt idx="1636">
                  <c:v>0.87825568860450609</c:v>
                </c:pt>
                <c:pt idx="1637">
                  <c:v>0.87905397956661757</c:v>
                </c:pt>
                <c:pt idx="1638">
                  <c:v>0.87980948330394282</c:v>
                </c:pt>
                <c:pt idx="1639">
                  <c:v>0.88059236999890134</c:v>
                </c:pt>
                <c:pt idx="1640">
                  <c:v>0.88134034437453512</c:v>
                </c:pt>
                <c:pt idx="1641">
                  <c:v>0.88207760434926086</c:v>
                </c:pt>
                <c:pt idx="1642">
                  <c:v>0.88285517522726531</c:v>
                </c:pt>
                <c:pt idx="1643">
                  <c:v>0.88365966748331159</c:v>
                </c:pt>
                <c:pt idx="1644">
                  <c:v>0.88441018847061792</c:v>
                </c:pt>
                <c:pt idx="1645">
                  <c:v>0.88513528235268202</c:v>
                </c:pt>
                <c:pt idx="1646">
                  <c:v>0.88586976009626994</c:v>
                </c:pt>
                <c:pt idx="1647">
                  <c:v>0.88658441298118451</c:v>
                </c:pt>
                <c:pt idx="1648">
                  <c:v>0.8872986655396139</c:v>
                </c:pt>
                <c:pt idx="1649">
                  <c:v>0.88804473280028229</c:v>
                </c:pt>
                <c:pt idx="1650">
                  <c:v>0.8887295359623848</c:v>
                </c:pt>
                <c:pt idx="1651">
                  <c:v>0.88936940187324309</c:v>
                </c:pt>
                <c:pt idx="1652">
                  <c:v>0.89001241054242319</c:v>
                </c:pt>
                <c:pt idx="1653">
                  <c:v>0.8906121379748464</c:v>
                </c:pt>
                <c:pt idx="1654">
                  <c:v>0.89123415349633228</c:v>
                </c:pt>
                <c:pt idx="1655">
                  <c:v>0.8918797678432846</c:v>
                </c:pt>
                <c:pt idx="1656">
                  <c:v>0.89249453782960375</c:v>
                </c:pt>
                <c:pt idx="1657">
                  <c:v>0.89310274596222339</c:v>
                </c:pt>
                <c:pt idx="1658">
                  <c:v>0.89369726204628075</c:v>
                </c:pt>
                <c:pt idx="1659">
                  <c:v>0.89429936425422185</c:v>
                </c:pt>
                <c:pt idx="1660">
                  <c:v>0.89490193610890123</c:v>
                </c:pt>
                <c:pt idx="1661">
                  <c:v>0.89548654807192873</c:v>
                </c:pt>
                <c:pt idx="1662">
                  <c:v>0.89606382491132175</c:v>
                </c:pt>
                <c:pt idx="1663">
                  <c:v>0.89664471479742003</c:v>
                </c:pt>
                <c:pt idx="1664">
                  <c:v>0.89720590372878617</c:v>
                </c:pt>
                <c:pt idx="1665">
                  <c:v>0.89777250039111778</c:v>
                </c:pt>
                <c:pt idx="1666">
                  <c:v>0.89837297339816713</c:v>
                </c:pt>
                <c:pt idx="1667">
                  <c:v>0.89893390038896615</c:v>
                </c:pt>
                <c:pt idx="1668">
                  <c:v>0.89944988003413084</c:v>
                </c:pt>
                <c:pt idx="1669">
                  <c:v>0.89999531176264314</c:v>
                </c:pt>
                <c:pt idx="1670">
                  <c:v>0.90053940918881192</c:v>
                </c:pt>
                <c:pt idx="1671">
                  <c:v>0.90104773570318764</c:v>
                </c:pt>
                <c:pt idx="1672">
                  <c:v>0.90156444666505242</c:v>
                </c:pt>
                <c:pt idx="1673">
                  <c:v>0.90207335318067527</c:v>
                </c:pt>
                <c:pt idx="1674">
                  <c:v>0.90261726613097315</c:v>
                </c:pt>
                <c:pt idx="1675">
                  <c:v>0.90316253381322931</c:v>
                </c:pt>
                <c:pt idx="1676">
                  <c:v>0.90371491027764961</c:v>
                </c:pt>
                <c:pt idx="1677">
                  <c:v>0.9043135782477818</c:v>
                </c:pt>
                <c:pt idx="1678">
                  <c:v>0.90487352928927334</c:v>
                </c:pt>
                <c:pt idx="1679">
                  <c:v>0.90540285542475063</c:v>
                </c:pt>
                <c:pt idx="1680">
                  <c:v>0.90594962021857806</c:v>
                </c:pt>
                <c:pt idx="1681">
                  <c:v>0.90650030129158987</c:v>
                </c:pt>
                <c:pt idx="1682">
                  <c:v>0.90704819492541511</c:v>
                </c:pt>
                <c:pt idx="1683">
                  <c:v>0.90761394007238283</c:v>
                </c:pt>
                <c:pt idx="1684">
                  <c:v>0.90814935019628118</c:v>
                </c:pt>
                <c:pt idx="1685">
                  <c:v>0.90865281500607253</c:v>
                </c:pt>
                <c:pt idx="1686">
                  <c:v>0.90915456862785793</c:v>
                </c:pt>
                <c:pt idx="1687">
                  <c:v>0.90963340223773781</c:v>
                </c:pt>
                <c:pt idx="1688">
                  <c:v>0.91006663864727022</c:v>
                </c:pt>
                <c:pt idx="1689">
                  <c:v>0.91054363874521715</c:v>
                </c:pt>
                <c:pt idx="1690">
                  <c:v>0.91103026036274548</c:v>
                </c:pt>
                <c:pt idx="1691">
                  <c:v>0.91151402643676926</c:v>
                </c:pt>
                <c:pt idx="1692">
                  <c:v>0.91199935924249731</c:v>
                </c:pt>
                <c:pt idx="1693">
                  <c:v>0.91250470157470898</c:v>
                </c:pt>
                <c:pt idx="1694">
                  <c:v>0.9130239948259129</c:v>
                </c:pt>
                <c:pt idx="1695">
                  <c:v>0.91354231941520303</c:v>
                </c:pt>
                <c:pt idx="1696">
                  <c:v>0.91408136621377434</c:v>
                </c:pt>
                <c:pt idx="1697">
                  <c:v>0.91460954180677778</c:v>
                </c:pt>
                <c:pt idx="1698">
                  <c:v>0.9151461164874104</c:v>
                </c:pt>
                <c:pt idx="1699">
                  <c:v>0.91565123995283726</c:v>
                </c:pt>
                <c:pt idx="1700">
                  <c:v>0.91613625402924215</c:v>
                </c:pt>
                <c:pt idx="1701">
                  <c:v>0.91664960300643006</c:v>
                </c:pt>
                <c:pt idx="1702">
                  <c:v>0.91721207284707251</c:v>
                </c:pt>
                <c:pt idx="1703">
                  <c:v>0.91776020948227244</c:v>
                </c:pt>
                <c:pt idx="1704">
                  <c:v>0.91825570555672542</c:v>
                </c:pt>
                <c:pt idx="1705">
                  <c:v>0.91878382039293049</c:v>
                </c:pt>
                <c:pt idx="1706">
                  <c:v>0.91929270989365774</c:v>
                </c:pt>
                <c:pt idx="1707">
                  <c:v>0.91972274154637834</c:v>
                </c:pt>
                <c:pt idx="1708">
                  <c:v>0.92023195901651322</c:v>
                </c:pt>
                <c:pt idx="1709">
                  <c:v>0.92080586379090945</c:v>
                </c:pt>
                <c:pt idx="1710">
                  <c:v>0.92135905883417957</c:v>
                </c:pt>
                <c:pt idx="1711">
                  <c:v>0.92191493336525099</c:v>
                </c:pt>
                <c:pt idx="1712">
                  <c:v>0.92247601623065889</c:v>
                </c:pt>
                <c:pt idx="1713">
                  <c:v>0.92305659009033447</c:v>
                </c:pt>
                <c:pt idx="1714">
                  <c:v>0.9236104885339379</c:v>
                </c:pt>
                <c:pt idx="1715">
                  <c:v>0.92413145417613918</c:v>
                </c:pt>
                <c:pt idx="1716">
                  <c:v>0.92468159703770048</c:v>
                </c:pt>
                <c:pt idx="1717">
                  <c:v>0.92527104515124936</c:v>
                </c:pt>
                <c:pt idx="1718">
                  <c:v>0.92584479278786913</c:v>
                </c:pt>
                <c:pt idx="1719">
                  <c:v>0.92644367188180077</c:v>
                </c:pt>
                <c:pt idx="1720">
                  <c:v>0.92710165346764528</c:v>
                </c:pt>
                <c:pt idx="1721">
                  <c:v>0.92769548973775307</c:v>
                </c:pt>
                <c:pt idx="1722">
                  <c:v>0.92826879435498466</c:v>
                </c:pt>
                <c:pt idx="1723">
                  <c:v>0.92886428630780404</c:v>
                </c:pt>
                <c:pt idx="1724">
                  <c:v>0.9294180081754656</c:v>
                </c:pt>
                <c:pt idx="1725">
                  <c:v>0.9299439802806746</c:v>
                </c:pt>
                <c:pt idx="1726">
                  <c:v>0.93045753821618127</c:v>
                </c:pt>
                <c:pt idx="1727">
                  <c:v>0.93091980138297414</c:v>
                </c:pt>
                <c:pt idx="1728">
                  <c:v>0.93135162769990165</c:v>
                </c:pt>
                <c:pt idx="1729">
                  <c:v>0.93173509796396492</c:v>
                </c:pt>
                <c:pt idx="1730">
                  <c:v>0.93211098982768936</c:v>
                </c:pt>
                <c:pt idx="1731">
                  <c:v>0.93239483993043004</c:v>
                </c:pt>
                <c:pt idx="1732">
                  <c:v>0.93263733109772129</c:v>
                </c:pt>
                <c:pt idx="1733">
                  <c:v>0.932760516609621</c:v>
                </c:pt>
                <c:pt idx="1734">
                  <c:v>0.93278140051832958</c:v>
                </c:pt>
                <c:pt idx="1735">
                  <c:v>0.93277367370755537</c:v>
                </c:pt>
                <c:pt idx="1736">
                  <c:v>0.93273119182363662</c:v>
                </c:pt>
                <c:pt idx="1737">
                  <c:v>0.93263530705283659</c:v>
                </c:pt>
                <c:pt idx="1738">
                  <c:v>0.93252798106156953</c:v>
                </c:pt>
                <c:pt idx="1739">
                  <c:v>0.932368478145854</c:v>
                </c:pt>
                <c:pt idx="1740">
                  <c:v>0.93211902265799629</c:v>
                </c:pt>
                <c:pt idx="1741">
                  <c:v>0.9317952553880714</c:v>
                </c:pt>
                <c:pt idx="1742">
                  <c:v>0.93133503620294089</c:v>
                </c:pt>
                <c:pt idx="1743">
                  <c:v>0.93069132319300141</c:v>
                </c:pt>
                <c:pt idx="1744">
                  <c:v>0.93005284543882416</c:v>
                </c:pt>
                <c:pt idx="1745">
                  <c:v>0.92930548122479739</c:v>
                </c:pt>
                <c:pt idx="1746">
                  <c:v>0.92851588927139894</c:v>
                </c:pt>
                <c:pt idx="1747">
                  <c:v>0.92768753351816835</c:v>
                </c:pt>
                <c:pt idx="1748">
                  <c:v>0.92681039907340934</c:v>
                </c:pt>
                <c:pt idx="1749">
                  <c:v>0.92583524670218775</c:v>
                </c:pt>
                <c:pt idx="1750">
                  <c:v>0.92484387967353421</c:v>
                </c:pt>
                <c:pt idx="1751">
                  <c:v>0.92384350703401197</c:v>
                </c:pt>
                <c:pt idx="1752">
                  <c:v>0.92289066842119893</c:v>
                </c:pt>
                <c:pt idx="1753">
                  <c:v>0.92190646607481896</c:v>
                </c:pt>
                <c:pt idx="1754">
                  <c:v>0.92088606348287005</c:v>
                </c:pt>
                <c:pt idx="1755">
                  <c:v>0.91982699292755332</c:v>
                </c:pt>
                <c:pt idx="1756">
                  <c:v>0.91875914233815847</c:v>
                </c:pt>
                <c:pt idx="1757">
                  <c:v>0.91769136380228711</c:v>
                </c:pt>
                <c:pt idx="1758">
                  <c:v>0.91660026581323184</c:v>
                </c:pt>
                <c:pt idx="1759">
                  <c:v>0.91553526603980451</c:v>
                </c:pt>
                <c:pt idx="1760">
                  <c:v>0.9145278101927895</c:v>
                </c:pt>
                <c:pt idx="1761">
                  <c:v>0.9135137364948186</c:v>
                </c:pt>
                <c:pt idx="1762">
                  <c:v>0.91246501591152263</c:v>
                </c:pt>
                <c:pt idx="1763">
                  <c:v>0.91148320557385731</c:v>
                </c:pt>
                <c:pt idx="1764">
                  <c:v>0.91055409946189814</c:v>
                </c:pt>
                <c:pt idx="1765">
                  <c:v>0.90958136297795478</c:v>
                </c:pt>
                <c:pt idx="1766">
                  <c:v>0.90860185280663475</c:v>
                </c:pt>
                <c:pt idx="1767">
                  <c:v>0.90765106734958567</c:v>
                </c:pt>
                <c:pt idx="1768">
                  <c:v>0.90671300299098234</c:v>
                </c:pt>
                <c:pt idx="1769">
                  <c:v>0.90576078643931279</c:v>
                </c:pt>
                <c:pt idx="1770">
                  <c:v>0.90479023661479208</c:v>
                </c:pt>
                <c:pt idx="1771">
                  <c:v>0.90384375491286906</c:v>
                </c:pt>
                <c:pt idx="1772">
                  <c:v>0.90286608228333487</c:v>
                </c:pt>
                <c:pt idx="1773">
                  <c:v>0.90185465498026729</c:v>
                </c:pt>
                <c:pt idx="1774">
                  <c:v>0.90089389833357703</c:v>
                </c:pt>
                <c:pt idx="1775">
                  <c:v>0.89993986165997453</c:v>
                </c:pt>
                <c:pt idx="1776">
                  <c:v>0.89891400870878591</c:v>
                </c:pt>
                <c:pt idx="1777">
                  <c:v>0.89785873582137554</c:v>
                </c:pt>
                <c:pt idx="1778">
                  <c:v>0.89675767188386002</c:v>
                </c:pt>
                <c:pt idx="1779">
                  <c:v>0.89557848731800127</c:v>
                </c:pt>
                <c:pt idx="1780">
                  <c:v>0.89441804826519078</c:v>
                </c:pt>
                <c:pt idx="1781">
                  <c:v>0.89323943713816245</c:v>
                </c:pt>
                <c:pt idx="1782">
                  <c:v>0.8920684955836844</c:v>
                </c:pt>
                <c:pt idx="1783">
                  <c:v>0.89092353816095848</c:v>
                </c:pt>
                <c:pt idx="1784">
                  <c:v>0.88971596457026392</c:v>
                </c:pt>
                <c:pt idx="1785">
                  <c:v>0.88842508469150039</c:v>
                </c:pt>
                <c:pt idx="1786">
                  <c:v>0.88714259234040849</c:v>
                </c:pt>
                <c:pt idx="1787">
                  <c:v>0.88579784282688701</c:v>
                </c:pt>
                <c:pt idx="1788">
                  <c:v>0.88448603030241701</c:v>
                </c:pt>
                <c:pt idx="1789">
                  <c:v>0.88316578018089598</c:v>
                </c:pt>
                <c:pt idx="1790">
                  <c:v>0.88190412232831705</c:v>
                </c:pt>
                <c:pt idx="1791">
                  <c:v>0.8805801357833416</c:v>
                </c:pt>
                <c:pt idx="1792">
                  <c:v>0.87926692375314619</c:v>
                </c:pt>
                <c:pt idx="1793">
                  <c:v>0.87807937878895059</c:v>
                </c:pt>
                <c:pt idx="1794">
                  <c:v>0.87691202586384132</c:v>
                </c:pt>
                <c:pt idx="1795">
                  <c:v>0.87581406388831518</c:v>
                </c:pt>
                <c:pt idx="1796">
                  <c:v>0.87478227864857194</c:v>
                </c:pt>
                <c:pt idx="1797">
                  <c:v>0.87382557229196645</c:v>
                </c:pt>
                <c:pt idx="1798">
                  <c:v>0.87264911133740475</c:v>
                </c:pt>
                <c:pt idx="1799">
                  <c:v>0.87147219206806537</c:v>
                </c:pt>
                <c:pt idx="1800">
                  <c:v>0.87013314179125212</c:v>
                </c:pt>
                <c:pt idx="1801">
                  <c:v>0.86846448931525977</c:v>
                </c:pt>
                <c:pt idx="1802">
                  <c:v>0.86690072301741394</c:v>
                </c:pt>
                <c:pt idx="1803">
                  <c:v>0.86511344679113511</c:v>
                </c:pt>
                <c:pt idx="1804">
                  <c:v>0.86361515403937095</c:v>
                </c:pt>
                <c:pt idx="1805">
                  <c:v>0.86226830131787735</c:v>
                </c:pt>
                <c:pt idx="1806">
                  <c:v>0.86151421022494312</c:v>
                </c:pt>
                <c:pt idx="1807">
                  <c:v>0.86099321092358372</c:v>
                </c:pt>
                <c:pt idx="1808">
                  <c:v>0.86102942506139934</c:v>
                </c:pt>
                <c:pt idx="1809">
                  <c:v>0.86152182257108401</c:v>
                </c:pt>
                <c:pt idx="1810">
                  <c:v>0.86256882258443068</c:v>
                </c:pt>
                <c:pt idx="1811">
                  <c:v>0.86390531737622078</c:v>
                </c:pt>
                <c:pt idx="1812">
                  <c:v>0.86598855701541255</c:v>
                </c:pt>
                <c:pt idx="1813">
                  <c:v>0.86799898797718766</c:v>
                </c:pt>
                <c:pt idx="1814">
                  <c:v>0.87042202091341381</c:v>
                </c:pt>
                <c:pt idx="1815">
                  <c:v>0.87263541340063255</c:v>
                </c:pt>
                <c:pt idx="1816">
                  <c:v>0.87501468251484948</c:v>
                </c:pt>
                <c:pt idx="1817">
                  <c:v>0.87710705634232189</c:v>
                </c:pt>
                <c:pt idx="1818">
                  <c:v>0.8790449352854548</c:v>
                </c:pt>
                <c:pt idx="1819">
                  <c:v>0.88081256867533531</c:v>
                </c:pt>
                <c:pt idx="1820">
                  <c:v>0.8822350368581362</c:v>
                </c:pt>
                <c:pt idx="1821">
                  <c:v>0.88351209002459319</c:v>
                </c:pt>
                <c:pt idx="1822">
                  <c:v>0.88464431958964829</c:v>
                </c:pt>
                <c:pt idx="1823">
                  <c:v>0.88565569167855118</c:v>
                </c:pt>
                <c:pt idx="1824">
                  <c:v>0.88650803340303341</c:v>
                </c:pt>
                <c:pt idx="1825">
                  <c:v>0.88731484925643589</c:v>
                </c:pt>
                <c:pt idx="1826">
                  <c:v>0.88799266138408905</c:v>
                </c:pt>
                <c:pt idx="1827">
                  <c:v>0.88873893476592869</c:v>
                </c:pt>
                <c:pt idx="1828">
                  <c:v>0.88949937650143518</c:v>
                </c:pt>
                <c:pt idx="1829">
                  <c:v>0.89018769038987489</c:v>
                </c:pt>
                <c:pt idx="1830">
                  <c:v>0.89088937301138915</c:v>
                </c:pt>
                <c:pt idx="1831">
                  <c:v>0.89148619976406895</c:v>
                </c:pt>
                <c:pt idx="1832">
                  <c:v>0.89195977766958656</c:v>
                </c:pt>
                <c:pt idx="1833">
                  <c:v>0.89244240860660029</c:v>
                </c:pt>
                <c:pt idx="1834">
                  <c:v>0.89287676295391583</c:v>
                </c:pt>
                <c:pt idx="1835">
                  <c:v>0.89324444134175263</c:v>
                </c:pt>
                <c:pt idx="1836">
                  <c:v>0.89367729388502337</c:v>
                </c:pt>
                <c:pt idx="1837">
                  <c:v>0.89403648094682442</c:v>
                </c:pt>
                <c:pt idx="1838">
                  <c:v>0.89433125441759131</c:v>
                </c:pt>
                <c:pt idx="1839">
                  <c:v>0.89469886117793274</c:v>
                </c:pt>
                <c:pt idx="1840">
                  <c:v>0.89502517998500586</c:v>
                </c:pt>
                <c:pt idx="1841">
                  <c:v>0.89529102714022957</c:v>
                </c:pt>
                <c:pt idx="1842">
                  <c:v>0.89567108612435775</c:v>
                </c:pt>
                <c:pt idx="1843">
                  <c:v>0.89604559834330222</c:v>
                </c:pt>
                <c:pt idx="1844">
                  <c:v>0.8963715642246386</c:v>
                </c:pt>
                <c:pt idx="1845">
                  <c:v>0.89676833910216358</c:v>
                </c:pt>
                <c:pt idx="1846">
                  <c:v>0.89720680434737643</c:v>
                </c:pt>
                <c:pt idx="1847">
                  <c:v>0.89752303054655624</c:v>
                </c:pt>
                <c:pt idx="1848">
                  <c:v>0.89783658436693758</c:v>
                </c:pt>
                <c:pt idx="1849">
                  <c:v>0.8982654252723663</c:v>
                </c:pt>
                <c:pt idx="1850">
                  <c:v>0.89859737504994897</c:v>
                </c:pt>
                <c:pt idx="1851">
                  <c:v>0.89902101622968578</c:v>
                </c:pt>
                <c:pt idx="1852">
                  <c:v>0.89960664244276911</c:v>
                </c:pt>
                <c:pt idx="1853">
                  <c:v>0.90010926882460773</c:v>
                </c:pt>
                <c:pt idx="1854">
                  <c:v>0.90060591516804789</c:v>
                </c:pt>
                <c:pt idx="1855">
                  <c:v>0.90112207906202135</c:v>
                </c:pt>
                <c:pt idx="1856">
                  <c:v>0.90157680465190149</c:v>
                </c:pt>
                <c:pt idx="1857">
                  <c:v>0.90207384653404599</c:v>
                </c:pt>
                <c:pt idx="1858">
                  <c:v>0.90256002368966126</c:v>
                </c:pt>
                <c:pt idx="1859">
                  <c:v>0.9029611153830418</c:v>
                </c:pt>
                <c:pt idx="1860">
                  <c:v>0.9034521032671915</c:v>
                </c:pt>
                <c:pt idx="1861">
                  <c:v>0.90400512694641599</c:v>
                </c:pt>
                <c:pt idx="1862">
                  <c:v>0.9045518280106466</c:v>
                </c:pt>
                <c:pt idx="1863">
                  <c:v>0.90513106061351978</c:v>
                </c:pt>
                <c:pt idx="1864">
                  <c:v>0.90568910581015749</c:v>
                </c:pt>
                <c:pt idx="1865">
                  <c:v>0.90612709920688572</c:v>
                </c:pt>
                <c:pt idx="1866">
                  <c:v>0.90651552240632405</c:v>
                </c:pt>
                <c:pt idx="1867">
                  <c:v>0.90694165415239247</c:v>
                </c:pt>
                <c:pt idx="1868">
                  <c:v>0.90735354409729563</c:v>
                </c:pt>
                <c:pt idx="1869">
                  <c:v>0.90771851174294693</c:v>
                </c:pt>
                <c:pt idx="1870">
                  <c:v>0.90808723328068863</c:v>
                </c:pt>
                <c:pt idx="1871">
                  <c:v>0.90835059253939365</c:v>
                </c:pt>
                <c:pt idx="1872">
                  <c:v>0.90860416066711958</c:v>
                </c:pt>
                <c:pt idx="1873">
                  <c:v>0.90886957601099461</c:v>
                </c:pt>
                <c:pt idx="1874">
                  <c:v>0.90905087606541557</c:v>
                </c:pt>
                <c:pt idx="1875">
                  <c:v>0.9091500855114637</c:v>
                </c:pt>
                <c:pt idx="1876">
                  <c:v>0.90922417414429579</c:v>
                </c:pt>
                <c:pt idx="1877">
                  <c:v>0.90933203182271949</c:v>
                </c:pt>
                <c:pt idx="1878">
                  <c:v>0.90946625054182217</c:v>
                </c:pt>
                <c:pt idx="1879">
                  <c:v>0.90967154680255791</c:v>
                </c:pt>
                <c:pt idx="1880">
                  <c:v>0.90984869934880797</c:v>
                </c:pt>
                <c:pt idx="1881">
                  <c:v>0.90991370123046045</c:v>
                </c:pt>
                <c:pt idx="1882">
                  <c:v>0.91003734264585134</c:v>
                </c:pt>
                <c:pt idx="1883">
                  <c:v>0.91017946034337438</c:v>
                </c:pt>
                <c:pt idx="1884">
                  <c:v>0.91021528551128661</c:v>
                </c:pt>
                <c:pt idx="1885">
                  <c:v>0.91037413660754418</c:v>
                </c:pt>
                <c:pt idx="1886">
                  <c:v>0.91040390134374238</c:v>
                </c:pt>
                <c:pt idx="1887">
                  <c:v>0.91031831751695813</c:v>
                </c:pt>
                <c:pt idx="1888">
                  <c:v>0.91045782417599308</c:v>
                </c:pt>
                <c:pt idx="1889">
                  <c:v>0.91050532885139779</c:v>
                </c:pt>
                <c:pt idx="1890">
                  <c:v>0.91055509919103117</c:v>
                </c:pt>
                <c:pt idx="1891">
                  <c:v>0.91073223070644505</c:v>
                </c:pt>
                <c:pt idx="1892">
                  <c:v>0.91082404167504771</c:v>
                </c:pt>
                <c:pt idx="1893">
                  <c:v>0.91094865724074603</c:v>
                </c:pt>
                <c:pt idx="1894">
                  <c:v>0.91114832643782195</c:v>
                </c:pt>
                <c:pt idx="1895">
                  <c:v>0.91133805768715948</c:v>
                </c:pt>
                <c:pt idx="1896">
                  <c:v>0.91151808847124127</c:v>
                </c:pt>
                <c:pt idx="1897">
                  <c:v>0.91172619636835162</c:v>
                </c:pt>
                <c:pt idx="1898">
                  <c:v>0.9117934056024426</c:v>
                </c:pt>
                <c:pt idx="1899">
                  <c:v>0.91185482899508041</c:v>
                </c:pt>
                <c:pt idx="1900">
                  <c:v>0.91196778931391587</c:v>
                </c:pt>
                <c:pt idx="1901">
                  <c:v>0.91191652279464863</c:v>
                </c:pt>
                <c:pt idx="1902">
                  <c:v>0.91184435261192565</c:v>
                </c:pt>
                <c:pt idx="1903">
                  <c:v>0.91183323056356813</c:v>
                </c:pt>
                <c:pt idx="1904">
                  <c:v>0.91172927312800034</c:v>
                </c:pt>
                <c:pt idx="1905">
                  <c:v>0.91166155108084412</c:v>
                </c:pt>
                <c:pt idx="1906">
                  <c:v>0.91164275093419078</c:v>
                </c:pt>
                <c:pt idx="1907">
                  <c:v>0.91159022199951356</c:v>
                </c:pt>
                <c:pt idx="1908">
                  <c:v>0.91142644910272308</c:v>
                </c:pt>
                <c:pt idx="1909">
                  <c:v>0.91124536754107732</c:v>
                </c:pt>
                <c:pt idx="1910">
                  <c:v>0.91103497880792972</c:v>
                </c:pt>
                <c:pt idx="1911">
                  <c:v>0.91088458487597579</c:v>
                </c:pt>
                <c:pt idx="1912">
                  <c:v>0.91072266066117857</c:v>
                </c:pt>
                <c:pt idx="1913">
                  <c:v>0.91053076228504948</c:v>
                </c:pt>
                <c:pt idx="1914">
                  <c:v>0.91038050618947963</c:v>
                </c:pt>
                <c:pt idx="1915">
                  <c:v>0.91017191809484055</c:v>
                </c:pt>
                <c:pt idx="1916">
                  <c:v>0.90993481236411999</c:v>
                </c:pt>
                <c:pt idx="1917">
                  <c:v>0.90965052835833449</c:v>
                </c:pt>
                <c:pt idx="1918">
                  <c:v>0.90937742195096805</c:v>
                </c:pt>
                <c:pt idx="1919">
                  <c:v>0.90916574908334336</c:v>
                </c:pt>
                <c:pt idx="1920">
                  <c:v>0.90903279711294194</c:v>
                </c:pt>
                <c:pt idx="1921">
                  <c:v>0.90889376398671928</c:v>
                </c:pt>
                <c:pt idx="1922">
                  <c:v>0.90863747426657304</c:v>
                </c:pt>
                <c:pt idx="1923">
                  <c:v>0.90855892704975649</c:v>
                </c:pt>
                <c:pt idx="1924">
                  <c:v>0.9085301395090789</c:v>
                </c:pt>
                <c:pt idx="1925">
                  <c:v>0.90861312814095141</c:v>
                </c:pt>
                <c:pt idx="1926">
                  <c:v>0.90886595362324085</c:v>
                </c:pt>
                <c:pt idx="1927">
                  <c:v>0.90912481930970224</c:v>
                </c:pt>
                <c:pt idx="1928">
                  <c:v>0.90926483239624789</c:v>
                </c:pt>
                <c:pt idx="1929">
                  <c:v>0.90940409288050494</c:v>
                </c:pt>
                <c:pt idx="1930">
                  <c:v>0.9095351927658144</c:v>
                </c:pt>
                <c:pt idx="1931">
                  <c:v>0.90959628817229066</c:v>
                </c:pt>
                <c:pt idx="1932">
                  <c:v>0.90971042729751883</c:v>
                </c:pt>
                <c:pt idx="1933">
                  <c:v>0.90973006611490226</c:v>
                </c:pt>
                <c:pt idx="1934">
                  <c:v>0.90975238752186094</c:v>
                </c:pt>
                <c:pt idx="1935">
                  <c:v>0.90993055109169652</c:v>
                </c:pt>
                <c:pt idx="1936">
                  <c:v>0.91002874995182614</c:v>
                </c:pt>
                <c:pt idx="1937">
                  <c:v>0.9100883861638186</c:v>
                </c:pt>
                <c:pt idx="1938">
                  <c:v>0.91023780086601513</c:v>
                </c:pt>
                <c:pt idx="1939">
                  <c:v>0.91023288671116576</c:v>
                </c:pt>
                <c:pt idx="1940">
                  <c:v>0.91010088263290756</c:v>
                </c:pt>
                <c:pt idx="1941">
                  <c:v>0.90999326608572007</c:v>
                </c:pt>
                <c:pt idx="1942">
                  <c:v>0.90977484486475879</c:v>
                </c:pt>
                <c:pt idx="1943">
                  <c:v>0.90958128413363193</c:v>
                </c:pt>
                <c:pt idx="1944">
                  <c:v>0.90954205449094472</c:v>
                </c:pt>
                <c:pt idx="1945">
                  <c:v>0.90938859935035266</c:v>
                </c:pt>
                <c:pt idx="1946">
                  <c:v>0.90932301331572951</c:v>
                </c:pt>
                <c:pt idx="1947">
                  <c:v>0.90919280126151503</c:v>
                </c:pt>
                <c:pt idx="1948">
                  <c:v>0.90891648402302194</c:v>
                </c:pt>
                <c:pt idx="1949">
                  <c:v>0.90849902934643501</c:v>
                </c:pt>
                <c:pt idx="1950">
                  <c:v>0.90819289846319806</c:v>
                </c:pt>
                <c:pt idx="1951">
                  <c:v>0.90778106535928416</c:v>
                </c:pt>
                <c:pt idx="1952">
                  <c:v>0.90740769644693431</c:v>
                </c:pt>
                <c:pt idx="1953">
                  <c:v>0.90707366684269108</c:v>
                </c:pt>
                <c:pt idx="1954">
                  <c:v>0.90684285721513858</c:v>
                </c:pt>
                <c:pt idx="1955">
                  <c:v>0.90662549000611559</c:v>
                </c:pt>
                <c:pt idx="1956">
                  <c:v>0.90638061720422802</c:v>
                </c:pt>
                <c:pt idx="1957">
                  <c:v>0.90621942154842039</c:v>
                </c:pt>
                <c:pt idx="1958">
                  <c:v>0.90611842989051694</c:v>
                </c:pt>
                <c:pt idx="1959">
                  <c:v>0.9059902200060953</c:v>
                </c:pt>
                <c:pt idx="1960">
                  <c:v>0.90593533976021068</c:v>
                </c:pt>
                <c:pt idx="1961">
                  <c:v>0.9060553223824297</c:v>
                </c:pt>
                <c:pt idx="1962">
                  <c:v>0.90604687973913056</c:v>
                </c:pt>
                <c:pt idx="1963">
                  <c:v>0.90594941477028545</c:v>
                </c:pt>
                <c:pt idx="1964">
                  <c:v>0.90591181960244205</c:v>
                </c:pt>
                <c:pt idx="1965">
                  <c:v>0.90595021233013073</c:v>
                </c:pt>
                <c:pt idx="1966">
                  <c:v>0.905858051849458</c:v>
                </c:pt>
                <c:pt idx="1967">
                  <c:v>0.90568889067659419</c:v>
                </c:pt>
                <c:pt idx="1968">
                  <c:v>0.90550688459182194</c:v>
                </c:pt>
                <c:pt idx="1969">
                  <c:v>0.9052706111171448</c:v>
                </c:pt>
                <c:pt idx="1970">
                  <c:v>0.90497645495454859</c:v>
                </c:pt>
                <c:pt idx="1971">
                  <c:v>0.90463596515608713</c:v>
                </c:pt>
                <c:pt idx="1972">
                  <c:v>0.90434190365347511</c:v>
                </c:pt>
                <c:pt idx="1973">
                  <c:v>0.90385256539908143</c:v>
                </c:pt>
                <c:pt idx="1974">
                  <c:v>0.90341942526436914</c:v>
                </c:pt>
                <c:pt idx="1975">
                  <c:v>0.90306030829328221</c:v>
                </c:pt>
                <c:pt idx="1976">
                  <c:v>0.9026449247535705</c:v>
                </c:pt>
                <c:pt idx="1977">
                  <c:v>0.90221938386585687</c:v>
                </c:pt>
                <c:pt idx="1978">
                  <c:v>0.90185226799024376</c:v>
                </c:pt>
                <c:pt idx="1979">
                  <c:v>0.90161348350967718</c:v>
                </c:pt>
                <c:pt idx="1980">
                  <c:v>0.90136686269900934</c:v>
                </c:pt>
                <c:pt idx="1981">
                  <c:v>0.90118861431929675</c:v>
                </c:pt>
                <c:pt idx="1982">
                  <c:v>0.90106089549887713</c:v>
                </c:pt>
                <c:pt idx="1983">
                  <c:v>0.90066193730444688</c:v>
                </c:pt>
                <c:pt idx="1984">
                  <c:v>0.90032256108529585</c:v>
                </c:pt>
                <c:pt idx="1985">
                  <c:v>0.90024192093034605</c:v>
                </c:pt>
                <c:pt idx="1986">
                  <c:v>0.90013029915035736</c:v>
                </c:pt>
                <c:pt idx="1987">
                  <c:v>0.90017786430835567</c:v>
                </c:pt>
                <c:pt idx="1988">
                  <c:v>0.90027410540078312</c:v>
                </c:pt>
                <c:pt idx="1989">
                  <c:v>0.90016739200743434</c:v>
                </c:pt>
                <c:pt idx="1990">
                  <c:v>0.90007984864735391</c:v>
                </c:pt>
                <c:pt idx="1991">
                  <c:v>0.90008245305930212</c:v>
                </c:pt>
                <c:pt idx="1992">
                  <c:v>0.900106313473505</c:v>
                </c:pt>
                <c:pt idx="1993">
                  <c:v>0.90024842781230696</c:v>
                </c:pt>
                <c:pt idx="1994">
                  <c:v>0.90044538613872616</c:v>
                </c:pt>
                <c:pt idx="1995">
                  <c:v>0.90046078803150142</c:v>
                </c:pt>
                <c:pt idx="1996">
                  <c:v>0.90038084454741718</c:v>
                </c:pt>
                <c:pt idx="1997">
                  <c:v>0.90029622857875002</c:v>
                </c:pt>
                <c:pt idx="1998">
                  <c:v>0.90010520583246767</c:v>
                </c:pt>
                <c:pt idx="1999">
                  <c:v>0.89990551683304099</c:v>
                </c:pt>
                <c:pt idx="2000">
                  <c:v>0.89973737971740653</c:v>
                </c:pt>
                <c:pt idx="2001">
                  <c:v>0.89949298991352034</c:v>
                </c:pt>
                <c:pt idx="2002">
                  <c:v>0.89918877559068744</c:v>
                </c:pt>
                <c:pt idx="2003">
                  <c:v>0.89895204467570078</c:v>
                </c:pt>
                <c:pt idx="2004">
                  <c:v>0.8987459170455635</c:v>
                </c:pt>
                <c:pt idx="2005">
                  <c:v>0.89843883175312111</c:v>
                </c:pt>
                <c:pt idx="2006">
                  <c:v>0.89815186168301842</c:v>
                </c:pt>
                <c:pt idx="2007">
                  <c:v>0.89790301484265866</c:v>
                </c:pt>
                <c:pt idx="2008">
                  <c:v>0.89726777868627572</c:v>
                </c:pt>
                <c:pt idx="2009">
                  <c:v>0.89647542486166965</c:v>
                </c:pt>
                <c:pt idx="2010">
                  <c:v>0.89604508139940731</c:v>
                </c:pt>
                <c:pt idx="2011">
                  <c:v>0.89548354110948047</c:v>
                </c:pt>
                <c:pt idx="2012">
                  <c:v>0.89520963345306437</c:v>
                </c:pt>
                <c:pt idx="2013">
                  <c:v>0.89546725538867045</c:v>
                </c:pt>
                <c:pt idx="2014">
                  <c:v>0.89513259337046147</c:v>
                </c:pt>
                <c:pt idx="2015">
                  <c:v>0.89446323060236477</c:v>
                </c:pt>
                <c:pt idx="2016">
                  <c:v>0.8938862582370275</c:v>
                </c:pt>
                <c:pt idx="2017">
                  <c:v>0.89304850988341233</c:v>
                </c:pt>
                <c:pt idx="2018">
                  <c:v>0.89224974679779256</c:v>
                </c:pt>
                <c:pt idx="2019">
                  <c:v>0.89182260445057671</c:v>
                </c:pt>
                <c:pt idx="2020">
                  <c:v>0.89139358242326816</c:v>
                </c:pt>
                <c:pt idx="2021">
                  <c:v>0.89079146326467917</c:v>
                </c:pt>
                <c:pt idx="2022">
                  <c:v>0.8900881521196039</c:v>
                </c:pt>
                <c:pt idx="2023">
                  <c:v>0.88904888863918996</c:v>
                </c:pt>
                <c:pt idx="2024">
                  <c:v>0.88817165630408135</c:v>
                </c:pt>
                <c:pt idx="2025">
                  <c:v>0.88768951771359472</c:v>
                </c:pt>
                <c:pt idx="2026">
                  <c:v>0.88687874939034772</c:v>
                </c:pt>
                <c:pt idx="2027">
                  <c:v>0.88606203740191414</c:v>
                </c:pt>
                <c:pt idx="2028">
                  <c:v>0.88534853122272439</c:v>
                </c:pt>
                <c:pt idx="2029">
                  <c:v>0.88404055777198887</c:v>
                </c:pt>
                <c:pt idx="2030">
                  <c:v>0.88311551385289122</c:v>
                </c:pt>
                <c:pt idx="2031">
                  <c:v>0.88260270606276203</c:v>
                </c:pt>
                <c:pt idx="2032">
                  <c:v>0.88173791019208214</c:v>
                </c:pt>
                <c:pt idx="2033">
                  <c:v>0.88127646676151328</c:v>
                </c:pt>
                <c:pt idx="2034">
                  <c:v>0.88071979630957486</c:v>
                </c:pt>
                <c:pt idx="2035">
                  <c:v>0.8799096017696989</c:v>
                </c:pt>
                <c:pt idx="2036">
                  <c:v>0.87949351068671255</c:v>
                </c:pt>
                <c:pt idx="2037">
                  <c:v>0.87885095973272587</c:v>
                </c:pt>
                <c:pt idx="2038">
                  <c:v>0.87794195351078941</c:v>
                </c:pt>
                <c:pt idx="2039">
                  <c:v>0.87680845511590177</c:v>
                </c:pt>
                <c:pt idx="2040">
                  <c:v>0.87603478466776963</c:v>
                </c:pt>
                <c:pt idx="2041">
                  <c:v>0.87529709119824783</c:v>
                </c:pt>
                <c:pt idx="2042">
                  <c:v>0.8746141993545572</c:v>
                </c:pt>
                <c:pt idx="2043">
                  <c:v>0.8743182043892308</c:v>
                </c:pt>
                <c:pt idx="2044">
                  <c:v>0.87387370307390932</c:v>
                </c:pt>
                <c:pt idx="2045">
                  <c:v>0.87330052125350632</c:v>
                </c:pt>
                <c:pt idx="2046">
                  <c:v>0.87269123542757454</c:v>
                </c:pt>
                <c:pt idx="2047">
                  <c:v>0.87217272146598401</c:v>
                </c:pt>
                <c:pt idx="2048">
                  <c:v>0.87164975538740319</c:v>
                </c:pt>
                <c:pt idx="2049">
                  <c:v>0.87086069418981726</c:v>
                </c:pt>
                <c:pt idx="2050">
                  <c:v>0.87032277164547578</c:v>
                </c:pt>
                <c:pt idx="2051">
                  <c:v>0.86994791975310737</c:v>
                </c:pt>
                <c:pt idx="2052">
                  <c:v>0.86925734249766029</c:v>
                </c:pt>
                <c:pt idx="2053">
                  <c:v>0.86857679820839573</c:v>
                </c:pt>
                <c:pt idx="2054">
                  <c:v>0.86838217935451534</c:v>
                </c:pt>
                <c:pt idx="2055">
                  <c:v>0.86799893987621801</c:v>
                </c:pt>
                <c:pt idx="2056">
                  <c:v>0.86755476134753351</c:v>
                </c:pt>
                <c:pt idx="2057">
                  <c:v>0.86730717572845228</c:v>
                </c:pt>
                <c:pt idx="2058">
                  <c:v>0.86657591081022711</c:v>
                </c:pt>
                <c:pt idx="2059">
                  <c:v>0.86576345582524294</c:v>
                </c:pt>
                <c:pt idx="2060">
                  <c:v>0.86546044330277228</c:v>
                </c:pt>
                <c:pt idx="2061">
                  <c:v>0.86535737502262522</c:v>
                </c:pt>
                <c:pt idx="2062">
                  <c:v>0.86484364841456363</c:v>
                </c:pt>
                <c:pt idx="2063">
                  <c:v>0.86440965751283072</c:v>
                </c:pt>
                <c:pt idx="2064">
                  <c:v>0.8638244039835753</c:v>
                </c:pt>
                <c:pt idx="2065">
                  <c:v>0.86277691436287096</c:v>
                </c:pt>
                <c:pt idx="2066">
                  <c:v>0.86244152018135556</c:v>
                </c:pt>
                <c:pt idx="2067">
                  <c:v>0.86232793670537899</c:v>
                </c:pt>
                <c:pt idx="2068">
                  <c:v>0.86162635152941414</c:v>
                </c:pt>
                <c:pt idx="2069">
                  <c:v>0.8610854001993008</c:v>
                </c:pt>
                <c:pt idx="2070">
                  <c:v>0.86047183128684057</c:v>
                </c:pt>
                <c:pt idx="2071">
                  <c:v>0.85936029177050421</c:v>
                </c:pt>
                <c:pt idx="2072">
                  <c:v>0.8590050213628676</c:v>
                </c:pt>
                <c:pt idx="2073">
                  <c:v>0.85848574483557594</c:v>
                </c:pt>
                <c:pt idx="2074">
                  <c:v>0.857847137743872</c:v>
                </c:pt>
                <c:pt idx="2075">
                  <c:v>0.85755225203149565</c:v>
                </c:pt>
                <c:pt idx="2076">
                  <c:v>0.85657677397789767</c:v>
                </c:pt>
                <c:pt idx="2077">
                  <c:v>0.85559813335166945</c:v>
                </c:pt>
                <c:pt idx="2078">
                  <c:v>0.85476636257176708</c:v>
                </c:pt>
                <c:pt idx="2079">
                  <c:v>0.8535325137060954</c:v>
                </c:pt>
                <c:pt idx="2080">
                  <c:v>0.85289647380275158</c:v>
                </c:pt>
                <c:pt idx="2081">
                  <c:v>0.85252485435067571</c:v>
                </c:pt>
                <c:pt idx="2082">
                  <c:v>0.8520421482308056</c:v>
                </c:pt>
                <c:pt idx="2083">
                  <c:v>0.85199908635536969</c:v>
                </c:pt>
                <c:pt idx="2084">
                  <c:v>0.85161192907340388</c:v>
                </c:pt>
                <c:pt idx="2085">
                  <c:v>0.85053064331362349</c:v>
                </c:pt>
                <c:pt idx="2086">
                  <c:v>0.84909848757548056</c:v>
                </c:pt>
                <c:pt idx="2087">
                  <c:v>0.8476206058724558</c:v>
                </c:pt>
                <c:pt idx="2088">
                  <c:v>0.84649373580427245</c:v>
                </c:pt>
                <c:pt idx="2089">
                  <c:v>0.84598407747672821</c:v>
                </c:pt>
                <c:pt idx="2090">
                  <c:v>0.84636018158400528</c:v>
                </c:pt>
                <c:pt idx="2091">
                  <c:v>0.84682933845785857</c:v>
                </c:pt>
                <c:pt idx="2092">
                  <c:v>0.84700535567718649</c:v>
                </c:pt>
                <c:pt idx="2093">
                  <c:v>0.84724252915357023</c:v>
                </c:pt>
                <c:pt idx="2094">
                  <c:v>0.8470061251960509</c:v>
                </c:pt>
                <c:pt idx="2095">
                  <c:v>0.84629202405036397</c:v>
                </c:pt>
                <c:pt idx="2096">
                  <c:v>0.84558706136042261</c:v>
                </c:pt>
                <c:pt idx="2097">
                  <c:v>0.84510039260514613</c:v>
                </c:pt>
                <c:pt idx="2098">
                  <c:v>0.8447296926237482</c:v>
                </c:pt>
                <c:pt idx="2099">
                  <c:v>0.8446167828859672</c:v>
                </c:pt>
                <c:pt idx="2100">
                  <c:v>0.84469350532985454</c:v>
                </c:pt>
              </c:numCache>
            </c:numRef>
          </c:yVal>
          <c:smooth val="1"/>
          <c:extLst>
            <c:ext xmlns:c16="http://schemas.microsoft.com/office/drawing/2014/chart" uri="{C3380CC4-5D6E-409C-BE32-E72D297353CC}">
              <c16:uniqueId val="{00000001-C5A2-4425-A624-D6469CFDEBE3}"/>
            </c:ext>
          </c:extLst>
        </c:ser>
        <c:ser>
          <c:idx val="2"/>
          <c:order val="2"/>
          <c:tx>
            <c:strRef>
              <c:f>[new_1700nm_nN.xlsx]CZU!$I$1</c:f>
              <c:strCache>
                <c:ptCount val="1"/>
                <c:pt idx="0">
                  <c:v>cp_se_lb</c:v>
                </c:pt>
              </c:strCache>
            </c:strRef>
          </c:tx>
          <c:spPr>
            <a:ln w="19050" cap="rnd">
              <a:solidFill>
                <a:schemeClr val="accent3"/>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[new_1700nm_nN.xlsx]CZU!$I$2:$I$2102</c:f>
              <c:numCache>
                <c:formatCode>General</c:formatCode>
                <c:ptCount val="2101"/>
                <c:pt idx="0">
                  <c:v>0.3621731850487524</c:v>
                </c:pt>
                <c:pt idx="1">
                  <c:v>0.3618605445183718</c:v>
                </c:pt>
                <c:pt idx="2">
                  <c:v>0.35939505291693807</c:v>
                </c:pt>
                <c:pt idx="3">
                  <c:v>0.35643740503732291</c:v>
                </c:pt>
                <c:pt idx="4">
                  <c:v>0.35552890649330066</c:v>
                </c:pt>
                <c:pt idx="5">
                  <c:v>0.35688239315604647</c:v>
                </c:pt>
                <c:pt idx="6">
                  <c:v>0.35847418735574138</c:v>
                </c:pt>
                <c:pt idx="7">
                  <c:v>0.35971056608818985</c:v>
                </c:pt>
                <c:pt idx="8">
                  <c:v>0.3601026381136444</c:v>
                </c:pt>
                <c:pt idx="9">
                  <c:v>0.36074171965144813</c:v>
                </c:pt>
                <c:pt idx="10">
                  <c:v>0.36249118657522028</c:v>
                </c:pt>
                <c:pt idx="11">
                  <c:v>0.36381545961894063</c:v>
                </c:pt>
                <c:pt idx="12">
                  <c:v>0.36446648842873702</c:v>
                </c:pt>
                <c:pt idx="13">
                  <c:v>0.36583635172120982</c:v>
                </c:pt>
                <c:pt idx="14">
                  <c:v>0.36619233504736665</c:v>
                </c:pt>
                <c:pt idx="15">
                  <c:v>0.36636590231784266</c:v>
                </c:pt>
                <c:pt idx="16">
                  <c:v>0.36652775395812559</c:v>
                </c:pt>
                <c:pt idx="17">
                  <c:v>0.36861581543128541</c:v>
                </c:pt>
                <c:pt idx="18">
                  <c:v>0.36999490230893628</c:v>
                </c:pt>
                <c:pt idx="19">
                  <c:v>0.37010743313719024</c:v>
                </c:pt>
                <c:pt idx="20">
                  <c:v>0.37032927004473115</c:v>
                </c:pt>
                <c:pt idx="21">
                  <c:v>0.37129382834329516</c:v>
                </c:pt>
                <c:pt idx="22">
                  <c:v>0.37294949919571041</c:v>
                </c:pt>
                <c:pt idx="23">
                  <c:v>0.37406805046819303</c:v>
                </c:pt>
                <c:pt idx="24">
                  <c:v>0.37599476679964466</c:v>
                </c:pt>
                <c:pt idx="25">
                  <c:v>0.37750285332918271</c:v>
                </c:pt>
                <c:pt idx="26">
                  <c:v>0.37816660815704245</c:v>
                </c:pt>
                <c:pt idx="27">
                  <c:v>0.37879077498630614</c:v>
                </c:pt>
                <c:pt idx="28">
                  <c:v>0.38044267352652023</c:v>
                </c:pt>
                <c:pt idx="29">
                  <c:v>0.38254422644295055</c:v>
                </c:pt>
                <c:pt idx="30">
                  <c:v>0.38282702919816591</c:v>
                </c:pt>
                <c:pt idx="31">
                  <c:v>0.3836857252073545</c:v>
                </c:pt>
                <c:pt idx="32">
                  <c:v>0.38539010213499636</c:v>
                </c:pt>
                <c:pt idx="33">
                  <c:v>0.38664035012839643</c:v>
                </c:pt>
                <c:pt idx="34">
                  <c:v>0.38744596919310476</c:v>
                </c:pt>
                <c:pt idx="35">
                  <c:v>0.38867681039370355</c:v>
                </c:pt>
                <c:pt idx="36">
                  <c:v>0.39066182720750542</c:v>
                </c:pt>
                <c:pt idx="37">
                  <c:v>0.39172105370812921</c:v>
                </c:pt>
                <c:pt idx="38">
                  <c:v>0.39247001977860235</c:v>
                </c:pt>
                <c:pt idx="39">
                  <c:v>0.39398732139731713</c:v>
                </c:pt>
                <c:pt idx="40">
                  <c:v>0.39576874357529623</c:v>
                </c:pt>
                <c:pt idx="41">
                  <c:v>0.39670417789149492</c:v>
                </c:pt>
                <c:pt idx="42">
                  <c:v>0.39746045922965434</c:v>
                </c:pt>
                <c:pt idx="43">
                  <c:v>0.39879333348630319</c:v>
                </c:pt>
                <c:pt idx="44">
                  <c:v>0.40017984988559785</c:v>
                </c:pt>
                <c:pt idx="45">
                  <c:v>0.400747956032383</c:v>
                </c:pt>
                <c:pt idx="46">
                  <c:v>0.40079478675750135</c:v>
                </c:pt>
                <c:pt idx="47">
                  <c:v>0.40226068528594278</c:v>
                </c:pt>
                <c:pt idx="48">
                  <c:v>0.40352571522873909</c:v>
                </c:pt>
                <c:pt idx="49">
                  <c:v>0.40412673642811664</c:v>
                </c:pt>
                <c:pt idx="50">
                  <c:v>0.40478115176218893</c:v>
                </c:pt>
                <c:pt idx="51">
                  <c:v>0.40548266259375926</c:v>
                </c:pt>
                <c:pt idx="52">
                  <c:v>0.40682666526975148</c:v>
                </c:pt>
                <c:pt idx="53">
                  <c:v>0.40817628875207046</c:v>
                </c:pt>
                <c:pt idx="54">
                  <c:v>0.40926549410004498</c:v>
                </c:pt>
                <c:pt idx="55">
                  <c:v>0.41040555007844737</c:v>
                </c:pt>
                <c:pt idx="56">
                  <c:v>0.41112278397328245</c:v>
                </c:pt>
                <c:pt idx="57">
                  <c:v>0.41171408250147251</c:v>
                </c:pt>
                <c:pt idx="58">
                  <c:v>0.41257275021289824</c:v>
                </c:pt>
                <c:pt idx="59">
                  <c:v>0.41294262152823896</c:v>
                </c:pt>
                <c:pt idx="60">
                  <c:v>0.41381997687432193</c:v>
                </c:pt>
                <c:pt idx="61">
                  <c:v>0.41503496823105912</c:v>
                </c:pt>
                <c:pt idx="62">
                  <c:v>0.41547790737136825</c:v>
                </c:pt>
                <c:pt idx="63">
                  <c:v>0.41600980913382385</c:v>
                </c:pt>
                <c:pt idx="64">
                  <c:v>0.41672717002392073</c:v>
                </c:pt>
                <c:pt idx="65">
                  <c:v>0.41746772673092847</c:v>
                </c:pt>
                <c:pt idx="66">
                  <c:v>0.41794699250619138</c:v>
                </c:pt>
                <c:pt idx="67">
                  <c:v>0.41832192648027233</c:v>
                </c:pt>
                <c:pt idx="68">
                  <c:v>0.41946107699307</c:v>
                </c:pt>
                <c:pt idx="69">
                  <c:v>0.41977294151208827</c:v>
                </c:pt>
                <c:pt idx="70">
                  <c:v>0.42056661620225927</c:v>
                </c:pt>
                <c:pt idx="71">
                  <c:v>0.42117523229631532</c:v>
                </c:pt>
                <c:pt idx="72">
                  <c:v>0.42174355312243372</c:v>
                </c:pt>
                <c:pt idx="73">
                  <c:v>0.4218689329181341</c:v>
                </c:pt>
                <c:pt idx="74">
                  <c:v>0.42154786216205048</c:v>
                </c:pt>
                <c:pt idx="75">
                  <c:v>0.42233815957609316</c:v>
                </c:pt>
                <c:pt idx="76">
                  <c:v>0.4236232314801337</c:v>
                </c:pt>
                <c:pt idx="77">
                  <c:v>0.4250328909898996</c:v>
                </c:pt>
                <c:pt idx="78">
                  <c:v>0.42622172004742565</c:v>
                </c:pt>
                <c:pt idx="79">
                  <c:v>0.42719041439569649</c:v>
                </c:pt>
                <c:pt idx="80">
                  <c:v>0.42769625706593228</c:v>
                </c:pt>
                <c:pt idx="81">
                  <c:v>0.42816181434058892</c:v>
                </c:pt>
                <c:pt idx="82">
                  <c:v>0.42902635709443282</c:v>
                </c:pt>
                <c:pt idx="83">
                  <c:v>0.42999577489077567</c:v>
                </c:pt>
                <c:pt idx="84">
                  <c:v>0.43050814805093862</c:v>
                </c:pt>
                <c:pt idx="85">
                  <c:v>0.43076891871794748</c:v>
                </c:pt>
                <c:pt idx="86">
                  <c:v>0.431878081013646</c:v>
                </c:pt>
                <c:pt idx="87">
                  <c:v>0.43285615318508741</c:v>
                </c:pt>
                <c:pt idx="88">
                  <c:v>0.43356375410142495</c:v>
                </c:pt>
                <c:pt idx="89">
                  <c:v>0.43414406999975591</c:v>
                </c:pt>
                <c:pt idx="90">
                  <c:v>0.43524667002167461</c:v>
                </c:pt>
                <c:pt idx="91">
                  <c:v>0.43614954141190099</c:v>
                </c:pt>
                <c:pt idx="92">
                  <c:v>0.43665886678954169</c:v>
                </c:pt>
                <c:pt idx="93">
                  <c:v>0.43781133752370699</c:v>
                </c:pt>
                <c:pt idx="94">
                  <c:v>0.4387080361824236</c:v>
                </c:pt>
                <c:pt idx="95">
                  <c:v>0.43958850400350208</c:v>
                </c:pt>
                <c:pt idx="96">
                  <c:v>0.44031859237271226</c:v>
                </c:pt>
                <c:pt idx="97">
                  <c:v>0.44125035974940863</c:v>
                </c:pt>
                <c:pt idx="98">
                  <c:v>0.44231401196956782</c:v>
                </c:pt>
                <c:pt idx="99">
                  <c:v>0.44307668252862042</c:v>
                </c:pt>
                <c:pt idx="100">
                  <c:v>0.44384997776507262</c:v>
                </c:pt>
                <c:pt idx="101">
                  <c:v>0.44491117443849049</c:v>
                </c:pt>
                <c:pt idx="102">
                  <c:v>0.44590700804145655</c:v>
                </c:pt>
                <c:pt idx="103">
                  <c:v>0.44690849050792358</c:v>
                </c:pt>
                <c:pt idx="104">
                  <c:v>0.44771484536671829</c:v>
                </c:pt>
                <c:pt idx="105">
                  <c:v>0.44889482272903308</c:v>
                </c:pt>
                <c:pt idx="106">
                  <c:v>0.44949812567123276</c:v>
                </c:pt>
                <c:pt idx="107">
                  <c:v>0.45003316845262759</c:v>
                </c:pt>
                <c:pt idx="108">
                  <c:v>0.4512861174057512</c:v>
                </c:pt>
                <c:pt idx="109">
                  <c:v>0.45202578310093727</c:v>
                </c:pt>
                <c:pt idx="110">
                  <c:v>0.45311985611794109</c:v>
                </c:pt>
                <c:pt idx="111">
                  <c:v>0.45385643400719744</c:v>
                </c:pt>
                <c:pt idx="112">
                  <c:v>0.4549774511431835</c:v>
                </c:pt>
                <c:pt idx="113">
                  <c:v>0.45606210863010027</c:v>
                </c:pt>
                <c:pt idx="114">
                  <c:v>0.45708105875961885</c:v>
                </c:pt>
                <c:pt idx="115">
                  <c:v>0.45839868166849768</c:v>
                </c:pt>
                <c:pt idx="116">
                  <c:v>0.45956276227852927</c:v>
                </c:pt>
                <c:pt idx="117">
                  <c:v>0.46048250436369331</c:v>
                </c:pt>
                <c:pt idx="118">
                  <c:v>0.46141806949784098</c:v>
                </c:pt>
                <c:pt idx="119">
                  <c:v>0.46228283642390117</c:v>
                </c:pt>
                <c:pt idx="120">
                  <c:v>0.4633403314255391</c:v>
                </c:pt>
                <c:pt idx="121">
                  <c:v>0.46434117615405973</c:v>
                </c:pt>
                <c:pt idx="122">
                  <c:v>0.46526293637406069</c:v>
                </c:pt>
                <c:pt idx="123">
                  <c:v>0.46615164453890462</c:v>
                </c:pt>
                <c:pt idx="124">
                  <c:v>0.4672183032349318</c:v>
                </c:pt>
                <c:pt idx="125">
                  <c:v>0.46839781865301333</c:v>
                </c:pt>
                <c:pt idx="126">
                  <c:v>0.46913495234303315</c:v>
                </c:pt>
                <c:pt idx="127">
                  <c:v>0.47002756744732854</c:v>
                </c:pt>
                <c:pt idx="128">
                  <c:v>0.47111692583384146</c:v>
                </c:pt>
                <c:pt idx="129">
                  <c:v>0.47199348391298895</c:v>
                </c:pt>
                <c:pt idx="130">
                  <c:v>0.47291940141709271</c:v>
                </c:pt>
                <c:pt idx="131">
                  <c:v>0.474031189258246</c:v>
                </c:pt>
                <c:pt idx="132">
                  <c:v>0.47472465168318045</c:v>
                </c:pt>
                <c:pt idx="133">
                  <c:v>0.47575502181406304</c:v>
                </c:pt>
                <c:pt idx="134">
                  <c:v>0.47656555175952831</c:v>
                </c:pt>
                <c:pt idx="135">
                  <c:v>0.47745323707969239</c:v>
                </c:pt>
                <c:pt idx="136">
                  <c:v>0.47849927906393641</c:v>
                </c:pt>
                <c:pt idx="137">
                  <c:v>0.47950673843436309</c:v>
                </c:pt>
                <c:pt idx="138">
                  <c:v>0.48047226061726533</c:v>
                </c:pt>
                <c:pt idx="139">
                  <c:v>0.48149198596543902</c:v>
                </c:pt>
                <c:pt idx="140">
                  <c:v>0.48209690506202085</c:v>
                </c:pt>
                <c:pt idx="141">
                  <c:v>0.48293631464588704</c:v>
                </c:pt>
                <c:pt idx="142">
                  <c:v>0.48368531651914187</c:v>
                </c:pt>
                <c:pt idx="143">
                  <c:v>0.4849134590068484</c:v>
                </c:pt>
                <c:pt idx="144">
                  <c:v>0.48577630023973573</c:v>
                </c:pt>
                <c:pt idx="145">
                  <c:v>0.48692472942344178</c:v>
                </c:pt>
                <c:pt idx="146">
                  <c:v>0.48779742795878922</c:v>
                </c:pt>
                <c:pt idx="147">
                  <c:v>0.48861466097120881</c:v>
                </c:pt>
                <c:pt idx="148">
                  <c:v>0.48963144658005742</c:v>
                </c:pt>
                <c:pt idx="149">
                  <c:v>0.49055693079041557</c:v>
                </c:pt>
                <c:pt idx="150">
                  <c:v>0.49141092518164514</c:v>
                </c:pt>
                <c:pt idx="151">
                  <c:v>0.49253279636350356</c:v>
                </c:pt>
                <c:pt idx="152">
                  <c:v>0.49340411740510753</c:v>
                </c:pt>
                <c:pt idx="153">
                  <c:v>0.49440403728876531</c:v>
                </c:pt>
                <c:pt idx="154">
                  <c:v>0.49518578333979546</c:v>
                </c:pt>
                <c:pt idx="155">
                  <c:v>0.4961286156572387</c:v>
                </c:pt>
                <c:pt idx="156">
                  <c:v>0.49711207050759904</c:v>
                </c:pt>
                <c:pt idx="157">
                  <c:v>0.4978224399677193</c:v>
                </c:pt>
                <c:pt idx="158">
                  <c:v>0.49872178257571864</c:v>
                </c:pt>
                <c:pt idx="159">
                  <c:v>0.49981484718820213</c:v>
                </c:pt>
                <c:pt idx="160">
                  <c:v>0.50051031884557551</c:v>
                </c:pt>
                <c:pt idx="161">
                  <c:v>0.50136866998413243</c:v>
                </c:pt>
                <c:pt idx="162">
                  <c:v>0.50231946425398455</c:v>
                </c:pt>
                <c:pt idx="163">
                  <c:v>0.50303288567607585</c:v>
                </c:pt>
                <c:pt idx="164">
                  <c:v>0.50395703468579245</c:v>
                </c:pt>
                <c:pt idx="165">
                  <c:v>0.50472665885239132</c:v>
                </c:pt>
                <c:pt idx="166">
                  <c:v>0.50568329025184822</c:v>
                </c:pt>
                <c:pt idx="167">
                  <c:v>0.50633916370522991</c:v>
                </c:pt>
                <c:pt idx="168">
                  <c:v>0.507000242892094</c:v>
                </c:pt>
                <c:pt idx="169">
                  <c:v>0.50777373613657695</c:v>
                </c:pt>
                <c:pt idx="170">
                  <c:v>0.50857138872605245</c:v>
                </c:pt>
                <c:pt idx="171">
                  <c:v>0.50940934695941253</c:v>
                </c:pt>
                <c:pt idx="172">
                  <c:v>0.5100358178259663</c:v>
                </c:pt>
                <c:pt idx="173">
                  <c:v>0.51066929177639153</c:v>
                </c:pt>
                <c:pt idx="174">
                  <c:v>0.51142857297707345</c:v>
                </c:pt>
                <c:pt idx="175">
                  <c:v>0.51207814692814302</c:v>
                </c:pt>
                <c:pt idx="176">
                  <c:v>0.51297623488139876</c:v>
                </c:pt>
                <c:pt idx="177">
                  <c:v>0.513375650948799</c:v>
                </c:pt>
                <c:pt idx="178">
                  <c:v>0.51417344417980193</c:v>
                </c:pt>
                <c:pt idx="179">
                  <c:v>0.51467015037983999</c:v>
                </c:pt>
                <c:pt idx="180">
                  <c:v>0.51519455661722036</c:v>
                </c:pt>
                <c:pt idx="181">
                  <c:v>0.51598035019299793</c:v>
                </c:pt>
                <c:pt idx="182">
                  <c:v>0.51686393824785537</c:v>
                </c:pt>
                <c:pt idx="183">
                  <c:v>0.51751748465626379</c:v>
                </c:pt>
                <c:pt idx="184">
                  <c:v>0.51808754725316619</c:v>
                </c:pt>
                <c:pt idx="185">
                  <c:v>0.51873695584053892</c:v>
                </c:pt>
                <c:pt idx="186">
                  <c:v>0.51937207895308346</c:v>
                </c:pt>
                <c:pt idx="187">
                  <c:v>0.51976924738963959</c:v>
                </c:pt>
                <c:pt idx="188">
                  <c:v>0.52039909370475068</c:v>
                </c:pt>
                <c:pt idx="189">
                  <c:v>0.52087409075300084</c:v>
                </c:pt>
                <c:pt idx="190">
                  <c:v>0.52155289561293461</c:v>
                </c:pt>
                <c:pt idx="191">
                  <c:v>0.52187170399967397</c:v>
                </c:pt>
                <c:pt idx="192">
                  <c:v>0.52234303056648423</c:v>
                </c:pt>
                <c:pt idx="193">
                  <c:v>0.52273060806429006</c:v>
                </c:pt>
                <c:pt idx="194">
                  <c:v>0.52313145653731075</c:v>
                </c:pt>
                <c:pt idx="195">
                  <c:v>0.52356599735084142</c:v>
                </c:pt>
                <c:pt idx="196">
                  <c:v>0.52396751032809241</c:v>
                </c:pt>
                <c:pt idx="197">
                  <c:v>0.52427210068387209</c:v>
                </c:pt>
                <c:pt idx="198">
                  <c:v>0.52455035774638514</c:v>
                </c:pt>
                <c:pt idx="199">
                  <c:v>0.5249868840546934</c:v>
                </c:pt>
                <c:pt idx="200">
                  <c:v>0.52539412898387117</c:v>
                </c:pt>
                <c:pt idx="201">
                  <c:v>0.52541080161024833</c:v>
                </c:pt>
                <c:pt idx="202">
                  <c:v>0.5255981840034013</c:v>
                </c:pt>
                <c:pt idx="203">
                  <c:v>0.52553128681695038</c:v>
                </c:pt>
                <c:pt idx="204">
                  <c:v>0.52592389920114657</c:v>
                </c:pt>
                <c:pt idx="205">
                  <c:v>0.52650603957437347</c:v>
                </c:pt>
                <c:pt idx="206">
                  <c:v>0.52714929609394778</c:v>
                </c:pt>
                <c:pt idx="207">
                  <c:v>0.52750155082392736</c:v>
                </c:pt>
                <c:pt idx="208">
                  <c:v>0.52783463331177094</c:v>
                </c:pt>
                <c:pt idx="209">
                  <c:v>0.52829161564904992</c:v>
                </c:pt>
                <c:pt idx="210">
                  <c:v>0.52879260605519263</c:v>
                </c:pt>
                <c:pt idx="211">
                  <c:v>0.52922198120889152</c:v>
                </c:pt>
                <c:pt idx="212">
                  <c:v>0.52957411362778584</c:v>
                </c:pt>
                <c:pt idx="213">
                  <c:v>0.52984491234371878</c:v>
                </c:pt>
                <c:pt idx="214">
                  <c:v>0.53028587902004654</c:v>
                </c:pt>
                <c:pt idx="215">
                  <c:v>0.53068333599779804</c:v>
                </c:pt>
                <c:pt idx="216">
                  <c:v>0.53101546274263245</c:v>
                </c:pt>
                <c:pt idx="217">
                  <c:v>0.53139176015489187</c:v>
                </c:pt>
                <c:pt idx="218">
                  <c:v>0.53176615212630896</c:v>
                </c:pt>
                <c:pt idx="219">
                  <c:v>0.5323091902603988</c:v>
                </c:pt>
                <c:pt idx="220">
                  <c:v>0.53277328250593503</c:v>
                </c:pt>
                <c:pt idx="221">
                  <c:v>0.53312884200699562</c:v>
                </c:pt>
                <c:pt idx="222">
                  <c:v>0.53354070449860136</c:v>
                </c:pt>
                <c:pt idx="223">
                  <c:v>0.53395151317811518</c:v>
                </c:pt>
                <c:pt idx="224">
                  <c:v>0.53446402385253411</c:v>
                </c:pt>
                <c:pt idx="225">
                  <c:v>0.53476514365270988</c:v>
                </c:pt>
                <c:pt idx="226">
                  <c:v>0.53521886445791245</c:v>
                </c:pt>
                <c:pt idx="227">
                  <c:v>0.53555792048688633</c:v>
                </c:pt>
                <c:pt idx="228">
                  <c:v>0.53568506129340809</c:v>
                </c:pt>
                <c:pt idx="229">
                  <c:v>0.53606329368068761</c:v>
                </c:pt>
                <c:pt idx="230">
                  <c:v>0.53633401224403054</c:v>
                </c:pt>
                <c:pt idx="231">
                  <c:v>0.53652299916201118</c:v>
                </c:pt>
                <c:pt idx="232">
                  <c:v>0.53684429989164295</c:v>
                </c:pt>
                <c:pt idx="233">
                  <c:v>0.53698538287325992</c:v>
                </c:pt>
                <c:pt idx="234">
                  <c:v>0.53711724126980187</c:v>
                </c:pt>
                <c:pt idx="235">
                  <c:v>0.53732102094365974</c:v>
                </c:pt>
                <c:pt idx="236">
                  <c:v>0.53778209233481977</c:v>
                </c:pt>
                <c:pt idx="237">
                  <c:v>0.53846852286670033</c:v>
                </c:pt>
                <c:pt idx="238">
                  <c:v>0.5391162288736101</c:v>
                </c:pt>
                <c:pt idx="239">
                  <c:v>0.53958665503156877</c:v>
                </c:pt>
                <c:pt idx="240">
                  <c:v>0.5401159862765279</c:v>
                </c:pt>
                <c:pt idx="241">
                  <c:v>0.54059628967081763</c:v>
                </c:pt>
                <c:pt idx="242">
                  <c:v>0.5409594177392113</c:v>
                </c:pt>
                <c:pt idx="243">
                  <c:v>0.54131613551421087</c:v>
                </c:pt>
                <c:pt idx="244">
                  <c:v>0.54154553926847793</c:v>
                </c:pt>
                <c:pt idx="245">
                  <c:v>0.54190981904183577</c:v>
                </c:pt>
                <c:pt idx="246">
                  <c:v>0.54227614552193304</c:v>
                </c:pt>
                <c:pt idx="247">
                  <c:v>0.54257661479032426</c:v>
                </c:pt>
                <c:pt idx="248">
                  <c:v>0.54280433106084491</c:v>
                </c:pt>
                <c:pt idx="249">
                  <c:v>0.54302888968486596</c:v>
                </c:pt>
                <c:pt idx="250">
                  <c:v>0.54334771289249062</c:v>
                </c:pt>
                <c:pt idx="251">
                  <c:v>0.54355028565198715</c:v>
                </c:pt>
                <c:pt idx="252">
                  <c:v>0.54389222802070158</c:v>
                </c:pt>
                <c:pt idx="253">
                  <c:v>0.54416059826730412</c:v>
                </c:pt>
                <c:pt idx="254">
                  <c:v>0.54420194735709426</c:v>
                </c:pt>
                <c:pt idx="255">
                  <c:v>0.54442692446093666</c:v>
                </c:pt>
                <c:pt idx="256">
                  <c:v>0.54463659955638088</c:v>
                </c:pt>
                <c:pt idx="257">
                  <c:v>0.54471550745937192</c:v>
                </c:pt>
                <c:pt idx="258">
                  <c:v>0.54491033566343683</c:v>
                </c:pt>
                <c:pt idx="259">
                  <c:v>0.54514097614818935</c:v>
                </c:pt>
                <c:pt idx="260">
                  <c:v>0.54529198242398058</c:v>
                </c:pt>
                <c:pt idx="261">
                  <c:v>0.54540280647104566</c:v>
                </c:pt>
                <c:pt idx="262">
                  <c:v>0.54542381311117394</c:v>
                </c:pt>
                <c:pt idx="263">
                  <c:v>0.54561168750672129</c:v>
                </c:pt>
                <c:pt idx="264">
                  <c:v>0.54586396277898774</c:v>
                </c:pt>
                <c:pt idx="265">
                  <c:v>0.54624668043412816</c:v>
                </c:pt>
                <c:pt idx="266">
                  <c:v>0.546427416729108</c:v>
                </c:pt>
                <c:pt idx="267">
                  <c:v>0.54676999375857394</c:v>
                </c:pt>
                <c:pt idx="268">
                  <c:v>0.54717828885120179</c:v>
                </c:pt>
                <c:pt idx="269">
                  <c:v>0.54765253425450788</c:v>
                </c:pt>
                <c:pt idx="270">
                  <c:v>0.54805534983509852</c:v>
                </c:pt>
                <c:pt idx="271">
                  <c:v>0.54874809289352822</c:v>
                </c:pt>
                <c:pt idx="272">
                  <c:v>0.54936404783669812</c:v>
                </c:pt>
                <c:pt idx="273">
                  <c:v>0.54997611808488966</c:v>
                </c:pt>
                <c:pt idx="274">
                  <c:v>0.55047307563094561</c:v>
                </c:pt>
                <c:pt idx="275">
                  <c:v>0.55100902242200434</c:v>
                </c:pt>
                <c:pt idx="276">
                  <c:v>0.55174002832703128</c:v>
                </c:pt>
                <c:pt idx="277">
                  <c:v>0.55234758935148653</c:v>
                </c:pt>
                <c:pt idx="278">
                  <c:v>0.5529959472353384</c:v>
                </c:pt>
                <c:pt idx="279">
                  <c:v>0.55363516929746337</c:v>
                </c:pt>
                <c:pt idx="280">
                  <c:v>0.55433713500486137</c:v>
                </c:pt>
                <c:pt idx="281">
                  <c:v>0.55484711500395878</c:v>
                </c:pt>
                <c:pt idx="282">
                  <c:v>0.55532970271631588</c:v>
                </c:pt>
                <c:pt idx="283">
                  <c:v>0.55577954994409584</c:v>
                </c:pt>
                <c:pt idx="284">
                  <c:v>0.55657560386625393</c:v>
                </c:pt>
                <c:pt idx="285">
                  <c:v>0.55706938225891611</c:v>
                </c:pt>
                <c:pt idx="286">
                  <c:v>0.55783923677496894</c:v>
                </c:pt>
                <c:pt idx="287">
                  <c:v>0.55876816255370487</c:v>
                </c:pt>
                <c:pt idx="288">
                  <c:v>0.56007961538160811</c:v>
                </c:pt>
                <c:pt idx="289">
                  <c:v>0.56091178222497617</c:v>
                </c:pt>
                <c:pt idx="290">
                  <c:v>0.5614343790966273</c:v>
                </c:pt>
                <c:pt idx="291">
                  <c:v>0.56222483792135036</c:v>
                </c:pt>
                <c:pt idx="292">
                  <c:v>0.56321608356257979</c:v>
                </c:pt>
                <c:pt idx="293">
                  <c:v>0.56385745033540779</c:v>
                </c:pt>
                <c:pt idx="294">
                  <c:v>0.56454904748483381</c:v>
                </c:pt>
                <c:pt idx="295">
                  <c:v>0.56511516701992415</c:v>
                </c:pt>
                <c:pt idx="296">
                  <c:v>0.56550396335626751</c:v>
                </c:pt>
                <c:pt idx="297">
                  <c:v>0.56618017490242378</c:v>
                </c:pt>
                <c:pt idx="298">
                  <c:v>0.56676863621964069</c:v>
                </c:pt>
                <c:pt idx="299">
                  <c:v>0.56749264585022985</c:v>
                </c:pt>
                <c:pt idx="300">
                  <c:v>0.56832660355396125</c:v>
                </c:pt>
                <c:pt idx="301">
                  <c:v>0.5690005387653273</c:v>
                </c:pt>
                <c:pt idx="302">
                  <c:v>0.56965935441329285</c:v>
                </c:pt>
                <c:pt idx="303">
                  <c:v>0.5700932280602159</c:v>
                </c:pt>
                <c:pt idx="304">
                  <c:v>0.57064735677987821</c:v>
                </c:pt>
                <c:pt idx="305">
                  <c:v>0.57129225366389691</c:v>
                </c:pt>
                <c:pt idx="306">
                  <c:v>0.57207630558211076</c:v>
                </c:pt>
                <c:pt idx="307">
                  <c:v>0.5725373330898299</c:v>
                </c:pt>
                <c:pt idx="308">
                  <c:v>0.57302340089153059</c:v>
                </c:pt>
                <c:pt idx="309">
                  <c:v>0.57373940588827543</c:v>
                </c:pt>
                <c:pt idx="310">
                  <c:v>0.57422373669213278</c:v>
                </c:pt>
                <c:pt idx="311">
                  <c:v>0.5745266009108283</c:v>
                </c:pt>
                <c:pt idx="312">
                  <c:v>0.57512536478708676</c:v>
                </c:pt>
                <c:pt idx="313">
                  <c:v>0.5757900764534617</c:v>
                </c:pt>
                <c:pt idx="314">
                  <c:v>0.57640708843082411</c:v>
                </c:pt>
                <c:pt idx="315">
                  <c:v>0.57705378989797185</c:v>
                </c:pt>
                <c:pt idx="316">
                  <c:v>0.57770135392696331</c:v>
                </c:pt>
                <c:pt idx="317">
                  <c:v>0.57831477601282655</c:v>
                </c:pt>
                <c:pt idx="318">
                  <c:v>0.57907822199575554</c:v>
                </c:pt>
                <c:pt idx="319">
                  <c:v>0.57983359183887595</c:v>
                </c:pt>
                <c:pt idx="320">
                  <c:v>0.58056211489692378</c:v>
                </c:pt>
                <c:pt idx="321">
                  <c:v>0.58113256752432074</c:v>
                </c:pt>
                <c:pt idx="322">
                  <c:v>0.58194852420752585</c:v>
                </c:pt>
                <c:pt idx="323">
                  <c:v>0.58264966015456643</c:v>
                </c:pt>
                <c:pt idx="324">
                  <c:v>0.58365135750461261</c:v>
                </c:pt>
                <c:pt idx="325">
                  <c:v>0.58462272411039184</c:v>
                </c:pt>
                <c:pt idx="326">
                  <c:v>0.58545527375996609</c:v>
                </c:pt>
                <c:pt idx="327">
                  <c:v>0.58604529112959403</c:v>
                </c:pt>
                <c:pt idx="328">
                  <c:v>0.58651633746581178</c:v>
                </c:pt>
                <c:pt idx="329">
                  <c:v>0.58718520448285727</c:v>
                </c:pt>
                <c:pt idx="330">
                  <c:v>0.5880195951239271</c:v>
                </c:pt>
                <c:pt idx="331">
                  <c:v>0.58864569320692595</c:v>
                </c:pt>
                <c:pt idx="332">
                  <c:v>0.58951909774636413</c:v>
                </c:pt>
                <c:pt idx="333">
                  <c:v>0.59011753328451333</c:v>
                </c:pt>
                <c:pt idx="334">
                  <c:v>0.59076466290096608</c:v>
                </c:pt>
                <c:pt idx="335">
                  <c:v>0.59148766442007927</c:v>
                </c:pt>
                <c:pt idx="336">
                  <c:v>0.5920914983487171</c:v>
                </c:pt>
                <c:pt idx="337">
                  <c:v>0.59272105937364628</c:v>
                </c:pt>
                <c:pt idx="338">
                  <c:v>0.59340419661664057</c:v>
                </c:pt>
                <c:pt idx="339">
                  <c:v>0.59351624308132533</c:v>
                </c:pt>
                <c:pt idx="340">
                  <c:v>0.59381447963549905</c:v>
                </c:pt>
                <c:pt idx="341">
                  <c:v>0.5939498044692948</c:v>
                </c:pt>
                <c:pt idx="342">
                  <c:v>0.59406152276134061</c:v>
                </c:pt>
                <c:pt idx="343">
                  <c:v>0.59399521844802905</c:v>
                </c:pt>
                <c:pt idx="344">
                  <c:v>0.59428121769884512</c:v>
                </c:pt>
                <c:pt idx="345">
                  <c:v>0.59514097394031773</c:v>
                </c:pt>
                <c:pt idx="346">
                  <c:v>0.59603803376892706</c:v>
                </c:pt>
                <c:pt idx="347">
                  <c:v>0.59679141746988429</c:v>
                </c:pt>
                <c:pt idx="348">
                  <c:v>0.59768891277837044</c:v>
                </c:pt>
                <c:pt idx="349">
                  <c:v>0.59832240301525019</c:v>
                </c:pt>
                <c:pt idx="350">
                  <c:v>0.5993642174035595</c:v>
                </c:pt>
                <c:pt idx="351">
                  <c:v>0.5999802006900703</c:v>
                </c:pt>
                <c:pt idx="352">
                  <c:v>0.60099548896227717</c:v>
                </c:pt>
                <c:pt idx="353">
                  <c:v>0.60151590956561385</c:v>
                </c:pt>
                <c:pt idx="354">
                  <c:v>0.60245597774124293</c:v>
                </c:pt>
                <c:pt idx="355">
                  <c:v>0.60314946668757397</c:v>
                </c:pt>
                <c:pt idx="356">
                  <c:v>0.60371906632079364</c:v>
                </c:pt>
                <c:pt idx="357">
                  <c:v>0.60445491293848475</c:v>
                </c:pt>
                <c:pt idx="358">
                  <c:v>0.60476990381626927</c:v>
                </c:pt>
                <c:pt idx="359">
                  <c:v>0.60548281684122651</c:v>
                </c:pt>
                <c:pt idx="360">
                  <c:v>0.60622721014760472</c:v>
                </c:pt>
                <c:pt idx="361">
                  <c:v>0.60670592920034305</c:v>
                </c:pt>
                <c:pt idx="362">
                  <c:v>0.60741101282746512</c:v>
                </c:pt>
                <c:pt idx="363">
                  <c:v>0.60805563301731702</c:v>
                </c:pt>
                <c:pt idx="364">
                  <c:v>0.60883261060714811</c:v>
                </c:pt>
                <c:pt idx="365">
                  <c:v>0.60921920089645598</c:v>
                </c:pt>
                <c:pt idx="366">
                  <c:v>0.60973945416814268</c:v>
                </c:pt>
                <c:pt idx="367">
                  <c:v>0.61029544302687821</c:v>
                </c:pt>
                <c:pt idx="368">
                  <c:v>0.61101959964692454</c:v>
                </c:pt>
                <c:pt idx="369">
                  <c:v>0.61143241857849462</c:v>
                </c:pt>
                <c:pt idx="370">
                  <c:v>0.61193059226372304</c:v>
                </c:pt>
                <c:pt idx="371">
                  <c:v>0.61267823056593962</c:v>
                </c:pt>
                <c:pt idx="372">
                  <c:v>0.61327100617215669</c:v>
                </c:pt>
                <c:pt idx="373">
                  <c:v>0.61356370150981265</c:v>
                </c:pt>
                <c:pt idx="374">
                  <c:v>0.61436157922262036</c:v>
                </c:pt>
                <c:pt idx="375">
                  <c:v>0.61506074686586243</c:v>
                </c:pt>
                <c:pt idx="376">
                  <c:v>0.61550415690193927</c:v>
                </c:pt>
                <c:pt idx="377">
                  <c:v>0.6160423706596424</c:v>
                </c:pt>
                <c:pt idx="378">
                  <c:v>0.61642790042080053</c:v>
                </c:pt>
                <c:pt idx="379">
                  <c:v>0.61722716889307927</c:v>
                </c:pt>
                <c:pt idx="380">
                  <c:v>0.61790897346949969</c:v>
                </c:pt>
                <c:pt idx="381">
                  <c:v>0.61847811925958807</c:v>
                </c:pt>
                <c:pt idx="382">
                  <c:v>0.61895671319417478</c:v>
                </c:pt>
                <c:pt idx="383">
                  <c:v>0.61956430558419184</c:v>
                </c:pt>
                <c:pt idx="384">
                  <c:v>0.62016247442735339</c:v>
                </c:pt>
                <c:pt idx="385">
                  <c:v>0.62077369186725717</c:v>
                </c:pt>
                <c:pt idx="386">
                  <c:v>0.62116148370754509</c:v>
                </c:pt>
                <c:pt idx="387">
                  <c:v>0.62161025184357832</c:v>
                </c:pt>
                <c:pt idx="388">
                  <c:v>0.62180900490557067</c:v>
                </c:pt>
                <c:pt idx="389">
                  <c:v>0.62206178050757133</c:v>
                </c:pt>
                <c:pt idx="390">
                  <c:v>0.62227718643674612</c:v>
                </c:pt>
                <c:pt idx="391">
                  <c:v>0.62250522624522397</c:v>
                </c:pt>
                <c:pt idx="392">
                  <c:v>0.62287571830809663</c:v>
                </c:pt>
                <c:pt idx="393">
                  <c:v>0.62411612996544841</c:v>
                </c:pt>
                <c:pt idx="394">
                  <c:v>0.62573874777936489</c:v>
                </c:pt>
                <c:pt idx="395">
                  <c:v>0.62707091992936292</c:v>
                </c:pt>
                <c:pt idx="396">
                  <c:v>0.62773280191932146</c:v>
                </c:pt>
                <c:pt idx="397">
                  <c:v>0.62804733625074294</c:v>
                </c:pt>
                <c:pt idx="398">
                  <c:v>0.62838422160803498</c:v>
                </c:pt>
                <c:pt idx="399">
                  <c:v>0.62881658464326418</c:v>
                </c:pt>
                <c:pt idx="400">
                  <c:v>0.62907752421748964</c:v>
                </c:pt>
                <c:pt idx="401">
                  <c:v>0.62952202788670697</c:v>
                </c:pt>
                <c:pt idx="402">
                  <c:v>0.63010931092747147</c:v>
                </c:pt>
                <c:pt idx="403">
                  <c:v>0.63061936457473733</c:v>
                </c:pt>
                <c:pt idx="404">
                  <c:v>0.63117346567825605</c:v>
                </c:pt>
                <c:pt idx="405">
                  <c:v>0.63192390083645589</c:v>
                </c:pt>
                <c:pt idx="406">
                  <c:v>0.63254151246199941</c:v>
                </c:pt>
                <c:pt idx="407">
                  <c:v>0.63310607461754009</c:v>
                </c:pt>
                <c:pt idx="408">
                  <c:v>0.63342976562393294</c:v>
                </c:pt>
                <c:pt idx="409">
                  <c:v>0.63400553837355011</c:v>
                </c:pt>
                <c:pt idx="410">
                  <c:v>0.63461287273786926</c:v>
                </c:pt>
                <c:pt idx="411">
                  <c:v>0.63532433369632846</c:v>
                </c:pt>
                <c:pt idx="412">
                  <c:v>0.63590294570235528</c:v>
                </c:pt>
                <c:pt idx="413">
                  <c:v>0.63618059261731275</c:v>
                </c:pt>
                <c:pt idx="414">
                  <c:v>0.63667656618287605</c:v>
                </c:pt>
                <c:pt idx="415">
                  <c:v>0.63746100935964056</c:v>
                </c:pt>
                <c:pt idx="416">
                  <c:v>0.63819278397555368</c:v>
                </c:pt>
                <c:pt idx="417">
                  <c:v>0.63855210426610631</c:v>
                </c:pt>
                <c:pt idx="418">
                  <c:v>0.63881211536351812</c:v>
                </c:pt>
                <c:pt idx="419">
                  <c:v>0.63895565369943086</c:v>
                </c:pt>
                <c:pt idx="420">
                  <c:v>0.63943337475494588</c:v>
                </c:pt>
                <c:pt idx="421">
                  <c:v>0.64023157569612321</c:v>
                </c:pt>
                <c:pt idx="422">
                  <c:v>0.64094598172870954</c:v>
                </c:pt>
                <c:pt idx="423">
                  <c:v>0.64147180163639761</c:v>
                </c:pt>
                <c:pt idx="424">
                  <c:v>0.64194257567557722</c:v>
                </c:pt>
                <c:pt idx="425">
                  <c:v>0.64271000836195269</c:v>
                </c:pt>
                <c:pt idx="426">
                  <c:v>0.64317770904546911</c:v>
                </c:pt>
                <c:pt idx="427">
                  <c:v>0.64374269324431543</c:v>
                </c:pt>
                <c:pt idx="428">
                  <c:v>0.64465072086024733</c:v>
                </c:pt>
                <c:pt idx="429">
                  <c:v>0.64519791078733213</c:v>
                </c:pt>
                <c:pt idx="430">
                  <c:v>0.64582791631824499</c:v>
                </c:pt>
                <c:pt idx="431">
                  <c:v>0.64623259226186858</c:v>
                </c:pt>
                <c:pt idx="432">
                  <c:v>0.64649195795220127</c:v>
                </c:pt>
                <c:pt idx="433">
                  <c:v>0.64703106905024144</c:v>
                </c:pt>
                <c:pt idx="434">
                  <c:v>0.6473780307261402</c:v>
                </c:pt>
                <c:pt idx="435">
                  <c:v>0.64784384568849918</c:v>
                </c:pt>
                <c:pt idx="436">
                  <c:v>0.64827844250257238</c:v>
                </c:pt>
                <c:pt idx="437">
                  <c:v>0.64894079992940523</c:v>
                </c:pt>
                <c:pt idx="438">
                  <c:v>0.64977258094108858</c:v>
                </c:pt>
                <c:pt idx="439">
                  <c:v>0.6502439792931316</c:v>
                </c:pt>
                <c:pt idx="440">
                  <c:v>0.65059189841935317</c:v>
                </c:pt>
                <c:pt idx="441">
                  <c:v>0.6509797348016908</c:v>
                </c:pt>
                <c:pt idx="442">
                  <c:v>0.65163013921849855</c:v>
                </c:pt>
                <c:pt idx="443">
                  <c:v>0.65188056689057694</c:v>
                </c:pt>
                <c:pt idx="444">
                  <c:v>0.65232531648997472</c:v>
                </c:pt>
                <c:pt idx="445">
                  <c:v>0.65291372436673234</c:v>
                </c:pt>
                <c:pt idx="446">
                  <c:v>0.65318265497439976</c:v>
                </c:pt>
                <c:pt idx="447">
                  <c:v>0.65367971905881861</c:v>
                </c:pt>
                <c:pt idx="448">
                  <c:v>0.654220789967488</c:v>
                </c:pt>
                <c:pt idx="449">
                  <c:v>0.65486755546557107</c:v>
                </c:pt>
                <c:pt idx="450">
                  <c:v>0.65508715482353042</c:v>
                </c:pt>
                <c:pt idx="451">
                  <c:v>0.65530524087475173</c:v>
                </c:pt>
                <c:pt idx="452">
                  <c:v>0.65561550518329392</c:v>
                </c:pt>
                <c:pt idx="453">
                  <c:v>0.656272871145968</c:v>
                </c:pt>
                <c:pt idx="454">
                  <c:v>0.65698942343907774</c:v>
                </c:pt>
                <c:pt idx="455">
                  <c:v>0.65787367276562358</c:v>
                </c:pt>
                <c:pt idx="456">
                  <c:v>0.65840367302738212</c:v>
                </c:pt>
                <c:pt idx="457">
                  <c:v>0.65932437538726996</c:v>
                </c:pt>
                <c:pt idx="458">
                  <c:v>0.65990639693937514</c:v>
                </c:pt>
                <c:pt idx="459">
                  <c:v>0.66038098997414019</c:v>
                </c:pt>
                <c:pt idx="460">
                  <c:v>0.66083088338455453</c:v>
                </c:pt>
                <c:pt idx="461">
                  <c:v>0.66124805183365731</c:v>
                </c:pt>
                <c:pt idx="462">
                  <c:v>0.66179348144894756</c:v>
                </c:pt>
                <c:pt idx="463">
                  <c:v>0.66216745566058199</c:v>
                </c:pt>
                <c:pt idx="464">
                  <c:v>0.66249581340365016</c:v>
                </c:pt>
                <c:pt idx="465">
                  <c:v>0.66299361816025204</c:v>
                </c:pt>
                <c:pt idx="466">
                  <c:v>0.6634643473402333</c:v>
                </c:pt>
                <c:pt idx="467">
                  <c:v>0.66407450337120455</c:v>
                </c:pt>
                <c:pt idx="468">
                  <c:v>0.66468453195522215</c:v>
                </c:pt>
                <c:pt idx="469">
                  <c:v>0.66481801478917535</c:v>
                </c:pt>
                <c:pt idx="470">
                  <c:v>0.66547002949597733</c:v>
                </c:pt>
                <c:pt idx="471">
                  <c:v>0.66588462069192922</c:v>
                </c:pt>
                <c:pt idx="472">
                  <c:v>0.6665104528610678</c:v>
                </c:pt>
                <c:pt idx="473">
                  <c:v>0.66712824964299544</c:v>
                </c:pt>
                <c:pt idx="474">
                  <c:v>0.66734059403003854</c:v>
                </c:pt>
                <c:pt idx="475">
                  <c:v>0.66773459058068474</c:v>
                </c:pt>
                <c:pt idx="476">
                  <c:v>0.66817146901111424</c:v>
                </c:pt>
                <c:pt idx="477">
                  <c:v>0.66887269717262932</c:v>
                </c:pt>
                <c:pt idx="478">
                  <c:v>0.66929175418435338</c:v>
                </c:pt>
                <c:pt idx="479">
                  <c:v>0.66958883497576749</c:v>
                </c:pt>
                <c:pt idx="480">
                  <c:v>0.67049881577112747</c:v>
                </c:pt>
                <c:pt idx="481">
                  <c:v>0.67075338641912619</c:v>
                </c:pt>
                <c:pt idx="482">
                  <c:v>0.67095099715197215</c:v>
                </c:pt>
                <c:pt idx="483">
                  <c:v>0.67158238291320571</c:v>
                </c:pt>
                <c:pt idx="484">
                  <c:v>0.67205470962957015</c:v>
                </c:pt>
                <c:pt idx="485">
                  <c:v>0.67251539445209518</c:v>
                </c:pt>
                <c:pt idx="486">
                  <c:v>0.67266806852485217</c:v>
                </c:pt>
                <c:pt idx="487">
                  <c:v>0.67306556965309616</c:v>
                </c:pt>
                <c:pt idx="488">
                  <c:v>0.67347579848587158</c:v>
                </c:pt>
                <c:pt idx="489">
                  <c:v>0.67394371736725533</c:v>
                </c:pt>
                <c:pt idx="490">
                  <c:v>0.67477463984222608</c:v>
                </c:pt>
                <c:pt idx="491">
                  <c:v>0.67543154169550135</c:v>
                </c:pt>
                <c:pt idx="492">
                  <c:v>0.67626058620106999</c:v>
                </c:pt>
                <c:pt idx="493">
                  <c:v>0.67650308606512866</c:v>
                </c:pt>
                <c:pt idx="494">
                  <c:v>0.67726856106383748</c:v>
                </c:pt>
                <c:pt idx="495">
                  <c:v>0.67763147539146484</c:v>
                </c:pt>
                <c:pt idx="496">
                  <c:v>0.67815194887584751</c:v>
                </c:pt>
                <c:pt idx="497">
                  <c:v>0.67862116806566275</c:v>
                </c:pt>
                <c:pt idx="498">
                  <c:v>0.67926392966537763</c:v>
                </c:pt>
                <c:pt idx="499">
                  <c:v>0.67988233977817525</c:v>
                </c:pt>
                <c:pt idx="500">
                  <c:v>0.68041994456640342</c:v>
                </c:pt>
                <c:pt idx="501">
                  <c:v>0.68035878723977294</c:v>
                </c:pt>
                <c:pt idx="502">
                  <c:v>0.68109097737006619</c:v>
                </c:pt>
                <c:pt idx="503">
                  <c:v>0.68141978676708459</c:v>
                </c:pt>
                <c:pt idx="504">
                  <c:v>0.68184920385602099</c:v>
                </c:pt>
                <c:pt idx="505">
                  <c:v>0.68219403168592696</c:v>
                </c:pt>
                <c:pt idx="506">
                  <c:v>0.68247580094709426</c:v>
                </c:pt>
                <c:pt idx="507">
                  <c:v>0.68320299756333225</c:v>
                </c:pt>
                <c:pt idx="508">
                  <c:v>0.68365844406363419</c:v>
                </c:pt>
                <c:pt idx="509">
                  <c:v>0.68444660211205977</c:v>
                </c:pt>
                <c:pt idx="510">
                  <c:v>0.68476161846658801</c:v>
                </c:pt>
                <c:pt idx="511">
                  <c:v>0.6852809960942241</c:v>
                </c:pt>
                <c:pt idx="512">
                  <c:v>0.68582980482633316</c:v>
                </c:pt>
                <c:pt idx="513">
                  <c:v>0.68643241227527663</c:v>
                </c:pt>
                <c:pt idx="514">
                  <c:v>0.68686209058243108</c:v>
                </c:pt>
                <c:pt idx="515">
                  <c:v>0.68717571819523371</c:v>
                </c:pt>
                <c:pt idx="516">
                  <c:v>0.68765487206139664</c:v>
                </c:pt>
                <c:pt idx="517">
                  <c:v>0.68802935871094495</c:v>
                </c:pt>
                <c:pt idx="518">
                  <c:v>0.68854863465435368</c:v>
                </c:pt>
                <c:pt idx="519">
                  <c:v>0.68883525326935713</c:v>
                </c:pt>
                <c:pt idx="520">
                  <c:v>0.68940975843652297</c:v>
                </c:pt>
                <c:pt idx="521">
                  <c:v>0.68960485522195036</c:v>
                </c:pt>
                <c:pt idx="522">
                  <c:v>0.69027940656999698</c:v>
                </c:pt>
                <c:pt idx="523">
                  <c:v>0.69079809496856048</c:v>
                </c:pt>
                <c:pt idx="524">
                  <c:v>0.69118872529609665</c:v>
                </c:pt>
                <c:pt idx="525">
                  <c:v>0.69141048253324078</c:v>
                </c:pt>
                <c:pt idx="526">
                  <c:v>0.69206809526821567</c:v>
                </c:pt>
                <c:pt idx="527">
                  <c:v>0.69231248241112453</c:v>
                </c:pt>
                <c:pt idx="528">
                  <c:v>0.69238305743559148</c:v>
                </c:pt>
                <c:pt idx="529">
                  <c:v>0.69332871555466991</c:v>
                </c:pt>
                <c:pt idx="530">
                  <c:v>0.69396536074955262</c:v>
                </c:pt>
                <c:pt idx="531">
                  <c:v>0.69421535513301591</c:v>
                </c:pt>
                <c:pt idx="532">
                  <c:v>0.69490535193842573</c:v>
                </c:pt>
                <c:pt idx="533">
                  <c:v>0.69539021030678971</c:v>
                </c:pt>
                <c:pt idx="534">
                  <c:v>0.69601389144079806</c:v>
                </c:pt>
                <c:pt idx="535">
                  <c:v>0.69685219090425154</c:v>
                </c:pt>
                <c:pt idx="536">
                  <c:v>0.69740575052637566</c:v>
                </c:pt>
                <c:pt idx="537">
                  <c:v>0.69827432375667486</c:v>
                </c:pt>
                <c:pt idx="538">
                  <c:v>0.6982527015442056</c:v>
                </c:pt>
                <c:pt idx="539">
                  <c:v>0.69889410406283081</c:v>
                </c:pt>
                <c:pt idx="540">
                  <c:v>0.69930862062128574</c:v>
                </c:pt>
                <c:pt idx="541">
                  <c:v>0.69952906736201659</c:v>
                </c:pt>
                <c:pt idx="542">
                  <c:v>0.70006903536577558</c:v>
                </c:pt>
                <c:pt idx="543">
                  <c:v>0.7005341415150862</c:v>
                </c:pt>
                <c:pt idx="544">
                  <c:v>0.70085129450861972</c:v>
                </c:pt>
                <c:pt idx="545">
                  <c:v>0.70094933464166997</c:v>
                </c:pt>
                <c:pt idx="546">
                  <c:v>0.70134621289247834</c:v>
                </c:pt>
                <c:pt idx="547">
                  <c:v>0.70251355660183701</c:v>
                </c:pt>
                <c:pt idx="548">
                  <c:v>0.7032843570900853</c:v>
                </c:pt>
                <c:pt idx="549">
                  <c:v>0.70329291036942809</c:v>
                </c:pt>
                <c:pt idx="550">
                  <c:v>0.70403704481223428</c:v>
                </c:pt>
                <c:pt idx="551">
                  <c:v>0.70462415309395188</c:v>
                </c:pt>
                <c:pt idx="552">
                  <c:v>0.70497418046260696</c:v>
                </c:pt>
                <c:pt idx="553">
                  <c:v>0.70533661547879178</c:v>
                </c:pt>
                <c:pt idx="554">
                  <c:v>0.70589399982153989</c:v>
                </c:pt>
                <c:pt idx="555">
                  <c:v>0.7061928202017147</c:v>
                </c:pt>
                <c:pt idx="556">
                  <c:v>0.70665178369476978</c:v>
                </c:pt>
                <c:pt idx="557">
                  <c:v>0.7069659985148532</c:v>
                </c:pt>
                <c:pt idx="558">
                  <c:v>0.70704354854369511</c:v>
                </c:pt>
                <c:pt idx="559">
                  <c:v>0.70742749594456078</c:v>
                </c:pt>
                <c:pt idx="560">
                  <c:v>0.70799063308042953</c:v>
                </c:pt>
                <c:pt idx="561">
                  <c:v>0.70888273414704728</c:v>
                </c:pt>
                <c:pt idx="562">
                  <c:v>0.70935660459666805</c:v>
                </c:pt>
                <c:pt idx="563">
                  <c:v>0.71008822755724721</c:v>
                </c:pt>
                <c:pt idx="564">
                  <c:v>0.70978122858979276</c:v>
                </c:pt>
                <c:pt idx="565">
                  <c:v>0.71045769480160725</c:v>
                </c:pt>
                <c:pt idx="566">
                  <c:v>0.71026533593233177</c:v>
                </c:pt>
                <c:pt idx="567">
                  <c:v>0.71028150064137385</c:v>
                </c:pt>
                <c:pt idx="568">
                  <c:v>0.71091459612683883</c:v>
                </c:pt>
                <c:pt idx="569">
                  <c:v>0.71112279664571465</c:v>
                </c:pt>
                <c:pt idx="570">
                  <c:v>0.71124293654423354</c:v>
                </c:pt>
                <c:pt idx="571">
                  <c:v>0.71188818745762816</c:v>
                </c:pt>
                <c:pt idx="572">
                  <c:v>0.71242363091387595</c:v>
                </c:pt>
                <c:pt idx="573">
                  <c:v>0.71311293746498805</c:v>
                </c:pt>
                <c:pt idx="574">
                  <c:v>0.71964060068586133</c:v>
                </c:pt>
                <c:pt idx="575">
                  <c:v>0.71914845159807506</c:v>
                </c:pt>
                <c:pt idx="576">
                  <c:v>0.71911877705594573</c:v>
                </c:pt>
                <c:pt idx="577">
                  <c:v>0.71860031086513365</c:v>
                </c:pt>
                <c:pt idx="578">
                  <c:v>0.71825976170333528</c:v>
                </c:pt>
                <c:pt idx="579">
                  <c:v>0.71874317247077646</c:v>
                </c:pt>
                <c:pt idx="580">
                  <c:v>0.71850329142068403</c:v>
                </c:pt>
                <c:pt idx="581">
                  <c:v>0.71832490784872527</c:v>
                </c:pt>
                <c:pt idx="582">
                  <c:v>0.71821516752552617</c:v>
                </c:pt>
                <c:pt idx="583">
                  <c:v>0.71811029017276617</c:v>
                </c:pt>
                <c:pt idx="584">
                  <c:v>0.7180901599568762</c:v>
                </c:pt>
                <c:pt idx="585">
                  <c:v>0.71791501424818838</c:v>
                </c:pt>
                <c:pt idx="586">
                  <c:v>0.71801149510859563</c:v>
                </c:pt>
                <c:pt idx="587">
                  <c:v>0.71808564300604849</c:v>
                </c:pt>
                <c:pt idx="588">
                  <c:v>0.71808020180346321</c:v>
                </c:pt>
                <c:pt idx="589">
                  <c:v>0.71834872043125086</c:v>
                </c:pt>
                <c:pt idx="590">
                  <c:v>0.7182391864955997</c:v>
                </c:pt>
                <c:pt idx="591">
                  <c:v>0.71862697046967572</c:v>
                </c:pt>
                <c:pt idx="592">
                  <c:v>0.71933895634279033</c:v>
                </c:pt>
                <c:pt idx="593">
                  <c:v>0.71972470778847519</c:v>
                </c:pt>
                <c:pt idx="594">
                  <c:v>0.72041920668635007</c:v>
                </c:pt>
                <c:pt idx="595">
                  <c:v>0.72114536404001695</c:v>
                </c:pt>
                <c:pt idx="596">
                  <c:v>0.72158362880673366</c:v>
                </c:pt>
                <c:pt idx="597">
                  <c:v>0.72198978935206382</c:v>
                </c:pt>
                <c:pt idx="598">
                  <c:v>0.72243082277425819</c:v>
                </c:pt>
                <c:pt idx="599">
                  <c:v>0.72290016940820945</c:v>
                </c:pt>
                <c:pt idx="600">
                  <c:v>0.72322538100235612</c:v>
                </c:pt>
                <c:pt idx="601">
                  <c:v>0.72348394904134117</c:v>
                </c:pt>
                <c:pt idx="602">
                  <c:v>0.72417093402421973</c:v>
                </c:pt>
                <c:pt idx="603">
                  <c:v>0.72483072810867344</c:v>
                </c:pt>
                <c:pt idx="604">
                  <c:v>0.72534725180714055</c:v>
                </c:pt>
                <c:pt idx="605">
                  <c:v>0.72561927988493702</c:v>
                </c:pt>
                <c:pt idx="606">
                  <c:v>0.72592343822078609</c:v>
                </c:pt>
                <c:pt idx="607">
                  <c:v>0.72631749056874984</c:v>
                </c:pt>
                <c:pt idx="608">
                  <c:v>0.726753620027347</c:v>
                </c:pt>
                <c:pt idx="609">
                  <c:v>0.72712562931667546</c:v>
                </c:pt>
                <c:pt idx="610">
                  <c:v>0.72746524816971103</c:v>
                </c:pt>
                <c:pt idx="611">
                  <c:v>0.72806016158256714</c:v>
                </c:pt>
                <c:pt idx="612">
                  <c:v>0.72850063727028946</c:v>
                </c:pt>
                <c:pt idx="613">
                  <c:v>0.72870823120459916</c:v>
                </c:pt>
                <c:pt idx="614">
                  <c:v>0.72896368642271636</c:v>
                </c:pt>
                <c:pt idx="615">
                  <c:v>0.72930824723924104</c:v>
                </c:pt>
                <c:pt idx="616">
                  <c:v>0.72972199927426806</c:v>
                </c:pt>
                <c:pt idx="617">
                  <c:v>0.73012001277880356</c:v>
                </c:pt>
                <c:pt idx="618">
                  <c:v>0.73060216635582165</c:v>
                </c:pt>
                <c:pt idx="619">
                  <c:v>0.73106196312019667</c:v>
                </c:pt>
                <c:pt idx="620">
                  <c:v>0.73149901337597079</c:v>
                </c:pt>
                <c:pt idx="621">
                  <c:v>0.73179006817510861</c:v>
                </c:pt>
                <c:pt idx="622">
                  <c:v>0.73193443435329575</c:v>
                </c:pt>
                <c:pt idx="623">
                  <c:v>0.73212899979502932</c:v>
                </c:pt>
                <c:pt idx="624">
                  <c:v>0.73244703293243807</c:v>
                </c:pt>
                <c:pt idx="625">
                  <c:v>0.73291733694807593</c:v>
                </c:pt>
                <c:pt idx="626">
                  <c:v>0.73338155626033918</c:v>
                </c:pt>
                <c:pt idx="627">
                  <c:v>0.73379294091817082</c:v>
                </c:pt>
                <c:pt idx="628">
                  <c:v>0.73418186533761653</c:v>
                </c:pt>
                <c:pt idx="629">
                  <c:v>0.73456507103047586</c:v>
                </c:pt>
                <c:pt idx="630">
                  <c:v>0.73501342128762781</c:v>
                </c:pt>
                <c:pt idx="631">
                  <c:v>0.73547173653606102</c:v>
                </c:pt>
                <c:pt idx="632">
                  <c:v>0.73578444159688106</c:v>
                </c:pt>
                <c:pt idx="633">
                  <c:v>0.736139416033048</c:v>
                </c:pt>
                <c:pt idx="634">
                  <c:v>0.73660666207587688</c:v>
                </c:pt>
                <c:pt idx="635">
                  <c:v>0.73712038812634373</c:v>
                </c:pt>
                <c:pt idx="636">
                  <c:v>0.73748090853212089</c:v>
                </c:pt>
                <c:pt idx="637">
                  <c:v>0.73783041677097916</c:v>
                </c:pt>
                <c:pt idx="638">
                  <c:v>0.73821615162970333</c:v>
                </c:pt>
                <c:pt idx="639">
                  <c:v>0.73867392949484267</c:v>
                </c:pt>
                <c:pt idx="640">
                  <c:v>0.73920064536363594</c:v>
                </c:pt>
                <c:pt idx="641">
                  <c:v>0.73956962292133299</c:v>
                </c:pt>
                <c:pt idx="642">
                  <c:v>0.73993952305842481</c:v>
                </c:pt>
                <c:pt idx="643">
                  <c:v>0.74029961579707615</c:v>
                </c:pt>
                <c:pt idx="644">
                  <c:v>0.74067056002246323</c:v>
                </c:pt>
                <c:pt idx="645">
                  <c:v>0.74099175839419262</c:v>
                </c:pt>
                <c:pt idx="646">
                  <c:v>0.74134684333399825</c:v>
                </c:pt>
                <c:pt idx="647">
                  <c:v>0.74186365507727781</c:v>
                </c:pt>
                <c:pt idx="648">
                  <c:v>0.74241958032841748</c:v>
                </c:pt>
                <c:pt idx="649">
                  <c:v>0.742914759136447</c:v>
                </c:pt>
                <c:pt idx="650">
                  <c:v>0.74328923470736397</c:v>
                </c:pt>
                <c:pt idx="651">
                  <c:v>0.74356341118475711</c:v>
                </c:pt>
                <c:pt idx="652">
                  <c:v>0.74376998720136767</c:v>
                </c:pt>
                <c:pt idx="653">
                  <c:v>0.74399744783570609</c:v>
                </c:pt>
                <c:pt idx="654">
                  <c:v>0.74431233139093822</c:v>
                </c:pt>
                <c:pt idx="655">
                  <c:v>0.74476015787434002</c:v>
                </c:pt>
                <c:pt idx="656">
                  <c:v>0.74541325316073848</c:v>
                </c:pt>
                <c:pt idx="657">
                  <c:v>0.74609801530038289</c:v>
                </c:pt>
                <c:pt idx="658">
                  <c:v>0.74658625114976995</c:v>
                </c:pt>
                <c:pt idx="659">
                  <c:v>0.74667207257947155</c:v>
                </c:pt>
                <c:pt idx="660">
                  <c:v>0.74681488581307598</c:v>
                </c:pt>
                <c:pt idx="661">
                  <c:v>0.74708224340044005</c:v>
                </c:pt>
                <c:pt idx="662">
                  <c:v>0.74757772516789267</c:v>
                </c:pt>
                <c:pt idx="663">
                  <c:v>0.74813406064729016</c:v>
                </c:pt>
                <c:pt idx="664">
                  <c:v>0.74865275326173664</c:v>
                </c:pt>
                <c:pt idx="665">
                  <c:v>0.7489738039712559</c:v>
                </c:pt>
                <c:pt idx="666">
                  <c:v>0.7491971422377296</c:v>
                </c:pt>
                <c:pt idx="667">
                  <c:v>0.74954128831455946</c:v>
                </c:pt>
                <c:pt idx="668">
                  <c:v>0.75000551389371661</c:v>
                </c:pt>
                <c:pt idx="669">
                  <c:v>0.75026916810964905</c:v>
                </c:pt>
                <c:pt idx="670">
                  <c:v>0.75059065523871393</c:v>
                </c:pt>
                <c:pt idx="671">
                  <c:v>0.75096423881233465</c:v>
                </c:pt>
                <c:pt idx="672">
                  <c:v>0.75124834128724627</c:v>
                </c:pt>
                <c:pt idx="673">
                  <c:v>0.75162205078366207</c:v>
                </c:pt>
                <c:pt idx="674">
                  <c:v>0.7520531476854867</c:v>
                </c:pt>
                <c:pt idx="675">
                  <c:v>0.75248016577877463</c:v>
                </c:pt>
                <c:pt idx="676">
                  <c:v>0.75297553951613438</c:v>
                </c:pt>
                <c:pt idx="677">
                  <c:v>0.75346211704176447</c:v>
                </c:pt>
                <c:pt idx="678">
                  <c:v>0.7536725845333595</c:v>
                </c:pt>
                <c:pt idx="679">
                  <c:v>0.75370623396495295</c:v>
                </c:pt>
                <c:pt idx="680">
                  <c:v>0.75374664946627856</c:v>
                </c:pt>
                <c:pt idx="681">
                  <c:v>0.75413659479787853</c:v>
                </c:pt>
                <c:pt idx="682">
                  <c:v>0.75460071901895498</c:v>
                </c:pt>
                <c:pt idx="683">
                  <c:v>0.7551019412356027</c:v>
                </c:pt>
                <c:pt idx="684">
                  <c:v>0.75556399748906133</c:v>
                </c:pt>
                <c:pt idx="685">
                  <c:v>0.75586151659244361</c:v>
                </c:pt>
                <c:pt idx="686">
                  <c:v>0.75601731728464627</c:v>
                </c:pt>
                <c:pt idx="687">
                  <c:v>0.75622850858397284</c:v>
                </c:pt>
                <c:pt idx="688">
                  <c:v>0.75654205768933347</c:v>
                </c:pt>
                <c:pt idx="689">
                  <c:v>0.75688967826758313</c:v>
                </c:pt>
                <c:pt idx="690">
                  <c:v>0.75730837477658519</c:v>
                </c:pt>
                <c:pt idx="691">
                  <c:v>0.75771582509505708</c:v>
                </c:pt>
                <c:pt idx="692">
                  <c:v>0.75808401188729657</c:v>
                </c:pt>
                <c:pt idx="693">
                  <c:v>0.75836104050764552</c:v>
                </c:pt>
                <c:pt idx="694">
                  <c:v>0.75861825434204</c:v>
                </c:pt>
                <c:pt idx="695">
                  <c:v>0.75895913054194086</c:v>
                </c:pt>
                <c:pt idx="696">
                  <c:v>0.75939025281284034</c:v>
                </c:pt>
                <c:pt idx="697">
                  <c:v>0.75984710543647815</c:v>
                </c:pt>
                <c:pt idx="698">
                  <c:v>0.76039122728410824</c:v>
                </c:pt>
                <c:pt idx="699">
                  <c:v>0.76094042496829539</c:v>
                </c:pt>
                <c:pt idx="700">
                  <c:v>0.76135321038893444</c:v>
                </c:pt>
                <c:pt idx="701">
                  <c:v>0.76159737201459987</c:v>
                </c:pt>
                <c:pt idx="702">
                  <c:v>0.76162899790159189</c:v>
                </c:pt>
                <c:pt idx="703">
                  <c:v>0.76186141298525811</c:v>
                </c:pt>
                <c:pt idx="704">
                  <c:v>0.7621271975113828</c:v>
                </c:pt>
                <c:pt idx="705">
                  <c:v>0.76236705300289043</c:v>
                </c:pt>
                <c:pt idx="706">
                  <c:v>0.76271401671124306</c:v>
                </c:pt>
                <c:pt idx="707">
                  <c:v>0.76301842254115859</c:v>
                </c:pt>
                <c:pt idx="708">
                  <c:v>0.76326962420258448</c:v>
                </c:pt>
                <c:pt idx="709">
                  <c:v>0.76334312005445004</c:v>
                </c:pt>
                <c:pt idx="710">
                  <c:v>0.76345701784819731</c:v>
                </c:pt>
                <c:pt idx="711">
                  <c:v>0.76360540911237973</c:v>
                </c:pt>
                <c:pt idx="712">
                  <c:v>0.76388305832022163</c:v>
                </c:pt>
                <c:pt idx="713">
                  <c:v>0.76426115369273584</c:v>
                </c:pt>
                <c:pt idx="714">
                  <c:v>0.76458401773618712</c:v>
                </c:pt>
                <c:pt idx="715">
                  <c:v>0.76471051446014071</c:v>
                </c:pt>
                <c:pt idx="716">
                  <c:v>0.76465799377429278</c:v>
                </c:pt>
                <c:pt idx="717">
                  <c:v>0.76458114047925274</c:v>
                </c:pt>
                <c:pt idx="718">
                  <c:v>0.76469406790068772</c:v>
                </c:pt>
                <c:pt idx="719">
                  <c:v>0.76491046999395462</c:v>
                </c:pt>
                <c:pt idx="720">
                  <c:v>0.76528881910080715</c:v>
                </c:pt>
                <c:pt idx="721">
                  <c:v>0.76574552722082079</c:v>
                </c:pt>
                <c:pt idx="722">
                  <c:v>0.76621887010661516</c:v>
                </c:pt>
                <c:pt idx="723">
                  <c:v>0.7666561955464235</c:v>
                </c:pt>
                <c:pt idx="724">
                  <c:v>0.76698965473086866</c:v>
                </c:pt>
                <c:pt idx="725">
                  <c:v>0.76727533356188826</c:v>
                </c:pt>
                <c:pt idx="726">
                  <c:v>0.76760187783967515</c:v>
                </c:pt>
                <c:pt idx="727">
                  <c:v>0.76806318644336591</c:v>
                </c:pt>
                <c:pt idx="728">
                  <c:v>0.76850658564293739</c:v>
                </c:pt>
                <c:pt idx="729">
                  <c:v>0.76895209523092956</c:v>
                </c:pt>
                <c:pt idx="730">
                  <c:v>0.76941789958346407</c:v>
                </c:pt>
                <c:pt idx="731">
                  <c:v>0.76984081599054854</c:v>
                </c:pt>
                <c:pt idx="732">
                  <c:v>0.77016335543781889</c:v>
                </c:pt>
                <c:pt idx="733">
                  <c:v>0.7704217458103586</c:v>
                </c:pt>
                <c:pt idx="734">
                  <c:v>0.77067513859481163</c:v>
                </c:pt>
                <c:pt idx="735">
                  <c:v>0.770790045489951</c:v>
                </c:pt>
                <c:pt idx="736">
                  <c:v>0.77087213675692035</c:v>
                </c:pt>
                <c:pt idx="737">
                  <c:v>0.77106767396507148</c:v>
                </c:pt>
                <c:pt idx="738">
                  <c:v>0.77157376959496971</c:v>
                </c:pt>
                <c:pt idx="739">
                  <c:v>0.77212869512075655</c:v>
                </c:pt>
                <c:pt idx="740">
                  <c:v>0.77257573404471214</c:v>
                </c:pt>
                <c:pt idx="741">
                  <c:v>0.77287203828983264</c:v>
                </c:pt>
                <c:pt idx="742">
                  <c:v>0.77306512599969102</c:v>
                </c:pt>
                <c:pt idx="743">
                  <c:v>0.77316812508496446</c:v>
                </c:pt>
                <c:pt idx="744">
                  <c:v>0.7734531753515711</c:v>
                </c:pt>
                <c:pt idx="745">
                  <c:v>0.77379018039044689</c:v>
                </c:pt>
                <c:pt idx="746">
                  <c:v>0.7740792115892422</c:v>
                </c:pt>
                <c:pt idx="747">
                  <c:v>0.77441584519298867</c:v>
                </c:pt>
                <c:pt idx="748">
                  <c:v>0.77473825527074414</c:v>
                </c:pt>
                <c:pt idx="749">
                  <c:v>0.77500851677966531</c:v>
                </c:pt>
                <c:pt idx="750">
                  <c:v>0.77510981319546279</c:v>
                </c:pt>
                <c:pt idx="751">
                  <c:v>0.77523826804366369</c:v>
                </c:pt>
                <c:pt idx="752">
                  <c:v>0.77546692853821342</c:v>
                </c:pt>
                <c:pt idx="753">
                  <c:v>0.77579534200398159</c:v>
                </c:pt>
                <c:pt idx="754">
                  <c:v>0.77616790043788342</c:v>
                </c:pt>
                <c:pt idx="755">
                  <c:v>0.77644566800901593</c:v>
                </c:pt>
                <c:pt idx="756">
                  <c:v>0.77649832192887092</c:v>
                </c:pt>
                <c:pt idx="757">
                  <c:v>0.77670232194901323</c:v>
                </c:pt>
                <c:pt idx="758">
                  <c:v>0.77701011236426487</c:v>
                </c:pt>
                <c:pt idx="759">
                  <c:v>0.77740411383053676</c:v>
                </c:pt>
                <c:pt idx="760">
                  <c:v>0.77788735148760324</c:v>
                </c:pt>
                <c:pt idx="761">
                  <c:v>0.77833211677440584</c:v>
                </c:pt>
                <c:pt idx="762">
                  <c:v>0.7786947672229394</c:v>
                </c:pt>
                <c:pt idx="763">
                  <c:v>0.77912637215530345</c:v>
                </c:pt>
                <c:pt idx="764">
                  <c:v>0.77936725619130043</c:v>
                </c:pt>
                <c:pt idx="765">
                  <c:v>0.7793996046167726</c:v>
                </c:pt>
                <c:pt idx="766">
                  <c:v>0.77924398452907517</c:v>
                </c:pt>
                <c:pt idx="767">
                  <c:v>0.77945364363876968</c:v>
                </c:pt>
                <c:pt idx="768">
                  <c:v>0.77988255374791637</c:v>
                </c:pt>
                <c:pt idx="769">
                  <c:v>0.78027966572907759</c:v>
                </c:pt>
                <c:pt idx="770">
                  <c:v>0.78060320314156117</c:v>
                </c:pt>
                <c:pt idx="771">
                  <c:v>0.78099717537790636</c:v>
                </c:pt>
                <c:pt idx="772">
                  <c:v>0.78154274289174863</c:v>
                </c:pt>
                <c:pt idx="773">
                  <c:v>0.78180462589592947</c:v>
                </c:pt>
                <c:pt idx="774">
                  <c:v>0.78196165418699304</c:v>
                </c:pt>
                <c:pt idx="775">
                  <c:v>0.78211460049441139</c:v>
                </c:pt>
                <c:pt idx="776">
                  <c:v>0.78244542551233143</c:v>
                </c:pt>
                <c:pt idx="777">
                  <c:v>0.78291727579458403</c:v>
                </c:pt>
                <c:pt idx="778">
                  <c:v>0.78352796674010039</c:v>
                </c:pt>
                <c:pt idx="779">
                  <c:v>0.78434322038694626</c:v>
                </c:pt>
                <c:pt idx="780">
                  <c:v>0.78476467687119356</c:v>
                </c:pt>
                <c:pt idx="781">
                  <c:v>0.78484707904084883</c:v>
                </c:pt>
                <c:pt idx="782">
                  <c:v>0.78473201127172376</c:v>
                </c:pt>
                <c:pt idx="783">
                  <c:v>0.78492069889115323</c:v>
                </c:pt>
                <c:pt idx="784">
                  <c:v>0.78528331249548999</c:v>
                </c:pt>
                <c:pt idx="785">
                  <c:v>0.78574970707812475</c:v>
                </c:pt>
                <c:pt idx="786">
                  <c:v>0.78603435681634093</c:v>
                </c:pt>
                <c:pt idx="787">
                  <c:v>0.78628139538965203</c:v>
                </c:pt>
                <c:pt idx="788">
                  <c:v>0.78653152228569845</c:v>
                </c:pt>
                <c:pt idx="789">
                  <c:v>0.78676047162565221</c:v>
                </c:pt>
                <c:pt idx="790">
                  <c:v>0.78724397242358557</c:v>
                </c:pt>
                <c:pt idx="791">
                  <c:v>0.78786539736369088</c:v>
                </c:pt>
                <c:pt idx="792">
                  <c:v>0.7883334865749495</c:v>
                </c:pt>
                <c:pt idx="793">
                  <c:v>0.78847951232560121</c:v>
                </c:pt>
                <c:pt idx="794">
                  <c:v>0.78844132519710763</c:v>
                </c:pt>
                <c:pt idx="795">
                  <c:v>0.78844078539047635</c:v>
                </c:pt>
                <c:pt idx="796">
                  <c:v>0.78869609244460159</c:v>
                </c:pt>
                <c:pt idx="797">
                  <c:v>0.78914104320485567</c:v>
                </c:pt>
                <c:pt idx="798">
                  <c:v>0.78961299617899783</c:v>
                </c:pt>
                <c:pt idx="799">
                  <c:v>0.78970623231249237</c:v>
                </c:pt>
                <c:pt idx="800">
                  <c:v>0.78977349105473227</c:v>
                </c:pt>
                <c:pt idx="801">
                  <c:v>0.7899325669164261</c:v>
                </c:pt>
                <c:pt idx="802">
                  <c:v>0.790393266746095</c:v>
                </c:pt>
                <c:pt idx="803">
                  <c:v>0.79093757905321782</c:v>
                </c:pt>
                <c:pt idx="804">
                  <c:v>0.79139570389543934</c:v>
                </c:pt>
                <c:pt idx="805">
                  <c:v>0.79160314329402892</c:v>
                </c:pt>
                <c:pt idx="806">
                  <c:v>0.7916890673889746</c:v>
                </c:pt>
                <c:pt idx="807">
                  <c:v>0.79180410392808809</c:v>
                </c:pt>
                <c:pt idx="808">
                  <c:v>0.79208510705224366</c:v>
                </c:pt>
                <c:pt idx="809">
                  <c:v>0.79248614528712491</c:v>
                </c:pt>
                <c:pt idx="810">
                  <c:v>0.79288838522056559</c:v>
                </c:pt>
                <c:pt idx="811">
                  <c:v>0.79321705421139133</c:v>
                </c:pt>
                <c:pt idx="812">
                  <c:v>0.7934891708880657</c:v>
                </c:pt>
                <c:pt idx="813">
                  <c:v>0.79372567730351173</c:v>
                </c:pt>
                <c:pt idx="814">
                  <c:v>0.79398582509509241</c:v>
                </c:pt>
                <c:pt idx="815">
                  <c:v>0.79429295668084487</c:v>
                </c:pt>
                <c:pt idx="816">
                  <c:v>0.79462306490381662</c:v>
                </c:pt>
                <c:pt idx="817">
                  <c:v>0.79514958698552762</c:v>
                </c:pt>
                <c:pt idx="818">
                  <c:v>0.79599553906389853</c:v>
                </c:pt>
                <c:pt idx="819">
                  <c:v>0.79678399478959594</c:v>
                </c:pt>
                <c:pt idx="820">
                  <c:v>0.79726939319447299</c:v>
                </c:pt>
                <c:pt idx="821">
                  <c:v>0.79735403117702508</c:v>
                </c:pt>
                <c:pt idx="822">
                  <c:v>0.79740560516956172</c:v>
                </c:pt>
                <c:pt idx="823">
                  <c:v>0.79734127432215607</c:v>
                </c:pt>
                <c:pt idx="824">
                  <c:v>0.79727016675088425</c:v>
                </c:pt>
                <c:pt idx="825">
                  <c:v>0.79750281496110997</c:v>
                </c:pt>
                <c:pt idx="826">
                  <c:v>0.79786770009549646</c:v>
                </c:pt>
                <c:pt idx="827">
                  <c:v>0.79835788418891929</c:v>
                </c:pt>
                <c:pt idx="828">
                  <c:v>0.79894154866354627</c:v>
                </c:pt>
                <c:pt idx="829">
                  <c:v>0.79949594211618014</c:v>
                </c:pt>
                <c:pt idx="830">
                  <c:v>0.79988191783067586</c:v>
                </c:pt>
                <c:pt idx="831">
                  <c:v>0.80004630534215448</c:v>
                </c:pt>
                <c:pt idx="832">
                  <c:v>0.80028932144493836</c:v>
                </c:pt>
                <c:pt idx="833">
                  <c:v>0.80055002244094009</c:v>
                </c:pt>
                <c:pt idx="834">
                  <c:v>0.80080185000824644</c:v>
                </c:pt>
                <c:pt idx="835">
                  <c:v>0.80101077148103361</c:v>
                </c:pt>
                <c:pt idx="836">
                  <c:v>0.80120230543204907</c:v>
                </c:pt>
                <c:pt idx="837">
                  <c:v>0.80140957847081085</c:v>
                </c:pt>
                <c:pt idx="838">
                  <c:v>0.80163032057813799</c:v>
                </c:pt>
                <c:pt idx="839">
                  <c:v>0.80178428740259644</c:v>
                </c:pt>
                <c:pt idx="840">
                  <c:v>0.80202751722913013</c:v>
                </c:pt>
                <c:pt idx="841">
                  <c:v>0.80244519786602764</c:v>
                </c:pt>
                <c:pt idx="842">
                  <c:v>0.80301775933374431</c:v>
                </c:pt>
                <c:pt idx="843">
                  <c:v>0.80323357604277179</c:v>
                </c:pt>
                <c:pt idx="844">
                  <c:v>0.80316708489079036</c:v>
                </c:pt>
                <c:pt idx="845">
                  <c:v>0.80304780393474617</c:v>
                </c:pt>
                <c:pt idx="846">
                  <c:v>0.80324829431307698</c:v>
                </c:pt>
                <c:pt idx="847">
                  <c:v>0.80365143251046223</c:v>
                </c:pt>
                <c:pt idx="848">
                  <c:v>0.80408366606346482</c:v>
                </c:pt>
                <c:pt idx="849">
                  <c:v>0.80445212180037384</c:v>
                </c:pt>
                <c:pt idx="850">
                  <c:v>0.80484129657884507</c:v>
                </c:pt>
                <c:pt idx="851">
                  <c:v>0.80522428176619854</c:v>
                </c:pt>
                <c:pt idx="852">
                  <c:v>0.80540516465129242</c:v>
                </c:pt>
                <c:pt idx="853">
                  <c:v>0.80537541364182375</c:v>
                </c:pt>
                <c:pt idx="854">
                  <c:v>0.8053120896389746</c:v>
                </c:pt>
                <c:pt idx="855">
                  <c:v>0.80558949795308188</c:v>
                </c:pt>
                <c:pt idx="856">
                  <c:v>0.80588491687265795</c:v>
                </c:pt>
                <c:pt idx="857">
                  <c:v>0.8061290902259739</c:v>
                </c:pt>
                <c:pt idx="858">
                  <c:v>0.80632565199456263</c:v>
                </c:pt>
                <c:pt idx="859">
                  <c:v>0.80658691082539846</c:v>
                </c:pt>
                <c:pt idx="860">
                  <c:v>0.80675963208807733</c:v>
                </c:pt>
                <c:pt idx="861">
                  <c:v>0.80684339251243364</c:v>
                </c:pt>
                <c:pt idx="862">
                  <c:v>0.8069299372630111</c:v>
                </c:pt>
                <c:pt idx="863">
                  <c:v>0.80703681830626672</c:v>
                </c:pt>
                <c:pt idx="864">
                  <c:v>0.80725695359623795</c:v>
                </c:pt>
                <c:pt idx="865">
                  <c:v>0.80769059402738352</c:v>
                </c:pt>
                <c:pt idx="866">
                  <c:v>0.80804969922256686</c:v>
                </c:pt>
                <c:pt idx="867">
                  <c:v>0.80830689567356273</c:v>
                </c:pt>
                <c:pt idx="868">
                  <c:v>0.80847066669603518</c:v>
                </c:pt>
                <c:pt idx="869">
                  <c:v>0.80861862159717823</c:v>
                </c:pt>
                <c:pt idx="870">
                  <c:v>0.80881180956423082</c:v>
                </c:pt>
                <c:pt idx="871">
                  <c:v>0.80903826110422705</c:v>
                </c:pt>
                <c:pt idx="872">
                  <c:v>0.80933339716306307</c:v>
                </c:pt>
                <c:pt idx="873">
                  <c:v>0.80963222231641985</c:v>
                </c:pt>
                <c:pt idx="874">
                  <c:v>0.80996446976664072</c:v>
                </c:pt>
                <c:pt idx="875">
                  <c:v>0.81032264316675684</c:v>
                </c:pt>
                <c:pt idx="876">
                  <c:v>0.81052337380660877</c:v>
                </c:pt>
                <c:pt idx="877">
                  <c:v>0.81052262114090423</c:v>
                </c:pt>
                <c:pt idx="878">
                  <c:v>0.81043668029481819</c:v>
                </c:pt>
                <c:pt idx="879">
                  <c:v>0.81050221284175572</c:v>
                </c:pt>
                <c:pt idx="880">
                  <c:v>0.81099757419161789</c:v>
                </c:pt>
                <c:pt idx="881">
                  <c:v>0.81147107804964891</c:v>
                </c:pt>
                <c:pt idx="882">
                  <c:v>0.81172550747377004</c:v>
                </c:pt>
                <c:pt idx="883">
                  <c:v>0.81182611020031725</c:v>
                </c:pt>
                <c:pt idx="884">
                  <c:v>0.81205097814544991</c:v>
                </c:pt>
                <c:pt idx="885">
                  <c:v>0.81236821211624088</c:v>
                </c:pt>
                <c:pt idx="886">
                  <c:v>0.81253374286698021</c:v>
                </c:pt>
                <c:pt idx="887">
                  <c:v>0.81271259028751874</c:v>
                </c:pt>
                <c:pt idx="888">
                  <c:v>0.81275898149322234</c:v>
                </c:pt>
                <c:pt idx="889">
                  <c:v>0.81260547019277496</c:v>
                </c:pt>
                <c:pt idx="890">
                  <c:v>0.81234414937569488</c:v>
                </c:pt>
                <c:pt idx="891">
                  <c:v>0.81224834788893152</c:v>
                </c:pt>
                <c:pt idx="892">
                  <c:v>0.81237829843485021</c:v>
                </c:pt>
                <c:pt idx="893">
                  <c:v>0.81259013195889185</c:v>
                </c:pt>
                <c:pt idx="894">
                  <c:v>0.81297380545809983</c:v>
                </c:pt>
                <c:pt idx="895">
                  <c:v>0.81339412282573675</c:v>
                </c:pt>
                <c:pt idx="896">
                  <c:v>0.81370722306795396</c:v>
                </c:pt>
                <c:pt idx="897">
                  <c:v>0.81379513397949166</c:v>
                </c:pt>
                <c:pt idx="898">
                  <c:v>0.81384181005545186</c:v>
                </c:pt>
                <c:pt idx="899">
                  <c:v>0.81395842462239099</c:v>
                </c:pt>
                <c:pt idx="900">
                  <c:v>0.81434500362775575</c:v>
                </c:pt>
                <c:pt idx="901">
                  <c:v>0.81468926568984834</c:v>
                </c:pt>
                <c:pt idx="902">
                  <c:v>0.81490419142617776</c:v>
                </c:pt>
                <c:pt idx="903">
                  <c:v>0.81496870407589539</c:v>
                </c:pt>
                <c:pt idx="904">
                  <c:v>0.81508133328236343</c:v>
                </c:pt>
                <c:pt idx="905">
                  <c:v>0.81509873270013744</c:v>
                </c:pt>
                <c:pt idx="906">
                  <c:v>0.81508341904691273</c:v>
                </c:pt>
                <c:pt idx="907">
                  <c:v>0.81526512886029234</c:v>
                </c:pt>
                <c:pt idx="908">
                  <c:v>0.815533604894637</c:v>
                </c:pt>
                <c:pt idx="909">
                  <c:v>0.81577383669477987</c:v>
                </c:pt>
                <c:pt idx="910">
                  <c:v>0.81587263627590978</c:v>
                </c:pt>
                <c:pt idx="911">
                  <c:v>0.81589038608945708</c:v>
                </c:pt>
                <c:pt idx="912">
                  <c:v>0.81601968148148163</c:v>
                </c:pt>
                <c:pt idx="913">
                  <c:v>0.81628211500199155</c:v>
                </c:pt>
                <c:pt idx="914">
                  <c:v>0.81670178091734924</c:v>
                </c:pt>
                <c:pt idx="915">
                  <c:v>0.81702552449892007</c:v>
                </c:pt>
                <c:pt idx="916">
                  <c:v>0.81729509082111618</c:v>
                </c:pt>
                <c:pt idx="917">
                  <c:v>0.81755618435730892</c:v>
                </c:pt>
                <c:pt idx="918">
                  <c:v>0.81784649193816816</c:v>
                </c:pt>
                <c:pt idx="919">
                  <c:v>0.81786698856642737</c:v>
                </c:pt>
                <c:pt idx="920">
                  <c:v>0.81753187277867645</c:v>
                </c:pt>
                <c:pt idx="921">
                  <c:v>0.8168016072622708</c:v>
                </c:pt>
                <c:pt idx="922">
                  <c:v>0.8167297010763076</c:v>
                </c:pt>
                <c:pt idx="923">
                  <c:v>0.81701532566070934</c:v>
                </c:pt>
                <c:pt idx="924">
                  <c:v>0.81745187592015112</c:v>
                </c:pt>
                <c:pt idx="925">
                  <c:v>0.81768446414660589</c:v>
                </c:pt>
                <c:pt idx="926">
                  <c:v>0.81790544997441639</c:v>
                </c:pt>
                <c:pt idx="927">
                  <c:v>0.81807719813440494</c:v>
                </c:pt>
                <c:pt idx="928">
                  <c:v>0.81803226937158979</c:v>
                </c:pt>
                <c:pt idx="929">
                  <c:v>0.81772183730234949</c:v>
                </c:pt>
                <c:pt idx="930">
                  <c:v>0.81758502686218726</c:v>
                </c:pt>
                <c:pt idx="931">
                  <c:v>0.8176780168355583</c:v>
                </c:pt>
                <c:pt idx="932">
                  <c:v>0.81788762710452501</c:v>
                </c:pt>
                <c:pt idx="933">
                  <c:v>0.81773810815596903</c:v>
                </c:pt>
                <c:pt idx="934">
                  <c:v>0.81745498539193506</c:v>
                </c:pt>
                <c:pt idx="935">
                  <c:v>0.8173960249677712</c:v>
                </c:pt>
                <c:pt idx="936">
                  <c:v>0.81755685004257916</c:v>
                </c:pt>
                <c:pt idx="937">
                  <c:v>0.81798292973962394</c:v>
                </c:pt>
                <c:pt idx="938">
                  <c:v>0.81852998478292549</c:v>
                </c:pt>
                <c:pt idx="939">
                  <c:v>0.8187755646210354</c:v>
                </c:pt>
                <c:pt idx="940">
                  <c:v>0.81865817642609218</c:v>
                </c:pt>
                <c:pt idx="941">
                  <c:v>0.81875851953607603</c:v>
                </c:pt>
                <c:pt idx="942">
                  <c:v>0.81935552063476447</c:v>
                </c:pt>
                <c:pt idx="943">
                  <c:v>0.81986654919317981</c:v>
                </c:pt>
                <c:pt idx="944">
                  <c:v>0.82006361457029731</c:v>
                </c:pt>
                <c:pt idx="945">
                  <c:v>0.82012112759915856</c:v>
                </c:pt>
                <c:pt idx="946">
                  <c:v>0.82039964882939076</c:v>
                </c:pt>
                <c:pt idx="947">
                  <c:v>0.82069725608326904</c:v>
                </c:pt>
                <c:pt idx="948">
                  <c:v>0.8208296678254684</c:v>
                </c:pt>
                <c:pt idx="949">
                  <c:v>0.82083800070319568</c:v>
                </c:pt>
                <c:pt idx="950">
                  <c:v>0.82106089839031549</c:v>
                </c:pt>
                <c:pt idx="951">
                  <c:v>0.82128852536570573</c:v>
                </c:pt>
                <c:pt idx="952">
                  <c:v>0.82137027182192601</c:v>
                </c:pt>
                <c:pt idx="953">
                  <c:v>0.82119504024926104</c:v>
                </c:pt>
                <c:pt idx="954">
                  <c:v>0.82097924353531282</c:v>
                </c:pt>
                <c:pt idx="955">
                  <c:v>0.82093402236164592</c:v>
                </c:pt>
                <c:pt idx="956">
                  <c:v>0.82108247545579938</c:v>
                </c:pt>
                <c:pt idx="957">
                  <c:v>0.82138796134835568</c:v>
                </c:pt>
                <c:pt idx="958">
                  <c:v>0.82182986398283697</c:v>
                </c:pt>
                <c:pt idx="959">
                  <c:v>0.82220982469934845</c:v>
                </c:pt>
                <c:pt idx="960">
                  <c:v>0.82251263319242873</c:v>
                </c:pt>
                <c:pt idx="961">
                  <c:v>0.82297139732730384</c:v>
                </c:pt>
                <c:pt idx="962">
                  <c:v>0.82332734727066381</c:v>
                </c:pt>
                <c:pt idx="963">
                  <c:v>0.82351614853534694</c:v>
                </c:pt>
                <c:pt idx="964">
                  <c:v>0.82346463949540183</c:v>
                </c:pt>
                <c:pt idx="965">
                  <c:v>0.82327207072520281</c:v>
                </c:pt>
                <c:pt idx="966">
                  <c:v>0.82311677531073169</c:v>
                </c:pt>
                <c:pt idx="967">
                  <c:v>0.82307835420435149</c:v>
                </c:pt>
                <c:pt idx="968">
                  <c:v>0.82314948191560577</c:v>
                </c:pt>
                <c:pt idx="969">
                  <c:v>0.82315576260693968</c:v>
                </c:pt>
                <c:pt idx="970">
                  <c:v>0.82311421248991468</c:v>
                </c:pt>
                <c:pt idx="971">
                  <c:v>0.82308369792408342</c:v>
                </c:pt>
                <c:pt idx="972">
                  <c:v>0.82318966706423102</c:v>
                </c:pt>
                <c:pt idx="973">
                  <c:v>0.82330103616436345</c:v>
                </c:pt>
                <c:pt idx="974">
                  <c:v>0.823395183685522</c:v>
                </c:pt>
                <c:pt idx="975">
                  <c:v>0.82345435544113688</c:v>
                </c:pt>
                <c:pt idx="976">
                  <c:v>0.82357246661455852</c:v>
                </c:pt>
                <c:pt idx="977">
                  <c:v>0.82368979315416824</c:v>
                </c:pt>
                <c:pt idx="978">
                  <c:v>0.82355341675575822</c:v>
                </c:pt>
                <c:pt idx="979">
                  <c:v>0.82297805972876659</c:v>
                </c:pt>
                <c:pt idx="980">
                  <c:v>0.82244147188915628</c:v>
                </c:pt>
                <c:pt idx="981">
                  <c:v>0.82228608921277746</c:v>
                </c:pt>
                <c:pt idx="982">
                  <c:v>0.82231205547284159</c:v>
                </c:pt>
                <c:pt idx="983">
                  <c:v>0.82174447279643459</c:v>
                </c:pt>
                <c:pt idx="984">
                  <c:v>0.82089543158261291</c:v>
                </c:pt>
                <c:pt idx="985">
                  <c:v>0.82018831050335539</c:v>
                </c:pt>
                <c:pt idx="986">
                  <c:v>0.81972668167715168</c:v>
                </c:pt>
                <c:pt idx="987">
                  <c:v>0.81926942113211521</c:v>
                </c:pt>
                <c:pt idx="988">
                  <c:v>0.81908608748114109</c:v>
                </c:pt>
                <c:pt idx="989">
                  <c:v>0.81882911483117071</c:v>
                </c:pt>
                <c:pt idx="990">
                  <c:v>0.81821199263074962</c:v>
                </c:pt>
                <c:pt idx="991">
                  <c:v>0.81714907198240949</c:v>
                </c:pt>
                <c:pt idx="992">
                  <c:v>0.81577243387516152</c:v>
                </c:pt>
                <c:pt idx="993">
                  <c:v>0.81428751242583131</c:v>
                </c:pt>
                <c:pt idx="994">
                  <c:v>0.81290969873291574</c:v>
                </c:pt>
                <c:pt idx="995">
                  <c:v>0.81175440598604831</c:v>
                </c:pt>
                <c:pt idx="996">
                  <c:v>0.81084258808858389</c:v>
                </c:pt>
                <c:pt idx="997">
                  <c:v>0.81018729798155997</c:v>
                </c:pt>
                <c:pt idx="998">
                  <c:v>0.80985390373097954</c:v>
                </c:pt>
                <c:pt idx="999">
                  <c:v>0.80962809582729833</c:v>
                </c:pt>
                <c:pt idx="1000">
                  <c:v>0.80929633631209241</c:v>
                </c:pt>
                <c:pt idx="1001">
                  <c:v>0.80867590286285063</c:v>
                </c:pt>
                <c:pt idx="1002">
                  <c:v>0.80751676168951858</c:v>
                </c:pt>
                <c:pt idx="1003">
                  <c:v>0.80621747650748199</c:v>
                </c:pt>
                <c:pt idx="1004">
                  <c:v>0.80503012424003051</c:v>
                </c:pt>
                <c:pt idx="1005">
                  <c:v>0.8041305330401074</c:v>
                </c:pt>
                <c:pt idx="1006">
                  <c:v>0.80359524764745505</c:v>
                </c:pt>
                <c:pt idx="1007">
                  <c:v>0.80319703521863961</c:v>
                </c:pt>
                <c:pt idx="1008">
                  <c:v>0.80269501806375965</c:v>
                </c:pt>
                <c:pt idx="1009">
                  <c:v>0.80192449512072761</c:v>
                </c:pt>
                <c:pt idx="1010">
                  <c:v>0.80083117565351447</c:v>
                </c:pt>
                <c:pt idx="1011">
                  <c:v>0.79951822909769676</c:v>
                </c:pt>
                <c:pt idx="1012">
                  <c:v>0.79801914307090938</c:v>
                </c:pt>
                <c:pt idx="1013">
                  <c:v>0.79640936214162872</c:v>
                </c:pt>
                <c:pt idx="1014">
                  <c:v>0.79533105558481143</c:v>
                </c:pt>
                <c:pt idx="1015">
                  <c:v>0.79454952613159679</c:v>
                </c:pt>
                <c:pt idx="1016">
                  <c:v>0.7943250995861566</c:v>
                </c:pt>
                <c:pt idx="1017">
                  <c:v>0.79499798281788137</c:v>
                </c:pt>
                <c:pt idx="1018">
                  <c:v>0.79700424947274529</c:v>
                </c:pt>
                <c:pt idx="1019">
                  <c:v>0.79938473111450403</c:v>
                </c:pt>
                <c:pt idx="1020">
                  <c:v>0.80160816091944675</c:v>
                </c:pt>
                <c:pt idx="1021">
                  <c:v>0.80329082663566354</c:v>
                </c:pt>
                <c:pt idx="1022">
                  <c:v>0.80423785908935508</c:v>
                </c:pt>
                <c:pt idx="1023">
                  <c:v>0.80500589780204368</c:v>
                </c:pt>
                <c:pt idx="1024">
                  <c:v>0.80571582798271724</c:v>
                </c:pt>
                <c:pt idx="1025">
                  <c:v>0.80624401814761071</c:v>
                </c:pt>
                <c:pt idx="1026">
                  <c:v>0.80623826176153324</c:v>
                </c:pt>
                <c:pt idx="1027">
                  <c:v>0.80618601838688275</c:v>
                </c:pt>
                <c:pt idx="1028">
                  <c:v>0.80636782068681612</c:v>
                </c:pt>
                <c:pt idx="1029">
                  <c:v>0.80686684842416434</c:v>
                </c:pt>
                <c:pt idx="1030">
                  <c:v>0.80730239657993241</c:v>
                </c:pt>
                <c:pt idx="1031">
                  <c:v>0.8078134478640745</c:v>
                </c:pt>
                <c:pt idx="1032">
                  <c:v>0.80837038426736463</c:v>
                </c:pt>
                <c:pt idx="1033">
                  <c:v>0.80852102166957673</c:v>
                </c:pt>
                <c:pt idx="1034">
                  <c:v>0.80829721316944103</c:v>
                </c:pt>
                <c:pt idx="1035">
                  <c:v>0.80805726834750125</c:v>
                </c:pt>
                <c:pt idx="1036">
                  <c:v>0.80803409128706005</c:v>
                </c:pt>
                <c:pt idx="1037">
                  <c:v>0.80831459548856266</c:v>
                </c:pt>
                <c:pt idx="1038">
                  <c:v>0.8086663752338491</c:v>
                </c:pt>
                <c:pt idx="1039">
                  <c:v>0.80904041235921198</c:v>
                </c:pt>
                <c:pt idx="1040">
                  <c:v>0.80943144703102365</c:v>
                </c:pt>
                <c:pt idx="1041">
                  <c:v>0.8099844166456287</c:v>
                </c:pt>
                <c:pt idx="1042">
                  <c:v>0.809995201015698</c:v>
                </c:pt>
                <c:pt idx="1043">
                  <c:v>0.80961120376346229</c:v>
                </c:pt>
                <c:pt idx="1044">
                  <c:v>0.80925566813552585</c:v>
                </c:pt>
                <c:pt idx="1045">
                  <c:v>0.80973823824709956</c:v>
                </c:pt>
                <c:pt idx="1046">
                  <c:v>0.81025997324834897</c:v>
                </c:pt>
                <c:pt idx="1047">
                  <c:v>0.81047966462217624</c:v>
                </c:pt>
                <c:pt idx="1048">
                  <c:v>0.81035532804506172</c:v>
                </c:pt>
                <c:pt idx="1049">
                  <c:v>0.81050430986368938</c:v>
                </c:pt>
                <c:pt idx="1050">
                  <c:v>0.81093018081454893</c:v>
                </c:pt>
                <c:pt idx="1051">
                  <c:v>0.81115657866137558</c:v>
                </c:pt>
                <c:pt idx="1052">
                  <c:v>0.81091284364915117</c:v>
                </c:pt>
                <c:pt idx="1053">
                  <c:v>0.81052068202956706</c:v>
                </c:pt>
                <c:pt idx="1054">
                  <c:v>0.81073503144053294</c:v>
                </c:pt>
                <c:pt idx="1055">
                  <c:v>0.81149371872724319</c:v>
                </c:pt>
                <c:pt idx="1056">
                  <c:v>0.81239400247993998</c:v>
                </c:pt>
                <c:pt idx="1057">
                  <c:v>0.81245706801260587</c:v>
                </c:pt>
                <c:pt idx="1058">
                  <c:v>0.81248165621532131</c:v>
                </c:pt>
                <c:pt idx="1059">
                  <c:v>0.81275476489280774</c:v>
                </c:pt>
                <c:pt idx="1060">
                  <c:v>0.81332598873363227</c:v>
                </c:pt>
                <c:pt idx="1061">
                  <c:v>0.81381999283569451</c:v>
                </c:pt>
                <c:pt idx="1062">
                  <c:v>0.81422982234739927</c:v>
                </c:pt>
                <c:pt idx="1063">
                  <c:v>0.81437399516795372</c:v>
                </c:pt>
                <c:pt idx="1064">
                  <c:v>0.81426389711699099</c:v>
                </c:pt>
                <c:pt idx="1065">
                  <c:v>0.8144541575687424</c:v>
                </c:pt>
                <c:pt idx="1066">
                  <c:v>0.81480474288775684</c:v>
                </c:pt>
                <c:pt idx="1067">
                  <c:v>0.81503252404175186</c:v>
                </c:pt>
                <c:pt idx="1068">
                  <c:v>0.81510646796190733</c:v>
                </c:pt>
                <c:pt idx="1069">
                  <c:v>0.81549874021057089</c:v>
                </c:pt>
                <c:pt idx="1070">
                  <c:v>0.81605412151780476</c:v>
                </c:pt>
                <c:pt idx="1071">
                  <c:v>0.81655474835413411</c:v>
                </c:pt>
                <c:pt idx="1072">
                  <c:v>0.81698540928963026</c:v>
                </c:pt>
                <c:pt idx="1073">
                  <c:v>0.81766011126908478</c:v>
                </c:pt>
                <c:pt idx="1074">
                  <c:v>0.81862993295186437</c:v>
                </c:pt>
                <c:pt idx="1075">
                  <c:v>0.81968846167685672</c:v>
                </c:pt>
                <c:pt idx="1076">
                  <c:v>0.82051727117325401</c:v>
                </c:pt>
                <c:pt idx="1077">
                  <c:v>0.82069493739475785</c:v>
                </c:pt>
                <c:pt idx="1078">
                  <c:v>0.82051305849053979</c:v>
                </c:pt>
                <c:pt idx="1079">
                  <c:v>0.8206774855621698</c:v>
                </c:pt>
                <c:pt idx="1080">
                  <c:v>0.82135923458185556</c:v>
                </c:pt>
                <c:pt idx="1081">
                  <c:v>0.82226093495184527</c:v>
                </c:pt>
                <c:pt idx="1082">
                  <c:v>0.82276638191178253</c:v>
                </c:pt>
                <c:pt idx="1083">
                  <c:v>0.82295323240760931</c:v>
                </c:pt>
                <c:pt idx="1084">
                  <c:v>0.82305618123381008</c:v>
                </c:pt>
                <c:pt idx="1085">
                  <c:v>0.82331251668639505</c:v>
                </c:pt>
                <c:pt idx="1086">
                  <c:v>0.82367986850323494</c:v>
                </c:pt>
                <c:pt idx="1087">
                  <c:v>0.82417053783717342</c:v>
                </c:pt>
                <c:pt idx="1088">
                  <c:v>0.82476772479866467</c:v>
                </c:pt>
                <c:pt idx="1089">
                  <c:v>0.82539270736621007</c:v>
                </c:pt>
                <c:pt idx="1090">
                  <c:v>0.82575696561346901</c:v>
                </c:pt>
                <c:pt idx="1091">
                  <c:v>0.82604910668960596</c:v>
                </c:pt>
                <c:pt idx="1092">
                  <c:v>0.82639324419570426</c:v>
                </c:pt>
                <c:pt idx="1093">
                  <c:v>0.826896606114502</c:v>
                </c:pt>
                <c:pt idx="1094">
                  <c:v>0.82762966964496876</c:v>
                </c:pt>
                <c:pt idx="1095">
                  <c:v>0.82816559153895408</c:v>
                </c:pt>
                <c:pt idx="1096">
                  <c:v>0.82835506714935458</c:v>
                </c:pt>
                <c:pt idx="1097">
                  <c:v>0.82828247967629387</c:v>
                </c:pt>
                <c:pt idx="1098">
                  <c:v>0.82825907960694567</c:v>
                </c:pt>
                <c:pt idx="1099">
                  <c:v>0.82830647701343518</c:v>
                </c:pt>
                <c:pt idx="1100">
                  <c:v>0.82841859787340666</c:v>
                </c:pt>
                <c:pt idx="1101">
                  <c:v>0.82859796523969731</c:v>
                </c:pt>
                <c:pt idx="1102">
                  <c:v>0.82887594907901663</c:v>
                </c:pt>
                <c:pt idx="1103">
                  <c:v>0.82926504558036462</c:v>
                </c:pt>
                <c:pt idx="1104">
                  <c:v>0.82981238290837511</c:v>
                </c:pt>
                <c:pt idx="1105">
                  <c:v>0.83053524125814682</c:v>
                </c:pt>
                <c:pt idx="1106">
                  <c:v>0.83137638037640305</c:v>
                </c:pt>
                <c:pt idx="1107">
                  <c:v>0.83170794737110132</c:v>
                </c:pt>
                <c:pt idx="1108">
                  <c:v>0.83189676792538336</c:v>
                </c:pt>
                <c:pt idx="1109">
                  <c:v>0.83225179180883413</c:v>
                </c:pt>
                <c:pt idx="1110">
                  <c:v>0.83283508501906245</c:v>
                </c:pt>
                <c:pt idx="1111">
                  <c:v>0.83322341710374581</c:v>
                </c:pt>
                <c:pt idx="1112">
                  <c:v>0.83356551656807809</c:v>
                </c:pt>
                <c:pt idx="1113">
                  <c:v>0.83406943982177384</c:v>
                </c:pt>
                <c:pt idx="1114">
                  <c:v>0.83473066752868663</c:v>
                </c:pt>
                <c:pt idx="1115">
                  <c:v>0.83530243456364361</c:v>
                </c:pt>
                <c:pt idx="1116">
                  <c:v>0.83549180364264031</c:v>
                </c:pt>
                <c:pt idx="1117">
                  <c:v>0.83570148642994191</c:v>
                </c:pt>
                <c:pt idx="1118">
                  <c:v>0.83590288009258906</c:v>
                </c:pt>
                <c:pt idx="1119">
                  <c:v>0.83587144016442905</c:v>
                </c:pt>
                <c:pt idx="1120">
                  <c:v>0.83560357998146195</c:v>
                </c:pt>
                <c:pt idx="1121">
                  <c:v>0.83591854513183539</c:v>
                </c:pt>
                <c:pt idx="1122">
                  <c:v>0.8367215932530041</c:v>
                </c:pt>
                <c:pt idx="1123">
                  <c:v>0.83762900429874343</c:v>
                </c:pt>
                <c:pt idx="1124">
                  <c:v>0.8379239671704044</c:v>
                </c:pt>
                <c:pt idx="1125">
                  <c:v>0.83819223828242351</c:v>
                </c:pt>
                <c:pt idx="1126">
                  <c:v>0.83823403876912961</c:v>
                </c:pt>
                <c:pt idx="1127">
                  <c:v>0.83804114851174127</c:v>
                </c:pt>
                <c:pt idx="1128">
                  <c:v>0.83779582845255407</c:v>
                </c:pt>
                <c:pt idx="1129">
                  <c:v>0.83822260909004365</c:v>
                </c:pt>
                <c:pt idx="1130">
                  <c:v>0.83921656934559341</c:v>
                </c:pt>
                <c:pt idx="1131">
                  <c:v>0.84036265178317782</c:v>
                </c:pt>
                <c:pt idx="1132">
                  <c:v>0.84104235314066578</c:v>
                </c:pt>
                <c:pt idx="1133">
                  <c:v>0.84069781740361837</c:v>
                </c:pt>
                <c:pt idx="1134">
                  <c:v>0.84024665229174278</c:v>
                </c:pt>
                <c:pt idx="1135">
                  <c:v>0.84024453748457695</c:v>
                </c:pt>
                <c:pt idx="1136">
                  <c:v>0.84078153857809457</c:v>
                </c:pt>
                <c:pt idx="1137">
                  <c:v>0.84099851799780667</c:v>
                </c:pt>
                <c:pt idx="1138">
                  <c:v>0.84087995771570268</c:v>
                </c:pt>
                <c:pt idx="1139">
                  <c:v>0.84117988364869389</c:v>
                </c:pt>
                <c:pt idx="1140">
                  <c:v>0.84186027272507225</c:v>
                </c:pt>
                <c:pt idx="1141">
                  <c:v>0.84256457397302831</c:v>
                </c:pt>
                <c:pt idx="1142">
                  <c:v>0.842764647157907</c:v>
                </c:pt>
                <c:pt idx="1143">
                  <c:v>0.84282419062727054</c:v>
                </c:pt>
                <c:pt idx="1144">
                  <c:v>0.84292459697372879</c:v>
                </c:pt>
                <c:pt idx="1145">
                  <c:v>0.84315285835378495</c:v>
                </c:pt>
                <c:pt idx="1146">
                  <c:v>0.84347193850511937</c:v>
                </c:pt>
                <c:pt idx="1147">
                  <c:v>0.84388056219105501</c:v>
                </c:pt>
                <c:pt idx="1148">
                  <c:v>0.84432332814985578</c:v>
                </c:pt>
                <c:pt idx="1149">
                  <c:v>0.84475663251745092</c:v>
                </c:pt>
                <c:pt idx="1150">
                  <c:v>0.8451075832512851</c:v>
                </c:pt>
                <c:pt idx="1151">
                  <c:v>0.8455126092023062</c:v>
                </c:pt>
                <c:pt idx="1152">
                  <c:v>0.84584531857814071</c:v>
                </c:pt>
                <c:pt idx="1153">
                  <c:v>0.84593796811695865</c:v>
                </c:pt>
                <c:pt idx="1154">
                  <c:v>0.84592598643012573</c:v>
                </c:pt>
                <c:pt idx="1155">
                  <c:v>0.84622404320745181</c:v>
                </c:pt>
                <c:pt idx="1156">
                  <c:v>0.84699671189540415</c:v>
                </c:pt>
                <c:pt idx="1157">
                  <c:v>0.84733629261372323</c:v>
                </c:pt>
                <c:pt idx="1158">
                  <c:v>0.84702808288555653</c:v>
                </c:pt>
                <c:pt idx="1159">
                  <c:v>0.84634274832640011</c:v>
                </c:pt>
                <c:pt idx="1160">
                  <c:v>0.84632653579552497</c:v>
                </c:pt>
                <c:pt idx="1161">
                  <c:v>0.84644747777083029</c:v>
                </c:pt>
                <c:pt idx="1162">
                  <c:v>0.84673288619086873</c:v>
                </c:pt>
                <c:pt idx="1163">
                  <c:v>0.84706705409776328</c:v>
                </c:pt>
                <c:pt idx="1164">
                  <c:v>0.84722979769617068</c:v>
                </c:pt>
                <c:pt idx="1165">
                  <c:v>0.84735083243479137</c:v>
                </c:pt>
                <c:pt idx="1166">
                  <c:v>0.84780143167641253</c:v>
                </c:pt>
                <c:pt idx="1167">
                  <c:v>0.84842836788046083</c:v>
                </c:pt>
                <c:pt idx="1168">
                  <c:v>0.84904002792479738</c:v>
                </c:pt>
                <c:pt idx="1169">
                  <c:v>0.84936572645423969</c:v>
                </c:pt>
                <c:pt idx="1170">
                  <c:v>0.84982889502575243</c:v>
                </c:pt>
                <c:pt idx="1171">
                  <c:v>0.85042960435539894</c:v>
                </c:pt>
                <c:pt idx="1172">
                  <c:v>0.85097090033779699</c:v>
                </c:pt>
                <c:pt idx="1173">
                  <c:v>0.85120877243592152</c:v>
                </c:pt>
                <c:pt idx="1174">
                  <c:v>0.85110275718397921</c:v>
                </c:pt>
                <c:pt idx="1175">
                  <c:v>0.85068989211427304</c:v>
                </c:pt>
                <c:pt idx="1176">
                  <c:v>0.85055653855950497</c:v>
                </c:pt>
                <c:pt idx="1177">
                  <c:v>0.85079466601915932</c:v>
                </c:pt>
                <c:pt idx="1178">
                  <c:v>0.85100807654486388</c:v>
                </c:pt>
                <c:pt idx="1179">
                  <c:v>0.85122742063821832</c:v>
                </c:pt>
                <c:pt idx="1180">
                  <c:v>0.85166273947238014</c:v>
                </c:pt>
                <c:pt idx="1181">
                  <c:v>0.85203781856630678</c:v>
                </c:pt>
                <c:pt idx="1182">
                  <c:v>0.85215651965878081</c:v>
                </c:pt>
                <c:pt idx="1183">
                  <c:v>0.85200201694604139</c:v>
                </c:pt>
                <c:pt idx="1184">
                  <c:v>0.85199025444303811</c:v>
                </c:pt>
                <c:pt idx="1185">
                  <c:v>0.85230682515587919</c:v>
                </c:pt>
                <c:pt idx="1186">
                  <c:v>0.85272921571815086</c:v>
                </c:pt>
                <c:pt idx="1187">
                  <c:v>0.85301961865977194</c:v>
                </c:pt>
                <c:pt idx="1188">
                  <c:v>0.85304267997671501</c:v>
                </c:pt>
                <c:pt idx="1189">
                  <c:v>0.85308878134671973</c:v>
                </c:pt>
                <c:pt idx="1190">
                  <c:v>0.8530190670655925</c:v>
                </c:pt>
                <c:pt idx="1191">
                  <c:v>0.85294976072156858</c:v>
                </c:pt>
                <c:pt idx="1192">
                  <c:v>0.8530223846861793</c:v>
                </c:pt>
                <c:pt idx="1193">
                  <c:v>0.85307275427685403</c:v>
                </c:pt>
                <c:pt idx="1194">
                  <c:v>0.85292727841136118</c:v>
                </c:pt>
                <c:pt idx="1195">
                  <c:v>0.85257685982345977</c:v>
                </c:pt>
                <c:pt idx="1196">
                  <c:v>0.85248038952014837</c:v>
                </c:pt>
                <c:pt idx="1197">
                  <c:v>0.85318879810699266</c:v>
                </c:pt>
                <c:pt idx="1198">
                  <c:v>0.85451915183372484</c:v>
                </c:pt>
                <c:pt idx="1199">
                  <c:v>0.85512596002320784</c:v>
                </c:pt>
                <c:pt idx="1200">
                  <c:v>0.85528291524877931</c:v>
                </c:pt>
                <c:pt idx="1201">
                  <c:v>0.85539698937299524</c:v>
                </c:pt>
                <c:pt idx="1202">
                  <c:v>0.85566247765865144</c:v>
                </c:pt>
                <c:pt idx="1203">
                  <c:v>0.8553706169279004</c:v>
                </c:pt>
                <c:pt idx="1204">
                  <c:v>0.85445575208678648</c:v>
                </c:pt>
                <c:pt idx="1205">
                  <c:v>0.85388009720238656</c:v>
                </c:pt>
                <c:pt idx="1206">
                  <c:v>0.85389593015189247</c:v>
                </c:pt>
                <c:pt idx="1207">
                  <c:v>0.85426805699501207</c:v>
                </c:pt>
                <c:pt idx="1208">
                  <c:v>0.85456311942516516</c:v>
                </c:pt>
                <c:pt idx="1209">
                  <c:v>0.85435055369288948</c:v>
                </c:pt>
                <c:pt idx="1210">
                  <c:v>0.85428584198361368</c:v>
                </c:pt>
                <c:pt idx="1211">
                  <c:v>0.85383221313389468</c:v>
                </c:pt>
                <c:pt idx="1212">
                  <c:v>0.85346114474608048</c:v>
                </c:pt>
                <c:pt idx="1213">
                  <c:v>0.85337762884378476</c:v>
                </c:pt>
                <c:pt idx="1214">
                  <c:v>0.85386044502038783</c:v>
                </c:pt>
                <c:pt idx="1215">
                  <c:v>0.85519107981327414</c:v>
                </c:pt>
                <c:pt idx="1216">
                  <c:v>0.85593567000118898</c:v>
                </c:pt>
                <c:pt idx="1217">
                  <c:v>0.85608715253744616</c:v>
                </c:pt>
                <c:pt idx="1218">
                  <c:v>0.85578195381762445</c:v>
                </c:pt>
                <c:pt idx="1219">
                  <c:v>0.85576749843517796</c:v>
                </c:pt>
                <c:pt idx="1220">
                  <c:v>0.85582824031601035</c:v>
                </c:pt>
                <c:pt idx="1221">
                  <c:v>0.85618816376407414</c:v>
                </c:pt>
                <c:pt idx="1222">
                  <c:v>0.85679496877757355</c:v>
                </c:pt>
                <c:pt idx="1223">
                  <c:v>0.85678986138991287</c:v>
                </c:pt>
                <c:pt idx="1224">
                  <c:v>0.85643335003147403</c:v>
                </c:pt>
                <c:pt idx="1225">
                  <c:v>0.85639066872873604</c:v>
                </c:pt>
                <c:pt idx="1226">
                  <c:v>0.85642986571821322</c:v>
                </c:pt>
                <c:pt idx="1227">
                  <c:v>0.8564029733049654</c:v>
                </c:pt>
                <c:pt idx="1228">
                  <c:v>0.85669652437422183</c:v>
                </c:pt>
                <c:pt idx="1229">
                  <c:v>0.85661889361306687</c:v>
                </c:pt>
                <c:pt idx="1230">
                  <c:v>0.85640186678051589</c:v>
                </c:pt>
                <c:pt idx="1231">
                  <c:v>0.85652917637710124</c:v>
                </c:pt>
                <c:pt idx="1232">
                  <c:v>0.85697916221553039</c:v>
                </c:pt>
                <c:pt idx="1233">
                  <c:v>0.85709673164092193</c:v>
                </c:pt>
                <c:pt idx="1234">
                  <c:v>0.85749288694902281</c:v>
                </c:pt>
                <c:pt idx="1235">
                  <c:v>0.85790863702920594</c:v>
                </c:pt>
                <c:pt idx="1236">
                  <c:v>0.85815669507484005</c:v>
                </c:pt>
                <c:pt idx="1237">
                  <c:v>0.85800143346069047</c:v>
                </c:pt>
                <c:pt idx="1238">
                  <c:v>0.85753645573664528</c:v>
                </c:pt>
                <c:pt idx="1239">
                  <c:v>0.85773594381249296</c:v>
                </c:pt>
                <c:pt idx="1240">
                  <c:v>0.85811262313557279</c:v>
                </c:pt>
                <c:pt idx="1241">
                  <c:v>0.8583679179489061</c:v>
                </c:pt>
                <c:pt idx="1242">
                  <c:v>0.85838142920970095</c:v>
                </c:pt>
                <c:pt idx="1243">
                  <c:v>0.85814808150787159</c:v>
                </c:pt>
                <c:pt idx="1244">
                  <c:v>0.85795756336915985</c:v>
                </c:pt>
                <c:pt idx="1245">
                  <c:v>0.85794003400242369</c:v>
                </c:pt>
                <c:pt idx="1246">
                  <c:v>0.8581371117081672</c:v>
                </c:pt>
                <c:pt idx="1247">
                  <c:v>0.85848352557437646</c:v>
                </c:pt>
                <c:pt idx="1248">
                  <c:v>0.85861831238368724</c:v>
                </c:pt>
                <c:pt idx="1249">
                  <c:v>0.85829242432308706</c:v>
                </c:pt>
                <c:pt idx="1250">
                  <c:v>0.85802718222404539</c:v>
                </c:pt>
                <c:pt idx="1251">
                  <c:v>0.85792678001711564</c:v>
                </c:pt>
                <c:pt idx="1252">
                  <c:v>0.85791810853528427</c:v>
                </c:pt>
                <c:pt idx="1253">
                  <c:v>0.85789549661014231</c:v>
                </c:pt>
                <c:pt idx="1254">
                  <c:v>0.85802926091523946</c:v>
                </c:pt>
                <c:pt idx="1255">
                  <c:v>0.85828288910221251</c:v>
                </c:pt>
                <c:pt idx="1256">
                  <c:v>0.8601515966400517</c:v>
                </c:pt>
                <c:pt idx="1257">
                  <c:v>0.86130707959890807</c:v>
                </c:pt>
                <c:pt idx="1258">
                  <c:v>0.86189849959620046</c:v>
                </c:pt>
                <c:pt idx="1259">
                  <c:v>0.86195831943367929</c:v>
                </c:pt>
                <c:pt idx="1260">
                  <c:v>0.86145960912956254</c:v>
                </c:pt>
                <c:pt idx="1261">
                  <c:v>0.86026219229317047</c:v>
                </c:pt>
                <c:pt idx="1262">
                  <c:v>0.85929148954189605</c:v>
                </c:pt>
                <c:pt idx="1263">
                  <c:v>0.85854407195630056</c:v>
                </c:pt>
                <c:pt idx="1264">
                  <c:v>0.85823591786790365</c:v>
                </c:pt>
                <c:pt idx="1265">
                  <c:v>0.85818462469513279</c:v>
                </c:pt>
                <c:pt idx="1266">
                  <c:v>0.85804734929290638</c:v>
                </c:pt>
                <c:pt idx="1267">
                  <c:v>0.85791052130251766</c:v>
                </c:pt>
                <c:pt idx="1268">
                  <c:v>0.85783539190181657</c:v>
                </c:pt>
                <c:pt idx="1269">
                  <c:v>0.85785162935539694</c:v>
                </c:pt>
                <c:pt idx="1270">
                  <c:v>0.85812395509589101</c:v>
                </c:pt>
                <c:pt idx="1271">
                  <c:v>0.85844798096156139</c:v>
                </c:pt>
                <c:pt idx="1272">
                  <c:v>0.85857724185019191</c:v>
                </c:pt>
                <c:pt idx="1273">
                  <c:v>0.8586515868573944</c:v>
                </c:pt>
                <c:pt idx="1274">
                  <c:v>0.85861155456497751</c:v>
                </c:pt>
                <c:pt idx="1275">
                  <c:v>0.8587192153201525</c:v>
                </c:pt>
                <c:pt idx="1276">
                  <c:v>0.8591882199090759</c:v>
                </c:pt>
                <c:pt idx="1277">
                  <c:v>0.85970937550433613</c:v>
                </c:pt>
                <c:pt idx="1278">
                  <c:v>0.86031183171906034</c:v>
                </c:pt>
                <c:pt idx="1279">
                  <c:v>0.86066831945322952</c:v>
                </c:pt>
                <c:pt idx="1280">
                  <c:v>0.86056598461697797</c:v>
                </c:pt>
                <c:pt idx="1281">
                  <c:v>0.86041524958977667</c:v>
                </c:pt>
                <c:pt idx="1282">
                  <c:v>0.86025715419411597</c:v>
                </c:pt>
                <c:pt idx="1283">
                  <c:v>0.86024600022200604</c:v>
                </c:pt>
                <c:pt idx="1284">
                  <c:v>0.86039460059805051</c:v>
                </c:pt>
                <c:pt idx="1285">
                  <c:v>0.8606957537027714</c:v>
                </c:pt>
                <c:pt idx="1286">
                  <c:v>0.8611478074146609</c:v>
                </c:pt>
                <c:pt idx="1287">
                  <c:v>0.86160164951061546</c:v>
                </c:pt>
                <c:pt idx="1288">
                  <c:v>0.86205253773734281</c:v>
                </c:pt>
                <c:pt idx="1289">
                  <c:v>0.86217605571469069</c:v>
                </c:pt>
                <c:pt idx="1290">
                  <c:v>0.862014403764367</c:v>
                </c:pt>
                <c:pt idx="1291">
                  <c:v>0.86170806836337299</c:v>
                </c:pt>
                <c:pt idx="1292">
                  <c:v>0.86131121235018382</c:v>
                </c:pt>
                <c:pt idx="1293">
                  <c:v>0.86126430879333671</c:v>
                </c:pt>
                <c:pt idx="1294">
                  <c:v>0.86150729084986555</c:v>
                </c:pt>
                <c:pt idx="1295">
                  <c:v>0.86194154425524228</c:v>
                </c:pt>
                <c:pt idx="1296">
                  <c:v>0.86246660274624087</c:v>
                </c:pt>
                <c:pt idx="1297">
                  <c:v>0.86295407152097825</c:v>
                </c:pt>
                <c:pt idx="1298">
                  <c:v>0.86334241908795306</c:v>
                </c:pt>
                <c:pt idx="1299">
                  <c:v>0.86343181149955373</c:v>
                </c:pt>
                <c:pt idx="1300">
                  <c:v>0.86334280073335934</c:v>
                </c:pt>
                <c:pt idx="1301">
                  <c:v>0.86303934290600293</c:v>
                </c:pt>
                <c:pt idx="1302">
                  <c:v>0.86267912799720325</c:v>
                </c:pt>
                <c:pt idx="1303">
                  <c:v>0.86244260775953152</c:v>
                </c:pt>
                <c:pt idx="1304">
                  <c:v>0.86239300455561885</c:v>
                </c:pt>
                <c:pt idx="1305">
                  <c:v>0.86262708181816106</c:v>
                </c:pt>
                <c:pt idx="1306">
                  <c:v>0.86304385642133585</c:v>
                </c:pt>
                <c:pt idx="1307">
                  <c:v>0.86364392585343341</c:v>
                </c:pt>
                <c:pt idx="1308">
                  <c:v>0.8639792764051154</c:v>
                </c:pt>
                <c:pt idx="1309">
                  <c:v>0.86393195345045315</c:v>
                </c:pt>
                <c:pt idx="1310">
                  <c:v>0.86374401125190592</c:v>
                </c:pt>
                <c:pt idx="1311">
                  <c:v>0.86342700572838604</c:v>
                </c:pt>
                <c:pt idx="1312">
                  <c:v>0.86325069163737622</c:v>
                </c:pt>
                <c:pt idx="1313">
                  <c:v>0.86326554008066125</c:v>
                </c:pt>
                <c:pt idx="1314">
                  <c:v>0.86327132976556942</c:v>
                </c:pt>
                <c:pt idx="1315">
                  <c:v>0.863250974313856</c:v>
                </c:pt>
                <c:pt idx="1316">
                  <c:v>0.86319054159937048</c:v>
                </c:pt>
                <c:pt idx="1317">
                  <c:v>0.86306694564054831</c:v>
                </c:pt>
                <c:pt idx="1318">
                  <c:v>0.86296274932366723</c:v>
                </c:pt>
                <c:pt idx="1319">
                  <c:v>0.86287306929354712</c:v>
                </c:pt>
                <c:pt idx="1320">
                  <c:v>0.86274410388946798</c:v>
                </c:pt>
                <c:pt idx="1321">
                  <c:v>0.86262320191467223</c:v>
                </c:pt>
                <c:pt idx="1322">
                  <c:v>0.86266012650504864</c:v>
                </c:pt>
                <c:pt idx="1323">
                  <c:v>0.86279336164951359</c:v>
                </c:pt>
                <c:pt idx="1324">
                  <c:v>0.86290232360860131</c:v>
                </c:pt>
                <c:pt idx="1325">
                  <c:v>0.86294140239295369</c:v>
                </c:pt>
                <c:pt idx="1326">
                  <c:v>0.86278221623871443</c:v>
                </c:pt>
                <c:pt idx="1327">
                  <c:v>0.86244901649909145</c:v>
                </c:pt>
                <c:pt idx="1328">
                  <c:v>0.86181826842121478</c:v>
                </c:pt>
                <c:pt idx="1329">
                  <c:v>0.86124482009680103</c:v>
                </c:pt>
                <c:pt idx="1330">
                  <c:v>0.86106056456932389</c:v>
                </c:pt>
                <c:pt idx="1331">
                  <c:v>0.8610502479202089</c:v>
                </c:pt>
                <c:pt idx="1332">
                  <c:v>0.86120804682666696</c:v>
                </c:pt>
                <c:pt idx="1333">
                  <c:v>0.86127659881295004</c:v>
                </c:pt>
                <c:pt idx="1334">
                  <c:v>0.86109528621077591</c:v>
                </c:pt>
                <c:pt idx="1335">
                  <c:v>0.86084936941195267</c:v>
                </c:pt>
                <c:pt idx="1336">
                  <c:v>0.86056186055685024</c:v>
                </c:pt>
                <c:pt idx="1337">
                  <c:v>0.86034711654884344</c:v>
                </c:pt>
                <c:pt idx="1338">
                  <c:v>0.86021125849795332</c:v>
                </c:pt>
                <c:pt idx="1339">
                  <c:v>0.86022793566679179</c:v>
                </c:pt>
                <c:pt idx="1340">
                  <c:v>0.86043589644273155</c:v>
                </c:pt>
                <c:pt idx="1341">
                  <c:v>0.86068058476943043</c:v>
                </c:pt>
                <c:pt idx="1342">
                  <c:v>0.86097769274027969</c:v>
                </c:pt>
                <c:pt idx="1343">
                  <c:v>0.86130494189008577</c:v>
                </c:pt>
                <c:pt idx="1344">
                  <c:v>0.86163482997772556</c:v>
                </c:pt>
                <c:pt idx="1345">
                  <c:v>0.86176149586325157</c:v>
                </c:pt>
                <c:pt idx="1346">
                  <c:v>0.86173368604666445</c:v>
                </c:pt>
                <c:pt idx="1347">
                  <c:v>0.86163392176473685</c:v>
                </c:pt>
                <c:pt idx="1348">
                  <c:v>0.86154154104179848</c:v>
                </c:pt>
                <c:pt idx="1349">
                  <c:v>0.86168346411545582</c:v>
                </c:pt>
                <c:pt idx="1350">
                  <c:v>0.86194262538044952</c:v>
                </c:pt>
                <c:pt idx="1351">
                  <c:v>0.86224242596810152</c:v>
                </c:pt>
                <c:pt idx="1352">
                  <c:v>0.86259774290328761</c:v>
                </c:pt>
                <c:pt idx="1353">
                  <c:v>0.86297125808483954</c:v>
                </c:pt>
                <c:pt idx="1354">
                  <c:v>0.86337935057050064</c:v>
                </c:pt>
                <c:pt idx="1355">
                  <c:v>0.86391342101143898</c:v>
                </c:pt>
                <c:pt idx="1356">
                  <c:v>0.86427747012005474</c:v>
                </c:pt>
                <c:pt idx="1357">
                  <c:v>0.86425713412957506</c:v>
                </c:pt>
                <c:pt idx="1358">
                  <c:v>0.86414610096794753</c:v>
                </c:pt>
                <c:pt idx="1359">
                  <c:v>0.8639912087080468</c:v>
                </c:pt>
                <c:pt idx="1360">
                  <c:v>0.86391777318783569</c:v>
                </c:pt>
                <c:pt idx="1361">
                  <c:v>0.86396891391930397</c:v>
                </c:pt>
                <c:pt idx="1362">
                  <c:v>0.86413875540170171</c:v>
                </c:pt>
                <c:pt idx="1363">
                  <c:v>0.8644032858782339</c:v>
                </c:pt>
                <c:pt idx="1364">
                  <c:v>0.86467132545253678</c:v>
                </c:pt>
                <c:pt idx="1365">
                  <c:v>0.86494741953744969</c:v>
                </c:pt>
                <c:pt idx="1366">
                  <c:v>0.86516448677134927</c:v>
                </c:pt>
                <c:pt idx="1367">
                  <c:v>0.86531814901829807</c:v>
                </c:pt>
                <c:pt idx="1368">
                  <c:v>0.86546219837483163</c:v>
                </c:pt>
                <c:pt idx="1369">
                  <c:v>0.86550309202874998</c:v>
                </c:pt>
                <c:pt idx="1370">
                  <c:v>0.86519486613487906</c:v>
                </c:pt>
                <c:pt idx="1371">
                  <c:v>0.86477103557877255</c:v>
                </c:pt>
                <c:pt idx="1372">
                  <c:v>0.86440367459568856</c:v>
                </c:pt>
                <c:pt idx="1373">
                  <c:v>0.86423344455888207</c:v>
                </c:pt>
                <c:pt idx="1374">
                  <c:v>0.86451132539105113</c:v>
                </c:pt>
                <c:pt idx="1375">
                  <c:v>0.86489916606344075</c:v>
                </c:pt>
                <c:pt idx="1376">
                  <c:v>0.86518025544275179</c:v>
                </c:pt>
                <c:pt idx="1377">
                  <c:v>0.86534642333134681</c:v>
                </c:pt>
                <c:pt idx="1378">
                  <c:v>0.86545378412261276</c:v>
                </c:pt>
                <c:pt idx="1379">
                  <c:v>0.86549182268047609</c:v>
                </c:pt>
                <c:pt idx="1380">
                  <c:v>0.86541973992331567</c:v>
                </c:pt>
                <c:pt idx="1381">
                  <c:v>0.86533326479018757</c:v>
                </c:pt>
                <c:pt idx="1382">
                  <c:v>0.86524538327868605</c:v>
                </c:pt>
                <c:pt idx="1383">
                  <c:v>0.86534966834884075</c:v>
                </c:pt>
                <c:pt idx="1384">
                  <c:v>0.86568409496412246</c:v>
                </c:pt>
                <c:pt idx="1385">
                  <c:v>0.86611350110296581</c:v>
                </c:pt>
                <c:pt idx="1386">
                  <c:v>0.86654053993412139</c:v>
                </c:pt>
                <c:pt idx="1387">
                  <c:v>0.86678880244104517</c:v>
                </c:pt>
                <c:pt idx="1388">
                  <c:v>0.86692701036789654</c:v>
                </c:pt>
                <c:pt idx="1389">
                  <c:v>0.86703931876723039</c:v>
                </c:pt>
                <c:pt idx="1390">
                  <c:v>0.86710186400914424</c:v>
                </c:pt>
                <c:pt idx="1391">
                  <c:v>0.85772290903479664</c:v>
                </c:pt>
                <c:pt idx="1392">
                  <c:v>0.85763606055684272</c:v>
                </c:pt>
                <c:pt idx="1393">
                  <c:v>0.85751093572431858</c:v>
                </c:pt>
                <c:pt idx="1394">
                  <c:v>0.85740114355043484</c:v>
                </c:pt>
                <c:pt idx="1395">
                  <c:v>0.85734885060012078</c:v>
                </c:pt>
                <c:pt idx="1396">
                  <c:v>0.85745950914212965</c:v>
                </c:pt>
                <c:pt idx="1397">
                  <c:v>0.85789176350283269</c:v>
                </c:pt>
                <c:pt idx="1398">
                  <c:v>0.85841298644438546</c:v>
                </c:pt>
                <c:pt idx="1399">
                  <c:v>0.85889454844588997</c:v>
                </c:pt>
                <c:pt idx="1400">
                  <c:v>0.85918122821303733</c:v>
                </c:pt>
                <c:pt idx="1401">
                  <c:v>0.85925912425023465</c:v>
                </c:pt>
                <c:pt idx="1402">
                  <c:v>0.85923279535090169</c:v>
                </c:pt>
                <c:pt idx="1403">
                  <c:v>0.85916573679379205</c:v>
                </c:pt>
                <c:pt idx="1404">
                  <c:v>0.85940433623509582</c:v>
                </c:pt>
                <c:pt idx="1405">
                  <c:v>0.8598387633555612</c:v>
                </c:pt>
                <c:pt idx="1406">
                  <c:v>0.86029597435332239</c:v>
                </c:pt>
                <c:pt idx="1407">
                  <c:v>0.86076749022082033</c:v>
                </c:pt>
                <c:pt idx="1408">
                  <c:v>0.86104763675435203</c:v>
                </c:pt>
                <c:pt idx="1409">
                  <c:v>0.86117354625124387</c:v>
                </c:pt>
                <c:pt idx="1410">
                  <c:v>0.8611901109187976</c:v>
                </c:pt>
                <c:pt idx="1411">
                  <c:v>0.86116240350492668</c:v>
                </c:pt>
                <c:pt idx="1412">
                  <c:v>0.86110761688057103</c:v>
                </c:pt>
                <c:pt idx="1413">
                  <c:v>0.86108327703782139</c:v>
                </c:pt>
                <c:pt idx="1414">
                  <c:v>0.8611537713703552</c:v>
                </c:pt>
                <c:pt idx="1415">
                  <c:v>0.86119954011524724</c:v>
                </c:pt>
                <c:pt idx="1416">
                  <c:v>0.86116188883294509</c:v>
                </c:pt>
                <c:pt idx="1417">
                  <c:v>0.86119607776300511</c:v>
                </c:pt>
                <c:pt idx="1418">
                  <c:v>0.86128266448373902</c:v>
                </c:pt>
                <c:pt idx="1419">
                  <c:v>0.86137391329653723</c:v>
                </c:pt>
                <c:pt idx="1420">
                  <c:v>0.86147641981617518</c:v>
                </c:pt>
                <c:pt idx="1421">
                  <c:v>0.8616550786345929</c:v>
                </c:pt>
                <c:pt idx="1422">
                  <c:v>0.86193263493396444</c:v>
                </c:pt>
                <c:pt idx="1423">
                  <c:v>0.86222373858473889</c:v>
                </c:pt>
                <c:pt idx="1424">
                  <c:v>0.86252422467708056</c:v>
                </c:pt>
                <c:pt idx="1425">
                  <c:v>0.86271618367987568</c:v>
                </c:pt>
                <c:pt idx="1426">
                  <c:v>0.86280783268245775</c:v>
                </c:pt>
                <c:pt idx="1427">
                  <c:v>0.86297206905937796</c:v>
                </c:pt>
                <c:pt idx="1428">
                  <c:v>0.86310473738573823</c:v>
                </c:pt>
                <c:pt idx="1429">
                  <c:v>0.86300871790329969</c:v>
                </c:pt>
                <c:pt idx="1430">
                  <c:v>0.86289269052346895</c:v>
                </c:pt>
                <c:pt idx="1431">
                  <c:v>0.86290455792253329</c:v>
                </c:pt>
                <c:pt idx="1432">
                  <c:v>0.86291500752175809</c:v>
                </c:pt>
                <c:pt idx="1433">
                  <c:v>0.86288765802654122</c:v>
                </c:pt>
                <c:pt idx="1434">
                  <c:v>0.86293161264548157</c:v>
                </c:pt>
                <c:pt idx="1435">
                  <c:v>0.86302175867047659</c:v>
                </c:pt>
                <c:pt idx="1436">
                  <c:v>0.86328168905745151</c:v>
                </c:pt>
                <c:pt idx="1437">
                  <c:v>0.86377205890963893</c:v>
                </c:pt>
                <c:pt idx="1438">
                  <c:v>0.86417957713559779</c:v>
                </c:pt>
                <c:pt idx="1439">
                  <c:v>0.86448439051147452</c:v>
                </c:pt>
                <c:pt idx="1440">
                  <c:v>0.86463125418922859</c:v>
                </c:pt>
                <c:pt idx="1441">
                  <c:v>0.86457055489928158</c:v>
                </c:pt>
                <c:pt idx="1442">
                  <c:v>0.86428509127653996</c:v>
                </c:pt>
                <c:pt idx="1443">
                  <c:v>0.86388570967795153</c:v>
                </c:pt>
                <c:pt idx="1444">
                  <c:v>0.86349262020605899</c:v>
                </c:pt>
                <c:pt idx="1445">
                  <c:v>0.86313476082795271</c:v>
                </c:pt>
                <c:pt idx="1446">
                  <c:v>0.8631187406897759</c:v>
                </c:pt>
                <c:pt idx="1447">
                  <c:v>0.86319605607973959</c:v>
                </c:pt>
                <c:pt idx="1448">
                  <c:v>0.86324139301423986</c:v>
                </c:pt>
                <c:pt idx="1449">
                  <c:v>0.86338736734573263</c:v>
                </c:pt>
                <c:pt idx="1450">
                  <c:v>0.86365962818847308</c:v>
                </c:pt>
                <c:pt idx="1451">
                  <c:v>0.86380144100318534</c:v>
                </c:pt>
                <c:pt idx="1452">
                  <c:v>0.86379513010398079</c:v>
                </c:pt>
                <c:pt idx="1453">
                  <c:v>0.86355247147911185</c:v>
                </c:pt>
                <c:pt idx="1454">
                  <c:v>0.86306832399969302</c:v>
                </c:pt>
                <c:pt idx="1455">
                  <c:v>0.86255792582884416</c:v>
                </c:pt>
                <c:pt idx="1456">
                  <c:v>0.8620410960917958</c:v>
                </c:pt>
                <c:pt idx="1457">
                  <c:v>0.86186271560223149</c:v>
                </c:pt>
                <c:pt idx="1458">
                  <c:v>0.86188372662904722</c:v>
                </c:pt>
                <c:pt idx="1459">
                  <c:v>0.86188462095840435</c:v>
                </c:pt>
                <c:pt idx="1460">
                  <c:v>0.86178861729106215</c:v>
                </c:pt>
                <c:pt idx="1461">
                  <c:v>0.86142346216661936</c:v>
                </c:pt>
                <c:pt idx="1462">
                  <c:v>0.86080024445312986</c:v>
                </c:pt>
                <c:pt idx="1463">
                  <c:v>0.8597554926375387</c:v>
                </c:pt>
                <c:pt idx="1464">
                  <c:v>0.85873544585549411</c:v>
                </c:pt>
                <c:pt idx="1465">
                  <c:v>0.85793788047763953</c:v>
                </c:pt>
                <c:pt idx="1466">
                  <c:v>0.85734104980609616</c:v>
                </c:pt>
                <c:pt idx="1467">
                  <c:v>0.85697473184621598</c:v>
                </c:pt>
                <c:pt idx="1468">
                  <c:v>0.8565607459854504</c:v>
                </c:pt>
                <c:pt idx="1469">
                  <c:v>0.85605057510216909</c:v>
                </c:pt>
                <c:pt idx="1470">
                  <c:v>0.85554502646857511</c:v>
                </c:pt>
                <c:pt idx="1471">
                  <c:v>0.85499384251874455</c:v>
                </c:pt>
                <c:pt idx="1472">
                  <c:v>0.85419011293940095</c:v>
                </c:pt>
                <c:pt idx="1473">
                  <c:v>0.85313040155769615</c:v>
                </c:pt>
                <c:pt idx="1474">
                  <c:v>0.85179761321202718</c:v>
                </c:pt>
                <c:pt idx="1475">
                  <c:v>0.85023641663421123</c:v>
                </c:pt>
                <c:pt idx="1476">
                  <c:v>0.84837980107008371</c:v>
                </c:pt>
                <c:pt idx="1477">
                  <c:v>0.84659743641207819</c:v>
                </c:pt>
                <c:pt idx="1478">
                  <c:v>0.84516527824391074</c:v>
                </c:pt>
                <c:pt idx="1479">
                  <c:v>0.84363236895215843</c:v>
                </c:pt>
                <c:pt idx="1480">
                  <c:v>0.84199179140867952</c:v>
                </c:pt>
                <c:pt idx="1481">
                  <c:v>0.84003492841843541</c:v>
                </c:pt>
                <c:pt idx="1482">
                  <c:v>0.8376774230436731</c:v>
                </c:pt>
                <c:pt idx="1483">
                  <c:v>0.83521711759114048</c:v>
                </c:pt>
                <c:pt idx="1484">
                  <c:v>0.83263361789954882</c:v>
                </c:pt>
                <c:pt idx="1485">
                  <c:v>0.82987421041159715</c:v>
                </c:pt>
                <c:pt idx="1486">
                  <c:v>0.82696187630577744</c:v>
                </c:pt>
                <c:pt idx="1487">
                  <c:v>0.82388266269315802</c:v>
                </c:pt>
                <c:pt idx="1488">
                  <c:v>0.82077905671699181</c:v>
                </c:pt>
                <c:pt idx="1489">
                  <c:v>0.81787994084215765</c:v>
                </c:pt>
                <c:pt idx="1490">
                  <c:v>0.81510018651142002</c:v>
                </c:pt>
                <c:pt idx="1491">
                  <c:v>0.81233169773653191</c:v>
                </c:pt>
                <c:pt idx="1492">
                  <c:v>0.80932457887666687</c:v>
                </c:pt>
                <c:pt idx="1493">
                  <c:v>0.80593805755646364</c:v>
                </c:pt>
                <c:pt idx="1494">
                  <c:v>0.80257116300732401</c:v>
                </c:pt>
                <c:pt idx="1495">
                  <c:v>0.79930076139109985</c:v>
                </c:pt>
                <c:pt idx="1496">
                  <c:v>0.79634541326691488</c:v>
                </c:pt>
                <c:pt idx="1497">
                  <c:v>0.79367777301972908</c:v>
                </c:pt>
                <c:pt idx="1498">
                  <c:v>0.79089022858541758</c:v>
                </c:pt>
                <c:pt idx="1499">
                  <c:v>0.78802865347533635</c:v>
                </c:pt>
                <c:pt idx="1500">
                  <c:v>0.78503272049252615</c:v>
                </c:pt>
                <c:pt idx="1501">
                  <c:v>0.78194707288027276</c:v>
                </c:pt>
                <c:pt idx="1502">
                  <c:v>0.77889516476709864</c:v>
                </c:pt>
                <c:pt idx="1503">
                  <c:v>0.77603141078851168</c:v>
                </c:pt>
                <c:pt idx="1504">
                  <c:v>0.77368778363371615</c:v>
                </c:pt>
                <c:pt idx="1505">
                  <c:v>0.77161121167951896</c:v>
                </c:pt>
                <c:pt idx="1506">
                  <c:v>0.76968126324547481</c:v>
                </c:pt>
                <c:pt idx="1507">
                  <c:v>0.7678502333710443</c:v>
                </c:pt>
                <c:pt idx="1508">
                  <c:v>0.7660895693758113</c:v>
                </c:pt>
                <c:pt idx="1509">
                  <c:v>0.7644800706849072</c:v>
                </c:pt>
                <c:pt idx="1510">
                  <c:v>0.7630336327664069</c:v>
                </c:pt>
                <c:pt idx="1511">
                  <c:v>0.76192237588489331</c:v>
                </c:pt>
                <c:pt idx="1512">
                  <c:v>0.76106810035251604</c:v>
                </c:pt>
                <c:pt idx="1513">
                  <c:v>0.76013528967675414</c:v>
                </c:pt>
                <c:pt idx="1514">
                  <c:v>0.75926057289183935</c:v>
                </c:pt>
                <c:pt idx="1515">
                  <c:v>0.75853797965372793</c:v>
                </c:pt>
                <c:pt idx="1516">
                  <c:v>0.75785113547497984</c:v>
                </c:pt>
                <c:pt idx="1517">
                  <c:v>0.75712163241015662</c:v>
                </c:pt>
                <c:pt idx="1518">
                  <c:v>0.75648714627788261</c:v>
                </c:pt>
                <c:pt idx="1519">
                  <c:v>0.75603086451472845</c:v>
                </c:pt>
                <c:pt idx="1520">
                  <c:v>0.75577622268050693</c:v>
                </c:pt>
                <c:pt idx="1521">
                  <c:v>0.75569380428591904</c:v>
                </c:pt>
                <c:pt idx="1522">
                  <c:v>0.75562670954797262</c:v>
                </c:pt>
                <c:pt idx="1523">
                  <c:v>0.75555600058559169</c:v>
                </c:pt>
                <c:pt idx="1524">
                  <c:v>0.75530129740683771</c:v>
                </c:pt>
                <c:pt idx="1525">
                  <c:v>0.75494779793681066</c:v>
                </c:pt>
                <c:pt idx="1526">
                  <c:v>0.75477250928767714</c:v>
                </c:pt>
                <c:pt idx="1527">
                  <c:v>0.75477471706862931</c:v>
                </c:pt>
                <c:pt idx="1528">
                  <c:v>0.75499978941220525</c:v>
                </c:pt>
                <c:pt idx="1529">
                  <c:v>0.75531473144213468</c:v>
                </c:pt>
                <c:pt idx="1530">
                  <c:v>0.75566487322078624</c:v>
                </c:pt>
                <c:pt idx="1531">
                  <c:v>0.75590027467276255</c:v>
                </c:pt>
                <c:pt idx="1532">
                  <c:v>0.75589754679010479</c:v>
                </c:pt>
                <c:pt idx="1533">
                  <c:v>0.7558978737266463</c:v>
                </c:pt>
                <c:pt idx="1534">
                  <c:v>0.75593036422205129</c:v>
                </c:pt>
                <c:pt idx="1535">
                  <c:v>0.75614434151506649</c:v>
                </c:pt>
                <c:pt idx="1536">
                  <c:v>0.75651064751320329</c:v>
                </c:pt>
                <c:pt idx="1537">
                  <c:v>0.75707653943147624</c:v>
                </c:pt>
                <c:pt idx="1538">
                  <c:v>0.75776536747800316</c:v>
                </c:pt>
                <c:pt idx="1539">
                  <c:v>0.75830032012867643</c:v>
                </c:pt>
                <c:pt idx="1540">
                  <c:v>0.75884032198664786</c:v>
                </c:pt>
                <c:pt idx="1541">
                  <c:v>0.75939496605805634</c:v>
                </c:pt>
                <c:pt idx="1542">
                  <c:v>0.75999937474823365</c:v>
                </c:pt>
                <c:pt idx="1543">
                  <c:v>0.76068133150874639</c:v>
                </c:pt>
                <c:pt idx="1544">
                  <c:v>0.76140270227892115</c:v>
                </c:pt>
                <c:pt idx="1545">
                  <c:v>0.76214480029766252</c:v>
                </c:pt>
                <c:pt idx="1546">
                  <c:v>0.76296487494731391</c:v>
                </c:pt>
                <c:pt idx="1547">
                  <c:v>0.76385698403948188</c:v>
                </c:pt>
                <c:pt idx="1548">
                  <c:v>0.76460392675467903</c:v>
                </c:pt>
                <c:pt idx="1549">
                  <c:v>0.76521790560180414</c:v>
                </c:pt>
                <c:pt idx="1550">
                  <c:v>0.76568680616855378</c:v>
                </c:pt>
                <c:pt idx="1551">
                  <c:v>0.76616676745043277</c:v>
                </c:pt>
                <c:pt idx="1552">
                  <c:v>0.76697104353387058</c:v>
                </c:pt>
                <c:pt idx="1553">
                  <c:v>0.76793302644808004</c:v>
                </c:pt>
                <c:pt idx="1554">
                  <c:v>0.76889680929841209</c:v>
                </c:pt>
                <c:pt idx="1555">
                  <c:v>0.76980449321944999</c:v>
                </c:pt>
                <c:pt idx="1556">
                  <c:v>0.77061882721162911</c:v>
                </c:pt>
                <c:pt idx="1557">
                  <c:v>0.77142689390948493</c:v>
                </c:pt>
                <c:pt idx="1558">
                  <c:v>0.77220686740027089</c:v>
                </c:pt>
                <c:pt idx="1559">
                  <c:v>0.77305822820913039</c:v>
                </c:pt>
                <c:pt idx="1560">
                  <c:v>0.77400368829749433</c:v>
                </c:pt>
                <c:pt idx="1561">
                  <c:v>0.77510963956105805</c:v>
                </c:pt>
                <c:pt idx="1562">
                  <c:v>0.77622172505484233</c:v>
                </c:pt>
                <c:pt idx="1563">
                  <c:v>0.77722112378850827</c:v>
                </c:pt>
                <c:pt idx="1564">
                  <c:v>0.77817782653737844</c:v>
                </c:pt>
                <c:pt idx="1565">
                  <c:v>0.77898353773150708</c:v>
                </c:pt>
                <c:pt idx="1566">
                  <c:v>0.77982148907946269</c:v>
                </c:pt>
                <c:pt idx="1567">
                  <c:v>0.78074688380389834</c:v>
                </c:pt>
                <c:pt idx="1568">
                  <c:v>0.78180668246930507</c:v>
                </c:pt>
                <c:pt idx="1569">
                  <c:v>0.78298384312753622</c:v>
                </c:pt>
                <c:pt idx="1570">
                  <c:v>0.78432630874266651</c:v>
                </c:pt>
                <c:pt idx="1571">
                  <c:v>0.78572413058411217</c:v>
                </c:pt>
                <c:pt idx="1572">
                  <c:v>0.78681812254176087</c:v>
                </c:pt>
                <c:pt idx="1573">
                  <c:v>0.78772066321074186</c:v>
                </c:pt>
                <c:pt idx="1574">
                  <c:v>0.78843797330124687</c:v>
                </c:pt>
                <c:pt idx="1575">
                  <c:v>0.78907615408152032</c:v>
                </c:pt>
                <c:pt idx="1576">
                  <c:v>0.7897493632821827</c:v>
                </c:pt>
                <c:pt idx="1577">
                  <c:v>0.79057276924769115</c:v>
                </c:pt>
                <c:pt idx="1578">
                  <c:v>0.79152971894149349</c:v>
                </c:pt>
                <c:pt idx="1579">
                  <c:v>0.79275303760467786</c:v>
                </c:pt>
                <c:pt idx="1580">
                  <c:v>0.79425270588399399</c:v>
                </c:pt>
                <c:pt idx="1581">
                  <c:v>0.79582971225134114</c:v>
                </c:pt>
                <c:pt idx="1582">
                  <c:v>0.79738608737271532</c:v>
                </c:pt>
                <c:pt idx="1583">
                  <c:v>0.79846600375799792</c:v>
                </c:pt>
                <c:pt idx="1584">
                  <c:v>0.79935294020013103</c:v>
                </c:pt>
                <c:pt idx="1585">
                  <c:v>0.80021782010102482</c:v>
                </c:pt>
                <c:pt idx="1586">
                  <c:v>0.80123117530000221</c:v>
                </c:pt>
                <c:pt idx="1587">
                  <c:v>0.80251926826179265</c:v>
                </c:pt>
                <c:pt idx="1588">
                  <c:v>0.80368404629419132</c:v>
                </c:pt>
                <c:pt idx="1589">
                  <c:v>0.80470948625122929</c:v>
                </c:pt>
                <c:pt idx="1590">
                  <c:v>0.8055682747693157</c:v>
                </c:pt>
                <c:pt idx="1591">
                  <c:v>0.80632882939521067</c:v>
                </c:pt>
                <c:pt idx="1592">
                  <c:v>0.80728262451282207</c:v>
                </c:pt>
                <c:pt idx="1593">
                  <c:v>0.80833909662268377</c:v>
                </c:pt>
                <c:pt idx="1594">
                  <c:v>0.80938047189473838</c:v>
                </c:pt>
                <c:pt idx="1595">
                  <c:v>0.81043321626762044</c:v>
                </c:pt>
                <c:pt idx="1596">
                  <c:v>0.81153298402364815</c:v>
                </c:pt>
                <c:pt idx="1597">
                  <c:v>0.81265932243423011</c:v>
                </c:pt>
                <c:pt idx="1598">
                  <c:v>0.81376357331874116</c:v>
                </c:pt>
                <c:pt idx="1599">
                  <c:v>0.81496642074703729</c:v>
                </c:pt>
                <c:pt idx="1600">
                  <c:v>0.81621488688219679</c:v>
                </c:pt>
                <c:pt idx="1601">
                  <c:v>0.81757175459018816</c:v>
                </c:pt>
                <c:pt idx="1602">
                  <c:v>0.8189375558105062</c:v>
                </c:pt>
                <c:pt idx="1603">
                  <c:v>0.81991484583343099</c:v>
                </c:pt>
                <c:pt idx="1604">
                  <c:v>0.82067208681602322</c:v>
                </c:pt>
                <c:pt idx="1605">
                  <c:v>0.82136520195128215</c:v>
                </c:pt>
                <c:pt idx="1606">
                  <c:v>0.82226834355564205</c:v>
                </c:pt>
                <c:pt idx="1607">
                  <c:v>0.8235164535209244</c:v>
                </c:pt>
                <c:pt idx="1608">
                  <c:v>0.82481530818301552</c:v>
                </c:pt>
                <c:pt idx="1609">
                  <c:v>0.82608441429532709</c:v>
                </c:pt>
                <c:pt idx="1610">
                  <c:v>0.82719312021927249</c:v>
                </c:pt>
                <c:pt idx="1611">
                  <c:v>0.82817399583844054</c:v>
                </c:pt>
                <c:pt idx="1612">
                  <c:v>0.82918827651029747</c:v>
                </c:pt>
                <c:pt idx="1613">
                  <c:v>0.83024847542381475</c:v>
                </c:pt>
                <c:pt idx="1614">
                  <c:v>0.83144525324116247</c:v>
                </c:pt>
                <c:pt idx="1615">
                  <c:v>0.83268800238071317</c:v>
                </c:pt>
                <c:pt idx="1616">
                  <c:v>0.83392318247906949</c:v>
                </c:pt>
                <c:pt idx="1617">
                  <c:v>0.83505080048385416</c:v>
                </c:pt>
                <c:pt idx="1618">
                  <c:v>0.83606002883734931</c:v>
                </c:pt>
                <c:pt idx="1619">
                  <c:v>0.83709976213744031</c:v>
                </c:pt>
                <c:pt idx="1620">
                  <c:v>0.83819217647730393</c:v>
                </c:pt>
                <c:pt idx="1621">
                  <c:v>0.83926534174723599</c:v>
                </c:pt>
                <c:pt idx="1622">
                  <c:v>0.84024732769595434</c:v>
                </c:pt>
                <c:pt idx="1623">
                  <c:v>0.84111364873057481</c:v>
                </c:pt>
                <c:pt idx="1624">
                  <c:v>0.84211542943436057</c:v>
                </c:pt>
                <c:pt idx="1625">
                  <c:v>0.84344514731679598</c:v>
                </c:pt>
                <c:pt idx="1626">
                  <c:v>0.84487957666715441</c:v>
                </c:pt>
                <c:pt idx="1627">
                  <c:v>0.84636430160896792</c:v>
                </c:pt>
                <c:pt idx="1628">
                  <c:v>0.84739590956495947</c:v>
                </c:pt>
                <c:pt idx="1629">
                  <c:v>0.84802813704775515</c:v>
                </c:pt>
                <c:pt idx="1630">
                  <c:v>0.84849223697442244</c:v>
                </c:pt>
                <c:pt idx="1631">
                  <c:v>0.84885399534221762</c:v>
                </c:pt>
                <c:pt idx="1632">
                  <c:v>0.84932315212189224</c:v>
                </c:pt>
                <c:pt idx="1633">
                  <c:v>0.84987404168006975</c:v>
                </c:pt>
                <c:pt idx="1634">
                  <c:v>0.85052238998262897</c:v>
                </c:pt>
                <c:pt idx="1635">
                  <c:v>0.85142259267884657</c:v>
                </c:pt>
                <c:pt idx="1636">
                  <c:v>0.852625294087625</c:v>
                </c:pt>
                <c:pt idx="1637">
                  <c:v>0.85399456242535177</c:v>
                </c:pt>
                <c:pt idx="1638">
                  <c:v>0.85548272779868395</c:v>
                </c:pt>
                <c:pt idx="1639">
                  <c:v>0.85690509249543267</c:v>
                </c:pt>
                <c:pt idx="1640">
                  <c:v>0.85814605120080845</c:v>
                </c:pt>
                <c:pt idx="1641">
                  <c:v>0.85905568851230396</c:v>
                </c:pt>
                <c:pt idx="1642">
                  <c:v>0.85958356477664555</c:v>
                </c:pt>
                <c:pt idx="1643">
                  <c:v>0.85952334126552832</c:v>
                </c:pt>
                <c:pt idx="1644">
                  <c:v>0.8596208852730427</c:v>
                </c:pt>
                <c:pt idx="1645">
                  <c:v>0.86001469531742547</c:v>
                </c:pt>
                <c:pt idx="1646">
                  <c:v>0.86085936188217138</c:v>
                </c:pt>
                <c:pt idx="1647">
                  <c:v>0.86203040647956297</c:v>
                </c:pt>
                <c:pt idx="1648">
                  <c:v>0.86303258455019294</c:v>
                </c:pt>
                <c:pt idx="1649">
                  <c:v>0.86397616685686141</c:v>
                </c:pt>
                <c:pt idx="1650">
                  <c:v>0.86478638866923163</c:v>
                </c:pt>
                <c:pt idx="1651">
                  <c:v>0.86545404026076211</c:v>
                </c:pt>
                <c:pt idx="1652">
                  <c:v>0.8660010017806915</c:v>
                </c:pt>
                <c:pt idx="1653">
                  <c:v>0.86645061027537118</c:v>
                </c:pt>
                <c:pt idx="1654">
                  <c:v>0.86685869359221968</c:v>
                </c:pt>
                <c:pt idx="1655">
                  <c:v>0.86739186816898362</c:v>
                </c:pt>
                <c:pt idx="1656">
                  <c:v>0.867991872030069</c:v>
                </c:pt>
                <c:pt idx="1657">
                  <c:v>0.86867826033560669</c:v>
                </c:pt>
                <c:pt idx="1658">
                  <c:v>0.86947320485937141</c:v>
                </c:pt>
                <c:pt idx="1659">
                  <c:v>0.87048246963900944</c:v>
                </c:pt>
                <c:pt idx="1660">
                  <c:v>0.8715124644047344</c:v>
                </c:pt>
                <c:pt idx="1661">
                  <c:v>0.87253331762604414</c:v>
                </c:pt>
                <c:pt idx="1662">
                  <c:v>0.87343254715076035</c:v>
                </c:pt>
                <c:pt idx="1663">
                  <c:v>0.87418878378631848</c:v>
                </c:pt>
                <c:pt idx="1664">
                  <c:v>0.87466578642915771</c:v>
                </c:pt>
                <c:pt idx="1665">
                  <c:v>0.87493545596703859</c:v>
                </c:pt>
                <c:pt idx="1666">
                  <c:v>0.87525789818914268</c:v>
                </c:pt>
                <c:pt idx="1667">
                  <c:v>0.87563179403551938</c:v>
                </c:pt>
                <c:pt idx="1668">
                  <c:v>0.87609581704354611</c:v>
                </c:pt>
                <c:pt idx="1669">
                  <c:v>0.8765278130228582</c:v>
                </c:pt>
                <c:pt idx="1670">
                  <c:v>0.87689318918066106</c:v>
                </c:pt>
                <c:pt idx="1671">
                  <c:v>0.87721879758909604</c:v>
                </c:pt>
                <c:pt idx="1672">
                  <c:v>0.87757926060813674</c:v>
                </c:pt>
                <c:pt idx="1673">
                  <c:v>0.8779250245683381</c:v>
                </c:pt>
                <c:pt idx="1674">
                  <c:v>0.87839560945678552</c:v>
                </c:pt>
                <c:pt idx="1675">
                  <c:v>0.87917249686057941</c:v>
                </c:pt>
                <c:pt idx="1676">
                  <c:v>0.88001624912671939</c:v>
                </c:pt>
                <c:pt idx="1677">
                  <c:v>0.88094955543347342</c:v>
                </c:pt>
                <c:pt idx="1678">
                  <c:v>0.88166376448112804</c:v>
                </c:pt>
                <c:pt idx="1679">
                  <c:v>0.88210869366468558</c:v>
                </c:pt>
                <c:pt idx="1680">
                  <c:v>0.88241851259633775</c:v>
                </c:pt>
                <c:pt idx="1681">
                  <c:v>0.88269006300207331</c:v>
                </c:pt>
                <c:pt idx="1682">
                  <c:v>0.88320560311892282</c:v>
                </c:pt>
                <c:pt idx="1683">
                  <c:v>0.88385954333972472</c:v>
                </c:pt>
                <c:pt idx="1684">
                  <c:v>0.8845580973213798</c:v>
                </c:pt>
                <c:pt idx="1685">
                  <c:v>0.88526923090577037</c:v>
                </c:pt>
                <c:pt idx="1686">
                  <c:v>0.88597972790166368</c:v>
                </c:pt>
                <c:pt idx="1687">
                  <c:v>0.88657669892656765</c:v>
                </c:pt>
                <c:pt idx="1688">
                  <c:v>0.88702329702796423</c:v>
                </c:pt>
                <c:pt idx="1689">
                  <c:v>0.88726718256950476</c:v>
                </c:pt>
                <c:pt idx="1690">
                  <c:v>0.88755304545598113</c:v>
                </c:pt>
                <c:pt idx="1691">
                  <c:v>0.88824800472531262</c:v>
                </c:pt>
                <c:pt idx="1692">
                  <c:v>0.88909970784007786</c:v>
                </c:pt>
                <c:pt idx="1693">
                  <c:v>0.8900801159293581</c:v>
                </c:pt>
                <c:pt idx="1694">
                  <c:v>0.89074028493993584</c:v>
                </c:pt>
                <c:pt idx="1695">
                  <c:v>0.89101072290856209</c:v>
                </c:pt>
                <c:pt idx="1696">
                  <c:v>0.89129257983466725</c:v>
                </c:pt>
                <c:pt idx="1697">
                  <c:v>0.89161211040785715</c:v>
                </c:pt>
                <c:pt idx="1698">
                  <c:v>0.89199298453059195</c:v>
                </c:pt>
                <c:pt idx="1699">
                  <c:v>0.8924458272439203</c:v>
                </c:pt>
                <c:pt idx="1700">
                  <c:v>0.89303941686186983</c:v>
                </c:pt>
                <c:pt idx="1701">
                  <c:v>0.89372367060181068</c:v>
                </c:pt>
                <c:pt idx="1702">
                  <c:v>0.89449499367480367</c:v>
                </c:pt>
                <c:pt idx="1703">
                  <c:v>0.89538149860203309</c:v>
                </c:pt>
                <c:pt idx="1704">
                  <c:v>0.89621403113715248</c:v>
                </c:pt>
                <c:pt idx="1705">
                  <c:v>0.89676782785751741</c:v>
                </c:pt>
                <c:pt idx="1706">
                  <c:v>0.89713375236891624</c:v>
                </c:pt>
                <c:pt idx="1707">
                  <c:v>0.89729984309091937</c:v>
                </c:pt>
                <c:pt idx="1708">
                  <c:v>0.89742551950534022</c:v>
                </c:pt>
                <c:pt idx="1709">
                  <c:v>0.89753604902097417</c:v>
                </c:pt>
                <c:pt idx="1710">
                  <c:v>0.8980501668106381</c:v>
                </c:pt>
                <c:pt idx="1711">
                  <c:v>0.89880655963113665</c:v>
                </c:pt>
                <c:pt idx="1712">
                  <c:v>0.89935754226642761</c:v>
                </c:pt>
                <c:pt idx="1713">
                  <c:v>0.89995000746460774</c:v>
                </c:pt>
                <c:pt idx="1714">
                  <c:v>0.90065650639977035</c:v>
                </c:pt>
                <c:pt idx="1715">
                  <c:v>0.90151649082958829</c:v>
                </c:pt>
                <c:pt idx="1716">
                  <c:v>0.90262444802810116</c:v>
                </c:pt>
                <c:pt idx="1717">
                  <c:v>0.90373398560996288</c:v>
                </c:pt>
                <c:pt idx="1718">
                  <c:v>0.90475768455103023</c:v>
                </c:pt>
                <c:pt idx="1719">
                  <c:v>0.90559157833495008</c:v>
                </c:pt>
                <c:pt idx="1720">
                  <c:v>0.90625417066023917</c:v>
                </c:pt>
                <c:pt idx="1721">
                  <c:v>0.90655184765643859</c:v>
                </c:pt>
                <c:pt idx="1722">
                  <c:v>0.90659444599465655</c:v>
                </c:pt>
                <c:pt idx="1723">
                  <c:v>0.90637321284510319</c:v>
                </c:pt>
                <c:pt idx="1724">
                  <c:v>0.9064436606311399</c:v>
                </c:pt>
                <c:pt idx="1725">
                  <c:v>0.90680770990064319</c:v>
                </c:pt>
                <c:pt idx="1726">
                  <c:v>0.90750235631596277</c:v>
                </c:pt>
                <c:pt idx="1727">
                  <c:v>0.90835090763083148</c:v>
                </c:pt>
                <c:pt idx="1728">
                  <c:v>0.90921106502472104</c:v>
                </c:pt>
                <c:pt idx="1729">
                  <c:v>0.90990743864309342</c:v>
                </c:pt>
                <c:pt idx="1730">
                  <c:v>0.91042522399686554</c:v>
                </c:pt>
                <c:pt idx="1731">
                  <c:v>0.91099495197426672</c:v>
                </c:pt>
                <c:pt idx="1732">
                  <c:v>0.91164107361147217</c:v>
                </c:pt>
                <c:pt idx="1733">
                  <c:v>0.91234560059275993</c:v>
                </c:pt>
                <c:pt idx="1734">
                  <c:v>0.91282625677844809</c:v>
                </c:pt>
                <c:pt idx="1735">
                  <c:v>0.91277804092527093</c:v>
                </c:pt>
                <c:pt idx="1736">
                  <c:v>0.91267193108949107</c:v>
                </c:pt>
                <c:pt idx="1737">
                  <c:v>0.91256191915674145</c:v>
                </c:pt>
                <c:pt idx="1738">
                  <c:v>0.91263098119103514</c:v>
                </c:pt>
                <c:pt idx="1739">
                  <c:v>0.91277964363429798</c:v>
                </c:pt>
                <c:pt idx="1740">
                  <c:v>0.91267188674270339</c:v>
                </c:pt>
                <c:pt idx="1741">
                  <c:v>0.91248023080513685</c:v>
                </c:pt>
                <c:pt idx="1742">
                  <c:v>0.91230097157741463</c:v>
                </c:pt>
                <c:pt idx="1743">
                  <c:v>0.91177437903199499</c:v>
                </c:pt>
                <c:pt idx="1744">
                  <c:v>0.91093778843548912</c:v>
                </c:pt>
                <c:pt idx="1745">
                  <c:v>0.90975560010447232</c:v>
                </c:pt>
                <c:pt idx="1746">
                  <c:v>0.90840320126725183</c:v>
                </c:pt>
                <c:pt idx="1747">
                  <c:v>0.9072908747343027</c:v>
                </c:pt>
                <c:pt idx="1748">
                  <c:v>0.90629497724002583</c:v>
                </c:pt>
                <c:pt idx="1749">
                  <c:v>0.90537157377725297</c:v>
                </c:pt>
                <c:pt idx="1750">
                  <c:v>0.90459717751940016</c:v>
                </c:pt>
                <c:pt idx="1751">
                  <c:v>0.90400106954649917</c:v>
                </c:pt>
                <c:pt idx="1752">
                  <c:v>0.90326089180099167</c:v>
                </c:pt>
                <c:pt idx="1753">
                  <c:v>0.90232167486887094</c:v>
                </c:pt>
                <c:pt idx="1754">
                  <c:v>0.90105083337003533</c:v>
                </c:pt>
                <c:pt idx="1755">
                  <c:v>0.89973312384622983</c:v>
                </c:pt>
                <c:pt idx="1756">
                  <c:v>0.89848189097901876</c:v>
                </c:pt>
                <c:pt idx="1757">
                  <c:v>0.89744108275026158</c:v>
                </c:pt>
                <c:pt idx="1758">
                  <c:v>0.89655453273220875</c:v>
                </c:pt>
                <c:pt idx="1759">
                  <c:v>0.89580556325414928</c:v>
                </c:pt>
                <c:pt idx="1760">
                  <c:v>0.89515465521713522</c:v>
                </c:pt>
                <c:pt idx="1761">
                  <c:v>0.89448252368215542</c:v>
                </c:pt>
                <c:pt idx="1762">
                  <c:v>0.89378947006553167</c:v>
                </c:pt>
                <c:pt idx="1763">
                  <c:v>0.89314938174759917</c:v>
                </c:pt>
                <c:pt idx="1764">
                  <c:v>0.89241793671332903</c:v>
                </c:pt>
                <c:pt idx="1765">
                  <c:v>0.89162717957382487</c:v>
                </c:pt>
                <c:pt idx="1766">
                  <c:v>0.89081351647139018</c:v>
                </c:pt>
                <c:pt idx="1767">
                  <c:v>0.88999960692928193</c:v>
                </c:pt>
                <c:pt idx="1768">
                  <c:v>0.88916972870119149</c:v>
                </c:pt>
                <c:pt idx="1769">
                  <c:v>0.88824509739591817</c:v>
                </c:pt>
                <c:pt idx="1770">
                  <c:v>0.88718801480671727</c:v>
                </c:pt>
                <c:pt idx="1771">
                  <c:v>0.88620452855342846</c:v>
                </c:pt>
                <c:pt idx="1772">
                  <c:v>0.88525640298163311</c:v>
                </c:pt>
                <c:pt idx="1773">
                  <c:v>0.88437399455756127</c:v>
                </c:pt>
                <c:pt idx="1774">
                  <c:v>0.88353090663579859</c:v>
                </c:pt>
                <c:pt idx="1775">
                  <c:v>0.88269681156938973</c:v>
                </c:pt>
                <c:pt idx="1776">
                  <c:v>0.88174906228161076</c:v>
                </c:pt>
                <c:pt idx="1777">
                  <c:v>0.88076441669359207</c:v>
                </c:pt>
                <c:pt idx="1778">
                  <c:v>0.87991204628423569</c:v>
                </c:pt>
                <c:pt idx="1779">
                  <c:v>0.87904329220849908</c:v>
                </c:pt>
                <c:pt idx="1780">
                  <c:v>0.87818677273790502</c:v>
                </c:pt>
                <c:pt idx="1781">
                  <c:v>0.87703959748679916</c:v>
                </c:pt>
                <c:pt idx="1782">
                  <c:v>0.87556054709045295</c:v>
                </c:pt>
                <c:pt idx="1783">
                  <c:v>0.87405616467754499</c:v>
                </c:pt>
                <c:pt idx="1784">
                  <c:v>0.87256424717245284</c:v>
                </c:pt>
                <c:pt idx="1785">
                  <c:v>0.8715516292361507</c:v>
                </c:pt>
                <c:pt idx="1786">
                  <c:v>0.87080947723161972</c:v>
                </c:pt>
                <c:pt idx="1787">
                  <c:v>0.87023838956995647</c:v>
                </c:pt>
                <c:pt idx="1788">
                  <c:v>0.86929446756968021</c:v>
                </c:pt>
                <c:pt idx="1789">
                  <c:v>0.86802792087481551</c:v>
                </c:pt>
                <c:pt idx="1790">
                  <c:v>0.86641782773403908</c:v>
                </c:pt>
                <c:pt idx="1791">
                  <c:v>0.86463939029136994</c:v>
                </c:pt>
                <c:pt idx="1792">
                  <c:v>0.86310427654618693</c:v>
                </c:pt>
                <c:pt idx="1793">
                  <c:v>0.86190573761388911</c:v>
                </c:pt>
                <c:pt idx="1794">
                  <c:v>0.86096903058650431</c:v>
                </c:pt>
                <c:pt idx="1795">
                  <c:v>0.8601254173226246</c:v>
                </c:pt>
                <c:pt idx="1796">
                  <c:v>0.85940631482408802</c:v>
                </c:pt>
                <c:pt idx="1797">
                  <c:v>0.85865706817231224</c:v>
                </c:pt>
                <c:pt idx="1798">
                  <c:v>0.85780923362716699</c:v>
                </c:pt>
                <c:pt idx="1799">
                  <c:v>0.85683867252258739</c:v>
                </c:pt>
                <c:pt idx="1800">
                  <c:v>0.85567648414367814</c:v>
                </c:pt>
                <c:pt idx="1801">
                  <c:v>0.85430675296644421</c:v>
                </c:pt>
                <c:pt idx="1802">
                  <c:v>0.85280604618614886</c:v>
                </c:pt>
                <c:pt idx="1803">
                  <c:v>0.85121009189258956</c:v>
                </c:pt>
                <c:pt idx="1804">
                  <c:v>0.84938620403871812</c:v>
                </c:pt>
                <c:pt idx="1805">
                  <c:v>0.84775374572922158</c:v>
                </c:pt>
                <c:pt idx="1806">
                  <c:v>0.84632791823974685</c:v>
                </c:pt>
                <c:pt idx="1807">
                  <c:v>0.84522506283537813</c:v>
                </c:pt>
                <c:pt idx="1808">
                  <c:v>0.84471762829155772</c:v>
                </c:pt>
                <c:pt idx="1809">
                  <c:v>0.84499825299595166</c:v>
                </c:pt>
                <c:pt idx="1810">
                  <c:v>0.84590846619018389</c:v>
                </c:pt>
                <c:pt idx="1811">
                  <c:v>0.84743834473850244</c:v>
                </c:pt>
                <c:pt idx="1812">
                  <c:v>0.84953616332461457</c:v>
                </c:pt>
                <c:pt idx="1813">
                  <c:v>0.85194080637621783</c:v>
                </c:pt>
                <c:pt idx="1814">
                  <c:v>0.85428353898093468</c:v>
                </c:pt>
                <c:pt idx="1815">
                  <c:v>0.85656456712396178</c:v>
                </c:pt>
                <c:pt idx="1816">
                  <c:v>0.8587436652443442</c:v>
                </c:pt>
                <c:pt idx="1817">
                  <c:v>0.86075476792827299</c:v>
                </c:pt>
                <c:pt idx="1818">
                  <c:v>0.86254796068652761</c:v>
                </c:pt>
                <c:pt idx="1819">
                  <c:v>0.86424315181190769</c:v>
                </c:pt>
                <c:pt idx="1820">
                  <c:v>0.86567837858124597</c:v>
                </c:pt>
                <c:pt idx="1821">
                  <c:v>0.86689603040770558</c:v>
                </c:pt>
                <c:pt idx="1822">
                  <c:v>0.86776341907562549</c:v>
                </c:pt>
                <c:pt idx="1823">
                  <c:v>0.86823455924753756</c:v>
                </c:pt>
                <c:pt idx="1824">
                  <c:v>0.86850082907181003</c:v>
                </c:pt>
                <c:pt idx="1825">
                  <c:v>0.86873542910432766</c:v>
                </c:pt>
                <c:pt idx="1826">
                  <c:v>0.86923902768791306</c:v>
                </c:pt>
                <c:pt idx="1827">
                  <c:v>0.87012093296862769</c:v>
                </c:pt>
                <c:pt idx="1828">
                  <c:v>0.87139965689305454</c:v>
                </c:pt>
                <c:pt idx="1829">
                  <c:v>0.87255365154170128</c:v>
                </c:pt>
                <c:pt idx="1830">
                  <c:v>0.87353233604776903</c:v>
                </c:pt>
                <c:pt idx="1831">
                  <c:v>0.87415248097605802</c:v>
                </c:pt>
                <c:pt idx="1832">
                  <c:v>0.87475141375684828</c:v>
                </c:pt>
                <c:pt idx="1833">
                  <c:v>0.87545393409229355</c:v>
                </c:pt>
                <c:pt idx="1834">
                  <c:v>0.87618184651270914</c:v>
                </c:pt>
                <c:pt idx="1835">
                  <c:v>0.87681640982713316</c:v>
                </c:pt>
                <c:pt idx="1836">
                  <c:v>0.87715754079442576</c:v>
                </c:pt>
                <c:pt idx="1837">
                  <c:v>0.87730726483187815</c:v>
                </c:pt>
                <c:pt idx="1838">
                  <c:v>0.87729154341260174</c:v>
                </c:pt>
                <c:pt idx="1839">
                  <c:v>0.87758960912769957</c:v>
                </c:pt>
                <c:pt idx="1840">
                  <c:v>0.87804296783146973</c:v>
                </c:pt>
                <c:pt idx="1841">
                  <c:v>0.87845895958023734</c:v>
                </c:pt>
                <c:pt idx="1842">
                  <c:v>0.87873966492579692</c:v>
                </c:pt>
                <c:pt idx="1843">
                  <c:v>0.87876915372104469</c:v>
                </c:pt>
                <c:pt idx="1844">
                  <c:v>0.87875214835206084</c:v>
                </c:pt>
                <c:pt idx="1845">
                  <c:v>0.87882642552751322</c:v>
                </c:pt>
                <c:pt idx="1846">
                  <c:v>0.87929243954369407</c:v>
                </c:pt>
                <c:pt idx="1847">
                  <c:v>0.87984361137579437</c:v>
                </c:pt>
                <c:pt idx="1848">
                  <c:v>0.88041936107689045</c:v>
                </c:pt>
                <c:pt idx="1849">
                  <c:v>0.88101663588837764</c:v>
                </c:pt>
                <c:pt idx="1850">
                  <c:v>0.88148265576824847</c:v>
                </c:pt>
                <c:pt idx="1851">
                  <c:v>0.88183927730123624</c:v>
                </c:pt>
                <c:pt idx="1852">
                  <c:v>0.88224692434184893</c:v>
                </c:pt>
                <c:pt idx="1853">
                  <c:v>0.88253819563850033</c:v>
                </c:pt>
                <c:pt idx="1854">
                  <c:v>0.88289194655274295</c:v>
                </c:pt>
                <c:pt idx="1855">
                  <c:v>0.88333317375963016</c:v>
                </c:pt>
                <c:pt idx="1856">
                  <c:v>0.88389319945891831</c:v>
                </c:pt>
                <c:pt idx="1857">
                  <c:v>0.88465033286971018</c:v>
                </c:pt>
                <c:pt idx="1858">
                  <c:v>0.88563323181549947</c:v>
                </c:pt>
                <c:pt idx="1859">
                  <c:v>0.88659212255115472</c:v>
                </c:pt>
                <c:pt idx="1860">
                  <c:v>0.88747878083189324</c:v>
                </c:pt>
                <c:pt idx="1861">
                  <c:v>0.88814375081772734</c:v>
                </c:pt>
                <c:pt idx="1862">
                  <c:v>0.88867392451480953</c:v>
                </c:pt>
                <c:pt idx="1863">
                  <c:v>0.88903761619642452</c:v>
                </c:pt>
                <c:pt idx="1864">
                  <c:v>0.88930658773354887</c:v>
                </c:pt>
                <c:pt idx="1865">
                  <c:v>0.88951289102653397</c:v>
                </c:pt>
                <c:pt idx="1866">
                  <c:v>0.88961599829759952</c:v>
                </c:pt>
                <c:pt idx="1867">
                  <c:v>0.88972063908896371</c:v>
                </c:pt>
                <c:pt idx="1868">
                  <c:v>0.88999955528636832</c:v>
                </c:pt>
                <c:pt idx="1869">
                  <c:v>0.89037195259082469</c:v>
                </c:pt>
                <c:pt idx="1870">
                  <c:v>0.89083191158873287</c:v>
                </c:pt>
                <c:pt idx="1871">
                  <c:v>0.89131954920803125</c:v>
                </c:pt>
                <c:pt idx="1872">
                  <c:v>0.89186858939022673</c:v>
                </c:pt>
                <c:pt idx="1873">
                  <c:v>0.89244725650331047</c:v>
                </c:pt>
                <c:pt idx="1874">
                  <c:v>0.89289411885890324</c:v>
                </c:pt>
                <c:pt idx="1875">
                  <c:v>0.89315611938462758</c:v>
                </c:pt>
                <c:pt idx="1876">
                  <c:v>0.89313783055303664</c:v>
                </c:pt>
                <c:pt idx="1877">
                  <c:v>0.89291113034125336</c:v>
                </c:pt>
                <c:pt idx="1878">
                  <c:v>0.89258173324888046</c:v>
                </c:pt>
                <c:pt idx="1879">
                  <c:v>0.89218269535473527</c:v>
                </c:pt>
                <c:pt idx="1880">
                  <c:v>0.89167312797102349</c:v>
                </c:pt>
                <c:pt idx="1881">
                  <c:v>0.89127944954595006</c:v>
                </c:pt>
                <c:pt idx="1882">
                  <c:v>0.89124834070326564</c:v>
                </c:pt>
                <c:pt idx="1883">
                  <c:v>0.89164663350256046</c:v>
                </c:pt>
                <c:pt idx="1884">
                  <c:v>0.89235177317333358</c:v>
                </c:pt>
                <c:pt idx="1885">
                  <c:v>0.89337339688735984</c:v>
                </c:pt>
                <c:pt idx="1886">
                  <c:v>0.89442770992121645</c:v>
                </c:pt>
                <c:pt idx="1887">
                  <c:v>0.8952086781773142</c:v>
                </c:pt>
                <c:pt idx="1888">
                  <c:v>0.89589104915894624</c:v>
                </c:pt>
                <c:pt idx="1889">
                  <c:v>0.8962530581571343</c:v>
                </c:pt>
                <c:pt idx="1890">
                  <c:v>0.89633721174298053</c:v>
                </c:pt>
                <c:pt idx="1891">
                  <c:v>0.89616228370807927</c:v>
                </c:pt>
                <c:pt idx="1892">
                  <c:v>0.89583316990264472</c:v>
                </c:pt>
                <c:pt idx="1893">
                  <c:v>0.89544912290475975</c:v>
                </c:pt>
                <c:pt idx="1894">
                  <c:v>0.89527150426669744</c:v>
                </c:pt>
                <c:pt idx="1895">
                  <c:v>0.89533807457906789</c:v>
                </c:pt>
                <c:pt idx="1896">
                  <c:v>0.89565295626052843</c:v>
                </c:pt>
                <c:pt idx="1897">
                  <c:v>0.89613127234989387</c:v>
                </c:pt>
                <c:pt idx="1898">
                  <c:v>0.89661521637658614</c:v>
                </c:pt>
                <c:pt idx="1899">
                  <c:v>0.89706351497315684</c:v>
                </c:pt>
                <c:pt idx="1900">
                  <c:v>0.89739079345806883</c:v>
                </c:pt>
                <c:pt idx="1901">
                  <c:v>0.89739330746598367</c:v>
                </c:pt>
                <c:pt idx="1902">
                  <c:v>0.89715741186629172</c:v>
                </c:pt>
                <c:pt idx="1903">
                  <c:v>0.89682447450028757</c:v>
                </c:pt>
                <c:pt idx="1904">
                  <c:v>0.89640878534488089</c:v>
                </c:pt>
                <c:pt idx="1905">
                  <c:v>0.89604514382276979</c:v>
                </c:pt>
                <c:pt idx="1906">
                  <c:v>0.89575789341559298</c:v>
                </c:pt>
                <c:pt idx="1907">
                  <c:v>0.89565090816869908</c:v>
                </c:pt>
                <c:pt idx="1908">
                  <c:v>0.89566765310496022</c:v>
                </c:pt>
                <c:pt idx="1909">
                  <c:v>0.89581523003521779</c:v>
                </c:pt>
                <c:pt idx="1910">
                  <c:v>0.89585534478630013</c:v>
                </c:pt>
                <c:pt idx="1911">
                  <c:v>0.89578046123693866</c:v>
                </c:pt>
                <c:pt idx="1912">
                  <c:v>0.89557898614120368</c:v>
                </c:pt>
                <c:pt idx="1913">
                  <c:v>0.89533031162543442</c:v>
                </c:pt>
                <c:pt idx="1914">
                  <c:v>0.89503515869487249</c:v>
                </c:pt>
                <c:pt idx="1915">
                  <c:v>0.89462965672214367</c:v>
                </c:pt>
                <c:pt idx="1916">
                  <c:v>0.89422265056810857</c:v>
                </c:pt>
                <c:pt idx="1917">
                  <c:v>0.89377965445957652</c:v>
                </c:pt>
                <c:pt idx="1918">
                  <c:v>0.89323156801512715</c:v>
                </c:pt>
                <c:pt idx="1919">
                  <c:v>0.89276224612500599</c:v>
                </c:pt>
                <c:pt idx="1920">
                  <c:v>0.89241704120550802</c:v>
                </c:pt>
                <c:pt idx="1921">
                  <c:v>0.89217034549735463</c:v>
                </c:pt>
                <c:pt idx="1922">
                  <c:v>0.8922284798348048</c:v>
                </c:pt>
                <c:pt idx="1923">
                  <c:v>0.89251436315525468</c:v>
                </c:pt>
                <c:pt idx="1924">
                  <c:v>0.89287894976401505</c:v>
                </c:pt>
                <c:pt idx="1925">
                  <c:v>0.89333945175146978</c:v>
                </c:pt>
                <c:pt idx="1926">
                  <c:v>0.89392042947203054</c:v>
                </c:pt>
                <c:pt idx="1927">
                  <c:v>0.8943234915296131</c:v>
                </c:pt>
                <c:pt idx="1928">
                  <c:v>0.8946039548786785</c:v>
                </c:pt>
                <c:pt idx="1929">
                  <c:v>0.89481265118921771</c:v>
                </c:pt>
                <c:pt idx="1930">
                  <c:v>0.89490564837897757</c:v>
                </c:pt>
                <c:pt idx="1931">
                  <c:v>0.89495209758318195</c:v>
                </c:pt>
                <c:pt idx="1932">
                  <c:v>0.89504876431169667</c:v>
                </c:pt>
                <c:pt idx="1933">
                  <c:v>0.89505181455469063</c:v>
                </c:pt>
                <c:pt idx="1934">
                  <c:v>0.89493827099960066</c:v>
                </c:pt>
                <c:pt idx="1935">
                  <c:v>0.89483551334507938</c:v>
                </c:pt>
                <c:pt idx="1936">
                  <c:v>0.89478928354985876</c:v>
                </c:pt>
                <c:pt idx="1937">
                  <c:v>0.89476080155856252</c:v>
                </c:pt>
                <c:pt idx="1938">
                  <c:v>0.89474248658198741</c:v>
                </c:pt>
                <c:pt idx="1939">
                  <c:v>0.8945090419022993</c:v>
                </c:pt>
                <c:pt idx="1940">
                  <c:v>0.89404148730023802</c:v>
                </c:pt>
                <c:pt idx="1941">
                  <c:v>0.89376105099737979</c:v>
                </c:pt>
                <c:pt idx="1942">
                  <c:v>0.89346221705519135</c:v>
                </c:pt>
                <c:pt idx="1943">
                  <c:v>0.89318834582911988</c:v>
                </c:pt>
                <c:pt idx="1944">
                  <c:v>0.8930968255719387</c:v>
                </c:pt>
                <c:pt idx="1945">
                  <c:v>0.8929835087378567</c:v>
                </c:pt>
                <c:pt idx="1946">
                  <c:v>0.89298045727759612</c:v>
                </c:pt>
                <c:pt idx="1947">
                  <c:v>0.89280857165861838</c:v>
                </c:pt>
                <c:pt idx="1948">
                  <c:v>0.89239070580876589</c:v>
                </c:pt>
                <c:pt idx="1949">
                  <c:v>0.89175626068130953</c:v>
                </c:pt>
                <c:pt idx="1950">
                  <c:v>0.8912631565694028</c:v>
                </c:pt>
                <c:pt idx="1951">
                  <c:v>0.89100918792854722</c:v>
                </c:pt>
                <c:pt idx="1952">
                  <c:v>0.89086452361746404</c:v>
                </c:pt>
                <c:pt idx="1953">
                  <c:v>0.89081484869023253</c:v>
                </c:pt>
                <c:pt idx="1954">
                  <c:v>0.89078632656836987</c:v>
                </c:pt>
                <c:pt idx="1955">
                  <c:v>0.89069775430973408</c:v>
                </c:pt>
                <c:pt idx="1956">
                  <c:v>0.8905256979480467</c:v>
                </c:pt>
                <c:pt idx="1957">
                  <c:v>0.89029660847250214</c:v>
                </c:pt>
                <c:pt idx="1958">
                  <c:v>0.89008249891478874</c:v>
                </c:pt>
                <c:pt idx="1959">
                  <c:v>0.88995440953328686</c:v>
                </c:pt>
                <c:pt idx="1960">
                  <c:v>0.88998580852931652</c:v>
                </c:pt>
                <c:pt idx="1961">
                  <c:v>0.89026048623615628</c:v>
                </c:pt>
                <c:pt idx="1962">
                  <c:v>0.89057544172440961</c:v>
                </c:pt>
                <c:pt idx="1963">
                  <c:v>0.89085820946283789</c:v>
                </c:pt>
                <c:pt idx="1964">
                  <c:v>0.89126307718469533</c:v>
                </c:pt>
                <c:pt idx="1965">
                  <c:v>0.89154381307152653</c:v>
                </c:pt>
                <c:pt idx="1966">
                  <c:v>0.89162235609488261</c:v>
                </c:pt>
                <c:pt idx="1967">
                  <c:v>0.89154705283837266</c:v>
                </c:pt>
                <c:pt idx="1968">
                  <c:v>0.89113301944425893</c:v>
                </c:pt>
                <c:pt idx="1969">
                  <c:v>0.89042964773702415</c:v>
                </c:pt>
                <c:pt idx="1970">
                  <c:v>0.88952635421079018</c:v>
                </c:pt>
                <c:pt idx="1971">
                  <c:v>0.88861344913725937</c:v>
                </c:pt>
                <c:pt idx="1972">
                  <c:v>0.88796260333545651</c:v>
                </c:pt>
                <c:pt idx="1973">
                  <c:v>0.88748525324317351</c:v>
                </c:pt>
                <c:pt idx="1974">
                  <c:v>0.88715551200179887</c:v>
                </c:pt>
                <c:pt idx="1975">
                  <c:v>0.88695022867793416</c:v>
                </c:pt>
                <c:pt idx="1976">
                  <c:v>0.88682388425122805</c:v>
                </c:pt>
                <c:pt idx="1977">
                  <c:v>0.88667637672189736</c:v>
                </c:pt>
                <c:pt idx="1978">
                  <c:v>0.88645420307151834</c:v>
                </c:pt>
                <c:pt idx="1979">
                  <c:v>0.88627118109634417</c:v>
                </c:pt>
                <c:pt idx="1980">
                  <c:v>0.88599738658729932</c:v>
                </c:pt>
                <c:pt idx="1981">
                  <c:v>0.88579332071357064</c:v>
                </c:pt>
                <c:pt idx="1982">
                  <c:v>0.88552455061602564</c:v>
                </c:pt>
                <c:pt idx="1983">
                  <c:v>0.88512242443786582</c:v>
                </c:pt>
                <c:pt idx="1984">
                  <c:v>0.88499015800614633</c:v>
                </c:pt>
                <c:pt idx="1985">
                  <c:v>0.88503620731037247</c:v>
                </c:pt>
                <c:pt idx="1986">
                  <c:v>0.88503171176044093</c:v>
                </c:pt>
                <c:pt idx="1987">
                  <c:v>0.88496975384300769</c:v>
                </c:pt>
                <c:pt idx="1988">
                  <c:v>0.88484187864562636</c:v>
                </c:pt>
                <c:pt idx="1989">
                  <c:v>0.88461804461905436</c:v>
                </c:pt>
                <c:pt idx="1990">
                  <c:v>0.88445289054025544</c:v>
                </c:pt>
                <c:pt idx="1991">
                  <c:v>0.88434016400109239</c:v>
                </c:pt>
                <c:pt idx="1992">
                  <c:v>0.88411979031692112</c:v>
                </c:pt>
                <c:pt idx="1993">
                  <c:v>0.88386817103935189</c:v>
                </c:pt>
                <c:pt idx="1994">
                  <c:v>0.88358615415973574</c:v>
                </c:pt>
                <c:pt idx="1995">
                  <c:v>0.88332270763866694</c:v>
                </c:pt>
                <c:pt idx="1996">
                  <c:v>0.88308250899300145</c:v>
                </c:pt>
                <c:pt idx="1997">
                  <c:v>0.88290962837990716</c:v>
                </c:pt>
                <c:pt idx="1998">
                  <c:v>0.88301293457902241</c:v>
                </c:pt>
                <c:pt idx="1999">
                  <c:v>0.88333625895958912</c:v>
                </c:pt>
                <c:pt idx="2000">
                  <c:v>0.88372550634617419</c:v>
                </c:pt>
                <c:pt idx="2001">
                  <c:v>0.88414526103781854</c:v>
                </c:pt>
                <c:pt idx="2002">
                  <c:v>0.88454854286763973</c:v>
                </c:pt>
                <c:pt idx="2003">
                  <c:v>0.88482102897723691</c:v>
                </c:pt>
                <c:pt idx="2004">
                  <c:v>0.88481228088712438</c:v>
                </c:pt>
                <c:pt idx="2005">
                  <c:v>0.8844046404518382</c:v>
                </c:pt>
                <c:pt idx="2006">
                  <c:v>0.88353409118658011</c:v>
                </c:pt>
                <c:pt idx="2007">
                  <c:v>0.88241625383460598</c:v>
                </c:pt>
                <c:pt idx="2008">
                  <c:v>0.88095601543582358</c:v>
                </c:pt>
                <c:pt idx="2009">
                  <c:v>0.87952695379355172</c:v>
                </c:pt>
                <c:pt idx="2010">
                  <c:v>0.8785186858987396</c:v>
                </c:pt>
                <c:pt idx="2011">
                  <c:v>0.8777171390771803</c:v>
                </c:pt>
                <c:pt idx="2012">
                  <c:v>0.87737694498123564</c:v>
                </c:pt>
                <c:pt idx="2013">
                  <c:v>0.87765499624679832</c:v>
                </c:pt>
                <c:pt idx="2014">
                  <c:v>0.87767577776662875</c:v>
                </c:pt>
                <c:pt idx="2015">
                  <c:v>0.87753688280348929</c:v>
                </c:pt>
                <c:pt idx="2016">
                  <c:v>0.8772499557661978</c:v>
                </c:pt>
                <c:pt idx="2017">
                  <c:v>0.87648050668608146</c:v>
                </c:pt>
                <c:pt idx="2018">
                  <c:v>0.87566902919323042</c:v>
                </c:pt>
                <c:pt idx="2019">
                  <c:v>0.87481462886721084</c:v>
                </c:pt>
                <c:pt idx="2020">
                  <c:v>0.87380561747682173</c:v>
                </c:pt>
                <c:pt idx="2021">
                  <c:v>0.87283622720757992</c:v>
                </c:pt>
                <c:pt idx="2022">
                  <c:v>0.87183137445700154</c:v>
                </c:pt>
                <c:pt idx="2023">
                  <c:v>0.8708714533162959</c:v>
                </c:pt>
                <c:pt idx="2024">
                  <c:v>0.87032014651116674</c:v>
                </c:pt>
                <c:pt idx="2025">
                  <c:v>0.87006709116014858</c:v>
                </c:pt>
                <c:pt idx="2026">
                  <c:v>0.86946357234804195</c:v>
                </c:pt>
                <c:pt idx="2027">
                  <c:v>0.86878136299863618</c:v>
                </c:pt>
                <c:pt idx="2028">
                  <c:v>0.86800389715690118</c:v>
                </c:pt>
                <c:pt idx="2029">
                  <c:v>0.86698504656884745</c:v>
                </c:pt>
                <c:pt idx="2030">
                  <c:v>0.86620946769420182</c:v>
                </c:pt>
                <c:pt idx="2031">
                  <c:v>0.86570069510177949</c:v>
                </c:pt>
                <c:pt idx="2032">
                  <c:v>0.86502068732142634</c:v>
                </c:pt>
                <c:pt idx="2033">
                  <c:v>0.86440244856340154</c:v>
                </c:pt>
                <c:pt idx="2034">
                  <c:v>0.8636508599499283</c:v>
                </c:pt>
                <c:pt idx="2035">
                  <c:v>0.86273612434706071</c:v>
                </c:pt>
                <c:pt idx="2036">
                  <c:v>0.86199415855844197</c:v>
                </c:pt>
                <c:pt idx="2037">
                  <c:v>0.86136301033354368</c:v>
                </c:pt>
                <c:pt idx="2038">
                  <c:v>0.8607840954178686</c:v>
                </c:pt>
                <c:pt idx="2039">
                  <c:v>0.86016789736166133</c:v>
                </c:pt>
                <c:pt idx="2040">
                  <c:v>0.85954557511679242</c:v>
                </c:pt>
                <c:pt idx="2041">
                  <c:v>0.85895909515587554</c:v>
                </c:pt>
                <c:pt idx="2042">
                  <c:v>0.85819045191859467</c:v>
                </c:pt>
                <c:pt idx="2043">
                  <c:v>0.85745496468882976</c:v>
                </c:pt>
                <c:pt idx="2044">
                  <c:v>0.85673652303348791</c:v>
                </c:pt>
                <c:pt idx="2045">
                  <c:v>0.85599276263193169</c:v>
                </c:pt>
                <c:pt idx="2046">
                  <c:v>0.85528226494355652</c:v>
                </c:pt>
                <c:pt idx="2047">
                  <c:v>0.85462200205815342</c:v>
                </c:pt>
                <c:pt idx="2048">
                  <c:v>0.85369610522306827</c:v>
                </c:pt>
                <c:pt idx="2049">
                  <c:v>0.85281998978905194</c:v>
                </c:pt>
                <c:pt idx="2050">
                  <c:v>0.85216776584079768</c:v>
                </c:pt>
                <c:pt idx="2051">
                  <c:v>0.85158349751300166</c:v>
                </c:pt>
                <c:pt idx="2052">
                  <c:v>0.85105836835887505</c:v>
                </c:pt>
                <c:pt idx="2053">
                  <c:v>0.85065440496259226</c:v>
                </c:pt>
                <c:pt idx="2054">
                  <c:v>0.85013082105724802</c:v>
                </c:pt>
                <c:pt idx="2055">
                  <c:v>0.84940339212934268</c:v>
                </c:pt>
                <c:pt idx="2056">
                  <c:v>0.84870415148440692</c:v>
                </c:pt>
                <c:pt idx="2057">
                  <c:v>0.84804292626886602</c:v>
                </c:pt>
                <c:pt idx="2058">
                  <c:v>0.84752700704109285</c:v>
                </c:pt>
                <c:pt idx="2059">
                  <c:v>0.84721841431548173</c:v>
                </c:pt>
                <c:pt idx="2060">
                  <c:v>0.84692181292081348</c:v>
                </c:pt>
                <c:pt idx="2061">
                  <c:v>0.84671278673883887</c:v>
                </c:pt>
                <c:pt idx="2062">
                  <c:v>0.84624776069771579</c:v>
                </c:pt>
                <c:pt idx="2063">
                  <c:v>0.84541780812189005</c:v>
                </c:pt>
                <c:pt idx="2064">
                  <c:v>0.84458073435739722</c:v>
                </c:pt>
                <c:pt idx="2065">
                  <c:v>0.84358476257942094</c:v>
                </c:pt>
                <c:pt idx="2066">
                  <c:v>0.84294409273879023</c:v>
                </c:pt>
                <c:pt idx="2067">
                  <c:v>0.842486291357741</c:v>
                </c:pt>
                <c:pt idx="2068">
                  <c:v>0.84162592734938468</c:v>
                </c:pt>
                <c:pt idx="2069">
                  <c:v>0.84064728749919237</c:v>
                </c:pt>
                <c:pt idx="2070">
                  <c:v>0.83969208173666399</c:v>
                </c:pt>
                <c:pt idx="2071">
                  <c:v>0.83852272744928402</c:v>
                </c:pt>
                <c:pt idx="2072">
                  <c:v>0.8377854937346404</c:v>
                </c:pt>
                <c:pt idx="2073">
                  <c:v>0.83710332027027468</c:v>
                </c:pt>
                <c:pt idx="2074">
                  <c:v>0.83678366803621529</c:v>
                </c:pt>
                <c:pt idx="2075">
                  <c:v>0.83660735730640445</c:v>
                </c:pt>
                <c:pt idx="2076">
                  <c:v>0.83628848575827563</c:v>
                </c:pt>
                <c:pt idx="2077">
                  <c:v>0.83613833736747434</c:v>
                </c:pt>
                <c:pt idx="2078">
                  <c:v>0.83561976716842379</c:v>
                </c:pt>
                <c:pt idx="2079">
                  <c:v>0.83469236874913211</c:v>
                </c:pt>
                <c:pt idx="2080">
                  <c:v>0.83412655018923521</c:v>
                </c:pt>
                <c:pt idx="2081">
                  <c:v>0.83389165783877306</c:v>
                </c:pt>
                <c:pt idx="2082">
                  <c:v>0.83324526108764907</c:v>
                </c:pt>
                <c:pt idx="2083">
                  <c:v>0.8328869247922247</c:v>
                </c:pt>
                <c:pt idx="2084">
                  <c:v>0.83250215038893982</c:v>
                </c:pt>
                <c:pt idx="2085">
                  <c:v>0.83149097072474742</c:v>
                </c:pt>
                <c:pt idx="2086">
                  <c:v>0.83041345164006253</c:v>
                </c:pt>
                <c:pt idx="2087">
                  <c:v>0.82913745470991607</c:v>
                </c:pt>
                <c:pt idx="2088">
                  <c:v>0.82817360304364218</c:v>
                </c:pt>
                <c:pt idx="2089">
                  <c:v>0.82760797989054569</c:v>
                </c:pt>
                <c:pt idx="2090">
                  <c:v>0.82744560245772469</c:v>
                </c:pt>
                <c:pt idx="2091">
                  <c:v>0.82761418565104439</c:v>
                </c:pt>
                <c:pt idx="2092">
                  <c:v>0.82760707310335668</c:v>
                </c:pt>
                <c:pt idx="2093">
                  <c:v>0.82751568875916892</c:v>
                </c:pt>
                <c:pt idx="2094">
                  <c:v>0.82733406013529609</c:v>
                </c:pt>
                <c:pt idx="2095">
                  <c:v>0.82692525811904438</c:v>
                </c:pt>
                <c:pt idx="2096">
                  <c:v>0.82650289694890378</c:v>
                </c:pt>
                <c:pt idx="2097">
                  <c:v>0.82615163098978339</c:v>
                </c:pt>
                <c:pt idx="2098">
                  <c:v>0.8260464889339092</c:v>
                </c:pt>
                <c:pt idx="2099">
                  <c:v>0.82605957755111314</c:v>
                </c:pt>
                <c:pt idx="2100">
                  <c:v>0.82614095025693635</c:v>
                </c:pt>
              </c:numCache>
            </c:numRef>
          </c:yVal>
          <c:smooth val="1"/>
          <c:extLst>
            <c:ext xmlns:c16="http://schemas.microsoft.com/office/drawing/2014/chart" uri="{C3380CC4-5D6E-409C-BE32-E72D297353CC}">
              <c16:uniqueId val="{00000002-C5A2-4425-A624-D6469CFDEBE3}"/>
            </c:ext>
          </c:extLst>
        </c:ser>
        <c:ser>
          <c:idx val="3"/>
          <c:order val="3"/>
          <c:tx>
            <c:strRef>
              <c:f>[new_1700nm_nN.xlsx]CZU!$M$1</c:f>
              <c:strCache>
                <c:ptCount val="1"/>
                <c:pt idx="0">
                  <c:v>cp_boker</c:v>
                </c:pt>
              </c:strCache>
            </c:strRef>
          </c:tx>
          <c:spPr>
            <a:ln w="19050" cap="rnd">
              <a:solidFill>
                <a:schemeClr val="accent4"/>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[new_1700nm_nN.xlsx]CZU!$M$2:$M$2102</c:f>
              <c:numCache>
                <c:formatCode>General</c:formatCode>
                <c:ptCount val="2101"/>
                <c:pt idx="0">
                  <c:v>0.49003917741516168</c:v>
                </c:pt>
                <c:pt idx="1">
                  <c:v>0.49157058736584541</c:v>
                </c:pt>
                <c:pt idx="2">
                  <c:v>0.49254205495750109</c:v>
                </c:pt>
                <c:pt idx="3">
                  <c:v>0.49293835070020597</c:v>
                </c:pt>
                <c:pt idx="4">
                  <c:v>0.49276121427896302</c:v>
                </c:pt>
                <c:pt idx="5">
                  <c:v>0.49310219293012841</c:v>
                </c:pt>
                <c:pt idx="6">
                  <c:v>0.49422155287870578</c:v>
                </c:pt>
                <c:pt idx="7">
                  <c:v>0.49519703294486478</c:v>
                </c:pt>
                <c:pt idx="8">
                  <c:v>0.49547502115003611</c:v>
                </c:pt>
                <c:pt idx="9">
                  <c:v>0.4960620670794742</c:v>
                </c:pt>
                <c:pt idx="10">
                  <c:v>0.497072397946139</c:v>
                </c:pt>
                <c:pt idx="11">
                  <c:v>0.4978799670663373</c:v>
                </c:pt>
                <c:pt idx="12">
                  <c:v>0.49839051120058497</c:v>
                </c:pt>
                <c:pt idx="13">
                  <c:v>0.49904845445427931</c:v>
                </c:pt>
                <c:pt idx="14">
                  <c:v>0.49935865161314169</c:v>
                </c:pt>
                <c:pt idx="15">
                  <c:v>0.49946466058283912</c:v>
                </c:pt>
                <c:pt idx="16">
                  <c:v>0.50074805972550085</c:v>
                </c:pt>
                <c:pt idx="17">
                  <c:v>0.50278757722791645</c:v>
                </c:pt>
                <c:pt idx="18">
                  <c:v>0.50405219610348517</c:v>
                </c:pt>
                <c:pt idx="19">
                  <c:v>0.50393070521797501</c:v>
                </c:pt>
                <c:pt idx="20">
                  <c:v>0.50407436761459934</c:v>
                </c:pt>
                <c:pt idx="21">
                  <c:v>0.50504502066679102</c:v>
                </c:pt>
                <c:pt idx="22">
                  <c:v>0.50577830054239514</c:v>
                </c:pt>
                <c:pt idx="23">
                  <c:v>0.50640284371278299</c:v>
                </c:pt>
                <c:pt idx="24">
                  <c:v>0.50740218973156326</c:v>
                </c:pt>
                <c:pt idx="25">
                  <c:v>0.50854750044787389</c:v>
                </c:pt>
                <c:pt idx="26">
                  <c:v>0.50922032376989179</c:v>
                </c:pt>
                <c:pt idx="27">
                  <c:v>0.51012306721841838</c:v>
                </c:pt>
                <c:pt idx="28">
                  <c:v>0.51171640567966015</c:v>
                </c:pt>
                <c:pt idx="29">
                  <c:v>0.51315555722714956</c:v>
                </c:pt>
                <c:pt idx="30">
                  <c:v>0.51414786990537809</c:v>
                </c:pt>
                <c:pt idx="31">
                  <c:v>0.51507567811083876</c:v>
                </c:pt>
                <c:pt idx="32">
                  <c:v>0.51617340575321546</c:v>
                </c:pt>
                <c:pt idx="33">
                  <c:v>0.51684729228507542</c:v>
                </c:pt>
                <c:pt idx="34">
                  <c:v>0.51729590243673118</c:v>
                </c:pt>
                <c:pt idx="35">
                  <c:v>0.51822251808264275</c:v>
                </c:pt>
                <c:pt idx="36">
                  <c:v>0.51957820914490682</c:v>
                </c:pt>
                <c:pt idx="37">
                  <c:v>0.52087375818349935</c:v>
                </c:pt>
                <c:pt idx="38">
                  <c:v>0.52193846562184454</c:v>
                </c:pt>
                <c:pt idx="39">
                  <c:v>0.52298349356169127</c:v>
                </c:pt>
                <c:pt idx="40">
                  <c:v>0.52392398468429546</c:v>
                </c:pt>
                <c:pt idx="41">
                  <c:v>0.52478107012136388</c:v>
                </c:pt>
                <c:pt idx="42">
                  <c:v>0.52578758463792274</c:v>
                </c:pt>
                <c:pt idx="43">
                  <c:v>0.52686274011886236</c:v>
                </c:pt>
                <c:pt idx="44">
                  <c:v>0.52761223038939586</c:v>
                </c:pt>
                <c:pt idx="45">
                  <c:v>0.52780869858680712</c:v>
                </c:pt>
                <c:pt idx="46">
                  <c:v>0.52833550583412459</c:v>
                </c:pt>
                <c:pt idx="47">
                  <c:v>0.52944813347799768</c:v>
                </c:pt>
                <c:pt idx="48">
                  <c:v>0.53063476867875514</c:v>
                </c:pt>
                <c:pt idx="49">
                  <c:v>0.53136946469203639</c:v>
                </c:pt>
                <c:pt idx="50">
                  <c:v>0.53204967486813037</c:v>
                </c:pt>
                <c:pt idx="51">
                  <c:v>0.53284241475821104</c:v>
                </c:pt>
                <c:pt idx="52">
                  <c:v>0.53347721752678157</c:v>
                </c:pt>
                <c:pt idx="53">
                  <c:v>0.53406690644878752</c:v>
                </c:pt>
                <c:pt idx="54">
                  <c:v>0.53475769114075578</c:v>
                </c:pt>
                <c:pt idx="55">
                  <c:v>0.53549177116193225</c:v>
                </c:pt>
                <c:pt idx="56">
                  <c:v>0.53607138806697674</c:v>
                </c:pt>
                <c:pt idx="57">
                  <c:v>0.53656766678381329</c:v>
                </c:pt>
                <c:pt idx="58">
                  <c:v>0.5371069922803644</c:v>
                </c:pt>
                <c:pt idx="59">
                  <c:v>0.53773261449573873</c:v>
                </c:pt>
                <c:pt idx="60">
                  <c:v>0.53842211200690859</c:v>
                </c:pt>
                <c:pt idx="61">
                  <c:v>0.53909886957493791</c:v>
                </c:pt>
                <c:pt idx="62">
                  <c:v>0.53958963766652079</c:v>
                </c:pt>
                <c:pt idx="63">
                  <c:v>0.53995269483382002</c:v>
                </c:pt>
                <c:pt idx="64">
                  <c:v>0.54034080122660733</c:v>
                </c:pt>
                <c:pt idx="65">
                  <c:v>0.54073105483982453</c:v>
                </c:pt>
                <c:pt idx="66">
                  <c:v>0.54118996161018762</c:v>
                </c:pt>
                <c:pt idx="67">
                  <c:v>0.54179071953780689</c:v>
                </c:pt>
                <c:pt idx="68">
                  <c:v>0.54237565345035033</c:v>
                </c:pt>
                <c:pt idx="69">
                  <c:v>0.54276299990406951</c:v>
                </c:pt>
                <c:pt idx="70">
                  <c:v>0.54325239215391607</c:v>
                </c:pt>
                <c:pt idx="71">
                  <c:v>0.54402108559110651</c:v>
                </c:pt>
                <c:pt idx="72">
                  <c:v>0.54462609916312155</c:v>
                </c:pt>
                <c:pt idx="73">
                  <c:v>0.54499949486433041</c:v>
                </c:pt>
                <c:pt idx="74">
                  <c:v>0.54540521884089155</c:v>
                </c:pt>
                <c:pt idx="75">
                  <c:v>0.5459664363000446</c:v>
                </c:pt>
                <c:pt idx="76">
                  <c:v>0.54640719168704188</c:v>
                </c:pt>
                <c:pt idx="77">
                  <c:v>0.54681617594876797</c:v>
                </c:pt>
                <c:pt idx="78">
                  <c:v>0.54739892005043478</c:v>
                </c:pt>
                <c:pt idx="79">
                  <c:v>0.54799126938020359</c:v>
                </c:pt>
                <c:pt idx="80">
                  <c:v>0.54845714538076207</c:v>
                </c:pt>
                <c:pt idx="81">
                  <c:v>0.5489720291691208</c:v>
                </c:pt>
                <c:pt idx="82">
                  <c:v>0.54970532932867477</c:v>
                </c:pt>
                <c:pt idx="83">
                  <c:v>0.55029946822709597</c:v>
                </c:pt>
                <c:pt idx="84">
                  <c:v>0.55054899368894494</c:v>
                </c:pt>
                <c:pt idx="85">
                  <c:v>0.55090403155069845</c:v>
                </c:pt>
                <c:pt idx="86">
                  <c:v>0.55157433804037681</c:v>
                </c:pt>
                <c:pt idx="87">
                  <c:v>0.55230142328620269</c:v>
                </c:pt>
                <c:pt idx="88">
                  <c:v>0.55273923755055809</c:v>
                </c:pt>
                <c:pt idx="89">
                  <c:v>0.55324327632246995</c:v>
                </c:pt>
                <c:pt idx="90">
                  <c:v>0.55389039378571381</c:v>
                </c:pt>
                <c:pt idx="91">
                  <c:v>0.55447188977602502</c:v>
                </c:pt>
                <c:pt idx="92">
                  <c:v>0.55503276696681014</c:v>
                </c:pt>
                <c:pt idx="93">
                  <c:v>0.55568166373024264</c:v>
                </c:pt>
                <c:pt idx="94">
                  <c:v>0.55634271766930621</c:v>
                </c:pt>
                <c:pt idx="95">
                  <c:v>0.55680329208318502</c:v>
                </c:pt>
                <c:pt idx="96">
                  <c:v>0.55728382995202064</c:v>
                </c:pt>
                <c:pt idx="97">
                  <c:v>0.55789635437341412</c:v>
                </c:pt>
                <c:pt idx="98">
                  <c:v>0.55854687719795126</c:v>
                </c:pt>
                <c:pt idx="99">
                  <c:v>0.55915661336275213</c:v>
                </c:pt>
                <c:pt idx="100">
                  <c:v>0.55978687806307992</c:v>
                </c:pt>
                <c:pt idx="101">
                  <c:v>0.56053353344515455</c:v>
                </c:pt>
                <c:pt idx="102">
                  <c:v>0.56113840616044752</c:v>
                </c:pt>
                <c:pt idx="103">
                  <c:v>0.56165376540495249</c:v>
                </c:pt>
                <c:pt idx="104">
                  <c:v>0.56233464472080441</c:v>
                </c:pt>
                <c:pt idx="105">
                  <c:v>0.56304821247745551</c:v>
                </c:pt>
                <c:pt idx="106">
                  <c:v>0.56355777428903786</c:v>
                </c:pt>
                <c:pt idx="107">
                  <c:v>0.56401019075370928</c:v>
                </c:pt>
                <c:pt idx="108">
                  <c:v>0.5646904179791884</c:v>
                </c:pt>
                <c:pt idx="109">
                  <c:v>0.56537484477047606</c:v>
                </c:pt>
                <c:pt idx="110">
                  <c:v>0.5660039546070933</c:v>
                </c:pt>
                <c:pt idx="111">
                  <c:v>0.56668559439646993</c:v>
                </c:pt>
                <c:pt idx="112">
                  <c:v>0.56743746299801545</c:v>
                </c:pt>
                <c:pt idx="113">
                  <c:v>0.56816753132521847</c:v>
                </c:pt>
                <c:pt idx="114">
                  <c:v>0.56884979655817347</c:v>
                </c:pt>
                <c:pt idx="115">
                  <c:v>0.56956679600127491</c:v>
                </c:pt>
                <c:pt idx="116">
                  <c:v>0.5702943805927424</c:v>
                </c:pt>
                <c:pt idx="117">
                  <c:v>0.57097551802259594</c:v>
                </c:pt>
                <c:pt idx="118">
                  <c:v>0.57157684793336161</c:v>
                </c:pt>
                <c:pt idx="119">
                  <c:v>0.57218073262597213</c:v>
                </c:pt>
                <c:pt idx="120">
                  <c:v>0.57287298821977561</c:v>
                </c:pt>
                <c:pt idx="121">
                  <c:v>0.57361282950732018</c:v>
                </c:pt>
                <c:pt idx="122">
                  <c:v>0.57432233941128075</c:v>
                </c:pt>
                <c:pt idx="123">
                  <c:v>0.57497923536563689</c:v>
                </c:pt>
                <c:pt idx="124">
                  <c:v>0.57564477154033322</c:v>
                </c:pt>
                <c:pt idx="125">
                  <c:v>0.57629090095270707</c:v>
                </c:pt>
                <c:pt idx="126">
                  <c:v>0.5769093383382049</c:v>
                </c:pt>
                <c:pt idx="127">
                  <c:v>0.57752952750886488</c:v>
                </c:pt>
                <c:pt idx="128">
                  <c:v>0.57817738561228793</c:v>
                </c:pt>
                <c:pt idx="129">
                  <c:v>0.57882924784352818</c:v>
                </c:pt>
                <c:pt idx="130">
                  <c:v>0.57946413658259555</c:v>
                </c:pt>
                <c:pt idx="131">
                  <c:v>0.58009517556774892</c:v>
                </c:pt>
                <c:pt idx="132">
                  <c:v>0.58072546669522351</c:v>
                </c:pt>
                <c:pt idx="133">
                  <c:v>0.58136047717626416</c:v>
                </c:pt>
                <c:pt idx="134">
                  <c:v>0.58198593083821493</c:v>
                </c:pt>
                <c:pt idx="135">
                  <c:v>0.58257337418700428</c:v>
                </c:pt>
                <c:pt idx="136">
                  <c:v>0.58316242401992102</c:v>
                </c:pt>
                <c:pt idx="137">
                  <c:v>0.58381173386949814</c:v>
                </c:pt>
                <c:pt idx="138">
                  <c:v>0.58447680398970026</c:v>
                </c:pt>
                <c:pt idx="139">
                  <c:v>0.58510191225592278</c:v>
                </c:pt>
                <c:pt idx="140">
                  <c:v>0.58570036376776879</c:v>
                </c:pt>
                <c:pt idx="141">
                  <c:v>0.58629435706396371</c:v>
                </c:pt>
                <c:pt idx="142">
                  <c:v>0.58689451831933093</c:v>
                </c:pt>
                <c:pt idx="143">
                  <c:v>0.58755073103515831</c:v>
                </c:pt>
                <c:pt idx="144">
                  <c:v>0.58825009233333381</c:v>
                </c:pt>
                <c:pt idx="145">
                  <c:v>0.588883236116723</c:v>
                </c:pt>
                <c:pt idx="146">
                  <c:v>0.58944880997046412</c:v>
                </c:pt>
                <c:pt idx="147">
                  <c:v>0.59008110304567585</c:v>
                </c:pt>
                <c:pt idx="148">
                  <c:v>0.59079241191026799</c:v>
                </c:pt>
                <c:pt idx="149">
                  <c:v>0.59150983151481729</c:v>
                </c:pt>
                <c:pt idx="150">
                  <c:v>0.59218874365983931</c:v>
                </c:pt>
                <c:pt idx="151">
                  <c:v>0.59287618534040598</c:v>
                </c:pt>
                <c:pt idx="152">
                  <c:v>0.59354346302540217</c:v>
                </c:pt>
                <c:pt idx="153">
                  <c:v>0.59415871682312638</c:v>
                </c:pt>
                <c:pt idx="154">
                  <c:v>0.59477175590334697</c:v>
                </c:pt>
                <c:pt idx="155">
                  <c:v>0.59541195447313955</c:v>
                </c:pt>
                <c:pt idx="156">
                  <c:v>0.59605767821497335</c:v>
                </c:pt>
                <c:pt idx="157">
                  <c:v>0.59668308488681931</c:v>
                </c:pt>
                <c:pt idx="158">
                  <c:v>0.59734661959357482</c:v>
                </c:pt>
                <c:pt idx="159">
                  <c:v>0.59805994749270452</c:v>
                </c:pt>
                <c:pt idx="160">
                  <c:v>0.59872172783748234</c:v>
                </c:pt>
                <c:pt idx="161">
                  <c:v>0.59932174730244359</c:v>
                </c:pt>
                <c:pt idx="162">
                  <c:v>0.59990743187105511</c:v>
                </c:pt>
                <c:pt idx="163">
                  <c:v>0.60056274433269596</c:v>
                </c:pt>
                <c:pt idx="164">
                  <c:v>0.60122564644821985</c:v>
                </c:pt>
                <c:pt idx="165">
                  <c:v>0.6018587893180174</c:v>
                </c:pt>
                <c:pt idx="166">
                  <c:v>0.60244307048765489</c:v>
                </c:pt>
                <c:pt idx="167">
                  <c:v>0.60299723358071899</c:v>
                </c:pt>
                <c:pt idx="168">
                  <c:v>0.60354474938611524</c:v>
                </c:pt>
                <c:pt idx="169">
                  <c:v>0.60410787477312489</c:v>
                </c:pt>
                <c:pt idx="170">
                  <c:v>0.60471066256722517</c:v>
                </c:pt>
                <c:pt idx="171">
                  <c:v>0.6053085870870446</c:v>
                </c:pt>
                <c:pt idx="172">
                  <c:v>0.60587282982322588</c:v>
                </c:pt>
                <c:pt idx="173">
                  <c:v>0.60641209605568736</c:v>
                </c:pt>
                <c:pt idx="174">
                  <c:v>0.60699861431625735</c:v>
                </c:pt>
                <c:pt idx="175">
                  <c:v>0.60761217058264572</c:v>
                </c:pt>
                <c:pt idx="176">
                  <c:v>0.60815361684110747</c:v>
                </c:pt>
                <c:pt idx="177">
                  <c:v>0.608653305079492</c:v>
                </c:pt>
                <c:pt idx="178">
                  <c:v>0.60916713182023863</c:v>
                </c:pt>
                <c:pt idx="179">
                  <c:v>0.60966515645056141</c:v>
                </c:pt>
                <c:pt idx="180">
                  <c:v>0.61006609542441281</c:v>
                </c:pt>
                <c:pt idx="181">
                  <c:v>0.61049352835239978</c:v>
                </c:pt>
                <c:pt idx="182">
                  <c:v>0.61101200823451129</c:v>
                </c:pt>
                <c:pt idx="183">
                  <c:v>0.61153850328120463</c:v>
                </c:pt>
                <c:pt idx="184">
                  <c:v>0.61201588421032138</c:v>
                </c:pt>
                <c:pt idx="185">
                  <c:v>0.61246122583352514</c:v>
                </c:pt>
                <c:pt idx="186">
                  <c:v>0.61287272881985566</c:v>
                </c:pt>
                <c:pt idx="187">
                  <c:v>0.61323866509316483</c:v>
                </c:pt>
                <c:pt idx="188">
                  <c:v>0.6135907699838351</c:v>
                </c:pt>
                <c:pt idx="189">
                  <c:v>0.61395403111391511</c:v>
                </c:pt>
                <c:pt idx="190">
                  <c:v>0.61428226884927573</c:v>
                </c:pt>
                <c:pt idx="191">
                  <c:v>0.61457562535165833</c:v>
                </c:pt>
                <c:pt idx="192">
                  <c:v>0.61483300429414889</c:v>
                </c:pt>
                <c:pt idx="193">
                  <c:v>0.6150541307881352</c:v>
                </c:pt>
                <c:pt idx="194">
                  <c:v>0.61524516128652718</c:v>
                </c:pt>
                <c:pt idx="195">
                  <c:v>0.61542613144743608</c:v>
                </c:pt>
                <c:pt idx="196">
                  <c:v>0.61559057339083589</c:v>
                </c:pt>
                <c:pt idx="197">
                  <c:v>0.61571325384725895</c:v>
                </c:pt>
                <c:pt idx="198">
                  <c:v>0.61580859355819739</c:v>
                </c:pt>
                <c:pt idx="199">
                  <c:v>0.61594830301824988</c:v>
                </c:pt>
                <c:pt idx="200">
                  <c:v>0.61614005868572419</c:v>
                </c:pt>
                <c:pt idx="201">
                  <c:v>0.61636865464070045</c:v>
                </c:pt>
                <c:pt idx="202">
                  <c:v>0.6166142736077751</c:v>
                </c:pt>
                <c:pt idx="203">
                  <c:v>0.61684773334623688</c:v>
                </c:pt>
                <c:pt idx="204">
                  <c:v>0.61708548514367723</c:v>
                </c:pt>
                <c:pt idx="205">
                  <c:v>0.61736792955717035</c:v>
                </c:pt>
                <c:pt idx="206">
                  <c:v>0.61766224804172876</c:v>
                </c:pt>
                <c:pt idx="207">
                  <c:v>0.61790370727592447</c:v>
                </c:pt>
                <c:pt idx="208">
                  <c:v>0.61810971607457665</c:v>
                </c:pt>
                <c:pt idx="209">
                  <c:v>0.61832326985083796</c:v>
                </c:pt>
                <c:pt idx="210">
                  <c:v>0.61852649033714191</c:v>
                </c:pt>
                <c:pt idx="211">
                  <c:v>0.61869656139342866</c:v>
                </c:pt>
                <c:pt idx="212">
                  <c:v>0.61881787663816201</c:v>
                </c:pt>
                <c:pt idx="213">
                  <c:v>0.61896221385448791</c:v>
                </c:pt>
                <c:pt idx="214">
                  <c:v>0.61918499306498154</c:v>
                </c:pt>
                <c:pt idx="215">
                  <c:v>0.6194552923245944</c:v>
                </c:pt>
                <c:pt idx="216">
                  <c:v>0.61967200092044461</c:v>
                </c:pt>
                <c:pt idx="217">
                  <c:v>0.61988011195352122</c:v>
                </c:pt>
                <c:pt idx="218">
                  <c:v>0.62012701608107113</c:v>
                </c:pt>
                <c:pt idx="219">
                  <c:v>0.62036472497805262</c:v>
                </c:pt>
                <c:pt idx="220">
                  <c:v>0.62058714275954652</c:v>
                </c:pt>
                <c:pt idx="221">
                  <c:v>0.62086050164145612</c:v>
                </c:pt>
                <c:pt idx="222">
                  <c:v>0.62116778170962539</c:v>
                </c:pt>
                <c:pt idx="223">
                  <c:v>0.62140002737680011</c:v>
                </c:pt>
                <c:pt idx="224">
                  <c:v>0.62158476095315118</c:v>
                </c:pt>
                <c:pt idx="225">
                  <c:v>0.62179577587136792</c:v>
                </c:pt>
                <c:pt idx="226">
                  <c:v>0.62200790352409696</c:v>
                </c:pt>
                <c:pt idx="227">
                  <c:v>0.62217256615707084</c:v>
                </c:pt>
                <c:pt idx="228">
                  <c:v>0.62232803646142643</c:v>
                </c:pt>
                <c:pt idx="229">
                  <c:v>0.622510244383773</c:v>
                </c:pt>
                <c:pt idx="230">
                  <c:v>0.62268591735357126</c:v>
                </c:pt>
                <c:pt idx="231">
                  <c:v>0.62282240474827422</c:v>
                </c:pt>
                <c:pt idx="232">
                  <c:v>0.62300518662639615</c:v>
                </c:pt>
                <c:pt idx="233">
                  <c:v>0.62322529783929714</c:v>
                </c:pt>
                <c:pt idx="234">
                  <c:v>0.62340594870504029</c:v>
                </c:pt>
                <c:pt idx="235">
                  <c:v>0.62352080460940074</c:v>
                </c:pt>
                <c:pt idx="236">
                  <c:v>0.6236682325942281</c:v>
                </c:pt>
                <c:pt idx="237">
                  <c:v>0.62386812603510733</c:v>
                </c:pt>
                <c:pt idx="238">
                  <c:v>0.62407545963784661</c:v>
                </c:pt>
                <c:pt idx="239">
                  <c:v>0.62424760054004602</c:v>
                </c:pt>
                <c:pt idx="240">
                  <c:v>0.62438626352883264</c:v>
                </c:pt>
                <c:pt idx="241">
                  <c:v>0.62450374796419184</c:v>
                </c:pt>
                <c:pt idx="242">
                  <c:v>0.62459361748062758</c:v>
                </c:pt>
                <c:pt idx="243">
                  <c:v>0.624706286878009</c:v>
                </c:pt>
                <c:pt idx="244">
                  <c:v>0.62488058753739528</c:v>
                </c:pt>
                <c:pt idx="245">
                  <c:v>0.62508146522378794</c:v>
                </c:pt>
                <c:pt idx="246">
                  <c:v>0.6252225751229753</c:v>
                </c:pt>
                <c:pt idx="247">
                  <c:v>0.6252966367667866</c:v>
                </c:pt>
                <c:pt idx="248">
                  <c:v>0.62533459539900238</c:v>
                </c:pt>
                <c:pt idx="249">
                  <c:v>0.62537160644632594</c:v>
                </c:pt>
                <c:pt idx="250">
                  <c:v>0.62542717944223192</c:v>
                </c:pt>
                <c:pt idx="251">
                  <c:v>0.62550503416696424</c:v>
                </c:pt>
                <c:pt idx="252">
                  <c:v>0.62556047319042407</c:v>
                </c:pt>
                <c:pt idx="253">
                  <c:v>0.62556232261879996</c:v>
                </c:pt>
                <c:pt idx="254">
                  <c:v>0.6254964579888953</c:v>
                </c:pt>
                <c:pt idx="255">
                  <c:v>0.62544841424059139</c:v>
                </c:pt>
                <c:pt idx="256">
                  <c:v>0.62545053162181163</c:v>
                </c:pt>
                <c:pt idx="257">
                  <c:v>0.62546272371918321</c:v>
                </c:pt>
                <c:pt idx="258">
                  <c:v>0.62541105077847048</c:v>
                </c:pt>
                <c:pt idx="259">
                  <c:v>0.62530898587647876</c:v>
                </c:pt>
                <c:pt idx="260">
                  <c:v>0.62520869623704289</c:v>
                </c:pt>
                <c:pt idx="261">
                  <c:v>0.62515267879019487</c:v>
                </c:pt>
                <c:pt idx="262">
                  <c:v>0.62515256844661504</c:v>
                </c:pt>
                <c:pt idx="263">
                  <c:v>0.62517654803707101</c:v>
                </c:pt>
                <c:pt idx="264">
                  <c:v>0.62518441991057139</c:v>
                </c:pt>
                <c:pt idx="265">
                  <c:v>0.62523085327249861</c:v>
                </c:pt>
                <c:pt idx="266">
                  <c:v>0.62534784392686815</c:v>
                </c:pt>
                <c:pt idx="267">
                  <c:v>0.62552895089534033</c:v>
                </c:pt>
                <c:pt idx="268">
                  <c:v>0.62575211019449972</c:v>
                </c:pt>
                <c:pt idx="269">
                  <c:v>0.62602044381147104</c:v>
                </c:pt>
                <c:pt idx="270">
                  <c:v>0.62633704562887826</c:v>
                </c:pt>
                <c:pt idx="271">
                  <c:v>0.62672256990911734</c:v>
                </c:pt>
                <c:pt idx="272">
                  <c:v>0.62719217406163441</c:v>
                </c:pt>
                <c:pt idx="273">
                  <c:v>0.62769702080310563</c:v>
                </c:pt>
                <c:pt idx="274">
                  <c:v>0.6282131686291883</c:v>
                </c:pt>
                <c:pt idx="275">
                  <c:v>0.6287651559975127</c:v>
                </c:pt>
                <c:pt idx="276">
                  <c:v>0.62935663624962257</c:v>
                </c:pt>
                <c:pt idx="277">
                  <c:v>0.62996735880936072</c:v>
                </c:pt>
                <c:pt idx="278">
                  <c:v>0.63057961178233934</c:v>
                </c:pt>
                <c:pt idx="279">
                  <c:v>0.63120812568329732</c:v>
                </c:pt>
                <c:pt idx="280">
                  <c:v>0.63187142387306805</c:v>
                </c:pt>
                <c:pt idx="281">
                  <c:v>0.63254404441684065</c:v>
                </c:pt>
                <c:pt idx="282">
                  <c:v>0.63319394180160726</c:v>
                </c:pt>
                <c:pt idx="283">
                  <c:v>0.63380952162927273</c:v>
                </c:pt>
                <c:pt idx="284">
                  <c:v>0.63442270947925206</c:v>
                </c:pt>
                <c:pt idx="285">
                  <c:v>0.63502746860797266</c:v>
                </c:pt>
                <c:pt idx="286">
                  <c:v>0.63562659677163436</c:v>
                </c:pt>
                <c:pt idx="287">
                  <c:v>0.63623392080129482</c:v>
                </c:pt>
                <c:pt idx="288">
                  <c:v>0.63683760656614563</c:v>
                </c:pt>
                <c:pt idx="289">
                  <c:v>0.63741245154350024</c:v>
                </c:pt>
                <c:pt idx="290">
                  <c:v>0.63796305021761812</c:v>
                </c:pt>
                <c:pt idx="291">
                  <c:v>0.63852610658420883</c:v>
                </c:pt>
                <c:pt idx="292">
                  <c:v>0.63909023660447484</c:v>
                </c:pt>
                <c:pt idx="293">
                  <c:v>0.63964879779197403</c:v>
                </c:pt>
                <c:pt idx="294">
                  <c:v>0.64020475971812996</c:v>
                </c:pt>
                <c:pt idx="295">
                  <c:v>0.64074445070980124</c:v>
                </c:pt>
                <c:pt idx="296">
                  <c:v>0.64125945742623469</c:v>
                </c:pt>
                <c:pt idx="297">
                  <c:v>0.64177619908292582</c:v>
                </c:pt>
                <c:pt idx="298">
                  <c:v>0.64230595237642585</c:v>
                </c:pt>
                <c:pt idx="299">
                  <c:v>0.64283282155571109</c:v>
                </c:pt>
                <c:pt idx="300">
                  <c:v>0.64336183648628964</c:v>
                </c:pt>
                <c:pt idx="301">
                  <c:v>0.64393606177907703</c:v>
                </c:pt>
                <c:pt idx="302">
                  <c:v>0.64451737885743265</c:v>
                </c:pt>
                <c:pt idx="303">
                  <c:v>0.64505251603709624</c:v>
                </c:pt>
                <c:pt idx="304">
                  <c:v>0.64553876411176769</c:v>
                </c:pt>
                <c:pt idx="305">
                  <c:v>0.64607510920166333</c:v>
                </c:pt>
                <c:pt idx="306">
                  <c:v>0.64666045259985294</c:v>
                </c:pt>
                <c:pt idx="307">
                  <c:v>0.64723431531987985</c:v>
                </c:pt>
                <c:pt idx="308">
                  <c:v>0.64779343060967343</c:v>
                </c:pt>
                <c:pt idx="309">
                  <c:v>0.64835293153434803</c:v>
                </c:pt>
                <c:pt idx="310">
                  <c:v>0.64890466542812753</c:v>
                </c:pt>
                <c:pt idx="311">
                  <c:v>0.64943044572019359</c:v>
                </c:pt>
                <c:pt idx="312">
                  <c:v>0.64995985719108007</c:v>
                </c:pt>
                <c:pt idx="313">
                  <c:v>0.65048606909866069</c:v>
                </c:pt>
                <c:pt idx="314">
                  <c:v>0.65101901361320547</c:v>
                </c:pt>
                <c:pt idx="315">
                  <c:v>0.65154902798414893</c:v>
                </c:pt>
                <c:pt idx="316">
                  <c:v>0.65207947237846431</c:v>
                </c:pt>
                <c:pt idx="317">
                  <c:v>0.65263444322341635</c:v>
                </c:pt>
                <c:pt idx="318">
                  <c:v>0.6531804717381573</c:v>
                </c:pt>
                <c:pt idx="319">
                  <c:v>0.65368817804778978</c:v>
                </c:pt>
                <c:pt idx="320">
                  <c:v>0.6541720788701979</c:v>
                </c:pt>
                <c:pt idx="321">
                  <c:v>0.65468373402045188</c:v>
                </c:pt>
                <c:pt idx="322">
                  <c:v>0.65520722170676182</c:v>
                </c:pt>
                <c:pt idx="323">
                  <c:v>0.6557304764555667</c:v>
                </c:pt>
                <c:pt idx="324">
                  <c:v>0.6562619048110061</c:v>
                </c:pt>
                <c:pt idx="325">
                  <c:v>0.65678273414302768</c:v>
                </c:pt>
                <c:pt idx="326">
                  <c:v>0.65728037138442974</c:v>
                </c:pt>
                <c:pt idx="327">
                  <c:v>0.65777596545512096</c:v>
                </c:pt>
                <c:pt idx="328">
                  <c:v>0.65831043776448372</c:v>
                </c:pt>
                <c:pt idx="329">
                  <c:v>0.65884639465973427</c:v>
                </c:pt>
                <c:pt idx="330">
                  <c:v>0.65932540655934968</c:v>
                </c:pt>
                <c:pt idx="331">
                  <c:v>0.65979852987420251</c:v>
                </c:pt>
                <c:pt idx="332">
                  <c:v>0.66028812931515102</c:v>
                </c:pt>
                <c:pt idx="333">
                  <c:v>0.66077745350222816</c:v>
                </c:pt>
                <c:pt idx="334">
                  <c:v>0.66125342395002773</c:v>
                </c:pt>
                <c:pt idx="335">
                  <c:v>0.66173876966280432</c:v>
                </c:pt>
                <c:pt idx="336">
                  <c:v>0.66221815520476901</c:v>
                </c:pt>
                <c:pt idx="337">
                  <c:v>0.66267783350667453</c:v>
                </c:pt>
                <c:pt idx="338">
                  <c:v>0.66314566434987343</c:v>
                </c:pt>
                <c:pt idx="339">
                  <c:v>0.66361451239853464</c:v>
                </c:pt>
                <c:pt idx="340">
                  <c:v>0.66408876114905491</c:v>
                </c:pt>
                <c:pt idx="341">
                  <c:v>0.66458773915005886</c:v>
                </c:pt>
                <c:pt idx="342">
                  <c:v>0.66508778065952634</c:v>
                </c:pt>
                <c:pt idx="343">
                  <c:v>0.66556800751490841</c:v>
                </c:pt>
                <c:pt idx="344">
                  <c:v>0.66603330180771703</c:v>
                </c:pt>
                <c:pt idx="345">
                  <c:v>0.66651303090100478</c:v>
                </c:pt>
                <c:pt idx="346">
                  <c:v>0.66701685631549701</c:v>
                </c:pt>
                <c:pt idx="347">
                  <c:v>0.66749593715469113</c:v>
                </c:pt>
                <c:pt idx="348">
                  <c:v>0.66794497681338572</c:v>
                </c:pt>
                <c:pt idx="349">
                  <c:v>0.66840375428714616</c:v>
                </c:pt>
                <c:pt idx="350">
                  <c:v>0.66891833305412007</c:v>
                </c:pt>
                <c:pt idx="351">
                  <c:v>0.66944096909268991</c:v>
                </c:pt>
                <c:pt idx="352">
                  <c:v>0.66994345308988057</c:v>
                </c:pt>
                <c:pt idx="353">
                  <c:v>0.67045358245492515</c:v>
                </c:pt>
                <c:pt idx="354">
                  <c:v>0.67095198193849459</c:v>
                </c:pt>
                <c:pt idx="355">
                  <c:v>0.67144296319058738</c:v>
                </c:pt>
                <c:pt idx="356">
                  <c:v>0.67193985809100398</c:v>
                </c:pt>
                <c:pt idx="357">
                  <c:v>0.67242310318196752</c:v>
                </c:pt>
                <c:pt idx="358">
                  <c:v>0.67289511725158602</c:v>
                </c:pt>
                <c:pt idx="359">
                  <c:v>0.67338782067107639</c:v>
                </c:pt>
                <c:pt idx="360">
                  <c:v>0.67390125271136569</c:v>
                </c:pt>
                <c:pt idx="361">
                  <c:v>0.67440290597963815</c:v>
                </c:pt>
                <c:pt idx="362">
                  <c:v>0.67489801275489503</c:v>
                </c:pt>
                <c:pt idx="363">
                  <c:v>0.67538933536104317</c:v>
                </c:pt>
                <c:pt idx="364">
                  <c:v>0.67586282046155743</c:v>
                </c:pt>
                <c:pt idx="365">
                  <c:v>0.67632314177470687</c:v>
                </c:pt>
                <c:pt idx="366">
                  <c:v>0.67678977879377666</c:v>
                </c:pt>
                <c:pt idx="367">
                  <c:v>0.67729529206819206</c:v>
                </c:pt>
                <c:pt idx="368">
                  <c:v>0.67783042477144528</c:v>
                </c:pt>
                <c:pt idx="369">
                  <c:v>0.67834164462132218</c:v>
                </c:pt>
                <c:pt idx="370">
                  <c:v>0.67882779270429427</c:v>
                </c:pt>
                <c:pt idx="371">
                  <c:v>0.67930279980285302</c:v>
                </c:pt>
                <c:pt idx="372">
                  <c:v>0.67978781769077157</c:v>
                </c:pt>
                <c:pt idx="373">
                  <c:v>0.68029348460818817</c:v>
                </c:pt>
                <c:pt idx="374">
                  <c:v>0.68082918348628541</c:v>
                </c:pt>
                <c:pt idx="375">
                  <c:v>0.68133052401996874</c:v>
                </c:pt>
                <c:pt idx="376">
                  <c:v>0.68178731718376595</c:v>
                </c:pt>
                <c:pt idx="377">
                  <c:v>0.682254256716045</c:v>
                </c:pt>
                <c:pt idx="378">
                  <c:v>0.68278581316526699</c:v>
                </c:pt>
                <c:pt idx="379">
                  <c:v>0.68334047846916934</c:v>
                </c:pt>
                <c:pt idx="380">
                  <c:v>0.68384619207594821</c:v>
                </c:pt>
                <c:pt idx="381">
                  <c:v>0.68431928274569276</c:v>
                </c:pt>
                <c:pt idx="382">
                  <c:v>0.68480088011346929</c:v>
                </c:pt>
                <c:pt idx="383">
                  <c:v>0.68529559519866501</c:v>
                </c:pt>
                <c:pt idx="384">
                  <c:v>0.68578463698614145</c:v>
                </c:pt>
                <c:pt idx="385">
                  <c:v>0.68628623410910261</c:v>
                </c:pt>
                <c:pt idx="386">
                  <c:v>0.68679876756674541</c:v>
                </c:pt>
                <c:pt idx="387">
                  <c:v>0.68729623546084562</c:v>
                </c:pt>
                <c:pt idx="388">
                  <c:v>0.68776304211709205</c:v>
                </c:pt>
                <c:pt idx="389">
                  <c:v>0.68822131030613432</c:v>
                </c:pt>
                <c:pt idx="390">
                  <c:v>0.68870496165267747</c:v>
                </c:pt>
                <c:pt idx="391">
                  <c:v>0.68918073727689033</c:v>
                </c:pt>
                <c:pt idx="392">
                  <c:v>0.68964601381554003</c:v>
                </c:pt>
                <c:pt idx="393">
                  <c:v>0.69013075780749478</c:v>
                </c:pt>
                <c:pt idx="394">
                  <c:v>0.69063522190213034</c:v>
                </c:pt>
                <c:pt idx="395">
                  <c:v>0.691108819198333</c:v>
                </c:pt>
                <c:pt idx="396">
                  <c:v>0.69157035317870463</c:v>
                </c:pt>
                <c:pt idx="397">
                  <c:v>0.69207992382568329</c:v>
                </c:pt>
                <c:pt idx="398">
                  <c:v>0.69258874983182317</c:v>
                </c:pt>
                <c:pt idx="399">
                  <c:v>0.69306809180245632</c:v>
                </c:pt>
                <c:pt idx="400">
                  <c:v>0.69353678302398647</c:v>
                </c:pt>
                <c:pt idx="401">
                  <c:v>0.69404618592961087</c:v>
                </c:pt>
                <c:pt idx="402">
                  <c:v>0.69454184279421327</c:v>
                </c:pt>
                <c:pt idx="403">
                  <c:v>0.69501437417206091</c:v>
                </c:pt>
                <c:pt idx="404">
                  <c:v>0.69548842762589191</c:v>
                </c:pt>
                <c:pt idx="405">
                  <c:v>0.69598949472402338</c:v>
                </c:pt>
                <c:pt idx="406">
                  <c:v>0.69650427738520859</c:v>
                </c:pt>
                <c:pt idx="407">
                  <c:v>0.69701752505302095</c:v>
                </c:pt>
                <c:pt idx="408">
                  <c:v>0.69752278302383108</c:v>
                </c:pt>
                <c:pt idx="409">
                  <c:v>0.69800464465058498</c:v>
                </c:pt>
                <c:pt idx="410">
                  <c:v>0.69847403200144798</c:v>
                </c:pt>
                <c:pt idx="411">
                  <c:v>0.69897875620392991</c:v>
                </c:pt>
                <c:pt idx="412">
                  <c:v>0.6995201238695089</c:v>
                </c:pt>
                <c:pt idx="413">
                  <c:v>0.70004496149665174</c:v>
                </c:pt>
                <c:pt idx="414">
                  <c:v>0.70052221026991368</c:v>
                </c:pt>
                <c:pt idx="415">
                  <c:v>0.7009866330298391</c:v>
                </c:pt>
                <c:pt idx="416">
                  <c:v>0.7014556172329065</c:v>
                </c:pt>
                <c:pt idx="417">
                  <c:v>0.70192964752876752</c:v>
                </c:pt>
                <c:pt idx="418">
                  <c:v>0.70241421163448614</c:v>
                </c:pt>
                <c:pt idx="419">
                  <c:v>0.70289205553316436</c:v>
                </c:pt>
                <c:pt idx="420">
                  <c:v>0.70336162880348663</c:v>
                </c:pt>
                <c:pt idx="421">
                  <c:v>0.70384325028670702</c:v>
                </c:pt>
                <c:pt idx="422">
                  <c:v>0.70432646333929649</c:v>
                </c:pt>
                <c:pt idx="423">
                  <c:v>0.70479706612656856</c:v>
                </c:pt>
                <c:pt idx="424">
                  <c:v>0.70527903954223936</c:v>
                </c:pt>
                <c:pt idx="425">
                  <c:v>0.70576003331052528</c:v>
                </c:pt>
                <c:pt idx="426">
                  <c:v>0.70622754547867927</c:v>
                </c:pt>
                <c:pt idx="427">
                  <c:v>0.70670542352752397</c:v>
                </c:pt>
                <c:pt idx="428">
                  <c:v>0.70721453926319444</c:v>
                </c:pt>
                <c:pt idx="429">
                  <c:v>0.70774183622158959</c:v>
                </c:pt>
                <c:pt idx="430">
                  <c:v>0.70827101150053973</c:v>
                </c:pt>
                <c:pt idx="431">
                  <c:v>0.70876709065762089</c:v>
                </c:pt>
                <c:pt idx="432">
                  <c:v>0.70920469314835488</c:v>
                </c:pt>
                <c:pt idx="433">
                  <c:v>0.7096255352338815</c:v>
                </c:pt>
                <c:pt idx="434">
                  <c:v>0.71006953458759381</c:v>
                </c:pt>
                <c:pt idx="435">
                  <c:v>0.71052048748996932</c:v>
                </c:pt>
                <c:pt idx="436">
                  <c:v>0.71099100190703168</c:v>
                </c:pt>
                <c:pt idx="437">
                  <c:v>0.71146768808049576</c:v>
                </c:pt>
                <c:pt idx="438">
                  <c:v>0.71192974768289252</c:v>
                </c:pt>
                <c:pt idx="439">
                  <c:v>0.71238316883821362</c:v>
                </c:pt>
                <c:pt idx="440">
                  <c:v>0.7128506526034375</c:v>
                </c:pt>
                <c:pt idx="441">
                  <c:v>0.71331246438294515</c:v>
                </c:pt>
                <c:pt idx="442">
                  <c:v>0.71374763583828149</c:v>
                </c:pt>
                <c:pt idx="443">
                  <c:v>0.71416055559999903</c:v>
                </c:pt>
                <c:pt idx="444">
                  <c:v>0.71459227684467941</c:v>
                </c:pt>
                <c:pt idx="445">
                  <c:v>0.71506369183393981</c:v>
                </c:pt>
                <c:pt idx="446">
                  <c:v>0.71555098042126719</c:v>
                </c:pt>
                <c:pt idx="447">
                  <c:v>0.71599015167242741</c:v>
                </c:pt>
                <c:pt idx="448">
                  <c:v>0.71643257575187191</c:v>
                </c:pt>
                <c:pt idx="449">
                  <c:v>0.71688477964109776</c:v>
                </c:pt>
                <c:pt idx="450">
                  <c:v>0.7173337460042708</c:v>
                </c:pt>
                <c:pt idx="451">
                  <c:v>0.71777190539900493</c:v>
                </c:pt>
                <c:pt idx="452">
                  <c:v>0.71822846003165708</c:v>
                </c:pt>
                <c:pt idx="453">
                  <c:v>0.71869183530127745</c:v>
                </c:pt>
                <c:pt idx="454">
                  <c:v>0.71916001040016075</c:v>
                </c:pt>
                <c:pt idx="455">
                  <c:v>0.71964902283461452</c:v>
                </c:pt>
                <c:pt idx="456">
                  <c:v>0.72010190635037996</c:v>
                </c:pt>
                <c:pt idx="457">
                  <c:v>0.72051764599560464</c:v>
                </c:pt>
                <c:pt idx="458">
                  <c:v>0.72093890073268019</c:v>
                </c:pt>
                <c:pt idx="459">
                  <c:v>0.72140219393995486</c:v>
                </c:pt>
                <c:pt idx="460">
                  <c:v>0.72184374643013194</c:v>
                </c:pt>
                <c:pt idx="461">
                  <c:v>0.72224500574318662</c:v>
                </c:pt>
                <c:pt idx="462">
                  <c:v>0.72269166065865864</c:v>
                </c:pt>
                <c:pt idx="463">
                  <c:v>0.72318361011425947</c:v>
                </c:pt>
                <c:pt idx="464">
                  <c:v>0.72365699312325282</c:v>
                </c:pt>
                <c:pt idx="465">
                  <c:v>0.72407207948811614</c:v>
                </c:pt>
                <c:pt idx="466">
                  <c:v>0.72447381584981696</c:v>
                </c:pt>
                <c:pt idx="467">
                  <c:v>0.7248982397084951</c:v>
                </c:pt>
                <c:pt idx="468">
                  <c:v>0.72535448700752503</c:v>
                </c:pt>
                <c:pt idx="469">
                  <c:v>0.72581159747944579</c:v>
                </c:pt>
                <c:pt idx="470">
                  <c:v>0.72627646202861029</c:v>
                </c:pt>
                <c:pt idx="471">
                  <c:v>0.7267408799087034</c:v>
                </c:pt>
                <c:pt idx="472">
                  <c:v>0.72715534997722286</c:v>
                </c:pt>
                <c:pt idx="473">
                  <c:v>0.72757994950107696</c:v>
                </c:pt>
                <c:pt idx="474">
                  <c:v>0.72803196592143049</c:v>
                </c:pt>
                <c:pt idx="475">
                  <c:v>0.72847463073919616</c:v>
                </c:pt>
                <c:pt idx="476">
                  <c:v>0.7288919408537633</c:v>
                </c:pt>
                <c:pt idx="477">
                  <c:v>0.72934741249394452</c:v>
                </c:pt>
                <c:pt idx="478">
                  <c:v>0.72979258217523602</c:v>
                </c:pt>
                <c:pt idx="479">
                  <c:v>0.73022875475545124</c:v>
                </c:pt>
                <c:pt idx="480">
                  <c:v>0.73066901686024266</c:v>
                </c:pt>
                <c:pt idx="481">
                  <c:v>0.73108032193678318</c:v>
                </c:pt>
                <c:pt idx="482">
                  <c:v>0.73146445428151341</c:v>
                </c:pt>
                <c:pt idx="483">
                  <c:v>0.73189419013002355</c:v>
                </c:pt>
                <c:pt idx="484">
                  <c:v>0.73234637460625396</c:v>
                </c:pt>
                <c:pt idx="485">
                  <c:v>0.73278153141571534</c:v>
                </c:pt>
                <c:pt idx="486">
                  <c:v>0.73318056034755774</c:v>
                </c:pt>
                <c:pt idx="487">
                  <c:v>0.73359124393597019</c:v>
                </c:pt>
                <c:pt idx="488">
                  <c:v>0.73405147132866311</c:v>
                </c:pt>
                <c:pt idx="489">
                  <c:v>0.73453348491134707</c:v>
                </c:pt>
                <c:pt idx="490">
                  <c:v>0.73500649254246331</c:v>
                </c:pt>
                <c:pt idx="491">
                  <c:v>0.73545005308334033</c:v>
                </c:pt>
                <c:pt idx="492">
                  <c:v>0.73588796020398517</c:v>
                </c:pt>
                <c:pt idx="493">
                  <c:v>0.73630939705838738</c:v>
                </c:pt>
                <c:pt idx="494">
                  <c:v>0.73671615211464436</c:v>
                </c:pt>
                <c:pt idx="495">
                  <c:v>0.73709973213493651</c:v>
                </c:pt>
                <c:pt idx="496">
                  <c:v>0.73748168868909036</c:v>
                </c:pt>
                <c:pt idx="497">
                  <c:v>0.7379204944543758</c:v>
                </c:pt>
                <c:pt idx="498">
                  <c:v>0.73842308185793692</c:v>
                </c:pt>
                <c:pt idx="499">
                  <c:v>0.73891988497852434</c:v>
                </c:pt>
                <c:pt idx="500">
                  <c:v>0.73932446554283704</c:v>
                </c:pt>
                <c:pt idx="501">
                  <c:v>0.73969596068651533</c:v>
                </c:pt>
                <c:pt idx="502">
                  <c:v>0.74011302133353429</c:v>
                </c:pt>
                <c:pt idx="503">
                  <c:v>0.74057922008558041</c:v>
                </c:pt>
                <c:pt idx="504">
                  <c:v>0.74102815997557003</c:v>
                </c:pt>
                <c:pt idx="505">
                  <c:v>0.74145658754051591</c:v>
                </c:pt>
                <c:pt idx="506">
                  <c:v>0.7418763381975918</c:v>
                </c:pt>
                <c:pt idx="507">
                  <c:v>0.74228538111439413</c:v>
                </c:pt>
                <c:pt idx="508">
                  <c:v>0.74271124588692872</c:v>
                </c:pt>
                <c:pt idx="509">
                  <c:v>0.74312141487015926</c:v>
                </c:pt>
                <c:pt idx="510">
                  <c:v>0.74351304777783711</c:v>
                </c:pt>
                <c:pt idx="511">
                  <c:v>0.74395702579121215</c:v>
                </c:pt>
                <c:pt idx="512">
                  <c:v>0.74444855580742986</c:v>
                </c:pt>
                <c:pt idx="513">
                  <c:v>0.74491794796725119</c:v>
                </c:pt>
                <c:pt idx="514">
                  <c:v>0.74531182700539467</c:v>
                </c:pt>
                <c:pt idx="515">
                  <c:v>0.74569903878891153</c:v>
                </c:pt>
                <c:pt idx="516">
                  <c:v>0.74609341736361212</c:v>
                </c:pt>
                <c:pt idx="517">
                  <c:v>0.74652420242302642</c:v>
                </c:pt>
                <c:pt idx="518">
                  <c:v>0.74698339599460806</c:v>
                </c:pt>
                <c:pt idx="519">
                  <c:v>0.74744104232669362</c:v>
                </c:pt>
                <c:pt idx="520">
                  <c:v>0.74784401425554248</c:v>
                </c:pt>
                <c:pt idx="521">
                  <c:v>0.74821832607358563</c:v>
                </c:pt>
                <c:pt idx="522">
                  <c:v>0.74866896468687094</c:v>
                </c:pt>
                <c:pt idx="523">
                  <c:v>0.74919407838836638</c:v>
                </c:pt>
                <c:pt idx="524">
                  <c:v>0.74970056777603933</c:v>
                </c:pt>
                <c:pt idx="525">
                  <c:v>0.75010776337915253</c:v>
                </c:pt>
                <c:pt idx="526">
                  <c:v>0.75049670635539578</c:v>
                </c:pt>
                <c:pt idx="527">
                  <c:v>0.75087667177815143</c:v>
                </c:pt>
                <c:pt idx="528">
                  <c:v>0.75126627009769686</c:v>
                </c:pt>
                <c:pt idx="529">
                  <c:v>0.75167967409477499</c:v>
                </c:pt>
                <c:pt idx="530">
                  <c:v>0.75213616958859653</c:v>
                </c:pt>
                <c:pt idx="531">
                  <c:v>0.75260334556479369</c:v>
                </c:pt>
                <c:pt idx="532">
                  <c:v>0.75302785109632531</c:v>
                </c:pt>
                <c:pt idx="533">
                  <c:v>0.75345638475898125</c:v>
                </c:pt>
                <c:pt idx="534">
                  <c:v>0.75390879915847719</c:v>
                </c:pt>
                <c:pt idx="535">
                  <c:v>0.75437753549440301</c:v>
                </c:pt>
                <c:pt idx="536">
                  <c:v>0.75480776309866082</c:v>
                </c:pt>
                <c:pt idx="537">
                  <c:v>0.75520792238271017</c:v>
                </c:pt>
                <c:pt idx="538">
                  <c:v>0.75560038568016918</c:v>
                </c:pt>
                <c:pt idx="539">
                  <c:v>0.75599780449592235</c:v>
                </c:pt>
                <c:pt idx="540">
                  <c:v>0.75642299114843259</c:v>
                </c:pt>
                <c:pt idx="541">
                  <c:v>0.75682447159373845</c:v>
                </c:pt>
                <c:pt idx="542">
                  <c:v>0.7572116958414834</c:v>
                </c:pt>
                <c:pt idx="543">
                  <c:v>0.75768357367358175</c:v>
                </c:pt>
                <c:pt idx="544">
                  <c:v>0.75818753079752754</c:v>
                </c:pt>
                <c:pt idx="545">
                  <c:v>0.75858162563657738</c:v>
                </c:pt>
                <c:pt idx="546">
                  <c:v>0.75887911875272318</c:v>
                </c:pt>
                <c:pt idx="547">
                  <c:v>0.75931720602823072</c:v>
                </c:pt>
                <c:pt idx="548">
                  <c:v>0.7597819831600896</c:v>
                </c:pt>
                <c:pt idx="549">
                  <c:v>0.76016993886397288</c:v>
                </c:pt>
                <c:pt idx="550">
                  <c:v>0.76054537804140676</c:v>
                </c:pt>
                <c:pt idx="551">
                  <c:v>0.76103643365062468</c:v>
                </c:pt>
                <c:pt idx="552">
                  <c:v>0.76153832612947614</c:v>
                </c:pt>
                <c:pt idx="553">
                  <c:v>0.76192148611628518</c:v>
                </c:pt>
                <c:pt idx="554">
                  <c:v>0.76221009079766588</c:v>
                </c:pt>
                <c:pt idx="555">
                  <c:v>0.76250405661192477</c:v>
                </c:pt>
                <c:pt idx="556">
                  <c:v>0.76291796531358402</c:v>
                </c:pt>
                <c:pt idx="557">
                  <c:v>0.76340162135719392</c:v>
                </c:pt>
                <c:pt idx="558">
                  <c:v>0.76383175373036072</c:v>
                </c:pt>
                <c:pt idx="559">
                  <c:v>0.76421007083245818</c:v>
                </c:pt>
                <c:pt idx="560">
                  <c:v>0.76457228153712642</c:v>
                </c:pt>
                <c:pt idx="561">
                  <c:v>0.76493212775329811</c:v>
                </c:pt>
                <c:pt idx="562">
                  <c:v>0.76531001016294464</c:v>
                </c:pt>
                <c:pt idx="563">
                  <c:v>0.76574535761511831</c:v>
                </c:pt>
                <c:pt idx="564">
                  <c:v>0.76617627320663206</c:v>
                </c:pt>
                <c:pt idx="565">
                  <c:v>0.76651930876751173</c:v>
                </c:pt>
                <c:pt idx="566">
                  <c:v>0.76688928942181778</c:v>
                </c:pt>
                <c:pt idx="567">
                  <c:v>0.76731285852363063</c:v>
                </c:pt>
                <c:pt idx="568">
                  <c:v>0.76771711384896479</c:v>
                </c:pt>
                <c:pt idx="569">
                  <c:v>0.76809630803977746</c:v>
                </c:pt>
                <c:pt idx="570">
                  <c:v>0.76858969967522017</c:v>
                </c:pt>
                <c:pt idx="571">
                  <c:v>0.76917444102331223</c:v>
                </c:pt>
                <c:pt idx="572">
                  <c:v>0.76968012977309386</c:v>
                </c:pt>
                <c:pt idx="573">
                  <c:v>0.77007079136484391</c:v>
                </c:pt>
                <c:pt idx="574">
                  <c:v>0.77047938537342764</c:v>
                </c:pt>
                <c:pt idx="575">
                  <c:v>0.77091560704825779</c:v>
                </c:pt>
                <c:pt idx="576">
                  <c:v>0.77137626124131797</c:v>
                </c:pt>
                <c:pt idx="577">
                  <c:v>0.77182047115491859</c:v>
                </c:pt>
                <c:pt idx="578">
                  <c:v>0.77228081178442243</c:v>
                </c:pt>
                <c:pt idx="579">
                  <c:v>0.77271535476354003</c:v>
                </c:pt>
                <c:pt idx="580">
                  <c:v>0.77321440899182337</c:v>
                </c:pt>
                <c:pt idx="581">
                  <c:v>0.7736989483945611</c:v>
                </c:pt>
                <c:pt idx="582">
                  <c:v>0.77410743389862557</c:v>
                </c:pt>
                <c:pt idx="583">
                  <c:v>0.77444681574025342</c:v>
                </c:pt>
                <c:pt idx="584">
                  <c:v>0.77480941443411577</c:v>
                </c:pt>
                <c:pt idx="585">
                  <c:v>0.7751541094370471</c:v>
                </c:pt>
                <c:pt idx="586">
                  <c:v>0.77548843121162447</c:v>
                </c:pt>
                <c:pt idx="587">
                  <c:v>0.77582954982157215</c:v>
                </c:pt>
                <c:pt idx="588">
                  <c:v>0.77620778167138249</c:v>
                </c:pt>
                <c:pt idx="589">
                  <c:v>0.7766435526591422</c:v>
                </c:pt>
                <c:pt idx="590">
                  <c:v>0.7770867438680733</c:v>
                </c:pt>
                <c:pt idx="591">
                  <c:v>0.77748999916198203</c:v>
                </c:pt>
                <c:pt idx="592">
                  <c:v>0.77784793030280752</c:v>
                </c:pt>
                <c:pt idx="593">
                  <c:v>0.77817080769081981</c:v>
                </c:pt>
                <c:pt idx="594">
                  <c:v>0.77846791639704704</c:v>
                </c:pt>
                <c:pt idx="595">
                  <c:v>0.77878374105773585</c:v>
                </c:pt>
                <c:pt idx="596">
                  <c:v>0.7791503965379053</c:v>
                </c:pt>
                <c:pt idx="597">
                  <c:v>0.7795443496705885</c:v>
                </c:pt>
                <c:pt idx="598">
                  <c:v>0.7799031985853504</c:v>
                </c:pt>
                <c:pt idx="599">
                  <c:v>0.78022168540540759</c:v>
                </c:pt>
                <c:pt idx="600">
                  <c:v>0.78040364444663879</c:v>
                </c:pt>
                <c:pt idx="601">
                  <c:v>0.78059594096442941</c:v>
                </c:pt>
                <c:pt idx="602">
                  <c:v>0.78084612499216799</c:v>
                </c:pt>
                <c:pt idx="603">
                  <c:v>0.78118877876213033</c:v>
                </c:pt>
                <c:pt idx="604">
                  <c:v>0.78148646833936941</c:v>
                </c:pt>
                <c:pt idx="605">
                  <c:v>0.781807988930727</c:v>
                </c:pt>
                <c:pt idx="606">
                  <c:v>0.78216749485036519</c:v>
                </c:pt>
                <c:pt idx="607">
                  <c:v>0.7825465662571125</c:v>
                </c:pt>
                <c:pt idx="608">
                  <c:v>0.78291042158067903</c:v>
                </c:pt>
                <c:pt idx="609">
                  <c:v>0.78325149349625178</c:v>
                </c:pt>
                <c:pt idx="610">
                  <c:v>0.78360555077513516</c:v>
                </c:pt>
                <c:pt idx="611">
                  <c:v>0.78395376651938586</c:v>
                </c:pt>
                <c:pt idx="612">
                  <c:v>0.78425931100084789</c:v>
                </c:pt>
                <c:pt idx="613">
                  <c:v>0.78454036828811036</c:v>
                </c:pt>
                <c:pt idx="614">
                  <c:v>0.78486994191778359</c:v>
                </c:pt>
                <c:pt idx="615">
                  <c:v>0.78524769032462194</c:v>
                </c:pt>
                <c:pt idx="616">
                  <c:v>0.785593476197052</c:v>
                </c:pt>
                <c:pt idx="617">
                  <c:v>0.7859274068031612</c:v>
                </c:pt>
                <c:pt idx="618">
                  <c:v>0.7862755248310106</c:v>
                </c:pt>
                <c:pt idx="619">
                  <c:v>0.78659620727878565</c:v>
                </c:pt>
                <c:pt idx="620">
                  <c:v>0.78687860875919524</c:v>
                </c:pt>
                <c:pt idx="621">
                  <c:v>0.78719175092652638</c:v>
                </c:pt>
                <c:pt idx="622">
                  <c:v>0.78754172166078917</c:v>
                </c:pt>
                <c:pt idx="623">
                  <c:v>0.78785724905269217</c:v>
                </c:pt>
                <c:pt idx="624">
                  <c:v>0.78815216608940997</c:v>
                </c:pt>
                <c:pt idx="625">
                  <c:v>0.78847666220429713</c:v>
                </c:pt>
                <c:pt idx="626">
                  <c:v>0.78882470030232621</c:v>
                </c:pt>
                <c:pt idx="627">
                  <c:v>0.78920654045271388</c:v>
                </c:pt>
                <c:pt idx="628">
                  <c:v>0.78960149267168578</c:v>
                </c:pt>
                <c:pt idx="629">
                  <c:v>0.78998240118818253</c:v>
                </c:pt>
                <c:pt idx="630">
                  <c:v>0.79030761083323364</c:v>
                </c:pt>
                <c:pt idx="631">
                  <c:v>0.79061627660528044</c:v>
                </c:pt>
                <c:pt idx="632">
                  <c:v>0.79092517499278037</c:v>
                </c:pt>
                <c:pt idx="633">
                  <c:v>0.79126625435074216</c:v>
                </c:pt>
                <c:pt idx="634">
                  <c:v>0.79163880265404485</c:v>
                </c:pt>
                <c:pt idx="635">
                  <c:v>0.79200639770122283</c:v>
                </c:pt>
                <c:pt idx="636">
                  <c:v>0.79236468755614842</c:v>
                </c:pt>
                <c:pt idx="637">
                  <c:v>0.79274169906678038</c:v>
                </c:pt>
                <c:pt idx="638">
                  <c:v>0.79312109032338829</c:v>
                </c:pt>
                <c:pt idx="639">
                  <c:v>0.79347170939669154</c:v>
                </c:pt>
                <c:pt idx="640">
                  <c:v>0.79381670194806753</c:v>
                </c:pt>
                <c:pt idx="641">
                  <c:v>0.79417788764707764</c:v>
                </c:pt>
                <c:pt idx="642">
                  <c:v>0.79453977304595014</c:v>
                </c:pt>
                <c:pt idx="643">
                  <c:v>0.79491691626781591</c:v>
                </c:pt>
                <c:pt idx="644">
                  <c:v>0.79529258052669027</c:v>
                </c:pt>
                <c:pt idx="645">
                  <c:v>0.7956770892616889</c:v>
                </c:pt>
                <c:pt idx="646">
                  <c:v>0.79602929364096575</c:v>
                </c:pt>
                <c:pt idx="647">
                  <c:v>0.79635751867019233</c:v>
                </c:pt>
                <c:pt idx="648">
                  <c:v>0.79667231108260939</c:v>
                </c:pt>
                <c:pt idx="649">
                  <c:v>0.79701970628769936</c:v>
                </c:pt>
                <c:pt idx="650">
                  <c:v>0.79739035261541102</c:v>
                </c:pt>
                <c:pt idx="651">
                  <c:v>0.79778342603679153</c:v>
                </c:pt>
                <c:pt idx="652">
                  <c:v>0.79816586007623225</c:v>
                </c:pt>
                <c:pt idx="653">
                  <c:v>0.79853449167784607</c:v>
                </c:pt>
                <c:pt idx="654">
                  <c:v>0.79890260042069805</c:v>
                </c:pt>
                <c:pt idx="655">
                  <c:v>0.7992463394202004</c:v>
                </c:pt>
                <c:pt idx="656">
                  <c:v>0.79956048865150731</c:v>
                </c:pt>
                <c:pt idx="657">
                  <c:v>0.79990090695355787</c:v>
                </c:pt>
                <c:pt idx="658">
                  <c:v>0.80026596823323803</c:v>
                </c:pt>
                <c:pt idx="659">
                  <c:v>0.80062523556933174</c:v>
                </c:pt>
                <c:pt idx="660">
                  <c:v>0.80099062177516034</c:v>
                </c:pt>
                <c:pt idx="661">
                  <c:v>0.80135391194320604</c:v>
                </c:pt>
                <c:pt idx="662">
                  <c:v>0.80168213254114429</c:v>
                </c:pt>
                <c:pt idx="663">
                  <c:v>0.80199147330926435</c:v>
                </c:pt>
                <c:pt idx="664">
                  <c:v>0.80231183340047085</c:v>
                </c:pt>
                <c:pt idx="665">
                  <c:v>0.80259625002918078</c:v>
                </c:pt>
                <c:pt idx="666">
                  <c:v>0.80286442912856693</c:v>
                </c:pt>
                <c:pt idx="667">
                  <c:v>0.80314524827082712</c:v>
                </c:pt>
                <c:pt idx="668">
                  <c:v>0.80342369121134272</c:v>
                </c:pt>
                <c:pt idx="669">
                  <c:v>0.80368998454754037</c:v>
                </c:pt>
                <c:pt idx="670">
                  <c:v>0.80397619530277442</c:v>
                </c:pt>
                <c:pt idx="671">
                  <c:v>0.80426619936076538</c:v>
                </c:pt>
                <c:pt idx="672">
                  <c:v>0.80454500625270542</c:v>
                </c:pt>
                <c:pt idx="673">
                  <c:v>0.80485681067799619</c:v>
                </c:pt>
                <c:pt idx="674">
                  <c:v>0.80518685662295308</c:v>
                </c:pt>
                <c:pt idx="675">
                  <c:v>0.80548467249923339</c:v>
                </c:pt>
                <c:pt idx="676">
                  <c:v>0.80576286541164455</c:v>
                </c:pt>
                <c:pt idx="677">
                  <c:v>0.80606133208070418</c:v>
                </c:pt>
                <c:pt idx="678">
                  <c:v>0.80634753011099547</c:v>
                </c:pt>
                <c:pt idx="679">
                  <c:v>0.8066112693171742</c:v>
                </c:pt>
                <c:pt idx="680">
                  <c:v>0.80688152930886869</c:v>
                </c:pt>
                <c:pt idx="681">
                  <c:v>0.8071527238679389</c:v>
                </c:pt>
                <c:pt idx="682">
                  <c:v>0.80739553738814251</c:v>
                </c:pt>
                <c:pt idx="683">
                  <c:v>0.80763109373131381</c:v>
                </c:pt>
                <c:pt idx="684">
                  <c:v>0.80789742000180675</c:v>
                </c:pt>
                <c:pt idx="685">
                  <c:v>0.80816318403353393</c:v>
                </c:pt>
                <c:pt idx="686">
                  <c:v>0.80841788206500476</c:v>
                </c:pt>
                <c:pt idx="687">
                  <c:v>0.80869089439057429</c:v>
                </c:pt>
                <c:pt idx="688">
                  <c:v>0.8089782068203839</c:v>
                </c:pt>
                <c:pt idx="689">
                  <c:v>0.80925696169975958</c:v>
                </c:pt>
                <c:pt idx="690">
                  <c:v>0.80953075149699394</c:v>
                </c:pt>
                <c:pt idx="691">
                  <c:v>0.80980315211799159</c:v>
                </c:pt>
                <c:pt idx="692">
                  <c:v>0.81003310687538788</c:v>
                </c:pt>
                <c:pt idx="693">
                  <c:v>0.81023445730297594</c:v>
                </c:pt>
                <c:pt idx="694">
                  <c:v>0.81044516056411287</c:v>
                </c:pt>
                <c:pt idx="695">
                  <c:v>0.81068008416889858</c:v>
                </c:pt>
                <c:pt idx="696">
                  <c:v>0.81093994783589884</c:v>
                </c:pt>
                <c:pt idx="697">
                  <c:v>0.81124011049835554</c:v>
                </c:pt>
                <c:pt idx="698">
                  <c:v>0.81153352795983447</c:v>
                </c:pt>
                <c:pt idx="699">
                  <c:v>0.81180140062488704</c:v>
                </c:pt>
                <c:pt idx="700">
                  <c:v>0.81204872302273667</c:v>
                </c:pt>
                <c:pt idx="701">
                  <c:v>0.81227986784356609</c:v>
                </c:pt>
                <c:pt idx="702">
                  <c:v>0.81250094391143901</c:v>
                </c:pt>
                <c:pt idx="703">
                  <c:v>0.81277234102008267</c:v>
                </c:pt>
                <c:pt idx="704">
                  <c:v>0.8130626851677879</c:v>
                </c:pt>
                <c:pt idx="705">
                  <c:v>0.81331504715172165</c:v>
                </c:pt>
                <c:pt idx="706">
                  <c:v>0.81352975154671681</c:v>
                </c:pt>
                <c:pt idx="707">
                  <c:v>0.81375903230419044</c:v>
                </c:pt>
                <c:pt idx="708">
                  <c:v>0.81399652181836857</c:v>
                </c:pt>
                <c:pt idx="709">
                  <c:v>0.81425652819622629</c:v>
                </c:pt>
                <c:pt idx="710">
                  <c:v>0.81453827270088852</c:v>
                </c:pt>
                <c:pt idx="711">
                  <c:v>0.81484655692734564</c:v>
                </c:pt>
                <c:pt idx="712">
                  <c:v>0.81516272468001283</c:v>
                </c:pt>
                <c:pt idx="713">
                  <c:v>0.81545408513539119</c:v>
                </c:pt>
                <c:pt idx="714">
                  <c:v>0.81571237733087876</c:v>
                </c:pt>
                <c:pt idx="715">
                  <c:v>0.81594969197089451</c:v>
                </c:pt>
                <c:pt idx="716">
                  <c:v>0.81616263255506871</c:v>
                </c:pt>
                <c:pt idx="717">
                  <c:v>0.81635648344147937</c:v>
                </c:pt>
                <c:pt idx="718">
                  <c:v>0.81656155833466026</c:v>
                </c:pt>
                <c:pt idx="719">
                  <c:v>0.81681871803769268</c:v>
                </c:pt>
                <c:pt idx="720">
                  <c:v>0.81709844353839589</c:v>
                </c:pt>
                <c:pt idx="721">
                  <c:v>0.81736963391584205</c:v>
                </c:pt>
                <c:pt idx="722">
                  <c:v>0.81762945345640936</c:v>
                </c:pt>
                <c:pt idx="723">
                  <c:v>0.81791481672273236</c:v>
                </c:pt>
                <c:pt idx="724">
                  <c:v>0.81822028844603401</c:v>
                </c:pt>
                <c:pt idx="725">
                  <c:v>0.81850726177245614</c:v>
                </c:pt>
                <c:pt idx="726">
                  <c:v>0.81880010573326822</c:v>
                </c:pt>
                <c:pt idx="727">
                  <c:v>0.81910426869986674</c:v>
                </c:pt>
                <c:pt idx="728">
                  <c:v>0.8193994179228925</c:v>
                </c:pt>
                <c:pt idx="729">
                  <c:v>0.81966850278124748</c:v>
                </c:pt>
                <c:pt idx="730">
                  <c:v>0.81992640870778732</c:v>
                </c:pt>
                <c:pt idx="731">
                  <c:v>0.82016355491383608</c:v>
                </c:pt>
                <c:pt idx="732">
                  <c:v>0.82039319851833126</c:v>
                </c:pt>
                <c:pt idx="733">
                  <c:v>0.82063803006789038</c:v>
                </c:pt>
                <c:pt idx="734">
                  <c:v>0.82090460488648431</c:v>
                </c:pt>
                <c:pt idx="735">
                  <c:v>0.82118615023414265</c:v>
                </c:pt>
                <c:pt idx="736">
                  <c:v>0.82147348110622309</c:v>
                </c:pt>
                <c:pt idx="737">
                  <c:v>0.82177754386195656</c:v>
                </c:pt>
                <c:pt idx="738">
                  <c:v>0.82208403913814143</c:v>
                </c:pt>
                <c:pt idx="739">
                  <c:v>0.82237559040730568</c:v>
                </c:pt>
                <c:pt idx="740">
                  <c:v>0.82262334711803697</c:v>
                </c:pt>
                <c:pt idx="741">
                  <c:v>0.82286215865869128</c:v>
                </c:pt>
                <c:pt idx="742">
                  <c:v>0.82308921057883044</c:v>
                </c:pt>
                <c:pt idx="743">
                  <c:v>0.82330763151691211</c:v>
                </c:pt>
                <c:pt idx="744">
                  <c:v>0.82355972779488695</c:v>
                </c:pt>
                <c:pt idx="745">
                  <c:v>0.82385936637443868</c:v>
                </c:pt>
                <c:pt idx="746">
                  <c:v>0.82415673271980361</c:v>
                </c:pt>
                <c:pt idx="747">
                  <c:v>0.82441589491067857</c:v>
                </c:pt>
                <c:pt idx="748">
                  <c:v>0.82466361858750581</c:v>
                </c:pt>
                <c:pt idx="749">
                  <c:v>0.8248954763999129</c:v>
                </c:pt>
                <c:pt idx="750">
                  <c:v>0.82511748504784199</c:v>
                </c:pt>
                <c:pt idx="751">
                  <c:v>0.82536057773912019</c:v>
                </c:pt>
                <c:pt idx="752">
                  <c:v>0.82563913697171065</c:v>
                </c:pt>
                <c:pt idx="753">
                  <c:v>0.82592421285843276</c:v>
                </c:pt>
                <c:pt idx="754">
                  <c:v>0.82620525630730113</c:v>
                </c:pt>
                <c:pt idx="755">
                  <c:v>0.82647730710061451</c:v>
                </c:pt>
                <c:pt idx="756">
                  <c:v>0.82674628840176545</c:v>
                </c:pt>
                <c:pt idx="757">
                  <c:v>0.82700283908762451</c:v>
                </c:pt>
                <c:pt idx="758">
                  <c:v>0.8272619922109552</c:v>
                </c:pt>
                <c:pt idx="759">
                  <c:v>0.82752807279544682</c:v>
                </c:pt>
                <c:pt idx="760">
                  <c:v>0.82780959261245324</c:v>
                </c:pt>
                <c:pt idx="761">
                  <c:v>0.82809503831409503</c:v>
                </c:pt>
                <c:pt idx="762">
                  <c:v>0.82838500625504929</c:v>
                </c:pt>
                <c:pt idx="763">
                  <c:v>0.82867244309103427</c:v>
                </c:pt>
                <c:pt idx="764">
                  <c:v>0.8289492876885427</c:v>
                </c:pt>
                <c:pt idx="765">
                  <c:v>0.82922041403169799</c:v>
                </c:pt>
                <c:pt idx="766">
                  <c:v>0.82948975470185016</c:v>
                </c:pt>
                <c:pt idx="767">
                  <c:v>0.82976553120120244</c:v>
                </c:pt>
                <c:pt idx="768">
                  <c:v>0.83005153710516733</c:v>
                </c:pt>
                <c:pt idx="769">
                  <c:v>0.83033942953604201</c:v>
                </c:pt>
                <c:pt idx="770">
                  <c:v>0.83061595583839998</c:v>
                </c:pt>
                <c:pt idx="771">
                  <c:v>0.8308829453757407</c:v>
                </c:pt>
                <c:pt idx="772">
                  <c:v>0.83115413486158563</c:v>
                </c:pt>
                <c:pt idx="773">
                  <c:v>0.83142436776925677</c:v>
                </c:pt>
                <c:pt idx="774">
                  <c:v>0.83171631168124471</c:v>
                </c:pt>
                <c:pt idx="775">
                  <c:v>0.83201756487199707</c:v>
                </c:pt>
                <c:pt idx="776">
                  <c:v>0.83230470881708463</c:v>
                </c:pt>
                <c:pt idx="777">
                  <c:v>0.83256436592583571</c:v>
                </c:pt>
                <c:pt idx="778">
                  <c:v>0.83280839371883708</c:v>
                </c:pt>
                <c:pt idx="779">
                  <c:v>0.83304496629100244</c:v>
                </c:pt>
                <c:pt idx="780">
                  <c:v>0.83327206161181855</c:v>
                </c:pt>
                <c:pt idx="781">
                  <c:v>0.83351029646130081</c:v>
                </c:pt>
                <c:pt idx="782">
                  <c:v>0.83378087398204082</c:v>
                </c:pt>
                <c:pt idx="783">
                  <c:v>0.83407932403436058</c:v>
                </c:pt>
                <c:pt idx="784">
                  <c:v>0.83438156137103536</c:v>
                </c:pt>
                <c:pt idx="785">
                  <c:v>0.83466387856472324</c:v>
                </c:pt>
                <c:pt idx="786">
                  <c:v>0.83493849187392566</c:v>
                </c:pt>
                <c:pt idx="787">
                  <c:v>0.83520009737794609</c:v>
                </c:pt>
                <c:pt idx="788">
                  <c:v>0.83545840060518151</c:v>
                </c:pt>
                <c:pt idx="789">
                  <c:v>0.83572801402788677</c:v>
                </c:pt>
                <c:pt idx="790">
                  <c:v>0.83600821565230143</c:v>
                </c:pt>
                <c:pt idx="791">
                  <c:v>0.83626730020243101</c:v>
                </c:pt>
                <c:pt idx="792">
                  <c:v>0.83649799823178905</c:v>
                </c:pt>
                <c:pt idx="793">
                  <c:v>0.83671588089087023</c:v>
                </c:pt>
                <c:pt idx="794">
                  <c:v>0.8369336452430769</c:v>
                </c:pt>
                <c:pt idx="795">
                  <c:v>0.8371372586966479</c:v>
                </c:pt>
                <c:pt idx="796">
                  <c:v>0.83735344175646065</c:v>
                </c:pt>
                <c:pt idx="797">
                  <c:v>0.83757908692672434</c:v>
                </c:pt>
                <c:pt idx="798">
                  <c:v>0.83780783386456104</c:v>
                </c:pt>
                <c:pt idx="799">
                  <c:v>0.83803100945973608</c:v>
                </c:pt>
                <c:pt idx="800">
                  <c:v>0.83827040959754995</c:v>
                </c:pt>
                <c:pt idx="801">
                  <c:v>0.83851457897317028</c:v>
                </c:pt>
                <c:pt idx="802">
                  <c:v>0.83876313030111171</c:v>
                </c:pt>
                <c:pt idx="803">
                  <c:v>0.8390146131506816</c:v>
                </c:pt>
                <c:pt idx="804">
                  <c:v>0.83925606107754991</c:v>
                </c:pt>
                <c:pt idx="805">
                  <c:v>0.83946838980039795</c:v>
                </c:pt>
                <c:pt idx="806">
                  <c:v>0.83966925388848845</c:v>
                </c:pt>
                <c:pt idx="807">
                  <c:v>0.83987803875229539</c:v>
                </c:pt>
                <c:pt idx="808">
                  <c:v>0.84008313334500406</c:v>
                </c:pt>
                <c:pt idx="809">
                  <c:v>0.84028709608731966</c:v>
                </c:pt>
                <c:pt idx="810">
                  <c:v>0.84049498437861347</c:v>
                </c:pt>
                <c:pt idx="811">
                  <c:v>0.84070710619854483</c:v>
                </c:pt>
                <c:pt idx="812">
                  <c:v>0.84091107143151733</c:v>
                </c:pt>
                <c:pt idx="813">
                  <c:v>0.84111192483493957</c:v>
                </c:pt>
                <c:pt idx="814">
                  <c:v>0.84131293008005636</c:v>
                </c:pt>
                <c:pt idx="815">
                  <c:v>0.84150793984525685</c:v>
                </c:pt>
                <c:pt idx="816">
                  <c:v>0.84170060490780119</c:v>
                </c:pt>
                <c:pt idx="817">
                  <c:v>0.84188852882575671</c:v>
                </c:pt>
                <c:pt idx="818">
                  <c:v>0.84207063211120281</c:v>
                </c:pt>
                <c:pt idx="819">
                  <c:v>0.84224349802567189</c:v>
                </c:pt>
                <c:pt idx="820">
                  <c:v>0.84241290680139325</c:v>
                </c:pt>
                <c:pt idx="821">
                  <c:v>0.84258713759762016</c:v>
                </c:pt>
                <c:pt idx="822">
                  <c:v>0.84276462493961923</c:v>
                </c:pt>
                <c:pt idx="823">
                  <c:v>0.84294372787251692</c:v>
                </c:pt>
                <c:pt idx="824">
                  <c:v>0.84312655147984428</c:v>
                </c:pt>
                <c:pt idx="825">
                  <c:v>0.84331104627133302</c:v>
                </c:pt>
                <c:pt idx="826">
                  <c:v>0.84349792516973865</c:v>
                </c:pt>
                <c:pt idx="827">
                  <c:v>0.84368402052805713</c:v>
                </c:pt>
                <c:pt idx="828">
                  <c:v>0.8438747663254389</c:v>
                </c:pt>
                <c:pt idx="829">
                  <c:v>0.84407743515908773</c:v>
                </c:pt>
                <c:pt idx="830">
                  <c:v>0.84429190110250973</c:v>
                </c:pt>
                <c:pt idx="831">
                  <c:v>0.8445016288168109</c:v>
                </c:pt>
                <c:pt idx="832">
                  <c:v>0.84470111269943293</c:v>
                </c:pt>
                <c:pt idx="833">
                  <c:v>0.84489573313833599</c:v>
                </c:pt>
                <c:pt idx="834">
                  <c:v>0.84507840106539955</c:v>
                </c:pt>
                <c:pt idx="835">
                  <c:v>0.84525033194811239</c:v>
                </c:pt>
                <c:pt idx="836">
                  <c:v>0.84543099783249342</c:v>
                </c:pt>
                <c:pt idx="837">
                  <c:v>0.84562619061008382</c:v>
                </c:pt>
                <c:pt idx="838">
                  <c:v>0.84582382780861254</c:v>
                </c:pt>
                <c:pt idx="839">
                  <c:v>0.8460060074714435</c:v>
                </c:pt>
                <c:pt idx="840">
                  <c:v>0.84616300473587758</c:v>
                </c:pt>
                <c:pt idx="841">
                  <c:v>0.84630473853346078</c:v>
                </c:pt>
                <c:pt idx="842">
                  <c:v>0.84643546858026353</c:v>
                </c:pt>
                <c:pt idx="843">
                  <c:v>0.84657937248402337</c:v>
                </c:pt>
                <c:pt idx="844">
                  <c:v>0.84674583973645956</c:v>
                </c:pt>
                <c:pt idx="845">
                  <c:v>0.84692940291122631</c:v>
                </c:pt>
                <c:pt idx="846">
                  <c:v>0.84712210024573553</c:v>
                </c:pt>
                <c:pt idx="847">
                  <c:v>0.84732373228436952</c:v>
                </c:pt>
                <c:pt idx="848">
                  <c:v>0.8475393140066585</c:v>
                </c:pt>
                <c:pt idx="849">
                  <c:v>0.84774665169911023</c:v>
                </c:pt>
                <c:pt idx="850">
                  <c:v>0.84794418265292493</c:v>
                </c:pt>
                <c:pt idx="851">
                  <c:v>0.84812993216224153</c:v>
                </c:pt>
                <c:pt idx="852">
                  <c:v>0.84831600707223676</c:v>
                </c:pt>
                <c:pt idx="853">
                  <c:v>0.84848349050175753</c:v>
                </c:pt>
                <c:pt idx="854">
                  <c:v>0.84864350624430873</c:v>
                </c:pt>
                <c:pt idx="855">
                  <c:v>0.84881327317755884</c:v>
                </c:pt>
                <c:pt idx="856">
                  <c:v>0.84899317091440551</c:v>
                </c:pt>
                <c:pt idx="857">
                  <c:v>0.84916138834928367</c:v>
                </c:pt>
                <c:pt idx="858">
                  <c:v>0.84933257686335073</c:v>
                </c:pt>
                <c:pt idx="859">
                  <c:v>0.84952310457063029</c:v>
                </c:pt>
                <c:pt idx="860">
                  <c:v>0.8497171892472698</c:v>
                </c:pt>
                <c:pt idx="861">
                  <c:v>0.84990428496288617</c:v>
                </c:pt>
                <c:pt idx="862">
                  <c:v>0.85009647449655446</c:v>
                </c:pt>
                <c:pt idx="863">
                  <c:v>0.85029283797182542</c:v>
                </c:pt>
                <c:pt idx="864">
                  <c:v>0.85048295287528597</c:v>
                </c:pt>
                <c:pt idx="865">
                  <c:v>0.85068662633787762</c:v>
                </c:pt>
                <c:pt idx="866">
                  <c:v>0.85089992103138334</c:v>
                </c:pt>
                <c:pt idx="867">
                  <c:v>0.8510912749589884</c:v>
                </c:pt>
                <c:pt idx="868">
                  <c:v>0.85127947528548931</c:v>
                </c:pt>
                <c:pt idx="869">
                  <c:v>0.85149217939889654</c:v>
                </c:pt>
                <c:pt idx="870">
                  <c:v>0.85170861015748256</c:v>
                </c:pt>
                <c:pt idx="871">
                  <c:v>0.85190669476344694</c:v>
                </c:pt>
                <c:pt idx="872">
                  <c:v>0.85208901641795343</c:v>
                </c:pt>
                <c:pt idx="873">
                  <c:v>0.85226280136156496</c:v>
                </c:pt>
                <c:pt idx="874">
                  <c:v>0.8524343125881475</c:v>
                </c:pt>
                <c:pt idx="875">
                  <c:v>0.85261874664304949</c:v>
                </c:pt>
                <c:pt idx="876">
                  <c:v>0.85281619136432063</c:v>
                </c:pt>
                <c:pt idx="877">
                  <c:v>0.85301828458291906</c:v>
                </c:pt>
                <c:pt idx="878">
                  <c:v>0.8532202461205014</c:v>
                </c:pt>
                <c:pt idx="879">
                  <c:v>0.85342348493202502</c:v>
                </c:pt>
                <c:pt idx="880">
                  <c:v>0.85362654356872159</c:v>
                </c:pt>
                <c:pt idx="881">
                  <c:v>0.85382767001482041</c:v>
                </c:pt>
                <c:pt idx="882">
                  <c:v>0.85402819521049733</c:v>
                </c:pt>
                <c:pt idx="883">
                  <c:v>0.85421895289902761</c:v>
                </c:pt>
                <c:pt idx="884">
                  <c:v>0.85440485496774654</c:v>
                </c:pt>
                <c:pt idx="885">
                  <c:v>0.85460023444272526</c:v>
                </c:pt>
                <c:pt idx="886">
                  <c:v>0.8548070272798638</c:v>
                </c:pt>
                <c:pt idx="887">
                  <c:v>0.85500254867683956</c:v>
                </c:pt>
                <c:pt idx="888">
                  <c:v>0.855186086513535</c:v>
                </c:pt>
                <c:pt idx="889">
                  <c:v>0.85536049650426638</c:v>
                </c:pt>
                <c:pt idx="890">
                  <c:v>0.85552767650345463</c:v>
                </c:pt>
                <c:pt idx="891">
                  <c:v>0.85569269866784536</c:v>
                </c:pt>
                <c:pt idx="892">
                  <c:v>0.85585292791531931</c:v>
                </c:pt>
                <c:pt idx="893">
                  <c:v>0.85600934922120886</c:v>
                </c:pt>
                <c:pt idx="894">
                  <c:v>0.8561630075838762</c:v>
                </c:pt>
                <c:pt idx="895">
                  <c:v>0.85630895965980514</c:v>
                </c:pt>
                <c:pt idx="896">
                  <c:v>0.85645217800259599</c:v>
                </c:pt>
                <c:pt idx="897">
                  <c:v>0.85660168569021689</c:v>
                </c:pt>
                <c:pt idx="898">
                  <c:v>0.85673979226740538</c:v>
                </c:pt>
                <c:pt idx="899">
                  <c:v>0.85685340966134138</c:v>
                </c:pt>
                <c:pt idx="900">
                  <c:v>0.85695905996877431</c:v>
                </c:pt>
                <c:pt idx="901">
                  <c:v>0.85706039627312802</c:v>
                </c:pt>
                <c:pt idx="902">
                  <c:v>0.85716197254483217</c:v>
                </c:pt>
                <c:pt idx="903">
                  <c:v>0.85726031644376699</c:v>
                </c:pt>
                <c:pt idx="904">
                  <c:v>0.85735108036702656</c:v>
                </c:pt>
                <c:pt idx="905">
                  <c:v>0.85742030771941091</c:v>
                </c:pt>
                <c:pt idx="906">
                  <c:v>0.85749564197239181</c:v>
                </c:pt>
                <c:pt idx="907">
                  <c:v>0.85758731508693475</c:v>
                </c:pt>
                <c:pt idx="908">
                  <c:v>0.85768758243908705</c:v>
                </c:pt>
                <c:pt idx="909">
                  <c:v>0.85778015020155685</c:v>
                </c:pt>
                <c:pt idx="910">
                  <c:v>0.85785062643706911</c:v>
                </c:pt>
                <c:pt idx="911">
                  <c:v>0.857898828345519</c:v>
                </c:pt>
                <c:pt idx="912">
                  <c:v>0.85793467256746203</c:v>
                </c:pt>
                <c:pt idx="913">
                  <c:v>0.85797106174954263</c:v>
                </c:pt>
                <c:pt idx="914">
                  <c:v>0.85801033348577915</c:v>
                </c:pt>
                <c:pt idx="915">
                  <c:v>0.85805260399024719</c:v>
                </c:pt>
                <c:pt idx="916">
                  <c:v>0.85809331865540672</c:v>
                </c:pt>
                <c:pt idx="917">
                  <c:v>0.85814110049786452</c:v>
                </c:pt>
                <c:pt idx="918">
                  <c:v>0.85820344611042954</c:v>
                </c:pt>
                <c:pt idx="919">
                  <c:v>0.85826401351191584</c:v>
                </c:pt>
                <c:pt idx="920">
                  <c:v>0.85830511177068369</c:v>
                </c:pt>
                <c:pt idx="921">
                  <c:v>0.85833401579552804</c:v>
                </c:pt>
                <c:pt idx="922">
                  <c:v>0.85836046995051307</c:v>
                </c:pt>
                <c:pt idx="923">
                  <c:v>0.85838582741116032</c:v>
                </c:pt>
                <c:pt idx="924">
                  <c:v>0.85841082286898751</c:v>
                </c:pt>
                <c:pt idx="925">
                  <c:v>0.85845882155291542</c:v>
                </c:pt>
                <c:pt idx="926">
                  <c:v>0.85852475590969857</c:v>
                </c:pt>
                <c:pt idx="927">
                  <c:v>0.85858428639435347</c:v>
                </c:pt>
                <c:pt idx="928">
                  <c:v>0.85862161705156659</c:v>
                </c:pt>
                <c:pt idx="929">
                  <c:v>0.85865445492898174</c:v>
                </c:pt>
                <c:pt idx="930">
                  <c:v>0.85869516048887584</c:v>
                </c:pt>
                <c:pt idx="931">
                  <c:v>0.85874205552283278</c:v>
                </c:pt>
                <c:pt idx="932">
                  <c:v>0.85880177412805059</c:v>
                </c:pt>
                <c:pt idx="933">
                  <c:v>0.85887217430705087</c:v>
                </c:pt>
                <c:pt idx="934">
                  <c:v>0.85894132495368525</c:v>
                </c:pt>
                <c:pt idx="935">
                  <c:v>0.85899805504446547</c:v>
                </c:pt>
                <c:pt idx="936">
                  <c:v>0.85905871159063296</c:v>
                </c:pt>
                <c:pt idx="937">
                  <c:v>0.85913763698861945</c:v>
                </c:pt>
                <c:pt idx="938">
                  <c:v>0.85924138934622951</c:v>
                </c:pt>
                <c:pt idx="939">
                  <c:v>0.85937906829524113</c:v>
                </c:pt>
                <c:pt idx="940">
                  <c:v>0.8595416174616195</c:v>
                </c:pt>
                <c:pt idx="941">
                  <c:v>0.85971072525679626</c:v>
                </c:pt>
                <c:pt idx="942">
                  <c:v>0.85986246005363398</c:v>
                </c:pt>
                <c:pt idx="943">
                  <c:v>0.85999226720670796</c:v>
                </c:pt>
                <c:pt idx="944">
                  <c:v>0.86009868867528683</c:v>
                </c:pt>
                <c:pt idx="945">
                  <c:v>0.86019662200091984</c:v>
                </c:pt>
                <c:pt idx="946">
                  <c:v>0.86029089160640404</c:v>
                </c:pt>
                <c:pt idx="947">
                  <c:v>0.86039134608715517</c:v>
                </c:pt>
                <c:pt idx="948">
                  <c:v>0.86050132385049316</c:v>
                </c:pt>
                <c:pt idx="949">
                  <c:v>0.86062655574012192</c:v>
                </c:pt>
                <c:pt idx="950">
                  <c:v>0.86077090535923129</c:v>
                </c:pt>
                <c:pt idx="951">
                  <c:v>0.86093018410816624</c:v>
                </c:pt>
                <c:pt idx="952">
                  <c:v>0.86107935088085119</c:v>
                </c:pt>
                <c:pt idx="953">
                  <c:v>0.86120341707283954</c:v>
                </c:pt>
                <c:pt idx="954">
                  <c:v>0.8613088214443374</c:v>
                </c:pt>
                <c:pt idx="955">
                  <c:v>0.86141538062490164</c:v>
                </c:pt>
                <c:pt idx="956">
                  <c:v>0.86153328113971528</c:v>
                </c:pt>
                <c:pt idx="957">
                  <c:v>0.86168293516318284</c:v>
                </c:pt>
                <c:pt idx="958">
                  <c:v>0.86186686967844883</c:v>
                </c:pt>
                <c:pt idx="959">
                  <c:v>0.86206363729076696</c:v>
                </c:pt>
                <c:pt idx="960">
                  <c:v>0.86224700103902774</c:v>
                </c:pt>
                <c:pt idx="961">
                  <c:v>0.86240563147362626</c:v>
                </c:pt>
                <c:pt idx="962">
                  <c:v>0.8625464663213368</c:v>
                </c:pt>
                <c:pt idx="963">
                  <c:v>0.86267769754928403</c:v>
                </c:pt>
                <c:pt idx="964">
                  <c:v>0.86281837062297662</c:v>
                </c:pt>
                <c:pt idx="965">
                  <c:v>0.86296396174946643</c:v>
                </c:pt>
                <c:pt idx="966">
                  <c:v>0.86310794434739457</c:v>
                </c:pt>
                <c:pt idx="967">
                  <c:v>0.86324789597249507</c:v>
                </c:pt>
                <c:pt idx="968">
                  <c:v>0.86336716124507096</c:v>
                </c:pt>
                <c:pt idx="969">
                  <c:v>0.86344438711512539</c:v>
                </c:pt>
                <c:pt idx="970">
                  <c:v>0.86347567043465934</c:v>
                </c:pt>
                <c:pt idx="971">
                  <c:v>0.86347002723192046</c:v>
                </c:pt>
                <c:pt idx="972">
                  <c:v>0.86343057530299627</c:v>
                </c:pt>
                <c:pt idx="973">
                  <c:v>0.86339393100335493</c:v>
                </c:pt>
                <c:pt idx="974">
                  <c:v>0.8633690691151128</c:v>
                </c:pt>
                <c:pt idx="975">
                  <c:v>0.86332140408938396</c:v>
                </c:pt>
                <c:pt idx="976">
                  <c:v>0.86323067121768249</c:v>
                </c:pt>
                <c:pt idx="977">
                  <c:v>0.86308056566339542</c:v>
                </c:pt>
                <c:pt idx="978">
                  <c:v>0.8628691207258985</c:v>
                </c:pt>
                <c:pt idx="979">
                  <c:v>0.86260692878496392</c:v>
                </c:pt>
                <c:pt idx="980">
                  <c:v>0.86232774875054496</c:v>
                </c:pt>
                <c:pt idx="981">
                  <c:v>0.86205089623358777</c:v>
                </c:pt>
                <c:pt idx="982">
                  <c:v>0.86178363671184011</c:v>
                </c:pt>
                <c:pt idx="983">
                  <c:v>0.86151859600337422</c:v>
                </c:pt>
                <c:pt idx="984">
                  <c:v>0.86122332346473363</c:v>
                </c:pt>
                <c:pt idx="985">
                  <c:v>0.86084986265426922</c:v>
                </c:pt>
                <c:pt idx="986">
                  <c:v>0.86036872827666588</c:v>
                </c:pt>
                <c:pt idx="987">
                  <c:v>0.85975529889805258</c:v>
                </c:pt>
                <c:pt idx="988">
                  <c:v>0.85901456105057283</c:v>
                </c:pt>
                <c:pt idx="989">
                  <c:v>0.85818082767723236</c:v>
                </c:pt>
                <c:pt idx="990">
                  <c:v>0.85724540086840639</c:v>
                </c:pt>
                <c:pt idx="991">
                  <c:v>0.85626446586635896</c:v>
                </c:pt>
                <c:pt idx="992">
                  <c:v>0.85521923674050349</c:v>
                </c:pt>
                <c:pt idx="993">
                  <c:v>0.85420870727937981</c:v>
                </c:pt>
                <c:pt idx="994">
                  <c:v>0.85322394111606281</c:v>
                </c:pt>
                <c:pt idx="995">
                  <c:v>0.85233056712859145</c:v>
                </c:pt>
                <c:pt idx="996">
                  <c:v>0.85153207144727183</c:v>
                </c:pt>
                <c:pt idx="997">
                  <c:v>0.85081444003183204</c:v>
                </c:pt>
                <c:pt idx="998">
                  <c:v>0.85016137183452667</c:v>
                </c:pt>
                <c:pt idx="999">
                  <c:v>0.84950998482690909</c:v>
                </c:pt>
                <c:pt idx="1000">
                  <c:v>0.84884743725397904</c:v>
                </c:pt>
                <c:pt idx="1001">
                  <c:v>0.84813520651373964</c:v>
                </c:pt>
                <c:pt idx="1002">
                  <c:v>0.84739925744212874</c:v>
                </c:pt>
                <c:pt idx="1003">
                  <c:v>0.84663998792761141</c:v>
                </c:pt>
                <c:pt idx="1004">
                  <c:v>0.84591161856604868</c:v>
                </c:pt>
                <c:pt idx="1005">
                  <c:v>0.84521946893232802</c:v>
                </c:pt>
                <c:pt idx="1006">
                  <c:v>0.84458839238444894</c:v>
                </c:pt>
                <c:pt idx="1007">
                  <c:v>0.84398310002624588</c:v>
                </c:pt>
                <c:pt idx="1008">
                  <c:v>0.84330398665140405</c:v>
                </c:pt>
                <c:pt idx="1009">
                  <c:v>0.84247467174553026</c:v>
                </c:pt>
                <c:pt idx="1010">
                  <c:v>0.84152398264421158</c:v>
                </c:pt>
                <c:pt idx="1011">
                  <c:v>0.84027636670945782</c:v>
                </c:pt>
                <c:pt idx="1012">
                  <c:v>0.83899250059766339</c:v>
                </c:pt>
                <c:pt idx="1013">
                  <c:v>0.83767329795647461</c:v>
                </c:pt>
                <c:pt idx="1014">
                  <c:v>0.8367949508042698</c:v>
                </c:pt>
                <c:pt idx="1015">
                  <c:v>0.83654456169782754</c:v>
                </c:pt>
                <c:pt idx="1016">
                  <c:v>0.83707044672339936</c:v>
                </c:pt>
                <c:pt idx="1017">
                  <c:v>0.83833687185036188</c:v>
                </c:pt>
                <c:pt idx="1018">
                  <c:v>0.83995319139837599</c:v>
                </c:pt>
                <c:pt idx="1019">
                  <c:v>0.84171486718449184</c:v>
                </c:pt>
                <c:pt idx="1020">
                  <c:v>0.84312411093509843</c:v>
                </c:pt>
                <c:pt idx="1021">
                  <c:v>0.844300593562611</c:v>
                </c:pt>
                <c:pt idx="1022">
                  <c:v>0.84512462641371966</c:v>
                </c:pt>
                <c:pt idx="1023">
                  <c:v>0.84573845128642133</c:v>
                </c:pt>
                <c:pt idx="1024">
                  <c:v>0.84625745333209235</c:v>
                </c:pt>
                <c:pt idx="1025">
                  <c:v>0.84666018113190766</c:v>
                </c:pt>
                <c:pt idx="1026">
                  <c:v>0.84702572522084452</c:v>
                </c:pt>
                <c:pt idx="1027">
                  <c:v>0.84732523500446932</c:v>
                </c:pt>
                <c:pt idx="1028">
                  <c:v>0.84759683354783122</c:v>
                </c:pt>
                <c:pt idx="1029">
                  <c:v>0.84784326988928993</c:v>
                </c:pt>
                <c:pt idx="1030">
                  <c:v>0.84806073522639069</c:v>
                </c:pt>
                <c:pt idx="1031">
                  <c:v>0.84823922901215409</c:v>
                </c:pt>
                <c:pt idx="1032">
                  <c:v>0.84838641190025454</c:v>
                </c:pt>
                <c:pt idx="1033">
                  <c:v>0.84852205693827798</c:v>
                </c:pt>
                <c:pt idx="1034">
                  <c:v>0.84866778737214188</c:v>
                </c:pt>
                <c:pt idx="1035">
                  <c:v>0.8488305780684039</c:v>
                </c:pt>
                <c:pt idx="1036">
                  <c:v>0.84900887908601297</c:v>
                </c:pt>
                <c:pt idx="1037">
                  <c:v>0.84919275028313146</c:v>
                </c:pt>
                <c:pt idx="1038">
                  <c:v>0.84936302685702381</c:v>
                </c:pt>
                <c:pt idx="1039">
                  <c:v>0.84951093029069069</c:v>
                </c:pt>
                <c:pt idx="1040">
                  <c:v>0.84963699866517772</c:v>
                </c:pt>
                <c:pt idx="1041">
                  <c:v>0.8497503970158754</c:v>
                </c:pt>
                <c:pt idx="1042">
                  <c:v>0.84986282959221804</c:v>
                </c:pt>
                <c:pt idx="1043">
                  <c:v>0.84997788942463259</c:v>
                </c:pt>
                <c:pt idx="1044">
                  <c:v>0.85009784093643437</c:v>
                </c:pt>
                <c:pt idx="1045">
                  <c:v>0.85022075678550879</c:v>
                </c:pt>
                <c:pt idx="1046">
                  <c:v>0.85033332501425274</c:v>
                </c:pt>
                <c:pt idx="1047">
                  <c:v>0.85042784346655886</c:v>
                </c:pt>
                <c:pt idx="1048">
                  <c:v>0.85051243771096929</c:v>
                </c:pt>
                <c:pt idx="1049">
                  <c:v>0.85059522366025275</c:v>
                </c:pt>
                <c:pt idx="1050">
                  <c:v>0.85068218450392041</c:v>
                </c:pt>
                <c:pt idx="1051">
                  <c:v>0.85078068138936414</c:v>
                </c:pt>
                <c:pt idx="1052">
                  <c:v>0.85088802716522982</c:v>
                </c:pt>
                <c:pt idx="1053">
                  <c:v>0.85099669772366093</c:v>
                </c:pt>
                <c:pt idx="1054">
                  <c:v>0.85109139895943975</c:v>
                </c:pt>
                <c:pt idx="1055">
                  <c:v>0.85117410487648004</c:v>
                </c:pt>
                <c:pt idx="1056">
                  <c:v>0.85125718894808022</c:v>
                </c:pt>
                <c:pt idx="1057">
                  <c:v>0.85136227541199483</c:v>
                </c:pt>
                <c:pt idx="1058">
                  <c:v>0.85150178756059069</c:v>
                </c:pt>
                <c:pt idx="1059">
                  <c:v>0.8516822879051863</c:v>
                </c:pt>
                <c:pt idx="1060">
                  <c:v>0.85188851973727431</c:v>
                </c:pt>
                <c:pt idx="1061">
                  <c:v>0.85210039903236612</c:v>
                </c:pt>
                <c:pt idx="1062">
                  <c:v>0.85231627150095579</c:v>
                </c:pt>
                <c:pt idx="1063">
                  <c:v>0.85254172506712655</c:v>
                </c:pt>
                <c:pt idx="1064">
                  <c:v>0.85277421585048629</c:v>
                </c:pt>
                <c:pt idx="1065">
                  <c:v>0.85301625676278281</c:v>
                </c:pt>
                <c:pt idx="1066">
                  <c:v>0.85327119329418344</c:v>
                </c:pt>
                <c:pt idx="1067">
                  <c:v>0.8535412670700675</c:v>
                </c:pt>
                <c:pt idx="1068">
                  <c:v>0.85382164991882992</c:v>
                </c:pt>
                <c:pt idx="1069">
                  <c:v>0.85410420707669954</c:v>
                </c:pt>
                <c:pt idx="1070">
                  <c:v>0.8543939517741922</c:v>
                </c:pt>
                <c:pt idx="1071">
                  <c:v>0.85469015282562788</c:v>
                </c:pt>
                <c:pt idx="1072">
                  <c:v>0.85498697251387468</c:v>
                </c:pt>
                <c:pt idx="1073">
                  <c:v>0.8552983611726046</c:v>
                </c:pt>
                <c:pt idx="1074">
                  <c:v>0.85562866810365779</c:v>
                </c:pt>
                <c:pt idx="1075">
                  <c:v>0.85596782873507327</c:v>
                </c:pt>
                <c:pt idx="1076">
                  <c:v>0.85630500911249641</c:v>
                </c:pt>
                <c:pt idx="1077">
                  <c:v>0.85663681138180747</c:v>
                </c:pt>
                <c:pt idx="1078">
                  <c:v>0.85695916853384069</c:v>
                </c:pt>
                <c:pt idx="1079">
                  <c:v>0.85728000078389854</c:v>
                </c:pt>
                <c:pt idx="1080">
                  <c:v>0.85760575631936153</c:v>
                </c:pt>
                <c:pt idx="1081">
                  <c:v>0.85791631944066438</c:v>
                </c:pt>
                <c:pt idx="1082">
                  <c:v>0.85821814328649859</c:v>
                </c:pt>
                <c:pt idx="1083">
                  <c:v>0.85853857430306668</c:v>
                </c:pt>
                <c:pt idx="1084">
                  <c:v>0.85888235253358181</c:v>
                </c:pt>
                <c:pt idx="1085">
                  <c:v>0.8592504926158826</c:v>
                </c:pt>
                <c:pt idx="1086">
                  <c:v>0.85963662843892963</c:v>
                </c:pt>
                <c:pt idx="1087">
                  <c:v>0.86002289141686827</c:v>
                </c:pt>
                <c:pt idx="1088">
                  <c:v>0.86036919387207855</c:v>
                </c:pt>
                <c:pt idx="1089">
                  <c:v>0.86068375235125316</c:v>
                </c:pt>
                <c:pt idx="1090">
                  <c:v>0.86097628094339229</c:v>
                </c:pt>
                <c:pt idx="1091">
                  <c:v>0.86126512430896884</c:v>
                </c:pt>
                <c:pt idx="1092">
                  <c:v>0.86155995461804047</c:v>
                </c:pt>
                <c:pt idx="1093">
                  <c:v>0.86186818261188347</c:v>
                </c:pt>
                <c:pt idx="1094">
                  <c:v>0.86217291457580936</c:v>
                </c:pt>
                <c:pt idx="1095">
                  <c:v>0.86248028750771244</c:v>
                </c:pt>
                <c:pt idx="1096">
                  <c:v>0.86280116020275133</c:v>
                </c:pt>
                <c:pt idx="1097">
                  <c:v>0.86313077522104964</c:v>
                </c:pt>
                <c:pt idx="1098">
                  <c:v>0.86346365849828433</c:v>
                </c:pt>
                <c:pt idx="1099">
                  <c:v>0.86379722644408163</c:v>
                </c:pt>
                <c:pt idx="1100">
                  <c:v>0.86413330182802672</c:v>
                </c:pt>
                <c:pt idx="1101">
                  <c:v>0.86445646680650035</c:v>
                </c:pt>
                <c:pt idx="1102">
                  <c:v>0.86476164316462922</c:v>
                </c:pt>
                <c:pt idx="1103">
                  <c:v>0.86506028235113219</c:v>
                </c:pt>
                <c:pt idx="1104">
                  <c:v>0.86534908554598267</c:v>
                </c:pt>
                <c:pt idx="1105">
                  <c:v>0.86563728578287757</c:v>
                </c:pt>
                <c:pt idx="1106">
                  <c:v>0.86596109695517598</c:v>
                </c:pt>
                <c:pt idx="1107">
                  <c:v>0.86631854037571443</c:v>
                </c:pt>
                <c:pt idx="1108">
                  <c:v>0.86666828674113394</c:v>
                </c:pt>
                <c:pt idx="1109">
                  <c:v>0.86699561031912498</c:v>
                </c:pt>
                <c:pt idx="1110">
                  <c:v>0.86731533414623507</c:v>
                </c:pt>
                <c:pt idx="1111">
                  <c:v>0.86762217860295365</c:v>
                </c:pt>
                <c:pt idx="1112">
                  <c:v>0.86792681267528204</c:v>
                </c:pt>
                <c:pt idx="1113">
                  <c:v>0.86823843988374916</c:v>
                </c:pt>
                <c:pt idx="1114">
                  <c:v>0.86854646404475588</c:v>
                </c:pt>
                <c:pt idx="1115">
                  <c:v>0.86884685374734194</c:v>
                </c:pt>
                <c:pt idx="1116">
                  <c:v>0.86914158429755628</c:v>
                </c:pt>
                <c:pt idx="1117">
                  <c:v>0.86943561275072379</c:v>
                </c:pt>
                <c:pt idx="1118">
                  <c:v>0.86973235608999377</c:v>
                </c:pt>
                <c:pt idx="1119">
                  <c:v>0.87003465908329614</c:v>
                </c:pt>
                <c:pt idx="1120">
                  <c:v>0.87033636052755137</c:v>
                </c:pt>
                <c:pt idx="1121">
                  <c:v>0.87064207403129557</c:v>
                </c:pt>
                <c:pt idx="1122">
                  <c:v>0.8709468145766065</c:v>
                </c:pt>
                <c:pt idx="1123">
                  <c:v>0.87123034738462923</c:v>
                </c:pt>
                <c:pt idx="1124">
                  <c:v>0.87149748956298445</c:v>
                </c:pt>
                <c:pt idx="1125">
                  <c:v>0.87174996394552362</c:v>
                </c:pt>
                <c:pt idx="1126">
                  <c:v>0.87199434191619607</c:v>
                </c:pt>
                <c:pt idx="1127">
                  <c:v>0.87224948144886461</c:v>
                </c:pt>
                <c:pt idx="1128">
                  <c:v>0.87252455516757887</c:v>
                </c:pt>
                <c:pt idx="1129">
                  <c:v>0.87280310772567504</c:v>
                </c:pt>
                <c:pt idx="1130">
                  <c:v>0.87307615281612361</c:v>
                </c:pt>
                <c:pt idx="1131">
                  <c:v>0.87334478400070448</c:v>
                </c:pt>
                <c:pt idx="1132">
                  <c:v>0.87360131500922622</c:v>
                </c:pt>
                <c:pt idx="1133">
                  <c:v>0.87384466564677421</c:v>
                </c:pt>
                <c:pt idx="1134">
                  <c:v>0.87408810999991537</c:v>
                </c:pt>
                <c:pt idx="1135">
                  <c:v>0.87433870149392556</c:v>
                </c:pt>
                <c:pt idx="1136">
                  <c:v>0.87459035228418691</c:v>
                </c:pt>
                <c:pt idx="1137">
                  <c:v>0.87483902594020935</c:v>
                </c:pt>
                <c:pt idx="1138">
                  <c:v>0.87508225882723401</c:v>
                </c:pt>
                <c:pt idx="1139">
                  <c:v>0.87531981274314041</c:v>
                </c:pt>
                <c:pt idx="1140">
                  <c:v>0.87554104864421844</c:v>
                </c:pt>
                <c:pt idx="1141">
                  <c:v>0.87575042484271581</c:v>
                </c:pt>
                <c:pt idx="1142">
                  <c:v>0.87596064945561403</c:v>
                </c:pt>
                <c:pt idx="1143">
                  <c:v>0.87616372888162042</c:v>
                </c:pt>
                <c:pt idx="1144">
                  <c:v>0.87636309530447809</c:v>
                </c:pt>
                <c:pt idx="1145">
                  <c:v>0.87657347553888565</c:v>
                </c:pt>
                <c:pt idx="1146">
                  <c:v>0.87680704143879373</c:v>
                </c:pt>
                <c:pt idx="1147">
                  <c:v>0.87705335050196598</c:v>
                </c:pt>
                <c:pt idx="1148">
                  <c:v>0.87730241967711065</c:v>
                </c:pt>
                <c:pt idx="1149">
                  <c:v>0.87755739149744594</c:v>
                </c:pt>
                <c:pt idx="1150">
                  <c:v>0.87779297718447713</c:v>
                </c:pt>
                <c:pt idx="1151">
                  <c:v>0.87799622279819178</c:v>
                </c:pt>
                <c:pt idx="1152">
                  <c:v>0.87817357283286324</c:v>
                </c:pt>
                <c:pt idx="1153">
                  <c:v>0.87833168992208321</c:v>
                </c:pt>
                <c:pt idx="1154">
                  <c:v>0.87848035928198998</c:v>
                </c:pt>
                <c:pt idx="1155">
                  <c:v>0.87864003320633799</c:v>
                </c:pt>
                <c:pt idx="1156">
                  <c:v>0.87882395894916998</c:v>
                </c:pt>
                <c:pt idx="1157">
                  <c:v>0.87901468673845728</c:v>
                </c:pt>
                <c:pt idx="1158">
                  <c:v>0.87921096085620432</c:v>
                </c:pt>
                <c:pt idx="1159">
                  <c:v>0.87940095908924987</c:v>
                </c:pt>
                <c:pt idx="1160">
                  <c:v>0.87956850761946859</c:v>
                </c:pt>
                <c:pt idx="1161">
                  <c:v>0.87971809550410685</c:v>
                </c:pt>
                <c:pt idx="1162">
                  <c:v>0.87986829214593776</c:v>
                </c:pt>
                <c:pt idx="1163">
                  <c:v>0.88001953839997915</c:v>
                </c:pt>
                <c:pt idx="1164">
                  <c:v>0.88017098152395234</c:v>
                </c:pt>
                <c:pt idx="1165">
                  <c:v>0.88032717093434421</c:v>
                </c:pt>
                <c:pt idx="1166">
                  <c:v>0.88048134413287438</c:v>
                </c:pt>
                <c:pt idx="1167">
                  <c:v>0.88063700084533936</c:v>
                </c:pt>
                <c:pt idx="1168">
                  <c:v>0.88079783202896844</c:v>
                </c:pt>
                <c:pt idx="1169">
                  <c:v>0.88095710704850672</c:v>
                </c:pt>
                <c:pt idx="1170">
                  <c:v>0.88112223682374968</c:v>
                </c:pt>
                <c:pt idx="1171">
                  <c:v>0.88129454447415034</c:v>
                </c:pt>
                <c:pt idx="1172">
                  <c:v>0.88146588560489147</c:v>
                </c:pt>
                <c:pt idx="1173">
                  <c:v>0.88161169483668744</c:v>
                </c:pt>
                <c:pt idx="1174">
                  <c:v>0.88171870996630197</c:v>
                </c:pt>
                <c:pt idx="1175">
                  <c:v>0.88179679166561042</c:v>
                </c:pt>
                <c:pt idx="1176">
                  <c:v>0.88187163249048384</c:v>
                </c:pt>
                <c:pt idx="1177">
                  <c:v>0.88196772801867851</c:v>
                </c:pt>
                <c:pt idx="1178">
                  <c:v>0.88208536952207883</c:v>
                </c:pt>
                <c:pt idx="1179">
                  <c:v>0.88222171713052333</c:v>
                </c:pt>
                <c:pt idx="1180">
                  <c:v>0.88235577917146357</c:v>
                </c:pt>
                <c:pt idx="1181">
                  <c:v>0.8824742226183746</c:v>
                </c:pt>
                <c:pt idx="1182">
                  <c:v>0.88258803314002365</c:v>
                </c:pt>
                <c:pt idx="1183">
                  <c:v>0.88269492794657378</c:v>
                </c:pt>
                <c:pt idx="1184">
                  <c:v>0.88279431775699635</c:v>
                </c:pt>
                <c:pt idx="1185">
                  <c:v>0.88289107679588885</c:v>
                </c:pt>
                <c:pt idx="1186">
                  <c:v>0.88299917260056393</c:v>
                </c:pt>
                <c:pt idx="1187">
                  <c:v>0.88311729246909076</c:v>
                </c:pt>
                <c:pt idx="1188">
                  <c:v>0.88324585096301611</c:v>
                </c:pt>
                <c:pt idx="1189">
                  <c:v>0.8833885176419134</c:v>
                </c:pt>
                <c:pt idx="1190">
                  <c:v>0.88353171997643687</c:v>
                </c:pt>
                <c:pt idx="1191">
                  <c:v>0.88365952799237846</c:v>
                </c:pt>
                <c:pt idx="1192">
                  <c:v>0.88378809428642402</c:v>
                </c:pt>
                <c:pt idx="1193">
                  <c:v>0.88392684720726167</c:v>
                </c:pt>
                <c:pt idx="1194">
                  <c:v>0.88406724461439568</c:v>
                </c:pt>
                <c:pt idx="1195">
                  <c:v>0.88420025895098986</c:v>
                </c:pt>
                <c:pt idx="1196">
                  <c:v>0.88432068960392052</c:v>
                </c:pt>
                <c:pt idx="1197">
                  <c:v>0.88441976428002012</c:v>
                </c:pt>
                <c:pt idx="1198">
                  <c:v>0.88449635053868791</c:v>
                </c:pt>
                <c:pt idx="1199">
                  <c:v>0.88457353938999961</c:v>
                </c:pt>
                <c:pt idx="1200">
                  <c:v>0.88466978145850061</c:v>
                </c:pt>
                <c:pt idx="1201">
                  <c:v>0.88479642905023792</c:v>
                </c:pt>
                <c:pt idx="1202">
                  <c:v>0.8849521375856112</c:v>
                </c:pt>
                <c:pt idx="1203">
                  <c:v>0.8851115128635203</c:v>
                </c:pt>
                <c:pt idx="1204">
                  <c:v>0.88523954330002441</c:v>
                </c:pt>
                <c:pt idx="1205">
                  <c:v>0.88532455870968896</c:v>
                </c:pt>
                <c:pt idx="1206">
                  <c:v>0.8853890876732835</c:v>
                </c:pt>
                <c:pt idx="1207">
                  <c:v>0.88545683486497306</c:v>
                </c:pt>
                <c:pt idx="1208">
                  <c:v>0.88553920857772239</c:v>
                </c:pt>
                <c:pt idx="1209">
                  <c:v>0.88563799285857758</c:v>
                </c:pt>
                <c:pt idx="1210">
                  <c:v>0.88573510973437808</c:v>
                </c:pt>
                <c:pt idx="1211">
                  <c:v>0.88582460214120706</c:v>
                </c:pt>
                <c:pt idx="1212">
                  <c:v>0.88592533484109914</c:v>
                </c:pt>
                <c:pt idx="1213">
                  <c:v>0.88604013399942794</c:v>
                </c:pt>
                <c:pt idx="1214">
                  <c:v>0.88615666958829675</c:v>
                </c:pt>
                <c:pt idx="1215">
                  <c:v>0.8862858069578412</c:v>
                </c:pt>
                <c:pt idx="1216">
                  <c:v>0.88641964282711661</c:v>
                </c:pt>
                <c:pt idx="1217">
                  <c:v>0.88653183567249327</c:v>
                </c:pt>
                <c:pt idx="1218">
                  <c:v>0.886627221234499</c:v>
                </c:pt>
                <c:pt idx="1219">
                  <c:v>0.88671920707028973</c:v>
                </c:pt>
                <c:pt idx="1220">
                  <c:v>0.88682002287443695</c:v>
                </c:pt>
                <c:pt idx="1221">
                  <c:v>0.88693661977084493</c:v>
                </c:pt>
                <c:pt idx="1222">
                  <c:v>0.88707101232431018</c:v>
                </c:pt>
                <c:pt idx="1223">
                  <c:v>0.88720727169638258</c:v>
                </c:pt>
                <c:pt idx="1224">
                  <c:v>0.88733737050335892</c:v>
                </c:pt>
                <c:pt idx="1225">
                  <c:v>0.88747019359551982</c:v>
                </c:pt>
                <c:pt idx="1226">
                  <c:v>0.88760241096079828</c:v>
                </c:pt>
                <c:pt idx="1227">
                  <c:v>0.88772318470012201</c:v>
                </c:pt>
                <c:pt idx="1228">
                  <c:v>0.88783550460156646</c:v>
                </c:pt>
                <c:pt idx="1229">
                  <c:v>0.8879593556385037</c:v>
                </c:pt>
                <c:pt idx="1230">
                  <c:v>0.88809694369597048</c:v>
                </c:pt>
                <c:pt idx="1231">
                  <c:v>0.88823380368813409</c:v>
                </c:pt>
                <c:pt idx="1232">
                  <c:v>0.8883655410045328</c:v>
                </c:pt>
                <c:pt idx="1233">
                  <c:v>0.88848240630271791</c:v>
                </c:pt>
                <c:pt idx="1234">
                  <c:v>0.8885793932691467</c:v>
                </c:pt>
                <c:pt idx="1235">
                  <c:v>0.88867980882983733</c:v>
                </c:pt>
                <c:pt idx="1236">
                  <c:v>0.88879084433028699</c:v>
                </c:pt>
                <c:pt idx="1237">
                  <c:v>0.88890176022011202</c:v>
                </c:pt>
                <c:pt idx="1238">
                  <c:v>0.88901796109806319</c:v>
                </c:pt>
                <c:pt idx="1239">
                  <c:v>0.88913960264455938</c:v>
                </c:pt>
                <c:pt idx="1240">
                  <c:v>0.88925779144724026</c:v>
                </c:pt>
                <c:pt idx="1241">
                  <c:v>0.88936750539221299</c:v>
                </c:pt>
                <c:pt idx="1242">
                  <c:v>0.88947882047328175</c:v>
                </c:pt>
                <c:pt idx="1243">
                  <c:v>0.88960170731750043</c:v>
                </c:pt>
                <c:pt idx="1244">
                  <c:v>0.8897383555153624</c:v>
                </c:pt>
                <c:pt idx="1245">
                  <c:v>0.88988486013999479</c:v>
                </c:pt>
                <c:pt idx="1246">
                  <c:v>0.89001754356196283</c:v>
                </c:pt>
                <c:pt idx="1247">
                  <c:v>0.89011993047742988</c:v>
                </c:pt>
                <c:pt idx="1248">
                  <c:v>0.89022110020617051</c:v>
                </c:pt>
                <c:pt idx="1249">
                  <c:v>0.89035257188427175</c:v>
                </c:pt>
                <c:pt idx="1250">
                  <c:v>0.89050712240920071</c:v>
                </c:pt>
                <c:pt idx="1251">
                  <c:v>0.89067535637726269</c:v>
                </c:pt>
                <c:pt idx="1252">
                  <c:v>0.89085875835472017</c:v>
                </c:pt>
                <c:pt idx="1253">
                  <c:v>0.89103944284571546</c:v>
                </c:pt>
                <c:pt idx="1254">
                  <c:v>0.89119815751676934</c:v>
                </c:pt>
                <c:pt idx="1255">
                  <c:v>0.8913473540822533</c:v>
                </c:pt>
                <c:pt idx="1256">
                  <c:v>0.89148068251402868</c:v>
                </c:pt>
                <c:pt idx="1257">
                  <c:v>0.8915877032958508</c:v>
                </c:pt>
                <c:pt idx="1258">
                  <c:v>0.89168898312063161</c:v>
                </c:pt>
                <c:pt idx="1259">
                  <c:v>0.89180723778142212</c:v>
                </c:pt>
                <c:pt idx="1260">
                  <c:v>0.89194482619378257</c:v>
                </c:pt>
                <c:pt idx="1261">
                  <c:v>0.89208449436737847</c:v>
                </c:pt>
                <c:pt idx="1262">
                  <c:v>0.89222506450889416</c:v>
                </c:pt>
                <c:pt idx="1263">
                  <c:v>0.89236174830303061</c:v>
                </c:pt>
                <c:pt idx="1264">
                  <c:v>0.89250161900094005</c:v>
                </c:pt>
                <c:pt idx="1265">
                  <c:v>0.89266191354377522</c:v>
                </c:pt>
                <c:pt idx="1266">
                  <c:v>0.89283139742832451</c:v>
                </c:pt>
                <c:pt idx="1267">
                  <c:v>0.89299103181796757</c:v>
                </c:pt>
                <c:pt idx="1268">
                  <c:v>0.89313016833694725</c:v>
                </c:pt>
                <c:pt idx="1269">
                  <c:v>0.89324464967636774</c:v>
                </c:pt>
                <c:pt idx="1270">
                  <c:v>0.89333815723987253</c:v>
                </c:pt>
                <c:pt idx="1271">
                  <c:v>0.89344640294992228</c:v>
                </c:pt>
                <c:pt idx="1272">
                  <c:v>0.89359541088732941</c:v>
                </c:pt>
                <c:pt idx="1273">
                  <c:v>0.89376372081670219</c:v>
                </c:pt>
                <c:pt idx="1274">
                  <c:v>0.89394375216181121</c:v>
                </c:pt>
                <c:pt idx="1275">
                  <c:v>0.89413334612264894</c:v>
                </c:pt>
                <c:pt idx="1276">
                  <c:v>0.89431151850413393</c:v>
                </c:pt>
                <c:pt idx="1277">
                  <c:v>0.89448405306244716</c:v>
                </c:pt>
                <c:pt idx="1278">
                  <c:v>0.89467212244939576</c:v>
                </c:pt>
                <c:pt idx="1279">
                  <c:v>0.89488127380175997</c:v>
                </c:pt>
                <c:pt idx="1280">
                  <c:v>0.89510005158452655</c:v>
                </c:pt>
                <c:pt idx="1281">
                  <c:v>0.89533195566704993</c:v>
                </c:pt>
                <c:pt idx="1282">
                  <c:v>0.89556888321397166</c:v>
                </c:pt>
                <c:pt idx="1283">
                  <c:v>0.89580268009886765</c:v>
                </c:pt>
                <c:pt idx="1284">
                  <c:v>0.8960333427283641</c:v>
                </c:pt>
                <c:pt idx="1285">
                  <c:v>0.89624389483625266</c:v>
                </c:pt>
                <c:pt idx="1286">
                  <c:v>0.89643345617223136</c:v>
                </c:pt>
                <c:pt idx="1287">
                  <c:v>0.89660232632700532</c:v>
                </c:pt>
                <c:pt idx="1288">
                  <c:v>0.89677242081686281</c:v>
                </c:pt>
                <c:pt idx="1289">
                  <c:v>0.89695168397110747</c:v>
                </c:pt>
                <c:pt idx="1290">
                  <c:v>0.89714063726094939</c:v>
                </c:pt>
                <c:pt idx="1291">
                  <c:v>0.8973462550350626</c:v>
                </c:pt>
                <c:pt idx="1292">
                  <c:v>0.89754793168118518</c:v>
                </c:pt>
                <c:pt idx="1293">
                  <c:v>0.89771958878345959</c:v>
                </c:pt>
                <c:pt idx="1294">
                  <c:v>0.8978766925772812</c:v>
                </c:pt>
                <c:pt idx="1295">
                  <c:v>0.89804726506486532</c:v>
                </c:pt>
                <c:pt idx="1296">
                  <c:v>0.89822272863514663</c:v>
                </c:pt>
                <c:pt idx="1297">
                  <c:v>0.89838942918445119</c:v>
                </c:pt>
                <c:pt idx="1298">
                  <c:v>0.89855016807571342</c:v>
                </c:pt>
                <c:pt idx="1299">
                  <c:v>0.89869055982170654</c:v>
                </c:pt>
                <c:pt idx="1300">
                  <c:v>0.89882104114059791</c:v>
                </c:pt>
                <c:pt idx="1301">
                  <c:v>0.89896804022759391</c:v>
                </c:pt>
                <c:pt idx="1302">
                  <c:v>0.89911089737128058</c:v>
                </c:pt>
                <c:pt idx="1303">
                  <c:v>0.89922750214876834</c:v>
                </c:pt>
                <c:pt idx="1304">
                  <c:v>0.899309205452134</c:v>
                </c:pt>
                <c:pt idx="1305">
                  <c:v>0.89938728657782996</c:v>
                </c:pt>
                <c:pt idx="1306">
                  <c:v>0.89947885839337238</c:v>
                </c:pt>
                <c:pt idx="1307">
                  <c:v>0.89956352969821407</c:v>
                </c:pt>
                <c:pt idx="1308">
                  <c:v>0.89963500226057436</c:v>
                </c:pt>
                <c:pt idx="1309">
                  <c:v>0.89970723907126859</c:v>
                </c:pt>
                <c:pt idx="1310">
                  <c:v>0.89979232928600072</c:v>
                </c:pt>
                <c:pt idx="1311">
                  <c:v>0.89989063849310846</c:v>
                </c:pt>
                <c:pt idx="1312">
                  <c:v>0.90001760307321577</c:v>
                </c:pt>
                <c:pt idx="1313">
                  <c:v>0.90015955071890197</c:v>
                </c:pt>
                <c:pt idx="1314">
                  <c:v>0.90027951986454124</c:v>
                </c:pt>
                <c:pt idx="1315">
                  <c:v>0.90038332682049349</c:v>
                </c:pt>
                <c:pt idx="1316">
                  <c:v>0.9004751659998036</c:v>
                </c:pt>
                <c:pt idx="1317">
                  <c:v>0.90054480685561122</c:v>
                </c:pt>
                <c:pt idx="1318">
                  <c:v>0.90058486214598876</c:v>
                </c:pt>
                <c:pt idx="1319">
                  <c:v>0.90059884721577488</c:v>
                </c:pt>
                <c:pt idx="1320">
                  <c:v>0.90059631431686649</c:v>
                </c:pt>
                <c:pt idx="1321">
                  <c:v>0.90058610262448135</c:v>
                </c:pt>
                <c:pt idx="1322">
                  <c:v>0.90057898798150249</c:v>
                </c:pt>
                <c:pt idx="1323">
                  <c:v>0.90057101314126253</c:v>
                </c:pt>
                <c:pt idx="1324">
                  <c:v>0.90055314255406804</c:v>
                </c:pt>
                <c:pt idx="1325">
                  <c:v>0.90050874671983849</c:v>
                </c:pt>
                <c:pt idx="1326">
                  <c:v>0.90043169188681138</c:v>
                </c:pt>
                <c:pt idx="1327">
                  <c:v>0.90034741618809144</c:v>
                </c:pt>
                <c:pt idx="1328">
                  <c:v>0.90026544218010773</c:v>
                </c:pt>
                <c:pt idx="1329">
                  <c:v>0.90019259624559722</c:v>
                </c:pt>
                <c:pt idx="1330">
                  <c:v>0.90011554296877072</c:v>
                </c:pt>
                <c:pt idx="1331">
                  <c:v>0.90000408906403417</c:v>
                </c:pt>
                <c:pt idx="1332">
                  <c:v>0.8998552837874747</c:v>
                </c:pt>
                <c:pt idx="1333">
                  <c:v>0.89968624851323187</c:v>
                </c:pt>
                <c:pt idx="1334">
                  <c:v>0.89953218990701078</c:v>
                </c:pt>
                <c:pt idx="1335">
                  <c:v>0.89940666127027125</c:v>
                </c:pt>
                <c:pt idx="1336">
                  <c:v>0.89930195055501305</c:v>
                </c:pt>
                <c:pt idx="1337">
                  <c:v>0.89918239060508853</c:v>
                </c:pt>
                <c:pt idx="1338">
                  <c:v>0.89903640115696959</c:v>
                </c:pt>
                <c:pt idx="1339">
                  <c:v>0.89889792705796623</c:v>
                </c:pt>
                <c:pt idx="1340">
                  <c:v>0.89877439435866324</c:v>
                </c:pt>
                <c:pt idx="1341">
                  <c:v>0.89866570804677504</c:v>
                </c:pt>
                <c:pt idx="1342">
                  <c:v>0.89856504210056531</c:v>
                </c:pt>
                <c:pt idx="1343">
                  <c:v>0.89847593557965832</c:v>
                </c:pt>
                <c:pt idx="1344">
                  <c:v>0.89839167634381367</c:v>
                </c:pt>
                <c:pt idx="1345">
                  <c:v>0.89831743796922114</c:v>
                </c:pt>
                <c:pt idx="1346">
                  <c:v>0.8982458837215781</c:v>
                </c:pt>
                <c:pt idx="1347">
                  <c:v>0.89816356936055763</c:v>
                </c:pt>
                <c:pt idx="1348">
                  <c:v>0.89806491804237176</c:v>
                </c:pt>
                <c:pt idx="1349">
                  <c:v>0.89795779000194131</c:v>
                </c:pt>
                <c:pt idx="1350">
                  <c:v>0.89785114486081707</c:v>
                </c:pt>
                <c:pt idx="1351">
                  <c:v>0.89775407494485193</c:v>
                </c:pt>
                <c:pt idx="1352">
                  <c:v>0.89767194159793484</c:v>
                </c:pt>
                <c:pt idx="1353">
                  <c:v>0.89759105583028098</c:v>
                </c:pt>
                <c:pt idx="1354">
                  <c:v>0.8975072200138805</c:v>
                </c:pt>
                <c:pt idx="1355">
                  <c:v>0.89743205617183841</c:v>
                </c:pt>
                <c:pt idx="1356">
                  <c:v>0.89735675934282499</c:v>
                </c:pt>
                <c:pt idx="1357">
                  <c:v>0.89726078871002302</c:v>
                </c:pt>
                <c:pt idx="1358">
                  <c:v>0.8971580991571908</c:v>
                </c:pt>
                <c:pt idx="1359">
                  <c:v>0.89707355403915368</c:v>
                </c:pt>
                <c:pt idx="1360">
                  <c:v>0.89700572104217569</c:v>
                </c:pt>
                <c:pt idx="1361">
                  <c:v>0.89694522645801134</c:v>
                </c:pt>
                <c:pt idx="1362">
                  <c:v>0.89688439015127908</c:v>
                </c:pt>
                <c:pt idx="1363">
                  <c:v>0.89680861730454553</c:v>
                </c:pt>
                <c:pt idx="1364">
                  <c:v>0.89672205897363022</c:v>
                </c:pt>
                <c:pt idx="1365">
                  <c:v>0.89663463539839827</c:v>
                </c:pt>
                <c:pt idx="1366">
                  <c:v>0.89654770034961984</c:v>
                </c:pt>
                <c:pt idx="1367">
                  <c:v>0.89645610384477925</c:v>
                </c:pt>
                <c:pt idx="1368">
                  <c:v>0.89634859442435166</c:v>
                </c:pt>
                <c:pt idx="1369">
                  <c:v>0.89622637975788533</c:v>
                </c:pt>
                <c:pt idx="1370">
                  <c:v>0.89609900347051652</c:v>
                </c:pt>
                <c:pt idx="1371">
                  <c:v>0.89595994887747998</c:v>
                </c:pt>
                <c:pt idx="1372">
                  <c:v>0.89582264785239807</c:v>
                </c:pt>
                <c:pt idx="1373">
                  <c:v>0.89571125337304758</c:v>
                </c:pt>
                <c:pt idx="1374">
                  <c:v>0.89564404861628499</c:v>
                </c:pt>
                <c:pt idx="1375">
                  <c:v>0.89561071022685579</c:v>
                </c:pt>
                <c:pt idx="1376">
                  <c:v>0.89559378128326406</c:v>
                </c:pt>
                <c:pt idx="1377">
                  <c:v>0.89557906656238329</c:v>
                </c:pt>
                <c:pt idx="1378">
                  <c:v>0.8955797827356593</c:v>
                </c:pt>
                <c:pt idx="1379">
                  <c:v>0.8956014835931887</c:v>
                </c:pt>
                <c:pt idx="1380">
                  <c:v>0.89560070996136898</c:v>
                </c:pt>
                <c:pt idx="1381">
                  <c:v>0.89557475614979454</c:v>
                </c:pt>
                <c:pt idx="1382">
                  <c:v>0.89553038878406954</c:v>
                </c:pt>
                <c:pt idx="1383">
                  <c:v>0.89548441842921778</c:v>
                </c:pt>
                <c:pt idx="1384">
                  <c:v>0.8954670712652939</c:v>
                </c:pt>
                <c:pt idx="1385">
                  <c:v>0.89548880538002118</c:v>
                </c:pt>
                <c:pt idx="1386">
                  <c:v>0.89553107097980911</c:v>
                </c:pt>
                <c:pt idx="1387">
                  <c:v>0.89557265775021677</c:v>
                </c:pt>
                <c:pt idx="1388">
                  <c:v>0.89562830620107747</c:v>
                </c:pt>
                <c:pt idx="1389">
                  <c:v>0.89570835095703938</c:v>
                </c:pt>
                <c:pt idx="1390">
                  <c:v>0.89577999868626978</c:v>
                </c:pt>
                <c:pt idx="1391">
                  <c:v>0.89583962489888602</c:v>
                </c:pt>
                <c:pt idx="1392">
                  <c:v>0.89587554426213145</c:v>
                </c:pt>
                <c:pt idx="1393">
                  <c:v>0.89589769605116576</c:v>
                </c:pt>
                <c:pt idx="1394">
                  <c:v>0.89590981741298492</c:v>
                </c:pt>
                <c:pt idx="1395">
                  <c:v>0.89594254954681263</c:v>
                </c:pt>
                <c:pt idx="1396">
                  <c:v>0.89600804004482115</c:v>
                </c:pt>
                <c:pt idx="1397">
                  <c:v>0.89611296088919867</c:v>
                </c:pt>
                <c:pt idx="1398">
                  <c:v>0.89625022174500002</c:v>
                </c:pt>
                <c:pt idx="1399">
                  <c:v>0.89637374772258382</c:v>
                </c:pt>
                <c:pt idx="1400">
                  <c:v>0.89647663400149735</c:v>
                </c:pt>
                <c:pt idx="1401">
                  <c:v>0.89654816182933694</c:v>
                </c:pt>
                <c:pt idx="1402">
                  <c:v>0.8965868460896993</c:v>
                </c:pt>
                <c:pt idx="1403">
                  <c:v>0.89660601135319462</c:v>
                </c:pt>
                <c:pt idx="1404">
                  <c:v>0.89662905345625754</c:v>
                </c:pt>
                <c:pt idx="1405">
                  <c:v>0.89663618079956375</c:v>
                </c:pt>
                <c:pt idx="1406">
                  <c:v>0.89666564033557128</c:v>
                </c:pt>
                <c:pt idx="1407">
                  <c:v>0.89674315320983089</c:v>
                </c:pt>
                <c:pt idx="1408">
                  <c:v>0.89683322186678194</c:v>
                </c:pt>
                <c:pt idx="1409">
                  <c:v>0.89691524466371964</c:v>
                </c:pt>
                <c:pt idx="1410">
                  <c:v>0.89702756578057685</c:v>
                </c:pt>
                <c:pt idx="1411">
                  <c:v>0.89716663455080647</c:v>
                </c:pt>
                <c:pt idx="1412">
                  <c:v>0.8972816780504258</c:v>
                </c:pt>
                <c:pt idx="1413">
                  <c:v>0.8973778458750673</c:v>
                </c:pt>
                <c:pt idx="1414">
                  <c:v>0.89746931262727792</c:v>
                </c:pt>
                <c:pt idx="1415">
                  <c:v>0.89751866416808534</c:v>
                </c:pt>
                <c:pt idx="1416">
                  <c:v>0.89752998362716374</c:v>
                </c:pt>
                <c:pt idx="1417">
                  <c:v>0.89754904060625973</c:v>
                </c:pt>
                <c:pt idx="1418">
                  <c:v>0.89759832419419627</c:v>
                </c:pt>
                <c:pt idx="1419">
                  <c:v>0.89766061076680648</c:v>
                </c:pt>
                <c:pt idx="1420">
                  <c:v>0.89774257351402387</c:v>
                </c:pt>
                <c:pt idx="1421">
                  <c:v>0.89785809543133421</c:v>
                </c:pt>
                <c:pt idx="1422">
                  <c:v>0.89798346127732753</c:v>
                </c:pt>
                <c:pt idx="1423">
                  <c:v>0.89811194021942753</c:v>
                </c:pt>
                <c:pt idx="1424">
                  <c:v>0.89824587495724195</c:v>
                </c:pt>
                <c:pt idx="1425">
                  <c:v>0.89838074509259136</c:v>
                </c:pt>
                <c:pt idx="1426">
                  <c:v>0.89848634994388221</c:v>
                </c:pt>
                <c:pt idx="1427">
                  <c:v>0.89856242324111246</c:v>
                </c:pt>
                <c:pt idx="1428">
                  <c:v>0.89862600973900397</c:v>
                </c:pt>
                <c:pt idx="1429">
                  <c:v>0.89867359547252001</c:v>
                </c:pt>
                <c:pt idx="1430">
                  <c:v>0.89872772139416468</c:v>
                </c:pt>
                <c:pt idx="1431">
                  <c:v>0.8987988336977295</c:v>
                </c:pt>
                <c:pt idx="1432">
                  <c:v>0.89887564007757437</c:v>
                </c:pt>
                <c:pt idx="1433">
                  <c:v>0.89893532033428203</c:v>
                </c:pt>
                <c:pt idx="1434">
                  <c:v>0.89899116554959801</c:v>
                </c:pt>
                <c:pt idx="1435">
                  <c:v>0.89903136988104715</c:v>
                </c:pt>
                <c:pt idx="1436">
                  <c:v>0.89905500525966819</c:v>
                </c:pt>
                <c:pt idx="1437">
                  <c:v>0.89907380302156759</c:v>
                </c:pt>
                <c:pt idx="1438">
                  <c:v>0.89909153241861417</c:v>
                </c:pt>
                <c:pt idx="1439">
                  <c:v>0.89911607986675635</c:v>
                </c:pt>
                <c:pt idx="1440">
                  <c:v>0.89913240231689928</c:v>
                </c:pt>
                <c:pt idx="1441">
                  <c:v>0.8991334533182751</c:v>
                </c:pt>
                <c:pt idx="1442">
                  <c:v>0.89912277717872824</c:v>
                </c:pt>
                <c:pt idx="1443">
                  <c:v>0.89910974224070972</c:v>
                </c:pt>
                <c:pt idx="1444">
                  <c:v>0.8990250149256922</c:v>
                </c:pt>
                <c:pt idx="1445">
                  <c:v>0.89888876476613144</c:v>
                </c:pt>
                <c:pt idx="1446">
                  <c:v>0.89877358092467641</c:v>
                </c:pt>
                <c:pt idx="1447">
                  <c:v>0.89871385031830575</c:v>
                </c:pt>
                <c:pt idx="1448">
                  <c:v>0.89868336365792656</c:v>
                </c:pt>
                <c:pt idx="1449">
                  <c:v>0.8986717966883816</c:v>
                </c:pt>
                <c:pt idx="1450">
                  <c:v>0.89864384700624911</c:v>
                </c:pt>
                <c:pt idx="1451">
                  <c:v>0.89854699070120059</c:v>
                </c:pt>
                <c:pt idx="1452">
                  <c:v>0.89839231812239995</c:v>
                </c:pt>
                <c:pt idx="1453">
                  <c:v>0.89818274216212746</c:v>
                </c:pt>
                <c:pt idx="1454">
                  <c:v>0.89794541240806036</c:v>
                </c:pt>
                <c:pt idx="1455">
                  <c:v>0.89769433073368321</c:v>
                </c:pt>
                <c:pt idx="1456">
                  <c:v>0.8974312978668384</c:v>
                </c:pt>
                <c:pt idx="1457">
                  <c:v>0.89716752321241788</c:v>
                </c:pt>
                <c:pt idx="1458">
                  <c:v>0.89689995265579836</c:v>
                </c:pt>
                <c:pt idx="1459">
                  <c:v>0.89661263761455823</c:v>
                </c:pt>
                <c:pt idx="1460">
                  <c:v>0.89626674330016565</c:v>
                </c:pt>
                <c:pt idx="1461">
                  <c:v>0.89589437087930512</c:v>
                </c:pt>
                <c:pt idx="1462">
                  <c:v>0.89549592225361185</c:v>
                </c:pt>
                <c:pt idx="1463">
                  <c:v>0.89506259976804015</c:v>
                </c:pt>
                <c:pt idx="1464">
                  <c:v>0.89456861529242582</c:v>
                </c:pt>
                <c:pt idx="1465">
                  <c:v>0.89400279800454951</c:v>
                </c:pt>
                <c:pt idx="1466">
                  <c:v>0.89334684999557812</c:v>
                </c:pt>
                <c:pt idx="1467">
                  <c:v>0.8926103598170112</c:v>
                </c:pt>
                <c:pt idx="1468">
                  <c:v>0.89182980346595242</c:v>
                </c:pt>
                <c:pt idx="1469">
                  <c:v>0.89101175920897557</c:v>
                </c:pt>
                <c:pt idx="1470">
                  <c:v>0.89013930298147725</c:v>
                </c:pt>
                <c:pt idx="1471">
                  <c:v>0.88919674736279175</c:v>
                </c:pt>
                <c:pt idx="1472">
                  <c:v>0.88818261668798482</c:v>
                </c:pt>
                <c:pt idx="1473">
                  <c:v>0.887076994459015</c:v>
                </c:pt>
                <c:pt idx="1474">
                  <c:v>0.88587595838251776</c:v>
                </c:pt>
                <c:pt idx="1475">
                  <c:v>0.88456567144718568</c:v>
                </c:pt>
                <c:pt idx="1476">
                  <c:v>0.883144120169705</c:v>
                </c:pt>
                <c:pt idx="1477">
                  <c:v>0.88161239353573495</c:v>
                </c:pt>
                <c:pt idx="1478">
                  <c:v>0.87996802541921781</c:v>
                </c:pt>
                <c:pt idx="1479">
                  <c:v>0.87819923185680648</c:v>
                </c:pt>
                <c:pt idx="1480">
                  <c:v>0.87632249326036271</c:v>
                </c:pt>
                <c:pt idx="1481">
                  <c:v>0.87435044607561085</c:v>
                </c:pt>
                <c:pt idx="1482">
                  <c:v>0.87227335258533389</c:v>
                </c:pt>
                <c:pt idx="1483">
                  <c:v>0.8700566214486799</c:v>
                </c:pt>
                <c:pt idx="1484">
                  <c:v>0.86771696912561702</c:v>
                </c:pt>
                <c:pt idx="1485">
                  <c:v>0.86525473014363574</c:v>
                </c:pt>
                <c:pt idx="1486">
                  <c:v>0.86267205300178817</c:v>
                </c:pt>
                <c:pt idx="1487">
                  <c:v>0.85999592151143323</c:v>
                </c:pt>
                <c:pt idx="1488">
                  <c:v>0.85721262708620638</c:v>
                </c:pt>
                <c:pt idx="1489">
                  <c:v>0.85433413698092286</c:v>
                </c:pt>
                <c:pt idx="1490">
                  <c:v>0.85138348592619995</c:v>
                </c:pt>
                <c:pt idx="1491">
                  <c:v>0.84840987678361302</c:v>
                </c:pt>
                <c:pt idx="1492">
                  <c:v>0.84536197713389216</c:v>
                </c:pt>
                <c:pt idx="1493">
                  <c:v>0.84228827342619705</c:v>
                </c:pt>
                <c:pt idx="1494">
                  <c:v>0.83924013107644335</c:v>
                </c:pt>
                <c:pt idx="1495">
                  <c:v>0.83623281288505846</c:v>
                </c:pt>
                <c:pt idx="1496">
                  <c:v>0.83325242805130051</c:v>
                </c:pt>
                <c:pt idx="1497">
                  <c:v>0.83031995210373599</c:v>
                </c:pt>
                <c:pt idx="1498">
                  <c:v>0.82744802420425767</c:v>
                </c:pt>
                <c:pt idx="1499">
                  <c:v>0.82466065749248552</c:v>
                </c:pt>
                <c:pt idx="1500">
                  <c:v>0.82196523850852665</c:v>
                </c:pt>
                <c:pt idx="1501">
                  <c:v>0.81938919526315412</c:v>
                </c:pt>
                <c:pt idx="1502">
                  <c:v>0.81693616736470331</c:v>
                </c:pt>
                <c:pt idx="1503">
                  <c:v>0.81464789823263839</c:v>
                </c:pt>
                <c:pt idx="1504">
                  <c:v>0.81253818880156259</c:v>
                </c:pt>
                <c:pt idx="1505">
                  <c:v>0.81060982165073558</c:v>
                </c:pt>
                <c:pt idx="1506">
                  <c:v>0.80883537990741372</c:v>
                </c:pt>
                <c:pt idx="1507">
                  <c:v>0.80721820941856115</c:v>
                </c:pt>
                <c:pt idx="1508">
                  <c:v>0.80575645471723112</c:v>
                </c:pt>
                <c:pt idx="1509">
                  <c:v>0.80439941542716786</c:v>
                </c:pt>
                <c:pt idx="1510">
                  <c:v>0.80315100164886111</c:v>
                </c:pt>
                <c:pt idx="1511">
                  <c:v>0.80205661376872794</c:v>
                </c:pt>
                <c:pt idx="1512">
                  <c:v>0.80111691684736086</c:v>
                </c:pt>
                <c:pt idx="1513">
                  <c:v>0.80028607737072166</c:v>
                </c:pt>
                <c:pt idx="1514">
                  <c:v>0.79955792335508291</c:v>
                </c:pt>
                <c:pt idx="1515">
                  <c:v>0.79890272178599031</c:v>
                </c:pt>
                <c:pt idx="1516">
                  <c:v>0.79830491814753402</c:v>
                </c:pt>
                <c:pt idx="1517">
                  <c:v>0.79776069733504029</c:v>
                </c:pt>
                <c:pt idx="1518">
                  <c:v>0.79729648422344757</c:v>
                </c:pt>
                <c:pt idx="1519">
                  <c:v>0.79690128782358738</c:v>
                </c:pt>
                <c:pt idx="1520">
                  <c:v>0.79658046353105338</c:v>
                </c:pt>
                <c:pt idx="1521">
                  <c:v>0.79632405110633164</c:v>
                </c:pt>
                <c:pt idx="1522">
                  <c:v>0.79611255163251637</c:v>
                </c:pt>
                <c:pt idx="1523">
                  <c:v>0.79594592202158054</c:v>
                </c:pt>
                <c:pt idx="1524">
                  <c:v>0.79582579890362393</c:v>
                </c:pt>
                <c:pt idx="1525">
                  <c:v>0.79574969745024304</c:v>
                </c:pt>
                <c:pt idx="1526">
                  <c:v>0.7957235464274568</c:v>
                </c:pt>
                <c:pt idx="1527">
                  <c:v>0.79575523147454996</c:v>
                </c:pt>
                <c:pt idx="1528">
                  <c:v>0.79583583272580138</c:v>
                </c:pt>
                <c:pt idx="1529">
                  <c:v>0.79594653645366709</c:v>
                </c:pt>
                <c:pt idx="1530">
                  <c:v>0.79609742178580001</c:v>
                </c:pt>
                <c:pt idx="1531">
                  <c:v>0.79629118521959419</c:v>
                </c:pt>
                <c:pt idx="1532">
                  <c:v>0.79652298620485351</c:v>
                </c:pt>
                <c:pt idx="1533">
                  <c:v>0.79678828888276398</c:v>
                </c:pt>
                <c:pt idx="1534">
                  <c:v>0.79708731351502948</c:v>
                </c:pt>
                <c:pt idx="1535">
                  <c:v>0.79741189752509756</c:v>
                </c:pt>
                <c:pt idx="1536">
                  <c:v>0.79775289098412672</c:v>
                </c:pt>
                <c:pt idx="1537">
                  <c:v>0.7981417200389288</c:v>
                </c:pt>
                <c:pt idx="1538">
                  <c:v>0.79859055090333686</c:v>
                </c:pt>
                <c:pt idx="1539">
                  <c:v>0.79910324236172792</c:v>
                </c:pt>
                <c:pt idx="1540">
                  <c:v>0.79965473089644656</c:v>
                </c:pt>
                <c:pt idx="1541">
                  <c:v>0.80024013146604722</c:v>
                </c:pt>
                <c:pt idx="1542">
                  <c:v>0.80083373364151167</c:v>
                </c:pt>
                <c:pt idx="1543">
                  <c:v>0.80143887671801906</c:v>
                </c:pt>
                <c:pt idx="1544">
                  <c:v>0.80204953259554101</c:v>
                </c:pt>
                <c:pt idx="1545">
                  <c:v>0.80266241373263236</c:v>
                </c:pt>
                <c:pt idx="1546">
                  <c:v>0.80329096479880269</c:v>
                </c:pt>
                <c:pt idx="1547">
                  <c:v>0.80393643641007362</c:v>
                </c:pt>
                <c:pt idx="1548">
                  <c:v>0.80458500386892817</c:v>
                </c:pt>
                <c:pt idx="1549">
                  <c:v>0.80524754549456623</c:v>
                </c:pt>
                <c:pt idx="1550">
                  <c:v>0.80593506602420817</c:v>
                </c:pt>
                <c:pt idx="1551">
                  <c:v>0.80664449456976806</c:v>
                </c:pt>
                <c:pt idx="1552">
                  <c:v>0.8073923791139922</c:v>
                </c:pt>
                <c:pt idx="1553">
                  <c:v>0.80817882012598519</c:v>
                </c:pt>
                <c:pt idx="1554">
                  <c:v>0.80897057149881446</c:v>
                </c:pt>
                <c:pt idx="1555">
                  <c:v>0.80975450487449352</c:v>
                </c:pt>
                <c:pt idx="1556">
                  <c:v>0.81055365872474594</c:v>
                </c:pt>
                <c:pt idx="1557">
                  <c:v>0.81135714309264129</c:v>
                </c:pt>
                <c:pt idx="1558">
                  <c:v>0.81216067648001389</c:v>
                </c:pt>
                <c:pt idx="1559">
                  <c:v>0.81299241900514863</c:v>
                </c:pt>
                <c:pt idx="1560">
                  <c:v>0.81385719312575322</c:v>
                </c:pt>
                <c:pt idx="1561">
                  <c:v>0.8147191572730913</c:v>
                </c:pt>
                <c:pt idx="1562">
                  <c:v>0.81558502831199919</c:v>
                </c:pt>
                <c:pt idx="1563">
                  <c:v>0.81650485391569927</c:v>
                </c:pt>
                <c:pt idx="1564">
                  <c:v>0.81747026706652659</c:v>
                </c:pt>
                <c:pt idx="1565">
                  <c:v>0.81842940125190045</c:v>
                </c:pt>
                <c:pt idx="1566">
                  <c:v>0.81939141212894251</c:v>
                </c:pt>
                <c:pt idx="1567">
                  <c:v>0.82036351804773777</c:v>
                </c:pt>
                <c:pt idx="1568">
                  <c:v>0.82130126543003179</c:v>
                </c:pt>
                <c:pt idx="1569">
                  <c:v>0.82220410554153511</c:v>
                </c:pt>
                <c:pt idx="1570">
                  <c:v>0.82313187560755641</c:v>
                </c:pt>
                <c:pt idx="1571">
                  <c:v>0.82408686642087248</c:v>
                </c:pt>
                <c:pt idx="1572">
                  <c:v>0.82504354428746896</c:v>
                </c:pt>
                <c:pt idx="1573">
                  <c:v>0.82601798582357822</c:v>
                </c:pt>
                <c:pt idx="1574">
                  <c:v>0.82700788789074187</c:v>
                </c:pt>
                <c:pt idx="1575">
                  <c:v>0.82801269052191029</c:v>
                </c:pt>
                <c:pt idx="1576">
                  <c:v>0.82903135822834717</c:v>
                </c:pt>
                <c:pt idx="1577">
                  <c:v>0.83005905458128948</c:v>
                </c:pt>
                <c:pt idx="1578">
                  <c:v>0.83107115921440455</c:v>
                </c:pt>
                <c:pt idx="1579">
                  <c:v>0.83209633230671642</c:v>
                </c:pt>
                <c:pt idx="1580">
                  <c:v>0.83313647081818143</c:v>
                </c:pt>
                <c:pt idx="1581">
                  <c:v>0.83417582211405372</c:v>
                </c:pt>
                <c:pt idx="1582">
                  <c:v>0.83521438668254755</c:v>
                </c:pt>
                <c:pt idx="1583">
                  <c:v>0.83625864109032322</c:v>
                </c:pt>
                <c:pt idx="1584">
                  <c:v>0.83730366523230104</c:v>
                </c:pt>
                <c:pt idx="1585">
                  <c:v>0.83834681134484301</c:v>
                </c:pt>
                <c:pt idx="1586">
                  <c:v>0.83939794123215905</c:v>
                </c:pt>
                <c:pt idx="1587">
                  <c:v>0.84043896039382893</c:v>
                </c:pt>
                <c:pt idx="1588">
                  <c:v>0.84147212161289053</c:v>
                </c:pt>
                <c:pt idx="1589">
                  <c:v>0.84250583399104984</c:v>
                </c:pt>
                <c:pt idx="1590">
                  <c:v>0.84355431200725306</c:v>
                </c:pt>
                <c:pt idx="1591">
                  <c:v>0.84460834206683155</c:v>
                </c:pt>
                <c:pt idx="1592">
                  <c:v>0.84565640628386984</c:v>
                </c:pt>
                <c:pt idx="1593">
                  <c:v>0.84671141508614745</c:v>
                </c:pt>
                <c:pt idx="1594">
                  <c:v>0.84776652374790129</c:v>
                </c:pt>
                <c:pt idx="1595">
                  <c:v>0.84882317723367495</c:v>
                </c:pt>
                <c:pt idx="1596">
                  <c:v>0.84987824012343849</c:v>
                </c:pt>
                <c:pt idx="1597">
                  <c:v>0.85093237944693378</c:v>
                </c:pt>
                <c:pt idx="1598">
                  <c:v>0.85199117216724818</c:v>
                </c:pt>
                <c:pt idx="1599">
                  <c:v>0.85304228694235495</c:v>
                </c:pt>
                <c:pt idx="1600">
                  <c:v>0.85407731042159996</c:v>
                </c:pt>
                <c:pt idx="1601">
                  <c:v>0.85510133287342383</c:v>
                </c:pt>
                <c:pt idx="1602">
                  <c:v>0.85612690235810374</c:v>
                </c:pt>
                <c:pt idx="1603">
                  <c:v>0.8571106256117238</c:v>
                </c:pt>
                <c:pt idx="1604">
                  <c:v>0.85805613534098724</c:v>
                </c:pt>
                <c:pt idx="1605">
                  <c:v>0.85902149146037354</c:v>
                </c:pt>
                <c:pt idx="1606">
                  <c:v>0.86002800709662219</c:v>
                </c:pt>
                <c:pt idx="1607">
                  <c:v>0.86106000107532599</c:v>
                </c:pt>
                <c:pt idx="1608">
                  <c:v>0.86211194093924504</c:v>
                </c:pt>
                <c:pt idx="1609">
                  <c:v>0.86317446650781438</c:v>
                </c:pt>
                <c:pt idx="1610">
                  <c:v>0.86422253490380174</c:v>
                </c:pt>
                <c:pt idx="1611">
                  <c:v>0.86525723712568914</c:v>
                </c:pt>
                <c:pt idx="1612">
                  <c:v>0.86628661971429077</c:v>
                </c:pt>
                <c:pt idx="1613">
                  <c:v>0.86730635051298488</c:v>
                </c:pt>
                <c:pt idx="1614">
                  <c:v>0.86831149628852244</c:v>
                </c:pt>
                <c:pt idx="1615">
                  <c:v>0.86930339226544007</c:v>
                </c:pt>
                <c:pt idx="1616">
                  <c:v>0.87028404494657818</c:v>
                </c:pt>
                <c:pt idx="1617">
                  <c:v>0.87126500395089401</c:v>
                </c:pt>
                <c:pt idx="1618">
                  <c:v>0.87224896046085887</c:v>
                </c:pt>
                <c:pt idx="1619">
                  <c:v>0.87323327889073021</c:v>
                </c:pt>
                <c:pt idx="1620">
                  <c:v>0.87423231268730162</c:v>
                </c:pt>
                <c:pt idx="1621">
                  <c:v>0.87523453720651712</c:v>
                </c:pt>
                <c:pt idx="1622">
                  <c:v>0.87623160034302472</c:v>
                </c:pt>
                <c:pt idx="1623">
                  <c:v>0.87719722526926514</c:v>
                </c:pt>
                <c:pt idx="1624">
                  <c:v>0.87814173680882901</c:v>
                </c:pt>
                <c:pt idx="1625">
                  <c:v>0.87908015513043547</c:v>
                </c:pt>
                <c:pt idx="1626">
                  <c:v>0.88002448205147266</c:v>
                </c:pt>
                <c:pt idx="1627">
                  <c:v>0.88097105427905076</c:v>
                </c:pt>
                <c:pt idx="1628">
                  <c:v>0.88190784165812275</c:v>
                </c:pt>
                <c:pt idx="1629">
                  <c:v>0.88285024187143268</c:v>
                </c:pt>
                <c:pt idx="1630">
                  <c:v>0.88377838923210794</c:v>
                </c:pt>
                <c:pt idx="1631">
                  <c:v>0.8847128304200228</c:v>
                </c:pt>
                <c:pt idx="1632">
                  <c:v>0.88564633680338334</c:v>
                </c:pt>
                <c:pt idx="1633">
                  <c:v>0.88657602087834464</c:v>
                </c:pt>
                <c:pt idx="1634">
                  <c:v>0.88748780730230581</c:v>
                </c:pt>
                <c:pt idx="1635">
                  <c:v>0.8883986807596238</c:v>
                </c:pt>
                <c:pt idx="1636">
                  <c:v>0.88928921278576201</c:v>
                </c:pt>
                <c:pt idx="1637">
                  <c:v>0.89014135662978022</c:v>
                </c:pt>
                <c:pt idx="1638">
                  <c:v>0.89096042493735128</c:v>
                </c:pt>
                <c:pt idx="1639">
                  <c:v>0.8917543602351663</c:v>
                </c:pt>
                <c:pt idx="1640">
                  <c:v>0.89253787365916926</c:v>
                </c:pt>
                <c:pt idx="1641">
                  <c:v>0.89331706405184363</c:v>
                </c:pt>
                <c:pt idx="1642">
                  <c:v>0.8941018055331178</c:v>
                </c:pt>
                <c:pt idx="1643">
                  <c:v>0.89487520579926449</c:v>
                </c:pt>
                <c:pt idx="1644">
                  <c:v>0.89560929903784281</c:v>
                </c:pt>
                <c:pt idx="1645">
                  <c:v>0.89631478579119439</c:v>
                </c:pt>
                <c:pt idx="1646">
                  <c:v>0.89702099297278992</c:v>
                </c:pt>
                <c:pt idx="1647">
                  <c:v>0.89773680062549543</c:v>
                </c:pt>
                <c:pt idx="1648">
                  <c:v>0.89846986622247993</c:v>
                </c:pt>
                <c:pt idx="1649">
                  <c:v>0.89923479642747961</c:v>
                </c:pt>
                <c:pt idx="1650">
                  <c:v>0.89998313748475733</c:v>
                </c:pt>
                <c:pt idx="1651">
                  <c:v>0.90067778315608638</c:v>
                </c:pt>
                <c:pt idx="1652">
                  <c:v>0.90132651703071742</c:v>
                </c:pt>
                <c:pt idx="1653">
                  <c:v>0.90195623772974165</c:v>
                </c:pt>
                <c:pt idx="1654">
                  <c:v>0.90258066269911086</c:v>
                </c:pt>
                <c:pt idx="1655">
                  <c:v>0.90320533751822496</c:v>
                </c:pt>
                <c:pt idx="1656">
                  <c:v>0.90382819384441038</c:v>
                </c:pt>
                <c:pt idx="1657">
                  <c:v>0.90443084840572341</c:v>
                </c:pt>
                <c:pt idx="1658">
                  <c:v>0.9050316767155564</c:v>
                </c:pt>
                <c:pt idx="1659">
                  <c:v>0.90563558375139541</c:v>
                </c:pt>
                <c:pt idx="1660">
                  <c:v>0.90625646951055461</c:v>
                </c:pt>
                <c:pt idx="1661">
                  <c:v>0.90686870333274738</c:v>
                </c:pt>
                <c:pt idx="1662">
                  <c:v>0.90744458963316044</c:v>
                </c:pt>
                <c:pt idx="1663">
                  <c:v>0.90799837661460081</c:v>
                </c:pt>
                <c:pt idx="1664">
                  <c:v>0.90852448421350263</c:v>
                </c:pt>
                <c:pt idx="1665">
                  <c:v>0.90903323597837371</c:v>
                </c:pt>
                <c:pt idx="1666">
                  <c:v>0.90953626356544226</c:v>
                </c:pt>
                <c:pt idx="1667">
                  <c:v>0.91005078070196355</c:v>
                </c:pt>
                <c:pt idx="1668">
                  <c:v>0.91056577630947544</c:v>
                </c:pt>
                <c:pt idx="1669">
                  <c:v>0.91108950088097551</c:v>
                </c:pt>
                <c:pt idx="1670">
                  <c:v>0.9116060448930231</c:v>
                </c:pt>
                <c:pt idx="1671">
                  <c:v>0.91211068223692515</c:v>
                </c:pt>
                <c:pt idx="1672">
                  <c:v>0.91261060010697359</c:v>
                </c:pt>
                <c:pt idx="1673">
                  <c:v>0.9131277351608722</c:v>
                </c:pt>
                <c:pt idx="1674">
                  <c:v>0.91367125203953148</c:v>
                </c:pt>
                <c:pt idx="1675">
                  <c:v>0.91423794865008556</c:v>
                </c:pt>
                <c:pt idx="1676">
                  <c:v>0.91479735743571466</c:v>
                </c:pt>
                <c:pt idx="1677">
                  <c:v>0.91532792345663094</c:v>
                </c:pt>
                <c:pt idx="1678">
                  <c:v>0.91583171148571219</c:v>
                </c:pt>
                <c:pt idx="1679">
                  <c:v>0.91633258646106586</c:v>
                </c:pt>
                <c:pt idx="1680">
                  <c:v>0.91685942539440735</c:v>
                </c:pt>
                <c:pt idx="1681">
                  <c:v>0.91740961190193993</c:v>
                </c:pt>
                <c:pt idx="1682">
                  <c:v>0.91796657811701254</c:v>
                </c:pt>
                <c:pt idx="1683">
                  <c:v>0.91851238246853861</c:v>
                </c:pt>
                <c:pt idx="1684">
                  <c:v>0.91904842979071399</c:v>
                </c:pt>
                <c:pt idx="1685">
                  <c:v>0.91956994525654923</c:v>
                </c:pt>
                <c:pt idx="1686">
                  <c:v>0.92008494834872845</c:v>
                </c:pt>
                <c:pt idx="1687">
                  <c:v>0.92058359287804004</c:v>
                </c:pt>
                <c:pt idx="1688">
                  <c:v>0.92107435745026645</c:v>
                </c:pt>
                <c:pt idx="1689">
                  <c:v>0.92154115170315054</c:v>
                </c:pt>
                <c:pt idx="1690">
                  <c:v>0.92200226609646885</c:v>
                </c:pt>
                <c:pt idx="1691">
                  <c:v>0.92247998583398871</c:v>
                </c:pt>
                <c:pt idx="1692">
                  <c:v>0.92296857704976043</c:v>
                </c:pt>
                <c:pt idx="1693">
                  <c:v>0.92346924376636541</c:v>
                </c:pt>
                <c:pt idx="1694">
                  <c:v>0.92400283281349993</c:v>
                </c:pt>
                <c:pt idx="1695">
                  <c:v>0.92454820786809022</c:v>
                </c:pt>
                <c:pt idx="1696">
                  <c:v>0.92507293611749075</c:v>
                </c:pt>
                <c:pt idx="1697">
                  <c:v>0.92559771155319215</c:v>
                </c:pt>
                <c:pt idx="1698">
                  <c:v>0.92613034770578972</c:v>
                </c:pt>
                <c:pt idx="1699">
                  <c:v>0.92664953196820266</c:v>
                </c:pt>
                <c:pt idx="1700">
                  <c:v>0.9271669772654183</c:v>
                </c:pt>
                <c:pt idx="1701">
                  <c:v>0.92769727951083769</c:v>
                </c:pt>
                <c:pt idx="1702">
                  <c:v>0.92824227655666847</c:v>
                </c:pt>
                <c:pt idx="1703">
                  <c:v>0.92878201228582391</c:v>
                </c:pt>
                <c:pt idx="1704">
                  <c:v>0.92932162174694855</c:v>
                </c:pt>
                <c:pt idx="1705">
                  <c:v>0.92986048744668504</c:v>
                </c:pt>
                <c:pt idx="1706">
                  <c:v>0.93037020769377987</c:v>
                </c:pt>
                <c:pt idx="1707">
                  <c:v>0.93085143227569134</c:v>
                </c:pt>
                <c:pt idx="1708">
                  <c:v>0.9313469256925534</c:v>
                </c:pt>
                <c:pt idx="1709">
                  <c:v>0.93186748672213926</c:v>
                </c:pt>
                <c:pt idx="1710">
                  <c:v>0.93239339971563018</c:v>
                </c:pt>
                <c:pt idx="1711">
                  <c:v>0.93291107196679934</c:v>
                </c:pt>
                <c:pt idx="1712">
                  <c:v>0.93344818429988397</c:v>
                </c:pt>
                <c:pt idx="1713">
                  <c:v>0.93400380645848313</c:v>
                </c:pt>
                <c:pt idx="1714">
                  <c:v>0.93456151314278169</c:v>
                </c:pt>
                <c:pt idx="1715">
                  <c:v>0.93512491255988484</c:v>
                </c:pt>
                <c:pt idx="1716">
                  <c:v>0.93571798754555946</c:v>
                </c:pt>
                <c:pt idx="1717">
                  <c:v>0.93634180706162884</c:v>
                </c:pt>
                <c:pt idx="1718">
                  <c:v>0.93695656393951188</c:v>
                </c:pt>
                <c:pt idx="1719">
                  <c:v>0.93759460647946469</c:v>
                </c:pt>
                <c:pt idx="1720">
                  <c:v>0.93823963945192224</c:v>
                </c:pt>
                <c:pt idx="1721">
                  <c:v>0.93886057586972282</c:v>
                </c:pt>
                <c:pt idx="1722">
                  <c:v>0.93943288107177714</c:v>
                </c:pt>
                <c:pt idx="1723">
                  <c:v>0.93998633527272812</c:v>
                </c:pt>
                <c:pt idx="1724">
                  <c:v>0.94051605676830263</c:v>
                </c:pt>
                <c:pt idx="1725">
                  <c:v>0.94101842724982188</c:v>
                </c:pt>
                <c:pt idx="1726">
                  <c:v>0.94151285546103125</c:v>
                </c:pt>
                <c:pt idx="1727">
                  <c:v>0.94199185093044013</c:v>
                </c:pt>
                <c:pt idx="1728">
                  <c:v>0.94242673751936956</c:v>
                </c:pt>
                <c:pt idx="1729">
                  <c:v>0.94282266433771</c:v>
                </c:pt>
                <c:pt idx="1730">
                  <c:v>0.94317112536095138</c:v>
                </c:pt>
                <c:pt idx="1731">
                  <c:v>0.9434728139352242</c:v>
                </c:pt>
                <c:pt idx="1732">
                  <c:v>0.94372067491380862</c:v>
                </c:pt>
                <c:pt idx="1733">
                  <c:v>0.94392510650449279</c:v>
                </c:pt>
                <c:pt idx="1734">
                  <c:v>0.94404278363263305</c:v>
                </c:pt>
                <c:pt idx="1735">
                  <c:v>0.94409045804553671</c:v>
                </c:pt>
                <c:pt idx="1736">
                  <c:v>0.94409182438489214</c:v>
                </c:pt>
                <c:pt idx="1737">
                  <c:v>0.94405014357535522</c:v>
                </c:pt>
                <c:pt idx="1738">
                  <c:v>0.94397261806111477</c:v>
                </c:pt>
                <c:pt idx="1739">
                  <c:v>0.94384005396253368</c:v>
                </c:pt>
                <c:pt idx="1740">
                  <c:v>0.9436382494264508</c:v>
                </c:pt>
                <c:pt idx="1741">
                  <c:v>0.94334574121837345</c:v>
                </c:pt>
                <c:pt idx="1742">
                  <c:v>0.94293990257981886</c:v>
                </c:pt>
                <c:pt idx="1743">
                  <c:v>0.9424294613648212</c:v>
                </c:pt>
                <c:pt idx="1744">
                  <c:v>0.94184645570895853</c:v>
                </c:pt>
                <c:pt idx="1745">
                  <c:v>0.94118996437856961</c:v>
                </c:pt>
                <c:pt idx="1746">
                  <c:v>0.94044492442719785</c:v>
                </c:pt>
                <c:pt idx="1747">
                  <c:v>0.93964089529950634</c:v>
                </c:pt>
                <c:pt idx="1748">
                  <c:v>0.93880863447074958</c:v>
                </c:pt>
                <c:pt idx="1749">
                  <c:v>0.93791241702610562</c:v>
                </c:pt>
                <c:pt idx="1750">
                  <c:v>0.93698107623754923</c:v>
                </c:pt>
                <c:pt idx="1751">
                  <c:v>0.93601692310240858</c:v>
                </c:pt>
                <c:pt idx="1752">
                  <c:v>0.9350567201304838</c:v>
                </c:pt>
                <c:pt idx="1753">
                  <c:v>0.93410850820064473</c:v>
                </c:pt>
                <c:pt idx="1754">
                  <c:v>0.93316725112083354</c:v>
                </c:pt>
                <c:pt idx="1755">
                  <c:v>0.9322000189984595</c:v>
                </c:pt>
                <c:pt idx="1756">
                  <c:v>0.93120722726272698</c:v>
                </c:pt>
                <c:pt idx="1757">
                  <c:v>0.9301697460320324</c:v>
                </c:pt>
                <c:pt idx="1758">
                  <c:v>0.92909674579283075</c:v>
                </c:pt>
                <c:pt idx="1759">
                  <c:v>0.92803393746449669</c:v>
                </c:pt>
                <c:pt idx="1760">
                  <c:v>0.92700607007117197</c:v>
                </c:pt>
                <c:pt idx="1761">
                  <c:v>0.92596486995827876</c:v>
                </c:pt>
                <c:pt idx="1762">
                  <c:v>0.92493575942053319</c:v>
                </c:pt>
                <c:pt idx="1763">
                  <c:v>0.92393624352156167</c:v>
                </c:pt>
                <c:pt idx="1764">
                  <c:v>0.9229773386750626</c:v>
                </c:pt>
                <c:pt idx="1765">
                  <c:v>0.92202682003551473</c:v>
                </c:pt>
                <c:pt idx="1766">
                  <c:v>0.92111826851202205</c:v>
                </c:pt>
                <c:pt idx="1767">
                  <c:v>0.92021604503171472</c:v>
                </c:pt>
                <c:pt idx="1768">
                  <c:v>0.91932045833876386</c:v>
                </c:pt>
                <c:pt idx="1769">
                  <c:v>0.91839668075115455</c:v>
                </c:pt>
                <c:pt idx="1770">
                  <c:v>0.91748323646748209</c:v>
                </c:pt>
                <c:pt idx="1771">
                  <c:v>0.91657329213709937</c:v>
                </c:pt>
                <c:pt idx="1772">
                  <c:v>0.9156661087125022</c:v>
                </c:pt>
                <c:pt idx="1773">
                  <c:v>0.91474091951355496</c:v>
                </c:pt>
                <c:pt idx="1774">
                  <c:v>0.91383147773002493</c:v>
                </c:pt>
                <c:pt idx="1775">
                  <c:v>0.91291181140894462</c:v>
                </c:pt>
                <c:pt idx="1776">
                  <c:v>0.91194397258585547</c:v>
                </c:pt>
                <c:pt idx="1777">
                  <c:v>0.91091794978227836</c:v>
                </c:pt>
                <c:pt idx="1778">
                  <c:v>0.90984745961846258</c:v>
                </c:pt>
                <c:pt idx="1779">
                  <c:v>0.90873963274636993</c:v>
                </c:pt>
                <c:pt idx="1780">
                  <c:v>0.90762039820944274</c:v>
                </c:pt>
                <c:pt idx="1781">
                  <c:v>0.90651214525048163</c:v>
                </c:pt>
                <c:pt idx="1782">
                  <c:v>0.90542033640098896</c:v>
                </c:pt>
                <c:pt idx="1783">
                  <c:v>0.904311701743297</c:v>
                </c:pt>
                <c:pt idx="1784">
                  <c:v>0.90314082539437013</c:v>
                </c:pt>
                <c:pt idx="1785">
                  <c:v>0.9018892482762193</c:v>
                </c:pt>
                <c:pt idx="1786">
                  <c:v>0.90060901843241736</c:v>
                </c:pt>
                <c:pt idx="1787">
                  <c:v>0.89929759600122794</c:v>
                </c:pt>
                <c:pt idx="1788">
                  <c:v>0.89797638976036032</c:v>
                </c:pt>
                <c:pt idx="1789">
                  <c:v>0.89665346637400178</c:v>
                </c:pt>
                <c:pt idx="1790">
                  <c:v>0.89533927625540977</c:v>
                </c:pt>
                <c:pt idx="1791">
                  <c:v>0.89398848887366922</c:v>
                </c:pt>
                <c:pt idx="1792">
                  <c:v>0.89268788946134281</c:v>
                </c:pt>
                <c:pt idx="1793">
                  <c:v>0.89149123221904403</c:v>
                </c:pt>
                <c:pt idx="1794">
                  <c:v>0.89040047459386507</c:v>
                </c:pt>
                <c:pt idx="1795">
                  <c:v>0.88941763774642235</c:v>
                </c:pt>
                <c:pt idx="1796">
                  <c:v>0.88850151909509512</c:v>
                </c:pt>
                <c:pt idx="1797">
                  <c:v>0.88767304979850414</c:v>
                </c:pt>
                <c:pt idx="1798">
                  <c:v>0.88679972624804504</c:v>
                </c:pt>
                <c:pt idx="1799">
                  <c:v>0.88592042733666543</c:v>
                </c:pt>
                <c:pt idx="1800">
                  <c:v>0.88490506168522098</c:v>
                </c:pt>
                <c:pt idx="1801">
                  <c:v>0.8837399434785711</c:v>
                </c:pt>
                <c:pt idx="1802">
                  <c:v>0.88230273670189741</c:v>
                </c:pt>
                <c:pt idx="1803">
                  <c:v>0.88064584736824991</c:v>
                </c:pt>
                <c:pt idx="1804">
                  <c:v>0.87877770069542105</c:v>
                </c:pt>
                <c:pt idx="1805">
                  <c:v>0.8770607635101012</c:v>
                </c:pt>
                <c:pt idx="1806">
                  <c:v>0.87545039979149397</c:v>
                </c:pt>
                <c:pt idx="1807">
                  <c:v>0.87426182057307478</c:v>
                </c:pt>
                <c:pt idx="1808">
                  <c:v>0.87352155940547749</c:v>
                </c:pt>
                <c:pt idx="1809">
                  <c:v>0.8735531934585512</c:v>
                </c:pt>
                <c:pt idx="1810">
                  <c:v>0.87434826933615428</c:v>
                </c:pt>
                <c:pt idx="1811">
                  <c:v>0.87585528805793722</c:v>
                </c:pt>
                <c:pt idx="1812">
                  <c:v>0.87809015977441551</c:v>
                </c:pt>
                <c:pt idx="1813">
                  <c:v>0.88057757676452941</c:v>
                </c:pt>
                <c:pt idx="1814">
                  <c:v>0.88325506604995208</c:v>
                </c:pt>
                <c:pt idx="1815">
                  <c:v>0.88569429730846616</c:v>
                </c:pt>
                <c:pt idx="1816">
                  <c:v>0.88800971494839342</c:v>
                </c:pt>
                <c:pt idx="1817">
                  <c:v>0.88998727803694111</c:v>
                </c:pt>
                <c:pt idx="1818">
                  <c:v>0.89173173543056283</c:v>
                </c:pt>
                <c:pt idx="1819">
                  <c:v>0.89326237822930432</c:v>
                </c:pt>
                <c:pt idx="1820">
                  <c:v>0.89452448973899223</c:v>
                </c:pt>
                <c:pt idx="1821">
                  <c:v>0.89562051546301091</c:v>
                </c:pt>
                <c:pt idx="1822">
                  <c:v>0.89657809206139694</c:v>
                </c:pt>
                <c:pt idx="1823">
                  <c:v>0.8974877767363072</c:v>
                </c:pt>
                <c:pt idx="1824">
                  <c:v>0.8983209940399659</c:v>
                </c:pt>
                <c:pt idx="1825">
                  <c:v>0.89913913815516799</c:v>
                </c:pt>
                <c:pt idx="1826">
                  <c:v>0.89990543005519319</c:v>
                </c:pt>
                <c:pt idx="1827">
                  <c:v>0.90061568258732327</c:v>
                </c:pt>
                <c:pt idx="1828">
                  <c:v>0.90127125629298555</c:v>
                </c:pt>
                <c:pt idx="1829">
                  <c:v>0.90189366966340478</c:v>
                </c:pt>
                <c:pt idx="1830">
                  <c:v>0.90248616317346531</c:v>
                </c:pt>
                <c:pt idx="1831">
                  <c:v>0.90304492814490045</c:v>
                </c:pt>
                <c:pt idx="1832">
                  <c:v>0.90358072976865444</c:v>
                </c:pt>
                <c:pt idx="1833">
                  <c:v>0.90409470093758038</c:v>
                </c:pt>
                <c:pt idx="1834">
                  <c:v>0.90453694215847036</c:v>
                </c:pt>
                <c:pt idx="1835">
                  <c:v>0.90487121128783898</c:v>
                </c:pt>
                <c:pt idx="1836">
                  <c:v>0.90514044544733996</c:v>
                </c:pt>
                <c:pt idx="1837">
                  <c:v>0.90535826832009869</c:v>
                </c:pt>
                <c:pt idx="1838">
                  <c:v>0.90558196575233363</c:v>
                </c:pt>
                <c:pt idx="1839">
                  <c:v>0.90585134214267882</c:v>
                </c:pt>
                <c:pt idx="1840">
                  <c:v>0.90618432455030018</c:v>
                </c:pt>
                <c:pt idx="1841">
                  <c:v>0.90651002811744219</c:v>
                </c:pt>
                <c:pt idx="1842">
                  <c:v>0.90682846605565048</c:v>
                </c:pt>
                <c:pt idx="1843">
                  <c:v>0.90710240801510422</c:v>
                </c:pt>
                <c:pt idx="1844">
                  <c:v>0.90737104168826521</c:v>
                </c:pt>
                <c:pt idx="1845">
                  <c:v>0.90769782500298613</c:v>
                </c:pt>
                <c:pt idx="1846">
                  <c:v>0.90809031613199398</c:v>
                </c:pt>
                <c:pt idx="1847">
                  <c:v>0.90849624796888984</c:v>
                </c:pt>
                <c:pt idx="1848">
                  <c:v>0.90891812886203782</c:v>
                </c:pt>
                <c:pt idx="1849">
                  <c:v>0.90933216469686795</c:v>
                </c:pt>
                <c:pt idx="1850">
                  <c:v>0.90974641780173604</c:v>
                </c:pt>
                <c:pt idx="1851">
                  <c:v>0.91024833438285357</c:v>
                </c:pt>
                <c:pt idx="1852">
                  <c:v>0.91083318321126927</c:v>
                </c:pt>
                <c:pt idx="1853">
                  <c:v>0.91143333962536577</c:v>
                </c:pt>
                <c:pt idx="1854">
                  <c:v>0.91202685968800778</c:v>
                </c:pt>
                <c:pt idx="1855">
                  <c:v>0.91259088442490011</c:v>
                </c:pt>
                <c:pt idx="1856">
                  <c:v>0.9130790133227682</c:v>
                </c:pt>
                <c:pt idx="1857">
                  <c:v>0.91353951629734531</c:v>
                </c:pt>
                <c:pt idx="1858">
                  <c:v>0.91400627699751968</c:v>
                </c:pt>
                <c:pt idx="1859">
                  <c:v>0.91447635262474058</c:v>
                </c:pt>
                <c:pt idx="1860">
                  <c:v>0.91499729097246152</c:v>
                </c:pt>
                <c:pt idx="1861">
                  <c:v>0.91559489338010513</c:v>
                </c:pt>
                <c:pt idx="1862">
                  <c:v>0.91623605983167522</c:v>
                </c:pt>
                <c:pt idx="1863">
                  <c:v>0.91685021873816708</c:v>
                </c:pt>
                <c:pt idx="1864">
                  <c:v>0.91743982019692338</c:v>
                </c:pt>
                <c:pt idx="1865">
                  <c:v>0.91797353360254741</c:v>
                </c:pt>
                <c:pt idx="1866">
                  <c:v>0.91841500898215567</c:v>
                </c:pt>
                <c:pt idx="1867">
                  <c:v>0.91877869717909855</c:v>
                </c:pt>
                <c:pt idx="1868">
                  <c:v>0.91909608212156568</c:v>
                </c:pt>
                <c:pt idx="1869">
                  <c:v>0.91940734528355472</c:v>
                </c:pt>
                <c:pt idx="1870">
                  <c:v>0.91969498484670686</c:v>
                </c:pt>
                <c:pt idx="1871">
                  <c:v>0.91999007461069604</c:v>
                </c:pt>
                <c:pt idx="1872">
                  <c:v>0.92029138491886109</c:v>
                </c:pt>
                <c:pt idx="1873">
                  <c:v>0.92057199386565314</c:v>
                </c:pt>
                <c:pt idx="1874">
                  <c:v>0.92080792451679827</c:v>
                </c:pt>
                <c:pt idx="1875">
                  <c:v>0.92100078480705649</c:v>
                </c:pt>
                <c:pt idx="1876">
                  <c:v>0.92113303662424029</c:v>
                </c:pt>
                <c:pt idx="1877">
                  <c:v>0.92122569147746991</c:v>
                </c:pt>
                <c:pt idx="1878">
                  <c:v>0.92133016403066803</c:v>
                </c:pt>
                <c:pt idx="1879">
                  <c:v>0.92147682560753208</c:v>
                </c:pt>
                <c:pt idx="1880">
                  <c:v>0.92162722897856753</c:v>
                </c:pt>
                <c:pt idx="1881">
                  <c:v>0.92177346904766488</c:v>
                </c:pt>
                <c:pt idx="1882">
                  <c:v>0.92193542359625913</c:v>
                </c:pt>
                <c:pt idx="1883">
                  <c:v>0.92207617680056297</c:v>
                </c:pt>
                <c:pt idx="1884">
                  <c:v>0.92218034541422</c:v>
                </c:pt>
                <c:pt idx="1885">
                  <c:v>0.92223645545904798</c:v>
                </c:pt>
                <c:pt idx="1886">
                  <c:v>0.922200831343711</c:v>
                </c:pt>
                <c:pt idx="1887">
                  <c:v>0.9221283235928609</c:v>
                </c:pt>
                <c:pt idx="1888">
                  <c:v>0.92207812794774169</c:v>
                </c:pt>
                <c:pt idx="1889">
                  <c:v>0.92211291329644662</c:v>
                </c:pt>
                <c:pt idx="1890">
                  <c:v>0.92223311477589465</c:v>
                </c:pt>
                <c:pt idx="1891">
                  <c:v>0.92244105543838184</c:v>
                </c:pt>
                <c:pt idx="1892">
                  <c:v>0.92265794675819024</c:v>
                </c:pt>
                <c:pt idx="1893">
                  <c:v>0.92284634538096633</c:v>
                </c:pt>
                <c:pt idx="1894">
                  <c:v>0.92305685370035895</c:v>
                </c:pt>
                <c:pt idx="1895">
                  <c:v>0.92326992641988737</c:v>
                </c:pt>
                <c:pt idx="1896">
                  <c:v>0.92348667730880341</c:v>
                </c:pt>
                <c:pt idx="1897">
                  <c:v>0.92369301005236792</c:v>
                </c:pt>
                <c:pt idx="1898">
                  <c:v>0.92388167761262685</c:v>
                </c:pt>
                <c:pt idx="1899">
                  <c:v>0.92401982681208339</c:v>
                </c:pt>
                <c:pt idx="1900">
                  <c:v>0.924099282619679</c:v>
                </c:pt>
                <c:pt idx="1901">
                  <c:v>0.9241255796021256</c:v>
                </c:pt>
                <c:pt idx="1902">
                  <c:v>0.92415788924926612</c:v>
                </c:pt>
                <c:pt idx="1903">
                  <c:v>0.92418251406788332</c:v>
                </c:pt>
                <c:pt idx="1904">
                  <c:v>0.92416447309122085</c:v>
                </c:pt>
                <c:pt idx="1905">
                  <c:v>0.92411307134111487</c:v>
                </c:pt>
                <c:pt idx="1906">
                  <c:v>0.92407286360423158</c:v>
                </c:pt>
                <c:pt idx="1907">
                  <c:v>0.924002382110375</c:v>
                </c:pt>
                <c:pt idx="1908">
                  <c:v>0.92389022257783782</c:v>
                </c:pt>
                <c:pt idx="1909">
                  <c:v>0.92374978644854688</c:v>
                </c:pt>
                <c:pt idx="1910">
                  <c:v>0.92359440699591366</c:v>
                </c:pt>
                <c:pt idx="1911">
                  <c:v>0.92337632094600219</c:v>
                </c:pt>
                <c:pt idx="1912">
                  <c:v>0.92313349171532655</c:v>
                </c:pt>
                <c:pt idx="1913">
                  <c:v>0.92293193220348502</c:v>
                </c:pt>
                <c:pt idx="1914">
                  <c:v>0.92280021453173222</c:v>
                </c:pt>
                <c:pt idx="1915">
                  <c:v>0.92270941830564246</c:v>
                </c:pt>
                <c:pt idx="1916">
                  <c:v>0.92262307542937139</c:v>
                </c:pt>
                <c:pt idx="1917">
                  <c:v>0.9224826956165173</c:v>
                </c:pt>
                <c:pt idx="1918">
                  <c:v>0.92229530170290741</c:v>
                </c:pt>
                <c:pt idx="1919">
                  <c:v>0.92213401110575555</c:v>
                </c:pt>
                <c:pt idx="1920">
                  <c:v>0.92202021878939699</c:v>
                </c:pt>
                <c:pt idx="1921">
                  <c:v>0.92192527028687632</c:v>
                </c:pt>
                <c:pt idx="1922">
                  <c:v>0.92187408258453363</c:v>
                </c:pt>
                <c:pt idx="1923">
                  <c:v>0.9218537490024209</c:v>
                </c:pt>
                <c:pt idx="1924">
                  <c:v>0.92184251849367382</c:v>
                </c:pt>
                <c:pt idx="1925">
                  <c:v>0.92187802702665389</c:v>
                </c:pt>
                <c:pt idx="1926">
                  <c:v>0.92195399363881814</c:v>
                </c:pt>
                <c:pt idx="1927">
                  <c:v>0.92201594936626796</c:v>
                </c:pt>
                <c:pt idx="1928">
                  <c:v>0.92204484281492916</c:v>
                </c:pt>
                <c:pt idx="1929">
                  <c:v>0.92207978340787655</c:v>
                </c:pt>
                <c:pt idx="1930">
                  <c:v>0.92213788942933594</c:v>
                </c:pt>
                <c:pt idx="1931">
                  <c:v>0.9222461991990244</c:v>
                </c:pt>
                <c:pt idx="1932">
                  <c:v>0.92239045807904496</c:v>
                </c:pt>
                <c:pt idx="1933">
                  <c:v>0.92249969563100931</c:v>
                </c:pt>
                <c:pt idx="1934">
                  <c:v>0.92259641169874673</c:v>
                </c:pt>
                <c:pt idx="1935">
                  <c:v>0.92272195905096643</c:v>
                </c:pt>
                <c:pt idx="1936">
                  <c:v>0.92281038741143806</c:v>
                </c:pt>
                <c:pt idx="1937">
                  <c:v>0.92285104140946139</c:v>
                </c:pt>
                <c:pt idx="1938">
                  <c:v>0.92285858520657937</c:v>
                </c:pt>
                <c:pt idx="1939">
                  <c:v>0.92276366637271967</c:v>
                </c:pt>
                <c:pt idx="1940">
                  <c:v>0.92255729884430171</c:v>
                </c:pt>
                <c:pt idx="1941">
                  <c:v>0.92233807878877183</c:v>
                </c:pt>
                <c:pt idx="1942">
                  <c:v>0.92212664724706972</c:v>
                </c:pt>
                <c:pt idx="1943">
                  <c:v>0.92192993691420999</c:v>
                </c:pt>
                <c:pt idx="1944">
                  <c:v>0.92174646962316731</c:v>
                </c:pt>
                <c:pt idx="1945">
                  <c:v>0.92158176322223939</c:v>
                </c:pt>
                <c:pt idx="1946">
                  <c:v>0.92137088854102689</c:v>
                </c:pt>
                <c:pt idx="1947">
                  <c:v>0.92111851270920775</c:v>
                </c:pt>
                <c:pt idx="1948">
                  <c:v>0.92074124962095816</c:v>
                </c:pt>
                <c:pt idx="1949">
                  <c:v>0.92031624379698096</c:v>
                </c:pt>
                <c:pt idx="1950">
                  <c:v>0.91984131256581747</c:v>
                </c:pt>
                <c:pt idx="1951">
                  <c:v>0.91937680980884573</c:v>
                </c:pt>
                <c:pt idx="1952">
                  <c:v>0.91895751119059343</c:v>
                </c:pt>
                <c:pt idx="1953">
                  <c:v>0.91859864135631664</c:v>
                </c:pt>
                <c:pt idx="1954">
                  <c:v>0.91824279754723492</c:v>
                </c:pt>
                <c:pt idx="1955">
                  <c:v>0.91788425342270286</c:v>
                </c:pt>
                <c:pt idx="1956">
                  <c:v>0.91753159334236722</c:v>
                </c:pt>
                <c:pt idx="1957">
                  <c:v>0.91722949441945745</c:v>
                </c:pt>
                <c:pt idx="1958">
                  <c:v>0.91702517748243917</c:v>
                </c:pt>
                <c:pt idx="1959">
                  <c:v>0.91689841835079366</c:v>
                </c:pt>
                <c:pt idx="1960">
                  <c:v>0.91684446522897201</c:v>
                </c:pt>
                <c:pt idx="1961">
                  <c:v>0.91684365300295423</c:v>
                </c:pt>
                <c:pt idx="1962">
                  <c:v>0.91679639912553346</c:v>
                </c:pt>
                <c:pt idx="1963">
                  <c:v>0.91666225971684379</c:v>
                </c:pt>
                <c:pt idx="1964">
                  <c:v>0.9165337012129805</c:v>
                </c:pt>
                <c:pt idx="1965">
                  <c:v>0.91646135824141384</c:v>
                </c:pt>
                <c:pt idx="1966">
                  <c:v>0.91641891005527476</c:v>
                </c:pt>
                <c:pt idx="1967">
                  <c:v>0.91633785013596802</c:v>
                </c:pt>
                <c:pt idx="1968">
                  <c:v>0.91617871660066608</c:v>
                </c:pt>
                <c:pt idx="1969">
                  <c:v>0.91592383374675823</c:v>
                </c:pt>
                <c:pt idx="1970">
                  <c:v>0.91556003128695762</c:v>
                </c:pt>
                <c:pt idx="1971">
                  <c:v>0.91512641512434334</c:v>
                </c:pt>
                <c:pt idx="1972">
                  <c:v>0.91469621631187903</c:v>
                </c:pt>
                <c:pt idx="1973">
                  <c:v>0.91429722870966013</c:v>
                </c:pt>
                <c:pt idx="1974">
                  <c:v>0.91390193521430163</c:v>
                </c:pt>
                <c:pt idx="1975">
                  <c:v>0.91352796456529695</c:v>
                </c:pt>
                <c:pt idx="1976">
                  <c:v>0.91315970733846252</c:v>
                </c:pt>
                <c:pt idx="1977">
                  <c:v>0.91283584645088167</c:v>
                </c:pt>
                <c:pt idx="1978">
                  <c:v>0.9125915412932406</c:v>
                </c:pt>
                <c:pt idx="1979">
                  <c:v>0.91237355442818047</c:v>
                </c:pt>
                <c:pt idx="1980">
                  <c:v>0.91215986283678585</c:v>
                </c:pt>
                <c:pt idx="1981">
                  <c:v>0.91193724615486105</c:v>
                </c:pt>
                <c:pt idx="1982">
                  <c:v>0.91166487644835015</c:v>
                </c:pt>
                <c:pt idx="1983">
                  <c:v>0.91143876529966394</c:v>
                </c:pt>
                <c:pt idx="1984">
                  <c:v>0.91137401680245289</c:v>
                </c:pt>
                <c:pt idx="1985">
                  <c:v>0.91136421734868645</c:v>
                </c:pt>
                <c:pt idx="1986">
                  <c:v>0.91131285290767017</c:v>
                </c:pt>
                <c:pt idx="1987">
                  <c:v>0.91120817244087526</c:v>
                </c:pt>
                <c:pt idx="1988">
                  <c:v>0.91102776775666361</c:v>
                </c:pt>
                <c:pt idx="1989">
                  <c:v>0.9108344079988141</c:v>
                </c:pt>
                <c:pt idx="1990">
                  <c:v>0.91075114942786639</c:v>
                </c:pt>
                <c:pt idx="1991">
                  <c:v>0.91076730302549258</c:v>
                </c:pt>
                <c:pt idx="1992">
                  <c:v>0.91079104116351728</c:v>
                </c:pt>
                <c:pt idx="1993">
                  <c:v>0.9107985640531967</c:v>
                </c:pt>
                <c:pt idx="1994">
                  <c:v>0.91075910747157451</c:v>
                </c:pt>
                <c:pt idx="1995">
                  <c:v>0.91067243296286449</c:v>
                </c:pt>
                <c:pt idx="1996">
                  <c:v>0.91060729410604868</c:v>
                </c:pt>
                <c:pt idx="1997">
                  <c:v>0.91055473225583861</c:v>
                </c:pt>
                <c:pt idx="1998">
                  <c:v>0.91050688362967214</c:v>
                </c:pt>
                <c:pt idx="1999">
                  <c:v>0.91046676096011292</c:v>
                </c:pt>
                <c:pt idx="2000">
                  <c:v>0.91036722881583421</c:v>
                </c:pt>
                <c:pt idx="2001">
                  <c:v>0.91016789749030236</c:v>
                </c:pt>
                <c:pt idx="2002">
                  <c:v>0.90990114285998669</c:v>
                </c:pt>
                <c:pt idx="2003">
                  <c:v>0.90956558168382307</c:v>
                </c:pt>
                <c:pt idx="2004">
                  <c:v>0.90912756375202719</c:v>
                </c:pt>
                <c:pt idx="2005">
                  <c:v>0.9086837265741291</c:v>
                </c:pt>
                <c:pt idx="2006">
                  <c:v>0.90837021812796737</c:v>
                </c:pt>
                <c:pt idx="2007">
                  <c:v>0.9081184166181403</c:v>
                </c:pt>
                <c:pt idx="2008">
                  <c:v>0.90773711769664889</c:v>
                </c:pt>
                <c:pt idx="2009">
                  <c:v>0.90722666285314812</c:v>
                </c:pt>
                <c:pt idx="2010">
                  <c:v>0.90661912384418097</c:v>
                </c:pt>
                <c:pt idx="2011">
                  <c:v>0.9060623054040603</c:v>
                </c:pt>
                <c:pt idx="2012">
                  <c:v>0.90580467979011969</c:v>
                </c:pt>
                <c:pt idx="2013">
                  <c:v>0.90570647311414798</c:v>
                </c:pt>
                <c:pt idx="2014">
                  <c:v>0.90544560351047032</c:v>
                </c:pt>
                <c:pt idx="2015">
                  <c:v>0.90488781202881174</c:v>
                </c:pt>
                <c:pt idx="2016">
                  <c:v>0.90414720421584649</c:v>
                </c:pt>
                <c:pt idx="2017">
                  <c:v>0.90336057462174169</c:v>
                </c:pt>
                <c:pt idx="2018">
                  <c:v>0.90265949891136621</c:v>
                </c:pt>
                <c:pt idx="2019">
                  <c:v>0.90205607968085633</c:v>
                </c:pt>
                <c:pt idx="2020">
                  <c:v>0.90141683511441761</c:v>
                </c:pt>
                <c:pt idx="2021">
                  <c:v>0.90081228974899341</c:v>
                </c:pt>
                <c:pt idx="2022">
                  <c:v>0.90020012460855736</c:v>
                </c:pt>
                <c:pt idx="2023">
                  <c:v>0.89948818124191277</c:v>
                </c:pt>
                <c:pt idx="2024">
                  <c:v>0.89884092896685985</c:v>
                </c:pt>
                <c:pt idx="2025">
                  <c:v>0.89822751656400179</c:v>
                </c:pt>
                <c:pt idx="2026">
                  <c:v>0.89749090480577309</c:v>
                </c:pt>
                <c:pt idx="2027">
                  <c:v>0.89666852916096196</c:v>
                </c:pt>
                <c:pt idx="2028">
                  <c:v>0.89576388337137525</c:v>
                </c:pt>
                <c:pt idx="2029">
                  <c:v>0.89482753436387219</c:v>
                </c:pt>
                <c:pt idx="2030">
                  <c:v>0.89403066128293329</c:v>
                </c:pt>
                <c:pt idx="2031">
                  <c:v>0.8933984772079091</c:v>
                </c:pt>
                <c:pt idx="2032">
                  <c:v>0.89272684411348235</c:v>
                </c:pt>
                <c:pt idx="2033">
                  <c:v>0.89194587248155088</c:v>
                </c:pt>
                <c:pt idx="2034">
                  <c:v>0.891119876366959</c:v>
                </c:pt>
                <c:pt idx="2035">
                  <c:v>0.89026232266615324</c:v>
                </c:pt>
                <c:pt idx="2036">
                  <c:v>0.88952457013799391</c:v>
                </c:pt>
                <c:pt idx="2037">
                  <c:v>0.88887956680925051</c:v>
                </c:pt>
                <c:pt idx="2038">
                  <c:v>0.88812478359444547</c:v>
                </c:pt>
                <c:pt idx="2039">
                  <c:v>0.88733607008683524</c:v>
                </c:pt>
                <c:pt idx="2040">
                  <c:v>0.88668725652192681</c:v>
                </c:pt>
                <c:pt idx="2041">
                  <c:v>0.88622226492501677</c:v>
                </c:pt>
                <c:pt idx="2042">
                  <c:v>0.88581933460735796</c:v>
                </c:pt>
                <c:pt idx="2043">
                  <c:v>0.88538780801727435</c:v>
                </c:pt>
                <c:pt idx="2044">
                  <c:v>0.88496412804304914</c:v>
                </c:pt>
                <c:pt idx="2045">
                  <c:v>0.88450961814118068</c:v>
                </c:pt>
                <c:pt idx="2046">
                  <c:v>0.8840136663578031</c:v>
                </c:pt>
                <c:pt idx="2047">
                  <c:v>0.88341978259355969</c:v>
                </c:pt>
                <c:pt idx="2048">
                  <c:v>0.88266601231799813</c:v>
                </c:pt>
                <c:pt idx="2049">
                  <c:v>0.88186171244380607</c:v>
                </c:pt>
                <c:pt idx="2050">
                  <c:v>0.88097280197399819</c:v>
                </c:pt>
              </c:numCache>
            </c:numRef>
          </c:yVal>
          <c:smooth val="1"/>
          <c:extLst>
            <c:ext xmlns:c16="http://schemas.microsoft.com/office/drawing/2014/chart" uri="{C3380CC4-5D6E-409C-BE32-E72D297353CC}">
              <c16:uniqueId val="{00000003-C5A2-4425-A624-D6469CFDEBE3}"/>
            </c:ext>
          </c:extLst>
        </c:ser>
        <c:ser>
          <c:idx val="4"/>
          <c:order val="4"/>
          <c:tx>
            <c:strRef>
              <c:f>[new_1700nm_nN.xlsx]CZU!$Q$1</c:f>
              <c:strCache>
                <c:ptCount val="1"/>
                <c:pt idx="0">
                  <c:v>cp_czu</c:v>
                </c:pt>
              </c:strCache>
            </c:strRef>
          </c:tx>
          <c:spPr>
            <a:ln w="19050" cap="rnd">
              <a:solidFill>
                <a:schemeClr val="accent5"/>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[new_1700nm_nN.xlsx]CZU!$Q$2:$Q$2102</c:f>
              <c:numCache>
                <c:formatCode>General</c:formatCode>
                <c:ptCount val="2101"/>
                <c:pt idx="0">
                  <c:v>0.38973925109449514</c:v>
                </c:pt>
                <c:pt idx="1">
                  <c:v>0.39085729178298928</c:v>
                </c:pt>
                <c:pt idx="2">
                  <c:v>0.39237019135119444</c:v>
                </c:pt>
                <c:pt idx="3">
                  <c:v>0.39295025202366785</c:v>
                </c:pt>
                <c:pt idx="4">
                  <c:v>0.39291562963457327</c:v>
                </c:pt>
                <c:pt idx="5">
                  <c:v>0.393353057834538</c:v>
                </c:pt>
                <c:pt idx="6">
                  <c:v>0.39459847747497151</c:v>
                </c:pt>
                <c:pt idx="7">
                  <c:v>0.39555320616360573</c:v>
                </c:pt>
                <c:pt idx="8">
                  <c:v>0.39603739041158892</c:v>
                </c:pt>
                <c:pt idx="9">
                  <c:v>0.39681134509228333</c:v>
                </c:pt>
                <c:pt idx="10">
                  <c:v>0.39864292992300826</c:v>
                </c:pt>
                <c:pt idx="11">
                  <c:v>0.39952578921011056</c:v>
                </c:pt>
                <c:pt idx="12">
                  <c:v>0.40017865835094651</c:v>
                </c:pt>
                <c:pt idx="13">
                  <c:v>0.40138991297069965</c:v>
                </c:pt>
                <c:pt idx="14">
                  <c:v>0.4020789139399179</c:v>
                </c:pt>
                <c:pt idx="15">
                  <c:v>0.40223958005503097</c:v>
                </c:pt>
                <c:pt idx="16">
                  <c:v>0.40250555214813027</c:v>
                </c:pt>
                <c:pt idx="17">
                  <c:v>0.40494496250944573</c:v>
                </c:pt>
                <c:pt idx="18">
                  <c:v>0.40649602426212528</c:v>
                </c:pt>
                <c:pt idx="19">
                  <c:v>0.40690533761202735</c:v>
                </c:pt>
                <c:pt idx="20">
                  <c:v>0.40705152954108653</c:v>
                </c:pt>
                <c:pt idx="21">
                  <c:v>0.40810157851254808</c:v>
                </c:pt>
                <c:pt idx="22">
                  <c:v>0.40934289285891262</c:v>
                </c:pt>
                <c:pt idx="23">
                  <c:v>0.40972343829616059</c:v>
                </c:pt>
                <c:pt idx="24">
                  <c:v>0.41120915081114184</c:v>
                </c:pt>
                <c:pt idx="25">
                  <c:v>0.41261790443472235</c:v>
                </c:pt>
                <c:pt idx="26">
                  <c:v>0.41334136298616142</c:v>
                </c:pt>
                <c:pt idx="27">
                  <c:v>0.41435340776979146</c:v>
                </c:pt>
                <c:pt idx="28">
                  <c:v>0.41586842735996427</c:v>
                </c:pt>
                <c:pt idx="29">
                  <c:v>0.41743028697091095</c:v>
                </c:pt>
                <c:pt idx="30">
                  <c:v>0.4182346553301749</c:v>
                </c:pt>
                <c:pt idx="31">
                  <c:v>0.41962423357905887</c:v>
                </c:pt>
                <c:pt idx="32">
                  <c:v>0.42116507458261171</c:v>
                </c:pt>
                <c:pt idx="33">
                  <c:v>0.42215181411947555</c:v>
                </c:pt>
                <c:pt idx="34">
                  <c:v>0.42288255861900231</c:v>
                </c:pt>
                <c:pt idx="35">
                  <c:v>0.42395946637138016</c:v>
                </c:pt>
                <c:pt idx="36">
                  <c:v>0.42535482885715703</c:v>
                </c:pt>
                <c:pt idx="37">
                  <c:v>0.42653533476109301</c:v>
                </c:pt>
                <c:pt idx="38">
                  <c:v>0.42782086252136958</c:v>
                </c:pt>
                <c:pt idx="39">
                  <c:v>0.4291147978005464</c:v>
                </c:pt>
                <c:pt idx="40">
                  <c:v>0.43044191781459951</c:v>
                </c:pt>
                <c:pt idx="41">
                  <c:v>0.43156697510042807</c:v>
                </c:pt>
                <c:pt idx="42">
                  <c:v>0.43261121416705495</c:v>
                </c:pt>
                <c:pt idx="43">
                  <c:v>0.43393509699558769</c:v>
                </c:pt>
                <c:pt idx="44">
                  <c:v>0.4348714507418272</c:v>
                </c:pt>
                <c:pt idx="45">
                  <c:v>0.43530037939489952</c:v>
                </c:pt>
                <c:pt idx="46">
                  <c:v>0.43572185973088062</c:v>
                </c:pt>
                <c:pt idx="47">
                  <c:v>0.43727554468912172</c:v>
                </c:pt>
                <c:pt idx="48">
                  <c:v>0.43858998151151496</c:v>
                </c:pt>
                <c:pt idx="49">
                  <c:v>0.43948249465980199</c:v>
                </c:pt>
                <c:pt idx="50">
                  <c:v>0.44038203530624348</c:v>
                </c:pt>
                <c:pt idx="51">
                  <c:v>0.44121681114583439</c:v>
                </c:pt>
                <c:pt idx="52">
                  <c:v>0.44191045210794683</c:v>
                </c:pt>
                <c:pt idx="53">
                  <c:v>0.4426847074417597</c:v>
                </c:pt>
                <c:pt idx="54">
                  <c:v>0.44372459665052494</c:v>
                </c:pt>
                <c:pt idx="55">
                  <c:v>0.44456116194468898</c:v>
                </c:pt>
                <c:pt idx="56">
                  <c:v>0.44511711155454114</c:v>
                </c:pt>
                <c:pt idx="57">
                  <c:v>0.44572278650605551</c:v>
                </c:pt>
                <c:pt idx="58">
                  <c:v>0.44640051046954488</c:v>
                </c:pt>
                <c:pt idx="59">
                  <c:v>0.44719241118383163</c:v>
                </c:pt>
                <c:pt idx="60">
                  <c:v>0.44790639325286119</c:v>
                </c:pt>
                <c:pt idx="61">
                  <c:v>0.44859302562904574</c:v>
                </c:pt>
                <c:pt idx="62">
                  <c:v>0.44919974647997307</c:v>
                </c:pt>
                <c:pt idx="63">
                  <c:v>0.44961893814718845</c:v>
                </c:pt>
                <c:pt idx="64">
                  <c:v>0.45027391511614123</c:v>
                </c:pt>
                <c:pt idx="65">
                  <c:v>0.45088882291221483</c:v>
                </c:pt>
                <c:pt idx="66">
                  <c:v>0.45140369432572314</c:v>
                </c:pt>
                <c:pt idx="67">
                  <c:v>0.45228056381538595</c:v>
                </c:pt>
                <c:pt idx="68">
                  <c:v>0.45294115770565541</c:v>
                </c:pt>
                <c:pt idx="69">
                  <c:v>0.45335166101007018</c:v>
                </c:pt>
                <c:pt idx="70">
                  <c:v>0.45397056745365627</c:v>
                </c:pt>
                <c:pt idx="71">
                  <c:v>0.45481202396376835</c:v>
                </c:pt>
                <c:pt idx="72">
                  <c:v>0.45561841721758295</c:v>
                </c:pt>
                <c:pt idx="73">
                  <c:v>0.45591411254816816</c:v>
                </c:pt>
                <c:pt idx="74">
                  <c:v>0.45644383744483347</c:v>
                </c:pt>
                <c:pt idx="75">
                  <c:v>0.45714685500595881</c:v>
                </c:pt>
                <c:pt idx="76">
                  <c:v>0.45780320588300072</c:v>
                </c:pt>
                <c:pt idx="77">
                  <c:v>0.45826680277870729</c:v>
                </c:pt>
                <c:pt idx="78">
                  <c:v>0.45891983340187059</c:v>
                </c:pt>
                <c:pt idx="79">
                  <c:v>0.45990155149461881</c:v>
                </c:pt>
                <c:pt idx="80">
                  <c:v>0.46041308716320806</c:v>
                </c:pt>
                <c:pt idx="81">
                  <c:v>0.46099410050573875</c:v>
                </c:pt>
                <c:pt idx="82">
                  <c:v>0.4618509631181314</c:v>
                </c:pt>
                <c:pt idx="83">
                  <c:v>0.46260747862637047</c:v>
                </c:pt>
                <c:pt idx="84">
                  <c:v>0.46305869517638154</c:v>
                </c:pt>
                <c:pt idx="85">
                  <c:v>0.46356491942117212</c:v>
                </c:pt>
                <c:pt idx="86">
                  <c:v>0.46445274813317194</c:v>
                </c:pt>
                <c:pt idx="87">
                  <c:v>0.465254663771629</c:v>
                </c:pt>
                <c:pt idx="88">
                  <c:v>0.465993025511102</c:v>
                </c:pt>
                <c:pt idx="89">
                  <c:v>0.46669132350236087</c:v>
                </c:pt>
                <c:pt idx="90">
                  <c:v>0.46759600803758017</c:v>
                </c:pt>
                <c:pt idx="91">
                  <c:v>0.46835824174545554</c:v>
                </c:pt>
                <c:pt idx="92">
                  <c:v>0.46900928099515804</c:v>
                </c:pt>
                <c:pt idx="93">
                  <c:v>0.47001254182646202</c:v>
                </c:pt>
                <c:pt idx="94">
                  <c:v>0.47086205024910949</c:v>
                </c:pt>
                <c:pt idx="95">
                  <c:v>0.47155376406827942</c:v>
                </c:pt>
                <c:pt idx="96">
                  <c:v>0.47218520596721764</c:v>
                </c:pt>
                <c:pt idx="97">
                  <c:v>0.47308824639304109</c:v>
                </c:pt>
                <c:pt idx="98">
                  <c:v>0.47408586220546739</c:v>
                </c:pt>
                <c:pt idx="99">
                  <c:v>0.47475332508415458</c:v>
                </c:pt>
                <c:pt idx="100">
                  <c:v>0.47553020626267872</c:v>
                </c:pt>
                <c:pt idx="101">
                  <c:v>0.47650235610489139</c:v>
                </c:pt>
                <c:pt idx="102">
                  <c:v>0.47749227552468099</c:v>
                </c:pt>
                <c:pt idx="103">
                  <c:v>0.47819225176483138</c:v>
                </c:pt>
                <c:pt idx="104">
                  <c:v>0.47908119589821813</c:v>
                </c:pt>
                <c:pt idx="105">
                  <c:v>0.48005619053224891</c:v>
                </c:pt>
                <c:pt idx="106">
                  <c:v>0.480613584685815</c:v>
                </c:pt>
                <c:pt idx="107">
                  <c:v>0.48138124328001647</c:v>
                </c:pt>
                <c:pt idx="108">
                  <c:v>0.48237244964894216</c:v>
                </c:pt>
                <c:pt idx="109">
                  <c:v>0.48336800665664892</c:v>
                </c:pt>
                <c:pt idx="110">
                  <c:v>0.48414180497174031</c:v>
                </c:pt>
                <c:pt idx="111">
                  <c:v>0.48495570755596507</c:v>
                </c:pt>
                <c:pt idx="112">
                  <c:v>0.48600111286183256</c:v>
                </c:pt>
                <c:pt idx="113">
                  <c:v>0.48686564066385662</c:v>
                </c:pt>
                <c:pt idx="114">
                  <c:v>0.48772442225924773</c:v>
                </c:pt>
                <c:pt idx="115">
                  <c:v>0.48871196948357987</c:v>
                </c:pt>
                <c:pt idx="116">
                  <c:v>0.48971976199123313</c:v>
                </c:pt>
                <c:pt idx="117">
                  <c:v>0.49061730215879118</c:v>
                </c:pt>
                <c:pt idx="118">
                  <c:v>0.49143693979256803</c:v>
                </c:pt>
                <c:pt idx="119">
                  <c:v>0.49224486112558535</c:v>
                </c:pt>
                <c:pt idx="120">
                  <c:v>0.4931976144822362</c:v>
                </c:pt>
                <c:pt idx="121">
                  <c:v>0.49421695802297905</c:v>
                </c:pt>
                <c:pt idx="122">
                  <c:v>0.49505449113073385</c:v>
                </c:pt>
                <c:pt idx="123">
                  <c:v>0.49589731879768678</c:v>
                </c:pt>
                <c:pt idx="124">
                  <c:v>0.49679158676970803</c:v>
                </c:pt>
                <c:pt idx="125">
                  <c:v>0.49772934914718558</c:v>
                </c:pt>
                <c:pt idx="126">
                  <c:v>0.49854546475420763</c:v>
                </c:pt>
                <c:pt idx="127">
                  <c:v>0.49937688121469564</c:v>
                </c:pt>
                <c:pt idx="128">
                  <c:v>0.50027147255293059</c:v>
                </c:pt>
                <c:pt idx="129">
                  <c:v>0.50110098147262205</c:v>
                </c:pt>
                <c:pt idx="130">
                  <c:v>0.50193876480305888</c:v>
                </c:pt>
                <c:pt idx="131">
                  <c:v>0.50282884111378823</c:v>
                </c:pt>
                <c:pt idx="132">
                  <c:v>0.50368114442407286</c:v>
                </c:pt>
                <c:pt idx="133">
                  <c:v>0.50454044781280893</c:v>
                </c:pt>
                <c:pt idx="134">
                  <c:v>0.50539756298162763</c:v>
                </c:pt>
                <c:pt idx="135">
                  <c:v>0.50619626913960025</c:v>
                </c:pt>
                <c:pt idx="136">
                  <c:v>0.50696719031347892</c:v>
                </c:pt>
                <c:pt idx="137">
                  <c:v>0.50782612384819092</c:v>
                </c:pt>
                <c:pt idx="138">
                  <c:v>0.50873447801212901</c:v>
                </c:pt>
                <c:pt idx="139">
                  <c:v>0.50951243308287231</c:v>
                </c:pt>
                <c:pt idx="140">
                  <c:v>0.51033593070243211</c:v>
                </c:pt>
                <c:pt idx="141">
                  <c:v>0.51120514966093866</c:v>
                </c:pt>
                <c:pt idx="142">
                  <c:v>0.51200077461838289</c:v>
                </c:pt>
                <c:pt idx="143">
                  <c:v>0.51286165662602101</c:v>
                </c:pt>
                <c:pt idx="144">
                  <c:v>0.51375167024702162</c:v>
                </c:pt>
                <c:pt idx="145">
                  <c:v>0.51462147371040567</c:v>
                </c:pt>
                <c:pt idx="146">
                  <c:v>0.51541650439410858</c:v>
                </c:pt>
                <c:pt idx="147">
                  <c:v>0.51622124798027791</c:v>
                </c:pt>
                <c:pt idx="148">
                  <c:v>0.51713008704043184</c:v>
                </c:pt>
                <c:pt idx="149">
                  <c:v>0.51800631149966248</c:v>
                </c:pt>
                <c:pt idx="150">
                  <c:v>0.51886424505621132</c:v>
                </c:pt>
                <c:pt idx="151">
                  <c:v>0.51973672770803192</c:v>
                </c:pt>
                <c:pt idx="152">
                  <c:v>0.52056518385901418</c:v>
                </c:pt>
                <c:pt idx="153">
                  <c:v>0.5213633555882029</c:v>
                </c:pt>
                <c:pt idx="154">
                  <c:v>0.52216282599892549</c:v>
                </c:pt>
                <c:pt idx="155">
                  <c:v>0.52300454644512884</c:v>
                </c:pt>
                <c:pt idx="156">
                  <c:v>0.52379511944326551</c:v>
                </c:pt>
                <c:pt idx="157">
                  <c:v>0.52456031397918323</c:v>
                </c:pt>
                <c:pt idx="158">
                  <c:v>0.52534800792669067</c:v>
                </c:pt>
                <c:pt idx="159">
                  <c:v>0.52619954677334335</c:v>
                </c:pt>
                <c:pt idx="160">
                  <c:v>0.52701374611607932</c:v>
                </c:pt>
                <c:pt idx="161">
                  <c:v>0.52773081665133514</c:v>
                </c:pt>
                <c:pt idx="162">
                  <c:v>0.52855118455733108</c:v>
                </c:pt>
                <c:pt idx="163">
                  <c:v>0.52938224240624865</c:v>
                </c:pt>
                <c:pt idx="164">
                  <c:v>0.5301539112115129</c:v>
                </c:pt>
                <c:pt idx="165">
                  <c:v>0.53090888364790312</c:v>
                </c:pt>
                <c:pt idx="166">
                  <c:v>0.53166442101392253</c:v>
                </c:pt>
                <c:pt idx="167">
                  <c:v>0.53241847371768491</c:v>
                </c:pt>
                <c:pt idx="168">
                  <c:v>0.53307366118939714</c:v>
                </c:pt>
                <c:pt idx="169">
                  <c:v>0.53375743146448784</c:v>
                </c:pt>
                <c:pt idx="170">
                  <c:v>0.53450374844858362</c:v>
                </c:pt>
                <c:pt idx="171">
                  <c:v>0.53522598124810072</c:v>
                </c:pt>
                <c:pt idx="172">
                  <c:v>0.53589233512836365</c:v>
                </c:pt>
                <c:pt idx="173">
                  <c:v>0.53656461168176495</c:v>
                </c:pt>
                <c:pt idx="174">
                  <c:v>0.53727710253742755</c:v>
                </c:pt>
                <c:pt idx="175">
                  <c:v>0.53803139807987732</c:v>
                </c:pt>
                <c:pt idx="176">
                  <c:v>0.53870894470896646</c:v>
                </c:pt>
                <c:pt idx="177">
                  <c:v>0.53929336275384843</c:v>
                </c:pt>
                <c:pt idx="178">
                  <c:v>0.53996402585417191</c:v>
                </c:pt>
                <c:pt idx="179">
                  <c:v>0.54059644510746763</c:v>
                </c:pt>
                <c:pt idx="180">
                  <c:v>0.54116643981187895</c:v>
                </c:pt>
                <c:pt idx="181">
                  <c:v>0.54169219272918212</c:v>
                </c:pt>
                <c:pt idx="182">
                  <c:v>0.54230852551773767</c:v>
                </c:pt>
                <c:pt idx="183">
                  <c:v>0.54294580189329589</c:v>
                </c:pt>
                <c:pt idx="184">
                  <c:v>0.54350219053459459</c:v>
                </c:pt>
                <c:pt idx="185">
                  <c:v>0.54408955109261725</c:v>
                </c:pt>
                <c:pt idx="186">
                  <c:v>0.54461784559734172</c:v>
                </c:pt>
                <c:pt idx="187">
                  <c:v>0.54503914708866974</c:v>
                </c:pt>
                <c:pt idx="188">
                  <c:v>0.54549384913490451</c:v>
                </c:pt>
                <c:pt idx="189">
                  <c:v>0.54598499010808732</c:v>
                </c:pt>
                <c:pt idx="190">
                  <c:v>0.54647416310395969</c:v>
                </c:pt>
                <c:pt idx="191">
                  <c:v>0.54690147990248639</c:v>
                </c:pt>
                <c:pt idx="192">
                  <c:v>0.54728971046722408</c:v>
                </c:pt>
                <c:pt idx="193">
                  <c:v>0.54761754163519394</c:v>
                </c:pt>
                <c:pt idx="194">
                  <c:v>0.54791115419092296</c:v>
                </c:pt>
                <c:pt idx="195">
                  <c:v>0.5482618538325299</c:v>
                </c:pt>
                <c:pt idx="196">
                  <c:v>0.54860138074246156</c:v>
                </c:pt>
                <c:pt idx="197">
                  <c:v>0.54884061412706642</c:v>
                </c:pt>
                <c:pt idx="198">
                  <c:v>0.54906988428396553</c:v>
                </c:pt>
                <c:pt idx="199">
                  <c:v>0.549317974580389</c:v>
                </c:pt>
                <c:pt idx="200">
                  <c:v>0.54964374081553302</c:v>
                </c:pt>
                <c:pt idx="201">
                  <c:v>0.54995725569328213</c:v>
                </c:pt>
                <c:pt idx="202">
                  <c:v>0.55030855978750348</c:v>
                </c:pt>
                <c:pt idx="203">
                  <c:v>0.55068436177872349</c:v>
                </c:pt>
                <c:pt idx="204">
                  <c:v>0.55098631457379366</c:v>
                </c:pt>
                <c:pt idx="205">
                  <c:v>0.55138861519623439</c:v>
                </c:pt>
                <c:pt idx="206">
                  <c:v>0.55182888776594907</c:v>
                </c:pt>
                <c:pt idx="207">
                  <c:v>0.55218010292672992</c:v>
                </c:pt>
                <c:pt idx="208">
                  <c:v>0.55251694990773137</c:v>
                </c:pt>
                <c:pt idx="209">
                  <c:v>0.55287043751175291</c:v>
                </c:pt>
                <c:pt idx="210">
                  <c:v>0.55319689315174003</c:v>
                </c:pt>
                <c:pt idx="211">
                  <c:v>0.55348725788509168</c:v>
                </c:pt>
                <c:pt idx="212">
                  <c:v>0.55372733620873749</c:v>
                </c:pt>
                <c:pt idx="213">
                  <c:v>0.55393741133891972</c:v>
                </c:pt>
                <c:pt idx="214">
                  <c:v>0.55436313218142275</c:v>
                </c:pt>
                <c:pt idx="215">
                  <c:v>0.55483556684567015</c:v>
                </c:pt>
                <c:pt idx="216">
                  <c:v>0.55524173743738958</c:v>
                </c:pt>
                <c:pt idx="217">
                  <c:v>0.55555281248997856</c:v>
                </c:pt>
                <c:pt idx="218">
                  <c:v>0.55592652782856156</c:v>
                </c:pt>
                <c:pt idx="219">
                  <c:v>0.55633845699447104</c:v>
                </c:pt>
                <c:pt idx="220">
                  <c:v>0.55670274730299585</c:v>
                </c:pt>
                <c:pt idx="221">
                  <c:v>0.55719303640190188</c:v>
                </c:pt>
                <c:pt idx="222">
                  <c:v>0.55766225448154894</c:v>
                </c:pt>
                <c:pt idx="223">
                  <c:v>0.55802631542273129</c:v>
                </c:pt>
                <c:pt idx="224">
                  <c:v>0.55838265733305181</c:v>
                </c:pt>
                <c:pt idx="225">
                  <c:v>0.55874990822032256</c:v>
                </c:pt>
                <c:pt idx="226">
                  <c:v>0.55912615841433744</c:v>
                </c:pt>
                <c:pt idx="227">
                  <c:v>0.55941693662348724</c:v>
                </c:pt>
                <c:pt idx="228">
                  <c:v>0.55970792840437911</c:v>
                </c:pt>
                <c:pt idx="229">
                  <c:v>0.56001502164225392</c:v>
                </c:pt>
                <c:pt idx="230">
                  <c:v>0.56031234784641337</c:v>
                </c:pt>
                <c:pt idx="231">
                  <c:v>0.56052082173597451</c:v>
                </c:pt>
                <c:pt idx="232">
                  <c:v>0.56069369054957008</c:v>
                </c:pt>
                <c:pt idx="233">
                  <c:v>0.56096341537610117</c:v>
                </c:pt>
                <c:pt idx="234">
                  <c:v>0.56121205978813382</c:v>
                </c:pt>
                <c:pt idx="235">
                  <c:v>0.56143020864542337</c:v>
                </c:pt>
                <c:pt idx="236">
                  <c:v>0.56172928827870861</c:v>
                </c:pt>
                <c:pt idx="237">
                  <c:v>0.56212091536066866</c:v>
                </c:pt>
                <c:pt idx="238">
                  <c:v>0.56250701938657921</c:v>
                </c:pt>
                <c:pt idx="239">
                  <c:v>0.56286825735566237</c:v>
                </c:pt>
                <c:pt idx="240">
                  <c:v>0.56319323959948886</c:v>
                </c:pt>
                <c:pt idx="241">
                  <c:v>0.56347042001420211</c:v>
                </c:pt>
                <c:pt idx="242">
                  <c:v>0.5636641448700429</c:v>
                </c:pt>
                <c:pt idx="243">
                  <c:v>0.56375743957273783</c:v>
                </c:pt>
                <c:pt idx="244">
                  <c:v>0.56390924367494444</c:v>
                </c:pt>
                <c:pt idx="245">
                  <c:v>0.56412533267546894</c:v>
                </c:pt>
                <c:pt idx="246">
                  <c:v>0.56431707060669556</c:v>
                </c:pt>
                <c:pt idx="247">
                  <c:v>0.56444270131627394</c:v>
                </c:pt>
                <c:pt idx="248">
                  <c:v>0.56450605254695296</c:v>
                </c:pt>
                <c:pt idx="249">
                  <c:v>0.56454753271516667</c:v>
                </c:pt>
                <c:pt idx="250">
                  <c:v>0.56467721965449469</c:v>
                </c:pt>
                <c:pt idx="251">
                  <c:v>0.5649197259734251</c:v>
                </c:pt>
                <c:pt idx="252">
                  <c:v>0.56519762417201136</c:v>
                </c:pt>
                <c:pt idx="253">
                  <c:v>0.56539733358483646</c:v>
                </c:pt>
                <c:pt idx="254">
                  <c:v>0.56555033721096248</c:v>
                </c:pt>
                <c:pt idx="255">
                  <c:v>0.56568935721566571</c:v>
                </c:pt>
                <c:pt idx="256">
                  <c:v>0.56589547667035756</c:v>
                </c:pt>
                <c:pt idx="257">
                  <c:v>0.56602752894429897</c:v>
                </c:pt>
                <c:pt idx="258">
                  <c:v>0.56610072280236023</c:v>
                </c:pt>
                <c:pt idx="259">
                  <c:v>0.56618022500269738</c:v>
                </c:pt>
                <c:pt idx="260">
                  <c:v>0.56627144468095736</c:v>
                </c:pt>
                <c:pt idx="261">
                  <c:v>0.56636963670800522</c:v>
                </c:pt>
                <c:pt idx="262">
                  <c:v>0.56649695340252149</c:v>
                </c:pt>
                <c:pt idx="263">
                  <c:v>0.5666155309611044</c:v>
                </c:pt>
                <c:pt idx="264">
                  <c:v>0.56674602332700319</c:v>
                </c:pt>
                <c:pt idx="265">
                  <c:v>0.56690703425528632</c:v>
                </c:pt>
                <c:pt idx="266">
                  <c:v>0.5671312055375457</c:v>
                </c:pt>
                <c:pt idx="267">
                  <c:v>0.56735895577215223</c:v>
                </c:pt>
                <c:pt idx="268">
                  <c:v>0.56764234333110941</c:v>
                </c:pt>
                <c:pt idx="269">
                  <c:v>0.56802960177024187</c:v>
                </c:pt>
                <c:pt idx="270">
                  <c:v>0.56843756696482861</c:v>
                </c:pt>
                <c:pt idx="271">
                  <c:v>0.56892167313939657</c:v>
                </c:pt>
                <c:pt idx="272">
                  <c:v>0.56946474432192606</c:v>
                </c:pt>
                <c:pt idx="273">
                  <c:v>0.56995365752671412</c:v>
                </c:pt>
                <c:pt idx="274">
                  <c:v>0.57052021653429674</c:v>
                </c:pt>
                <c:pt idx="275">
                  <c:v>0.57118400257382618</c:v>
                </c:pt>
                <c:pt idx="276">
                  <c:v>0.57189185132041875</c:v>
                </c:pt>
                <c:pt idx="277">
                  <c:v>0.57258884928619436</c:v>
                </c:pt>
                <c:pt idx="278">
                  <c:v>0.57327796388945307</c:v>
                </c:pt>
                <c:pt idx="279">
                  <c:v>0.57391091831410435</c:v>
                </c:pt>
                <c:pt idx="280">
                  <c:v>0.574594242141657</c:v>
                </c:pt>
                <c:pt idx="281">
                  <c:v>0.57530653532668297</c:v>
                </c:pt>
                <c:pt idx="282">
                  <c:v>0.57598999262666373</c:v>
                </c:pt>
                <c:pt idx="283">
                  <c:v>0.57663377831583851</c:v>
                </c:pt>
                <c:pt idx="284">
                  <c:v>0.57725101366267306</c:v>
                </c:pt>
                <c:pt idx="285">
                  <c:v>0.57787935953237712</c:v>
                </c:pt>
                <c:pt idx="286">
                  <c:v>0.57854987196454155</c:v>
                </c:pt>
                <c:pt idx="287">
                  <c:v>0.57921477481813155</c:v>
                </c:pt>
                <c:pt idx="288">
                  <c:v>0.57986382325896257</c:v>
                </c:pt>
                <c:pt idx="289">
                  <c:v>0.58048881360499616</c:v>
                </c:pt>
                <c:pt idx="290">
                  <c:v>0.58114000803159105</c:v>
                </c:pt>
                <c:pt idx="291">
                  <c:v>0.58178001485133535</c:v>
                </c:pt>
                <c:pt idx="292">
                  <c:v>0.58240850829747481</c:v>
                </c:pt>
                <c:pt idx="293">
                  <c:v>0.58300956780601398</c:v>
                </c:pt>
                <c:pt idx="294">
                  <c:v>0.58355827063687193</c:v>
                </c:pt>
                <c:pt idx="295">
                  <c:v>0.58409129670671867</c:v>
                </c:pt>
                <c:pt idx="296">
                  <c:v>0.58461109425181923</c:v>
                </c:pt>
                <c:pt idx="297">
                  <c:v>0.5852255543234276</c:v>
                </c:pt>
                <c:pt idx="298">
                  <c:v>0.58587930202156324</c:v>
                </c:pt>
                <c:pt idx="299">
                  <c:v>0.58643698155955326</c:v>
                </c:pt>
                <c:pt idx="300">
                  <c:v>0.58702234341762372</c:v>
                </c:pt>
                <c:pt idx="301">
                  <c:v>0.58764350225132234</c:v>
                </c:pt>
                <c:pt idx="302">
                  <c:v>0.58828484785512558</c:v>
                </c:pt>
                <c:pt idx="303">
                  <c:v>0.58882819873812542</c:v>
                </c:pt>
                <c:pt idx="304">
                  <c:v>0.58934518739508435</c:v>
                </c:pt>
                <c:pt idx="305">
                  <c:v>0.58990681934437583</c:v>
                </c:pt>
                <c:pt idx="306">
                  <c:v>0.59051907220822697</c:v>
                </c:pt>
                <c:pt idx="307">
                  <c:v>0.59111866636737487</c:v>
                </c:pt>
                <c:pt idx="308">
                  <c:v>0.591666014828509</c:v>
                </c:pt>
                <c:pt idx="309">
                  <c:v>0.59228026098781539</c:v>
                </c:pt>
                <c:pt idx="310">
                  <c:v>0.59283611690202775</c:v>
                </c:pt>
                <c:pt idx="311">
                  <c:v>0.59337265036246845</c:v>
                </c:pt>
                <c:pt idx="312">
                  <c:v>0.59395272037646474</c:v>
                </c:pt>
                <c:pt idx="313">
                  <c:v>0.59452054011378574</c:v>
                </c:pt>
                <c:pt idx="314">
                  <c:v>0.59510861483880739</c:v>
                </c:pt>
                <c:pt idx="315">
                  <c:v>0.59572038758680135</c:v>
                </c:pt>
                <c:pt idx="316">
                  <c:v>0.59632398613743309</c:v>
                </c:pt>
                <c:pt idx="317">
                  <c:v>0.59694621409886528</c:v>
                </c:pt>
                <c:pt idx="318">
                  <c:v>0.59755325899872824</c:v>
                </c:pt>
                <c:pt idx="319">
                  <c:v>0.59804485953516351</c:v>
                </c:pt>
                <c:pt idx="320">
                  <c:v>0.59856613270950199</c:v>
                </c:pt>
                <c:pt idx="321">
                  <c:v>0.599123743095901</c:v>
                </c:pt>
                <c:pt idx="322">
                  <c:v>0.5996634278752373</c:v>
                </c:pt>
                <c:pt idx="323">
                  <c:v>0.60028976019970093</c:v>
                </c:pt>
                <c:pt idx="324">
                  <c:v>0.6009026530020265</c:v>
                </c:pt>
                <c:pt idx="325">
                  <c:v>0.60145170796636505</c:v>
                </c:pt>
                <c:pt idx="326">
                  <c:v>0.60195722823918485</c:v>
                </c:pt>
                <c:pt idx="327">
                  <c:v>0.60249535091971929</c:v>
                </c:pt>
                <c:pt idx="328">
                  <c:v>0.60307058715847728</c:v>
                </c:pt>
                <c:pt idx="329">
                  <c:v>0.60363347078873697</c:v>
                </c:pt>
                <c:pt idx="330">
                  <c:v>0.60414062908021682</c:v>
                </c:pt>
                <c:pt idx="331">
                  <c:v>0.60461075449607349</c:v>
                </c:pt>
                <c:pt idx="332">
                  <c:v>0.60510592452387102</c:v>
                </c:pt>
                <c:pt idx="333">
                  <c:v>0.60562163591816232</c:v>
                </c:pt>
                <c:pt idx="334">
                  <c:v>0.6061326947384903</c:v>
                </c:pt>
                <c:pt idx="335">
                  <c:v>0.60662225842004269</c:v>
                </c:pt>
                <c:pt idx="336">
                  <c:v>0.60715765375295483</c:v>
                </c:pt>
                <c:pt idx="337">
                  <c:v>0.60770137102274369</c:v>
                </c:pt>
                <c:pt idx="338">
                  <c:v>0.60822339735428177</c:v>
                </c:pt>
                <c:pt idx="339">
                  <c:v>0.60868987864449131</c:v>
                </c:pt>
                <c:pt idx="340">
                  <c:v>0.60920111638244312</c:v>
                </c:pt>
                <c:pt idx="341">
                  <c:v>0.60976407236415631</c:v>
                </c:pt>
                <c:pt idx="342">
                  <c:v>0.61038747629035139</c:v>
                </c:pt>
                <c:pt idx="343">
                  <c:v>0.61093606721256444</c:v>
                </c:pt>
                <c:pt idx="344">
                  <c:v>0.61144481270625983</c:v>
                </c:pt>
                <c:pt idx="345">
                  <c:v>0.61196494735304885</c:v>
                </c:pt>
                <c:pt idx="346">
                  <c:v>0.61248516546156107</c:v>
                </c:pt>
                <c:pt idx="347">
                  <c:v>0.61303058749561967</c:v>
                </c:pt>
                <c:pt idx="348">
                  <c:v>0.6135588548563885</c:v>
                </c:pt>
                <c:pt idx="349">
                  <c:v>0.61408892087258793</c:v>
                </c:pt>
                <c:pt idx="350">
                  <c:v>0.61459695961643734</c:v>
                </c:pt>
                <c:pt idx="351">
                  <c:v>0.6151242276907557</c:v>
                </c:pt>
                <c:pt idx="352">
                  <c:v>0.61570896574613121</c:v>
                </c:pt>
                <c:pt idx="353">
                  <c:v>0.6162705377286698</c:v>
                </c:pt>
                <c:pt idx="354">
                  <c:v>0.6168104262879649</c:v>
                </c:pt>
                <c:pt idx="355">
                  <c:v>0.61733434382838437</c:v>
                </c:pt>
                <c:pt idx="356">
                  <c:v>0.61787165351317586</c:v>
                </c:pt>
                <c:pt idx="357">
                  <c:v>0.61839305738299755</c:v>
                </c:pt>
                <c:pt idx="358">
                  <c:v>0.61888221847943026</c:v>
                </c:pt>
                <c:pt idx="359">
                  <c:v>0.61938014266696262</c:v>
                </c:pt>
                <c:pt idx="360">
                  <c:v>0.61989382981578289</c:v>
                </c:pt>
                <c:pt idx="361">
                  <c:v>0.62039898990516917</c:v>
                </c:pt>
                <c:pt idx="362">
                  <c:v>0.62092908267327951</c:v>
                </c:pt>
                <c:pt idx="363">
                  <c:v>0.62142639502245967</c:v>
                </c:pt>
                <c:pt idx="364">
                  <c:v>0.621926177430143</c:v>
                </c:pt>
                <c:pt idx="365">
                  <c:v>0.62242998920675074</c:v>
                </c:pt>
                <c:pt idx="366">
                  <c:v>0.62291792406061042</c:v>
                </c:pt>
                <c:pt idx="367">
                  <c:v>0.62347259255734389</c:v>
                </c:pt>
                <c:pt idx="368">
                  <c:v>0.624063530733724</c:v>
                </c:pt>
                <c:pt idx="369">
                  <c:v>0.62458307203369756</c:v>
                </c:pt>
                <c:pt idx="370">
                  <c:v>0.62506513306792455</c:v>
                </c:pt>
                <c:pt idx="371">
                  <c:v>0.62553731265012691</c:v>
                </c:pt>
                <c:pt idx="372">
                  <c:v>0.62598457761991477</c:v>
                </c:pt>
                <c:pt idx="373">
                  <c:v>0.62651377523955676</c:v>
                </c:pt>
                <c:pt idx="374">
                  <c:v>0.62708702942914984</c:v>
                </c:pt>
                <c:pt idx="375">
                  <c:v>0.62762601871226165</c:v>
                </c:pt>
                <c:pt idx="376">
                  <c:v>0.62806272729251078</c:v>
                </c:pt>
                <c:pt idx="377">
                  <c:v>0.62854819743540224</c:v>
                </c:pt>
                <c:pt idx="378">
                  <c:v>0.62912302695996269</c:v>
                </c:pt>
                <c:pt idx="379">
                  <c:v>0.62971700712045675</c:v>
                </c:pt>
                <c:pt idx="380">
                  <c:v>0.63023513333535752</c:v>
                </c:pt>
                <c:pt idx="381">
                  <c:v>0.63068321360409296</c:v>
                </c:pt>
                <c:pt idx="382">
                  <c:v>0.63122584977402252</c:v>
                </c:pt>
                <c:pt idx="383">
                  <c:v>0.63173515141975167</c:v>
                </c:pt>
                <c:pt idx="384">
                  <c:v>0.63224998275159738</c:v>
                </c:pt>
                <c:pt idx="385">
                  <c:v>0.63280686142414544</c:v>
                </c:pt>
                <c:pt idx="386">
                  <c:v>0.63331406081675512</c:v>
                </c:pt>
                <c:pt idx="387">
                  <c:v>0.63381380690663269</c:v>
                </c:pt>
                <c:pt idx="388">
                  <c:v>0.63432961799589505</c:v>
                </c:pt>
                <c:pt idx="389">
                  <c:v>0.63481672896281005</c:v>
                </c:pt>
                <c:pt idx="390">
                  <c:v>0.63531380743894061</c:v>
                </c:pt>
                <c:pt idx="391">
                  <c:v>0.63579951148108871</c:v>
                </c:pt>
                <c:pt idx="392">
                  <c:v>0.63621776779944239</c:v>
                </c:pt>
                <c:pt idx="393">
                  <c:v>0.63669000036191847</c:v>
                </c:pt>
                <c:pt idx="394">
                  <c:v>0.63720227945981289</c:v>
                </c:pt>
                <c:pt idx="395">
                  <c:v>0.63767149981202875</c:v>
                </c:pt>
                <c:pt idx="396">
                  <c:v>0.63814864766882162</c:v>
                </c:pt>
                <c:pt idx="397">
                  <c:v>0.63867860307146374</c:v>
                </c:pt>
                <c:pt idx="398">
                  <c:v>0.63922296591432837</c:v>
                </c:pt>
                <c:pt idx="399">
                  <c:v>0.63961050782278428</c:v>
                </c:pt>
                <c:pt idx="400">
                  <c:v>0.6400297501260036</c:v>
                </c:pt>
                <c:pt idx="401">
                  <c:v>0.64054086303812041</c:v>
                </c:pt>
                <c:pt idx="402">
                  <c:v>0.64110507875022815</c:v>
                </c:pt>
                <c:pt idx="403">
                  <c:v>0.6416070593912121</c:v>
                </c:pt>
                <c:pt idx="404">
                  <c:v>0.64211618399608361</c:v>
                </c:pt>
                <c:pt idx="405">
                  <c:v>0.64263602955563137</c:v>
                </c:pt>
                <c:pt idx="406">
                  <c:v>0.64314262541772327</c:v>
                </c:pt>
                <c:pt idx="407">
                  <c:v>0.6436299415073643</c:v>
                </c:pt>
                <c:pt idx="408">
                  <c:v>0.64415560793125592</c:v>
                </c:pt>
                <c:pt idx="409">
                  <c:v>0.6447163352160693</c:v>
                </c:pt>
                <c:pt idx="410">
                  <c:v>0.64518428154350482</c:v>
                </c:pt>
                <c:pt idx="411">
                  <c:v>0.64562851435022461</c:v>
                </c:pt>
                <c:pt idx="412">
                  <c:v>0.64612327354075605</c:v>
                </c:pt>
                <c:pt idx="413">
                  <c:v>0.64660490296278739</c:v>
                </c:pt>
                <c:pt idx="414">
                  <c:v>0.64706770173969386</c:v>
                </c:pt>
                <c:pt idx="415">
                  <c:v>0.64754670946393977</c:v>
                </c:pt>
                <c:pt idx="416">
                  <c:v>0.64801757578301422</c:v>
                </c:pt>
                <c:pt idx="417">
                  <c:v>0.64853488513336688</c:v>
                </c:pt>
                <c:pt idx="418">
                  <c:v>0.64903057436756773</c:v>
                </c:pt>
                <c:pt idx="419">
                  <c:v>0.64947385486712172</c:v>
                </c:pt>
                <c:pt idx="420">
                  <c:v>0.64995372075260704</c:v>
                </c:pt>
                <c:pt idx="421">
                  <c:v>0.65042600949466789</c:v>
                </c:pt>
                <c:pt idx="422">
                  <c:v>0.65090450142842204</c:v>
                </c:pt>
                <c:pt idx="423">
                  <c:v>0.65135854216921241</c:v>
                </c:pt>
                <c:pt idx="424">
                  <c:v>0.65183883941162046</c:v>
                </c:pt>
                <c:pt idx="425">
                  <c:v>0.65232747910693434</c:v>
                </c:pt>
                <c:pt idx="426">
                  <c:v>0.65271695206477154</c:v>
                </c:pt>
                <c:pt idx="427">
                  <c:v>0.65313493056592919</c:v>
                </c:pt>
                <c:pt idx="428">
                  <c:v>0.65360047177448821</c:v>
                </c:pt>
                <c:pt idx="429">
                  <c:v>0.65406591996310359</c:v>
                </c:pt>
                <c:pt idx="430">
                  <c:v>0.65459122458222518</c:v>
                </c:pt>
                <c:pt idx="431">
                  <c:v>0.65512037752860852</c:v>
                </c:pt>
                <c:pt idx="432">
                  <c:v>0.65555219184685887</c:v>
                </c:pt>
                <c:pt idx="433">
                  <c:v>0.65594953223414765</c:v>
                </c:pt>
                <c:pt idx="434">
                  <c:v>0.65638003369891684</c:v>
                </c:pt>
                <c:pt idx="435">
                  <c:v>0.65684264670467363</c:v>
                </c:pt>
                <c:pt idx="436">
                  <c:v>0.65734186220785029</c:v>
                </c:pt>
                <c:pt idx="437">
                  <c:v>0.65783465833876043</c:v>
                </c:pt>
                <c:pt idx="438">
                  <c:v>0.65827040002200021</c:v>
                </c:pt>
                <c:pt idx="439">
                  <c:v>0.65869146254194055</c:v>
                </c:pt>
                <c:pt idx="440">
                  <c:v>0.65914021099686382</c:v>
                </c:pt>
                <c:pt idx="441">
                  <c:v>0.65959395010383892</c:v>
                </c:pt>
                <c:pt idx="442">
                  <c:v>0.65997671227486532</c:v>
                </c:pt>
                <c:pt idx="443">
                  <c:v>0.6603457231630141</c:v>
                </c:pt>
                <c:pt idx="444">
                  <c:v>0.6607635189852813</c:v>
                </c:pt>
                <c:pt idx="445">
                  <c:v>0.66120719564483443</c:v>
                </c:pt>
                <c:pt idx="446">
                  <c:v>0.66168016958811371</c:v>
                </c:pt>
                <c:pt idx="447">
                  <c:v>0.66205090778401132</c:v>
                </c:pt>
                <c:pt idx="448">
                  <c:v>0.66245328769296996</c:v>
                </c:pt>
                <c:pt idx="449">
                  <c:v>0.6629379849771535</c:v>
                </c:pt>
                <c:pt idx="450">
                  <c:v>0.6633164223899024</c:v>
                </c:pt>
                <c:pt idx="451">
                  <c:v>0.66377625244052962</c:v>
                </c:pt>
                <c:pt idx="452">
                  <c:v>0.6642894192461869</c:v>
                </c:pt>
                <c:pt idx="453">
                  <c:v>0.66472975552149682</c:v>
                </c:pt>
                <c:pt idx="454">
                  <c:v>0.66516389423577893</c:v>
                </c:pt>
                <c:pt idx="455">
                  <c:v>0.66561846947753511</c:v>
                </c:pt>
                <c:pt idx="456">
                  <c:v>0.66603627201586535</c:v>
                </c:pt>
                <c:pt idx="457">
                  <c:v>0.66633158307706597</c:v>
                </c:pt>
                <c:pt idx="458">
                  <c:v>0.66676065624639946</c:v>
                </c:pt>
                <c:pt idx="459">
                  <c:v>0.66728820180929305</c:v>
                </c:pt>
                <c:pt idx="460">
                  <c:v>0.66773654262797733</c:v>
                </c:pt>
                <c:pt idx="461">
                  <c:v>0.66812410608413475</c:v>
                </c:pt>
                <c:pt idx="462">
                  <c:v>0.66851508562360196</c:v>
                </c:pt>
                <c:pt idx="463">
                  <c:v>0.66895806641690381</c:v>
                </c:pt>
                <c:pt idx="464">
                  <c:v>0.66941044969156138</c:v>
                </c:pt>
                <c:pt idx="465">
                  <c:v>0.66988304746649352</c:v>
                </c:pt>
                <c:pt idx="466">
                  <c:v>0.67036437280903038</c:v>
                </c:pt>
                <c:pt idx="467">
                  <c:v>0.67079604443313112</c:v>
                </c:pt>
                <c:pt idx="468">
                  <c:v>0.67119212599448352</c:v>
                </c:pt>
                <c:pt idx="469">
                  <c:v>0.67159735367218376</c:v>
                </c:pt>
                <c:pt idx="470">
                  <c:v>0.67207027709419609</c:v>
                </c:pt>
                <c:pt idx="471">
                  <c:v>0.67255992232293271</c:v>
                </c:pt>
                <c:pt idx="472">
                  <c:v>0.67289836472756881</c:v>
                </c:pt>
                <c:pt idx="473">
                  <c:v>0.67313869320842723</c:v>
                </c:pt>
                <c:pt idx="474">
                  <c:v>0.67363516223826481</c:v>
                </c:pt>
                <c:pt idx="475">
                  <c:v>0.67406065302936613</c:v>
                </c:pt>
                <c:pt idx="476">
                  <c:v>0.6744623267483274</c:v>
                </c:pt>
                <c:pt idx="477">
                  <c:v>0.67495693405599311</c:v>
                </c:pt>
                <c:pt idx="478">
                  <c:v>0.67537921376785837</c:v>
                </c:pt>
                <c:pt idx="479">
                  <c:v>0.67579691842317413</c:v>
                </c:pt>
                <c:pt idx="480">
                  <c:v>0.67624336660989759</c:v>
                </c:pt>
                <c:pt idx="481">
                  <c:v>0.67661242245765651</c:v>
                </c:pt>
                <c:pt idx="482">
                  <c:v>0.67702502429123113</c:v>
                </c:pt>
                <c:pt idx="483">
                  <c:v>0.677497085849467</c:v>
                </c:pt>
                <c:pt idx="484">
                  <c:v>0.67792172161273789</c:v>
                </c:pt>
                <c:pt idx="485">
                  <c:v>0.67832712827041042</c:v>
                </c:pt>
                <c:pt idx="486">
                  <c:v>0.67871351500922639</c:v>
                </c:pt>
                <c:pt idx="487">
                  <c:v>0.67908320174489634</c:v>
                </c:pt>
                <c:pt idx="488">
                  <c:v>0.67942716744136233</c:v>
                </c:pt>
                <c:pt idx="489">
                  <c:v>0.6798249941430794</c:v>
                </c:pt>
                <c:pt idx="490">
                  <c:v>0.68030265012538915</c:v>
                </c:pt>
                <c:pt idx="491">
                  <c:v>0.68080758353963211</c:v>
                </c:pt>
                <c:pt idx="492">
                  <c:v>0.68124852163468752</c:v>
                </c:pt>
                <c:pt idx="493">
                  <c:v>0.68170115343492343</c:v>
                </c:pt>
                <c:pt idx="494">
                  <c:v>0.6821750042268544</c:v>
                </c:pt>
                <c:pt idx="495">
                  <c:v>0.6825562847888913</c:v>
                </c:pt>
                <c:pt idx="496">
                  <c:v>0.68293602060728364</c:v>
                </c:pt>
                <c:pt idx="497">
                  <c:v>0.68334012463053795</c:v>
                </c:pt>
                <c:pt idx="498">
                  <c:v>0.68376581901459088</c:v>
                </c:pt>
                <c:pt idx="499">
                  <c:v>0.6842876872022754</c:v>
                </c:pt>
                <c:pt idx="500">
                  <c:v>0.68474269363498586</c:v>
                </c:pt>
                <c:pt idx="501">
                  <c:v>0.68507674690061782</c:v>
                </c:pt>
                <c:pt idx="502">
                  <c:v>0.68548212418404364</c:v>
                </c:pt>
                <c:pt idx="503">
                  <c:v>0.68585675679713198</c:v>
                </c:pt>
                <c:pt idx="504">
                  <c:v>0.68623654009607116</c:v>
                </c:pt>
                <c:pt idx="505">
                  <c:v>0.68666431424774033</c:v>
                </c:pt>
                <c:pt idx="506">
                  <c:v>0.68708681527093185</c:v>
                </c:pt>
                <c:pt idx="507">
                  <c:v>0.6874899293910951</c:v>
                </c:pt>
                <c:pt idx="508">
                  <c:v>0.68791177016627925</c:v>
                </c:pt>
                <c:pt idx="509">
                  <c:v>0.68838670016280235</c:v>
                </c:pt>
                <c:pt idx="510">
                  <c:v>0.68875594251683914</c:v>
                </c:pt>
                <c:pt idx="511">
                  <c:v>0.68914874900053624</c:v>
                </c:pt>
                <c:pt idx="512">
                  <c:v>0.68965301727653483</c:v>
                </c:pt>
                <c:pt idx="513">
                  <c:v>0.69003139718834094</c:v>
                </c:pt>
                <c:pt idx="514">
                  <c:v>0.69036003814263458</c:v>
                </c:pt>
                <c:pt idx="515">
                  <c:v>0.69075288672368684</c:v>
                </c:pt>
                <c:pt idx="516">
                  <c:v>0.69118973761767211</c:v>
                </c:pt>
                <c:pt idx="517">
                  <c:v>0.6915966053292355</c:v>
                </c:pt>
                <c:pt idx="518">
                  <c:v>0.6919914941948907</c:v>
                </c:pt>
                <c:pt idx="519">
                  <c:v>0.69237575992097156</c:v>
                </c:pt>
                <c:pt idx="520">
                  <c:v>0.69275794906605326</c:v>
                </c:pt>
                <c:pt idx="521">
                  <c:v>0.693118486008648</c:v>
                </c:pt>
                <c:pt idx="522">
                  <c:v>0.69349907129307253</c:v>
                </c:pt>
                <c:pt idx="523">
                  <c:v>0.69406783933154093</c:v>
                </c:pt>
                <c:pt idx="524">
                  <c:v>0.6945406949517865</c:v>
                </c:pt>
                <c:pt idx="525">
                  <c:v>0.694863587648196</c:v>
                </c:pt>
                <c:pt idx="526">
                  <c:v>0.69517983763648195</c:v>
                </c:pt>
                <c:pt idx="527">
                  <c:v>0.69559179701335216</c:v>
                </c:pt>
                <c:pt idx="528">
                  <c:v>0.69597084269487552</c:v>
                </c:pt>
                <c:pt idx="529">
                  <c:v>0.6963848668088457</c:v>
                </c:pt>
                <c:pt idx="530">
                  <c:v>0.6969010050982567</c:v>
                </c:pt>
                <c:pt idx="531">
                  <c:v>0.69732770575539249</c:v>
                </c:pt>
                <c:pt idx="532">
                  <c:v>0.69772753277294319</c:v>
                </c:pt>
                <c:pt idx="533">
                  <c:v>0.69814796771624688</c:v>
                </c:pt>
                <c:pt idx="534">
                  <c:v>0.6985105086167871</c:v>
                </c:pt>
                <c:pt idx="535">
                  <c:v>0.69889967852055013</c:v>
                </c:pt>
                <c:pt idx="536">
                  <c:v>0.69933107721945331</c:v>
                </c:pt>
                <c:pt idx="537">
                  <c:v>0.69968254252152762</c:v>
                </c:pt>
                <c:pt idx="538">
                  <c:v>0.69997904936404531</c:v>
                </c:pt>
                <c:pt idx="539">
                  <c:v>0.70032558604963524</c:v>
                </c:pt>
                <c:pt idx="540">
                  <c:v>0.70076578771583264</c:v>
                </c:pt>
                <c:pt idx="541">
                  <c:v>0.70127317607147355</c:v>
                </c:pt>
                <c:pt idx="542">
                  <c:v>0.70164335693705815</c:v>
                </c:pt>
                <c:pt idx="543">
                  <c:v>0.70195650050740155</c:v>
                </c:pt>
                <c:pt idx="544">
                  <c:v>0.70241809233013419</c:v>
                </c:pt>
                <c:pt idx="545">
                  <c:v>0.70278814350624974</c:v>
                </c:pt>
                <c:pt idx="546">
                  <c:v>0.70315912978538353</c:v>
                </c:pt>
                <c:pt idx="547">
                  <c:v>0.70356566844382551</c:v>
                </c:pt>
                <c:pt idx="548">
                  <c:v>0.70409493568374804</c:v>
                </c:pt>
                <c:pt idx="549">
                  <c:v>0.70444836747029482</c:v>
                </c:pt>
                <c:pt idx="550">
                  <c:v>0.70480862946757694</c:v>
                </c:pt>
                <c:pt idx="551">
                  <c:v>0.70530456897084537</c:v>
                </c:pt>
                <c:pt idx="552">
                  <c:v>0.7057355533067966</c:v>
                </c:pt>
                <c:pt idx="553">
                  <c:v>0.70607396884099216</c:v>
                </c:pt>
                <c:pt idx="554">
                  <c:v>0.70629873360891438</c:v>
                </c:pt>
                <c:pt idx="555">
                  <c:v>0.70665278846941659</c:v>
                </c:pt>
                <c:pt idx="556">
                  <c:v>0.70713139591999374</c:v>
                </c:pt>
                <c:pt idx="557">
                  <c:v>0.7075886422413995</c:v>
                </c:pt>
                <c:pt idx="558">
                  <c:v>0.70799641126551605</c:v>
                </c:pt>
                <c:pt idx="559">
                  <c:v>0.70830313618955076</c:v>
                </c:pt>
                <c:pt idx="560">
                  <c:v>0.70869930044273644</c:v>
                </c:pt>
                <c:pt idx="561">
                  <c:v>0.70910267908465818</c:v>
                </c:pt>
                <c:pt idx="562">
                  <c:v>0.70945645156440162</c:v>
                </c:pt>
                <c:pt idx="563">
                  <c:v>0.70988827777815555</c:v>
                </c:pt>
                <c:pt idx="564">
                  <c:v>0.71032921630124868</c:v>
                </c:pt>
                <c:pt idx="565">
                  <c:v>0.7106851443207548</c:v>
                </c:pt>
                <c:pt idx="566">
                  <c:v>0.7109772995974164</c:v>
                </c:pt>
                <c:pt idx="567">
                  <c:v>0.7114921695121329</c:v>
                </c:pt>
                <c:pt idx="568">
                  <c:v>0.71192938024230124</c:v>
                </c:pt>
                <c:pt idx="569">
                  <c:v>0.71222549938651492</c:v>
                </c:pt>
                <c:pt idx="570">
                  <c:v>0.712666056067775</c:v>
                </c:pt>
                <c:pt idx="571">
                  <c:v>0.71319603606929405</c:v>
                </c:pt>
                <c:pt idx="572">
                  <c:v>0.71377581040959626</c:v>
                </c:pt>
                <c:pt idx="573">
                  <c:v>0.71413185725166484</c:v>
                </c:pt>
                <c:pt idx="574">
                  <c:v>0.72074840864140877</c:v>
                </c:pt>
                <c:pt idx="575">
                  <c:v>0.72133739634268479</c:v>
                </c:pt>
                <c:pt idx="576">
                  <c:v>0.72182979027715255</c:v>
                </c:pt>
                <c:pt idx="577">
                  <c:v>0.72224468367945127</c:v>
                </c:pt>
                <c:pt idx="578">
                  <c:v>0.72268123673646523</c:v>
                </c:pt>
                <c:pt idx="579">
                  <c:v>0.72320579533099738</c:v>
                </c:pt>
                <c:pt idx="580">
                  <c:v>0.72367468685812897</c:v>
                </c:pt>
                <c:pt idx="581">
                  <c:v>0.72400051970922075</c:v>
                </c:pt>
                <c:pt idx="582">
                  <c:v>0.7243569806176019</c:v>
                </c:pt>
                <c:pt idx="583">
                  <c:v>0.72475386233966244</c:v>
                </c:pt>
                <c:pt idx="584">
                  <c:v>0.72510411545873432</c:v>
                </c:pt>
                <c:pt idx="585">
                  <c:v>0.72538239018662853</c:v>
                </c:pt>
                <c:pt idx="586">
                  <c:v>0.72575577772365085</c:v>
                </c:pt>
                <c:pt idx="587">
                  <c:v>0.72613415883584198</c:v>
                </c:pt>
                <c:pt idx="588">
                  <c:v>0.72646804806769838</c:v>
                </c:pt>
                <c:pt idx="589">
                  <c:v>0.72691862067400459</c:v>
                </c:pt>
                <c:pt idx="590">
                  <c:v>0.72738815040190485</c:v>
                </c:pt>
                <c:pt idx="591">
                  <c:v>0.72776030529105817</c:v>
                </c:pt>
                <c:pt idx="592">
                  <c:v>0.72812883509850379</c:v>
                </c:pt>
                <c:pt idx="593">
                  <c:v>0.72842512901636203</c:v>
                </c:pt>
                <c:pt idx="594">
                  <c:v>0.72871273828394922</c:v>
                </c:pt>
                <c:pt idx="595">
                  <c:v>0.72915206541744204</c:v>
                </c:pt>
                <c:pt idx="596">
                  <c:v>0.72958935948229242</c:v>
                </c:pt>
                <c:pt idx="597">
                  <c:v>0.72982809924319447</c:v>
                </c:pt>
                <c:pt idx="598">
                  <c:v>0.7301231567713139</c:v>
                </c:pt>
                <c:pt idx="599">
                  <c:v>0.73056543523136785</c:v>
                </c:pt>
                <c:pt idx="600">
                  <c:v>0.73103163554892292</c:v>
                </c:pt>
                <c:pt idx="601">
                  <c:v>0.73107439772516203</c:v>
                </c:pt>
                <c:pt idx="602">
                  <c:v>0.73150224358177696</c:v>
                </c:pt>
                <c:pt idx="603">
                  <c:v>0.73191309551131256</c:v>
                </c:pt>
                <c:pt idx="604">
                  <c:v>0.73228770590224246</c:v>
                </c:pt>
                <c:pt idx="605">
                  <c:v>0.7326897509293967</c:v>
                </c:pt>
                <c:pt idx="606">
                  <c:v>0.73309244861519873</c:v>
                </c:pt>
                <c:pt idx="607">
                  <c:v>0.73344795172382915</c:v>
                </c:pt>
                <c:pt idx="608">
                  <c:v>0.73382212032753202</c:v>
                </c:pt>
                <c:pt idx="609">
                  <c:v>0.73418429160241516</c:v>
                </c:pt>
                <c:pt idx="610">
                  <c:v>0.73450365376883509</c:v>
                </c:pt>
                <c:pt idx="611">
                  <c:v>0.73490026159326072</c:v>
                </c:pt>
                <c:pt idx="612">
                  <c:v>0.73527162745028463</c:v>
                </c:pt>
                <c:pt idx="613">
                  <c:v>0.73561682958441021</c:v>
                </c:pt>
                <c:pt idx="614">
                  <c:v>0.73599856723460333</c:v>
                </c:pt>
                <c:pt idx="615">
                  <c:v>0.73634134768568771</c:v>
                </c:pt>
                <c:pt idx="616">
                  <c:v>0.73668220640342508</c:v>
                </c:pt>
                <c:pt idx="617">
                  <c:v>0.73703654531895324</c:v>
                </c:pt>
                <c:pt idx="618">
                  <c:v>0.73747636162075036</c:v>
                </c:pt>
                <c:pt idx="619">
                  <c:v>0.73785115226339315</c:v>
                </c:pt>
                <c:pt idx="620">
                  <c:v>0.73815916883661392</c:v>
                </c:pt>
                <c:pt idx="621">
                  <c:v>0.7385476684814829</c:v>
                </c:pt>
                <c:pt idx="622">
                  <c:v>0.73892411434497551</c:v>
                </c:pt>
                <c:pt idx="623">
                  <c:v>0.7392486269207682</c:v>
                </c:pt>
                <c:pt idx="624">
                  <c:v>0.73962248394073027</c:v>
                </c:pt>
                <c:pt idx="625">
                  <c:v>0.73999627488646103</c:v>
                </c:pt>
                <c:pt idx="626">
                  <c:v>0.74034714816102531</c:v>
                </c:pt>
                <c:pt idx="627">
                  <c:v>0.74076035547522545</c:v>
                </c:pt>
                <c:pt idx="628">
                  <c:v>0.74120198549755822</c:v>
                </c:pt>
                <c:pt idx="629">
                  <c:v>0.74161726374991166</c:v>
                </c:pt>
                <c:pt idx="630">
                  <c:v>0.74200668622153343</c:v>
                </c:pt>
                <c:pt idx="631">
                  <c:v>0.7423035019827624</c:v>
                </c:pt>
                <c:pt idx="632">
                  <c:v>0.74264739613265229</c:v>
                </c:pt>
                <c:pt idx="633">
                  <c:v>0.74295827093702305</c:v>
                </c:pt>
                <c:pt idx="634">
                  <c:v>0.74335885132029844</c:v>
                </c:pt>
                <c:pt idx="635">
                  <c:v>0.74382149943871578</c:v>
                </c:pt>
                <c:pt idx="636">
                  <c:v>0.74420875922880003</c:v>
                </c:pt>
                <c:pt idx="637">
                  <c:v>0.7446432821088157</c:v>
                </c:pt>
                <c:pt idx="638">
                  <c:v>0.74508506143795539</c:v>
                </c:pt>
                <c:pt idx="639">
                  <c:v>0.7454826522457717</c:v>
                </c:pt>
                <c:pt idx="640">
                  <c:v>0.74583621345140438</c:v>
                </c:pt>
                <c:pt idx="641">
                  <c:v>0.74619437777596298</c:v>
                </c:pt>
                <c:pt idx="642">
                  <c:v>0.74659756517932341</c:v>
                </c:pt>
                <c:pt idx="643">
                  <c:v>0.74696683966174493</c:v>
                </c:pt>
                <c:pt idx="644">
                  <c:v>0.74731911592971001</c:v>
                </c:pt>
                <c:pt idx="645">
                  <c:v>0.74768880409576477</c:v>
                </c:pt>
                <c:pt idx="646">
                  <c:v>0.74806689647159852</c:v>
                </c:pt>
                <c:pt idx="647">
                  <c:v>0.74834673287046605</c:v>
                </c:pt>
                <c:pt idx="648">
                  <c:v>0.74876830552834517</c:v>
                </c:pt>
                <c:pt idx="649">
                  <c:v>0.74920070108545134</c:v>
                </c:pt>
                <c:pt idx="650">
                  <c:v>0.74964160266048263</c:v>
                </c:pt>
                <c:pt idx="651">
                  <c:v>0.75007763613043255</c:v>
                </c:pt>
                <c:pt idx="652">
                  <c:v>0.7505209699244898</c:v>
                </c:pt>
                <c:pt idx="653">
                  <c:v>0.75090544243067969</c:v>
                </c:pt>
                <c:pt idx="654">
                  <c:v>0.75125221650884633</c:v>
                </c:pt>
                <c:pt idx="655">
                  <c:v>0.75161682412119091</c:v>
                </c:pt>
                <c:pt idx="656">
                  <c:v>0.75196602799344026</c:v>
                </c:pt>
                <c:pt idx="657">
                  <c:v>0.75232958070237754</c:v>
                </c:pt>
                <c:pt idx="658">
                  <c:v>0.75272078163804979</c:v>
                </c:pt>
                <c:pt idx="659">
                  <c:v>0.75309017639892117</c:v>
                </c:pt>
                <c:pt idx="660">
                  <c:v>0.75348635866793368</c:v>
                </c:pt>
                <c:pt idx="661">
                  <c:v>0.75388781731141818</c:v>
                </c:pt>
                <c:pt idx="662">
                  <c:v>0.75424244367640469</c:v>
                </c:pt>
                <c:pt idx="663">
                  <c:v>0.75453863730370141</c:v>
                </c:pt>
                <c:pt idx="664">
                  <c:v>0.75486611151233918</c:v>
                </c:pt>
                <c:pt idx="665">
                  <c:v>0.75516291155330717</c:v>
                </c:pt>
                <c:pt idx="666">
                  <c:v>0.75542191758574539</c:v>
                </c:pt>
                <c:pt idx="667">
                  <c:v>0.75574921930110484</c:v>
                </c:pt>
                <c:pt idx="668">
                  <c:v>0.7561026143377737</c:v>
                </c:pt>
                <c:pt idx="669">
                  <c:v>0.75640524102966555</c:v>
                </c:pt>
                <c:pt idx="670">
                  <c:v>0.75676405515623657</c:v>
                </c:pt>
                <c:pt idx="671">
                  <c:v>0.75710240254173267</c:v>
                </c:pt>
                <c:pt idx="672">
                  <c:v>0.75740867203913087</c:v>
                </c:pt>
                <c:pt idx="673">
                  <c:v>0.75781177289788793</c:v>
                </c:pt>
                <c:pt idx="674">
                  <c:v>0.75820286266861181</c:v>
                </c:pt>
                <c:pt idx="675">
                  <c:v>0.75851901225677221</c:v>
                </c:pt>
                <c:pt idx="676">
                  <c:v>0.75888893630927812</c:v>
                </c:pt>
                <c:pt idx="677">
                  <c:v>0.75926544603755397</c:v>
                </c:pt>
                <c:pt idx="678">
                  <c:v>0.75961574042774616</c:v>
                </c:pt>
                <c:pt idx="679">
                  <c:v>0.7599007489809525</c:v>
                </c:pt>
                <c:pt idx="680">
                  <c:v>0.76023694309648515</c:v>
                </c:pt>
                <c:pt idx="681">
                  <c:v>0.7605851789080097</c:v>
                </c:pt>
                <c:pt idx="682">
                  <c:v>0.76089185290710293</c:v>
                </c:pt>
                <c:pt idx="683">
                  <c:v>0.76123480830341639</c:v>
                </c:pt>
                <c:pt idx="684">
                  <c:v>0.76159447966622118</c:v>
                </c:pt>
                <c:pt idx="685">
                  <c:v>0.76190669932049004</c:v>
                </c:pt>
                <c:pt idx="686">
                  <c:v>0.76216796790432306</c:v>
                </c:pt>
                <c:pt idx="687">
                  <c:v>0.76245128185245126</c:v>
                </c:pt>
                <c:pt idx="688">
                  <c:v>0.7627468473982556</c:v>
                </c:pt>
                <c:pt idx="689">
                  <c:v>0.76306426816884676</c:v>
                </c:pt>
                <c:pt idx="690">
                  <c:v>0.76341351392872736</c:v>
                </c:pt>
                <c:pt idx="691">
                  <c:v>0.76371734570101568</c:v>
                </c:pt>
                <c:pt idx="692">
                  <c:v>0.76404599392602601</c:v>
                </c:pt>
                <c:pt idx="693">
                  <c:v>0.76432062441794546</c:v>
                </c:pt>
                <c:pt idx="694">
                  <c:v>0.76459949746057021</c:v>
                </c:pt>
                <c:pt idx="695">
                  <c:v>0.76488620234331606</c:v>
                </c:pt>
                <c:pt idx="696">
                  <c:v>0.76518827640741005</c:v>
                </c:pt>
                <c:pt idx="697">
                  <c:v>0.76546120892106273</c:v>
                </c:pt>
                <c:pt idx="698">
                  <c:v>0.76578828474823557</c:v>
                </c:pt>
                <c:pt idx="699">
                  <c:v>0.76611011458838352</c:v>
                </c:pt>
                <c:pt idx="700">
                  <c:v>0.76642469441073025</c:v>
                </c:pt>
                <c:pt idx="701">
                  <c:v>0.76677941441111164</c:v>
                </c:pt>
                <c:pt idx="702">
                  <c:v>0.76709340362993439</c:v>
                </c:pt>
                <c:pt idx="703">
                  <c:v>0.767389519382778</c:v>
                </c:pt>
                <c:pt idx="704">
                  <c:v>0.76770935879503821</c:v>
                </c:pt>
                <c:pt idx="705">
                  <c:v>0.76801047146759172</c:v>
                </c:pt>
                <c:pt idx="706">
                  <c:v>0.76828196304195651</c:v>
                </c:pt>
                <c:pt idx="707">
                  <c:v>0.76856178689661736</c:v>
                </c:pt>
                <c:pt idx="708">
                  <c:v>0.76884805339929052</c:v>
                </c:pt>
                <c:pt idx="709">
                  <c:v>0.76913612938604003</c:v>
                </c:pt>
                <c:pt idx="710">
                  <c:v>0.76944788789420793</c:v>
                </c:pt>
                <c:pt idx="711">
                  <c:v>0.76973103158399647</c:v>
                </c:pt>
                <c:pt idx="712">
                  <c:v>0.77003458978088313</c:v>
                </c:pt>
                <c:pt idx="713">
                  <c:v>0.77031913940806562</c:v>
                </c:pt>
                <c:pt idx="714">
                  <c:v>0.77057143659549221</c:v>
                </c:pt>
                <c:pt idx="715">
                  <c:v>0.77089260969639217</c:v>
                </c:pt>
                <c:pt idx="716">
                  <c:v>0.77120586166390137</c:v>
                </c:pt>
                <c:pt idx="717">
                  <c:v>0.77144828460569992</c:v>
                </c:pt>
                <c:pt idx="718">
                  <c:v>0.77171726917601324</c:v>
                </c:pt>
                <c:pt idx="719">
                  <c:v>0.77195235881291047</c:v>
                </c:pt>
                <c:pt idx="720">
                  <c:v>0.77217357405045983</c:v>
                </c:pt>
                <c:pt idx="721">
                  <c:v>0.77244510758486662</c:v>
                </c:pt>
                <c:pt idx="722">
                  <c:v>0.7727072342352419</c:v>
                </c:pt>
                <c:pt idx="723">
                  <c:v>0.7729482129281261</c:v>
                </c:pt>
                <c:pt idx="724">
                  <c:v>0.7732200738987034</c:v>
                </c:pt>
                <c:pt idx="725">
                  <c:v>0.77347228048674321</c:v>
                </c:pt>
                <c:pt idx="726">
                  <c:v>0.7736692381406598</c:v>
                </c:pt>
                <c:pt idx="727">
                  <c:v>0.77397036236943739</c:v>
                </c:pt>
                <c:pt idx="728">
                  <c:v>0.77424697087405092</c:v>
                </c:pt>
                <c:pt idx="729">
                  <c:v>0.77453320913522306</c:v>
                </c:pt>
                <c:pt idx="730">
                  <c:v>0.77483368051927692</c:v>
                </c:pt>
                <c:pt idx="731">
                  <c:v>0.77505884435722205</c:v>
                </c:pt>
                <c:pt idx="732">
                  <c:v>0.77526977094347149</c:v>
                </c:pt>
                <c:pt idx="733">
                  <c:v>0.77549340906540809</c:v>
                </c:pt>
                <c:pt idx="734">
                  <c:v>0.77569302646524207</c:v>
                </c:pt>
                <c:pt idx="735">
                  <c:v>0.77596696096472551</c:v>
                </c:pt>
                <c:pt idx="736">
                  <c:v>0.77624575722108746</c:v>
                </c:pt>
                <c:pt idx="737">
                  <c:v>0.77644416311732178</c:v>
                </c:pt>
                <c:pt idx="738">
                  <c:v>0.77668921558190351</c:v>
                </c:pt>
                <c:pt idx="739">
                  <c:v>0.77691789155436319</c:v>
                </c:pt>
                <c:pt idx="740">
                  <c:v>0.77714229007767677</c:v>
                </c:pt>
                <c:pt idx="741">
                  <c:v>0.77738868700601038</c:v>
                </c:pt>
                <c:pt idx="742">
                  <c:v>0.77761556446656332</c:v>
                </c:pt>
                <c:pt idx="743">
                  <c:v>0.77782172824341111</c:v>
                </c:pt>
                <c:pt idx="744">
                  <c:v>0.77800873362082623</c:v>
                </c:pt>
                <c:pt idx="745">
                  <c:v>0.77822586988780895</c:v>
                </c:pt>
                <c:pt idx="746">
                  <c:v>0.77840163716574962</c:v>
                </c:pt>
                <c:pt idx="747">
                  <c:v>0.77863917421258411</c:v>
                </c:pt>
                <c:pt idx="748">
                  <c:v>0.7788674906412304</c:v>
                </c:pt>
                <c:pt idx="749">
                  <c:v>0.77906149263620483</c:v>
                </c:pt>
                <c:pt idx="750">
                  <c:v>0.77925809791303835</c:v>
                </c:pt>
                <c:pt idx="751">
                  <c:v>0.77946049248481031</c:v>
                </c:pt>
                <c:pt idx="752">
                  <c:v>0.77968419238168873</c:v>
                </c:pt>
                <c:pt idx="753">
                  <c:v>0.77992684652404543</c:v>
                </c:pt>
                <c:pt idx="754">
                  <c:v>0.7802153043624166</c:v>
                </c:pt>
                <c:pt idx="755">
                  <c:v>0.78047658145005383</c:v>
                </c:pt>
                <c:pt idx="756">
                  <c:v>0.78068977008989304</c:v>
                </c:pt>
                <c:pt idx="757">
                  <c:v>0.78093152673830069</c:v>
                </c:pt>
                <c:pt idx="758">
                  <c:v>0.78118506735336324</c:v>
                </c:pt>
                <c:pt idx="759">
                  <c:v>0.78142434369968994</c:v>
                </c:pt>
                <c:pt idx="760">
                  <c:v>0.78172000014907717</c:v>
                </c:pt>
                <c:pt idx="761">
                  <c:v>0.78200619015669937</c:v>
                </c:pt>
                <c:pt idx="762">
                  <c:v>0.78226795667509319</c:v>
                </c:pt>
                <c:pt idx="763">
                  <c:v>0.78250197380086906</c:v>
                </c:pt>
                <c:pt idx="764">
                  <c:v>0.78274671062925116</c:v>
                </c:pt>
                <c:pt idx="765">
                  <c:v>0.78300706370483308</c:v>
                </c:pt>
                <c:pt idx="766">
                  <c:v>0.78327093327907416</c:v>
                </c:pt>
                <c:pt idx="767">
                  <c:v>0.78354258769388885</c:v>
                </c:pt>
                <c:pt idx="768">
                  <c:v>0.78384278238519034</c:v>
                </c:pt>
                <c:pt idx="769">
                  <c:v>0.78412798574022124</c:v>
                </c:pt>
                <c:pt idx="770">
                  <c:v>0.78439466575322403</c:v>
                </c:pt>
                <c:pt idx="771">
                  <c:v>0.78465643921208172</c:v>
                </c:pt>
                <c:pt idx="772">
                  <c:v>0.78492922135174359</c:v>
                </c:pt>
                <c:pt idx="773">
                  <c:v>0.7852045503431736</c:v>
                </c:pt>
                <c:pt idx="774">
                  <c:v>0.78547040830106829</c:v>
                </c:pt>
                <c:pt idx="775">
                  <c:v>0.78577000384847762</c:v>
                </c:pt>
                <c:pt idx="776">
                  <c:v>0.78606681384502486</c:v>
                </c:pt>
                <c:pt idx="777">
                  <c:v>0.78630830678057084</c:v>
                </c:pt>
                <c:pt idx="778">
                  <c:v>0.78658384915528268</c:v>
                </c:pt>
                <c:pt idx="779">
                  <c:v>0.78691039412061636</c:v>
                </c:pt>
                <c:pt idx="780">
                  <c:v>0.78717567519764586</c:v>
                </c:pt>
                <c:pt idx="781">
                  <c:v>0.78741424427684448</c:v>
                </c:pt>
                <c:pt idx="782">
                  <c:v>0.78770918645819876</c:v>
                </c:pt>
                <c:pt idx="783">
                  <c:v>0.78798519480112583</c:v>
                </c:pt>
                <c:pt idx="784">
                  <c:v>0.78826661756445604</c:v>
                </c:pt>
                <c:pt idx="785">
                  <c:v>0.78860297614406183</c:v>
                </c:pt>
                <c:pt idx="786">
                  <c:v>0.78889453287165001</c:v>
                </c:pt>
                <c:pt idx="787">
                  <c:v>0.78915414685711538</c:v>
                </c:pt>
                <c:pt idx="788">
                  <c:v>0.78941581142809414</c:v>
                </c:pt>
                <c:pt idx="789">
                  <c:v>0.78967284792052217</c:v>
                </c:pt>
                <c:pt idx="790">
                  <c:v>0.78996010714272957</c:v>
                </c:pt>
                <c:pt idx="791">
                  <c:v>0.79023183094460347</c:v>
                </c:pt>
                <c:pt idx="792">
                  <c:v>0.79051202781667973</c:v>
                </c:pt>
                <c:pt idx="793">
                  <c:v>0.79075595746029426</c:v>
                </c:pt>
                <c:pt idx="794">
                  <c:v>0.79095330897408589</c:v>
                </c:pt>
                <c:pt idx="795">
                  <c:v>0.79119140147632905</c:v>
                </c:pt>
                <c:pt idx="796">
                  <c:v>0.79141920238279551</c:v>
                </c:pt>
                <c:pt idx="797">
                  <c:v>0.7916739697568379</c:v>
                </c:pt>
                <c:pt idx="798">
                  <c:v>0.79194345983176606</c:v>
                </c:pt>
                <c:pt idx="799">
                  <c:v>0.79218402461571913</c:v>
                </c:pt>
                <c:pt idx="800">
                  <c:v>0.79242265000073842</c:v>
                </c:pt>
                <c:pt idx="801">
                  <c:v>0.79265010791256896</c:v>
                </c:pt>
                <c:pt idx="802">
                  <c:v>0.79289488109131634</c:v>
                </c:pt>
                <c:pt idx="803">
                  <c:v>0.79316611505061529</c:v>
                </c:pt>
                <c:pt idx="804">
                  <c:v>0.79342550574754989</c:v>
                </c:pt>
                <c:pt idx="805">
                  <c:v>0.79366806214353858</c:v>
                </c:pt>
                <c:pt idx="806">
                  <c:v>0.793886366824057</c:v>
                </c:pt>
                <c:pt idx="807">
                  <c:v>0.79409822486951998</c:v>
                </c:pt>
                <c:pt idx="808">
                  <c:v>0.79432880594119526</c:v>
                </c:pt>
                <c:pt idx="809">
                  <c:v>0.79455693675158345</c:v>
                </c:pt>
                <c:pt idx="810">
                  <c:v>0.79477106240828843</c:v>
                </c:pt>
                <c:pt idx="811">
                  <c:v>0.79496654158696267</c:v>
                </c:pt>
                <c:pt idx="812">
                  <c:v>0.79517880195383128</c:v>
                </c:pt>
                <c:pt idx="813">
                  <c:v>0.79538016149381263</c:v>
                </c:pt>
                <c:pt idx="814">
                  <c:v>0.79559091972702567</c:v>
                </c:pt>
                <c:pt idx="815">
                  <c:v>0.79582812203958375</c:v>
                </c:pt>
                <c:pt idx="816">
                  <c:v>0.79604836000894585</c:v>
                </c:pt>
                <c:pt idx="817">
                  <c:v>0.79625818521589453</c:v>
                </c:pt>
                <c:pt idx="818">
                  <c:v>0.7964705427984845</c:v>
                </c:pt>
                <c:pt idx="819">
                  <c:v>0.79667779410836537</c:v>
                </c:pt>
                <c:pt idx="820">
                  <c:v>0.79687141745925105</c:v>
                </c:pt>
                <c:pt idx="821">
                  <c:v>0.79706118173398777</c:v>
                </c:pt>
                <c:pt idx="822">
                  <c:v>0.79725786041720292</c:v>
                </c:pt>
                <c:pt idx="823">
                  <c:v>0.79743869941678391</c:v>
                </c:pt>
                <c:pt idx="824">
                  <c:v>0.79762259394496637</c:v>
                </c:pt>
                <c:pt idx="825">
                  <c:v>0.79782253662681812</c:v>
                </c:pt>
                <c:pt idx="826">
                  <c:v>0.79803169475673841</c:v>
                </c:pt>
                <c:pt idx="827">
                  <c:v>0.79824769524341399</c:v>
                </c:pt>
                <c:pt idx="828">
                  <c:v>0.79846147543547896</c:v>
                </c:pt>
                <c:pt idx="829">
                  <c:v>0.79869000872529405</c:v>
                </c:pt>
                <c:pt idx="830">
                  <c:v>0.79890742595683617</c:v>
                </c:pt>
                <c:pt idx="831">
                  <c:v>0.79911886427323742</c:v>
                </c:pt>
                <c:pt idx="832">
                  <c:v>0.79933174320211287</c:v>
                </c:pt>
                <c:pt idx="833">
                  <c:v>0.79954053018407456</c:v>
                </c:pt>
                <c:pt idx="834">
                  <c:v>0.79974412574285692</c:v>
                </c:pt>
                <c:pt idx="835">
                  <c:v>0.79993619074776634</c:v>
                </c:pt>
                <c:pt idx="836">
                  <c:v>0.80013135126409818</c:v>
                </c:pt>
                <c:pt idx="837">
                  <c:v>0.80035784378333996</c:v>
                </c:pt>
                <c:pt idx="838">
                  <c:v>0.80057371287860069</c:v>
                </c:pt>
                <c:pt idx="839">
                  <c:v>0.80078108441142637</c:v>
                </c:pt>
                <c:pt idx="840">
                  <c:v>0.80097809776469686</c:v>
                </c:pt>
                <c:pt idx="841">
                  <c:v>0.80115815625046705</c:v>
                </c:pt>
                <c:pt idx="842">
                  <c:v>0.80133924466328321</c:v>
                </c:pt>
                <c:pt idx="843">
                  <c:v>0.80153557484254156</c:v>
                </c:pt>
                <c:pt idx="844">
                  <c:v>0.8017360177693772</c:v>
                </c:pt>
                <c:pt idx="845">
                  <c:v>0.80193079266163925</c:v>
                </c:pt>
                <c:pt idx="846">
                  <c:v>0.80213092530870755</c:v>
                </c:pt>
                <c:pt idx="847">
                  <c:v>0.80234529979505009</c:v>
                </c:pt>
                <c:pt idx="848">
                  <c:v>0.80255871165059767</c:v>
                </c:pt>
                <c:pt idx="849">
                  <c:v>0.80280658337309685</c:v>
                </c:pt>
                <c:pt idx="850">
                  <c:v>0.80301981243836829</c:v>
                </c:pt>
                <c:pt idx="851">
                  <c:v>0.80321942760223475</c:v>
                </c:pt>
                <c:pt idx="852">
                  <c:v>0.80345321435079542</c:v>
                </c:pt>
                <c:pt idx="853">
                  <c:v>0.80370103067571919</c:v>
                </c:pt>
                <c:pt idx="854">
                  <c:v>0.80391079417088118</c:v>
                </c:pt>
                <c:pt idx="855">
                  <c:v>0.8041469880318215</c:v>
                </c:pt>
                <c:pt idx="856">
                  <c:v>0.80437273105215146</c:v>
                </c:pt>
                <c:pt idx="857">
                  <c:v>0.80455266388470903</c:v>
                </c:pt>
                <c:pt idx="858">
                  <c:v>0.80478061858624028</c:v>
                </c:pt>
                <c:pt idx="859">
                  <c:v>0.80505144980738652</c:v>
                </c:pt>
                <c:pt idx="860">
                  <c:v>0.8052925160975668</c:v>
                </c:pt>
                <c:pt idx="861">
                  <c:v>0.80547206823276896</c:v>
                </c:pt>
                <c:pt idx="862">
                  <c:v>0.80566575581201205</c:v>
                </c:pt>
                <c:pt idx="863">
                  <c:v>0.80588310175344868</c:v>
                </c:pt>
                <c:pt idx="864">
                  <c:v>0.80607931254864518</c:v>
                </c:pt>
                <c:pt idx="865">
                  <c:v>0.8063064613038583</c:v>
                </c:pt>
                <c:pt idx="866">
                  <c:v>0.80656436523483788</c:v>
                </c:pt>
                <c:pt idx="867">
                  <c:v>0.8067665658593457</c:v>
                </c:pt>
                <c:pt idx="868">
                  <c:v>0.80694502113110356</c:v>
                </c:pt>
                <c:pt idx="869">
                  <c:v>0.80717951218018225</c:v>
                </c:pt>
                <c:pt idx="870">
                  <c:v>0.80743131754335318</c:v>
                </c:pt>
                <c:pt idx="871">
                  <c:v>0.80763451969146449</c:v>
                </c:pt>
                <c:pt idx="872">
                  <c:v>0.80783615889670135</c:v>
                </c:pt>
                <c:pt idx="873">
                  <c:v>0.8080547687488292</c:v>
                </c:pt>
                <c:pt idx="874">
                  <c:v>0.80826512604423784</c:v>
                </c:pt>
                <c:pt idx="875">
                  <c:v>0.80843656565277577</c:v>
                </c:pt>
                <c:pt idx="876">
                  <c:v>0.80862510484568961</c:v>
                </c:pt>
                <c:pt idx="877">
                  <c:v>0.80882996135813445</c:v>
                </c:pt>
                <c:pt idx="878">
                  <c:v>0.80900602895290052</c:v>
                </c:pt>
                <c:pt idx="879">
                  <c:v>0.80920769010005178</c:v>
                </c:pt>
                <c:pt idx="880">
                  <c:v>0.80945375443607548</c:v>
                </c:pt>
                <c:pt idx="881">
                  <c:v>0.80964436110791616</c:v>
                </c:pt>
                <c:pt idx="882">
                  <c:v>0.80982157985009151</c:v>
                </c:pt>
                <c:pt idx="883">
                  <c:v>0.81000468722483887</c:v>
                </c:pt>
                <c:pt idx="884">
                  <c:v>0.81017171544124678</c:v>
                </c:pt>
                <c:pt idx="885">
                  <c:v>0.8103702872073546</c:v>
                </c:pt>
                <c:pt idx="886">
                  <c:v>0.81058508184305289</c:v>
                </c:pt>
                <c:pt idx="887">
                  <c:v>0.81079663331180407</c:v>
                </c:pt>
                <c:pt idx="888">
                  <c:v>0.81101267856972181</c:v>
                </c:pt>
                <c:pt idx="889">
                  <c:v>0.81122788750249275</c:v>
                </c:pt>
                <c:pt idx="890">
                  <c:v>0.81144288733747605</c:v>
                </c:pt>
                <c:pt idx="891">
                  <c:v>0.81162881037657297</c:v>
                </c:pt>
                <c:pt idx="892">
                  <c:v>0.8118122039513801</c:v>
                </c:pt>
                <c:pt idx="893">
                  <c:v>0.81201571420261121</c:v>
                </c:pt>
                <c:pt idx="894">
                  <c:v>0.81219559556773524</c:v>
                </c:pt>
                <c:pt idx="895">
                  <c:v>0.81237692679477669</c:v>
                </c:pt>
                <c:pt idx="896">
                  <c:v>0.8125717370382235</c:v>
                </c:pt>
                <c:pt idx="897">
                  <c:v>0.81273329083131451</c:v>
                </c:pt>
                <c:pt idx="898">
                  <c:v>0.81289905911420979</c:v>
                </c:pt>
                <c:pt idx="899">
                  <c:v>0.81308326320786672</c:v>
                </c:pt>
                <c:pt idx="900">
                  <c:v>0.81326404317961143</c:v>
                </c:pt>
                <c:pt idx="901">
                  <c:v>0.81343274596335946</c:v>
                </c:pt>
                <c:pt idx="902">
                  <c:v>0.81362183842829794</c:v>
                </c:pt>
                <c:pt idx="903">
                  <c:v>0.81385005451698678</c:v>
                </c:pt>
                <c:pt idx="904">
                  <c:v>0.81402105435472638</c:v>
                </c:pt>
                <c:pt idx="905">
                  <c:v>0.81414554470316947</c:v>
                </c:pt>
                <c:pt idx="906">
                  <c:v>0.8142921933633479</c:v>
                </c:pt>
                <c:pt idx="907">
                  <c:v>0.81444758840582576</c:v>
                </c:pt>
                <c:pt idx="908">
                  <c:v>0.81461451826129727</c:v>
                </c:pt>
                <c:pt idx="909">
                  <c:v>0.81476892412681823</c:v>
                </c:pt>
                <c:pt idx="910">
                  <c:v>0.81491601110077516</c:v>
                </c:pt>
                <c:pt idx="911">
                  <c:v>0.815067182424424</c:v>
                </c:pt>
                <c:pt idx="912">
                  <c:v>0.81516600526467786</c:v>
                </c:pt>
                <c:pt idx="913">
                  <c:v>0.8152373825354633</c:v>
                </c:pt>
                <c:pt idx="914">
                  <c:v>0.81535348075305303</c:v>
                </c:pt>
                <c:pt idx="915">
                  <c:v>0.81544252737421608</c:v>
                </c:pt>
                <c:pt idx="916">
                  <c:v>0.81551297340182005</c:v>
                </c:pt>
                <c:pt idx="917">
                  <c:v>0.81559427815132546</c:v>
                </c:pt>
                <c:pt idx="918">
                  <c:v>0.81569347916311119</c:v>
                </c:pt>
                <c:pt idx="919">
                  <c:v>0.81578855759743474</c:v>
                </c:pt>
                <c:pt idx="920">
                  <c:v>0.81586685097373324</c:v>
                </c:pt>
                <c:pt idx="921">
                  <c:v>0.81596519420167934</c:v>
                </c:pt>
                <c:pt idx="922">
                  <c:v>0.81606712528630576</c:v>
                </c:pt>
                <c:pt idx="923">
                  <c:v>0.81614507765278432</c:v>
                </c:pt>
                <c:pt idx="924">
                  <c:v>0.81620074353779715</c:v>
                </c:pt>
                <c:pt idx="925">
                  <c:v>0.816248069495916</c:v>
                </c:pt>
                <c:pt idx="926">
                  <c:v>0.8163087617601863</c:v>
                </c:pt>
                <c:pt idx="927">
                  <c:v>0.81640181804151735</c:v>
                </c:pt>
                <c:pt idx="928">
                  <c:v>0.81647802670174308</c:v>
                </c:pt>
                <c:pt idx="929">
                  <c:v>0.81652913167667229</c:v>
                </c:pt>
                <c:pt idx="930">
                  <c:v>0.81658970297580602</c:v>
                </c:pt>
                <c:pt idx="931">
                  <c:v>0.81663432929089919</c:v>
                </c:pt>
                <c:pt idx="932">
                  <c:v>0.81666220061793338</c:v>
                </c:pt>
                <c:pt idx="933">
                  <c:v>0.81673905659366208</c:v>
                </c:pt>
                <c:pt idx="934">
                  <c:v>0.81676611642564012</c:v>
                </c:pt>
                <c:pt idx="935">
                  <c:v>0.81681608803817574</c:v>
                </c:pt>
                <c:pt idx="936">
                  <c:v>0.81689744934110942</c:v>
                </c:pt>
                <c:pt idx="937">
                  <c:v>0.81695621836361332</c:v>
                </c:pt>
                <c:pt idx="938">
                  <c:v>0.81703560193659674</c:v>
                </c:pt>
                <c:pt idx="939">
                  <c:v>0.81713920613587721</c:v>
                </c:pt>
                <c:pt idx="940">
                  <c:v>0.81724265339659041</c:v>
                </c:pt>
                <c:pt idx="941">
                  <c:v>0.81733431192394357</c:v>
                </c:pt>
                <c:pt idx="942">
                  <c:v>0.81740172158761459</c:v>
                </c:pt>
                <c:pt idx="943">
                  <c:v>0.81742909265267538</c:v>
                </c:pt>
                <c:pt idx="944">
                  <c:v>0.8174607662264014</c:v>
                </c:pt>
                <c:pt idx="945">
                  <c:v>0.81746195514890185</c:v>
                </c:pt>
                <c:pt idx="946">
                  <c:v>0.81749055564801021</c:v>
                </c:pt>
                <c:pt idx="947">
                  <c:v>0.81756860548633581</c:v>
                </c:pt>
                <c:pt idx="948">
                  <c:v>0.81762955234717927</c:v>
                </c:pt>
                <c:pt idx="949">
                  <c:v>0.81767678444050906</c:v>
                </c:pt>
                <c:pt idx="950">
                  <c:v>0.81774773585125859</c:v>
                </c:pt>
                <c:pt idx="951">
                  <c:v>0.81781955765530001</c:v>
                </c:pt>
                <c:pt idx="952">
                  <c:v>0.81791126785473989</c:v>
                </c:pt>
                <c:pt idx="953">
                  <c:v>0.81801472907445116</c:v>
                </c:pt>
                <c:pt idx="954">
                  <c:v>0.81806287607065442</c:v>
                </c:pt>
                <c:pt idx="955">
                  <c:v>0.81810327710861253</c:v>
                </c:pt>
                <c:pt idx="956">
                  <c:v>0.81815608938544049</c:v>
                </c:pt>
                <c:pt idx="957">
                  <c:v>0.8182155627475437</c:v>
                </c:pt>
                <c:pt idx="958">
                  <c:v>0.81831704585826237</c:v>
                </c:pt>
                <c:pt idx="959">
                  <c:v>0.81843280607184732</c:v>
                </c:pt>
                <c:pt idx="960">
                  <c:v>0.81852137254677715</c:v>
                </c:pt>
                <c:pt idx="961">
                  <c:v>0.81857974465464545</c:v>
                </c:pt>
                <c:pt idx="962">
                  <c:v>0.81860101644280581</c:v>
                </c:pt>
                <c:pt idx="963">
                  <c:v>0.81861962881601114</c:v>
                </c:pt>
                <c:pt idx="964">
                  <c:v>0.81864751073260889</c:v>
                </c:pt>
                <c:pt idx="965">
                  <c:v>0.81871300473170905</c:v>
                </c:pt>
                <c:pt idx="966">
                  <c:v>0.81876387056843691</c:v>
                </c:pt>
                <c:pt idx="967">
                  <c:v>0.81881616303479687</c:v>
                </c:pt>
                <c:pt idx="968">
                  <c:v>0.81882647686564036</c:v>
                </c:pt>
                <c:pt idx="969">
                  <c:v>0.81878852251594147</c:v>
                </c:pt>
                <c:pt idx="970">
                  <c:v>0.81875210668595932</c:v>
                </c:pt>
                <c:pt idx="971">
                  <c:v>0.81865688833764172</c:v>
                </c:pt>
                <c:pt idx="972">
                  <c:v>0.81854304399251043</c:v>
                </c:pt>
                <c:pt idx="973">
                  <c:v>0.81842220337332205</c:v>
                </c:pt>
                <c:pt idx="974">
                  <c:v>0.81830533535595529</c:v>
                </c:pt>
                <c:pt idx="975">
                  <c:v>0.8181736780890555</c:v>
                </c:pt>
                <c:pt idx="976">
                  <c:v>0.81801572677081702</c:v>
                </c:pt>
                <c:pt idx="977">
                  <c:v>0.81784325856192941</c:v>
                </c:pt>
                <c:pt idx="978">
                  <c:v>0.81759760743423415</c:v>
                </c:pt>
                <c:pt idx="979">
                  <c:v>0.81727587145878622</c:v>
                </c:pt>
                <c:pt idx="980">
                  <c:v>0.81695794948816625</c:v>
                </c:pt>
                <c:pt idx="981">
                  <c:v>0.8165642843187938</c:v>
                </c:pt>
                <c:pt idx="982">
                  <c:v>0.81614746611620115</c:v>
                </c:pt>
                <c:pt idx="983">
                  <c:v>0.81568226462101401</c:v>
                </c:pt>
                <c:pt idx="984">
                  <c:v>0.81516926572976345</c:v>
                </c:pt>
                <c:pt idx="985">
                  <c:v>0.81460573416709525</c:v>
                </c:pt>
                <c:pt idx="986">
                  <c:v>0.81394322803434638</c:v>
                </c:pt>
                <c:pt idx="987">
                  <c:v>0.81321553767113852</c:v>
                </c:pt>
                <c:pt idx="988">
                  <c:v>0.8124095616487681</c:v>
                </c:pt>
                <c:pt idx="989">
                  <c:v>0.81156631901116549</c:v>
                </c:pt>
                <c:pt idx="990">
                  <c:v>0.81069816980329801</c:v>
                </c:pt>
                <c:pt idx="991">
                  <c:v>0.80981462974854523</c:v>
                </c:pt>
                <c:pt idx="992">
                  <c:v>0.80893204106058414</c:v>
                </c:pt>
                <c:pt idx="993">
                  <c:v>0.80803240258169629</c:v>
                </c:pt>
                <c:pt idx="994">
                  <c:v>0.80713337120038531</c:v>
                </c:pt>
                <c:pt idx="995">
                  <c:v>0.80621002843692979</c:v>
                </c:pt>
                <c:pt idx="996">
                  <c:v>0.80532284926098119</c:v>
                </c:pt>
                <c:pt idx="997">
                  <c:v>0.80442591086643866</c:v>
                </c:pt>
                <c:pt idx="998">
                  <c:v>0.80357237982185525</c:v>
                </c:pt>
                <c:pt idx="999">
                  <c:v>0.80273483218407271</c:v>
                </c:pt>
                <c:pt idx="1000">
                  <c:v>0.80190924987715451</c:v>
                </c:pt>
                <c:pt idx="1001">
                  <c:v>0.80113401722088684</c:v>
                </c:pt>
                <c:pt idx="1002">
                  <c:v>0.80032954267735112</c:v>
                </c:pt>
                <c:pt idx="1003">
                  <c:v>0.79956909946480059</c:v>
                </c:pt>
                <c:pt idx="1004">
                  <c:v>0.79876285350207166</c:v>
                </c:pt>
                <c:pt idx="1005">
                  <c:v>0.79792115767617411</c:v>
                </c:pt>
                <c:pt idx="1006">
                  <c:v>0.79705582653898577</c:v>
                </c:pt>
                <c:pt idx="1007">
                  <c:v>0.79609805031437819</c:v>
                </c:pt>
                <c:pt idx="1008">
                  <c:v>0.79523837505743</c:v>
                </c:pt>
                <c:pt idx="1009">
                  <c:v>0.79434736411138473</c:v>
                </c:pt>
                <c:pt idx="1010">
                  <c:v>0.79356931109380013</c:v>
                </c:pt>
                <c:pt idx="1011">
                  <c:v>0.7928096687447167</c:v>
                </c:pt>
                <c:pt idx="1012">
                  <c:v>0.79228568961220891</c:v>
                </c:pt>
                <c:pt idx="1013">
                  <c:v>0.79180730101847208</c:v>
                </c:pt>
                <c:pt idx="1014">
                  <c:v>0.79157907481930323</c:v>
                </c:pt>
                <c:pt idx="1015">
                  <c:v>0.79159147302454114</c:v>
                </c:pt>
                <c:pt idx="1016">
                  <c:v>0.79180977587460677</c:v>
                </c:pt>
                <c:pt idx="1017">
                  <c:v>0.79234795405843439</c:v>
                </c:pt>
                <c:pt idx="1018">
                  <c:v>0.79292332428943557</c:v>
                </c:pt>
                <c:pt idx="1019">
                  <c:v>0.79371235940866136</c:v>
                </c:pt>
                <c:pt idx="1020">
                  <c:v>0.79446058127612629</c:v>
                </c:pt>
                <c:pt idx="1021">
                  <c:v>0.79531101816549266</c:v>
                </c:pt>
                <c:pt idx="1022">
                  <c:v>0.79608067030554108</c:v>
                </c:pt>
                <c:pt idx="1023">
                  <c:v>0.79693863670018772</c:v>
                </c:pt>
                <c:pt idx="1024">
                  <c:v>0.79768771423224982</c:v>
                </c:pt>
                <c:pt idx="1025">
                  <c:v>0.79833717896544498</c:v>
                </c:pt>
                <c:pt idx="1026">
                  <c:v>0.79886340218790863</c:v>
                </c:pt>
                <c:pt idx="1027">
                  <c:v>0.79931609108630819</c:v>
                </c:pt>
                <c:pt idx="1028">
                  <c:v>0.79967650267414392</c:v>
                </c:pt>
                <c:pt idx="1029">
                  <c:v>0.7999937147180739</c:v>
                </c:pt>
                <c:pt idx="1030">
                  <c:v>0.80022813785850133</c:v>
                </c:pt>
                <c:pt idx="1031">
                  <c:v>0.80047857186428339</c:v>
                </c:pt>
                <c:pt idx="1032">
                  <c:v>0.80066738333657372</c:v>
                </c:pt>
                <c:pt idx="1033">
                  <c:v>0.80085370559987001</c:v>
                </c:pt>
                <c:pt idx="1034">
                  <c:v>0.80103659824733486</c:v>
                </c:pt>
                <c:pt idx="1035">
                  <c:v>0.8012571977221834</c:v>
                </c:pt>
                <c:pt idx="1036">
                  <c:v>0.80147442942035607</c:v>
                </c:pt>
                <c:pt idx="1037">
                  <c:v>0.80165805027370296</c:v>
                </c:pt>
                <c:pt idx="1038">
                  <c:v>0.8018445490759567</c:v>
                </c:pt>
                <c:pt idx="1039">
                  <c:v>0.80201891260882507</c:v>
                </c:pt>
                <c:pt idx="1040">
                  <c:v>0.80216493890308893</c:v>
                </c:pt>
                <c:pt idx="1041">
                  <c:v>0.80229389705507381</c:v>
                </c:pt>
                <c:pt idx="1042">
                  <c:v>0.80237897698391392</c:v>
                </c:pt>
                <c:pt idx="1043">
                  <c:v>0.80248606881007634</c:v>
                </c:pt>
                <c:pt idx="1044">
                  <c:v>0.80260371628461114</c:v>
                </c:pt>
                <c:pt idx="1045">
                  <c:v>0.80271458153771291</c:v>
                </c:pt>
                <c:pt idx="1046">
                  <c:v>0.80286868454398208</c:v>
                </c:pt>
                <c:pt idx="1047">
                  <c:v>0.8029947546189693</c:v>
                </c:pt>
                <c:pt idx="1048">
                  <c:v>0.80307566653264817</c:v>
                </c:pt>
                <c:pt idx="1049">
                  <c:v>0.80318846924395548</c:v>
                </c:pt>
                <c:pt idx="1050">
                  <c:v>0.803282912883311</c:v>
                </c:pt>
                <c:pt idx="1051">
                  <c:v>0.80339452944592715</c:v>
                </c:pt>
                <c:pt idx="1052">
                  <c:v>0.80354853911915547</c:v>
                </c:pt>
                <c:pt idx="1053">
                  <c:v>0.80367906153901081</c:v>
                </c:pt>
                <c:pt idx="1054">
                  <c:v>0.80379888985267267</c:v>
                </c:pt>
                <c:pt idx="1055">
                  <c:v>0.8039408951040431</c:v>
                </c:pt>
                <c:pt idx="1056">
                  <c:v>0.8040777075802541</c:v>
                </c:pt>
                <c:pt idx="1057">
                  <c:v>0.80419237443383018</c:v>
                </c:pt>
                <c:pt idx="1058">
                  <c:v>0.80433958313805864</c:v>
                </c:pt>
                <c:pt idx="1059">
                  <c:v>0.80453564537744793</c:v>
                </c:pt>
                <c:pt idx="1060">
                  <c:v>0.80471130966007487</c:v>
                </c:pt>
                <c:pt idx="1061">
                  <c:v>0.80489438602424035</c:v>
                </c:pt>
                <c:pt idx="1062">
                  <c:v>0.80512426252758296</c:v>
                </c:pt>
                <c:pt idx="1063">
                  <c:v>0.80535648392317194</c:v>
                </c:pt>
                <c:pt idx="1064">
                  <c:v>0.80555537588743531</c:v>
                </c:pt>
                <c:pt idx="1065">
                  <c:v>0.80579736973530203</c:v>
                </c:pt>
                <c:pt idx="1066">
                  <c:v>0.80607769169090338</c:v>
                </c:pt>
                <c:pt idx="1067">
                  <c:v>0.80635791299855419</c:v>
                </c:pt>
                <c:pt idx="1068">
                  <c:v>0.80663349785302574</c:v>
                </c:pt>
                <c:pt idx="1069">
                  <c:v>0.80693282678387668</c:v>
                </c:pt>
                <c:pt idx="1070">
                  <c:v>0.80723869064706211</c:v>
                </c:pt>
                <c:pt idx="1071">
                  <c:v>0.80756688414572375</c:v>
                </c:pt>
                <c:pt idx="1072">
                  <c:v>0.80788314250395432</c:v>
                </c:pt>
                <c:pt idx="1073">
                  <c:v>0.8082023632802221</c:v>
                </c:pt>
                <c:pt idx="1074">
                  <c:v>0.80855172486333915</c:v>
                </c:pt>
                <c:pt idx="1075">
                  <c:v>0.80888427621344927</c:v>
                </c:pt>
                <c:pt idx="1076">
                  <c:v>0.80920680621625285</c:v>
                </c:pt>
                <c:pt idx="1077">
                  <c:v>0.80955817715982781</c:v>
                </c:pt>
                <c:pt idx="1078">
                  <c:v>0.80990064503746306</c:v>
                </c:pt>
                <c:pt idx="1079">
                  <c:v>0.81024963173798137</c:v>
                </c:pt>
                <c:pt idx="1080">
                  <c:v>0.8105886227617658</c:v>
                </c:pt>
                <c:pt idx="1081">
                  <c:v>0.81091319155861641</c:v>
                </c:pt>
                <c:pt idx="1082">
                  <c:v>0.81123647144269873</c:v>
                </c:pt>
                <c:pt idx="1083">
                  <c:v>0.81153769837912271</c:v>
                </c:pt>
                <c:pt idx="1084">
                  <c:v>0.81185913381744057</c:v>
                </c:pt>
                <c:pt idx="1085">
                  <c:v>0.81222361988423131</c:v>
                </c:pt>
                <c:pt idx="1086">
                  <c:v>0.8125708140045016</c:v>
                </c:pt>
                <c:pt idx="1087">
                  <c:v>0.81288883901951525</c:v>
                </c:pt>
                <c:pt idx="1088">
                  <c:v>0.81324016487158302</c:v>
                </c:pt>
                <c:pt idx="1089">
                  <c:v>0.81359038643386883</c:v>
                </c:pt>
                <c:pt idx="1090">
                  <c:v>0.81390128782425519</c:v>
                </c:pt>
                <c:pt idx="1091">
                  <c:v>0.81423254339658291</c:v>
                </c:pt>
                <c:pt idx="1092">
                  <c:v>0.81455909703744256</c:v>
                </c:pt>
                <c:pt idx="1093">
                  <c:v>0.81485561336380674</c:v>
                </c:pt>
                <c:pt idx="1094">
                  <c:v>0.81516736788229571</c:v>
                </c:pt>
                <c:pt idx="1095">
                  <c:v>0.81548547944557515</c:v>
                </c:pt>
                <c:pt idx="1096">
                  <c:v>0.81578985763484757</c:v>
                </c:pt>
                <c:pt idx="1097">
                  <c:v>0.81610811099156266</c:v>
                </c:pt>
                <c:pt idx="1098">
                  <c:v>0.81644041050135618</c:v>
                </c:pt>
                <c:pt idx="1099">
                  <c:v>0.81675611656334124</c:v>
                </c:pt>
                <c:pt idx="1100">
                  <c:v>0.8170684027416184</c:v>
                </c:pt>
                <c:pt idx="1101">
                  <c:v>0.81737156122373511</c:v>
                </c:pt>
                <c:pt idx="1102">
                  <c:v>0.81766168429950414</c:v>
                </c:pt>
                <c:pt idx="1103">
                  <c:v>0.81795729034558473</c:v>
                </c:pt>
                <c:pt idx="1104">
                  <c:v>0.81826676613909088</c:v>
                </c:pt>
                <c:pt idx="1105">
                  <c:v>0.81858333840874054</c:v>
                </c:pt>
                <c:pt idx="1106">
                  <c:v>0.81890124710020384</c:v>
                </c:pt>
                <c:pt idx="1107">
                  <c:v>0.81921712847808426</c:v>
                </c:pt>
                <c:pt idx="1108">
                  <c:v>0.81953513763980657</c:v>
                </c:pt>
                <c:pt idx="1109">
                  <c:v>0.81985954191504962</c:v>
                </c:pt>
                <c:pt idx="1110">
                  <c:v>0.82015434556995481</c:v>
                </c:pt>
                <c:pt idx="1111">
                  <c:v>0.8204725596402227</c:v>
                </c:pt>
                <c:pt idx="1112">
                  <c:v>0.82079261702773954</c:v>
                </c:pt>
                <c:pt idx="1113">
                  <c:v>0.82107009169691902</c:v>
                </c:pt>
                <c:pt idx="1114">
                  <c:v>0.82136646854933104</c:v>
                </c:pt>
                <c:pt idx="1115">
                  <c:v>0.82168007534005816</c:v>
                </c:pt>
                <c:pt idx="1116">
                  <c:v>0.82198503385467947</c:v>
                </c:pt>
                <c:pt idx="1117">
                  <c:v>0.8222860707089632</c:v>
                </c:pt>
                <c:pt idx="1118">
                  <c:v>0.82257902820110029</c:v>
                </c:pt>
                <c:pt idx="1119">
                  <c:v>0.8228571688126991</c:v>
                </c:pt>
                <c:pt idx="1120">
                  <c:v>0.82313693605604143</c:v>
                </c:pt>
                <c:pt idx="1121">
                  <c:v>0.82341103963579176</c:v>
                </c:pt>
                <c:pt idx="1122">
                  <c:v>0.82369443743697757</c:v>
                </c:pt>
                <c:pt idx="1123">
                  <c:v>0.82400309547383865</c:v>
                </c:pt>
                <c:pt idx="1124">
                  <c:v>0.82430658875644369</c:v>
                </c:pt>
                <c:pt idx="1125">
                  <c:v>0.824584980004469</c:v>
                </c:pt>
                <c:pt idx="1126">
                  <c:v>0.82482612517055398</c:v>
                </c:pt>
                <c:pt idx="1127">
                  <c:v>0.82508852739115712</c:v>
                </c:pt>
                <c:pt idx="1128">
                  <c:v>0.82537588568856157</c:v>
                </c:pt>
                <c:pt idx="1129">
                  <c:v>0.82563878917596778</c:v>
                </c:pt>
                <c:pt idx="1130">
                  <c:v>0.82591791751991506</c:v>
                </c:pt>
                <c:pt idx="1131">
                  <c:v>0.82620355931646527</c:v>
                </c:pt>
                <c:pt idx="1132">
                  <c:v>0.8264527008306084</c:v>
                </c:pt>
                <c:pt idx="1133">
                  <c:v>0.82671415992893071</c:v>
                </c:pt>
                <c:pt idx="1134">
                  <c:v>0.82699129027693141</c:v>
                </c:pt>
                <c:pt idx="1135">
                  <c:v>0.82722806346551059</c:v>
                </c:pt>
                <c:pt idx="1136">
                  <c:v>0.82743684620730007</c:v>
                </c:pt>
                <c:pt idx="1137">
                  <c:v>0.82764881777655774</c:v>
                </c:pt>
                <c:pt idx="1138">
                  <c:v>0.82786871383410476</c:v>
                </c:pt>
                <c:pt idx="1139">
                  <c:v>0.82810646744998351</c:v>
                </c:pt>
                <c:pt idx="1140">
                  <c:v>0.8283357158972493</c:v>
                </c:pt>
                <c:pt idx="1141">
                  <c:v>0.82854591702287128</c:v>
                </c:pt>
                <c:pt idx="1142">
                  <c:v>0.82877864940592827</c:v>
                </c:pt>
                <c:pt idx="1143">
                  <c:v>0.8290103014280259</c:v>
                </c:pt>
                <c:pt idx="1144">
                  <c:v>0.82922277162897562</c:v>
                </c:pt>
                <c:pt idx="1145">
                  <c:v>0.82944947730414953</c:v>
                </c:pt>
                <c:pt idx="1146">
                  <c:v>0.82967879211343531</c:v>
                </c:pt>
                <c:pt idx="1147">
                  <c:v>0.82990182983365646</c:v>
                </c:pt>
                <c:pt idx="1148">
                  <c:v>0.83014085076944744</c:v>
                </c:pt>
                <c:pt idx="1149">
                  <c:v>0.8303943183453143</c:v>
                </c:pt>
                <c:pt idx="1150">
                  <c:v>0.83062658416379376</c:v>
                </c:pt>
                <c:pt idx="1151">
                  <c:v>0.83080786237463622</c:v>
                </c:pt>
                <c:pt idx="1152">
                  <c:v>0.8309687605506999</c:v>
                </c:pt>
                <c:pt idx="1153">
                  <c:v>0.83113319095050342</c:v>
                </c:pt>
                <c:pt idx="1154">
                  <c:v>0.83129827286434188</c:v>
                </c:pt>
                <c:pt idx="1155">
                  <c:v>0.83147303342920298</c:v>
                </c:pt>
                <c:pt idx="1156">
                  <c:v>0.83167564413450712</c:v>
                </c:pt>
                <c:pt idx="1157">
                  <c:v>0.83189041902355743</c:v>
                </c:pt>
                <c:pt idx="1158">
                  <c:v>0.83208278123848234</c:v>
                </c:pt>
                <c:pt idx="1159">
                  <c:v>0.83226589553024566</c:v>
                </c:pt>
                <c:pt idx="1160">
                  <c:v>0.83243884692121151</c:v>
                </c:pt>
                <c:pt idx="1161">
                  <c:v>0.83260171184486886</c:v>
                </c:pt>
                <c:pt idx="1162">
                  <c:v>0.83275591087904743</c:v>
                </c:pt>
                <c:pt idx="1163">
                  <c:v>0.83290028730884191</c:v>
                </c:pt>
                <c:pt idx="1164">
                  <c:v>0.8330456298657587</c:v>
                </c:pt>
                <c:pt idx="1165">
                  <c:v>0.83321270803907765</c:v>
                </c:pt>
                <c:pt idx="1166">
                  <c:v>0.83338670434392847</c:v>
                </c:pt>
                <c:pt idx="1167">
                  <c:v>0.83355259676206406</c:v>
                </c:pt>
                <c:pt idx="1168">
                  <c:v>0.83373672874240223</c:v>
                </c:pt>
                <c:pt idx="1169">
                  <c:v>0.83390676891662885</c:v>
                </c:pt>
                <c:pt idx="1170">
                  <c:v>0.83406876047146861</c:v>
                </c:pt>
                <c:pt idx="1171">
                  <c:v>0.83424633230129808</c:v>
                </c:pt>
                <c:pt idx="1172">
                  <c:v>0.83439949428879423</c:v>
                </c:pt>
                <c:pt idx="1173">
                  <c:v>0.83456203415078678</c:v>
                </c:pt>
                <c:pt idx="1174">
                  <c:v>0.83473863183693386</c:v>
                </c:pt>
                <c:pt idx="1175">
                  <c:v>0.83489189536046848</c:v>
                </c:pt>
                <c:pt idx="1176">
                  <c:v>0.83505458025648838</c:v>
                </c:pt>
                <c:pt idx="1177">
                  <c:v>0.8352216203948869</c:v>
                </c:pt>
                <c:pt idx="1178">
                  <c:v>0.83534401662289903</c:v>
                </c:pt>
                <c:pt idx="1179">
                  <c:v>0.835471277941642</c:v>
                </c:pt>
                <c:pt idx="1180">
                  <c:v>0.83562972386001766</c:v>
                </c:pt>
                <c:pt idx="1181">
                  <c:v>0.83575722652733286</c:v>
                </c:pt>
                <c:pt idx="1182">
                  <c:v>0.83585278052476841</c:v>
                </c:pt>
                <c:pt idx="1183">
                  <c:v>0.83596929725926739</c:v>
                </c:pt>
                <c:pt idx="1184">
                  <c:v>0.83611350382797001</c:v>
                </c:pt>
                <c:pt idx="1185">
                  <c:v>0.83623936198323523</c:v>
                </c:pt>
                <c:pt idx="1186">
                  <c:v>0.83635139401648251</c:v>
                </c:pt>
                <c:pt idx="1187">
                  <c:v>0.83648672766706034</c:v>
                </c:pt>
                <c:pt idx="1188">
                  <c:v>0.83657635179409418</c:v>
                </c:pt>
                <c:pt idx="1189">
                  <c:v>0.83668562923273915</c:v>
                </c:pt>
                <c:pt idx="1190">
                  <c:v>0.83685750401149861</c:v>
                </c:pt>
                <c:pt idx="1191">
                  <c:v>0.83699878903891423</c:v>
                </c:pt>
                <c:pt idx="1192">
                  <c:v>0.83713280445081861</c:v>
                </c:pt>
                <c:pt idx="1193">
                  <c:v>0.83727597330007431</c:v>
                </c:pt>
                <c:pt idx="1194">
                  <c:v>0.8373869369792164</c:v>
                </c:pt>
                <c:pt idx="1195">
                  <c:v>0.83749394773926511</c:v>
                </c:pt>
                <c:pt idx="1196">
                  <c:v>0.83761041860110286</c:v>
                </c:pt>
                <c:pt idx="1197">
                  <c:v>0.83773132141113271</c:v>
                </c:pt>
                <c:pt idx="1198">
                  <c:v>0.83783901185583176</c:v>
                </c:pt>
                <c:pt idx="1199">
                  <c:v>0.83794215791578563</c:v>
                </c:pt>
                <c:pt idx="1200">
                  <c:v>0.83804987520986862</c:v>
                </c:pt>
                <c:pt idx="1201">
                  <c:v>0.8381777039767575</c:v>
                </c:pt>
                <c:pt idx="1202">
                  <c:v>0.83832092640935341</c:v>
                </c:pt>
                <c:pt idx="1203">
                  <c:v>0.83845376246010483</c:v>
                </c:pt>
                <c:pt idx="1204">
                  <c:v>0.83858527874452005</c:v>
                </c:pt>
                <c:pt idx="1205">
                  <c:v>0.83866898874305229</c:v>
                </c:pt>
                <c:pt idx="1206">
                  <c:v>0.83872070991970216</c:v>
                </c:pt>
                <c:pt idx="1207">
                  <c:v>0.83880239473977702</c:v>
                </c:pt>
                <c:pt idx="1208">
                  <c:v>0.83889983586842265</c:v>
                </c:pt>
                <c:pt idx="1209">
                  <c:v>0.83900427254096732</c:v>
                </c:pt>
                <c:pt idx="1210">
                  <c:v>0.83912111713059623</c:v>
                </c:pt>
                <c:pt idx="1211">
                  <c:v>0.83924555859349514</c:v>
                </c:pt>
                <c:pt idx="1212">
                  <c:v>0.83935502300140241</c:v>
                </c:pt>
                <c:pt idx="1213">
                  <c:v>0.83945588171832231</c:v>
                </c:pt>
                <c:pt idx="1214">
                  <c:v>0.83955842952591098</c:v>
                </c:pt>
                <c:pt idx="1215">
                  <c:v>0.83966437413144412</c:v>
                </c:pt>
                <c:pt idx="1216">
                  <c:v>0.83979410469106819</c:v>
                </c:pt>
                <c:pt idx="1217">
                  <c:v>0.83990305905265605</c:v>
                </c:pt>
                <c:pt idx="1218">
                  <c:v>0.84001392431098476</c:v>
                </c:pt>
                <c:pt idx="1219">
                  <c:v>0.84013884526298166</c:v>
                </c:pt>
                <c:pt idx="1220">
                  <c:v>0.84022407497116847</c:v>
                </c:pt>
                <c:pt idx="1221">
                  <c:v>0.84034585552789409</c:v>
                </c:pt>
                <c:pt idx="1222">
                  <c:v>0.84048015775168283</c:v>
                </c:pt>
                <c:pt idx="1223">
                  <c:v>0.84059745014420995</c:v>
                </c:pt>
                <c:pt idx="1224">
                  <c:v>0.84074954678371194</c:v>
                </c:pt>
                <c:pt idx="1225">
                  <c:v>0.84087773569149893</c:v>
                </c:pt>
                <c:pt idx="1226">
                  <c:v>0.84102171479070054</c:v>
                </c:pt>
                <c:pt idx="1227">
                  <c:v>0.84115980061304318</c:v>
                </c:pt>
                <c:pt idx="1228">
                  <c:v>0.84124346452092968</c:v>
                </c:pt>
                <c:pt idx="1229">
                  <c:v>0.84135485031501167</c:v>
                </c:pt>
                <c:pt idx="1230">
                  <c:v>0.84147208172844778</c:v>
                </c:pt>
                <c:pt idx="1231">
                  <c:v>0.84158287997365666</c:v>
                </c:pt>
                <c:pt idx="1232">
                  <c:v>0.84172250234179613</c:v>
                </c:pt>
                <c:pt idx="1233">
                  <c:v>0.84183544885335848</c:v>
                </c:pt>
                <c:pt idx="1234">
                  <c:v>0.84190439729081568</c:v>
                </c:pt>
                <c:pt idx="1235">
                  <c:v>0.84200506269971598</c:v>
                </c:pt>
                <c:pt idx="1236">
                  <c:v>0.8421171680269568</c:v>
                </c:pt>
                <c:pt idx="1237">
                  <c:v>0.84223069560641073</c:v>
                </c:pt>
                <c:pt idx="1238">
                  <c:v>0.84237114338511287</c:v>
                </c:pt>
                <c:pt idx="1239">
                  <c:v>0.84250595488862379</c:v>
                </c:pt>
                <c:pt idx="1240">
                  <c:v>0.84261825320385253</c:v>
                </c:pt>
                <c:pt idx="1241">
                  <c:v>0.84273493021132639</c:v>
                </c:pt>
                <c:pt idx="1242">
                  <c:v>0.84287187514281547</c:v>
                </c:pt>
                <c:pt idx="1243">
                  <c:v>0.84300547479529275</c:v>
                </c:pt>
                <c:pt idx="1244">
                  <c:v>0.84312619712195724</c:v>
                </c:pt>
                <c:pt idx="1245">
                  <c:v>0.84326239079845866</c:v>
                </c:pt>
                <c:pt idx="1246">
                  <c:v>0.84339229137324145</c:v>
                </c:pt>
                <c:pt idx="1247">
                  <c:v>0.84347976815735215</c:v>
                </c:pt>
                <c:pt idx="1248">
                  <c:v>0.84358939346064188</c:v>
                </c:pt>
                <c:pt idx="1249">
                  <c:v>0.84373447724878725</c:v>
                </c:pt>
                <c:pt idx="1250">
                  <c:v>0.84387211389780481</c:v>
                </c:pt>
                <c:pt idx="1251">
                  <c:v>0.84397672914210298</c:v>
                </c:pt>
                <c:pt idx="1252">
                  <c:v>0.844112799822335</c:v>
                </c:pt>
                <c:pt idx="1253">
                  <c:v>0.84424469281938963</c:v>
                </c:pt>
                <c:pt idx="1254">
                  <c:v>0.84435430613145024</c:v>
                </c:pt>
                <c:pt idx="1255">
                  <c:v>0.84448358906150012</c:v>
                </c:pt>
                <c:pt idx="1256">
                  <c:v>0.84460170640698617</c:v>
                </c:pt>
                <c:pt idx="1257">
                  <c:v>0.84469662465156359</c:v>
                </c:pt>
                <c:pt idx="1258">
                  <c:v>0.84480982566760199</c:v>
                </c:pt>
                <c:pt idx="1259">
                  <c:v>0.84495894896180346</c:v>
                </c:pt>
                <c:pt idx="1260">
                  <c:v>0.84510605327963617</c:v>
                </c:pt>
                <c:pt idx="1261">
                  <c:v>0.84524691957972609</c:v>
                </c:pt>
                <c:pt idx="1262">
                  <c:v>0.84537498452577176</c:v>
                </c:pt>
                <c:pt idx="1263">
                  <c:v>0.84550134777591845</c:v>
                </c:pt>
                <c:pt idx="1264">
                  <c:v>0.84561746258289838</c:v>
                </c:pt>
                <c:pt idx="1265">
                  <c:v>0.84576339160097092</c:v>
                </c:pt>
                <c:pt idx="1266">
                  <c:v>0.84590955372334475</c:v>
                </c:pt>
                <c:pt idx="1267">
                  <c:v>0.84603637723129155</c:v>
                </c:pt>
                <c:pt idx="1268">
                  <c:v>0.8461728693038747</c:v>
                </c:pt>
                <c:pt idx="1269">
                  <c:v>0.84631035548408762</c:v>
                </c:pt>
                <c:pt idx="1270">
                  <c:v>0.84640314560763341</c:v>
                </c:pt>
                <c:pt idx="1271">
                  <c:v>0.84650941876222463</c:v>
                </c:pt>
                <c:pt idx="1272">
                  <c:v>0.84668212646461605</c:v>
                </c:pt>
                <c:pt idx="1273">
                  <c:v>0.846830768181146</c:v>
                </c:pt>
                <c:pt idx="1274">
                  <c:v>0.84698813533078643</c:v>
                </c:pt>
                <c:pt idx="1275">
                  <c:v>0.84717679556343872</c:v>
                </c:pt>
                <c:pt idx="1276">
                  <c:v>0.84733992327695129</c:v>
                </c:pt>
                <c:pt idx="1277">
                  <c:v>0.84750839545972989</c:v>
                </c:pt>
                <c:pt idx="1278">
                  <c:v>0.84771359672501512</c:v>
                </c:pt>
                <c:pt idx="1279">
                  <c:v>0.84790612746785488</c:v>
                </c:pt>
                <c:pt idx="1280">
                  <c:v>0.848103614467694</c:v>
                </c:pt>
                <c:pt idx="1281">
                  <c:v>0.84831888565158287</c:v>
                </c:pt>
                <c:pt idx="1282">
                  <c:v>0.84854136222071075</c:v>
                </c:pt>
                <c:pt idx="1283">
                  <c:v>0.8487765879533985</c:v>
                </c:pt>
                <c:pt idx="1284">
                  <c:v>0.84900675325324104</c:v>
                </c:pt>
                <c:pt idx="1285">
                  <c:v>0.84922264773063061</c:v>
                </c:pt>
                <c:pt idx="1286">
                  <c:v>0.8494198216122214</c:v>
                </c:pt>
                <c:pt idx="1287">
                  <c:v>0.8496150983303743</c:v>
                </c:pt>
                <c:pt idx="1288">
                  <c:v>0.84981605731405285</c:v>
                </c:pt>
                <c:pt idx="1289">
                  <c:v>0.85001626419761989</c:v>
                </c:pt>
                <c:pt idx="1290">
                  <c:v>0.85020199562271359</c:v>
                </c:pt>
                <c:pt idx="1291">
                  <c:v>0.85038246433236298</c:v>
                </c:pt>
                <c:pt idx="1292">
                  <c:v>0.850567035047048</c:v>
                </c:pt>
                <c:pt idx="1293">
                  <c:v>0.85072855870940189</c:v>
                </c:pt>
                <c:pt idx="1294">
                  <c:v>0.85090310172145911</c:v>
                </c:pt>
                <c:pt idx="1295">
                  <c:v>0.85110638420611762</c:v>
                </c:pt>
                <c:pt idx="1296">
                  <c:v>0.85128685521339675</c:v>
                </c:pt>
                <c:pt idx="1297">
                  <c:v>0.85146571115150282</c:v>
                </c:pt>
                <c:pt idx="1298">
                  <c:v>0.85164486877880863</c:v>
                </c:pt>
                <c:pt idx="1299">
                  <c:v>0.85176724325073749</c:v>
                </c:pt>
                <c:pt idx="1300">
                  <c:v>0.85188044534919627</c:v>
                </c:pt>
                <c:pt idx="1301">
                  <c:v>0.85201219809351736</c:v>
                </c:pt>
                <c:pt idx="1302">
                  <c:v>0.85210483438374329</c:v>
                </c:pt>
                <c:pt idx="1303">
                  <c:v>0.85218950523628745</c:v>
                </c:pt>
                <c:pt idx="1304">
                  <c:v>0.85228153928381367</c:v>
                </c:pt>
                <c:pt idx="1305">
                  <c:v>0.85236117580782567</c:v>
                </c:pt>
                <c:pt idx="1306">
                  <c:v>0.85247008110577482</c:v>
                </c:pt>
                <c:pt idx="1307">
                  <c:v>0.85257980440682091</c:v>
                </c:pt>
                <c:pt idx="1308">
                  <c:v>0.85265370333493007</c:v>
                </c:pt>
                <c:pt idx="1309">
                  <c:v>0.85272890508120147</c:v>
                </c:pt>
                <c:pt idx="1310">
                  <c:v>0.85279867874858373</c:v>
                </c:pt>
                <c:pt idx="1311">
                  <c:v>0.85287896358833648</c:v>
                </c:pt>
                <c:pt idx="1312">
                  <c:v>0.85299206837275854</c:v>
                </c:pt>
                <c:pt idx="1313">
                  <c:v>0.85312517206748562</c:v>
                </c:pt>
                <c:pt idx="1314">
                  <c:v>0.85321400996754826</c:v>
                </c:pt>
                <c:pt idx="1315">
                  <c:v>0.85331160484320878</c:v>
                </c:pt>
                <c:pt idx="1316">
                  <c:v>0.85346023153393924</c:v>
                </c:pt>
                <c:pt idx="1317">
                  <c:v>0.85354733380334291</c:v>
                </c:pt>
                <c:pt idx="1318">
                  <c:v>0.85359946301136136</c:v>
                </c:pt>
                <c:pt idx="1319">
                  <c:v>0.85365380201457275</c:v>
                </c:pt>
                <c:pt idx="1320">
                  <c:v>0.85366266597147011</c:v>
                </c:pt>
                <c:pt idx="1321">
                  <c:v>0.85364129879903783</c:v>
                </c:pt>
                <c:pt idx="1322">
                  <c:v>0.85363516724191513</c:v>
                </c:pt>
                <c:pt idx="1323">
                  <c:v>0.85362280990823347</c:v>
                </c:pt>
                <c:pt idx="1324">
                  <c:v>0.85357557024094677</c:v>
                </c:pt>
                <c:pt idx="1325">
                  <c:v>0.85351100762545928</c:v>
                </c:pt>
                <c:pt idx="1326">
                  <c:v>0.85342985811671013</c:v>
                </c:pt>
                <c:pt idx="1327">
                  <c:v>0.85335746105949206</c:v>
                </c:pt>
                <c:pt idx="1328">
                  <c:v>0.85326550194018347</c:v>
                </c:pt>
                <c:pt idx="1329">
                  <c:v>0.85318607004736513</c:v>
                </c:pt>
                <c:pt idx="1330">
                  <c:v>0.85313661144484165</c:v>
                </c:pt>
                <c:pt idx="1331">
                  <c:v>0.8530228740021466</c:v>
                </c:pt>
                <c:pt idx="1332">
                  <c:v>0.85289188369450486</c:v>
                </c:pt>
                <c:pt idx="1333">
                  <c:v>0.85282679288540564</c:v>
                </c:pt>
                <c:pt idx="1334">
                  <c:v>0.85274606423696875</c:v>
                </c:pt>
                <c:pt idx="1335">
                  <c:v>0.85263407106016531</c:v>
                </c:pt>
                <c:pt idx="1336">
                  <c:v>0.85252211542870004</c:v>
                </c:pt>
                <c:pt idx="1337">
                  <c:v>0.85237424746232293</c:v>
                </c:pt>
                <c:pt idx="1338">
                  <c:v>0.85219511677298454</c:v>
                </c:pt>
                <c:pt idx="1339">
                  <c:v>0.85205083447162278</c:v>
                </c:pt>
                <c:pt idx="1340">
                  <c:v>0.85197235898197021</c:v>
                </c:pt>
                <c:pt idx="1341">
                  <c:v>0.85187554602298876</c:v>
                </c:pt>
                <c:pt idx="1342">
                  <c:v>0.85176427497914264</c:v>
                </c:pt>
                <c:pt idx="1343">
                  <c:v>0.85163323908619404</c:v>
                </c:pt>
                <c:pt idx="1344">
                  <c:v>0.851508331135298</c:v>
                </c:pt>
                <c:pt idx="1345">
                  <c:v>0.85141282370537741</c:v>
                </c:pt>
                <c:pt idx="1346">
                  <c:v>0.85130782265487848</c:v>
                </c:pt>
                <c:pt idx="1347">
                  <c:v>0.85119600677604357</c:v>
                </c:pt>
                <c:pt idx="1348">
                  <c:v>0.85109184875673083</c:v>
                </c:pt>
                <c:pt idx="1349">
                  <c:v>0.85097031736556228</c:v>
                </c:pt>
                <c:pt idx="1350">
                  <c:v>0.8508719921045651</c:v>
                </c:pt>
                <c:pt idx="1351">
                  <c:v>0.85082430844114965</c:v>
                </c:pt>
                <c:pt idx="1352">
                  <c:v>0.85078177821436218</c:v>
                </c:pt>
                <c:pt idx="1353">
                  <c:v>0.85071339079191299</c:v>
                </c:pt>
                <c:pt idx="1354">
                  <c:v>0.85062221401898308</c:v>
                </c:pt>
                <c:pt idx="1355">
                  <c:v>0.85051868552610277</c:v>
                </c:pt>
                <c:pt idx="1356">
                  <c:v>0.85046627255658414</c:v>
                </c:pt>
                <c:pt idx="1357">
                  <c:v>0.8504323552243761</c:v>
                </c:pt>
                <c:pt idx="1358">
                  <c:v>0.85033227092047103</c:v>
                </c:pt>
                <c:pt idx="1359">
                  <c:v>0.85023346618273132</c:v>
                </c:pt>
                <c:pt idx="1360">
                  <c:v>0.85013519436700624</c:v>
                </c:pt>
                <c:pt idx="1361">
                  <c:v>0.84997991382575111</c:v>
                </c:pt>
                <c:pt idx="1362">
                  <c:v>0.84991126141366202</c:v>
                </c:pt>
                <c:pt idx="1363">
                  <c:v>0.84985600908606507</c:v>
                </c:pt>
                <c:pt idx="1364">
                  <c:v>0.849704406821296</c:v>
                </c:pt>
                <c:pt idx="1365">
                  <c:v>0.84955568266201886</c:v>
                </c:pt>
                <c:pt idx="1366">
                  <c:v>0.84946816119380864</c:v>
                </c:pt>
                <c:pt idx="1367">
                  <c:v>0.84936120721467157</c:v>
                </c:pt>
                <c:pt idx="1368">
                  <c:v>0.84927307911215066</c:v>
                </c:pt>
                <c:pt idx="1369">
                  <c:v>0.84918225389356716</c:v>
                </c:pt>
                <c:pt idx="1370">
                  <c:v>0.84904653766968641</c:v>
                </c:pt>
                <c:pt idx="1371">
                  <c:v>0.84893459036998575</c:v>
                </c:pt>
                <c:pt idx="1372">
                  <c:v>0.84879214502135947</c:v>
                </c:pt>
                <c:pt idx="1373">
                  <c:v>0.84869673583183913</c:v>
                </c:pt>
                <c:pt idx="1374">
                  <c:v>0.84864349436877629</c:v>
                </c:pt>
                <c:pt idx="1375">
                  <c:v>0.84856003649258926</c:v>
                </c:pt>
                <c:pt idx="1376">
                  <c:v>0.84851644793195691</c:v>
                </c:pt>
                <c:pt idx="1377">
                  <c:v>0.84845248485767022</c:v>
                </c:pt>
                <c:pt idx="1378">
                  <c:v>0.84835933628483018</c:v>
                </c:pt>
                <c:pt idx="1379">
                  <c:v>0.84832621471792524</c:v>
                </c:pt>
                <c:pt idx="1380">
                  <c:v>0.84829201460952741</c:v>
                </c:pt>
                <c:pt idx="1381">
                  <c:v>0.84825384821955807</c:v>
                </c:pt>
                <c:pt idx="1382">
                  <c:v>0.84823996762021403</c:v>
                </c:pt>
                <c:pt idx="1383">
                  <c:v>0.84819948410671642</c:v>
                </c:pt>
                <c:pt idx="1384">
                  <c:v>0.84818193677908693</c:v>
                </c:pt>
                <c:pt idx="1385">
                  <c:v>0.84821586460310239</c:v>
                </c:pt>
                <c:pt idx="1386">
                  <c:v>0.84822456245501521</c:v>
                </c:pt>
                <c:pt idx="1387">
                  <c:v>0.8482342647433605</c:v>
                </c:pt>
                <c:pt idx="1388">
                  <c:v>0.84823811976842567</c:v>
                </c:pt>
                <c:pt idx="1389">
                  <c:v>0.8482462890362682</c:v>
                </c:pt>
                <c:pt idx="1390">
                  <c:v>0.84827591098598987</c:v>
                </c:pt>
                <c:pt idx="1391">
                  <c:v>0.83916342199694527</c:v>
                </c:pt>
                <c:pt idx="1392">
                  <c:v>0.83922493398283482</c:v>
                </c:pt>
                <c:pt idx="1393">
                  <c:v>0.83927478289643564</c:v>
                </c:pt>
                <c:pt idx="1394">
                  <c:v>0.8393231051471074</c:v>
                </c:pt>
                <c:pt idx="1395">
                  <c:v>0.83939114570042594</c:v>
                </c:pt>
                <c:pt idx="1396">
                  <c:v>0.83942601989219434</c:v>
                </c:pt>
                <c:pt idx="1397">
                  <c:v>0.83952315225632523</c:v>
                </c:pt>
                <c:pt idx="1398">
                  <c:v>0.83966567063119424</c:v>
                </c:pt>
                <c:pt idx="1399">
                  <c:v>0.83978700982529408</c:v>
                </c:pt>
                <c:pt idx="1400">
                  <c:v>0.839878191489975</c:v>
                </c:pt>
                <c:pt idx="1401">
                  <c:v>0.83994659325646914</c:v>
                </c:pt>
                <c:pt idx="1402">
                  <c:v>0.83998841674175539</c:v>
                </c:pt>
                <c:pt idx="1403">
                  <c:v>0.84002776282998604</c:v>
                </c:pt>
                <c:pt idx="1404">
                  <c:v>0.84002145325604072</c:v>
                </c:pt>
                <c:pt idx="1405">
                  <c:v>0.84006144166528907</c:v>
                </c:pt>
                <c:pt idx="1406">
                  <c:v>0.84014598289328934</c:v>
                </c:pt>
                <c:pt idx="1407">
                  <c:v>0.84022124802551978</c:v>
                </c:pt>
                <c:pt idx="1408">
                  <c:v>0.84026673286696107</c:v>
                </c:pt>
                <c:pt idx="1409">
                  <c:v>0.84035508267451486</c:v>
                </c:pt>
                <c:pt idx="1410">
                  <c:v>0.84053687830084856</c:v>
                </c:pt>
                <c:pt idx="1411">
                  <c:v>0.84069238742021779</c:v>
                </c:pt>
                <c:pt idx="1412">
                  <c:v>0.84079961955819427</c:v>
                </c:pt>
                <c:pt idx="1413">
                  <c:v>0.84092516027062048</c:v>
                </c:pt>
                <c:pt idx="1414">
                  <c:v>0.84103266371219376</c:v>
                </c:pt>
                <c:pt idx="1415">
                  <c:v>0.84101587533651612</c:v>
                </c:pt>
                <c:pt idx="1416">
                  <c:v>0.84106083877895377</c:v>
                </c:pt>
                <c:pt idx="1417">
                  <c:v>0.84118596671058798</c:v>
                </c:pt>
                <c:pt idx="1418">
                  <c:v>0.84119842831364178</c:v>
                </c:pt>
                <c:pt idx="1419">
                  <c:v>0.84123259762757574</c:v>
                </c:pt>
                <c:pt idx="1420">
                  <c:v>0.84131774697313344</c:v>
                </c:pt>
                <c:pt idx="1421">
                  <c:v>0.84137469956673538</c:v>
                </c:pt>
                <c:pt idx="1422">
                  <c:v>0.84148193278717065</c:v>
                </c:pt>
                <c:pt idx="1423">
                  <c:v>0.84157111059804424</c:v>
                </c:pt>
                <c:pt idx="1424">
                  <c:v>0.84167666068021696</c:v>
                </c:pt>
                <c:pt idx="1425">
                  <c:v>0.84177903062494308</c:v>
                </c:pt>
                <c:pt idx="1426">
                  <c:v>0.84181960662627631</c:v>
                </c:pt>
                <c:pt idx="1427">
                  <c:v>0.84187560836144582</c:v>
                </c:pt>
                <c:pt idx="1428">
                  <c:v>0.84194687831532378</c:v>
                </c:pt>
                <c:pt idx="1429">
                  <c:v>0.8419843720715442</c:v>
                </c:pt>
                <c:pt idx="1430">
                  <c:v>0.84205222685730519</c:v>
                </c:pt>
                <c:pt idx="1431">
                  <c:v>0.84212794604154906</c:v>
                </c:pt>
                <c:pt idx="1432">
                  <c:v>0.84215031735620993</c:v>
                </c:pt>
                <c:pt idx="1433">
                  <c:v>0.84216806124871568</c:v>
                </c:pt>
                <c:pt idx="1434">
                  <c:v>0.84220605037401919</c:v>
                </c:pt>
                <c:pt idx="1435">
                  <c:v>0.84216835965252346</c:v>
                </c:pt>
                <c:pt idx="1436">
                  <c:v>0.84214714897948528</c:v>
                </c:pt>
                <c:pt idx="1437">
                  <c:v>0.84219445926970404</c:v>
                </c:pt>
                <c:pt idx="1438">
                  <c:v>0.8421920823793686</c:v>
                </c:pt>
                <c:pt idx="1439">
                  <c:v>0.84221875801996204</c:v>
                </c:pt>
                <c:pt idx="1440">
                  <c:v>0.84225645034310748</c:v>
                </c:pt>
                <c:pt idx="1441">
                  <c:v>0.84222561176712418</c:v>
                </c:pt>
                <c:pt idx="1442">
                  <c:v>0.84224020642152053</c:v>
                </c:pt>
                <c:pt idx="1443">
                  <c:v>0.84225734729262525</c:v>
                </c:pt>
                <c:pt idx="1444">
                  <c:v>0.84220466561719998</c:v>
                </c:pt>
                <c:pt idx="1445">
                  <c:v>0.84203140160130885</c:v>
                </c:pt>
                <c:pt idx="1446">
                  <c:v>0.84192317893270474</c:v>
                </c:pt>
                <c:pt idx="1447">
                  <c:v>0.84185276201270398</c:v>
                </c:pt>
                <c:pt idx="1448">
                  <c:v>0.84172668916492199</c:v>
                </c:pt>
                <c:pt idx="1449">
                  <c:v>0.84164906830797237</c:v>
                </c:pt>
                <c:pt idx="1450">
                  <c:v>0.84161484325706304</c:v>
                </c:pt>
                <c:pt idx="1451">
                  <c:v>0.84148491869920206</c:v>
                </c:pt>
                <c:pt idx="1452">
                  <c:v>0.84133585504125452</c:v>
                </c:pt>
                <c:pt idx="1453">
                  <c:v>0.84117003464138351</c:v>
                </c:pt>
                <c:pt idx="1454">
                  <c:v>0.84089294044179863</c:v>
                </c:pt>
                <c:pt idx="1455">
                  <c:v>0.84061905216948274</c:v>
                </c:pt>
                <c:pt idx="1456">
                  <c:v>0.84031845171218278</c:v>
                </c:pt>
                <c:pt idx="1457">
                  <c:v>0.84000952327219536</c:v>
                </c:pt>
                <c:pt idx="1458">
                  <c:v>0.83969847267590769</c:v>
                </c:pt>
                <c:pt idx="1459">
                  <c:v>0.83936185425514953</c:v>
                </c:pt>
                <c:pt idx="1460">
                  <c:v>0.83897616368896466</c:v>
                </c:pt>
                <c:pt idx="1461">
                  <c:v>0.83852931051974122</c:v>
                </c:pt>
                <c:pt idx="1462">
                  <c:v>0.83805557031382305</c:v>
                </c:pt>
                <c:pt idx="1463">
                  <c:v>0.83757771321993835</c:v>
                </c:pt>
                <c:pt idx="1464">
                  <c:v>0.83703592104835822</c:v>
                </c:pt>
                <c:pt idx="1465">
                  <c:v>0.83643172661073351</c:v>
                </c:pt>
                <c:pt idx="1466">
                  <c:v>0.83573759800261982</c:v>
                </c:pt>
                <c:pt idx="1467">
                  <c:v>0.83494699249720128</c:v>
                </c:pt>
                <c:pt idx="1468">
                  <c:v>0.83411272146857973</c:v>
                </c:pt>
                <c:pt idx="1469">
                  <c:v>0.83316678854739934</c:v>
                </c:pt>
                <c:pt idx="1470">
                  <c:v>0.83218017393452859</c:v>
                </c:pt>
                <c:pt idx="1471">
                  <c:v>0.83106654333489316</c:v>
                </c:pt>
                <c:pt idx="1472">
                  <c:v>0.82988183235711044</c:v>
                </c:pt>
                <c:pt idx="1473">
                  <c:v>0.8285344311834556</c:v>
                </c:pt>
                <c:pt idx="1474">
                  <c:v>0.82710557473268542</c:v>
                </c:pt>
                <c:pt idx="1475">
                  <c:v>0.82559788433794168</c:v>
                </c:pt>
                <c:pt idx="1476">
                  <c:v>0.82397489460445639</c:v>
                </c:pt>
                <c:pt idx="1477">
                  <c:v>0.82229615573065917</c:v>
                </c:pt>
                <c:pt idx="1478">
                  <c:v>0.82052938826532229</c:v>
                </c:pt>
                <c:pt idx="1479">
                  <c:v>0.81861851837168742</c:v>
                </c:pt>
                <c:pt idx="1480">
                  <c:v>0.81660275241145752</c:v>
                </c:pt>
                <c:pt idx="1481">
                  <c:v>0.814449112777893</c:v>
                </c:pt>
                <c:pt idx="1482">
                  <c:v>0.8121756384393537</c:v>
                </c:pt>
                <c:pt idx="1483">
                  <c:v>0.80979068797034981</c:v>
                </c:pt>
                <c:pt idx="1484">
                  <c:v>0.80726810059278287</c:v>
                </c:pt>
                <c:pt idx="1485">
                  <c:v>0.80465567128347426</c:v>
                </c:pt>
                <c:pt idx="1486">
                  <c:v>0.80197322855033615</c:v>
                </c:pt>
                <c:pt idx="1487">
                  <c:v>0.79916781630213551</c:v>
                </c:pt>
                <c:pt idx="1488">
                  <c:v>0.79629152942144998</c:v>
                </c:pt>
                <c:pt idx="1489">
                  <c:v>0.79331058062814297</c:v>
                </c:pt>
                <c:pt idx="1490">
                  <c:v>0.79023200297047924</c:v>
                </c:pt>
                <c:pt idx="1491">
                  <c:v>0.78715784154354618</c:v>
                </c:pt>
                <c:pt idx="1492">
                  <c:v>0.78401339818322213</c:v>
                </c:pt>
                <c:pt idx="1493">
                  <c:v>0.78090709222759613</c:v>
                </c:pt>
                <c:pt idx="1494">
                  <c:v>0.77782121341616794</c:v>
                </c:pt>
                <c:pt idx="1495">
                  <c:v>0.77478678368336817</c:v>
                </c:pt>
                <c:pt idx="1496">
                  <c:v>0.77177527728006856</c:v>
                </c:pt>
                <c:pt idx="1497">
                  <c:v>0.7688114867213669</c:v>
                </c:pt>
                <c:pt idx="1498">
                  <c:v>0.76589093148336174</c:v>
                </c:pt>
                <c:pt idx="1499">
                  <c:v>0.76302601300883643</c:v>
                </c:pt>
                <c:pt idx="1500">
                  <c:v>0.76032954316157608</c:v>
                </c:pt>
                <c:pt idx="1501">
                  <c:v>0.75772544097493177</c:v>
                </c:pt>
                <c:pt idx="1502">
                  <c:v>0.75526234202179998</c:v>
                </c:pt>
                <c:pt idx="1503">
                  <c:v>0.75287638059814099</c:v>
                </c:pt>
                <c:pt idx="1504">
                  <c:v>0.75069422094834615</c:v>
                </c:pt>
                <c:pt idx="1505">
                  <c:v>0.74867412083090312</c:v>
                </c:pt>
                <c:pt idx="1506">
                  <c:v>0.74677601719031372</c:v>
                </c:pt>
                <c:pt idx="1507">
                  <c:v>0.74506866586973308</c:v>
                </c:pt>
                <c:pt idx="1508">
                  <c:v>0.74349042871358018</c:v>
                </c:pt>
                <c:pt idx="1509">
                  <c:v>0.74203764144248263</c:v>
                </c:pt>
                <c:pt idx="1510">
                  <c:v>0.74069259667395582</c:v>
                </c:pt>
                <c:pt idx="1511">
                  <c:v>0.73950395517057277</c:v>
                </c:pt>
                <c:pt idx="1512">
                  <c:v>0.73849002189125634</c:v>
                </c:pt>
                <c:pt idx="1513">
                  <c:v>0.73759408118455871</c:v>
                </c:pt>
                <c:pt idx="1514">
                  <c:v>0.73685316521081901</c:v>
                </c:pt>
                <c:pt idx="1515">
                  <c:v>0.73613593531294885</c:v>
                </c:pt>
                <c:pt idx="1516">
                  <c:v>0.73550669788807743</c:v>
                </c:pt>
                <c:pt idx="1517">
                  <c:v>0.7349755119605641</c:v>
                </c:pt>
                <c:pt idx="1518">
                  <c:v>0.73447627807109639</c:v>
                </c:pt>
                <c:pt idx="1519">
                  <c:v>0.73410111028103298</c:v>
                </c:pt>
                <c:pt idx="1520">
                  <c:v>0.73381169622162956</c:v>
                </c:pt>
                <c:pt idx="1521">
                  <c:v>0.7335481009683642</c:v>
                </c:pt>
                <c:pt idx="1522">
                  <c:v>0.73335523736841923</c:v>
                </c:pt>
                <c:pt idx="1523">
                  <c:v>0.73322181218909066</c:v>
                </c:pt>
                <c:pt idx="1524">
                  <c:v>0.73315704380887259</c:v>
                </c:pt>
                <c:pt idx="1525">
                  <c:v>0.7331585464106819</c:v>
                </c:pt>
                <c:pt idx="1526">
                  <c:v>0.73320042518000206</c:v>
                </c:pt>
                <c:pt idx="1527">
                  <c:v>0.73328659718262423</c:v>
                </c:pt>
                <c:pt idx="1528">
                  <c:v>0.73339754541314961</c:v>
                </c:pt>
                <c:pt idx="1529">
                  <c:v>0.7335196936444166</c:v>
                </c:pt>
                <c:pt idx="1530">
                  <c:v>0.73372041498182994</c:v>
                </c:pt>
                <c:pt idx="1531">
                  <c:v>0.73399893420771889</c:v>
                </c:pt>
                <c:pt idx="1532">
                  <c:v>0.73425175706000689</c:v>
                </c:pt>
                <c:pt idx="1533">
                  <c:v>0.73456101213494762</c:v>
                </c:pt>
                <c:pt idx="1534">
                  <c:v>0.73491039455923479</c:v>
                </c:pt>
                <c:pt idx="1535">
                  <c:v>0.73527945436552411</c:v>
                </c:pt>
                <c:pt idx="1536">
                  <c:v>0.73565077820547708</c:v>
                </c:pt>
                <c:pt idx="1537">
                  <c:v>0.7361209594139061</c:v>
                </c:pt>
                <c:pt idx="1538">
                  <c:v>0.73664498630249853</c:v>
                </c:pt>
                <c:pt idx="1539">
                  <c:v>0.73717345301530846</c:v>
                </c:pt>
                <c:pt idx="1540">
                  <c:v>0.73777970721140862</c:v>
                </c:pt>
                <c:pt idx="1541">
                  <c:v>0.7383754557728156</c:v>
                </c:pt>
                <c:pt idx="1542">
                  <c:v>0.73898404577686982</c:v>
                </c:pt>
                <c:pt idx="1543">
                  <c:v>0.73965001904492789</c:v>
                </c:pt>
                <c:pt idx="1544">
                  <c:v>0.74035194863380305</c:v>
                </c:pt>
                <c:pt idx="1545">
                  <c:v>0.7410184769882544</c:v>
                </c:pt>
                <c:pt idx="1546">
                  <c:v>0.74170479402741074</c:v>
                </c:pt>
                <c:pt idx="1547">
                  <c:v>0.74243591201505743</c:v>
                </c:pt>
                <c:pt idx="1548">
                  <c:v>0.74317600745008061</c:v>
                </c:pt>
                <c:pt idx="1549">
                  <c:v>0.74389477994256048</c:v>
                </c:pt>
                <c:pt idx="1550">
                  <c:v>0.74465705148346351</c:v>
                </c:pt>
                <c:pt idx="1551">
                  <c:v>0.74544780751672102</c:v>
                </c:pt>
                <c:pt idx="1552">
                  <c:v>0.74627118353216704</c:v>
                </c:pt>
                <c:pt idx="1553">
                  <c:v>0.74719921438729275</c:v>
                </c:pt>
                <c:pt idx="1554">
                  <c:v>0.7481059744632873</c:v>
                </c:pt>
                <c:pt idx="1555">
                  <c:v>0.7489765289917526</c:v>
                </c:pt>
                <c:pt idx="1556">
                  <c:v>0.74984486278362639</c:v>
                </c:pt>
                <c:pt idx="1557">
                  <c:v>0.75071392328139519</c:v>
                </c:pt>
                <c:pt idx="1558">
                  <c:v>0.75159639339089979</c:v>
                </c:pt>
                <c:pt idx="1559">
                  <c:v>0.75251701583808672</c:v>
                </c:pt>
                <c:pt idx="1560">
                  <c:v>0.75350778642565008</c:v>
                </c:pt>
                <c:pt idx="1561">
                  <c:v>0.75441695284950228</c:v>
                </c:pt>
                <c:pt idx="1562">
                  <c:v>0.75527682117871231</c:v>
                </c:pt>
                <c:pt idx="1563">
                  <c:v>0.75623113802833153</c:v>
                </c:pt>
                <c:pt idx="1564">
                  <c:v>0.75722335632961968</c:v>
                </c:pt>
                <c:pt idx="1565">
                  <c:v>0.75819776274552009</c:v>
                </c:pt>
                <c:pt idx="1566">
                  <c:v>0.75922502654226587</c:v>
                </c:pt>
                <c:pt idx="1567">
                  <c:v>0.76024641615966793</c:v>
                </c:pt>
                <c:pt idx="1568">
                  <c:v>0.7612243909219597</c:v>
                </c:pt>
                <c:pt idx="1569">
                  <c:v>0.76220735349580349</c:v>
                </c:pt>
                <c:pt idx="1570">
                  <c:v>0.76320792547985383</c:v>
                </c:pt>
                <c:pt idx="1571">
                  <c:v>0.76424825240497729</c:v>
                </c:pt>
                <c:pt idx="1572">
                  <c:v>0.76522451608951603</c:v>
                </c:pt>
                <c:pt idx="1573">
                  <c:v>0.7662464784229398</c:v>
                </c:pt>
                <c:pt idx="1574">
                  <c:v>0.76726840271604735</c:v>
                </c:pt>
                <c:pt idx="1575">
                  <c:v>0.76821430735401808</c:v>
                </c:pt>
                <c:pt idx="1576">
                  <c:v>0.76919783210067272</c:v>
                </c:pt>
                <c:pt idx="1577">
                  <c:v>0.77023536320640551</c:v>
                </c:pt>
                <c:pt idx="1578">
                  <c:v>0.7712651519975785</c:v>
                </c:pt>
                <c:pt idx="1579">
                  <c:v>0.77232003527102711</c:v>
                </c:pt>
                <c:pt idx="1580">
                  <c:v>0.77340449665617483</c:v>
                </c:pt>
                <c:pt idx="1581">
                  <c:v>0.77442792067286836</c:v>
                </c:pt>
                <c:pt idx="1582">
                  <c:v>0.77544187225725747</c:v>
                </c:pt>
                <c:pt idx="1583">
                  <c:v>0.77647311717937706</c:v>
                </c:pt>
                <c:pt idx="1584">
                  <c:v>0.77750496193044993</c:v>
                </c:pt>
                <c:pt idx="1585">
                  <c:v>0.77855463384834844</c:v>
                </c:pt>
                <c:pt idx="1586">
                  <c:v>0.77959303365633859</c:v>
                </c:pt>
                <c:pt idx="1587">
                  <c:v>0.78060346414122039</c:v>
                </c:pt>
                <c:pt idx="1588">
                  <c:v>0.78157875350688943</c:v>
                </c:pt>
                <c:pt idx="1589">
                  <c:v>0.78258238416313219</c:v>
                </c:pt>
                <c:pt idx="1590">
                  <c:v>0.78360680221102941</c:v>
                </c:pt>
                <c:pt idx="1591">
                  <c:v>0.78465929722383743</c:v>
                </c:pt>
                <c:pt idx="1592">
                  <c:v>0.78570525602390429</c:v>
                </c:pt>
                <c:pt idx="1593">
                  <c:v>0.7867699825675174</c:v>
                </c:pt>
                <c:pt idx="1594">
                  <c:v>0.78783400727610464</c:v>
                </c:pt>
                <c:pt idx="1595">
                  <c:v>0.78887016598738979</c:v>
                </c:pt>
                <c:pt idx="1596">
                  <c:v>0.78994396580416248</c:v>
                </c:pt>
                <c:pt idx="1597">
                  <c:v>0.7910154409948702</c:v>
                </c:pt>
                <c:pt idx="1598">
                  <c:v>0.7920789831332663</c:v>
                </c:pt>
                <c:pt idx="1599">
                  <c:v>0.79314912540709048</c:v>
                </c:pt>
                <c:pt idx="1600">
                  <c:v>0.79418155298954285</c:v>
                </c:pt>
                <c:pt idx="1601">
                  <c:v>0.79519211066876361</c:v>
                </c:pt>
                <c:pt idx="1602">
                  <c:v>0.79618771273671285</c:v>
                </c:pt>
                <c:pt idx="1603">
                  <c:v>0.79722372409474573</c:v>
                </c:pt>
                <c:pt idx="1604">
                  <c:v>0.79820168157767613</c:v>
                </c:pt>
                <c:pt idx="1605">
                  <c:v>0.79919476881490337</c:v>
                </c:pt>
                <c:pt idx="1606">
                  <c:v>0.80025270116584868</c:v>
                </c:pt>
                <c:pt idx="1607">
                  <c:v>0.80127892386614186</c:v>
                </c:pt>
                <c:pt idx="1608">
                  <c:v>0.80234771419597894</c:v>
                </c:pt>
                <c:pt idx="1609">
                  <c:v>0.80336472989441376</c:v>
                </c:pt>
                <c:pt idx="1610">
                  <c:v>0.80439922303984324</c:v>
                </c:pt>
                <c:pt idx="1611">
                  <c:v>0.80544204040529976</c:v>
                </c:pt>
                <c:pt idx="1612">
                  <c:v>0.80644102494372849</c:v>
                </c:pt>
                <c:pt idx="1613">
                  <c:v>0.8073915740940073</c:v>
                </c:pt>
                <c:pt idx="1614">
                  <c:v>0.80835811497740528</c:v>
                </c:pt>
                <c:pt idx="1615">
                  <c:v>0.80937694950378614</c:v>
                </c:pt>
                <c:pt idx="1616">
                  <c:v>0.81036367374560814</c:v>
                </c:pt>
                <c:pt idx="1617">
                  <c:v>0.81133429366122933</c:v>
                </c:pt>
                <c:pt idx="1618">
                  <c:v>0.8123204464830468</c:v>
                </c:pt>
                <c:pt idx="1619">
                  <c:v>0.81327332527133467</c:v>
                </c:pt>
                <c:pt idx="1620">
                  <c:v>0.8142457101154299</c:v>
                </c:pt>
                <c:pt idx="1621">
                  <c:v>0.8152507689037426</c:v>
                </c:pt>
                <c:pt idx="1622">
                  <c:v>0.81623581702676284</c:v>
                </c:pt>
                <c:pt idx="1623">
                  <c:v>0.81719760173771516</c:v>
                </c:pt>
                <c:pt idx="1624">
                  <c:v>0.81812385677101052</c:v>
                </c:pt>
                <c:pt idx="1625">
                  <c:v>0.81902631766690537</c:v>
                </c:pt>
                <c:pt idx="1626">
                  <c:v>0.81997447337230056</c:v>
                </c:pt>
                <c:pt idx="1627">
                  <c:v>0.82091512878438466</c:v>
                </c:pt>
                <c:pt idx="1628">
                  <c:v>0.82180924175558712</c:v>
                </c:pt>
                <c:pt idx="1629">
                  <c:v>0.82269200428087574</c:v>
                </c:pt>
                <c:pt idx="1630">
                  <c:v>0.82358249016048501</c:v>
                </c:pt>
                <c:pt idx="1631">
                  <c:v>0.82443796249415879</c:v>
                </c:pt>
                <c:pt idx="1632">
                  <c:v>0.82532590739347134</c:v>
                </c:pt>
                <c:pt idx="1633">
                  <c:v>0.82620719547548271</c:v>
                </c:pt>
                <c:pt idx="1634">
                  <c:v>0.82707516029068118</c:v>
                </c:pt>
                <c:pt idx="1635">
                  <c:v>0.82792809009551716</c:v>
                </c:pt>
                <c:pt idx="1636">
                  <c:v>0.8287366083905382</c:v>
                </c:pt>
                <c:pt idx="1637">
                  <c:v>0.82952540779934214</c:v>
                </c:pt>
                <c:pt idx="1638">
                  <c:v>0.83030640851649118</c:v>
                </c:pt>
                <c:pt idx="1639">
                  <c:v>0.83108365417526375</c:v>
                </c:pt>
                <c:pt idx="1640">
                  <c:v>0.83183296463752343</c:v>
                </c:pt>
                <c:pt idx="1641">
                  <c:v>0.83263346205332045</c:v>
                </c:pt>
                <c:pt idx="1642">
                  <c:v>0.83339956766954015</c:v>
                </c:pt>
                <c:pt idx="1643">
                  <c:v>0.83411530691777125</c:v>
                </c:pt>
                <c:pt idx="1644">
                  <c:v>0.83486144238740656</c:v>
                </c:pt>
                <c:pt idx="1645">
                  <c:v>0.83558755445151778</c:v>
                </c:pt>
                <c:pt idx="1646">
                  <c:v>0.83629520600387142</c:v>
                </c:pt>
                <c:pt idx="1647">
                  <c:v>0.83700916551781557</c:v>
                </c:pt>
                <c:pt idx="1648">
                  <c:v>0.83770966572929839</c:v>
                </c:pt>
                <c:pt idx="1649">
                  <c:v>0.83845133087595702</c:v>
                </c:pt>
                <c:pt idx="1650">
                  <c:v>0.83912654117683949</c:v>
                </c:pt>
                <c:pt idx="1651">
                  <c:v>0.83974389111958059</c:v>
                </c:pt>
                <c:pt idx="1652">
                  <c:v>0.84037402378045045</c:v>
                </c:pt>
                <c:pt idx="1653">
                  <c:v>0.84098381926152488</c:v>
                </c:pt>
                <c:pt idx="1654">
                  <c:v>0.84163606198333674</c:v>
                </c:pt>
                <c:pt idx="1655">
                  <c:v>0.84228615857551503</c:v>
                </c:pt>
                <c:pt idx="1656">
                  <c:v>0.84287489218786948</c:v>
                </c:pt>
                <c:pt idx="1657">
                  <c:v>0.84347106812795358</c:v>
                </c:pt>
                <c:pt idx="1658">
                  <c:v>0.84403629865555574</c:v>
                </c:pt>
                <c:pt idx="1659">
                  <c:v>0.84460018704228934</c:v>
                </c:pt>
                <c:pt idx="1660">
                  <c:v>0.84519331568353062</c:v>
                </c:pt>
                <c:pt idx="1661">
                  <c:v>0.84575699809727189</c:v>
                </c:pt>
                <c:pt idx="1662">
                  <c:v>0.84630722550092952</c:v>
                </c:pt>
                <c:pt idx="1663">
                  <c:v>0.84684237290694053</c:v>
                </c:pt>
                <c:pt idx="1664">
                  <c:v>0.84740550856670516</c:v>
                </c:pt>
                <c:pt idx="1665">
                  <c:v>0.84790360417152677</c:v>
                </c:pt>
                <c:pt idx="1666">
                  <c:v>0.8484228265669056</c:v>
                </c:pt>
                <c:pt idx="1667">
                  <c:v>0.84895630302042435</c:v>
                </c:pt>
                <c:pt idx="1668">
                  <c:v>0.84946570693892121</c:v>
                </c:pt>
                <c:pt idx="1669">
                  <c:v>0.84999350700877674</c:v>
                </c:pt>
                <c:pt idx="1670">
                  <c:v>0.85055587673155475</c:v>
                </c:pt>
                <c:pt idx="1671">
                  <c:v>0.85102795215936977</c:v>
                </c:pt>
                <c:pt idx="1672">
                  <c:v>0.85149537985407076</c:v>
                </c:pt>
                <c:pt idx="1673">
                  <c:v>0.85197699653753445</c:v>
                </c:pt>
                <c:pt idx="1674">
                  <c:v>0.85251956955485986</c:v>
                </c:pt>
                <c:pt idx="1675">
                  <c:v>0.85313516267282719</c:v>
                </c:pt>
                <c:pt idx="1676">
                  <c:v>0.85370572008144319</c:v>
                </c:pt>
                <c:pt idx="1677">
                  <c:v>0.854221127914918</c:v>
                </c:pt>
                <c:pt idx="1678">
                  <c:v>0.85475326627043491</c:v>
                </c:pt>
                <c:pt idx="1679">
                  <c:v>0.8552258852764445</c:v>
                </c:pt>
                <c:pt idx="1680">
                  <c:v>0.85569650545192866</c:v>
                </c:pt>
                <c:pt idx="1681">
                  <c:v>0.85623534631626408</c:v>
                </c:pt>
                <c:pt idx="1682">
                  <c:v>0.85678471777054965</c:v>
                </c:pt>
                <c:pt idx="1683">
                  <c:v>0.85730138673834144</c:v>
                </c:pt>
                <c:pt idx="1684">
                  <c:v>0.85778352434214922</c:v>
                </c:pt>
                <c:pt idx="1685">
                  <c:v>0.85828582147458143</c:v>
                </c:pt>
                <c:pt idx="1686">
                  <c:v>0.8587508152365767</c:v>
                </c:pt>
                <c:pt idx="1687">
                  <c:v>0.85925210273745145</c:v>
                </c:pt>
                <c:pt idx="1688">
                  <c:v>0.8597230578526236</c:v>
                </c:pt>
                <c:pt idx="1689">
                  <c:v>0.86019256341386063</c:v>
                </c:pt>
                <c:pt idx="1690">
                  <c:v>0.8606457622188638</c:v>
                </c:pt>
                <c:pt idx="1691">
                  <c:v>0.86112104848143678</c:v>
                </c:pt>
                <c:pt idx="1692">
                  <c:v>0.86162247116345958</c:v>
                </c:pt>
                <c:pt idx="1693">
                  <c:v>0.86209389064439623</c:v>
                </c:pt>
                <c:pt idx="1694">
                  <c:v>0.86261700394128193</c:v>
                </c:pt>
                <c:pt idx="1695">
                  <c:v>0.86316948041810748</c:v>
                </c:pt>
                <c:pt idx="1696">
                  <c:v>0.86364172697384112</c:v>
                </c:pt>
                <c:pt idx="1697">
                  <c:v>0.86408719179080729</c:v>
                </c:pt>
                <c:pt idx="1698">
                  <c:v>0.86459808608883404</c:v>
                </c:pt>
                <c:pt idx="1699">
                  <c:v>0.86512362151597066</c:v>
                </c:pt>
                <c:pt idx="1700">
                  <c:v>0.86557079109614343</c:v>
                </c:pt>
                <c:pt idx="1701">
                  <c:v>0.86600760039047819</c:v>
                </c:pt>
                <c:pt idx="1702">
                  <c:v>0.8665070966088787</c:v>
                </c:pt>
                <c:pt idx="1703">
                  <c:v>0.86705768217034396</c:v>
                </c:pt>
                <c:pt idx="1704">
                  <c:v>0.86750702162724325</c:v>
                </c:pt>
                <c:pt idx="1705">
                  <c:v>0.86797191047987421</c:v>
                </c:pt>
                <c:pt idx="1706">
                  <c:v>0.86850495579396392</c:v>
                </c:pt>
                <c:pt idx="1707">
                  <c:v>0.86896957677658981</c:v>
                </c:pt>
                <c:pt idx="1708">
                  <c:v>0.86941311835248947</c:v>
                </c:pt>
                <c:pt idx="1709">
                  <c:v>0.86993551163377569</c:v>
                </c:pt>
                <c:pt idx="1710">
                  <c:v>0.87049572126344121</c:v>
                </c:pt>
                <c:pt idx="1711">
                  <c:v>0.87103573546803181</c:v>
                </c:pt>
                <c:pt idx="1712">
                  <c:v>0.87154285710510104</c:v>
                </c:pt>
                <c:pt idx="1713">
                  <c:v>0.87209336240980717</c:v>
                </c:pt>
                <c:pt idx="1714">
                  <c:v>0.87264959513649154</c:v>
                </c:pt>
                <c:pt idx="1715">
                  <c:v>0.87316340876381582</c:v>
                </c:pt>
                <c:pt idx="1716">
                  <c:v>0.8737186043143137</c:v>
                </c:pt>
                <c:pt idx="1717">
                  <c:v>0.87428136453410477</c:v>
                </c:pt>
                <c:pt idx="1718">
                  <c:v>0.87484476743908912</c:v>
                </c:pt>
                <c:pt idx="1719">
                  <c:v>0.87542118922435486</c:v>
                </c:pt>
                <c:pt idx="1720">
                  <c:v>0.8760725216618106</c:v>
                </c:pt>
                <c:pt idx="1721">
                  <c:v>0.87667766645608747</c:v>
                </c:pt>
                <c:pt idx="1722">
                  <c:v>0.87726901543367786</c:v>
                </c:pt>
                <c:pt idx="1723">
                  <c:v>0.87780943530023636</c:v>
                </c:pt>
                <c:pt idx="1724">
                  <c:v>0.87827194598773672</c:v>
                </c:pt>
                <c:pt idx="1725">
                  <c:v>0.87873629757734795</c:v>
                </c:pt>
                <c:pt idx="1726">
                  <c:v>0.87921369772723934</c:v>
                </c:pt>
                <c:pt idx="1727">
                  <c:v>0.87963564176984055</c:v>
                </c:pt>
                <c:pt idx="1728">
                  <c:v>0.88004109608534153</c:v>
                </c:pt>
                <c:pt idx="1729">
                  <c:v>0.88046621089842991</c:v>
                </c:pt>
                <c:pt idx="1730">
                  <c:v>0.88081652871634708</c:v>
                </c:pt>
                <c:pt idx="1731">
                  <c:v>0.88109154423060565</c:v>
                </c:pt>
                <c:pt idx="1732">
                  <c:v>0.88137879250070517</c:v>
                </c:pt>
                <c:pt idx="1733">
                  <c:v>0.88155188443355958</c:v>
                </c:pt>
                <c:pt idx="1734">
                  <c:v>0.88163456168835652</c:v>
                </c:pt>
                <c:pt idx="1735">
                  <c:v>0.88169867886327324</c:v>
                </c:pt>
                <c:pt idx="1736">
                  <c:v>0.88169561462742041</c:v>
                </c:pt>
                <c:pt idx="1737">
                  <c:v>0.88158768992659553</c:v>
                </c:pt>
                <c:pt idx="1738">
                  <c:v>0.88140411947899722</c:v>
                </c:pt>
                <c:pt idx="1739">
                  <c:v>0.8812443929172824</c:v>
                </c:pt>
                <c:pt idx="1740">
                  <c:v>0.88097631490665718</c:v>
                </c:pt>
                <c:pt idx="1741">
                  <c:v>0.88059788543991624</c:v>
                </c:pt>
                <c:pt idx="1742">
                  <c:v>0.8801295185326895</c:v>
                </c:pt>
                <c:pt idx="1743">
                  <c:v>0.87955059657511259</c:v>
                </c:pt>
                <c:pt idx="1744">
                  <c:v>0.87896218109770563</c:v>
                </c:pt>
                <c:pt idx="1745">
                  <c:v>0.87831300763428188</c:v>
                </c:pt>
                <c:pt idx="1746">
                  <c:v>0.87758010779367834</c:v>
                </c:pt>
                <c:pt idx="1747">
                  <c:v>0.87681819526294169</c:v>
                </c:pt>
                <c:pt idx="1748">
                  <c:v>0.87596622859827589</c:v>
                </c:pt>
                <c:pt idx="1749">
                  <c:v>0.87512464737405693</c:v>
                </c:pt>
                <c:pt idx="1750">
                  <c:v>0.8742768962498626</c:v>
                </c:pt>
                <c:pt idx="1751">
                  <c:v>0.87339026920929952</c:v>
                </c:pt>
                <c:pt idx="1752">
                  <c:v>0.87244240449102917</c:v>
                </c:pt>
                <c:pt idx="1753">
                  <c:v>0.87151001505709702</c:v>
                </c:pt>
                <c:pt idx="1754">
                  <c:v>0.87055970759388623</c:v>
                </c:pt>
                <c:pt idx="1755">
                  <c:v>0.86959555004920508</c:v>
                </c:pt>
                <c:pt idx="1756">
                  <c:v>0.86859795783397187</c:v>
                </c:pt>
                <c:pt idx="1757">
                  <c:v>0.86764259810133437</c:v>
                </c:pt>
                <c:pt idx="1758">
                  <c:v>0.8666043511769963</c:v>
                </c:pt>
                <c:pt idx="1759">
                  <c:v>0.86564662403472292</c:v>
                </c:pt>
                <c:pt idx="1760">
                  <c:v>0.86475722572684588</c:v>
                </c:pt>
                <c:pt idx="1761">
                  <c:v>0.8637724718119778</c:v>
                </c:pt>
                <c:pt idx="1762">
                  <c:v>0.86270432420297616</c:v>
                </c:pt>
                <c:pt idx="1763">
                  <c:v>0.86172610874810684</c:v>
                </c:pt>
                <c:pt idx="1764">
                  <c:v>0.86080526492896159</c:v>
                </c:pt>
                <c:pt idx="1765">
                  <c:v>0.85984290084781223</c:v>
                </c:pt>
                <c:pt idx="1766">
                  <c:v>0.85886809777246376</c:v>
                </c:pt>
                <c:pt idx="1767">
                  <c:v>0.8579949820461602</c:v>
                </c:pt>
                <c:pt idx="1768">
                  <c:v>0.85705887548672843</c:v>
                </c:pt>
                <c:pt idx="1769">
                  <c:v>0.85608981924950589</c:v>
                </c:pt>
                <c:pt idx="1770">
                  <c:v>0.85515997286415601</c:v>
                </c:pt>
                <c:pt idx="1771">
                  <c:v>0.85427775121649363</c:v>
                </c:pt>
                <c:pt idx="1772">
                  <c:v>0.85330730867717042</c:v>
                </c:pt>
                <c:pt idx="1773">
                  <c:v>0.85233477595827034</c:v>
                </c:pt>
                <c:pt idx="1774">
                  <c:v>0.85139635109539036</c:v>
                </c:pt>
                <c:pt idx="1775">
                  <c:v>0.85047363887997285</c:v>
                </c:pt>
                <c:pt idx="1776">
                  <c:v>0.84944748451464536</c:v>
                </c:pt>
                <c:pt idx="1777">
                  <c:v>0.8483951874093173</c:v>
                </c:pt>
                <c:pt idx="1778">
                  <c:v>0.84733097679111091</c:v>
                </c:pt>
                <c:pt idx="1779">
                  <c:v>0.84622008171020413</c:v>
                </c:pt>
                <c:pt idx="1780">
                  <c:v>0.84515776794718511</c:v>
                </c:pt>
                <c:pt idx="1781">
                  <c:v>0.84407374945081881</c:v>
                </c:pt>
                <c:pt idx="1782">
                  <c:v>0.84288290139551902</c:v>
                </c:pt>
                <c:pt idx="1783">
                  <c:v>0.84166660265685511</c:v>
                </c:pt>
                <c:pt idx="1784">
                  <c:v>0.84045264891473204</c:v>
                </c:pt>
                <c:pt idx="1785">
                  <c:v>0.83916892233527496</c:v>
                </c:pt>
                <c:pt idx="1786">
                  <c:v>0.83788493516320428</c:v>
                </c:pt>
                <c:pt idx="1787">
                  <c:v>0.8366847759937307</c:v>
                </c:pt>
                <c:pt idx="1788">
                  <c:v>0.83548812688990637</c:v>
                </c:pt>
                <c:pt idx="1789">
                  <c:v>0.83424619150091139</c:v>
                </c:pt>
                <c:pt idx="1790">
                  <c:v>0.83302987138991891</c:v>
                </c:pt>
                <c:pt idx="1791">
                  <c:v>0.83175985954944431</c:v>
                </c:pt>
                <c:pt idx="1792">
                  <c:v>0.83048667373041607</c:v>
                </c:pt>
                <c:pt idx="1793">
                  <c:v>0.82932836518184705</c:v>
                </c:pt>
                <c:pt idx="1794">
                  <c:v>0.82819808577974974</c:v>
                </c:pt>
                <c:pt idx="1795">
                  <c:v>0.82706436710512743</c:v>
                </c:pt>
                <c:pt idx="1796">
                  <c:v>0.82602073520630726</c:v>
                </c:pt>
                <c:pt idx="1797">
                  <c:v>0.824838162683034</c:v>
                </c:pt>
                <c:pt idx="1798">
                  <c:v>0.82362527648277006</c:v>
                </c:pt>
                <c:pt idx="1799">
                  <c:v>0.82235265277374126</c:v>
                </c:pt>
                <c:pt idx="1800">
                  <c:v>0.82099919229807394</c:v>
                </c:pt>
                <c:pt idx="1801">
                  <c:v>0.81964024096357846</c:v>
                </c:pt>
                <c:pt idx="1802">
                  <c:v>0.81828911415956085</c:v>
                </c:pt>
                <c:pt idx="1803">
                  <c:v>0.81698805631884419</c:v>
                </c:pt>
                <c:pt idx="1804">
                  <c:v>0.81577898360153023</c:v>
                </c:pt>
                <c:pt idx="1805">
                  <c:v>0.81493481353622843</c:v>
                </c:pt>
                <c:pt idx="1806">
                  <c:v>0.81440347114352851</c:v>
                </c:pt>
                <c:pt idx="1807">
                  <c:v>0.81414328847480721</c:v>
                </c:pt>
                <c:pt idx="1808">
                  <c:v>0.81431830997815913</c:v>
                </c:pt>
                <c:pt idx="1809">
                  <c:v>0.81486273569685552</c:v>
                </c:pt>
                <c:pt idx="1810">
                  <c:v>0.81563003298311831</c:v>
                </c:pt>
                <c:pt idx="1811">
                  <c:v>0.81677938800682193</c:v>
                </c:pt>
                <c:pt idx="1812">
                  <c:v>0.81812797178974916</c:v>
                </c:pt>
                <c:pt idx="1813">
                  <c:v>0.81987937701648794</c:v>
                </c:pt>
                <c:pt idx="1814">
                  <c:v>0.8215684359945522</c:v>
                </c:pt>
                <c:pt idx="1815">
                  <c:v>0.82353796894033837</c:v>
                </c:pt>
                <c:pt idx="1816">
                  <c:v>0.82536921452989664</c:v>
                </c:pt>
                <c:pt idx="1817">
                  <c:v>0.82718213817766106</c:v>
                </c:pt>
                <c:pt idx="1818">
                  <c:v>0.82879184274693829</c:v>
                </c:pt>
                <c:pt idx="1819">
                  <c:v>0.83037949296401825</c:v>
                </c:pt>
                <c:pt idx="1820">
                  <c:v>0.83174679505293092</c:v>
                </c:pt>
                <c:pt idx="1821">
                  <c:v>0.83290225248332084</c:v>
                </c:pt>
                <c:pt idx="1822">
                  <c:v>0.83398449850341649</c:v>
                </c:pt>
                <c:pt idx="1823">
                  <c:v>0.83489021142343622</c:v>
                </c:pt>
                <c:pt idx="1824">
                  <c:v>0.83573312098450825</c:v>
                </c:pt>
                <c:pt idx="1825">
                  <c:v>0.83648117508755337</c:v>
                </c:pt>
                <c:pt idx="1826">
                  <c:v>0.83722147574562866</c:v>
                </c:pt>
                <c:pt idx="1827">
                  <c:v>0.83790553348697405</c:v>
                </c:pt>
                <c:pt idx="1828">
                  <c:v>0.83853741525381786</c:v>
                </c:pt>
                <c:pt idx="1829">
                  <c:v>0.83917697628715826</c:v>
                </c:pt>
                <c:pt idx="1830">
                  <c:v>0.83974663925460913</c:v>
                </c:pt>
                <c:pt idx="1831">
                  <c:v>0.84024578789855253</c:v>
                </c:pt>
                <c:pt idx="1832">
                  <c:v>0.84077281700962936</c:v>
                </c:pt>
                <c:pt idx="1833">
                  <c:v>0.84126985738339788</c:v>
                </c:pt>
                <c:pt idx="1834">
                  <c:v>0.84167470659986798</c:v>
                </c:pt>
                <c:pt idx="1835">
                  <c:v>0.84207648784106037</c:v>
                </c:pt>
                <c:pt idx="1836">
                  <c:v>0.84241001714543351</c:v>
                </c:pt>
                <c:pt idx="1837">
                  <c:v>0.84273171511378631</c:v>
                </c:pt>
                <c:pt idx="1838">
                  <c:v>0.84305488733966472</c:v>
                </c:pt>
                <c:pt idx="1839">
                  <c:v>0.8434292790856236</c:v>
                </c:pt>
                <c:pt idx="1840">
                  <c:v>0.84368017833866737</c:v>
                </c:pt>
                <c:pt idx="1841">
                  <c:v>0.84399479759841178</c:v>
                </c:pt>
                <c:pt idx="1842">
                  <c:v>0.84433692038592811</c:v>
                </c:pt>
                <c:pt idx="1843">
                  <c:v>0.84469186633069349</c:v>
                </c:pt>
                <c:pt idx="1844">
                  <c:v>0.84506947025914148</c:v>
                </c:pt>
                <c:pt idx="1845">
                  <c:v>0.84543501518483599</c:v>
                </c:pt>
                <c:pt idx="1846">
                  <c:v>0.84581203225497581</c:v>
                </c:pt>
                <c:pt idx="1847">
                  <c:v>0.8461303871999859</c:v>
                </c:pt>
                <c:pt idx="1848">
                  <c:v>0.84638407981608643</c:v>
                </c:pt>
                <c:pt idx="1849">
                  <c:v>0.84673015518556016</c:v>
                </c:pt>
                <c:pt idx="1850">
                  <c:v>0.8470656916726903</c:v>
                </c:pt>
                <c:pt idx="1851">
                  <c:v>0.84751523452092425</c:v>
                </c:pt>
                <c:pt idx="1852">
                  <c:v>0.84802058867602526</c:v>
                </c:pt>
                <c:pt idx="1853">
                  <c:v>0.84840619730193956</c:v>
                </c:pt>
                <c:pt idx="1854">
                  <c:v>0.8488365824606785</c:v>
                </c:pt>
                <c:pt idx="1855">
                  <c:v>0.84924083435325337</c:v>
                </c:pt>
                <c:pt idx="1856">
                  <c:v>0.84958458405647808</c:v>
                </c:pt>
                <c:pt idx="1857">
                  <c:v>0.85004340317439697</c:v>
                </c:pt>
                <c:pt idx="1858">
                  <c:v>0.85052182189337677</c:v>
                </c:pt>
                <c:pt idx="1859">
                  <c:v>0.85096638407472769</c:v>
                </c:pt>
                <c:pt idx="1860">
                  <c:v>0.85142308931795796</c:v>
                </c:pt>
                <c:pt idx="1861">
                  <c:v>0.85186416438109247</c:v>
                </c:pt>
                <c:pt idx="1862">
                  <c:v>0.8523242821732353</c:v>
                </c:pt>
                <c:pt idx="1863">
                  <c:v>0.852778387167339</c:v>
                </c:pt>
                <c:pt idx="1864">
                  <c:v>0.8532095587716636</c:v>
                </c:pt>
                <c:pt idx="1865">
                  <c:v>0.85363818454913531</c:v>
                </c:pt>
                <c:pt idx="1866">
                  <c:v>0.85403762755531365</c:v>
                </c:pt>
                <c:pt idx="1867">
                  <c:v>0.8544163433373263</c:v>
                </c:pt>
                <c:pt idx="1868">
                  <c:v>0.85480036238738033</c:v>
                </c:pt>
                <c:pt idx="1869">
                  <c:v>0.85512827546452486</c:v>
                </c:pt>
                <c:pt idx="1870">
                  <c:v>0.85543509871248558</c:v>
                </c:pt>
                <c:pt idx="1871">
                  <c:v>0.85564319505716546</c:v>
                </c:pt>
                <c:pt idx="1872">
                  <c:v>0.85587995057742461</c:v>
                </c:pt>
                <c:pt idx="1873">
                  <c:v>0.85617677973780038</c:v>
                </c:pt>
                <c:pt idx="1874">
                  <c:v>0.85636017155528754</c:v>
                </c:pt>
                <c:pt idx="1875">
                  <c:v>0.85646060910864397</c:v>
                </c:pt>
                <c:pt idx="1876">
                  <c:v>0.85660125925880437</c:v>
                </c:pt>
                <c:pt idx="1877">
                  <c:v>0.85667692235929627</c:v>
                </c:pt>
                <c:pt idx="1878">
                  <c:v>0.85686668548429623</c:v>
                </c:pt>
                <c:pt idx="1879">
                  <c:v>0.85717630380519594</c:v>
                </c:pt>
                <c:pt idx="1880">
                  <c:v>0.85731327467155782</c:v>
                </c:pt>
                <c:pt idx="1881">
                  <c:v>0.85736523794349839</c:v>
                </c:pt>
                <c:pt idx="1882">
                  <c:v>0.85749966175731851</c:v>
                </c:pt>
                <c:pt idx="1883">
                  <c:v>0.85764295248124089</c:v>
                </c:pt>
                <c:pt idx="1884">
                  <c:v>0.85775412830954878</c:v>
                </c:pt>
                <c:pt idx="1885">
                  <c:v>0.85797826932902599</c:v>
                </c:pt>
                <c:pt idx="1886">
                  <c:v>0.85807627216775051</c:v>
                </c:pt>
                <c:pt idx="1887">
                  <c:v>0.85802037965758893</c:v>
                </c:pt>
                <c:pt idx="1888">
                  <c:v>0.85810810788778669</c:v>
                </c:pt>
                <c:pt idx="1889">
                  <c:v>0.85821503482835992</c:v>
                </c:pt>
                <c:pt idx="1890">
                  <c:v>0.85837435116680694</c:v>
                </c:pt>
                <c:pt idx="1891">
                  <c:v>0.8586146743956129</c:v>
                </c:pt>
                <c:pt idx="1892">
                  <c:v>0.85883763754929898</c:v>
                </c:pt>
                <c:pt idx="1893">
                  <c:v>0.85901782834650597</c:v>
                </c:pt>
                <c:pt idx="1894">
                  <c:v>0.85923314791125305</c:v>
                </c:pt>
                <c:pt idx="1895">
                  <c:v>0.85951347478944329</c:v>
                </c:pt>
                <c:pt idx="1896">
                  <c:v>0.8596261682473757</c:v>
                </c:pt>
                <c:pt idx="1897">
                  <c:v>0.85978398976055825</c:v>
                </c:pt>
                <c:pt idx="1898">
                  <c:v>0.86002586590936247</c:v>
                </c:pt>
                <c:pt idx="1899">
                  <c:v>0.86012067974299833</c:v>
                </c:pt>
                <c:pt idx="1900">
                  <c:v>0.86016168653588587</c:v>
                </c:pt>
                <c:pt idx="1901">
                  <c:v>0.86021384793182243</c:v>
                </c:pt>
                <c:pt idx="1902">
                  <c:v>0.86014816559962615</c:v>
                </c:pt>
                <c:pt idx="1903">
                  <c:v>0.86008034964678881</c:v>
                </c:pt>
                <c:pt idx="1904">
                  <c:v>0.85993512474103895</c:v>
                </c:pt>
                <c:pt idx="1905">
                  <c:v>0.85976370543000125</c:v>
                </c:pt>
                <c:pt idx="1906">
                  <c:v>0.85962025518447827</c:v>
                </c:pt>
                <c:pt idx="1907">
                  <c:v>0.85936208312661277</c:v>
                </c:pt>
                <c:pt idx="1908">
                  <c:v>0.85902409244664557</c:v>
                </c:pt>
                <c:pt idx="1909">
                  <c:v>0.85874163622332078</c:v>
                </c:pt>
                <c:pt idx="1910">
                  <c:v>0.85843247003550494</c:v>
                </c:pt>
                <c:pt idx="1911">
                  <c:v>0.85809647752507556</c:v>
                </c:pt>
                <c:pt idx="1912">
                  <c:v>0.85773562224970734</c:v>
                </c:pt>
                <c:pt idx="1913">
                  <c:v>0.85748590734265828</c:v>
                </c:pt>
                <c:pt idx="1914">
                  <c:v>0.85724252950047852</c:v>
                </c:pt>
                <c:pt idx="1915">
                  <c:v>0.85695892702763332</c:v>
                </c:pt>
                <c:pt idx="1916">
                  <c:v>0.85681441756702581</c:v>
                </c:pt>
                <c:pt idx="1917">
                  <c:v>0.85658547832171128</c:v>
                </c:pt>
                <c:pt idx="1918">
                  <c:v>0.85622055606534342</c:v>
                </c:pt>
                <c:pt idx="1919">
                  <c:v>0.8559739866596443</c:v>
                </c:pt>
                <c:pt idx="1920">
                  <c:v>0.85574740787946346</c:v>
                </c:pt>
                <c:pt idx="1921">
                  <c:v>0.85556360947520471</c:v>
                </c:pt>
                <c:pt idx="1922">
                  <c:v>0.85547060674488873</c:v>
                </c:pt>
                <c:pt idx="1923">
                  <c:v>0.85536705275078406</c:v>
                </c:pt>
                <c:pt idx="1924">
                  <c:v>0.8552133552017912</c:v>
                </c:pt>
                <c:pt idx="1925">
                  <c:v>0.85512612139564259</c:v>
                </c:pt>
                <c:pt idx="1926">
                  <c:v>0.85518553973495159</c:v>
                </c:pt>
                <c:pt idx="1927">
                  <c:v>0.85514164866358044</c:v>
                </c:pt>
                <c:pt idx="1928">
                  <c:v>0.85507695175166709</c:v>
                </c:pt>
                <c:pt idx="1929">
                  <c:v>0.85513130342943577</c:v>
                </c:pt>
                <c:pt idx="1930">
                  <c:v>0.85530363004296739</c:v>
                </c:pt>
                <c:pt idx="1931">
                  <c:v>0.85544813165583122</c:v>
                </c:pt>
                <c:pt idx="1932">
                  <c:v>0.85558496020075292</c:v>
                </c:pt>
                <c:pt idx="1933">
                  <c:v>0.85568984485235988</c:v>
                </c:pt>
                <c:pt idx="1934">
                  <c:v>0.85572446914679534</c:v>
                </c:pt>
                <c:pt idx="1935">
                  <c:v>0.85582348575136302</c:v>
                </c:pt>
                <c:pt idx="1936">
                  <c:v>0.85591313007858716</c:v>
                </c:pt>
                <c:pt idx="1937">
                  <c:v>0.85600200291696793</c:v>
                </c:pt>
                <c:pt idx="1938">
                  <c:v>0.85619250066243058</c:v>
                </c:pt>
                <c:pt idx="1939">
                  <c:v>0.85610457706386955</c:v>
                </c:pt>
                <c:pt idx="1940">
                  <c:v>0.85584848202429054</c:v>
                </c:pt>
                <c:pt idx="1941">
                  <c:v>0.85573196130998952</c:v>
                </c:pt>
                <c:pt idx="1942">
                  <c:v>0.85548094025707078</c:v>
                </c:pt>
                <c:pt idx="1943">
                  <c:v>0.85519633177631205</c:v>
                </c:pt>
                <c:pt idx="1944">
                  <c:v>0.85507635024983086</c:v>
                </c:pt>
                <c:pt idx="1945">
                  <c:v>0.85497971515185023</c:v>
                </c:pt>
                <c:pt idx="1946">
                  <c:v>0.85490637260817648</c:v>
                </c:pt>
                <c:pt idx="1947">
                  <c:v>0.85465441493671312</c:v>
                </c:pt>
                <c:pt idx="1948">
                  <c:v>0.8543992774507948</c:v>
                </c:pt>
                <c:pt idx="1949">
                  <c:v>0.8540451506687361</c:v>
                </c:pt>
                <c:pt idx="1950">
                  <c:v>0.85372604190023671</c:v>
                </c:pt>
                <c:pt idx="1951">
                  <c:v>0.85329190335606564</c:v>
                </c:pt>
                <c:pt idx="1952">
                  <c:v>0.85293181768279624</c:v>
                </c:pt>
                <c:pt idx="1953">
                  <c:v>0.85262849333336344</c:v>
                </c:pt>
                <c:pt idx="1954">
                  <c:v>0.85230025374881802</c:v>
                </c:pt>
                <c:pt idx="1955">
                  <c:v>0.85211704218840267</c:v>
                </c:pt>
                <c:pt idx="1956">
                  <c:v>0.85196191818039113</c:v>
                </c:pt>
                <c:pt idx="1957">
                  <c:v>0.85169912608420772</c:v>
                </c:pt>
                <c:pt idx="1958">
                  <c:v>0.8514860363953034</c:v>
                </c:pt>
                <c:pt idx="1959">
                  <c:v>0.85125170684952489</c:v>
                </c:pt>
                <c:pt idx="1960">
                  <c:v>0.85108406766713329</c:v>
                </c:pt>
                <c:pt idx="1961">
                  <c:v>0.85104972138589807</c:v>
                </c:pt>
                <c:pt idx="1962">
                  <c:v>0.85095278773771277</c:v>
                </c:pt>
                <c:pt idx="1963">
                  <c:v>0.85081893181469415</c:v>
                </c:pt>
                <c:pt idx="1964">
                  <c:v>0.85071271812654181</c:v>
                </c:pt>
                <c:pt idx="1965">
                  <c:v>0.85067075140549864</c:v>
                </c:pt>
                <c:pt idx="1966">
                  <c:v>0.8505985331344339</c:v>
                </c:pt>
                <c:pt idx="1967">
                  <c:v>0.85044825025346416</c:v>
                </c:pt>
                <c:pt idx="1968">
                  <c:v>0.85016819697582213</c:v>
                </c:pt>
                <c:pt idx="1969">
                  <c:v>0.84991700572937734</c:v>
                </c:pt>
                <c:pt idx="1970">
                  <c:v>0.84964086831283081</c:v>
                </c:pt>
                <c:pt idx="1971">
                  <c:v>0.84916741371911186</c:v>
                </c:pt>
                <c:pt idx="1972">
                  <c:v>0.84866102333760784</c:v>
                </c:pt>
                <c:pt idx="1973">
                  <c:v>0.84810494434413231</c:v>
                </c:pt>
                <c:pt idx="1974">
                  <c:v>0.84764463155175984</c:v>
                </c:pt>
                <c:pt idx="1975">
                  <c:v>0.84734027226926212</c:v>
                </c:pt>
                <c:pt idx="1976">
                  <c:v>0.84701945768421594</c:v>
                </c:pt>
                <c:pt idx="1977">
                  <c:v>0.84655394061527034</c:v>
                </c:pt>
                <c:pt idx="1978">
                  <c:v>0.84612511749446284</c:v>
                </c:pt>
                <c:pt idx="1979">
                  <c:v>0.84580514726238099</c:v>
                </c:pt>
                <c:pt idx="1980">
                  <c:v>0.84546701655204792</c:v>
                </c:pt>
                <c:pt idx="1981">
                  <c:v>0.84521121090800921</c:v>
                </c:pt>
                <c:pt idx="1982">
                  <c:v>0.84504487423548025</c:v>
                </c:pt>
                <c:pt idx="1983">
                  <c:v>0.84481070469108743</c:v>
                </c:pt>
                <c:pt idx="1984">
                  <c:v>0.84459836275390221</c:v>
                </c:pt>
                <c:pt idx="1985">
                  <c:v>0.84448545606490744</c:v>
                </c:pt>
                <c:pt idx="1986">
                  <c:v>0.84433600351375904</c:v>
                </c:pt>
                <c:pt idx="1987">
                  <c:v>0.84422554597841737</c:v>
                </c:pt>
                <c:pt idx="1988">
                  <c:v>0.84409015004576549</c:v>
                </c:pt>
                <c:pt idx="1989">
                  <c:v>0.84391739047612135</c:v>
                </c:pt>
                <c:pt idx="1990">
                  <c:v>0.84388008357318978</c:v>
                </c:pt>
                <c:pt idx="1991">
                  <c:v>0.84380873330896033</c:v>
                </c:pt>
                <c:pt idx="1992">
                  <c:v>0.84365197143088633</c:v>
                </c:pt>
                <c:pt idx="1993">
                  <c:v>0.84361985901966596</c:v>
                </c:pt>
                <c:pt idx="1994">
                  <c:v>0.84350955402359473</c:v>
                </c:pt>
                <c:pt idx="1995">
                  <c:v>0.84331547635825166</c:v>
                </c:pt>
                <c:pt idx="1996">
                  <c:v>0.84315027866309333</c:v>
                </c:pt>
                <c:pt idx="1997">
                  <c:v>0.84299971509996252</c:v>
                </c:pt>
                <c:pt idx="1998">
                  <c:v>0.84282310465536814</c:v>
                </c:pt>
                <c:pt idx="1999">
                  <c:v>0.84270080109873602</c:v>
                </c:pt>
                <c:pt idx="2000">
                  <c:v>0.84243451765473065</c:v>
                </c:pt>
                <c:pt idx="2001">
                  <c:v>0.84207554368976367</c:v>
                </c:pt>
                <c:pt idx="2002">
                  <c:v>0.84191954226477439</c:v>
                </c:pt>
                <c:pt idx="2003">
                  <c:v>0.8417350782272065</c:v>
                </c:pt>
                <c:pt idx="2004">
                  <c:v>0.8413766954320363</c:v>
                </c:pt>
                <c:pt idx="2005">
                  <c:v>0.84098906674353413</c:v>
                </c:pt>
                <c:pt idx="2006">
                  <c:v>0.84064802844736242</c:v>
                </c:pt>
                <c:pt idx="2007">
                  <c:v>0.8403047705505452</c:v>
                </c:pt>
                <c:pt idx="2008">
                  <c:v>0.83968174424104247</c:v>
                </c:pt>
                <c:pt idx="2009">
                  <c:v>0.83894265110925559</c:v>
                </c:pt>
                <c:pt idx="2010">
                  <c:v>0.83841575120808565</c:v>
                </c:pt>
                <c:pt idx="2011">
                  <c:v>0.83764882786985029</c:v>
                </c:pt>
                <c:pt idx="2012">
                  <c:v>0.83715900841351931</c:v>
                </c:pt>
                <c:pt idx="2013">
                  <c:v>0.83714089868346164</c:v>
                </c:pt>
                <c:pt idx="2014">
                  <c:v>0.8367371489012525</c:v>
                </c:pt>
                <c:pt idx="2015">
                  <c:v>0.8360448144333672</c:v>
                </c:pt>
                <c:pt idx="2016">
                  <c:v>0.83541069336173612</c:v>
                </c:pt>
                <c:pt idx="2017">
                  <c:v>0.83481729839924945</c:v>
                </c:pt>
                <c:pt idx="2018">
                  <c:v>0.83398260903447041</c:v>
                </c:pt>
                <c:pt idx="2019">
                  <c:v>0.83324375168587372</c:v>
                </c:pt>
                <c:pt idx="2020">
                  <c:v>0.83265477366318175</c:v>
                </c:pt>
                <c:pt idx="2021">
                  <c:v>0.83187367624172048</c:v>
                </c:pt>
                <c:pt idx="2022">
                  <c:v>0.83127515486406722</c:v>
                </c:pt>
                <c:pt idx="2023">
                  <c:v>0.83052556375940789</c:v>
                </c:pt>
                <c:pt idx="2024">
                  <c:v>0.8297669505531895</c:v>
                </c:pt>
                <c:pt idx="2025">
                  <c:v>0.8291981762269367</c:v>
                </c:pt>
                <c:pt idx="2026">
                  <c:v>0.82853755683638852</c:v>
                </c:pt>
                <c:pt idx="2027">
                  <c:v>0.82793575829080934</c:v>
                </c:pt>
                <c:pt idx="2028">
                  <c:v>0.82727579581804733</c:v>
                </c:pt>
                <c:pt idx="2029">
                  <c:v>0.82619643147481825</c:v>
                </c:pt>
                <c:pt idx="2030">
                  <c:v>0.82528744340043025</c:v>
                </c:pt>
                <c:pt idx="2031">
                  <c:v>0.82468638382809245</c:v>
                </c:pt>
                <c:pt idx="2032">
                  <c:v>0.82391429534042981</c:v>
                </c:pt>
                <c:pt idx="2033">
                  <c:v>0.82328480007422</c:v>
                </c:pt>
                <c:pt idx="2034">
                  <c:v>0.82241934342670153</c:v>
                </c:pt>
                <c:pt idx="2035">
                  <c:v>0.82126336349055717</c:v>
                </c:pt>
                <c:pt idx="2036">
                  <c:v>0.8203934587767816</c:v>
                </c:pt>
                <c:pt idx="2037">
                  <c:v>0.81965039700302145</c:v>
                </c:pt>
                <c:pt idx="2038">
                  <c:v>0.81908864860173458</c:v>
                </c:pt>
                <c:pt idx="2039">
                  <c:v>0.81845295628915438</c:v>
                </c:pt>
                <c:pt idx="2040">
                  <c:v>0.81787199955064316</c:v>
                </c:pt>
                <c:pt idx="2041">
                  <c:v>0.81739859053002373</c:v>
                </c:pt>
                <c:pt idx="2042">
                  <c:v>0.81666592054096865</c:v>
                </c:pt>
                <c:pt idx="2043">
                  <c:v>0.81615768634965924</c:v>
                </c:pt>
                <c:pt idx="2044">
                  <c:v>0.81570519298319666</c:v>
                </c:pt>
                <c:pt idx="2045">
                  <c:v>0.81497947990603403</c:v>
                </c:pt>
                <c:pt idx="2046">
                  <c:v>0.81420146605794419</c:v>
                </c:pt>
                <c:pt idx="2047">
                  <c:v>0.81343893785867172</c:v>
                </c:pt>
                <c:pt idx="2048">
                  <c:v>0.81268597992472869</c:v>
                </c:pt>
                <c:pt idx="2049">
                  <c:v>0.81200816643880047</c:v>
                </c:pt>
                <c:pt idx="2050">
                  <c:v>0.81129858673231847</c:v>
                </c:pt>
              </c:numCache>
            </c:numRef>
          </c:yVal>
          <c:smooth val="1"/>
          <c:extLst>
            <c:ext xmlns:c16="http://schemas.microsoft.com/office/drawing/2014/chart" uri="{C3380CC4-5D6E-409C-BE32-E72D297353CC}">
              <c16:uniqueId val="{00000004-C5A2-4425-A624-D6469CFDEBE3}"/>
            </c:ext>
          </c:extLst>
        </c:ser>
        <c:ser>
          <c:idx val="5"/>
          <c:order val="5"/>
          <c:tx>
            <c:strRef>
              <c:f>[new_1700nm_nN.xlsx]CZU!$T$1</c:f>
              <c:strCache>
                <c:ptCount val="1"/>
                <c:pt idx="0">
                  <c:v>cp_aro</c:v>
                </c:pt>
              </c:strCache>
            </c:strRef>
          </c:tx>
          <c:spPr>
            <a:ln w="19050" cap="rnd">
              <a:solidFill>
                <a:schemeClr val="accent6"/>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[new_1700nm_nN.xlsx]CZU!$T$2:$T$2102</c:f>
              <c:numCache>
                <c:formatCode>General</c:formatCode>
                <c:ptCount val="2101"/>
                <c:pt idx="0">
                  <c:v>0.49428183278112431</c:v>
                </c:pt>
                <c:pt idx="1">
                  <c:v>0.4958210568248852</c:v>
                </c:pt>
                <c:pt idx="2">
                  <c:v>0.49658466033083792</c:v>
                </c:pt>
                <c:pt idx="3">
                  <c:v>0.49641179145058778</c:v>
                </c:pt>
                <c:pt idx="4">
                  <c:v>0.49590219310696371</c:v>
                </c:pt>
                <c:pt idx="5">
                  <c:v>0.49624643257233292</c:v>
                </c:pt>
                <c:pt idx="6">
                  <c:v>0.49768822082391928</c:v>
                </c:pt>
                <c:pt idx="7">
                  <c:v>0.49910089884860798</c:v>
                </c:pt>
                <c:pt idx="8">
                  <c:v>0.49967984701265311</c:v>
                </c:pt>
                <c:pt idx="9">
                  <c:v>0.50052943343081036</c:v>
                </c:pt>
                <c:pt idx="10">
                  <c:v>0.50183685789926247</c:v>
                </c:pt>
                <c:pt idx="11">
                  <c:v>0.50296355672708837</c:v>
                </c:pt>
                <c:pt idx="12">
                  <c:v>0.50365281934961337</c:v>
                </c:pt>
                <c:pt idx="13">
                  <c:v>0.5044490597411142</c:v>
                </c:pt>
                <c:pt idx="14">
                  <c:v>0.50491825622936459</c:v>
                </c:pt>
                <c:pt idx="15">
                  <c:v>0.50482908878524613</c:v>
                </c:pt>
                <c:pt idx="16">
                  <c:v>0.50582618865759366</c:v>
                </c:pt>
                <c:pt idx="17">
                  <c:v>0.50781219046818848</c:v>
                </c:pt>
                <c:pt idx="18">
                  <c:v>0.50934487316124821</c:v>
                </c:pt>
                <c:pt idx="19">
                  <c:v>0.50939155530951985</c:v>
                </c:pt>
                <c:pt idx="20">
                  <c:v>0.50958381662009022</c:v>
                </c:pt>
                <c:pt idx="21">
                  <c:v>0.51060295305037418</c:v>
                </c:pt>
                <c:pt idx="22">
                  <c:v>0.51164685532539123</c:v>
                </c:pt>
                <c:pt idx="23">
                  <c:v>0.5125779989541559</c:v>
                </c:pt>
                <c:pt idx="24">
                  <c:v>0.51373215531450223</c:v>
                </c:pt>
                <c:pt idx="25">
                  <c:v>0.51490078188729316</c:v>
                </c:pt>
                <c:pt idx="26">
                  <c:v>0.51565081725948581</c:v>
                </c:pt>
                <c:pt idx="27">
                  <c:v>0.51662532419694973</c:v>
                </c:pt>
                <c:pt idx="28">
                  <c:v>0.51826447506563156</c:v>
                </c:pt>
                <c:pt idx="29">
                  <c:v>0.5196299070076098</c:v>
                </c:pt>
                <c:pt idx="30">
                  <c:v>0.52058067306157252</c:v>
                </c:pt>
                <c:pt idx="31">
                  <c:v>0.52158788303096104</c:v>
                </c:pt>
                <c:pt idx="32">
                  <c:v>0.52296188674932664</c:v>
                </c:pt>
                <c:pt idx="33">
                  <c:v>0.52402950692681627</c:v>
                </c:pt>
                <c:pt idx="34">
                  <c:v>0.52481297289154494</c:v>
                </c:pt>
                <c:pt idx="35">
                  <c:v>0.52582556836731831</c:v>
                </c:pt>
                <c:pt idx="36">
                  <c:v>0.52697657228325245</c:v>
                </c:pt>
                <c:pt idx="37">
                  <c:v>0.52811257649145971</c:v>
                </c:pt>
                <c:pt idx="38">
                  <c:v>0.52932148341909568</c:v>
                </c:pt>
                <c:pt idx="39">
                  <c:v>0.53068657625900917</c:v>
                </c:pt>
                <c:pt idx="40">
                  <c:v>0.53185935225431602</c:v>
                </c:pt>
                <c:pt idx="41">
                  <c:v>0.53278401503461637</c:v>
                </c:pt>
                <c:pt idx="42">
                  <c:v>0.53384424558193189</c:v>
                </c:pt>
                <c:pt idx="43">
                  <c:v>0.53496021708790265</c:v>
                </c:pt>
                <c:pt idx="44">
                  <c:v>0.53574665932526877</c:v>
                </c:pt>
                <c:pt idx="45">
                  <c:v>0.5359310319757804</c:v>
                </c:pt>
                <c:pt idx="46">
                  <c:v>0.5363946505825965</c:v>
                </c:pt>
                <c:pt idx="47">
                  <c:v>0.53753016711161705</c:v>
                </c:pt>
                <c:pt idx="48">
                  <c:v>0.53889050629231428</c:v>
                </c:pt>
                <c:pt idx="49">
                  <c:v>0.53983108397620438</c:v>
                </c:pt>
                <c:pt idx="50">
                  <c:v>0.54061223677421877</c:v>
                </c:pt>
                <c:pt idx="51">
                  <c:v>0.54141849917628293</c:v>
                </c:pt>
                <c:pt idx="52">
                  <c:v>0.54201871076578834</c:v>
                </c:pt>
                <c:pt idx="53">
                  <c:v>0.54259163265196164</c:v>
                </c:pt>
                <c:pt idx="54">
                  <c:v>0.54336625206767564</c:v>
                </c:pt>
                <c:pt idx="55">
                  <c:v>0.54417266424756061</c:v>
                </c:pt>
                <c:pt idx="56">
                  <c:v>0.54473622008254985</c:v>
                </c:pt>
                <c:pt idx="57">
                  <c:v>0.54523059768505466</c:v>
                </c:pt>
                <c:pt idx="58">
                  <c:v>0.545843606780128</c:v>
                </c:pt>
                <c:pt idx="59">
                  <c:v>0.54647786470258986</c:v>
                </c:pt>
                <c:pt idx="60">
                  <c:v>0.54710069222870839</c:v>
                </c:pt>
                <c:pt idx="61">
                  <c:v>0.54772309413655007</c:v>
                </c:pt>
                <c:pt idx="62">
                  <c:v>0.54819526835773225</c:v>
                </c:pt>
                <c:pt idx="63">
                  <c:v>0.54861125876955263</c:v>
                </c:pt>
                <c:pt idx="64">
                  <c:v>0.54912348838467928</c:v>
                </c:pt>
                <c:pt idx="65">
                  <c:v>0.54961092973306647</c:v>
                </c:pt>
                <c:pt idx="66">
                  <c:v>0.55007969401714596</c:v>
                </c:pt>
                <c:pt idx="67">
                  <c:v>0.55065213281109038</c:v>
                </c:pt>
                <c:pt idx="68">
                  <c:v>0.55125490241584463</c:v>
                </c:pt>
                <c:pt idx="69">
                  <c:v>0.55169126737925411</c:v>
                </c:pt>
                <c:pt idx="70">
                  <c:v>0.55222822826450746</c:v>
                </c:pt>
                <c:pt idx="71">
                  <c:v>0.55302546169968403</c:v>
                </c:pt>
                <c:pt idx="72">
                  <c:v>0.5536430172403497</c:v>
                </c:pt>
                <c:pt idx="73">
                  <c:v>0.55399667190147406</c:v>
                </c:pt>
                <c:pt idx="74">
                  <c:v>0.55435288388762238</c:v>
                </c:pt>
                <c:pt idx="75">
                  <c:v>0.55495230404105222</c:v>
                </c:pt>
                <c:pt idx="76">
                  <c:v>0.55544817333138741</c:v>
                </c:pt>
                <c:pt idx="77">
                  <c:v>0.55583718176413821</c:v>
                </c:pt>
                <c:pt idx="78">
                  <c:v>0.5564348416498488</c:v>
                </c:pt>
                <c:pt idx="79">
                  <c:v>0.55713991751403669</c:v>
                </c:pt>
                <c:pt idx="80">
                  <c:v>0.55772893527817313</c:v>
                </c:pt>
                <c:pt idx="81">
                  <c:v>0.55823838511651491</c:v>
                </c:pt>
                <c:pt idx="82">
                  <c:v>0.55891741020453001</c:v>
                </c:pt>
                <c:pt idx="83">
                  <c:v>0.55952176109252849</c:v>
                </c:pt>
                <c:pt idx="84">
                  <c:v>0.55990042862316347</c:v>
                </c:pt>
                <c:pt idx="85">
                  <c:v>0.56031909043791095</c:v>
                </c:pt>
                <c:pt idx="86">
                  <c:v>0.56094730832587292</c:v>
                </c:pt>
                <c:pt idx="87">
                  <c:v>0.56169540149707009</c:v>
                </c:pt>
                <c:pt idx="88">
                  <c:v>0.56231616678827434</c:v>
                </c:pt>
                <c:pt idx="89">
                  <c:v>0.56295383057234138</c:v>
                </c:pt>
                <c:pt idx="90">
                  <c:v>0.56360503025447217</c:v>
                </c:pt>
                <c:pt idx="91">
                  <c:v>0.56414810152064621</c:v>
                </c:pt>
                <c:pt idx="92">
                  <c:v>0.56470409185412829</c:v>
                </c:pt>
                <c:pt idx="93">
                  <c:v>0.56543163280111419</c:v>
                </c:pt>
                <c:pt idx="94">
                  <c:v>0.56620071797967197</c:v>
                </c:pt>
                <c:pt idx="95">
                  <c:v>0.56670367935739008</c:v>
                </c:pt>
                <c:pt idx="96">
                  <c:v>0.56718966409853744</c:v>
                </c:pt>
                <c:pt idx="97">
                  <c:v>0.56787985315795286</c:v>
                </c:pt>
                <c:pt idx="98">
                  <c:v>0.56864819644156417</c:v>
                </c:pt>
                <c:pt idx="99">
                  <c:v>0.5693040152972384</c:v>
                </c:pt>
                <c:pt idx="100">
                  <c:v>0.56991779961043409</c:v>
                </c:pt>
                <c:pt idx="101">
                  <c:v>0.57068114937326886</c:v>
                </c:pt>
                <c:pt idx="102">
                  <c:v>0.57139979974837662</c:v>
                </c:pt>
                <c:pt idx="103">
                  <c:v>0.57203500057932954</c:v>
                </c:pt>
                <c:pt idx="104">
                  <c:v>0.57275894144208461</c:v>
                </c:pt>
                <c:pt idx="105">
                  <c:v>0.57345979319074469</c:v>
                </c:pt>
                <c:pt idx="106">
                  <c:v>0.57397019791233195</c:v>
                </c:pt>
                <c:pt idx="107">
                  <c:v>0.57446367125256848</c:v>
                </c:pt>
                <c:pt idx="108">
                  <c:v>0.57525663659612958</c:v>
                </c:pt>
                <c:pt idx="109">
                  <c:v>0.57605274196675027</c:v>
                </c:pt>
                <c:pt idx="110">
                  <c:v>0.57673187281553084</c:v>
                </c:pt>
                <c:pt idx="111">
                  <c:v>0.57747497212046695</c:v>
                </c:pt>
                <c:pt idx="112">
                  <c:v>0.57827543783517621</c:v>
                </c:pt>
                <c:pt idx="113">
                  <c:v>0.57902527725897457</c:v>
                </c:pt>
                <c:pt idx="114">
                  <c:v>0.57972193034568331</c:v>
                </c:pt>
                <c:pt idx="115">
                  <c:v>0.58053167163944375</c:v>
                </c:pt>
                <c:pt idx="116">
                  <c:v>0.58134804646859739</c:v>
                </c:pt>
                <c:pt idx="117">
                  <c:v>0.58210557186651157</c:v>
                </c:pt>
                <c:pt idx="118">
                  <c:v>0.58276819218396025</c:v>
                </c:pt>
                <c:pt idx="119">
                  <c:v>0.58343078770626433</c:v>
                </c:pt>
                <c:pt idx="120">
                  <c:v>0.58422288647917031</c:v>
                </c:pt>
                <c:pt idx="121">
                  <c:v>0.58505711474362054</c:v>
                </c:pt>
                <c:pt idx="122">
                  <c:v>0.58581529326214321</c:v>
                </c:pt>
                <c:pt idx="123">
                  <c:v>0.58652234436621997</c:v>
                </c:pt>
                <c:pt idx="124">
                  <c:v>0.58729693861981902</c:v>
                </c:pt>
                <c:pt idx="125">
                  <c:v>0.58805357799917179</c:v>
                </c:pt>
                <c:pt idx="126">
                  <c:v>0.58874667997599106</c:v>
                </c:pt>
                <c:pt idx="127">
                  <c:v>0.58941752706169659</c:v>
                </c:pt>
                <c:pt idx="128">
                  <c:v>0.59012376774164221</c:v>
                </c:pt>
                <c:pt idx="129">
                  <c:v>0.59084011689407423</c:v>
                </c:pt>
                <c:pt idx="130">
                  <c:v>0.59153964431322303</c:v>
                </c:pt>
                <c:pt idx="131">
                  <c:v>0.59222707082427251</c:v>
                </c:pt>
                <c:pt idx="132">
                  <c:v>0.59292142117510649</c:v>
                </c:pt>
                <c:pt idx="133">
                  <c:v>0.59362856837000777</c:v>
                </c:pt>
                <c:pt idx="134">
                  <c:v>0.59433019180204216</c:v>
                </c:pt>
                <c:pt idx="135">
                  <c:v>0.59496018874422496</c:v>
                </c:pt>
                <c:pt idx="136">
                  <c:v>0.59554808146858706</c:v>
                </c:pt>
                <c:pt idx="137">
                  <c:v>0.59621863992090796</c:v>
                </c:pt>
                <c:pt idx="138">
                  <c:v>0.59695111867562001</c:v>
                </c:pt>
                <c:pt idx="139">
                  <c:v>0.59764085826217039</c:v>
                </c:pt>
                <c:pt idx="140">
                  <c:v>0.59828159286925753</c:v>
                </c:pt>
                <c:pt idx="141">
                  <c:v>0.59892315118846473</c:v>
                </c:pt>
                <c:pt idx="142">
                  <c:v>0.59956607266022521</c:v>
                </c:pt>
                <c:pt idx="143">
                  <c:v>0.60025017111958312</c:v>
                </c:pt>
                <c:pt idx="144">
                  <c:v>0.60099001075022962</c:v>
                </c:pt>
                <c:pt idx="145">
                  <c:v>0.60169073001979356</c:v>
                </c:pt>
                <c:pt idx="146">
                  <c:v>0.60233554858181071</c:v>
                </c:pt>
                <c:pt idx="147">
                  <c:v>0.6029953693305854</c:v>
                </c:pt>
                <c:pt idx="148">
                  <c:v>0.60369861657800516</c:v>
                </c:pt>
                <c:pt idx="149">
                  <c:v>0.6044201585040293</c:v>
                </c:pt>
                <c:pt idx="150">
                  <c:v>0.60513031833803921</c:v>
                </c:pt>
                <c:pt idx="151">
                  <c:v>0.60584109365546768</c:v>
                </c:pt>
                <c:pt idx="152">
                  <c:v>0.60653925658135366</c:v>
                </c:pt>
                <c:pt idx="153">
                  <c:v>0.60718641586149313</c:v>
                </c:pt>
                <c:pt idx="154">
                  <c:v>0.60783668001745461</c:v>
                </c:pt>
                <c:pt idx="155">
                  <c:v>0.60850838319794576</c:v>
                </c:pt>
                <c:pt idx="156">
                  <c:v>0.60916491467043254</c:v>
                </c:pt>
                <c:pt idx="157">
                  <c:v>0.60979874395641698</c:v>
                </c:pt>
                <c:pt idx="158">
                  <c:v>0.61048972183446948</c:v>
                </c:pt>
                <c:pt idx="159">
                  <c:v>0.61121749034419059</c:v>
                </c:pt>
                <c:pt idx="160">
                  <c:v>0.61187549809861452</c:v>
                </c:pt>
                <c:pt idx="161">
                  <c:v>0.6124876211036544</c:v>
                </c:pt>
                <c:pt idx="162">
                  <c:v>0.61312422296531066</c:v>
                </c:pt>
                <c:pt idx="163">
                  <c:v>0.61380813835970938</c:v>
                </c:pt>
                <c:pt idx="164">
                  <c:v>0.61446913541550718</c:v>
                </c:pt>
                <c:pt idx="165">
                  <c:v>0.61508424548547636</c:v>
                </c:pt>
                <c:pt idx="166">
                  <c:v>0.61567113442582699</c:v>
                </c:pt>
                <c:pt idx="167">
                  <c:v>0.61623199502136727</c:v>
                </c:pt>
                <c:pt idx="168">
                  <c:v>0.61677398972564523</c:v>
                </c:pt>
                <c:pt idx="169">
                  <c:v>0.61733491257998629</c:v>
                </c:pt>
                <c:pt idx="170">
                  <c:v>0.61794589789544607</c:v>
                </c:pt>
                <c:pt idx="171">
                  <c:v>0.61855189473569072</c:v>
                </c:pt>
                <c:pt idx="172">
                  <c:v>0.61911882838597632</c:v>
                </c:pt>
                <c:pt idx="173">
                  <c:v>0.61964940444402128</c:v>
                </c:pt>
                <c:pt idx="174">
                  <c:v>0.62020476005622038</c:v>
                </c:pt>
                <c:pt idx="175">
                  <c:v>0.62077803476136106</c:v>
                </c:pt>
                <c:pt idx="176">
                  <c:v>0.62132488485728066</c:v>
                </c:pt>
                <c:pt idx="177">
                  <c:v>0.62185271402513786</c:v>
                </c:pt>
                <c:pt idx="178">
                  <c:v>0.6223707604798725</c:v>
                </c:pt>
                <c:pt idx="179">
                  <c:v>0.62287617465217948</c:v>
                </c:pt>
                <c:pt idx="180">
                  <c:v>0.62332833994869918</c:v>
                </c:pt>
                <c:pt idx="181">
                  <c:v>0.62379622288344772</c:v>
                </c:pt>
                <c:pt idx="182">
                  <c:v>0.62430905500951139</c:v>
                </c:pt>
                <c:pt idx="183">
                  <c:v>0.62482343129566376</c:v>
                </c:pt>
                <c:pt idx="184">
                  <c:v>0.62529217046677577</c:v>
                </c:pt>
                <c:pt idx="185">
                  <c:v>0.62571047202014141</c:v>
                </c:pt>
                <c:pt idx="186">
                  <c:v>0.62610117085861672</c:v>
                </c:pt>
                <c:pt idx="187">
                  <c:v>0.62644680078054449</c:v>
                </c:pt>
                <c:pt idx="188">
                  <c:v>0.62678606545121285</c:v>
                </c:pt>
                <c:pt idx="189">
                  <c:v>0.62715372695522831</c:v>
                </c:pt>
                <c:pt idx="190">
                  <c:v>0.62752379097789945</c:v>
                </c:pt>
                <c:pt idx="191">
                  <c:v>0.62782991536610888</c:v>
                </c:pt>
                <c:pt idx="192">
                  <c:v>0.62804361513609663</c:v>
                </c:pt>
                <c:pt idx="193">
                  <c:v>0.6282171478317351</c:v>
                </c:pt>
                <c:pt idx="194">
                  <c:v>0.62841240823579247</c:v>
                </c:pt>
                <c:pt idx="195">
                  <c:v>0.62862432753441566</c:v>
                </c:pt>
                <c:pt idx="196">
                  <c:v>0.62878694054083961</c:v>
                </c:pt>
                <c:pt idx="197">
                  <c:v>0.62888689856620172</c:v>
                </c:pt>
                <c:pt idx="198">
                  <c:v>0.62897340360036291</c:v>
                </c:pt>
                <c:pt idx="199">
                  <c:v>0.62910140486201904</c:v>
                </c:pt>
                <c:pt idx="200">
                  <c:v>0.62926782297132866</c:v>
                </c:pt>
                <c:pt idx="201">
                  <c:v>0.62949037046177636</c:v>
                </c:pt>
                <c:pt idx="202">
                  <c:v>0.62975851264411553</c:v>
                </c:pt>
                <c:pt idx="203">
                  <c:v>0.63000634713824755</c:v>
                </c:pt>
                <c:pt idx="204">
                  <c:v>0.63025085377819079</c:v>
                </c:pt>
                <c:pt idx="205">
                  <c:v>0.63055166384230721</c:v>
                </c:pt>
                <c:pt idx="206">
                  <c:v>0.63084800768391791</c:v>
                </c:pt>
                <c:pt idx="207">
                  <c:v>0.63107103208142967</c:v>
                </c:pt>
                <c:pt idx="208">
                  <c:v>0.63127974922342367</c:v>
                </c:pt>
                <c:pt idx="209">
                  <c:v>0.63153029445097975</c:v>
                </c:pt>
                <c:pt idx="210">
                  <c:v>0.63175004077760311</c:v>
                </c:pt>
                <c:pt idx="211">
                  <c:v>0.63189394152577261</c:v>
                </c:pt>
                <c:pt idx="212">
                  <c:v>0.63197727439696449</c:v>
                </c:pt>
                <c:pt idx="213">
                  <c:v>0.63210663743060358</c:v>
                </c:pt>
                <c:pt idx="214">
                  <c:v>0.63233833332119904</c:v>
                </c:pt>
                <c:pt idx="215">
                  <c:v>0.63262481930377146</c:v>
                </c:pt>
                <c:pt idx="216">
                  <c:v>0.63284841202128461</c:v>
                </c:pt>
                <c:pt idx="217">
                  <c:v>0.63305435928695808</c:v>
                </c:pt>
                <c:pt idx="218">
                  <c:v>0.63330154016398987</c:v>
                </c:pt>
                <c:pt idx="219">
                  <c:v>0.63352689732300616</c:v>
                </c:pt>
                <c:pt idx="220">
                  <c:v>0.63375472522289078</c:v>
                </c:pt>
                <c:pt idx="221">
                  <c:v>0.63404534445752991</c:v>
                </c:pt>
                <c:pt idx="222">
                  <c:v>0.63436445239932748</c:v>
                </c:pt>
                <c:pt idx="223">
                  <c:v>0.6345886029133031</c:v>
                </c:pt>
                <c:pt idx="224">
                  <c:v>0.63477824288385887</c:v>
                </c:pt>
                <c:pt idx="225">
                  <c:v>0.63501523167454388</c:v>
                </c:pt>
                <c:pt idx="226">
                  <c:v>0.63526613357447115</c:v>
                </c:pt>
                <c:pt idx="227">
                  <c:v>0.63547550725075819</c:v>
                </c:pt>
                <c:pt idx="228">
                  <c:v>0.63563414736815538</c:v>
                </c:pt>
                <c:pt idx="229">
                  <c:v>0.63579995963664127</c:v>
                </c:pt>
                <c:pt idx="230">
                  <c:v>0.6359865383579455</c:v>
                </c:pt>
                <c:pt idx="231">
                  <c:v>0.63617247158493639</c:v>
                </c:pt>
                <c:pt idx="232">
                  <c:v>0.63636489765751825</c:v>
                </c:pt>
                <c:pt idx="233">
                  <c:v>0.63655464024499175</c:v>
                </c:pt>
                <c:pt idx="234">
                  <c:v>0.6367137671511427</c:v>
                </c:pt>
                <c:pt idx="235">
                  <c:v>0.63684470551985228</c:v>
                </c:pt>
                <c:pt idx="236">
                  <c:v>0.63702055345209696</c:v>
                </c:pt>
                <c:pt idx="237">
                  <c:v>0.63724585448973015</c:v>
                </c:pt>
                <c:pt idx="238">
                  <c:v>0.63745723776919827</c:v>
                </c:pt>
                <c:pt idx="239">
                  <c:v>0.63763664679177368</c:v>
                </c:pt>
                <c:pt idx="240">
                  <c:v>0.63780583850136952</c:v>
                </c:pt>
                <c:pt idx="241">
                  <c:v>0.63797149802221598</c:v>
                </c:pt>
                <c:pt idx="242">
                  <c:v>0.63808608199888561</c:v>
                </c:pt>
                <c:pt idx="243">
                  <c:v>0.63819852972808522</c:v>
                </c:pt>
                <c:pt idx="244">
                  <c:v>0.63836375647132737</c:v>
                </c:pt>
                <c:pt idx="245">
                  <c:v>0.63854725935939394</c:v>
                </c:pt>
                <c:pt idx="246">
                  <c:v>0.63868746898309237</c:v>
                </c:pt>
                <c:pt idx="247">
                  <c:v>0.63878647525017529</c:v>
                </c:pt>
                <c:pt idx="248">
                  <c:v>0.63886586293518843</c:v>
                </c:pt>
                <c:pt idx="249">
                  <c:v>0.6388945192896236</c:v>
                </c:pt>
                <c:pt idx="250">
                  <c:v>0.63891941687397558</c:v>
                </c:pt>
                <c:pt idx="251">
                  <c:v>0.63900234583940996</c:v>
                </c:pt>
                <c:pt idx="252">
                  <c:v>0.63911326904386745</c:v>
                </c:pt>
                <c:pt idx="253">
                  <c:v>0.63915376371725774</c:v>
                </c:pt>
                <c:pt idx="254">
                  <c:v>0.6391106658387069</c:v>
                </c:pt>
                <c:pt idx="255">
                  <c:v>0.63906680553110762</c:v>
                </c:pt>
                <c:pt idx="256">
                  <c:v>0.63904605256693237</c:v>
                </c:pt>
                <c:pt idx="257">
                  <c:v>0.63902868453404005</c:v>
                </c:pt>
                <c:pt idx="258">
                  <c:v>0.63897657019864096</c:v>
                </c:pt>
                <c:pt idx="259">
                  <c:v>0.63888731410747635</c:v>
                </c:pt>
                <c:pt idx="260">
                  <c:v>0.63879938070684272</c:v>
                </c:pt>
                <c:pt idx="261">
                  <c:v>0.63876581539209165</c:v>
                </c:pt>
                <c:pt idx="262">
                  <c:v>0.63877502822969534</c:v>
                </c:pt>
                <c:pt idx="263">
                  <c:v>0.63878382053737659</c:v>
                </c:pt>
                <c:pt idx="264">
                  <c:v>0.63881575544995517</c:v>
                </c:pt>
                <c:pt idx="265">
                  <c:v>0.63889759398981916</c:v>
                </c:pt>
                <c:pt idx="266">
                  <c:v>0.63903089182625639</c:v>
                </c:pt>
                <c:pt idx="267">
                  <c:v>0.63921250915009176</c:v>
                </c:pt>
                <c:pt idx="268">
                  <c:v>0.63945126932206198</c:v>
                </c:pt>
                <c:pt idx="269">
                  <c:v>0.63974766468443756</c:v>
                </c:pt>
                <c:pt idx="270">
                  <c:v>0.64010831456789163</c:v>
                </c:pt>
                <c:pt idx="271">
                  <c:v>0.64054318478304961</c:v>
                </c:pt>
                <c:pt idx="272">
                  <c:v>0.64101292680585298</c:v>
                </c:pt>
                <c:pt idx="273">
                  <c:v>0.64150100831619739</c:v>
                </c:pt>
                <c:pt idx="274">
                  <c:v>0.64202325937023264</c:v>
                </c:pt>
                <c:pt idx="275">
                  <c:v>0.64259495243351261</c:v>
                </c:pt>
                <c:pt idx="276">
                  <c:v>0.64320893225153242</c:v>
                </c:pt>
                <c:pt idx="277">
                  <c:v>0.6438511493412411</c:v>
                </c:pt>
                <c:pt idx="278">
                  <c:v>0.64449954322053005</c:v>
                </c:pt>
                <c:pt idx="279">
                  <c:v>0.64515844278506518</c:v>
                </c:pt>
                <c:pt idx="280">
                  <c:v>0.64585083103815255</c:v>
                </c:pt>
                <c:pt idx="281">
                  <c:v>0.64655141555242923</c:v>
                </c:pt>
                <c:pt idx="282">
                  <c:v>0.64721290707885848</c:v>
                </c:pt>
                <c:pt idx="283">
                  <c:v>0.64784698069628355</c:v>
                </c:pt>
                <c:pt idx="284">
                  <c:v>0.64848649193559238</c:v>
                </c:pt>
                <c:pt idx="285">
                  <c:v>0.64912549178115653</c:v>
                </c:pt>
                <c:pt idx="286">
                  <c:v>0.6497639383507654</c:v>
                </c:pt>
                <c:pt idx="287">
                  <c:v>0.65040843493145051</c:v>
                </c:pt>
                <c:pt idx="288">
                  <c:v>0.65103034914888336</c:v>
                </c:pt>
                <c:pt idx="289">
                  <c:v>0.65160189174345229</c:v>
                </c:pt>
                <c:pt idx="290">
                  <c:v>0.65216235711213388</c:v>
                </c:pt>
                <c:pt idx="291">
                  <c:v>0.65276143511556151</c:v>
                </c:pt>
                <c:pt idx="292">
                  <c:v>0.65336713282979297</c:v>
                </c:pt>
                <c:pt idx="293">
                  <c:v>0.6539476498119996</c:v>
                </c:pt>
                <c:pt idx="294">
                  <c:v>0.65451634658205493</c:v>
                </c:pt>
                <c:pt idx="295">
                  <c:v>0.65507741802575969</c:v>
                </c:pt>
                <c:pt idx="296">
                  <c:v>0.6556257430623853</c:v>
                </c:pt>
                <c:pt idx="297">
                  <c:v>0.65619155540545049</c:v>
                </c:pt>
                <c:pt idx="298">
                  <c:v>0.65676648578282193</c:v>
                </c:pt>
                <c:pt idx="299">
                  <c:v>0.65732544768164036</c:v>
                </c:pt>
                <c:pt idx="300">
                  <c:v>0.65787717772007803</c:v>
                </c:pt>
                <c:pt idx="301">
                  <c:v>0.65846575157092224</c:v>
                </c:pt>
                <c:pt idx="302">
                  <c:v>0.65905992761760068</c:v>
                </c:pt>
                <c:pt idx="303">
                  <c:v>0.65961646866169055</c:v>
                </c:pt>
                <c:pt idx="304">
                  <c:v>0.66013153400007096</c:v>
                </c:pt>
                <c:pt idx="305">
                  <c:v>0.66068634993972664</c:v>
                </c:pt>
                <c:pt idx="306">
                  <c:v>0.66130160957014916</c:v>
                </c:pt>
                <c:pt idx="307">
                  <c:v>0.66190940306674662</c:v>
                </c:pt>
                <c:pt idx="308">
                  <c:v>0.66246597026130816</c:v>
                </c:pt>
                <c:pt idx="309">
                  <c:v>0.6630220669560134</c:v>
                </c:pt>
                <c:pt idx="310">
                  <c:v>0.66359970103383925</c:v>
                </c:pt>
                <c:pt idx="311">
                  <c:v>0.66416658107103865</c:v>
                </c:pt>
                <c:pt idx="312">
                  <c:v>0.66471705266422954</c:v>
                </c:pt>
                <c:pt idx="313">
                  <c:v>0.66526467019483815</c:v>
                </c:pt>
                <c:pt idx="314">
                  <c:v>0.66582387164487122</c:v>
                </c:pt>
                <c:pt idx="315">
                  <c:v>0.66638030507695989</c:v>
                </c:pt>
                <c:pt idx="316">
                  <c:v>0.66693400646259848</c:v>
                </c:pt>
                <c:pt idx="317">
                  <c:v>0.66750257508592703</c:v>
                </c:pt>
                <c:pt idx="318">
                  <c:v>0.66805979151124117</c:v>
                </c:pt>
                <c:pt idx="319">
                  <c:v>0.66858904635455896</c:v>
                </c:pt>
                <c:pt idx="320">
                  <c:v>0.66910328989525047</c:v>
                </c:pt>
                <c:pt idx="321">
                  <c:v>0.66964580881430624</c:v>
                </c:pt>
                <c:pt idx="322">
                  <c:v>0.67019438865256808</c:v>
                </c:pt>
                <c:pt idx="323">
                  <c:v>0.67074014232798251</c:v>
                </c:pt>
                <c:pt idx="324">
                  <c:v>0.67128590767271479</c:v>
                </c:pt>
                <c:pt idx="325">
                  <c:v>0.67181243423610015</c:v>
                </c:pt>
                <c:pt idx="326">
                  <c:v>0.67231670065534255</c:v>
                </c:pt>
                <c:pt idx="327">
                  <c:v>0.67282970812987652</c:v>
                </c:pt>
                <c:pt idx="328">
                  <c:v>0.67338076905236866</c:v>
                </c:pt>
                <c:pt idx="329">
                  <c:v>0.67393871100591485</c:v>
                </c:pt>
                <c:pt idx="330">
                  <c:v>0.67445756197132289</c:v>
                </c:pt>
                <c:pt idx="331">
                  <c:v>0.67496142798048575</c:v>
                </c:pt>
                <c:pt idx="332">
                  <c:v>0.67544431471232746</c:v>
                </c:pt>
                <c:pt idx="333">
                  <c:v>0.67590966749757775</c:v>
                </c:pt>
                <c:pt idx="334">
                  <c:v>0.67637546219563704</c:v>
                </c:pt>
                <c:pt idx="335">
                  <c:v>0.6768632488338433</c:v>
                </c:pt>
                <c:pt idx="336">
                  <c:v>0.67736879620307699</c:v>
                </c:pt>
                <c:pt idx="337">
                  <c:v>0.67788083495674889</c:v>
                </c:pt>
                <c:pt idx="338">
                  <c:v>0.67839030924804899</c:v>
                </c:pt>
                <c:pt idx="339">
                  <c:v>0.6788744368057027</c:v>
                </c:pt>
                <c:pt idx="340">
                  <c:v>0.67935828676983578</c:v>
                </c:pt>
                <c:pt idx="341">
                  <c:v>0.67986908483952668</c:v>
                </c:pt>
                <c:pt idx="342">
                  <c:v>0.68037418243050407</c:v>
                </c:pt>
                <c:pt idx="343">
                  <c:v>0.68084963158779521</c:v>
                </c:pt>
                <c:pt idx="344">
                  <c:v>0.68131688955860192</c:v>
                </c:pt>
                <c:pt idx="345">
                  <c:v>0.6818321126310336</c:v>
                </c:pt>
                <c:pt idx="346">
                  <c:v>0.68238449540602475</c:v>
                </c:pt>
                <c:pt idx="347">
                  <c:v>0.68289290523808788</c:v>
                </c:pt>
                <c:pt idx="348">
                  <c:v>0.68335642412476005</c:v>
                </c:pt>
                <c:pt idx="349">
                  <c:v>0.68382942492833654</c:v>
                </c:pt>
                <c:pt idx="350">
                  <c:v>0.68434060693935339</c:v>
                </c:pt>
                <c:pt idx="351">
                  <c:v>0.68484764836533485</c:v>
                </c:pt>
                <c:pt idx="352">
                  <c:v>0.68536834452585449</c:v>
                </c:pt>
                <c:pt idx="353">
                  <c:v>0.68592719861814411</c:v>
                </c:pt>
                <c:pt idx="354">
                  <c:v>0.68644943635314193</c:v>
                </c:pt>
                <c:pt idx="355">
                  <c:v>0.68693401309178259</c:v>
                </c:pt>
                <c:pt idx="356">
                  <c:v>0.68742481068663652</c:v>
                </c:pt>
                <c:pt idx="357">
                  <c:v>0.68794082282595737</c:v>
                </c:pt>
                <c:pt idx="358">
                  <c:v>0.68845287239688135</c:v>
                </c:pt>
                <c:pt idx="359">
                  <c:v>0.6889736401659261</c:v>
                </c:pt>
                <c:pt idx="360">
                  <c:v>0.68950420677199964</c:v>
                </c:pt>
                <c:pt idx="361">
                  <c:v>0.6900204244191106</c:v>
                </c:pt>
                <c:pt idx="362">
                  <c:v>0.69052229891247463</c:v>
                </c:pt>
                <c:pt idx="363">
                  <c:v>0.69099753002356556</c:v>
                </c:pt>
                <c:pt idx="364">
                  <c:v>0.69145446230844376</c:v>
                </c:pt>
                <c:pt idx="365">
                  <c:v>0.69195694921213158</c:v>
                </c:pt>
                <c:pt idx="366">
                  <c:v>0.69248788800113659</c:v>
                </c:pt>
                <c:pt idx="367">
                  <c:v>0.69301863045641099</c:v>
                </c:pt>
                <c:pt idx="368">
                  <c:v>0.69351788206134446</c:v>
                </c:pt>
                <c:pt idx="369">
                  <c:v>0.69402746005453331</c:v>
                </c:pt>
                <c:pt idx="370">
                  <c:v>0.69455806435769674</c:v>
                </c:pt>
                <c:pt idx="371">
                  <c:v>0.69507481582080244</c:v>
                </c:pt>
                <c:pt idx="372">
                  <c:v>0.69554882723670852</c:v>
                </c:pt>
                <c:pt idx="373">
                  <c:v>0.69600832279217362</c:v>
                </c:pt>
                <c:pt idx="374">
                  <c:v>0.69653571380212631</c:v>
                </c:pt>
                <c:pt idx="375">
                  <c:v>0.69709615687263271</c:v>
                </c:pt>
                <c:pt idx="376">
                  <c:v>0.69763320666693551</c:v>
                </c:pt>
                <c:pt idx="377">
                  <c:v>0.69812297778752364</c:v>
                </c:pt>
                <c:pt idx="378">
                  <c:v>0.69863165072622624</c:v>
                </c:pt>
                <c:pt idx="379">
                  <c:v>0.69917103365700828</c:v>
                </c:pt>
                <c:pt idx="380">
                  <c:v>0.69969485855511393</c:v>
                </c:pt>
                <c:pt idx="381">
                  <c:v>0.70019359554756533</c:v>
                </c:pt>
                <c:pt idx="382">
                  <c:v>0.70068373829300867</c:v>
                </c:pt>
                <c:pt idx="383">
                  <c:v>0.70117021408466185</c:v>
                </c:pt>
                <c:pt idx="384">
                  <c:v>0.70165239649130973</c:v>
                </c:pt>
                <c:pt idx="385">
                  <c:v>0.70217263153093867</c:v>
                </c:pt>
                <c:pt idx="386">
                  <c:v>0.70271583347439348</c:v>
                </c:pt>
                <c:pt idx="387">
                  <c:v>0.70323980531637165</c:v>
                </c:pt>
                <c:pt idx="388">
                  <c:v>0.70373533892117135</c:v>
                </c:pt>
                <c:pt idx="389">
                  <c:v>0.70421348941653594</c:v>
                </c:pt>
                <c:pt idx="390">
                  <c:v>0.70468846498917892</c:v>
                </c:pt>
                <c:pt idx="391">
                  <c:v>0.70514710809528247</c:v>
                </c:pt>
                <c:pt idx="392">
                  <c:v>0.70561352198217075</c:v>
                </c:pt>
                <c:pt idx="393">
                  <c:v>0.70610671089103905</c:v>
                </c:pt>
                <c:pt idx="394">
                  <c:v>0.70662967292673073</c:v>
                </c:pt>
                <c:pt idx="395">
                  <c:v>0.70713656492876975</c:v>
                </c:pt>
                <c:pt idx="396">
                  <c:v>0.70763436209542552</c:v>
                </c:pt>
                <c:pt idx="397">
                  <c:v>0.70814260609151491</c:v>
                </c:pt>
                <c:pt idx="398">
                  <c:v>0.70863528286308719</c:v>
                </c:pt>
                <c:pt idx="399">
                  <c:v>0.70910735611660347</c:v>
                </c:pt>
                <c:pt idx="400">
                  <c:v>0.70955554170629809</c:v>
                </c:pt>
                <c:pt idx="401">
                  <c:v>0.71002171339819831</c:v>
                </c:pt>
                <c:pt idx="402">
                  <c:v>0.71051374467935235</c:v>
                </c:pt>
                <c:pt idx="403">
                  <c:v>0.71104551405192973</c:v>
                </c:pt>
                <c:pt idx="404">
                  <c:v>0.71157524719629417</c:v>
                </c:pt>
                <c:pt idx="405">
                  <c:v>0.71208505473371042</c:v>
                </c:pt>
                <c:pt idx="406">
                  <c:v>0.71257717006248966</c:v>
                </c:pt>
                <c:pt idx="407">
                  <c:v>0.71307549309938634</c:v>
                </c:pt>
                <c:pt idx="408">
                  <c:v>0.71360007402097736</c:v>
                </c:pt>
                <c:pt idx="409">
                  <c:v>0.71411810119654573</c:v>
                </c:pt>
                <c:pt idx="410">
                  <c:v>0.71459471404493091</c:v>
                </c:pt>
                <c:pt idx="411">
                  <c:v>0.71506233963024168</c:v>
                </c:pt>
                <c:pt idx="412">
                  <c:v>0.71555502688283301</c:v>
                </c:pt>
                <c:pt idx="413">
                  <c:v>0.71605316076139169</c:v>
                </c:pt>
                <c:pt idx="414">
                  <c:v>0.71653711601941839</c:v>
                </c:pt>
                <c:pt idx="415">
                  <c:v>0.71703401593565763</c:v>
                </c:pt>
                <c:pt idx="416">
                  <c:v>0.71751867647590095</c:v>
                </c:pt>
                <c:pt idx="417">
                  <c:v>0.71797262960722041</c:v>
                </c:pt>
                <c:pt idx="418">
                  <c:v>0.71843476589409505</c:v>
                </c:pt>
                <c:pt idx="419">
                  <c:v>0.71893943246730729</c:v>
                </c:pt>
                <c:pt idx="420">
                  <c:v>0.71943967788862839</c:v>
                </c:pt>
                <c:pt idx="421">
                  <c:v>0.71993839366902579</c:v>
                </c:pt>
                <c:pt idx="422">
                  <c:v>0.72044372151707681</c:v>
                </c:pt>
                <c:pt idx="423">
                  <c:v>0.72091651058515005</c:v>
                </c:pt>
                <c:pt idx="424">
                  <c:v>0.72136717017217167</c:v>
                </c:pt>
                <c:pt idx="425">
                  <c:v>0.72183083995972497</c:v>
                </c:pt>
                <c:pt idx="426">
                  <c:v>0.72231858321798459</c:v>
                </c:pt>
                <c:pt idx="427">
                  <c:v>0.72280150477202154</c:v>
                </c:pt>
                <c:pt idx="428">
                  <c:v>0.72330053097526892</c:v>
                </c:pt>
                <c:pt idx="429">
                  <c:v>0.72382272286857074</c:v>
                </c:pt>
                <c:pt idx="430">
                  <c:v>0.72435172459797137</c:v>
                </c:pt>
                <c:pt idx="431">
                  <c:v>0.72482671794259346</c:v>
                </c:pt>
                <c:pt idx="432">
                  <c:v>0.72524942874771114</c:v>
                </c:pt>
                <c:pt idx="433">
                  <c:v>0.72567210270343674</c:v>
                </c:pt>
                <c:pt idx="434">
                  <c:v>0.72613148606196309</c:v>
                </c:pt>
                <c:pt idx="435">
                  <c:v>0.72661707308062806</c:v>
                </c:pt>
                <c:pt idx="436">
                  <c:v>0.72710513329480042</c:v>
                </c:pt>
                <c:pt idx="437">
                  <c:v>0.72756685933600251</c:v>
                </c:pt>
                <c:pt idx="438">
                  <c:v>0.72799828772297182</c:v>
                </c:pt>
                <c:pt idx="439">
                  <c:v>0.728458051702911</c:v>
                </c:pt>
                <c:pt idx="440">
                  <c:v>0.72892725924704427</c:v>
                </c:pt>
                <c:pt idx="441">
                  <c:v>0.72936617937777526</c:v>
                </c:pt>
                <c:pt idx="442">
                  <c:v>0.72978800397306465</c:v>
                </c:pt>
                <c:pt idx="443">
                  <c:v>0.73021964460498168</c:v>
                </c:pt>
                <c:pt idx="444">
                  <c:v>0.73067127187965997</c:v>
                </c:pt>
                <c:pt idx="445">
                  <c:v>0.73112195150416026</c:v>
                </c:pt>
                <c:pt idx="446">
                  <c:v>0.73155030102369234</c:v>
                </c:pt>
                <c:pt idx="447">
                  <c:v>0.73197691440828982</c:v>
                </c:pt>
                <c:pt idx="448">
                  <c:v>0.73245129658279606</c:v>
                </c:pt>
                <c:pt idx="449">
                  <c:v>0.73292829353537181</c:v>
                </c:pt>
                <c:pt idx="450">
                  <c:v>0.73335111607493864</c:v>
                </c:pt>
                <c:pt idx="451">
                  <c:v>0.73374467883543082</c:v>
                </c:pt>
                <c:pt idx="452">
                  <c:v>0.73416272412847028</c:v>
                </c:pt>
                <c:pt idx="453">
                  <c:v>0.73461311286361042</c:v>
                </c:pt>
                <c:pt idx="454">
                  <c:v>0.73509690671476569</c:v>
                </c:pt>
                <c:pt idx="455">
                  <c:v>0.73559053096212779</c:v>
                </c:pt>
                <c:pt idx="456">
                  <c:v>0.73603222589099926</c:v>
                </c:pt>
                <c:pt idx="457">
                  <c:v>0.73643073428105887</c:v>
                </c:pt>
                <c:pt idx="458">
                  <c:v>0.73682227394346012</c:v>
                </c:pt>
                <c:pt idx="459">
                  <c:v>0.73724325133509083</c:v>
                </c:pt>
                <c:pt idx="460">
                  <c:v>0.73767076237006002</c:v>
                </c:pt>
                <c:pt idx="461">
                  <c:v>0.73809850027455914</c:v>
                </c:pt>
                <c:pt idx="462">
                  <c:v>0.73853977614310906</c:v>
                </c:pt>
                <c:pt idx="463">
                  <c:v>0.73899717149595134</c:v>
                </c:pt>
                <c:pt idx="464">
                  <c:v>0.73944861514785187</c:v>
                </c:pt>
                <c:pt idx="465">
                  <c:v>0.73986781605896901</c:v>
                </c:pt>
                <c:pt idx="466">
                  <c:v>0.74025286849905447</c:v>
                </c:pt>
                <c:pt idx="467">
                  <c:v>0.74065541522543776</c:v>
                </c:pt>
                <c:pt idx="468">
                  <c:v>0.74110153578990223</c:v>
                </c:pt>
                <c:pt idx="469">
                  <c:v>0.74156005570414529</c:v>
                </c:pt>
                <c:pt idx="470">
                  <c:v>0.74200409009849055</c:v>
                </c:pt>
                <c:pt idx="471">
                  <c:v>0.74243373025076598</c:v>
                </c:pt>
                <c:pt idx="472">
                  <c:v>0.74281517181316181</c:v>
                </c:pt>
                <c:pt idx="473">
                  <c:v>0.74322012937526571</c:v>
                </c:pt>
                <c:pt idx="474">
                  <c:v>0.74366495627324858</c:v>
                </c:pt>
                <c:pt idx="475">
                  <c:v>0.74412381998565735</c:v>
                </c:pt>
                <c:pt idx="476">
                  <c:v>0.74455206239589233</c:v>
                </c:pt>
                <c:pt idx="477">
                  <c:v>0.74497731806043976</c:v>
                </c:pt>
                <c:pt idx="478">
                  <c:v>0.74537567345945299</c:v>
                </c:pt>
                <c:pt idx="479">
                  <c:v>0.74579682677500214</c:v>
                </c:pt>
                <c:pt idx="480">
                  <c:v>0.74623320704832463</c:v>
                </c:pt>
                <c:pt idx="481">
                  <c:v>0.74662214581646935</c:v>
                </c:pt>
                <c:pt idx="482">
                  <c:v>0.74697574728731719</c:v>
                </c:pt>
                <c:pt idx="483">
                  <c:v>0.74738831834307673</c:v>
                </c:pt>
                <c:pt idx="484">
                  <c:v>0.74783505536317874</c:v>
                </c:pt>
                <c:pt idx="485">
                  <c:v>0.74826427938621953</c:v>
                </c:pt>
                <c:pt idx="486">
                  <c:v>0.74866317722846487</c:v>
                </c:pt>
                <c:pt idx="487">
                  <c:v>0.74906315786556932</c:v>
                </c:pt>
                <c:pt idx="488">
                  <c:v>0.74948736501594693</c:v>
                </c:pt>
                <c:pt idx="489">
                  <c:v>0.74994408220721254</c:v>
                </c:pt>
                <c:pt idx="490">
                  <c:v>0.75041105616813319</c:v>
                </c:pt>
                <c:pt idx="491">
                  <c:v>0.75087178723261028</c:v>
                </c:pt>
                <c:pt idx="492">
                  <c:v>0.75131828465134742</c:v>
                </c:pt>
                <c:pt idx="493">
                  <c:v>0.75175427419717944</c:v>
                </c:pt>
                <c:pt idx="494">
                  <c:v>0.75216300140147063</c:v>
                </c:pt>
                <c:pt idx="495">
                  <c:v>0.75254381806220738</c:v>
                </c:pt>
                <c:pt idx="496">
                  <c:v>0.75291177893119576</c:v>
                </c:pt>
                <c:pt idx="497">
                  <c:v>0.75332327759312068</c:v>
                </c:pt>
                <c:pt idx="498">
                  <c:v>0.7538176435423577</c:v>
                </c:pt>
                <c:pt idx="499">
                  <c:v>0.75432609890460156</c:v>
                </c:pt>
                <c:pt idx="500">
                  <c:v>0.75473498086997171</c:v>
                </c:pt>
                <c:pt idx="501">
                  <c:v>0.75508060359890738</c:v>
                </c:pt>
                <c:pt idx="502">
                  <c:v>0.75545289961039597</c:v>
                </c:pt>
                <c:pt idx="503">
                  <c:v>0.75588489041266216</c:v>
                </c:pt>
                <c:pt idx="504">
                  <c:v>0.75633921246102265</c:v>
                </c:pt>
                <c:pt idx="505">
                  <c:v>0.75680085329720803</c:v>
                </c:pt>
                <c:pt idx="506">
                  <c:v>0.75720593293032512</c:v>
                </c:pt>
                <c:pt idx="507">
                  <c:v>0.75757743034215985</c:v>
                </c:pt>
                <c:pt idx="508">
                  <c:v>0.75797157729090958</c:v>
                </c:pt>
                <c:pt idx="509">
                  <c:v>0.75836884782676028</c:v>
                </c:pt>
                <c:pt idx="510">
                  <c:v>0.7587633775193342</c:v>
                </c:pt>
                <c:pt idx="511">
                  <c:v>0.75923524205747794</c:v>
                </c:pt>
                <c:pt idx="512">
                  <c:v>0.75973042408699065</c:v>
                </c:pt>
                <c:pt idx="513">
                  <c:v>0.76014074522072028</c:v>
                </c:pt>
                <c:pt idx="514">
                  <c:v>0.76048523420117842</c:v>
                </c:pt>
                <c:pt idx="515">
                  <c:v>0.76087682929771794</c:v>
                </c:pt>
                <c:pt idx="516">
                  <c:v>0.76128819652164315</c:v>
                </c:pt>
                <c:pt idx="517">
                  <c:v>0.76169574378199545</c:v>
                </c:pt>
                <c:pt idx="518">
                  <c:v>0.76213085475595599</c:v>
                </c:pt>
                <c:pt idx="519">
                  <c:v>0.76256703259686109</c:v>
                </c:pt>
                <c:pt idx="520">
                  <c:v>0.76296359637805511</c:v>
                </c:pt>
                <c:pt idx="521">
                  <c:v>0.76332734322380613</c:v>
                </c:pt>
                <c:pt idx="522">
                  <c:v>0.76378326625897053</c:v>
                </c:pt>
                <c:pt idx="523">
                  <c:v>0.76430585136345164</c:v>
                </c:pt>
                <c:pt idx="524">
                  <c:v>0.76479662001269699</c:v>
                </c:pt>
                <c:pt idx="525">
                  <c:v>0.76517782422363967</c:v>
                </c:pt>
                <c:pt idx="526">
                  <c:v>0.76556617674806959</c:v>
                </c:pt>
                <c:pt idx="527">
                  <c:v>0.76594630658236107</c:v>
                </c:pt>
                <c:pt idx="528">
                  <c:v>0.76629480672781447</c:v>
                </c:pt>
                <c:pt idx="529">
                  <c:v>0.76665982297728696</c:v>
                </c:pt>
                <c:pt idx="530">
                  <c:v>0.76708045127536062</c:v>
                </c:pt>
                <c:pt idx="531">
                  <c:v>0.76753051030681607</c:v>
                </c:pt>
                <c:pt idx="532">
                  <c:v>0.76798997145364001</c:v>
                </c:pt>
                <c:pt idx="533">
                  <c:v>0.7684646498198594</c:v>
                </c:pt>
                <c:pt idx="534">
                  <c:v>0.76891028332594713</c:v>
                </c:pt>
                <c:pt idx="535">
                  <c:v>0.76935647452142597</c:v>
                </c:pt>
                <c:pt idx="536">
                  <c:v>0.76979393296820253</c:v>
                </c:pt>
                <c:pt idx="537">
                  <c:v>0.77018050702298535</c:v>
                </c:pt>
                <c:pt idx="538">
                  <c:v>0.77053469785772144</c:v>
                </c:pt>
                <c:pt idx="539">
                  <c:v>0.77093279754470889</c:v>
                </c:pt>
                <c:pt idx="540">
                  <c:v>0.77138019838172711</c:v>
                </c:pt>
                <c:pt idx="541">
                  <c:v>0.77180492775005805</c:v>
                </c:pt>
                <c:pt idx="542">
                  <c:v>0.77217401094184135</c:v>
                </c:pt>
                <c:pt idx="543">
                  <c:v>0.77253989690173153</c:v>
                </c:pt>
                <c:pt idx="544">
                  <c:v>0.77291803818506022</c:v>
                </c:pt>
                <c:pt idx="545">
                  <c:v>0.77328643838981925</c:v>
                </c:pt>
                <c:pt idx="546">
                  <c:v>0.77365624642923769</c:v>
                </c:pt>
                <c:pt idx="547">
                  <c:v>0.77413587450831856</c:v>
                </c:pt>
                <c:pt idx="548">
                  <c:v>0.77458343942683539</c:v>
                </c:pt>
                <c:pt idx="549">
                  <c:v>0.77493840502765865</c:v>
                </c:pt>
                <c:pt idx="550">
                  <c:v>0.77529624984710965</c:v>
                </c:pt>
                <c:pt idx="551">
                  <c:v>0.77576563437292712</c:v>
                </c:pt>
                <c:pt idx="552">
                  <c:v>0.77622750466858081</c:v>
                </c:pt>
                <c:pt idx="553">
                  <c:v>0.77661431868764863</c:v>
                </c:pt>
                <c:pt idx="554">
                  <c:v>0.776957225509049</c:v>
                </c:pt>
                <c:pt idx="555">
                  <c:v>0.77727790322992452</c:v>
                </c:pt>
                <c:pt idx="556">
                  <c:v>0.77763039205606432</c:v>
                </c:pt>
                <c:pt idx="557">
                  <c:v>0.77803670143454795</c:v>
                </c:pt>
                <c:pt idx="558">
                  <c:v>0.77845455022326437</c:v>
                </c:pt>
                <c:pt idx="559">
                  <c:v>0.7788793122585671</c:v>
                </c:pt>
                <c:pt idx="560">
                  <c:v>0.77927534774550722</c:v>
                </c:pt>
                <c:pt idx="561">
                  <c:v>0.77963722985778516</c:v>
                </c:pt>
                <c:pt idx="562">
                  <c:v>0.78001015407869978</c:v>
                </c:pt>
                <c:pt idx="563">
                  <c:v>0.78045048926563043</c:v>
                </c:pt>
                <c:pt idx="564">
                  <c:v>0.78087720991561793</c:v>
                </c:pt>
                <c:pt idx="565">
                  <c:v>0.78120976191979397</c:v>
                </c:pt>
                <c:pt idx="566">
                  <c:v>0.78157166068112649</c:v>
                </c:pt>
                <c:pt idx="567">
                  <c:v>0.78201884717564774</c:v>
                </c:pt>
                <c:pt idx="568">
                  <c:v>0.78247229286208864</c:v>
                </c:pt>
                <c:pt idx="569">
                  <c:v>0.7828213019935919</c:v>
                </c:pt>
                <c:pt idx="570">
                  <c:v>0.7832576993937681</c:v>
                </c:pt>
                <c:pt idx="571">
                  <c:v>0.78384070207056911</c:v>
                </c:pt>
                <c:pt idx="572">
                  <c:v>0.78438211547562864</c:v>
                </c:pt>
                <c:pt idx="573">
                  <c:v>0.78471760413719549</c:v>
                </c:pt>
                <c:pt idx="574">
                  <c:v>0.78503611254721684</c:v>
                </c:pt>
                <c:pt idx="575">
                  <c:v>0.78544031633963307</c:v>
                </c:pt>
                <c:pt idx="576">
                  <c:v>0.78589610442874192</c:v>
                </c:pt>
                <c:pt idx="577">
                  <c:v>0.78637472294812272</c:v>
                </c:pt>
                <c:pt idx="578">
                  <c:v>0.78686882972320338</c:v>
                </c:pt>
                <c:pt idx="579">
                  <c:v>0.78733022453468182</c:v>
                </c:pt>
                <c:pt idx="580">
                  <c:v>0.78773993972440259</c:v>
                </c:pt>
                <c:pt idx="581">
                  <c:v>0.78811822278961996</c:v>
                </c:pt>
                <c:pt idx="582">
                  <c:v>0.78849842283678429</c:v>
                </c:pt>
                <c:pt idx="583">
                  <c:v>0.78886248862099473</c:v>
                </c:pt>
                <c:pt idx="584">
                  <c:v>0.78917893265323169</c:v>
                </c:pt>
                <c:pt idx="585">
                  <c:v>0.78947103861088719</c:v>
                </c:pt>
                <c:pt idx="586">
                  <c:v>0.78986736612124553</c:v>
                </c:pt>
                <c:pt idx="587">
                  <c:v>0.79027976943142453</c:v>
                </c:pt>
                <c:pt idx="588">
                  <c:v>0.79064546506492517</c:v>
                </c:pt>
                <c:pt idx="589">
                  <c:v>0.7910054405672553</c:v>
                </c:pt>
                <c:pt idx="590">
                  <c:v>0.79137745080454425</c:v>
                </c:pt>
                <c:pt idx="591">
                  <c:v>0.79170443830159409</c:v>
                </c:pt>
                <c:pt idx="592">
                  <c:v>0.79203635928362126</c:v>
                </c:pt>
                <c:pt idx="593">
                  <c:v>0.79241300607937037</c:v>
                </c:pt>
                <c:pt idx="594">
                  <c:v>0.79273857686491145</c:v>
                </c:pt>
                <c:pt idx="595">
                  <c:v>0.79301618160843645</c:v>
                </c:pt>
                <c:pt idx="596">
                  <c:v>0.79329296085361256</c:v>
                </c:pt>
                <c:pt idx="597">
                  <c:v>0.79360350107746025</c:v>
                </c:pt>
                <c:pt idx="598">
                  <c:v>0.79393921770094156</c:v>
                </c:pt>
                <c:pt idx="599">
                  <c:v>0.79438935754808315</c:v>
                </c:pt>
                <c:pt idx="600">
                  <c:v>0.7947227173696938</c:v>
                </c:pt>
                <c:pt idx="601">
                  <c:v>0.79498426483366025</c:v>
                </c:pt>
                <c:pt idx="602">
                  <c:v>0.79524515938776896</c:v>
                </c:pt>
                <c:pt idx="603">
                  <c:v>0.79562175229110577</c:v>
                </c:pt>
                <c:pt idx="604">
                  <c:v>0.79595402869640552</c:v>
                </c:pt>
                <c:pt idx="605">
                  <c:v>0.79629707948501594</c:v>
                </c:pt>
                <c:pt idx="606">
                  <c:v>0.79666902092017988</c:v>
                </c:pt>
                <c:pt idx="607">
                  <c:v>0.79704925322813425</c:v>
                </c:pt>
                <c:pt idx="608">
                  <c:v>0.79741143298348305</c:v>
                </c:pt>
                <c:pt idx="609">
                  <c:v>0.79773534221096565</c:v>
                </c:pt>
                <c:pt idx="610">
                  <c:v>0.79804855704825517</c:v>
                </c:pt>
                <c:pt idx="611">
                  <c:v>0.79837776516393411</c:v>
                </c:pt>
                <c:pt idx="612">
                  <c:v>0.79870115584873591</c:v>
                </c:pt>
                <c:pt idx="613">
                  <c:v>0.79901308628682344</c:v>
                </c:pt>
                <c:pt idx="614">
                  <c:v>0.79932598763285712</c:v>
                </c:pt>
                <c:pt idx="615">
                  <c:v>0.79964965908177044</c:v>
                </c:pt>
                <c:pt idx="616">
                  <c:v>0.79994211305531315</c:v>
                </c:pt>
                <c:pt idx="617">
                  <c:v>0.80025218114303787</c:v>
                </c:pt>
                <c:pt idx="618">
                  <c:v>0.80060437881665292</c:v>
                </c:pt>
                <c:pt idx="619">
                  <c:v>0.80096920490203238</c:v>
                </c:pt>
                <c:pt idx="620">
                  <c:v>0.80130305477829356</c:v>
                </c:pt>
                <c:pt idx="621">
                  <c:v>0.80165936450556807</c:v>
                </c:pt>
                <c:pt idx="622">
                  <c:v>0.80203140940068751</c:v>
                </c:pt>
                <c:pt idx="623">
                  <c:v>0.80235815247476372</c:v>
                </c:pt>
                <c:pt idx="624">
                  <c:v>0.80265038174867875</c:v>
                </c:pt>
                <c:pt idx="625">
                  <c:v>0.80295865689278678</c:v>
                </c:pt>
                <c:pt idx="626">
                  <c:v>0.80329523102800637</c:v>
                </c:pt>
                <c:pt idx="627">
                  <c:v>0.80366908542976256</c:v>
                </c:pt>
                <c:pt idx="628">
                  <c:v>0.80406651654879402</c:v>
                </c:pt>
                <c:pt idx="629">
                  <c:v>0.80446258140493909</c:v>
                </c:pt>
                <c:pt idx="630">
                  <c:v>0.8048170313273969</c:v>
                </c:pt>
                <c:pt idx="631">
                  <c:v>0.80516260160003572</c:v>
                </c:pt>
                <c:pt idx="632">
                  <c:v>0.8054913597147102</c:v>
                </c:pt>
                <c:pt idx="633">
                  <c:v>0.80582030857211384</c:v>
                </c:pt>
                <c:pt idx="634">
                  <c:v>0.80614167566216066</c:v>
                </c:pt>
                <c:pt idx="635">
                  <c:v>0.80646300967085471</c:v>
                </c:pt>
                <c:pt idx="636">
                  <c:v>0.8068074070850374</c:v>
                </c:pt>
                <c:pt idx="637">
                  <c:v>0.80718975965907935</c:v>
                </c:pt>
                <c:pt idx="638">
                  <c:v>0.807587451963379</c:v>
                </c:pt>
                <c:pt idx="639">
                  <c:v>0.80794825953707727</c:v>
                </c:pt>
                <c:pt idx="640">
                  <c:v>0.80827238254470524</c:v>
                </c:pt>
                <c:pt idx="641">
                  <c:v>0.80859748702312495</c:v>
                </c:pt>
                <c:pt idx="642">
                  <c:v>0.80892715226409517</c:v>
                </c:pt>
                <c:pt idx="643">
                  <c:v>0.80926570843761603</c:v>
                </c:pt>
                <c:pt idx="644">
                  <c:v>0.80960715933608407</c:v>
                </c:pt>
                <c:pt idx="645">
                  <c:v>0.80996149938103146</c:v>
                </c:pt>
                <c:pt idx="646">
                  <c:v>0.81026364202536405</c:v>
                </c:pt>
                <c:pt idx="647">
                  <c:v>0.81054788998402594</c:v>
                </c:pt>
                <c:pt idx="648">
                  <c:v>0.81086126964577399</c:v>
                </c:pt>
                <c:pt idx="649">
                  <c:v>0.81120742195311357</c:v>
                </c:pt>
                <c:pt idx="650">
                  <c:v>0.81155043323685849</c:v>
                </c:pt>
                <c:pt idx="651">
                  <c:v>0.81190380017449837</c:v>
                </c:pt>
                <c:pt idx="652">
                  <c:v>0.81225494365205342</c:v>
                </c:pt>
                <c:pt idx="653">
                  <c:v>0.81257767886317633</c:v>
                </c:pt>
                <c:pt idx="654">
                  <c:v>0.81288481300303461</c:v>
                </c:pt>
                <c:pt idx="655">
                  <c:v>0.81318245291197411</c:v>
                </c:pt>
                <c:pt idx="656">
                  <c:v>0.8134695712941663</c:v>
                </c:pt>
                <c:pt idx="657">
                  <c:v>0.81376297551775956</c:v>
                </c:pt>
                <c:pt idx="658">
                  <c:v>0.81406138302746123</c:v>
                </c:pt>
                <c:pt idx="659">
                  <c:v>0.81435556344526938</c:v>
                </c:pt>
                <c:pt idx="660">
                  <c:v>0.81464767561506035</c:v>
                </c:pt>
                <c:pt idx="661">
                  <c:v>0.8149260222902216</c:v>
                </c:pt>
                <c:pt idx="662">
                  <c:v>0.81516978369945492</c:v>
                </c:pt>
                <c:pt idx="663">
                  <c:v>0.81540512565212175</c:v>
                </c:pt>
                <c:pt idx="664">
                  <c:v>0.81564380026240013</c:v>
                </c:pt>
                <c:pt idx="665">
                  <c:v>0.81586393712950278</c:v>
                </c:pt>
                <c:pt idx="666">
                  <c:v>0.81608182796327022</c:v>
                </c:pt>
                <c:pt idx="667">
                  <c:v>0.81632633688222578</c:v>
                </c:pt>
                <c:pt idx="668">
                  <c:v>0.81656399943184621</c:v>
                </c:pt>
                <c:pt idx="669">
                  <c:v>0.81678329961168505</c:v>
                </c:pt>
                <c:pt idx="670">
                  <c:v>0.81702374777633135</c:v>
                </c:pt>
                <c:pt idx="671">
                  <c:v>0.81726960999575693</c:v>
                </c:pt>
                <c:pt idx="672">
                  <c:v>0.8174997980444223</c:v>
                </c:pt>
                <c:pt idx="673">
                  <c:v>0.81774471300403584</c:v>
                </c:pt>
                <c:pt idx="674">
                  <c:v>0.81800495463842893</c:v>
                </c:pt>
                <c:pt idx="675">
                  <c:v>0.81825282625757401</c:v>
                </c:pt>
                <c:pt idx="676">
                  <c:v>0.81850431633836118</c:v>
                </c:pt>
                <c:pt idx="677">
                  <c:v>0.81878732522892139</c:v>
                </c:pt>
                <c:pt idx="678">
                  <c:v>0.8190489528880126</c:v>
                </c:pt>
                <c:pt idx="679">
                  <c:v>0.81927755389377144</c:v>
                </c:pt>
                <c:pt idx="680">
                  <c:v>0.81949797838637461</c:v>
                </c:pt>
                <c:pt idx="681">
                  <c:v>0.81972195272144621</c:v>
                </c:pt>
                <c:pt idx="682">
                  <c:v>0.81993689045405127</c:v>
                </c:pt>
                <c:pt idx="683">
                  <c:v>0.82016753068736137</c:v>
                </c:pt>
                <c:pt idx="684">
                  <c:v>0.82042997322469891</c:v>
                </c:pt>
                <c:pt idx="685">
                  <c:v>0.82067432905469861</c:v>
                </c:pt>
                <c:pt idx="686">
                  <c:v>0.82090733954765815</c:v>
                </c:pt>
                <c:pt idx="687">
                  <c:v>0.82115526327598098</c:v>
                </c:pt>
                <c:pt idx="688">
                  <c:v>0.82139805319115844</c:v>
                </c:pt>
                <c:pt idx="689">
                  <c:v>0.82162815608825213</c:v>
                </c:pt>
                <c:pt idx="690">
                  <c:v>0.82185878707108784</c:v>
                </c:pt>
                <c:pt idx="691">
                  <c:v>0.82209797572094845</c:v>
                </c:pt>
                <c:pt idx="692">
                  <c:v>0.82232053518764925</c:v>
                </c:pt>
                <c:pt idx="693">
                  <c:v>0.82254134051106387</c:v>
                </c:pt>
                <c:pt idx="694">
                  <c:v>0.8227763630659306</c:v>
                </c:pt>
                <c:pt idx="695">
                  <c:v>0.82302205707344855</c:v>
                </c:pt>
                <c:pt idx="696">
                  <c:v>0.82328291550270316</c:v>
                </c:pt>
                <c:pt idx="697">
                  <c:v>0.82356956907406009</c:v>
                </c:pt>
                <c:pt idx="698">
                  <c:v>0.82386584506222726</c:v>
                </c:pt>
                <c:pt idx="699">
                  <c:v>0.82416032609311118</c:v>
                </c:pt>
                <c:pt idx="700">
                  <c:v>0.8244573449669943</c:v>
                </c:pt>
                <c:pt idx="701">
                  <c:v>0.82473297699997339</c:v>
                </c:pt>
                <c:pt idx="702">
                  <c:v>0.82499334356071907</c:v>
                </c:pt>
                <c:pt idx="703">
                  <c:v>0.82527917947796992</c:v>
                </c:pt>
                <c:pt idx="704">
                  <c:v>0.82558308776667022</c:v>
                </c:pt>
                <c:pt idx="705">
                  <c:v>0.82586201506020496</c:v>
                </c:pt>
                <c:pt idx="706">
                  <c:v>0.82612078870958938</c:v>
                </c:pt>
                <c:pt idx="707">
                  <c:v>0.82638351205802107</c:v>
                </c:pt>
                <c:pt idx="708">
                  <c:v>0.82664080367789006</c:v>
                </c:pt>
                <c:pt idx="709">
                  <c:v>0.82693187139360447</c:v>
                </c:pt>
                <c:pt idx="710">
                  <c:v>0.82723032211620762</c:v>
                </c:pt>
                <c:pt idx="711">
                  <c:v>0.827528765669033</c:v>
                </c:pt>
                <c:pt idx="712">
                  <c:v>0.82782661805089364</c:v>
                </c:pt>
                <c:pt idx="713">
                  <c:v>0.82812296677544373</c:v>
                </c:pt>
                <c:pt idx="714">
                  <c:v>0.82840688587724731</c:v>
                </c:pt>
                <c:pt idx="715">
                  <c:v>0.82868292537791877</c:v>
                </c:pt>
                <c:pt idx="716">
                  <c:v>0.82895534345795086</c:v>
                </c:pt>
                <c:pt idx="717">
                  <c:v>0.8292194394547534</c:v>
                </c:pt>
                <c:pt idx="718">
                  <c:v>0.82948445807733984</c:v>
                </c:pt>
                <c:pt idx="719">
                  <c:v>0.82976713086477216</c:v>
                </c:pt>
                <c:pt idx="720">
                  <c:v>0.83006065437274512</c:v>
                </c:pt>
                <c:pt idx="721">
                  <c:v>0.83033725779926737</c:v>
                </c:pt>
                <c:pt idx="722">
                  <c:v>0.83058556529616756</c:v>
                </c:pt>
                <c:pt idx="723">
                  <c:v>0.83086489354630788</c:v>
                </c:pt>
                <c:pt idx="724">
                  <c:v>0.83118747797325465</c:v>
                </c:pt>
                <c:pt idx="725">
                  <c:v>0.83150628066995136</c:v>
                </c:pt>
                <c:pt idx="726">
                  <c:v>0.83183956445465412</c:v>
                </c:pt>
                <c:pt idx="727">
                  <c:v>0.83217765479220862</c:v>
                </c:pt>
                <c:pt idx="728">
                  <c:v>0.83249398076165715</c:v>
                </c:pt>
                <c:pt idx="729">
                  <c:v>0.83279181311301476</c:v>
                </c:pt>
                <c:pt idx="730">
                  <c:v>0.83309731818888266</c:v>
                </c:pt>
                <c:pt idx="731">
                  <c:v>0.83336940576706442</c:v>
                </c:pt>
                <c:pt idx="732">
                  <c:v>0.8336194513892452</c:v>
                </c:pt>
                <c:pt idx="733">
                  <c:v>0.83387301915057654</c:v>
                </c:pt>
                <c:pt idx="734">
                  <c:v>0.83413922617737257</c:v>
                </c:pt>
                <c:pt idx="735">
                  <c:v>0.8344111826827092</c:v>
                </c:pt>
                <c:pt idx="736">
                  <c:v>0.8346876582191014</c:v>
                </c:pt>
                <c:pt idx="737">
                  <c:v>0.83497011797188614</c:v>
                </c:pt>
                <c:pt idx="738">
                  <c:v>0.83525684504404929</c:v>
                </c:pt>
                <c:pt idx="739">
                  <c:v>0.83554305505809001</c:v>
                </c:pt>
                <c:pt idx="740">
                  <c:v>0.83581165170266591</c:v>
                </c:pt>
                <c:pt idx="741">
                  <c:v>0.83607326414000982</c:v>
                </c:pt>
                <c:pt idx="742">
                  <c:v>0.83631101633160587</c:v>
                </c:pt>
                <c:pt idx="743">
                  <c:v>0.83653145036746257</c:v>
                </c:pt>
                <c:pt idx="744">
                  <c:v>0.83677982648865967</c:v>
                </c:pt>
                <c:pt idx="745">
                  <c:v>0.83706377875291205</c:v>
                </c:pt>
                <c:pt idx="746">
                  <c:v>0.83735954164542536</c:v>
                </c:pt>
                <c:pt idx="747">
                  <c:v>0.83763957300084502</c:v>
                </c:pt>
                <c:pt idx="748">
                  <c:v>0.83790540120670087</c:v>
                </c:pt>
                <c:pt idx="749">
                  <c:v>0.83813507289405942</c:v>
                </c:pt>
                <c:pt idx="750">
                  <c:v>0.83834456893142373</c:v>
                </c:pt>
                <c:pt idx="751">
                  <c:v>0.83857542600415169</c:v>
                </c:pt>
                <c:pt idx="752">
                  <c:v>0.83883635077729668</c:v>
                </c:pt>
                <c:pt idx="753">
                  <c:v>0.83910800271511998</c:v>
                </c:pt>
                <c:pt idx="754">
                  <c:v>0.83938058069369392</c:v>
                </c:pt>
                <c:pt idx="755">
                  <c:v>0.83964859793164137</c:v>
                </c:pt>
                <c:pt idx="756">
                  <c:v>0.8398998957640631</c:v>
                </c:pt>
                <c:pt idx="757">
                  <c:v>0.84014703480008746</c:v>
                </c:pt>
                <c:pt idx="758">
                  <c:v>0.84041021547812411</c:v>
                </c:pt>
                <c:pt idx="759">
                  <c:v>0.84068708951196602</c:v>
                </c:pt>
                <c:pt idx="760">
                  <c:v>0.84097843612950718</c:v>
                </c:pt>
                <c:pt idx="761">
                  <c:v>0.84126977811528392</c:v>
                </c:pt>
                <c:pt idx="762">
                  <c:v>0.84155867713742416</c:v>
                </c:pt>
                <c:pt idx="763">
                  <c:v>0.84183773199935386</c:v>
                </c:pt>
                <c:pt idx="764">
                  <c:v>0.84210240134839354</c:v>
                </c:pt>
                <c:pt idx="765">
                  <c:v>0.84235088292779359</c:v>
                </c:pt>
                <c:pt idx="766">
                  <c:v>0.84260130280181522</c:v>
                </c:pt>
                <c:pt idx="767">
                  <c:v>0.84286179145914975</c:v>
                </c:pt>
                <c:pt idx="768">
                  <c:v>0.84313421420025747</c:v>
                </c:pt>
                <c:pt idx="769">
                  <c:v>0.84342554546759829</c:v>
                </c:pt>
                <c:pt idx="770">
                  <c:v>0.84371692366199658</c:v>
                </c:pt>
                <c:pt idx="771">
                  <c:v>0.8439906460261255</c:v>
                </c:pt>
                <c:pt idx="772">
                  <c:v>0.84424874391308036</c:v>
                </c:pt>
                <c:pt idx="773">
                  <c:v>0.84450140117975581</c:v>
                </c:pt>
                <c:pt idx="774">
                  <c:v>0.84475648319235397</c:v>
                </c:pt>
                <c:pt idx="775">
                  <c:v>0.84502115973634528</c:v>
                </c:pt>
                <c:pt idx="776">
                  <c:v>0.8452978965360074</c:v>
                </c:pt>
                <c:pt idx="777">
                  <c:v>0.84557063462954662</c:v>
                </c:pt>
                <c:pt idx="778">
                  <c:v>0.84583959926071484</c:v>
                </c:pt>
                <c:pt idx="779">
                  <c:v>0.84609763774319457</c:v>
                </c:pt>
                <c:pt idx="780">
                  <c:v>0.84633510683393953</c:v>
                </c:pt>
                <c:pt idx="781">
                  <c:v>0.84656605005875951</c:v>
                </c:pt>
                <c:pt idx="782">
                  <c:v>0.84681542217138683</c:v>
                </c:pt>
                <c:pt idx="783">
                  <c:v>0.84708585282123117</c:v>
                </c:pt>
                <c:pt idx="784">
                  <c:v>0.84735473350969492</c:v>
                </c:pt>
                <c:pt idx="785">
                  <c:v>0.84761221225466177</c:v>
                </c:pt>
                <c:pt idx="786">
                  <c:v>0.84786529399976285</c:v>
                </c:pt>
                <c:pt idx="787">
                  <c:v>0.84811487135330088</c:v>
                </c:pt>
                <c:pt idx="788">
                  <c:v>0.84836976976896206</c:v>
                </c:pt>
                <c:pt idx="789">
                  <c:v>0.84863852364700243</c:v>
                </c:pt>
                <c:pt idx="790">
                  <c:v>0.84891658687340432</c:v>
                </c:pt>
                <c:pt idx="791">
                  <c:v>0.84917857253400664</c:v>
                </c:pt>
                <c:pt idx="792">
                  <c:v>0.84941470482746761</c:v>
                </c:pt>
                <c:pt idx="793">
                  <c:v>0.84963230410160073</c:v>
                </c:pt>
                <c:pt idx="794">
                  <c:v>0.8498439727105066</c:v>
                </c:pt>
                <c:pt idx="795">
                  <c:v>0.85003954701344753</c:v>
                </c:pt>
                <c:pt idx="796">
                  <c:v>0.85024185378986616</c:v>
                </c:pt>
                <c:pt idx="797">
                  <c:v>0.85045683097231228</c:v>
                </c:pt>
                <c:pt idx="798">
                  <c:v>0.85067829517967519</c:v>
                </c:pt>
                <c:pt idx="799">
                  <c:v>0.85088711464561095</c:v>
                </c:pt>
                <c:pt idx="800">
                  <c:v>0.85109728845526356</c:v>
                </c:pt>
                <c:pt idx="801">
                  <c:v>0.85130957773062421</c:v>
                </c:pt>
                <c:pt idx="802">
                  <c:v>0.85152882721675849</c:v>
                </c:pt>
                <c:pt idx="803">
                  <c:v>0.85175741056109577</c:v>
                </c:pt>
                <c:pt idx="804">
                  <c:v>0.85197645150208234</c:v>
                </c:pt>
                <c:pt idx="805">
                  <c:v>0.85216563209725016</c:v>
                </c:pt>
                <c:pt idx="806">
                  <c:v>0.85234414561794991</c:v>
                </c:pt>
                <c:pt idx="807">
                  <c:v>0.85253789060329166</c:v>
                </c:pt>
                <c:pt idx="808">
                  <c:v>0.85274540352171957</c:v>
                </c:pt>
                <c:pt idx="809">
                  <c:v>0.85295384223452331</c:v>
                </c:pt>
                <c:pt idx="810">
                  <c:v>0.85315076501428644</c:v>
                </c:pt>
                <c:pt idx="811">
                  <c:v>0.85333811933683223</c:v>
                </c:pt>
                <c:pt idx="812">
                  <c:v>0.85350872892531149</c:v>
                </c:pt>
                <c:pt idx="813">
                  <c:v>0.8536730283849373</c:v>
                </c:pt>
                <c:pt idx="814">
                  <c:v>0.85385321155849048</c:v>
                </c:pt>
                <c:pt idx="815">
                  <c:v>0.85404780644574929</c:v>
                </c:pt>
                <c:pt idx="816">
                  <c:v>0.8542326482271988</c:v>
                </c:pt>
                <c:pt idx="817">
                  <c:v>0.85440409798220107</c:v>
                </c:pt>
                <c:pt idx="818">
                  <c:v>0.85457049916571881</c:v>
                </c:pt>
                <c:pt idx="819">
                  <c:v>0.85472947387873544</c:v>
                </c:pt>
                <c:pt idx="820">
                  <c:v>0.85488975467798478</c:v>
                </c:pt>
                <c:pt idx="821">
                  <c:v>0.85506071526278538</c:v>
                </c:pt>
                <c:pt idx="822">
                  <c:v>0.85523203306969342</c:v>
                </c:pt>
                <c:pt idx="823">
                  <c:v>0.85539757816733253</c:v>
                </c:pt>
                <c:pt idx="824">
                  <c:v>0.85555803606361547</c:v>
                </c:pt>
                <c:pt idx="825">
                  <c:v>0.85571636288124642</c:v>
                </c:pt>
                <c:pt idx="826">
                  <c:v>0.85588217766521291</c:v>
                </c:pt>
                <c:pt idx="827">
                  <c:v>0.85605457696802878</c:v>
                </c:pt>
                <c:pt idx="828">
                  <c:v>0.85623080815390673</c:v>
                </c:pt>
                <c:pt idx="829">
                  <c:v>0.85640389482514334</c:v>
                </c:pt>
                <c:pt idx="830">
                  <c:v>0.85657578895023467</c:v>
                </c:pt>
                <c:pt idx="831">
                  <c:v>0.85672597560938024</c:v>
                </c:pt>
                <c:pt idx="832">
                  <c:v>0.85686875072655388</c:v>
                </c:pt>
                <c:pt idx="833">
                  <c:v>0.85702175739596953</c:v>
                </c:pt>
                <c:pt idx="834">
                  <c:v>0.85718808429943238</c:v>
                </c:pt>
                <c:pt idx="835">
                  <c:v>0.85735640543638614</c:v>
                </c:pt>
                <c:pt idx="836">
                  <c:v>0.85753413975425441</c:v>
                </c:pt>
                <c:pt idx="837">
                  <c:v>0.85772486601359577</c:v>
                </c:pt>
                <c:pt idx="838">
                  <c:v>0.85790562555707284</c:v>
                </c:pt>
                <c:pt idx="839">
                  <c:v>0.85806377533615619</c:v>
                </c:pt>
                <c:pt idx="840">
                  <c:v>0.85820630530988251</c:v>
                </c:pt>
                <c:pt idx="841">
                  <c:v>0.85834787207112528</c:v>
                </c:pt>
                <c:pt idx="842">
                  <c:v>0.85849643599865466</c:v>
                </c:pt>
                <c:pt idx="843">
                  <c:v>0.85866477720303003</c:v>
                </c:pt>
                <c:pt idx="844">
                  <c:v>0.85884830662334855</c:v>
                </c:pt>
                <c:pt idx="845">
                  <c:v>0.859029660757889</c:v>
                </c:pt>
                <c:pt idx="846">
                  <c:v>0.85920258405752459</c:v>
                </c:pt>
                <c:pt idx="847">
                  <c:v>0.85937650995639092</c:v>
                </c:pt>
                <c:pt idx="848">
                  <c:v>0.85955440496537994</c:v>
                </c:pt>
                <c:pt idx="849">
                  <c:v>0.85973208292445458</c:v>
                </c:pt>
                <c:pt idx="850">
                  <c:v>0.85991677907314268</c:v>
                </c:pt>
                <c:pt idx="851">
                  <c:v>0.86010429143101241</c:v>
                </c:pt>
                <c:pt idx="852">
                  <c:v>0.86029049875608854</c:v>
                </c:pt>
                <c:pt idx="853">
                  <c:v>0.86046682775641548</c:v>
                </c:pt>
                <c:pt idx="854">
                  <c:v>0.86064144294203193</c:v>
                </c:pt>
                <c:pt idx="855">
                  <c:v>0.86082192026811921</c:v>
                </c:pt>
                <c:pt idx="856">
                  <c:v>0.86102265564442426</c:v>
                </c:pt>
                <c:pt idx="857">
                  <c:v>0.86123468657420321</c:v>
                </c:pt>
                <c:pt idx="858">
                  <c:v>0.86144075780137819</c:v>
                </c:pt>
                <c:pt idx="859">
                  <c:v>0.86163993578731357</c:v>
                </c:pt>
                <c:pt idx="860">
                  <c:v>0.86183407782765831</c:v>
                </c:pt>
                <c:pt idx="861">
                  <c:v>0.862011510242499</c:v>
                </c:pt>
                <c:pt idx="862">
                  <c:v>0.8621921538540811</c:v>
                </c:pt>
                <c:pt idx="863">
                  <c:v>0.86238784081262487</c:v>
                </c:pt>
                <c:pt idx="864">
                  <c:v>0.86258190956107417</c:v>
                </c:pt>
                <c:pt idx="865">
                  <c:v>0.86276656018722631</c:v>
                </c:pt>
                <c:pt idx="866">
                  <c:v>0.86295155961382064</c:v>
                </c:pt>
                <c:pt idx="867">
                  <c:v>0.86312280302777267</c:v>
                </c:pt>
                <c:pt idx="868">
                  <c:v>0.86328598398331657</c:v>
                </c:pt>
                <c:pt idx="869">
                  <c:v>0.86346594210595995</c:v>
                </c:pt>
                <c:pt idx="870">
                  <c:v>0.86365409897237955</c:v>
                </c:pt>
                <c:pt idx="871">
                  <c:v>0.86383302356673342</c:v>
                </c:pt>
                <c:pt idx="872">
                  <c:v>0.86400748830860619</c:v>
                </c:pt>
                <c:pt idx="873">
                  <c:v>0.86418731567720597</c:v>
                </c:pt>
                <c:pt idx="874">
                  <c:v>0.86435382475260825</c:v>
                </c:pt>
                <c:pt idx="875">
                  <c:v>0.86449729939330422</c:v>
                </c:pt>
                <c:pt idx="876">
                  <c:v>0.86462872881135322</c:v>
                </c:pt>
                <c:pt idx="877">
                  <c:v>0.8647654910673781</c:v>
                </c:pt>
                <c:pt idx="878">
                  <c:v>0.8649077289261965</c:v>
                </c:pt>
                <c:pt idx="879">
                  <c:v>0.8650591752334682</c:v>
                </c:pt>
                <c:pt idx="880">
                  <c:v>0.86521106094315647</c:v>
                </c:pt>
                <c:pt idx="881">
                  <c:v>0.86534946396856427</c:v>
                </c:pt>
                <c:pt idx="882">
                  <c:v>0.86546394054944042</c:v>
                </c:pt>
                <c:pt idx="883">
                  <c:v>0.86556045505288171</c:v>
                </c:pt>
                <c:pt idx="884">
                  <c:v>0.86565530028523874</c:v>
                </c:pt>
                <c:pt idx="885">
                  <c:v>0.86576167406121773</c:v>
                </c:pt>
                <c:pt idx="886">
                  <c:v>0.86587580225351701</c:v>
                </c:pt>
                <c:pt idx="887">
                  <c:v>0.86598397197770283</c:v>
                </c:pt>
                <c:pt idx="888">
                  <c:v>0.86609259154632667</c:v>
                </c:pt>
                <c:pt idx="889">
                  <c:v>0.86620019982531837</c:v>
                </c:pt>
                <c:pt idx="890">
                  <c:v>0.86630135698145883</c:v>
                </c:pt>
                <c:pt idx="891">
                  <c:v>0.86639546098515252</c:v>
                </c:pt>
                <c:pt idx="892">
                  <c:v>0.8664797616511779</c:v>
                </c:pt>
                <c:pt idx="893">
                  <c:v>0.86656234916588937</c:v>
                </c:pt>
                <c:pt idx="894">
                  <c:v>0.8666520655182588</c:v>
                </c:pt>
                <c:pt idx="895">
                  <c:v>0.86674705208447467</c:v>
                </c:pt>
                <c:pt idx="896">
                  <c:v>0.86683991533559435</c:v>
                </c:pt>
                <c:pt idx="897">
                  <c:v>0.86692874674907316</c:v>
                </c:pt>
                <c:pt idx="898">
                  <c:v>0.8670021900485172</c:v>
                </c:pt>
                <c:pt idx="899">
                  <c:v>0.86706047930907104</c:v>
                </c:pt>
                <c:pt idx="900">
                  <c:v>0.86712103949427677</c:v>
                </c:pt>
                <c:pt idx="901">
                  <c:v>0.86719276463097827</c:v>
                </c:pt>
                <c:pt idx="902">
                  <c:v>0.8672664610493459</c:v>
                </c:pt>
                <c:pt idx="903">
                  <c:v>0.86734009223658837</c:v>
                </c:pt>
                <c:pt idx="904">
                  <c:v>0.86740605530052539</c:v>
                </c:pt>
                <c:pt idx="905">
                  <c:v>0.86746000266394974</c:v>
                </c:pt>
                <c:pt idx="906">
                  <c:v>0.86751589547738395</c:v>
                </c:pt>
                <c:pt idx="907">
                  <c:v>0.86759252044432356</c:v>
                </c:pt>
                <c:pt idx="908">
                  <c:v>0.86769239749113203</c:v>
                </c:pt>
                <c:pt idx="909">
                  <c:v>0.86779469715342517</c:v>
                </c:pt>
                <c:pt idx="910">
                  <c:v>0.86788970650542741</c:v>
                </c:pt>
                <c:pt idx="911">
                  <c:v>0.86797802257160905</c:v>
                </c:pt>
                <c:pt idx="912">
                  <c:v>0.86805388709979059</c:v>
                </c:pt>
                <c:pt idx="913">
                  <c:v>0.86812642198100287</c:v>
                </c:pt>
                <c:pt idx="914">
                  <c:v>0.86820303495043549</c:v>
                </c:pt>
                <c:pt idx="915">
                  <c:v>0.86828483647177657</c:v>
                </c:pt>
                <c:pt idx="916">
                  <c:v>0.86835456812910694</c:v>
                </c:pt>
                <c:pt idx="917">
                  <c:v>0.86841864014614867</c:v>
                </c:pt>
                <c:pt idx="918">
                  <c:v>0.86848605333632189</c:v>
                </c:pt>
                <c:pt idx="919">
                  <c:v>0.86855370966075907</c:v>
                </c:pt>
                <c:pt idx="920">
                  <c:v>0.86862843620618202</c:v>
                </c:pt>
                <c:pt idx="921">
                  <c:v>0.86871052825558859</c:v>
                </c:pt>
                <c:pt idx="922">
                  <c:v>0.86879062342830582</c:v>
                </c:pt>
                <c:pt idx="923">
                  <c:v>0.86885584211046707</c:v>
                </c:pt>
                <c:pt idx="924">
                  <c:v>0.86891560132717005</c:v>
                </c:pt>
                <c:pt idx="925">
                  <c:v>0.86898196120477522</c:v>
                </c:pt>
                <c:pt idx="926">
                  <c:v>0.86906696834667307</c:v>
                </c:pt>
                <c:pt idx="927">
                  <c:v>0.86916973229807259</c:v>
                </c:pt>
                <c:pt idx="928">
                  <c:v>0.8692673632756347</c:v>
                </c:pt>
                <c:pt idx="929">
                  <c:v>0.86935811706307664</c:v>
                </c:pt>
                <c:pt idx="930">
                  <c:v>0.8694550631938035</c:v>
                </c:pt>
                <c:pt idx="931">
                  <c:v>0.86955520434877942</c:v>
                </c:pt>
                <c:pt idx="932">
                  <c:v>0.86964567675438975</c:v>
                </c:pt>
                <c:pt idx="933">
                  <c:v>0.86972874280424062</c:v>
                </c:pt>
                <c:pt idx="934">
                  <c:v>0.86980711201344729</c:v>
                </c:pt>
                <c:pt idx="935">
                  <c:v>0.86989437113539148</c:v>
                </c:pt>
                <c:pt idx="936">
                  <c:v>0.87001238129518799</c:v>
                </c:pt>
                <c:pt idx="937">
                  <c:v>0.87015818431433467</c:v>
                </c:pt>
                <c:pt idx="938">
                  <c:v>0.87031842528327086</c:v>
                </c:pt>
                <c:pt idx="939">
                  <c:v>0.87049334081515173</c:v>
                </c:pt>
                <c:pt idx="940">
                  <c:v>0.87067987730200336</c:v>
                </c:pt>
                <c:pt idx="941">
                  <c:v>0.87086574045008558</c:v>
                </c:pt>
                <c:pt idx="942">
                  <c:v>0.87104034016584853</c:v>
                </c:pt>
                <c:pt idx="943">
                  <c:v>0.87119428966032531</c:v>
                </c:pt>
                <c:pt idx="944">
                  <c:v>0.87132105292594497</c:v>
                </c:pt>
                <c:pt idx="945">
                  <c:v>0.87143326858315895</c:v>
                </c:pt>
                <c:pt idx="946">
                  <c:v>0.87155470602606</c:v>
                </c:pt>
                <c:pt idx="947">
                  <c:v>0.87169167458721986</c:v>
                </c:pt>
                <c:pt idx="948">
                  <c:v>0.87183045598395337</c:v>
                </c:pt>
                <c:pt idx="949">
                  <c:v>0.87197064593338069</c:v>
                </c:pt>
                <c:pt idx="950">
                  <c:v>0.87211547008871793</c:v>
                </c:pt>
                <c:pt idx="951">
                  <c:v>0.87226506099466472</c:v>
                </c:pt>
                <c:pt idx="952">
                  <c:v>0.87241542003041039</c:v>
                </c:pt>
                <c:pt idx="953">
                  <c:v>0.87255393592064867</c:v>
                </c:pt>
                <c:pt idx="954">
                  <c:v>0.87268441774228167</c:v>
                </c:pt>
                <c:pt idx="955">
                  <c:v>0.87281535175258795</c:v>
                </c:pt>
                <c:pt idx="956">
                  <c:v>0.8729583452095826</c:v>
                </c:pt>
                <c:pt idx="957">
                  <c:v>0.8731278517755473</c:v>
                </c:pt>
                <c:pt idx="958">
                  <c:v>0.87332919302782119</c:v>
                </c:pt>
                <c:pt idx="959">
                  <c:v>0.87355013253815639</c:v>
                </c:pt>
                <c:pt idx="960">
                  <c:v>0.873754357399399</c:v>
                </c:pt>
                <c:pt idx="961">
                  <c:v>0.87393442126036969</c:v>
                </c:pt>
                <c:pt idx="962">
                  <c:v>0.87409094085724337</c:v>
                </c:pt>
                <c:pt idx="963">
                  <c:v>0.87423371072141598</c:v>
                </c:pt>
                <c:pt idx="964">
                  <c:v>0.87437774795428125</c:v>
                </c:pt>
                <c:pt idx="965">
                  <c:v>0.8745196733758458</c:v>
                </c:pt>
                <c:pt idx="966">
                  <c:v>0.87466832219340129</c:v>
                </c:pt>
                <c:pt idx="967">
                  <c:v>0.87481180910801437</c:v>
                </c:pt>
                <c:pt idx="968">
                  <c:v>0.87494898484828876</c:v>
                </c:pt>
                <c:pt idx="969">
                  <c:v>0.87507170262291356</c:v>
                </c:pt>
                <c:pt idx="970">
                  <c:v>0.87517091081040488</c:v>
                </c:pt>
                <c:pt idx="971">
                  <c:v>0.87524631800848529</c:v>
                </c:pt>
                <c:pt idx="972">
                  <c:v>0.87529036071099608</c:v>
                </c:pt>
                <c:pt idx="973">
                  <c:v>0.87532510095755955</c:v>
                </c:pt>
                <c:pt idx="974">
                  <c:v>0.87535567618279408</c:v>
                </c:pt>
                <c:pt idx="975">
                  <c:v>0.87537567648915338</c:v>
                </c:pt>
                <c:pt idx="976">
                  <c:v>0.8753667878573741</c:v>
                </c:pt>
                <c:pt idx="977">
                  <c:v>0.8753076664591154</c:v>
                </c:pt>
                <c:pt idx="978">
                  <c:v>0.87518229517539325</c:v>
                </c:pt>
                <c:pt idx="979">
                  <c:v>0.8749953537193782</c:v>
                </c:pt>
                <c:pt idx="980">
                  <c:v>0.87476098510581568</c:v>
                </c:pt>
                <c:pt idx="981">
                  <c:v>0.8744883922248996</c:v>
                </c:pt>
                <c:pt idx="982">
                  <c:v>0.87419750159439924</c:v>
                </c:pt>
                <c:pt idx="983">
                  <c:v>0.87388605015159848</c:v>
                </c:pt>
                <c:pt idx="984">
                  <c:v>0.87354256674089925</c:v>
                </c:pt>
                <c:pt idx="985">
                  <c:v>0.87312972437105851</c:v>
                </c:pt>
                <c:pt idx="986">
                  <c:v>0.87264469525763522</c:v>
                </c:pt>
                <c:pt idx="987">
                  <c:v>0.87205453982355707</c:v>
                </c:pt>
                <c:pt idx="988">
                  <c:v>0.87136209087659711</c:v>
                </c:pt>
                <c:pt idx="989">
                  <c:v>0.87060751445275142</c:v>
                </c:pt>
                <c:pt idx="990">
                  <c:v>0.86980651192021652</c:v>
                </c:pt>
                <c:pt idx="991">
                  <c:v>0.8689804638633607</c:v>
                </c:pt>
                <c:pt idx="992">
                  <c:v>0.8681160214399305</c:v>
                </c:pt>
                <c:pt idx="993">
                  <c:v>0.8672608844716071</c:v>
                </c:pt>
                <c:pt idx="994">
                  <c:v>0.86639527093145485</c:v>
                </c:pt>
                <c:pt idx="995">
                  <c:v>0.86554587921248805</c:v>
                </c:pt>
                <c:pt idx="996">
                  <c:v>0.86470860078783884</c:v>
                </c:pt>
                <c:pt idx="997">
                  <c:v>0.86390539211671113</c:v>
                </c:pt>
                <c:pt idx="998">
                  <c:v>0.86313117534612582</c:v>
                </c:pt>
                <c:pt idx="999">
                  <c:v>0.86238031587404007</c:v>
                </c:pt>
                <c:pt idx="1000">
                  <c:v>0.86166075305677325</c:v>
                </c:pt>
                <c:pt idx="1001">
                  <c:v>0.86095826467886094</c:v>
                </c:pt>
                <c:pt idx="1002">
                  <c:v>0.86027910818859576</c:v>
                </c:pt>
                <c:pt idx="1003">
                  <c:v>0.8595921083083008</c:v>
                </c:pt>
                <c:pt idx="1004">
                  <c:v>0.85889891048643607</c:v>
                </c:pt>
                <c:pt idx="1005">
                  <c:v>0.85817299155474869</c:v>
                </c:pt>
                <c:pt idx="1006">
                  <c:v>0.85741193222950218</c:v>
                </c:pt>
                <c:pt idx="1007">
                  <c:v>0.85661050276028783</c:v>
                </c:pt>
                <c:pt idx="1008">
                  <c:v>0.85577193747614011</c:v>
                </c:pt>
                <c:pt idx="1009">
                  <c:v>0.85487978123709818</c:v>
                </c:pt>
                <c:pt idx="1010">
                  <c:v>0.85399713821987489</c:v>
                </c:pt>
                <c:pt idx="1011">
                  <c:v>0.85310978128325843</c:v>
                </c:pt>
                <c:pt idx="1012">
                  <c:v>0.85234295504672275</c:v>
                </c:pt>
                <c:pt idx="1013">
                  <c:v>0.85170589584925271</c:v>
                </c:pt>
                <c:pt idx="1014">
                  <c:v>0.85133447308971921</c:v>
                </c:pt>
                <c:pt idx="1015">
                  <c:v>0.85120053246738547</c:v>
                </c:pt>
                <c:pt idx="1016">
                  <c:v>0.85136442840144966</c:v>
                </c:pt>
                <c:pt idx="1017">
                  <c:v>0.85184105185443348</c:v>
                </c:pt>
                <c:pt idx="1018">
                  <c:v>0.85255487506776795</c:v>
                </c:pt>
                <c:pt idx="1019">
                  <c:v>0.85348937941997605</c:v>
                </c:pt>
                <c:pt idx="1020">
                  <c:v>0.85446980843715714</c:v>
                </c:pt>
                <c:pt idx="1021">
                  <c:v>0.85551328313178421</c:v>
                </c:pt>
                <c:pt idx="1022">
                  <c:v>0.85646992876597006</c:v>
                </c:pt>
                <c:pt idx="1023">
                  <c:v>0.85737933700587465</c:v>
                </c:pt>
                <c:pt idx="1024">
                  <c:v>0.85816127999874192</c:v>
                </c:pt>
                <c:pt idx="1025">
                  <c:v>0.85882405121407179</c:v>
                </c:pt>
                <c:pt idx="1026">
                  <c:v>0.8593628643330733</c:v>
                </c:pt>
                <c:pt idx="1027">
                  <c:v>0.85979709118866687</c:v>
                </c:pt>
                <c:pt idx="1028">
                  <c:v>0.86017302511456106</c:v>
                </c:pt>
                <c:pt idx="1029">
                  <c:v>0.86048520206690804</c:v>
                </c:pt>
                <c:pt idx="1030">
                  <c:v>0.86076428369445201</c:v>
                </c:pt>
                <c:pt idx="1031">
                  <c:v>0.86099845237772787</c:v>
                </c:pt>
                <c:pt idx="1032">
                  <c:v>0.86121359351585935</c:v>
                </c:pt>
                <c:pt idx="1033">
                  <c:v>0.8614085432247256</c:v>
                </c:pt>
                <c:pt idx="1034">
                  <c:v>0.86160311097275821</c:v>
                </c:pt>
                <c:pt idx="1035">
                  <c:v>0.86180171708976727</c:v>
                </c:pt>
                <c:pt idx="1036">
                  <c:v>0.86199608092432156</c:v>
                </c:pt>
                <c:pt idx="1037">
                  <c:v>0.86217141368733141</c:v>
                </c:pt>
                <c:pt idx="1038">
                  <c:v>0.86232752814172131</c:v>
                </c:pt>
                <c:pt idx="1039">
                  <c:v>0.86246367884384134</c:v>
                </c:pt>
                <c:pt idx="1040">
                  <c:v>0.86257826636022239</c:v>
                </c:pt>
                <c:pt idx="1041">
                  <c:v>0.86267695886692164</c:v>
                </c:pt>
                <c:pt idx="1042">
                  <c:v>0.86276380456353219</c:v>
                </c:pt>
                <c:pt idx="1043">
                  <c:v>0.86284765571201616</c:v>
                </c:pt>
                <c:pt idx="1044">
                  <c:v>0.86293268550438063</c:v>
                </c:pt>
                <c:pt idx="1045">
                  <c:v>0.86302700205103133</c:v>
                </c:pt>
                <c:pt idx="1046">
                  <c:v>0.86312782013276124</c:v>
                </c:pt>
                <c:pt idx="1047">
                  <c:v>0.86322790613694556</c:v>
                </c:pt>
                <c:pt idx="1048">
                  <c:v>0.86332195015668178</c:v>
                </c:pt>
                <c:pt idx="1049">
                  <c:v>0.86341097966936808</c:v>
                </c:pt>
                <c:pt idx="1050">
                  <c:v>0.86350049614439872</c:v>
                </c:pt>
                <c:pt idx="1051">
                  <c:v>0.86359553239511566</c:v>
                </c:pt>
                <c:pt idx="1052">
                  <c:v>0.86370380540526037</c:v>
                </c:pt>
                <c:pt idx="1053">
                  <c:v>0.86382011110955159</c:v>
                </c:pt>
                <c:pt idx="1054">
                  <c:v>0.86392793217357988</c:v>
                </c:pt>
                <c:pt idx="1055">
                  <c:v>0.86403240829346561</c:v>
                </c:pt>
                <c:pt idx="1056">
                  <c:v>0.86413869135486709</c:v>
                </c:pt>
                <c:pt idx="1057">
                  <c:v>0.86425841649260149</c:v>
                </c:pt>
                <c:pt idx="1058">
                  <c:v>0.8644026175287931</c:v>
                </c:pt>
                <c:pt idx="1059">
                  <c:v>0.86457566269967978</c:v>
                </c:pt>
                <c:pt idx="1060">
                  <c:v>0.86476286673197822</c:v>
                </c:pt>
                <c:pt idx="1061">
                  <c:v>0.86495448502336814</c:v>
                </c:pt>
                <c:pt idx="1062">
                  <c:v>0.86515174372842418</c:v>
                </c:pt>
                <c:pt idx="1063">
                  <c:v>0.86534749835038594</c:v>
                </c:pt>
                <c:pt idx="1064">
                  <c:v>0.86554679298642778</c:v>
                </c:pt>
                <c:pt idx="1065">
                  <c:v>0.86576363853977878</c:v>
                </c:pt>
                <c:pt idx="1066">
                  <c:v>0.86599409969175023</c:v>
                </c:pt>
                <c:pt idx="1067">
                  <c:v>0.86623396120468321</c:v>
                </c:pt>
                <c:pt idx="1068">
                  <c:v>0.86648214939415358</c:v>
                </c:pt>
                <c:pt idx="1069">
                  <c:v>0.86674193386777554</c:v>
                </c:pt>
                <c:pt idx="1070">
                  <c:v>0.86702651803429509</c:v>
                </c:pt>
                <c:pt idx="1071">
                  <c:v>0.86733824014931526</c:v>
                </c:pt>
                <c:pt idx="1072">
                  <c:v>0.86766268155009119</c:v>
                </c:pt>
                <c:pt idx="1073">
                  <c:v>0.86798858749229169</c:v>
                </c:pt>
                <c:pt idx="1074">
                  <c:v>0.86832088306126687</c:v>
                </c:pt>
                <c:pt idx="1075">
                  <c:v>0.86864587113834779</c:v>
                </c:pt>
                <c:pt idx="1076">
                  <c:v>0.86896689130945215</c:v>
                </c:pt>
                <c:pt idx="1077">
                  <c:v>0.86929207113435969</c:v>
                </c:pt>
                <c:pt idx="1078">
                  <c:v>0.86961860762192511</c:v>
                </c:pt>
                <c:pt idx="1079">
                  <c:v>0.86993905705079677</c:v>
                </c:pt>
                <c:pt idx="1080">
                  <c:v>0.87025397202954258</c:v>
                </c:pt>
                <c:pt idx="1081">
                  <c:v>0.87056262815216268</c:v>
                </c:pt>
                <c:pt idx="1082">
                  <c:v>0.87085870171808555</c:v>
                </c:pt>
                <c:pt idx="1083">
                  <c:v>0.87115558770784662</c:v>
                </c:pt>
                <c:pt idx="1084">
                  <c:v>0.87146315148179332</c:v>
                </c:pt>
                <c:pt idx="1085">
                  <c:v>0.87177389264913085</c:v>
                </c:pt>
                <c:pt idx="1086">
                  <c:v>0.87208354245508013</c:v>
                </c:pt>
                <c:pt idx="1087">
                  <c:v>0.87240278268726335</c:v>
                </c:pt>
                <c:pt idx="1088">
                  <c:v>0.8727293537384051</c:v>
                </c:pt>
                <c:pt idx="1089">
                  <c:v>0.87305142221990772</c:v>
                </c:pt>
                <c:pt idx="1090">
                  <c:v>0.8733692235037287</c:v>
                </c:pt>
                <c:pt idx="1091">
                  <c:v>0.87367875217674673</c:v>
                </c:pt>
                <c:pt idx="1092">
                  <c:v>0.87397426155856595</c:v>
                </c:pt>
                <c:pt idx="1093">
                  <c:v>0.87426501694189906</c:v>
                </c:pt>
                <c:pt idx="1094">
                  <c:v>0.87456621744414276</c:v>
                </c:pt>
                <c:pt idx="1095">
                  <c:v>0.87488036226666965</c:v>
                </c:pt>
                <c:pt idx="1096">
                  <c:v>0.87519786261408206</c:v>
                </c:pt>
                <c:pt idx="1097">
                  <c:v>0.87551284123585837</c:v>
                </c:pt>
                <c:pt idx="1098">
                  <c:v>0.87581722956300623</c:v>
                </c:pt>
                <c:pt idx="1099">
                  <c:v>0.87610728299508822</c:v>
                </c:pt>
                <c:pt idx="1100">
                  <c:v>0.87638264058885296</c:v>
                </c:pt>
                <c:pt idx="1101">
                  <c:v>0.87664776761475272</c:v>
                </c:pt>
                <c:pt idx="1102">
                  <c:v>0.87691579741118297</c:v>
                </c:pt>
                <c:pt idx="1103">
                  <c:v>0.87718438462431825</c:v>
                </c:pt>
                <c:pt idx="1104">
                  <c:v>0.87745763737743021</c:v>
                </c:pt>
                <c:pt idx="1105">
                  <c:v>0.8777423680786437</c:v>
                </c:pt>
                <c:pt idx="1106">
                  <c:v>0.87805446817133814</c:v>
                </c:pt>
                <c:pt idx="1107">
                  <c:v>0.87838577991218791</c:v>
                </c:pt>
                <c:pt idx="1108">
                  <c:v>0.87871567929184469</c:v>
                </c:pt>
                <c:pt idx="1109">
                  <c:v>0.87902923384693865</c:v>
                </c:pt>
                <c:pt idx="1110">
                  <c:v>0.87932622336521926</c:v>
                </c:pt>
                <c:pt idx="1111">
                  <c:v>0.87961179943062773</c:v>
                </c:pt>
                <c:pt idx="1112">
                  <c:v>0.87988985985567125</c:v>
                </c:pt>
                <c:pt idx="1113">
                  <c:v>0.88016655147169387</c:v>
                </c:pt>
                <c:pt idx="1114">
                  <c:v>0.88045248029579193</c:v>
                </c:pt>
                <c:pt idx="1115">
                  <c:v>0.88074206501532726</c:v>
                </c:pt>
                <c:pt idx="1116">
                  <c:v>0.88102465678215813</c:v>
                </c:pt>
                <c:pt idx="1117">
                  <c:v>0.88131413096077871</c:v>
                </c:pt>
                <c:pt idx="1118">
                  <c:v>0.88161284227001435</c:v>
                </c:pt>
                <c:pt idx="1119">
                  <c:v>0.88191766915272451</c:v>
                </c:pt>
                <c:pt idx="1120">
                  <c:v>0.88221483035545634</c:v>
                </c:pt>
                <c:pt idx="1121">
                  <c:v>0.88251446072961781</c:v>
                </c:pt>
                <c:pt idx="1122">
                  <c:v>0.88280969048383562</c:v>
                </c:pt>
                <c:pt idx="1123">
                  <c:v>0.8830829357217298</c:v>
                </c:pt>
                <c:pt idx="1124">
                  <c:v>0.88333394750096772</c:v>
                </c:pt>
                <c:pt idx="1125">
                  <c:v>0.88356657381763792</c:v>
                </c:pt>
                <c:pt idx="1126">
                  <c:v>0.88377687686882411</c:v>
                </c:pt>
                <c:pt idx="1127">
                  <c:v>0.88398812361118273</c:v>
                </c:pt>
                <c:pt idx="1128">
                  <c:v>0.88421861698115312</c:v>
                </c:pt>
                <c:pt idx="1129">
                  <c:v>0.88446986357293622</c:v>
                </c:pt>
                <c:pt idx="1130">
                  <c:v>0.88474119544247465</c:v>
                </c:pt>
                <c:pt idx="1131">
                  <c:v>0.88503124485945805</c:v>
                </c:pt>
                <c:pt idx="1132">
                  <c:v>0.88532375848134504</c:v>
                </c:pt>
                <c:pt idx="1133">
                  <c:v>0.88560380702067443</c:v>
                </c:pt>
                <c:pt idx="1134">
                  <c:v>0.88587626216495219</c:v>
                </c:pt>
                <c:pt idx="1135">
                  <c:v>0.88612428895559425</c:v>
                </c:pt>
                <c:pt idx="1136">
                  <c:v>0.88634777200952586</c:v>
                </c:pt>
                <c:pt idx="1137">
                  <c:v>0.88655557281166786</c:v>
                </c:pt>
                <c:pt idx="1138">
                  <c:v>0.88675375136580858</c:v>
                </c:pt>
                <c:pt idx="1139">
                  <c:v>0.88695191254164873</c:v>
                </c:pt>
                <c:pt idx="1140">
                  <c:v>0.8871500566380075</c:v>
                </c:pt>
                <c:pt idx="1141">
                  <c:v>0.88735460469780869</c:v>
                </c:pt>
                <c:pt idx="1142">
                  <c:v>0.88757187222071354</c:v>
                </c:pt>
                <c:pt idx="1143">
                  <c:v>0.88779925709625263</c:v>
                </c:pt>
                <c:pt idx="1144">
                  <c:v>0.88802269653889443</c:v>
                </c:pt>
                <c:pt idx="1145">
                  <c:v>0.88824252611093746</c:v>
                </c:pt>
                <c:pt idx="1146">
                  <c:v>0.88847146421836154</c:v>
                </c:pt>
                <c:pt idx="1147">
                  <c:v>0.88870194970552141</c:v>
                </c:pt>
                <c:pt idx="1148">
                  <c:v>0.88892616966293747</c:v>
                </c:pt>
                <c:pt idx="1149">
                  <c:v>0.88913961636055616</c:v>
                </c:pt>
                <c:pt idx="1150">
                  <c:v>0.88932556546648689</c:v>
                </c:pt>
                <c:pt idx="1151">
                  <c:v>0.88948781661938126</c:v>
                </c:pt>
                <c:pt idx="1152">
                  <c:v>0.88964764255424411</c:v>
                </c:pt>
                <c:pt idx="1153">
                  <c:v>0.88981731563551081</c:v>
                </c:pt>
                <c:pt idx="1154">
                  <c:v>0.88999170326743748</c:v>
                </c:pt>
                <c:pt idx="1155">
                  <c:v>0.89017918529754791</c:v>
                </c:pt>
                <c:pt idx="1156">
                  <c:v>0.89038547377686683</c:v>
                </c:pt>
                <c:pt idx="1157">
                  <c:v>0.89059971084470857</c:v>
                </c:pt>
                <c:pt idx="1158">
                  <c:v>0.89082055757221001</c:v>
                </c:pt>
                <c:pt idx="1159">
                  <c:v>0.89103041870296895</c:v>
                </c:pt>
                <c:pt idx="1160">
                  <c:v>0.89121572461400167</c:v>
                </c:pt>
                <c:pt idx="1161">
                  <c:v>0.89137621741306705</c:v>
                </c:pt>
                <c:pt idx="1162">
                  <c:v>0.89152667759612858</c:v>
                </c:pt>
                <c:pt idx="1163">
                  <c:v>0.89166914906938122</c:v>
                </c:pt>
                <c:pt idx="1164">
                  <c:v>0.89179940139822045</c:v>
                </c:pt>
                <c:pt idx="1165">
                  <c:v>0.89192991703014146</c:v>
                </c:pt>
                <c:pt idx="1166">
                  <c:v>0.89206192934498718</c:v>
                </c:pt>
                <c:pt idx="1167">
                  <c:v>0.89220578363087755</c:v>
                </c:pt>
                <c:pt idx="1168">
                  <c:v>0.8923618389922382</c:v>
                </c:pt>
                <c:pt idx="1169">
                  <c:v>0.89252087560644289</c:v>
                </c:pt>
                <c:pt idx="1170">
                  <c:v>0.89267423398217582</c:v>
                </c:pt>
                <c:pt idx="1171">
                  <c:v>0.89283204708576602</c:v>
                </c:pt>
                <c:pt idx="1172">
                  <c:v>0.89300315566009347</c:v>
                </c:pt>
                <c:pt idx="1173">
                  <c:v>0.89317034484060265</c:v>
                </c:pt>
                <c:pt idx="1174">
                  <c:v>0.89333062120788809</c:v>
                </c:pt>
                <c:pt idx="1175">
                  <c:v>0.89347665083862804</c:v>
                </c:pt>
                <c:pt idx="1176">
                  <c:v>0.89360860635866013</c:v>
                </c:pt>
                <c:pt idx="1177">
                  <c:v>0.89373223938889268</c:v>
                </c:pt>
                <c:pt idx="1178">
                  <c:v>0.89385776205710266</c:v>
                </c:pt>
                <c:pt idx="1179">
                  <c:v>0.89398681878073694</c:v>
                </c:pt>
                <c:pt idx="1180">
                  <c:v>0.89410461460103752</c:v>
                </c:pt>
                <c:pt idx="1181">
                  <c:v>0.89421474698073899</c:v>
                </c:pt>
                <c:pt idx="1182">
                  <c:v>0.89432486454113247</c:v>
                </c:pt>
                <c:pt idx="1183">
                  <c:v>0.89443900127147136</c:v>
                </c:pt>
                <c:pt idx="1184">
                  <c:v>0.89456335752976535</c:v>
                </c:pt>
                <c:pt idx="1185">
                  <c:v>0.89469466338470238</c:v>
                </c:pt>
                <c:pt idx="1186">
                  <c:v>0.89483923740313909</c:v>
                </c:pt>
                <c:pt idx="1187">
                  <c:v>0.8949806901173778</c:v>
                </c:pt>
                <c:pt idx="1188">
                  <c:v>0.89511448436025398</c:v>
                </c:pt>
                <c:pt idx="1189">
                  <c:v>0.89524446515581302</c:v>
                </c:pt>
                <c:pt idx="1190">
                  <c:v>0.89536920477206028</c:v>
                </c:pt>
                <c:pt idx="1191">
                  <c:v>0.89548111754568993</c:v>
                </c:pt>
                <c:pt idx="1192">
                  <c:v>0.89558461948311729</c:v>
                </c:pt>
                <c:pt idx="1193">
                  <c:v>0.89570157527006411</c:v>
                </c:pt>
                <c:pt idx="1194">
                  <c:v>0.89582648256017994</c:v>
                </c:pt>
                <c:pt idx="1195">
                  <c:v>0.89595471975072627</c:v>
                </c:pt>
                <c:pt idx="1196">
                  <c:v>0.89609033953440409</c:v>
                </c:pt>
                <c:pt idx="1197">
                  <c:v>0.89622062487961862</c:v>
                </c:pt>
                <c:pt idx="1198">
                  <c:v>0.89632840628541754</c:v>
                </c:pt>
                <c:pt idx="1199">
                  <c:v>0.89642532009566356</c:v>
                </c:pt>
                <c:pt idx="1200">
                  <c:v>0.89654404825765566</c:v>
                </c:pt>
                <c:pt idx="1201">
                  <c:v>0.89669182280242676</c:v>
                </c:pt>
                <c:pt idx="1202">
                  <c:v>0.89685906931376147</c:v>
                </c:pt>
                <c:pt idx="1203">
                  <c:v>0.89702272947537542</c:v>
                </c:pt>
                <c:pt idx="1204">
                  <c:v>0.89715115170168369</c:v>
                </c:pt>
                <c:pt idx="1205">
                  <c:v>0.8972351938010964</c:v>
                </c:pt>
                <c:pt idx="1206">
                  <c:v>0.89729668450376665</c:v>
                </c:pt>
                <c:pt idx="1207">
                  <c:v>0.89736768289117796</c:v>
                </c:pt>
                <c:pt idx="1208">
                  <c:v>0.89745914414526129</c:v>
                </c:pt>
                <c:pt idx="1209">
                  <c:v>0.89756944147583728</c:v>
                </c:pt>
                <c:pt idx="1210">
                  <c:v>0.89768676581432971</c:v>
                </c:pt>
                <c:pt idx="1211">
                  <c:v>0.8978013225048449</c:v>
                </c:pt>
                <c:pt idx="1212">
                  <c:v>0.89792268625731153</c:v>
                </c:pt>
                <c:pt idx="1213">
                  <c:v>0.89804724006105252</c:v>
                </c:pt>
                <c:pt idx="1214">
                  <c:v>0.89816360899067282</c:v>
                </c:pt>
                <c:pt idx="1215">
                  <c:v>0.89827597698393502</c:v>
                </c:pt>
                <c:pt idx="1216">
                  <c:v>0.89839149273323349</c:v>
                </c:pt>
                <c:pt idx="1217">
                  <c:v>0.89850664081846077</c:v>
                </c:pt>
                <c:pt idx="1218">
                  <c:v>0.89861856929174699</c:v>
                </c:pt>
                <c:pt idx="1219">
                  <c:v>0.898733914344095</c:v>
                </c:pt>
                <c:pt idx="1220">
                  <c:v>0.89885791960855754</c:v>
                </c:pt>
                <c:pt idx="1221">
                  <c:v>0.89897863386690924</c:v>
                </c:pt>
                <c:pt idx="1222">
                  <c:v>0.89908787155113223</c:v>
                </c:pt>
                <c:pt idx="1223">
                  <c:v>0.89919119583052354</c:v>
                </c:pt>
                <c:pt idx="1224">
                  <c:v>0.89929990427573037</c:v>
                </c:pt>
                <c:pt idx="1225">
                  <c:v>0.89942553294712302</c:v>
                </c:pt>
                <c:pt idx="1226">
                  <c:v>0.89956739052221368</c:v>
                </c:pt>
                <c:pt idx="1227">
                  <c:v>0.89971265235226583</c:v>
                </c:pt>
                <c:pt idx="1228">
                  <c:v>0.89985657440780087</c:v>
                </c:pt>
                <c:pt idx="1229">
                  <c:v>0.89999873836407462</c:v>
                </c:pt>
                <c:pt idx="1230">
                  <c:v>0.90014369314613352</c:v>
                </c:pt>
                <c:pt idx="1231">
                  <c:v>0.90029761014977328</c:v>
                </c:pt>
                <c:pt idx="1232">
                  <c:v>0.90045307612279379</c:v>
                </c:pt>
                <c:pt idx="1233">
                  <c:v>0.90058613322175629</c:v>
                </c:pt>
                <c:pt idx="1234">
                  <c:v>0.90069283736152284</c:v>
                </c:pt>
                <c:pt idx="1235">
                  <c:v>0.90080072019031576</c:v>
                </c:pt>
                <c:pt idx="1236">
                  <c:v>0.90091220786778692</c:v>
                </c:pt>
                <c:pt idx="1237">
                  <c:v>0.9010252595145285</c:v>
                </c:pt>
                <c:pt idx="1238">
                  <c:v>0.90114981848610765</c:v>
                </c:pt>
                <c:pt idx="1239">
                  <c:v>0.90128043345388154</c:v>
                </c:pt>
                <c:pt idx="1240">
                  <c:v>0.90140966538300782</c:v>
                </c:pt>
                <c:pt idx="1241">
                  <c:v>0.9015449861844822</c:v>
                </c:pt>
                <c:pt idx="1242">
                  <c:v>0.90169048481241787</c:v>
                </c:pt>
                <c:pt idx="1243">
                  <c:v>0.90183805107609627</c:v>
                </c:pt>
                <c:pt idx="1244">
                  <c:v>0.90198955595090236</c:v>
                </c:pt>
                <c:pt idx="1245">
                  <c:v>0.90213568659773447</c:v>
                </c:pt>
                <c:pt idx="1246">
                  <c:v>0.90225156830267905</c:v>
                </c:pt>
                <c:pt idx="1247">
                  <c:v>0.90234464857108954</c:v>
                </c:pt>
                <c:pt idx="1248">
                  <c:v>0.90244379910588779</c:v>
                </c:pt>
                <c:pt idx="1249">
                  <c:v>0.90254960280624319</c:v>
                </c:pt>
                <c:pt idx="1250">
                  <c:v>0.90264745172776872</c:v>
                </c:pt>
                <c:pt idx="1251">
                  <c:v>0.90275069646845763</c:v>
                </c:pt>
                <c:pt idx="1252">
                  <c:v>0.9028721212615014</c:v>
                </c:pt>
                <c:pt idx="1253">
                  <c:v>0.9030056346840587</c:v>
                </c:pt>
                <c:pt idx="1254">
                  <c:v>0.90316006289976736</c:v>
                </c:pt>
                <c:pt idx="1255">
                  <c:v>0.90333008922614388</c:v>
                </c:pt>
                <c:pt idx="1256">
                  <c:v>0.90349516015193421</c:v>
                </c:pt>
                <c:pt idx="1257">
                  <c:v>0.90365856092733143</c:v>
                </c:pt>
                <c:pt idx="1258">
                  <c:v>0.90383207669924415</c:v>
                </c:pt>
                <c:pt idx="1259">
                  <c:v>0.90401160145785675</c:v>
                </c:pt>
                <c:pt idx="1260">
                  <c:v>0.904181014294966</c:v>
                </c:pt>
                <c:pt idx="1261">
                  <c:v>0.90432934738344994</c:v>
                </c:pt>
                <c:pt idx="1262">
                  <c:v>0.9044576700604543</c:v>
                </c:pt>
                <c:pt idx="1263">
                  <c:v>0.90457848022792897</c:v>
                </c:pt>
                <c:pt idx="1264">
                  <c:v>0.90470561912901148</c:v>
                </c:pt>
                <c:pt idx="1265">
                  <c:v>0.90483403306712362</c:v>
                </c:pt>
                <c:pt idx="1266">
                  <c:v>0.90496121030788623</c:v>
                </c:pt>
                <c:pt idx="1267">
                  <c:v>0.90509526493528414</c:v>
                </c:pt>
                <c:pt idx="1268">
                  <c:v>0.90523548916821339</c:v>
                </c:pt>
                <c:pt idx="1269">
                  <c:v>0.90537754190555386</c:v>
                </c:pt>
                <c:pt idx="1270">
                  <c:v>0.90551379398757392</c:v>
                </c:pt>
                <c:pt idx="1271">
                  <c:v>0.90565563452536257</c:v>
                </c:pt>
                <c:pt idx="1272">
                  <c:v>0.90582733481557165</c:v>
                </c:pt>
                <c:pt idx="1273">
                  <c:v>0.90603367459999262</c:v>
                </c:pt>
                <c:pt idx="1274">
                  <c:v>0.90626989587987938</c:v>
                </c:pt>
                <c:pt idx="1275">
                  <c:v>0.90650447842432014</c:v>
                </c:pt>
                <c:pt idx="1276">
                  <c:v>0.9066909273614765</c:v>
                </c:pt>
                <c:pt idx="1277">
                  <c:v>0.90683395319103066</c:v>
                </c:pt>
                <c:pt idx="1278">
                  <c:v>0.90696671409980134</c:v>
                </c:pt>
                <c:pt idx="1279">
                  <c:v>0.90711539892866566</c:v>
                </c:pt>
                <c:pt idx="1280">
                  <c:v>0.90728476845078376</c:v>
                </c:pt>
                <c:pt idx="1281">
                  <c:v>0.90747959084785923</c:v>
                </c:pt>
                <c:pt idx="1282">
                  <c:v>0.90769025764710787</c:v>
                </c:pt>
                <c:pt idx="1283">
                  <c:v>0.90790496826189648</c:v>
                </c:pt>
                <c:pt idx="1284">
                  <c:v>0.90814866592053789</c:v>
                </c:pt>
                <c:pt idx="1285">
                  <c:v>0.90840278285255627</c:v>
                </c:pt>
                <c:pt idx="1286">
                  <c:v>0.90864724269832231</c:v>
                </c:pt>
                <c:pt idx="1287">
                  <c:v>0.90887578368329436</c:v>
                </c:pt>
                <c:pt idx="1288">
                  <c:v>0.90911213350480113</c:v>
                </c:pt>
                <c:pt idx="1289">
                  <c:v>0.90934007968490493</c:v>
                </c:pt>
                <c:pt idx="1290">
                  <c:v>0.90954543073221605</c:v>
                </c:pt>
                <c:pt idx="1291">
                  <c:v>0.9097329647157707</c:v>
                </c:pt>
                <c:pt idx="1292">
                  <c:v>0.90989301397150768</c:v>
                </c:pt>
                <c:pt idx="1293">
                  <c:v>0.91003428963412292</c:v>
                </c:pt>
                <c:pt idx="1294">
                  <c:v>0.91019050660669598</c:v>
                </c:pt>
                <c:pt idx="1295">
                  <c:v>0.91036864110482296</c:v>
                </c:pt>
                <c:pt idx="1296">
                  <c:v>0.91053413554985951</c:v>
                </c:pt>
                <c:pt idx="1297">
                  <c:v>0.91067708072852815</c:v>
                </c:pt>
                <c:pt idx="1298">
                  <c:v>0.91079984858219176</c:v>
                </c:pt>
                <c:pt idx="1299">
                  <c:v>0.91091286167845475</c:v>
                </c:pt>
                <c:pt idx="1300">
                  <c:v>0.9110432624845991</c:v>
                </c:pt>
                <c:pt idx="1301">
                  <c:v>0.91118715999280675</c:v>
                </c:pt>
                <c:pt idx="1302">
                  <c:v>0.91130918112380421</c:v>
                </c:pt>
                <c:pt idx="1303">
                  <c:v>0.91141379490874197</c:v>
                </c:pt>
                <c:pt idx="1304">
                  <c:v>0.91151322298147242</c:v>
                </c:pt>
                <c:pt idx="1305">
                  <c:v>0.91161911260565442</c:v>
                </c:pt>
                <c:pt idx="1306">
                  <c:v>0.9117536245683302</c:v>
                </c:pt>
                <c:pt idx="1307">
                  <c:v>0.91190737519762266</c:v>
                </c:pt>
                <c:pt idx="1308">
                  <c:v>0.91204838268975141</c:v>
                </c:pt>
                <c:pt idx="1309">
                  <c:v>0.91216073988911905</c:v>
                </c:pt>
                <c:pt idx="1310">
                  <c:v>0.91226986194550908</c:v>
                </c:pt>
                <c:pt idx="1311">
                  <c:v>0.91237249312929347</c:v>
                </c:pt>
                <c:pt idx="1312">
                  <c:v>0.91246552086811095</c:v>
                </c:pt>
                <c:pt idx="1313">
                  <c:v>0.91255194592606859</c:v>
                </c:pt>
                <c:pt idx="1314">
                  <c:v>0.91261280817137558</c:v>
                </c:pt>
                <c:pt idx="1315">
                  <c:v>0.9126644525480323</c:v>
                </c:pt>
                <c:pt idx="1316">
                  <c:v>0.9127201946724901</c:v>
                </c:pt>
                <c:pt idx="1317">
                  <c:v>0.91279752323101748</c:v>
                </c:pt>
                <c:pt idx="1318">
                  <c:v>0.91287798885023408</c:v>
                </c:pt>
                <c:pt idx="1319">
                  <c:v>0.91295024892147358</c:v>
                </c:pt>
                <c:pt idx="1320">
                  <c:v>0.91301478605209629</c:v>
                </c:pt>
                <c:pt idx="1321">
                  <c:v>0.91305297777691197</c:v>
                </c:pt>
                <c:pt idx="1322">
                  <c:v>0.91307836395086583</c:v>
                </c:pt>
                <c:pt idx="1323">
                  <c:v>0.9130827505419945</c:v>
                </c:pt>
                <c:pt idx="1324">
                  <c:v>0.91306347766180673</c:v>
                </c:pt>
                <c:pt idx="1325">
                  <c:v>0.91300385610793366</c:v>
                </c:pt>
                <c:pt idx="1326">
                  <c:v>0.91290811750992074</c:v>
                </c:pt>
                <c:pt idx="1327">
                  <c:v>0.91280110224234179</c:v>
                </c:pt>
                <c:pt idx="1328">
                  <c:v>0.9126901262528293</c:v>
                </c:pt>
                <c:pt idx="1329">
                  <c:v>0.91259866627306141</c:v>
                </c:pt>
                <c:pt idx="1330">
                  <c:v>0.91252051164271486</c:v>
                </c:pt>
                <c:pt idx="1331">
                  <c:v>0.91243416828845292</c:v>
                </c:pt>
                <c:pt idx="1332">
                  <c:v>0.91232636471627826</c:v>
                </c:pt>
                <c:pt idx="1333">
                  <c:v>0.91222954939196466</c:v>
                </c:pt>
                <c:pt idx="1334">
                  <c:v>0.91216516047366514</c:v>
                </c:pt>
                <c:pt idx="1335">
                  <c:v>0.91210381547274078</c:v>
                </c:pt>
                <c:pt idx="1336">
                  <c:v>0.91201493857667537</c:v>
                </c:pt>
                <c:pt idx="1337">
                  <c:v>0.91188588307470486</c:v>
                </c:pt>
                <c:pt idx="1338">
                  <c:v>0.91173005692090336</c:v>
                </c:pt>
                <c:pt idx="1339">
                  <c:v>0.9116030200330596</c:v>
                </c:pt>
                <c:pt idx="1340">
                  <c:v>0.91152587421242781</c:v>
                </c:pt>
                <c:pt idx="1341">
                  <c:v>0.91146448959133397</c:v>
                </c:pt>
                <c:pt idx="1342">
                  <c:v>0.91137347425765358</c:v>
                </c:pt>
                <c:pt idx="1343">
                  <c:v>0.9112548467497491</c:v>
                </c:pt>
                <c:pt idx="1344">
                  <c:v>0.91112550416378291</c:v>
                </c:pt>
                <c:pt idx="1345">
                  <c:v>0.91100941253786172</c:v>
                </c:pt>
                <c:pt idx="1346">
                  <c:v>0.91091498000067928</c:v>
                </c:pt>
                <c:pt idx="1347">
                  <c:v>0.91082522271567146</c:v>
                </c:pt>
                <c:pt idx="1348">
                  <c:v>0.91072365501243091</c:v>
                </c:pt>
                <c:pt idx="1349">
                  <c:v>0.9106054830019541</c:v>
                </c:pt>
                <c:pt idx="1350">
                  <c:v>0.91047956818712306</c:v>
                </c:pt>
                <c:pt idx="1351">
                  <c:v>0.91037763983088371</c:v>
                </c:pt>
                <c:pt idx="1352">
                  <c:v>0.91031255195826444</c:v>
                </c:pt>
                <c:pt idx="1353">
                  <c:v>0.91026174784732361</c:v>
                </c:pt>
                <c:pt idx="1354">
                  <c:v>0.91021582601328876</c:v>
                </c:pt>
                <c:pt idx="1355">
                  <c:v>0.91018675725558917</c:v>
                </c:pt>
                <c:pt idx="1356">
                  <c:v>0.91015739841602905</c:v>
                </c:pt>
                <c:pt idx="1357">
                  <c:v>0.91011615203439056</c:v>
                </c:pt>
                <c:pt idx="1358">
                  <c:v>0.91006320175016486</c:v>
                </c:pt>
                <c:pt idx="1359">
                  <c:v>0.90998891187144837</c:v>
                </c:pt>
                <c:pt idx="1360">
                  <c:v>0.90988888534836676</c:v>
                </c:pt>
                <c:pt idx="1361">
                  <c:v>0.90978864689037964</c:v>
                </c:pt>
                <c:pt idx="1362">
                  <c:v>0.90970677344043072</c:v>
                </c:pt>
                <c:pt idx="1363">
                  <c:v>0.9096268239976949</c:v>
                </c:pt>
                <c:pt idx="1364">
                  <c:v>0.90954837006746003</c:v>
                </c:pt>
                <c:pt idx="1365">
                  <c:v>0.90948200038980453</c:v>
                </c:pt>
                <c:pt idx="1366">
                  <c:v>0.90942497409630507</c:v>
                </c:pt>
                <c:pt idx="1367">
                  <c:v>0.90937656353701046</c:v>
                </c:pt>
                <c:pt idx="1368">
                  <c:v>0.90932716676643699</c:v>
                </c:pt>
                <c:pt idx="1369">
                  <c:v>0.90927013174089644</c:v>
                </c:pt>
                <c:pt idx="1370">
                  <c:v>0.90920017883544768</c:v>
                </c:pt>
                <c:pt idx="1371">
                  <c:v>0.9091161525005047</c:v>
                </c:pt>
                <c:pt idx="1372">
                  <c:v>0.90903269408905674</c:v>
                </c:pt>
                <c:pt idx="1373">
                  <c:v>0.90895806744233099</c:v>
                </c:pt>
                <c:pt idx="1374">
                  <c:v>0.90890293154192736</c:v>
                </c:pt>
                <c:pt idx="1375">
                  <c:v>0.90885088905435307</c:v>
                </c:pt>
                <c:pt idx="1376">
                  <c:v>0.90880142983043322</c:v>
                </c:pt>
                <c:pt idx="1377">
                  <c:v>0.90874758213008811</c:v>
                </c:pt>
                <c:pt idx="1378">
                  <c:v>0.90871036645681391</c:v>
                </c:pt>
                <c:pt idx="1379">
                  <c:v>0.90869964503686151</c:v>
                </c:pt>
                <c:pt idx="1380">
                  <c:v>0.90868803003756116</c:v>
                </c:pt>
                <c:pt idx="1381">
                  <c:v>0.90867393337413738</c:v>
                </c:pt>
                <c:pt idx="1382">
                  <c:v>0.90866975880951828</c:v>
                </c:pt>
                <c:pt idx="1383">
                  <c:v>0.90868137754122835</c:v>
                </c:pt>
                <c:pt idx="1384">
                  <c:v>0.90871437826195312</c:v>
                </c:pt>
                <c:pt idx="1385">
                  <c:v>0.90877142339885619</c:v>
                </c:pt>
                <c:pt idx="1386">
                  <c:v>0.9088378938983579</c:v>
                </c:pt>
                <c:pt idx="1387">
                  <c:v>0.90889353863635092</c:v>
                </c:pt>
                <c:pt idx="1388">
                  <c:v>0.90894599418046373</c:v>
                </c:pt>
                <c:pt idx="1389">
                  <c:v>0.90899509783684507</c:v>
                </c:pt>
                <c:pt idx="1390">
                  <c:v>0.90901486185908276</c:v>
                </c:pt>
                <c:pt idx="1391">
                  <c:v>0.90903023831489338</c:v>
                </c:pt>
                <c:pt idx="1392">
                  <c:v>0.90906237183310168</c:v>
                </c:pt>
                <c:pt idx="1393">
                  <c:v>0.90912338221617439</c:v>
                </c:pt>
                <c:pt idx="1394">
                  <c:v>0.90918819242548921</c:v>
                </c:pt>
                <c:pt idx="1395">
                  <c:v>0.9092480450463698</c:v>
                </c:pt>
                <c:pt idx="1396">
                  <c:v>0.9093057063835156</c:v>
                </c:pt>
                <c:pt idx="1397">
                  <c:v>0.90939895272504068</c:v>
                </c:pt>
                <c:pt idx="1398">
                  <c:v>0.90954251173573275</c:v>
                </c:pt>
                <c:pt idx="1399">
                  <c:v>0.90970958597151319</c:v>
                </c:pt>
                <c:pt idx="1400">
                  <c:v>0.90984263943817534</c:v>
                </c:pt>
                <c:pt idx="1401">
                  <c:v>0.90996010521480042</c:v>
                </c:pt>
                <c:pt idx="1402">
                  <c:v>0.91006474119750447</c:v>
                </c:pt>
                <c:pt idx="1403">
                  <c:v>0.91020807732090714</c:v>
                </c:pt>
                <c:pt idx="1404">
                  <c:v>0.91034616044753025</c:v>
                </c:pt>
                <c:pt idx="1405">
                  <c:v>0.91048116769464937</c:v>
                </c:pt>
                <c:pt idx="1406">
                  <c:v>0.91060746850387142</c:v>
                </c:pt>
                <c:pt idx="1407">
                  <c:v>0.91073639276123897</c:v>
                </c:pt>
                <c:pt idx="1408">
                  <c:v>0.91081136950391828</c:v>
                </c:pt>
                <c:pt idx="1409">
                  <c:v>0.91085653014748347</c:v>
                </c:pt>
                <c:pt idx="1410">
                  <c:v>0.91091634705628133</c:v>
                </c:pt>
                <c:pt idx="1411">
                  <c:v>0.91099757554255101</c:v>
                </c:pt>
                <c:pt idx="1412">
                  <c:v>0.91107233480339389</c:v>
                </c:pt>
                <c:pt idx="1413">
                  <c:v>0.91115091959778316</c:v>
                </c:pt>
                <c:pt idx="1414">
                  <c:v>0.91125150786485254</c:v>
                </c:pt>
                <c:pt idx="1415">
                  <c:v>0.91133251653185954</c:v>
                </c:pt>
                <c:pt idx="1416">
                  <c:v>0.91138391630197446</c:v>
                </c:pt>
                <c:pt idx="1417">
                  <c:v>0.91142268726076292</c:v>
                </c:pt>
                <c:pt idx="1418">
                  <c:v>0.91148551531334254</c:v>
                </c:pt>
                <c:pt idx="1419">
                  <c:v>0.91154830592001268</c:v>
                </c:pt>
                <c:pt idx="1420">
                  <c:v>0.91161191903373406</c:v>
                </c:pt>
                <c:pt idx="1421">
                  <c:v>0.91169072270600626</c:v>
                </c:pt>
                <c:pt idx="1422">
                  <c:v>0.91178453047496899</c:v>
                </c:pt>
                <c:pt idx="1423">
                  <c:v>0.91188160264205875</c:v>
                </c:pt>
                <c:pt idx="1424">
                  <c:v>0.91199129130690681</c:v>
                </c:pt>
                <c:pt idx="1425">
                  <c:v>0.91211879498880732</c:v>
                </c:pt>
                <c:pt idx="1426">
                  <c:v>0.91223493784511223</c:v>
                </c:pt>
                <c:pt idx="1427">
                  <c:v>0.91232706234031347</c:v>
                </c:pt>
                <c:pt idx="1428">
                  <c:v>0.9124049225903258</c:v>
                </c:pt>
                <c:pt idx="1429">
                  <c:v>0.91247471877264619</c:v>
                </c:pt>
                <c:pt idx="1430">
                  <c:v>0.91255423785829715</c:v>
                </c:pt>
                <c:pt idx="1431">
                  <c:v>0.91265426628063717</c:v>
                </c:pt>
                <c:pt idx="1432">
                  <c:v>0.91275446214724298</c:v>
                </c:pt>
                <c:pt idx="1433">
                  <c:v>0.91284230744268635</c:v>
                </c:pt>
                <c:pt idx="1434">
                  <c:v>0.9129135141721022</c:v>
                </c:pt>
                <c:pt idx="1435">
                  <c:v>0.91295019932399302</c:v>
                </c:pt>
                <c:pt idx="1436">
                  <c:v>0.91296791924159149</c:v>
                </c:pt>
                <c:pt idx="1437">
                  <c:v>0.91299573989520533</c:v>
                </c:pt>
                <c:pt idx="1438">
                  <c:v>0.91302880123847874</c:v>
                </c:pt>
                <c:pt idx="1439">
                  <c:v>0.91307293804444734</c:v>
                </c:pt>
                <c:pt idx="1440">
                  <c:v>0.91311487875427544</c:v>
                </c:pt>
                <c:pt idx="1441">
                  <c:v>0.91312993674707377</c:v>
                </c:pt>
                <c:pt idx="1442">
                  <c:v>0.91311482430645152</c:v>
                </c:pt>
                <c:pt idx="1443">
                  <c:v>0.91308818273579428</c:v>
                </c:pt>
                <c:pt idx="1444">
                  <c:v>0.91301982471855692</c:v>
                </c:pt>
                <c:pt idx="1445">
                  <c:v>0.91293013160785796</c:v>
                </c:pt>
                <c:pt idx="1446">
                  <c:v>0.91286946293663973</c:v>
                </c:pt>
                <c:pt idx="1447">
                  <c:v>0.91285162464628655</c:v>
                </c:pt>
                <c:pt idx="1448">
                  <c:v>0.91284803070950926</c:v>
                </c:pt>
                <c:pt idx="1449">
                  <c:v>0.91285725150966734</c:v>
                </c:pt>
                <c:pt idx="1450">
                  <c:v>0.91287445122329591</c:v>
                </c:pt>
                <c:pt idx="1451">
                  <c:v>0.91285849462667445</c:v>
                </c:pt>
                <c:pt idx="1452">
                  <c:v>0.91279399700078434</c:v>
                </c:pt>
                <c:pt idx="1453">
                  <c:v>0.91266600409391474</c:v>
                </c:pt>
                <c:pt idx="1454">
                  <c:v>0.91248794077977924</c:v>
                </c:pt>
                <c:pt idx="1455">
                  <c:v>0.91227024909402332</c:v>
                </c:pt>
                <c:pt idx="1456">
                  <c:v>0.91202782317401865</c:v>
                </c:pt>
                <c:pt idx="1457">
                  <c:v>0.91178180297112787</c:v>
                </c:pt>
                <c:pt idx="1458">
                  <c:v>0.91153940398642752</c:v>
                </c:pt>
                <c:pt idx="1459">
                  <c:v>0.9112843356776722</c:v>
                </c:pt>
                <c:pt idx="1460">
                  <c:v>0.91098347837985216</c:v>
                </c:pt>
                <c:pt idx="1461">
                  <c:v>0.9106664983563636</c:v>
                </c:pt>
                <c:pt idx="1462">
                  <c:v>0.91034830843746462</c:v>
                </c:pt>
                <c:pt idx="1463">
                  <c:v>0.91000109473584456</c:v>
                </c:pt>
                <c:pt idx="1464">
                  <c:v>0.90959973262241867</c:v>
                </c:pt>
                <c:pt idx="1465">
                  <c:v>0.90913854962512486</c:v>
                </c:pt>
                <c:pt idx="1466">
                  <c:v>0.90859580418364949</c:v>
                </c:pt>
                <c:pt idx="1467">
                  <c:v>0.90796634579132407</c:v>
                </c:pt>
                <c:pt idx="1468">
                  <c:v>0.90726855015263763</c:v>
                </c:pt>
                <c:pt idx="1469">
                  <c:v>0.90651226242558947</c:v>
                </c:pt>
                <c:pt idx="1470">
                  <c:v>0.90567933666781664</c:v>
                </c:pt>
                <c:pt idx="1471">
                  <c:v>0.90478091277468042</c:v>
                </c:pt>
                <c:pt idx="1472">
                  <c:v>0.90383507000964847</c:v>
                </c:pt>
                <c:pt idx="1473">
                  <c:v>0.90282143443140928</c:v>
                </c:pt>
                <c:pt idx="1474">
                  <c:v>0.90173687050681706</c:v>
                </c:pt>
                <c:pt idx="1475">
                  <c:v>0.90055414356369989</c:v>
                </c:pt>
                <c:pt idx="1476">
                  <c:v>0.89927216188705372</c:v>
                </c:pt>
                <c:pt idx="1477">
                  <c:v>0.89788683924628909</c:v>
                </c:pt>
                <c:pt idx="1478">
                  <c:v>0.8964256319461994</c:v>
                </c:pt>
                <c:pt idx="1479">
                  <c:v>0.89485966861725763</c:v>
                </c:pt>
                <c:pt idx="1480">
                  <c:v>0.89316613574449089</c:v>
                </c:pt>
                <c:pt idx="1481">
                  <c:v>0.8913656550440805</c:v>
                </c:pt>
                <c:pt idx="1482">
                  <c:v>0.88947289149042741</c:v>
                </c:pt>
                <c:pt idx="1483">
                  <c:v>0.88746979311093788</c:v>
                </c:pt>
                <c:pt idx="1484">
                  <c:v>0.88534349413707958</c:v>
                </c:pt>
                <c:pt idx="1485">
                  <c:v>0.88309118283719745</c:v>
                </c:pt>
                <c:pt idx="1486">
                  <c:v>0.88073476475818657</c:v>
                </c:pt>
                <c:pt idx="1487">
                  <c:v>0.87826425266263697</c:v>
                </c:pt>
                <c:pt idx="1488">
                  <c:v>0.8756755633744171</c:v>
                </c:pt>
                <c:pt idx="1489">
                  <c:v>0.87297246153335839</c:v>
                </c:pt>
                <c:pt idx="1490">
                  <c:v>0.87021842461816179</c:v>
                </c:pt>
                <c:pt idx="1491">
                  <c:v>0.86739926623681685</c:v>
                </c:pt>
                <c:pt idx="1492">
                  <c:v>0.86452592545841966</c:v>
                </c:pt>
                <c:pt idx="1493">
                  <c:v>0.86162376738374769</c:v>
                </c:pt>
                <c:pt idx="1494">
                  <c:v>0.85871297745033626</c:v>
                </c:pt>
                <c:pt idx="1495">
                  <c:v>0.85580089889403055</c:v>
                </c:pt>
                <c:pt idx="1496">
                  <c:v>0.85288913652676956</c:v>
                </c:pt>
                <c:pt idx="1497">
                  <c:v>0.85001024189991703</c:v>
                </c:pt>
                <c:pt idx="1498">
                  <c:v>0.84715689972350305</c:v>
                </c:pt>
                <c:pt idx="1499">
                  <c:v>0.84439977543401434</c:v>
                </c:pt>
                <c:pt idx="1500">
                  <c:v>0.841715733482296</c:v>
                </c:pt>
                <c:pt idx="1501">
                  <c:v>0.83913666243176233</c:v>
                </c:pt>
                <c:pt idx="1502">
                  <c:v>0.83667115371857437</c:v>
                </c:pt>
                <c:pt idx="1503">
                  <c:v>0.83435073649624858</c:v>
                </c:pt>
                <c:pt idx="1504">
                  <c:v>0.83218898304704181</c:v>
                </c:pt>
                <c:pt idx="1505">
                  <c:v>0.83018924010436645</c:v>
                </c:pt>
                <c:pt idx="1506">
                  <c:v>0.82833718114728205</c:v>
                </c:pt>
                <c:pt idx="1507">
                  <c:v>0.82663860792146782</c:v>
                </c:pt>
                <c:pt idx="1508">
                  <c:v>0.8250995856398039</c:v>
                </c:pt>
                <c:pt idx="1509">
                  <c:v>0.82368895567894929</c:v>
                </c:pt>
                <c:pt idx="1510">
                  <c:v>0.82241382242339622</c:v>
                </c:pt>
                <c:pt idx="1511">
                  <c:v>0.82132004230140343</c:v>
                </c:pt>
                <c:pt idx="1512">
                  <c:v>0.82038639333865637</c:v>
                </c:pt>
                <c:pt idx="1513">
                  <c:v>0.81956658048033759</c:v>
                </c:pt>
                <c:pt idx="1514">
                  <c:v>0.8188280874306989</c:v>
                </c:pt>
                <c:pt idx="1515">
                  <c:v>0.81815018934850858</c:v>
                </c:pt>
                <c:pt idx="1516">
                  <c:v>0.81753232390231712</c:v>
                </c:pt>
                <c:pt idx="1517">
                  <c:v>0.81698535134364336</c:v>
                </c:pt>
                <c:pt idx="1518">
                  <c:v>0.81652428805982336</c:v>
                </c:pt>
                <c:pt idx="1519">
                  <c:v>0.81615246337584468</c:v>
                </c:pt>
                <c:pt idx="1520">
                  <c:v>0.81587013056928259</c:v>
                </c:pt>
                <c:pt idx="1521">
                  <c:v>0.81566213427918222</c:v>
                </c:pt>
                <c:pt idx="1522">
                  <c:v>0.81550539225976026</c:v>
                </c:pt>
                <c:pt idx="1523">
                  <c:v>0.81540904731267927</c:v>
                </c:pt>
                <c:pt idx="1524">
                  <c:v>0.81536832378894997</c:v>
                </c:pt>
                <c:pt idx="1525">
                  <c:v>0.81537462968318219</c:v>
                </c:pt>
                <c:pt idx="1526">
                  <c:v>0.81542810127085641</c:v>
                </c:pt>
                <c:pt idx="1527">
                  <c:v>0.8155232977611262</c:v>
                </c:pt>
                <c:pt idx="1528">
                  <c:v>0.81563225823538343</c:v>
                </c:pt>
                <c:pt idx="1529">
                  <c:v>0.81574496455399315</c:v>
                </c:pt>
                <c:pt idx="1530">
                  <c:v>0.81589837750180005</c:v>
                </c:pt>
                <c:pt idx="1531">
                  <c:v>0.81609211513699453</c:v>
                </c:pt>
                <c:pt idx="1532">
                  <c:v>0.81631586780303</c:v>
                </c:pt>
                <c:pt idx="1533">
                  <c:v>0.81657362809265488</c:v>
                </c:pt>
                <c:pt idx="1534">
                  <c:v>0.816872261978425</c:v>
                </c:pt>
                <c:pt idx="1535">
                  <c:v>0.8172035862352186</c:v>
                </c:pt>
                <c:pt idx="1536">
                  <c:v>0.81757729997243045</c:v>
                </c:pt>
                <c:pt idx="1537">
                  <c:v>0.81801557815960524</c:v>
                </c:pt>
                <c:pt idx="1538">
                  <c:v>0.81851241262669061</c:v>
                </c:pt>
                <c:pt idx="1539">
                  <c:v>0.81905900559262568</c:v>
                </c:pt>
                <c:pt idx="1540">
                  <c:v>0.81962293717466483</c:v>
                </c:pt>
                <c:pt idx="1541">
                  <c:v>0.8201874633081232</c:v>
                </c:pt>
                <c:pt idx="1542">
                  <c:v>0.82074297784855732</c:v>
                </c:pt>
                <c:pt idx="1543">
                  <c:v>0.82130371273592262</c:v>
                </c:pt>
                <c:pt idx="1544">
                  <c:v>0.82185560405391223</c:v>
                </c:pt>
                <c:pt idx="1545">
                  <c:v>0.82240682450763591</c:v>
                </c:pt>
                <c:pt idx="1546">
                  <c:v>0.82298960412076316</c:v>
                </c:pt>
                <c:pt idx="1547">
                  <c:v>0.82361403136330702</c:v>
                </c:pt>
                <c:pt idx="1548">
                  <c:v>0.82424783821654524</c:v>
                </c:pt>
                <c:pt idx="1549">
                  <c:v>0.82489075115831889</c:v>
                </c:pt>
                <c:pt idx="1550">
                  <c:v>0.8255463298912159</c:v>
                </c:pt>
                <c:pt idx="1551">
                  <c:v>0.8262140872350392</c:v>
                </c:pt>
                <c:pt idx="1552">
                  <c:v>0.82692312891107833</c:v>
                </c:pt>
                <c:pt idx="1553">
                  <c:v>0.82767748372136085</c:v>
                </c:pt>
                <c:pt idx="1554">
                  <c:v>0.82844119166414443</c:v>
                </c:pt>
                <c:pt idx="1555">
                  <c:v>0.82917870125141313</c:v>
                </c:pt>
                <c:pt idx="1556">
                  <c:v>0.82992467792450797</c:v>
                </c:pt>
                <c:pt idx="1557">
                  <c:v>0.83067100811516825</c:v>
                </c:pt>
                <c:pt idx="1558">
                  <c:v>0.83142666429761114</c:v>
                </c:pt>
                <c:pt idx="1559">
                  <c:v>0.83221269138673948</c:v>
                </c:pt>
                <c:pt idx="1560">
                  <c:v>0.8330367204208724</c:v>
                </c:pt>
                <c:pt idx="1561">
                  <c:v>0.83385753621443193</c:v>
                </c:pt>
                <c:pt idx="1562">
                  <c:v>0.83467700223765151</c:v>
                </c:pt>
                <c:pt idx="1563">
                  <c:v>0.83554409960417875</c:v>
                </c:pt>
                <c:pt idx="1564">
                  <c:v>0.83645026809596024</c:v>
                </c:pt>
                <c:pt idx="1565">
                  <c:v>0.83735613316064961</c:v>
                </c:pt>
                <c:pt idx="1566">
                  <c:v>0.83826374817414617</c:v>
                </c:pt>
                <c:pt idx="1567">
                  <c:v>0.83918790172381974</c:v>
                </c:pt>
                <c:pt idx="1568">
                  <c:v>0.84009923607384818</c:v>
                </c:pt>
                <c:pt idx="1569">
                  <c:v>0.840986724928665</c:v>
                </c:pt>
                <c:pt idx="1570">
                  <c:v>0.8418800920940398</c:v>
                </c:pt>
                <c:pt idx="1571">
                  <c:v>0.8427829266772382</c:v>
                </c:pt>
                <c:pt idx="1572">
                  <c:v>0.84367331584242988</c:v>
                </c:pt>
                <c:pt idx="1573">
                  <c:v>0.84455429416762207</c:v>
                </c:pt>
                <c:pt idx="1574">
                  <c:v>0.84542945518935819</c:v>
                </c:pt>
                <c:pt idx="1575">
                  <c:v>0.84631187595392698</c:v>
                </c:pt>
                <c:pt idx="1576">
                  <c:v>0.84722237393425226</c:v>
                </c:pt>
                <c:pt idx="1577">
                  <c:v>0.84816420078964561</c:v>
                </c:pt>
                <c:pt idx="1578">
                  <c:v>0.84912733740201496</c:v>
                </c:pt>
                <c:pt idx="1579">
                  <c:v>0.85012084430803714</c:v>
                </c:pt>
                <c:pt idx="1580">
                  <c:v>0.85113882198410784</c:v>
                </c:pt>
                <c:pt idx="1581">
                  <c:v>0.85214841755776582</c:v>
                </c:pt>
                <c:pt idx="1582">
                  <c:v>0.85314411712225613</c:v>
                </c:pt>
                <c:pt idx="1583">
                  <c:v>0.85413477554226636</c:v>
                </c:pt>
                <c:pt idx="1584">
                  <c:v>0.85512532018511533</c:v>
                </c:pt>
                <c:pt idx="1585">
                  <c:v>0.85611522837966592</c:v>
                </c:pt>
                <c:pt idx="1586">
                  <c:v>0.85710460182648041</c:v>
                </c:pt>
                <c:pt idx="1587">
                  <c:v>0.85808162439214086</c:v>
                </c:pt>
                <c:pt idx="1588">
                  <c:v>0.85905302564240948</c:v>
                </c:pt>
                <c:pt idx="1589">
                  <c:v>0.86002898372272729</c:v>
                </c:pt>
                <c:pt idx="1590">
                  <c:v>0.86103678800618111</c:v>
                </c:pt>
                <c:pt idx="1591">
                  <c:v>0.86206628592459822</c:v>
                </c:pt>
                <c:pt idx="1592">
                  <c:v>0.86310041289313444</c:v>
                </c:pt>
                <c:pt idx="1593">
                  <c:v>0.86413650585892388</c:v>
                </c:pt>
                <c:pt idx="1594">
                  <c:v>0.86517758554438318</c:v>
                </c:pt>
                <c:pt idx="1595">
                  <c:v>0.86619876486608183</c:v>
                </c:pt>
                <c:pt idx="1596">
                  <c:v>0.86720249498952506</c:v>
                </c:pt>
                <c:pt idx="1597">
                  <c:v>0.86819712188316689</c:v>
                </c:pt>
                <c:pt idx="1598">
                  <c:v>0.86920265514580197</c:v>
                </c:pt>
                <c:pt idx="1599">
                  <c:v>0.87021244630490568</c:v>
                </c:pt>
                <c:pt idx="1600">
                  <c:v>0.87122004426521105</c:v>
                </c:pt>
                <c:pt idx="1601">
                  <c:v>0.87221914369694664</c:v>
                </c:pt>
                <c:pt idx="1602">
                  <c:v>0.87321868784312728</c:v>
                </c:pt>
                <c:pt idx="1603">
                  <c:v>0.87418595318930969</c:v>
                </c:pt>
                <c:pt idx="1604">
                  <c:v>0.87513388560063654</c:v>
                </c:pt>
                <c:pt idx="1605">
                  <c:v>0.87610676184044378</c:v>
                </c:pt>
                <c:pt idx="1606">
                  <c:v>0.87711502439738731</c:v>
                </c:pt>
                <c:pt idx="1607">
                  <c:v>0.87813895041756718</c:v>
                </c:pt>
                <c:pt idx="1608">
                  <c:v>0.87917750444664922</c:v>
                </c:pt>
                <c:pt idx="1609">
                  <c:v>0.88022459783764506</c:v>
                </c:pt>
                <c:pt idx="1610">
                  <c:v>0.8812623655416586</c:v>
                </c:pt>
                <c:pt idx="1611">
                  <c:v>0.88229487685983243</c:v>
                </c:pt>
                <c:pt idx="1612">
                  <c:v>0.88331398363873492</c:v>
                </c:pt>
                <c:pt idx="1613">
                  <c:v>0.88431328659417718</c:v>
                </c:pt>
                <c:pt idx="1614">
                  <c:v>0.88530364393206551</c:v>
                </c:pt>
                <c:pt idx="1615">
                  <c:v>0.88628978994026919</c:v>
                </c:pt>
                <c:pt idx="1616">
                  <c:v>0.88726995237773143</c:v>
                </c:pt>
                <c:pt idx="1617">
                  <c:v>0.88824626214033731</c:v>
                </c:pt>
                <c:pt idx="1618">
                  <c:v>0.88921406647667367</c:v>
                </c:pt>
                <c:pt idx="1619">
                  <c:v>0.8901779318733849</c:v>
                </c:pt>
                <c:pt idx="1620">
                  <c:v>0.8911614940725896</c:v>
                </c:pt>
                <c:pt idx="1621">
                  <c:v>0.89215140120521452</c:v>
                </c:pt>
                <c:pt idx="1622">
                  <c:v>0.89312578402700327</c:v>
                </c:pt>
                <c:pt idx="1623">
                  <c:v>0.89407901460262329</c:v>
                </c:pt>
                <c:pt idx="1624">
                  <c:v>0.89501115430233091</c:v>
                </c:pt>
                <c:pt idx="1625">
                  <c:v>0.89592310867183889</c:v>
                </c:pt>
                <c:pt idx="1626">
                  <c:v>0.89682589173955929</c:v>
                </c:pt>
                <c:pt idx="1627">
                  <c:v>0.89772570888174308</c:v>
                </c:pt>
                <c:pt idx="1628">
                  <c:v>0.89862254678100206</c:v>
                </c:pt>
                <c:pt idx="1629">
                  <c:v>0.89953803808148924</c:v>
                </c:pt>
                <c:pt idx="1630">
                  <c:v>0.90046325008197869</c:v>
                </c:pt>
                <c:pt idx="1631">
                  <c:v>0.90138753971133345</c:v>
                </c:pt>
                <c:pt idx="1632">
                  <c:v>0.90231023750109129</c:v>
                </c:pt>
                <c:pt idx="1633">
                  <c:v>0.90322746060936465</c:v>
                </c:pt>
                <c:pt idx="1634">
                  <c:v>0.90412436951866326</c:v>
                </c:pt>
                <c:pt idx="1635">
                  <c:v>0.90500951499156113</c:v>
                </c:pt>
                <c:pt idx="1636">
                  <c:v>0.90588598779880658</c:v>
                </c:pt>
                <c:pt idx="1637">
                  <c:v>0.90672529267240898</c:v>
                </c:pt>
                <c:pt idx="1638">
                  <c:v>0.90752007036775928</c:v>
                </c:pt>
                <c:pt idx="1639">
                  <c:v>0.90827848918004617</c:v>
                </c:pt>
                <c:pt idx="1640">
                  <c:v>0.90901859050169254</c:v>
                </c:pt>
                <c:pt idx="1641">
                  <c:v>0.90975095486244917</c:v>
                </c:pt>
                <c:pt idx="1642">
                  <c:v>0.9104890781370385</c:v>
                </c:pt>
                <c:pt idx="1643">
                  <c:v>0.91122530720463468</c:v>
                </c:pt>
                <c:pt idx="1644">
                  <c:v>0.91194558394156755</c:v>
                </c:pt>
                <c:pt idx="1645">
                  <c:v>0.91266211534900188</c:v>
                </c:pt>
                <c:pt idx="1646">
                  <c:v>0.91337968334866726</c:v>
                </c:pt>
                <c:pt idx="1647">
                  <c:v>0.91410565392553456</c:v>
                </c:pt>
                <c:pt idx="1648">
                  <c:v>0.91485287163040752</c:v>
                </c:pt>
                <c:pt idx="1649">
                  <c:v>0.91559638198134297</c:v>
                </c:pt>
                <c:pt idx="1650">
                  <c:v>0.91629919740752475</c:v>
                </c:pt>
                <c:pt idx="1651">
                  <c:v>0.91697123900725275</c:v>
                </c:pt>
                <c:pt idx="1652">
                  <c:v>0.91762592964041167</c:v>
                </c:pt>
                <c:pt idx="1653">
                  <c:v>0.91827327341278797</c:v>
                </c:pt>
                <c:pt idx="1654">
                  <c:v>0.91893008979450985</c:v>
                </c:pt>
                <c:pt idx="1655">
                  <c:v>0.91959548843060612</c:v>
                </c:pt>
                <c:pt idx="1656">
                  <c:v>0.92023976719882283</c:v>
                </c:pt>
                <c:pt idx="1657">
                  <c:v>0.920849137808049</c:v>
                </c:pt>
                <c:pt idx="1658">
                  <c:v>0.92145212597074455</c:v>
                </c:pt>
                <c:pt idx="1659">
                  <c:v>0.92205260828074764</c:v>
                </c:pt>
                <c:pt idx="1660">
                  <c:v>0.92264910814362155</c:v>
                </c:pt>
                <c:pt idx="1661">
                  <c:v>0.9232397677238986</c:v>
                </c:pt>
                <c:pt idx="1662">
                  <c:v>0.92383760059394193</c:v>
                </c:pt>
                <c:pt idx="1663">
                  <c:v>0.92444640378476706</c:v>
                </c:pt>
                <c:pt idx="1664">
                  <c:v>0.92504474079815369</c:v>
                </c:pt>
                <c:pt idx="1665">
                  <c:v>0.92563137717052113</c:v>
                </c:pt>
                <c:pt idx="1666">
                  <c:v>0.92621601552950805</c:v>
                </c:pt>
                <c:pt idx="1667">
                  <c:v>0.92678115464801236</c:v>
                </c:pt>
                <c:pt idx="1668">
                  <c:v>0.92733373671760355</c:v>
                </c:pt>
                <c:pt idx="1669">
                  <c:v>0.92788496658537056</c:v>
                </c:pt>
                <c:pt idx="1670">
                  <c:v>0.92841606037778834</c:v>
                </c:pt>
                <c:pt idx="1671">
                  <c:v>0.92890531737971083</c:v>
                </c:pt>
                <c:pt idx="1672">
                  <c:v>0.92936982905751364</c:v>
                </c:pt>
                <c:pt idx="1673">
                  <c:v>0.92985339970061609</c:v>
                </c:pt>
                <c:pt idx="1674">
                  <c:v>0.93037667378893407</c:v>
                </c:pt>
                <c:pt idx="1675">
                  <c:v>0.93093230606525368</c:v>
                </c:pt>
                <c:pt idx="1676">
                  <c:v>0.9314884274039924</c:v>
                </c:pt>
                <c:pt idx="1677">
                  <c:v>0.93203654989687368</c:v>
                </c:pt>
                <c:pt idx="1678">
                  <c:v>0.93257005250219727</c:v>
                </c:pt>
                <c:pt idx="1679">
                  <c:v>0.93310708648519303</c:v>
                </c:pt>
                <c:pt idx="1680">
                  <c:v>0.93366655808910715</c:v>
                </c:pt>
                <c:pt idx="1681">
                  <c:v>0.93424196553356553</c:v>
                </c:pt>
                <c:pt idx="1682">
                  <c:v>0.9348137048902625</c:v>
                </c:pt>
                <c:pt idx="1683">
                  <c:v>0.93538253570325391</c:v>
                </c:pt>
                <c:pt idx="1684">
                  <c:v>0.93593406002983781</c:v>
                </c:pt>
                <c:pt idx="1685">
                  <c:v>0.93645979658829104</c:v>
                </c:pt>
                <c:pt idx="1686">
                  <c:v>0.93696666965943287</c:v>
                </c:pt>
                <c:pt idx="1687">
                  <c:v>0.93743743571837257</c:v>
                </c:pt>
                <c:pt idx="1688">
                  <c:v>0.93788761570555434</c:v>
                </c:pt>
                <c:pt idx="1689">
                  <c:v>0.93832746248622856</c:v>
                </c:pt>
                <c:pt idx="1690">
                  <c:v>0.93877799207051194</c:v>
                </c:pt>
                <c:pt idx="1691">
                  <c:v>0.93924111774594021</c:v>
                </c:pt>
                <c:pt idx="1692">
                  <c:v>0.93973651788353363</c:v>
                </c:pt>
                <c:pt idx="1693">
                  <c:v>0.94025525845929714</c:v>
                </c:pt>
                <c:pt idx="1694">
                  <c:v>0.94077822783476972</c:v>
                </c:pt>
                <c:pt idx="1695">
                  <c:v>0.94129195269512789</c:v>
                </c:pt>
                <c:pt idx="1696">
                  <c:v>0.94180019746255328</c:v>
                </c:pt>
                <c:pt idx="1697">
                  <c:v>0.94232983509364576</c:v>
                </c:pt>
                <c:pt idx="1698">
                  <c:v>0.94287361107561929</c:v>
                </c:pt>
                <c:pt idx="1699">
                  <c:v>0.94342876394249342</c:v>
                </c:pt>
                <c:pt idx="1700">
                  <c:v>0.94398540020742494</c:v>
                </c:pt>
                <c:pt idx="1701">
                  <c:v>0.94452970956341376</c:v>
                </c:pt>
                <c:pt idx="1702">
                  <c:v>0.94506964877815625</c:v>
                </c:pt>
                <c:pt idx="1703">
                  <c:v>0.94560256857975022</c:v>
                </c:pt>
                <c:pt idx="1704">
                  <c:v>0.9461326060111237</c:v>
                </c:pt>
                <c:pt idx="1705">
                  <c:v>0.94665523029201748</c:v>
                </c:pt>
                <c:pt idx="1706">
                  <c:v>0.94716823641419612</c:v>
                </c:pt>
                <c:pt idx="1707">
                  <c:v>0.94766591157052149</c:v>
                </c:pt>
                <c:pt idx="1708">
                  <c:v>0.94816497521150267</c:v>
                </c:pt>
                <c:pt idx="1709">
                  <c:v>0.94867885803306684</c:v>
                </c:pt>
                <c:pt idx="1710">
                  <c:v>0.94920299308328282</c:v>
                </c:pt>
                <c:pt idx="1711">
                  <c:v>0.94972189410269436</c:v>
                </c:pt>
                <c:pt idx="1712">
                  <c:v>0.9502400910324077</c:v>
                </c:pt>
                <c:pt idx="1713">
                  <c:v>0.95077007874659825</c:v>
                </c:pt>
                <c:pt idx="1714">
                  <c:v>0.95130183886765007</c:v>
                </c:pt>
                <c:pt idx="1715">
                  <c:v>0.95182164906388944</c:v>
                </c:pt>
                <c:pt idx="1716">
                  <c:v>0.95236274126133325</c:v>
                </c:pt>
                <c:pt idx="1717">
                  <c:v>0.95294199317352768</c:v>
                </c:pt>
                <c:pt idx="1718">
                  <c:v>0.95353046016908261</c:v>
                </c:pt>
                <c:pt idx="1719">
                  <c:v>0.95414328415377514</c:v>
                </c:pt>
                <c:pt idx="1720">
                  <c:v>0.95477221963951997</c:v>
                </c:pt>
                <c:pt idx="1721">
                  <c:v>0.95538875218093433</c:v>
                </c:pt>
                <c:pt idx="1722">
                  <c:v>0.95597222112013036</c:v>
                </c:pt>
                <c:pt idx="1723">
                  <c:v>0.95654595807224652</c:v>
                </c:pt>
                <c:pt idx="1724">
                  <c:v>0.95709714809642898</c:v>
                </c:pt>
                <c:pt idx="1725">
                  <c:v>0.95760977531589375</c:v>
                </c:pt>
                <c:pt idx="1726">
                  <c:v>0.9580833702483349</c:v>
                </c:pt>
                <c:pt idx="1727">
                  <c:v>0.95853418047147931</c:v>
                </c:pt>
                <c:pt idx="1728">
                  <c:v>0.95895474380626256</c:v>
                </c:pt>
                <c:pt idx="1729">
                  <c:v>0.95935808307942949</c:v>
                </c:pt>
                <c:pt idx="1730">
                  <c:v>0.95973405537674927</c:v>
                </c:pt>
                <c:pt idx="1731">
                  <c:v>0.96008010590056436</c:v>
                </c:pt>
                <c:pt idx="1732">
                  <c:v>0.960357726935542</c:v>
                </c:pt>
                <c:pt idx="1733">
                  <c:v>0.96056722150878249</c:v>
                </c:pt>
                <c:pt idx="1734">
                  <c:v>0.96070298938336629</c:v>
                </c:pt>
                <c:pt idx="1735">
                  <c:v>0.96078585826673135</c:v>
                </c:pt>
                <c:pt idx="1736">
                  <c:v>0.96080789071362438</c:v>
                </c:pt>
                <c:pt idx="1737">
                  <c:v>0.96075569781601933</c:v>
                </c:pt>
                <c:pt idx="1738">
                  <c:v>0.96063023597474684</c:v>
                </c:pt>
                <c:pt idx="1739">
                  <c:v>0.96042227537477287</c:v>
                </c:pt>
                <c:pt idx="1740">
                  <c:v>0.96013571076829307</c:v>
                </c:pt>
                <c:pt idx="1741">
                  <c:v>0.9597796445813499</c:v>
                </c:pt>
                <c:pt idx="1742">
                  <c:v>0.95934959527819408</c:v>
                </c:pt>
                <c:pt idx="1743">
                  <c:v>0.95885019007441163</c:v>
                </c:pt>
                <c:pt idx="1744">
                  <c:v>0.95830142548485009</c:v>
                </c:pt>
                <c:pt idx="1745">
                  <c:v>0.95771884608957381</c:v>
                </c:pt>
                <c:pt idx="1746">
                  <c:v>0.95707123714202769</c:v>
                </c:pt>
                <c:pt idx="1747">
                  <c:v>0.95636330382576551</c:v>
                </c:pt>
                <c:pt idx="1748">
                  <c:v>0.95560487230650881</c:v>
                </c:pt>
                <c:pt idx="1749">
                  <c:v>0.95477759734621137</c:v>
                </c:pt>
                <c:pt idx="1750">
                  <c:v>0.9538950874625306</c:v>
                </c:pt>
                <c:pt idx="1751">
                  <c:v>0.95298941067215748</c:v>
                </c:pt>
                <c:pt idx="1752">
                  <c:v>0.95207348815934556</c:v>
                </c:pt>
                <c:pt idx="1753">
                  <c:v>0.95110498643942698</c:v>
                </c:pt>
                <c:pt idx="1754">
                  <c:v>0.95007870249805759</c:v>
                </c:pt>
                <c:pt idx="1755">
                  <c:v>0.94899189190364563</c:v>
                </c:pt>
                <c:pt idx="1756">
                  <c:v>0.94786721298485366</c:v>
                </c:pt>
                <c:pt idx="1757">
                  <c:v>0.94672359296072794</c:v>
                </c:pt>
                <c:pt idx="1758">
                  <c:v>0.94559617549177333</c:v>
                </c:pt>
                <c:pt idx="1759">
                  <c:v>0.94451794114333265</c:v>
                </c:pt>
                <c:pt idx="1760">
                  <c:v>0.94349665221053425</c:v>
                </c:pt>
                <c:pt idx="1761">
                  <c:v>0.94246979157024824</c:v>
                </c:pt>
                <c:pt idx="1762">
                  <c:v>0.94142684519080255</c:v>
                </c:pt>
                <c:pt idx="1763">
                  <c:v>0.94038543335188429</c:v>
                </c:pt>
                <c:pt idx="1764">
                  <c:v>0.93936260731608978</c:v>
                </c:pt>
                <c:pt idx="1765">
                  <c:v>0.93833591335515187</c:v>
                </c:pt>
                <c:pt idx="1766">
                  <c:v>0.93735520342385681</c:v>
                </c:pt>
                <c:pt idx="1767">
                  <c:v>0.93640424426475155</c:v>
                </c:pt>
                <c:pt idx="1768">
                  <c:v>0.93548976083138169</c:v>
                </c:pt>
                <c:pt idx="1769">
                  <c:v>0.93455953402814673</c:v>
                </c:pt>
                <c:pt idx="1770">
                  <c:v>0.93363623402750207</c:v>
                </c:pt>
                <c:pt idx="1771">
                  <c:v>0.93271140741605352</c:v>
                </c:pt>
                <c:pt idx="1772">
                  <c:v>0.93176514728244553</c:v>
                </c:pt>
                <c:pt idx="1773">
                  <c:v>0.93078418654954609</c:v>
                </c:pt>
                <c:pt idx="1774">
                  <c:v>0.92983829292213982</c:v>
                </c:pt>
                <c:pt idx="1775">
                  <c:v>0.9289295771983731</c:v>
                </c:pt>
                <c:pt idx="1776">
                  <c:v>0.92800402898344447</c:v>
                </c:pt>
                <c:pt idx="1777">
                  <c:v>0.9270547280113699</c:v>
                </c:pt>
                <c:pt idx="1778">
                  <c:v>0.92607307944966377</c:v>
                </c:pt>
                <c:pt idx="1779">
                  <c:v>0.92505687251581215</c:v>
                </c:pt>
                <c:pt idx="1780">
                  <c:v>0.92401147931529981</c:v>
                </c:pt>
                <c:pt idx="1781">
                  <c:v>0.92295352588766022</c:v>
                </c:pt>
                <c:pt idx="1782">
                  <c:v>0.92189692736085915</c:v>
                </c:pt>
                <c:pt idx="1783">
                  <c:v>0.92083081482254414</c:v>
                </c:pt>
                <c:pt idx="1784">
                  <c:v>0.91971162204631285</c:v>
                </c:pt>
                <c:pt idx="1785">
                  <c:v>0.91853176079690135</c:v>
                </c:pt>
                <c:pt idx="1786">
                  <c:v>0.91734082283394414</c:v>
                </c:pt>
                <c:pt idx="1787">
                  <c:v>0.91614118508721643</c:v>
                </c:pt>
                <c:pt idx="1788">
                  <c:v>0.91493404093979613</c:v>
                </c:pt>
                <c:pt idx="1789">
                  <c:v>0.91371831267868109</c:v>
                </c:pt>
                <c:pt idx="1790">
                  <c:v>0.91247893170730932</c:v>
                </c:pt>
                <c:pt idx="1791">
                  <c:v>0.91118506748355721</c:v>
                </c:pt>
                <c:pt idx="1792">
                  <c:v>0.90992373796145765</c:v>
                </c:pt>
                <c:pt idx="1793">
                  <c:v>0.90876391296363623</c:v>
                </c:pt>
                <c:pt idx="1794">
                  <c:v>0.90770630658443308</c:v>
                </c:pt>
                <c:pt idx="1795">
                  <c:v>0.9067510749908253</c:v>
                </c:pt>
                <c:pt idx="1796">
                  <c:v>0.90585288190626256</c:v>
                </c:pt>
                <c:pt idx="1797">
                  <c:v>0.9049644567344004</c:v>
                </c:pt>
                <c:pt idx="1798">
                  <c:v>0.90400947856025138</c:v>
                </c:pt>
                <c:pt idx="1799">
                  <c:v>0.90304274004421536</c:v>
                </c:pt>
                <c:pt idx="1800">
                  <c:v>0.90200302705421931</c:v>
                </c:pt>
                <c:pt idx="1801">
                  <c:v>0.90085509477313253</c:v>
                </c:pt>
                <c:pt idx="1802">
                  <c:v>0.89957737549724182</c:v>
                </c:pt>
                <c:pt idx="1803">
                  <c:v>0.89816036634042395</c:v>
                </c:pt>
                <c:pt idx="1804">
                  <c:v>0.89666836862490862</c:v>
                </c:pt>
                <c:pt idx="1805">
                  <c:v>0.89527465122154126</c:v>
                </c:pt>
                <c:pt idx="1806">
                  <c:v>0.89407535070576849</c:v>
                </c:pt>
                <c:pt idx="1807">
                  <c:v>0.89310130541809252</c:v>
                </c:pt>
                <c:pt idx="1808">
                  <c:v>0.89247304371965763</c:v>
                </c:pt>
                <c:pt idx="1809">
                  <c:v>0.89226954325193719</c:v>
                </c:pt>
                <c:pt idx="1810">
                  <c:v>0.89251654251525603</c:v>
                </c:pt>
                <c:pt idx="1811">
                  <c:v>0.8931975711320701</c:v>
                </c:pt>
                <c:pt idx="1812">
                  <c:v>0.8944476360630913</c:v>
                </c:pt>
                <c:pt idx="1813">
                  <c:v>0.89605015141367172</c:v>
                </c:pt>
                <c:pt idx="1814">
                  <c:v>0.89801124522857001</c:v>
                </c:pt>
                <c:pt idx="1815">
                  <c:v>0.90008326006006645</c:v>
                </c:pt>
                <c:pt idx="1816">
                  <c:v>0.90228457701206677</c:v>
                </c:pt>
                <c:pt idx="1817">
                  <c:v>0.9043251415878002</c:v>
                </c:pt>
                <c:pt idx="1818">
                  <c:v>0.90624867169801271</c:v>
                </c:pt>
                <c:pt idx="1819">
                  <c:v>0.90793675680309116</c:v>
                </c:pt>
                <c:pt idx="1820">
                  <c:v>0.90940727255365328</c:v>
                </c:pt>
                <c:pt idx="1821">
                  <c:v>0.91066617452444343</c:v>
                </c:pt>
                <c:pt idx="1822">
                  <c:v>0.91178339381359907</c:v>
                </c:pt>
                <c:pt idx="1823">
                  <c:v>0.91280037651083124</c:v>
                </c:pt>
                <c:pt idx="1824">
                  <c:v>0.91366048644829401</c:v>
                </c:pt>
                <c:pt idx="1825">
                  <c:v>0.91444342976555637</c:v>
                </c:pt>
                <c:pt idx="1826">
                  <c:v>0.91520153229953283</c:v>
                </c:pt>
                <c:pt idx="1827">
                  <c:v>0.9159488767400803</c:v>
                </c:pt>
                <c:pt idx="1828">
                  <c:v>0.91666185923201038</c:v>
                </c:pt>
                <c:pt idx="1829">
                  <c:v>0.91736349388025928</c:v>
                </c:pt>
                <c:pt idx="1830">
                  <c:v>0.91802351569071816</c:v>
                </c:pt>
                <c:pt idx="1831">
                  <c:v>0.91861453153668715</c:v>
                </c:pt>
                <c:pt idx="1832">
                  <c:v>0.91918975788273072</c:v>
                </c:pt>
                <c:pt idx="1833">
                  <c:v>0.91974964158182748</c:v>
                </c:pt>
                <c:pt idx="1834">
                  <c:v>0.92023504267780709</c:v>
                </c:pt>
                <c:pt idx="1835">
                  <c:v>0.92062632310700399</c:v>
                </c:pt>
                <c:pt idx="1836">
                  <c:v>0.92094852144361405</c:v>
                </c:pt>
                <c:pt idx="1837">
                  <c:v>0.92119867676869416</c:v>
                </c:pt>
                <c:pt idx="1838">
                  <c:v>0.92144455697661587</c:v>
                </c:pt>
                <c:pt idx="1839">
                  <c:v>0.92173004396811775</c:v>
                </c:pt>
                <c:pt idx="1840">
                  <c:v>0.92206872414265939</c:v>
                </c:pt>
                <c:pt idx="1841">
                  <c:v>0.92244326181553071</c:v>
                </c:pt>
                <c:pt idx="1842">
                  <c:v>0.92284499170629009</c:v>
                </c:pt>
                <c:pt idx="1843">
                  <c:v>0.92320716411289205</c:v>
                </c:pt>
                <c:pt idx="1844">
                  <c:v>0.92354325885687183</c:v>
                </c:pt>
                <c:pt idx="1845">
                  <c:v>0.92392184469560767</c:v>
                </c:pt>
                <c:pt idx="1846">
                  <c:v>0.92432682519887821</c:v>
                </c:pt>
                <c:pt idx="1847">
                  <c:v>0.92469725729547281</c:v>
                </c:pt>
                <c:pt idx="1848">
                  <c:v>0.92505229519045595</c:v>
                </c:pt>
                <c:pt idx="1849">
                  <c:v>0.92539801808648781</c:v>
                </c:pt>
                <c:pt idx="1850">
                  <c:v>0.92574627903740381</c:v>
                </c:pt>
                <c:pt idx="1851">
                  <c:v>0.92617016543254771</c:v>
                </c:pt>
                <c:pt idx="1852">
                  <c:v>0.92666996876569785</c:v>
                </c:pt>
                <c:pt idx="1853">
                  <c:v>0.92714264105056776</c:v>
                </c:pt>
                <c:pt idx="1854">
                  <c:v>0.92754955252667437</c:v>
                </c:pt>
                <c:pt idx="1855">
                  <c:v>0.92793946346249856</c:v>
                </c:pt>
                <c:pt idx="1856">
                  <c:v>0.92832671119614707</c:v>
                </c:pt>
                <c:pt idx="1857">
                  <c:v>0.92873665322839782</c:v>
                </c:pt>
                <c:pt idx="1858">
                  <c:v>0.92919655744106877</c:v>
                </c:pt>
                <c:pt idx="1859">
                  <c:v>0.92967607686446085</c:v>
                </c:pt>
                <c:pt idx="1860">
                  <c:v>0.93015973956074216</c:v>
                </c:pt>
                <c:pt idx="1861">
                  <c:v>0.93067226577514361</c:v>
                </c:pt>
                <c:pt idx="1862">
                  <c:v>0.93120839673873257</c:v>
                </c:pt>
                <c:pt idx="1863">
                  <c:v>0.93174258615409977</c:v>
                </c:pt>
                <c:pt idx="1864">
                  <c:v>0.93225308545846886</c:v>
                </c:pt>
                <c:pt idx="1865">
                  <c:v>0.93273579308360721</c:v>
                </c:pt>
                <c:pt idx="1866">
                  <c:v>0.93316694796551869</c:v>
                </c:pt>
                <c:pt idx="1867">
                  <c:v>0.93354865071605908</c:v>
                </c:pt>
                <c:pt idx="1868">
                  <c:v>0.93390174291084271</c:v>
                </c:pt>
                <c:pt idx="1869">
                  <c:v>0.93423627530408726</c:v>
                </c:pt>
                <c:pt idx="1870">
                  <c:v>0.9345436761821303</c:v>
                </c:pt>
                <c:pt idx="1871">
                  <c:v>0.93481914442409164</c:v>
                </c:pt>
                <c:pt idx="1872">
                  <c:v>0.93507455603670619</c:v>
                </c:pt>
                <c:pt idx="1873">
                  <c:v>0.93529953722037051</c:v>
                </c:pt>
                <c:pt idx="1874">
                  <c:v>0.93545552368044826</c:v>
                </c:pt>
                <c:pt idx="1875">
                  <c:v>0.93558434456484241</c:v>
                </c:pt>
                <c:pt idx="1876">
                  <c:v>0.93571834453665426</c:v>
                </c:pt>
                <c:pt idx="1877">
                  <c:v>0.93587695279209049</c:v>
                </c:pt>
                <c:pt idx="1878">
                  <c:v>0.93609249556316754</c:v>
                </c:pt>
                <c:pt idx="1879">
                  <c:v>0.93634749846639165</c:v>
                </c:pt>
                <c:pt idx="1880">
                  <c:v>0.9365183432824824</c:v>
                </c:pt>
                <c:pt idx="1881">
                  <c:v>0.93661336346271695</c:v>
                </c:pt>
                <c:pt idx="1882">
                  <c:v>0.93675653186669505</c:v>
                </c:pt>
                <c:pt idx="1883">
                  <c:v>0.93695018216289272</c:v>
                </c:pt>
                <c:pt idx="1884">
                  <c:v>0.93718551430030139</c:v>
                </c:pt>
                <c:pt idx="1885">
                  <c:v>0.93743344781749205</c:v>
                </c:pt>
                <c:pt idx="1886">
                  <c:v>0.93757775399153298</c:v>
                </c:pt>
                <c:pt idx="1887">
                  <c:v>0.93761384948395921</c:v>
                </c:pt>
                <c:pt idx="1888">
                  <c:v>0.93765703200808814</c:v>
                </c:pt>
                <c:pt idx="1889">
                  <c:v>0.93774458250273807</c:v>
                </c:pt>
                <c:pt idx="1890">
                  <c:v>0.93786129798511031</c:v>
                </c:pt>
                <c:pt idx="1891">
                  <c:v>0.93801795463230375</c:v>
                </c:pt>
                <c:pt idx="1892">
                  <c:v>0.9381661980383923</c:v>
                </c:pt>
                <c:pt idx="1893">
                  <c:v>0.93827508658385583</c:v>
                </c:pt>
                <c:pt idx="1894">
                  <c:v>0.93839450907868982</c:v>
                </c:pt>
                <c:pt idx="1895">
                  <c:v>0.93853366763248114</c:v>
                </c:pt>
                <c:pt idx="1896">
                  <c:v>0.93872047510154311</c:v>
                </c:pt>
                <c:pt idx="1897">
                  <c:v>0.93892776061912475</c:v>
                </c:pt>
                <c:pt idx="1898">
                  <c:v>0.93911229862929702</c:v>
                </c:pt>
                <c:pt idx="1899">
                  <c:v>0.93924193582638604</c:v>
                </c:pt>
                <c:pt idx="1900">
                  <c:v>0.93930165198811033</c:v>
                </c:pt>
                <c:pt idx="1901">
                  <c:v>0.9392985171914916</c:v>
                </c:pt>
                <c:pt idx="1902">
                  <c:v>0.93930367670134063</c:v>
                </c:pt>
                <c:pt idx="1903">
                  <c:v>0.93930710985570509</c:v>
                </c:pt>
                <c:pt idx="1904">
                  <c:v>0.93927337355472296</c:v>
                </c:pt>
                <c:pt idx="1905">
                  <c:v>0.93921023967660133</c:v>
                </c:pt>
                <c:pt idx="1906">
                  <c:v>0.93914941675670838</c:v>
                </c:pt>
                <c:pt idx="1907">
                  <c:v>0.93903061729579607</c:v>
                </c:pt>
                <c:pt idx="1908">
                  <c:v>0.93887039964974062</c:v>
                </c:pt>
                <c:pt idx="1909">
                  <c:v>0.93866800660370764</c:v>
                </c:pt>
                <c:pt idx="1910">
                  <c:v>0.93846273824899529</c:v>
                </c:pt>
                <c:pt idx="1911">
                  <c:v>0.9382801311656106</c:v>
                </c:pt>
                <c:pt idx="1912">
                  <c:v>0.93813105294041887</c:v>
                </c:pt>
                <c:pt idx="1913">
                  <c:v>0.93799674309201064</c:v>
                </c:pt>
                <c:pt idx="1914">
                  <c:v>0.93786652119335179</c:v>
                </c:pt>
                <c:pt idx="1915">
                  <c:v>0.93771601168404684</c:v>
                </c:pt>
                <c:pt idx="1916">
                  <c:v>0.9375348518230342</c:v>
                </c:pt>
                <c:pt idx="1917">
                  <c:v>0.93731418496523256</c:v>
                </c:pt>
                <c:pt idx="1918">
                  <c:v>0.93710890866031826</c:v>
                </c:pt>
                <c:pt idx="1919">
                  <c:v>0.93699722609494507</c:v>
                </c:pt>
                <c:pt idx="1920">
                  <c:v>0.93696313603960457</c:v>
                </c:pt>
                <c:pt idx="1921">
                  <c:v>0.93692939975884071</c:v>
                </c:pt>
                <c:pt idx="1922">
                  <c:v>0.93688793839473172</c:v>
                </c:pt>
                <c:pt idx="1923">
                  <c:v>0.93681129884358061</c:v>
                </c:pt>
                <c:pt idx="1924">
                  <c:v>0.9367020105869357</c:v>
                </c:pt>
                <c:pt idx="1925">
                  <c:v>0.93666470774443211</c:v>
                </c:pt>
                <c:pt idx="1926">
                  <c:v>0.93673606896575556</c:v>
                </c:pt>
                <c:pt idx="1927">
                  <c:v>0.93682702249874794</c:v>
                </c:pt>
                <c:pt idx="1928">
                  <c:v>0.93690748603704344</c:v>
                </c:pt>
                <c:pt idx="1929">
                  <c:v>0.93702815683307739</c:v>
                </c:pt>
                <c:pt idx="1930">
                  <c:v>0.93716308318581965</c:v>
                </c:pt>
                <c:pt idx="1931">
                  <c:v>0.93731221173634782</c:v>
                </c:pt>
                <c:pt idx="1932">
                  <c:v>0.93745734234456402</c:v>
                </c:pt>
                <c:pt idx="1933">
                  <c:v>0.93754742760948551</c:v>
                </c:pt>
                <c:pt idx="1934">
                  <c:v>0.93759131953192432</c:v>
                </c:pt>
                <c:pt idx="1935">
                  <c:v>0.93766306874507033</c:v>
                </c:pt>
                <c:pt idx="1936">
                  <c:v>0.93777875666855515</c:v>
                </c:pt>
                <c:pt idx="1937">
                  <c:v>0.93795826053349285</c:v>
                </c:pt>
                <c:pt idx="1938">
                  <c:v>0.93814860644813025</c:v>
                </c:pt>
                <c:pt idx="1939">
                  <c:v>0.93828279923064106</c:v>
                </c:pt>
                <c:pt idx="1940">
                  <c:v>0.93827716217282386</c:v>
                </c:pt>
                <c:pt idx="1941">
                  <c:v>0.93816604910650114</c:v>
                </c:pt>
                <c:pt idx="1942">
                  <c:v>0.93799449947121072</c:v>
                </c:pt>
                <c:pt idx="1943">
                  <c:v>0.9378476816332797</c:v>
                </c:pt>
                <c:pt idx="1944">
                  <c:v>0.93774850710733726</c:v>
                </c:pt>
                <c:pt idx="1945">
                  <c:v>0.93768274014939812</c:v>
                </c:pt>
                <c:pt idx="1946">
                  <c:v>0.93755307782758623</c:v>
                </c:pt>
                <c:pt idx="1947">
                  <c:v>0.93731668653461953</c:v>
                </c:pt>
                <c:pt idx="1948">
                  <c:v>0.9369212962972453</c:v>
                </c:pt>
                <c:pt idx="1949">
                  <c:v>0.93651312010346111</c:v>
                </c:pt>
                <c:pt idx="1950">
                  <c:v>0.9361159668100939</c:v>
                </c:pt>
                <c:pt idx="1951">
                  <c:v>0.93574994508890164</c:v>
                </c:pt>
                <c:pt idx="1952">
                  <c:v>0.93535213769652414</c:v>
                </c:pt>
                <c:pt idx="1953">
                  <c:v>0.93498011050872687</c:v>
                </c:pt>
                <c:pt idx="1954">
                  <c:v>0.93466296519681191</c:v>
                </c:pt>
                <c:pt idx="1955">
                  <c:v>0.93439525114777111</c:v>
                </c:pt>
                <c:pt idx="1956">
                  <c:v>0.93416296597767812</c:v>
                </c:pt>
                <c:pt idx="1957">
                  <c:v>0.93396066104313036</c:v>
                </c:pt>
                <c:pt idx="1958">
                  <c:v>0.93376351892709075</c:v>
                </c:pt>
                <c:pt idx="1959">
                  <c:v>0.93359466105309274</c:v>
                </c:pt>
                <c:pt idx="1960">
                  <c:v>0.93356139067505817</c:v>
                </c:pt>
                <c:pt idx="1961">
                  <c:v>0.93364713415475287</c:v>
                </c:pt>
                <c:pt idx="1962">
                  <c:v>0.93370434778556155</c:v>
                </c:pt>
                <c:pt idx="1963">
                  <c:v>0.93371223717108465</c:v>
                </c:pt>
                <c:pt idx="1964">
                  <c:v>0.93373327304618403</c:v>
                </c:pt>
                <c:pt idx="1965">
                  <c:v>0.93371882630003733</c:v>
                </c:pt>
                <c:pt idx="1966">
                  <c:v>0.93364041403971632</c:v>
                </c:pt>
                <c:pt idx="1967">
                  <c:v>0.93350796001610581</c:v>
                </c:pt>
                <c:pt idx="1968">
                  <c:v>0.93330422324513018</c:v>
                </c:pt>
                <c:pt idx="1969">
                  <c:v>0.93300553730322333</c:v>
                </c:pt>
                <c:pt idx="1970">
                  <c:v>0.93265488641209104</c:v>
                </c:pt>
                <c:pt idx="1971">
                  <c:v>0.93229355082062781</c:v>
                </c:pt>
                <c:pt idx="1972">
                  <c:v>0.93188907717478409</c:v>
                </c:pt>
                <c:pt idx="1973">
                  <c:v>0.93147705882149545</c:v>
                </c:pt>
                <c:pt idx="1974">
                  <c:v>0.93108070316967295</c:v>
                </c:pt>
                <c:pt idx="1975">
                  <c:v>0.93071682461608418</c:v>
                </c:pt>
                <c:pt idx="1976">
                  <c:v>0.93031805829812364</c:v>
                </c:pt>
                <c:pt idx="1977">
                  <c:v>0.92991642633728056</c:v>
                </c:pt>
                <c:pt idx="1978">
                  <c:v>0.92956762220675004</c:v>
                </c:pt>
                <c:pt idx="1979">
                  <c:v>0.92928565287533571</c:v>
                </c:pt>
                <c:pt idx="1980">
                  <c:v>0.92906844851101578</c:v>
                </c:pt>
                <c:pt idx="1981">
                  <c:v>0.92888826556117943</c:v>
                </c:pt>
                <c:pt idx="1982">
                  <c:v>0.92868782025624719</c:v>
                </c:pt>
                <c:pt idx="1983">
                  <c:v>0.92843921419611575</c:v>
                </c:pt>
                <c:pt idx="1984">
                  <c:v>0.92820710503124637</c:v>
                </c:pt>
                <c:pt idx="1985">
                  <c:v>0.9280028766027697</c:v>
                </c:pt>
                <c:pt idx="1986">
                  <c:v>0.92778961012593186</c:v>
                </c:pt>
                <c:pt idx="1987">
                  <c:v>0.92758194027959773</c:v>
                </c:pt>
                <c:pt idx="1988">
                  <c:v>0.92740350641343361</c:v>
                </c:pt>
                <c:pt idx="1989">
                  <c:v>0.92725284241620387</c:v>
                </c:pt>
                <c:pt idx="1990">
                  <c:v>0.92711873761683683</c:v>
                </c:pt>
                <c:pt idx="1991">
                  <c:v>0.92701253277205886</c:v>
                </c:pt>
                <c:pt idx="1992">
                  <c:v>0.92691400788460598</c:v>
                </c:pt>
                <c:pt idx="1993">
                  <c:v>0.92682663872754589</c:v>
                </c:pt>
                <c:pt idx="1994">
                  <c:v>0.92682111165289516</c:v>
                </c:pt>
                <c:pt idx="1995">
                  <c:v>0.92685912233780332</c:v>
                </c:pt>
                <c:pt idx="1996">
                  <c:v>0.92687432248011459</c:v>
                </c:pt>
                <c:pt idx="1997">
                  <c:v>0.92683757044203796</c:v>
                </c:pt>
                <c:pt idx="1998">
                  <c:v>0.92679077030771206</c:v>
                </c:pt>
                <c:pt idx="1999">
                  <c:v>0.92670337432211802</c:v>
                </c:pt>
                <c:pt idx="2000">
                  <c:v>0.92658572067219391</c:v>
                </c:pt>
                <c:pt idx="2001">
                  <c:v>0.92643702433466191</c:v>
                </c:pt>
                <c:pt idx="2002">
                  <c:v>0.92620700767831732</c:v>
                </c:pt>
                <c:pt idx="2003">
                  <c:v>0.92590684690880187</c:v>
                </c:pt>
                <c:pt idx="2004">
                  <c:v>0.92560599061970028</c:v>
                </c:pt>
                <c:pt idx="2005">
                  <c:v>0.92532542598518286</c:v>
                </c:pt>
                <c:pt idx="2006">
                  <c:v>0.92505617877537705</c:v>
                </c:pt>
                <c:pt idx="2007">
                  <c:v>0.92474246350622291</c:v>
                </c:pt>
                <c:pt idx="2008">
                  <c:v>0.9242422843265079</c:v>
                </c:pt>
                <c:pt idx="2009">
                  <c:v>0.92364727201974184</c:v>
                </c:pt>
                <c:pt idx="2010">
                  <c:v>0.92307288093275408</c:v>
                </c:pt>
                <c:pt idx="2011">
                  <c:v>0.92259557564240924</c:v>
                </c:pt>
                <c:pt idx="2012">
                  <c:v>0.92237498963670694</c:v>
                </c:pt>
                <c:pt idx="2013">
                  <c:v>0.92230422516440536</c:v>
                </c:pt>
                <c:pt idx="2014">
                  <c:v>0.92203206633950185</c:v>
                </c:pt>
                <c:pt idx="2015">
                  <c:v>0.92146945980241501</c:v>
                </c:pt>
                <c:pt idx="2016">
                  <c:v>0.92078999379464754</c:v>
                </c:pt>
                <c:pt idx="2017">
                  <c:v>0.92007863281331226</c:v>
                </c:pt>
                <c:pt idx="2018">
                  <c:v>0.91943858947230905</c:v>
                </c:pt>
                <c:pt idx="2019">
                  <c:v>0.91896567868616186</c:v>
                </c:pt>
                <c:pt idx="2020">
                  <c:v>0.918538309275861</c:v>
                </c:pt>
                <c:pt idx="2021">
                  <c:v>0.91805680274243162</c:v>
                </c:pt>
                <c:pt idx="2022">
                  <c:v>0.91748206677164834</c:v>
                </c:pt>
                <c:pt idx="2023">
                  <c:v>0.91681155946328419</c:v>
                </c:pt>
                <c:pt idx="2024">
                  <c:v>0.91617565718477678</c:v>
                </c:pt>
                <c:pt idx="2025">
                  <c:v>0.91553698659313976</c:v>
                </c:pt>
                <c:pt idx="2026">
                  <c:v>0.91477980371042911</c:v>
                </c:pt>
                <c:pt idx="2027">
                  <c:v>0.913978655687257</c:v>
                </c:pt>
                <c:pt idx="2028">
                  <c:v>0.91310190208318431</c:v>
                </c:pt>
                <c:pt idx="2029">
                  <c:v>0.91220809571277273</c:v>
                </c:pt>
                <c:pt idx="2030">
                  <c:v>0.91151802943033322</c:v>
                </c:pt>
                <c:pt idx="2031">
                  <c:v>0.91103539224041907</c:v>
                </c:pt>
                <c:pt idx="2032">
                  <c:v>0.91056219021556906</c:v>
                </c:pt>
                <c:pt idx="2033">
                  <c:v>0.90993567805139342</c:v>
                </c:pt>
                <c:pt idx="2034">
                  <c:v>0.90908642635891268</c:v>
                </c:pt>
                <c:pt idx="2035">
                  <c:v>0.90808926502832676</c:v>
                </c:pt>
                <c:pt idx="2036">
                  <c:v>0.9071216656779808</c:v>
                </c:pt>
                <c:pt idx="2037">
                  <c:v>0.90631990768199056</c:v>
                </c:pt>
                <c:pt idx="2038">
                  <c:v>0.90565156330282348</c:v>
                </c:pt>
                <c:pt idx="2039">
                  <c:v>0.9051253242548517</c:v>
                </c:pt>
                <c:pt idx="2040">
                  <c:v>0.90469901676585796</c:v>
                </c:pt>
                <c:pt idx="2041">
                  <c:v>0.90424946532050821</c:v>
                </c:pt>
                <c:pt idx="2042">
                  <c:v>0.90370293834741211</c:v>
                </c:pt>
                <c:pt idx="2043">
                  <c:v>0.90308252103688758</c:v>
                </c:pt>
                <c:pt idx="2044">
                  <c:v>0.90252627487110293</c:v>
                </c:pt>
                <c:pt idx="2045">
                  <c:v>0.90202877629955058</c:v>
                </c:pt>
                <c:pt idx="2046">
                  <c:v>0.90161965600561322</c:v>
                </c:pt>
                <c:pt idx="2047">
                  <c:v>0.90125923773096661</c:v>
                </c:pt>
                <c:pt idx="2048">
                  <c:v>0.90076578311414057</c:v>
                </c:pt>
                <c:pt idx="2049">
                  <c:v>0.90012279726883559</c:v>
                </c:pt>
                <c:pt idx="2050">
                  <c:v>0.89932474718471134</c:v>
                </c:pt>
              </c:numCache>
            </c:numRef>
          </c:yVal>
          <c:smooth val="1"/>
          <c:extLst>
            <c:ext xmlns:c16="http://schemas.microsoft.com/office/drawing/2014/chart" uri="{C3380CC4-5D6E-409C-BE32-E72D297353CC}">
              <c16:uniqueId val="{00000005-C5A2-4425-A624-D6469CFDEBE3}"/>
            </c:ext>
          </c:extLst>
        </c:ser>
        <c:dLbls>
          <c:showLegendKey val="0"/>
          <c:showVal val="0"/>
          <c:showCatName val="0"/>
          <c:showSerName val="0"/>
          <c:showPercent val="0"/>
          <c:showBubbleSize val="0"/>
        </c:dLbls>
        <c:axId val="1319152783"/>
        <c:axId val="60502160"/>
      </c:scatterChart>
      <c:valAx>
        <c:axId val="13191527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502160"/>
        <c:crosses val="autoZero"/>
        <c:crossBetween val="midCat"/>
      </c:valAx>
      <c:valAx>
        <c:axId val="60502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91527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SP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[new_1700nm_nN.xlsx]CZU!$C$1</c:f>
              <c:strCache>
                <c:ptCount val="1"/>
                <c:pt idx="0">
                  <c:v>sp_tau</c:v>
                </c:pt>
              </c:strCache>
            </c:strRef>
          </c:tx>
          <c:spPr>
            <a:ln w="19050" cap="rnd">
              <a:solidFill>
                <a:schemeClr val="accent1"/>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[new_1700nm_nN.xlsx]CZU!$C$2:$C$2102</c:f>
              <c:numCache>
                <c:formatCode>General</c:formatCode>
                <c:ptCount val="2101"/>
                <c:pt idx="0">
                  <c:v>0.42189856708318468</c:v>
                </c:pt>
                <c:pt idx="1">
                  <c:v>0.42387375339497008</c:v>
                </c:pt>
                <c:pt idx="2">
                  <c:v>0.42530076870149963</c:v>
                </c:pt>
                <c:pt idx="3">
                  <c:v>0.42640320212018495</c:v>
                </c:pt>
                <c:pt idx="4">
                  <c:v>0.4265599702925657</c:v>
                </c:pt>
                <c:pt idx="5">
                  <c:v>0.42632084696001105</c:v>
                </c:pt>
                <c:pt idx="6">
                  <c:v>0.42592709995970868</c:v>
                </c:pt>
                <c:pt idx="7">
                  <c:v>0.42604285563267635</c:v>
                </c:pt>
                <c:pt idx="8">
                  <c:v>0.426430673891603</c:v>
                </c:pt>
                <c:pt idx="9">
                  <c:v>0.42636800203212771</c:v>
                </c:pt>
                <c:pt idx="10">
                  <c:v>0.42679809351688869</c:v>
                </c:pt>
                <c:pt idx="11">
                  <c:v>0.4278305558998407</c:v>
                </c:pt>
                <c:pt idx="12">
                  <c:v>0.42828400097203395</c:v>
                </c:pt>
                <c:pt idx="13">
                  <c:v>0.42831410385808039</c:v>
                </c:pt>
                <c:pt idx="14">
                  <c:v>0.42909599449948566</c:v>
                </c:pt>
                <c:pt idx="15">
                  <c:v>0.429750734178102</c:v>
                </c:pt>
                <c:pt idx="16">
                  <c:v>0.4297274298569127</c:v>
                </c:pt>
                <c:pt idx="17">
                  <c:v>0.42988875464343895</c:v>
                </c:pt>
                <c:pt idx="18">
                  <c:v>0.43049085497276168</c:v>
                </c:pt>
                <c:pt idx="19">
                  <c:v>0.43142256775359233</c:v>
                </c:pt>
                <c:pt idx="20">
                  <c:v>0.43188587204199563</c:v>
                </c:pt>
                <c:pt idx="21">
                  <c:v>0.43187851764464297</c:v>
                </c:pt>
                <c:pt idx="22">
                  <c:v>0.43204256234080335</c:v>
                </c:pt>
                <c:pt idx="23">
                  <c:v>0.43274216958646439</c:v>
                </c:pt>
                <c:pt idx="24">
                  <c:v>0.43366602792065367</c:v>
                </c:pt>
                <c:pt idx="25">
                  <c:v>0.43452628438852231</c:v>
                </c:pt>
                <c:pt idx="26">
                  <c:v>0.434853026310772</c:v>
                </c:pt>
                <c:pt idx="27">
                  <c:v>0.43452917499752264</c:v>
                </c:pt>
                <c:pt idx="28">
                  <c:v>0.43432366669181438</c:v>
                </c:pt>
                <c:pt idx="29">
                  <c:v>0.43485299804780836</c:v>
                </c:pt>
                <c:pt idx="30">
                  <c:v>0.43580206477566336</c:v>
                </c:pt>
                <c:pt idx="31">
                  <c:v>0.43663644897136472</c:v>
                </c:pt>
                <c:pt idx="32">
                  <c:v>0.43717918635463238</c:v>
                </c:pt>
                <c:pt idx="33">
                  <c:v>0.43783359966301</c:v>
                </c:pt>
                <c:pt idx="34">
                  <c:v>0.43816459103222866</c:v>
                </c:pt>
                <c:pt idx="35">
                  <c:v>0.43807455977218002</c:v>
                </c:pt>
                <c:pt idx="36">
                  <c:v>0.43845144145870063</c:v>
                </c:pt>
                <c:pt idx="37">
                  <c:v>0.43939826622637496</c:v>
                </c:pt>
                <c:pt idx="38">
                  <c:v>0.44028757566386334</c:v>
                </c:pt>
                <c:pt idx="39">
                  <c:v>0.44108372840956234</c:v>
                </c:pt>
                <c:pt idx="40">
                  <c:v>0.44187578889286733</c:v>
                </c:pt>
                <c:pt idx="41">
                  <c:v>0.44216794763079764</c:v>
                </c:pt>
                <c:pt idx="42">
                  <c:v>0.44212089049280201</c:v>
                </c:pt>
                <c:pt idx="43">
                  <c:v>0.44230637983993498</c:v>
                </c:pt>
                <c:pt idx="44">
                  <c:v>0.44268204357507196</c:v>
                </c:pt>
                <c:pt idx="45">
                  <c:v>0.44322075876158368</c:v>
                </c:pt>
                <c:pt idx="46">
                  <c:v>0.44372173891213101</c:v>
                </c:pt>
                <c:pt idx="47">
                  <c:v>0.4442748356603537</c:v>
                </c:pt>
                <c:pt idx="48">
                  <c:v>0.44498450717966231</c:v>
                </c:pt>
                <c:pt idx="49">
                  <c:v>0.44554826527165431</c:v>
                </c:pt>
                <c:pt idx="50">
                  <c:v>0.4455758191735873</c:v>
                </c:pt>
                <c:pt idx="51">
                  <c:v>0.44547934894629471</c:v>
                </c:pt>
                <c:pt idx="52">
                  <c:v>0.44572297643328768</c:v>
                </c:pt>
                <c:pt idx="53">
                  <c:v>0.44611740171610764</c:v>
                </c:pt>
                <c:pt idx="54">
                  <c:v>0.44643890341525699</c:v>
                </c:pt>
                <c:pt idx="55">
                  <c:v>0.44663065844599337</c:v>
                </c:pt>
                <c:pt idx="56">
                  <c:v>0.44670398077107704</c:v>
                </c:pt>
                <c:pt idx="57">
                  <c:v>0.44680386462077665</c:v>
                </c:pt>
                <c:pt idx="58">
                  <c:v>0.44712329236149001</c:v>
                </c:pt>
                <c:pt idx="59">
                  <c:v>0.44759360782517738</c:v>
                </c:pt>
                <c:pt idx="60">
                  <c:v>0.44806448634395241</c:v>
                </c:pt>
                <c:pt idx="61">
                  <c:v>0.44841017823144069</c:v>
                </c:pt>
                <c:pt idx="62">
                  <c:v>0.44840494588917196</c:v>
                </c:pt>
                <c:pt idx="63">
                  <c:v>0.44837705739160166</c:v>
                </c:pt>
                <c:pt idx="64">
                  <c:v>0.4486975955084877</c:v>
                </c:pt>
                <c:pt idx="65">
                  <c:v>0.44925500482077929</c:v>
                </c:pt>
                <c:pt idx="66">
                  <c:v>0.44971266823790695</c:v>
                </c:pt>
                <c:pt idx="67">
                  <c:v>0.45007151309923471</c:v>
                </c:pt>
                <c:pt idx="68">
                  <c:v>0.45019126722052133</c:v>
                </c:pt>
                <c:pt idx="69">
                  <c:v>0.44998704439968734</c:v>
                </c:pt>
                <c:pt idx="70">
                  <c:v>0.45003606857174733</c:v>
                </c:pt>
                <c:pt idx="71">
                  <c:v>0.45048078462545932</c:v>
                </c:pt>
                <c:pt idx="72">
                  <c:v>0.45080059379042731</c:v>
                </c:pt>
                <c:pt idx="73">
                  <c:v>0.4507859038235657</c:v>
                </c:pt>
                <c:pt idx="74">
                  <c:v>0.45086869063150264</c:v>
                </c:pt>
                <c:pt idx="75">
                  <c:v>0.451344451936188</c:v>
                </c:pt>
                <c:pt idx="76">
                  <c:v>0.45183157058013129</c:v>
                </c:pt>
                <c:pt idx="77">
                  <c:v>0.45207504617757799</c:v>
                </c:pt>
                <c:pt idx="78">
                  <c:v>0.45209789609298801</c:v>
                </c:pt>
                <c:pt idx="79">
                  <c:v>0.45244050186578838</c:v>
                </c:pt>
                <c:pt idx="80">
                  <c:v>0.45304558564051894</c:v>
                </c:pt>
                <c:pt idx="81">
                  <c:v>0.45348028682122932</c:v>
                </c:pt>
                <c:pt idx="82">
                  <c:v>0.4535257296470267</c:v>
                </c:pt>
                <c:pt idx="83">
                  <c:v>0.45370481392826667</c:v>
                </c:pt>
                <c:pt idx="84">
                  <c:v>0.45415579208035134</c:v>
                </c:pt>
                <c:pt idx="85">
                  <c:v>0.45465890767330602</c:v>
                </c:pt>
                <c:pt idx="86">
                  <c:v>0.45510656777117964</c:v>
                </c:pt>
                <c:pt idx="87">
                  <c:v>0.45554287022285739</c:v>
                </c:pt>
                <c:pt idx="88">
                  <c:v>0.45596983136104835</c:v>
                </c:pt>
                <c:pt idx="89">
                  <c:v>0.45629729238868899</c:v>
                </c:pt>
                <c:pt idx="90">
                  <c:v>0.45675593256117136</c:v>
                </c:pt>
                <c:pt idx="91">
                  <c:v>0.45745089356792829</c:v>
                </c:pt>
                <c:pt idx="92">
                  <c:v>0.45794880252084935</c:v>
                </c:pt>
                <c:pt idx="93">
                  <c:v>0.45828799848949836</c:v>
                </c:pt>
                <c:pt idx="94">
                  <c:v>0.45882940687363366</c:v>
                </c:pt>
                <c:pt idx="95">
                  <c:v>0.45959484651448768</c:v>
                </c:pt>
                <c:pt idx="96">
                  <c:v>0.46025305961632129</c:v>
                </c:pt>
                <c:pt idx="97">
                  <c:v>0.46084023303070465</c:v>
                </c:pt>
                <c:pt idx="98">
                  <c:v>0.46136808622331626</c:v>
                </c:pt>
                <c:pt idx="99">
                  <c:v>0.46173616683288737</c:v>
                </c:pt>
                <c:pt idx="100">
                  <c:v>0.46215801197386236</c:v>
                </c:pt>
                <c:pt idx="101">
                  <c:v>0.46278830281451261</c:v>
                </c:pt>
                <c:pt idx="102">
                  <c:v>0.46345711618506363</c:v>
                </c:pt>
                <c:pt idx="103">
                  <c:v>0.46407137030312867</c:v>
                </c:pt>
                <c:pt idx="104">
                  <c:v>0.46462278502545401</c:v>
                </c:pt>
                <c:pt idx="105">
                  <c:v>0.46505955786624265</c:v>
                </c:pt>
                <c:pt idx="106">
                  <c:v>0.46551084153076233</c:v>
                </c:pt>
                <c:pt idx="107">
                  <c:v>0.46613000291061196</c:v>
                </c:pt>
                <c:pt idx="108">
                  <c:v>0.46680832848461468</c:v>
                </c:pt>
                <c:pt idx="109">
                  <c:v>0.46746322154868131</c:v>
                </c:pt>
                <c:pt idx="110">
                  <c:v>0.46814168990764632</c:v>
                </c:pt>
                <c:pt idx="111">
                  <c:v>0.46874214480818899</c:v>
                </c:pt>
                <c:pt idx="112">
                  <c:v>0.46929698642549766</c:v>
                </c:pt>
                <c:pt idx="113">
                  <c:v>0.46984157423081901</c:v>
                </c:pt>
                <c:pt idx="114">
                  <c:v>0.4702316744350683</c:v>
                </c:pt>
                <c:pt idx="115">
                  <c:v>0.47056927458332271</c:v>
                </c:pt>
                <c:pt idx="116">
                  <c:v>0.47112227094196735</c:v>
                </c:pt>
                <c:pt idx="117">
                  <c:v>0.47182572361070635</c:v>
                </c:pt>
                <c:pt idx="118">
                  <c:v>0.47254518321906036</c:v>
                </c:pt>
                <c:pt idx="119">
                  <c:v>0.47324497734742166</c:v>
                </c:pt>
                <c:pt idx="120">
                  <c:v>0.47379346943845163</c:v>
                </c:pt>
                <c:pt idx="121">
                  <c:v>0.47421410500815125</c:v>
                </c:pt>
                <c:pt idx="122">
                  <c:v>0.47466168153508231</c:v>
                </c:pt>
                <c:pt idx="123">
                  <c:v>0.47516266251525735</c:v>
                </c:pt>
                <c:pt idx="124">
                  <c:v>0.47575093259073437</c:v>
                </c:pt>
                <c:pt idx="125">
                  <c:v>0.47636934888659099</c:v>
                </c:pt>
                <c:pt idx="126">
                  <c:v>0.4769447514218807</c:v>
                </c:pt>
                <c:pt idx="127">
                  <c:v>0.47750474336235166</c:v>
                </c:pt>
                <c:pt idx="128">
                  <c:v>0.47804930085514669</c:v>
                </c:pt>
                <c:pt idx="129">
                  <c:v>0.47853619036979467</c:v>
                </c:pt>
                <c:pt idx="130">
                  <c:v>0.47904242203841835</c:v>
                </c:pt>
                <c:pt idx="131">
                  <c:v>0.47965317169060301</c:v>
                </c:pt>
                <c:pt idx="132">
                  <c:v>0.48023252070186168</c:v>
                </c:pt>
                <c:pt idx="133">
                  <c:v>0.48073533072087365</c:v>
                </c:pt>
                <c:pt idx="134">
                  <c:v>0.48124510062197934</c:v>
                </c:pt>
                <c:pt idx="135">
                  <c:v>0.48183660131677497</c:v>
                </c:pt>
                <c:pt idx="136">
                  <c:v>0.48246035641496327</c:v>
                </c:pt>
                <c:pt idx="137">
                  <c:v>0.48305004653098266</c:v>
                </c:pt>
                <c:pt idx="138">
                  <c:v>0.48355853509555802</c:v>
                </c:pt>
                <c:pt idx="139">
                  <c:v>0.48403265950161067</c:v>
                </c:pt>
                <c:pt idx="140">
                  <c:v>0.48455611476700594</c:v>
                </c:pt>
                <c:pt idx="141">
                  <c:v>0.48511505949821299</c:v>
                </c:pt>
                <c:pt idx="142">
                  <c:v>0.48566700119015832</c:v>
                </c:pt>
                <c:pt idx="143">
                  <c:v>0.4862267349745773</c:v>
                </c:pt>
                <c:pt idx="144">
                  <c:v>0.486787575609329</c:v>
                </c:pt>
                <c:pt idx="145">
                  <c:v>0.48728426194773627</c:v>
                </c:pt>
                <c:pt idx="146">
                  <c:v>0.48778558720078502</c:v>
                </c:pt>
                <c:pt idx="147">
                  <c:v>0.48841283392847873</c:v>
                </c:pt>
                <c:pt idx="148">
                  <c:v>0.48908177147546567</c:v>
                </c:pt>
                <c:pt idx="149">
                  <c:v>0.48968096674335332</c:v>
                </c:pt>
                <c:pt idx="150">
                  <c:v>0.49020761847695132</c:v>
                </c:pt>
                <c:pt idx="151">
                  <c:v>0.49079029137925262</c:v>
                </c:pt>
                <c:pt idx="152">
                  <c:v>0.49138122089199832</c:v>
                </c:pt>
                <c:pt idx="153">
                  <c:v>0.49191822135876562</c:v>
                </c:pt>
                <c:pt idx="154">
                  <c:v>0.49244742910226402</c:v>
                </c:pt>
                <c:pt idx="155">
                  <c:v>0.49297890912808601</c:v>
                </c:pt>
                <c:pt idx="156">
                  <c:v>0.49348574274235829</c:v>
                </c:pt>
                <c:pt idx="157">
                  <c:v>0.49401830876635139</c:v>
                </c:pt>
                <c:pt idx="158">
                  <c:v>0.49461932161532801</c:v>
                </c:pt>
                <c:pt idx="159">
                  <c:v>0.49519291510757496</c:v>
                </c:pt>
                <c:pt idx="160">
                  <c:v>0.495664799508236</c:v>
                </c:pt>
                <c:pt idx="161">
                  <c:v>0.49619690459455773</c:v>
                </c:pt>
                <c:pt idx="162">
                  <c:v>0.49677935498336739</c:v>
                </c:pt>
                <c:pt idx="163">
                  <c:v>0.497289136604189</c:v>
                </c:pt>
                <c:pt idx="164">
                  <c:v>0.4977231660098444</c:v>
                </c:pt>
                <c:pt idx="165">
                  <c:v>0.498211725572619</c:v>
                </c:pt>
                <c:pt idx="166">
                  <c:v>0.49876485138669774</c:v>
                </c:pt>
                <c:pt idx="167">
                  <c:v>0.49930889201776801</c:v>
                </c:pt>
                <c:pt idx="168">
                  <c:v>0.49984625338074967</c:v>
                </c:pt>
                <c:pt idx="169">
                  <c:v>0.50037044349065429</c:v>
                </c:pt>
                <c:pt idx="170">
                  <c:v>0.50088950517192943</c:v>
                </c:pt>
                <c:pt idx="171">
                  <c:v>0.50142489571520465</c:v>
                </c:pt>
                <c:pt idx="172">
                  <c:v>0.5019590178605956</c:v>
                </c:pt>
                <c:pt idx="173">
                  <c:v>0.5024533015214464</c:v>
                </c:pt>
                <c:pt idx="174">
                  <c:v>0.50283114355043068</c:v>
                </c:pt>
                <c:pt idx="175">
                  <c:v>0.50312194717832037</c:v>
                </c:pt>
                <c:pt idx="176">
                  <c:v>0.50341800489665134</c:v>
                </c:pt>
                <c:pt idx="177">
                  <c:v>0.50373450865841296</c:v>
                </c:pt>
                <c:pt idx="178">
                  <c:v>0.50404545311412163</c:v>
                </c:pt>
                <c:pt idx="179">
                  <c:v>0.50440414336947403</c:v>
                </c:pt>
                <c:pt idx="180">
                  <c:v>0.50488389133211442</c:v>
                </c:pt>
                <c:pt idx="181">
                  <c:v>0.50536323837228636</c:v>
                </c:pt>
                <c:pt idx="182">
                  <c:v>0.50570235769901772</c:v>
                </c:pt>
                <c:pt idx="183">
                  <c:v>0.50583823743371703</c:v>
                </c:pt>
                <c:pt idx="184">
                  <c:v>0.50601843294007565</c:v>
                </c:pt>
                <c:pt idx="185">
                  <c:v>0.50628418412451937</c:v>
                </c:pt>
                <c:pt idx="186">
                  <c:v>0.50645162094564566</c:v>
                </c:pt>
                <c:pt idx="187">
                  <c:v>0.506530057010813</c:v>
                </c:pt>
                <c:pt idx="188">
                  <c:v>0.50674154791010972</c:v>
                </c:pt>
                <c:pt idx="189">
                  <c:v>0.50711867928477761</c:v>
                </c:pt>
                <c:pt idx="190">
                  <c:v>0.50751443844332167</c:v>
                </c:pt>
                <c:pt idx="191">
                  <c:v>0.50788987457957768</c:v>
                </c:pt>
                <c:pt idx="192">
                  <c:v>0.5082007607943636</c:v>
                </c:pt>
                <c:pt idx="193">
                  <c:v>0.5084745428421833</c:v>
                </c:pt>
                <c:pt idx="194">
                  <c:v>0.50876172734504499</c:v>
                </c:pt>
                <c:pt idx="195">
                  <c:v>0.509045337394058</c:v>
                </c:pt>
                <c:pt idx="196">
                  <c:v>0.50930514457142328</c:v>
                </c:pt>
                <c:pt idx="197">
                  <c:v>0.50954521352297533</c:v>
                </c:pt>
                <c:pt idx="198">
                  <c:v>0.50970954796437073</c:v>
                </c:pt>
                <c:pt idx="199">
                  <c:v>0.50976405723018658</c:v>
                </c:pt>
                <c:pt idx="200">
                  <c:v>0.50980537605674803</c:v>
                </c:pt>
                <c:pt idx="201">
                  <c:v>0.50987709698504236</c:v>
                </c:pt>
                <c:pt idx="202">
                  <c:v>0.50999204856367208</c:v>
                </c:pt>
                <c:pt idx="203">
                  <c:v>0.51024641174712604</c:v>
                </c:pt>
                <c:pt idx="204">
                  <c:v>0.5106534611853194</c:v>
                </c:pt>
                <c:pt idx="205">
                  <c:v>0.51101107349842767</c:v>
                </c:pt>
                <c:pt idx="206">
                  <c:v>0.51108253627670741</c:v>
                </c:pt>
                <c:pt idx="207">
                  <c:v>0.51115962764193135</c:v>
                </c:pt>
                <c:pt idx="208">
                  <c:v>0.51140419922090929</c:v>
                </c:pt>
                <c:pt idx="209">
                  <c:v>0.51166373536531806</c:v>
                </c:pt>
                <c:pt idx="210">
                  <c:v>0.51173557852408003</c:v>
                </c:pt>
                <c:pt idx="211">
                  <c:v>0.51182707968806607</c:v>
                </c:pt>
                <c:pt idx="212">
                  <c:v>0.51210049567819371</c:v>
                </c:pt>
                <c:pt idx="213">
                  <c:v>0.51239899286694135</c:v>
                </c:pt>
                <c:pt idx="214">
                  <c:v>0.51260730868436599</c:v>
                </c:pt>
                <c:pt idx="215">
                  <c:v>0.51275799235626629</c:v>
                </c:pt>
                <c:pt idx="216">
                  <c:v>0.51299324146677694</c:v>
                </c:pt>
                <c:pt idx="217">
                  <c:v>0.51330469704205728</c:v>
                </c:pt>
                <c:pt idx="218">
                  <c:v>0.51364378035758129</c:v>
                </c:pt>
                <c:pt idx="219">
                  <c:v>0.51397588373103809</c:v>
                </c:pt>
                <c:pt idx="220">
                  <c:v>0.51431043488973438</c:v>
                </c:pt>
                <c:pt idx="221">
                  <c:v>0.51462236859633836</c:v>
                </c:pt>
                <c:pt idx="222">
                  <c:v>0.51489454219501496</c:v>
                </c:pt>
                <c:pt idx="223">
                  <c:v>0.51523423536804536</c:v>
                </c:pt>
                <c:pt idx="224">
                  <c:v>0.51561636293070368</c:v>
                </c:pt>
                <c:pt idx="225">
                  <c:v>0.51590990240691537</c:v>
                </c:pt>
                <c:pt idx="226">
                  <c:v>0.51604400797791661</c:v>
                </c:pt>
                <c:pt idx="227">
                  <c:v>0.51621159974201702</c:v>
                </c:pt>
                <c:pt idx="228">
                  <c:v>0.51652118304656403</c:v>
                </c:pt>
                <c:pt idx="229">
                  <c:v>0.51690800806002757</c:v>
                </c:pt>
                <c:pt idx="230">
                  <c:v>0.51719437295093162</c:v>
                </c:pt>
                <c:pt idx="231">
                  <c:v>0.517337672126848</c:v>
                </c:pt>
                <c:pt idx="232">
                  <c:v>0.51744089417964867</c:v>
                </c:pt>
                <c:pt idx="233">
                  <c:v>0.51764784809484032</c:v>
                </c:pt>
                <c:pt idx="234">
                  <c:v>0.51793197622482878</c:v>
                </c:pt>
                <c:pt idx="235">
                  <c:v>0.51819277317108203</c:v>
                </c:pt>
                <c:pt idx="236">
                  <c:v>0.51838121160852801</c:v>
                </c:pt>
                <c:pt idx="237">
                  <c:v>0.51859543746953973</c:v>
                </c:pt>
                <c:pt idx="238">
                  <c:v>0.5188934860117419</c:v>
                </c:pt>
                <c:pt idx="239">
                  <c:v>0.51917369248928835</c:v>
                </c:pt>
                <c:pt idx="240">
                  <c:v>0.51937066143904564</c:v>
                </c:pt>
                <c:pt idx="241">
                  <c:v>0.51953080624633008</c:v>
                </c:pt>
                <c:pt idx="242">
                  <c:v>0.51971956002782871</c:v>
                </c:pt>
                <c:pt idx="243">
                  <c:v>0.51995236049047733</c:v>
                </c:pt>
                <c:pt idx="244">
                  <c:v>0.5202380638030516</c:v>
                </c:pt>
                <c:pt idx="245">
                  <c:v>0.52053952209872822</c:v>
                </c:pt>
                <c:pt idx="246">
                  <c:v>0.52081832721040167</c:v>
                </c:pt>
                <c:pt idx="247">
                  <c:v>0.52106831496651174</c:v>
                </c:pt>
                <c:pt idx="248">
                  <c:v>0.52127746017047871</c:v>
                </c:pt>
                <c:pt idx="249">
                  <c:v>0.52145795432170505</c:v>
                </c:pt>
                <c:pt idx="250">
                  <c:v>0.5216400009279053</c:v>
                </c:pt>
                <c:pt idx="251">
                  <c:v>0.52182591752706708</c:v>
                </c:pt>
                <c:pt idx="252">
                  <c:v>0.52201313893721635</c:v>
                </c:pt>
                <c:pt idx="253">
                  <c:v>0.52224606354823699</c:v>
                </c:pt>
                <c:pt idx="254">
                  <c:v>0.52251876758062232</c:v>
                </c:pt>
                <c:pt idx="255">
                  <c:v>0.52277562682528878</c:v>
                </c:pt>
                <c:pt idx="256">
                  <c:v>0.52299432103486032</c:v>
                </c:pt>
                <c:pt idx="257">
                  <c:v>0.52317512704075764</c:v>
                </c:pt>
                <c:pt idx="258">
                  <c:v>0.52332404309869096</c:v>
                </c:pt>
                <c:pt idx="259">
                  <c:v>0.5235209225074634</c:v>
                </c:pt>
                <c:pt idx="260">
                  <c:v>0.52382260378461432</c:v>
                </c:pt>
                <c:pt idx="261">
                  <c:v>0.52417508765139031</c:v>
                </c:pt>
                <c:pt idx="262">
                  <c:v>0.52445818390181043</c:v>
                </c:pt>
                <c:pt idx="263">
                  <c:v>0.52466307423360503</c:v>
                </c:pt>
                <c:pt idx="264">
                  <c:v>0.52484078109613097</c:v>
                </c:pt>
                <c:pt idx="265">
                  <c:v>0.5250742846383557</c:v>
                </c:pt>
                <c:pt idx="266">
                  <c:v>0.52534231607633697</c:v>
                </c:pt>
                <c:pt idx="267">
                  <c:v>0.52561322616433825</c:v>
                </c:pt>
                <c:pt idx="268">
                  <c:v>0.525894834787488</c:v>
                </c:pt>
                <c:pt idx="269">
                  <c:v>0.52616450628334255</c:v>
                </c:pt>
                <c:pt idx="270">
                  <c:v>0.52637917641762266</c:v>
                </c:pt>
                <c:pt idx="271">
                  <c:v>0.52656347345515231</c:v>
                </c:pt>
                <c:pt idx="272">
                  <c:v>0.52678125987344171</c:v>
                </c:pt>
                <c:pt idx="273">
                  <c:v>0.52704646370223629</c:v>
                </c:pt>
                <c:pt idx="274">
                  <c:v>0.52736460004243335</c:v>
                </c:pt>
                <c:pt idx="275">
                  <c:v>0.52770819502478672</c:v>
                </c:pt>
                <c:pt idx="276">
                  <c:v>0.52803759379284376</c:v>
                </c:pt>
                <c:pt idx="277">
                  <c:v>0.52833814419038239</c:v>
                </c:pt>
                <c:pt idx="278">
                  <c:v>0.52860725674113496</c:v>
                </c:pt>
                <c:pt idx="279">
                  <c:v>0.5289410388675484</c:v>
                </c:pt>
                <c:pt idx="280">
                  <c:v>0.52932035389805532</c:v>
                </c:pt>
                <c:pt idx="281">
                  <c:v>0.5296239447903256</c:v>
                </c:pt>
                <c:pt idx="282">
                  <c:v>0.52980841692369762</c:v>
                </c:pt>
                <c:pt idx="283">
                  <c:v>0.53004225829975571</c:v>
                </c:pt>
                <c:pt idx="284">
                  <c:v>0.53039615214980329</c:v>
                </c:pt>
                <c:pt idx="285">
                  <c:v>0.5307767554649423</c:v>
                </c:pt>
                <c:pt idx="286">
                  <c:v>0.53108494623174063</c:v>
                </c:pt>
                <c:pt idx="287">
                  <c:v>0.53136343446682532</c:v>
                </c:pt>
                <c:pt idx="288">
                  <c:v>0.53176369056081396</c:v>
                </c:pt>
                <c:pt idx="289">
                  <c:v>0.53218901444733735</c:v>
                </c:pt>
                <c:pt idx="290">
                  <c:v>0.53253734388589324</c:v>
                </c:pt>
                <c:pt idx="291">
                  <c:v>0.5328566940246654</c:v>
                </c:pt>
                <c:pt idx="292">
                  <c:v>0.53324622328458593</c:v>
                </c:pt>
                <c:pt idx="293">
                  <c:v>0.53361091922283732</c:v>
                </c:pt>
                <c:pt idx="294">
                  <c:v>0.53393268541921035</c:v>
                </c:pt>
                <c:pt idx="295">
                  <c:v>0.53432716239428368</c:v>
                </c:pt>
                <c:pt idx="296">
                  <c:v>0.53474642817645868</c:v>
                </c:pt>
                <c:pt idx="297">
                  <c:v>0.53510601904072341</c:v>
                </c:pt>
                <c:pt idx="298">
                  <c:v>0.53540246837467498</c:v>
                </c:pt>
                <c:pt idx="299">
                  <c:v>0.53572838878615803</c:v>
                </c:pt>
                <c:pt idx="300">
                  <c:v>0.53608966676508196</c:v>
                </c:pt>
                <c:pt idx="301">
                  <c:v>0.53646187966597392</c:v>
                </c:pt>
                <c:pt idx="302">
                  <c:v>0.53685085799344401</c:v>
                </c:pt>
                <c:pt idx="303">
                  <c:v>0.53721619174837132</c:v>
                </c:pt>
                <c:pt idx="304">
                  <c:v>0.53752602387526871</c:v>
                </c:pt>
                <c:pt idx="305">
                  <c:v>0.53783525899786766</c:v>
                </c:pt>
                <c:pt idx="306">
                  <c:v>0.53816452857465735</c:v>
                </c:pt>
                <c:pt idx="307">
                  <c:v>0.53850702892734359</c:v>
                </c:pt>
                <c:pt idx="308">
                  <c:v>0.53890715457836436</c:v>
                </c:pt>
                <c:pt idx="309">
                  <c:v>0.53930602517197535</c:v>
                </c:pt>
                <c:pt idx="310">
                  <c:v>0.53965073318124401</c:v>
                </c:pt>
                <c:pt idx="311">
                  <c:v>0.5400211341835407</c:v>
                </c:pt>
                <c:pt idx="312">
                  <c:v>0.54047732343073107</c:v>
                </c:pt>
                <c:pt idx="313">
                  <c:v>0.54089966995074901</c:v>
                </c:pt>
                <c:pt idx="314">
                  <c:v>0.54123515725153837</c:v>
                </c:pt>
                <c:pt idx="315">
                  <c:v>0.54156404098794997</c:v>
                </c:pt>
                <c:pt idx="316">
                  <c:v>0.54190764633735333</c:v>
                </c:pt>
                <c:pt idx="317">
                  <c:v>0.54227904393607063</c:v>
                </c:pt>
                <c:pt idx="318">
                  <c:v>0.54267837910010497</c:v>
                </c:pt>
                <c:pt idx="319">
                  <c:v>0.54308132798174136</c:v>
                </c:pt>
                <c:pt idx="320">
                  <c:v>0.54348404178134035</c:v>
                </c:pt>
                <c:pt idx="321">
                  <c:v>0.54390554493847032</c:v>
                </c:pt>
                <c:pt idx="322">
                  <c:v>0.54427481586468263</c:v>
                </c:pt>
                <c:pt idx="323">
                  <c:v>0.54462640095998438</c:v>
                </c:pt>
                <c:pt idx="324">
                  <c:v>0.54506334839989234</c:v>
                </c:pt>
                <c:pt idx="325">
                  <c:v>0.54554894888207339</c:v>
                </c:pt>
                <c:pt idx="326">
                  <c:v>0.54592907610614338</c:v>
                </c:pt>
                <c:pt idx="327">
                  <c:v>0.54620301227608825</c:v>
                </c:pt>
                <c:pt idx="328">
                  <c:v>0.54648977597806969</c:v>
                </c:pt>
                <c:pt idx="329">
                  <c:v>0.54682560370137301</c:v>
                </c:pt>
                <c:pt idx="330">
                  <c:v>0.54720805264421735</c:v>
                </c:pt>
                <c:pt idx="331">
                  <c:v>0.54759382220706898</c:v>
                </c:pt>
                <c:pt idx="332">
                  <c:v>0.54799136565268702</c:v>
                </c:pt>
                <c:pt idx="333">
                  <c:v>0.54837849448208198</c:v>
                </c:pt>
                <c:pt idx="334">
                  <c:v>0.54871481725949334</c:v>
                </c:pt>
                <c:pt idx="335">
                  <c:v>0.54907587830838267</c:v>
                </c:pt>
                <c:pt idx="336">
                  <c:v>0.54950153300022675</c:v>
                </c:pt>
                <c:pt idx="337">
                  <c:v>0.54993090425485769</c:v>
                </c:pt>
                <c:pt idx="338">
                  <c:v>0.5503297826234177</c:v>
                </c:pt>
                <c:pt idx="339">
                  <c:v>0.55075612394677698</c:v>
                </c:pt>
                <c:pt idx="340">
                  <c:v>0.55114085810363966</c:v>
                </c:pt>
                <c:pt idx="341">
                  <c:v>0.55138987690444141</c:v>
                </c:pt>
                <c:pt idx="342">
                  <c:v>0.55164577737649867</c:v>
                </c:pt>
                <c:pt idx="343">
                  <c:v>0.55200599401362338</c:v>
                </c:pt>
                <c:pt idx="344">
                  <c:v>0.55243421624460032</c:v>
                </c:pt>
                <c:pt idx="345">
                  <c:v>0.55280152960519635</c:v>
                </c:pt>
                <c:pt idx="346">
                  <c:v>0.55310494004337596</c:v>
                </c:pt>
                <c:pt idx="347">
                  <c:v>0.55337437703845671</c:v>
                </c:pt>
                <c:pt idx="348">
                  <c:v>0.55367059679247232</c:v>
                </c:pt>
                <c:pt idx="349">
                  <c:v>0.55400317765499441</c:v>
                </c:pt>
                <c:pt idx="350">
                  <c:v>0.55436256188433841</c:v>
                </c:pt>
                <c:pt idx="351">
                  <c:v>0.554760818024021</c:v>
                </c:pt>
                <c:pt idx="352">
                  <c:v>0.55516765353692232</c:v>
                </c:pt>
                <c:pt idx="353">
                  <c:v>0.55555420707787329</c:v>
                </c:pt>
                <c:pt idx="354">
                  <c:v>0.55592570921042406</c:v>
                </c:pt>
                <c:pt idx="355">
                  <c:v>0.55623704945130104</c:v>
                </c:pt>
                <c:pt idx="356">
                  <c:v>0.55645628161040905</c:v>
                </c:pt>
                <c:pt idx="357">
                  <c:v>0.55667887762295643</c:v>
                </c:pt>
                <c:pt idx="358">
                  <c:v>0.55704411091263306</c:v>
                </c:pt>
                <c:pt idx="359">
                  <c:v>0.55747759370957972</c:v>
                </c:pt>
                <c:pt idx="360">
                  <c:v>0.55786297351190373</c:v>
                </c:pt>
                <c:pt idx="361">
                  <c:v>0.55813458134536964</c:v>
                </c:pt>
                <c:pt idx="362">
                  <c:v>0.5583980174628701</c:v>
                </c:pt>
                <c:pt idx="363">
                  <c:v>0.55868946560802535</c:v>
                </c:pt>
                <c:pt idx="364">
                  <c:v>0.55898727917931834</c:v>
                </c:pt>
                <c:pt idx="365">
                  <c:v>0.55930949114910566</c:v>
                </c:pt>
                <c:pt idx="366">
                  <c:v>0.55970346691664208</c:v>
                </c:pt>
                <c:pt idx="367">
                  <c:v>0.56013185569239965</c:v>
                </c:pt>
                <c:pt idx="368">
                  <c:v>0.5605259739209324</c:v>
                </c:pt>
                <c:pt idx="369">
                  <c:v>0.5608335136197663</c:v>
                </c:pt>
                <c:pt idx="370">
                  <c:v>0.56108902461079135</c:v>
                </c:pt>
                <c:pt idx="371">
                  <c:v>0.56141007470206838</c:v>
                </c:pt>
                <c:pt idx="372">
                  <c:v>0.56178191942172528</c:v>
                </c:pt>
                <c:pt idx="373">
                  <c:v>0.56210068863145468</c:v>
                </c:pt>
                <c:pt idx="374">
                  <c:v>0.56237659881420599</c:v>
                </c:pt>
                <c:pt idx="375">
                  <c:v>0.56276473052985998</c:v>
                </c:pt>
                <c:pt idx="376">
                  <c:v>0.56318616690650569</c:v>
                </c:pt>
                <c:pt idx="377">
                  <c:v>0.5635578813783203</c:v>
                </c:pt>
                <c:pt idx="378">
                  <c:v>0.56391580401429742</c:v>
                </c:pt>
                <c:pt idx="379">
                  <c:v>0.56429813134032492</c:v>
                </c:pt>
                <c:pt idx="380">
                  <c:v>0.56467926312214367</c:v>
                </c:pt>
                <c:pt idx="381">
                  <c:v>0.56506692642608636</c:v>
                </c:pt>
                <c:pt idx="382">
                  <c:v>0.56545919530322131</c:v>
                </c:pt>
                <c:pt idx="383">
                  <c:v>0.56580901355660762</c:v>
                </c:pt>
                <c:pt idx="384">
                  <c:v>0.56613293278042998</c:v>
                </c:pt>
                <c:pt idx="385">
                  <c:v>0.56647386231427033</c:v>
                </c:pt>
                <c:pt idx="386">
                  <c:v>0.56683678078363131</c:v>
                </c:pt>
                <c:pt idx="387">
                  <c:v>0.56720423193834268</c:v>
                </c:pt>
                <c:pt idx="388">
                  <c:v>0.56751297075505702</c:v>
                </c:pt>
                <c:pt idx="389">
                  <c:v>0.56781251418476175</c:v>
                </c:pt>
                <c:pt idx="390">
                  <c:v>0.56816169057492394</c:v>
                </c:pt>
                <c:pt idx="391">
                  <c:v>0.56854052351061757</c:v>
                </c:pt>
                <c:pt idx="392">
                  <c:v>0.56892617273752299</c:v>
                </c:pt>
                <c:pt idx="393">
                  <c:v>0.56936412225879496</c:v>
                </c:pt>
                <c:pt idx="394">
                  <c:v>0.56982295078237699</c:v>
                </c:pt>
                <c:pt idx="395">
                  <c:v>0.5702371565068981</c:v>
                </c:pt>
                <c:pt idx="396">
                  <c:v>0.57058914357240775</c:v>
                </c:pt>
                <c:pt idx="397">
                  <c:v>0.57088180074159833</c:v>
                </c:pt>
                <c:pt idx="398">
                  <c:v>0.57116694290738301</c:v>
                </c:pt>
                <c:pt idx="399">
                  <c:v>0.57152264986500301</c:v>
                </c:pt>
                <c:pt idx="400">
                  <c:v>0.57198644538883592</c:v>
                </c:pt>
                <c:pt idx="401">
                  <c:v>0.57252146749263944</c:v>
                </c:pt>
                <c:pt idx="402">
                  <c:v>0.57294836858685627</c:v>
                </c:pt>
                <c:pt idx="403">
                  <c:v>0.57327914599409069</c:v>
                </c:pt>
                <c:pt idx="404">
                  <c:v>0.57362758175074502</c:v>
                </c:pt>
                <c:pt idx="405">
                  <c:v>0.57401790425006938</c:v>
                </c:pt>
                <c:pt idx="406">
                  <c:v>0.57440790230117</c:v>
                </c:pt>
                <c:pt idx="407">
                  <c:v>0.57482421979260434</c:v>
                </c:pt>
                <c:pt idx="408">
                  <c:v>0.57523469892580736</c:v>
                </c:pt>
                <c:pt idx="409">
                  <c:v>0.57554732081600934</c:v>
                </c:pt>
                <c:pt idx="410">
                  <c:v>0.57588625071116495</c:v>
                </c:pt>
                <c:pt idx="411">
                  <c:v>0.57633683432142968</c:v>
                </c:pt>
                <c:pt idx="412">
                  <c:v>0.57680838587637939</c:v>
                </c:pt>
                <c:pt idx="413">
                  <c:v>0.57723832011960496</c:v>
                </c:pt>
                <c:pt idx="414">
                  <c:v>0.57763119159779774</c:v>
                </c:pt>
                <c:pt idx="415">
                  <c:v>0.57798237461963631</c:v>
                </c:pt>
                <c:pt idx="416">
                  <c:v>0.57831117743140492</c:v>
                </c:pt>
                <c:pt idx="417">
                  <c:v>0.57868310292938974</c:v>
                </c:pt>
                <c:pt idx="418">
                  <c:v>0.5791036090710534</c:v>
                </c:pt>
                <c:pt idx="419">
                  <c:v>0.57952932889535469</c:v>
                </c:pt>
                <c:pt idx="420">
                  <c:v>0.57988424008824835</c:v>
                </c:pt>
                <c:pt idx="421">
                  <c:v>0.58015863488946406</c:v>
                </c:pt>
                <c:pt idx="422">
                  <c:v>0.58049564466984405</c:v>
                </c:pt>
                <c:pt idx="423">
                  <c:v>0.58089765090498702</c:v>
                </c:pt>
                <c:pt idx="424">
                  <c:v>0.58123395361566355</c:v>
                </c:pt>
                <c:pt idx="425">
                  <c:v>0.58148211472049904</c:v>
                </c:pt>
                <c:pt idx="426">
                  <c:v>0.58184557831320838</c:v>
                </c:pt>
                <c:pt idx="427">
                  <c:v>0.58231169012278572</c:v>
                </c:pt>
                <c:pt idx="428">
                  <c:v>0.58278569248643086</c:v>
                </c:pt>
                <c:pt idx="429">
                  <c:v>0.58318800247888603</c:v>
                </c:pt>
                <c:pt idx="430">
                  <c:v>0.58359206711276368</c:v>
                </c:pt>
                <c:pt idx="431">
                  <c:v>0.58401308992577095</c:v>
                </c:pt>
                <c:pt idx="432">
                  <c:v>0.58438515338551467</c:v>
                </c:pt>
                <c:pt idx="433">
                  <c:v>0.58471854192655337</c:v>
                </c:pt>
                <c:pt idx="434">
                  <c:v>0.58504897791284194</c:v>
                </c:pt>
                <c:pt idx="435">
                  <c:v>0.58536056919334423</c:v>
                </c:pt>
                <c:pt idx="436">
                  <c:v>0.58563373381771933</c:v>
                </c:pt>
                <c:pt idx="437">
                  <c:v>0.58598719631713125</c:v>
                </c:pt>
                <c:pt idx="438">
                  <c:v>0.58641230693621271</c:v>
                </c:pt>
                <c:pt idx="439">
                  <c:v>0.58676505163589132</c:v>
                </c:pt>
                <c:pt idx="440">
                  <c:v>0.58704668021676565</c:v>
                </c:pt>
                <c:pt idx="441">
                  <c:v>0.58735575047611965</c:v>
                </c:pt>
                <c:pt idx="442">
                  <c:v>0.5877354222998733</c:v>
                </c:pt>
                <c:pt idx="443">
                  <c:v>0.58811661288254169</c:v>
                </c:pt>
                <c:pt idx="444">
                  <c:v>0.58845429898868129</c:v>
                </c:pt>
                <c:pt idx="445">
                  <c:v>0.58876467496422935</c:v>
                </c:pt>
                <c:pt idx="446">
                  <c:v>0.5891621396269433</c:v>
                </c:pt>
                <c:pt idx="447">
                  <c:v>0.58962467450708433</c:v>
                </c:pt>
                <c:pt idx="448">
                  <c:v>0.5900048672603263</c:v>
                </c:pt>
                <c:pt idx="449">
                  <c:v>0.59023529917393569</c:v>
                </c:pt>
                <c:pt idx="450">
                  <c:v>0.59053259062804098</c:v>
                </c:pt>
                <c:pt idx="451">
                  <c:v>0.59091735556107527</c:v>
                </c:pt>
                <c:pt idx="452">
                  <c:v>0.59129081747500056</c:v>
                </c:pt>
                <c:pt idx="453">
                  <c:v>0.59159220365271803</c:v>
                </c:pt>
                <c:pt idx="454">
                  <c:v>0.5918805864001877</c:v>
                </c:pt>
                <c:pt idx="455">
                  <c:v>0.59219339585713027</c:v>
                </c:pt>
                <c:pt idx="456">
                  <c:v>0.59256811227975736</c:v>
                </c:pt>
                <c:pt idx="457">
                  <c:v>0.59293992581393928</c:v>
                </c:pt>
                <c:pt idx="458">
                  <c:v>0.593298653864896</c:v>
                </c:pt>
                <c:pt idx="459">
                  <c:v>0.59369346267079404</c:v>
                </c:pt>
                <c:pt idx="460">
                  <c:v>0.59408064502993774</c:v>
                </c:pt>
                <c:pt idx="461">
                  <c:v>0.59441014235540168</c:v>
                </c:pt>
                <c:pt idx="462">
                  <c:v>0.59473264035322404</c:v>
                </c:pt>
                <c:pt idx="463">
                  <c:v>0.59506160507921269</c:v>
                </c:pt>
                <c:pt idx="464">
                  <c:v>0.59536713598890556</c:v>
                </c:pt>
                <c:pt idx="465">
                  <c:v>0.5956941346235346</c:v>
                </c:pt>
                <c:pt idx="466">
                  <c:v>0.59602944552112047</c:v>
                </c:pt>
                <c:pt idx="467">
                  <c:v>0.59629586010392133</c:v>
                </c:pt>
                <c:pt idx="468">
                  <c:v>0.59657973988478263</c:v>
                </c:pt>
                <c:pt idx="469">
                  <c:v>0.59692091250101564</c:v>
                </c:pt>
                <c:pt idx="470">
                  <c:v>0.59726068983469993</c:v>
                </c:pt>
                <c:pt idx="471">
                  <c:v>0.59759463523025136</c:v>
                </c:pt>
                <c:pt idx="472">
                  <c:v>0.59789795152401604</c:v>
                </c:pt>
                <c:pt idx="473">
                  <c:v>0.59812442365979135</c:v>
                </c:pt>
                <c:pt idx="474">
                  <c:v>0.59833789914470936</c:v>
                </c:pt>
                <c:pt idx="475">
                  <c:v>0.5986113171742441</c:v>
                </c:pt>
                <c:pt idx="476">
                  <c:v>0.59893152445868159</c:v>
                </c:pt>
                <c:pt idx="477">
                  <c:v>0.59929288170115591</c:v>
                </c:pt>
                <c:pt idx="478">
                  <c:v>0.59963548785301635</c:v>
                </c:pt>
                <c:pt idx="479">
                  <c:v>0.59989145356996298</c:v>
                </c:pt>
                <c:pt idx="480">
                  <c:v>0.60012244022689198</c:v>
                </c:pt>
                <c:pt idx="481">
                  <c:v>0.60048997460838593</c:v>
                </c:pt>
                <c:pt idx="482">
                  <c:v>0.60085502734534357</c:v>
                </c:pt>
                <c:pt idx="483">
                  <c:v>0.60108994570842433</c:v>
                </c:pt>
                <c:pt idx="484">
                  <c:v>0.60122131818575431</c:v>
                </c:pt>
                <c:pt idx="485">
                  <c:v>0.60145932384422574</c:v>
                </c:pt>
                <c:pt idx="486">
                  <c:v>0.60183399652218006</c:v>
                </c:pt>
                <c:pt idx="487">
                  <c:v>0.602221225624328</c:v>
                </c:pt>
                <c:pt idx="488">
                  <c:v>0.60252020551619634</c:v>
                </c:pt>
                <c:pt idx="489">
                  <c:v>0.60275903411970833</c:v>
                </c:pt>
                <c:pt idx="490">
                  <c:v>0.60299142295412167</c:v>
                </c:pt>
                <c:pt idx="491">
                  <c:v>0.60328074658942166</c:v>
                </c:pt>
                <c:pt idx="492">
                  <c:v>0.60354506534842767</c:v>
                </c:pt>
                <c:pt idx="493">
                  <c:v>0.60376110707065966</c:v>
                </c:pt>
                <c:pt idx="494">
                  <c:v>0.60402484033789205</c:v>
                </c:pt>
                <c:pt idx="495">
                  <c:v>0.60441400376646837</c:v>
                </c:pt>
                <c:pt idx="496">
                  <c:v>0.60481617964181067</c:v>
                </c:pt>
                <c:pt idx="497">
                  <c:v>0.60509022833753889</c:v>
                </c:pt>
                <c:pt idx="498">
                  <c:v>0.60511137691501526</c:v>
                </c:pt>
                <c:pt idx="499">
                  <c:v>0.60517424017432597</c:v>
                </c:pt>
                <c:pt idx="500">
                  <c:v>0.60550694150823425</c:v>
                </c:pt>
                <c:pt idx="501">
                  <c:v>0.60598963588492694</c:v>
                </c:pt>
                <c:pt idx="502">
                  <c:v>0.60624340517109376</c:v>
                </c:pt>
                <c:pt idx="503">
                  <c:v>0.60638753921935329</c:v>
                </c:pt>
                <c:pt idx="504">
                  <c:v>0.60658219893115939</c:v>
                </c:pt>
                <c:pt idx="505">
                  <c:v>0.60685101296594768</c:v>
                </c:pt>
                <c:pt idx="506">
                  <c:v>0.6071684933783591</c:v>
                </c:pt>
                <c:pt idx="507">
                  <c:v>0.60748452352907567</c:v>
                </c:pt>
                <c:pt idx="508">
                  <c:v>0.60774784553869832</c:v>
                </c:pt>
                <c:pt idx="509">
                  <c:v>0.60801386290595205</c:v>
                </c:pt>
                <c:pt idx="510">
                  <c:v>0.60831364070217597</c:v>
                </c:pt>
                <c:pt idx="511">
                  <c:v>0.60860338251646096</c:v>
                </c:pt>
                <c:pt idx="512">
                  <c:v>0.60885616779480067</c:v>
                </c:pt>
                <c:pt idx="513">
                  <c:v>0.60913024357873669</c:v>
                </c:pt>
                <c:pt idx="514">
                  <c:v>0.60946908074829631</c:v>
                </c:pt>
                <c:pt idx="515">
                  <c:v>0.6098778594370633</c:v>
                </c:pt>
                <c:pt idx="516">
                  <c:v>0.61022501753646063</c:v>
                </c:pt>
                <c:pt idx="517">
                  <c:v>0.61047122306558543</c:v>
                </c:pt>
                <c:pt idx="518">
                  <c:v>0.61068368255345906</c:v>
                </c:pt>
                <c:pt idx="519">
                  <c:v>0.61090496545780171</c:v>
                </c:pt>
                <c:pt idx="520">
                  <c:v>0.6111961931486336</c:v>
                </c:pt>
                <c:pt idx="521">
                  <c:v>0.61158016942156135</c:v>
                </c:pt>
                <c:pt idx="522">
                  <c:v>0.61194228910092063</c:v>
                </c:pt>
                <c:pt idx="523">
                  <c:v>0.61212441388590466</c:v>
                </c:pt>
                <c:pt idx="524">
                  <c:v>0.61226457757581099</c:v>
                </c:pt>
                <c:pt idx="525">
                  <c:v>0.61256053061698235</c:v>
                </c:pt>
                <c:pt idx="526">
                  <c:v>0.6131265719493777</c:v>
                </c:pt>
                <c:pt idx="527">
                  <c:v>0.61355855838775797</c:v>
                </c:pt>
                <c:pt idx="528">
                  <c:v>0.61375464341410368</c:v>
                </c:pt>
                <c:pt idx="529">
                  <c:v>0.61393367358268602</c:v>
                </c:pt>
                <c:pt idx="530">
                  <c:v>0.61424886403953838</c:v>
                </c:pt>
                <c:pt idx="531">
                  <c:v>0.614560460392235</c:v>
                </c:pt>
                <c:pt idx="532">
                  <c:v>0.61495458029801597</c:v>
                </c:pt>
                <c:pt idx="533">
                  <c:v>0.61550702364723453</c:v>
                </c:pt>
                <c:pt idx="534">
                  <c:v>0.61587495614736865</c:v>
                </c:pt>
                <c:pt idx="535">
                  <c:v>0.61608123932464742</c:v>
                </c:pt>
                <c:pt idx="536">
                  <c:v>0.61630254838281207</c:v>
                </c:pt>
                <c:pt idx="537">
                  <c:v>0.61657928371108828</c:v>
                </c:pt>
                <c:pt idx="538">
                  <c:v>0.616881080526964</c:v>
                </c:pt>
                <c:pt idx="539">
                  <c:v>0.61722190944254673</c:v>
                </c:pt>
                <c:pt idx="540">
                  <c:v>0.61756759762131097</c:v>
                </c:pt>
                <c:pt idx="541">
                  <c:v>0.61794577665881201</c:v>
                </c:pt>
                <c:pt idx="542">
                  <c:v>0.61822367894708374</c:v>
                </c:pt>
                <c:pt idx="543">
                  <c:v>0.61832784227207271</c:v>
                </c:pt>
                <c:pt idx="544">
                  <c:v>0.61852357682613635</c:v>
                </c:pt>
                <c:pt idx="545">
                  <c:v>0.61890661457744567</c:v>
                </c:pt>
                <c:pt idx="546">
                  <c:v>0.61923710670045573</c:v>
                </c:pt>
                <c:pt idx="547">
                  <c:v>0.61945344062480434</c:v>
                </c:pt>
                <c:pt idx="548">
                  <c:v>0.61991038053038894</c:v>
                </c:pt>
                <c:pt idx="549">
                  <c:v>0.62041074454620626</c:v>
                </c:pt>
                <c:pt idx="550">
                  <c:v>0.6207771246718683</c:v>
                </c:pt>
                <c:pt idx="551">
                  <c:v>0.6210538705210773</c:v>
                </c:pt>
                <c:pt idx="552">
                  <c:v>0.6214330846654107</c:v>
                </c:pt>
                <c:pt idx="553">
                  <c:v>0.62181825702064575</c:v>
                </c:pt>
                <c:pt idx="554">
                  <c:v>0.62206958866825068</c:v>
                </c:pt>
                <c:pt idx="555">
                  <c:v>0.6222412986831477</c:v>
                </c:pt>
                <c:pt idx="556">
                  <c:v>0.62242446157195974</c:v>
                </c:pt>
                <c:pt idx="557">
                  <c:v>0.62260731647052869</c:v>
                </c:pt>
                <c:pt idx="558">
                  <c:v>0.62277948635026037</c:v>
                </c:pt>
                <c:pt idx="559">
                  <c:v>0.62313452579341033</c:v>
                </c:pt>
                <c:pt idx="560">
                  <c:v>0.62353765015748996</c:v>
                </c:pt>
                <c:pt idx="561">
                  <c:v>0.62383811843463166</c:v>
                </c:pt>
                <c:pt idx="562">
                  <c:v>0.62414208911992441</c:v>
                </c:pt>
                <c:pt idx="563">
                  <c:v>0.62436923479469231</c:v>
                </c:pt>
                <c:pt idx="564">
                  <c:v>0.62458569742800896</c:v>
                </c:pt>
                <c:pt idx="565">
                  <c:v>0.62501328161358038</c:v>
                </c:pt>
                <c:pt idx="566">
                  <c:v>0.6255872334382736</c:v>
                </c:pt>
                <c:pt idx="567">
                  <c:v>0.62595283798596735</c:v>
                </c:pt>
                <c:pt idx="568">
                  <c:v>0.62613946878423377</c:v>
                </c:pt>
                <c:pt idx="569">
                  <c:v>0.62637432555717965</c:v>
                </c:pt>
                <c:pt idx="570">
                  <c:v>0.62675715876308669</c:v>
                </c:pt>
                <c:pt idx="571">
                  <c:v>0.62722789559920034</c:v>
                </c:pt>
                <c:pt idx="572">
                  <c:v>0.62756790208435731</c:v>
                </c:pt>
                <c:pt idx="573">
                  <c:v>0.62767222386624799</c:v>
                </c:pt>
                <c:pt idx="574">
                  <c:v>0.62804665152922468</c:v>
                </c:pt>
                <c:pt idx="575">
                  <c:v>0.62857790417604364</c:v>
                </c:pt>
                <c:pt idx="576">
                  <c:v>0.62881040687233536</c:v>
                </c:pt>
                <c:pt idx="577">
                  <c:v>0.62890607105938068</c:v>
                </c:pt>
                <c:pt idx="578">
                  <c:v>0.62905923748188497</c:v>
                </c:pt>
                <c:pt idx="579">
                  <c:v>0.62925870201808531</c:v>
                </c:pt>
                <c:pt idx="580">
                  <c:v>0.62952524887402628</c:v>
                </c:pt>
                <c:pt idx="581">
                  <c:v>0.62978602011115037</c:v>
                </c:pt>
                <c:pt idx="582">
                  <c:v>0.62993541387138363</c:v>
                </c:pt>
                <c:pt idx="583">
                  <c:v>0.63010404968584766</c:v>
                </c:pt>
                <c:pt idx="584">
                  <c:v>0.63043276503298495</c:v>
                </c:pt>
                <c:pt idx="585">
                  <c:v>0.63078702210751203</c:v>
                </c:pt>
                <c:pt idx="586">
                  <c:v>0.63124837237983644</c:v>
                </c:pt>
                <c:pt idx="587">
                  <c:v>0.63181345542016765</c:v>
                </c:pt>
                <c:pt idx="588">
                  <c:v>0.63213794959154301</c:v>
                </c:pt>
                <c:pt idx="589">
                  <c:v>0.63242186147169754</c:v>
                </c:pt>
                <c:pt idx="590">
                  <c:v>0.63274748989455065</c:v>
                </c:pt>
                <c:pt idx="591">
                  <c:v>0.63289595953283373</c:v>
                </c:pt>
                <c:pt idx="592">
                  <c:v>0.63315436841176598</c:v>
                </c:pt>
                <c:pt idx="593">
                  <c:v>0.63354501893459869</c:v>
                </c:pt>
                <c:pt idx="594">
                  <c:v>0.63371288119558267</c:v>
                </c:pt>
                <c:pt idx="595">
                  <c:v>0.63337713966962994</c:v>
                </c:pt>
                <c:pt idx="596">
                  <c:v>0.63353693965214364</c:v>
                </c:pt>
                <c:pt idx="597">
                  <c:v>0.63422368060567835</c:v>
                </c:pt>
                <c:pt idx="598">
                  <c:v>0.63474730476737273</c:v>
                </c:pt>
                <c:pt idx="599">
                  <c:v>0.63509190030005291</c:v>
                </c:pt>
                <c:pt idx="600">
                  <c:v>0.63540841317975971</c:v>
                </c:pt>
                <c:pt idx="601">
                  <c:v>0.63569836643831701</c:v>
                </c:pt>
                <c:pt idx="602">
                  <c:v>0.63516678914251368</c:v>
                </c:pt>
                <c:pt idx="603">
                  <c:v>0.63560525810095625</c:v>
                </c:pt>
                <c:pt idx="604">
                  <c:v>0.63601642020058524</c:v>
                </c:pt>
                <c:pt idx="605">
                  <c:v>0.63640027544140032</c:v>
                </c:pt>
                <c:pt idx="606">
                  <c:v>0.63675682382340193</c:v>
                </c:pt>
                <c:pt idx="607">
                  <c:v>0.63708606534658929</c:v>
                </c:pt>
                <c:pt idx="608">
                  <c:v>0.63738800001096363</c:v>
                </c:pt>
                <c:pt idx="609">
                  <c:v>0.63766262781652772</c:v>
                </c:pt>
                <c:pt idx="610">
                  <c:v>0.63794719987036774</c:v>
                </c:pt>
                <c:pt idx="611">
                  <c:v>0.63808064975899226</c:v>
                </c:pt>
                <c:pt idx="612">
                  <c:v>0.638175862992025</c:v>
                </c:pt>
                <c:pt idx="613">
                  <c:v>0.63831784910552158</c:v>
                </c:pt>
                <c:pt idx="614">
                  <c:v>0.63853515739343369</c:v>
                </c:pt>
                <c:pt idx="615">
                  <c:v>0.63885854617852533</c:v>
                </c:pt>
                <c:pt idx="616">
                  <c:v>0.63932312174920936</c:v>
                </c:pt>
                <c:pt idx="617">
                  <c:v>0.63982382328966902</c:v>
                </c:pt>
                <c:pt idx="618">
                  <c:v>0.64021680531617486</c:v>
                </c:pt>
                <c:pt idx="619">
                  <c:v>0.64048496398846611</c:v>
                </c:pt>
                <c:pt idx="620">
                  <c:v>0.64068191277376607</c:v>
                </c:pt>
                <c:pt idx="621">
                  <c:v>0.64082842518514305</c:v>
                </c:pt>
                <c:pt idx="622">
                  <c:v>0.64097099279547665</c:v>
                </c:pt>
                <c:pt idx="623">
                  <c:v>0.64110177389117029</c:v>
                </c:pt>
                <c:pt idx="624">
                  <c:v>0.64121494044067062</c:v>
                </c:pt>
                <c:pt idx="625">
                  <c:v>0.64127452386219941</c:v>
                </c:pt>
                <c:pt idx="626">
                  <c:v>0.64131507881562932</c:v>
                </c:pt>
                <c:pt idx="627">
                  <c:v>0.64136401206336802</c:v>
                </c:pt>
                <c:pt idx="628">
                  <c:v>0.64148193505243767</c:v>
                </c:pt>
                <c:pt idx="629">
                  <c:v>0.64171601458744665</c:v>
                </c:pt>
                <c:pt idx="630">
                  <c:v>0.64198854611851708</c:v>
                </c:pt>
                <c:pt idx="631">
                  <c:v>0.64224475284766169</c:v>
                </c:pt>
                <c:pt idx="632">
                  <c:v>0.64248811107401471</c:v>
                </c:pt>
                <c:pt idx="633">
                  <c:v>0.64268124265433768</c:v>
                </c:pt>
                <c:pt idx="634">
                  <c:v>0.64289645813151663</c:v>
                </c:pt>
                <c:pt idx="635">
                  <c:v>0.64317814537702833</c:v>
                </c:pt>
                <c:pt idx="636">
                  <c:v>0.64351147250116136</c:v>
                </c:pt>
                <c:pt idx="637">
                  <c:v>0.64388813164563541</c:v>
                </c:pt>
                <c:pt idx="638">
                  <c:v>0.64430271885264534</c:v>
                </c:pt>
                <c:pt idx="639">
                  <c:v>0.64468524526151538</c:v>
                </c:pt>
                <c:pt idx="640">
                  <c:v>0.64509278771212741</c:v>
                </c:pt>
                <c:pt idx="641">
                  <c:v>0.64548947098700993</c:v>
                </c:pt>
                <c:pt idx="642">
                  <c:v>0.64579713441700692</c:v>
                </c:pt>
                <c:pt idx="643">
                  <c:v>0.64614781740324667</c:v>
                </c:pt>
                <c:pt idx="644">
                  <c:v>0.64650969113703705</c:v>
                </c:pt>
                <c:pt idx="645">
                  <c:v>0.64687208186804701</c:v>
                </c:pt>
                <c:pt idx="646">
                  <c:v>0.64732928435322401</c:v>
                </c:pt>
                <c:pt idx="647">
                  <c:v>0.64774535781063536</c:v>
                </c:pt>
                <c:pt idx="648">
                  <c:v>0.64806323495394891</c:v>
                </c:pt>
                <c:pt idx="649">
                  <c:v>0.64828606485141371</c:v>
                </c:pt>
                <c:pt idx="650">
                  <c:v>0.64844999739442599</c:v>
                </c:pt>
                <c:pt idx="651">
                  <c:v>0.6485208859497279</c:v>
                </c:pt>
                <c:pt idx="652">
                  <c:v>0.64860108882577039</c:v>
                </c:pt>
                <c:pt idx="653">
                  <c:v>0.648695731880507</c:v>
                </c:pt>
                <c:pt idx="654">
                  <c:v>0.64884282362435008</c:v>
                </c:pt>
                <c:pt idx="655">
                  <c:v>0.64903315484803603</c:v>
                </c:pt>
                <c:pt idx="656">
                  <c:v>0.64922917832748628</c:v>
                </c:pt>
                <c:pt idx="657">
                  <c:v>0.64954027597118424</c:v>
                </c:pt>
                <c:pt idx="658">
                  <c:v>0.64991452513352665</c:v>
                </c:pt>
                <c:pt idx="659">
                  <c:v>0.65031133257657536</c:v>
                </c:pt>
                <c:pt idx="660">
                  <c:v>0.65075436125459929</c:v>
                </c:pt>
                <c:pt idx="661">
                  <c:v>0.65113352940077973</c:v>
                </c:pt>
                <c:pt idx="662">
                  <c:v>0.65146327649417757</c:v>
                </c:pt>
                <c:pt idx="663">
                  <c:v>0.65173158813853671</c:v>
                </c:pt>
                <c:pt idx="664">
                  <c:v>0.65196220185830367</c:v>
                </c:pt>
                <c:pt idx="665">
                  <c:v>0.65208850742984337</c:v>
                </c:pt>
                <c:pt idx="666">
                  <c:v>0.65221009292591925</c:v>
                </c:pt>
                <c:pt idx="667">
                  <c:v>0.652307561433354</c:v>
                </c:pt>
                <c:pt idx="668">
                  <c:v>0.65239994374375498</c:v>
                </c:pt>
                <c:pt idx="669">
                  <c:v>0.65260995778279229</c:v>
                </c:pt>
                <c:pt idx="670">
                  <c:v>0.65290309398674162</c:v>
                </c:pt>
                <c:pt idx="671">
                  <c:v>0.65322997624024204</c:v>
                </c:pt>
                <c:pt idx="672">
                  <c:v>0.6535512907965223</c:v>
                </c:pt>
                <c:pt idx="673">
                  <c:v>0.65383396753040757</c:v>
                </c:pt>
                <c:pt idx="674">
                  <c:v>0.65411751819738839</c:v>
                </c:pt>
                <c:pt idx="675">
                  <c:v>0.65434190423274097</c:v>
                </c:pt>
                <c:pt idx="676">
                  <c:v>0.65460151810111433</c:v>
                </c:pt>
                <c:pt idx="677">
                  <c:v>0.6549270345011573</c:v>
                </c:pt>
                <c:pt idx="678">
                  <c:v>0.6553040339624997</c:v>
                </c:pt>
                <c:pt idx="679">
                  <c:v>0.65564702141252873</c:v>
                </c:pt>
                <c:pt idx="680">
                  <c:v>0.65598233331673439</c:v>
                </c:pt>
                <c:pt idx="681">
                  <c:v>0.65628785760130637</c:v>
                </c:pt>
                <c:pt idx="682">
                  <c:v>0.65655539706967903</c:v>
                </c:pt>
                <c:pt idx="683">
                  <c:v>0.65684848540301199</c:v>
                </c:pt>
                <c:pt idx="684">
                  <c:v>0.65713223026866896</c:v>
                </c:pt>
                <c:pt idx="685">
                  <c:v>0.65738027485054096</c:v>
                </c:pt>
                <c:pt idx="686">
                  <c:v>0.65760678360307401</c:v>
                </c:pt>
                <c:pt idx="687">
                  <c:v>0.65778804660473467</c:v>
                </c:pt>
                <c:pt idx="688">
                  <c:v>0.65794370679830072</c:v>
                </c:pt>
                <c:pt idx="689">
                  <c:v>0.65805606815350404</c:v>
                </c:pt>
                <c:pt idx="690">
                  <c:v>0.65821313876369336</c:v>
                </c:pt>
                <c:pt idx="691">
                  <c:v>0.65837688350428403</c:v>
                </c:pt>
                <c:pt idx="692">
                  <c:v>0.65853918304368475</c:v>
                </c:pt>
                <c:pt idx="693">
                  <c:v>0.65868625509812706</c:v>
                </c:pt>
                <c:pt idx="694">
                  <c:v>0.65880499079630139</c:v>
                </c:pt>
                <c:pt idx="695">
                  <c:v>0.65887710376579867</c:v>
                </c:pt>
                <c:pt idx="696">
                  <c:v>0.65893152979558334</c:v>
                </c:pt>
                <c:pt idx="697">
                  <c:v>0.6589336705047274</c:v>
                </c:pt>
                <c:pt idx="698">
                  <c:v>0.65891420330617034</c:v>
                </c:pt>
                <c:pt idx="699">
                  <c:v>0.65895127002356801</c:v>
                </c:pt>
                <c:pt idx="700">
                  <c:v>0.65901149118147428</c:v>
                </c:pt>
                <c:pt idx="701">
                  <c:v>0.65909452510243127</c:v>
                </c:pt>
                <c:pt idx="702">
                  <c:v>0.65920447054756071</c:v>
                </c:pt>
                <c:pt idx="703">
                  <c:v>0.6592845247467588</c:v>
                </c:pt>
                <c:pt idx="704">
                  <c:v>0.65938256479175805</c:v>
                </c:pt>
                <c:pt idx="705">
                  <c:v>0.65950928637160688</c:v>
                </c:pt>
                <c:pt idx="706">
                  <c:v>0.65966552889289376</c:v>
                </c:pt>
                <c:pt idx="707">
                  <c:v>0.65982773664627858</c:v>
                </c:pt>
                <c:pt idx="708">
                  <c:v>0.65998890840140367</c:v>
                </c:pt>
                <c:pt idx="709">
                  <c:v>0.66013182826713435</c:v>
                </c:pt>
                <c:pt idx="710">
                  <c:v>0.66027439646118735</c:v>
                </c:pt>
                <c:pt idx="711">
                  <c:v>0.6604165277856483</c:v>
                </c:pt>
                <c:pt idx="712">
                  <c:v>0.66058445576477665</c:v>
                </c:pt>
                <c:pt idx="713">
                  <c:v>0.66076634623348796</c:v>
                </c:pt>
                <c:pt idx="714">
                  <c:v>0.66091832511498039</c:v>
                </c:pt>
                <c:pt idx="715">
                  <c:v>0.66106167350206702</c:v>
                </c:pt>
                <c:pt idx="716">
                  <c:v>0.66117974422745096</c:v>
                </c:pt>
                <c:pt idx="717">
                  <c:v>0.66133363563927272</c:v>
                </c:pt>
                <c:pt idx="718">
                  <c:v>0.66158374723635671</c:v>
                </c:pt>
                <c:pt idx="719">
                  <c:v>0.66186408030065269</c:v>
                </c:pt>
                <c:pt idx="720">
                  <c:v>0.66214860114468499</c:v>
                </c:pt>
                <c:pt idx="721">
                  <c:v>0.6624303351113684</c:v>
                </c:pt>
                <c:pt idx="722">
                  <c:v>0.66265147066257668</c:v>
                </c:pt>
                <c:pt idx="723">
                  <c:v>0.66282385228774265</c:v>
                </c:pt>
                <c:pt idx="724">
                  <c:v>0.66301201731752935</c:v>
                </c:pt>
                <c:pt idx="725">
                  <c:v>0.66322714132105665</c:v>
                </c:pt>
                <c:pt idx="726">
                  <c:v>0.66347111708626205</c:v>
                </c:pt>
                <c:pt idx="727">
                  <c:v>0.66373401239194862</c:v>
                </c:pt>
                <c:pt idx="728">
                  <c:v>0.66398203340804407</c:v>
                </c:pt>
                <c:pt idx="729">
                  <c:v>0.66422292024355434</c:v>
                </c:pt>
                <c:pt idx="730">
                  <c:v>0.66446203403271031</c:v>
                </c:pt>
                <c:pt idx="731">
                  <c:v>0.66473596098684995</c:v>
                </c:pt>
                <c:pt idx="732">
                  <c:v>0.66504122840489632</c:v>
                </c:pt>
                <c:pt idx="733">
                  <c:v>0.66534177708336995</c:v>
                </c:pt>
                <c:pt idx="734">
                  <c:v>0.66564288970666097</c:v>
                </c:pt>
                <c:pt idx="735">
                  <c:v>0.66593747877341658</c:v>
                </c:pt>
                <c:pt idx="736">
                  <c:v>0.66614479937666993</c:v>
                </c:pt>
                <c:pt idx="737">
                  <c:v>0.66631757599900565</c:v>
                </c:pt>
                <c:pt idx="738">
                  <c:v>0.66650813469198233</c:v>
                </c:pt>
                <c:pt idx="739">
                  <c:v>0.66668419960387659</c:v>
                </c:pt>
                <c:pt idx="740">
                  <c:v>0.66686967745987802</c:v>
                </c:pt>
                <c:pt idx="741">
                  <c:v>0.66707133967606957</c:v>
                </c:pt>
                <c:pt idx="742">
                  <c:v>0.66724799455485273</c:v>
                </c:pt>
                <c:pt idx="743">
                  <c:v>0.66741654211279899</c:v>
                </c:pt>
                <c:pt idx="744">
                  <c:v>0.66759374416550321</c:v>
                </c:pt>
                <c:pt idx="745">
                  <c:v>0.66776201667889235</c:v>
                </c:pt>
                <c:pt idx="746">
                  <c:v>0.66794118684827997</c:v>
                </c:pt>
                <c:pt idx="747">
                  <c:v>0.66815806894663687</c:v>
                </c:pt>
                <c:pt idx="748">
                  <c:v>0.66840157730688565</c:v>
                </c:pt>
                <c:pt idx="749">
                  <c:v>0.66868222265421728</c:v>
                </c:pt>
                <c:pt idx="750">
                  <c:v>0.66899031379154528</c:v>
                </c:pt>
                <c:pt idx="751">
                  <c:v>0.66931704178404861</c:v>
                </c:pt>
                <c:pt idx="752">
                  <c:v>0.66964490357049622</c:v>
                </c:pt>
                <c:pt idx="753">
                  <c:v>0.66993725409403104</c:v>
                </c:pt>
                <c:pt idx="754">
                  <c:v>0.67022029040177733</c:v>
                </c:pt>
                <c:pt idx="755">
                  <c:v>0.67050284701932128</c:v>
                </c:pt>
                <c:pt idx="756">
                  <c:v>0.67078282777793241</c:v>
                </c:pt>
                <c:pt idx="757">
                  <c:v>0.67106898964474604</c:v>
                </c:pt>
                <c:pt idx="758">
                  <c:v>0.67132500021090369</c:v>
                </c:pt>
                <c:pt idx="759">
                  <c:v>0.6715157666446846</c:v>
                </c:pt>
                <c:pt idx="760">
                  <c:v>0.67168740622037026</c:v>
                </c:pt>
                <c:pt idx="761">
                  <c:v>0.67188110484009667</c:v>
                </c:pt>
                <c:pt idx="762">
                  <c:v>0.67208753995219039</c:v>
                </c:pt>
                <c:pt idx="763">
                  <c:v>0.67232695196180359</c:v>
                </c:pt>
                <c:pt idx="764">
                  <c:v>0.67260481140420669</c:v>
                </c:pt>
                <c:pt idx="765">
                  <c:v>0.67288185104052334</c:v>
                </c:pt>
                <c:pt idx="766">
                  <c:v>0.67314453254321671</c:v>
                </c:pt>
                <c:pt idx="767">
                  <c:v>0.6734061387618967</c:v>
                </c:pt>
                <c:pt idx="768">
                  <c:v>0.67367966618812158</c:v>
                </c:pt>
                <c:pt idx="769">
                  <c:v>0.67397779746935893</c:v>
                </c:pt>
                <c:pt idx="770">
                  <c:v>0.67430857408504563</c:v>
                </c:pt>
                <c:pt idx="771">
                  <c:v>0.67464302474945159</c:v>
                </c:pt>
                <c:pt idx="772">
                  <c:v>0.67494757039068898</c:v>
                </c:pt>
                <c:pt idx="773">
                  <c:v>0.67522055724884222</c:v>
                </c:pt>
                <c:pt idx="774">
                  <c:v>0.67547791147173319</c:v>
                </c:pt>
                <c:pt idx="775">
                  <c:v>0.67570386272302863</c:v>
                </c:pt>
                <c:pt idx="776">
                  <c:v>0.6759005369855714</c:v>
                </c:pt>
                <c:pt idx="777">
                  <c:v>0.67608635768907399</c:v>
                </c:pt>
                <c:pt idx="778">
                  <c:v>0.67626671920355863</c:v>
                </c:pt>
                <c:pt idx="779">
                  <c:v>0.67641615835871871</c:v>
                </c:pt>
                <c:pt idx="780">
                  <c:v>0.67655638722613853</c:v>
                </c:pt>
                <c:pt idx="781">
                  <c:v>0.67670982346637032</c:v>
                </c:pt>
                <c:pt idx="782">
                  <c:v>0.67687528175872969</c:v>
                </c:pt>
                <c:pt idx="783">
                  <c:v>0.6770630280467006</c:v>
                </c:pt>
                <c:pt idx="784">
                  <c:v>0.67727927106855423</c:v>
                </c:pt>
                <c:pt idx="785">
                  <c:v>0.67752171517349735</c:v>
                </c:pt>
                <c:pt idx="786">
                  <c:v>0.67777379747601463</c:v>
                </c:pt>
                <c:pt idx="787">
                  <c:v>0.67801450089125959</c:v>
                </c:pt>
                <c:pt idx="788">
                  <c:v>0.67823337579242138</c:v>
                </c:pt>
                <c:pt idx="789">
                  <c:v>0.67842519552250258</c:v>
                </c:pt>
                <c:pt idx="790">
                  <c:v>0.67861682037152604</c:v>
                </c:pt>
                <c:pt idx="791">
                  <c:v>0.67881682080281569</c:v>
                </c:pt>
                <c:pt idx="792">
                  <c:v>0.67902705390834261</c:v>
                </c:pt>
                <c:pt idx="793">
                  <c:v>0.67924545452420204</c:v>
                </c:pt>
                <c:pt idx="794">
                  <c:v>0.67949207102156173</c:v>
                </c:pt>
                <c:pt idx="795">
                  <c:v>0.67975152508911607</c:v>
                </c:pt>
                <c:pt idx="796">
                  <c:v>0.68000781707298807</c:v>
                </c:pt>
                <c:pt idx="797">
                  <c:v>0.68026011876634229</c:v>
                </c:pt>
                <c:pt idx="798">
                  <c:v>0.68052554345296412</c:v>
                </c:pt>
                <c:pt idx="799">
                  <c:v>0.68078204167566192</c:v>
                </c:pt>
                <c:pt idx="800">
                  <c:v>0.68100040277728568</c:v>
                </c:pt>
                <c:pt idx="801">
                  <c:v>0.68119797413563965</c:v>
                </c:pt>
                <c:pt idx="802">
                  <c:v>0.68136664292740889</c:v>
                </c:pt>
                <c:pt idx="803">
                  <c:v>0.6815122968024484</c:v>
                </c:pt>
                <c:pt idx="804">
                  <c:v>0.68167262732500433</c:v>
                </c:pt>
                <c:pt idx="805">
                  <c:v>0.68181859428514591</c:v>
                </c:pt>
                <c:pt idx="806">
                  <c:v>0.68194658656977136</c:v>
                </c:pt>
                <c:pt idx="807">
                  <c:v>0.6820794507709923</c:v>
                </c:pt>
                <c:pt idx="808">
                  <c:v>0.68222171400659237</c:v>
                </c:pt>
                <c:pt idx="809">
                  <c:v>0.68236163247367665</c:v>
                </c:pt>
                <c:pt idx="810">
                  <c:v>0.68252359199635038</c:v>
                </c:pt>
                <c:pt idx="811">
                  <c:v>0.68271591297680567</c:v>
                </c:pt>
                <c:pt idx="812">
                  <c:v>0.68291618820359501</c:v>
                </c:pt>
                <c:pt idx="813">
                  <c:v>0.68311368148715124</c:v>
                </c:pt>
                <c:pt idx="814">
                  <c:v>0.68332139037299022</c:v>
                </c:pt>
                <c:pt idx="815">
                  <c:v>0.68354527060798898</c:v>
                </c:pt>
                <c:pt idx="816">
                  <c:v>0.68377602531513526</c:v>
                </c:pt>
                <c:pt idx="817">
                  <c:v>0.6840125308772147</c:v>
                </c:pt>
                <c:pt idx="818">
                  <c:v>0.68424920914768361</c:v>
                </c:pt>
                <c:pt idx="819">
                  <c:v>0.68445592896100971</c:v>
                </c:pt>
                <c:pt idx="820">
                  <c:v>0.68462779901151993</c:v>
                </c:pt>
                <c:pt idx="821">
                  <c:v>0.68478446619001598</c:v>
                </c:pt>
                <c:pt idx="822">
                  <c:v>0.68492672642581665</c:v>
                </c:pt>
                <c:pt idx="823">
                  <c:v>0.68505592743085497</c:v>
                </c:pt>
                <c:pt idx="824">
                  <c:v>0.68518616602784788</c:v>
                </c:pt>
                <c:pt idx="825">
                  <c:v>0.68531915746732508</c:v>
                </c:pt>
                <c:pt idx="826">
                  <c:v>0.68544170535220106</c:v>
                </c:pt>
                <c:pt idx="827">
                  <c:v>0.6855597504138754</c:v>
                </c:pt>
                <c:pt idx="828">
                  <c:v>0.68568303619131876</c:v>
                </c:pt>
                <c:pt idx="829">
                  <c:v>0.68580891575502856</c:v>
                </c:pt>
                <c:pt idx="830">
                  <c:v>0.6859431368991773</c:v>
                </c:pt>
                <c:pt idx="831">
                  <c:v>0.68609029195600135</c:v>
                </c:pt>
                <c:pt idx="832">
                  <c:v>0.68624097091136704</c:v>
                </c:pt>
                <c:pt idx="833">
                  <c:v>0.68641273635992572</c:v>
                </c:pt>
                <c:pt idx="834">
                  <c:v>0.68660639505862964</c:v>
                </c:pt>
                <c:pt idx="835">
                  <c:v>0.68680204051069571</c:v>
                </c:pt>
                <c:pt idx="836">
                  <c:v>0.68699745306205262</c:v>
                </c:pt>
                <c:pt idx="837">
                  <c:v>0.68719031934125707</c:v>
                </c:pt>
                <c:pt idx="838">
                  <c:v>0.68736956693896045</c:v>
                </c:pt>
                <c:pt idx="839">
                  <c:v>0.68753286781169765</c:v>
                </c:pt>
                <c:pt idx="840">
                  <c:v>0.68769810939097997</c:v>
                </c:pt>
                <c:pt idx="841">
                  <c:v>0.68786224600700463</c:v>
                </c:pt>
                <c:pt idx="842">
                  <c:v>0.68801540392075811</c:v>
                </c:pt>
                <c:pt idx="843">
                  <c:v>0.68815958550885747</c:v>
                </c:pt>
                <c:pt idx="844">
                  <c:v>0.68829271711571327</c:v>
                </c:pt>
                <c:pt idx="845">
                  <c:v>0.68841807765777074</c:v>
                </c:pt>
                <c:pt idx="846">
                  <c:v>0.68853225666419193</c:v>
                </c:pt>
                <c:pt idx="847">
                  <c:v>0.68865379160959905</c:v>
                </c:pt>
                <c:pt idx="848">
                  <c:v>0.68879032725677669</c:v>
                </c:pt>
                <c:pt idx="849">
                  <c:v>0.68891252942264591</c:v>
                </c:pt>
                <c:pt idx="850">
                  <c:v>0.68905012917913566</c:v>
                </c:pt>
                <c:pt idx="851">
                  <c:v>0.68921297881645405</c:v>
                </c:pt>
                <c:pt idx="852">
                  <c:v>0.68938779859190502</c:v>
                </c:pt>
                <c:pt idx="853">
                  <c:v>0.68955369469937999</c:v>
                </c:pt>
                <c:pt idx="854">
                  <c:v>0.68972931737740362</c:v>
                </c:pt>
                <c:pt idx="855">
                  <c:v>0.68988010709730707</c:v>
                </c:pt>
                <c:pt idx="856">
                  <c:v>0.68997779922322111</c:v>
                </c:pt>
                <c:pt idx="857">
                  <c:v>0.69008193779514893</c:v>
                </c:pt>
                <c:pt idx="858">
                  <c:v>0.69019229217564471</c:v>
                </c:pt>
                <c:pt idx="859">
                  <c:v>0.69031339980354067</c:v>
                </c:pt>
                <c:pt idx="860">
                  <c:v>0.69046205412904971</c:v>
                </c:pt>
                <c:pt idx="861">
                  <c:v>0.69060572257384079</c:v>
                </c:pt>
                <c:pt idx="862">
                  <c:v>0.69074295161134602</c:v>
                </c:pt>
                <c:pt idx="863">
                  <c:v>0.69089815400410126</c:v>
                </c:pt>
                <c:pt idx="864">
                  <c:v>0.69109002050659407</c:v>
                </c:pt>
                <c:pt idx="865">
                  <c:v>0.69131917440909962</c:v>
                </c:pt>
                <c:pt idx="866">
                  <c:v>0.69156653711585969</c:v>
                </c:pt>
                <c:pt idx="867">
                  <c:v>0.69181609037610003</c:v>
                </c:pt>
                <c:pt idx="868">
                  <c:v>0.69205734992602308</c:v>
                </c:pt>
                <c:pt idx="869">
                  <c:v>0.69223367811648828</c:v>
                </c:pt>
                <c:pt idx="870">
                  <c:v>0.69237080959889141</c:v>
                </c:pt>
                <c:pt idx="871">
                  <c:v>0.69252070565880341</c:v>
                </c:pt>
                <c:pt idx="872">
                  <c:v>0.69264695566126655</c:v>
                </c:pt>
                <c:pt idx="873">
                  <c:v>0.69274407162318463</c:v>
                </c:pt>
                <c:pt idx="874">
                  <c:v>0.69284978619725468</c:v>
                </c:pt>
                <c:pt idx="875">
                  <c:v>0.69292553622577679</c:v>
                </c:pt>
                <c:pt idx="876">
                  <c:v>0.69299783393908954</c:v>
                </c:pt>
                <c:pt idx="877">
                  <c:v>0.69311974249629327</c:v>
                </c:pt>
                <c:pt idx="878">
                  <c:v>0.69323390596824142</c:v>
                </c:pt>
                <c:pt idx="879">
                  <c:v>0.69333637537815973</c:v>
                </c:pt>
                <c:pt idx="880">
                  <c:v>0.693448921480884</c:v>
                </c:pt>
                <c:pt idx="881">
                  <c:v>0.69356729730879929</c:v>
                </c:pt>
                <c:pt idx="882">
                  <c:v>0.69368997412910838</c:v>
                </c:pt>
                <c:pt idx="883">
                  <c:v>0.69381000605972509</c:v>
                </c:pt>
                <c:pt idx="884">
                  <c:v>0.69394257600207798</c:v>
                </c:pt>
                <c:pt idx="885">
                  <c:v>0.69405496502028763</c:v>
                </c:pt>
                <c:pt idx="886">
                  <c:v>0.69416111085945065</c:v>
                </c:pt>
                <c:pt idx="887">
                  <c:v>0.69427055508837565</c:v>
                </c:pt>
                <c:pt idx="888">
                  <c:v>0.69441661726090287</c:v>
                </c:pt>
                <c:pt idx="889">
                  <c:v>0.69457772592916334</c:v>
                </c:pt>
                <c:pt idx="890">
                  <c:v>0.69475999155906809</c:v>
                </c:pt>
                <c:pt idx="891">
                  <c:v>0.69494787192658969</c:v>
                </c:pt>
                <c:pt idx="892">
                  <c:v>0.69508456846226851</c:v>
                </c:pt>
                <c:pt idx="893">
                  <c:v>0.69519782826491394</c:v>
                </c:pt>
                <c:pt idx="894">
                  <c:v>0.69531514426297703</c:v>
                </c:pt>
                <c:pt idx="895">
                  <c:v>0.69543928881116068</c:v>
                </c:pt>
                <c:pt idx="896">
                  <c:v>0.69559511893638204</c:v>
                </c:pt>
                <c:pt idx="897">
                  <c:v>0.69577429529812829</c:v>
                </c:pt>
                <c:pt idx="898">
                  <c:v>0.69596215461463029</c:v>
                </c:pt>
                <c:pt idx="899">
                  <c:v>0.69613640217156536</c:v>
                </c:pt>
                <c:pt idx="900">
                  <c:v>0.69632960759515194</c:v>
                </c:pt>
                <c:pt idx="901">
                  <c:v>0.69650698142009737</c:v>
                </c:pt>
                <c:pt idx="902">
                  <c:v>0.69667202593585797</c:v>
                </c:pt>
                <c:pt idx="903">
                  <c:v>0.69683014401061738</c:v>
                </c:pt>
                <c:pt idx="904">
                  <c:v>0.69696171809929408</c:v>
                </c:pt>
                <c:pt idx="905">
                  <c:v>0.69704816453776208</c:v>
                </c:pt>
                <c:pt idx="906">
                  <c:v>0.697144200952871</c:v>
                </c:pt>
                <c:pt idx="907">
                  <c:v>0.69726801147602802</c:v>
                </c:pt>
                <c:pt idx="908">
                  <c:v>0.6973873135196379</c:v>
                </c:pt>
                <c:pt idx="909">
                  <c:v>0.69752339056041635</c:v>
                </c:pt>
                <c:pt idx="910">
                  <c:v>0.69764580994188063</c:v>
                </c:pt>
                <c:pt idx="911">
                  <c:v>0.69771675881034501</c:v>
                </c:pt>
                <c:pt idx="912">
                  <c:v>0.69779918526834539</c:v>
                </c:pt>
                <c:pt idx="913">
                  <c:v>0.69790430637337264</c:v>
                </c:pt>
                <c:pt idx="914">
                  <c:v>0.6980094012872492</c:v>
                </c:pt>
                <c:pt idx="915">
                  <c:v>0.69809565249428829</c:v>
                </c:pt>
                <c:pt idx="916">
                  <c:v>0.69817051816775255</c:v>
                </c:pt>
                <c:pt idx="917">
                  <c:v>0.6982091261905522</c:v>
                </c:pt>
                <c:pt idx="918">
                  <c:v>0.69819046491947334</c:v>
                </c:pt>
                <c:pt idx="919">
                  <c:v>0.69815060568230525</c:v>
                </c:pt>
                <c:pt idx="920">
                  <c:v>0.69811329278794909</c:v>
                </c:pt>
                <c:pt idx="921">
                  <c:v>0.69805344838200567</c:v>
                </c:pt>
                <c:pt idx="922">
                  <c:v>0.69794967068293168</c:v>
                </c:pt>
                <c:pt idx="923">
                  <c:v>0.69781335511448306</c:v>
                </c:pt>
                <c:pt idx="924">
                  <c:v>0.6976154555606372</c:v>
                </c:pt>
                <c:pt idx="925">
                  <c:v>0.69738929107986003</c:v>
                </c:pt>
                <c:pt idx="926">
                  <c:v>0.69721024308486523</c:v>
                </c:pt>
                <c:pt idx="927">
                  <c:v>0.69706114341450098</c:v>
                </c:pt>
                <c:pt idx="928">
                  <c:v>0.69691659374301429</c:v>
                </c:pt>
                <c:pt idx="929">
                  <c:v>0.69678395958588102</c:v>
                </c:pt>
                <c:pt idx="930">
                  <c:v>0.69665293224880298</c:v>
                </c:pt>
                <c:pt idx="931">
                  <c:v>0.69651411694735843</c:v>
                </c:pt>
                <c:pt idx="932">
                  <c:v>0.69638165556576903</c:v>
                </c:pt>
                <c:pt idx="933">
                  <c:v>0.69625907091434824</c:v>
                </c:pt>
                <c:pt idx="934">
                  <c:v>0.69611549044811172</c:v>
                </c:pt>
                <c:pt idx="935">
                  <c:v>0.69596206280844475</c:v>
                </c:pt>
                <c:pt idx="936">
                  <c:v>0.6957977430930683</c:v>
                </c:pt>
                <c:pt idx="937">
                  <c:v>0.69560886323638738</c:v>
                </c:pt>
                <c:pt idx="938">
                  <c:v>0.69543104750390228</c:v>
                </c:pt>
                <c:pt idx="939">
                  <c:v>0.69529131590008364</c:v>
                </c:pt>
                <c:pt idx="940">
                  <c:v>0.6951796633422761</c:v>
                </c:pt>
                <c:pt idx="941">
                  <c:v>0.69509831051659132</c:v>
                </c:pt>
                <c:pt idx="942">
                  <c:v>0.69504255226848632</c:v>
                </c:pt>
                <c:pt idx="943">
                  <c:v>0.69500699184124537</c:v>
                </c:pt>
                <c:pt idx="944">
                  <c:v>0.6949733471827404</c:v>
                </c:pt>
                <c:pt idx="945">
                  <c:v>0.69494259810444403</c:v>
                </c:pt>
                <c:pt idx="946">
                  <c:v>0.6949316608329793</c:v>
                </c:pt>
                <c:pt idx="947">
                  <c:v>0.69492814083208865</c:v>
                </c:pt>
                <c:pt idx="948">
                  <c:v>0.69493473280102258</c:v>
                </c:pt>
                <c:pt idx="949">
                  <c:v>0.69496371490790476</c:v>
                </c:pt>
                <c:pt idx="950">
                  <c:v>0.69501442915278833</c:v>
                </c:pt>
                <c:pt idx="951">
                  <c:v>0.69508072601981297</c:v>
                </c:pt>
                <c:pt idx="952">
                  <c:v>0.69520002154754046</c:v>
                </c:pt>
                <c:pt idx="953">
                  <c:v>0.69535652722246333</c:v>
                </c:pt>
                <c:pt idx="954">
                  <c:v>0.69553109079616826</c:v>
                </c:pt>
                <c:pt idx="955">
                  <c:v>0.69571921948017079</c:v>
                </c:pt>
                <c:pt idx="956">
                  <c:v>0.69591440127448967</c:v>
                </c:pt>
                <c:pt idx="957">
                  <c:v>0.69610407151096665</c:v>
                </c:pt>
                <c:pt idx="958">
                  <c:v>0.69626887507596857</c:v>
                </c:pt>
                <c:pt idx="959">
                  <c:v>0.69642544821461494</c:v>
                </c:pt>
                <c:pt idx="960">
                  <c:v>0.69658717887305388</c:v>
                </c:pt>
                <c:pt idx="961">
                  <c:v>0.69674096307111866</c:v>
                </c:pt>
                <c:pt idx="962">
                  <c:v>0.69690043215378805</c:v>
                </c:pt>
                <c:pt idx="963">
                  <c:v>0.69706377943549602</c:v>
                </c:pt>
                <c:pt idx="964">
                  <c:v>0.69721480422679505</c:v>
                </c:pt>
                <c:pt idx="965">
                  <c:v>0.69735036406391926</c:v>
                </c:pt>
                <c:pt idx="966">
                  <c:v>0.69748328063902632</c:v>
                </c:pt>
                <c:pt idx="967">
                  <c:v>0.69758941978366462</c:v>
                </c:pt>
                <c:pt idx="968">
                  <c:v>0.69766613811104239</c:v>
                </c:pt>
                <c:pt idx="969">
                  <c:v>0.69771865633301766</c:v>
                </c:pt>
                <c:pt idx="970">
                  <c:v>0.69774641200262499</c:v>
                </c:pt>
                <c:pt idx="971">
                  <c:v>0.69775387189441707</c:v>
                </c:pt>
                <c:pt idx="972">
                  <c:v>0.69774461359626638</c:v>
                </c:pt>
                <c:pt idx="973">
                  <c:v>0.69771173799228592</c:v>
                </c:pt>
                <c:pt idx="974">
                  <c:v>0.69765039826409803</c:v>
                </c:pt>
                <c:pt idx="975">
                  <c:v>0.69755443866943523</c:v>
                </c:pt>
                <c:pt idx="976">
                  <c:v>0.69743187389164307</c:v>
                </c:pt>
                <c:pt idx="977">
                  <c:v>0.69727574350821608</c:v>
                </c:pt>
                <c:pt idx="978">
                  <c:v>0.69709866117412889</c:v>
                </c:pt>
                <c:pt idx="979">
                  <c:v>0.69690559168226995</c:v>
                </c:pt>
                <c:pt idx="980">
                  <c:v>0.69668543923446391</c:v>
                </c:pt>
                <c:pt idx="981">
                  <c:v>0.69643196227493631</c:v>
                </c:pt>
                <c:pt idx="982">
                  <c:v>0.6961345908447566</c:v>
                </c:pt>
                <c:pt idx="983">
                  <c:v>0.69578968871487135</c:v>
                </c:pt>
                <c:pt idx="984">
                  <c:v>0.69539834163771996</c:v>
                </c:pt>
                <c:pt idx="985">
                  <c:v>0.69497304468883836</c:v>
                </c:pt>
                <c:pt idx="986">
                  <c:v>0.69449673565868297</c:v>
                </c:pt>
                <c:pt idx="987">
                  <c:v>0.69397377539220051</c:v>
                </c:pt>
                <c:pt idx="988">
                  <c:v>0.69341554618602874</c:v>
                </c:pt>
                <c:pt idx="989">
                  <c:v>0.69282894150909158</c:v>
                </c:pt>
                <c:pt idx="990">
                  <c:v>0.69222499331277765</c:v>
                </c:pt>
                <c:pt idx="991">
                  <c:v>0.69159376741590162</c:v>
                </c:pt>
                <c:pt idx="992">
                  <c:v>0.69096570168743898</c:v>
                </c:pt>
                <c:pt idx="993">
                  <c:v>0.69033389615729268</c:v>
                </c:pt>
                <c:pt idx="994">
                  <c:v>0.68969383005015894</c:v>
                </c:pt>
                <c:pt idx="995">
                  <c:v>0.68906230449540773</c:v>
                </c:pt>
                <c:pt idx="996">
                  <c:v>0.68842707963644367</c:v>
                </c:pt>
                <c:pt idx="997">
                  <c:v>0.68780097449733768</c:v>
                </c:pt>
                <c:pt idx="998">
                  <c:v>0.68719316840215727</c:v>
                </c:pt>
                <c:pt idx="999">
                  <c:v>0.68658745803193633</c:v>
                </c:pt>
                <c:pt idx="1000">
                  <c:v>0.68598080051655652</c:v>
                </c:pt>
                <c:pt idx="1001">
                  <c:v>0.68538803787718605</c:v>
                </c:pt>
                <c:pt idx="1002">
                  <c:v>0.68480620706290063</c:v>
                </c:pt>
                <c:pt idx="1003">
                  <c:v>0.68421430530689797</c:v>
                </c:pt>
                <c:pt idx="1004">
                  <c:v>0.68361026223409205</c:v>
                </c:pt>
                <c:pt idx="1005">
                  <c:v>0.68298430829845724</c:v>
                </c:pt>
                <c:pt idx="1006">
                  <c:v>0.68235160320403099</c:v>
                </c:pt>
                <c:pt idx="1007">
                  <c:v>0.68171791927223169</c:v>
                </c:pt>
                <c:pt idx="1008">
                  <c:v>0.68111463602578759</c:v>
                </c:pt>
                <c:pt idx="1009">
                  <c:v>0.68057290254122504</c:v>
                </c:pt>
                <c:pt idx="1010">
                  <c:v>0.68011239076690266</c:v>
                </c:pt>
                <c:pt idx="1011">
                  <c:v>0.679764534269652</c:v>
                </c:pt>
                <c:pt idx="1012">
                  <c:v>0.67954437758527231</c:v>
                </c:pt>
                <c:pt idx="1013">
                  <c:v>0.67945119335767667</c:v>
                </c:pt>
                <c:pt idx="1014">
                  <c:v>0.67949376226359604</c:v>
                </c:pt>
                <c:pt idx="1015">
                  <c:v>0.67966279913142136</c:v>
                </c:pt>
                <c:pt idx="1016">
                  <c:v>0.67995129865665593</c:v>
                </c:pt>
                <c:pt idx="1017">
                  <c:v>0.6803281989565203</c:v>
                </c:pt>
                <c:pt idx="1018">
                  <c:v>0.68078548791675375</c:v>
                </c:pt>
                <c:pt idx="1019">
                  <c:v>0.68128924397014268</c:v>
                </c:pt>
                <c:pt idx="1020">
                  <c:v>0.68182856081328713</c:v>
                </c:pt>
                <c:pt idx="1021">
                  <c:v>0.68238981997134773</c:v>
                </c:pt>
                <c:pt idx="1022">
                  <c:v>0.68295761346553985</c:v>
                </c:pt>
                <c:pt idx="1023">
                  <c:v>0.68351758765544857</c:v>
                </c:pt>
                <c:pt idx="1024">
                  <c:v>0.68405084145998174</c:v>
                </c:pt>
                <c:pt idx="1025">
                  <c:v>0.68454963934069946</c:v>
                </c:pt>
                <c:pt idx="1026">
                  <c:v>0.6850017464162107</c:v>
                </c:pt>
                <c:pt idx="1027">
                  <c:v>0.68540950699443537</c:v>
                </c:pt>
                <c:pt idx="1028">
                  <c:v>0.68575515386279173</c:v>
                </c:pt>
                <c:pt idx="1029">
                  <c:v>0.68602954931048787</c:v>
                </c:pt>
                <c:pt idx="1030">
                  <c:v>0.6862630819259844</c:v>
                </c:pt>
                <c:pt idx="1031">
                  <c:v>0.68645709108867903</c:v>
                </c:pt>
                <c:pt idx="1032">
                  <c:v>0.68661365662226392</c:v>
                </c:pt>
                <c:pt idx="1033">
                  <c:v>0.68675211301628691</c:v>
                </c:pt>
                <c:pt idx="1034">
                  <c:v>0.68688189389570964</c:v>
                </c:pt>
                <c:pt idx="1035">
                  <c:v>0.68700079202735509</c:v>
                </c:pt>
                <c:pt idx="1036">
                  <c:v>0.68710707602978227</c:v>
                </c:pt>
                <c:pt idx="1037">
                  <c:v>0.68721991851980802</c:v>
                </c:pt>
                <c:pt idx="1038">
                  <c:v>0.68733351091483563</c:v>
                </c:pt>
                <c:pt idx="1039">
                  <c:v>0.68745300466804238</c:v>
                </c:pt>
                <c:pt idx="1040">
                  <c:v>0.68757676445384508</c:v>
                </c:pt>
                <c:pt idx="1041">
                  <c:v>0.68771001229150597</c:v>
                </c:pt>
                <c:pt idx="1042">
                  <c:v>0.68784294532803669</c:v>
                </c:pt>
                <c:pt idx="1043">
                  <c:v>0.6879591265709637</c:v>
                </c:pt>
                <c:pt idx="1044">
                  <c:v>0.68806901227983064</c:v>
                </c:pt>
                <c:pt idx="1045">
                  <c:v>0.68817518129690358</c:v>
                </c:pt>
                <c:pt idx="1046">
                  <c:v>0.68827332771525729</c:v>
                </c:pt>
                <c:pt idx="1047">
                  <c:v>0.68836113885471806</c:v>
                </c:pt>
                <c:pt idx="1048">
                  <c:v>0.68841788326615239</c:v>
                </c:pt>
                <c:pt idx="1049">
                  <c:v>0.68844764656857338</c:v>
                </c:pt>
                <c:pt idx="1050">
                  <c:v>0.68845315543411301</c:v>
                </c:pt>
                <c:pt idx="1051">
                  <c:v>0.68846210698678811</c:v>
                </c:pt>
                <c:pt idx="1052">
                  <c:v>0.68849624779798801</c:v>
                </c:pt>
                <c:pt idx="1053">
                  <c:v>0.68857456512427173</c:v>
                </c:pt>
                <c:pt idx="1054">
                  <c:v>0.68868530880070866</c:v>
                </c:pt>
                <c:pt idx="1055">
                  <c:v>0.68881434870032088</c:v>
                </c:pt>
                <c:pt idx="1056">
                  <c:v>0.6889614710234836</c:v>
                </c:pt>
                <c:pt idx="1057">
                  <c:v>0.68909643234221329</c:v>
                </c:pt>
                <c:pt idx="1058">
                  <c:v>0.68922712492295324</c:v>
                </c:pt>
                <c:pt idx="1059">
                  <c:v>0.68936269426602426</c:v>
                </c:pt>
                <c:pt idx="1060">
                  <c:v>0.68949974476572395</c:v>
                </c:pt>
                <c:pt idx="1061">
                  <c:v>0.68962521026549239</c:v>
                </c:pt>
                <c:pt idx="1062">
                  <c:v>0.68974525572782974</c:v>
                </c:pt>
                <c:pt idx="1063">
                  <c:v>0.68986896592769265</c:v>
                </c:pt>
                <c:pt idx="1064">
                  <c:v>0.68999882657669664</c:v>
                </c:pt>
                <c:pt idx="1065">
                  <c:v>0.69015162852064194</c:v>
                </c:pt>
                <c:pt idx="1066">
                  <c:v>0.69034924535170195</c:v>
                </c:pt>
                <c:pt idx="1067">
                  <c:v>0.69058791466535896</c:v>
                </c:pt>
                <c:pt idx="1068">
                  <c:v>0.6908332110062213</c:v>
                </c:pt>
                <c:pt idx="1069">
                  <c:v>0.69107500429212665</c:v>
                </c:pt>
                <c:pt idx="1070">
                  <c:v>0.69131516252200165</c:v>
                </c:pt>
                <c:pt idx="1071">
                  <c:v>0.69152117005403235</c:v>
                </c:pt>
                <c:pt idx="1072">
                  <c:v>0.69170429578413195</c:v>
                </c:pt>
                <c:pt idx="1073">
                  <c:v>0.69189090332138525</c:v>
                </c:pt>
                <c:pt idx="1074">
                  <c:v>0.69208085124446705</c:v>
                </c:pt>
                <c:pt idx="1075">
                  <c:v>0.69227520460583591</c:v>
                </c:pt>
                <c:pt idx="1076">
                  <c:v>0.69249032357956108</c:v>
                </c:pt>
                <c:pt idx="1077">
                  <c:v>0.69269176616062655</c:v>
                </c:pt>
                <c:pt idx="1078">
                  <c:v>0.69287852301891928</c:v>
                </c:pt>
                <c:pt idx="1079">
                  <c:v>0.693068261036208</c:v>
                </c:pt>
                <c:pt idx="1080">
                  <c:v>0.69325082593753218</c:v>
                </c:pt>
                <c:pt idx="1081">
                  <c:v>0.69344901579335172</c:v>
                </c:pt>
                <c:pt idx="1082">
                  <c:v>0.69365753390417006</c:v>
                </c:pt>
                <c:pt idx="1083">
                  <c:v>0.6938885403416003</c:v>
                </c:pt>
                <c:pt idx="1084">
                  <c:v>0.69414199322486814</c:v>
                </c:pt>
                <c:pt idx="1085">
                  <c:v>0.69439223751319634</c:v>
                </c:pt>
                <c:pt idx="1086">
                  <c:v>0.69465883452572974</c:v>
                </c:pt>
                <c:pt idx="1087">
                  <c:v>0.69493496113636732</c:v>
                </c:pt>
                <c:pt idx="1088">
                  <c:v>0.69519010576483531</c:v>
                </c:pt>
                <c:pt idx="1089">
                  <c:v>0.69544540693158508</c:v>
                </c:pt>
                <c:pt idx="1090">
                  <c:v>0.695690126604119</c:v>
                </c:pt>
                <c:pt idx="1091">
                  <c:v>0.69590969713159179</c:v>
                </c:pt>
                <c:pt idx="1092">
                  <c:v>0.69613278120457933</c:v>
                </c:pt>
                <c:pt idx="1093">
                  <c:v>0.69634438912168439</c:v>
                </c:pt>
                <c:pt idx="1094">
                  <c:v>0.69653100172314275</c:v>
                </c:pt>
                <c:pt idx="1095">
                  <c:v>0.6967331846800372</c:v>
                </c:pt>
                <c:pt idx="1096">
                  <c:v>0.6969263323266901</c:v>
                </c:pt>
                <c:pt idx="1097">
                  <c:v>0.69712974069469225</c:v>
                </c:pt>
                <c:pt idx="1098">
                  <c:v>0.69734969021787341</c:v>
                </c:pt>
                <c:pt idx="1099">
                  <c:v>0.69754318437691598</c:v>
                </c:pt>
                <c:pt idx="1100">
                  <c:v>0.69772875473456131</c:v>
                </c:pt>
                <c:pt idx="1101">
                  <c:v>0.69789640705368294</c:v>
                </c:pt>
                <c:pt idx="1102">
                  <c:v>0.69804658310998302</c:v>
                </c:pt>
                <c:pt idx="1103">
                  <c:v>0.69821617476793563</c:v>
                </c:pt>
                <c:pt idx="1104">
                  <c:v>0.69840243770172428</c:v>
                </c:pt>
                <c:pt idx="1105">
                  <c:v>0.698618130313304</c:v>
                </c:pt>
                <c:pt idx="1106">
                  <c:v>0.69885381407965286</c:v>
                </c:pt>
                <c:pt idx="1107">
                  <c:v>0.69908813418838156</c:v>
                </c:pt>
                <c:pt idx="1108">
                  <c:v>0.69932194352226962</c:v>
                </c:pt>
                <c:pt idx="1109">
                  <c:v>0.69955200647699767</c:v>
                </c:pt>
                <c:pt idx="1110">
                  <c:v>0.69976853274944029</c:v>
                </c:pt>
                <c:pt idx="1111">
                  <c:v>0.69998944953813125</c:v>
                </c:pt>
                <c:pt idx="1112">
                  <c:v>0.7002163776378576</c:v>
                </c:pt>
                <c:pt idx="1113">
                  <c:v>0.70043363581356166</c:v>
                </c:pt>
                <c:pt idx="1114">
                  <c:v>0.7006471119412977</c:v>
                </c:pt>
                <c:pt idx="1115">
                  <c:v>0.70084554254293907</c:v>
                </c:pt>
                <c:pt idx="1116">
                  <c:v>0.70103079649641098</c:v>
                </c:pt>
                <c:pt idx="1117">
                  <c:v>0.70121522878269504</c:v>
                </c:pt>
                <c:pt idx="1118">
                  <c:v>0.70139667645002668</c:v>
                </c:pt>
                <c:pt idx="1119">
                  <c:v>0.70158450635196667</c:v>
                </c:pt>
                <c:pt idx="1120">
                  <c:v>0.70176244242961128</c:v>
                </c:pt>
                <c:pt idx="1121">
                  <c:v>0.70192825592885366</c:v>
                </c:pt>
                <c:pt idx="1122">
                  <c:v>0.70207842652323738</c:v>
                </c:pt>
                <c:pt idx="1123">
                  <c:v>0.70222908066758194</c:v>
                </c:pt>
                <c:pt idx="1124">
                  <c:v>0.70240026913110365</c:v>
                </c:pt>
                <c:pt idx="1125">
                  <c:v>0.70259842203744982</c:v>
                </c:pt>
                <c:pt idx="1126">
                  <c:v>0.70282712559098759</c:v>
                </c:pt>
                <c:pt idx="1127">
                  <c:v>0.7030633597966961</c:v>
                </c:pt>
                <c:pt idx="1128">
                  <c:v>0.70329018649558306</c:v>
                </c:pt>
                <c:pt idx="1129">
                  <c:v>0.70350637114976422</c:v>
                </c:pt>
                <c:pt idx="1130">
                  <c:v>0.70370207014313035</c:v>
                </c:pt>
                <c:pt idx="1131">
                  <c:v>0.70388544081947801</c:v>
                </c:pt>
                <c:pt idx="1132">
                  <c:v>0.70406014811480599</c:v>
                </c:pt>
                <c:pt idx="1133">
                  <c:v>0.70424031776047169</c:v>
                </c:pt>
                <c:pt idx="1134">
                  <c:v>0.70441408911571901</c:v>
                </c:pt>
                <c:pt idx="1135">
                  <c:v>0.70456599196238867</c:v>
                </c:pt>
                <c:pt idx="1136">
                  <c:v>0.70470534325063794</c:v>
                </c:pt>
                <c:pt idx="1137">
                  <c:v>0.70485429801278132</c:v>
                </c:pt>
                <c:pt idx="1138">
                  <c:v>0.70501254729259</c:v>
                </c:pt>
                <c:pt idx="1139">
                  <c:v>0.7051827324756329</c:v>
                </c:pt>
                <c:pt idx="1140">
                  <c:v>0.70536267271270925</c:v>
                </c:pt>
                <c:pt idx="1141">
                  <c:v>0.70554442758792091</c:v>
                </c:pt>
                <c:pt idx="1142">
                  <c:v>0.7057238352409646</c:v>
                </c:pt>
                <c:pt idx="1143">
                  <c:v>0.705900209146888</c:v>
                </c:pt>
                <c:pt idx="1144">
                  <c:v>0.70608589889038831</c:v>
                </c:pt>
                <c:pt idx="1145">
                  <c:v>0.70627030422739834</c:v>
                </c:pt>
                <c:pt idx="1146">
                  <c:v>0.70643422170184678</c:v>
                </c:pt>
                <c:pt idx="1147">
                  <c:v>0.70661090937775795</c:v>
                </c:pt>
                <c:pt idx="1148">
                  <c:v>0.70679006257345167</c:v>
                </c:pt>
                <c:pt idx="1149">
                  <c:v>0.70694179852127459</c:v>
                </c:pt>
                <c:pt idx="1150">
                  <c:v>0.70707932329369239</c:v>
                </c:pt>
                <c:pt idx="1151">
                  <c:v>0.70721114924853801</c:v>
                </c:pt>
                <c:pt idx="1152">
                  <c:v>0.70729692232417163</c:v>
                </c:pt>
                <c:pt idx="1153">
                  <c:v>0.70736199696322732</c:v>
                </c:pt>
                <c:pt idx="1154">
                  <c:v>0.70743525949036734</c:v>
                </c:pt>
                <c:pt idx="1155">
                  <c:v>0.70750995503861203</c:v>
                </c:pt>
                <c:pt idx="1156">
                  <c:v>0.70760036208834898</c:v>
                </c:pt>
                <c:pt idx="1157">
                  <c:v>0.70770386775995997</c:v>
                </c:pt>
                <c:pt idx="1158">
                  <c:v>0.70780384515451067</c:v>
                </c:pt>
                <c:pt idx="1159">
                  <c:v>0.70788020830590226</c:v>
                </c:pt>
                <c:pt idx="1160">
                  <c:v>0.70795642477214304</c:v>
                </c:pt>
                <c:pt idx="1161">
                  <c:v>0.70807883165975571</c:v>
                </c:pt>
                <c:pt idx="1162">
                  <c:v>0.70822153120079934</c:v>
                </c:pt>
                <c:pt idx="1163">
                  <c:v>0.70837903704541105</c:v>
                </c:pt>
                <c:pt idx="1164">
                  <c:v>0.70854863250585165</c:v>
                </c:pt>
                <c:pt idx="1165">
                  <c:v>0.70871621733803958</c:v>
                </c:pt>
                <c:pt idx="1166">
                  <c:v>0.70886574232241406</c:v>
                </c:pt>
                <c:pt idx="1167">
                  <c:v>0.70903071274402363</c:v>
                </c:pt>
                <c:pt idx="1168">
                  <c:v>0.70921200196904</c:v>
                </c:pt>
                <c:pt idx="1169">
                  <c:v>0.70939190048698963</c:v>
                </c:pt>
                <c:pt idx="1170">
                  <c:v>0.70956414916271437</c:v>
                </c:pt>
                <c:pt idx="1171">
                  <c:v>0.70970044298065005</c:v>
                </c:pt>
                <c:pt idx="1172">
                  <c:v>0.70980679456483475</c:v>
                </c:pt>
                <c:pt idx="1173">
                  <c:v>0.70989953768931535</c:v>
                </c:pt>
                <c:pt idx="1174">
                  <c:v>0.70998691432337069</c:v>
                </c:pt>
                <c:pt idx="1175">
                  <c:v>0.71007590643814245</c:v>
                </c:pt>
                <c:pt idx="1176">
                  <c:v>0.71015327640448656</c:v>
                </c:pt>
                <c:pt idx="1177">
                  <c:v>0.71022944506923202</c:v>
                </c:pt>
                <c:pt idx="1178">
                  <c:v>0.71029578772929192</c:v>
                </c:pt>
                <c:pt idx="1179">
                  <c:v>0.71036149558051598</c:v>
                </c:pt>
                <c:pt idx="1180">
                  <c:v>0.71042872620294106</c:v>
                </c:pt>
                <c:pt idx="1181">
                  <c:v>0.71048619093545862</c:v>
                </c:pt>
                <c:pt idx="1182">
                  <c:v>0.71053985325911262</c:v>
                </c:pt>
                <c:pt idx="1183">
                  <c:v>0.7105894855972904</c:v>
                </c:pt>
                <c:pt idx="1184">
                  <c:v>0.7106464740849664</c:v>
                </c:pt>
                <c:pt idx="1185">
                  <c:v>0.71072044910163246</c:v>
                </c:pt>
                <c:pt idx="1186">
                  <c:v>0.71081455796274973</c:v>
                </c:pt>
                <c:pt idx="1187">
                  <c:v>0.71093146906061166</c:v>
                </c:pt>
                <c:pt idx="1188">
                  <c:v>0.71104066357067019</c:v>
                </c:pt>
                <c:pt idx="1189">
                  <c:v>0.7111352637907119</c:v>
                </c:pt>
                <c:pt idx="1190">
                  <c:v>0.71123274247277501</c:v>
                </c:pt>
                <c:pt idx="1191">
                  <c:v>0.71131800779229726</c:v>
                </c:pt>
                <c:pt idx="1192">
                  <c:v>0.71139986048961357</c:v>
                </c:pt>
                <c:pt idx="1193">
                  <c:v>0.71149218773697775</c:v>
                </c:pt>
                <c:pt idx="1194">
                  <c:v>0.71156712038194225</c:v>
                </c:pt>
                <c:pt idx="1195">
                  <c:v>0.71163140639711375</c:v>
                </c:pt>
                <c:pt idx="1196">
                  <c:v>0.7116988514623771</c:v>
                </c:pt>
                <c:pt idx="1197">
                  <c:v>0.71178110800791261</c:v>
                </c:pt>
                <c:pt idx="1198">
                  <c:v>0.71189400885315468</c:v>
                </c:pt>
                <c:pt idx="1199">
                  <c:v>0.71201931271182672</c:v>
                </c:pt>
                <c:pt idx="1200">
                  <c:v>0.71215251696914006</c:v>
                </c:pt>
                <c:pt idx="1201">
                  <c:v>0.71228738362203936</c:v>
                </c:pt>
                <c:pt idx="1202">
                  <c:v>0.71238907768802306</c:v>
                </c:pt>
                <c:pt idx="1203">
                  <c:v>0.712457628437558</c:v>
                </c:pt>
                <c:pt idx="1204">
                  <c:v>0.71251429183328241</c:v>
                </c:pt>
                <c:pt idx="1205">
                  <c:v>0.71254737516540034</c:v>
                </c:pt>
                <c:pt idx="1206">
                  <c:v>0.71256774055319339</c:v>
                </c:pt>
                <c:pt idx="1207">
                  <c:v>0.7125976187024633</c:v>
                </c:pt>
                <c:pt idx="1208">
                  <c:v>0.71263060193910566</c:v>
                </c:pt>
                <c:pt idx="1209">
                  <c:v>0.71268801089863265</c:v>
                </c:pt>
                <c:pt idx="1210">
                  <c:v>0.71277184603581734</c:v>
                </c:pt>
                <c:pt idx="1211">
                  <c:v>0.71287975233790302</c:v>
                </c:pt>
                <c:pt idx="1212">
                  <c:v>0.71301455288884341</c:v>
                </c:pt>
                <c:pt idx="1213">
                  <c:v>0.71313633914823205</c:v>
                </c:pt>
                <c:pt idx="1214">
                  <c:v>0.71323042561226435</c:v>
                </c:pt>
                <c:pt idx="1215">
                  <c:v>0.71332437177710795</c:v>
                </c:pt>
                <c:pt idx="1216">
                  <c:v>0.71340645166890992</c:v>
                </c:pt>
                <c:pt idx="1217">
                  <c:v>0.71348675923034532</c:v>
                </c:pt>
                <c:pt idx="1218">
                  <c:v>0.713598266804924</c:v>
                </c:pt>
                <c:pt idx="1219">
                  <c:v>0.7136829260225066</c:v>
                </c:pt>
                <c:pt idx="1220">
                  <c:v>0.71372872385424735</c:v>
                </c:pt>
                <c:pt idx="1221">
                  <c:v>0.71378131459675187</c:v>
                </c:pt>
                <c:pt idx="1222">
                  <c:v>0.71382653911342997</c:v>
                </c:pt>
                <c:pt idx="1223">
                  <c:v>0.71389653308985535</c:v>
                </c:pt>
                <c:pt idx="1224">
                  <c:v>0.71400737259059321</c:v>
                </c:pt>
                <c:pt idx="1225">
                  <c:v>0.71413229432832503</c:v>
                </c:pt>
                <c:pt idx="1226">
                  <c:v>0.71426796901503764</c:v>
                </c:pt>
                <c:pt idx="1227">
                  <c:v>0.71437376570897559</c:v>
                </c:pt>
                <c:pt idx="1228">
                  <c:v>0.71447271651438593</c:v>
                </c:pt>
                <c:pt idx="1229">
                  <c:v>0.71459841430084492</c:v>
                </c:pt>
                <c:pt idx="1230">
                  <c:v>0.71472281839848872</c:v>
                </c:pt>
                <c:pt idx="1231">
                  <c:v>0.71486973372515727</c:v>
                </c:pt>
                <c:pt idx="1232">
                  <c:v>0.71501558722571001</c:v>
                </c:pt>
                <c:pt idx="1233">
                  <c:v>0.71510622280673397</c:v>
                </c:pt>
                <c:pt idx="1234">
                  <c:v>0.71517043798203395</c:v>
                </c:pt>
                <c:pt idx="1235">
                  <c:v>0.71521803929780903</c:v>
                </c:pt>
                <c:pt idx="1236">
                  <c:v>0.71526845771555891</c:v>
                </c:pt>
                <c:pt idx="1237">
                  <c:v>0.71535524459405864</c:v>
                </c:pt>
                <c:pt idx="1238">
                  <c:v>0.71544705207546067</c:v>
                </c:pt>
                <c:pt idx="1239">
                  <c:v>0.71552937515367632</c:v>
                </c:pt>
                <c:pt idx="1240">
                  <c:v>0.71558398775798138</c:v>
                </c:pt>
                <c:pt idx="1241">
                  <c:v>0.71558980203609901</c:v>
                </c:pt>
                <c:pt idx="1242">
                  <c:v>0.71561571463957507</c:v>
                </c:pt>
                <c:pt idx="1243">
                  <c:v>0.71566290586615766</c:v>
                </c:pt>
                <c:pt idx="1244">
                  <c:v>0.71572009987603435</c:v>
                </c:pt>
                <c:pt idx="1245">
                  <c:v>0.71581026527366143</c:v>
                </c:pt>
                <c:pt idx="1246">
                  <c:v>0.71588484863362256</c:v>
                </c:pt>
                <c:pt idx="1247">
                  <c:v>0.71595022091224336</c:v>
                </c:pt>
                <c:pt idx="1248">
                  <c:v>0.71600313463178133</c:v>
                </c:pt>
                <c:pt idx="1249">
                  <c:v>0.716028815074083</c:v>
                </c:pt>
                <c:pt idx="1250">
                  <c:v>0.71608310520669205</c:v>
                </c:pt>
                <c:pt idx="1251">
                  <c:v>0.71614810770125581</c:v>
                </c:pt>
                <c:pt idx="1252">
                  <c:v>0.71621338479446361</c:v>
                </c:pt>
                <c:pt idx="1253">
                  <c:v>0.71630112839242333</c:v>
                </c:pt>
                <c:pt idx="1254">
                  <c:v>0.71636891059729602</c:v>
                </c:pt>
                <c:pt idx="1255">
                  <c:v>0.71642824297714769</c:v>
                </c:pt>
                <c:pt idx="1256">
                  <c:v>0.71654000029820875</c:v>
                </c:pt>
                <c:pt idx="1257">
                  <c:v>0.71667775392156408</c:v>
                </c:pt>
                <c:pt idx="1258">
                  <c:v>0.71683981188141133</c:v>
                </c:pt>
                <c:pt idx="1259">
                  <c:v>0.71702184328688701</c:v>
                </c:pt>
                <c:pt idx="1260">
                  <c:v>0.717166611150582</c:v>
                </c:pt>
                <c:pt idx="1261">
                  <c:v>0.71728031918181701</c:v>
                </c:pt>
                <c:pt idx="1262">
                  <c:v>0.71734740796559926</c:v>
                </c:pt>
                <c:pt idx="1263">
                  <c:v>0.71737291916235113</c:v>
                </c:pt>
                <c:pt idx="1264">
                  <c:v>0.71739107673666436</c:v>
                </c:pt>
                <c:pt idx="1265">
                  <c:v>0.71739565721445331</c:v>
                </c:pt>
                <c:pt idx="1266">
                  <c:v>0.71741054873070176</c:v>
                </c:pt>
                <c:pt idx="1267">
                  <c:v>0.71743115731181828</c:v>
                </c:pt>
                <c:pt idx="1268">
                  <c:v>0.71746373277805198</c:v>
                </c:pt>
                <c:pt idx="1269">
                  <c:v>0.71753538126062144</c:v>
                </c:pt>
                <c:pt idx="1270">
                  <c:v>0.7176203682612643</c:v>
                </c:pt>
                <c:pt idx="1271">
                  <c:v>0.71771455923092597</c:v>
                </c:pt>
                <c:pt idx="1272">
                  <c:v>0.71782620079677573</c:v>
                </c:pt>
                <c:pt idx="1273">
                  <c:v>0.71793157073373193</c:v>
                </c:pt>
                <c:pt idx="1274">
                  <c:v>0.71803976694003169</c:v>
                </c:pt>
                <c:pt idx="1275">
                  <c:v>0.71815940773755305</c:v>
                </c:pt>
                <c:pt idx="1276">
                  <c:v>0.71828817016471069</c:v>
                </c:pt>
                <c:pt idx="1277">
                  <c:v>0.71843343684623695</c:v>
                </c:pt>
                <c:pt idx="1278">
                  <c:v>0.71856784627730319</c:v>
                </c:pt>
                <c:pt idx="1279">
                  <c:v>0.71868631877878408</c:v>
                </c:pt>
                <c:pt idx="1280">
                  <c:v>0.7188000251320249</c:v>
                </c:pt>
                <c:pt idx="1281">
                  <c:v>0.71890274138954435</c:v>
                </c:pt>
                <c:pt idx="1282">
                  <c:v>0.71899754699785612</c:v>
                </c:pt>
                <c:pt idx="1283">
                  <c:v>0.71907147580833364</c:v>
                </c:pt>
                <c:pt idx="1284">
                  <c:v>0.71909703052380536</c:v>
                </c:pt>
                <c:pt idx="1285">
                  <c:v>0.71908328992325599</c:v>
                </c:pt>
                <c:pt idx="1286">
                  <c:v>0.71904309565163971</c:v>
                </c:pt>
                <c:pt idx="1287">
                  <c:v>0.71899738419050629</c:v>
                </c:pt>
                <c:pt idx="1288">
                  <c:v>0.71897411321077609</c:v>
                </c:pt>
                <c:pt idx="1289">
                  <c:v>0.71896043481014138</c:v>
                </c:pt>
                <c:pt idx="1290">
                  <c:v>0.71898929042906035</c:v>
                </c:pt>
                <c:pt idx="1291">
                  <c:v>0.71907046317819134</c:v>
                </c:pt>
                <c:pt idx="1292">
                  <c:v>0.7191564879608956</c:v>
                </c:pt>
                <c:pt idx="1293">
                  <c:v>0.71924580686974871</c:v>
                </c:pt>
                <c:pt idx="1294">
                  <c:v>0.71935900829068455</c:v>
                </c:pt>
                <c:pt idx="1295">
                  <c:v>0.71948184001697035</c:v>
                </c:pt>
                <c:pt idx="1296">
                  <c:v>0.71959673720264206</c:v>
                </c:pt>
                <c:pt idx="1297">
                  <c:v>0.71972770342405201</c:v>
                </c:pt>
                <c:pt idx="1298">
                  <c:v>0.71984313998665161</c:v>
                </c:pt>
                <c:pt idx="1299">
                  <c:v>0.71991969235810671</c:v>
                </c:pt>
                <c:pt idx="1300">
                  <c:v>0.71995750565237027</c:v>
                </c:pt>
                <c:pt idx="1301">
                  <c:v>0.71998137578597143</c:v>
                </c:pt>
                <c:pt idx="1302">
                  <c:v>0.71997329157836865</c:v>
                </c:pt>
                <c:pt idx="1303">
                  <c:v>0.71995512470854306</c:v>
                </c:pt>
                <c:pt idx="1304">
                  <c:v>0.71996577502980819</c:v>
                </c:pt>
                <c:pt idx="1305">
                  <c:v>0.71996927583602444</c:v>
                </c:pt>
                <c:pt idx="1306">
                  <c:v>0.71994806503374298</c:v>
                </c:pt>
                <c:pt idx="1307">
                  <c:v>0.71993089602466531</c:v>
                </c:pt>
                <c:pt idx="1308">
                  <c:v>0.71993587826953898</c:v>
                </c:pt>
                <c:pt idx="1309">
                  <c:v>0.71998106272425666</c:v>
                </c:pt>
                <c:pt idx="1310">
                  <c:v>0.72007329163381006</c:v>
                </c:pt>
                <c:pt idx="1311">
                  <c:v>0.72021551542763662</c:v>
                </c:pt>
                <c:pt idx="1312">
                  <c:v>0.7203643153982503</c:v>
                </c:pt>
                <c:pt idx="1313">
                  <c:v>0.72049293977364204</c:v>
                </c:pt>
                <c:pt idx="1314">
                  <c:v>0.72060671120532616</c:v>
                </c:pt>
                <c:pt idx="1315">
                  <c:v>0.72070707605107964</c:v>
                </c:pt>
                <c:pt idx="1316">
                  <c:v>0.72076877277034523</c:v>
                </c:pt>
                <c:pt idx="1317">
                  <c:v>0.72082924084316335</c:v>
                </c:pt>
                <c:pt idx="1318">
                  <c:v>0.72088296944970731</c:v>
                </c:pt>
                <c:pt idx="1319">
                  <c:v>0.72090160830371508</c:v>
                </c:pt>
                <c:pt idx="1320">
                  <c:v>0.72090478087446863</c:v>
                </c:pt>
                <c:pt idx="1321">
                  <c:v>0.72091005818377962</c:v>
                </c:pt>
                <c:pt idx="1322">
                  <c:v>0.72092217935651171</c:v>
                </c:pt>
                <c:pt idx="1323">
                  <c:v>0.72095436805916069</c:v>
                </c:pt>
                <c:pt idx="1324">
                  <c:v>0.72099782585628669</c:v>
                </c:pt>
                <c:pt idx="1325">
                  <c:v>0.72105174058434296</c:v>
                </c:pt>
                <c:pt idx="1326">
                  <c:v>0.7210934670227207</c:v>
                </c:pt>
                <c:pt idx="1327">
                  <c:v>0.72113019787149657</c:v>
                </c:pt>
                <c:pt idx="1328">
                  <c:v>0.72117549382466262</c:v>
                </c:pt>
                <c:pt idx="1329">
                  <c:v>0.72117489372079835</c:v>
                </c:pt>
                <c:pt idx="1330">
                  <c:v>0.72114455105494268</c:v>
                </c:pt>
                <c:pt idx="1331">
                  <c:v>0.72106289799381873</c:v>
                </c:pt>
                <c:pt idx="1332">
                  <c:v>0.72090480843441129</c:v>
                </c:pt>
                <c:pt idx="1333">
                  <c:v>0.72072949565991562</c:v>
                </c:pt>
                <c:pt idx="1334">
                  <c:v>0.72054955834981194</c:v>
                </c:pt>
                <c:pt idx="1335">
                  <c:v>0.72037853245885175</c:v>
                </c:pt>
                <c:pt idx="1336">
                  <c:v>0.72023204721106104</c:v>
                </c:pt>
                <c:pt idx="1337">
                  <c:v>0.7201086236191151</c:v>
                </c:pt>
                <c:pt idx="1338">
                  <c:v>0.72000942223788467</c:v>
                </c:pt>
                <c:pt idx="1339">
                  <c:v>0.71995642457069664</c:v>
                </c:pt>
                <c:pt idx="1340">
                  <c:v>0.7199683264741773</c:v>
                </c:pt>
                <c:pt idx="1341">
                  <c:v>0.7200324841325233</c:v>
                </c:pt>
                <c:pt idx="1342">
                  <c:v>0.7201036575734393</c:v>
                </c:pt>
                <c:pt idx="1343">
                  <c:v>0.72014953227308176</c:v>
                </c:pt>
                <c:pt idx="1344">
                  <c:v>0.72017377310130126</c:v>
                </c:pt>
                <c:pt idx="1345">
                  <c:v>0.72011488403231139</c:v>
                </c:pt>
                <c:pt idx="1346">
                  <c:v>0.71999957288909189</c:v>
                </c:pt>
                <c:pt idx="1347">
                  <c:v>0.71989998779268172</c:v>
                </c:pt>
                <c:pt idx="1348">
                  <c:v>0.71979167679787215</c:v>
                </c:pt>
                <c:pt idx="1349">
                  <c:v>0.71970861224875848</c:v>
                </c:pt>
                <c:pt idx="1350">
                  <c:v>0.71966883708515705</c:v>
                </c:pt>
                <c:pt idx="1351">
                  <c:v>0.71965059682410593</c:v>
                </c:pt>
                <c:pt idx="1352">
                  <c:v>0.71965309706990499</c:v>
                </c:pt>
                <c:pt idx="1353">
                  <c:v>0.71964874391778932</c:v>
                </c:pt>
                <c:pt idx="1354">
                  <c:v>0.71962196760221631</c:v>
                </c:pt>
                <c:pt idx="1355">
                  <c:v>0.71954928882472036</c:v>
                </c:pt>
                <c:pt idx="1356">
                  <c:v>0.71943058419209394</c:v>
                </c:pt>
                <c:pt idx="1357">
                  <c:v>0.71932631270852021</c:v>
                </c:pt>
                <c:pt idx="1358">
                  <c:v>0.71925015209752996</c:v>
                </c:pt>
                <c:pt idx="1359">
                  <c:v>0.71914820890821229</c:v>
                </c:pt>
                <c:pt idx="1360">
                  <c:v>0.7190375883001302</c:v>
                </c:pt>
                <c:pt idx="1361">
                  <c:v>0.7189535039572057</c:v>
                </c:pt>
                <c:pt idx="1362">
                  <c:v>0.71888257288606006</c:v>
                </c:pt>
                <c:pt idx="1363">
                  <c:v>0.71889077764669163</c:v>
                </c:pt>
                <c:pt idx="1364">
                  <c:v>0.71897754127356439</c:v>
                </c:pt>
                <c:pt idx="1365">
                  <c:v>0.71909905037412836</c:v>
                </c:pt>
                <c:pt idx="1366">
                  <c:v>0.7192422187216222</c:v>
                </c:pt>
                <c:pt idx="1367">
                  <c:v>0.71935161620837496</c:v>
                </c:pt>
                <c:pt idx="1368">
                  <c:v>0.7194417990017431</c:v>
                </c:pt>
                <c:pt idx="1369">
                  <c:v>0.71948145953941534</c:v>
                </c:pt>
                <c:pt idx="1370">
                  <c:v>0.71945641156438267</c:v>
                </c:pt>
                <c:pt idx="1371">
                  <c:v>0.71943951761789871</c:v>
                </c:pt>
                <c:pt idx="1372">
                  <c:v>0.71940198140905531</c:v>
                </c:pt>
                <c:pt idx="1373">
                  <c:v>0.71932302151418526</c:v>
                </c:pt>
                <c:pt idx="1374">
                  <c:v>0.71925270064361302</c:v>
                </c:pt>
                <c:pt idx="1375">
                  <c:v>0.71916922079339829</c:v>
                </c:pt>
                <c:pt idx="1376">
                  <c:v>0.71906918688475374</c:v>
                </c:pt>
                <c:pt idx="1377">
                  <c:v>0.71901533112752369</c:v>
                </c:pt>
                <c:pt idx="1378">
                  <c:v>0.7189986046957596</c:v>
                </c:pt>
                <c:pt idx="1379">
                  <c:v>0.71900494801732995</c:v>
                </c:pt>
                <c:pt idx="1380">
                  <c:v>0.71904555610872034</c:v>
                </c:pt>
                <c:pt idx="1381">
                  <c:v>0.71913669623619025</c:v>
                </c:pt>
                <c:pt idx="1382">
                  <c:v>0.71925019952793068</c:v>
                </c:pt>
                <c:pt idx="1383">
                  <c:v>0.7193227233059174</c:v>
                </c:pt>
                <c:pt idx="1384">
                  <c:v>0.71938235778730808</c:v>
                </c:pt>
                <c:pt idx="1385">
                  <c:v>0.71943379280879238</c:v>
                </c:pt>
                <c:pt idx="1386">
                  <c:v>0.71943873468506725</c:v>
                </c:pt>
                <c:pt idx="1387">
                  <c:v>0.71942802431158803</c:v>
                </c:pt>
                <c:pt idx="1388">
                  <c:v>0.71940373641624911</c:v>
                </c:pt>
                <c:pt idx="1389">
                  <c:v>0.71934473640976337</c:v>
                </c:pt>
                <c:pt idx="1390">
                  <c:v>0.71927678761778235</c:v>
                </c:pt>
                <c:pt idx="1391">
                  <c:v>0.71922253550684101</c:v>
                </c:pt>
                <c:pt idx="1392">
                  <c:v>0.71919853707520531</c:v>
                </c:pt>
                <c:pt idx="1393">
                  <c:v>0.71920393485931966</c:v>
                </c:pt>
                <c:pt idx="1394">
                  <c:v>0.71923950913810442</c:v>
                </c:pt>
                <c:pt idx="1395">
                  <c:v>0.71930955724619727</c:v>
                </c:pt>
                <c:pt idx="1396">
                  <c:v>0.71931941417329337</c:v>
                </c:pt>
                <c:pt idx="1397">
                  <c:v>0.71932930731422806</c:v>
                </c:pt>
                <c:pt idx="1398">
                  <c:v>0.71933923666899702</c:v>
                </c:pt>
                <c:pt idx="1399">
                  <c:v>0.71934920223759968</c:v>
                </c:pt>
                <c:pt idx="1400">
                  <c:v>0.71935920402003728</c:v>
                </c:pt>
                <c:pt idx="1401">
                  <c:v>0.71936924201630925</c:v>
                </c:pt>
                <c:pt idx="1402">
                  <c:v>0.71937931622641493</c:v>
                </c:pt>
                <c:pt idx="1403">
                  <c:v>0.72040684938348365</c:v>
                </c:pt>
                <c:pt idx="1404">
                  <c:v>0.72054606614571703</c:v>
                </c:pt>
                <c:pt idx="1405">
                  <c:v>0.7206759961361201</c:v>
                </c:pt>
                <c:pt idx="1406">
                  <c:v>0.72079663935469196</c:v>
                </c:pt>
                <c:pt idx="1407">
                  <c:v>0.72090799580143461</c:v>
                </c:pt>
                <c:pt idx="1408">
                  <c:v>0.72101006547634627</c:v>
                </c:pt>
                <c:pt idx="1409">
                  <c:v>0.72110284837942773</c:v>
                </c:pt>
                <c:pt idx="1410">
                  <c:v>0.72118634451067898</c:v>
                </c:pt>
                <c:pt idx="1411">
                  <c:v>0.72126055387010035</c:v>
                </c:pt>
                <c:pt idx="1412">
                  <c:v>0.72132547645769074</c:v>
                </c:pt>
                <c:pt idx="1413">
                  <c:v>0.72138111227345103</c:v>
                </c:pt>
                <c:pt idx="1414">
                  <c:v>0.721427461317381</c:v>
                </c:pt>
                <c:pt idx="1415">
                  <c:v>0.72146452358948066</c:v>
                </c:pt>
                <c:pt idx="1416">
                  <c:v>0.72149229908974999</c:v>
                </c:pt>
                <c:pt idx="1417">
                  <c:v>0.72151078781818878</c:v>
                </c:pt>
                <c:pt idx="1418">
                  <c:v>0.72155155330221099</c:v>
                </c:pt>
                <c:pt idx="1419">
                  <c:v>0.72155791913834266</c:v>
                </c:pt>
                <c:pt idx="1420">
                  <c:v>0.72150128903438604</c:v>
                </c:pt>
                <c:pt idx="1421">
                  <c:v>0.72138620119274444</c:v>
                </c:pt>
                <c:pt idx="1422">
                  <c:v>0.72124914155174003</c:v>
                </c:pt>
                <c:pt idx="1423">
                  <c:v>0.72107406623720927</c:v>
                </c:pt>
                <c:pt idx="1424">
                  <c:v>0.72088259800721033</c:v>
                </c:pt>
                <c:pt idx="1425">
                  <c:v>0.72074564914764538</c:v>
                </c:pt>
                <c:pt idx="1426">
                  <c:v>0.72064474607025841</c:v>
                </c:pt>
                <c:pt idx="1427">
                  <c:v>0.72063034723339336</c:v>
                </c:pt>
                <c:pt idx="1428">
                  <c:v>0.72069636488359368</c:v>
                </c:pt>
                <c:pt idx="1429">
                  <c:v>0.72078583516970163</c:v>
                </c:pt>
                <c:pt idx="1430">
                  <c:v>0.72083142315560245</c:v>
                </c:pt>
                <c:pt idx="1431">
                  <c:v>0.72086432558691993</c:v>
                </c:pt>
                <c:pt idx="1432">
                  <c:v>0.72088625288424668</c:v>
                </c:pt>
                <c:pt idx="1433">
                  <c:v>0.72092313700589672</c:v>
                </c:pt>
                <c:pt idx="1434">
                  <c:v>0.7210251923461567</c:v>
                </c:pt>
                <c:pt idx="1435">
                  <c:v>0.72108298127202575</c:v>
                </c:pt>
                <c:pt idx="1436">
                  <c:v>0.72112117430040323</c:v>
                </c:pt>
                <c:pt idx="1437">
                  <c:v>0.72114323626707699</c:v>
                </c:pt>
                <c:pt idx="1438">
                  <c:v>0.72118232415438077</c:v>
                </c:pt>
                <c:pt idx="1439">
                  <c:v>0.7213262954289954</c:v>
                </c:pt>
                <c:pt idx="1440">
                  <c:v>0.72154635801534805</c:v>
                </c:pt>
                <c:pt idx="1441">
                  <c:v>0.72182197809966464</c:v>
                </c:pt>
                <c:pt idx="1442">
                  <c:v>0.72212746928925231</c:v>
                </c:pt>
                <c:pt idx="1443">
                  <c:v>0.72231830078521175</c:v>
                </c:pt>
                <c:pt idx="1444">
                  <c:v>0.72245794449362533</c:v>
                </c:pt>
                <c:pt idx="1445">
                  <c:v>0.72255391690784332</c:v>
                </c:pt>
                <c:pt idx="1446">
                  <c:v>0.72257928553932427</c:v>
                </c:pt>
                <c:pt idx="1447">
                  <c:v>0.72256885334548138</c:v>
                </c:pt>
                <c:pt idx="1448">
                  <c:v>0.72249998947728367</c:v>
                </c:pt>
                <c:pt idx="1449">
                  <c:v>0.72240385961856968</c:v>
                </c:pt>
                <c:pt idx="1450">
                  <c:v>0.72226937421710369</c:v>
                </c:pt>
                <c:pt idx="1451">
                  <c:v>0.72215546895379246</c:v>
                </c:pt>
                <c:pt idx="1452">
                  <c:v>0.72213452138474965</c:v>
                </c:pt>
                <c:pt idx="1453">
                  <c:v>0.72218076609805537</c:v>
                </c:pt>
                <c:pt idx="1454">
                  <c:v>0.72231622342414636</c:v>
                </c:pt>
                <c:pt idx="1455">
                  <c:v>0.72243527754293335</c:v>
                </c:pt>
                <c:pt idx="1456">
                  <c:v>0.72248453257953971</c:v>
                </c:pt>
                <c:pt idx="1457">
                  <c:v>0.72239651939332827</c:v>
                </c:pt>
                <c:pt idx="1458">
                  <c:v>0.72216654206850261</c:v>
                </c:pt>
                <c:pt idx="1459">
                  <c:v>0.72183310093063147</c:v>
                </c:pt>
                <c:pt idx="1460">
                  <c:v>0.72146592109267838</c:v>
                </c:pt>
                <c:pt idx="1461">
                  <c:v>0.72113099405421099</c:v>
                </c:pt>
                <c:pt idx="1462">
                  <c:v>0.72082513597190401</c:v>
                </c:pt>
                <c:pt idx="1463">
                  <c:v>0.72051005380301458</c:v>
                </c:pt>
                <c:pt idx="1464">
                  <c:v>0.72012715159755292</c:v>
                </c:pt>
                <c:pt idx="1465">
                  <c:v>0.71971072956649529</c:v>
                </c:pt>
                <c:pt idx="1466">
                  <c:v>0.71923882123109928</c:v>
                </c:pt>
                <c:pt idx="1467">
                  <c:v>0.71869374464055402</c:v>
                </c:pt>
                <c:pt idx="1468">
                  <c:v>0.71808137452443299</c:v>
                </c:pt>
                <c:pt idx="1469">
                  <c:v>0.71737413165367769</c:v>
                </c:pt>
                <c:pt idx="1470">
                  <c:v>0.71658469562314409</c:v>
                </c:pt>
                <c:pt idx="1471">
                  <c:v>0.71575586703210436</c:v>
                </c:pt>
                <c:pt idx="1472">
                  <c:v>0.71490427476340634</c:v>
                </c:pt>
                <c:pt idx="1473">
                  <c:v>0.71407875190998393</c:v>
                </c:pt>
                <c:pt idx="1474">
                  <c:v>0.71325449817146003</c:v>
                </c:pt>
                <c:pt idx="1475">
                  <c:v>0.71242165012400838</c:v>
                </c:pt>
                <c:pt idx="1476">
                  <c:v>0.71155796076852129</c:v>
                </c:pt>
                <c:pt idx="1477">
                  <c:v>0.71063865603803167</c:v>
                </c:pt>
                <c:pt idx="1478">
                  <c:v>0.70968186118053278</c:v>
                </c:pt>
                <c:pt idx="1479">
                  <c:v>0.70866571675600598</c:v>
                </c:pt>
                <c:pt idx="1480">
                  <c:v>0.70760632366631471</c:v>
                </c:pt>
                <c:pt idx="1481">
                  <c:v>0.70648528789184073</c:v>
                </c:pt>
                <c:pt idx="1482">
                  <c:v>0.70528078728937926</c:v>
                </c:pt>
                <c:pt idx="1483">
                  <c:v>0.70397222331450726</c:v>
                </c:pt>
                <c:pt idx="1484">
                  <c:v>0.70247137289135342</c:v>
                </c:pt>
                <c:pt idx="1485">
                  <c:v>0.70083082589174639</c:v>
                </c:pt>
                <c:pt idx="1486">
                  <c:v>0.69908512186108795</c:v>
                </c:pt>
                <c:pt idx="1487">
                  <c:v>0.6972315788232657</c:v>
                </c:pt>
                <c:pt idx="1488">
                  <c:v>0.69531322264046469</c:v>
                </c:pt>
                <c:pt idx="1489">
                  <c:v>0.69339348161330239</c:v>
                </c:pt>
                <c:pt idx="1490">
                  <c:v>0.69146318252813976</c:v>
                </c:pt>
                <c:pt idx="1491">
                  <c:v>0.68948539761357497</c:v>
                </c:pt>
                <c:pt idx="1492">
                  <c:v>0.68747720433586634</c:v>
                </c:pt>
                <c:pt idx="1493">
                  <c:v>0.68547836993490652</c:v>
                </c:pt>
                <c:pt idx="1494">
                  <c:v>0.68349229201644268</c:v>
                </c:pt>
                <c:pt idx="1495">
                  <c:v>0.68150282507364335</c:v>
                </c:pt>
                <c:pt idx="1496">
                  <c:v>0.67955826416692366</c:v>
                </c:pt>
                <c:pt idx="1497">
                  <c:v>0.6776258131451417</c:v>
                </c:pt>
                <c:pt idx="1498">
                  <c:v>0.67567494066693212</c:v>
                </c:pt>
                <c:pt idx="1499">
                  <c:v>0.67376299100929238</c:v>
                </c:pt>
                <c:pt idx="1500">
                  <c:v>0.67189578193693933</c:v>
                </c:pt>
                <c:pt idx="1501">
                  <c:v>0.67007405955684562</c:v>
                </c:pt>
                <c:pt idx="1502">
                  <c:v>0.66829629834477</c:v>
                </c:pt>
                <c:pt idx="1503">
                  <c:v>0.66659028837789736</c:v>
                </c:pt>
                <c:pt idx="1504">
                  <c:v>0.66495630720469501</c:v>
                </c:pt>
                <c:pt idx="1505">
                  <c:v>0.66341401818172097</c:v>
                </c:pt>
                <c:pt idx="1506">
                  <c:v>0.66194571292744397</c:v>
                </c:pt>
                <c:pt idx="1507">
                  <c:v>0.66055248148117907</c:v>
                </c:pt>
                <c:pt idx="1508">
                  <c:v>0.65920919109804665</c:v>
                </c:pt>
                <c:pt idx="1509">
                  <c:v>0.65789860408886769</c:v>
                </c:pt>
                <c:pt idx="1510">
                  <c:v>0.65665558900669496</c:v>
                </c:pt>
                <c:pt idx="1511">
                  <c:v>0.65550013213487235</c:v>
                </c:pt>
                <c:pt idx="1512">
                  <c:v>0.65442462746605667</c:v>
                </c:pt>
                <c:pt idx="1513">
                  <c:v>0.6534404947749004</c:v>
                </c:pt>
                <c:pt idx="1514">
                  <c:v>0.65256562297690357</c:v>
                </c:pt>
                <c:pt idx="1515">
                  <c:v>0.65178595865475863</c:v>
                </c:pt>
                <c:pt idx="1516">
                  <c:v>0.65109824206775302</c:v>
                </c:pt>
                <c:pt idx="1517">
                  <c:v>0.65050705216119109</c:v>
                </c:pt>
                <c:pt idx="1518">
                  <c:v>0.64999692052229008</c:v>
                </c:pt>
                <c:pt idx="1519">
                  <c:v>0.64954981992822203</c:v>
                </c:pt>
                <c:pt idx="1520">
                  <c:v>0.64914166384404004</c:v>
                </c:pt>
                <c:pt idx="1521">
                  <c:v>0.648802335809329</c:v>
                </c:pt>
                <c:pt idx="1522">
                  <c:v>0.64854747359731302</c:v>
                </c:pt>
                <c:pt idx="1523">
                  <c:v>0.64833485328289375</c:v>
                </c:pt>
                <c:pt idx="1524">
                  <c:v>0.64818903685372264</c:v>
                </c:pt>
                <c:pt idx="1525">
                  <c:v>0.64813543018537267</c:v>
                </c:pt>
                <c:pt idx="1526">
                  <c:v>0.64807761225189731</c:v>
                </c:pt>
                <c:pt idx="1527">
                  <c:v>0.64805372229548264</c:v>
                </c:pt>
                <c:pt idx="1528">
                  <c:v>0.64808283992941729</c:v>
                </c:pt>
                <c:pt idx="1529">
                  <c:v>0.64812141347848762</c:v>
                </c:pt>
                <c:pt idx="1530">
                  <c:v>0.64820420786078536</c:v>
                </c:pt>
                <c:pt idx="1531">
                  <c:v>0.64831492786724765</c:v>
                </c:pt>
                <c:pt idx="1532">
                  <c:v>0.6484664844739334</c:v>
                </c:pt>
                <c:pt idx="1533">
                  <c:v>0.64865027486583438</c:v>
                </c:pt>
                <c:pt idx="1534">
                  <c:v>0.64885812255818787</c:v>
                </c:pt>
                <c:pt idx="1535">
                  <c:v>0.64905263156676629</c:v>
                </c:pt>
                <c:pt idx="1536">
                  <c:v>0.64926074041258441</c:v>
                </c:pt>
                <c:pt idx="1537">
                  <c:v>0.64945950082474135</c:v>
                </c:pt>
                <c:pt idx="1538">
                  <c:v>0.64963224364859706</c:v>
                </c:pt>
                <c:pt idx="1539">
                  <c:v>0.64986144326717665</c:v>
                </c:pt>
                <c:pt idx="1540">
                  <c:v>0.65012787642853631</c:v>
                </c:pt>
                <c:pt idx="1541">
                  <c:v>0.65045898738024766</c:v>
                </c:pt>
                <c:pt idx="1542">
                  <c:v>0.65089911487630969</c:v>
                </c:pt>
                <c:pt idx="1543">
                  <c:v>0.65138480424860434</c:v>
                </c:pt>
                <c:pt idx="1544">
                  <c:v>0.65190158611391125</c:v>
                </c:pt>
                <c:pt idx="1545">
                  <c:v>0.65243619359737703</c:v>
                </c:pt>
                <c:pt idx="1546">
                  <c:v>0.65294731214350532</c:v>
                </c:pt>
                <c:pt idx="1547">
                  <c:v>0.65340487698387195</c:v>
                </c:pt>
                <c:pt idx="1548">
                  <c:v>0.65384491772276065</c:v>
                </c:pt>
                <c:pt idx="1549">
                  <c:v>0.65427603746426799</c:v>
                </c:pt>
                <c:pt idx="1550">
                  <c:v>0.65473006057488936</c:v>
                </c:pt>
                <c:pt idx="1551">
                  <c:v>0.65519656298136697</c:v>
                </c:pt>
                <c:pt idx="1552">
                  <c:v>0.65569859665519736</c:v>
                </c:pt>
                <c:pt idx="1553">
                  <c:v>0.65628882313515524</c:v>
                </c:pt>
                <c:pt idx="1554">
                  <c:v>0.65688903571762791</c:v>
                </c:pt>
                <c:pt idx="1555">
                  <c:v>0.65743344458640529</c:v>
                </c:pt>
                <c:pt idx="1556">
                  <c:v>0.65797415410797266</c:v>
                </c:pt>
                <c:pt idx="1557">
                  <c:v>0.65847879820884458</c:v>
                </c:pt>
                <c:pt idx="1558">
                  <c:v>0.65893453719977035</c:v>
                </c:pt>
                <c:pt idx="1559">
                  <c:v>0.65941027086846027</c:v>
                </c:pt>
                <c:pt idx="1560">
                  <c:v>0.65991712598481145</c:v>
                </c:pt>
                <c:pt idx="1561">
                  <c:v>0.66047139215894857</c:v>
                </c:pt>
                <c:pt idx="1562">
                  <c:v>0.6610722326673274</c:v>
                </c:pt>
                <c:pt idx="1563">
                  <c:v>0.66170080519702634</c:v>
                </c:pt>
                <c:pt idx="1564">
                  <c:v>0.66236719652274967</c:v>
                </c:pt>
                <c:pt idx="1565">
                  <c:v>0.66304360041767529</c:v>
                </c:pt>
                <c:pt idx="1566">
                  <c:v>0.66370123675796278</c:v>
                </c:pt>
                <c:pt idx="1567">
                  <c:v>0.66436304923976597</c:v>
                </c:pt>
                <c:pt idx="1568">
                  <c:v>0.66507455241606728</c:v>
                </c:pt>
                <c:pt idx="1569">
                  <c:v>0.66580187113728306</c:v>
                </c:pt>
                <c:pt idx="1570">
                  <c:v>0.666598292180417</c:v>
                </c:pt>
                <c:pt idx="1571">
                  <c:v>0.66744425053100231</c:v>
                </c:pt>
                <c:pt idx="1572">
                  <c:v>0.66825747679514069</c:v>
                </c:pt>
                <c:pt idx="1573">
                  <c:v>0.66905953268390661</c:v>
                </c:pt>
                <c:pt idx="1574">
                  <c:v>0.66981610666610436</c:v>
                </c:pt>
                <c:pt idx="1575">
                  <c:v>0.6705053263851406</c:v>
                </c:pt>
                <c:pt idx="1576">
                  <c:v>0.67116568896028161</c:v>
                </c:pt>
                <c:pt idx="1577">
                  <c:v>0.67185116096285524</c:v>
                </c:pt>
                <c:pt idx="1578">
                  <c:v>0.67253627610268829</c:v>
                </c:pt>
                <c:pt idx="1579">
                  <c:v>0.67319682700608041</c:v>
                </c:pt>
                <c:pt idx="1580">
                  <c:v>0.67387327986318368</c:v>
                </c:pt>
                <c:pt idx="1581">
                  <c:v>0.67455303399044197</c:v>
                </c:pt>
                <c:pt idx="1582">
                  <c:v>0.67521359410584803</c:v>
                </c:pt>
                <c:pt idx="1583">
                  <c:v>0.67581656849079597</c:v>
                </c:pt>
                <c:pt idx="1584">
                  <c:v>0.67638812174839558</c:v>
                </c:pt>
                <c:pt idx="1585">
                  <c:v>0.67697005787606868</c:v>
                </c:pt>
                <c:pt idx="1586">
                  <c:v>0.67753953346417128</c:v>
                </c:pt>
                <c:pt idx="1587">
                  <c:v>0.67812410328099071</c:v>
                </c:pt>
                <c:pt idx="1588">
                  <c:v>0.67879204334240362</c:v>
                </c:pt>
                <c:pt idx="1589">
                  <c:v>0.67950170087318007</c:v>
                </c:pt>
                <c:pt idx="1590">
                  <c:v>0.68022833145031159</c:v>
                </c:pt>
                <c:pt idx="1591">
                  <c:v>0.68096271688116905</c:v>
                </c:pt>
                <c:pt idx="1592">
                  <c:v>0.68169390777083105</c:v>
                </c:pt>
                <c:pt idx="1593">
                  <c:v>0.68243029595493832</c:v>
                </c:pt>
                <c:pt idx="1594">
                  <c:v>0.68310845952109889</c:v>
                </c:pt>
                <c:pt idx="1595">
                  <c:v>0.68374941791932031</c:v>
                </c:pt>
                <c:pt idx="1596">
                  <c:v>0.68437095099399292</c:v>
                </c:pt>
                <c:pt idx="1597">
                  <c:v>0.68494561376831564</c:v>
                </c:pt>
                <c:pt idx="1598">
                  <c:v>0.68554272301828156</c:v>
                </c:pt>
                <c:pt idx="1599">
                  <c:v>0.68621325913582565</c:v>
                </c:pt>
                <c:pt idx="1600">
                  <c:v>0.68692866284581688</c:v>
                </c:pt>
                <c:pt idx="1601">
                  <c:v>0.68769412492199467</c:v>
                </c:pt>
                <c:pt idx="1602">
                  <c:v>0.68849041521976828</c:v>
                </c:pt>
                <c:pt idx="1603">
                  <c:v>0.68928668963159956</c:v>
                </c:pt>
                <c:pt idx="1604">
                  <c:v>0.69008984173120902</c:v>
                </c:pt>
                <c:pt idx="1605">
                  <c:v>0.69090925603858599</c:v>
                </c:pt>
                <c:pt idx="1606">
                  <c:v>0.69172315795839989</c:v>
                </c:pt>
                <c:pt idx="1607">
                  <c:v>0.69251230698989541</c:v>
                </c:pt>
                <c:pt idx="1608">
                  <c:v>0.69326312779822474</c:v>
                </c:pt>
                <c:pt idx="1609">
                  <c:v>0.6940242844388137</c:v>
                </c:pt>
                <c:pt idx="1610">
                  <c:v>0.69475529551250303</c:v>
                </c:pt>
                <c:pt idx="1611">
                  <c:v>0.695470314538983</c:v>
                </c:pt>
                <c:pt idx="1612">
                  <c:v>0.696178997281235</c:v>
                </c:pt>
                <c:pt idx="1613">
                  <c:v>0.6968946681094641</c:v>
                </c:pt>
                <c:pt idx="1614">
                  <c:v>0.69762421292951959</c:v>
                </c:pt>
                <c:pt idx="1615">
                  <c:v>0.69836706529219972</c:v>
                </c:pt>
                <c:pt idx="1616">
                  <c:v>0.69914829135649847</c:v>
                </c:pt>
                <c:pt idx="1617">
                  <c:v>0.69992801663634197</c:v>
                </c:pt>
                <c:pt idx="1618">
                  <c:v>0.70066600818504565</c:v>
                </c:pt>
                <c:pt idx="1619">
                  <c:v>0.70135757459753656</c:v>
                </c:pt>
                <c:pt idx="1620">
                  <c:v>0.70202700304360566</c:v>
                </c:pt>
                <c:pt idx="1621">
                  <c:v>0.70266640658041668</c:v>
                </c:pt>
                <c:pt idx="1622">
                  <c:v>0.70327800968564169</c:v>
                </c:pt>
                <c:pt idx="1623">
                  <c:v>0.70386905114994436</c:v>
                </c:pt>
                <c:pt idx="1624">
                  <c:v>0.70443357119278938</c:v>
                </c:pt>
                <c:pt idx="1625">
                  <c:v>0.70496659435554865</c:v>
                </c:pt>
                <c:pt idx="1626">
                  <c:v>0.70548318591381654</c:v>
                </c:pt>
                <c:pt idx="1627">
                  <c:v>0.7060452010626137</c:v>
                </c:pt>
                <c:pt idx="1628">
                  <c:v>0.70659155237194426</c:v>
                </c:pt>
                <c:pt idx="1629">
                  <c:v>0.70713748745177618</c:v>
                </c:pt>
                <c:pt idx="1630">
                  <c:v>0.70766947254445256</c:v>
                </c:pt>
                <c:pt idx="1631">
                  <c:v>0.70816434682637375</c:v>
                </c:pt>
                <c:pt idx="1632">
                  <c:v>0.70864514206424045</c:v>
                </c:pt>
                <c:pt idx="1633">
                  <c:v>0.70912236044696442</c:v>
                </c:pt>
                <c:pt idx="1634">
                  <c:v>0.70958625515845675</c:v>
                </c:pt>
                <c:pt idx="1635">
                  <c:v>0.71004807202357689</c:v>
                </c:pt>
                <c:pt idx="1636">
                  <c:v>0.71050761031421106</c:v>
                </c:pt>
                <c:pt idx="1637">
                  <c:v>0.71098284574502502</c:v>
                </c:pt>
                <c:pt idx="1638">
                  <c:v>0.7115073964141988</c:v>
                </c:pt>
                <c:pt idx="1639">
                  <c:v>0.71203519475822696</c:v>
                </c:pt>
                <c:pt idx="1640">
                  <c:v>0.71257239900790825</c:v>
                </c:pt>
                <c:pt idx="1641">
                  <c:v>0.71310309050642229</c:v>
                </c:pt>
                <c:pt idx="1642">
                  <c:v>0.71358261284392521</c:v>
                </c:pt>
                <c:pt idx="1643">
                  <c:v>0.71402160657763269</c:v>
                </c:pt>
                <c:pt idx="1644">
                  <c:v>0.71444607341322397</c:v>
                </c:pt>
                <c:pt idx="1645">
                  <c:v>0.71484287965857674</c:v>
                </c:pt>
                <c:pt idx="1646">
                  <c:v>0.71520182159976164</c:v>
                </c:pt>
                <c:pt idx="1647">
                  <c:v>0.71555482487205568</c:v>
                </c:pt>
                <c:pt idx="1648">
                  <c:v>0.71591211171696267</c:v>
                </c:pt>
                <c:pt idx="1649">
                  <c:v>0.71629577234931208</c:v>
                </c:pt>
                <c:pt idx="1650">
                  <c:v>0.71668664314421859</c:v>
                </c:pt>
                <c:pt idx="1651">
                  <c:v>0.71709428907945671</c:v>
                </c:pt>
                <c:pt idx="1652">
                  <c:v>0.71752478326713354</c:v>
                </c:pt>
                <c:pt idx="1653">
                  <c:v>0.717905152147157</c:v>
                </c:pt>
                <c:pt idx="1654">
                  <c:v>0.71826745646479706</c:v>
                </c:pt>
                <c:pt idx="1655">
                  <c:v>0.71861736325270709</c:v>
                </c:pt>
                <c:pt idx="1656">
                  <c:v>0.71894935374403734</c:v>
                </c:pt>
                <c:pt idx="1657">
                  <c:v>0.71927165444516772</c:v>
                </c:pt>
                <c:pt idx="1658">
                  <c:v>0.7196173411060286</c:v>
                </c:pt>
                <c:pt idx="1659">
                  <c:v>0.71997273828399633</c:v>
                </c:pt>
                <c:pt idx="1660">
                  <c:v>0.72035972477320165</c:v>
                </c:pt>
                <c:pt idx="1661">
                  <c:v>0.72077735424609257</c:v>
                </c:pt>
                <c:pt idx="1662">
                  <c:v>0.72122897525273799</c:v>
                </c:pt>
                <c:pt idx="1663">
                  <c:v>0.72169852052234607</c:v>
                </c:pt>
                <c:pt idx="1664">
                  <c:v>0.72219337700552932</c:v>
                </c:pt>
                <c:pt idx="1665">
                  <c:v>0.72267207872860462</c:v>
                </c:pt>
                <c:pt idx="1666">
                  <c:v>0.72313143069631558</c:v>
                </c:pt>
                <c:pt idx="1667">
                  <c:v>0.72351336608624595</c:v>
                </c:pt>
                <c:pt idx="1668">
                  <c:v>0.72379651717187699</c:v>
                </c:pt>
                <c:pt idx="1669">
                  <c:v>0.72401166125686001</c:v>
                </c:pt>
                <c:pt idx="1670">
                  <c:v>0.72417849606665907</c:v>
                </c:pt>
                <c:pt idx="1671">
                  <c:v>0.72432697106310406</c:v>
                </c:pt>
                <c:pt idx="1672">
                  <c:v>0.72448990437874761</c:v>
                </c:pt>
                <c:pt idx="1673">
                  <c:v>0.72469228317842571</c:v>
                </c:pt>
                <c:pt idx="1674">
                  <c:v>0.72489171667597596</c:v>
                </c:pt>
                <c:pt idx="1675">
                  <c:v>0.72509242805165464</c:v>
                </c:pt>
                <c:pt idx="1676">
                  <c:v>0.72529165289275366</c:v>
                </c:pt>
                <c:pt idx="1677">
                  <c:v>0.7254658091590237</c:v>
                </c:pt>
                <c:pt idx="1678">
                  <c:v>0.7256541335663993</c:v>
                </c:pt>
                <c:pt idx="1679">
                  <c:v>0.725864541414318</c:v>
                </c:pt>
                <c:pt idx="1680">
                  <c:v>0.72607778134886569</c:v>
                </c:pt>
                <c:pt idx="1681">
                  <c:v>0.72634227237031135</c:v>
                </c:pt>
                <c:pt idx="1682">
                  <c:v>0.72661956102486303</c:v>
                </c:pt>
                <c:pt idx="1683">
                  <c:v>0.72689276516809365</c:v>
                </c:pt>
                <c:pt idx="1684">
                  <c:v>0.72718280671304603</c:v>
                </c:pt>
                <c:pt idx="1685">
                  <c:v>0.72748282526414165</c:v>
                </c:pt>
                <c:pt idx="1686">
                  <c:v>0.72778726630066359</c:v>
                </c:pt>
                <c:pt idx="1687">
                  <c:v>0.72810457940045092</c:v>
                </c:pt>
                <c:pt idx="1688">
                  <c:v>0.72845989676735601</c:v>
                </c:pt>
                <c:pt idx="1689">
                  <c:v>0.72882450697846934</c:v>
                </c:pt>
                <c:pt idx="1690">
                  <c:v>0.72917369190372228</c:v>
                </c:pt>
                <c:pt idx="1691">
                  <c:v>0.72954023552900493</c:v>
                </c:pt>
                <c:pt idx="1692">
                  <c:v>0.72991543606537634</c:v>
                </c:pt>
                <c:pt idx="1693">
                  <c:v>0.73027961757750415</c:v>
                </c:pt>
                <c:pt idx="1694">
                  <c:v>0.7306016940666864</c:v>
                </c:pt>
                <c:pt idx="1695">
                  <c:v>0.73092006183916813</c:v>
                </c:pt>
                <c:pt idx="1696">
                  <c:v>0.7311982652289557</c:v>
                </c:pt>
                <c:pt idx="1697">
                  <c:v>0.73147679626233675</c:v>
                </c:pt>
                <c:pt idx="1698">
                  <c:v>0.73178228377776333</c:v>
                </c:pt>
                <c:pt idx="1699">
                  <c:v>0.73210696707372824</c:v>
                </c:pt>
                <c:pt idx="1700">
                  <c:v>0.73245141519627133</c:v>
                </c:pt>
                <c:pt idx="1701">
                  <c:v>0.73278566133865197</c:v>
                </c:pt>
                <c:pt idx="1702">
                  <c:v>0.73311116761588657</c:v>
                </c:pt>
                <c:pt idx="1703">
                  <c:v>0.7333966544233409</c:v>
                </c:pt>
                <c:pt idx="1704">
                  <c:v>0.73368020948498314</c:v>
                </c:pt>
                <c:pt idx="1705">
                  <c:v>0.73397923559511702</c:v>
                </c:pt>
                <c:pt idx="1706">
                  <c:v>0.73428468952248271</c:v>
                </c:pt>
                <c:pt idx="1707">
                  <c:v>0.73463482721827555</c:v>
                </c:pt>
                <c:pt idx="1708">
                  <c:v>0.7350055172636426</c:v>
                </c:pt>
                <c:pt idx="1709">
                  <c:v>0.73536341063099397</c:v>
                </c:pt>
                <c:pt idx="1710">
                  <c:v>0.73576241453889002</c:v>
                </c:pt>
                <c:pt idx="1711">
                  <c:v>0.736131983668316</c:v>
                </c:pt>
                <c:pt idx="1712">
                  <c:v>0.73648467223684932</c:v>
                </c:pt>
                <c:pt idx="1713">
                  <c:v>0.73684527160793234</c:v>
                </c:pt>
                <c:pt idx="1714">
                  <c:v>0.73715259278564371</c:v>
                </c:pt>
                <c:pt idx="1715">
                  <c:v>0.73747820713480972</c:v>
                </c:pt>
                <c:pt idx="1716">
                  <c:v>0.73781057690152563</c:v>
                </c:pt>
                <c:pt idx="1717">
                  <c:v>0.73814895069620634</c:v>
                </c:pt>
                <c:pt idx="1718">
                  <c:v>0.73848694546759164</c:v>
                </c:pt>
                <c:pt idx="1719">
                  <c:v>0.73882533626832669</c:v>
                </c:pt>
                <c:pt idx="1720">
                  <c:v>0.73920126030669264</c:v>
                </c:pt>
                <c:pt idx="1721">
                  <c:v>0.73956423928272963</c:v>
                </c:pt>
                <c:pt idx="1722">
                  <c:v>0.73987264117598095</c:v>
                </c:pt>
                <c:pt idx="1723">
                  <c:v>0.74015489049246674</c:v>
                </c:pt>
                <c:pt idx="1724">
                  <c:v>0.74039135578712223</c:v>
                </c:pt>
                <c:pt idx="1725">
                  <c:v>0.74057022657767602</c:v>
                </c:pt>
                <c:pt idx="1726">
                  <c:v>0.74072652192600563</c:v>
                </c:pt>
                <c:pt idx="1727">
                  <c:v>0.74091648557703904</c:v>
                </c:pt>
                <c:pt idx="1728">
                  <c:v>0.74111759761563967</c:v>
                </c:pt>
                <c:pt idx="1729">
                  <c:v>0.74136979986001394</c:v>
                </c:pt>
                <c:pt idx="1730">
                  <c:v>0.74166835784869889</c:v>
                </c:pt>
                <c:pt idx="1731">
                  <c:v>0.7419587228922363</c:v>
                </c:pt>
                <c:pt idx="1732">
                  <c:v>0.74221967113383425</c:v>
                </c:pt>
                <c:pt idx="1733">
                  <c:v>0.74245419011496561</c:v>
                </c:pt>
                <c:pt idx="1734">
                  <c:v>0.74263023216445434</c:v>
                </c:pt>
                <c:pt idx="1735">
                  <c:v>0.74272221016716033</c:v>
                </c:pt>
                <c:pt idx="1736">
                  <c:v>0.7427709549189877</c:v>
                </c:pt>
                <c:pt idx="1737">
                  <c:v>0.74277675150794031</c:v>
                </c:pt>
                <c:pt idx="1738">
                  <c:v>0.74271952249270889</c:v>
                </c:pt>
                <c:pt idx="1739">
                  <c:v>0.74262870204262132</c:v>
                </c:pt>
                <c:pt idx="1740">
                  <c:v>0.74246674168653604</c:v>
                </c:pt>
                <c:pt idx="1741">
                  <c:v>0.74223033905046465</c:v>
                </c:pt>
                <c:pt idx="1742">
                  <c:v>0.74192458219942203</c:v>
                </c:pt>
                <c:pt idx="1743">
                  <c:v>0.7415760359739757</c:v>
                </c:pt>
                <c:pt idx="1744">
                  <c:v>0.7412052271071734</c:v>
                </c:pt>
                <c:pt idx="1745">
                  <c:v>0.7407630580494029</c:v>
                </c:pt>
                <c:pt idx="1746">
                  <c:v>0.74028234202912524</c:v>
                </c:pt>
                <c:pt idx="1747">
                  <c:v>0.73976461791502368</c:v>
                </c:pt>
                <c:pt idx="1748">
                  <c:v>0.73921113988629239</c:v>
                </c:pt>
                <c:pt idx="1749">
                  <c:v>0.73861946593334371</c:v>
                </c:pt>
                <c:pt idx="1750">
                  <c:v>0.73798984308679338</c:v>
                </c:pt>
                <c:pt idx="1751">
                  <c:v>0.73732949744795906</c:v>
                </c:pt>
                <c:pt idx="1752">
                  <c:v>0.73666379405799687</c:v>
                </c:pt>
                <c:pt idx="1753">
                  <c:v>0.73598988447981173</c:v>
                </c:pt>
                <c:pt idx="1754">
                  <c:v>0.73533516833986967</c:v>
                </c:pt>
                <c:pt idx="1755">
                  <c:v>0.73471498893004428</c:v>
                </c:pt>
                <c:pt idx="1756">
                  <c:v>0.73415268105176068</c:v>
                </c:pt>
                <c:pt idx="1757">
                  <c:v>0.73361019881989131</c:v>
                </c:pt>
                <c:pt idx="1758">
                  <c:v>0.73309026830424262</c:v>
                </c:pt>
                <c:pt idx="1759">
                  <c:v>0.73256692662085998</c:v>
                </c:pt>
                <c:pt idx="1760">
                  <c:v>0.73200247598614965</c:v>
                </c:pt>
                <c:pt idx="1761">
                  <c:v>0.73139863300827235</c:v>
                </c:pt>
                <c:pt idx="1762">
                  <c:v>0.730769969662311</c:v>
                </c:pt>
                <c:pt idx="1763">
                  <c:v>0.73013203290717232</c:v>
                </c:pt>
                <c:pt idx="1764">
                  <c:v>0.72945882837145692</c:v>
                </c:pt>
                <c:pt idx="1765">
                  <c:v>0.728801796451093</c:v>
                </c:pt>
                <c:pt idx="1766">
                  <c:v>0.72811848725457395</c:v>
                </c:pt>
                <c:pt idx="1767">
                  <c:v>0.72739263312658309</c:v>
                </c:pt>
                <c:pt idx="1768">
                  <c:v>0.72666598321046028</c:v>
                </c:pt>
                <c:pt idx="1769">
                  <c:v>0.72592610118659762</c:v>
                </c:pt>
                <c:pt idx="1770">
                  <c:v>0.72520543346504596</c:v>
                </c:pt>
                <c:pt idx="1771">
                  <c:v>0.72455805362120174</c:v>
                </c:pt>
                <c:pt idx="1772">
                  <c:v>0.72392410760219228</c:v>
                </c:pt>
                <c:pt idx="1773">
                  <c:v>0.72330807893458438</c:v>
                </c:pt>
                <c:pt idx="1774">
                  <c:v>0.72269336609426682</c:v>
                </c:pt>
                <c:pt idx="1775">
                  <c:v>0.72203624770680497</c:v>
                </c:pt>
                <c:pt idx="1776">
                  <c:v>0.72137615440762104</c:v>
                </c:pt>
                <c:pt idx="1777">
                  <c:v>0.72071723616082373</c:v>
                </c:pt>
                <c:pt idx="1778">
                  <c:v>0.72005763000456657</c:v>
                </c:pt>
                <c:pt idx="1779">
                  <c:v>0.71941455113368402</c:v>
                </c:pt>
                <c:pt idx="1780">
                  <c:v>0.71878663625716432</c:v>
                </c:pt>
                <c:pt idx="1781">
                  <c:v>0.71816104994034102</c:v>
                </c:pt>
                <c:pt idx="1782">
                  <c:v>0.71748121950592836</c:v>
                </c:pt>
                <c:pt idx="1783">
                  <c:v>0.71679230911928971</c:v>
                </c:pt>
                <c:pt idx="1784">
                  <c:v>0.71613174962970272</c:v>
                </c:pt>
                <c:pt idx="1785">
                  <c:v>0.71550914237259899</c:v>
                </c:pt>
                <c:pt idx="1786">
                  <c:v>0.71494374224922641</c:v>
                </c:pt>
                <c:pt idx="1787">
                  <c:v>0.71437986742079096</c:v>
                </c:pt>
                <c:pt idx="1788">
                  <c:v>0.71380656149396737</c:v>
                </c:pt>
                <c:pt idx="1789">
                  <c:v>0.71318667264151603</c:v>
                </c:pt>
                <c:pt idx="1790">
                  <c:v>0.71247838359880944</c:v>
                </c:pt>
                <c:pt idx="1791">
                  <c:v>0.71172293871828662</c:v>
                </c:pt>
                <c:pt idx="1792">
                  <c:v>0.71093175704028566</c:v>
                </c:pt>
                <c:pt idx="1793">
                  <c:v>0.7100667453770303</c:v>
                </c:pt>
                <c:pt idx="1794">
                  <c:v>0.70917197722076841</c:v>
                </c:pt>
                <c:pt idx="1795">
                  <c:v>0.70824994556143939</c:v>
                </c:pt>
                <c:pt idx="1796">
                  <c:v>0.70731683832620196</c:v>
                </c:pt>
                <c:pt idx="1797">
                  <c:v>0.70641712869492901</c:v>
                </c:pt>
                <c:pt idx="1798">
                  <c:v>0.70557685103396339</c:v>
                </c:pt>
                <c:pt idx="1799">
                  <c:v>0.70477523457888847</c:v>
                </c:pt>
                <c:pt idx="1800">
                  <c:v>0.70396029075904476</c:v>
                </c:pt>
                <c:pt idx="1801">
                  <c:v>0.70311015174842373</c:v>
                </c:pt>
                <c:pt idx="1802">
                  <c:v>0.70226588206196505</c:v>
                </c:pt>
                <c:pt idx="1803">
                  <c:v>0.70140391621380338</c:v>
                </c:pt>
                <c:pt idx="1804">
                  <c:v>0.70058235571418059</c:v>
                </c:pt>
                <c:pt idx="1805">
                  <c:v>0.69990166323487912</c:v>
                </c:pt>
                <c:pt idx="1806">
                  <c:v>0.69934431606829006</c:v>
                </c:pt>
                <c:pt idx="1807">
                  <c:v>0.69893126640803771</c:v>
                </c:pt>
                <c:pt idx="1808">
                  <c:v>0.69863724653629811</c:v>
                </c:pt>
                <c:pt idx="1809">
                  <c:v>0.69845962890210567</c:v>
                </c:pt>
                <c:pt idx="1810">
                  <c:v>0.69836993231328004</c:v>
                </c:pt>
                <c:pt idx="1811">
                  <c:v>0.69834543799174897</c:v>
                </c:pt>
                <c:pt idx="1812">
                  <c:v>0.69853961216080374</c:v>
                </c:pt>
                <c:pt idx="1813">
                  <c:v>0.69894795576155622</c:v>
                </c:pt>
                <c:pt idx="1814">
                  <c:v>0.69956082657204932</c:v>
                </c:pt>
                <c:pt idx="1815">
                  <c:v>0.70038244155510931</c:v>
                </c:pt>
                <c:pt idx="1816">
                  <c:v>0.70128136864109702</c:v>
                </c:pt>
                <c:pt idx="1817">
                  <c:v>0.70224740138147046</c:v>
                </c:pt>
                <c:pt idx="1818">
                  <c:v>0.70326623528135934</c:v>
                </c:pt>
                <c:pt idx="1819">
                  <c:v>0.70433220281859332</c:v>
                </c:pt>
                <c:pt idx="1820">
                  <c:v>0.70546090960478969</c:v>
                </c:pt>
                <c:pt idx="1821">
                  <c:v>0.70664007143847307</c:v>
                </c:pt>
                <c:pt idx="1822">
                  <c:v>0.7078072847159057</c:v>
                </c:pt>
                <c:pt idx="1823">
                  <c:v>0.70895917222443894</c:v>
                </c:pt>
                <c:pt idx="1824">
                  <c:v>0.71003900793415298</c:v>
                </c:pt>
                <c:pt idx="1825">
                  <c:v>0.71105947616674092</c:v>
                </c:pt>
                <c:pt idx="1826">
                  <c:v>0.71206376028326501</c:v>
                </c:pt>
                <c:pt idx="1827">
                  <c:v>0.71303666254231668</c:v>
                </c:pt>
                <c:pt idx="1828">
                  <c:v>0.71395444326494062</c:v>
                </c:pt>
                <c:pt idx="1829">
                  <c:v>0.71477852859580759</c:v>
                </c:pt>
                <c:pt idx="1830">
                  <c:v>0.71553745951447911</c:v>
                </c:pt>
                <c:pt idx="1831">
                  <c:v>0.71624760136269339</c:v>
                </c:pt>
                <c:pt idx="1832">
                  <c:v>0.71687649589556035</c:v>
                </c:pt>
                <c:pt idx="1833">
                  <c:v>0.71748542624702105</c:v>
                </c:pt>
                <c:pt idx="1834">
                  <c:v>0.7181033374477187</c:v>
                </c:pt>
                <c:pt idx="1835">
                  <c:v>0.71866197999941928</c:v>
                </c:pt>
                <c:pt idx="1836">
                  <c:v>0.71917418512080167</c:v>
                </c:pt>
                <c:pt idx="1837">
                  <c:v>0.71960648018430706</c:v>
                </c:pt>
                <c:pt idx="1838">
                  <c:v>0.71996910689075333</c:v>
                </c:pt>
                <c:pt idx="1839">
                  <c:v>0.72026038188441699</c:v>
                </c:pt>
                <c:pt idx="1840">
                  <c:v>0.7204958004613059</c:v>
                </c:pt>
                <c:pt idx="1841">
                  <c:v>0.72076714446519163</c:v>
                </c:pt>
                <c:pt idx="1842">
                  <c:v>0.72103623587384791</c:v>
                </c:pt>
                <c:pt idx="1843">
                  <c:v>0.72129575379642075</c:v>
                </c:pt>
                <c:pt idx="1844">
                  <c:v>0.72154414448327631</c:v>
                </c:pt>
                <c:pt idx="1845">
                  <c:v>0.7217033345721956</c:v>
                </c:pt>
                <c:pt idx="1846">
                  <c:v>0.72180009995188099</c:v>
                </c:pt>
                <c:pt idx="1847">
                  <c:v>0.72187427872270638</c:v>
                </c:pt>
                <c:pt idx="1848">
                  <c:v>0.72193914857870067</c:v>
                </c:pt>
                <c:pt idx="1849">
                  <c:v>0.72203329743349698</c:v>
                </c:pt>
                <c:pt idx="1850">
                  <c:v>0.72216025426337527</c:v>
                </c:pt>
                <c:pt idx="1851">
                  <c:v>0.72228257793468797</c:v>
                </c:pt>
                <c:pt idx="1852">
                  <c:v>0.72243934020807232</c:v>
                </c:pt>
                <c:pt idx="1853">
                  <c:v>0.72258557653082134</c:v>
                </c:pt>
                <c:pt idx="1854">
                  <c:v>0.72278022611609571</c:v>
                </c:pt>
                <c:pt idx="1855">
                  <c:v>0.72302820801378465</c:v>
                </c:pt>
                <c:pt idx="1856">
                  <c:v>0.72327302319318665</c:v>
                </c:pt>
                <c:pt idx="1857">
                  <c:v>0.72347008353127673</c:v>
                </c:pt>
                <c:pt idx="1858">
                  <c:v>0.72363051812955304</c:v>
                </c:pt>
                <c:pt idx="1859">
                  <c:v>0.72381543040777707</c:v>
                </c:pt>
                <c:pt idx="1860">
                  <c:v>0.72402052341555168</c:v>
                </c:pt>
                <c:pt idx="1861">
                  <c:v>0.7242280576051664</c:v>
                </c:pt>
                <c:pt idx="1862">
                  <c:v>0.72450045412381137</c:v>
                </c:pt>
                <c:pt idx="1863">
                  <c:v>0.72478548326133907</c:v>
                </c:pt>
                <c:pt idx="1864">
                  <c:v>0.72507592673578236</c:v>
                </c:pt>
                <c:pt idx="1865">
                  <c:v>0.7254111445805268</c:v>
                </c:pt>
                <c:pt idx="1866">
                  <c:v>0.72574903069738506</c:v>
                </c:pt>
                <c:pt idx="1867">
                  <c:v>0.72612851587109795</c:v>
                </c:pt>
                <c:pt idx="1868">
                  <c:v>0.72646507788043169</c:v>
                </c:pt>
                <c:pt idx="1869">
                  <c:v>0.72673118812244508</c:v>
                </c:pt>
                <c:pt idx="1870">
                  <c:v>0.72692575888789779</c:v>
                </c:pt>
                <c:pt idx="1871">
                  <c:v>0.72700138990088059</c:v>
                </c:pt>
                <c:pt idx="1872">
                  <c:v>0.72697878665414228</c:v>
                </c:pt>
                <c:pt idx="1873">
                  <c:v>0.72688103834506368</c:v>
                </c:pt>
                <c:pt idx="1874">
                  <c:v>0.72670612736081974</c:v>
                </c:pt>
                <c:pt idx="1875">
                  <c:v>0.72648805146622497</c:v>
                </c:pt>
                <c:pt idx="1876">
                  <c:v>0.72626967888397509</c:v>
                </c:pt>
                <c:pt idx="1877">
                  <c:v>0.72608112551477832</c:v>
                </c:pt>
                <c:pt idx="1878">
                  <c:v>0.7259699214351194</c:v>
                </c:pt>
                <c:pt idx="1879">
                  <c:v>0.725995436796396</c:v>
                </c:pt>
                <c:pt idx="1880">
                  <c:v>0.72616405600319467</c:v>
                </c:pt>
                <c:pt idx="1881">
                  <c:v>0.72641092489067072</c:v>
                </c:pt>
                <c:pt idx="1882">
                  <c:v>0.72675199752776398</c:v>
                </c:pt>
                <c:pt idx="1883">
                  <c:v>0.72705229108863134</c:v>
                </c:pt>
                <c:pt idx="1884">
                  <c:v>0.7272427632181403</c:v>
                </c:pt>
                <c:pt idx="1885">
                  <c:v>0.72733969479798299</c:v>
                </c:pt>
                <c:pt idx="1886">
                  <c:v>0.72733104829493234</c:v>
                </c:pt>
                <c:pt idx="1887">
                  <c:v>0.72736787715571605</c:v>
                </c:pt>
                <c:pt idx="1888">
                  <c:v>0.72743470722320691</c:v>
                </c:pt>
                <c:pt idx="1889">
                  <c:v>0.72753234894650465</c:v>
                </c:pt>
                <c:pt idx="1890">
                  <c:v>0.72770873573085837</c:v>
                </c:pt>
                <c:pt idx="1891">
                  <c:v>0.72796360384388537</c:v>
                </c:pt>
                <c:pt idx="1892">
                  <c:v>0.72830984122039055</c:v>
                </c:pt>
                <c:pt idx="1893">
                  <c:v>0.72869474419084457</c:v>
                </c:pt>
                <c:pt idx="1894">
                  <c:v>0.72906315630656504</c:v>
                </c:pt>
                <c:pt idx="1895">
                  <c:v>0.72935081209570407</c:v>
                </c:pt>
                <c:pt idx="1896">
                  <c:v>0.72949089941195133</c:v>
                </c:pt>
                <c:pt idx="1897">
                  <c:v>0.72942883027291006</c:v>
                </c:pt>
                <c:pt idx="1898">
                  <c:v>0.72922139585523826</c:v>
                </c:pt>
                <c:pt idx="1899">
                  <c:v>0.72886023003088007</c:v>
                </c:pt>
                <c:pt idx="1900">
                  <c:v>0.72834975193146401</c:v>
                </c:pt>
                <c:pt idx="1901">
                  <c:v>0.7277582460185803</c:v>
                </c:pt>
                <c:pt idx="1902">
                  <c:v>0.72709611949697539</c:v>
                </c:pt>
                <c:pt idx="1903">
                  <c:v>0.72639250298528735</c:v>
                </c:pt>
                <c:pt idx="1904">
                  <c:v>0.72567095035374429</c:v>
                </c:pt>
                <c:pt idx="1905">
                  <c:v>0.72500335306135888</c:v>
                </c:pt>
                <c:pt idx="1906">
                  <c:v>0.72446544399330259</c:v>
                </c:pt>
                <c:pt idx="1907">
                  <c:v>0.72408007769166005</c:v>
                </c:pt>
                <c:pt idx="1908">
                  <c:v>0.72385928814821032</c:v>
                </c:pt>
                <c:pt idx="1909">
                  <c:v>0.72370334685091409</c:v>
                </c:pt>
                <c:pt idx="1910">
                  <c:v>0.72353466406625755</c:v>
                </c:pt>
                <c:pt idx="1911">
                  <c:v>0.72336052883466007</c:v>
                </c:pt>
                <c:pt idx="1912">
                  <c:v>0.72304043838537257</c:v>
                </c:pt>
                <c:pt idx="1913">
                  <c:v>0.72271107685832325</c:v>
                </c:pt>
                <c:pt idx="1914">
                  <c:v>0.72249550482687497</c:v>
                </c:pt>
                <c:pt idx="1915">
                  <c:v>0.72239652334611637</c:v>
                </c:pt>
                <c:pt idx="1916">
                  <c:v>0.72248184448661867</c:v>
                </c:pt>
                <c:pt idx="1917">
                  <c:v>0.72273606771398591</c:v>
                </c:pt>
                <c:pt idx="1918">
                  <c:v>0.72306826259988144</c:v>
                </c:pt>
                <c:pt idx="1919">
                  <c:v>0.72342333958325467</c:v>
                </c:pt>
                <c:pt idx="1920">
                  <c:v>0.72374492115729072</c:v>
                </c:pt>
                <c:pt idx="1921">
                  <c:v>0.72399413743788799</c:v>
                </c:pt>
                <c:pt idx="1922">
                  <c:v>0.72414205069231707</c:v>
                </c:pt>
                <c:pt idx="1923">
                  <c:v>0.7242053989452456</c:v>
                </c:pt>
                <c:pt idx="1924">
                  <c:v>0.72424553491911736</c:v>
                </c:pt>
                <c:pt idx="1925">
                  <c:v>0.72432544090431394</c:v>
                </c:pt>
                <c:pt idx="1926">
                  <c:v>0.72437181647832805</c:v>
                </c:pt>
                <c:pt idx="1927">
                  <c:v>0.72434686045260099</c:v>
                </c:pt>
                <c:pt idx="1928">
                  <c:v>0.7242586844578901</c:v>
                </c:pt>
                <c:pt idx="1929">
                  <c:v>0.72406429831259089</c:v>
                </c:pt>
                <c:pt idx="1930">
                  <c:v>0.72388515743223303</c:v>
                </c:pt>
                <c:pt idx="1931">
                  <c:v>0.7237758932599313</c:v>
                </c:pt>
                <c:pt idx="1932">
                  <c:v>0.72374357659129407</c:v>
                </c:pt>
                <c:pt idx="1933">
                  <c:v>0.72381119850971898</c:v>
                </c:pt>
                <c:pt idx="1934">
                  <c:v>0.72393225820611073</c:v>
                </c:pt>
                <c:pt idx="1935">
                  <c:v>0.72409848462854098</c:v>
                </c:pt>
                <c:pt idx="1936">
                  <c:v>0.72420660668590831</c:v>
                </c:pt>
                <c:pt idx="1937">
                  <c:v>0.72419117623602691</c:v>
                </c:pt>
                <c:pt idx="1938">
                  <c:v>0.72411019400305066</c:v>
                </c:pt>
                <c:pt idx="1939">
                  <c:v>0.72399978602623438</c:v>
                </c:pt>
                <c:pt idx="1940">
                  <c:v>0.72384687802529657</c:v>
                </c:pt>
                <c:pt idx="1941">
                  <c:v>0.72368325935382127</c:v>
                </c:pt>
                <c:pt idx="1942">
                  <c:v>0.72351420399732003</c:v>
                </c:pt>
                <c:pt idx="1943">
                  <c:v>0.72325846855090736</c:v>
                </c:pt>
                <c:pt idx="1944">
                  <c:v>0.72299825514981675</c:v>
                </c:pt>
                <c:pt idx="1945">
                  <c:v>0.722763049611436</c:v>
                </c:pt>
                <c:pt idx="1946">
                  <c:v>0.72250947739304827</c:v>
                </c:pt>
                <c:pt idx="1947">
                  <c:v>0.72219364963530441</c:v>
                </c:pt>
                <c:pt idx="1948">
                  <c:v>0.72183052869911435</c:v>
                </c:pt>
                <c:pt idx="1949">
                  <c:v>0.72141466020127465</c:v>
                </c:pt>
                <c:pt idx="1950">
                  <c:v>0.72096747105548875</c:v>
                </c:pt>
                <c:pt idx="1951">
                  <c:v>0.72059119819199091</c:v>
                </c:pt>
                <c:pt idx="1952">
                  <c:v>0.72016947961990996</c:v>
                </c:pt>
                <c:pt idx="1953">
                  <c:v>0.71967730603519531</c:v>
                </c:pt>
                <c:pt idx="1954">
                  <c:v>0.71913754685842335</c:v>
                </c:pt>
                <c:pt idx="1955">
                  <c:v>0.71836532324530022</c:v>
                </c:pt>
                <c:pt idx="1956">
                  <c:v>0.71767034206001734</c:v>
                </c:pt>
                <c:pt idx="1957">
                  <c:v>0.71724940457649533</c:v>
                </c:pt>
                <c:pt idx="1958">
                  <c:v>0.71699830018210309</c:v>
                </c:pt>
                <c:pt idx="1959">
                  <c:v>0.71710940585276794</c:v>
                </c:pt>
                <c:pt idx="1960">
                  <c:v>0.71735847217442494</c:v>
                </c:pt>
                <c:pt idx="1961">
                  <c:v>0.71751358557336642</c:v>
                </c:pt>
                <c:pt idx="1962">
                  <c:v>0.71768182295749039</c:v>
                </c:pt>
                <c:pt idx="1963">
                  <c:v>0.71780306824212836</c:v>
                </c:pt>
                <c:pt idx="1964">
                  <c:v>0.71790806666246854</c:v>
                </c:pt>
                <c:pt idx="1965">
                  <c:v>0.7180116048026397</c:v>
                </c:pt>
                <c:pt idx="1966">
                  <c:v>0.71809206193494834</c:v>
                </c:pt>
                <c:pt idx="1967">
                  <c:v>0.71821982297454745</c:v>
                </c:pt>
                <c:pt idx="1968">
                  <c:v>0.71831797187860558</c:v>
                </c:pt>
                <c:pt idx="1969">
                  <c:v>0.71818018778693238</c:v>
                </c:pt>
                <c:pt idx="1970">
                  <c:v>0.71799218774682039</c:v>
                </c:pt>
                <c:pt idx="1971">
                  <c:v>0.71763672986956462</c:v>
                </c:pt>
                <c:pt idx="1972">
                  <c:v>0.71713498398892694</c:v>
                </c:pt>
                <c:pt idx="1973">
                  <c:v>0.71679901646609068</c:v>
                </c:pt>
                <c:pt idx="1974">
                  <c:v>0.71653157742967533</c:v>
                </c:pt>
                <c:pt idx="1975">
                  <c:v>0.71635288194079472</c:v>
                </c:pt>
                <c:pt idx="1976">
                  <c:v>0.71625370605578798</c:v>
                </c:pt>
                <c:pt idx="1977">
                  <c:v>0.71607966584618532</c:v>
                </c:pt>
                <c:pt idx="1978">
                  <c:v>0.71586610694109032</c:v>
                </c:pt>
                <c:pt idx="1979">
                  <c:v>0.71561491151945933</c:v>
                </c:pt>
                <c:pt idx="1980">
                  <c:v>0.71537289122425396</c:v>
                </c:pt>
                <c:pt idx="1981">
                  <c:v>0.71518595660339412</c:v>
                </c:pt>
                <c:pt idx="1982">
                  <c:v>0.71506465800794106</c:v>
                </c:pt>
                <c:pt idx="1983">
                  <c:v>0.715026917753668</c:v>
                </c:pt>
                <c:pt idx="1984">
                  <c:v>0.71491462002095696</c:v>
                </c:pt>
                <c:pt idx="1985">
                  <c:v>0.71473397647320969</c:v>
                </c:pt>
                <c:pt idx="1986">
                  <c:v>0.71441687335770465</c:v>
                </c:pt>
                <c:pt idx="1987">
                  <c:v>0.71401776217005075</c:v>
                </c:pt>
                <c:pt idx="1988">
                  <c:v>0.71368669242560456</c:v>
                </c:pt>
                <c:pt idx="1989">
                  <c:v>0.71333658391366173</c:v>
                </c:pt>
                <c:pt idx="1990">
                  <c:v>0.71313395521628486</c:v>
                </c:pt>
                <c:pt idx="1991">
                  <c:v>0.71305029237114448</c:v>
                </c:pt>
                <c:pt idx="1992">
                  <c:v>0.71289841361325934</c:v>
                </c:pt>
                <c:pt idx="1993">
                  <c:v>0.71267062609613063</c:v>
                </c:pt>
                <c:pt idx="1994">
                  <c:v>0.7123090638372096</c:v>
                </c:pt>
                <c:pt idx="1995">
                  <c:v>0.71178594527614469</c:v>
                </c:pt>
                <c:pt idx="1996">
                  <c:v>0.71112946098343199</c:v>
                </c:pt>
                <c:pt idx="1997">
                  <c:v>0.71049340822150031</c:v>
                </c:pt>
                <c:pt idx="1998">
                  <c:v>0.70988536627026944</c:v>
                </c:pt>
                <c:pt idx="1999">
                  <c:v>0.70940302850736459</c:v>
                </c:pt>
                <c:pt idx="2000">
                  <c:v>0.70909623318623272</c:v>
                </c:pt>
                <c:pt idx="2001">
                  <c:v>0.70877014491042034</c:v>
                </c:pt>
                <c:pt idx="2002">
                  <c:v>0.70840315777497098</c:v>
                </c:pt>
                <c:pt idx="2003">
                  <c:v>0.70811579146756409</c:v>
                </c:pt>
                <c:pt idx="2004">
                  <c:v>0.70772149904114068</c:v>
                </c:pt>
                <c:pt idx="2005">
                  <c:v>0.70730322679073199</c:v>
                </c:pt>
                <c:pt idx="2006">
                  <c:v>0.70707244901281996</c:v>
                </c:pt>
                <c:pt idx="2007">
                  <c:v>0.70700949201085239</c:v>
                </c:pt>
                <c:pt idx="2008">
                  <c:v>0.70699889285481798</c:v>
                </c:pt>
                <c:pt idx="2009">
                  <c:v>0.70702615696157134</c:v>
                </c:pt>
                <c:pt idx="2010">
                  <c:v>0.70710872096746069</c:v>
                </c:pt>
                <c:pt idx="2011">
                  <c:v>0.70694713162716238</c:v>
                </c:pt>
                <c:pt idx="2012">
                  <c:v>0.70657810509923735</c:v>
                </c:pt>
                <c:pt idx="2013">
                  <c:v>0.70607697525310764</c:v>
                </c:pt>
                <c:pt idx="2014">
                  <c:v>0.70535739416220322</c:v>
                </c:pt>
                <c:pt idx="2015">
                  <c:v>0.70470726749025159</c:v>
                </c:pt>
                <c:pt idx="2016">
                  <c:v>0.70430224960818233</c:v>
                </c:pt>
                <c:pt idx="2017">
                  <c:v>0.70413328055666768</c:v>
                </c:pt>
                <c:pt idx="2018">
                  <c:v>0.70424852015824391</c:v>
                </c:pt>
                <c:pt idx="2019">
                  <c:v>0.70432994393959747</c:v>
                </c:pt>
                <c:pt idx="2020">
                  <c:v>0.70426699776588064</c:v>
                </c:pt>
                <c:pt idx="2021">
                  <c:v>0.70412549608198827</c:v>
                </c:pt>
                <c:pt idx="2022">
                  <c:v>0.70382968022731263</c:v>
                </c:pt>
                <c:pt idx="2023">
                  <c:v>0.70373314773055196</c:v>
                </c:pt>
                <c:pt idx="2024">
                  <c:v>0.70388289808848425</c:v>
                </c:pt>
                <c:pt idx="2025">
                  <c:v>0.70417074943430302</c:v>
                </c:pt>
                <c:pt idx="2026">
                  <c:v>0.70461582608338114</c:v>
                </c:pt>
                <c:pt idx="2027">
                  <c:v>0.70484609936558396</c:v>
                </c:pt>
                <c:pt idx="2028">
                  <c:v>0.70481247081501197</c:v>
                </c:pt>
                <c:pt idx="2029">
                  <c:v>0.70466346267421009</c:v>
                </c:pt>
                <c:pt idx="2030">
                  <c:v>0.7041499475872447</c:v>
                </c:pt>
                <c:pt idx="2031">
                  <c:v>0.70353271824088459</c:v>
                </c:pt>
                <c:pt idx="2032">
                  <c:v>0.70297805077740705</c:v>
                </c:pt>
                <c:pt idx="2033">
                  <c:v>0.70228423256110839</c:v>
                </c:pt>
                <c:pt idx="2034">
                  <c:v>0.70189242633487436</c:v>
                </c:pt>
                <c:pt idx="2035">
                  <c:v>0.70193500909649764</c:v>
                </c:pt>
                <c:pt idx="2036">
                  <c:v>0.70212315924566304</c:v>
                </c:pt>
                <c:pt idx="2037">
                  <c:v>0.7022469172389959</c:v>
                </c:pt>
                <c:pt idx="2038">
                  <c:v>0.70196037364377906</c:v>
                </c:pt>
                <c:pt idx="2039">
                  <c:v>0.70133118436503328</c:v>
                </c:pt>
                <c:pt idx="2040">
                  <c:v>0.7006271923019366</c:v>
                </c:pt>
                <c:pt idx="2041">
                  <c:v>0.69984839745448901</c:v>
                </c:pt>
                <c:pt idx="2042">
                  <c:v>0.69899479982269008</c:v>
                </c:pt>
                <c:pt idx="2043">
                  <c:v>0.69806639940654058</c:v>
                </c:pt>
                <c:pt idx="2044">
                  <c:v>0.69706319620603996</c:v>
                </c:pt>
                <c:pt idx="2045">
                  <c:v>0.69598519022118754</c:v>
                </c:pt>
                <c:pt idx="2046">
                  <c:v>0.69483238145198511</c:v>
                </c:pt>
                <c:pt idx="2047">
                  <c:v>0.69360476989843134</c:v>
                </c:pt>
                <c:pt idx="2048">
                  <c:v>0.69230235556052622</c:v>
                </c:pt>
                <c:pt idx="2049">
                  <c:v>0.6909251384382703</c:v>
                </c:pt>
                <c:pt idx="2050">
                  <c:v>0.6894731185316636</c:v>
                </c:pt>
              </c:numCache>
            </c:numRef>
          </c:yVal>
          <c:smooth val="1"/>
          <c:extLst>
            <c:ext xmlns:c16="http://schemas.microsoft.com/office/drawing/2014/chart" uri="{C3380CC4-5D6E-409C-BE32-E72D297353CC}">
              <c16:uniqueId val="{00000000-AFF1-4286-849C-667812452702}"/>
            </c:ext>
          </c:extLst>
        </c:ser>
        <c:ser>
          <c:idx val="1"/>
          <c:order val="1"/>
          <c:tx>
            <c:strRef>
              <c:f>[new_1700nm_nN.xlsx]CZU!$F$1</c:f>
              <c:strCache>
                <c:ptCount val="1"/>
                <c:pt idx="0">
                  <c:v>sp_usa</c:v>
                </c:pt>
              </c:strCache>
            </c:strRef>
          </c:tx>
          <c:spPr>
            <a:ln w="19050" cap="rnd">
              <a:solidFill>
                <a:schemeClr val="accent2"/>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[new_1700nm_nN.xlsx]CZU!$F$2:$F$2102</c:f>
              <c:numCache>
                <c:formatCode>General</c:formatCode>
                <c:ptCount val="2101"/>
                <c:pt idx="0">
                  <c:v>0.39748093899999998</c:v>
                </c:pt>
                <c:pt idx="1">
                  <c:v>0.39735453599999998</c:v>
                </c:pt>
                <c:pt idx="2">
                  <c:v>0.39836574899999999</c:v>
                </c:pt>
                <c:pt idx="3">
                  <c:v>0.39900585799999999</c:v>
                </c:pt>
                <c:pt idx="4">
                  <c:v>0.39944800499999999</c:v>
                </c:pt>
                <c:pt idx="5">
                  <c:v>0.39988543599999998</c:v>
                </c:pt>
                <c:pt idx="6">
                  <c:v>0.400206167</c:v>
                </c:pt>
                <c:pt idx="7">
                  <c:v>0.40051730899999999</c:v>
                </c:pt>
                <c:pt idx="8">
                  <c:v>0.40092402700000002</c:v>
                </c:pt>
                <c:pt idx="9">
                  <c:v>0.40145530800000001</c:v>
                </c:pt>
                <c:pt idx="10">
                  <c:v>0.40195290500000003</c:v>
                </c:pt>
                <c:pt idx="11">
                  <c:v>0.402445373</c:v>
                </c:pt>
                <c:pt idx="12">
                  <c:v>0.40290572200000002</c:v>
                </c:pt>
                <c:pt idx="13">
                  <c:v>0.40328314999999998</c:v>
                </c:pt>
                <c:pt idx="14">
                  <c:v>0.40350340099999998</c:v>
                </c:pt>
                <c:pt idx="15">
                  <c:v>0.40386382599999998</c:v>
                </c:pt>
                <c:pt idx="16">
                  <c:v>0.40443800499999999</c:v>
                </c:pt>
                <c:pt idx="17">
                  <c:v>0.40504631400000002</c:v>
                </c:pt>
                <c:pt idx="18">
                  <c:v>0.40542688500000001</c:v>
                </c:pt>
                <c:pt idx="19">
                  <c:v>0.40581030200000001</c:v>
                </c:pt>
                <c:pt idx="20">
                  <c:v>0.40636408499999999</c:v>
                </c:pt>
                <c:pt idx="21">
                  <c:v>0.40694176700000001</c:v>
                </c:pt>
                <c:pt idx="22">
                  <c:v>0.40745811399999998</c:v>
                </c:pt>
                <c:pt idx="23">
                  <c:v>0.40785096999999998</c:v>
                </c:pt>
                <c:pt idx="24">
                  <c:v>0.40816645899999998</c:v>
                </c:pt>
                <c:pt idx="25">
                  <c:v>0.40886936899999998</c:v>
                </c:pt>
                <c:pt idx="26">
                  <c:v>0.40934315399999999</c:v>
                </c:pt>
                <c:pt idx="27">
                  <c:v>0.40966676699999999</c:v>
                </c:pt>
                <c:pt idx="28">
                  <c:v>0.41040916199999999</c:v>
                </c:pt>
                <c:pt idx="29">
                  <c:v>0.41113628400000002</c:v>
                </c:pt>
                <c:pt idx="30">
                  <c:v>0.41172139800000002</c:v>
                </c:pt>
                <c:pt idx="31">
                  <c:v>0.41219154600000002</c:v>
                </c:pt>
                <c:pt idx="32">
                  <c:v>0.41272852599999998</c:v>
                </c:pt>
                <c:pt idx="33">
                  <c:v>0.413485133</c:v>
                </c:pt>
                <c:pt idx="34">
                  <c:v>0.41424470800000002</c:v>
                </c:pt>
                <c:pt idx="35">
                  <c:v>0.41477847400000001</c:v>
                </c:pt>
                <c:pt idx="36">
                  <c:v>0.41519396400000003</c:v>
                </c:pt>
                <c:pt idx="37">
                  <c:v>0.41575836900000002</c:v>
                </c:pt>
                <c:pt idx="38">
                  <c:v>0.416391821</c:v>
                </c:pt>
                <c:pt idx="39">
                  <c:v>0.41684079899999998</c:v>
                </c:pt>
                <c:pt idx="40">
                  <c:v>0.41740154200000001</c:v>
                </c:pt>
                <c:pt idx="41">
                  <c:v>0.41789172400000002</c:v>
                </c:pt>
                <c:pt idx="42">
                  <c:v>0.418270209</c:v>
                </c:pt>
                <c:pt idx="43">
                  <c:v>0.41876119299999998</c:v>
                </c:pt>
                <c:pt idx="44">
                  <c:v>0.41931489100000002</c:v>
                </c:pt>
                <c:pt idx="45">
                  <c:v>0.41982621399999998</c:v>
                </c:pt>
                <c:pt idx="46">
                  <c:v>0.42022870899999998</c:v>
                </c:pt>
                <c:pt idx="47">
                  <c:v>0.42063671699999999</c:v>
                </c:pt>
                <c:pt idx="48">
                  <c:v>0.42095714200000001</c:v>
                </c:pt>
                <c:pt idx="49">
                  <c:v>0.42121877400000002</c:v>
                </c:pt>
                <c:pt idx="50">
                  <c:v>0.42151553899999999</c:v>
                </c:pt>
                <c:pt idx="51">
                  <c:v>0.42184892099999999</c:v>
                </c:pt>
                <c:pt idx="52">
                  <c:v>0.42225458599999999</c:v>
                </c:pt>
                <c:pt idx="53">
                  <c:v>0.42268681200000002</c:v>
                </c:pt>
                <c:pt idx="54">
                  <c:v>0.42299444899999999</c:v>
                </c:pt>
                <c:pt idx="55">
                  <c:v>0.42329980900000003</c:v>
                </c:pt>
                <c:pt idx="56">
                  <c:v>0.42360726599999998</c:v>
                </c:pt>
                <c:pt idx="57">
                  <c:v>0.423895191</c:v>
                </c:pt>
                <c:pt idx="58">
                  <c:v>0.424154904</c:v>
                </c:pt>
                <c:pt idx="59">
                  <c:v>0.42438878400000002</c:v>
                </c:pt>
                <c:pt idx="60">
                  <c:v>0.42465691500000002</c:v>
                </c:pt>
                <c:pt idx="61">
                  <c:v>0.42501892499999999</c:v>
                </c:pt>
                <c:pt idx="62">
                  <c:v>0.425263008</c:v>
                </c:pt>
                <c:pt idx="63">
                  <c:v>0.425524811</c:v>
                </c:pt>
                <c:pt idx="64">
                  <c:v>0.42584849200000002</c:v>
                </c:pt>
                <c:pt idx="65">
                  <c:v>0.426107819</c:v>
                </c:pt>
                <c:pt idx="66">
                  <c:v>0.42635050400000002</c:v>
                </c:pt>
                <c:pt idx="67">
                  <c:v>0.42660321899999998</c:v>
                </c:pt>
                <c:pt idx="68">
                  <c:v>0.42686984500000003</c:v>
                </c:pt>
                <c:pt idx="69">
                  <c:v>0.427093636</c:v>
                </c:pt>
                <c:pt idx="70">
                  <c:v>0.427315736</c:v>
                </c:pt>
                <c:pt idx="71">
                  <c:v>0.42756569300000002</c:v>
                </c:pt>
                <c:pt idx="72">
                  <c:v>0.42786280999999998</c:v>
                </c:pt>
                <c:pt idx="73">
                  <c:v>0.42821231900000001</c:v>
                </c:pt>
                <c:pt idx="74">
                  <c:v>0.428548388</c:v>
                </c:pt>
                <c:pt idx="75">
                  <c:v>0.42882983800000002</c:v>
                </c:pt>
                <c:pt idx="76">
                  <c:v>0.42905723899999998</c:v>
                </c:pt>
                <c:pt idx="77">
                  <c:v>0.42938736100000002</c:v>
                </c:pt>
                <c:pt idx="78">
                  <c:v>0.42973750500000002</c:v>
                </c:pt>
                <c:pt idx="79">
                  <c:v>0.43002283499999999</c:v>
                </c:pt>
                <c:pt idx="80">
                  <c:v>0.43038519800000002</c:v>
                </c:pt>
                <c:pt idx="81">
                  <c:v>0.43079836999999999</c:v>
                </c:pt>
                <c:pt idx="82">
                  <c:v>0.43121582400000003</c:v>
                </c:pt>
                <c:pt idx="83">
                  <c:v>0.43159290500000003</c:v>
                </c:pt>
                <c:pt idx="84">
                  <c:v>0.43202279599999999</c:v>
                </c:pt>
                <c:pt idx="85">
                  <c:v>0.43245220299999998</c:v>
                </c:pt>
                <c:pt idx="86">
                  <c:v>0.432859361</c:v>
                </c:pt>
                <c:pt idx="87">
                  <c:v>0.43329884600000002</c:v>
                </c:pt>
                <c:pt idx="88">
                  <c:v>0.43377931800000002</c:v>
                </c:pt>
                <c:pt idx="89">
                  <c:v>0.43427727999999999</c:v>
                </c:pt>
                <c:pt idx="90">
                  <c:v>0.434772086</c:v>
                </c:pt>
                <c:pt idx="91">
                  <c:v>0.43530686499999999</c:v>
                </c:pt>
                <c:pt idx="92">
                  <c:v>0.43578595199999998</c:v>
                </c:pt>
                <c:pt idx="93">
                  <c:v>0.43627671200000001</c:v>
                </c:pt>
                <c:pt idx="94">
                  <c:v>0.43693436600000002</c:v>
                </c:pt>
                <c:pt idx="95">
                  <c:v>0.43747962899999998</c:v>
                </c:pt>
                <c:pt idx="96">
                  <c:v>0.43806035999999998</c:v>
                </c:pt>
                <c:pt idx="97">
                  <c:v>0.43873623699999997</c:v>
                </c:pt>
                <c:pt idx="98">
                  <c:v>0.43929146699999999</c:v>
                </c:pt>
                <c:pt idx="99">
                  <c:v>0.439915051</c:v>
                </c:pt>
                <c:pt idx="100">
                  <c:v>0.44056865499999998</c:v>
                </c:pt>
                <c:pt idx="101">
                  <c:v>0.44116364299999999</c:v>
                </c:pt>
                <c:pt idx="102">
                  <c:v>0.44172715600000001</c:v>
                </c:pt>
                <c:pt idx="103">
                  <c:v>0.44236180899999999</c:v>
                </c:pt>
                <c:pt idx="104">
                  <c:v>0.44301808799999998</c:v>
                </c:pt>
                <c:pt idx="105">
                  <c:v>0.44353283599999999</c:v>
                </c:pt>
                <c:pt idx="106">
                  <c:v>0.44412273499999999</c:v>
                </c:pt>
                <c:pt idx="107">
                  <c:v>0.44477183199999998</c:v>
                </c:pt>
                <c:pt idx="108">
                  <c:v>0.44543602399999999</c:v>
                </c:pt>
                <c:pt idx="109">
                  <c:v>0.44610970700000002</c:v>
                </c:pt>
                <c:pt idx="110">
                  <c:v>0.44673191600000001</c:v>
                </c:pt>
                <c:pt idx="111">
                  <c:v>0.44731675599999998</c:v>
                </c:pt>
                <c:pt idx="112">
                  <c:v>0.44791217100000003</c:v>
                </c:pt>
                <c:pt idx="113">
                  <c:v>0.44855457300000001</c:v>
                </c:pt>
                <c:pt idx="114">
                  <c:v>0.44918496000000002</c:v>
                </c:pt>
                <c:pt idx="115">
                  <c:v>0.44979204099999998</c:v>
                </c:pt>
                <c:pt idx="116">
                  <c:v>0.450419715</c:v>
                </c:pt>
                <c:pt idx="117">
                  <c:v>0.45103478600000002</c:v>
                </c:pt>
                <c:pt idx="118">
                  <c:v>0.45166145699999999</c:v>
                </c:pt>
                <c:pt idx="119">
                  <c:v>0.45231475599999998</c:v>
                </c:pt>
                <c:pt idx="120">
                  <c:v>0.45295154399999998</c:v>
                </c:pt>
                <c:pt idx="121">
                  <c:v>0.45360631800000001</c:v>
                </c:pt>
                <c:pt idx="122">
                  <c:v>0.45425032100000001</c:v>
                </c:pt>
                <c:pt idx="123">
                  <c:v>0.454838986</c:v>
                </c:pt>
                <c:pt idx="124">
                  <c:v>0.45547374600000001</c:v>
                </c:pt>
                <c:pt idx="125">
                  <c:v>0.45609631</c:v>
                </c:pt>
                <c:pt idx="126">
                  <c:v>0.45667559099999999</c:v>
                </c:pt>
                <c:pt idx="127">
                  <c:v>0.457236111</c:v>
                </c:pt>
                <c:pt idx="128">
                  <c:v>0.45787789000000001</c:v>
                </c:pt>
                <c:pt idx="129">
                  <c:v>0.45856699499999998</c:v>
                </c:pt>
                <c:pt idx="130">
                  <c:v>0.45924693900000002</c:v>
                </c:pt>
                <c:pt idx="131">
                  <c:v>0.45994543799999998</c:v>
                </c:pt>
                <c:pt idx="132">
                  <c:v>0.46052959399999999</c:v>
                </c:pt>
                <c:pt idx="133">
                  <c:v>0.46107322299999998</c:v>
                </c:pt>
                <c:pt idx="134">
                  <c:v>0.461775832</c:v>
                </c:pt>
                <c:pt idx="135">
                  <c:v>0.46249712399999998</c:v>
                </c:pt>
                <c:pt idx="136">
                  <c:v>0.46320038099999999</c:v>
                </c:pt>
                <c:pt idx="137">
                  <c:v>0.46386628699999999</c:v>
                </c:pt>
                <c:pt idx="138">
                  <c:v>0.46447469000000002</c:v>
                </c:pt>
                <c:pt idx="139">
                  <c:v>0.46508717399999999</c:v>
                </c:pt>
                <c:pt idx="140">
                  <c:v>0.46570904899999999</c:v>
                </c:pt>
                <c:pt idx="141">
                  <c:v>0.466337854</c:v>
                </c:pt>
                <c:pt idx="142">
                  <c:v>0.46704396100000001</c:v>
                </c:pt>
                <c:pt idx="143">
                  <c:v>0.46775855399999999</c:v>
                </c:pt>
                <c:pt idx="144">
                  <c:v>0.46844160800000001</c:v>
                </c:pt>
                <c:pt idx="145">
                  <c:v>0.469089482</c:v>
                </c:pt>
                <c:pt idx="146">
                  <c:v>0.469673485</c:v>
                </c:pt>
                <c:pt idx="147">
                  <c:v>0.47026016399999998</c:v>
                </c:pt>
                <c:pt idx="148">
                  <c:v>0.47088392299999998</c:v>
                </c:pt>
                <c:pt idx="149">
                  <c:v>0.47144601899999999</c:v>
                </c:pt>
                <c:pt idx="150">
                  <c:v>0.47201650099999998</c:v>
                </c:pt>
                <c:pt idx="151">
                  <c:v>0.472593443</c:v>
                </c:pt>
                <c:pt idx="152">
                  <c:v>0.47314879199999998</c:v>
                </c:pt>
                <c:pt idx="153">
                  <c:v>0.47374140399999998</c:v>
                </c:pt>
                <c:pt idx="154">
                  <c:v>0.47432511599999999</c:v>
                </c:pt>
                <c:pt idx="155">
                  <c:v>0.474918271</c:v>
                </c:pt>
                <c:pt idx="156">
                  <c:v>0.47564351700000002</c:v>
                </c:pt>
                <c:pt idx="157">
                  <c:v>0.47636121999999997</c:v>
                </c:pt>
                <c:pt idx="158">
                  <c:v>0.47710859700000002</c:v>
                </c:pt>
                <c:pt idx="159">
                  <c:v>0.47792591600000001</c:v>
                </c:pt>
                <c:pt idx="160">
                  <c:v>0.47869493099999999</c:v>
                </c:pt>
                <c:pt idx="161">
                  <c:v>0.47935825799999998</c:v>
                </c:pt>
                <c:pt idx="162">
                  <c:v>0.47994147500000001</c:v>
                </c:pt>
                <c:pt idx="163">
                  <c:v>0.48052902800000002</c:v>
                </c:pt>
                <c:pt idx="164">
                  <c:v>0.48109877600000001</c:v>
                </c:pt>
                <c:pt idx="165">
                  <c:v>0.48163278399999998</c:v>
                </c:pt>
                <c:pt idx="166">
                  <c:v>0.48212781700000001</c:v>
                </c:pt>
                <c:pt idx="167">
                  <c:v>0.48262449099999999</c:v>
                </c:pt>
                <c:pt idx="168">
                  <c:v>0.48299346900000001</c:v>
                </c:pt>
                <c:pt idx="169">
                  <c:v>0.483241052</c:v>
                </c:pt>
                <c:pt idx="170">
                  <c:v>0.48342854800000001</c:v>
                </c:pt>
                <c:pt idx="171">
                  <c:v>0.48357799299999998</c:v>
                </c:pt>
                <c:pt idx="172">
                  <c:v>0.48373739700000001</c:v>
                </c:pt>
                <c:pt idx="173">
                  <c:v>0.48393381099999999</c:v>
                </c:pt>
                <c:pt idx="174">
                  <c:v>0.48417141800000002</c:v>
                </c:pt>
                <c:pt idx="175">
                  <c:v>0.48454069100000002</c:v>
                </c:pt>
                <c:pt idx="176">
                  <c:v>0.485013429</c:v>
                </c:pt>
                <c:pt idx="177">
                  <c:v>0.48551815700000001</c:v>
                </c:pt>
                <c:pt idx="178">
                  <c:v>0.48595171599999998</c:v>
                </c:pt>
                <c:pt idx="179">
                  <c:v>0.48639784400000002</c:v>
                </c:pt>
                <c:pt idx="180">
                  <c:v>0.48683600799999999</c:v>
                </c:pt>
                <c:pt idx="181">
                  <c:v>0.48719169299999998</c:v>
                </c:pt>
                <c:pt idx="182">
                  <c:v>0.48748136399999997</c:v>
                </c:pt>
                <c:pt idx="183">
                  <c:v>0.48774103899999999</c:v>
                </c:pt>
                <c:pt idx="184">
                  <c:v>0.48797397399999998</c:v>
                </c:pt>
                <c:pt idx="185">
                  <c:v>0.48811887599999998</c:v>
                </c:pt>
                <c:pt idx="186">
                  <c:v>0.48835057999999998</c:v>
                </c:pt>
                <c:pt idx="187">
                  <c:v>0.48867148999999999</c:v>
                </c:pt>
                <c:pt idx="188">
                  <c:v>0.48902905099999999</c:v>
                </c:pt>
                <c:pt idx="189">
                  <c:v>0.48941099399999999</c:v>
                </c:pt>
                <c:pt idx="190">
                  <c:v>0.489810629</c:v>
                </c:pt>
                <c:pt idx="191">
                  <c:v>0.49015732000000001</c:v>
                </c:pt>
                <c:pt idx="192">
                  <c:v>0.490336677</c:v>
                </c:pt>
                <c:pt idx="193">
                  <c:v>0.49042502999999998</c:v>
                </c:pt>
                <c:pt idx="194">
                  <c:v>0.49049272199999999</c:v>
                </c:pt>
                <c:pt idx="195">
                  <c:v>0.49060754899999998</c:v>
                </c:pt>
                <c:pt idx="196">
                  <c:v>0.49084365699999999</c:v>
                </c:pt>
                <c:pt idx="197">
                  <c:v>0.49109172099999998</c:v>
                </c:pt>
                <c:pt idx="198">
                  <c:v>0.49138714</c:v>
                </c:pt>
                <c:pt idx="199">
                  <c:v>0.49180087500000003</c:v>
                </c:pt>
                <c:pt idx="200">
                  <c:v>0.49218240899999999</c:v>
                </c:pt>
                <c:pt idx="201">
                  <c:v>0.49258016999999998</c:v>
                </c:pt>
                <c:pt idx="202">
                  <c:v>0.492999197</c:v>
                </c:pt>
                <c:pt idx="203">
                  <c:v>0.49336911100000003</c:v>
                </c:pt>
                <c:pt idx="204">
                  <c:v>0.49368308300000002</c:v>
                </c:pt>
                <c:pt idx="205">
                  <c:v>0.494029938</c:v>
                </c:pt>
                <c:pt idx="206">
                  <c:v>0.49444459699999999</c:v>
                </c:pt>
                <c:pt idx="207">
                  <c:v>0.49468602099999998</c:v>
                </c:pt>
                <c:pt idx="208">
                  <c:v>0.49490473000000001</c:v>
                </c:pt>
                <c:pt idx="209">
                  <c:v>0.49516600700000002</c:v>
                </c:pt>
                <c:pt idx="210">
                  <c:v>0.49545957299999999</c:v>
                </c:pt>
                <c:pt idx="211">
                  <c:v>0.49565973699999999</c:v>
                </c:pt>
                <c:pt idx="212">
                  <c:v>0.49581771099999999</c:v>
                </c:pt>
                <c:pt idx="213">
                  <c:v>0.49598341400000001</c:v>
                </c:pt>
                <c:pt idx="214">
                  <c:v>0.49614594499999998</c:v>
                </c:pt>
                <c:pt idx="215">
                  <c:v>0.49640284299999998</c:v>
                </c:pt>
                <c:pt idx="216">
                  <c:v>0.49668371500000003</c:v>
                </c:pt>
                <c:pt idx="217">
                  <c:v>0.49687800300000001</c:v>
                </c:pt>
                <c:pt idx="218">
                  <c:v>0.49701437500000001</c:v>
                </c:pt>
                <c:pt idx="219">
                  <c:v>0.497178118</c:v>
                </c:pt>
                <c:pt idx="220">
                  <c:v>0.497365748</c:v>
                </c:pt>
                <c:pt idx="221">
                  <c:v>0.49748794400000002</c:v>
                </c:pt>
                <c:pt idx="222">
                  <c:v>0.497738495</c:v>
                </c:pt>
                <c:pt idx="223">
                  <c:v>0.49796984399999999</c:v>
                </c:pt>
                <c:pt idx="224">
                  <c:v>0.49808635099999998</c:v>
                </c:pt>
                <c:pt idx="225">
                  <c:v>0.498346334</c:v>
                </c:pt>
                <c:pt idx="226">
                  <c:v>0.49853430199999998</c:v>
                </c:pt>
                <c:pt idx="227">
                  <c:v>0.49865464700000001</c:v>
                </c:pt>
                <c:pt idx="228">
                  <c:v>0.49882133699999998</c:v>
                </c:pt>
                <c:pt idx="229">
                  <c:v>0.49903123900000002</c:v>
                </c:pt>
                <c:pt idx="230">
                  <c:v>0.49923726299999999</c:v>
                </c:pt>
                <c:pt idx="231">
                  <c:v>0.499439417</c:v>
                </c:pt>
                <c:pt idx="232">
                  <c:v>0.49971839400000001</c:v>
                </c:pt>
                <c:pt idx="233">
                  <c:v>0.49988152400000002</c:v>
                </c:pt>
                <c:pt idx="234">
                  <c:v>0.50004625300000005</c:v>
                </c:pt>
                <c:pt idx="235">
                  <c:v>0.50034327199999995</c:v>
                </c:pt>
                <c:pt idx="236">
                  <c:v>0.50058154200000005</c:v>
                </c:pt>
                <c:pt idx="237">
                  <c:v>0.500784848</c:v>
                </c:pt>
                <c:pt idx="238">
                  <c:v>0.50098754599999995</c:v>
                </c:pt>
                <c:pt idx="239">
                  <c:v>0.50122243700000002</c:v>
                </c:pt>
                <c:pt idx="240">
                  <c:v>0.50140558899999998</c:v>
                </c:pt>
                <c:pt idx="241">
                  <c:v>0.50164032999999997</c:v>
                </c:pt>
                <c:pt idx="242">
                  <c:v>0.50197274000000003</c:v>
                </c:pt>
                <c:pt idx="243">
                  <c:v>0.502277627</c:v>
                </c:pt>
                <c:pt idx="244">
                  <c:v>0.50250832400000001</c:v>
                </c:pt>
                <c:pt idx="245">
                  <c:v>0.50273887799999994</c:v>
                </c:pt>
                <c:pt idx="246">
                  <c:v>0.50305213100000001</c:v>
                </c:pt>
                <c:pt idx="247">
                  <c:v>0.50325674799999998</c:v>
                </c:pt>
                <c:pt idx="248">
                  <c:v>0.50348439499999997</c:v>
                </c:pt>
                <c:pt idx="249">
                  <c:v>0.50379203800000005</c:v>
                </c:pt>
                <c:pt idx="250">
                  <c:v>0.50413130299999998</c:v>
                </c:pt>
                <c:pt idx="251">
                  <c:v>0.50439553999999998</c:v>
                </c:pt>
                <c:pt idx="252">
                  <c:v>0.50464502899999997</c:v>
                </c:pt>
                <c:pt idx="253">
                  <c:v>0.50494293499999998</c:v>
                </c:pt>
                <c:pt idx="254">
                  <c:v>0.50524861700000001</c:v>
                </c:pt>
                <c:pt idx="255">
                  <c:v>0.50552855399999996</c:v>
                </c:pt>
                <c:pt idx="256">
                  <c:v>0.50582170900000001</c:v>
                </c:pt>
                <c:pt idx="257">
                  <c:v>0.50618219399999997</c:v>
                </c:pt>
                <c:pt idx="258">
                  <c:v>0.50644363299999995</c:v>
                </c:pt>
                <c:pt idx="259">
                  <c:v>0.506696076</c:v>
                </c:pt>
                <c:pt idx="260">
                  <c:v>0.50701362900000002</c:v>
                </c:pt>
                <c:pt idx="261">
                  <c:v>0.50741017700000002</c:v>
                </c:pt>
                <c:pt idx="262">
                  <c:v>0.50771117300000002</c:v>
                </c:pt>
                <c:pt idx="263">
                  <c:v>0.507999125</c:v>
                </c:pt>
                <c:pt idx="264">
                  <c:v>0.50837185200000001</c:v>
                </c:pt>
                <c:pt idx="265">
                  <c:v>0.50868778800000003</c:v>
                </c:pt>
                <c:pt idx="266">
                  <c:v>0.50900039399999997</c:v>
                </c:pt>
                <c:pt idx="267">
                  <c:v>0.50933297700000002</c:v>
                </c:pt>
                <c:pt idx="268">
                  <c:v>0.509683102</c:v>
                </c:pt>
                <c:pt idx="269">
                  <c:v>0.51003964400000001</c:v>
                </c:pt>
                <c:pt idx="270">
                  <c:v>0.51037405999999996</c:v>
                </c:pt>
                <c:pt idx="271">
                  <c:v>0.51067823000000001</c:v>
                </c:pt>
                <c:pt idx="272">
                  <c:v>0.51098211800000004</c:v>
                </c:pt>
                <c:pt idx="273">
                  <c:v>0.51130934500000003</c:v>
                </c:pt>
                <c:pt idx="274">
                  <c:v>0.51164573800000002</c:v>
                </c:pt>
                <c:pt idx="275">
                  <c:v>0.51196612500000005</c:v>
                </c:pt>
                <c:pt idx="276">
                  <c:v>0.51227176299999999</c:v>
                </c:pt>
                <c:pt idx="277">
                  <c:v>0.51259300699999999</c:v>
                </c:pt>
                <c:pt idx="278">
                  <c:v>0.51291228600000005</c:v>
                </c:pt>
                <c:pt idx="279">
                  <c:v>0.51317679299999996</c:v>
                </c:pt>
                <c:pt idx="280">
                  <c:v>0.51355986499999995</c:v>
                </c:pt>
                <c:pt idx="281">
                  <c:v>0.51391182999999996</c:v>
                </c:pt>
                <c:pt idx="282">
                  <c:v>0.51414992900000001</c:v>
                </c:pt>
                <c:pt idx="283">
                  <c:v>0.51449114900000004</c:v>
                </c:pt>
                <c:pt idx="284">
                  <c:v>0.51485701800000006</c:v>
                </c:pt>
                <c:pt idx="285">
                  <c:v>0.515164293</c:v>
                </c:pt>
                <c:pt idx="286">
                  <c:v>0.51536627099999999</c:v>
                </c:pt>
                <c:pt idx="287">
                  <c:v>0.51567339300000004</c:v>
                </c:pt>
                <c:pt idx="288">
                  <c:v>0.51599958899999998</c:v>
                </c:pt>
                <c:pt idx="289">
                  <c:v>0.51631386899999998</c:v>
                </c:pt>
                <c:pt idx="290">
                  <c:v>0.51666959099999998</c:v>
                </c:pt>
                <c:pt idx="291">
                  <c:v>0.51697737799999999</c:v>
                </c:pt>
                <c:pt idx="292">
                  <c:v>0.51726106500000002</c:v>
                </c:pt>
                <c:pt idx="293">
                  <c:v>0.51755068900000001</c:v>
                </c:pt>
                <c:pt idx="294">
                  <c:v>0.51781128399999998</c:v>
                </c:pt>
                <c:pt idx="295">
                  <c:v>0.51811923900000001</c:v>
                </c:pt>
                <c:pt idx="296">
                  <c:v>0.51846246799999995</c:v>
                </c:pt>
                <c:pt idx="297">
                  <c:v>0.51879003000000001</c:v>
                </c:pt>
                <c:pt idx="298">
                  <c:v>0.51914059800000001</c:v>
                </c:pt>
                <c:pt idx="299">
                  <c:v>0.51949745599999997</c:v>
                </c:pt>
                <c:pt idx="300">
                  <c:v>0.51985696800000003</c:v>
                </c:pt>
                <c:pt idx="301">
                  <c:v>0.52023891</c:v>
                </c:pt>
                <c:pt idx="302">
                  <c:v>0.52053297200000004</c:v>
                </c:pt>
                <c:pt idx="303">
                  <c:v>0.52076027499999999</c:v>
                </c:pt>
                <c:pt idx="304">
                  <c:v>0.52098421100000003</c:v>
                </c:pt>
                <c:pt idx="305">
                  <c:v>0.52128326599999997</c:v>
                </c:pt>
                <c:pt idx="306">
                  <c:v>0.52154942199999998</c:v>
                </c:pt>
                <c:pt idx="307">
                  <c:v>0.52183753399999999</c:v>
                </c:pt>
                <c:pt idx="308">
                  <c:v>0.52226241600000001</c:v>
                </c:pt>
                <c:pt idx="309">
                  <c:v>0.52259261899999998</c:v>
                </c:pt>
                <c:pt idx="310">
                  <c:v>0.52297227499999999</c:v>
                </c:pt>
                <c:pt idx="311">
                  <c:v>0.52341908699999995</c:v>
                </c:pt>
                <c:pt idx="312">
                  <c:v>0.52371316400000001</c:v>
                </c:pt>
                <c:pt idx="313">
                  <c:v>0.52401650499999997</c:v>
                </c:pt>
                <c:pt idx="314">
                  <c:v>0.52436596499999999</c:v>
                </c:pt>
                <c:pt idx="315">
                  <c:v>0.52475362599999997</c:v>
                </c:pt>
                <c:pt idx="316">
                  <c:v>0.52513996500000004</c:v>
                </c:pt>
                <c:pt idx="317">
                  <c:v>0.52551730100000005</c:v>
                </c:pt>
                <c:pt idx="318">
                  <c:v>0.52588702300000001</c:v>
                </c:pt>
                <c:pt idx="319">
                  <c:v>0.52625140000000004</c:v>
                </c:pt>
                <c:pt idx="320">
                  <c:v>0.52656162100000004</c:v>
                </c:pt>
                <c:pt idx="321">
                  <c:v>0.52685952999999996</c:v>
                </c:pt>
                <c:pt idx="322">
                  <c:v>0.52719791999999999</c:v>
                </c:pt>
                <c:pt idx="323">
                  <c:v>0.52762951700000005</c:v>
                </c:pt>
                <c:pt idx="324">
                  <c:v>0.528087266</c:v>
                </c:pt>
                <c:pt idx="325">
                  <c:v>0.52846984600000002</c:v>
                </c:pt>
                <c:pt idx="326">
                  <c:v>0.52874848699999999</c:v>
                </c:pt>
                <c:pt idx="327">
                  <c:v>0.52916394899999997</c:v>
                </c:pt>
                <c:pt idx="328">
                  <c:v>0.52958280499999999</c:v>
                </c:pt>
                <c:pt idx="329">
                  <c:v>0.52998545600000002</c:v>
                </c:pt>
                <c:pt idx="330">
                  <c:v>0.53041628100000004</c:v>
                </c:pt>
                <c:pt idx="331">
                  <c:v>0.53080419099999998</c:v>
                </c:pt>
                <c:pt idx="332">
                  <c:v>0.53112727800000004</c:v>
                </c:pt>
                <c:pt idx="333">
                  <c:v>0.53144007299999996</c:v>
                </c:pt>
                <c:pt idx="334">
                  <c:v>0.53189561500000004</c:v>
                </c:pt>
                <c:pt idx="335">
                  <c:v>0.53232652499999999</c:v>
                </c:pt>
                <c:pt idx="336">
                  <c:v>0.532732223</c:v>
                </c:pt>
                <c:pt idx="337">
                  <c:v>0.53314534899999999</c:v>
                </c:pt>
                <c:pt idx="338">
                  <c:v>0.53355076700000004</c:v>
                </c:pt>
                <c:pt idx="339">
                  <c:v>0.53396593299999995</c:v>
                </c:pt>
                <c:pt idx="340">
                  <c:v>0.53437540100000003</c:v>
                </c:pt>
                <c:pt idx="341">
                  <c:v>0.53475064999999999</c:v>
                </c:pt>
                <c:pt idx="342">
                  <c:v>0.53512364000000001</c:v>
                </c:pt>
                <c:pt idx="343">
                  <c:v>0.53550066100000004</c:v>
                </c:pt>
                <c:pt idx="344">
                  <c:v>0.53592485300000003</c:v>
                </c:pt>
                <c:pt idx="345">
                  <c:v>0.53648842799999996</c:v>
                </c:pt>
                <c:pt idx="346">
                  <c:v>0.53684708199999998</c:v>
                </c:pt>
                <c:pt idx="347">
                  <c:v>0.53715733099999996</c:v>
                </c:pt>
                <c:pt idx="348">
                  <c:v>0.53759370799999995</c:v>
                </c:pt>
                <c:pt idx="349">
                  <c:v>0.53798388500000005</c:v>
                </c:pt>
                <c:pt idx="350">
                  <c:v>0.53841564799999997</c:v>
                </c:pt>
                <c:pt idx="351">
                  <c:v>0.53884595300000004</c:v>
                </c:pt>
                <c:pt idx="352">
                  <c:v>0.53919751400000004</c:v>
                </c:pt>
                <c:pt idx="353">
                  <c:v>0.53962530099999995</c:v>
                </c:pt>
                <c:pt idx="354">
                  <c:v>0.54008672300000005</c:v>
                </c:pt>
                <c:pt idx="355">
                  <c:v>0.54053417699999995</c:v>
                </c:pt>
                <c:pt idx="356">
                  <c:v>0.54093730200000001</c:v>
                </c:pt>
                <c:pt idx="357">
                  <c:v>0.54134203000000003</c:v>
                </c:pt>
                <c:pt idx="358">
                  <c:v>0.54171349199999996</c:v>
                </c:pt>
                <c:pt idx="359">
                  <c:v>0.54205252999999998</c:v>
                </c:pt>
                <c:pt idx="360">
                  <c:v>0.542500392</c:v>
                </c:pt>
                <c:pt idx="361">
                  <c:v>0.54286362799999999</c:v>
                </c:pt>
                <c:pt idx="362">
                  <c:v>0.54320175900000001</c:v>
                </c:pt>
                <c:pt idx="363">
                  <c:v>0.54363819000000002</c:v>
                </c:pt>
                <c:pt idx="364">
                  <c:v>0.54404398099999995</c:v>
                </c:pt>
                <c:pt idx="365">
                  <c:v>0.54444512300000003</c:v>
                </c:pt>
                <c:pt idx="366">
                  <c:v>0.54484487199999998</c:v>
                </c:pt>
                <c:pt idx="367">
                  <c:v>0.54522273499999996</c:v>
                </c:pt>
                <c:pt idx="368">
                  <c:v>0.54560419999999998</c:v>
                </c:pt>
                <c:pt idx="369">
                  <c:v>0.54598022800000001</c:v>
                </c:pt>
                <c:pt idx="370">
                  <c:v>0.54635039900000004</c:v>
                </c:pt>
                <c:pt idx="371">
                  <c:v>0.54674228400000002</c:v>
                </c:pt>
                <c:pt idx="372">
                  <c:v>0.547097477</c:v>
                </c:pt>
                <c:pt idx="373">
                  <c:v>0.54741943599999998</c:v>
                </c:pt>
                <c:pt idx="374">
                  <c:v>0.54773869399999997</c:v>
                </c:pt>
                <c:pt idx="375">
                  <c:v>0.54810514700000001</c:v>
                </c:pt>
                <c:pt idx="376">
                  <c:v>0.54846974800000003</c:v>
                </c:pt>
                <c:pt idx="377">
                  <c:v>0.548820855</c:v>
                </c:pt>
                <c:pt idx="378">
                  <c:v>0.54917702499999999</c:v>
                </c:pt>
                <c:pt idx="379">
                  <c:v>0.54958572400000005</c:v>
                </c:pt>
                <c:pt idx="380">
                  <c:v>0.54994636500000005</c:v>
                </c:pt>
                <c:pt idx="381">
                  <c:v>0.55024841000000002</c:v>
                </c:pt>
                <c:pt idx="382">
                  <c:v>0.550612726</c:v>
                </c:pt>
                <c:pt idx="383">
                  <c:v>0.55100301799999996</c:v>
                </c:pt>
                <c:pt idx="384">
                  <c:v>0.55132725699999996</c:v>
                </c:pt>
                <c:pt idx="385">
                  <c:v>0.55156123999999995</c:v>
                </c:pt>
                <c:pt idx="386">
                  <c:v>0.55188450700000002</c:v>
                </c:pt>
                <c:pt idx="387">
                  <c:v>0.55226279199999995</c:v>
                </c:pt>
                <c:pt idx="388">
                  <c:v>0.55261324000000001</c:v>
                </c:pt>
                <c:pt idx="389">
                  <c:v>0.55288249899999997</c:v>
                </c:pt>
                <c:pt idx="390">
                  <c:v>0.55330001500000003</c:v>
                </c:pt>
                <c:pt idx="391">
                  <c:v>0.55367418400000001</c:v>
                </c:pt>
                <c:pt idx="392">
                  <c:v>0.55394043299999995</c:v>
                </c:pt>
                <c:pt idx="393">
                  <c:v>0.55417100699999999</c:v>
                </c:pt>
                <c:pt idx="394">
                  <c:v>0.55449768600000005</c:v>
                </c:pt>
                <c:pt idx="395">
                  <c:v>0.55484650700000004</c:v>
                </c:pt>
                <c:pt idx="396">
                  <c:v>0.55515896399999998</c:v>
                </c:pt>
                <c:pt idx="397">
                  <c:v>0.55545115199999995</c:v>
                </c:pt>
                <c:pt idx="398">
                  <c:v>0.55584695299999998</c:v>
                </c:pt>
                <c:pt idx="399">
                  <c:v>0.55629182899999996</c:v>
                </c:pt>
                <c:pt idx="400">
                  <c:v>0.55669452600000002</c:v>
                </c:pt>
                <c:pt idx="401">
                  <c:v>0.55701571999999999</c:v>
                </c:pt>
                <c:pt idx="402">
                  <c:v>0.55730502999999998</c:v>
                </c:pt>
                <c:pt idx="403">
                  <c:v>0.55760410199999999</c:v>
                </c:pt>
                <c:pt idx="404">
                  <c:v>0.55794083400000005</c:v>
                </c:pt>
                <c:pt idx="405">
                  <c:v>0.55830104800000002</c:v>
                </c:pt>
                <c:pt idx="406">
                  <c:v>0.55864121899999997</c:v>
                </c:pt>
                <c:pt idx="407">
                  <c:v>0.55896160699999997</c:v>
                </c:pt>
                <c:pt idx="408">
                  <c:v>0.55930419600000003</c:v>
                </c:pt>
                <c:pt idx="409">
                  <c:v>0.55969733799999999</c:v>
                </c:pt>
                <c:pt idx="410">
                  <c:v>0.560019614</c:v>
                </c:pt>
                <c:pt idx="411">
                  <c:v>0.56025531500000003</c:v>
                </c:pt>
                <c:pt idx="412">
                  <c:v>0.56058212799999996</c:v>
                </c:pt>
                <c:pt idx="413">
                  <c:v>0.56103583499999998</c:v>
                </c:pt>
                <c:pt idx="414">
                  <c:v>0.56147921899999997</c:v>
                </c:pt>
                <c:pt idx="415">
                  <c:v>0.56182680200000001</c:v>
                </c:pt>
                <c:pt idx="416">
                  <c:v>0.56229649199999998</c:v>
                </c:pt>
                <c:pt idx="417">
                  <c:v>0.562678817</c:v>
                </c:pt>
                <c:pt idx="418">
                  <c:v>0.562987134</c:v>
                </c:pt>
                <c:pt idx="419">
                  <c:v>0.563302266</c:v>
                </c:pt>
                <c:pt idx="420">
                  <c:v>0.56350655299999997</c:v>
                </c:pt>
                <c:pt idx="421">
                  <c:v>0.56374999699999995</c:v>
                </c:pt>
                <c:pt idx="422">
                  <c:v>0.56414235700000004</c:v>
                </c:pt>
                <c:pt idx="423">
                  <c:v>0.56470914999999999</c:v>
                </c:pt>
                <c:pt idx="424">
                  <c:v>0.56516084899999997</c:v>
                </c:pt>
                <c:pt idx="425">
                  <c:v>0.565583485</c:v>
                </c:pt>
                <c:pt idx="426">
                  <c:v>0.56601387800000003</c:v>
                </c:pt>
                <c:pt idx="427">
                  <c:v>0.56636308000000002</c:v>
                </c:pt>
                <c:pt idx="428">
                  <c:v>0.56659652100000002</c:v>
                </c:pt>
                <c:pt idx="429">
                  <c:v>0.56689865500000003</c:v>
                </c:pt>
                <c:pt idx="430">
                  <c:v>0.56735328399999996</c:v>
                </c:pt>
                <c:pt idx="431">
                  <c:v>0.56772433</c:v>
                </c:pt>
                <c:pt idx="432">
                  <c:v>0.56807201600000001</c:v>
                </c:pt>
                <c:pt idx="433">
                  <c:v>0.56845315399999996</c:v>
                </c:pt>
                <c:pt idx="434">
                  <c:v>0.568907308</c:v>
                </c:pt>
                <c:pt idx="435">
                  <c:v>0.56941370499999999</c:v>
                </c:pt>
                <c:pt idx="436">
                  <c:v>0.569811387</c:v>
                </c:pt>
                <c:pt idx="437">
                  <c:v>0.570091142</c:v>
                </c:pt>
                <c:pt idx="438">
                  <c:v>0.57035789800000003</c:v>
                </c:pt>
                <c:pt idx="439">
                  <c:v>0.570816675</c:v>
                </c:pt>
                <c:pt idx="440">
                  <c:v>0.57122688099999996</c:v>
                </c:pt>
                <c:pt idx="441">
                  <c:v>0.57153643200000004</c:v>
                </c:pt>
                <c:pt idx="442">
                  <c:v>0.57188563999999997</c:v>
                </c:pt>
                <c:pt idx="443">
                  <c:v>0.57230116900000005</c:v>
                </c:pt>
                <c:pt idx="444">
                  <c:v>0.57275429300000003</c:v>
                </c:pt>
                <c:pt idx="445">
                  <c:v>0.57318647499999997</c:v>
                </c:pt>
                <c:pt idx="446">
                  <c:v>0.57352471599999999</c:v>
                </c:pt>
                <c:pt idx="447">
                  <c:v>0.57392744699999998</c:v>
                </c:pt>
                <c:pt idx="448">
                  <c:v>0.57435114799999998</c:v>
                </c:pt>
                <c:pt idx="449">
                  <c:v>0.57472663599999996</c:v>
                </c:pt>
                <c:pt idx="450">
                  <c:v>0.57502642400000004</c:v>
                </c:pt>
                <c:pt idx="451">
                  <c:v>0.575347528</c:v>
                </c:pt>
                <c:pt idx="452">
                  <c:v>0.57571205299999995</c:v>
                </c:pt>
                <c:pt idx="453">
                  <c:v>0.57611010600000001</c:v>
                </c:pt>
                <c:pt idx="454">
                  <c:v>0.57652761799999996</c:v>
                </c:pt>
                <c:pt idx="455">
                  <c:v>0.57689726699999999</c:v>
                </c:pt>
                <c:pt idx="456">
                  <c:v>0.57722027200000003</c:v>
                </c:pt>
                <c:pt idx="457">
                  <c:v>0.57754081899999998</c:v>
                </c:pt>
                <c:pt idx="458">
                  <c:v>0.57792679300000005</c:v>
                </c:pt>
                <c:pt idx="459">
                  <c:v>0.57828274700000004</c:v>
                </c:pt>
                <c:pt idx="460">
                  <c:v>0.57865113199999996</c:v>
                </c:pt>
                <c:pt idx="461">
                  <c:v>0.57912197499999996</c:v>
                </c:pt>
                <c:pt idx="462">
                  <c:v>0.579397571</c:v>
                </c:pt>
                <c:pt idx="463">
                  <c:v>0.57967512300000001</c:v>
                </c:pt>
                <c:pt idx="464">
                  <c:v>0.58003832799999999</c:v>
                </c:pt>
                <c:pt idx="465">
                  <c:v>0.58040621100000001</c:v>
                </c:pt>
                <c:pt idx="466">
                  <c:v>0.58068911899999998</c:v>
                </c:pt>
                <c:pt idx="467">
                  <c:v>0.58101541499999998</c:v>
                </c:pt>
                <c:pt idx="468">
                  <c:v>0.58141761199999997</c:v>
                </c:pt>
                <c:pt idx="469">
                  <c:v>0.58175684800000005</c:v>
                </c:pt>
                <c:pt idx="470">
                  <c:v>0.58206397399999998</c:v>
                </c:pt>
                <c:pt idx="471">
                  <c:v>0.58235757700000002</c:v>
                </c:pt>
                <c:pt idx="472">
                  <c:v>0.58264371400000003</c:v>
                </c:pt>
                <c:pt idx="473">
                  <c:v>0.58290030000000004</c:v>
                </c:pt>
                <c:pt idx="474">
                  <c:v>0.58332705600000001</c:v>
                </c:pt>
                <c:pt idx="475">
                  <c:v>0.58374461799999999</c:v>
                </c:pt>
                <c:pt idx="476">
                  <c:v>0.58399590999999995</c:v>
                </c:pt>
                <c:pt idx="477">
                  <c:v>0.58426746900000004</c:v>
                </c:pt>
                <c:pt idx="478">
                  <c:v>0.58457887200000003</c:v>
                </c:pt>
                <c:pt idx="479">
                  <c:v>0.58495359300000005</c:v>
                </c:pt>
                <c:pt idx="480">
                  <c:v>0.58535842900000001</c:v>
                </c:pt>
                <c:pt idx="481">
                  <c:v>0.58558870699999999</c:v>
                </c:pt>
                <c:pt idx="482">
                  <c:v>0.58586446199999997</c:v>
                </c:pt>
                <c:pt idx="483">
                  <c:v>0.58613932400000002</c:v>
                </c:pt>
                <c:pt idx="484">
                  <c:v>0.58631852699999998</c:v>
                </c:pt>
                <c:pt idx="485">
                  <c:v>0.58670845800000004</c:v>
                </c:pt>
                <c:pt idx="486">
                  <c:v>0.58704575699999995</c:v>
                </c:pt>
                <c:pt idx="487">
                  <c:v>0.58732715400000002</c:v>
                </c:pt>
                <c:pt idx="488">
                  <c:v>0.58768466100000005</c:v>
                </c:pt>
                <c:pt idx="489">
                  <c:v>0.58797279199999997</c:v>
                </c:pt>
                <c:pt idx="490">
                  <c:v>0.588152593</c:v>
                </c:pt>
                <c:pt idx="491">
                  <c:v>0.58829136999999998</c:v>
                </c:pt>
                <c:pt idx="492">
                  <c:v>0.58851928499999995</c:v>
                </c:pt>
                <c:pt idx="493">
                  <c:v>0.58882357200000002</c:v>
                </c:pt>
                <c:pt idx="494">
                  <c:v>0.58924010199999999</c:v>
                </c:pt>
                <c:pt idx="495">
                  <c:v>0.58966061999999997</c:v>
                </c:pt>
                <c:pt idx="496">
                  <c:v>0.58987837099999996</c:v>
                </c:pt>
                <c:pt idx="497">
                  <c:v>0.59009828099999995</c:v>
                </c:pt>
                <c:pt idx="498">
                  <c:v>0.59035157299999996</c:v>
                </c:pt>
                <c:pt idx="499">
                  <c:v>0.59059672699999999</c:v>
                </c:pt>
                <c:pt idx="500">
                  <c:v>0.59075835600000004</c:v>
                </c:pt>
                <c:pt idx="501">
                  <c:v>0.59109237400000003</c:v>
                </c:pt>
                <c:pt idx="502">
                  <c:v>0.59145027699999997</c:v>
                </c:pt>
                <c:pt idx="503">
                  <c:v>0.59172407500000002</c:v>
                </c:pt>
                <c:pt idx="504">
                  <c:v>0.59196274400000004</c:v>
                </c:pt>
                <c:pt idx="505">
                  <c:v>0.59220069099999995</c:v>
                </c:pt>
                <c:pt idx="506">
                  <c:v>0.59244488399999995</c:v>
                </c:pt>
                <c:pt idx="507">
                  <c:v>0.59266826699999997</c:v>
                </c:pt>
                <c:pt idx="508">
                  <c:v>0.59281069399999997</c:v>
                </c:pt>
                <c:pt idx="509">
                  <c:v>0.59312013299999999</c:v>
                </c:pt>
                <c:pt idx="510">
                  <c:v>0.59345194400000001</c:v>
                </c:pt>
                <c:pt idx="511">
                  <c:v>0.59370463900000003</c:v>
                </c:pt>
                <c:pt idx="512">
                  <c:v>0.59402305600000005</c:v>
                </c:pt>
                <c:pt idx="513">
                  <c:v>0.59436309899999995</c:v>
                </c:pt>
                <c:pt idx="514">
                  <c:v>0.59462612299999995</c:v>
                </c:pt>
                <c:pt idx="515">
                  <c:v>0.59478532100000003</c:v>
                </c:pt>
                <c:pt idx="516">
                  <c:v>0.59498173700000001</c:v>
                </c:pt>
                <c:pt idx="517">
                  <c:v>0.59529247500000004</c:v>
                </c:pt>
                <c:pt idx="518">
                  <c:v>0.59566619600000004</c:v>
                </c:pt>
                <c:pt idx="519">
                  <c:v>0.59599958500000005</c:v>
                </c:pt>
                <c:pt idx="520">
                  <c:v>0.59617807700000003</c:v>
                </c:pt>
                <c:pt idx="521">
                  <c:v>0.59630344300000004</c:v>
                </c:pt>
                <c:pt idx="522">
                  <c:v>0.59647038900000005</c:v>
                </c:pt>
                <c:pt idx="523">
                  <c:v>0.59673926899999996</c:v>
                </c:pt>
                <c:pt idx="524">
                  <c:v>0.59709844599999995</c:v>
                </c:pt>
                <c:pt idx="525">
                  <c:v>0.59744223600000002</c:v>
                </c:pt>
                <c:pt idx="526">
                  <c:v>0.59768428100000004</c:v>
                </c:pt>
                <c:pt idx="527">
                  <c:v>0.59784647499999999</c:v>
                </c:pt>
                <c:pt idx="528">
                  <c:v>0.598180241</c:v>
                </c:pt>
                <c:pt idx="529">
                  <c:v>0.59857928900000001</c:v>
                </c:pt>
                <c:pt idx="530">
                  <c:v>0.59893225900000002</c:v>
                </c:pt>
                <c:pt idx="531">
                  <c:v>0.59919907800000005</c:v>
                </c:pt>
                <c:pt idx="532">
                  <c:v>0.59953743199999998</c:v>
                </c:pt>
                <c:pt idx="533">
                  <c:v>0.599810803</c:v>
                </c:pt>
                <c:pt idx="534">
                  <c:v>0.60004380800000001</c:v>
                </c:pt>
                <c:pt idx="535">
                  <c:v>0.60030228100000005</c:v>
                </c:pt>
                <c:pt idx="536">
                  <c:v>0.60062426300000005</c:v>
                </c:pt>
                <c:pt idx="537">
                  <c:v>0.60084351000000003</c:v>
                </c:pt>
                <c:pt idx="538">
                  <c:v>0.60106864999999998</c:v>
                </c:pt>
                <c:pt idx="539">
                  <c:v>0.601380409</c:v>
                </c:pt>
                <c:pt idx="540">
                  <c:v>0.60155482400000004</c:v>
                </c:pt>
                <c:pt idx="541">
                  <c:v>0.60180685099999998</c:v>
                </c:pt>
                <c:pt idx="542">
                  <c:v>0.60212591000000004</c:v>
                </c:pt>
                <c:pt idx="543">
                  <c:v>0.60244202300000005</c:v>
                </c:pt>
                <c:pt idx="544">
                  <c:v>0.60271951999999995</c:v>
                </c:pt>
                <c:pt idx="545">
                  <c:v>0.60302561200000004</c:v>
                </c:pt>
                <c:pt idx="546">
                  <c:v>0.60337244300000004</c:v>
                </c:pt>
                <c:pt idx="547">
                  <c:v>0.60369743099999995</c:v>
                </c:pt>
                <c:pt idx="548">
                  <c:v>0.60381834199999995</c:v>
                </c:pt>
                <c:pt idx="549">
                  <c:v>0.60414651900000005</c:v>
                </c:pt>
                <c:pt idx="550">
                  <c:v>0.604539253</c:v>
                </c:pt>
                <c:pt idx="551">
                  <c:v>0.60480771499999997</c:v>
                </c:pt>
                <c:pt idx="552">
                  <c:v>0.60500765199999995</c:v>
                </c:pt>
                <c:pt idx="553">
                  <c:v>0.605343929</c:v>
                </c:pt>
                <c:pt idx="554">
                  <c:v>0.60577606799999995</c:v>
                </c:pt>
                <c:pt idx="555">
                  <c:v>0.60619335600000002</c:v>
                </c:pt>
                <c:pt idx="556">
                  <c:v>0.60650260300000003</c:v>
                </c:pt>
                <c:pt idx="557">
                  <c:v>0.60676824900000004</c:v>
                </c:pt>
                <c:pt idx="558">
                  <c:v>0.60697435399999999</c:v>
                </c:pt>
                <c:pt idx="559">
                  <c:v>0.60716536200000004</c:v>
                </c:pt>
                <c:pt idx="560">
                  <c:v>0.60748758199999997</c:v>
                </c:pt>
                <c:pt idx="561">
                  <c:v>0.60784156300000003</c:v>
                </c:pt>
                <c:pt idx="562">
                  <c:v>0.60821932400000001</c:v>
                </c:pt>
                <c:pt idx="563">
                  <c:v>0.60858608300000006</c:v>
                </c:pt>
                <c:pt idx="564">
                  <c:v>0.60886915799999997</c:v>
                </c:pt>
                <c:pt idx="565">
                  <c:v>0.60920830100000001</c:v>
                </c:pt>
                <c:pt idx="566">
                  <c:v>0.60953968300000005</c:v>
                </c:pt>
                <c:pt idx="567">
                  <c:v>0.60985803699999996</c:v>
                </c:pt>
                <c:pt idx="568">
                  <c:v>0.61023293199999995</c:v>
                </c:pt>
                <c:pt idx="569">
                  <c:v>0.61042144700000001</c:v>
                </c:pt>
                <c:pt idx="570">
                  <c:v>0.61072174400000001</c:v>
                </c:pt>
                <c:pt idx="571">
                  <c:v>0.61115930600000001</c:v>
                </c:pt>
                <c:pt idx="572">
                  <c:v>0.61147709100000003</c:v>
                </c:pt>
                <c:pt idx="573">
                  <c:v>0.61175094100000005</c:v>
                </c:pt>
                <c:pt idx="574">
                  <c:v>0.61207920000000005</c:v>
                </c:pt>
                <c:pt idx="575">
                  <c:v>0.61243306399999997</c:v>
                </c:pt>
                <c:pt idx="576">
                  <c:v>0.61273011499999996</c:v>
                </c:pt>
                <c:pt idx="577">
                  <c:v>0.61316664399999998</c:v>
                </c:pt>
                <c:pt idx="578">
                  <c:v>0.61349884899999996</c:v>
                </c:pt>
                <c:pt idx="579">
                  <c:v>0.61377263900000001</c:v>
                </c:pt>
                <c:pt idx="580">
                  <c:v>0.61414018999999997</c:v>
                </c:pt>
                <c:pt idx="581">
                  <c:v>0.614385552</c:v>
                </c:pt>
                <c:pt idx="582">
                  <c:v>0.61464405099999997</c:v>
                </c:pt>
                <c:pt idx="583">
                  <c:v>0.61496990699999998</c:v>
                </c:pt>
                <c:pt idx="584">
                  <c:v>0.61534346900000003</c:v>
                </c:pt>
                <c:pt idx="585">
                  <c:v>0.61565626399999995</c:v>
                </c:pt>
                <c:pt idx="586">
                  <c:v>0.61598286599999996</c:v>
                </c:pt>
                <c:pt idx="587">
                  <c:v>0.61635487799999999</c:v>
                </c:pt>
                <c:pt idx="588">
                  <c:v>0.61676282500000001</c:v>
                </c:pt>
                <c:pt idx="589">
                  <c:v>0.61714368200000003</c:v>
                </c:pt>
                <c:pt idx="590">
                  <c:v>0.61739245300000001</c:v>
                </c:pt>
                <c:pt idx="591">
                  <c:v>0.61765175900000002</c:v>
                </c:pt>
                <c:pt idx="592">
                  <c:v>0.61799647400000002</c:v>
                </c:pt>
                <c:pt idx="593">
                  <c:v>0.61830085099999998</c:v>
                </c:pt>
                <c:pt idx="594">
                  <c:v>0.61869296399999996</c:v>
                </c:pt>
                <c:pt idx="595">
                  <c:v>0.61906129799999998</c:v>
                </c:pt>
                <c:pt idx="596">
                  <c:v>0.61933697099999996</c:v>
                </c:pt>
                <c:pt idx="597">
                  <c:v>0.61956831300000004</c:v>
                </c:pt>
                <c:pt idx="598">
                  <c:v>0.61992509600000001</c:v>
                </c:pt>
                <c:pt idx="599">
                  <c:v>0.62031361399999996</c:v>
                </c:pt>
                <c:pt idx="600">
                  <c:v>0.620641463</c:v>
                </c:pt>
                <c:pt idx="601">
                  <c:v>0.620641463</c:v>
                </c:pt>
                <c:pt idx="602">
                  <c:v>0.62098973499999999</c:v>
                </c:pt>
                <c:pt idx="603">
                  <c:v>0.621369273</c:v>
                </c:pt>
                <c:pt idx="604">
                  <c:v>0.62169627199999999</c:v>
                </c:pt>
                <c:pt idx="605">
                  <c:v>0.62202272400000003</c:v>
                </c:pt>
                <c:pt idx="606">
                  <c:v>0.62241142000000005</c:v>
                </c:pt>
                <c:pt idx="607">
                  <c:v>0.62279228600000003</c:v>
                </c:pt>
                <c:pt idx="608">
                  <c:v>0.62318441300000005</c:v>
                </c:pt>
                <c:pt idx="609">
                  <c:v>0.62356670300000006</c:v>
                </c:pt>
                <c:pt idx="610">
                  <c:v>0.62391388299999995</c:v>
                </c:pt>
                <c:pt idx="611">
                  <c:v>0.62430756700000001</c:v>
                </c:pt>
                <c:pt idx="612">
                  <c:v>0.62473314700000004</c:v>
                </c:pt>
                <c:pt idx="613">
                  <c:v>0.625150757</c:v>
                </c:pt>
                <c:pt idx="614">
                  <c:v>0.62562048800000003</c:v>
                </c:pt>
                <c:pt idx="615">
                  <c:v>0.62600254499999997</c:v>
                </c:pt>
                <c:pt idx="616">
                  <c:v>0.62632970499999996</c:v>
                </c:pt>
                <c:pt idx="617">
                  <c:v>0.62667655300000003</c:v>
                </c:pt>
                <c:pt idx="618">
                  <c:v>0.62697658899999997</c:v>
                </c:pt>
                <c:pt idx="619">
                  <c:v>0.62729912799999998</c:v>
                </c:pt>
                <c:pt idx="620">
                  <c:v>0.62766110900000005</c:v>
                </c:pt>
                <c:pt idx="621">
                  <c:v>0.62800655900000002</c:v>
                </c:pt>
                <c:pt idx="622">
                  <c:v>0.62833284300000003</c:v>
                </c:pt>
                <c:pt idx="623">
                  <c:v>0.62866675599999999</c:v>
                </c:pt>
                <c:pt idx="624">
                  <c:v>0.62901322900000001</c:v>
                </c:pt>
                <c:pt idx="625">
                  <c:v>0.62937198299999997</c:v>
                </c:pt>
                <c:pt idx="626">
                  <c:v>0.62969169899999999</c:v>
                </c:pt>
                <c:pt idx="627">
                  <c:v>0.62998480300000004</c:v>
                </c:pt>
                <c:pt idx="628">
                  <c:v>0.630280748</c:v>
                </c:pt>
                <c:pt idx="629">
                  <c:v>0.63054631500000002</c:v>
                </c:pt>
                <c:pt idx="630">
                  <c:v>0.630836799</c:v>
                </c:pt>
                <c:pt idx="631">
                  <c:v>0.63114823099999995</c:v>
                </c:pt>
                <c:pt idx="632">
                  <c:v>0.63146349999999996</c:v>
                </c:pt>
                <c:pt idx="633">
                  <c:v>0.63171184199999997</c:v>
                </c:pt>
                <c:pt idx="634">
                  <c:v>0.6319226</c:v>
                </c:pt>
                <c:pt idx="635">
                  <c:v>0.63209521899999999</c:v>
                </c:pt>
                <c:pt idx="636">
                  <c:v>0.63227626000000003</c:v>
                </c:pt>
                <c:pt idx="637">
                  <c:v>0.63249663199999995</c:v>
                </c:pt>
                <c:pt idx="638">
                  <c:v>0.63270571499999995</c:v>
                </c:pt>
                <c:pt idx="639">
                  <c:v>0.63290375499999996</c:v>
                </c:pt>
                <c:pt idx="640">
                  <c:v>0.63310348000000005</c:v>
                </c:pt>
                <c:pt idx="641">
                  <c:v>0.63328501400000003</c:v>
                </c:pt>
                <c:pt idx="642">
                  <c:v>0.63345275199999995</c:v>
                </c:pt>
                <c:pt idx="643">
                  <c:v>0.63360053400000005</c:v>
                </c:pt>
                <c:pt idx="644">
                  <c:v>0.63373154700000001</c:v>
                </c:pt>
                <c:pt idx="645">
                  <c:v>0.63385153100000002</c:v>
                </c:pt>
                <c:pt idx="646">
                  <c:v>0.63392618599999995</c:v>
                </c:pt>
                <c:pt idx="647">
                  <c:v>0.63407613900000004</c:v>
                </c:pt>
                <c:pt idx="648">
                  <c:v>0.63421601599999999</c:v>
                </c:pt>
                <c:pt idx="649">
                  <c:v>0.63434117599999995</c:v>
                </c:pt>
                <c:pt idx="650">
                  <c:v>0.63447814899999999</c:v>
                </c:pt>
                <c:pt idx="651">
                  <c:v>0.63461011499999997</c:v>
                </c:pt>
                <c:pt idx="652">
                  <c:v>0.63474504200000004</c:v>
                </c:pt>
                <c:pt idx="653">
                  <c:v>0.63486941200000002</c:v>
                </c:pt>
                <c:pt idx="654">
                  <c:v>0.635041576</c:v>
                </c:pt>
                <c:pt idx="655">
                  <c:v>0.63517727800000001</c:v>
                </c:pt>
                <c:pt idx="656">
                  <c:v>0.63524338199999997</c:v>
                </c:pt>
                <c:pt idx="657">
                  <c:v>0.63532779900000003</c:v>
                </c:pt>
                <c:pt idx="658">
                  <c:v>0.63541226200000001</c:v>
                </c:pt>
                <c:pt idx="659">
                  <c:v>0.63543173200000003</c:v>
                </c:pt>
                <c:pt idx="660">
                  <c:v>0.63553475699999995</c:v>
                </c:pt>
                <c:pt idx="661">
                  <c:v>0.63568459099999997</c:v>
                </c:pt>
                <c:pt idx="662">
                  <c:v>0.63585715099999995</c:v>
                </c:pt>
                <c:pt idx="663">
                  <c:v>0.63601738200000002</c:v>
                </c:pt>
                <c:pt idx="664">
                  <c:v>0.63620829999999995</c:v>
                </c:pt>
                <c:pt idx="665">
                  <c:v>0.636364139</c:v>
                </c:pt>
                <c:pt idx="666">
                  <c:v>0.63649632300000003</c:v>
                </c:pt>
                <c:pt idx="667">
                  <c:v>0.63664510399999996</c:v>
                </c:pt>
                <c:pt idx="668">
                  <c:v>0.63678902900000001</c:v>
                </c:pt>
                <c:pt idx="669">
                  <c:v>0.63696832800000003</c:v>
                </c:pt>
                <c:pt idx="670">
                  <c:v>0.63712327400000002</c:v>
                </c:pt>
                <c:pt idx="671">
                  <c:v>0.63726364000000002</c:v>
                </c:pt>
                <c:pt idx="672">
                  <c:v>0.63744888899999996</c:v>
                </c:pt>
                <c:pt idx="673">
                  <c:v>0.63764500400000002</c:v>
                </c:pt>
                <c:pt idx="674">
                  <c:v>0.63785679799999995</c:v>
                </c:pt>
                <c:pt idx="675">
                  <c:v>0.63805079899999995</c:v>
                </c:pt>
                <c:pt idx="676">
                  <c:v>0.638253034</c:v>
                </c:pt>
                <c:pt idx="677">
                  <c:v>0.638471656</c:v>
                </c:pt>
                <c:pt idx="678">
                  <c:v>0.63867954900000001</c:v>
                </c:pt>
                <c:pt idx="679">
                  <c:v>0.63887641399999995</c:v>
                </c:pt>
                <c:pt idx="680">
                  <c:v>0.63914533399999995</c:v>
                </c:pt>
                <c:pt idx="681">
                  <c:v>0.63940570299999999</c:v>
                </c:pt>
                <c:pt idx="682">
                  <c:v>0.63961629799999997</c:v>
                </c:pt>
                <c:pt idx="683">
                  <c:v>0.63987175500000004</c:v>
                </c:pt>
                <c:pt idx="684">
                  <c:v>0.64011335899999999</c:v>
                </c:pt>
                <c:pt idx="685">
                  <c:v>0.64033600300000004</c:v>
                </c:pt>
                <c:pt idx="686">
                  <c:v>0.64060396600000002</c:v>
                </c:pt>
                <c:pt idx="687">
                  <c:v>0.640848643</c:v>
                </c:pt>
                <c:pt idx="688">
                  <c:v>0.64109803600000004</c:v>
                </c:pt>
                <c:pt idx="689">
                  <c:v>0.64136489200000002</c:v>
                </c:pt>
                <c:pt idx="690">
                  <c:v>0.641631336</c:v>
                </c:pt>
                <c:pt idx="691">
                  <c:v>0.64188082000000002</c:v>
                </c:pt>
                <c:pt idx="692">
                  <c:v>0.64217468</c:v>
                </c:pt>
                <c:pt idx="693">
                  <c:v>0.64248436399999997</c:v>
                </c:pt>
                <c:pt idx="694">
                  <c:v>0.64282084699999997</c:v>
                </c:pt>
                <c:pt idx="695">
                  <c:v>0.64318844200000003</c:v>
                </c:pt>
                <c:pt idx="696">
                  <c:v>0.64353184100000005</c:v>
                </c:pt>
                <c:pt idx="697">
                  <c:v>0.64389645299999998</c:v>
                </c:pt>
                <c:pt idx="698">
                  <c:v>0.64422319400000005</c:v>
                </c:pt>
                <c:pt idx="699">
                  <c:v>0.64453348300000002</c:v>
                </c:pt>
                <c:pt idx="700">
                  <c:v>0.64489969899999999</c:v>
                </c:pt>
                <c:pt idx="701">
                  <c:v>0.64522610400000002</c:v>
                </c:pt>
                <c:pt idx="702">
                  <c:v>0.64556014299999998</c:v>
                </c:pt>
                <c:pt idx="703">
                  <c:v>0.64591220199999999</c:v>
                </c:pt>
                <c:pt idx="704">
                  <c:v>0.64624720499999999</c:v>
                </c:pt>
                <c:pt idx="705">
                  <c:v>0.64659248400000002</c:v>
                </c:pt>
                <c:pt idx="706">
                  <c:v>0.64694427600000004</c:v>
                </c:pt>
                <c:pt idx="707">
                  <c:v>0.64730716300000002</c:v>
                </c:pt>
                <c:pt idx="708">
                  <c:v>0.64769568700000002</c:v>
                </c:pt>
                <c:pt idx="709">
                  <c:v>0.64806981299999999</c:v>
                </c:pt>
                <c:pt idx="710">
                  <c:v>0.64843286499999997</c:v>
                </c:pt>
                <c:pt idx="711">
                  <c:v>0.64880731400000002</c:v>
                </c:pt>
                <c:pt idx="712">
                  <c:v>0.64914844699999996</c:v>
                </c:pt>
                <c:pt idx="713">
                  <c:v>0.64946566100000003</c:v>
                </c:pt>
                <c:pt idx="714">
                  <c:v>0.64980762299999995</c:v>
                </c:pt>
                <c:pt idx="715">
                  <c:v>0.65019104800000005</c:v>
                </c:pt>
                <c:pt idx="716">
                  <c:v>0.65058320000000003</c:v>
                </c:pt>
                <c:pt idx="717">
                  <c:v>0.65097655600000004</c:v>
                </c:pt>
                <c:pt idx="718">
                  <c:v>0.65135932699999999</c:v>
                </c:pt>
                <c:pt idx="719">
                  <c:v>0.651731795</c:v>
                </c:pt>
                <c:pt idx="720">
                  <c:v>0.65210493599999997</c:v>
                </c:pt>
                <c:pt idx="721">
                  <c:v>0.65246857999999996</c:v>
                </c:pt>
                <c:pt idx="722">
                  <c:v>0.65281727499999997</c:v>
                </c:pt>
                <c:pt idx="723">
                  <c:v>0.65316742500000002</c:v>
                </c:pt>
                <c:pt idx="724">
                  <c:v>0.65350332099999997</c:v>
                </c:pt>
                <c:pt idx="725">
                  <c:v>0.65385008899999997</c:v>
                </c:pt>
                <c:pt idx="726">
                  <c:v>0.65419092199999995</c:v>
                </c:pt>
                <c:pt idx="727">
                  <c:v>0.65452301000000002</c:v>
                </c:pt>
                <c:pt idx="728">
                  <c:v>0.65485815400000003</c:v>
                </c:pt>
                <c:pt idx="729">
                  <c:v>0.65511936199999998</c:v>
                </c:pt>
                <c:pt idx="730">
                  <c:v>0.65534610699999996</c:v>
                </c:pt>
                <c:pt idx="731">
                  <c:v>0.65562279999999995</c:v>
                </c:pt>
                <c:pt idx="732">
                  <c:v>0.65589243399999997</c:v>
                </c:pt>
                <c:pt idx="733">
                  <c:v>0.65615944100000001</c:v>
                </c:pt>
                <c:pt idx="734">
                  <c:v>0.65643224600000005</c:v>
                </c:pt>
                <c:pt idx="735">
                  <c:v>0.65668221400000004</c:v>
                </c:pt>
                <c:pt idx="736">
                  <c:v>0.65692904600000002</c:v>
                </c:pt>
                <c:pt idx="737">
                  <c:v>0.65716332399999999</c:v>
                </c:pt>
                <c:pt idx="738">
                  <c:v>0.65741071900000003</c:v>
                </c:pt>
                <c:pt idx="739">
                  <c:v>0.65768962600000003</c:v>
                </c:pt>
                <c:pt idx="740">
                  <c:v>0.65793453199999996</c:v>
                </c:pt>
                <c:pt idx="741">
                  <c:v>0.65818123299999998</c:v>
                </c:pt>
                <c:pt idx="742">
                  <c:v>0.65839238899999997</c:v>
                </c:pt>
                <c:pt idx="743">
                  <c:v>0.65857611100000002</c:v>
                </c:pt>
                <c:pt idx="744">
                  <c:v>0.658735407</c:v>
                </c:pt>
                <c:pt idx="745">
                  <c:v>0.65889502300000002</c:v>
                </c:pt>
                <c:pt idx="746">
                  <c:v>0.65907162100000005</c:v>
                </c:pt>
                <c:pt idx="747">
                  <c:v>0.65925255699999996</c:v>
                </c:pt>
                <c:pt idx="748">
                  <c:v>0.65943185999999998</c:v>
                </c:pt>
                <c:pt idx="749">
                  <c:v>0.65960777900000001</c:v>
                </c:pt>
                <c:pt idx="750">
                  <c:v>0.65976468700000002</c:v>
                </c:pt>
                <c:pt idx="751">
                  <c:v>0.65993556799999997</c:v>
                </c:pt>
                <c:pt idx="752">
                  <c:v>0.66012230800000005</c:v>
                </c:pt>
                <c:pt idx="753">
                  <c:v>0.66030186099999999</c:v>
                </c:pt>
                <c:pt idx="754">
                  <c:v>0.660488521</c:v>
                </c:pt>
                <c:pt idx="755">
                  <c:v>0.66068445899999995</c:v>
                </c:pt>
                <c:pt idx="756">
                  <c:v>0.66089678699999999</c:v>
                </c:pt>
                <c:pt idx="757">
                  <c:v>0.66108233100000002</c:v>
                </c:pt>
                <c:pt idx="758">
                  <c:v>0.661271889</c:v>
                </c:pt>
                <c:pt idx="759">
                  <c:v>0.66144977599999999</c:v>
                </c:pt>
                <c:pt idx="760">
                  <c:v>0.66160636799999994</c:v>
                </c:pt>
                <c:pt idx="761">
                  <c:v>0.66176792900000003</c:v>
                </c:pt>
                <c:pt idx="762">
                  <c:v>0.66191861399999996</c:v>
                </c:pt>
                <c:pt idx="763">
                  <c:v>0.66204312499999995</c:v>
                </c:pt>
                <c:pt idx="764">
                  <c:v>0.66216148699999999</c:v>
                </c:pt>
                <c:pt idx="765">
                  <c:v>0.66226730899999997</c:v>
                </c:pt>
                <c:pt idx="766">
                  <c:v>0.66241152000000003</c:v>
                </c:pt>
                <c:pt idx="767">
                  <c:v>0.66257862499999998</c:v>
                </c:pt>
                <c:pt idx="768">
                  <c:v>0.66274383199999998</c:v>
                </c:pt>
                <c:pt idx="769">
                  <c:v>0.66290434399999998</c:v>
                </c:pt>
                <c:pt idx="770">
                  <c:v>0.66302146699999998</c:v>
                </c:pt>
                <c:pt idx="771">
                  <c:v>0.66315407900000001</c:v>
                </c:pt>
                <c:pt idx="772">
                  <c:v>0.66330794999999998</c:v>
                </c:pt>
                <c:pt idx="773">
                  <c:v>0.66348058200000004</c:v>
                </c:pt>
                <c:pt idx="774">
                  <c:v>0.66363702099999999</c:v>
                </c:pt>
                <c:pt idx="775">
                  <c:v>0.663796838</c:v>
                </c:pt>
                <c:pt idx="776">
                  <c:v>0.66396975999999996</c:v>
                </c:pt>
                <c:pt idx="777">
                  <c:v>0.66413339000000005</c:v>
                </c:pt>
                <c:pt idx="778">
                  <c:v>0.664299168</c:v>
                </c:pt>
                <c:pt idx="779">
                  <c:v>0.66449508199999996</c:v>
                </c:pt>
                <c:pt idx="780">
                  <c:v>0.66468567599999995</c:v>
                </c:pt>
                <c:pt idx="781">
                  <c:v>0.66480544500000005</c:v>
                </c:pt>
                <c:pt idx="782">
                  <c:v>0.664934197</c:v>
                </c:pt>
                <c:pt idx="783">
                  <c:v>0.66507634199999999</c:v>
                </c:pt>
                <c:pt idx="784">
                  <c:v>0.66519755199999997</c:v>
                </c:pt>
                <c:pt idx="785">
                  <c:v>0.66534205899999999</c:v>
                </c:pt>
                <c:pt idx="786">
                  <c:v>0.66550867999999996</c:v>
                </c:pt>
                <c:pt idx="787">
                  <c:v>0.66566757499999996</c:v>
                </c:pt>
                <c:pt idx="788">
                  <c:v>0.665835485</c:v>
                </c:pt>
                <c:pt idx="789">
                  <c:v>0.66598141700000002</c:v>
                </c:pt>
                <c:pt idx="790">
                  <c:v>0.66611433399999997</c:v>
                </c:pt>
                <c:pt idx="791">
                  <c:v>0.66626292099999995</c:v>
                </c:pt>
                <c:pt idx="792">
                  <c:v>0.66638322500000002</c:v>
                </c:pt>
                <c:pt idx="793">
                  <c:v>0.66653982300000003</c:v>
                </c:pt>
                <c:pt idx="794">
                  <c:v>0.66672804600000002</c:v>
                </c:pt>
                <c:pt idx="795">
                  <c:v>0.66691392500000002</c:v>
                </c:pt>
                <c:pt idx="796">
                  <c:v>0.66711615499999999</c:v>
                </c:pt>
                <c:pt idx="797">
                  <c:v>0.66732171399999995</c:v>
                </c:pt>
                <c:pt idx="798">
                  <c:v>0.66754096299999999</c:v>
                </c:pt>
                <c:pt idx="799">
                  <c:v>0.66775859199999998</c:v>
                </c:pt>
                <c:pt idx="800">
                  <c:v>0.66794723499999997</c:v>
                </c:pt>
                <c:pt idx="801">
                  <c:v>0.66812344000000001</c:v>
                </c:pt>
                <c:pt idx="802">
                  <c:v>0.66828579099999996</c:v>
                </c:pt>
                <c:pt idx="803">
                  <c:v>0.66840295000000005</c:v>
                </c:pt>
                <c:pt idx="804">
                  <c:v>0.66853114999999996</c:v>
                </c:pt>
                <c:pt idx="805">
                  <c:v>0.66869403999999999</c:v>
                </c:pt>
                <c:pt idx="806">
                  <c:v>0.668867341</c:v>
                </c:pt>
                <c:pt idx="807">
                  <c:v>0.66904856000000001</c:v>
                </c:pt>
                <c:pt idx="808">
                  <c:v>0.66925693600000002</c:v>
                </c:pt>
                <c:pt idx="809">
                  <c:v>0.66950389399999999</c:v>
                </c:pt>
                <c:pt idx="810">
                  <c:v>0.66972234900000005</c:v>
                </c:pt>
                <c:pt idx="811">
                  <c:v>0.66994974699999998</c:v>
                </c:pt>
                <c:pt idx="812">
                  <c:v>0.67016448500000003</c:v>
                </c:pt>
                <c:pt idx="813">
                  <c:v>0.67035099200000003</c:v>
                </c:pt>
                <c:pt idx="814">
                  <c:v>0.67056433999999998</c:v>
                </c:pt>
                <c:pt idx="815">
                  <c:v>0.670799496</c:v>
                </c:pt>
                <c:pt idx="816">
                  <c:v>0.67101928099999997</c:v>
                </c:pt>
                <c:pt idx="817">
                  <c:v>0.67124217600000002</c:v>
                </c:pt>
                <c:pt idx="818">
                  <c:v>0.67146524900000004</c:v>
                </c:pt>
                <c:pt idx="819">
                  <c:v>0.67167861500000003</c:v>
                </c:pt>
                <c:pt idx="820">
                  <c:v>0.67188736500000001</c:v>
                </c:pt>
                <c:pt idx="821">
                  <c:v>0.67209906399999997</c:v>
                </c:pt>
                <c:pt idx="822">
                  <c:v>0.67233390999999998</c:v>
                </c:pt>
                <c:pt idx="823">
                  <c:v>0.67254819899999996</c:v>
                </c:pt>
                <c:pt idx="824">
                  <c:v>0.67272450299999997</c:v>
                </c:pt>
                <c:pt idx="825">
                  <c:v>0.67294210300000001</c:v>
                </c:pt>
                <c:pt idx="826">
                  <c:v>0.67317115699999996</c:v>
                </c:pt>
                <c:pt idx="827">
                  <c:v>0.67339970500000002</c:v>
                </c:pt>
                <c:pt idx="828">
                  <c:v>0.67365583799999995</c:v>
                </c:pt>
                <c:pt idx="829">
                  <c:v>0.67389005099999999</c:v>
                </c:pt>
                <c:pt idx="830">
                  <c:v>0.67410512199999995</c:v>
                </c:pt>
                <c:pt idx="831">
                  <c:v>0.67433005800000001</c:v>
                </c:pt>
                <c:pt idx="832">
                  <c:v>0.67455135700000002</c:v>
                </c:pt>
                <c:pt idx="833">
                  <c:v>0.67478338699999996</c:v>
                </c:pt>
                <c:pt idx="834">
                  <c:v>0.67504098000000001</c:v>
                </c:pt>
                <c:pt idx="835">
                  <c:v>0.67526802600000002</c:v>
                </c:pt>
                <c:pt idx="836">
                  <c:v>0.67547220100000005</c:v>
                </c:pt>
                <c:pt idx="837">
                  <c:v>0.67569573299999997</c:v>
                </c:pt>
                <c:pt idx="838">
                  <c:v>0.67591818999999997</c:v>
                </c:pt>
                <c:pt idx="839">
                  <c:v>0.67611695199999999</c:v>
                </c:pt>
                <c:pt idx="840">
                  <c:v>0.67636012300000004</c:v>
                </c:pt>
                <c:pt idx="841">
                  <c:v>0.67662206400000002</c:v>
                </c:pt>
                <c:pt idx="842">
                  <c:v>0.67689125999999999</c:v>
                </c:pt>
                <c:pt idx="843">
                  <c:v>0.67719357300000005</c:v>
                </c:pt>
                <c:pt idx="844">
                  <c:v>0.67746607700000006</c:v>
                </c:pt>
                <c:pt idx="845">
                  <c:v>0.67774303899999999</c:v>
                </c:pt>
                <c:pt idx="846">
                  <c:v>0.67800462900000003</c:v>
                </c:pt>
                <c:pt idx="847">
                  <c:v>0.67824266799999999</c:v>
                </c:pt>
                <c:pt idx="848">
                  <c:v>0.67848762399999996</c:v>
                </c:pt>
                <c:pt idx="849">
                  <c:v>0.67874292700000005</c:v>
                </c:pt>
                <c:pt idx="850">
                  <c:v>0.67898364200000005</c:v>
                </c:pt>
                <c:pt idx="851">
                  <c:v>0.67921436599999996</c:v>
                </c:pt>
                <c:pt idx="852">
                  <c:v>0.67943781700000005</c:v>
                </c:pt>
                <c:pt idx="853">
                  <c:v>0.679648323</c:v>
                </c:pt>
                <c:pt idx="854">
                  <c:v>0.67986051700000005</c:v>
                </c:pt>
                <c:pt idx="855">
                  <c:v>0.68007925599999997</c:v>
                </c:pt>
                <c:pt idx="856">
                  <c:v>0.68027660599999995</c:v>
                </c:pt>
                <c:pt idx="857">
                  <c:v>0.68047769300000005</c:v>
                </c:pt>
                <c:pt idx="858">
                  <c:v>0.680649791</c:v>
                </c:pt>
                <c:pt idx="859">
                  <c:v>0.68077573199999997</c:v>
                </c:pt>
                <c:pt idx="860">
                  <c:v>0.68089833300000002</c:v>
                </c:pt>
                <c:pt idx="861">
                  <c:v>0.68101727999999995</c:v>
                </c:pt>
                <c:pt idx="862">
                  <c:v>0.68111562299999995</c:v>
                </c:pt>
                <c:pt idx="863">
                  <c:v>0.68122017999999995</c:v>
                </c:pt>
                <c:pt idx="864">
                  <c:v>0.68133357400000005</c:v>
                </c:pt>
                <c:pt idx="865">
                  <c:v>0.68142522599999999</c:v>
                </c:pt>
                <c:pt idx="866">
                  <c:v>0.68150920299999995</c:v>
                </c:pt>
                <c:pt idx="867">
                  <c:v>0.68157493000000002</c:v>
                </c:pt>
                <c:pt idx="868">
                  <c:v>0.68162062300000004</c:v>
                </c:pt>
                <c:pt idx="869">
                  <c:v>0.68166949799999998</c:v>
                </c:pt>
                <c:pt idx="870">
                  <c:v>0.68170593599999996</c:v>
                </c:pt>
                <c:pt idx="871">
                  <c:v>0.68174111299999995</c:v>
                </c:pt>
                <c:pt idx="872">
                  <c:v>0.68178064500000002</c:v>
                </c:pt>
                <c:pt idx="873">
                  <c:v>0.68180543800000004</c:v>
                </c:pt>
                <c:pt idx="874">
                  <c:v>0.681834418</c:v>
                </c:pt>
                <c:pt idx="875">
                  <c:v>0.68182854999999998</c:v>
                </c:pt>
                <c:pt idx="876">
                  <c:v>0.68178572500000001</c:v>
                </c:pt>
                <c:pt idx="877">
                  <c:v>0.68175923599999999</c:v>
                </c:pt>
                <c:pt idx="878">
                  <c:v>0.68170187199999999</c:v>
                </c:pt>
                <c:pt idx="879">
                  <c:v>0.68166761300000001</c:v>
                </c:pt>
                <c:pt idx="880">
                  <c:v>0.68165811300000001</c:v>
                </c:pt>
                <c:pt idx="881">
                  <c:v>0.681645151</c:v>
                </c:pt>
                <c:pt idx="882">
                  <c:v>0.68164083799999997</c:v>
                </c:pt>
                <c:pt idx="883">
                  <c:v>0.68162593100000002</c:v>
                </c:pt>
                <c:pt idx="884">
                  <c:v>0.68162225700000001</c:v>
                </c:pt>
                <c:pt idx="885">
                  <c:v>0.68162459399999997</c:v>
                </c:pt>
                <c:pt idx="886">
                  <c:v>0.68162819900000005</c:v>
                </c:pt>
                <c:pt idx="887">
                  <c:v>0.68163110199999999</c:v>
                </c:pt>
                <c:pt idx="888">
                  <c:v>0.68164961099999999</c:v>
                </c:pt>
                <c:pt idx="889">
                  <c:v>0.68168092899999999</c:v>
                </c:pt>
                <c:pt idx="890">
                  <c:v>0.68169779799999997</c:v>
                </c:pt>
                <c:pt idx="891">
                  <c:v>0.68170265200000002</c:v>
                </c:pt>
                <c:pt idx="892">
                  <c:v>0.68174232199999996</c:v>
                </c:pt>
                <c:pt idx="893">
                  <c:v>0.68178072499999998</c:v>
                </c:pt>
                <c:pt idx="894">
                  <c:v>0.68184412400000005</c:v>
                </c:pt>
                <c:pt idx="895">
                  <c:v>0.68196542800000004</c:v>
                </c:pt>
                <c:pt idx="896">
                  <c:v>0.68205079999999996</c:v>
                </c:pt>
                <c:pt idx="897">
                  <c:v>0.68211428399999996</c:v>
                </c:pt>
                <c:pt idx="898">
                  <c:v>0.68220096399999997</c:v>
                </c:pt>
                <c:pt idx="899">
                  <c:v>0.682276828</c:v>
                </c:pt>
                <c:pt idx="900">
                  <c:v>0.68237833999999997</c:v>
                </c:pt>
                <c:pt idx="901">
                  <c:v>0.68250807199999997</c:v>
                </c:pt>
                <c:pt idx="902">
                  <c:v>0.68264108099999998</c:v>
                </c:pt>
                <c:pt idx="903">
                  <c:v>0.68278887600000004</c:v>
                </c:pt>
                <c:pt idx="904">
                  <c:v>0.68294755200000001</c:v>
                </c:pt>
                <c:pt idx="905">
                  <c:v>0.68308953299999997</c:v>
                </c:pt>
                <c:pt idx="906">
                  <c:v>0.68322365699999998</c:v>
                </c:pt>
                <c:pt idx="907">
                  <c:v>0.68338572399999997</c:v>
                </c:pt>
                <c:pt idx="908">
                  <c:v>0.68355033600000004</c:v>
                </c:pt>
                <c:pt idx="909">
                  <c:v>0.68372007800000001</c:v>
                </c:pt>
                <c:pt idx="910">
                  <c:v>0.68391374999999999</c:v>
                </c:pt>
                <c:pt idx="911">
                  <c:v>0.68410243400000004</c:v>
                </c:pt>
                <c:pt idx="912">
                  <c:v>0.68428377500000004</c:v>
                </c:pt>
                <c:pt idx="913">
                  <c:v>0.68447433199999996</c:v>
                </c:pt>
                <c:pt idx="914">
                  <c:v>0.68467439399999996</c:v>
                </c:pt>
                <c:pt idx="915">
                  <c:v>0.68488451699999997</c:v>
                </c:pt>
                <c:pt idx="916">
                  <c:v>0.68509182599999996</c:v>
                </c:pt>
                <c:pt idx="917">
                  <c:v>0.685318172</c:v>
                </c:pt>
                <c:pt idx="918">
                  <c:v>0.68556285100000003</c:v>
                </c:pt>
                <c:pt idx="919">
                  <c:v>0.68581943199999995</c:v>
                </c:pt>
                <c:pt idx="920">
                  <c:v>0.686103303</c:v>
                </c:pt>
                <c:pt idx="921">
                  <c:v>0.68636802500000005</c:v>
                </c:pt>
                <c:pt idx="922">
                  <c:v>0.68663863300000005</c:v>
                </c:pt>
                <c:pt idx="923">
                  <c:v>0.68690632100000004</c:v>
                </c:pt>
                <c:pt idx="924">
                  <c:v>0.68714366299999996</c:v>
                </c:pt>
                <c:pt idx="925">
                  <c:v>0.68741204700000003</c:v>
                </c:pt>
                <c:pt idx="926">
                  <c:v>0.68770830699999996</c:v>
                </c:pt>
                <c:pt idx="927">
                  <c:v>0.68799854100000002</c:v>
                </c:pt>
                <c:pt idx="928">
                  <c:v>0.68829093900000005</c:v>
                </c:pt>
                <c:pt idx="929">
                  <c:v>0.68859684700000001</c:v>
                </c:pt>
                <c:pt idx="930">
                  <c:v>0.68889419299999999</c:v>
                </c:pt>
                <c:pt idx="931">
                  <c:v>0.68918201800000001</c:v>
                </c:pt>
                <c:pt idx="932">
                  <c:v>0.68948130600000002</c:v>
                </c:pt>
                <c:pt idx="933">
                  <c:v>0.68978916000000001</c:v>
                </c:pt>
                <c:pt idx="934">
                  <c:v>0.69009255800000002</c:v>
                </c:pt>
                <c:pt idx="935">
                  <c:v>0.690403243</c:v>
                </c:pt>
                <c:pt idx="936">
                  <c:v>0.69069672299999996</c:v>
                </c:pt>
                <c:pt idx="937">
                  <c:v>0.69098542699999999</c:v>
                </c:pt>
                <c:pt idx="938">
                  <c:v>0.69126616900000004</c:v>
                </c:pt>
                <c:pt idx="939">
                  <c:v>0.69154080399999995</c:v>
                </c:pt>
                <c:pt idx="940">
                  <c:v>0.69179639900000001</c:v>
                </c:pt>
                <c:pt idx="941">
                  <c:v>0.69203390300000001</c:v>
                </c:pt>
                <c:pt idx="942">
                  <c:v>0.69227592199999999</c:v>
                </c:pt>
                <c:pt idx="943">
                  <c:v>0.692501213</c:v>
                </c:pt>
                <c:pt idx="944">
                  <c:v>0.69273050000000003</c:v>
                </c:pt>
                <c:pt idx="945">
                  <c:v>0.692972264</c:v>
                </c:pt>
                <c:pt idx="946">
                  <c:v>0.69319909099999999</c:v>
                </c:pt>
                <c:pt idx="947">
                  <c:v>0.693423962</c:v>
                </c:pt>
                <c:pt idx="948">
                  <c:v>0.69363001800000001</c:v>
                </c:pt>
                <c:pt idx="949">
                  <c:v>0.69382567699999997</c:v>
                </c:pt>
                <c:pt idx="950">
                  <c:v>0.69400746999999996</c:v>
                </c:pt>
                <c:pt idx="951">
                  <c:v>0.69417456099999997</c:v>
                </c:pt>
                <c:pt idx="952">
                  <c:v>0.69433097600000004</c:v>
                </c:pt>
                <c:pt idx="953">
                  <c:v>0.69444889899999995</c:v>
                </c:pt>
                <c:pt idx="954">
                  <c:v>0.69453834699999994</c:v>
                </c:pt>
                <c:pt idx="955">
                  <c:v>0.69463140999999995</c:v>
                </c:pt>
                <c:pt idx="956">
                  <c:v>0.69469545099999996</c:v>
                </c:pt>
                <c:pt idx="957">
                  <c:v>0.69476052399999999</c:v>
                </c:pt>
                <c:pt idx="958">
                  <c:v>0.69481705100000002</c:v>
                </c:pt>
                <c:pt idx="959">
                  <c:v>0.69489162699999996</c:v>
                </c:pt>
                <c:pt idx="960">
                  <c:v>0.69496353899999996</c:v>
                </c:pt>
                <c:pt idx="961">
                  <c:v>0.69502612500000005</c:v>
                </c:pt>
                <c:pt idx="962">
                  <c:v>0.69512245900000003</c:v>
                </c:pt>
                <c:pt idx="963">
                  <c:v>0.695163482</c:v>
                </c:pt>
                <c:pt idx="964">
                  <c:v>0.69515834499999996</c:v>
                </c:pt>
                <c:pt idx="965">
                  <c:v>0.69516103399999996</c:v>
                </c:pt>
                <c:pt idx="966">
                  <c:v>0.69517567400000002</c:v>
                </c:pt>
                <c:pt idx="967">
                  <c:v>0.69512796200000004</c:v>
                </c:pt>
                <c:pt idx="968">
                  <c:v>0.69505942399999998</c:v>
                </c:pt>
                <c:pt idx="969">
                  <c:v>0.69495327500000004</c:v>
                </c:pt>
                <c:pt idx="970">
                  <c:v>0.69477782600000004</c:v>
                </c:pt>
                <c:pt idx="971">
                  <c:v>0.69461241100000004</c:v>
                </c:pt>
                <c:pt idx="972">
                  <c:v>0.69444499500000001</c:v>
                </c:pt>
                <c:pt idx="973">
                  <c:v>0.69424622800000002</c:v>
                </c:pt>
                <c:pt idx="974">
                  <c:v>0.69404380899999996</c:v>
                </c:pt>
                <c:pt idx="975">
                  <c:v>0.69379380700000004</c:v>
                </c:pt>
                <c:pt idx="976">
                  <c:v>0.69351752700000002</c:v>
                </c:pt>
                <c:pt idx="977">
                  <c:v>0.69318779399999997</c:v>
                </c:pt>
                <c:pt idx="978">
                  <c:v>0.69281085799999997</c:v>
                </c:pt>
                <c:pt idx="979">
                  <c:v>0.69238947100000003</c:v>
                </c:pt>
                <c:pt idx="980">
                  <c:v>0.69190971700000004</c:v>
                </c:pt>
                <c:pt idx="981">
                  <c:v>0.69135660200000004</c:v>
                </c:pt>
                <c:pt idx="982">
                  <c:v>0.69082165100000004</c:v>
                </c:pt>
                <c:pt idx="983">
                  <c:v>0.69026648499999999</c:v>
                </c:pt>
                <c:pt idx="984">
                  <c:v>0.68966943199999997</c:v>
                </c:pt>
                <c:pt idx="985">
                  <c:v>0.68908499000000001</c:v>
                </c:pt>
                <c:pt idx="986">
                  <c:v>0.68842251600000004</c:v>
                </c:pt>
                <c:pt idx="987">
                  <c:v>0.68771101899999998</c:v>
                </c:pt>
                <c:pt idx="988">
                  <c:v>0.68695192100000002</c:v>
                </c:pt>
                <c:pt idx="989">
                  <c:v>0.68613583099999997</c:v>
                </c:pt>
                <c:pt idx="990">
                  <c:v>0.68530871599999998</c:v>
                </c:pt>
                <c:pt idx="991">
                  <c:v>0.68441203299999998</c:v>
                </c:pt>
                <c:pt idx="992">
                  <c:v>0.68353982599999996</c:v>
                </c:pt>
                <c:pt idx="993">
                  <c:v>0.68261885099999997</c:v>
                </c:pt>
                <c:pt idx="994">
                  <c:v>0.68177406900000004</c:v>
                </c:pt>
                <c:pt idx="995">
                  <c:v>0.68093700400000001</c:v>
                </c:pt>
                <c:pt idx="996">
                  <c:v>0.68015038999999999</c:v>
                </c:pt>
                <c:pt idx="997">
                  <c:v>0.67944391000000004</c:v>
                </c:pt>
                <c:pt idx="998">
                  <c:v>0.678725315</c:v>
                </c:pt>
                <c:pt idx="999">
                  <c:v>0.67803836900000003</c:v>
                </c:pt>
                <c:pt idx="1000">
                  <c:v>0.67734282700000004</c:v>
                </c:pt>
                <c:pt idx="1001">
                  <c:v>0.67665820600000004</c:v>
                </c:pt>
                <c:pt idx="1002">
                  <c:v>0.67597032599999995</c:v>
                </c:pt>
                <c:pt idx="1003">
                  <c:v>0.67530141600000004</c:v>
                </c:pt>
                <c:pt idx="1004">
                  <c:v>0.67459805399999995</c:v>
                </c:pt>
                <c:pt idx="1005">
                  <c:v>0.673918028</c:v>
                </c:pt>
                <c:pt idx="1006">
                  <c:v>0.67316694399999999</c:v>
                </c:pt>
                <c:pt idx="1007">
                  <c:v>0.67234184699999999</c:v>
                </c:pt>
                <c:pt idx="1008">
                  <c:v>0.67152917000000001</c:v>
                </c:pt>
                <c:pt idx="1009">
                  <c:v>0.67067512200000001</c:v>
                </c:pt>
                <c:pt idx="1010">
                  <c:v>0.66971488800000001</c:v>
                </c:pt>
                <c:pt idx="1011">
                  <c:v>0.66894936400000005</c:v>
                </c:pt>
                <c:pt idx="1012">
                  <c:v>0.66814568399999996</c:v>
                </c:pt>
                <c:pt idx="1013">
                  <c:v>0.667649257</c:v>
                </c:pt>
                <c:pt idx="1014">
                  <c:v>0.66722870400000001</c:v>
                </c:pt>
                <c:pt idx="1015">
                  <c:v>0.66720786399999998</c:v>
                </c:pt>
                <c:pt idx="1016">
                  <c:v>0.66744809000000005</c:v>
                </c:pt>
                <c:pt idx="1017">
                  <c:v>0.66790950400000004</c:v>
                </c:pt>
                <c:pt idx="1018">
                  <c:v>0.66880331299999995</c:v>
                </c:pt>
                <c:pt idx="1019">
                  <c:v>0.66955199899999995</c:v>
                </c:pt>
                <c:pt idx="1020">
                  <c:v>0.67050775799999995</c:v>
                </c:pt>
                <c:pt idx="1021">
                  <c:v>0.67128497600000003</c:v>
                </c:pt>
                <c:pt idx="1022">
                  <c:v>0.67208131199999999</c:v>
                </c:pt>
                <c:pt idx="1023">
                  <c:v>0.67270521900000002</c:v>
                </c:pt>
                <c:pt idx="1024">
                  <c:v>0.67322822299999996</c:v>
                </c:pt>
                <c:pt idx="1025">
                  <c:v>0.67366926599999999</c:v>
                </c:pt>
                <c:pt idx="1026">
                  <c:v>0.67395301799999996</c:v>
                </c:pt>
                <c:pt idx="1027">
                  <c:v>0.674239064</c:v>
                </c:pt>
                <c:pt idx="1028">
                  <c:v>0.67445523799999996</c:v>
                </c:pt>
                <c:pt idx="1029">
                  <c:v>0.674668567</c:v>
                </c:pt>
                <c:pt idx="1030">
                  <c:v>0.67484276499999996</c:v>
                </c:pt>
                <c:pt idx="1031">
                  <c:v>0.67501195199999997</c:v>
                </c:pt>
                <c:pt idx="1032">
                  <c:v>0.67515796299999997</c:v>
                </c:pt>
                <c:pt idx="1033">
                  <c:v>0.67530706299999999</c:v>
                </c:pt>
                <c:pt idx="1034">
                  <c:v>0.67544369000000004</c:v>
                </c:pt>
                <c:pt idx="1035">
                  <c:v>0.67558035699999996</c:v>
                </c:pt>
                <c:pt idx="1036">
                  <c:v>0.67571866300000005</c:v>
                </c:pt>
                <c:pt idx="1037">
                  <c:v>0.67585338399999995</c:v>
                </c:pt>
                <c:pt idx="1038">
                  <c:v>0.67599066900000004</c:v>
                </c:pt>
                <c:pt idx="1039">
                  <c:v>0.67611324299999997</c:v>
                </c:pt>
                <c:pt idx="1040">
                  <c:v>0.67621942899999998</c:v>
                </c:pt>
                <c:pt idx="1041">
                  <c:v>0.67632963700000004</c:v>
                </c:pt>
                <c:pt idx="1042">
                  <c:v>0.67644531600000002</c:v>
                </c:pt>
                <c:pt idx="1043">
                  <c:v>0.67655575199999995</c:v>
                </c:pt>
                <c:pt idx="1044">
                  <c:v>0.67666300099999999</c:v>
                </c:pt>
                <c:pt idx="1045">
                  <c:v>0.67677614500000005</c:v>
                </c:pt>
                <c:pt idx="1046">
                  <c:v>0.67688863600000004</c:v>
                </c:pt>
                <c:pt idx="1047">
                  <c:v>0.67699336700000001</c:v>
                </c:pt>
                <c:pt idx="1048">
                  <c:v>0.67710119899999999</c:v>
                </c:pt>
                <c:pt idx="1049">
                  <c:v>0.67721439400000005</c:v>
                </c:pt>
                <c:pt idx="1050">
                  <c:v>0.67733398</c:v>
                </c:pt>
                <c:pt idx="1051">
                  <c:v>0.67744884999999999</c:v>
                </c:pt>
                <c:pt idx="1052">
                  <c:v>0.67756801</c:v>
                </c:pt>
                <c:pt idx="1053">
                  <c:v>0.67769988999999997</c:v>
                </c:pt>
                <c:pt idx="1054">
                  <c:v>0.67782843800000003</c:v>
                </c:pt>
                <c:pt idx="1055">
                  <c:v>0.67796081600000002</c:v>
                </c:pt>
                <c:pt idx="1056">
                  <c:v>0.67807733699999995</c:v>
                </c:pt>
                <c:pt idx="1057">
                  <c:v>0.67818418199999997</c:v>
                </c:pt>
                <c:pt idx="1058">
                  <c:v>0.67830527299999999</c:v>
                </c:pt>
                <c:pt idx="1059">
                  <c:v>0.67840594300000001</c:v>
                </c:pt>
                <c:pt idx="1060">
                  <c:v>0.67853914800000004</c:v>
                </c:pt>
                <c:pt idx="1061">
                  <c:v>0.67869026700000001</c:v>
                </c:pt>
                <c:pt idx="1062">
                  <c:v>0.67886307199999996</c:v>
                </c:pt>
                <c:pt idx="1063">
                  <c:v>0.67906485400000005</c:v>
                </c:pt>
                <c:pt idx="1064">
                  <c:v>0.67926174800000005</c:v>
                </c:pt>
                <c:pt idx="1065">
                  <c:v>0.679471347</c:v>
                </c:pt>
                <c:pt idx="1066">
                  <c:v>0.67969351899999997</c:v>
                </c:pt>
                <c:pt idx="1067">
                  <c:v>0.67992273000000003</c:v>
                </c:pt>
                <c:pt idx="1068">
                  <c:v>0.68015313899999996</c:v>
                </c:pt>
                <c:pt idx="1069">
                  <c:v>0.68041394300000002</c:v>
                </c:pt>
                <c:pt idx="1070">
                  <c:v>0.68065162700000004</c:v>
                </c:pt>
                <c:pt idx="1071">
                  <c:v>0.68087233999999996</c:v>
                </c:pt>
                <c:pt idx="1072">
                  <c:v>0.68109293599999998</c:v>
                </c:pt>
                <c:pt idx="1073">
                  <c:v>0.68129810099999999</c:v>
                </c:pt>
                <c:pt idx="1074">
                  <c:v>0.68151435599999999</c:v>
                </c:pt>
                <c:pt idx="1075">
                  <c:v>0.68170994600000001</c:v>
                </c:pt>
                <c:pt idx="1076">
                  <c:v>0.681948475</c:v>
                </c:pt>
                <c:pt idx="1077">
                  <c:v>0.68222221500000002</c:v>
                </c:pt>
                <c:pt idx="1078">
                  <c:v>0.68248900599999995</c:v>
                </c:pt>
                <c:pt idx="1079">
                  <c:v>0.68279503399999997</c:v>
                </c:pt>
                <c:pt idx="1080">
                  <c:v>0.68309565299999997</c:v>
                </c:pt>
                <c:pt idx="1081">
                  <c:v>0.68336830800000004</c:v>
                </c:pt>
                <c:pt idx="1082">
                  <c:v>0.68361929600000004</c:v>
                </c:pt>
                <c:pt idx="1083">
                  <c:v>0.68388694000000005</c:v>
                </c:pt>
                <c:pt idx="1084">
                  <c:v>0.68414007600000004</c:v>
                </c:pt>
                <c:pt idx="1085">
                  <c:v>0.68441318100000004</c:v>
                </c:pt>
                <c:pt idx="1086">
                  <c:v>0.68471540900000005</c:v>
                </c:pt>
                <c:pt idx="1087">
                  <c:v>0.68497463300000005</c:v>
                </c:pt>
                <c:pt idx="1088">
                  <c:v>0.68522328200000004</c:v>
                </c:pt>
                <c:pt idx="1089">
                  <c:v>0.68545963700000001</c:v>
                </c:pt>
                <c:pt idx="1090">
                  <c:v>0.68566699099999995</c:v>
                </c:pt>
                <c:pt idx="1091">
                  <c:v>0.68588719600000003</c:v>
                </c:pt>
                <c:pt idx="1092">
                  <c:v>0.68610429799999995</c:v>
                </c:pt>
                <c:pt idx="1093">
                  <c:v>0.686327354</c:v>
                </c:pt>
                <c:pt idx="1094">
                  <c:v>0.68654911299999999</c:v>
                </c:pt>
                <c:pt idx="1095">
                  <c:v>0.68677545100000004</c:v>
                </c:pt>
                <c:pt idx="1096">
                  <c:v>0.68701049300000006</c:v>
                </c:pt>
                <c:pt idx="1097">
                  <c:v>0.687239449</c:v>
                </c:pt>
                <c:pt idx="1098">
                  <c:v>0.68746596000000004</c:v>
                </c:pt>
                <c:pt idx="1099">
                  <c:v>0.68769364499999996</c:v>
                </c:pt>
                <c:pt idx="1100">
                  <c:v>0.68792754099999998</c:v>
                </c:pt>
                <c:pt idx="1101">
                  <c:v>0.68814782900000004</c:v>
                </c:pt>
                <c:pt idx="1102">
                  <c:v>0.68834775800000003</c:v>
                </c:pt>
                <c:pt idx="1103">
                  <c:v>0.68857693799999997</c:v>
                </c:pt>
                <c:pt idx="1104">
                  <c:v>0.68881843099999995</c:v>
                </c:pt>
                <c:pt idx="1105">
                  <c:v>0.68904738200000004</c:v>
                </c:pt>
                <c:pt idx="1106">
                  <c:v>0.68929785899999996</c:v>
                </c:pt>
                <c:pt idx="1107">
                  <c:v>0.68952848</c:v>
                </c:pt>
                <c:pt idx="1108">
                  <c:v>0.68973543599999998</c:v>
                </c:pt>
                <c:pt idx="1109">
                  <c:v>0.68994681700000005</c:v>
                </c:pt>
                <c:pt idx="1110">
                  <c:v>0.69016011099999997</c:v>
                </c:pt>
                <c:pt idx="1111">
                  <c:v>0.69036576199999999</c:v>
                </c:pt>
                <c:pt idx="1112">
                  <c:v>0.69055570200000005</c:v>
                </c:pt>
                <c:pt idx="1113">
                  <c:v>0.69075601900000005</c:v>
                </c:pt>
                <c:pt idx="1114">
                  <c:v>0.69093730200000003</c:v>
                </c:pt>
                <c:pt idx="1115">
                  <c:v>0.69115575399999996</c:v>
                </c:pt>
                <c:pt idx="1116">
                  <c:v>0.69140672299999995</c:v>
                </c:pt>
                <c:pt idx="1117">
                  <c:v>0.69165105000000004</c:v>
                </c:pt>
                <c:pt idx="1118">
                  <c:v>0.691926657</c:v>
                </c:pt>
                <c:pt idx="1119">
                  <c:v>0.69218546299999995</c:v>
                </c:pt>
                <c:pt idx="1120">
                  <c:v>0.69244771299999996</c:v>
                </c:pt>
                <c:pt idx="1121">
                  <c:v>0.69267984500000002</c:v>
                </c:pt>
                <c:pt idx="1122">
                  <c:v>0.69287905599999999</c:v>
                </c:pt>
                <c:pt idx="1123">
                  <c:v>0.69309208899999997</c:v>
                </c:pt>
                <c:pt idx="1124">
                  <c:v>0.69330307099999999</c:v>
                </c:pt>
                <c:pt idx="1125">
                  <c:v>0.693488671</c:v>
                </c:pt>
                <c:pt idx="1126">
                  <c:v>0.69368984700000003</c:v>
                </c:pt>
                <c:pt idx="1127">
                  <c:v>0.69388841999999995</c:v>
                </c:pt>
                <c:pt idx="1128">
                  <c:v>0.69405207300000005</c:v>
                </c:pt>
                <c:pt idx="1129">
                  <c:v>0.69423312999999998</c:v>
                </c:pt>
                <c:pt idx="1130">
                  <c:v>0.69442400299999996</c:v>
                </c:pt>
                <c:pt idx="1131">
                  <c:v>0.69462111800000004</c:v>
                </c:pt>
                <c:pt idx="1132">
                  <c:v>0.69483239100000005</c:v>
                </c:pt>
                <c:pt idx="1133">
                  <c:v>0.69506168700000004</c:v>
                </c:pt>
                <c:pt idx="1134">
                  <c:v>0.69527881999999996</c:v>
                </c:pt>
                <c:pt idx="1135">
                  <c:v>0.69551116400000002</c:v>
                </c:pt>
                <c:pt idx="1136">
                  <c:v>0.69570882599999995</c:v>
                </c:pt>
                <c:pt idx="1137">
                  <c:v>0.69589338199999995</c:v>
                </c:pt>
                <c:pt idx="1138">
                  <c:v>0.69606436999999999</c:v>
                </c:pt>
                <c:pt idx="1139">
                  <c:v>0.69621154399999996</c:v>
                </c:pt>
                <c:pt idx="1140">
                  <c:v>0.69636351299999999</c:v>
                </c:pt>
                <c:pt idx="1141">
                  <c:v>0.69650990499999998</c:v>
                </c:pt>
                <c:pt idx="1142">
                  <c:v>0.69664544799999994</c:v>
                </c:pt>
                <c:pt idx="1143">
                  <c:v>0.69676042900000001</c:v>
                </c:pt>
                <c:pt idx="1144">
                  <c:v>0.69690761899999998</c:v>
                </c:pt>
                <c:pt idx="1145">
                  <c:v>0.69706348900000004</c:v>
                </c:pt>
                <c:pt idx="1146">
                  <c:v>0.69721301000000002</c:v>
                </c:pt>
                <c:pt idx="1147">
                  <c:v>0.69738637599999997</c:v>
                </c:pt>
                <c:pt idx="1148">
                  <c:v>0.697533862</c:v>
                </c:pt>
                <c:pt idx="1149">
                  <c:v>0.69765249299999998</c:v>
                </c:pt>
                <c:pt idx="1150">
                  <c:v>0.69779315600000003</c:v>
                </c:pt>
                <c:pt idx="1151">
                  <c:v>0.69794705000000001</c:v>
                </c:pt>
                <c:pt idx="1152">
                  <c:v>0.69808420500000001</c:v>
                </c:pt>
                <c:pt idx="1153">
                  <c:v>0.69822151799999999</c:v>
                </c:pt>
                <c:pt idx="1154">
                  <c:v>0.69835089400000006</c:v>
                </c:pt>
                <c:pt idx="1155">
                  <c:v>0.69845423299999998</c:v>
                </c:pt>
                <c:pt idx="1156">
                  <c:v>0.69858592399999997</c:v>
                </c:pt>
                <c:pt idx="1157">
                  <c:v>0.69874075800000002</c:v>
                </c:pt>
                <c:pt idx="1158">
                  <c:v>0.69887000499999996</c:v>
                </c:pt>
                <c:pt idx="1159">
                  <c:v>0.69900340100000002</c:v>
                </c:pt>
                <c:pt idx="1160">
                  <c:v>0.69912510400000005</c:v>
                </c:pt>
                <c:pt idx="1161">
                  <c:v>0.69921337900000002</c:v>
                </c:pt>
                <c:pt idx="1162">
                  <c:v>0.69932912000000003</c:v>
                </c:pt>
                <c:pt idx="1163">
                  <c:v>0.69947120200000001</c:v>
                </c:pt>
                <c:pt idx="1164">
                  <c:v>0.69958250600000005</c:v>
                </c:pt>
                <c:pt idx="1165">
                  <c:v>0.69967712800000004</c:v>
                </c:pt>
                <c:pt idx="1166">
                  <c:v>0.69979000700000005</c:v>
                </c:pt>
                <c:pt idx="1167">
                  <c:v>0.69988805399999998</c:v>
                </c:pt>
                <c:pt idx="1168">
                  <c:v>0.70000379300000004</c:v>
                </c:pt>
                <c:pt idx="1169">
                  <c:v>0.70015347299999997</c:v>
                </c:pt>
                <c:pt idx="1170">
                  <c:v>0.70028099700000002</c:v>
                </c:pt>
                <c:pt idx="1171">
                  <c:v>0.70039681399999998</c:v>
                </c:pt>
                <c:pt idx="1172">
                  <c:v>0.70051797599999999</c:v>
                </c:pt>
                <c:pt idx="1173">
                  <c:v>0.70066027099999995</c:v>
                </c:pt>
                <c:pt idx="1174">
                  <c:v>0.70075709500000005</c:v>
                </c:pt>
                <c:pt idx="1175">
                  <c:v>0.70082666299999996</c:v>
                </c:pt>
                <c:pt idx="1176">
                  <c:v>0.70089982500000003</c:v>
                </c:pt>
                <c:pt idx="1177">
                  <c:v>0.70092352700000005</c:v>
                </c:pt>
                <c:pt idx="1178">
                  <c:v>0.700987692</c:v>
                </c:pt>
                <c:pt idx="1179">
                  <c:v>0.70108371300000005</c:v>
                </c:pt>
                <c:pt idx="1180">
                  <c:v>0.701170089</c:v>
                </c:pt>
                <c:pt idx="1181">
                  <c:v>0.701266469</c:v>
                </c:pt>
                <c:pt idx="1182">
                  <c:v>0.70135891800000005</c:v>
                </c:pt>
                <c:pt idx="1183">
                  <c:v>0.70143533300000005</c:v>
                </c:pt>
                <c:pt idx="1184">
                  <c:v>0.701536139</c:v>
                </c:pt>
                <c:pt idx="1185">
                  <c:v>0.70165208199999995</c:v>
                </c:pt>
                <c:pt idx="1186">
                  <c:v>0.70176976300000005</c:v>
                </c:pt>
                <c:pt idx="1187">
                  <c:v>0.70193008700000004</c:v>
                </c:pt>
                <c:pt idx="1188">
                  <c:v>0.70204228999999996</c:v>
                </c:pt>
                <c:pt idx="1189">
                  <c:v>0.70214226199999996</c:v>
                </c:pt>
                <c:pt idx="1190">
                  <c:v>0.70221344600000002</c:v>
                </c:pt>
                <c:pt idx="1191">
                  <c:v>0.70222212299999998</c:v>
                </c:pt>
                <c:pt idx="1192">
                  <c:v>0.70226043500000002</c:v>
                </c:pt>
                <c:pt idx="1193">
                  <c:v>0.70229222199999997</c:v>
                </c:pt>
                <c:pt idx="1194">
                  <c:v>0.70233189600000001</c:v>
                </c:pt>
                <c:pt idx="1195">
                  <c:v>0.70239143199999998</c:v>
                </c:pt>
                <c:pt idx="1196">
                  <c:v>0.70244415400000004</c:v>
                </c:pt>
                <c:pt idx="1197">
                  <c:v>0.70248392699999995</c:v>
                </c:pt>
                <c:pt idx="1198">
                  <c:v>0.70254038299999999</c:v>
                </c:pt>
                <c:pt idx="1199">
                  <c:v>0.70259913399999996</c:v>
                </c:pt>
                <c:pt idx="1200">
                  <c:v>0.70267375899999995</c:v>
                </c:pt>
                <c:pt idx="1201">
                  <c:v>0.70277791700000003</c:v>
                </c:pt>
                <c:pt idx="1202">
                  <c:v>0.70286759600000004</c:v>
                </c:pt>
                <c:pt idx="1203">
                  <c:v>0.70297008699999997</c:v>
                </c:pt>
                <c:pt idx="1204">
                  <c:v>0.70305410999999995</c:v>
                </c:pt>
                <c:pt idx="1205">
                  <c:v>0.703117981</c:v>
                </c:pt>
                <c:pt idx="1206">
                  <c:v>0.70318324399999999</c:v>
                </c:pt>
                <c:pt idx="1207">
                  <c:v>0.70322752099999997</c:v>
                </c:pt>
                <c:pt idx="1208">
                  <c:v>0.70329137200000003</c:v>
                </c:pt>
                <c:pt idx="1209">
                  <c:v>0.70335494700000001</c:v>
                </c:pt>
                <c:pt idx="1210">
                  <c:v>0.70343699199999998</c:v>
                </c:pt>
                <c:pt idx="1211">
                  <c:v>0.70356166799999997</c:v>
                </c:pt>
                <c:pt idx="1212">
                  <c:v>0.70365701700000005</c:v>
                </c:pt>
                <c:pt idx="1213">
                  <c:v>0.70375409099999997</c:v>
                </c:pt>
                <c:pt idx="1214">
                  <c:v>0.70383671000000003</c:v>
                </c:pt>
                <c:pt idx="1215">
                  <c:v>0.70389663000000002</c:v>
                </c:pt>
                <c:pt idx="1216">
                  <c:v>0.70394741000000005</c:v>
                </c:pt>
                <c:pt idx="1217">
                  <c:v>0.703976822</c:v>
                </c:pt>
                <c:pt idx="1218">
                  <c:v>0.70401977299999996</c:v>
                </c:pt>
                <c:pt idx="1219">
                  <c:v>0.70406857</c:v>
                </c:pt>
                <c:pt idx="1220">
                  <c:v>0.70410079000000003</c:v>
                </c:pt>
                <c:pt idx="1221">
                  <c:v>0.70412558300000005</c:v>
                </c:pt>
                <c:pt idx="1222">
                  <c:v>0.704160118</c:v>
                </c:pt>
                <c:pt idx="1223">
                  <c:v>0.70418760800000002</c:v>
                </c:pt>
                <c:pt idx="1224">
                  <c:v>0.70421098500000001</c:v>
                </c:pt>
                <c:pt idx="1225">
                  <c:v>0.70424311799999995</c:v>
                </c:pt>
                <c:pt idx="1226">
                  <c:v>0.70427631999999996</c:v>
                </c:pt>
                <c:pt idx="1227">
                  <c:v>0.70429823499999999</c:v>
                </c:pt>
                <c:pt idx="1228">
                  <c:v>0.70432191200000005</c:v>
                </c:pt>
                <c:pt idx="1229">
                  <c:v>0.70436203600000002</c:v>
                </c:pt>
                <c:pt idx="1230">
                  <c:v>0.70440171600000001</c:v>
                </c:pt>
                <c:pt idx="1231">
                  <c:v>0.70445926299999995</c:v>
                </c:pt>
                <c:pt idx="1232">
                  <c:v>0.70451898099999999</c:v>
                </c:pt>
                <c:pt idx="1233">
                  <c:v>0.70458241399999999</c:v>
                </c:pt>
                <c:pt idx="1234">
                  <c:v>0.70466434499999997</c:v>
                </c:pt>
                <c:pt idx="1235">
                  <c:v>0.70474693099999997</c:v>
                </c:pt>
                <c:pt idx="1236">
                  <c:v>0.70482207399999997</c:v>
                </c:pt>
                <c:pt idx="1237">
                  <c:v>0.704892984</c:v>
                </c:pt>
                <c:pt idx="1238">
                  <c:v>0.70495601299999999</c:v>
                </c:pt>
                <c:pt idx="1239">
                  <c:v>0.70501896600000002</c:v>
                </c:pt>
                <c:pt idx="1240">
                  <c:v>0.70507735000000005</c:v>
                </c:pt>
                <c:pt idx="1241">
                  <c:v>0.70514682200000001</c:v>
                </c:pt>
                <c:pt idx="1242">
                  <c:v>0.70523149100000004</c:v>
                </c:pt>
                <c:pt idx="1243">
                  <c:v>0.70529740600000002</c:v>
                </c:pt>
                <c:pt idx="1244">
                  <c:v>0.70537043700000002</c:v>
                </c:pt>
                <c:pt idx="1245">
                  <c:v>0.70544370999999995</c:v>
                </c:pt>
                <c:pt idx="1246">
                  <c:v>0.70548223899999996</c:v>
                </c:pt>
                <c:pt idx="1247">
                  <c:v>0.70551771699999999</c:v>
                </c:pt>
                <c:pt idx="1248">
                  <c:v>0.70556759899999999</c:v>
                </c:pt>
                <c:pt idx="1249">
                  <c:v>0.70561489499999996</c:v>
                </c:pt>
                <c:pt idx="1250">
                  <c:v>0.70569227000000001</c:v>
                </c:pt>
                <c:pt idx="1251">
                  <c:v>0.70579241500000001</c:v>
                </c:pt>
                <c:pt idx="1252">
                  <c:v>0.70586957900000002</c:v>
                </c:pt>
                <c:pt idx="1253">
                  <c:v>0.70595182400000001</c:v>
                </c:pt>
                <c:pt idx="1254">
                  <c:v>0.70601168299999995</c:v>
                </c:pt>
                <c:pt idx="1255">
                  <c:v>0.70607437900000003</c:v>
                </c:pt>
                <c:pt idx="1256">
                  <c:v>0.70615567499999998</c:v>
                </c:pt>
                <c:pt idx="1257">
                  <c:v>0.70620301299999999</c:v>
                </c:pt>
                <c:pt idx="1258">
                  <c:v>0.70627544499999995</c:v>
                </c:pt>
                <c:pt idx="1259">
                  <c:v>0.70633002600000006</c:v>
                </c:pt>
                <c:pt idx="1260">
                  <c:v>0.70634122799999999</c:v>
                </c:pt>
                <c:pt idx="1261">
                  <c:v>0.706391408</c:v>
                </c:pt>
                <c:pt idx="1262">
                  <c:v>0.70643908399999999</c:v>
                </c:pt>
                <c:pt idx="1263">
                  <c:v>0.70646344400000005</c:v>
                </c:pt>
                <c:pt idx="1264">
                  <c:v>0.70650906199999997</c:v>
                </c:pt>
                <c:pt idx="1265">
                  <c:v>0.70653011099999996</c:v>
                </c:pt>
                <c:pt idx="1266">
                  <c:v>0.70655473599999996</c:v>
                </c:pt>
                <c:pt idx="1267">
                  <c:v>0.70657326799999998</c:v>
                </c:pt>
                <c:pt idx="1268">
                  <c:v>0.70660698499999997</c:v>
                </c:pt>
                <c:pt idx="1269">
                  <c:v>0.70665053600000005</c:v>
                </c:pt>
                <c:pt idx="1270">
                  <c:v>0.70669332500000004</c:v>
                </c:pt>
                <c:pt idx="1271">
                  <c:v>0.70676649800000002</c:v>
                </c:pt>
                <c:pt idx="1272">
                  <c:v>0.70680776999999995</c:v>
                </c:pt>
                <c:pt idx="1273">
                  <c:v>0.70680390800000004</c:v>
                </c:pt>
                <c:pt idx="1274">
                  <c:v>0.706843153</c:v>
                </c:pt>
                <c:pt idx="1275">
                  <c:v>0.70688897699999997</c:v>
                </c:pt>
                <c:pt idx="1276">
                  <c:v>0.70693680400000003</c:v>
                </c:pt>
                <c:pt idx="1277">
                  <c:v>0.70703268699999999</c:v>
                </c:pt>
                <c:pt idx="1278">
                  <c:v>0.707095523</c:v>
                </c:pt>
                <c:pt idx="1279">
                  <c:v>0.70714805700000005</c:v>
                </c:pt>
                <c:pt idx="1280">
                  <c:v>0.70717788500000001</c:v>
                </c:pt>
                <c:pt idx="1281">
                  <c:v>0.70717754799999999</c:v>
                </c:pt>
                <c:pt idx="1282">
                  <c:v>0.70717904399999998</c:v>
                </c:pt>
                <c:pt idx="1283">
                  <c:v>0.70714800700000002</c:v>
                </c:pt>
                <c:pt idx="1284">
                  <c:v>0.707139305</c:v>
                </c:pt>
                <c:pt idx="1285">
                  <c:v>0.70714314300000003</c:v>
                </c:pt>
                <c:pt idx="1286">
                  <c:v>0.70715310200000003</c:v>
                </c:pt>
                <c:pt idx="1287">
                  <c:v>0.70718734299999997</c:v>
                </c:pt>
                <c:pt idx="1288">
                  <c:v>0.70719907400000004</c:v>
                </c:pt>
                <c:pt idx="1289">
                  <c:v>0.70717831399999997</c:v>
                </c:pt>
                <c:pt idx="1290">
                  <c:v>0.707199625</c:v>
                </c:pt>
                <c:pt idx="1291">
                  <c:v>0.70723202100000004</c:v>
                </c:pt>
                <c:pt idx="1292">
                  <c:v>0.707271812</c:v>
                </c:pt>
                <c:pt idx="1293">
                  <c:v>0.70735765500000003</c:v>
                </c:pt>
                <c:pt idx="1294">
                  <c:v>0.70742472300000003</c:v>
                </c:pt>
                <c:pt idx="1295">
                  <c:v>0.70748228400000002</c:v>
                </c:pt>
                <c:pt idx="1296">
                  <c:v>0.70753379100000002</c:v>
                </c:pt>
                <c:pt idx="1297">
                  <c:v>0.70759992500000002</c:v>
                </c:pt>
                <c:pt idx="1298">
                  <c:v>0.70762360899999999</c:v>
                </c:pt>
                <c:pt idx="1299">
                  <c:v>0.70760089800000003</c:v>
                </c:pt>
                <c:pt idx="1300">
                  <c:v>0.70760135099999999</c:v>
                </c:pt>
                <c:pt idx="1301">
                  <c:v>0.70757475599999997</c:v>
                </c:pt>
                <c:pt idx="1302">
                  <c:v>0.70758805499999999</c:v>
                </c:pt>
                <c:pt idx="1303">
                  <c:v>0.70764901000000002</c:v>
                </c:pt>
                <c:pt idx="1304">
                  <c:v>0.70768399000000004</c:v>
                </c:pt>
                <c:pt idx="1305">
                  <c:v>0.70773838300000003</c:v>
                </c:pt>
                <c:pt idx="1306">
                  <c:v>0.70774612199999998</c:v>
                </c:pt>
                <c:pt idx="1307">
                  <c:v>0.70772338199999996</c:v>
                </c:pt>
                <c:pt idx="1308">
                  <c:v>0.70769536300000002</c:v>
                </c:pt>
                <c:pt idx="1309">
                  <c:v>0.70761856899999998</c:v>
                </c:pt>
                <c:pt idx="1310">
                  <c:v>0.70758496699999995</c:v>
                </c:pt>
                <c:pt idx="1311">
                  <c:v>0.70758263200000004</c:v>
                </c:pt>
                <c:pt idx="1312">
                  <c:v>0.70754310200000003</c:v>
                </c:pt>
                <c:pt idx="1313">
                  <c:v>0.70749954299999995</c:v>
                </c:pt>
                <c:pt idx="1314">
                  <c:v>0.70746232799999997</c:v>
                </c:pt>
                <c:pt idx="1315">
                  <c:v>0.70737955600000002</c:v>
                </c:pt>
                <c:pt idx="1316">
                  <c:v>0.70735974800000001</c:v>
                </c:pt>
                <c:pt idx="1317">
                  <c:v>0.70739638299999996</c:v>
                </c:pt>
                <c:pt idx="1318">
                  <c:v>0.70739090400000004</c:v>
                </c:pt>
                <c:pt idx="1319">
                  <c:v>0.70740574000000001</c:v>
                </c:pt>
                <c:pt idx="1320">
                  <c:v>0.70738466</c:v>
                </c:pt>
                <c:pt idx="1321">
                  <c:v>0.707333498</c:v>
                </c:pt>
                <c:pt idx="1322">
                  <c:v>0.707289363</c:v>
                </c:pt>
                <c:pt idx="1323">
                  <c:v>0.70724190399999998</c:v>
                </c:pt>
                <c:pt idx="1324">
                  <c:v>0.70716166599999997</c:v>
                </c:pt>
                <c:pt idx="1325">
                  <c:v>0.70705206099999995</c:v>
                </c:pt>
                <c:pt idx="1326">
                  <c:v>0.70695133200000004</c:v>
                </c:pt>
                <c:pt idx="1327">
                  <c:v>0.70682541300000001</c:v>
                </c:pt>
                <c:pt idx="1328">
                  <c:v>0.706748614</c:v>
                </c:pt>
                <c:pt idx="1329">
                  <c:v>0.70669605300000005</c:v>
                </c:pt>
                <c:pt idx="1330">
                  <c:v>0.70664037999999996</c:v>
                </c:pt>
                <c:pt idx="1331">
                  <c:v>0.70659742699999994</c:v>
                </c:pt>
                <c:pt idx="1332">
                  <c:v>0.70656805199999995</c:v>
                </c:pt>
                <c:pt idx="1333">
                  <c:v>0.70653402899999995</c:v>
                </c:pt>
                <c:pt idx="1334">
                  <c:v>0.70643299000000004</c:v>
                </c:pt>
                <c:pt idx="1335">
                  <c:v>0.70633661700000006</c:v>
                </c:pt>
                <c:pt idx="1336">
                  <c:v>0.70620070000000001</c:v>
                </c:pt>
                <c:pt idx="1337">
                  <c:v>0.706028714</c:v>
                </c:pt>
                <c:pt idx="1338">
                  <c:v>0.70588354099999995</c:v>
                </c:pt>
                <c:pt idx="1339">
                  <c:v>0.70575923500000004</c:v>
                </c:pt>
                <c:pt idx="1340">
                  <c:v>0.70558082099999997</c:v>
                </c:pt>
                <c:pt idx="1341">
                  <c:v>0.70539200400000002</c:v>
                </c:pt>
                <c:pt idx="1342">
                  <c:v>0.70526495700000003</c:v>
                </c:pt>
                <c:pt idx="1343">
                  <c:v>0.70510659499999995</c:v>
                </c:pt>
                <c:pt idx="1344">
                  <c:v>0.70493578999999995</c:v>
                </c:pt>
                <c:pt idx="1345">
                  <c:v>0.70481166500000003</c:v>
                </c:pt>
                <c:pt idx="1346">
                  <c:v>0.70466958400000002</c:v>
                </c:pt>
                <c:pt idx="1347">
                  <c:v>0.70452412399999997</c:v>
                </c:pt>
                <c:pt idx="1348">
                  <c:v>0.70447157599999999</c:v>
                </c:pt>
                <c:pt idx="1349">
                  <c:v>0.70444740800000005</c:v>
                </c:pt>
                <c:pt idx="1350">
                  <c:v>0.70439652799999997</c:v>
                </c:pt>
                <c:pt idx="1351">
                  <c:v>0.70438594099999996</c:v>
                </c:pt>
                <c:pt idx="1352">
                  <c:v>0.70433206999999998</c:v>
                </c:pt>
                <c:pt idx="1353">
                  <c:v>0.70422336100000005</c:v>
                </c:pt>
                <c:pt idx="1354">
                  <c:v>0.70416435099999997</c:v>
                </c:pt>
                <c:pt idx="1355">
                  <c:v>0.70406625499999997</c:v>
                </c:pt>
                <c:pt idx="1356">
                  <c:v>0.70398588799999995</c:v>
                </c:pt>
                <c:pt idx="1357">
                  <c:v>0.70391373999999995</c:v>
                </c:pt>
                <c:pt idx="1358">
                  <c:v>0.70382503699999999</c:v>
                </c:pt>
                <c:pt idx="1359">
                  <c:v>0.70374272500000001</c:v>
                </c:pt>
                <c:pt idx="1360">
                  <c:v>0.70367817700000002</c:v>
                </c:pt>
                <c:pt idx="1361">
                  <c:v>0.703591407</c:v>
                </c:pt>
                <c:pt idx="1362">
                  <c:v>0.70351258299999997</c:v>
                </c:pt>
                <c:pt idx="1363">
                  <c:v>0.70340349999999996</c:v>
                </c:pt>
                <c:pt idx="1364">
                  <c:v>0.70327350600000005</c:v>
                </c:pt>
                <c:pt idx="1365">
                  <c:v>0.70312242400000002</c:v>
                </c:pt>
                <c:pt idx="1366">
                  <c:v>0.70289466599999995</c:v>
                </c:pt>
                <c:pt idx="1367">
                  <c:v>0.70275881299999998</c:v>
                </c:pt>
                <c:pt idx="1368">
                  <c:v>0.70266114000000002</c:v>
                </c:pt>
                <c:pt idx="1369">
                  <c:v>0.70255144300000005</c:v>
                </c:pt>
                <c:pt idx="1370">
                  <c:v>0.70250036699999996</c:v>
                </c:pt>
                <c:pt idx="1371">
                  <c:v>0.70241927100000001</c:v>
                </c:pt>
                <c:pt idx="1372">
                  <c:v>0.70230313799999999</c:v>
                </c:pt>
                <c:pt idx="1373">
                  <c:v>0.70222344599999997</c:v>
                </c:pt>
                <c:pt idx="1374">
                  <c:v>0.70215026199999997</c:v>
                </c:pt>
                <c:pt idx="1375">
                  <c:v>0.70212032199999996</c:v>
                </c:pt>
                <c:pt idx="1376">
                  <c:v>0.70209532299999999</c:v>
                </c:pt>
                <c:pt idx="1377">
                  <c:v>0.70208910700000005</c:v>
                </c:pt>
                <c:pt idx="1378">
                  <c:v>0.70204569900000002</c:v>
                </c:pt>
                <c:pt idx="1379">
                  <c:v>0.70194767300000005</c:v>
                </c:pt>
                <c:pt idx="1380">
                  <c:v>0.701843667</c:v>
                </c:pt>
                <c:pt idx="1381">
                  <c:v>0.70172363400000004</c:v>
                </c:pt>
                <c:pt idx="1382">
                  <c:v>0.70165756999999995</c:v>
                </c:pt>
                <c:pt idx="1383">
                  <c:v>0.70159445399999998</c:v>
                </c:pt>
                <c:pt idx="1384">
                  <c:v>0.70153272700000002</c:v>
                </c:pt>
                <c:pt idx="1385">
                  <c:v>0.70152146400000004</c:v>
                </c:pt>
                <c:pt idx="1386">
                  <c:v>0.70149044299999996</c:v>
                </c:pt>
                <c:pt idx="1387">
                  <c:v>0.70151687699999998</c:v>
                </c:pt>
                <c:pt idx="1388">
                  <c:v>0.70155865699999997</c:v>
                </c:pt>
                <c:pt idx="1389">
                  <c:v>0.70151616100000003</c:v>
                </c:pt>
                <c:pt idx="1390">
                  <c:v>0.70148350100000001</c:v>
                </c:pt>
                <c:pt idx="1391">
                  <c:v>0.70144819899999999</c:v>
                </c:pt>
                <c:pt idx="1392">
                  <c:v>0.70136264199999998</c:v>
                </c:pt>
                <c:pt idx="1393">
                  <c:v>0.70128196899999995</c:v>
                </c:pt>
                <c:pt idx="1394">
                  <c:v>0.70120262099999997</c:v>
                </c:pt>
                <c:pt idx="1395">
                  <c:v>0.70112330899999997</c:v>
                </c:pt>
                <c:pt idx="1396">
                  <c:v>0.70109934600000001</c:v>
                </c:pt>
                <c:pt idx="1397">
                  <c:v>0.70109503399999995</c:v>
                </c:pt>
                <c:pt idx="1398">
                  <c:v>0.70107925299999996</c:v>
                </c:pt>
                <c:pt idx="1399">
                  <c:v>0.70102988200000005</c:v>
                </c:pt>
                <c:pt idx="1400">
                  <c:v>0.70097677599999997</c:v>
                </c:pt>
                <c:pt idx="1401">
                  <c:v>0.70097677599999997</c:v>
                </c:pt>
                <c:pt idx="1402">
                  <c:v>0.701034457</c:v>
                </c:pt>
                <c:pt idx="1403">
                  <c:v>0.70103181400000003</c:v>
                </c:pt>
                <c:pt idx="1404">
                  <c:v>0.70111653799999996</c:v>
                </c:pt>
                <c:pt idx="1405">
                  <c:v>0.70124982700000005</c:v>
                </c:pt>
                <c:pt idx="1406">
                  <c:v>0.70136565699999998</c:v>
                </c:pt>
                <c:pt idx="1407">
                  <c:v>0.70154768199999995</c:v>
                </c:pt>
                <c:pt idx="1408">
                  <c:v>0.70172417399999998</c:v>
                </c:pt>
                <c:pt idx="1409">
                  <c:v>0.70186308900000005</c:v>
                </c:pt>
                <c:pt idx="1410">
                  <c:v>0.70197276200000003</c:v>
                </c:pt>
                <c:pt idx="1411">
                  <c:v>0.70208466199999997</c:v>
                </c:pt>
                <c:pt idx="1412">
                  <c:v>0.70220191499999995</c:v>
                </c:pt>
                <c:pt idx="1413">
                  <c:v>0.70228017399999998</c:v>
                </c:pt>
                <c:pt idx="1414">
                  <c:v>0.70230410700000001</c:v>
                </c:pt>
                <c:pt idx="1415">
                  <c:v>0.702399997</c:v>
                </c:pt>
                <c:pt idx="1416">
                  <c:v>0.70245619500000001</c:v>
                </c:pt>
                <c:pt idx="1417">
                  <c:v>0.70247095999999998</c:v>
                </c:pt>
                <c:pt idx="1418">
                  <c:v>0.70251024799999995</c:v>
                </c:pt>
                <c:pt idx="1419">
                  <c:v>0.70253442700000002</c:v>
                </c:pt>
                <c:pt idx="1420">
                  <c:v>0.70260521399999998</c:v>
                </c:pt>
                <c:pt idx="1421">
                  <c:v>0.70272144800000003</c:v>
                </c:pt>
                <c:pt idx="1422">
                  <c:v>0.70279406600000005</c:v>
                </c:pt>
                <c:pt idx="1423">
                  <c:v>0.702864398</c:v>
                </c:pt>
                <c:pt idx="1424">
                  <c:v>0.70297102300000003</c:v>
                </c:pt>
                <c:pt idx="1425">
                  <c:v>0.70304887900000002</c:v>
                </c:pt>
                <c:pt idx="1426">
                  <c:v>0.70307711500000003</c:v>
                </c:pt>
                <c:pt idx="1427">
                  <c:v>0.70315582799999998</c:v>
                </c:pt>
                <c:pt idx="1428">
                  <c:v>0.703222028</c:v>
                </c:pt>
                <c:pt idx="1429">
                  <c:v>0.70326882599999996</c:v>
                </c:pt>
                <c:pt idx="1430">
                  <c:v>0.703300276</c:v>
                </c:pt>
                <c:pt idx="1431">
                  <c:v>0.70331851999999995</c:v>
                </c:pt>
                <c:pt idx="1432">
                  <c:v>0.703334868</c:v>
                </c:pt>
                <c:pt idx="1433">
                  <c:v>0.70331720399999997</c:v>
                </c:pt>
                <c:pt idx="1434">
                  <c:v>0.70325863</c:v>
                </c:pt>
                <c:pt idx="1435">
                  <c:v>0.70319953300000004</c:v>
                </c:pt>
                <c:pt idx="1436">
                  <c:v>0.70313090199999995</c:v>
                </c:pt>
                <c:pt idx="1437">
                  <c:v>0.70308462299999996</c:v>
                </c:pt>
                <c:pt idx="1438">
                  <c:v>0.70308497800000003</c:v>
                </c:pt>
                <c:pt idx="1439">
                  <c:v>0.70308347900000001</c:v>
                </c:pt>
                <c:pt idx="1440">
                  <c:v>0.70309199899999997</c:v>
                </c:pt>
                <c:pt idx="1441">
                  <c:v>0.70311138200000001</c:v>
                </c:pt>
                <c:pt idx="1442">
                  <c:v>0.70313868800000001</c:v>
                </c:pt>
                <c:pt idx="1443">
                  <c:v>0.70318407199999999</c:v>
                </c:pt>
                <c:pt idx="1444">
                  <c:v>0.703217804</c:v>
                </c:pt>
                <c:pt idx="1445">
                  <c:v>0.70323423799999996</c:v>
                </c:pt>
                <c:pt idx="1446">
                  <c:v>0.70332762800000004</c:v>
                </c:pt>
                <c:pt idx="1447">
                  <c:v>0.70334183299999997</c:v>
                </c:pt>
                <c:pt idx="1448">
                  <c:v>0.70329565900000002</c:v>
                </c:pt>
                <c:pt idx="1449">
                  <c:v>0.70330228900000002</c:v>
                </c:pt>
                <c:pt idx="1450">
                  <c:v>0.70323661299999995</c:v>
                </c:pt>
                <c:pt idx="1451">
                  <c:v>0.70315681100000005</c:v>
                </c:pt>
                <c:pt idx="1452">
                  <c:v>0.70311317100000004</c:v>
                </c:pt>
                <c:pt idx="1453">
                  <c:v>0.70298776399999996</c:v>
                </c:pt>
                <c:pt idx="1454">
                  <c:v>0.70278939500000004</c:v>
                </c:pt>
                <c:pt idx="1455">
                  <c:v>0.70256329200000001</c:v>
                </c:pt>
                <c:pt idx="1456">
                  <c:v>0.70236629800000006</c:v>
                </c:pt>
                <c:pt idx="1457">
                  <c:v>0.70211488700000002</c:v>
                </c:pt>
                <c:pt idx="1458">
                  <c:v>0.70187768900000003</c:v>
                </c:pt>
                <c:pt idx="1459">
                  <c:v>0.70168077299999998</c:v>
                </c:pt>
                <c:pt idx="1460">
                  <c:v>0.70142528500000001</c:v>
                </c:pt>
                <c:pt idx="1461">
                  <c:v>0.70113719699999999</c:v>
                </c:pt>
                <c:pt idx="1462">
                  <c:v>0.70086864199999999</c:v>
                </c:pt>
                <c:pt idx="1463">
                  <c:v>0.70063231299999995</c:v>
                </c:pt>
                <c:pt idx="1464">
                  <c:v>0.70030943999999995</c:v>
                </c:pt>
                <c:pt idx="1465">
                  <c:v>0.69992434000000003</c:v>
                </c:pt>
                <c:pt idx="1466">
                  <c:v>0.69950766099999995</c:v>
                </c:pt>
                <c:pt idx="1467">
                  <c:v>0.69892181399999997</c:v>
                </c:pt>
                <c:pt idx="1468">
                  <c:v>0.69823950599999995</c:v>
                </c:pt>
                <c:pt idx="1469">
                  <c:v>0.69755553199999998</c:v>
                </c:pt>
                <c:pt idx="1470">
                  <c:v>0.69676224799999997</c:v>
                </c:pt>
                <c:pt idx="1471">
                  <c:v>0.69584859700000001</c:v>
                </c:pt>
                <c:pt idx="1472">
                  <c:v>0.69489816100000001</c:v>
                </c:pt>
                <c:pt idx="1473">
                  <c:v>0.69385922600000005</c:v>
                </c:pt>
                <c:pt idx="1474">
                  <c:v>0.69269517300000005</c:v>
                </c:pt>
                <c:pt idx="1475">
                  <c:v>0.69155021900000002</c:v>
                </c:pt>
                <c:pt idx="1476">
                  <c:v>0.69050237299999995</c:v>
                </c:pt>
                <c:pt idx="1477">
                  <c:v>0.68936342299999998</c:v>
                </c:pt>
                <c:pt idx="1478">
                  <c:v>0.68823150099999997</c:v>
                </c:pt>
                <c:pt idx="1479">
                  <c:v>0.68704530900000005</c:v>
                </c:pt>
                <c:pt idx="1480">
                  <c:v>0.68564012299999999</c:v>
                </c:pt>
                <c:pt idx="1481">
                  <c:v>0.68414557899999995</c:v>
                </c:pt>
                <c:pt idx="1482">
                  <c:v>0.68261396699999999</c:v>
                </c:pt>
                <c:pt idx="1483">
                  <c:v>0.68093217699999997</c:v>
                </c:pt>
                <c:pt idx="1484">
                  <c:v>0.67913473800000002</c:v>
                </c:pt>
                <c:pt idx="1485">
                  <c:v>0.67721913199999995</c:v>
                </c:pt>
                <c:pt idx="1486">
                  <c:v>0.67522871500000003</c:v>
                </c:pt>
                <c:pt idx="1487">
                  <c:v>0.67311231999999999</c:v>
                </c:pt>
                <c:pt idx="1488">
                  <c:v>0.67096855399999999</c:v>
                </c:pt>
                <c:pt idx="1489">
                  <c:v>0.668719226</c:v>
                </c:pt>
                <c:pt idx="1490">
                  <c:v>0.66643574900000002</c:v>
                </c:pt>
                <c:pt idx="1491">
                  <c:v>0.66415547200000002</c:v>
                </c:pt>
                <c:pt idx="1492">
                  <c:v>0.66174668199999997</c:v>
                </c:pt>
                <c:pt idx="1493">
                  <c:v>0.65935342600000002</c:v>
                </c:pt>
                <c:pt idx="1494">
                  <c:v>0.65699816899999997</c:v>
                </c:pt>
                <c:pt idx="1495">
                  <c:v>0.65463674199999999</c:v>
                </c:pt>
                <c:pt idx="1496">
                  <c:v>0.65226081199999997</c:v>
                </c:pt>
                <c:pt idx="1497">
                  <c:v>0.64999299300000002</c:v>
                </c:pt>
                <c:pt idx="1498">
                  <c:v>0.64780132800000001</c:v>
                </c:pt>
                <c:pt idx="1499">
                  <c:v>0.64567047700000002</c:v>
                </c:pt>
                <c:pt idx="1500">
                  <c:v>0.64360293300000004</c:v>
                </c:pt>
                <c:pt idx="1501">
                  <c:v>0.64154586800000002</c:v>
                </c:pt>
                <c:pt idx="1502">
                  <c:v>0.63956452100000005</c:v>
                </c:pt>
                <c:pt idx="1503">
                  <c:v>0.63771610400000001</c:v>
                </c:pt>
                <c:pt idx="1504">
                  <c:v>0.63602232800000003</c:v>
                </c:pt>
                <c:pt idx="1505">
                  <c:v>0.63449785400000003</c:v>
                </c:pt>
                <c:pt idx="1506">
                  <c:v>0.63313545500000001</c:v>
                </c:pt>
                <c:pt idx="1507">
                  <c:v>0.63195322099999995</c:v>
                </c:pt>
                <c:pt idx="1508">
                  <c:v>0.63097679299999998</c:v>
                </c:pt>
                <c:pt idx="1509">
                  <c:v>0.63010214099999995</c:v>
                </c:pt>
                <c:pt idx="1510">
                  <c:v>0.62929689499999997</c:v>
                </c:pt>
                <c:pt idx="1511">
                  <c:v>0.62864566200000005</c:v>
                </c:pt>
                <c:pt idx="1512">
                  <c:v>0.62803257999999995</c:v>
                </c:pt>
                <c:pt idx="1513">
                  <c:v>0.62747410299999995</c:v>
                </c:pt>
                <c:pt idx="1514">
                  <c:v>0.62709368099999996</c:v>
                </c:pt>
                <c:pt idx="1515">
                  <c:v>0.62673355900000005</c:v>
                </c:pt>
                <c:pt idx="1516">
                  <c:v>0.62639401500000003</c:v>
                </c:pt>
                <c:pt idx="1517">
                  <c:v>0.62611246600000003</c:v>
                </c:pt>
                <c:pt idx="1518">
                  <c:v>0.62587395099999998</c:v>
                </c:pt>
                <c:pt idx="1519">
                  <c:v>0.62565088599999996</c:v>
                </c:pt>
                <c:pt idx="1520">
                  <c:v>0.62548363699999998</c:v>
                </c:pt>
                <c:pt idx="1521">
                  <c:v>0.625409294</c:v>
                </c:pt>
                <c:pt idx="1522">
                  <c:v>0.62535826400000005</c:v>
                </c:pt>
                <c:pt idx="1523">
                  <c:v>0.625325978</c:v>
                </c:pt>
                <c:pt idx="1524">
                  <c:v>0.62535381400000001</c:v>
                </c:pt>
                <c:pt idx="1525">
                  <c:v>0.62542711900000003</c:v>
                </c:pt>
                <c:pt idx="1526">
                  <c:v>0.62553808799999999</c:v>
                </c:pt>
                <c:pt idx="1527">
                  <c:v>0.62570883399999999</c:v>
                </c:pt>
                <c:pt idx="1528">
                  <c:v>0.62585511400000005</c:v>
                </c:pt>
                <c:pt idx="1529">
                  <c:v>0.62601565800000003</c:v>
                </c:pt>
                <c:pt idx="1530">
                  <c:v>0.62616737</c:v>
                </c:pt>
                <c:pt idx="1531">
                  <c:v>0.62637119500000005</c:v>
                </c:pt>
                <c:pt idx="1532">
                  <c:v>0.62657795299999997</c:v>
                </c:pt>
                <c:pt idx="1533">
                  <c:v>0.62685402899999998</c:v>
                </c:pt>
                <c:pt idx="1534">
                  <c:v>0.62717933199999998</c:v>
                </c:pt>
                <c:pt idx="1535">
                  <c:v>0.62749908200000004</c:v>
                </c:pt>
                <c:pt idx="1536">
                  <c:v>0.62783188899999998</c:v>
                </c:pt>
                <c:pt idx="1537">
                  <c:v>0.62822182800000004</c:v>
                </c:pt>
                <c:pt idx="1538">
                  <c:v>0.62864003000000002</c:v>
                </c:pt>
                <c:pt idx="1539">
                  <c:v>0.62905530899999995</c:v>
                </c:pt>
                <c:pt idx="1540">
                  <c:v>0.62948469900000004</c:v>
                </c:pt>
                <c:pt idx="1541">
                  <c:v>0.62993174500000004</c:v>
                </c:pt>
                <c:pt idx="1542">
                  <c:v>0.63039394100000001</c:v>
                </c:pt>
                <c:pt idx="1543">
                  <c:v>0.63086405599999995</c:v>
                </c:pt>
                <c:pt idx="1544">
                  <c:v>0.63134414800000005</c:v>
                </c:pt>
                <c:pt idx="1545">
                  <c:v>0.63185307199999996</c:v>
                </c:pt>
                <c:pt idx="1546">
                  <c:v>0.63236117800000002</c:v>
                </c:pt>
                <c:pt idx="1547">
                  <c:v>0.63290249799999998</c:v>
                </c:pt>
                <c:pt idx="1548">
                  <c:v>0.63348489399999997</c:v>
                </c:pt>
                <c:pt idx="1549">
                  <c:v>0.63406373800000004</c:v>
                </c:pt>
                <c:pt idx="1550">
                  <c:v>0.63464744100000003</c:v>
                </c:pt>
                <c:pt idx="1551">
                  <c:v>0.63524302499999996</c:v>
                </c:pt>
                <c:pt idx="1552">
                  <c:v>0.63582547099999998</c:v>
                </c:pt>
                <c:pt idx="1553">
                  <c:v>0.63644051199999996</c:v>
                </c:pt>
                <c:pt idx="1554">
                  <c:v>0.63711672699999999</c:v>
                </c:pt>
                <c:pt idx="1555">
                  <c:v>0.63773662399999997</c:v>
                </c:pt>
                <c:pt idx="1556">
                  <c:v>0.638349206</c:v>
                </c:pt>
                <c:pt idx="1557">
                  <c:v>0.63893582199999999</c:v>
                </c:pt>
                <c:pt idx="1558">
                  <c:v>0.63949676300000002</c:v>
                </c:pt>
                <c:pt idx="1559">
                  <c:v>0.64007303199999999</c:v>
                </c:pt>
                <c:pt idx="1560">
                  <c:v>0.64066461500000005</c:v>
                </c:pt>
                <c:pt idx="1561">
                  <c:v>0.64126137800000005</c:v>
                </c:pt>
                <c:pt idx="1562">
                  <c:v>0.64193172200000004</c:v>
                </c:pt>
                <c:pt idx="1563">
                  <c:v>0.64265971200000005</c:v>
                </c:pt>
                <c:pt idx="1564">
                  <c:v>0.64340485199999997</c:v>
                </c:pt>
                <c:pt idx="1565">
                  <c:v>0.644260202</c:v>
                </c:pt>
                <c:pt idx="1566">
                  <c:v>0.64502388799999999</c:v>
                </c:pt>
                <c:pt idx="1567">
                  <c:v>0.64576425599999998</c:v>
                </c:pt>
                <c:pt idx="1568">
                  <c:v>0.64650659399999999</c:v>
                </c:pt>
                <c:pt idx="1569">
                  <c:v>0.64723229400000004</c:v>
                </c:pt>
                <c:pt idx="1570">
                  <c:v>0.64791542599999996</c:v>
                </c:pt>
                <c:pt idx="1571">
                  <c:v>0.64864727799999999</c:v>
                </c:pt>
                <c:pt idx="1572">
                  <c:v>0.64934539400000002</c:v>
                </c:pt>
                <c:pt idx="1573">
                  <c:v>0.65003501799999996</c:v>
                </c:pt>
                <c:pt idx="1574">
                  <c:v>0.65073563499999998</c:v>
                </c:pt>
                <c:pt idx="1575">
                  <c:v>0.65145241600000003</c:v>
                </c:pt>
                <c:pt idx="1576">
                  <c:v>0.65218177300000002</c:v>
                </c:pt>
                <c:pt idx="1577">
                  <c:v>0.65293236899999996</c:v>
                </c:pt>
                <c:pt idx="1578">
                  <c:v>0.65370068999999997</c:v>
                </c:pt>
                <c:pt idx="1579">
                  <c:v>0.65447863399999995</c:v>
                </c:pt>
                <c:pt idx="1580">
                  <c:v>0.65528391900000005</c:v>
                </c:pt>
                <c:pt idx="1581">
                  <c:v>0.65606729200000002</c:v>
                </c:pt>
                <c:pt idx="1582">
                  <c:v>0.65686054000000005</c:v>
                </c:pt>
                <c:pt idx="1583">
                  <c:v>0.65764255299999996</c:v>
                </c:pt>
                <c:pt idx="1584">
                  <c:v>0.65836864500000003</c:v>
                </c:pt>
                <c:pt idx="1585">
                  <c:v>0.65912944799999995</c:v>
                </c:pt>
                <c:pt idx="1586">
                  <c:v>0.65984073700000001</c:v>
                </c:pt>
                <c:pt idx="1587">
                  <c:v>0.66050258699999997</c:v>
                </c:pt>
                <c:pt idx="1588">
                  <c:v>0.66120213800000005</c:v>
                </c:pt>
                <c:pt idx="1589">
                  <c:v>0.66189271699999996</c:v>
                </c:pt>
                <c:pt idx="1590">
                  <c:v>0.66260155200000004</c:v>
                </c:pt>
                <c:pt idx="1591">
                  <c:v>0.66333835200000002</c:v>
                </c:pt>
                <c:pt idx="1592">
                  <c:v>0.66406167500000002</c:v>
                </c:pt>
                <c:pt idx="1593">
                  <c:v>0.664788465</c:v>
                </c:pt>
                <c:pt idx="1594">
                  <c:v>0.665517319</c:v>
                </c:pt>
                <c:pt idx="1595">
                  <c:v>0.66626666800000001</c:v>
                </c:pt>
                <c:pt idx="1596">
                  <c:v>0.666977563</c:v>
                </c:pt>
                <c:pt idx="1597">
                  <c:v>0.66771788600000004</c:v>
                </c:pt>
                <c:pt idx="1598">
                  <c:v>0.668349427</c:v>
                </c:pt>
                <c:pt idx="1599">
                  <c:v>0.66894707099999995</c:v>
                </c:pt>
                <c:pt idx="1600">
                  <c:v>0.66957652199999995</c:v>
                </c:pt>
                <c:pt idx="1601">
                  <c:v>0.67021252600000003</c:v>
                </c:pt>
                <c:pt idx="1602">
                  <c:v>0.67083999000000005</c:v>
                </c:pt>
                <c:pt idx="1603">
                  <c:v>0.67150484399999999</c:v>
                </c:pt>
                <c:pt idx="1604">
                  <c:v>0.67219482500000005</c:v>
                </c:pt>
                <c:pt idx="1605">
                  <c:v>0.67287630099999995</c:v>
                </c:pt>
                <c:pt idx="1606">
                  <c:v>0.67358220700000004</c:v>
                </c:pt>
                <c:pt idx="1607">
                  <c:v>0.67426587599999999</c:v>
                </c:pt>
                <c:pt idx="1608">
                  <c:v>0.67491217199999998</c:v>
                </c:pt>
                <c:pt idx="1609">
                  <c:v>0.67561683500000003</c:v>
                </c:pt>
                <c:pt idx="1610">
                  <c:v>0.67635534799999997</c:v>
                </c:pt>
                <c:pt idx="1611">
                  <c:v>0.67708325400000002</c:v>
                </c:pt>
                <c:pt idx="1612">
                  <c:v>0.67782246599999996</c:v>
                </c:pt>
                <c:pt idx="1613">
                  <c:v>0.67855724900000003</c:v>
                </c:pt>
                <c:pt idx="1614">
                  <c:v>0.67921405099999999</c:v>
                </c:pt>
                <c:pt idx="1615">
                  <c:v>0.67975929499999999</c:v>
                </c:pt>
                <c:pt idx="1616">
                  <c:v>0.68040312999999997</c:v>
                </c:pt>
                <c:pt idx="1617">
                  <c:v>0.68105647700000005</c:v>
                </c:pt>
                <c:pt idx="1618">
                  <c:v>0.68170399599999998</c:v>
                </c:pt>
                <c:pt idx="1619">
                  <c:v>0.68239084500000002</c:v>
                </c:pt>
                <c:pt idx="1620">
                  <c:v>0.68306665099999997</c:v>
                </c:pt>
                <c:pt idx="1621">
                  <c:v>0.683718881</c:v>
                </c:pt>
                <c:pt idx="1622">
                  <c:v>0.68437273799999998</c:v>
                </c:pt>
                <c:pt idx="1623">
                  <c:v>0.68504174600000001</c:v>
                </c:pt>
                <c:pt idx="1624">
                  <c:v>0.68570750800000002</c:v>
                </c:pt>
                <c:pt idx="1625">
                  <c:v>0.68637512099999998</c:v>
                </c:pt>
                <c:pt idx="1626">
                  <c:v>0.68703177599999998</c:v>
                </c:pt>
                <c:pt idx="1627">
                  <c:v>0.68765116400000004</c:v>
                </c:pt>
                <c:pt idx="1628">
                  <c:v>0.68823716400000001</c:v>
                </c:pt>
                <c:pt idx="1629">
                  <c:v>0.68880606799999999</c:v>
                </c:pt>
                <c:pt idx="1630">
                  <c:v>0.68929689299999997</c:v>
                </c:pt>
                <c:pt idx="1631">
                  <c:v>0.68984206599999998</c:v>
                </c:pt>
                <c:pt idx="1632">
                  <c:v>0.69037984799999996</c:v>
                </c:pt>
                <c:pt idx="1633">
                  <c:v>0.69096336599999997</c:v>
                </c:pt>
                <c:pt idx="1634">
                  <c:v>0.69165784200000002</c:v>
                </c:pt>
                <c:pt idx="1635">
                  <c:v>0.692206918</c:v>
                </c:pt>
                <c:pt idx="1636">
                  <c:v>0.69269150000000002</c:v>
                </c:pt>
                <c:pt idx="1637">
                  <c:v>0.69320418699999997</c:v>
                </c:pt>
                <c:pt idx="1638">
                  <c:v>0.69370944199999995</c:v>
                </c:pt>
                <c:pt idx="1639">
                  <c:v>0.69405755000000002</c:v>
                </c:pt>
                <c:pt idx="1640">
                  <c:v>0.69449574599999997</c:v>
                </c:pt>
                <c:pt idx="1641">
                  <c:v>0.69500082600000002</c:v>
                </c:pt>
                <c:pt idx="1642">
                  <c:v>0.69542490700000004</c:v>
                </c:pt>
                <c:pt idx="1643">
                  <c:v>0.69576100500000004</c:v>
                </c:pt>
                <c:pt idx="1644">
                  <c:v>0.69619056300000004</c:v>
                </c:pt>
                <c:pt idx="1645">
                  <c:v>0.69663978199999999</c:v>
                </c:pt>
                <c:pt idx="1646">
                  <c:v>0.69710820200000001</c:v>
                </c:pt>
                <c:pt idx="1647">
                  <c:v>0.69761760699999997</c:v>
                </c:pt>
                <c:pt idx="1648">
                  <c:v>0.69811586199999998</c:v>
                </c:pt>
                <c:pt idx="1649">
                  <c:v>0.69862241300000005</c:v>
                </c:pt>
                <c:pt idx="1650">
                  <c:v>0.69913131299999998</c:v>
                </c:pt>
                <c:pt idx="1651">
                  <c:v>0.69968275599999996</c:v>
                </c:pt>
                <c:pt idx="1652">
                  <c:v>0.70017320299999997</c:v>
                </c:pt>
                <c:pt idx="1653">
                  <c:v>0.70065424899999995</c:v>
                </c:pt>
                <c:pt idx="1654">
                  <c:v>0.70110467600000004</c:v>
                </c:pt>
                <c:pt idx="1655">
                  <c:v>0.70151491700000002</c:v>
                </c:pt>
                <c:pt idx="1656">
                  <c:v>0.70187873499999998</c:v>
                </c:pt>
                <c:pt idx="1657">
                  <c:v>0.70224809399999999</c:v>
                </c:pt>
                <c:pt idx="1658">
                  <c:v>0.70260713200000002</c:v>
                </c:pt>
                <c:pt idx="1659">
                  <c:v>0.70293325399999995</c:v>
                </c:pt>
                <c:pt idx="1660">
                  <c:v>0.70324207900000002</c:v>
                </c:pt>
                <c:pt idx="1661">
                  <c:v>0.70352541999999996</c:v>
                </c:pt>
                <c:pt idx="1662">
                  <c:v>0.70373796300000002</c:v>
                </c:pt>
                <c:pt idx="1663">
                  <c:v>0.70403432200000005</c:v>
                </c:pt>
                <c:pt idx="1664">
                  <c:v>0.70430669000000001</c:v>
                </c:pt>
                <c:pt idx="1665">
                  <c:v>0.704657384</c:v>
                </c:pt>
                <c:pt idx="1666">
                  <c:v>0.70513248799999995</c:v>
                </c:pt>
                <c:pt idx="1667">
                  <c:v>0.70553368999999999</c:v>
                </c:pt>
                <c:pt idx="1668">
                  <c:v>0.70597880000000002</c:v>
                </c:pt>
                <c:pt idx="1669">
                  <c:v>0.70635502400000005</c:v>
                </c:pt>
                <c:pt idx="1670">
                  <c:v>0.706645258</c:v>
                </c:pt>
                <c:pt idx="1671">
                  <c:v>0.70695061199999998</c:v>
                </c:pt>
                <c:pt idx="1672">
                  <c:v>0.70730004099999999</c:v>
                </c:pt>
                <c:pt idx="1673">
                  <c:v>0.70762268900000003</c:v>
                </c:pt>
                <c:pt idx="1674">
                  <c:v>0.70796447600000001</c:v>
                </c:pt>
                <c:pt idx="1675">
                  <c:v>0.70836236799999996</c:v>
                </c:pt>
                <c:pt idx="1676">
                  <c:v>0.70869249400000001</c:v>
                </c:pt>
                <c:pt idx="1677">
                  <c:v>0.70898520300000001</c:v>
                </c:pt>
                <c:pt idx="1678">
                  <c:v>0.70928464999999996</c:v>
                </c:pt>
                <c:pt idx="1679">
                  <c:v>0.70956561699999998</c:v>
                </c:pt>
                <c:pt idx="1680">
                  <c:v>0.70984813999999996</c:v>
                </c:pt>
                <c:pt idx="1681">
                  <c:v>0.71011239999999998</c:v>
                </c:pt>
                <c:pt idx="1682">
                  <c:v>0.71039637200000005</c:v>
                </c:pt>
                <c:pt idx="1683">
                  <c:v>0.71067961999999996</c:v>
                </c:pt>
                <c:pt idx="1684">
                  <c:v>0.71098092000000002</c:v>
                </c:pt>
                <c:pt idx="1685">
                  <c:v>0.71130517999999998</c:v>
                </c:pt>
                <c:pt idx="1686">
                  <c:v>0.71161855600000001</c:v>
                </c:pt>
                <c:pt idx="1687">
                  <c:v>0.71194875499999999</c:v>
                </c:pt>
                <c:pt idx="1688">
                  <c:v>0.71226841100000005</c:v>
                </c:pt>
                <c:pt idx="1689">
                  <c:v>0.71255474699999999</c:v>
                </c:pt>
                <c:pt idx="1690">
                  <c:v>0.71280173000000002</c:v>
                </c:pt>
                <c:pt idx="1691">
                  <c:v>0.713105023</c:v>
                </c:pt>
                <c:pt idx="1692">
                  <c:v>0.71341003700000005</c:v>
                </c:pt>
                <c:pt idx="1693">
                  <c:v>0.71370979700000003</c:v>
                </c:pt>
                <c:pt idx="1694">
                  <c:v>0.71405404699999997</c:v>
                </c:pt>
                <c:pt idx="1695">
                  <c:v>0.71436593800000003</c:v>
                </c:pt>
                <c:pt idx="1696">
                  <c:v>0.71463112100000004</c:v>
                </c:pt>
                <c:pt idx="1697">
                  <c:v>0.71493139699999997</c:v>
                </c:pt>
                <c:pt idx="1698">
                  <c:v>0.71524367499999997</c:v>
                </c:pt>
                <c:pt idx="1699">
                  <c:v>0.71556250700000001</c:v>
                </c:pt>
                <c:pt idx="1700">
                  <c:v>0.715889942</c:v>
                </c:pt>
                <c:pt idx="1701">
                  <c:v>0.71622375199999999</c:v>
                </c:pt>
                <c:pt idx="1702">
                  <c:v>0.71662195900000003</c:v>
                </c:pt>
                <c:pt idx="1703">
                  <c:v>0.71694425100000003</c:v>
                </c:pt>
                <c:pt idx="1704">
                  <c:v>0.71723303400000005</c:v>
                </c:pt>
                <c:pt idx="1705">
                  <c:v>0.71748608599999997</c:v>
                </c:pt>
                <c:pt idx="1706">
                  <c:v>0.71775832100000003</c:v>
                </c:pt>
                <c:pt idx="1707">
                  <c:v>0.71797444899999996</c:v>
                </c:pt>
                <c:pt idx="1708">
                  <c:v>0.71823857599999996</c:v>
                </c:pt>
                <c:pt idx="1709">
                  <c:v>0.71850942699999998</c:v>
                </c:pt>
                <c:pt idx="1710">
                  <c:v>0.718852292</c:v>
                </c:pt>
                <c:pt idx="1711">
                  <c:v>0.71923138499999995</c:v>
                </c:pt>
                <c:pt idx="1712">
                  <c:v>0.71961269500000002</c:v>
                </c:pt>
                <c:pt idx="1713">
                  <c:v>0.72012100800000001</c:v>
                </c:pt>
                <c:pt idx="1714">
                  <c:v>0.72049209999999997</c:v>
                </c:pt>
                <c:pt idx="1715">
                  <c:v>0.72074802599999999</c:v>
                </c:pt>
                <c:pt idx="1716">
                  <c:v>0.72108057999999997</c:v>
                </c:pt>
                <c:pt idx="1717">
                  <c:v>0.721413886</c:v>
                </c:pt>
                <c:pt idx="1718">
                  <c:v>0.72172576499999996</c:v>
                </c:pt>
                <c:pt idx="1719">
                  <c:v>0.72209152600000004</c:v>
                </c:pt>
                <c:pt idx="1720">
                  <c:v>0.72240517599999998</c:v>
                </c:pt>
                <c:pt idx="1721">
                  <c:v>0.72266113099999996</c:v>
                </c:pt>
                <c:pt idx="1722">
                  <c:v>0.72287875199999996</c:v>
                </c:pt>
                <c:pt idx="1723">
                  <c:v>0.72320117900000003</c:v>
                </c:pt>
                <c:pt idx="1724">
                  <c:v>0.72349709200000001</c:v>
                </c:pt>
                <c:pt idx="1725">
                  <c:v>0.72374398600000001</c:v>
                </c:pt>
                <c:pt idx="1726">
                  <c:v>0.72399515199999998</c:v>
                </c:pt>
                <c:pt idx="1727">
                  <c:v>0.72422372700000004</c:v>
                </c:pt>
                <c:pt idx="1728">
                  <c:v>0.72438200900000005</c:v>
                </c:pt>
                <c:pt idx="1729">
                  <c:v>0.72456434700000005</c:v>
                </c:pt>
                <c:pt idx="1730">
                  <c:v>0.72478949100000001</c:v>
                </c:pt>
                <c:pt idx="1731">
                  <c:v>0.72494377700000001</c:v>
                </c:pt>
                <c:pt idx="1732">
                  <c:v>0.72508336500000004</c:v>
                </c:pt>
                <c:pt idx="1733">
                  <c:v>0.72514394400000004</c:v>
                </c:pt>
                <c:pt idx="1734">
                  <c:v>0.72517818199999995</c:v>
                </c:pt>
                <c:pt idx="1735">
                  <c:v>0.72512304400000005</c:v>
                </c:pt>
                <c:pt idx="1736">
                  <c:v>0.72493383099999997</c:v>
                </c:pt>
                <c:pt idx="1737">
                  <c:v>0.72477274899999999</c:v>
                </c:pt>
                <c:pt idx="1738">
                  <c:v>0.72461255800000002</c:v>
                </c:pt>
                <c:pt idx="1739">
                  <c:v>0.72436133300000005</c:v>
                </c:pt>
                <c:pt idx="1740">
                  <c:v>0.72409868200000005</c:v>
                </c:pt>
                <c:pt idx="1741">
                  <c:v>0.72374908800000004</c:v>
                </c:pt>
                <c:pt idx="1742">
                  <c:v>0.72324900299999995</c:v>
                </c:pt>
                <c:pt idx="1743">
                  <c:v>0.72273974799999996</c:v>
                </c:pt>
                <c:pt idx="1744">
                  <c:v>0.72222409099999996</c:v>
                </c:pt>
                <c:pt idx="1745">
                  <c:v>0.72164920200000005</c:v>
                </c:pt>
                <c:pt idx="1746">
                  <c:v>0.72111506199999997</c:v>
                </c:pt>
                <c:pt idx="1747">
                  <c:v>0.72059841800000002</c:v>
                </c:pt>
                <c:pt idx="1748">
                  <c:v>0.72005443099999999</c:v>
                </c:pt>
                <c:pt idx="1749">
                  <c:v>0.71952336400000005</c:v>
                </c:pt>
                <c:pt idx="1750">
                  <c:v>0.71894133100000002</c:v>
                </c:pt>
                <c:pt idx="1751">
                  <c:v>0.71833682399999998</c:v>
                </c:pt>
                <c:pt idx="1752">
                  <c:v>0.71769437599999997</c:v>
                </c:pt>
                <c:pt idx="1753">
                  <c:v>0.71700895600000003</c:v>
                </c:pt>
                <c:pt idx="1754">
                  <c:v>0.71630651899999997</c:v>
                </c:pt>
                <c:pt idx="1755">
                  <c:v>0.71551369499999995</c:v>
                </c:pt>
                <c:pt idx="1756">
                  <c:v>0.71481002999999999</c:v>
                </c:pt>
                <c:pt idx="1757">
                  <c:v>0.71415044400000005</c:v>
                </c:pt>
                <c:pt idx="1758">
                  <c:v>0.71346522599999995</c:v>
                </c:pt>
                <c:pt idx="1759">
                  <c:v>0.71282312699999995</c:v>
                </c:pt>
                <c:pt idx="1760">
                  <c:v>0.71217191999999996</c:v>
                </c:pt>
                <c:pt idx="1761">
                  <c:v>0.711511742</c:v>
                </c:pt>
                <c:pt idx="1762">
                  <c:v>0.71077767999999997</c:v>
                </c:pt>
                <c:pt idx="1763">
                  <c:v>0.71015217200000003</c:v>
                </c:pt>
                <c:pt idx="1764">
                  <c:v>0.70958426699999999</c:v>
                </c:pt>
                <c:pt idx="1765">
                  <c:v>0.70898202600000004</c:v>
                </c:pt>
                <c:pt idx="1766">
                  <c:v>0.70840620099999996</c:v>
                </c:pt>
                <c:pt idx="1767">
                  <c:v>0.70782739400000005</c:v>
                </c:pt>
                <c:pt idx="1768">
                  <c:v>0.70724595300000004</c:v>
                </c:pt>
                <c:pt idx="1769">
                  <c:v>0.70664542500000005</c:v>
                </c:pt>
                <c:pt idx="1770">
                  <c:v>0.70606103899999995</c:v>
                </c:pt>
                <c:pt idx="1771">
                  <c:v>0.70544928299999998</c:v>
                </c:pt>
                <c:pt idx="1772">
                  <c:v>0.70481427500000005</c:v>
                </c:pt>
                <c:pt idx="1773">
                  <c:v>0.70415857800000003</c:v>
                </c:pt>
                <c:pt idx="1774">
                  <c:v>0.70349091699999999</c:v>
                </c:pt>
                <c:pt idx="1775">
                  <c:v>0.70280670499999998</c:v>
                </c:pt>
                <c:pt idx="1776">
                  <c:v>0.70210015199999998</c:v>
                </c:pt>
                <c:pt idx="1777">
                  <c:v>0.70136090500000003</c:v>
                </c:pt>
                <c:pt idx="1778">
                  <c:v>0.70060281099999999</c:v>
                </c:pt>
                <c:pt idx="1779">
                  <c:v>0.69982886200000005</c:v>
                </c:pt>
                <c:pt idx="1780">
                  <c:v>0.69902019800000004</c:v>
                </c:pt>
                <c:pt idx="1781">
                  <c:v>0.69819017500000002</c:v>
                </c:pt>
                <c:pt idx="1782">
                  <c:v>0.69735681400000005</c:v>
                </c:pt>
                <c:pt idx="1783">
                  <c:v>0.69648481500000003</c:v>
                </c:pt>
                <c:pt idx="1784">
                  <c:v>0.69554844999999998</c:v>
                </c:pt>
                <c:pt idx="1785">
                  <c:v>0.69465988300000003</c:v>
                </c:pt>
                <c:pt idx="1786">
                  <c:v>0.69370425099999999</c:v>
                </c:pt>
                <c:pt idx="1787">
                  <c:v>0.69267557999999996</c:v>
                </c:pt>
                <c:pt idx="1788">
                  <c:v>0.69174546299999995</c:v>
                </c:pt>
                <c:pt idx="1789">
                  <c:v>0.69081878200000002</c:v>
                </c:pt>
                <c:pt idx="1790">
                  <c:v>0.689912199</c:v>
                </c:pt>
                <c:pt idx="1791">
                  <c:v>0.68905648799999997</c:v>
                </c:pt>
                <c:pt idx="1792">
                  <c:v>0.68823098199999999</c:v>
                </c:pt>
                <c:pt idx="1793">
                  <c:v>0.68740687300000003</c:v>
                </c:pt>
                <c:pt idx="1794">
                  <c:v>0.68660859200000002</c:v>
                </c:pt>
                <c:pt idx="1795">
                  <c:v>0.68592645900000004</c:v>
                </c:pt>
                <c:pt idx="1796">
                  <c:v>0.68512478499999996</c:v>
                </c:pt>
                <c:pt idx="1797">
                  <c:v>0.68429374399999998</c:v>
                </c:pt>
                <c:pt idx="1798">
                  <c:v>0.68340794599999999</c:v>
                </c:pt>
                <c:pt idx="1799">
                  <c:v>0.68248441299999996</c:v>
                </c:pt>
                <c:pt idx="1800">
                  <c:v>0.68148446299999998</c:v>
                </c:pt>
                <c:pt idx="1801">
                  <c:v>0.68034042699999997</c:v>
                </c:pt>
                <c:pt idx="1802">
                  <c:v>0.67929509099999996</c:v>
                </c:pt>
                <c:pt idx="1803">
                  <c:v>0.67807762000000005</c:v>
                </c:pt>
                <c:pt idx="1804">
                  <c:v>0.67713356000000002</c:v>
                </c:pt>
                <c:pt idx="1805">
                  <c:v>0.67615958799999998</c:v>
                </c:pt>
                <c:pt idx="1806">
                  <c:v>0.67561708399999998</c:v>
                </c:pt>
                <c:pt idx="1807">
                  <c:v>0.67525698199999995</c:v>
                </c:pt>
                <c:pt idx="1808">
                  <c:v>0.67539406599999996</c:v>
                </c:pt>
                <c:pt idx="1809">
                  <c:v>0.67587949000000003</c:v>
                </c:pt>
                <c:pt idx="1810">
                  <c:v>0.67670576000000005</c:v>
                </c:pt>
                <c:pt idx="1811">
                  <c:v>0.67777320799999996</c:v>
                </c:pt>
                <c:pt idx="1812">
                  <c:v>0.67929155799999996</c:v>
                </c:pt>
                <c:pt idx="1813">
                  <c:v>0.68066760599999998</c:v>
                </c:pt>
                <c:pt idx="1814">
                  <c:v>0.68231192500000004</c:v>
                </c:pt>
                <c:pt idx="1815">
                  <c:v>0.68377265899999995</c:v>
                </c:pt>
                <c:pt idx="1816">
                  <c:v>0.68524726199999997</c:v>
                </c:pt>
                <c:pt idx="1817">
                  <c:v>0.68655595700000005</c:v>
                </c:pt>
                <c:pt idx="1818">
                  <c:v>0.687838218</c:v>
                </c:pt>
                <c:pt idx="1819">
                  <c:v>0.68894981899999996</c:v>
                </c:pt>
                <c:pt idx="1820">
                  <c:v>0.68988916600000005</c:v>
                </c:pt>
                <c:pt idx="1821">
                  <c:v>0.69076663500000002</c:v>
                </c:pt>
                <c:pt idx="1822">
                  <c:v>0.69153443699999995</c:v>
                </c:pt>
                <c:pt idx="1823">
                  <c:v>0.69223935000000003</c:v>
                </c:pt>
                <c:pt idx="1824">
                  <c:v>0.69279411899999999</c:v>
                </c:pt>
                <c:pt idx="1825">
                  <c:v>0.69337535299999997</c:v>
                </c:pt>
                <c:pt idx="1826">
                  <c:v>0.69392326500000001</c:v>
                </c:pt>
                <c:pt idx="1827">
                  <c:v>0.69441856300000004</c:v>
                </c:pt>
                <c:pt idx="1828">
                  <c:v>0.69492937399999999</c:v>
                </c:pt>
                <c:pt idx="1829">
                  <c:v>0.69533409599999996</c:v>
                </c:pt>
                <c:pt idx="1830">
                  <c:v>0.69559692500000003</c:v>
                </c:pt>
                <c:pt idx="1831">
                  <c:v>0.69589331300000001</c:v>
                </c:pt>
                <c:pt idx="1832">
                  <c:v>0.69614463599999998</c:v>
                </c:pt>
                <c:pt idx="1833">
                  <c:v>0.69636662400000005</c:v>
                </c:pt>
                <c:pt idx="1834">
                  <c:v>0.69662807100000002</c:v>
                </c:pt>
                <c:pt idx="1835">
                  <c:v>0.69693892400000002</c:v>
                </c:pt>
                <c:pt idx="1836">
                  <c:v>0.69716534600000002</c:v>
                </c:pt>
                <c:pt idx="1837">
                  <c:v>0.69734912800000004</c:v>
                </c:pt>
                <c:pt idx="1838">
                  <c:v>0.69754288200000003</c:v>
                </c:pt>
                <c:pt idx="1839">
                  <c:v>0.69769547200000004</c:v>
                </c:pt>
                <c:pt idx="1840">
                  <c:v>0.69788242099999998</c:v>
                </c:pt>
                <c:pt idx="1841">
                  <c:v>0.69810512899999999</c:v>
                </c:pt>
                <c:pt idx="1842">
                  <c:v>0.69827972699999996</c:v>
                </c:pt>
                <c:pt idx="1843">
                  <c:v>0.69841215000000001</c:v>
                </c:pt>
                <c:pt idx="1844">
                  <c:v>0.69860963300000001</c:v>
                </c:pt>
                <c:pt idx="1845">
                  <c:v>0.69882776999999996</c:v>
                </c:pt>
                <c:pt idx="1846">
                  <c:v>0.69903127700000001</c:v>
                </c:pt>
                <c:pt idx="1847">
                  <c:v>0.69929377500000001</c:v>
                </c:pt>
                <c:pt idx="1848">
                  <c:v>0.69947631499999996</c:v>
                </c:pt>
                <c:pt idx="1849">
                  <c:v>0.69954337600000005</c:v>
                </c:pt>
                <c:pt idx="1850">
                  <c:v>0.699750961</c:v>
                </c:pt>
                <c:pt idx="1851">
                  <c:v>0.70000384100000002</c:v>
                </c:pt>
                <c:pt idx="1852">
                  <c:v>0.700252502</c:v>
                </c:pt>
                <c:pt idx="1853">
                  <c:v>0.70061804299999997</c:v>
                </c:pt>
                <c:pt idx="1854">
                  <c:v>0.70087754000000002</c:v>
                </c:pt>
                <c:pt idx="1855">
                  <c:v>0.70107379000000003</c:v>
                </c:pt>
                <c:pt idx="1856">
                  <c:v>0.70127102100000005</c:v>
                </c:pt>
                <c:pt idx="1857">
                  <c:v>0.70141071399999999</c:v>
                </c:pt>
                <c:pt idx="1858">
                  <c:v>0.70159602499999996</c:v>
                </c:pt>
                <c:pt idx="1859">
                  <c:v>0.70177854799999995</c:v>
                </c:pt>
                <c:pt idx="1860">
                  <c:v>0.70198259500000004</c:v>
                </c:pt>
                <c:pt idx="1861">
                  <c:v>0.70225389699999996</c:v>
                </c:pt>
                <c:pt idx="1862">
                  <c:v>0.70246255800000001</c:v>
                </c:pt>
                <c:pt idx="1863">
                  <c:v>0.70264785500000004</c:v>
                </c:pt>
                <c:pt idx="1864">
                  <c:v>0.70283664899999998</c:v>
                </c:pt>
                <c:pt idx="1865">
                  <c:v>0.70294006399999998</c:v>
                </c:pt>
                <c:pt idx="1866">
                  <c:v>0.70307636900000003</c:v>
                </c:pt>
                <c:pt idx="1867">
                  <c:v>0.70327177500000004</c:v>
                </c:pt>
                <c:pt idx="1868">
                  <c:v>0.70340562900000003</c:v>
                </c:pt>
                <c:pt idx="1869">
                  <c:v>0.70352074600000003</c:v>
                </c:pt>
                <c:pt idx="1870">
                  <c:v>0.70364198499999997</c:v>
                </c:pt>
                <c:pt idx="1871">
                  <c:v>0.70373333900000001</c:v>
                </c:pt>
                <c:pt idx="1872">
                  <c:v>0.70380378399999999</c:v>
                </c:pt>
                <c:pt idx="1873">
                  <c:v>0.70383832300000004</c:v>
                </c:pt>
                <c:pt idx="1874">
                  <c:v>0.70386824800000003</c:v>
                </c:pt>
                <c:pt idx="1875">
                  <c:v>0.70391538300000001</c:v>
                </c:pt>
                <c:pt idx="1876">
                  <c:v>0.70393185999999996</c:v>
                </c:pt>
                <c:pt idx="1877">
                  <c:v>0.70396152899999997</c:v>
                </c:pt>
                <c:pt idx="1878">
                  <c:v>0.70403553900000004</c:v>
                </c:pt>
                <c:pt idx="1879">
                  <c:v>0.70406163099999997</c:v>
                </c:pt>
                <c:pt idx="1880">
                  <c:v>0.70408488599999997</c:v>
                </c:pt>
                <c:pt idx="1881">
                  <c:v>0.70403186200000001</c:v>
                </c:pt>
                <c:pt idx="1882">
                  <c:v>0.70390003899999998</c:v>
                </c:pt>
                <c:pt idx="1883">
                  <c:v>0.703848951</c:v>
                </c:pt>
                <c:pt idx="1884">
                  <c:v>0.70370868900000005</c:v>
                </c:pt>
                <c:pt idx="1885">
                  <c:v>0.70371457500000001</c:v>
                </c:pt>
                <c:pt idx="1886">
                  <c:v>0.70392782200000004</c:v>
                </c:pt>
                <c:pt idx="1887">
                  <c:v>0.70395951000000001</c:v>
                </c:pt>
                <c:pt idx="1888">
                  <c:v>0.70396174899999997</c:v>
                </c:pt>
                <c:pt idx="1889">
                  <c:v>0.70395742299999997</c:v>
                </c:pt>
                <c:pt idx="1890">
                  <c:v>0.70385600999999998</c:v>
                </c:pt>
                <c:pt idx="1891">
                  <c:v>0.70378857100000003</c:v>
                </c:pt>
                <c:pt idx="1892">
                  <c:v>0.70375767</c:v>
                </c:pt>
                <c:pt idx="1893">
                  <c:v>0.70370905900000003</c:v>
                </c:pt>
                <c:pt idx="1894">
                  <c:v>0.70356611800000002</c:v>
                </c:pt>
                <c:pt idx="1895">
                  <c:v>0.70355745199999997</c:v>
                </c:pt>
                <c:pt idx="1896">
                  <c:v>0.70368824299999999</c:v>
                </c:pt>
                <c:pt idx="1897">
                  <c:v>0.703686857</c:v>
                </c:pt>
                <c:pt idx="1898">
                  <c:v>0.70372963499999996</c:v>
                </c:pt>
                <c:pt idx="1899">
                  <c:v>0.703707317</c:v>
                </c:pt>
                <c:pt idx="1900">
                  <c:v>0.70352318899999999</c:v>
                </c:pt>
                <c:pt idx="1901">
                  <c:v>0.70343811099999998</c:v>
                </c:pt>
                <c:pt idx="1902">
                  <c:v>0.70345094799999996</c:v>
                </c:pt>
                <c:pt idx="1903">
                  <c:v>0.70332662099999999</c:v>
                </c:pt>
                <c:pt idx="1904">
                  <c:v>0.70319332400000001</c:v>
                </c:pt>
                <c:pt idx="1905">
                  <c:v>0.70301944199999999</c:v>
                </c:pt>
                <c:pt idx="1906">
                  <c:v>0.70275065599999997</c:v>
                </c:pt>
                <c:pt idx="1907">
                  <c:v>0.70251852999999997</c:v>
                </c:pt>
                <c:pt idx="1908">
                  <c:v>0.70233572499999997</c:v>
                </c:pt>
                <c:pt idx="1909">
                  <c:v>0.70215752399999998</c:v>
                </c:pt>
                <c:pt idx="1910">
                  <c:v>0.70210423</c:v>
                </c:pt>
                <c:pt idx="1911">
                  <c:v>0.70194400000000001</c:v>
                </c:pt>
                <c:pt idx="1912">
                  <c:v>0.70179952899999998</c:v>
                </c:pt>
                <c:pt idx="1913">
                  <c:v>0.70174424000000002</c:v>
                </c:pt>
                <c:pt idx="1914">
                  <c:v>0.70150810299999999</c:v>
                </c:pt>
                <c:pt idx="1915">
                  <c:v>0.70136923399999995</c:v>
                </c:pt>
                <c:pt idx="1916">
                  <c:v>0.70116136299999998</c:v>
                </c:pt>
                <c:pt idx="1917">
                  <c:v>0.70086999400000005</c:v>
                </c:pt>
                <c:pt idx="1918">
                  <c:v>0.70081148800000004</c:v>
                </c:pt>
                <c:pt idx="1919">
                  <c:v>0.70074590400000003</c:v>
                </c:pt>
                <c:pt idx="1920">
                  <c:v>0.70065739699999996</c:v>
                </c:pt>
                <c:pt idx="1921">
                  <c:v>0.70058063100000001</c:v>
                </c:pt>
                <c:pt idx="1922">
                  <c:v>0.70028271799999997</c:v>
                </c:pt>
                <c:pt idx="1923">
                  <c:v>0.70005766599999997</c:v>
                </c:pt>
                <c:pt idx="1924">
                  <c:v>0.70007647100000003</c:v>
                </c:pt>
                <c:pt idx="1925">
                  <c:v>0.70008289400000001</c:v>
                </c:pt>
                <c:pt idx="1926">
                  <c:v>0.70005438200000003</c:v>
                </c:pt>
                <c:pt idx="1927">
                  <c:v>0.70014065800000003</c:v>
                </c:pt>
                <c:pt idx="1928">
                  <c:v>0.70010905800000001</c:v>
                </c:pt>
                <c:pt idx="1929">
                  <c:v>0.699922602</c:v>
                </c:pt>
                <c:pt idx="1930">
                  <c:v>0.69985538800000002</c:v>
                </c:pt>
                <c:pt idx="1931">
                  <c:v>0.69984384300000002</c:v>
                </c:pt>
                <c:pt idx="1932">
                  <c:v>0.69983812000000001</c:v>
                </c:pt>
                <c:pt idx="1933">
                  <c:v>0.69985081699999996</c:v>
                </c:pt>
                <c:pt idx="1934">
                  <c:v>0.69989129699999997</c:v>
                </c:pt>
                <c:pt idx="1935">
                  <c:v>0.70003158799999998</c:v>
                </c:pt>
                <c:pt idx="1936">
                  <c:v>0.70000955099999995</c:v>
                </c:pt>
                <c:pt idx="1937">
                  <c:v>0.69990464200000002</c:v>
                </c:pt>
                <c:pt idx="1938">
                  <c:v>0.699748759</c:v>
                </c:pt>
                <c:pt idx="1939">
                  <c:v>0.69954034499999995</c:v>
                </c:pt>
                <c:pt idx="1940">
                  <c:v>0.69927523999999996</c:v>
                </c:pt>
                <c:pt idx="1941">
                  <c:v>0.69889541600000005</c:v>
                </c:pt>
                <c:pt idx="1942">
                  <c:v>0.69863077299999998</c:v>
                </c:pt>
                <c:pt idx="1943">
                  <c:v>0.69831152600000002</c:v>
                </c:pt>
                <c:pt idx="1944">
                  <c:v>0.69805603999999999</c:v>
                </c:pt>
                <c:pt idx="1945">
                  <c:v>0.69797491499999997</c:v>
                </c:pt>
                <c:pt idx="1946">
                  <c:v>0.69775189900000001</c:v>
                </c:pt>
                <c:pt idx="1947">
                  <c:v>0.69744903899999999</c:v>
                </c:pt>
                <c:pt idx="1948">
                  <c:v>0.69715582399999998</c:v>
                </c:pt>
                <c:pt idx="1949">
                  <c:v>0.69679489500000003</c:v>
                </c:pt>
                <c:pt idx="1950">
                  <c:v>0.69647578899999996</c:v>
                </c:pt>
                <c:pt idx="1951">
                  <c:v>0.69610627800000002</c:v>
                </c:pt>
                <c:pt idx="1952">
                  <c:v>0.69589953000000004</c:v>
                </c:pt>
                <c:pt idx="1953">
                  <c:v>0.69585035900000003</c:v>
                </c:pt>
                <c:pt idx="1954">
                  <c:v>0.69568965500000002</c:v>
                </c:pt>
                <c:pt idx="1955">
                  <c:v>0.69561122600000003</c:v>
                </c:pt>
                <c:pt idx="1956">
                  <c:v>0.69547032600000003</c:v>
                </c:pt>
                <c:pt idx="1957">
                  <c:v>0.69516058300000005</c:v>
                </c:pt>
                <c:pt idx="1958">
                  <c:v>0.69497086399999997</c:v>
                </c:pt>
                <c:pt idx="1959">
                  <c:v>0.69481207599999995</c:v>
                </c:pt>
                <c:pt idx="1960">
                  <c:v>0.69472546800000001</c:v>
                </c:pt>
                <c:pt idx="1961">
                  <c:v>0.69473658299999996</c:v>
                </c:pt>
                <c:pt idx="1962">
                  <c:v>0.69473490199999999</c:v>
                </c:pt>
                <c:pt idx="1963">
                  <c:v>0.69483453299999998</c:v>
                </c:pt>
                <c:pt idx="1964">
                  <c:v>0.69481892300000003</c:v>
                </c:pt>
                <c:pt idx="1965">
                  <c:v>0.694840236</c:v>
                </c:pt>
                <c:pt idx="1966">
                  <c:v>0.69471018600000001</c:v>
                </c:pt>
                <c:pt idx="1967">
                  <c:v>0.69443116199999999</c:v>
                </c:pt>
                <c:pt idx="1968">
                  <c:v>0.69412328300000004</c:v>
                </c:pt>
                <c:pt idx="1969">
                  <c:v>0.69354401600000004</c:v>
                </c:pt>
                <c:pt idx="1970">
                  <c:v>0.69316599099999998</c:v>
                </c:pt>
                <c:pt idx="1971">
                  <c:v>0.69278394099999996</c:v>
                </c:pt>
                <c:pt idx="1972">
                  <c:v>0.69267663599999996</c:v>
                </c:pt>
                <c:pt idx="1973">
                  <c:v>0.69260629500000004</c:v>
                </c:pt>
                <c:pt idx="1974">
                  <c:v>0.69250034999999999</c:v>
                </c:pt>
                <c:pt idx="1975">
                  <c:v>0.69217258800000003</c:v>
                </c:pt>
                <c:pt idx="1976">
                  <c:v>0.69178085099999997</c:v>
                </c:pt>
                <c:pt idx="1977">
                  <c:v>0.69132793400000003</c:v>
                </c:pt>
                <c:pt idx="1978">
                  <c:v>0.69069701900000002</c:v>
                </c:pt>
                <c:pt idx="1979">
                  <c:v>0.69015797700000003</c:v>
                </c:pt>
                <c:pt idx="1980">
                  <c:v>0.68965832100000002</c:v>
                </c:pt>
                <c:pt idx="1981">
                  <c:v>0.68922429399999996</c:v>
                </c:pt>
                <c:pt idx="1982">
                  <c:v>0.68905478099999995</c:v>
                </c:pt>
                <c:pt idx="1983">
                  <c:v>0.689076303</c:v>
                </c:pt>
                <c:pt idx="1984">
                  <c:v>0.68908392799999996</c:v>
                </c:pt>
                <c:pt idx="1985">
                  <c:v>0.68917236599999998</c:v>
                </c:pt>
                <c:pt idx="1986">
                  <c:v>0.68922100399999997</c:v>
                </c:pt>
                <c:pt idx="1987">
                  <c:v>0.68906072699999998</c:v>
                </c:pt>
                <c:pt idx="1988">
                  <c:v>0.68903315300000001</c:v>
                </c:pt>
                <c:pt idx="1989">
                  <c:v>0.688863483</c:v>
                </c:pt>
                <c:pt idx="1990">
                  <c:v>0.68856136499999998</c:v>
                </c:pt>
                <c:pt idx="1991">
                  <c:v>0.68850133899999999</c:v>
                </c:pt>
                <c:pt idx="1992">
                  <c:v>0.68832669599999996</c:v>
                </c:pt>
                <c:pt idx="1993">
                  <c:v>0.68812000200000001</c:v>
                </c:pt>
                <c:pt idx="1994">
                  <c:v>0.68813093400000003</c:v>
                </c:pt>
                <c:pt idx="1995">
                  <c:v>0.68807046500000002</c:v>
                </c:pt>
                <c:pt idx="1996">
                  <c:v>0.68788729199999998</c:v>
                </c:pt>
                <c:pt idx="1997">
                  <c:v>0.68787288000000002</c:v>
                </c:pt>
                <c:pt idx="1998">
                  <c:v>0.68792105999999997</c:v>
                </c:pt>
                <c:pt idx="1999">
                  <c:v>0.68783424699999995</c:v>
                </c:pt>
                <c:pt idx="2000">
                  <c:v>0.68775067599999995</c:v>
                </c:pt>
                <c:pt idx="2001">
                  <c:v>0.68759307300000005</c:v>
                </c:pt>
                <c:pt idx="2002">
                  <c:v>0.68736364999999999</c:v>
                </c:pt>
                <c:pt idx="2003">
                  <c:v>0.68709921200000001</c:v>
                </c:pt>
                <c:pt idx="2004">
                  <c:v>0.68681457199999996</c:v>
                </c:pt>
                <c:pt idx="2005">
                  <c:v>0.68645101900000005</c:v>
                </c:pt>
                <c:pt idx="2006">
                  <c:v>0.68590630900000005</c:v>
                </c:pt>
                <c:pt idx="2007">
                  <c:v>0.685539499</c:v>
                </c:pt>
                <c:pt idx="2008">
                  <c:v>0.68533952300000001</c:v>
                </c:pt>
                <c:pt idx="2009">
                  <c:v>0.68512452599999996</c:v>
                </c:pt>
                <c:pt idx="2010">
                  <c:v>0.68483450999999995</c:v>
                </c:pt>
                <c:pt idx="2011">
                  <c:v>0.68441199500000005</c:v>
                </c:pt>
                <c:pt idx="2012">
                  <c:v>0.68384445500000002</c:v>
                </c:pt>
                <c:pt idx="2013">
                  <c:v>0.68319063000000002</c:v>
                </c:pt>
                <c:pt idx="2014">
                  <c:v>0.68283096499999996</c:v>
                </c:pt>
                <c:pt idx="2015">
                  <c:v>0.68252322799999998</c:v>
                </c:pt>
                <c:pt idx="2016">
                  <c:v>0.68204705300000001</c:v>
                </c:pt>
                <c:pt idx="2017">
                  <c:v>0.68147298599999995</c:v>
                </c:pt>
                <c:pt idx="2018">
                  <c:v>0.68073788599999996</c:v>
                </c:pt>
                <c:pt idx="2019">
                  <c:v>0.68003933100000002</c:v>
                </c:pt>
                <c:pt idx="2020">
                  <c:v>0.67948794300000004</c:v>
                </c:pt>
                <c:pt idx="2021">
                  <c:v>0.67911803800000003</c:v>
                </c:pt>
                <c:pt idx="2022">
                  <c:v>0.67882335500000002</c:v>
                </c:pt>
                <c:pt idx="2023">
                  <c:v>0.67855720799999997</c:v>
                </c:pt>
                <c:pt idx="2024">
                  <c:v>0.67822354100000004</c:v>
                </c:pt>
                <c:pt idx="2025">
                  <c:v>0.67772542099999999</c:v>
                </c:pt>
                <c:pt idx="2026">
                  <c:v>0.677280828</c:v>
                </c:pt>
                <c:pt idx="2027">
                  <c:v>0.67666607499999998</c:v>
                </c:pt>
                <c:pt idx="2028">
                  <c:v>0.67575010499999999</c:v>
                </c:pt>
                <c:pt idx="2029">
                  <c:v>0.67516388100000002</c:v>
                </c:pt>
                <c:pt idx="2030">
                  <c:v>0.67466294800000004</c:v>
                </c:pt>
                <c:pt idx="2031">
                  <c:v>0.67405732200000001</c:v>
                </c:pt>
                <c:pt idx="2032">
                  <c:v>0.67367499900000005</c:v>
                </c:pt>
                <c:pt idx="2033">
                  <c:v>0.67305212999999997</c:v>
                </c:pt>
                <c:pt idx="2034">
                  <c:v>0.67219503400000002</c:v>
                </c:pt>
                <c:pt idx="2035">
                  <c:v>0.67131530800000005</c:v>
                </c:pt>
                <c:pt idx="2036">
                  <c:v>0.670567354</c:v>
                </c:pt>
                <c:pt idx="2037">
                  <c:v>0.67030924599999997</c:v>
                </c:pt>
                <c:pt idx="2038">
                  <c:v>0.67013113700000004</c:v>
                </c:pt>
                <c:pt idx="2039">
                  <c:v>0.67004033299999999</c:v>
                </c:pt>
                <c:pt idx="2040">
                  <c:v>0.66961064199999998</c:v>
                </c:pt>
                <c:pt idx="2041">
                  <c:v>0.66850412699999995</c:v>
                </c:pt>
                <c:pt idx="2042">
                  <c:v>0.66773101700000004</c:v>
                </c:pt>
                <c:pt idx="2043">
                  <c:v>0.66704913200000004</c:v>
                </c:pt>
                <c:pt idx="2044">
                  <c:v>0.66626880899999996</c:v>
                </c:pt>
                <c:pt idx="2045">
                  <c:v>0.66538121699999997</c:v>
                </c:pt>
                <c:pt idx="2046">
                  <c:v>0.66488759600000003</c:v>
                </c:pt>
                <c:pt idx="2047">
                  <c:v>0.66473151500000005</c:v>
                </c:pt>
                <c:pt idx="2048">
                  <c:v>0.66449514799999998</c:v>
                </c:pt>
                <c:pt idx="2049">
                  <c:v>0.66451906400000005</c:v>
                </c:pt>
                <c:pt idx="2050">
                  <c:v>0.66435926499999998</c:v>
                </c:pt>
                <c:pt idx="2051">
                  <c:v>0.66377842300000001</c:v>
                </c:pt>
                <c:pt idx="2052">
                  <c:v>0.66337151100000002</c:v>
                </c:pt>
                <c:pt idx="2053">
                  <c:v>0.66293160100000004</c:v>
                </c:pt>
                <c:pt idx="2054">
                  <c:v>0.66247074800000005</c:v>
                </c:pt>
                <c:pt idx="2055">
                  <c:v>0.66221324299999995</c:v>
                </c:pt>
                <c:pt idx="2056">
                  <c:v>0.66149071400000004</c:v>
                </c:pt>
                <c:pt idx="2057">
                  <c:v>0.66100232599999997</c:v>
                </c:pt>
                <c:pt idx="2058">
                  <c:v>0.66057493499999997</c:v>
                </c:pt>
                <c:pt idx="2059">
                  <c:v>0.65964203899999996</c:v>
                </c:pt>
                <c:pt idx="2060">
                  <c:v>0.65902477299999995</c:v>
                </c:pt>
                <c:pt idx="2061">
                  <c:v>0.65843025399999999</c:v>
                </c:pt>
                <c:pt idx="2062">
                  <c:v>0.65769126</c:v>
                </c:pt>
                <c:pt idx="2063">
                  <c:v>0.65725798800000002</c:v>
                </c:pt>
                <c:pt idx="2064">
                  <c:v>0.65670689999999998</c:v>
                </c:pt>
                <c:pt idx="2065">
                  <c:v>0.65600171699999998</c:v>
                </c:pt>
                <c:pt idx="2066">
                  <c:v>0.65552257000000003</c:v>
                </c:pt>
                <c:pt idx="2067">
                  <c:v>0.65504829099999995</c:v>
                </c:pt>
                <c:pt idx="2068">
                  <c:v>0.65470696799999994</c:v>
                </c:pt>
                <c:pt idx="2069">
                  <c:v>0.654612843</c:v>
                </c:pt>
                <c:pt idx="2070">
                  <c:v>0.65427885399999997</c:v>
                </c:pt>
                <c:pt idx="2071">
                  <c:v>0.653845907</c:v>
                </c:pt>
                <c:pt idx="2072">
                  <c:v>0.65366751700000003</c:v>
                </c:pt>
                <c:pt idx="2073">
                  <c:v>0.65362686400000003</c:v>
                </c:pt>
                <c:pt idx="2074">
                  <c:v>0.65357538800000003</c:v>
                </c:pt>
                <c:pt idx="2075">
                  <c:v>0.65342097300000002</c:v>
                </c:pt>
                <c:pt idx="2076">
                  <c:v>0.65328833100000006</c:v>
                </c:pt>
                <c:pt idx="2077">
                  <c:v>0.65313006500000004</c:v>
                </c:pt>
                <c:pt idx="2078">
                  <c:v>0.65287412600000005</c:v>
                </c:pt>
                <c:pt idx="2079">
                  <c:v>0.65267043599999996</c:v>
                </c:pt>
                <c:pt idx="2080">
                  <c:v>0.65207739300000001</c:v>
                </c:pt>
                <c:pt idx="2081">
                  <c:v>0.651041168</c:v>
                </c:pt>
                <c:pt idx="2082">
                  <c:v>0.64999892100000001</c:v>
                </c:pt>
                <c:pt idx="2083">
                  <c:v>0.648854178</c:v>
                </c:pt>
                <c:pt idx="2084">
                  <c:v>0.64801699099999999</c:v>
                </c:pt>
                <c:pt idx="2085">
                  <c:v>0.64762757000000004</c:v>
                </c:pt>
                <c:pt idx="2086">
                  <c:v>0.64707424800000002</c:v>
                </c:pt>
                <c:pt idx="2087">
                  <c:v>0.64665331199999998</c:v>
                </c:pt>
                <c:pt idx="2088">
                  <c:v>0.64617244600000001</c:v>
                </c:pt>
                <c:pt idx="2089">
                  <c:v>0.64535048100000003</c:v>
                </c:pt>
                <c:pt idx="2090">
                  <c:v>0.644813419</c:v>
                </c:pt>
                <c:pt idx="2091">
                  <c:v>0.64440975199999995</c:v>
                </c:pt>
                <c:pt idx="2092">
                  <c:v>0.64424251700000001</c:v>
                </c:pt>
                <c:pt idx="2093">
                  <c:v>0.64475224499999995</c:v>
                </c:pt>
                <c:pt idx="2094">
                  <c:v>0.64514098799999997</c:v>
                </c:pt>
                <c:pt idx="2095">
                  <c:v>0.64511491499999996</c:v>
                </c:pt>
                <c:pt idx="2096">
                  <c:v>0.64514660999999995</c:v>
                </c:pt>
                <c:pt idx="2097">
                  <c:v>0.64468070099999997</c:v>
                </c:pt>
                <c:pt idx="2098">
                  <c:v>0.64387251999999995</c:v>
                </c:pt>
                <c:pt idx="2099">
                  <c:v>0.64370903000000002</c:v>
                </c:pt>
                <c:pt idx="2100">
                  <c:v>0.64352502700000003</c:v>
                </c:pt>
              </c:numCache>
            </c:numRef>
          </c:yVal>
          <c:smooth val="1"/>
          <c:extLst>
            <c:ext xmlns:c16="http://schemas.microsoft.com/office/drawing/2014/chart" uri="{C3380CC4-5D6E-409C-BE32-E72D297353CC}">
              <c16:uniqueId val="{00000001-AFF1-4286-849C-667812452702}"/>
            </c:ext>
          </c:extLst>
        </c:ser>
        <c:ser>
          <c:idx val="2"/>
          <c:order val="2"/>
          <c:tx>
            <c:strRef>
              <c:f>[new_1700nm_nN.xlsx]CZU!$J$1</c:f>
              <c:strCache>
                <c:ptCount val="1"/>
                <c:pt idx="0">
                  <c:v>sp_se</c:v>
                </c:pt>
              </c:strCache>
            </c:strRef>
          </c:tx>
          <c:spPr>
            <a:ln w="19050" cap="rnd">
              <a:solidFill>
                <a:schemeClr val="accent3"/>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[new_1700nm_nN.xlsx]CZU!$J$2:$J$2102</c:f>
              <c:numCache>
                <c:formatCode>General</c:formatCode>
                <c:ptCount val="2101"/>
                <c:pt idx="0">
                  <c:v>0.36473</c:v>
                </c:pt>
                <c:pt idx="1">
                  <c:v>0.365396</c:v>
                </c:pt>
                <c:pt idx="2">
                  <c:v>0.36596200000000001</c:v>
                </c:pt>
                <c:pt idx="3">
                  <c:v>0.36660999999999999</c:v>
                </c:pt>
                <c:pt idx="4">
                  <c:v>0.36737400000000003</c:v>
                </c:pt>
                <c:pt idx="5">
                  <c:v>0.36790300000000004</c:v>
                </c:pt>
                <c:pt idx="6">
                  <c:v>0.36899500000000002</c:v>
                </c:pt>
                <c:pt idx="7">
                  <c:v>0.37026899999999996</c:v>
                </c:pt>
                <c:pt idx="8">
                  <c:v>0.37134800000000001</c:v>
                </c:pt>
                <c:pt idx="9">
                  <c:v>0.37237000000000003</c:v>
                </c:pt>
                <c:pt idx="10">
                  <c:v>0.37324399999999996</c:v>
                </c:pt>
                <c:pt idx="11">
                  <c:v>0.37429099999999998</c:v>
                </c:pt>
                <c:pt idx="12">
                  <c:v>0.375251</c:v>
                </c:pt>
                <c:pt idx="13">
                  <c:v>0.376361</c:v>
                </c:pt>
                <c:pt idx="14">
                  <c:v>0.37732199999999999</c:v>
                </c:pt>
                <c:pt idx="15">
                  <c:v>0.37834600000000002</c:v>
                </c:pt>
                <c:pt idx="16">
                  <c:v>0.37938099999999997</c:v>
                </c:pt>
                <c:pt idx="17">
                  <c:v>0.38033299999999998</c:v>
                </c:pt>
                <c:pt idx="18">
                  <c:v>0.38122900000000004</c:v>
                </c:pt>
                <c:pt idx="19">
                  <c:v>0.38230200000000003</c:v>
                </c:pt>
                <c:pt idx="20">
                  <c:v>0.38323000000000002</c:v>
                </c:pt>
                <c:pt idx="21">
                  <c:v>0.384214</c:v>
                </c:pt>
                <c:pt idx="22">
                  <c:v>0.385353</c:v>
                </c:pt>
                <c:pt idx="23">
                  <c:v>0.38633800000000001</c:v>
                </c:pt>
                <c:pt idx="24">
                  <c:v>0.38745600000000002</c:v>
                </c:pt>
                <c:pt idx="25">
                  <c:v>0.38842599999999999</c:v>
                </c:pt>
                <c:pt idx="26">
                  <c:v>0.38951399999999997</c:v>
                </c:pt>
                <c:pt idx="27">
                  <c:v>0.39031100000000002</c:v>
                </c:pt>
                <c:pt idx="28">
                  <c:v>0.39139000000000002</c:v>
                </c:pt>
                <c:pt idx="29">
                  <c:v>0.39256500000000005</c:v>
                </c:pt>
                <c:pt idx="30">
                  <c:v>0.39387300000000003</c:v>
                </c:pt>
                <c:pt idx="31">
                  <c:v>0.39490200000000003</c:v>
                </c:pt>
                <c:pt idx="32">
                  <c:v>0.39579300000000006</c:v>
                </c:pt>
                <c:pt idx="33">
                  <c:v>0.39689399999999997</c:v>
                </c:pt>
                <c:pt idx="34">
                  <c:v>0.39819200000000005</c:v>
                </c:pt>
                <c:pt idx="35">
                  <c:v>0.39932699999999999</c:v>
                </c:pt>
                <c:pt idx="36">
                  <c:v>0.40029200000000004</c:v>
                </c:pt>
                <c:pt idx="37">
                  <c:v>0.40153500000000003</c:v>
                </c:pt>
                <c:pt idx="38">
                  <c:v>0.40264800000000001</c:v>
                </c:pt>
                <c:pt idx="39">
                  <c:v>0.40373500000000001</c:v>
                </c:pt>
                <c:pt idx="40">
                  <c:v>0.40473599999999998</c:v>
                </c:pt>
                <c:pt idx="41">
                  <c:v>0.40567900000000001</c:v>
                </c:pt>
                <c:pt idx="42">
                  <c:v>0.40675800000000001</c:v>
                </c:pt>
                <c:pt idx="43">
                  <c:v>0.40760800000000003</c:v>
                </c:pt>
                <c:pt idx="44">
                  <c:v>0.40864400000000001</c:v>
                </c:pt>
                <c:pt idx="45">
                  <c:v>0.40958</c:v>
                </c:pt>
                <c:pt idx="46">
                  <c:v>0.41043799999999997</c:v>
                </c:pt>
                <c:pt idx="47">
                  <c:v>0.411329</c:v>
                </c:pt>
                <c:pt idx="48">
                  <c:v>0.412132</c:v>
                </c:pt>
                <c:pt idx="49">
                  <c:v>0.41311300000000001</c:v>
                </c:pt>
                <c:pt idx="50">
                  <c:v>0.41388800000000003</c:v>
                </c:pt>
                <c:pt idx="51">
                  <c:v>0.41440899999999997</c:v>
                </c:pt>
                <c:pt idx="52">
                  <c:v>0.41537399999999997</c:v>
                </c:pt>
                <c:pt idx="53">
                  <c:v>0.41595999999999994</c:v>
                </c:pt>
                <c:pt idx="54">
                  <c:v>0.41655200000000003</c:v>
                </c:pt>
                <c:pt idx="55">
                  <c:v>0.41729100000000002</c:v>
                </c:pt>
                <c:pt idx="56">
                  <c:v>0.417794</c:v>
                </c:pt>
                <c:pt idx="57">
                  <c:v>0.41860799999999998</c:v>
                </c:pt>
                <c:pt idx="58">
                  <c:v>0.41913400000000001</c:v>
                </c:pt>
                <c:pt idx="59">
                  <c:v>0.41959000000000002</c:v>
                </c:pt>
                <c:pt idx="60">
                  <c:v>0.420184</c:v>
                </c:pt>
                <c:pt idx="61">
                  <c:v>0.42075499999999999</c:v>
                </c:pt>
                <c:pt idx="62">
                  <c:v>0.421184</c:v>
                </c:pt>
                <c:pt idx="63">
                  <c:v>0.42179900000000004</c:v>
                </c:pt>
                <c:pt idx="64">
                  <c:v>0.42225600000000002</c:v>
                </c:pt>
                <c:pt idx="65">
                  <c:v>0.42267899999999997</c:v>
                </c:pt>
                <c:pt idx="66">
                  <c:v>0.42316899999999996</c:v>
                </c:pt>
                <c:pt idx="67">
                  <c:v>0.42379300000000003</c:v>
                </c:pt>
                <c:pt idx="68">
                  <c:v>0.42426799999999998</c:v>
                </c:pt>
                <c:pt idx="69">
                  <c:v>0.42468000000000006</c:v>
                </c:pt>
                <c:pt idx="70">
                  <c:v>0.42524600000000001</c:v>
                </c:pt>
                <c:pt idx="71">
                  <c:v>0.42568300000000003</c:v>
                </c:pt>
                <c:pt idx="72">
                  <c:v>0.42619699999999999</c:v>
                </c:pt>
                <c:pt idx="73">
                  <c:v>0.42671300000000001</c:v>
                </c:pt>
                <c:pt idx="74">
                  <c:v>0.42758499999999999</c:v>
                </c:pt>
                <c:pt idx="75">
                  <c:v>0.428039</c:v>
                </c:pt>
                <c:pt idx="76">
                  <c:v>0.42856</c:v>
                </c:pt>
                <c:pt idx="77">
                  <c:v>0.42876700000000001</c:v>
                </c:pt>
                <c:pt idx="78">
                  <c:v>0.42940499999999998</c:v>
                </c:pt>
                <c:pt idx="79">
                  <c:v>0.43002899999999999</c:v>
                </c:pt>
                <c:pt idx="80">
                  <c:v>0.430421</c:v>
                </c:pt>
                <c:pt idx="81">
                  <c:v>0.43115599999999998</c:v>
                </c:pt>
                <c:pt idx="82">
                  <c:v>0.431815</c:v>
                </c:pt>
                <c:pt idx="83">
                  <c:v>0.432504</c:v>
                </c:pt>
                <c:pt idx="84">
                  <c:v>0.43303600000000003</c:v>
                </c:pt>
                <c:pt idx="85">
                  <c:v>0.43384800000000001</c:v>
                </c:pt>
                <c:pt idx="86">
                  <c:v>0.43454799999999999</c:v>
                </c:pt>
                <c:pt idx="87">
                  <c:v>0.43546200000000002</c:v>
                </c:pt>
                <c:pt idx="88">
                  <c:v>0.43599200000000005</c:v>
                </c:pt>
                <c:pt idx="89">
                  <c:v>0.43682499999999996</c:v>
                </c:pt>
                <c:pt idx="90">
                  <c:v>0.43752600000000003</c:v>
                </c:pt>
                <c:pt idx="91">
                  <c:v>0.438419</c:v>
                </c:pt>
                <c:pt idx="92">
                  <c:v>0.43926399999999999</c:v>
                </c:pt>
                <c:pt idx="93">
                  <c:v>0.44007800000000002</c:v>
                </c:pt>
                <c:pt idx="94">
                  <c:v>0.440911</c:v>
                </c:pt>
                <c:pt idx="95">
                  <c:v>0.44175700000000001</c:v>
                </c:pt>
                <c:pt idx="96">
                  <c:v>0.442492</c:v>
                </c:pt>
                <c:pt idx="97">
                  <c:v>0.44341999999999998</c:v>
                </c:pt>
                <c:pt idx="98">
                  <c:v>0.44426000000000004</c:v>
                </c:pt>
                <c:pt idx="99">
                  <c:v>0.44490200000000002</c:v>
                </c:pt>
                <c:pt idx="100">
                  <c:v>0.44585799999999998</c:v>
                </c:pt>
                <c:pt idx="101">
                  <c:v>0.44666299999999998</c:v>
                </c:pt>
                <c:pt idx="102">
                  <c:v>0.44754500000000003</c:v>
                </c:pt>
                <c:pt idx="103">
                  <c:v>0.44839899999999999</c:v>
                </c:pt>
                <c:pt idx="104">
                  <c:v>0.44918999999999998</c:v>
                </c:pt>
                <c:pt idx="105">
                  <c:v>0.45011200000000001</c:v>
                </c:pt>
                <c:pt idx="106">
                  <c:v>0.45087499999999997</c:v>
                </c:pt>
                <c:pt idx="107">
                  <c:v>0.45171999999999995</c:v>
                </c:pt>
                <c:pt idx="108">
                  <c:v>0.45256100000000005</c:v>
                </c:pt>
                <c:pt idx="109">
                  <c:v>0.45338900000000004</c:v>
                </c:pt>
                <c:pt idx="110">
                  <c:v>0.45427300000000004</c:v>
                </c:pt>
                <c:pt idx="111">
                  <c:v>0.455148</c:v>
                </c:pt>
                <c:pt idx="112">
                  <c:v>0.45590600000000003</c:v>
                </c:pt>
                <c:pt idx="113">
                  <c:v>0.45672199999999996</c:v>
                </c:pt>
                <c:pt idx="114">
                  <c:v>0.45763199999999998</c:v>
                </c:pt>
                <c:pt idx="115">
                  <c:v>0.45844900000000005</c:v>
                </c:pt>
                <c:pt idx="116">
                  <c:v>0.45921899999999999</c:v>
                </c:pt>
                <c:pt idx="117">
                  <c:v>0.46012300000000006</c:v>
                </c:pt>
                <c:pt idx="118">
                  <c:v>0.46092799999999995</c:v>
                </c:pt>
                <c:pt idx="119">
                  <c:v>0.46179999999999999</c:v>
                </c:pt>
                <c:pt idx="120">
                  <c:v>0.46256100000000006</c:v>
                </c:pt>
                <c:pt idx="121">
                  <c:v>0.46336700000000003</c:v>
                </c:pt>
                <c:pt idx="122">
                  <c:v>0.46433599999999997</c:v>
                </c:pt>
                <c:pt idx="123">
                  <c:v>0.46512999999999999</c:v>
                </c:pt>
                <c:pt idx="124">
                  <c:v>0.46603099999999997</c:v>
                </c:pt>
                <c:pt idx="125">
                  <c:v>0.467003</c:v>
                </c:pt>
                <c:pt idx="126">
                  <c:v>0.46787799999999996</c:v>
                </c:pt>
                <c:pt idx="127">
                  <c:v>0.46871200000000002</c:v>
                </c:pt>
                <c:pt idx="128">
                  <c:v>0.46953</c:v>
                </c:pt>
                <c:pt idx="129">
                  <c:v>0.47051099999999996</c:v>
                </c:pt>
                <c:pt idx="130">
                  <c:v>0.471329</c:v>
                </c:pt>
                <c:pt idx="131">
                  <c:v>0.47230499999999997</c:v>
                </c:pt>
                <c:pt idx="132">
                  <c:v>0.47317599999999999</c:v>
                </c:pt>
                <c:pt idx="133">
                  <c:v>0.47409399999999996</c:v>
                </c:pt>
                <c:pt idx="134">
                  <c:v>0.475051</c:v>
                </c:pt>
                <c:pt idx="135">
                  <c:v>0.47573700000000002</c:v>
                </c:pt>
                <c:pt idx="136">
                  <c:v>0.47679499999999997</c:v>
                </c:pt>
                <c:pt idx="137">
                  <c:v>0.47759599999999997</c:v>
                </c:pt>
                <c:pt idx="138">
                  <c:v>0.47858199999999995</c:v>
                </c:pt>
                <c:pt idx="139">
                  <c:v>0.47944400000000004</c:v>
                </c:pt>
                <c:pt idx="140">
                  <c:v>0.48025000000000001</c:v>
                </c:pt>
                <c:pt idx="141">
                  <c:v>0.481105</c:v>
                </c:pt>
                <c:pt idx="142">
                  <c:v>0.482014</c:v>
                </c:pt>
                <c:pt idx="143">
                  <c:v>0.48282400000000003</c:v>
                </c:pt>
                <c:pt idx="144">
                  <c:v>0.48371499999999995</c:v>
                </c:pt>
                <c:pt idx="145">
                  <c:v>0.48461399999999999</c:v>
                </c:pt>
                <c:pt idx="146">
                  <c:v>0.48542600000000002</c:v>
                </c:pt>
                <c:pt idx="147">
                  <c:v>0.486261</c:v>
                </c:pt>
                <c:pt idx="148">
                  <c:v>0.48711900000000002</c:v>
                </c:pt>
                <c:pt idx="149">
                  <c:v>0.48797400000000002</c:v>
                </c:pt>
                <c:pt idx="150">
                  <c:v>0.48882800000000004</c:v>
                </c:pt>
                <c:pt idx="151">
                  <c:v>0.48957800000000001</c:v>
                </c:pt>
                <c:pt idx="152">
                  <c:v>0.49038600000000004</c:v>
                </c:pt>
                <c:pt idx="153">
                  <c:v>0.49130099999999999</c:v>
                </c:pt>
                <c:pt idx="154">
                  <c:v>0.49199100000000001</c:v>
                </c:pt>
                <c:pt idx="155">
                  <c:v>0.49281199999999997</c:v>
                </c:pt>
                <c:pt idx="156">
                  <c:v>0.49361400000000005</c:v>
                </c:pt>
                <c:pt idx="157">
                  <c:v>0.49445099999999997</c:v>
                </c:pt>
                <c:pt idx="158">
                  <c:v>0.49515099999999995</c:v>
                </c:pt>
                <c:pt idx="159">
                  <c:v>0.49584000000000006</c:v>
                </c:pt>
                <c:pt idx="160">
                  <c:v>0.49668000000000001</c:v>
                </c:pt>
                <c:pt idx="161">
                  <c:v>0.49739699999999998</c:v>
                </c:pt>
                <c:pt idx="162">
                  <c:v>0.49820999999999999</c:v>
                </c:pt>
                <c:pt idx="163">
                  <c:v>0.49882599999999999</c:v>
                </c:pt>
                <c:pt idx="164">
                  <c:v>0.49947899999999995</c:v>
                </c:pt>
                <c:pt idx="165">
                  <c:v>0.50023899999999999</c:v>
                </c:pt>
                <c:pt idx="166">
                  <c:v>0.500911</c:v>
                </c:pt>
                <c:pt idx="167">
                  <c:v>0.50158900000000006</c:v>
                </c:pt>
                <c:pt idx="168">
                  <c:v>0.502247</c:v>
                </c:pt>
                <c:pt idx="169">
                  <c:v>0.50295400000000001</c:v>
                </c:pt>
                <c:pt idx="170">
                  <c:v>0.50358499999999995</c:v>
                </c:pt>
                <c:pt idx="171">
                  <c:v>0.50418399999999997</c:v>
                </c:pt>
                <c:pt idx="172">
                  <c:v>0.50479700000000005</c:v>
                </c:pt>
                <c:pt idx="173">
                  <c:v>0.50551099999999993</c:v>
                </c:pt>
                <c:pt idx="174">
                  <c:v>0.50600599999999996</c:v>
                </c:pt>
                <c:pt idx="175">
                  <c:v>0.50661200000000006</c:v>
                </c:pt>
                <c:pt idx="176">
                  <c:v>0.50728700000000004</c:v>
                </c:pt>
                <c:pt idx="177">
                  <c:v>0.50784600000000002</c:v>
                </c:pt>
                <c:pt idx="178">
                  <c:v>0.50839000000000001</c:v>
                </c:pt>
                <c:pt idx="179">
                  <c:v>0.508996</c:v>
                </c:pt>
                <c:pt idx="180">
                  <c:v>0.50960000000000005</c:v>
                </c:pt>
                <c:pt idx="181">
                  <c:v>0.51006899999999999</c:v>
                </c:pt>
                <c:pt idx="182">
                  <c:v>0.51073299999999999</c:v>
                </c:pt>
                <c:pt idx="183">
                  <c:v>0.511378</c:v>
                </c:pt>
                <c:pt idx="184">
                  <c:v>0.51179699999999995</c:v>
                </c:pt>
                <c:pt idx="185">
                  <c:v>0.51226700000000003</c:v>
                </c:pt>
                <c:pt idx="186">
                  <c:v>0.51279000000000008</c:v>
                </c:pt>
                <c:pt idx="187">
                  <c:v>0.51332299999999997</c:v>
                </c:pt>
                <c:pt idx="188">
                  <c:v>0.51387899999999997</c:v>
                </c:pt>
                <c:pt idx="189">
                  <c:v>0.51438200000000001</c:v>
                </c:pt>
                <c:pt idx="190">
                  <c:v>0.51481200000000005</c:v>
                </c:pt>
                <c:pt idx="191">
                  <c:v>0.51531799999999994</c:v>
                </c:pt>
                <c:pt idx="192">
                  <c:v>0.51582700000000004</c:v>
                </c:pt>
                <c:pt idx="193">
                  <c:v>0.51624899999999996</c:v>
                </c:pt>
                <c:pt idx="194">
                  <c:v>0.51666600000000007</c:v>
                </c:pt>
                <c:pt idx="195">
                  <c:v>0.51713100000000001</c:v>
                </c:pt>
                <c:pt idx="196">
                  <c:v>0.51750099999999999</c:v>
                </c:pt>
                <c:pt idx="197">
                  <c:v>0.51804899999999998</c:v>
                </c:pt>
                <c:pt idx="198">
                  <c:v>0.51832199999999995</c:v>
                </c:pt>
                <c:pt idx="199">
                  <c:v>0.51877699999999993</c:v>
                </c:pt>
                <c:pt idx="200">
                  <c:v>0.51918399999999998</c:v>
                </c:pt>
                <c:pt idx="201">
                  <c:v>0.51951099999999995</c:v>
                </c:pt>
                <c:pt idx="202">
                  <c:v>0.51991500000000002</c:v>
                </c:pt>
                <c:pt idx="203">
                  <c:v>0.52033499999999999</c:v>
                </c:pt>
                <c:pt idx="204">
                  <c:v>0.520783</c:v>
                </c:pt>
                <c:pt idx="205">
                  <c:v>0.52117400000000003</c:v>
                </c:pt>
                <c:pt idx="206">
                  <c:v>0.52130100000000001</c:v>
                </c:pt>
                <c:pt idx="207">
                  <c:v>0.52170899999999998</c:v>
                </c:pt>
                <c:pt idx="208">
                  <c:v>0.52217599999999997</c:v>
                </c:pt>
                <c:pt idx="209">
                  <c:v>0.52241500000000007</c:v>
                </c:pt>
                <c:pt idx="210">
                  <c:v>0.52279299999999995</c:v>
                </c:pt>
                <c:pt idx="211">
                  <c:v>0.52307000000000003</c:v>
                </c:pt>
                <c:pt idx="212">
                  <c:v>0.52334800000000004</c:v>
                </c:pt>
                <c:pt idx="213">
                  <c:v>0.52371499999999993</c:v>
                </c:pt>
                <c:pt idx="214">
                  <c:v>0.52400400000000003</c:v>
                </c:pt>
                <c:pt idx="215">
                  <c:v>0.52429400000000004</c:v>
                </c:pt>
                <c:pt idx="216">
                  <c:v>0.52456899999999995</c:v>
                </c:pt>
                <c:pt idx="217">
                  <c:v>0.52488000000000001</c:v>
                </c:pt>
                <c:pt idx="218">
                  <c:v>0.52514000000000005</c:v>
                </c:pt>
                <c:pt idx="219">
                  <c:v>0.52549900000000005</c:v>
                </c:pt>
                <c:pt idx="220">
                  <c:v>0.52574900000000002</c:v>
                </c:pt>
                <c:pt idx="221">
                  <c:v>0.52596399999999999</c:v>
                </c:pt>
                <c:pt idx="222">
                  <c:v>0.52626700000000004</c:v>
                </c:pt>
                <c:pt idx="223">
                  <c:v>0.52649000000000001</c:v>
                </c:pt>
                <c:pt idx="224">
                  <c:v>0.52688499999999994</c:v>
                </c:pt>
                <c:pt idx="225">
                  <c:v>0.52706399999999998</c:v>
                </c:pt>
                <c:pt idx="226">
                  <c:v>0.52736099999999997</c:v>
                </c:pt>
                <c:pt idx="227">
                  <c:v>0.52755299999999994</c:v>
                </c:pt>
                <c:pt idx="228">
                  <c:v>0.52787399999999995</c:v>
                </c:pt>
                <c:pt idx="229">
                  <c:v>0.52821899999999999</c:v>
                </c:pt>
                <c:pt idx="230">
                  <c:v>0.52852699999999997</c:v>
                </c:pt>
                <c:pt idx="231">
                  <c:v>0.528698</c:v>
                </c:pt>
                <c:pt idx="232">
                  <c:v>0.52898699999999999</c:v>
                </c:pt>
                <c:pt idx="233">
                  <c:v>0.529223</c:v>
                </c:pt>
                <c:pt idx="234">
                  <c:v>0.52948200000000001</c:v>
                </c:pt>
                <c:pt idx="235">
                  <c:v>0.52984399999999998</c:v>
                </c:pt>
                <c:pt idx="236">
                  <c:v>0.53009700000000004</c:v>
                </c:pt>
                <c:pt idx="237">
                  <c:v>0.530366</c:v>
                </c:pt>
                <c:pt idx="238">
                  <c:v>0.530613</c:v>
                </c:pt>
                <c:pt idx="239">
                  <c:v>0.53091599999999994</c:v>
                </c:pt>
                <c:pt idx="240">
                  <c:v>0.53122900000000006</c:v>
                </c:pt>
                <c:pt idx="241">
                  <c:v>0.53153899999999998</c:v>
                </c:pt>
                <c:pt idx="242">
                  <c:v>0.53194399999999997</c:v>
                </c:pt>
                <c:pt idx="243">
                  <c:v>0.53222099999999994</c:v>
                </c:pt>
                <c:pt idx="244">
                  <c:v>0.53244599999999997</c:v>
                </c:pt>
                <c:pt idx="245">
                  <c:v>0.53276600000000007</c:v>
                </c:pt>
                <c:pt idx="246">
                  <c:v>0.53308299999999997</c:v>
                </c:pt>
                <c:pt idx="247">
                  <c:v>0.53351700000000002</c:v>
                </c:pt>
                <c:pt idx="248">
                  <c:v>0.53381000000000001</c:v>
                </c:pt>
                <c:pt idx="249">
                  <c:v>0.53421200000000002</c:v>
                </c:pt>
                <c:pt idx="250">
                  <c:v>0.53445500000000001</c:v>
                </c:pt>
                <c:pt idx="251">
                  <c:v>0.53486800000000001</c:v>
                </c:pt>
                <c:pt idx="252">
                  <c:v>0.53510400000000002</c:v>
                </c:pt>
                <c:pt idx="253">
                  <c:v>0.53549400000000003</c:v>
                </c:pt>
                <c:pt idx="254">
                  <c:v>0.53570700000000004</c:v>
                </c:pt>
                <c:pt idx="255">
                  <c:v>0.536192</c:v>
                </c:pt>
                <c:pt idx="256">
                  <c:v>0.53654800000000002</c:v>
                </c:pt>
                <c:pt idx="257">
                  <c:v>0.53681000000000001</c:v>
                </c:pt>
                <c:pt idx="258">
                  <c:v>0.537273</c:v>
                </c:pt>
                <c:pt idx="259">
                  <c:v>0.53761499999999995</c:v>
                </c:pt>
                <c:pt idx="260">
                  <c:v>0.53805500000000006</c:v>
                </c:pt>
                <c:pt idx="261">
                  <c:v>0.53836300000000004</c:v>
                </c:pt>
                <c:pt idx="262">
                  <c:v>0.53876199999999996</c:v>
                </c:pt>
                <c:pt idx="263">
                  <c:v>0.53917000000000004</c:v>
                </c:pt>
                <c:pt idx="264">
                  <c:v>0.53959599999999996</c:v>
                </c:pt>
                <c:pt idx="265">
                  <c:v>0.53994399999999998</c:v>
                </c:pt>
                <c:pt idx="266">
                  <c:v>0.54034899999999997</c:v>
                </c:pt>
                <c:pt idx="267">
                  <c:v>0.54076599999999997</c:v>
                </c:pt>
                <c:pt idx="268">
                  <c:v>0.54118500000000003</c:v>
                </c:pt>
                <c:pt idx="269">
                  <c:v>0.54156899999999997</c:v>
                </c:pt>
                <c:pt idx="270">
                  <c:v>0.54195599999999999</c:v>
                </c:pt>
                <c:pt idx="271">
                  <c:v>0.54248699999999994</c:v>
                </c:pt>
                <c:pt idx="272">
                  <c:v>0.54281900000000005</c:v>
                </c:pt>
                <c:pt idx="273">
                  <c:v>0.54325800000000002</c:v>
                </c:pt>
                <c:pt idx="274">
                  <c:v>0.54369299999999998</c:v>
                </c:pt>
                <c:pt idx="275">
                  <c:v>0.54404699999999995</c:v>
                </c:pt>
                <c:pt idx="276">
                  <c:v>0.54461999999999999</c:v>
                </c:pt>
                <c:pt idx="277">
                  <c:v>0.54504900000000001</c:v>
                </c:pt>
                <c:pt idx="278">
                  <c:v>0.54539199999999999</c:v>
                </c:pt>
                <c:pt idx="279">
                  <c:v>0.54583399999999993</c:v>
                </c:pt>
                <c:pt idx="280">
                  <c:v>0.54614600000000002</c:v>
                </c:pt>
                <c:pt idx="281">
                  <c:v>0.546601</c:v>
                </c:pt>
                <c:pt idx="282">
                  <c:v>0.546956</c:v>
                </c:pt>
                <c:pt idx="283">
                  <c:v>0.54747000000000001</c:v>
                </c:pt>
                <c:pt idx="284">
                  <c:v>0.54801699999999998</c:v>
                </c:pt>
                <c:pt idx="285">
                  <c:v>0.54833100000000001</c:v>
                </c:pt>
                <c:pt idx="286">
                  <c:v>0.548624</c:v>
                </c:pt>
                <c:pt idx="287">
                  <c:v>0.54896800000000001</c:v>
                </c:pt>
                <c:pt idx="288">
                  <c:v>0.54949899999999996</c:v>
                </c:pt>
                <c:pt idx="289">
                  <c:v>0.54984600000000006</c:v>
                </c:pt>
                <c:pt idx="290">
                  <c:v>0.55034799999999995</c:v>
                </c:pt>
                <c:pt idx="291">
                  <c:v>0.55077500000000001</c:v>
                </c:pt>
                <c:pt idx="292">
                  <c:v>0.55121699999999996</c:v>
                </c:pt>
                <c:pt idx="293">
                  <c:v>0.55154099999999995</c:v>
                </c:pt>
                <c:pt idx="294">
                  <c:v>0.55195899999999998</c:v>
                </c:pt>
                <c:pt idx="295">
                  <c:v>0.55233600000000005</c:v>
                </c:pt>
                <c:pt idx="296">
                  <c:v>0.55281100000000005</c:v>
                </c:pt>
                <c:pt idx="297">
                  <c:v>0.55326399999999998</c:v>
                </c:pt>
                <c:pt idx="298">
                  <c:v>0.55365600000000004</c:v>
                </c:pt>
                <c:pt idx="299">
                  <c:v>0.55402600000000002</c:v>
                </c:pt>
                <c:pt idx="300">
                  <c:v>0.55431199999999992</c:v>
                </c:pt>
                <c:pt idx="301">
                  <c:v>0.55472900000000003</c:v>
                </c:pt>
                <c:pt idx="302">
                  <c:v>0.55519099999999999</c:v>
                </c:pt>
                <c:pt idx="303">
                  <c:v>0.55551799999999996</c:v>
                </c:pt>
                <c:pt idx="304">
                  <c:v>0.55603199999999997</c:v>
                </c:pt>
                <c:pt idx="305">
                  <c:v>0.55640199999999995</c:v>
                </c:pt>
                <c:pt idx="306">
                  <c:v>0.55686100000000005</c:v>
                </c:pt>
                <c:pt idx="307">
                  <c:v>0.55720400000000003</c:v>
                </c:pt>
                <c:pt idx="308">
                  <c:v>0.55754800000000004</c:v>
                </c:pt>
                <c:pt idx="309">
                  <c:v>0.55789599999999995</c:v>
                </c:pt>
                <c:pt idx="310">
                  <c:v>0.55835800000000002</c:v>
                </c:pt>
                <c:pt idx="311">
                  <c:v>0.55873899999999999</c:v>
                </c:pt>
                <c:pt idx="312">
                  <c:v>0.55915500000000007</c:v>
                </c:pt>
                <c:pt idx="313">
                  <c:v>0.559531</c:v>
                </c:pt>
                <c:pt idx="314">
                  <c:v>0.559867</c:v>
                </c:pt>
                <c:pt idx="315">
                  <c:v>0.56021700000000008</c:v>
                </c:pt>
                <c:pt idx="316">
                  <c:v>0.56070700000000007</c:v>
                </c:pt>
                <c:pt idx="317">
                  <c:v>0.56112899999999999</c:v>
                </c:pt>
                <c:pt idx="318">
                  <c:v>0.56141099999999999</c:v>
                </c:pt>
                <c:pt idx="319">
                  <c:v>0.56200099999999997</c:v>
                </c:pt>
                <c:pt idx="320">
                  <c:v>0.56236299999999995</c:v>
                </c:pt>
                <c:pt idx="321">
                  <c:v>0.56272</c:v>
                </c:pt>
                <c:pt idx="322">
                  <c:v>0.56312499999999999</c:v>
                </c:pt>
                <c:pt idx="323">
                  <c:v>0.56354799999999994</c:v>
                </c:pt>
                <c:pt idx="324">
                  <c:v>0.56391000000000002</c:v>
                </c:pt>
                <c:pt idx="325">
                  <c:v>0.56444699999999992</c:v>
                </c:pt>
                <c:pt idx="326">
                  <c:v>0.56483300000000003</c:v>
                </c:pt>
                <c:pt idx="327">
                  <c:v>0.56529099999999999</c:v>
                </c:pt>
                <c:pt idx="328">
                  <c:v>0.56564599999999998</c:v>
                </c:pt>
                <c:pt idx="329">
                  <c:v>0.56602799999999998</c:v>
                </c:pt>
                <c:pt idx="330">
                  <c:v>0.56642499999999996</c:v>
                </c:pt>
                <c:pt idx="331">
                  <c:v>0.56679099999999993</c:v>
                </c:pt>
                <c:pt idx="332">
                  <c:v>0.56731799999999999</c:v>
                </c:pt>
                <c:pt idx="333">
                  <c:v>0.56785299999999994</c:v>
                </c:pt>
                <c:pt idx="334">
                  <c:v>0.56812800000000008</c:v>
                </c:pt>
                <c:pt idx="335">
                  <c:v>0.56865100000000002</c:v>
                </c:pt>
                <c:pt idx="336">
                  <c:v>0.56904200000000005</c:v>
                </c:pt>
                <c:pt idx="337">
                  <c:v>0.569492</c:v>
                </c:pt>
                <c:pt idx="338">
                  <c:v>0.56997200000000003</c:v>
                </c:pt>
                <c:pt idx="339">
                  <c:v>0.57028500000000004</c:v>
                </c:pt>
                <c:pt idx="340">
                  <c:v>0.57070799999999999</c:v>
                </c:pt>
                <c:pt idx="341">
                  <c:v>0.57125700000000001</c:v>
                </c:pt>
                <c:pt idx="342">
                  <c:v>0.57172299999999998</c:v>
                </c:pt>
                <c:pt idx="343">
                  <c:v>0.57213400000000003</c:v>
                </c:pt>
                <c:pt idx="344">
                  <c:v>0.57263799999999998</c:v>
                </c:pt>
                <c:pt idx="345">
                  <c:v>0.57304200000000005</c:v>
                </c:pt>
                <c:pt idx="346">
                  <c:v>0.57330000000000003</c:v>
                </c:pt>
                <c:pt idx="347">
                  <c:v>0.573905</c:v>
                </c:pt>
                <c:pt idx="348">
                  <c:v>0.57426699999999997</c:v>
                </c:pt>
                <c:pt idx="349">
                  <c:v>0.57489400000000002</c:v>
                </c:pt>
                <c:pt idx="350">
                  <c:v>0.57539000000000007</c:v>
                </c:pt>
                <c:pt idx="351">
                  <c:v>0.57587200000000005</c:v>
                </c:pt>
                <c:pt idx="352">
                  <c:v>0.57628199999999996</c:v>
                </c:pt>
                <c:pt idx="353">
                  <c:v>0.57674899999999996</c:v>
                </c:pt>
                <c:pt idx="354">
                  <c:v>0.57713599999999998</c:v>
                </c:pt>
                <c:pt idx="355">
                  <c:v>0.57763399999999998</c:v>
                </c:pt>
                <c:pt idx="356">
                  <c:v>0.57802999999999993</c:v>
                </c:pt>
                <c:pt idx="357">
                  <c:v>0.57862900000000006</c:v>
                </c:pt>
                <c:pt idx="358">
                  <c:v>0.57924900000000001</c:v>
                </c:pt>
                <c:pt idx="359">
                  <c:v>0.57962200000000008</c:v>
                </c:pt>
                <c:pt idx="360">
                  <c:v>0.58008499999999996</c:v>
                </c:pt>
                <c:pt idx="361">
                  <c:v>0.58054400000000006</c:v>
                </c:pt>
                <c:pt idx="362">
                  <c:v>0.58108499999999996</c:v>
                </c:pt>
                <c:pt idx="363">
                  <c:v>0.58152500000000007</c:v>
                </c:pt>
                <c:pt idx="364">
                  <c:v>0.58192300000000008</c:v>
                </c:pt>
                <c:pt idx="365">
                  <c:v>0.58240400000000003</c:v>
                </c:pt>
                <c:pt idx="366">
                  <c:v>0.58299199999999995</c:v>
                </c:pt>
                <c:pt idx="367">
                  <c:v>0.58354200000000001</c:v>
                </c:pt>
                <c:pt idx="368">
                  <c:v>0.58405700000000005</c:v>
                </c:pt>
                <c:pt idx="369">
                  <c:v>0.58457599999999998</c:v>
                </c:pt>
                <c:pt idx="370">
                  <c:v>0.58496199999999998</c:v>
                </c:pt>
                <c:pt idx="371">
                  <c:v>0.58541799999999999</c:v>
                </c:pt>
                <c:pt idx="372">
                  <c:v>0.58585999999999994</c:v>
                </c:pt>
                <c:pt idx="373">
                  <c:v>0.58629900000000001</c:v>
                </c:pt>
                <c:pt idx="374">
                  <c:v>0.58684599999999998</c:v>
                </c:pt>
                <c:pt idx="375">
                  <c:v>0.58732499999999999</c:v>
                </c:pt>
                <c:pt idx="376">
                  <c:v>0.587727</c:v>
                </c:pt>
                <c:pt idx="377">
                  <c:v>0.588279</c:v>
                </c:pt>
                <c:pt idx="378">
                  <c:v>0.58879800000000004</c:v>
                </c:pt>
                <c:pt idx="379">
                  <c:v>0.589314</c:v>
                </c:pt>
                <c:pt idx="380">
                  <c:v>0.58962400000000004</c:v>
                </c:pt>
                <c:pt idx="381">
                  <c:v>0.59008099999999997</c:v>
                </c:pt>
                <c:pt idx="382">
                  <c:v>0.59067500000000006</c:v>
                </c:pt>
                <c:pt idx="383">
                  <c:v>0.59122200000000003</c:v>
                </c:pt>
                <c:pt idx="384">
                  <c:v>0.59156399999999998</c:v>
                </c:pt>
                <c:pt idx="385">
                  <c:v>0.59199000000000002</c:v>
                </c:pt>
                <c:pt idx="386">
                  <c:v>0.59256500000000001</c:v>
                </c:pt>
                <c:pt idx="387">
                  <c:v>0.59305600000000003</c:v>
                </c:pt>
                <c:pt idx="388">
                  <c:v>0.593468</c:v>
                </c:pt>
                <c:pt idx="389">
                  <c:v>0.59393099999999999</c:v>
                </c:pt>
                <c:pt idx="390">
                  <c:v>0.59431800000000001</c:v>
                </c:pt>
                <c:pt idx="391">
                  <c:v>0.59470599999999996</c:v>
                </c:pt>
                <c:pt idx="392">
                  <c:v>0.59515200000000001</c:v>
                </c:pt>
                <c:pt idx="393">
                  <c:v>0.59554000000000007</c:v>
                </c:pt>
                <c:pt idx="394">
                  <c:v>0.59600600000000004</c:v>
                </c:pt>
                <c:pt idx="395">
                  <c:v>0.59636100000000003</c:v>
                </c:pt>
                <c:pt idx="396">
                  <c:v>0.596723</c:v>
                </c:pt>
                <c:pt idx="397">
                  <c:v>0.59732499999999999</c:v>
                </c:pt>
                <c:pt idx="398">
                  <c:v>0.59769700000000003</c:v>
                </c:pt>
                <c:pt idx="399">
                  <c:v>0.59807899999999992</c:v>
                </c:pt>
                <c:pt idx="400">
                  <c:v>0.59857399999999994</c:v>
                </c:pt>
                <c:pt idx="401">
                  <c:v>0.598881</c:v>
                </c:pt>
                <c:pt idx="402">
                  <c:v>0.59925099999999998</c:v>
                </c:pt>
                <c:pt idx="403">
                  <c:v>0.59960500000000005</c:v>
                </c:pt>
                <c:pt idx="404">
                  <c:v>0.60007299999999997</c:v>
                </c:pt>
                <c:pt idx="405">
                  <c:v>0.600379</c:v>
                </c:pt>
                <c:pt idx="406">
                  <c:v>0.60080699999999998</c:v>
                </c:pt>
                <c:pt idx="407">
                  <c:v>0.60134100000000001</c:v>
                </c:pt>
                <c:pt idx="408">
                  <c:v>0.601773</c:v>
                </c:pt>
                <c:pt idx="409">
                  <c:v>0.60204800000000003</c:v>
                </c:pt>
                <c:pt idx="410">
                  <c:v>0.60233999999999999</c:v>
                </c:pt>
                <c:pt idx="411">
                  <c:v>0.602684</c:v>
                </c:pt>
                <c:pt idx="412">
                  <c:v>0.60304599999999997</c:v>
                </c:pt>
                <c:pt idx="413">
                  <c:v>0.60341099999999992</c:v>
                </c:pt>
                <c:pt idx="414">
                  <c:v>0.60381799999999997</c:v>
                </c:pt>
                <c:pt idx="415">
                  <c:v>0.60423400000000005</c:v>
                </c:pt>
                <c:pt idx="416">
                  <c:v>0.60460800000000003</c:v>
                </c:pt>
                <c:pt idx="417">
                  <c:v>0.60506300000000002</c:v>
                </c:pt>
                <c:pt idx="418">
                  <c:v>0.60536800000000002</c:v>
                </c:pt>
                <c:pt idx="419">
                  <c:v>0.605661</c:v>
                </c:pt>
                <c:pt idx="420">
                  <c:v>0.60599400000000003</c:v>
                </c:pt>
                <c:pt idx="421">
                  <c:v>0.60638100000000006</c:v>
                </c:pt>
                <c:pt idx="422">
                  <c:v>0.60675899999999994</c:v>
                </c:pt>
                <c:pt idx="423">
                  <c:v>0.607074</c:v>
                </c:pt>
                <c:pt idx="424">
                  <c:v>0.60746200000000006</c:v>
                </c:pt>
                <c:pt idx="425">
                  <c:v>0.60779800000000006</c:v>
                </c:pt>
                <c:pt idx="426">
                  <c:v>0.608236</c:v>
                </c:pt>
                <c:pt idx="427">
                  <c:v>0.60853499999999994</c:v>
                </c:pt>
                <c:pt idx="428">
                  <c:v>0.60877499999999996</c:v>
                </c:pt>
                <c:pt idx="429">
                  <c:v>0.60910600000000004</c:v>
                </c:pt>
                <c:pt idx="430">
                  <c:v>0.60950000000000004</c:v>
                </c:pt>
                <c:pt idx="431">
                  <c:v>0.60982400000000003</c:v>
                </c:pt>
                <c:pt idx="432">
                  <c:v>0.61024699999999998</c:v>
                </c:pt>
                <c:pt idx="433">
                  <c:v>0.61055100000000007</c:v>
                </c:pt>
                <c:pt idx="434">
                  <c:v>0.61092400000000002</c:v>
                </c:pt>
                <c:pt idx="435">
                  <c:v>0.61115799999999998</c:v>
                </c:pt>
                <c:pt idx="436">
                  <c:v>0.611591</c:v>
                </c:pt>
                <c:pt idx="437">
                  <c:v>0.61199100000000006</c:v>
                </c:pt>
                <c:pt idx="438">
                  <c:v>0.61243899999999996</c:v>
                </c:pt>
                <c:pt idx="439">
                  <c:v>0.61273200000000005</c:v>
                </c:pt>
                <c:pt idx="440">
                  <c:v>0.61300299999999996</c:v>
                </c:pt>
                <c:pt idx="441">
                  <c:v>0.61346600000000007</c:v>
                </c:pt>
                <c:pt idx="442">
                  <c:v>0.61375100000000005</c:v>
                </c:pt>
                <c:pt idx="443">
                  <c:v>0.61411700000000002</c:v>
                </c:pt>
                <c:pt idx="444">
                  <c:v>0.61444600000000005</c:v>
                </c:pt>
                <c:pt idx="445">
                  <c:v>0.61480999999999997</c:v>
                </c:pt>
                <c:pt idx="446">
                  <c:v>0.61516199999999999</c:v>
                </c:pt>
                <c:pt idx="447">
                  <c:v>0.61553400000000003</c:v>
                </c:pt>
                <c:pt idx="448">
                  <c:v>0.61586799999999997</c:v>
                </c:pt>
                <c:pt idx="449">
                  <c:v>0.61626800000000004</c:v>
                </c:pt>
                <c:pt idx="450">
                  <c:v>0.61671100000000001</c:v>
                </c:pt>
                <c:pt idx="451">
                  <c:v>0.61700200000000005</c:v>
                </c:pt>
                <c:pt idx="452">
                  <c:v>0.61722700000000008</c:v>
                </c:pt>
                <c:pt idx="453">
                  <c:v>0.61769499999999999</c:v>
                </c:pt>
                <c:pt idx="454">
                  <c:v>0.618228</c:v>
                </c:pt>
                <c:pt idx="455">
                  <c:v>0.618475</c:v>
                </c:pt>
                <c:pt idx="456">
                  <c:v>0.61874399999999996</c:v>
                </c:pt>
                <c:pt idx="457">
                  <c:v>0.61908099999999999</c:v>
                </c:pt>
                <c:pt idx="458">
                  <c:v>0.61935699999999994</c:v>
                </c:pt>
                <c:pt idx="459">
                  <c:v>0.61988999999999994</c:v>
                </c:pt>
                <c:pt idx="460">
                  <c:v>0.62020900000000001</c:v>
                </c:pt>
                <c:pt idx="461">
                  <c:v>0.62051900000000004</c:v>
                </c:pt>
                <c:pt idx="462">
                  <c:v>0.62094400000000005</c:v>
                </c:pt>
                <c:pt idx="463">
                  <c:v>0.62140499999999999</c:v>
                </c:pt>
                <c:pt idx="464">
                  <c:v>0.62180999999999997</c:v>
                </c:pt>
                <c:pt idx="465">
                  <c:v>0.62216099999999996</c:v>
                </c:pt>
                <c:pt idx="466">
                  <c:v>0.622394</c:v>
                </c:pt>
                <c:pt idx="467">
                  <c:v>0.62271200000000004</c:v>
                </c:pt>
                <c:pt idx="468">
                  <c:v>0.62307800000000002</c:v>
                </c:pt>
                <c:pt idx="469">
                  <c:v>0.62345700000000004</c:v>
                </c:pt>
                <c:pt idx="470">
                  <c:v>0.62383100000000002</c:v>
                </c:pt>
                <c:pt idx="471">
                  <c:v>0.62430399999999997</c:v>
                </c:pt>
                <c:pt idx="472">
                  <c:v>0.62467200000000001</c:v>
                </c:pt>
                <c:pt idx="473">
                  <c:v>0.62491999999999992</c:v>
                </c:pt>
                <c:pt idx="474">
                  <c:v>0.62546500000000005</c:v>
                </c:pt>
                <c:pt idx="475">
                  <c:v>0.62571500000000002</c:v>
                </c:pt>
                <c:pt idx="476">
                  <c:v>0.62631700000000001</c:v>
                </c:pt>
                <c:pt idx="477">
                  <c:v>0.62654799999999999</c:v>
                </c:pt>
                <c:pt idx="478">
                  <c:v>0.626888</c:v>
                </c:pt>
                <c:pt idx="479">
                  <c:v>0.62709899999999996</c:v>
                </c:pt>
                <c:pt idx="480">
                  <c:v>0.62758400000000003</c:v>
                </c:pt>
                <c:pt idx="481">
                  <c:v>0.62789200000000001</c:v>
                </c:pt>
                <c:pt idx="482">
                  <c:v>0.62836700000000001</c:v>
                </c:pt>
                <c:pt idx="483">
                  <c:v>0.62889600000000001</c:v>
                </c:pt>
                <c:pt idx="484">
                  <c:v>0.62894799999999995</c:v>
                </c:pt>
                <c:pt idx="485">
                  <c:v>0.62954999999999994</c:v>
                </c:pt>
                <c:pt idx="486">
                  <c:v>0.62987499999999996</c:v>
                </c:pt>
                <c:pt idx="487">
                  <c:v>0.63028399999999996</c:v>
                </c:pt>
                <c:pt idx="488">
                  <c:v>0.63064799999999999</c:v>
                </c:pt>
                <c:pt idx="489">
                  <c:v>0.63076700000000008</c:v>
                </c:pt>
                <c:pt idx="490">
                  <c:v>0.63107800000000003</c:v>
                </c:pt>
                <c:pt idx="491">
                  <c:v>0.631552</c:v>
                </c:pt>
                <c:pt idx="492">
                  <c:v>0.63203900000000002</c:v>
                </c:pt>
                <c:pt idx="493">
                  <c:v>0.63250700000000004</c:v>
                </c:pt>
                <c:pt idx="494">
                  <c:v>0.63274200000000003</c:v>
                </c:pt>
                <c:pt idx="495">
                  <c:v>0.63329199999999997</c:v>
                </c:pt>
                <c:pt idx="496">
                  <c:v>0.63359699999999997</c:v>
                </c:pt>
                <c:pt idx="497">
                  <c:v>0.63392999999999999</c:v>
                </c:pt>
                <c:pt idx="498">
                  <c:v>0.63421799999999995</c:v>
                </c:pt>
                <c:pt idx="499">
                  <c:v>0.63448700000000002</c:v>
                </c:pt>
                <c:pt idx="500">
                  <c:v>0.63488900000000004</c:v>
                </c:pt>
                <c:pt idx="501">
                  <c:v>0.63525599999999993</c:v>
                </c:pt>
                <c:pt idx="502">
                  <c:v>0.63574799999999998</c:v>
                </c:pt>
                <c:pt idx="503">
                  <c:v>0.63633799999999996</c:v>
                </c:pt>
                <c:pt idx="504">
                  <c:v>0.636741</c:v>
                </c:pt>
                <c:pt idx="505">
                  <c:v>0.63694000000000006</c:v>
                </c:pt>
                <c:pt idx="506">
                  <c:v>0.63729199999999997</c:v>
                </c:pt>
                <c:pt idx="507">
                  <c:v>0.637656</c:v>
                </c:pt>
                <c:pt idx="508">
                  <c:v>0.63807899999999995</c:v>
                </c:pt>
                <c:pt idx="509">
                  <c:v>0.63833399999999996</c:v>
                </c:pt>
                <c:pt idx="510">
                  <c:v>0.63878299999999999</c:v>
                </c:pt>
                <c:pt idx="511">
                  <c:v>0.63912799999999992</c:v>
                </c:pt>
                <c:pt idx="512">
                  <c:v>0.63932699999999998</c:v>
                </c:pt>
                <c:pt idx="513">
                  <c:v>0.63981999999999994</c:v>
                </c:pt>
                <c:pt idx="514">
                  <c:v>0.640235</c:v>
                </c:pt>
                <c:pt idx="515">
                  <c:v>0.64056200000000008</c:v>
                </c:pt>
                <c:pt idx="516">
                  <c:v>0.64095100000000005</c:v>
                </c:pt>
                <c:pt idx="517">
                  <c:v>0.64143399999999995</c:v>
                </c:pt>
                <c:pt idx="518">
                  <c:v>0.64165099999999997</c:v>
                </c:pt>
                <c:pt idx="519">
                  <c:v>0.64193600000000006</c:v>
                </c:pt>
                <c:pt idx="520">
                  <c:v>0.64230599999999993</c:v>
                </c:pt>
                <c:pt idx="521">
                  <c:v>0.64270700000000003</c:v>
                </c:pt>
                <c:pt idx="522">
                  <c:v>0.64299400000000007</c:v>
                </c:pt>
                <c:pt idx="523">
                  <c:v>0.64342500000000002</c:v>
                </c:pt>
                <c:pt idx="524">
                  <c:v>0.643926</c:v>
                </c:pt>
                <c:pt idx="525">
                  <c:v>0.64427599999999996</c:v>
                </c:pt>
                <c:pt idx="526">
                  <c:v>0.644984</c:v>
                </c:pt>
                <c:pt idx="527">
                  <c:v>0.64519700000000002</c:v>
                </c:pt>
                <c:pt idx="528">
                  <c:v>0.64558499999999996</c:v>
                </c:pt>
                <c:pt idx="529">
                  <c:v>0.64562700000000006</c:v>
                </c:pt>
                <c:pt idx="530">
                  <c:v>0.64588099999999993</c:v>
                </c:pt>
                <c:pt idx="531">
                  <c:v>0.64647099999999991</c:v>
                </c:pt>
                <c:pt idx="532">
                  <c:v>0.64651599999999998</c:v>
                </c:pt>
                <c:pt idx="533">
                  <c:v>0.64696399999999998</c:v>
                </c:pt>
                <c:pt idx="534">
                  <c:v>0.64731300000000003</c:v>
                </c:pt>
                <c:pt idx="535">
                  <c:v>0.64747399999999999</c:v>
                </c:pt>
                <c:pt idx="536">
                  <c:v>0.648146</c:v>
                </c:pt>
                <c:pt idx="537">
                  <c:v>0.64863000000000004</c:v>
                </c:pt>
                <c:pt idx="538">
                  <c:v>0.64858500000000008</c:v>
                </c:pt>
                <c:pt idx="539">
                  <c:v>0.64923399999999998</c:v>
                </c:pt>
                <c:pt idx="540">
                  <c:v>0.64919099999999996</c:v>
                </c:pt>
                <c:pt idx="541">
                  <c:v>0.64937700000000009</c:v>
                </c:pt>
                <c:pt idx="542">
                  <c:v>0.64996700000000007</c:v>
                </c:pt>
                <c:pt idx="543">
                  <c:v>0.65028200000000003</c:v>
                </c:pt>
                <c:pt idx="544">
                  <c:v>0.65066100000000004</c:v>
                </c:pt>
                <c:pt idx="545">
                  <c:v>0.65095600000000009</c:v>
                </c:pt>
                <c:pt idx="546">
                  <c:v>0.651119</c:v>
                </c:pt>
                <c:pt idx="547">
                  <c:v>0.65141300000000002</c:v>
                </c:pt>
                <c:pt idx="548">
                  <c:v>0.65164500000000003</c:v>
                </c:pt>
                <c:pt idx="549">
                  <c:v>0.65202699999999991</c:v>
                </c:pt>
                <c:pt idx="550">
                  <c:v>0.65272499999999989</c:v>
                </c:pt>
                <c:pt idx="551">
                  <c:v>0.65301799999999999</c:v>
                </c:pt>
                <c:pt idx="552">
                  <c:v>0.65287899999999999</c:v>
                </c:pt>
                <c:pt idx="553">
                  <c:v>0.65339000000000003</c:v>
                </c:pt>
                <c:pt idx="554">
                  <c:v>0.65343799999999996</c:v>
                </c:pt>
                <c:pt idx="555">
                  <c:v>0.65372399999999997</c:v>
                </c:pt>
                <c:pt idx="556">
                  <c:v>0.65399199999999991</c:v>
                </c:pt>
                <c:pt idx="557">
                  <c:v>0.654582</c:v>
                </c:pt>
                <c:pt idx="558">
                  <c:v>0.65462599999999993</c:v>
                </c:pt>
                <c:pt idx="559">
                  <c:v>0.65508600000000006</c:v>
                </c:pt>
                <c:pt idx="560">
                  <c:v>0.655331</c:v>
                </c:pt>
                <c:pt idx="561">
                  <c:v>0.65535600000000005</c:v>
                </c:pt>
                <c:pt idx="562">
                  <c:v>0.65587300000000004</c:v>
                </c:pt>
                <c:pt idx="563">
                  <c:v>0.65603200000000006</c:v>
                </c:pt>
                <c:pt idx="564">
                  <c:v>0.65667199999999992</c:v>
                </c:pt>
                <c:pt idx="565">
                  <c:v>0.65641499999999997</c:v>
                </c:pt>
                <c:pt idx="566">
                  <c:v>0.65719899999999998</c:v>
                </c:pt>
                <c:pt idx="567">
                  <c:v>0.65728700000000007</c:v>
                </c:pt>
                <c:pt idx="568">
                  <c:v>0.65789500000000001</c:v>
                </c:pt>
                <c:pt idx="569">
                  <c:v>0.658057</c:v>
                </c:pt>
                <c:pt idx="570">
                  <c:v>0.65867699999999996</c:v>
                </c:pt>
                <c:pt idx="571">
                  <c:v>0.65857900000000003</c:v>
                </c:pt>
                <c:pt idx="572">
                  <c:v>0.65924899999999997</c:v>
                </c:pt>
                <c:pt idx="573">
                  <c:v>0.65929300000000002</c:v>
                </c:pt>
                <c:pt idx="574">
                  <c:v>0.659331</c:v>
                </c:pt>
                <c:pt idx="575">
                  <c:v>0.65980000000000005</c:v>
                </c:pt>
                <c:pt idx="576">
                  <c:v>0.66011700000000006</c:v>
                </c:pt>
                <c:pt idx="577">
                  <c:v>0.66084599999999993</c:v>
                </c:pt>
                <c:pt idx="578">
                  <c:v>0.66069699999999998</c:v>
                </c:pt>
                <c:pt idx="579">
                  <c:v>0.66069</c:v>
                </c:pt>
                <c:pt idx="580">
                  <c:v>0.66140500000000002</c:v>
                </c:pt>
                <c:pt idx="581">
                  <c:v>0.66171499999999994</c:v>
                </c:pt>
                <c:pt idx="582">
                  <c:v>0.66206699999999996</c:v>
                </c:pt>
                <c:pt idx="583">
                  <c:v>0.66242000000000001</c:v>
                </c:pt>
                <c:pt idx="584">
                  <c:v>0.66280699999999992</c:v>
                </c:pt>
                <c:pt idx="585">
                  <c:v>0.663165</c:v>
                </c:pt>
                <c:pt idx="586">
                  <c:v>0.66351000000000004</c:v>
                </c:pt>
                <c:pt idx="587">
                  <c:v>0.66400199999999998</c:v>
                </c:pt>
                <c:pt idx="588">
                  <c:v>0.66415000000000002</c:v>
                </c:pt>
                <c:pt idx="589">
                  <c:v>0.66471999999999998</c:v>
                </c:pt>
                <c:pt idx="590">
                  <c:v>0.66526799999999997</c:v>
                </c:pt>
                <c:pt idx="591">
                  <c:v>0.6653</c:v>
                </c:pt>
                <c:pt idx="592">
                  <c:v>0.66611500000000001</c:v>
                </c:pt>
                <c:pt idx="593">
                  <c:v>0.66671999999999998</c:v>
                </c:pt>
                <c:pt idx="594">
                  <c:v>0.66675399999999996</c:v>
                </c:pt>
                <c:pt idx="595">
                  <c:v>0.667242</c:v>
                </c:pt>
                <c:pt idx="596">
                  <c:v>0.667543</c:v>
                </c:pt>
                <c:pt idx="597">
                  <c:v>0.66784699999999997</c:v>
                </c:pt>
                <c:pt idx="598">
                  <c:v>0.66815500000000005</c:v>
                </c:pt>
                <c:pt idx="599">
                  <c:v>0.668458</c:v>
                </c:pt>
                <c:pt idx="600">
                  <c:v>0.66879099999999991</c:v>
                </c:pt>
                <c:pt idx="601">
                  <c:v>0.6691419999999999</c:v>
                </c:pt>
                <c:pt idx="602">
                  <c:v>0.66943299999999994</c:v>
                </c:pt>
                <c:pt idx="603">
                  <c:v>0.66969099999999993</c:v>
                </c:pt>
                <c:pt idx="604">
                  <c:v>0.66993199999999997</c:v>
                </c:pt>
                <c:pt idx="605">
                  <c:v>0.67020599999999997</c:v>
                </c:pt>
                <c:pt idx="606">
                  <c:v>0.67052599999999996</c:v>
                </c:pt>
                <c:pt idx="607">
                  <c:v>0.67088599999999998</c:v>
                </c:pt>
                <c:pt idx="608">
                  <c:v>0.67125500000000005</c:v>
                </c:pt>
                <c:pt idx="609">
                  <c:v>0.67159899999999995</c:v>
                </c:pt>
                <c:pt idx="610">
                  <c:v>0.67189800000000011</c:v>
                </c:pt>
                <c:pt idx="611">
                  <c:v>0.67209199999999991</c:v>
                </c:pt>
                <c:pt idx="612">
                  <c:v>0.67227999999999999</c:v>
                </c:pt>
                <c:pt idx="613">
                  <c:v>0.67252300000000009</c:v>
                </c:pt>
                <c:pt idx="614">
                  <c:v>0.67298599999999997</c:v>
                </c:pt>
                <c:pt idx="615">
                  <c:v>0.67343199999999992</c:v>
                </c:pt>
                <c:pt idx="616">
                  <c:v>0.67379699999999998</c:v>
                </c:pt>
                <c:pt idx="617">
                  <c:v>0.67402799999999996</c:v>
                </c:pt>
                <c:pt idx="618">
                  <c:v>0.67430599999999996</c:v>
                </c:pt>
                <c:pt idx="619">
                  <c:v>0.67465299999999995</c:v>
                </c:pt>
                <c:pt idx="620">
                  <c:v>0.67498599999999997</c:v>
                </c:pt>
                <c:pt idx="621">
                  <c:v>0.67528599999999994</c:v>
                </c:pt>
                <c:pt idx="622">
                  <c:v>0.67555999999999994</c:v>
                </c:pt>
                <c:pt idx="623">
                  <c:v>0.67589200000000005</c:v>
                </c:pt>
                <c:pt idx="624">
                  <c:v>0.6761839999999999</c:v>
                </c:pt>
                <c:pt idx="625">
                  <c:v>0.67641400000000007</c:v>
                </c:pt>
                <c:pt idx="626">
                  <c:v>0.67656000000000005</c:v>
                </c:pt>
                <c:pt idx="627">
                  <c:v>0.67680099999999999</c:v>
                </c:pt>
                <c:pt idx="628">
                  <c:v>0.67715999999999998</c:v>
                </c:pt>
                <c:pt idx="629">
                  <c:v>0.67755200000000004</c:v>
                </c:pt>
                <c:pt idx="630">
                  <c:v>0.67789900000000003</c:v>
                </c:pt>
                <c:pt idx="631">
                  <c:v>0.67818600000000007</c:v>
                </c:pt>
                <c:pt idx="632">
                  <c:v>0.67841600000000002</c:v>
                </c:pt>
                <c:pt idx="633">
                  <c:v>0.67870199999999992</c:v>
                </c:pt>
                <c:pt idx="634">
                  <c:v>0.67905300000000002</c:v>
                </c:pt>
                <c:pt idx="635">
                  <c:v>0.67940100000000003</c:v>
                </c:pt>
                <c:pt idx="636">
                  <c:v>0.67973899999999998</c:v>
                </c:pt>
                <c:pt idx="637">
                  <c:v>0.68004799999999999</c:v>
                </c:pt>
                <c:pt idx="638">
                  <c:v>0.68027300000000002</c:v>
                </c:pt>
                <c:pt idx="639">
                  <c:v>0.680504</c:v>
                </c:pt>
                <c:pt idx="640">
                  <c:v>0.68075999999999992</c:v>
                </c:pt>
                <c:pt idx="641">
                  <c:v>0.68105700000000002</c:v>
                </c:pt>
                <c:pt idx="642">
                  <c:v>0.68139499999999997</c:v>
                </c:pt>
                <c:pt idx="643">
                  <c:v>0.68173100000000009</c:v>
                </c:pt>
                <c:pt idx="644">
                  <c:v>0.68196200000000007</c:v>
                </c:pt>
                <c:pt idx="645">
                  <c:v>0.68217699999999992</c:v>
                </c:pt>
                <c:pt idx="646">
                  <c:v>0.68242800000000003</c:v>
                </c:pt>
                <c:pt idx="647">
                  <c:v>0.68283300000000002</c:v>
                </c:pt>
                <c:pt idx="648">
                  <c:v>0.68323199999999995</c:v>
                </c:pt>
                <c:pt idx="649">
                  <c:v>0.68358000000000008</c:v>
                </c:pt>
                <c:pt idx="650">
                  <c:v>0.683836</c:v>
                </c:pt>
                <c:pt idx="651">
                  <c:v>0.68400499999999997</c:v>
                </c:pt>
                <c:pt idx="652">
                  <c:v>0.68419600000000003</c:v>
                </c:pt>
                <c:pt idx="653">
                  <c:v>0.68455100000000002</c:v>
                </c:pt>
                <c:pt idx="654">
                  <c:v>0.68486900000000006</c:v>
                </c:pt>
                <c:pt idx="655">
                  <c:v>0.68513199999999996</c:v>
                </c:pt>
                <c:pt idx="656">
                  <c:v>0.68531000000000009</c:v>
                </c:pt>
                <c:pt idx="657">
                  <c:v>0.68571099999999996</c:v>
                </c:pt>
                <c:pt idx="658">
                  <c:v>0.68613000000000002</c:v>
                </c:pt>
                <c:pt idx="659">
                  <c:v>0.68635900000000005</c:v>
                </c:pt>
                <c:pt idx="660">
                  <c:v>0.68652400000000002</c:v>
                </c:pt>
                <c:pt idx="661">
                  <c:v>0.68677300000000008</c:v>
                </c:pt>
                <c:pt idx="662">
                  <c:v>0.68722800000000006</c:v>
                </c:pt>
                <c:pt idx="663">
                  <c:v>0.68768600000000002</c:v>
                </c:pt>
                <c:pt idx="664">
                  <c:v>0.688052</c:v>
                </c:pt>
                <c:pt idx="665">
                  <c:v>0.688245</c:v>
                </c:pt>
                <c:pt idx="666">
                  <c:v>0.68838399999999988</c:v>
                </c:pt>
                <c:pt idx="667">
                  <c:v>0.68855199999999994</c:v>
                </c:pt>
                <c:pt idx="668">
                  <c:v>0.68879499999999994</c:v>
                </c:pt>
                <c:pt idx="669">
                  <c:v>0.68904799999999999</c:v>
                </c:pt>
                <c:pt idx="670">
                  <c:v>0.68935400000000002</c:v>
                </c:pt>
                <c:pt idx="671">
                  <c:v>0.68971700000000002</c:v>
                </c:pt>
                <c:pt idx="672">
                  <c:v>0.69001400000000002</c:v>
                </c:pt>
                <c:pt idx="673">
                  <c:v>0.69025300000000001</c:v>
                </c:pt>
                <c:pt idx="674">
                  <c:v>0.69043699999999997</c:v>
                </c:pt>
                <c:pt idx="675">
                  <c:v>0.69061300000000003</c:v>
                </c:pt>
                <c:pt idx="676">
                  <c:v>0.69082300000000008</c:v>
                </c:pt>
                <c:pt idx="677">
                  <c:v>0.69108500000000006</c:v>
                </c:pt>
                <c:pt idx="678">
                  <c:v>0.69144499999999998</c:v>
                </c:pt>
                <c:pt idx="679">
                  <c:v>0.69172600000000006</c:v>
                </c:pt>
                <c:pt idx="680">
                  <c:v>0.69191400000000003</c:v>
                </c:pt>
                <c:pt idx="681">
                  <c:v>0.69212000000000007</c:v>
                </c:pt>
                <c:pt idx="682">
                  <c:v>0.69238</c:v>
                </c:pt>
                <c:pt idx="683">
                  <c:v>0.69269900000000006</c:v>
                </c:pt>
                <c:pt idx="684">
                  <c:v>0.69308199999999998</c:v>
                </c:pt>
                <c:pt idx="685">
                  <c:v>0.69340299999999999</c:v>
                </c:pt>
                <c:pt idx="686">
                  <c:v>0.69368099999999999</c:v>
                </c:pt>
                <c:pt idx="687">
                  <c:v>0.69399199999999994</c:v>
                </c:pt>
                <c:pt idx="688">
                  <c:v>0.69431700000000007</c:v>
                </c:pt>
                <c:pt idx="689">
                  <c:v>0.69462999999999997</c:v>
                </c:pt>
                <c:pt idx="690">
                  <c:v>0.69489199999999995</c:v>
                </c:pt>
                <c:pt idx="691">
                  <c:v>0.69520300000000002</c:v>
                </c:pt>
                <c:pt idx="692">
                  <c:v>0.69552899999999995</c:v>
                </c:pt>
                <c:pt idx="693">
                  <c:v>0.69582100000000002</c:v>
                </c:pt>
                <c:pt idx="694">
                  <c:v>0.69605800000000007</c:v>
                </c:pt>
                <c:pt idx="695">
                  <c:v>0.69631100000000001</c:v>
                </c:pt>
                <c:pt idx="696">
                  <c:v>0.696635</c:v>
                </c:pt>
                <c:pt idx="697">
                  <c:v>0.69694699999999998</c:v>
                </c:pt>
                <c:pt idx="698">
                  <c:v>0.69720599999999999</c:v>
                </c:pt>
                <c:pt idx="699">
                  <c:v>0.69738</c:v>
                </c:pt>
                <c:pt idx="700">
                  <c:v>0.69762200000000008</c:v>
                </c:pt>
                <c:pt idx="701">
                  <c:v>0.69790899999999989</c:v>
                </c:pt>
                <c:pt idx="702">
                  <c:v>0.69823899999999994</c:v>
                </c:pt>
                <c:pt idx="703">
                  <c:v>0.69865200000000005</c:v>
                </c:pt>
                <c:pt idx="704">
                  <c:v>0.69899800000000001</c:v>
                </c:pt>
                <c:pt idx="705">
                  <c:v>0.69923000000000002</c:v>
                </c:pt>
                <c:pt idx="706">
                  <c:v>0.69933400000000001</c:v>
                </c:pt>
                <c:pt idx="707">
                  <c:v>0.69947700000000002</c:v>
                </c:pt>
                <c:pt idx="708">
                  <c:v>0.699708</c:v>
                </c:pt>
                <c:pt idx="709">
                  <c:v>0.70006299999999999</c:v>
                </c:pt>
                <c:pt idx="710">
                  <c:v>0.70034899999999989</c:v>
                </c:pt>
                <c:pt idx="711">
                  <c:v>0.70060500000000003</c:v>
                </c:pt>
                <c:pt idx="712">
                  <c:v>0.70100099999999999</c:v>
                </c:pt>
                <c:pt idx="713">
                  <c:v>0.701403</c:v>
                </c:pt>
                <c:pt idx="714">
                  <c:v>0.70175299999999996</c:v>
                </c:pt>
                <c:pt idx="715">
                  <c:v>0.70198400000000005</c:v>
                </c:pt>
                <c:pt idx="716">
                  <c:v>0.7022020000000001</c:v>
                </c:pt>
                <c:pt idx="717">
                  <c:v>0.70242700000000002</c:v>
                </c:pt>
                <c:pt idx="718">
                  <c:v>0.70268699999999995</c:v>
                </c:pt>
                <c:pt idx="719">
                  <c:v>0.70292599999999994</c:v>
                </c:pt>
                <c:pt idx="720">
                  <c:v>0.70320300000000002</c:v>
                </c:pt>
                <c:pt idx="721">
                  <c:v>0.70356200000000002</c:v>
                </c:pt>
                <c:pt idx="722">
                  <c:v>0.70388200000000001</c:v>
                </c:pt>
                <c:pt idx="723">
                  <c:v>0.704152</c:v>
                </c:pt>
                <c:pt idx="724">
                  <c:v>0.70437799999999995</c:v>
                </c:pt>
                <c:pt idx="725">
                  <c:v>0.70471200000000001</c:v>
                </c:pt>
                <c:pt idx="726">
                  <c:v>0.70504599999999995</c:v>
                </c:pt>
                <c:pt idx="727">
                  <c:v>0.705314</c:v>
                </c:pt>
                <c:pt idx="728">
                  <c:v>0.70536100000000002</c:v>
                </c:pt>
                <c:pt idx="729">
                  <c:v>0.7054649999999999</c:v>
                </c:pt>
                <c:pt idx="730">
                  <c:v>0.70569599999999999</c:v>
                </c:pt>
                <c:pt idx="731">
                  <c:v>0.70604800000000001</c:v>
                </c:pt>
                <c:pt idx="732">
                  <c:v>0.70637499999999998</c:v>
                </c:pt>
                <c:pt idx="733">
                  <c:v>0.70666600000000002</c:v>
                </c:pt>
                <c:pt idx="734">
                  <c:v>0.70693700000000004</c:v>
                </c:pt>
                <c:pt idx="735">
                  <c:v>0.70712999999999993</c:v>
                </c:pt>
                <c:pt idx="736">
                  <c:v>0.7072790000000001</c:v>
                </c:pt>
                <c:pt idx="737">
                  <c:v>0.70742000000000005</c:v>
                </c:pt>
                <c:pt idx="738">
                  <c:v>0.707619</c:v>
                </c:pt>
                <c:pt idx="739">
                  <c:v>0.70785600000000004</c:v>
                </c:pt>
                <c:pt idx="740">
                  <c:v>0.70811499999999994</c:v>
                </c:pt>
                <c:pt idx="741">
                  <c:v>0.70829300000000006</c:v>
                </c:pt>
                <c:pt idx="742">
                  <c:v>0.70842799999999995</c:v>
                </c:pt>
                <c:pt idx="743">
                  <c:v>0.70855000000000001</c:v>
                </c:pt>
                <c:pt idx="744">
                  <c:v>0.70884800000000003</c:v>
                </c:pt>
                <c:pt idx="745">
                  <c:v>0.70917399999999997</c:v>
                </c:pt>
                <c:pt idx="746">
                  <c:v>0.70949200000000001</c:v>
                </c:pt>
                <c:pt idx="747">
                  <c:v>0.70987300000000009</c:v>
                </c:pt>
                <c:pt idx="748">
                  <c:v>0.71011399999999991</c:v>
                </c:pt>
                <c:pt idx="749">
                  <c:v>0.71021699999999999</c:v>
                </c:pt>
                <c:pt idx="750">
                  <c:v>0.71022800000000008</c:v>
                </c:pt>
                <c:pt idx="751">
                  <c:v>0.71036600000000005</c:v>
                </c:pt>
                <c:pt idx="752">
                  <c:v>0.71055400000000002</c:v>
                </c:pt>
                <c:pt idx="753">
                  <c:v>0.71067099999999994</c:v>
                </c:pt>
                <c:pt idx="754">
                  <c:v>0.71084800000000004</c:v>
                </c:pt>
                <c:pt idx="755">
                  <c:v>0.71111599999999997</c:v>
                </c:pt>
                <c:pt idx="756">
                  <c:v>0.7114919999999999</c:v>
                </c:pt>
                <c:pt idx="757">
                  <c:v>0.71167500000000006</c:v>
                </c:pt>
                <c:pt idx="758">
                  <c:v>0.71173900000000001</c:v>
                </c:pt>
                <c:pt idx="759">
                  <c:v>0.71175200000000005</c:v>
                </c:pt>
                <c:pt idx="760">
                  <c:v>0.71194299999999999</c:v>
                </c:pt>
                <c:pt idx="761">
                  <c:v>0.71215000000000006</c:v>
                </c:pt>
                <c:pt idx="762">
                  <c:v>0.71233900000000006</c:v>
                </c:pt>
                <c:pt idx="763">
                  <c:v>0.71257499999999996</c:v>
                </c:pt>
                <c:pt idx="764">
                  <c:v>0.71284800000000004</c:v>
                </c:pt>
                <c:pt idx="765">
                  <c:v>0.71313800000000005</c:v>
                </c:pt>
                <c:pt idx="766">
                  <c:v>0.71341499999999991</c:v>
                </c:pt>
                <c:pt idx="767">
                  <c:v>0.71360000000000001</c:v>
                </c:pt>
                <c:pt idx="768">
                  <c:v>0.71374599999999999</c:v>
                </c:pt>
                <c:pt idx="769">
                  <c:v>0.71392500000000003</c:v>
                </c:pt>
                <c:pt idx="770">
                  <c:v>0.71421499999999993</c:v>
                </c:pt>
                <c:pt idx="771">
                  <c:v>0.714499</c:v>
                </c:pt>
                <c:pt idx="772">
                  <c:v>0.71469399999999994</c:v>
                </c:pt>
                <c:pt idx="773">
                  <c:v>0.71489099999999994</c:v>
                </c:pt>
                <c:pt idx="774">
                  <c:v>0.71515899999999999</c:v>
                </c:pt>
                <c:pt idx="775">
                  <c:v>0.71549300000000005</c:v>
                </c:pt>
                <c:pt idx="776">
                  <c:v>0.71564700000000003</c:v>
                </c:pt>
                <c:pt idx="777">
                  <c:v>0.71572100000000005</c:v>
                </c:pt>
                <c:pt idx="778">
                  <c:v>0.71580600000000005</c:v>
                </c:pt>
                <c:pt idx="779">
                  <c:v>0.71612799999999988</c:v>
                </c:pt>
                <c:pt idx="780">
                  <c:v>0.71640400000000004</c:v>
                </c:pt>
                <c:pt idx="781">
                  <c:v>0.71665599999999996</c:v>
                </c:pt>
                <c:pt idx="782">
                  <c:v>0.71692899999999993</c:v>
                </c:pt>
                <c:pt idx="783">
                  <c:v>0.71722300000000005</c:v>
                </c:pt>
                <c:pt idx="784">
                  <c:v>0.71744299999999994</c:v>
                </c:pt>
                <c:pt idx="785">
                  <c:v>0.71751699999999996</c:v>
                </c:pt>
                <c:pt idx="786">
                  <c:v>0.71755399999999991</c:v>
                </c:pt>
                <c:pt idx="787">
                  <c:v>0.71772099999999994</c:v>
                </c:pt>
                <c:pt idx="788">
                  <c:v>0.71805899999999989</c:v>
                </c:pt>
                <c:pt idx="789">
                  <c:v>0.71828800000000004</c:v>
                </c:pt>
                <c:pt idx="790">
                  <c:v>0.71840700000000002</c:v>
                </c:pt>
                <c:pt idx="791">
                  <c:v>0.71850199999999997</c:v>
                </c:pt>
                <c:pt idx="792">
                  <c:v>0.71876800000000007</c:v>
                </c:pt>
                <c:pt idx="793">
                  <c:v>0.71904899999999994</c:v>
                </c:pt>
                <c:pt idx="794">
                  <c:v>0.71928799999999993</c:v>
                </c:pt>
                <c:pt idx="795">
                  <c:v>0.71941999999999995</c:v>
                </c:pt>
                <c:pt idx="796">
                  <c:v>0.71953199999999995</c:v>
                </c:pt>
                <c:pt idx="797">
                  <c:v>0.7196729999999999</c:v>
                </c:pt>
                <c:pt idx="798">
                  <c:v>0.71986900000000009</c:v>
                </c:pt>
                <c:pt idx="799">
                  <c:v>0.72012699999999996</c:v>
                </c:pt>
                <c:pt idx="800">
                  <c:v>0.72039399999999998</c:v>
                </c:pt>
                <c:pt idx="801">
                  <c:v>0.72066999999999992</c:v>
                </c:pt>
                <c:pt idx="802">
                  <c:v>0.72106300000000001</c:v>
                </c:pt>
                <c:pt idx="803">
                  <c:v>0.72135199999999999</c:v>
                </c:pt>
                <c:pt idx="804">
                  <c:v>0.72150899999999996</c:v>
                </c:pt>
                <c:pt idx="805">
                  <c:v>0.721557</c:v>
                </c:pt>
                <c:pt idx="806">
                  <c:v>0.72163700000000008</c:v>
                </c:pt>
                <c:pt idx="807">
                  <c:v>0.72171600000000002</c:v>
                </c:pt>
                <c:pt idx="808">
                  <c:v>0.7217619999999999</c:v>
                </c:pt>
                <c:pt idx="809">
                  <c:v>0.72191599999999989</c:v>
                </c:pt>
                <c:pt idx="810">
                  <c:v>0.72216599999999997</c:v>
                </c:pt>
                <c:pt idx="811">
                  <c:v>0.72250300000000001</c:v>
                </c:pt>
                <c:pt idx="812">
                  <c:v>0.72284999999999999</c:v>
                </c:pt>
                <c:pt idx="813">
                  <c:v>0.72314800000000001</c:v>
                </c:pt>
                <c:pt idx="814">
                  <c:v>0.723387</c:v>
                </c:pt>
                <c:pt idx="815">
                  <c:v>0.72355199999999997</c:v>
                </c:pt>
                <c:pt idx="816">
                  <c:v>0.723746</c:v>
                </c:pt>
                <c:pt idx="817">
                  <c:v>0.72395500000000002</c:v>
                </c:pt>
                <c:pt idx="818">
                  <c:v>0.72415200000000002</c:v>
                </c:pt>
                <c:pt idx="819">
                  <c:v>0.72427400000000008</c:v>
                </c:pt>
                <c:pt idx="820">
                  <c:v>0.72438400000000003</c:v>
                </c:pt>
                <c:pt idx="821">
                  <c:v>0.72454300000000005</c:v>
                </c:pt>
                <c:pt idx="822">
                  <c:v>0.72488600000000003</c:v>
                </c:pt>
                <c:pt idx="823">
                  <c:v>0.72522200000000003</c:v>
                </c:pt>
                <c:pt idx="824">
                  <c:v>0.72549800000000009</c:v>
                </c:pt>
                <c:pt idx="825">
                  <c:v>0.72569100000000009</c:v>
                </c:pt>
                <c:pt idx="826">
                  <c:v>0.72584199999999999</c:v>
                </c:pt>
                <c:pt idx="827">
                  <c:v>0.72590999999999994</c:v>
                </c:pt>
                <c:pt idx="828">
                  <c:v>0.72586499999999998</c:v>
                </c:pt>
                <c:pt idx="829">
                  <c:v>0.72592400000000001</c:v>
                </c:pt>
                <c:pt idx="830">
                  <c:v>0.72617699999999996</c:v>
                </c:pt>
                <c:pt idx="831">
                  <c:v>0.72661399999999998</c:v>
                </c:pt>
                <c:pt idx="832">
                  <c:v>0.72687000000000002</c:v>
                </c:pt>
                <c:pt idx="833">
                  <c:v>0.72697000000000001</c:v>
                </c:pt>
                <c:pt idx="834">
                  <c:v>0.72697599999999996</c:v>
                </c:pt>
                <c:pt idx="835">
                  <c:v>0.72708799999999996</c:v>
                </c:pt>
                <c:pt idx="836">
                  <c:v>0.72736299999999998</c:v>
                </c:pt>
                <c:pt idx="837">
                  <c:v>0.72766900000000012</c:v>
                </c:pt>
                <c:pt idx="838">
                  <c:v>0.727877</c:v>
                </c:pt>
                <c:pt idx="839">
                  <c:v>0.72814400000000001</c:v>
                </c:pt>
                <c:pt idx="840">
                  <c:v>0.72838599999999998</c:v>
                </c:pt>
                <c:pt idx="841">
                  <c:v>0.72856200000000004</c:v>
                </c:pt>
                <c:pt idx="842">
                  <c:v>0.72869499999999998</c:v>
                </c:pt>
                <c:pt idx="843">
                  <c:v>0.72889999999999999</c:v>
                </c:pt>
                <c:pt idx="844">
                  <c:v>0.72912899999999992</c:v>
                </c:pt>
                <c:pt idx="845">
                  <c:v>0.72927200000000003</c:v>
                </c:pt>
                <c:pt idx="846">
                  <c:v>0.72935400000000006</c:v>
                </c:pt>
                <c:pt idx="847">
                  <c:v>0.72943399999999992</c:v>
                </c:pt>
                <c:pt idx="848">
                  <c:v>0.72957499999999997</c:v>
                </c:pt>
                <c:pt idx="849">
                  <c:v>0.72984399999999994</c:v>
                </c:pt>
                <c:pt idx="850">
                  <c:v>0.73005700000000007</c:v>
                </c:pt>
                <c:pt idx="851">
                  <c:v>0.73019599999999996</c:v>
                </c:pt>
                <c:pt idx="852">
                  <c:v>0.73039299999999996</c:v>
                </c:pt>
                <c:pt idx="853">
                  <c:v>0.73060599999999998</c:v>
                </c:pt>
                <c:pt idx="854">
                  <c:v>0.73080500000000004</c:v>
                </c:pt>
                <c:pt idx="855">
                  <c:v>0.73094599999999998</c:v>
                </c:pt>
                <c:pt idx="856">
                  <c:v>0.73116000000000003</c:v>
                </c:pt>
                <c:pt idx="857">
                  <c:v>0.73138999999999998</c:v>
                </c:pt>
                <c:pt idx="858">
                  <c:v>0.73157899999999998</c:v>
                </c:pt>
                <c:pt idx="859">
                  <c:v>0.73158299999999998</c:v>
                </c:pt>
                <c:pt idx="860">
                  <c:v>0.73171999999999993</c:v>
                </c:pt>
                <c:pt idx="861">
                  <c:v>0.73197800000000002</c:v>
                </c:pt>
                <c:pt idx="862">
                  <c:v>0.73223399999999994</c:v>
                </c:pt>
                <c:pt idx="863">
                  <c:v>0.73238500000000006</c:v>
                </c:pt>
                <c:pt idx="864">
                  <c:v>0.73254400000000008</c:v>
                </c:pt>
                <c:pt idx="865">
                  <c:v>0.73281300000000005</c:v>
                </c:pt>
                <c:pt idx="866">
                  <c:v>0.73291600000000001</c:v>
                </c:pt>
                <c:pt idx="867">
                  <c:v>0.73294099999999995</c:v>
                </c:pt>
                <c:pt idx="868">
                  <c:v>0.73296499999999998</c:v>
                </c:pt>
                <c:pt idx="869">
                  <c:v>0.7331359999999999</c:v>
                </c:pt>
                <c:pt idx="870">
                  <c:v>0.73333499999999996</c:v>
                </c:pt>
                <c:pt idx="871">
                  <c:v>0.73350099999999996</c:v>
                </c:pt>
                <c:pt idx="872">
                  <c:v>0.73355900000000007</c:v>
                </c:pt>
                <c:pt idx="873">
                  <c:v>0.73368899999999992</c:v>
                </c:pt>
                <c:pt idx="874">
                  <c:v>0.73384899999999997</c:v>
                </c:pt>
                <c:pt idx="875">
                  <c:v>0.73401499999999997</c:v>
                </c:pt>
                <c:pt idx="876">
                  <c:v>0.73417900000000003</c:v>
                </c:pt>
                <c:pt idx="877">
                  <c:v>0.73433899999999996</c:v>
                </c:pt>
                <c:pt idx="878">
                  <c:v>0.73448400000000003</c:v>
                </c:pt>
                <c:pt idx="879">
                  <c:v>0.73459799999999997</c:v>
                </c:pt>
                <c:pt idx="880">
                  <c:v>0.73488299999999995</c:v>
                </c:pt>
                <c:pt idx="881">
                  <c:v>0.73518499999999998</c:v>
                </c:pt>
                <c:pt idx="882">
                  <c:v>0.73541200000000007</c:v>
                </c:pt>
                <c:pt idx="883">
                  <c:v>0.73558400000000002</c:v>
                </c:pt>
                <c:pt idx="884">
                  <c:v>0.73582599999999998</c:v>
                </c:pt>
                <c:pt idx="885">
                  <c:v>0.73607299999999998</c:v>
                </c:pt>
                <c:pt idx="886">
                  <c:v>0.73618600000000001</c:v>
                </c:pt>
                <c:pt idx="887">
                  <c:v>0.73627700000000007</c:v>
                </c:pt>
                <c:pt idx="888">
                  <c:v>0.73637600000000003</c:v>
                </c:pt>
                <c:pt idx="889">
                  <c:v>0.73649799999999999</c:v>
                </c:pt>
                <c:pt idx="890">
                  <c:v>0.73662400000000006</c:v>
                </c:pt>
                <c:pt idx="891">
                  <c:v>0.73680699999999999</c:v>
                </c:pt>
                <c:pt idx="892">
                  <c:v>0.73701899999999998</c:v>
                </c:pt>
                <c:pt idx="893">
                  <c:v>0.73713499999999998</c:v>
                </c:pt>
                <c:pt idx="894">
                  <c:v>0.73719800000000002</c:v>
                </c:pt>
                <c:pt idx="895">
                  <c:v>0.73725200000000002</c:v>
                </c:pt>
                <c:pt idx="896">
                  <c:v>0.73734</c:v>
                </c:pt>
                <c:pt idx="897">
                  <c:v>0.73748900000000006</c:v>
                </c:pt>
                <c:pt idx="898">
                  <c:v>0.73773300000000008</c:v>
                </c:pt>
                <c:pt idx="899">
                  <c:v>0.73802199999999996</c:v>
                </c:pt>
                <c:pt idx="900">
                  <c:v>0.73816800000000005</c:v>
                </c:pt>
                <c:pt idx="901">
                  <c:v>0.738236</c:v>
                </c:pt>
                <c:pt idx="902">
                  <c:v>0.73828900000000008</c:v>
                </c:pt>
                <c:pt idx="903">
                  <c:v>0.73838800000000004</c:v>
                </c:pt>
                <c:pt idx="904">
                  <c:v>0.73857399999999995</c:v>
                </c:pt>
                <c:pt idx="905">
                  <c:v>0.73886399999999997</c:v>
                </c:pt>
                <c:pt idx="906">
                  <c:v>0.73916799999999994</c:v>
                </c:pt>
                <c:pt idx="907">
                  <c:v>0.73921000000000003</c:v>
                </c:pt>
                <c:pt idx="908">
                  <c:v>0.73924199999999995</c:v>
                </c:pt>
                <c:pt idx="909">
                  <c:v>0.73930600000000002</c:v>
                </c:pt>
                <c:pt idx="910">
                  <c:v>0.73941699999999999</c:v>
                </c:pt>
                <c:pt idx="911">
                  <c:v>0.73948599999999998</c:v>
                </c:pt>
                <c:pt idx="912">
                  <c:v>0.73957400000000006</c:v>
                </c:pt>
                <c:pt idx="913">
                  <c:v>0.73968900000000004</c:v>
                </c:pt>
                <c:pt idx="914">
                  <c:v>0.73982999999999999</c:v>
                </c:pt>
                <c:pt idx="915">
                  <c:v>0.73990499999999992</c:v>
                </c:pt>
                <c:pt idx="916">
                  <c:v>0.73996399999999996</c:v>
                </c:pt>
                <c:pt idx="917">
                  <c:v>0.74005500000000002</c:v>
                </c:pt>
                <c:pt idx="918">
                  <c:v>0.74030600000000002</c:v>
                </c:pt>
                <c:pt idx="919">
                  <c:v>0.74043499999999995</c:v>
                </c:pt>
                <c:pt idx="920">
                  <c:v>0.74044200000000004</c:v>
                </c:pt>
                <c:pt idx="921">
                  <c:v>0.74040800000000007</c:v>
                </c:pt>
                <c:pt idx="922">
                  <c:v>0.74062700000000004</c:v>
                </c:pt>
                <c:pt idx="923">
                  <c:v>0.74090299999999998</c:v>
                </c:pt>
                <c:pt idx="924">
                  <c:v>0.74111400000000005</c:v>
                </c:pt>
                <c:pt idx="925">
                  <c:v>0.74123900000000009</c:v>
                </c:pt>
                <c:pt idx="926">
                  <c:v>0.74134699999999998</c:v>
                </c:pt>
                <c:pt idx="927">
                  <c:v>0.74145499999999998</c:v>
                </c:pt>
                <c:pt idx="928">
                  <c:v>0.74156999999999995</c:v>
                </c:pt>
                <c:pt idx="929">
                  <c:v>0.74160300000000001</c:v>
                </c:pt>
                <c:pt idx="930">
                  <c:v>0.74161900000000003</c:v>
                </c:pt>
                <c:pt idx="931">
                  <c:v>0.74165800000000004</c:v>
                </c:pt>
                <c:pt idx="932">
                  <c:v>0.74176900000000001</c:v>
                </c:pt>
                <c:pt idx="933">
                  <c:v>0.74193600000000004</c:v>
                </c:pt>
                <c:pt idx="934">
                  <c:v>0.74206599999999989</c:v>
                </c:pt>
                <c:pt idx="935">
                  <c:v>0.74207699999999999</c:v>
                </c:pt>
                <c:pt idx="936">
                  <c:v>0.74212</c:v>
                </c:pt>
                <c:pt idx="937">
                  <c:v>0.74219800000000002</c:v>
                </c:pt>
                <c:pt idx="938">
                  <c:v>0.74229200000000006</c:v>
                </c:pt>
                <c:pt idx="939">
                  <c:v>0.74234300000000009</c:v>
                </c:pt>
                <c:pt idx="940">
                  <c:v>0.74243399999999993</c:v>
                </c:pt>
                <c:pt idx="941">
                  <c:v>0.74260400000000004</c:v>
                </c:pt>
                <c:pt idx="942">
                  <c:v>0.74284899999999998</c:v>
                </c:pt>
                <c:pt idx="943">
                  <c:v>0.7430159999999999</c:v>
                </c:pt>
                <c:pt idx="944">
                  <c:v>0.74313399999999996</c:v>
                </c:pt>
                <c:pt idx="945">
                  <c:v>0.74323700000000004</c:v>
                </c:pt>
                <c:pt idx="946">
                  <c:v>0.74337500000000001</c:v>
                </c:pt>
                <c:pt idx="947">
                  <c:v>0.74340200000000001</c:v>
                </c:pt>
                <c:pt idx="948">
                  <c:v>0.74346699999999999</c:v>
                </c:pt>
                <c:pt idx="949">
                  <c:v>0.7436060000000001</c:v>
                </c:pt>
                <c:pt idx="950">
                  <c:v>0.74377599999999999</c:v>
                </c:pt>
                <c:pt idx="951">
                  <c:v>0.74393799999999999</c:v>
                </c:pt>
                <c:pt idx="952">
                  <c:v>0.74411199999999988</c:v>
                </c:pt>
                <c:pt idx="953">
                  <c:v>0.74431299999999989</c:v>
                </c:pt>
                <c:pt idx="954">
                  <c:v>0.74448199999999998</c:v>
                </c:pt>
                <c:pt idx="955">
                  <c:v>0.74455799999999994</c:v>
                </c:pt>
                <c:pt idx="956">
                  <c:v>0.74458899999999995</c:v>
                </c:pt>
                <c:pt idx="957">
                  <c:v>0.74467699999999992</c:v>
                </c:pt>
                <c:pt idx="958">
                  <c:v>0.74488600000000005</c:v>
                </c:pt>
                <c:pt idx="959">
                  <c:v>0.74513200000000002</c:v>
                </c:pt>
                <c:pt idx="960">
                  <c:v>0.74533799999999995</c:v>
                </c:pt>
                <c:pt idx="961">
                  <c:v>0.74540099999999998</c:v>
                </c:pt>
                <c:pt idx="962">
                  <c:v>0.74547700000000006</c:v>
                </c:pt>
                <c:pt idx="963">
                  <c:v>0.74556900000000004</c:v>
                </c:pt>
                <c:pt idx="964">
                  <c:v>0.7456529999999999</c:v>
                </c:pt>
                <c:pt idx="965">
                  <c:v>0.74562299999999992</c:v>
                </c:pt>
                <c:pt idx="966">
                  <c:v>0.74558400000000002</c:v>
                </c:pt>
                <c:pt idx="967">
                  <c:v>0.745564</c:v>
                </c:pt>
                <c:pt idx="968">
                  <c:v>0.74557299999999993</c:v>
                </c:pt>
                <c:pt idx="969">
                  <c:v>0.74549899999999991</c:v>
                </c:pt>
                <c:pt idx="970">
                  <c:v>0.74526099999999995</c:v>
                </c:pt>
                <c:pt idx="971">
                  <c:v>0.74489800000000006</c:v>
                </c:pt>
                <c:pt idx="972">
                  <c:v>0.74458400000000002</c:v>
                </c:pt>
                <c:pt idx="973">
                  <c:v>0.74447799999999997</c:v>
                </c:pt>
                <c:pt idx="974">
                  <c:v>0.74448700000000001</c:v>
                </c:pt>
                <c:pt idx="975">
                  <c:v>0.74449700000000008</c:v>
                </c:pt>
                <c:pt idx="976">
                  <c:v>0.74438800000000005</c:v>
                </c:pt>
                <c:pt idx="977">
                  <c:v>0.74424499999999993</c:v>
                </c:pt>
                <c:pt idx="978">
                  <c:v>0.74412999999999996</c:v>
                </c:pt>
                <c:pt idx="979">
                  <c:v>0.74410100000000001</c:v>
                </c:pt>
                <c:pt idx="980">
                  <c:v>0.74419999999999997</c:v>
                </c:pt>
                <c:pt idx="981">
                  <c:v>0.74426199999999998</c:v>
                </c:pt>
                <c:pt idx="982">
                  <c:v>0.74422600000000005</c:v>
                </c:pt>
                <c:pt idx="983">
                  <c:v>0.74411000000000005</c:v>
                </c:pt>
                <c:pt idx="984">
                  <c:v>0.74367900000000009</c:v>
                </c:pt>
                <c:pt idx="985">
                  <c:v>0.74309899999999995</c:v>
                </c:pt>
                <c:pt idx="986">
                  <c:v>0.74249900000000002</c:v>
                </c:pt>
                <c:pt idx="987">
                  <c:v>0.74200500000000003</c:v>
                </c:pt>
                <c:pt idx="988">
                  <c:v>0.74129699999999998</c:v>
                </c:pt>
                <c:pt idx="989">
                  <c:v>0.74043400000000004</c:v>
                </c:pt>
                <c:pt idx="990">
                  <c:v>0.73951899999999993</c:v>
                </c:pt>
                <c:pt idx="991">
                  <c:v>0.738672</c:v>
                </c:pt>
                <c:pt idx="992">
                  <c:v>0.73782599999999998</c:v>
                </c:pt>
                <c:pt idx="993">
                  <c:v>0.737016</c:v>
                </c:pt>
                <c:pt idx="994">
                  <c:v>0.73627900000000002</c:v>
                </c:pt>
                <c:pt idx="995">
                  <c:v>0.73539599999999994</c:v>
                </c:pt>
                <c:pt idx="996">
                  <c:v>0.73458000000000001</c:v>
                </c:pt>
                <c:pt idx="997">
                  <c:v>0.73393900000000001</c:v>
                </c:pt>
                <c:pt idx="998">
                  <c:v>0.73355999999999999</c:v>
                </c:pt>
                <c:pt idx="999">
                  <c:v>0.73313400000000006</c:v>
                </c:pt>
                <c:pt idx="1000">
                  <c:v>0.73268299999999997</c:v>
                </c:pt>
                <c:pt idx="1001">
                  <c:v>0.73220600000000002</c:v>
                </c:pt>
                <c:pt idx="1002">
                  <c:v>0.73167699999999991</c:v>
                </c:pt>
                <c:pt idx="1003">
                  <c:v>0.731016</c:v>
                </c:pt>
                <c:pt idx="1004">
                  <c:v>0.73037600000000003</c:v>
                </c:pt>
                <c:pt idx="1005">
                  <c:v>0.72986000000000006</c:v>
                </c:pt>
                <c:pt idx="1006">
                  <c:v>0.72948199999999996</c:v>
                </c:pt>
                <c:pt idx="1007">
                  <c:v>0.729047</c:v>
                </c:pt>
                <c:pt idx="1008">
                  <c:v>0.72860200000000008</c:v>
                </c:pt>
                <c:pt idx="1009">
                  <c:v>0.72816000000000003</c:v>
                </c:pt>
                <c:pt idx="1010">
                  <c:v>0.72755499999999995</c:v>
                </c:pt>
                <c:pt idx="1011">
                  <c:v>0.7265609999999999</c:v>
                </c:pt>
                <c:pt idx="1012">
                  <c:v>0.72514999999999996</c:v>
                </c:pt>
                <c:pt idx="1013">
                  <c:v>0.72339500000000001</c:v>
                </c:pt>
                <c:pt idx="1014">
                  <c:v>0.72206199999999998</c:v>
                </c:pt>
                <c:pt idx="1015">
                  <c:v>0.72126599999999996</c:v>
                </c:pt>
                <c:pt idx="1016">
                  <c:v>0.72124999999999995</c:v>
                </c:pt>
                <c:pt idx="1017">
                  <c:v>0.72217699999999996</c:v>
                </c:pt>
                <c:pt idx="1018">
                  <c:v>0.72410300000000005</c:v>
                </c:pt>
                <c:pt idx="1019">
                  <c:v>0.72619900000000004</c:v>
                </c:pt>
                <c:pt idx="1020">
                  <c:v>0.7279810000000001</c:v>
                </c:pt>
                <c:pt idx="1021">
                  <c:v>0.72905500000000001</c:v>
                </c:pt>
                <c:pt idx="1022">
                  <c:v>0.72947899999999999</c:v>
                </c:pt>
                <c:pt idx="1023">
                  <c:v>0.72975999999999996</c:v>
                </c:pt>
                <c:pt idx="1024">
                  <c:v>0.73006799999999994</c:v>
                </c:pt>
                <c:pt idx="1025">
                  <c:v>0.73036500000000004</c:v>
                </c:pt>
                <c:pt idx="1026">
                  <c:v>0.73076600000000003</c:v>
                </c:pt>
                <c:pt idx="1027">
                  <c:v>0.73120099999999999</c:v>
                </c:pt>
                <c:pt idx="1028">
                  <c:v>0.73157799999999995</c:v>
                </c:pt>
                <c:pt idx="1029">
                  <c:v>0.73175100000000004</c:v>
                </c:pt>
                <c:pt idx="1030">
                  <c:v>0.731711</c:v>
                </c:pt>
                <c:pt idx="1031">
                  <c:v>0.73164799999999997</c:v>
                </c:pt>
                <c:pt idx="1032">
                  <c:v>0.73168499999999992</c:v>
                </c:pt>
                <c:pt idx="1033">
                  <c:v>0.73183200000000004</c:v>
                </c:pt>
                <c:pt idx="1034">
                  <c:v>0.73202600000000007</c:v>
                </c:pt>
                <c:pt idx="1035">
                  <c:v>0.73231800000000002</c:v>
                </c:pt>
                <c:pt idx="1036">
                  <c:v>0.73267099999999996</c:v>
                </c:pt>
                <c:pt idx="1037">
                  <c:v>0.73282999999999998</c:v>
                </c:pt>
                <c:pt idx="1038">
                  <c:v>0.73282499999999995</c:v>
                </c:pt>
                <c:pt idx="1039">
                  <c:v>0.73290299999999997</c:v>
                </c:pt>
                <c:pt idx="1040">
                  <c:v>0.73316000000000003</c:v>
                </c:pt>
                <c:pt idx="1041">
                  <c:v>0.73323499999999997</c:v>
                </c:pt>
                <c:pt idx="1042">
                  <c:v>0.73315799999999998</c:v>
                </c:pt>
                <c:pt idx="1043">
                  <c:v>0.73319800000000002</c:v>
                </c:pt>
                <c:pt idx="1044">
                  <c:v>0.73346800000000001</c:v>
                </c:pt>
                <c:pt idx="1045">
                  <c:v>0.73359800000000008</c:v>
                </c:pt>
                <c:pt idx="1046">
                  <c:v>0.733545</c:v>
                </c:pt>
                <c:pt idx="1047">
                  <c:v>0.73349000000000009</c:v>
                </c:pt>
                <c:pt idx="1048">
                  <c:v>0.73354799999999998</c:v>
                </c:pt>
                <c:pt idx="1049">
                  <c:v>0.73355400000000004</c:v>
                </c:pt>
                <c:pt idx="1050">
                  <c:v>0.73369499999999999</c:v>
                </c:pt>
                <c:pt idx="1051">
                  <c:v>0.73395600000000005</c:v>
                </c:pt>
                <c:pt idx="1052">
                  <c:v>0.73425700000000005</c:v>
                </c:pt>
                <c:pt idx="1053">
                  <c:v>0.73441999999999996</c:v>
                </c:pt>
                <c:pt idx="1054">
                  <c:v>0.73449900000000001</c:v>
                </c:pt>
                <c:pt idx="1055">
                  <c:v>0.73456999999999995</c:v>
                </c:pt>
                <c:pt idx="1056">
                  <c:v>0.73470299999999999</c:v>
                </c:pt>
                <c:pt idx="1057">
                  <c:v>0.73494100000000007</c:v>
                </c:pt>
                <c:pt idx="1058">
                  <c:v>0.73507499999999992</c:v>
                </c:pt>
                <c:pt idx="1059">
                  <c:v>0.73503099999999999</c:v>
                </c:pt>
                <c:pt idx="1060">
                  <c:v>0.734873</c:v>
                </c:pt>
                <c:pt idx="1061">
                  <c:v>0.73495199999999994</c:v>
                </c:pt>
                <c:pt idx="1062">
                  <c:v>0.73506600000000011</c:v>
                </c:pt>
                <c:pt idx="1063">
                  <c:v>0.73514399999999991</c:v>
                </c:pt>
                <c:pt idx="1064">
                  <c:v>0.73521199999999998</c:v>
                </c:pt>
                <c:pt idx="1065">
                  <c:v>0.73554399999999998</c:v>
                </c:pt>
                <c:pt idx="1066">
                  <c:v>0.73585699999999998</c:v>
                </c:pt>
                <c:pt idx="1067">
                  <c:v>0.73611700000000002</c:v>
                </c:pt>
                <c:pt idx="1068">
                  <c:v>0.73629199999999995</c:v>
                </c:pt>
                <c:pt idx="1069">
                  <c:v>0.73634100000000002</c:v>
                </c:pt>
                <c:pt idx="1070">
                  <c:v>0.73638599999999999</c:v>
                </c:pt>
                <c:pt idx="1071">
                  <c:v>0.736541</c:v>
                </c:pt>
                <c:pt idx="1072">
                  <c:v>0.73681200000000002</c:v>
                </c:pt>
                <c:pt idx="1073">
                  <c:v>0.73709100000000005</c:v>
                </c:pt>
                <c:pt idx="1074">
                  <c:v>0.7374639999999999</c:v>
                </c:pt>
                <c:pt idx="1075">
                  <c:v>0.737792</c:v>
                </c:pt>
                <c:pt idx="1076">
                  <c:v>0.73801100000000008</c:v>
                </c:pt>
                <c:pt idx="1077">
                  <c:v>0.73814800000000003</c:v>
                </c:pt>
                <c:pt idx="1078">
                  <c:v>0.73847300000000005</c:v>
                </c:pt>
                <c:pt idx="1079">
                  <c:v>0.73872699999999991</c:v>
                </c:pt>
                <c:pt idx="1080">
                  <c:v>0.738873</c:v>
                </c:pt>
                <c:pt idx="1081">
                  <c:v>0.73904700000000001</c:v>
                </c:pt>
                <c:pt idx="1082">
                  <c:v>0.73933499999999996</c:v>
                </c:pt>
                <c:pt idx="1083">
                  <c:v>0.73954200000000003</c:v>
                </c:pt>
                <c:pt idx="1084">
                  <c:v>0.73971999999999993</c:v>
                </c:pt>
                <c:pt idx="1085">
                  <c:v>0.73999899999999996</c:v>
                </c:pt>
                <c:pt idx="1086">
                  <c:v>0.74039100000000002</c:v>
                </c:pt>
                <c:pt idx="1087">
                  <c:v>0.74062600000000001</c:v>
                </c:pt>
                <c:pt idx="1088">
                  <c:v>0.74071799999999999</c:v>
                </c:pt>
                <c:pt idx="1089">
                  <c:v>0.74080299999999999</c:v>
                </c:pt>
                <c:pt idx="1090">
                  <c:v>0.74117</c:v>
                </c:pt>
                <c:pt idx="1091">
                  <c:v>0.74157300000000004</c:v>
                </c:pt>
                <c:pt idx="1092">
                  <c:v>0.74194400000000005</c:v>
                </c:pt>
                <c:pt idx="1093">
                  <c:v>0.74223799999999995</c:v>
                </c:pt>
                <c:pt idx="1094">
                  <c:v>0.74242500000000011</c:v>
                </c:pt>
                <c:pt idx="1095">
                  <c:v>0.742452</c:v>
                </c:pt>
                <c:pt idx="1096">
                  <c:v>0.74258599999999997</c:v>
                </c:pt>
                <c:pt idx="1097">
                  <c:v>0.74292599999999998</c:v>
                </c:pt>
                <c:pt idx="1098">
                  <c:v>0.74343300000000001</c:v>
                </c:pt>
                <c:pt idx="1099">
                  <c:v>0.74382400000000004</c:v>
                </c:pt>
                <c:pt idx="1100">
                  <c:v>0.74409800000000004</c:v>
                </c:pt>
                <c:pt idx="1101">
                  <c:v>0.74430099999999999</c:v>
                </c:pt>
                <c:pt idx="1102">
                  <c:v>0.74451199999999995</c:v>
                </c:pt>
                <c:pt idx="1103">
                  <c:v>0.744753</c:v>
                </c:pt>
                <c:pt idx="1104">
                  <c:v>0.74505100000000002</c:v>
                </c:pt>
                <c:pt idx="1105">
                  <c:v>0.74533899999999997</c:v>
                </c:pt>
                <c:pt idx="1106">
                  <c:v>0.74552700000000005</c:v>
                </c:pt>
                <c:pt idx="1107">
                  <c:v>0.74565599999999999</c:v>
                </c:pt>
                <c:pt idx="1108">
                  <c:v>0.74579600000000001</c:v>
                </c:pt>
                <c:pt idx="1109">
                  <c:v>0.74600200000000005</c:v>
                </c:pt>
                <c:pt idx="1110">
                  <c:v>0.74629999999999996</c:v>
                </c:pt>
                <c:pt idx="1111">
                  <c:v>0.74667699999999992</c:v>
                </c:pt>
                <c:pt idx="1112">
                  <c:v>0.74690299999999998</c:v>
                </c:pt>
                <c:pt idx="1113">
                  <c:v>0.74716499999999997</c:v>
                </c:pt>
                <c:pt idx="1114">
                  <c:v>0.74750000000000005</c:v>
                </c:pt>
                <c:pt idx="1115">
                  <c:v>0.74778099999999992</c:v>
                </c:pt>
                <c:pt idx="1116">
                  <c:v>0.747915</c:v>
                </c:pt>
                <c:pt idx="1117">
                  <c:v>0.74813999999999992</c:v>
                </c:pt>
                <c:pt idx="1118">
                  <c:v>0.74852799999999997</c:v>
                </c:pt>
                <c:pt idx="1119">
                  <c:v>0.74900699999999998</c:v>
                </c:pt>
                <c:pt idx="1120">
                  <c:v>0.74902500000000005</c:v>
                </c:pt>
                <c:pt idx="1121">
                  <c:v>0.74886700000000006</c:v>
                </c:pt>
                <c:pt idx="1122">
                  <c:v>0.74894000000000005</c:v>
                </c:pt>
                <c:pt idx="1123">
                  <c:v>0.74938999999999989</c:v>
                </c:pt>
                <c:pt idx="1124">
                  <c:v>0.74969700000000006</c:v>
                </c:pt>
                <c:pt idx="1125">
                  <c:v>0.74983699999999998</c:v>
                </c:pt>
                <c:pt idx="1126">
                  <c:v>0.74998999999999993</c:v>
                </c:pt>
                <c:pt idx="1127">
                  <c:v>0.75023200000000001</c:v>
                </c:pt>
                <c:pt idx="1128">
                  <c:v>0.75052200000000002</c:v>
                </c:pt>
                <c:pt idx="1129">
                  <c:v>0.75081299999999995</c:v>
                </c:pt>
                <c:pt idx="1130">
                  <c:v>0.7509650000000001</c:v>
                </c:pt>
                <c:pt idx="1131">
                  <c:v>0.75098900000000002</c:v>
                </c:pt>
                <c:pt idx="1132">
                  <c:v>0.75100100000000003</c:v>
                </c:pt>
                <c:pt idx="1133">
                  <c:v>0.75137600000000004</c:v>
                </c:pt>
                <c:pt idx="1134">
                  <c:v>0.75190299999999999</c:v>
                </c:pt>
                <c:pt idx="1135">
                  <c:v>0.75237799999999988</c:v>
                </c:pt>
                <c:pt idx="1136">
                  <c:v>0.75268199999999996</c:v>
                </c:pt>
                <c:pt idx="1137">
                  <c:v>0.75291300000000005</c:v>
                </c:pt>
                <c:pt idx="1138">
                  <c:v>0.75305000000000011</c:v>
                </c:pt>
                <c:pt idx="1139">
                  <c:v>0.75307000000000002</c:v>
                </c:pt>
                <c:pt idx="1140">
                  <c:v>0.75311600000000001</c:v>
                </c:pt>
                <c:pt idx="1141">
                  <c:v>0.75334000000000001</c:v>
                </c:pt>
                <c:pt idx="1142">
                  <c:v>0.75351699999999999</c:v>
                </c:pt>
                <c:pt idx="1143">
                  <c:v>0.75357099999999999</c:v>
                </c:pt>
                <c:pt idx="1144">
                  <c:v>0.75359700000000007</c:v>
                </c:pt>
                <c:pt idx="1145">
                  <c:v>0.75374099999999999</c:v>
                </c:pt>
                <c:pt idx="1146">
                  <c:v>0.75411500000000009</c:v>
                </c:pt>
                <c:pt idx="1147">
                  <c:v>0.75454300000000007</c:v>
                </c:pt>
                <c:pt idx="1148">
                  <c:v>0.75488200000000005</c:v>
                </c:pt>
                <c:pt idx="1149">
                  <c:v>0.75505500000000003</c:v>
                </c:pt>
                <c:pt idx="1150">
                  <c:v>0.75505300000000009</c:v>
                </c:pt>
                <c:pt idx="1151">
                  <c:v>0.75506600000000001</c:v>
                </c:pt>
                <c:pt idx="1152">
                  <c:v>0.75513000000000008</c:v>
                </c:pt>
                <c:pt idx="1153">
                  <c:v>0.75523300000000004</c:v>
                </c:pt>
                <c:pt idx="1154">
                  <c:v>0.75534400000000002</c:v>
                </c:pt>
                <c:pt idx="1155">
                  <c:v>0.75543400000000005</c:v>
                </c:pt>
                <c:pt idx="1156">
                  <c:v>0.75554500000000002</c:v>
                </c:pt>
                <c:pt idx="1157">
                  <c:v>0.75571200000000005</c:v>
                </c:pt>
                <c:pt idx="1158">
                  <c:v>0.75585999999999998</c:v>
                </c:pt>
                <c:pt idx="1159">
                  <c:v>0.75591200000000003</c:v>
                </c:pt>
                <c:pt idx="1160">
                  <c:v>0.75601600000000002</c:v>
                </c:pt>
                <c:pt idx="1161">
                  <c:v>0.75604699999999991</c:v>
                </c:pt>
                <c:pt idx="1162">
                  <c:v>0.75602500000000006</c:v>
                </c:pt>
                <c:pt idx="1163">
                  <c:v>0.75603100000000001</c:v>
                </c:pt>
                <c:pt idx="1164">
                  <c:v>0.75621099999999997</c:v>
                </c:pt>
                <c:pt idx="1165">
                  <c:v>0.75658000000000003</c:v>
                </c:pt>
                <c:pt idx="1166">
                  <c:v>0.75690799999999991</c:v>
                </c:pt>
                <c:pt idx="1167">
                  <c:v>0.75711600000000001</c:v>
                </c:pt>
                <c:pt idx="1168">
                  <c:v>0.75721500000000008</c:v>
                </c:pt>
                <c:pt idx="1169">
                  <c:v>0.75737999999999994</c:v>
                </c:pt>
                <c:pt idx="1170">
                  <c:v>0.75750799999999996</c:v>
                </c:pt>
                <c:pt idx="1171">
                  <c:v>0.75773499999999994</c:v>
                </c:pt>
                <c:pt idx="1172">
                  <c:v>0.75805999999999996</c:v>
                </c:pt>
                <c:pt idx="1173">
                  <c:v>0.75837599999999994</c:v>
                </c:pt>
                <c:pt idx="1174">
                  <c:v>0.75839400000000001</c:v>
                </c:pt>
                <c:pt idx="1175">
                  <c:v>0.75835600000000003</c:v>
                </c:pt>
                <c:pt idx="1176">
                  <c:v>0.758351</c:v>
                </c:pt>
                <c:pt idx="1177">
                  <c:v>0.75845200000000002</c:v>
                </c:pt>
                <c:pt idx="1178">
                  <c:v>0.75865499999999997</c:v>
                </c:pt>
                <c:pt idx="1179">
                  <c:v>0.75870900000000008</c:v>
                </c:pt>
                <c:pt idx="1180">
                  <c:v>0.75867200000000001</c:v>
                </c:pt>
                <c:pt idx="1181">
                  <c:v>0.75861699999999999</c:v>
                </c:pt>
                <c:pt idx="1182">
                  <c:v>0.75855800000000007</c:v>
                </c:pt>
                <c:pt idx="1183">
                  <c:v>0.75844499999999992</c:v>
                </c:pt>
                <c:pt idx="1184">
                  <c:v>0.75849599999999995</c:v>
                </c:pt>
                <c:pt idx="1185">
                  <c:v>0.75875500000000007</c:v>
                </c:pt>
                <c:pt idx="1186">
                  <c:v>0.75897800000000004</c:v>
                </c:pt>
                <c:pt idx="1187">
                  <c:v>0.75902500000000006</c:v>
                </c:pt>
                <c:pt idx="1188">
                  <c:v>0.75908299999999995</c:v>
                </c:pt>
                <c:pt idx="1189">
                  <c:v>0.75936499999999996</c:v>
                </c:pt>
                <c:pt idx="1190">
                  <c:v>0.75956199999999996</c:v>
                </c:pt>
                <c:pt idx="1191">
                  <c:v>0.75957200000000002</c:v>
                </c:pt>
                <c:pt idx="1192">
                  <c:v>0.75948700000000002</c:v>
                </c:pt>
                <c:pt idx="1193">
                  <c:v>0.75959100000000002</c:v>
                </c:pt>
                <c:pt idx="1194">
                  <c:v>0.75980400000000003</c:v>
                </c:pt>
                <c:pt idx="1195">
                  <c:v>0.759965</c:v>
                </c:pt>
                <c:pt idx="1196">
                  <c:v>0.76009100000000007</c:v>
                </c:pt>
                <c:pt idx="1197">
                  <c:v>0.76024000000000003</c:v>
                </c:pt>
                <c:pt idx="1198">
                  <c:v>0.76029200000000008</c:v>
                </c:pt>
                <c:pt idx="1199">
                  <c:v>0.7604479999999999</c:v>
                </c:pt>
                <c:pt idx="1200">
                  <c:v>0.76069999999999993</c:v>
                </c:pt>
                <c:pt idx="1201">
                  <c:v>0.76100999999999996</c:v>
                </c:pt>
                <c:pt idx="1202">
                  <c:v>0.76128600000000002</c:v>
                </c:pt>
                <c:pt idx="1203">
                  <c:v>0.76126700000000003</c:v>
                </c:pt>
                <c:pt idx="1204">
                  <c:v>0.76093699999999997</c:v>
                </c:pt>
                <c:pt idx="1205">
                  <c:v>0.76078500000000004</c:v>
                </c:pt>
                <c:pt idx="1206">
                  <c:v>0.76092699999999991</c:v>
                </c:pt>
                <c:pt idx="1207">
                  <c:v>0.76121899999999998</c:v>
                </c:pt>
                <c:pt idx="1208">
                  <c:v>0.761374</c:v>
                </c:pt>
                <c:pt idx="1209">
                  <c:v>0.76140399999999997</c:v>
                </c:pt>
                <c:pt idx="1210">
                  <c:v>0.76135400000000009</c:v>
                </c:pt>
                <c:pt idx="1211">
                  <c:v>0.76120399999999999</c:v>
                </c:pt>
                <c:pt idx="1212">
                  <c:v>0.76097800000000004</c:v>
                </c:pt>
                <c:pt idx="1213">
                  <c:v>0.76104200000000011</c:v>
                </c:pt>
                <c:pt idx="1214">
                  <c:v>0.76142799999999999</c:v>
                </c:pt>
                <c:pt idx="1215">
                  <c:v>0.76187899999999997</c:v>
                </c:pt>
                <c:pt idx="1216">
                  <c:v>0.76214799999999994</c:v>
                </c:pt>
                <c:pt idx="1217">
                  <c:v>0.76207999999999998</c:v>
                </c:pt>
                <c:pt idx="1218">
                  <c:v>0.76183400000000001</c:v>
                </c:pt>
                <c:pt idx="1219">
                  <c:v>0.76205699999999998</c:v>
                </c:pt>
                <c:pt idx="1220">
                  <c:v>0.76239699999999999</c:v>
                </c:pt>
                <c:pt idx="1221">
                  <c:v>0.76252300000000006</c:v>
                </c:pt>
                <c:pt idx="1222">
                  <c:v>0.76237600000000005</c:v>
                </c:pt>
                <c:pt idx="1223">
                  <c:v>0.76246999999999998</c:v>
                </c:pt>
                <c:pt idx="1224">
                  <c:v>0.76252399999999998</c:v>
                </c:pt>
                <c:pt idx="1225">
                  <c:v>0.76224700000000001</c:v>
                </c:pt>
                <c:pt idx="1226">
                  <c:v>0.76187399999999994</c:v>
                </c:pt>
                <c:pt idx="1227">
                  <c:v>0.76161100000000004</c:v>
                </c:pt>
                <c:pt idx="1228">
                  <c:v>0.761652</c:v>
                </c:pt>
                <c:pt idx="1229">
                  <c:v>0.76176500000000003</c:v>
                </c:pt>
                <c:pt idx="1230">
                  <c:v>0.76212199999999997</c:v>
                </c:pt>
                <c:pt idx="1231">
                  <c:v>0.76234399999999991</c:v>
                </c:pt>
                <c:pt idx="1232">
                  <c:v>0.76234599999999997</c:v>
                </c:pt>
                <c:pt idx="1233">
                  <c:v>0.76218799999999998</c:v>
                </c:pt>
                <c:pt idx="1234">
                  <c:v>0.76201400000000008</c:v>
                </c:pt>
                <c:pt idx="1235">
                  <c:v>0.76220600000000005</c:v>
                </c:pt>
                <c:pt idx="1236">
                  <c:v>0.7624550000000001</c:v>
                </c:pt>
                <c:pt idx="1237">
                  <c:v>0.762544</c:v>
                </c:pt>
                <c:pt idx="1238">
                  <c:v>0.76258399999999993</c:v>
                </c:pt>
                <c:pt idx="1239">
                  <c:v>0.76269999999999993</c:v>
                </c:pt>
                <c:pt idx="1240">
                  <c:v>0.76297499999999996</c:v>
                </c:pt>
                <c:pt idx="1241">
                  <c:v>0.76323200000000002</c:v>
                </c:pt>
                <c:pt idx="1242">
                  <c:v>0.76342900000000002</c:v>
                </c:pt>
                <c:pt idx="1243">
                  <c:v>0.76340500000000011</c:v>
                </c:pt>
                <c:pt idx="1244">
                  <c:v>0.76334500000000005</c:v>
                </c:pt>
                <c:pt idx="1245">
                  <c:v>0.76348799999999994</c:v>
                </c:pt>
                <c:pt idx="1246">
                  <c:v>0.76368099999999994</c:v>
                </c:pt>
                <c:pt idx="1247">
                  <c:v>0.76387500000000008</c:v>
                </c:pt>
                <c:pt idx="1248">
                  <c:v>0.76394999999999991</c:v>
                </c:pt>
                <c:pt idx="1249">
                  <c:v>0.76375000000000004</c:v>
                </c:pt>
                <c:pt idx="1250">
                  <c:v>0.76380399999999993</c:v>
                </c:pt>
                <c:pt idx="1251">
                  <c:v>0.76424099999999995</c:v>
                </c:pt>
                <c:pt idx="1252">
                  <c:v>0.76445300000000005</c:v>
                </c:pt>
                <c:pt idx="1253">
                  <c:v>0.76435599999999992</c:v>
                </c:pt>
                <c:pt idx="1254">
                  <c:v>0.76422999999999996</c:v>
                </c:pt>
                <c:pt idx="1255">
                  <c:v>0.76408199999999993</c:v>
                </c:pt>
                <c:pt idx="1256">
                  <c:v>0.76422899999999994</c:v>
                </c:pt>
                <c:pt idx="1257">
                  <c:v>0.76466599999999996</c:v>
                </c:pt>
                <c:pt idx="1258">
                  <c:v>0.76500200000000007</c:v>
                </c:pt>
                <c:pt idx="1259">
                  <c:v>0.7652509999999999</c:v>
                </c:pt>
                <c:pt idx="1260">
                  <c:v>0.765324</c:v>
                </c:pt>
                <c:pt idx="1261">
                  <c:v>0.7652500000000001</c:v>
                </c:pt>
                <c:pt idx="1262">
                  <c:v>0.76520100000000002</c:v>
                </c:pt>
                <c:pt idx="1263">
                  <c:v>0.76518299999999995</c:v>
                </c:pt>
                <c:pt idx="1264">
                  <c:v>0.76532</c:v>
                </c:pt>
                <c:pt idx="1265">
                  <c:v>0.76553799999999994</c:v>
                </c:pt>
                <c:pt idx="1266">
                  <c:v>0.76572599999999991</c:v>
                </c:pt>
                <c:pt idx="1267">
                  <c:v>0.76586900000000002</c:v>
                </c:pt>
                <c:pt idx="1268">
                  <c:v>0.76584799999999997</c:v>
                </c:pt>
                <c:pt idx="1269">
                  <c:v>0.76577499999999998</c:v>
                </c:pt>
                <c:pt idx="1270">
                  <c:v>0.765795</c:v>
                </c:pt>
                <c:pt idx="1271">
                  <c:v>0.76585899999999996</c:v>
                </c:pt>
                <c:pt idx="1272">
                  <c:v>0.76595299999999999</c:v>
                </c:pt>
                <c:pt idx="1273">
                  <c:v>0.76608500000000002</c:v>
                </c:pt>
                <c:pt idx="1274">
                  <c:v>0.76630700000000007</c:v>
                </c:pt>
                <c:pt idx="1275">
                  <c:v>0.76644099999999993</c:v>
                </c:pt>
                <c:pt idx="1276">
                  <c:v>0.76629099999999994</c:v>
                </c:pt>
                <c:pt idx="1277">
                  <c:v>0.76621899999999998</c:v>
                </c:pt>
                <c:pt idx="1278">
                  <c:v>0.76642600000000005</c:v>
                </c:pt>
                <c:pt idx="1279">
                  <c:v>0.76662700000000006</c:v>
                </c:pt>
                <c:pt idx="1280">
                  <c:v>0.76674300000000006</c:v>
                </c:pt>
                <c:pt idx="1281">
                  <c:v>0.76674599999999993</c:v>
                </c:pt>
                <c:pt idx="1282">
                  <c:v>0.76658500000000007</c:v>
                </c:pt>
                <c:pt idx="1283">
                  <c:v>0.76651799999999992</c:v>
                </c:pt>
                <c:pt idx="1284">
                  <c:v>0.76658800000000005</c:v>
                </c:pt>
                <c:pt idx="1285">
                  <c:v>0.76663599999999998</c:v>
                </c:pt>
                <c:pt idx="1286">
                  <c:v>0.76663899999999996</c:v>
                </c:pt>
                <c:pt idx="1287">
                  <c:v>0.76677899999999999</c:v>
                </c:pt>
                <c:pt idx="1288">
                  <c:v>0.76705200000000007</c:v>
                </c:pt>
                <c:pt idx="1289">
                  <c:v>0.76712199999999997</c:v>
                </c:pt>
                <c:pt idx="1290">
                  <c:v>0.76703399999999999</c:v>
                </c:pt>
                <c:pt idx="1291">
                  <c:v>0.76700199999999996</c:v>
                </c:pt>
                <c:pt idx="1292">
                  <c:v>0.76700599999999997</c:v>
                </c:pt>
                <c:pt idx="1293">
                  <c:v>0.76700500000000005</c:v>
                </c:pt>
                <c:pt idx="1294">
                  <c:v>0.767015</c:v>
                </c:pt>
                <c:pt idx="1295">
                  <c:v>0.76707199999999998</c:v>
                </c:pt>
                <c:pt idx="1296">
                  <c:v>0.76718299999999995</c:v>
                </c:pt>
                <c:pt idx="1297">
                  <c:v>0.76740300000000006</c:v>
                </c:pt>
                <c:pt idx="1298">
                  <c:v>0.76768900000000007</c:v>
                </c:pt>
                <c:pt idx="1299">
                  <c:v>0.76802300000000001</c:v>
                </c:pt>
                <c:pt idx="1300">
                  <c:v>0.76825900000000003</c:v>
                </c:pt>
                <c:pt idx="1301">
                  <c:v>0.76811400000000007</c:v>
                </c:pt>
                <c:pt idx="1302">
                  <c:v>0.76790599999999998</c:v>
                </c:pt>
                <c:pt idx="1303">
                  <c:v>0.76789599999999991</c:v>
                </c:pt>
                <c:pt idx="1304">
                  <c:v>0.76797700000000002</c:v>
                </c:pt>
                <c:pt idx="1305">
                  <c:v>0.76818799999999998</c:v>
                </c:pt>
                <c:pt idx="1306">
                  <c:v>0.76829599999999998</c:v>
                </c:pt>
                <c:pt idx="1307">
                  <c:v>0.768119</c:v>
                </c:pt>
                <c:pt idx="1308">
                  <c:v>0.76805499999999993</c:v>
                </c:pt>
                <c:pt idx="1309">
                  <c:v>0.76826099999999997</c:v>
                </c:pt>
                <c:pt idx="1310">
                  <c:v>0.768289</c:v>
                </c:pt>
                <c:pt idx="1311">
                  <c:v>0.76798500000000003</c:v>
                </c:pt>
                <c:pt idx="1312">
                  <c:v>0.76784800000000009</c:v>
                </c:pt>
                <c:pt idx="1313">
                  <c:v>0.76794700000000005</c:v>
                </c:pt>
                <c:pt idx="1314">
                  <c:v>0.76814199999999999</c:v>
                </c:pt>
                <c:pt idx="1315">
                  <c:v>0.768424</c:v>
                </c:pt>
                <c:pt idx="1316">
                  <c:v>0.76851899999999995</c:v>
                </c:pt>
                <c:pt idx="1317">
                  <c:v>0.76842900000000003</c:v>
                </c:pt>
                <c:pt idx="1318">
                  <c:v>0.76841300000000001</c:v>
                </c:pt>
                <c:pt idx="1319">
                  <c:v>0.7684439999999999</c:v>
                </c:pt>
                <c:pt idx="1320">
                  <c:v>0.76842600000000005</c:v>
                </c:pt>
                <c:pt idx="1321">
                  <c:v>0.76834900000000006</c:v>
                </c:pt>
                <c:pt idx="1322">
                  <c:v>0.76809099999999997</c:v>
                </c:pt>
                <c:pt idx="1323">
                  <c:v>0.76777399999999996</c:v>
                </c:pt>
                <c:pt idx="1324">
                  <c:v>0.76766499999999993</c:v>
                </c:pt>
                <c:pt idx="1325">
                  <c:v>0.76769799999999999</c:v>
                </c:pt>
                <c:pt idx="1326">
                  <c:v>0.76790199999999997</c:v>
                </c:pt>
                <c:pt idx="1327">
                  <c:v>0.76810900000000004</c:v>
                </c:pt>
                <c:pt idx="1328">
                  <c:v>0.76805899999999994</c:v>
                </c:pt>
                <c:pt idx="1329">
                  <c:v>0.767957</c:v>
                </c:pt>
                <c:pt idx="1330">
                  <c:v>0.76790400000000003</c:v>
                </c:pt>
                <c:pt idx="1331">
                  <c:v>0.767899</c:v>
                </c:pt>
                <c:pt idx="1332">
                  <c:v>0.76796599999999993</c:v>
                </c:pt>
                <c:pt idx="1333">
                  <c:v>0.76805099999999993</c:v>
                </c:pt>
                <c:pt idx="1334">
                  <c:v>0.76818500000000001</c:v>
                </c:pt>
                <c:pt idx="1335">
                  <c:v>0.76809299999999991</c:v>
                </c:pt>
                <c:pt idx="1336">
                  <c:v>0.76761999999999997</c:v>
                </c:pt>
                <c:pt idx="1337">
                  <c:v>0.76740200000000003</c:v>
                </c:pt>
                <c:pt idx="1338">
                  <c:v>0.76754299999999998</c:v>
                </c:pt>
                <c:pt idx="1339">
                  <c:v>0.76766599999999996</c:v>
                </c:pt>
                <c:pt idx="1340">
                  <c:v>0.76775199999999999</c:v>
                </c:pt>
                <c:pt idx="1341">
                  <c:v>0.767517</c:v>
                </c:pt>
                <c:pt idx="1342">
                  <c:v>0.76704300000000003</c:v>
                </c:pt>
                <c:pt idx="1343">
                  <c:v>0.766957</c:v>
                </c:pt>
                <c:pt idx="1344">
                  <c:v>0.76716600000000001</c:v>
                </c:pt>
                <c:pt idx="1345">
                  <c:v>0.76729200000000009</c:v>
                </c:pt>
                <c:pt idx="1346">
                  <c:v>0.76734800000000003</c:v>
                </c:pt>
                <c:pt idx="1347">
                  <c:v>0.76719300000000001</c:v>
                </c:pt>
                <c:pt idx="1348">
                  <c:v>0.76693600000000006</c:v>
                </c:pt>
                <c:pt idx="1349">
                  <c:v>0.76676100000000003</c:v>
                </c:pt>
                <c:pt idx="1350">
                  <c:v>0.76660700000000004</c:v>
                </c:pt>
                <c:pt idx="1351">
                  <c:v>0.76645200000000002</c:v>
                </c:pt>
                <c:pt idx="1352">
                  <c:v>0.76629199999999997</c:v>
                </c:pt>
                <c:pt idx="1353">
                  <c:v>0.76608199999999993</c:v>
                </c:pt>
                <c:pt idx="1354">
                  <c:v>0.76594300000000004</c:v>
                </c:pt>
                <c:pt idx="1355">
                  <c:v>0.765988</c:v>
                </c:pt>
                <c:pt idx="1356">
                  <c:v>0.76604699999999992</c:v>
                </c:pt>
                <c:pt idx="1357">
                  <c:v>0.76607200000000009</c:v>
                </c:pt>
                <c:pt idx="1358">
                  <c:v>0.76593900000000004</c:v>
                </c:pt>
                <c:pt idx="1359">
                  <c:v>0.765544</c:v>
                </c:pt>
                <c:pt idx="1360">
                  <c:v>0.76538700000000004</c:v>
                </c:pt>
                <c:pt idx="1361">
                  <c:v>0.76555400000000007</c:v>
                </c:pt>
                <c:pt idx="1362">
                  <c:v>0.76569900000000002</c:v>
                </c:pt>
                <c:pt idx="1363">
                  <c:v>0.76580499999999996</c:v>
                </c:pt>
                <c:pt idx="1364">
                  <c:v>0.76565799999999995</c:v>
                </c:pt>
                <c:pt idx="1365">
                  <c:v>0.76532500000000003</c:v>
                </c:pt>
                <c:pt idx="1366">
                  <c:v>0.76522000000000001</c:v>
                </c:pt>
                <c:pt idx="1367">
                  <c:v>0.76525699999999997</c:v>
                </c:pt>
                <c:pt idx="1368">
                  <c:v>0.76532700000000009</c:v>
                </c:pt>
                <c:pt idx="1369">
                  <c:v>0.765401</c:v>
                </c:pt>
                <c:pt idx="1370">
                  <c:v>0.76536699999999991</c:v>
                </c:pt>
                <c:pt idx="1371">
                  <c:v>0.76527699999999999</c:v>
                </c:pt>
                <c:pt idx="1372">
                  <c:v>0.76513400000000009</c:v>
                </c:pt>
                <c:pt idx="1373">
                  <c:v>0.76501799999999998</c:v>
                </c:pt>
                <c:pt idx="1374">
                  <c:v>0.76504499999999998</c:v>
                </c:pt>
                <c:pt idx="1375">
                  <c:v>0.76516400000000007</c:v>
                </c:pt>
                <c:pt idx="1376">
                  <c:v>0.76540600000000003</c:v>
                </c:pt>
                <c:pt idx="1377">
                  <c:v>0.76558999999999999</c:v>
                </c:pt>
                <c:pt idx="1378">
                  <c:v>0.7656059999999999</c:v>
                </c:pt>
                <c:pt idx="1379">
                  <c:v>0.76558499999999996</c:v>
                </c:pt>
                <c:pt idx="1380">
                  <c:v>0.76554299999999997</c:v>
                </c:pt>
                <c:pt idx="1381">
                  <c:v>0.76559299999999997</c:v>
                </c:pt>
                <c:pt idx="1382">
                  <c:v>0.76576999999999995</c:v>
                </c:pt>
                <c:pt idx="1383">
                  <c:v>0.76574500000000001</c:v>
                </c:pt>
                <c:pt idx="1384">
                  <c:v>0.76551800000000003</c:v>
                </c:pt>
                <c:pt idx="1385">
                  <c:v>0.765463</c:v>
                </c:pt>
                <c:pt idx="1386">
                  <c:v>0.76553799999999994</c:v>
                </c:pt>
                <c:pt idx="1387">
                  <c:v>0.76556399999999991</c:v>
                </c:pt>
                <c:pt idx="1388">
                  <c:v>0.76557699999999995</c:v>
                </c:pt>
                <c:pt idx="1389">
                  <c:v>0.76565499999999997</c:v>
                </c:pt>
                <c:pt idx="1390">
                  <c:v>0.76575300000000002</c:v>
                </c:pt>
                <c:pt idx="1391">
                  <c:v>0.76578299999999999</c:v>
                </c:pt>
                <c:pt idx="1392">
                  <c:v>0.76580599999999999</c:v>
                </c:pt>
                <c:pt idx="1393">
                  <c:v>0.765907</c:v>
                </c:pt>
                <c:pt idx="1394">
                  <c:v>0.76597199999999999</c:v>
                </c:pt>
                <c:pt idx="1395">
                  <c:v>0.76587900000000009</c:v>
                </c:pt>
                <c:pt idx="1396">
                  <c:v>0.76584399999999997</c:v>
                </c:pt>
                <c:pt idx="1397">
                  <c:v>0.76599700000000004</c:v>
                </c:pt>
                <c:pt idx="1398">
                  <c:v>0.76610200000000006</c:v>
                </c:pt>
                <c:pt idx="1399">
                  <c:v>0.76607000000000003</c:v>
                </c:pt>
                <c:pt idx="1400">
                  <c:v>0.76617800000000003</c:v>
                </c:pt>
                <c:pt idx="1401">
                  <c:v>0.7664700000000001</c:v>
                </c:pt>
                <c:pt idx="1402">
                  <c:v>0.76678100000000005</c:v>
                </c:pt>
                <c:pt idx="1403">
                  <c:v>0.767096</c:v>
                </c:pt>
                <c:pt idx="1404">
                  <c:v>0.76709999999999989</c:v>
                </c:pt>
                <c:pt idx="1405">
                  <c:v>0.766876</c:v>
                </c:pt>
                <c:pt idx="1406">
                  <c:v>0.76692800000000005</c:v>
                </c:pt>
                <c:pt idx="1407">
                  <c:v>0.76714399999999994</c:v>
                </c:pt>
                <c:pt idx="1408">
                  <c:v>0.76737300000000008</c:v>
                </c:pt>
                <c:pt idx="1409">
                  <c:v>0.76755200000000001</c:v>
                </c:pt>
                <c:pt idx="1410">
                  <c:v>0.767432</c:v>
                </c:pt>
                <c:pt idx="1411">
                  <c:v>0.76722099999999993</c:v>
                </c:pt>
                <c:pt idx="1412">
                  <c:v>0.76707700000000001</c:v>
                </c:pt>
                <c:pt idx="1413">
                  <c:v>0.76709800000000006</c:v>
                </c:pt>
                <c:pt idx="1414">
                  <c:v>0.76750399999999996</c:v>
                </c:pt>
                <c:pt idx="1415">
                  <c:v>0.76786699999999997</c:v>
                </c:pt>
                <c:pt idx="1416">
                  <c:v>0.76794899999999999</c:v>
                </c:pt>
                <c:pt idx="1417">
                  <c:v>0.76807700000000001</c:v>
                </c:pt>
                <c:pt idx="1418">
                  <c:v>0.76834400000000003</c:v>
                </c:pt>
                <c:pt idx="1419">
                  <c:v>0.76851000000000003</c:v>
                </c:pt>
                <c:pt idx="1420">
                  <c:v>0.76856899999999995</c:v>
                </c:pt>
                <c:pt idx="1421">
                  <c:v>0.76868399999999992</c:v>
                </c:pt>
                <c:pt idx="1422">
                  <c:v>0.76883799999999991</c:v>
                </c:pt>
                <c:pt idx="1423">
                  <c:v>0.76897800000000005</c:v>
                </c:pt>
                <c:pt idx="1424">
                  <c:v>0.76910999999999996</c:v>
                </c:pt>
                <c:pt idx="1425">
                  <c:v>0.76922600000000008</c:v>
                </c:pt>
                <c:pt idx="1426">
                  <c:v>0.76935500000000001</c:v>
                </c:pt>
                <c:pt idx="1427">
                  <c:v>0.76962100000000011</c:v>
                </c:pt>
                <c:pt idx="1428">
                  <c:v>0.76983599999999996</c:v>
                </c:pt>
                <c:pt idx="1429">
                  <c:v>0.769706</c:v>
                </c:pt>
                <c:pt idx="1430">
                  <c:v>0.76956500000000005</c:v>
                </c:pt>
                <c:pt idx="1431">
                  <c:v>0.76964500000000002</c:v>
                </c:pt>
                <c:pt idx="1432">
                  <c:v>0.76980000000000004</c:v>
                </c:pt>
                <c:pt idx="1433">
                  <c:v>0.77002799999999993</c:v>
                </c:pt>
                <c:pt idx="1434">
                  <c:v>0.77015400000000001</c:v>
                </c:pt>
                <c:pt idx="1435">
                  <c:v>0.77010400000000001</c:v>
                </c:pt>
                <c:pt idx="1436">
                  <c:v>0.77002599999999999</c:v>
                </c:pt>
                <c:pt idx="1437">
                  <c:v>0.76993899999999993</c:v>
                </c:pt>
                <c:pt idx="1438">
                  <c:v>0.77009699999999992</c:v>
                </c:pt>
                <c:pt idx="1439">
                  <c:v>0.77042500000000003</c:v>
                </c:pt>
                <c:pt idx="1440">
                  <c:v>0.77044000000000001</c:v>
                </c:pt>
                <c:pt idx="1441">
                  <c:v>0.770258</c:v>
                </c:pt>
                <c:pt idx="1442">
                  <c:v>0.77006200000000002</c:v>
                </c:pt>
                <c:pt idx="1443">
                  <c:v>0.76989300000000005</c:v>
                </c:pt>
                <c:pt idx="1444">
                  <c:v>0.76995400000000003</c:v>
                </c:pt>
                <c:pt idx="1445">
                  <c:v>0.77006299999999994</c:v>
                </c:pt>
                <c:pt idx="1446">
                  <c:v>0.77002599999999999</c:v>
                </c:pt>
                <c:pt idx="1447">
                  <c:v>0.7699379999999999</c:v>
                </c:pt>
                <c:pt idx="1448">
                  <c:v>0.76981100000000002</c:v>
                </c:pt>
                <c:pt idx="1449">
                  <c:v>0.76973799999999992</c:v>
                </c:pt>
                <c:pt idx="1450">
                  <c:v>0.76977400000000007</c:v>
                </c:pt>
                <c:pt idx="1451">
                  <c:v>0.76970299999999992</c:v>
                </c:pt>
                <c:pt idx="1452">
                  <c:v>0.76948899999999998</c:v>
                </c:pt>
                <c:pt idx="1453">
                  <c:v>0.76926899999999998</c:v>
                </c:pt>
                <c:pt idx="1454">
                  <c:v>0.76905100000000004</c:v>
                </c:pt>
                <c:pt idx="1455">
                  <c:v>0.76899299999999993</c:v>
                </c:pt>
                <c:pt idx="1456">
                  <c:v>0.76904099999999997</c:v>
                </c:pt>
                <c:pt idx="1457">
                  <c:v>0.76894200000000001</c:v>
                </c:pt>
                <c:pt idx="1458">
                  <c:v>0.76874900000000002</c:v>
                </c:pt>
                <c:pt idx="1459">
                  <c:v>0.76845600000000003</c:v>
                </c:pt>
                <c:pt idx="1460">
                  <c:v>0.76812999999999998</c:v>
                </c:pt>
                <c:pt idx="1461">
                  <c:v>0.76785899999999996</c:v>
                </c:pt>
                <c:pt idx="1462">
                  <c:v>0.7676130000000001</c:v>
                </c:pt>
                <c:pt idx="1463">
                  <c:v>0.76740399999999998</c:v>
                </c:pt>
                <c:pt idx="1464">
                  <c:v>0.76715900000000004</c:v>
                </c:pt>
                <c:pt idx="1465">
                  <c:v>0.76684200000000002</c:v>
                </c:pt>
                <c:pt idx="1466">
                  <c:v>0.76656499999999994</c:v>
                </c:pt>
                <c:pt idx="1467">
                  <c:v>0.76634900000000006</c:v>
                </c:pt>
                <c:pt idx="1468">
                  <c:v>0.76605400000000001</c:v>
                </c:pt>
                <c:pt idx="1469">
                  <c:v>0.76567499999999999</c:v>
                </c:pt>
                <c:pt idx="1470">
                  <c:v>0.76514499999999996</c:v>
                </c:pt>
                <c:pt idx="1471">
                  <c:v>0.76445300000000005</c:v>
                </c:pt>
                <c:pt idx="1472">
                  <c:v>0.76348899999999997</c:v>
                </c:pt>
                <c:pt idx="1473">
                  <c:v>0.76240399999999997</c:v>
                </c:pt>
                <c:pt idx="1474">
                  <c:v>0.76153599999999999</c:v>
                </c:pt>
                <c:pt idx="1475">
                  <c:v>0.760625</c:v>
                </c:pt>
                <c:pt idx="1476">
                  <c:v>0.75936400000000004</c:v>
                </c:pt>
                <c:pt idx="1477">
                  <c:v>0.75805199999999995</c:v>
                </c:pt>
                <c:pt idx="1478">
                  <c:v>0.75685500000000006</c:v>
                </c:pt>
                <c:pt idx="1479">
                  <c:v>0.75558499999999995</c:v>
                </c:pt>
                <c:pt idx="1480">
                  <c:v>0.75420399999999999</c:v>
                </c:pt>
                <c:pt idx="1481">
                  <c:v>0.752722</c:v>
                </c:pt>
                <c:pt idx="1482">
                  <c:v>0.75113699999999994</c:v>
                </c:pt>
                <c:pt idx="1483">
                  <c:v>0.74936700000000001</c:v>
                </c:pt>
                <c:pt idx="1484">
                  <c:v>0.74744299999999997</c:v>
                </c:pt>
                <c:pt idx="1485">
                  <c:v>0.74552300000000005</c:v>
                </c:pt>
                <c:pt idx="1486">
                  <c:v>0.74358199999999997</c:v>
                </c:pt>
                <c:pt idx="1487">
                  <c:v>0.74160199999999998</c:v>
                </c:pt>
                <c:pt idx="1488">
                  <c:v>0.73956500000000003</c:v>
                </c:pt>
                <c:pt idx="1489">
                  <c:v>0.73743199999999998</c:v>
                </c:pt>
                <c:pt idx="1490">
                  <c:v>0.73525600000000002</c:v>
                </c:pt>
                <c:pt idx="1491">
                  <c:v>0.73309700000000011</c:v>
                </c:pt>
                <c:pt idx="1492">
                  <c:v>0.73084300000000002</c:v>
                </c:pt>
                <c:pt idx="1493">
                  <c:v>0.72841499999999992</c:v>
                </c:pt>
                <c:pt idx="1494">
                  <c:v>0.72597099999999992</c:v>
                </c:pt>
                <c:pt idx="1495">
                  <c:v>0.723526</c:v>
                </c:pt>
                <c:pt idx="1496">
                  <c:v>0.72130799999999995</c:v>
                </c:pt>
                <c:pt idx="1497">
                  <c:v>0.71931299999999998</c:v>
                </c:pt>
                <c:pt idx="1498">
                  <c:v>0.71726000000000001</c:v>
                </c:pt>
                <c:pt idx="1499">
                  <c:v>0.71516900000000005</c:v>
                </c:pt>
                <c:pt idx="1500">
                  <c:v>0.71305300000000005</c:v>
                </c:pt>
                <c:pt idx="1501">
                  <c:v>0.71096900000000007</c:v>
                </c:pt>
                <c:pt idx="1502">
                  <c:v>0.70903499999999997</c:v>
                </c:pt>
                <c:pt idx="1503">
                  <c:v>0.70723899999999995</c:v>
                </c:pt>
                <c:pt idx="1504">
                  <c:v>0.70561499999999999</c:v>
                </c:pt>
                <c:pt idx="1505">
                  <c:v>0.70405100000000009</c:v>
                </c:pt>
                <c:pt idx="1506">
                  <c:v>0.70249600000000001</c:v>
                </c:pt>
                <c:pt idx="1507">
                  <c:v>0.70094800000000002</c:v>
                </c:pt>
                <c:pt idx="1508">
                  <c:v>0.69939400000000007</c:v>
                </c:pt>
                <c:pt idx="1509">
                  <c:v>0.69800299999999993</c:v>
                </c:pt>
                <c:pt idx="1510">
                  <c:v>0.69678399999999996</c:v>
                </c:pt>
                <c:pt idx="1511">
                  <c:v>0.69582599999999994</c:v>
                </c:pt>
                <c:pt idx="1512">
                  <c:v>0.6951179999999999</c:v>
                </c:pt>
                <c:pt idx="1513">
                  <c:v>0.69461499999999998</c:v>
                </c:pt>
                <c:pt idx="1514">
                  <c:v>0.69421599999999994</c:v>
                </c:pt>
                <c:pt idx="1515">
                  <c:v>0.69365999999999994</c:v>
                </c:pt>
                <c:pt idx="1516">
                  <c:v>0.693129</c:v>
                </c:pt>
                <c:pt idx="1517">
                  <c:v>0.69276700000000002</c:v>
                </c:pt>
                <c:pt idx="1518">
                  <c:v>0.69246799999999997</c:v>
                </c:pt>
                <c:pt idx="1519">
                  <c:v>0.69219800000000009</c:v>
                </c:pt>
                <c:pt idx="1520">
                  <c:v>0.69198700000000002</c:v>
                </c:pt>
                <c:pt idx="1521">
                  <c:v>0.69184400000000001</c:v>
                </c:pt>
                <c:pt idx="1522">
                  <c:v>0.69156000000000006</c:v>
                </c:pt>
                <c:pt idx="1523">
                  <c:v>0.69114000000000009</c:v>
                </c:pt>
                <c:pt idx="1524">
                  <c:v>0.69079299999999999</c:v>
                </c:pt>
                <c:pt idx="1525">
                  <c:v>0.69054199999999999</c:v>
                </c:pt>
                <c:pt idx="1526">
                  <c:v>0.69061899999999998</c:v>
                </c:pt>
                <c:pt idx="1527">
                  <c:v>0.69077900000000003</c:v>
                </c:pt>
                <c:pt idx="1528">
                  <c:v>0.69060500000000002</c:v>
                </c:pt>
                <c:pt idx="1529">
                  <c:v>0.69039899999999998</c:v>
                </c:pt>
                <c:pt idx="1530">
                  <c:v>0.69031000000000009</c:v>
                </c:pt>
                <c:pt idx="1531">
                  <c:v>0.69037099999999996</c:v>
                </c:pt>
                <c:pt idx="1532">
                  <c:v>0.69063699999999995</c:v>
                </c:pt>
                <c:pt idx="1533">
                  <c:v>0.69084299999999998</c:v>
                </c:pt>
                <c:pt idx="1534">
                  <c:v>0.69094899999999992</c:v>
                </c:pt>
                <c:pt idx="1535">
                  <c:v>0.69101600000000007</c:v>
                </c:pt>
                <c:pt idx="1536">
                  <c:v>0.69108599999999998</c:v>
                </c:pt>
                <c:pt idx="1537">
                  <c:v>0.69149699999999992</c:v>
                </c:pt>
                <c:pt idx="1538">
                  <c:v>0.69209799999999999</c:v>
                </c:pt>
                <c:pt idx="1539">
                  <c:v>0.69254599999999999</c:v>
                </c:pt>
                <c:pt idx="1540">
                  <c:v>0.69291599999999998</c:v>
                </c:pt>
                <c:pt idx="1541">
                  <c:v>0.69317400000000007</c:v>
                </c:pt>
                <c:pt idx="1542">
                  <c:v>0.69348200000000004</c:v>
                </c:pt>
                <c:pt idx="1543">
                  <c:v>0.69393699999999992</c:v>
                </c:pt>
                <c:pt idx="1544">
                  <c:v>0.69442499999999996</c:v>
                </c:pt>
                <c:pt idx="1545">
                  <c:v>0.69493199999999999</c:v>
                </c:pt>
                <c:pt idx="1546">
                  <c:v>0.69538600000000006</c:v>
                </c:pt>
                <c:pt idx="1547">
                  <c:v>0.69579099999999994</c:v>
                </c:pt>
                <c:pt idx="1548">
                  <c:v>0.69625300000000001</c:v>
                </c:pt>
                <c:pt idx="1549">
                  <c:v>0.69679100000000005</c:v>
                </c:pt>
                <c:pt idx="1550">
                  <c:v>0.69753399999999999</c:v>
                </c:pt>
                <c:pt idx="1551">
                  <c:v>0.69830000000000003</c:v>
                </c:pt>
                <c:pt idx="1552">
                  <c:v>0.69885499999999989</c:v>
                </c:pt>
                <c:pt idx="1553">
                  <c:v>0.69935199999999997</c:v>
                </c:pt>
                <c:pt idx="1554">
                  <c:v>0.69981499999999996</c:v>
                </c:pt>
                <c:pt idx="1555">
                  <c:v>0.70042400000000005</c:v>
                </c:pt>
                <c:pt idx="1556">
                  <c:v>0.70125799999999994</c:v>
                </c:pt>
                <c:pt idx="1557">
                  <c:v>0.70217699999999994</c:v>
                </c:pt>
                <c:pt idx="1558">
                  <c:v>0.70314999999999994</c:v>
                </c:pt>
                <c:pt idx="1559">
                  <c:v>0.70382999999999996</c:v>
                </c:pt>
                <c:pt idx="1560">
                  <c:v>0.70432500000000009</c:v>
                </c:pt>
                <c:pt idx="1561">
                  <c:v>0.70487499999999992</c:v>
                </c:pt>
                <c:pt idx="1562">
                  <c:v>0.705403</c:v>
                </c:pt>
                <c:pt idx="1563">
                  <c:v>0.70582099999999992</c:v>
                </c:pt>
                <c:pt idx="1564">
                  <c:v>0.70624500000000001</c:v>
                </c:pt>
                <c:pt idx="1565">
                  <c:v>0.70669599999999999</c:v>
                </c:pt>
                <c:pt idx="1566">
                  <c:v>0.70738200000000007</c:v>
                </c:pt>
                <c:pt idx="1567">
                  <c:v>0.70842699999999992</c:v>
                </c:pt>
                <c:pt idx="1568">
                  <c:v>0.70928200000000008</c:v>
                </c:pt>
                <c:pt idx="1569">
                  <c:v>0.70993499999999998</c:v>
                </c:pt>
                <c:pt idx="1570">
                  <c:v>0.710758</c:v>
                </c:pt>
                <c:pt idx="1571">
                  <c:v>0.71166200000000002</c:v>
                </c:pt>
                <c:pt idx="1572">
                  <c:v>0.71247399999999994</c:v>
                </c:pt>
                <c:pt idx="1573">
                  <c:v>0.71325599999999989</c:v>
                </c:pt>
                <c:pt idx="1574">
                  <c:v>0.71404999999999996</c:v>
                </c:pt>
                <c:pt idx="1575">
                  <c:v>0.71481300000000003</c:v>
                </c:pt>
                <c:pt idx="1576">
                  <c:v>0.71551699999999996</c:v>
                </c:pt>
                <c:pt idx="1577">
                  <c:v>0.71619900000000003</c:v>
                </c:pt>
                <c:pt idx="1578">
                  <c:v>0.71685399999999999</c:v>
                </c:pt>
                <c:pt idx="1579">
                  <c:v>0.71772599999999998</c:v>
                </c:pt>
                <c:pt idx="1580">
                  <c:v>0.71880500000000003</c:v>
                </c:pt>
                <c:pt idx="1581">
                  <c:v>0.71972399999999992</c:v>
                </c:pt>
                <c:pt idx="1582">
                  <c:v>0.72054599999999991</c:v>
                </c:pt>
                <c:pt idx="1583">
                  <c:v>0.72137399999999996</c:v>
                </c:pt>
                <c:pt idx="1584">
                  <c:v>0.72214299999999998</c:v>
                </c:pt>
                <c:pt idx="1585">
                  <c:v>0.722804</c:v>
                </c:pt>
                <c:pt idx="1586">
                  <c:v>0.72335300000000002</c:v>
                </c:pt>
                <c:pt idx="1587">
                  <c:v>0.72375100000000003</c:v>
                </c:pt>
                <c:pt idx="1588">
                  <c:v>0.72431400000000001</c:v>
                </c:pt>
                <c:pt idx="1589">
                  <c:v>0.72509800000000002</c:v>
                </c:pt>
                <c:pt idx="1590">
                  <c:v>0.72603600000000001</c:v>
                </c:pt>
                <c:pt idx="1591">
                  <c:v>0.72709900000000005</c:v>
                </c:pt>
                <c:pt idx="1592">
                  <c:v>0.728155</c:v>
                </c:pt>
                <c:pt idx="1593">
                  <c:v>0.72915099999999999</c:v>
                </c:pt>
                <c:pt idx="1594">
                  <c:v>0.7299500000000001</c:v>
                </c:pt>
                <c:pt idx="1595">
                  <c:v>0.73061599999999993</c:v>
                </c:pt>
                <c:pt idx="1596">
                  <c:v>0.73114000000000001</c:v>
                </c:pt>
                <c:pt idx="1597">
                  <c:v>0.73169799999999996</c:v>
                </c:pt>
                <c:pt idx="1598">
                  <c:v>0.73234399999999988</c:v>
                </c:pt>
                <c:pt idx="1599">
                  <c:v>0.73308300000000004</c:v>
                </c:pt>
                <c:pt idx="1600">
                  <c:v>0.73390500000000003</c:v>
                </c:pt>
                <c:pt idx="1601">
                  <c:v>0.73468500000000003</c:v>
                </c:pt>
                <c:pt idx="1602">
                  <c:v>0.73538700000000001</c:v>
                </c:pt>
                <c:pt idx="1603">
                  <c:v>0.73578399999999999</c:v>
                </c:pt>
                <c:pt idx="1604">
                  <c:v>0.73621499999999995</c:v>
                </c:pt>
                <c:pt idx="1605">
                  <c:v>0.73702800000000002</c:v>
                </c:pt>
                <c:pt idx="1606">
                  <c:v>0.73795100000000002</c:v>
                </c:pt>
                <c:pt idx="1607">
                  <c:v>0.73892899999999995</c:v>
                </c:pt>
                <c:pt idx="1608">
                  <c:v>0.73984499999999997</c:v>
                </c:pt>
                <c:pt idx="1609">
                  <c:v>0.74069999999999991</c:v>
                </c:pt>
                <c:pt idx="1610">
                  <c:v>0.741811</c:v>
                </c:pt>
                <c:pt idx="1611">
                  <c:v>0.74308800000000008</c:v>
                </c:pt>
                <c:pt idx="1612">
                  <c:v>0.74412199999999995</c:v>
                </c:pt>
                <c:pt idx="1613">
                  <c:v>0.74491799999999997</c:v>
                </c:pt>
                <c:pt idx="1614">
                  <c:v>0.74532399999999999</c:v>
                </c:pt>
                <c:pt idx="1615">
                  <c:v>0.74556299999999998</c:v>
                </c:pt>
                <c:pt idx="1616">
                  <c:v>0.74566399999999999</c:v>
                </c:pt>
                <c:pt idx="1617">
                  <c:v>0.74616899999999997</c:v>
                </c:pt>
                <c:pt idx="1618">
                  <c:v>0.74719899999999995</c:v>
                </c:pt>
                <c:pt idx="1619">
                  <c:v>0.74830099999999999</c:v>
                </c:pt>
                <c:pt idx="1620">
                  <c:v>0.74939599999999995</c:v>
                </c:pt>
                <c:pt idx="1621">
                  <c:v>0.74996499999999999</c:v>
                </c:pt>
                <c:pt idx="1622">
                  <c:v>0.75033899999999998</c:v>
                </c:pt>
                <c:pt idx="1623">
                  <c:v>0.75093199999999993</c:v>
                </c:pt>
                <c:pt idx="1624">
                  <c:v>0.75164599999999993</c:v>
                </c:pt>
                <c:pt idx="1625">
                  <c:v>0.75250499999999998</c:v>
                </c:pt>
                <c:pt idx="1626">
                  <c:v>0.75337299999999996</c:v>
                </c:pt>
                <c:pt idx="1627">
                  <c:v>0.75422500000000003</c:v>
                </c:pt>
                <c:pt idx="1628">
                  <c:v>0.75512400000000002</c:v>
                </c:pt>
                <c:pt idx="1629">
                  <c:v>0.7560380000000001</c:v>
                </c:pt>
                <c:pt idx="1630">
                  <c:v>0.75680700000000001</c:v>
                </c:pt>
                <c:pt idx="1631">
                  <c:v>0.75741100000000006</c:v>
                </c:pt>
                <c:pt idx="1632">
                  <c:v>0.75767099999999998</c:v>
                </c:pt>
                <c:pt idx="1633">
                  <c:v>0.75802199999999997</c:v>
                </c:pt>
                <c:pt idx="1634">
                  <c:v>0.75876199999999994</c:v>
                </c:pt>
                <c:pt idx="1635">
                  <c:v>0.75953400000000004</c:v>
                </c:pt>
                <c:pt idx="1636">
                  <c:v>0.76028300000000004</c:v>
                </c:pt>
                <c:pt idx="1637">
                  <c:v>0.76107799999999992</c:v>
                </c:pt>
                <c:pt idx="1638">
                  <c:v>0.761849</c:v>
                </c:pt>
                <c:pt idx="1639">
                  <c:v>0.76218699999999995</c:v>
                </c:pt>
                <c:pt idx="1640">
                  <c:v>0.76232699999999998</c:v>
                </c:pt>
                <c:pt idx="1641">
                  <c:v>0.76245900000000011</c:v>
                </c:pt>
                <c:pt idx="1642">
                  <c:v>0.76292300000000002</c:v>
                </c:pt>
                <c:pt idx="1643">
                  <c:v>0.76410899999999993</c:v>
                </c:pt>
                <c:pt idx="1644">
                  <c:v>0.76508300000000007</c:v>
                </c:pt>
                <c:pt idx="1645">
                  <c:v>0.765679</c:v>
                </c:pt>
                <c:pt idx="1646">
                  <c:v>0.76591300000000007</c:v>
                </c:pt>
                <c:pt idx="1647">
                  <c:v>0.76589399999999996</c:v>
                </c:pt>
                <c:pt idx="1648">
                  <c:v>0.76618799999999998</c:v>
                </c:pt>
                <c:pt idx="1649">
                  <c:v>0.7666670000000001</c:v>
                </c:pt>
                <c:pt idx="1650">
                  <c:v>0.76729200000000009</c:v>
                </c:pt>
                <c:pt idx="1651">
                  <c:v>0.76795900000000006</c:v>
                </c:pt>
                <c:pt idx="1652">
                  <c:v>0.7686360000000001</c:v>
                </c:pt>
                <c:pt idx="1653">
                  <c:v>0.76907999999999999</c:v>
                </c:pt>
                <c:pt idx="1654">
                  <c:v>0.76923299999999994</c:v>
                </c:pt>
                <c:pt idx="1655">
                  <c:v>0.76933800000000008</c:v>
                </c:pt>
                <c:pt idx="1656">
                  <c:v>0.76948700000000003</c:v>
                </c:pt>
                <c:pt idx="1657">
                  <c:v>0.77003200000000005</c:v>
                </c:pt>
                <c:pt idx="1658">
                  <c:v>0.770706</c:v>
                </c:pt>
                <c:pt idx="1659">
                  <c:v>0.77133300000000005</c:v>
                </c:pt>
                <c:pt idx="1660">
                  <c:v>0.77183999999999997</c:v>
                </c:pt>
                <c:pt idx="1661">
                  <c:v>0.77215699999999998</c:v>
                </c:pt>
                <c:pt idx="1662">
                  <c:v>0.77253000000000005</c:v>
                </c:pt>
                <c:pt idx="1663">
                  <c:v>0.77298</c:v>
                </c:pt>
                <c:pt idx="1664">
                  <c:v>0.77355799999999997</c:v>
                </c:pt>
                <c:pt idx="1665">
                  <c:v>0.77420299999999997</c:v>
                </c:pt>
                <c:pt idx="1666">
                  <c:v>0.77477099999999988</c:v>
                </c:pt>
                <c:pt idx="1667">
                  <c:v>0.77524300000000002</c:v>
                </c:pt>
                <c:pt idx="1668">
                  <c:v>0.77556200000000008</c:v>
                </c:pt>
                <c:pt idx="1669">
                  <c:v>0.77590300000000001</c:v>
                </c:pt>
                <c:pt idx="1670">
                  <c:v>0.77630300000000008</c:v>
                </c:pt>
                <c:pt idx="1671">
                  <c:v>0.77648099999999998</c:v>
                </c:pt>
                <c:pt idx="1672">
                  <c:v>0.776528</c:v>
                </c:pt>
                <c:pt idx="1673">
                  <c:v>0.77693299999999998</c:v>
                </c:pt>
                <c:pt idx="1674">
                  <c:v>0.77750399999999997</c:v>
                </c:pt>
                <c:pt idx="1675">
                  <c:v>0.7780800000000001</c:v>
                </c:pt>
                <c:pt idx="1676">
                  <c:v>0.77852699999999997</c:v>
                </c:pt>
                <c:pt idx="1677">
                  <c:v>0.77873900000000007</c:v>
                </c:pt>
                <c:pt idx="1678">
                  <c:v>0.77905800000000003</c:v>
                </c:pt>
                <c:pt idx="1679">
                  <c:v>0.77949799999999991</c:v>
                </c:pt>
                <c:pt idx="1680">
                  <c:v>0.77995199999999998</c:v>
                </c:pt>
                <c:pt idx="1681">
                  <c:v>0.78041099999999997</c:v>
                </c:pt>
                <c:pt idx="1682">
                  <c:v>0.78081299999999998</c:v>
                </c:pt>
                <c:pt idx="1683">
                  <c:v>0.78120599999999996</c:v>
                </c:pt>
                <c:pt idx="1684">
                  <c:v>0.78164800000000001</c:v>
                </c:pt>
                <c:pt idx="1685">
                  <c:v>0.78193100000000004</c:v>
                </c:pt>
                <c:pt idx="1686">
                  <c:v>0.78201200000000004</c:v>
                </c:pt>
                <c:pt idx="1687">
                  <c:v>0.78209400000000007</c:v>
                </c:pt>
                <c:pt idx="1688">
                  <c:v>0.78220900000000004</c:v>
                </c:pt>
                <c:pt idx="1689">
                  <c:v>0.78251900000000008</c:v>
                </c:pt>
                <c:pt idx="1690">
                  <c:v>0.78288300000000011</c:v>
                </c:pt>
                <c:pt idx="1691">
                  <c:v>0.78315400000000002</c:v>
                </c:pt>
                <c:pt idx="1692">
                  <c:v>0.78352699999999997</c:v>
                </c:pt>
                <c:pt idx="1693">
                  <c:v>0.7840689999999999</c:v>
                </c:pt>
                <c:pt idx="1694">
                  <c:v>0.78470399999999996</c:v>
                </c:pt>
                <c:pt idx="1695">
                  <c:v>0.78539100000000006</c:v>
                </c:pt>
                <c:pt idx="1696">
                  <c:v>0.78578599999999998</c:v>
                </c:pt>
                <c:pt idx="1697">
                  <c:v>0.78599299999999994</c:v>
                </c:pt>
                <c:pt idx="1698">
                  <c:v>0.78599100000000011</c:v>
                </c:pt>
                <c:pt idx="1699">
                  <c:v>0.78617500000000007</c:v>
                </c:pt>
                <c:pt idx="1700">
                  <c:v>0.78686199999999995</c:v>
                </c:pt>
                <c:pt idx="1701">
                  <c:v>0.78763499999999997</c:v>
                </c:pt>
                <c:pt idx="1702">
                  <c:v>0.78841600000000001</c:v>
                </c:pt>
                <c:pt idx="1703">
                  <c:v>0.78871199999999997</c:v>
                </c:pt>
                <c:pt idx="1704">
                  <c:v>0.78869900000000004</c:v>
                </c:pt>
                <c:pt idx="1705">
                  <c:v>0.78861999999999999</c:v>
                </c:pt>
                <c:pt idx="1706">
                  <c:v>0.78869800000000001</c:v>
                </c:pt>
                <c:pt idx="1707">
                  <c:v>0.78915899999999994</c:v>
                </c:pt>
                <c:pt idx="1708">
                  <c:v>0.789632</c:v>
                </c:pt>
                <c:pt idx="1709">
                  <c:v>0.79005199999999998</c:v>
                </c:pt>
                <c:pt idx="1710">
                  <c:v>0.79031000000000007</c:v>
                </c:pt>
                <c:pt idx="1711">
                  <c:v>0.79048199999999991</c:v>
                </c:pt>
                <c:pt idx="1712">
                  <c:v>0.79072100000000001</c:v>
                </c:pt>
                <c:pt idx="1713">
                  <c:v>0.79108400000000001</c:v>
                </c:pt>
                <c:pt idx="1714">
                  <c:v>0.79166799999999993</c:v>
                </c:pt>
                <c:pt idx="1715">
                  <c:v>0.79226299999999994</c:v>
                </c:pt>
                <c:pt idx="1716">
                  <c:v>0.79283700000000001</c:v>
                </c:pt>
                <c:pt idx="1717">
                  <c:v>0.79321600000000003</c:v>
                </c:pt>
                <c:pt idx="1718">
                  <c:v>0.79344099999999995</c:v>
                </c:pt>
                <c:pt idx="1719">
                  <c:v>0.79364000000000001</c:v>
                </c:pt>
                <c:pt idx="1720">
                  <c:v>0.79391299999999998</c:v>
                </c:pt>
                <c:pt idx="1721">
                  <c:v>0.79445599999999994</c:v>
                </c:pt>
                <c:pt idx="1722">
                  <c:v>0.79490499999999997</c:v>
                </c:pt>
                <c:pt idx="1723">
                  <c:v>0.79517399999999994</c:v>
                </c:pt>
                <c:pt idx="1724">
                  <c:v>0.79566000000000003</c:v>
                </c:pt>
                <c:pt idx="1725">
                  <c:v>0.79633300000000007</c:v>
                </c:pt>
                <c:pt idx="1726">
                  <c:v>0.79715100000000005</c:v>
                </c:pt>
                <c:pt idx="1727">
                  <c:v>0.79785499999999998</c:v>
                </c:pt>
                <c:pt idx="1728">
                  <c:v>0.79817199999999999</c:v>
                </c:pt>
                <c:pt idx="1729">
                  <c:v>0.79805999999999999</c:v>
                </c:pt>
                <c:pt idx="1730">
                  <c:v>0.79749099999999995</c:v>
                </c:pt>
                <c:pt idx="1731">
                  <c:v>0.79765699999999995</c:v>
                </c:pt>
                <c:pt idx="1732">
                  <c:v>0.79836299999999993</c:v>
                </c:pt>
                <c:pt idx="1733">
                  <c:v>0.79889799999999989</c:v>
                </c:pt>
                <c:pt idx="1734">
                  <c:v>0.79912899999999998</c:v>
                </c:pt>
                <c:pt idx="1735">
                  <c:v>0.79878299999999991</c:v>
                </c:pt>
                <c:pt idx="1736">
                  <c:v>0.79843100000000011</c:v>
                </c:pt>
                <c:pt idx="1737">
                  <c:v>0.798176</c:v>
                </c:pt>
                <c:pt idx="1738">
                  <c:v>0.798122</c:v>
                </c:pt>
                <c:pt idx="1739">
                  <c:v>0.79819799999999996</c:v>
                </c:pt>
                <c:pt idx="1740">
                  <c:v>0.79832400000000003</c:v>
                </c:pt>
                <c:pt idx="1741">
                  <c:v>0.79825100000000004</c:v>
                </c:pt>
                <c:pt idx="1742">
                  <c:v>0.79774199999999995</c:v>
                </c:pt>
                <c:pt idx="1743">
                  <c:v>0.79702699999999993</c:v>
                </c:pt>
                <c:pt idx="1744">
                  <c:v>0.79613900000000004</c:v>
                </c:pt>
                <c:pt idx="1745">
                  <c:v>0.79543600000000003</c:v>
                </c:pt>
                <c:pt idx="1746">
                  <c:v>0.79487200000000002</c:v>
                </c:pt>
                <c:pt idx="1747">
                  <c:v>0.794462</c:v>
                </c:pt>
                <c:pt idx="1748">
                  <c:v>0.79391299999999998</c:v>
                </c:pt>
                <c:pt idx="1749">
                  <c:v>0.79295000000000004</c:v>
                </c:pt>
                <c:pt idx="1750">
                  <c:v>0.79225999999999996</c:v>
                </c:pt>
                <c:pt idx="1751">
                  <c:v>0.79186000000000012</c:v>
                </c:pt>
                <c:pt idx="1752">
                  <c:v>0.79123099999999991</c:v>
                </c:pt>
                <c:pt idx="1753">
                  <c:v>0.79049000000000003</c:v>
                </c:pt>
                <c:pt idx="1754">
                  <c:v>0.78970899999999999</c:v>
                </c:pt>
                <c:pt idx="1755">
                  <c:v>0.78892499999999999</c:v>
                </c:pt>
                <c:pt idx="1756">
                  <c:v>0.78817400000000004</c:v>
                </c:pt>
                <c:pt idx="1757">
                  <c:v>0.78734399999999993</c:v>
                </c:pt>
                <c:pt idx="1758">
                  <c:v>0.78642899999999993</c:v>
                </c:pt>
                <c:pt idx="1759">
                  <c:v>0.785358</c:v>
                </c:pt>
                <c:pt idx="1760">
                  <c:v>0.78426299999999993</c:v>
                </c:pt>
                <c:pt idx="1761">
                  <c:v>0.78331500000000009</c:v>
                </c:pt>
                <c:pt idx="1762">
                  <c:v>0.78243300000000005</c:v>
                </c:pt>
                <c:pt idx="1763">
                  <c:v>0.78160399999999997</c:v>
                </c:pt>
                <c:pt idx="1764">
                  <c:v>0.78082600000000002</c:v>
                </c:pt>
                <c:pt idx="1765">
                  <c:v>0.78011799999999998</c:v>
                </c:pt>
                <c:pt idx="1766">
                  <c:v>0.779586</c:v>
                </c:pt>
                <c:pt idx="1767">
                  <c:v>0.77903999999999995</c:v>
                </c:pt>
                <c:pt idx="1768">
                  <c:v>0.778331</c:v>
                </c:pt>
                <c:pt idx="1769">
                  <c:v>0.77753100000000008</c:v>
                </c:pt>
                <c:pt idx="1770">
                  <c:v>0.77666899999999994</c:v>
                </c:pt>
                <c:pt idx="1771">
                  <c:v>0.77606800000000009</c:v>
                </c:pt>
                <c:pt idx="1772">
                  <c:v>0.77565499999999998</c:v>
                </c:pt>
                <c:pt idx="1773">
                  <c:v>0.77535700000000007</c:v>
                </c:pt>
                <c:pt idx="1774">
                  <c:v>0.775007</c:v>
                </c:pt>
                <c:pt idx="1775">
                  <c:v>0.77451899999999996</c:v>
                </c:pt>
                <c:pt idx="1776">
                  <c:v>0.77379199999999992</c:v>
                </c:pt>
                <c:pt idx="1777">
                  <c:v>0.77284800000000009</c:v>
                </c:pt>
                <c:pt idx="1778">
                  <c:v>0.77173500000000006</c:v>
                </c:pt>
                <c:pt idx="1779">
                  <c:v>0.77054100000000003</c:v>
                </c:pt>
                <c:pt idx="1780">
                  <c:v>0.76936400000000005</c:v>
                </c:pt>
                <c:pt idx="1781">
                  <c:v>0.76839400000000002</c:v>
                </c:pt>
                <c:pt idx="1782">
                  <c:v>0.76768000000000003</c:v>
                </c:pt>
                <c:pt idx="1783">
                  <c:v>0.76690000000000003</c:v>
                </c:pt>
                <c:pt idx="1784">
                  <c:v>0.76600699999999999</c:v>
                </c:pt>
                <c:pt idx="1785">
                  <c:v>0.76480099999999995</c:v>
                </c:pt>
                <c:pt idx="1786">
                  <c:v>0.76357799999999998</c:v>
                </c:pt>
                <c:pt idx="1787">
                  <c:v>0.76245699999999994</c:v>
                </c:pt>
                <c:pt idx="1788">
                  <c:v>0.76150899999999988</c:v>
                </c:pt>
                <c:pt idx="1789">
                  <c:v>0.76068299999999989</c:v>
                </c:pt>
                <c:pt idx="1790">
                  <c:v>0.75971</c:v>
                </c:pt>
                <c:pt idx="1791">
                  <c:v>0.75869399999999998</c:v>
                </c:pt>
                <c:pt idx="1792">
                  <c:v>0.75766999999999995</c:v>
                </c:pt>
                <c:pt idx="1793">
                  <c:v>0.75689899999999999</c:v>
                </c:pt>
                <c:pt idx="1794">
                  <c:v>0.75644800000000001</c:v>
                </c:pt>
                <c:pt idx="1795">
                  <c:v>0.75601799999999997</c:v>
                </c:pt>
                <c:pt idx="1796">
                  <c:v>0.75555600000000001</c:v>
                </c:pt>
                <c:pt idx="1797">
                  <c:v>0.75490699999999999</c:v>
                </c:pt>
                <c:pt idx="1798">
                  <c:v>0.75411299999999992</c:v>
                </c:pt>
                <c:pt idx="1799">
                  <c:v>0.75316699999999992</c:v>
                </c:pt>
                <c:pt idx="1800">
                  <c:v>0.75217600000000007</c:v>
                </c:pt>
                <c:pt idx="1801">
                  <c:v>0.75112999999999996</c:v>
                </c:pt>
                <c:pt idx="1802">
                  <c:v>0.75000100000000003</c:v>
                </c:pt>
                <c:pt idx="1803">
                  <c:v>0.74870000000000003</c:v>
                </c:pt>
                <c:pt idx="1804">
                  <c:v>0.74712999999999996</c:v>
                </c:pt>
                <c:pt idx="1805">
                  <c:v>0.74546299999999999</c:v>
                </c:pt>
                <c:pt idx="1806">
                  <c:v>0.74376999999999993</c:v>
                </c:pt>
                <c:pt idx="1807">
                  <c:v>0.74234599999999995</c:v>
                </c:pt>
                <c:pt idx="1808">
                  <c:v>0.741452</c:v>
                </c:pt>
                <c:pt idx="1809">
                  <c:v>0.74147000000000007</c:v>
                </c:pt>
                <c:pt idx="1810">
                  <c:v>0.74237900000000001</c:v>
                </c:pt>
                <c:pt idx="1811">
                  <c:v>0.74419200000000008</c:v>
                </c:pt>
                <c:pt idx="1812">
                  <c:v>0.74671499999999991</c:v>
                </c:pt>
                <c:pt idx="1813">
                  <c:v>0.74959100000000012</c:v>
                </c:pt>
                <c:pt idx="1814">
                  <c:v>0.75207299999999999</c:v>
                </c:pt>
                <c:pt idx="1815">
                  <c:v>0.75410500000000003</c:v>
                </c:pt>
                <c:pt idx="1816">
                  <c:v>0.75555700000000003</c:v>
                </c:pt>
                <c:pt idx="1817">
                  <c:v>0.7567910000000001</c:v>
                </c:pt>
                <c:pt idx="1818">
                  <c:v>0.75784800000000008</c:v>
                </c:pt>
                <c:pt idx="1819">
                  <c:v>0.75888599999999995</c:v>
                </c:pt>
                <c:pt idx="1820">
                  <c:v>0.75973500000000005</c:v>
                </c:pt>
                <c:pt idx="1821">
                  <c:v>0.76025799999999999</c:v>
                </c:pt>
                <c:pt idx="1822">
                  <c:v>0.76065099999999997</c:v>
                </c:pt>
                <c:pt idx="1823">
                  <c:v>0.76097999999999999</c:v>
                </c:pt>
                <c:pt idx="1824">
                  <c:v>0.76161699999999999</c:v>
                </c:pt>
                <c:pt idx="1825">
                  <c:v>0.762432</c:v>
                </c:pt>
                <c:pt idx="1826">
                  <c:v>0.76337900000000003</c:v>
                </c:pt>
                <c:pt idx="1827">
                  <c:v>0.76414400000000005</c:v>
                </c:pt>
                <c:pt idx="1828">
                  <c:v>0.76463700000000001</c:v>
                </c:pt>
                <c:pt idx="1829">
                  <c:v>0.76479299999999995</c:v>
                </c:pt>
                <c:pt idx="1830">
                  <c:v>0.76483099999999993</c:v>
                </c:pt>
                <c:pt idx="1831">
                  <c:v>0.76509100000000008</c:v>
                </c:pt>
                <c:pt idx="1832">
                  <c:v>0.76566500000000004</c:v>
                </c:pt>
                <c:pt idx="1833">
                  <c:v>0.76658699999999991</c:v>
                </c:pt>
                <c:pt idx="1834">
                  <c:v>0.76736500000000007</c:v>
                </c:pt>
                <c:pt idx="1835">
                  <c:v>0.76786900000000002</c:v>
                </c:pt>
                <c:pt idx="1836">
                  <c:v>0.76766599999999996</c:v>
                </c:pt>
                <c:pt idx="1837">
                  <c:v>0.76722399999999991</c:v>
                </c:pt>
                <c:pt idx="1838">
                  <c:v>0.76669799999999999</c:v>
                </c:pt>
                <c:pt idx="1839">
                  <c:v>0.76649100000000003</c:v>
                </c:pt>
                <c:pt idx="1840">
                  <c:v>0.76662899999999989</c:v>
                </c:pt>
                <c:pt idx="1841">
                  <c:v>0.76715800000000001</c:v>
                </c:pt>
                <c:pt idx="1842">
                  <c:v>0.76779700000000006</c:v>
                </c:pt>
                <c:pt idx="1843">
                  <c:v>0.76844199999999996</c:v>
                </c:pt>
                <c:pt idx="1844">
                  <c:v>0.76868799999999993</c:v>
                </c:pt>
                <c:pt idx="1845">
                  <c:v>0.76857900000000001</c:v>
                </c:pt>
                <c:pt idx="1846">
                  <c:v>0.7682429999999999</c:v>
                </c:pt>
                <c:pt idx="1847">
                  <c:v>0.76796999999999993</c:v>
                </c:pt>
                <c:pt idx="1848">
                  <c:v>0.767953</c:v>
                </c:pt>
                <c:pt idx="1849">
                  <c:v>0.76814499999999997</c:v>
                </c:pt>
                <c:pt idx="1850">
                  <c:v>0.76851000000000003</c:v>
                </c:pt>
                <c:pt idx="1851">
                  <c:v>0.76898100000000003</c:v>
                </c:pt>
                <c:pt idx="1852">
                  <c:v>0.76932199999999995</c:v>
                </c:pt>
                <c:pt idx="1853">
                  <c:v>0.76928799999999997</c:v>
                </c:pt>
                <c:pt idx="1854">
                  <c:v>0.76922700000000011</c:v>
                </c:pt>
                <c:pt idx="1855">
                  <c:v>0.76919099999999996</c:v>
                </c:pt>
                <c:pt idx="1856">
                  <c:v>0.76930899999999991</c:v>
                </c:pt>
                <c:pt idx="1857">
                  <c:v>0.76951800000000004</c:v>
                </c:pt>
                <c:pt idx="1858">
                  <c:v>0.769791</c:v>
                </c:pt>
                <c:pt idx="1859">
                  <c:v>0.77013199999999993</c:v>
                </c:pt>
                <c:pt idx="1860">
                  <c:v>0.77051900000000006</c:v>
                </c:pt>
                <c:pt idx="1861">
                  <c:v>0.77087900000000009</c:v>
                </c:pt>
                <c:pt idx="1862">
                  <c:v>0.771258</c:v>
                </c:pt>
                <c:pt idx="1863">
                  <c:v>0.77170300000000003</c:v>
                </c:pt>
                <c:pt idx="1864">
                  <c:v>0.77204800000000007</c:v>
                </c:pt>
                <c:pt idx="1865">
                  <c:v>0.77227500000000004</c:v>
                </c:pt>
                <c:pt idx="1866">
                  <c:v>0.77230500000000002</c:v>
                </c:pt>
                <c:pt idx="1867">
                  <c:v>0.77222999999999997</c:v>
                </c:pt>
                <c:pt idx="1868">
                  <c:v>0.77210199999999996</c:v>
                </c:pt>
                <c:pt idx="1869">
                  <c:v>0.77196900000000002</c:v>
                </c:pt>
                <c:pt idx="1870">
                  <c:v>0.77185000000000004</c:v>
                </c:pt>
                <c:pt idx="1871">
                  <c:v>0.77177600000000002</c:v>
                </c:pt>
                <c:pt idx="1872">
                  <c:v>0.77186599999999994</c:v>
                </c:pt>
                <c:pt idx="1873">
                  <c:v>0.77221300000000004</c:v>
                </c:pt>
                <c:pt idx="1874">
                  <c:v>0.77241500000000007</c:v>
                </c:pt>
                <c:pt idx="1875">
                  <c:v>0.77247299999999997</c:v>
                </c:pt>
                <c:pt idx="1876">
                  <c:v>0.772397</c:v>
                </c:pt>
                <c:pt idx="1877">
                  <c:v>0.77236000000000005</c:v>
                </c:pt>
                <c:pt idx="1878">
                  <c:v>0.77244900000000005</c:v>
                </c:pt>
                <c:pt idx="1879">
                  <c:v>0.7725709999999999</c:v>
                </c:pt>
                <c:pt idx="1880">
                  <c:v>0.77272900000000011</c:v>
                </c:pt>
                <c:pt idx="1881">
                  <c:v>0.772953</c:v>
                </c:pt>
                <c:pt idx="1882">
                  <c:v>0.7731610000000001</c:v>
                </c:pt>
                <c:pt idx="1883">
                  <c:v>0.7733199999999999</c:v>
                </c:pt>
                <c:pt idx="1884">
                  <c:v>0.77321399999999996</c:v>
                </c:pt>
                <c:pt idx="1885">
                  <c:v>0.772953</c:v>
                </c:pt>
                <c:pt idx="1886">
                  <c:v>0.77271500000000004</c:v>
                </c:pt>
                <c:pt idx="1887">
                  <c:v>0.77259</c:v>
                </c:pt>
                <c:pt idx="1888">
                  <c:v>0.7726090000000001</c:v>
                </c:pt>
                <c:pt idx="1889">
                  <c:v>0.77245199999999992</c:v>
                </c:pt>
                <c:pt idx="1890">
                  <c:v>0.77224900000000007</c:v>
                </c:pt>
                <c:pt idx="1891">
                  <c:v>0.77220100000000003</c:v>
                </c:pt>
                <c:pt idx="1892">
                  <c:v>0.77227699999999999</c:v>
                </c:pt>
                <c:pt idx="1893">
                  <c:v>0.77244900000000005</c:v>
                </c:pt>
                <c:pt idx="1894">
                  <c:v>0.77247200000000005</c:v>
                </c:pt>
                <c:pt idx="1895">
                  <c:v>0.77244100000000004</c:v>
                </c:pt>
                <c:pt idx="1896">
                  <c:v>0.77242099999999991</c:v>
                </c:pt>
                <c:pt idx="1897">
                  <c:v>0.77245500000000011</c:v>
                </c:pt>
                <c:pt idx="1898">
                  <c:v>0.77252200000000004</c:v>
                </c:pt>
                <c:pt idx="1899">
                  <c:v>0.77244100000000004</c:v>
                </c:pt>
                <c:pt idx="1900">
                  <c:v>0.7722929999999999</c:v>
                </c:pt>
                <c:pt idx="1901">
                  <c:v>0.77210400000000012</c:v>
                </c:pt>
                <c:pt idx="1902">
                  <c:v>0.77197500000000008</c:v>
                </c:pt>
                <c:pt idx="1903">
                  <c:v>0.77191199999999993</c:v>
                </c:pt>
                <c:pt idx="1904">
                  <c:v>0.77196100000000001</c:v>
                </c:pt>
                <c:pt idx="1905">
                  <c:v>0.77189600000000003</c:v>
                </c:pt>
                <c:pt idx="1906">
                  <c:v>0.77159800000000001</c:v>
                </c:pt>
                <c:pt idx="1907">
                  <c:v>0.77117400000000003</c:v>
                </c:pt>
                <c:pt idx="1908">
                  <c:v>0.77075300000000002</c:v>
                </c:pt>
                <c:pt idx="1909">
                  <c:v>0.77057799999999999</c:v>
                </c:pt>
                <c:pt idx="1910">
                  <c:v>0.77044899999999994</c:v>
                </c:pt>
                <c:pt idx="1911">
                  <c:v>0.77033199999999991</c:v>
                </c:pt>
                <c:pt idx="1912">
                  <c:v>0.7702460000000001</c:v>
                </c:pt>
                <c:pt idx="1913">
                  <c:v>0.77026700000000003</c:v>
                </c:pt>
                <c:pt idx="1914">
                  <c:v>0.770509</c:v>
                </c:pt>
                <c:pt idx="1915">
                  <c:v>0.77057100000000001</c:v>
                </c:pt>
                <c:pt idx="1916">
                  <c:v>0.77046899999999996</c:v>
                </c:pt>
                <c:pt idx="1917">
                  <c:v>0.77029899999999996</c:v>
                </c:pt>
                <c:pt idx="1918">
                  <c:v>0.77017799999999992</c:v>
                </c:pt>
                <c:pt idx="1919">
                  <c:v>0.77019400000000005</c:v>
                </c:pt>
                <c:pt idx="1920">
                  <c:v>0.77019900000000008</c:v>
                </c:pt>
                <c:pt idx="1921">
                  <c:v>0.77014899999999997</c:v>
                </c:pt>
                <c:pt idx="1922">
                  <c:v>0.769926</c:v>
                </c:pt>
                <c:pt idx="1923">
                  <c:v>0.76976900000000004</c:v>
                </c:pt>
                <c:pt idx="1924">
                  <c:v>0.76974399999999998</c:v>
                </c:pt>
                <c:pt idx="1925">
                  <c:v>0.7699760000000001</c:v>
                </c:pt>
                <c:pt idx="1926">
                  <c:v>0.77029999999999998</c:v>
                </c:pt>
                <c:pt idx="1927">
                  <c:v>0.77055899999999999</c:v>
                </c:pt>
                <c:pt idx="1928">
                  <c:v>0.77085300000000001</c:v>
                </c:pt>
                <c:pt idx="1929">
                  <c:v>0.77116299999999993</c:v>
                </c:pt>
                <c:pt idx="1930">
                  <c:v>0.77146199999999998</c:v>
                </c:pt>
                <c:pt idx="1931">
                  <c:v>0.77159699999999998</c:v>
                </c:pt>
                <c:pt idx="1932">
                  <c:v>0.7714700000000001</c:v>
                </c:pt>
                <c:pt idx="1933">
                  <c:v>0.77146400000000004</c:v>
                </c:pt>
                <c:pt idx="1934">
                  <c:v>0.77156800000000003</c:v>
                </c:pt>
                <c:pt idx="1935">
                  <c:v>0.77185100000000006</c:v>
                </c:pt>
                <c:pt idx="1936">
                  <c:v>0.77181500000000003</c:v>
                </c:pt>
                <c:pt idx="1937">
                  <c:v>0.77145300000000006</c:v>
                </c:pt>
                <c:pt idx="1938">
                  <c:v>0.77121399999999996</c:v>
                </c:pt>
                <c:pt idx="1939">
                  <c:v>0.77107100000000006</c:v>
                </c:pt>
                <c:pt idx="1940">
                  <c:v>0.77105800000000002</c:v>
                </c:pt>
                <c:pt idx="1941">
                  <c:v>0.77081299999999997</c:v>
                </c:pt>
                <c:pt idx="1942">
                  <c:v>0.77052100000000001</c:v>
                </c:pt>
                <c:pt idx="1943">
                  <c:v>0.77050600000000002</c:v>
                </c:pt>
                <c:pt idx="1944">
                  <c:v>0.77048799999999995</c:v>
                </c:pt>
                <c:pt idx="1945">
                  <c:v>0.77039800000000003</c:v>
                </c:pt>
                <c:pt idx="1946">
                  <c:v>0.76994099999999999</c:v>
                </c:pt>
                <c:pt idx="1947">
                  <c:v>0.76941100000000007</c:v>
                </c:pt>
                <c:pt idx="1948">
                  <c:v>0.76908600000000005</c:v>
                </c:pt>
                <c:pt idx="1949">
                  <c:v>0.76885900000000007</c:v>
                </c:pt>
                <c:pt idx="1950">
                  <c:v>0.76870500000000008</c:v>
                </c:pt>
                <c:pt idx="1951">
                  <c:v>0.7685590000000001</c:v>
                </c:pt>
                <c:pt idx="1952">
                  <c:v>0.76841399999999993</c:v>
                </c:pt>
                <c:pt idx="1953">
                  <c:v>0.76826700000000003</c:v>
                </c:pt>
                <c:pt idx="1954">
                  <c:v>0.76820599999999994</c:v>
                </c:pt>
                <c:pt idx="1955">
                  <c:v>0.76813699999999996</c:v>
                </c:pt>
                <c:pt idx="1956">
                  <c:v>0.76797199999999999</c:v>
                </c:pt>
                <c:pt idx="1957">
                  <c:v>0.76771800000000001</c:v>
                </c:pt>
                <c:pt idx="1958">
                  <c:v>0.76746300000000001</c:v>
                </c:pt>
                <c:pt idx="1959">
                  <c:v>0.76739999999999997</c:v>
                </c:pt>
                <c:pt idx="1960">
                  <c:v>0.76744400000000002</c:v>
                </c:pt>
                <c:pt idx="1961">
                  <c:v>0.76756600000000008</c:v>
                </c:pt>
                <c:pt idx="1962">
                  <c:v>0.76764200000000005</c:v>
                </c:pt>
                <c:pt idx="1963">
                  <c:v>0.76773899999999995</c:v>
                </c:pt>
                <c:pt idx="1964">
                  <c:v>0.7678879999999999</c:v>
                </c:pt>
                <c:pt idx="1965">
                  <c:v>0.76802300000000001</c:v>
                </c:pt>
                <c:pt idx="1966">
                  <c:v>0.76813699999999996</c:v>
                </c:pt>
                <c:pt idx="1967">
                  <c:v>0.768262</c:v>
                </c:pt>
                <c:pt idx="1968">
                  <c:v>0.768065</c:v>
                </c:pt>
                <c:pt idx="1969">
                  <c:v>0.76752700000000007</c:v>
                </c:pt>
                <c:pt idx="1970">
                  <c:v>0.76683899999999994</c:v>
                </c:pt>
                <c:pt idx="1971">
                  <c:v>0.76623699999999995</c:v>
                </c:pt>
                <c:pt idx="1972">
                  <c:v>0.76589600000000002</c:v>
                </c:pt>
                <c:pt idx="1973">
                  <c:v>0.76566800000000002</c:v>
                </c:pt>
                <c:pt idx="1974">
                  <c:v>0.76550399999999996</c:v>
                </c:pt>
                <c:pt idx="1975">
                  <c:v>0.76535300000000006</c:v>
                </c:pt>
                <c:pt idx="1976">
                  <c:v>0.76522499999999993</c:v>
                </c:pt>
                <c:pt idx="1977">
                  <c:v>0.76510499999999992</c:v>
                </c:pt>
                <c:pt idx="1978">
                  <c:v>0.76494200000000001</c:v>
                </c:pt>
                <c:pt idx="1979">
                  <c:v>0.76479200000000003</c:v>
                </c:pt>
                <c:pt idx="1980">
                  <c:v>0.76464299999999996</c:v>
                </c:pt>
                <c:pt idx="1981">
                  <c:v>0.764212</c:v>
                </c:pt>
                <c:pt idx="1982">
                  <c:v>0.76371399999999989</c:v>
                </c:pt>
                <c:pt idx="1983">
                  <c:v>0.76325100000000001</c:v>
                </c:pt>
                <c:pt idx="1984">
                  <c:v>0.763015</c:v>
                </c:pt>
                <c:pt idx="1985">
                  <c:v>0.76290800000000003</c:v>
                </c:pt>
                <c:pt idx="1986">
                  <c:v>0.76275899999999996</c:v>
                </c:pt>
                <c:pt idx="1987">
                  <c:v>0.76278699999999999</c:v>
                </c:pt>
                <c:pt idx="1988">
                  <c:v>0.76295400000000002</c:v>
                </c:pt>
                <c:pt idx="1989">
                  <c:v>0.76316799999999996</c:v>
                </c:pt>
                <c:pt idx="1990">
                  <c:v>0.76314899999999997</c:v>
                </c:pt>
                <c:pt idx="1991">
                  <c:v>0.7628060000000001</c:v>
                </c:pt>
                <c:pt idx="1992">
                  <c:v>0.76238499999999998</c:v>
                </c:pt>
                <c:pt idx="1993">
                  <c:v>0.76205400000000001</c:v>
                </c:pt>
                <c:pt idx="1994">
                  <c:v>0.76195999999999997</c:v>
                </c:pt>
                <c:pt idx="1995">
                  <c:v>0.76191299999999995</c:v>
                </c:pt>
                <c:pt idx="1996">
                  <c:v>0.76188800000000001</c:v>
                </c:pt>
                <c:pt idx="1997">
                  <c:v>0.76182699999999992</c:v>
                </c:pt>
                <c:pt idx="1998">
                  <c:v>0.76187099999999996</c:v>
                </c:pt>
                <c:pt idx="1999">
                  <c:v>0.761992</c:v>
                </c:pt>
                <c:pt idx="2000">
                  <c:v>0.76210499999999992</c:v>
                </c:pt>
                <c:pt idx="2001">
                  <c:v>0.76209700000000002</c:v>
                </c:pt>
                <c:pt idx="2002">
                  <c:v>0.76194400000000007</c:v>
                </c:pt>
                <c:pt idx="2003">
                  <c:v>0.76164599999999993</c:v>
                </c:pt>
                <c:pt idx="2004">
                  <c:v>0.76130300000000006</c:v>
                </c:pt>
                <c:pt idx="2005">
                  <c:v>0.76097399999999993</c:v>
                </c:pt>
                <c:pt idx="2006">
                  <c:v>0.76072400000000007</c:v>
                </c:pt>
                <c:pt idx="2007">
                  <c:v>0.76049699999999998</c:v>
                </c:pt>
                <c:pt idx="2008">
                  <c:v>0.76023799999999997</c:v>
                </c:pt>
                <c:pt idx="2009">
                  <c:v>0.76002499999999995</c:v>
                </c:pt>
                <c:pt idx="2010">
                  <c:v>0.75984099999999999</c:v>
                </c:pt>
                <c:pt idx="2011">
                  <c:v>0.75969300000000006</c:v>
                </c:pt>
                <c:pt idx="2012">
                  <c:v>0.7593129999999999</c:v>
                </c:pt>
                <c:pt idx="2013">
                  <c:v>0.75868899999999995</c:v>
                </c:pt>
                <c:pt idx="2014">
                  <c:v>0.75775899999999996</c:v>
                </c:pt>
                <c:pt idx="2015">
                  <c:v>0.75702299999999989</c:v>
                </c:pt>
                <c:pt idx="2016">
                  <c:v>0.75659199999999993</c:v>
                </c:pt>
                <c:pt idx="2017">
                  <c:v>0.756463</c:v>
                </c:pt>
                <c:pt idx="2018">
                  <c:v>0.75634400000000002</c:v>
                </c:pt>
                <c:pt idx="2019">
                  <c:v>0.75609300000000002</c:v>
                </c:pt>
                <c:pt idx="2020">
                  <c:v>0.75567400000000007</c:v>
                </c:pt>
                <c:pt idx="2021">
                  <c:v>0.755274</c:v>
                </c:pt>
                <c:pt idx="2022">
                  <c:v>0.75503799999999999</c:v>
                </c:pt>
                <c:pt idx="2023">
                  <c:v>0.75480700000000001</c:v>
                </c:pt>
                <c:pt idx="2024">
                  <c:v>0.75450300000000003</c:v>
                </c:pt>
                <c:pt idx="2025">
                  <c:v>0.75402600000000009</c:v>
                </c:pt>
                <c:pt idx="2026">
                  <c:v>0.75340199999999991</c:v>
                </c:pt>
                <c:pt idx="2027">
                  <c:v>0.75265100000000007</c:v>
                </c:pt>
                <c:pt idx="2028">
                  <c:v>0.75175799999999993</c:v>
                </c:pt>
                <c:pt idx="2029">
                  <c:v>0.75098900000000002</c:v>
                </c:pt>
                <c:pt idx="2030">
                  <c:v>0.75034199999999995</c:v>
                </c:pt>
                <c:pt idx="2031">
                  <c:v>0.74977000000000005</c:v>
                </c:pt>
                <c:pt idx="2032">
                  <c:v>0.74909199999999998</c:v>
                </c:pt>
                <c:pt idx="2033">
                  <c:v>0.74827500000000002</c:v>
                </c:pt>
                <c:pt idx="2034">
                  <c:v>0.74736500000000006</c:v>
                </c:pt>
                <c:pt idx="2035">
                  <c:v>0.74652199999999991</c:v>
                </c:pt>
                <c:pt idx="2036">
                  <c:v>0.74580699999999989</c:v>
                </c:pt>
                <c:pt idx="2037">
                  <c:v>0.74516700000000002</c:v>
                </c:pt>
                <c:pt idx="2038">
                  <c:v>0.74460700000000002</c:v>
                </c:pt>
                <c:pt idx="2039">
                  <c:v>0.74412800000000001</c:v>
                </c:pt>
                <c:pt idx="2040">
                  <c:v>0.74372799999999994</c:v>
                </c:pt>
                <c:pt idx="2041">
                  <c:v>0.74326099999999995</c:v>
                </c:pt>
                <c:pt idx="2042">
                  <c:v>0.74263199999999996</c:v>
                </c:pt>
                <c:pt idx="2043">
                  <c:v>0.74209100000000006</c:v>
                </c:pt>
                <c:pt idx="2044">
                  <c:v>0.74163600000000007</c:v>
                </c:pt>
                <c:pt idx="2045">
                  <c:v>0.74127300000000007</c:v>
                </c:pt>
                <c:pt idx="2046">
                  <c:v>0.74092100000000005</c:v>
                </c:pt>
                <c:pt idx="2047">
                  <c:v>0.74046299999999998</c:v>
                </c:pt>
                <c:pt idx="2048">
                  <c:v>0.73974200000000001</c:v>
                </c:pt>
                <c:pt idx="2049">
                  <c:v>0.73915999999999993</c:v>
                </c:pt>
                <c:pt idx="2050">
                  <c:v>0.73873199999999994</c:v>
                </c:pt>
                <c:pt idx="2051">
                  <c:v>0.73847600000000002</c:v>
                </c:pt>
                <c:pt idx="2052">
                  <c:v>0.73834100000000003</c:v>
                </c:pt>
                <c:pt idx="2053">
                  <c:v>0.73816700000000002</c:v>
                </c:pt>
                <c:pt idx="2054">
                  <c:v>0.73774899999999999</c:v>
                </c:pt>
                <c:pt idx="2055">
                  <c:v>0.73716399999999993</c:v>
                </c:pt>
                <c:pt idx="2056">
                  <c:v>0.73651500000000003</c:v>
                </c:pt>
                <c:pt idx="2057">
                  <c:v>0.73595699999999997</c:v>
                </c:pt>
                <c:pt idx="2058">
                  <c:v>0.73546299999999998</c:v>
                </c:pt>
                <c:pt idx="2059">
                  <c:v>0.73503399999999997</c:v>
                </c:pt>
                <c:pt idx="2060">
                  <c:v>0.73468800000000001</c:v>
                </c:pt>
                <c:pt idx="2061">
                  <c:v>0.73424299999999998</c:v>
                </c:pt>
                <c:pt idx="2062">
                  <c:v>0.73373099999999991</c:v>
                </c:pt>
                <c:pt idx="2063">
                  <c:v>0.73324800000000001</c:v>
                </c:pt>
                <c:pt idx="2064">
                  <c:v>0.73291399999999995</c:v>
                </c:pt>
                <c:pt idx="2065">
                  <c:v>0.73268100000000003</c:v>
                </c:pt>
                <c:pt idx="2066">
                  <c:v>0.73240099999999997</c:v>
                </c:pt>
                <c:pt idx="2067">
                  <c:v>0.73222300000000007</c:v>
                </c:pt>
                <c:pt idx="2068">
                  <c:v>0.73194999999999988</c:v>
                </c:pt>
                <c:pt idx="2069">
                  <c:v>0.73109099999999994</c:v>
                </c:pt>
                <c:pt idx="2070">
                  <c:v>0.73004599999999997</c:v>
                </c:pt>
                <c:pt idx="2071">
                  <c:v>0.72901899999999997</c:v>
                </c:pt>
                <c:pt idx="2072">
                  <c:v>0.72836100000000004</c:v>
                </c:pt>
                <c:pt idx="2073">
                  <c:v>0.72791899999999998</c:v>
                </c:pt>
                <c:pt idx="2074">
                  <c:v>0.72760900000000006</c:v>
                </c:pt>
                <c:pt idx="2075">
                  <c:v>0.72727999999999993</c:v>
                </c:pt>
                <c:pt idx="2076">
                  <c:v>0.726935</c:v>
                </c:pt>
                <c:pt idx="2077">
                  <c:v>0.72678100000000001</c:v>
                </c:pt>
                <c:pt idx="2078">
                  <c:v>0.727356</c:v>
                </c:pt>
                <c:pt idx="2079">
                  <c:v>0.72785</c:v>
                </c:pt>
                <c:pt idx="2080">
                  <c:v>0.72803099999999998</c:v>
                </c:pt>
                <c:pt idx="2081">
                  <c:v>0.72751399999999999</c:v>
                </c:pt>
                <c:pt idx="2082">
                  <c:v>0.727186</c:v>
                </c:pt>
                <c:pt idx="2083">
                  <c:v>0.72696899999999998</c:v>
                </c:pt>
                <c:pt idx="2084">
                  <c:v>0.72649299999999994</c:v>
                </c:pt>
                <c:pt idx="2085">
                  <c:v>0.72571700000000006</c:v>
                </c:pt>
                <c:pt idx="2086">
                  <c:v>0.72480999999999995</c:v>
                </c:pt>
                <c:pt idx="2087">
                  <c:v>0.72407900000000003</c:v>
                </c:pt>
                <c:pt idx="2088">
                  <c:v>0.72351699999999997</c:v>
                </c:pt>
                <c:pt idx="2089">
                  <c:v>0.72308000000000006</c:v>
                </c:pt>
                <c:pt idx="2090">
                  <c:v>0.72272599999999998</c:v>
                </c:pt>
                <c:pt idx="2091">
                  <c:v>0.72212900000000002</c:v>
                </c:pt>
                <c:pt idx="2092">
                  <c:v>0.72165199999999996</c:v>
                </c:pt>
                <c:pt idx="2093">
                  <c:v>0.72179400000000005</c:v>
                </c:pt>
                <c:pt idx="2094">
                  <c:v>0.721974</c:v>
                </c:pt>
                <c:pt idx="2095">
                  <c:v>0.72208699999999992</c:v>
                </c:pt>
                <c:pt idx="2096">
                  <c:v>0.72206400000000004</c:v>
                </c:pt>
                <c:pt idx="2097">
                  <c:v>0.72269400000000006</c:v>
                </c:pt>
                <c:pt idx="2098">
                  <c:v>0.72361699999999995</c:v>
                </c:pt>
                <c:pt idx="2099">
                  <c:v>0.72458200000000006</c:v>
                </c:pt>
                <c:pt idx="2100">
                  <c:v>0.72538899999999995</c:v>
                </c:pt>
              </c:numCache>
            </c:numRef>
          </c:yVal>
          <c:smooth val="1"/>
          <c:extLst>
            <c:ext xmlns:c16="http://schemas.microsoft.com/office/drawing/2014/chart" uri="{C3380CC4-5D6E-409C-BE32-E72D297353CC}">
              <c16:uniqueId val="{00000002-AFF1-4286-849C-667812452702}"/>
            </c:ext>
          </c:extLst>
        </c:ser>
        <c:ser>
          <c:idx val="3"/>
          <c:order val="3"/>
          <c:tx>
            <c:strRef>
              <c:f>[new_1700nm_nN.xlsx]CZU!$N$1</c:f>
              <c:strCache>
                <c:ptCount val="1"/>
                <c:pt idx="0">
                  <c:v>sp_boker</c:v>
                </c:pt>
              </c:strCache>
            </c:strRef>
          </c:tx>
          <c:spPr>
            <a:ln w="19050" cap="rnd">
              <a:solidFill>
                <a:schemeClr val="accent4"/>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[new_1700nm_nN.xlsx]CZU!$N$2:$N$2102</c:f>
              <c:numCache>
                <c:formatCode>General</c:formatCode>
                <c:ptCount val="2101"/>
                <c:pt idx="0">
                  <c:v>0.33251820176335789</c:v>
                </c:pt>
                <c:pt idx="1">
                  <c:v>0.33303322792034529</c:v>
                </c:pt>
                <c:pt idx="2">
                  <c:v>0.33361343518204523</c:v>
                </c:pt>
                <c:pt idx="3">
                  <c:v>0.33425882354845782</c:v>
                </c:pt>
                <c:pt idx="4">
                  <c:v>0.33497407400412121</c:v>
                </c:pt>
                <c:pt idx="5">
                  <c:v>0.33575132562842719</c:v>
                </c:pt>
                <c:pt idx="6">
                  <c:v>0.3365813215131907</c:v>
                </c:pt>
                <c:pt idx="7">
                  <c:v>0.33743754708580392</c:v>
                </c:pt>
                <c:pt idx="8">
                  <c:v>0.33827900202950573</c:v>
                </c:pt>
                <c:pt idx="9">
                  <c:v>0.33909994753652251</c:v>
                </c:pt>
                <c:pt idx="10">
                  <c:v>0.33990393006108299</c:v>
                </c:pt>
                <c:pt idx="11">
                  <c:v>0.34070916793625722</c:v>
                </c:pt>
                <c:pt idx="12">
                  <c:v>0.34154553654634201</c:v>
                </c:pt>
                <c:pt idx="13">
                  <c:v>0.34241693394611261</c:v>
                </c:pt>
                <c:pt idx="14">
                  <c:v>0.34328139006758379</c:v>
                </c:pt>
                <c:pt idx="15">
                  <c:v>0.3440932529701165</c:v>
                </c:pt>
                <c:pt idx="16">
                  <c:v>0.34482995482354212</c:v>
                </c:pt>
                <c:pt idx="17">
                  <c:v>0.34550601902167</c:v>
                </c:pt>
                <c:pt idx="18">
                  <c:v>0.34616479550291701</c:v>
                </c:pt>
                <c:pt idx="19">
                  <c:v>0.34685414908102058</c:v>
                </c:pt>
                <c:pt idx="20">
                  <c:v>0.34759355932279429</c:v>
                </c:pt>
                <c:pt idx="21">
                  <c:v>0.34838791090246118</c:v>
                </c:pt>
                <c:pt idx="22">
                  <c:v>0.34922795488279812</c:v>
                </c:pt>
                <c:pt idx="23">
                  <c:v>0.35009977864815922</c:v>
                </c:pt>
                <c:pt idx="24">
                  <c:v>0.35099009540833331</c:v>
                </c:pt>
                <c:pt idx="25">
                  <c:v>0.35188755763652169</c:v>
                </c:pt>
                <c:pt idx="26">
                  <c:v>0.35278721384965428</c:v>
                </c:pt>
                <c:pt idx="27">
                  <c:v>0.35369257671935123</c:v>
                </c:pt>
                <c:pt idx="28">
                  <c:v>0.35459874281730791</c:v>
                </c:pt>
                <c:pt idx="29">
                  <c:v>0.3555068245427343</c:v>
                </c:pt>
                <c:pt idx="30">
                  <c:v>0.35642590024221799</c:v>
                </c:pt>
                <c:pt idx="31">
                  <c:v>0.35736529034958531</c:v>
                </c:pt>
                <c:pt idx="32">
                  <c:v>0.35832606168771591</c:v>
                </c:pt>
                <c:pt idx="33">
                  <c:v>0.35930635373284492</c:v>
                </c:pt>
                <c:pt idx="34">
                  <c:v>0.36029254926219001</c:v>
                </c:pt>
                <c:pt idx="35">
                  <c:v>0.36126597713479042</c:v>
                </c:pt>
                <c:pt idx="36">
                  <c:v>0.36221471810631228</c:v>
                </c:pt>
                <c:pt idx="37">
                  <c:v>0.36313509996785692</c:v>
                </c:pt>
                <c:pt idx="38">
                  <c:v>0.36403049781207181</c:v>
                </c:pt>
                <c:pt idx="39">
                  <c:v>0.36491384034510399</c:v>
                </c:pt>
                <c:pt idx="40">
                  <c:v>0.36578925104510768</c:v>
                </c:pt>
                <c:pt idx="41">
                  <c:v>0.36664995419303559</c:v>
                </c:pt>
                <c:pt idx="42">
                  <c:v>0.36748499140259888</c:v>
                </c:pt>
                <c:pt idx="43">
                  <c:v>0.36828239870976609</c:v>
                </c:pt>
                <c:pt idx="44">
                  <c:v>0.36904391573929002</c:v>
                </c:pt>
                <c:pt idx="45">
                  <c:v>0.36978038315459588</c:v>
                </c:pt>
                <c:pt idx="46">
                  <c:v>0.37050424377935581</c:v>
                </c:pt>
                <c:pt idx="47">
                  <c:v>0.37123170489917662</c:v>
                </c:pt>
                <c:pt idx="48">
                  <c:v>0.3719613229459014</c:v>
                </c:pt>
                <c:pt idx="49">
                  <c:v>0.37267758872114098</c:v>
                </c:pt>
                <c:pt idx="50">
                  <c:v>0.37337073440638258</c:v>
                </c:pt>
                <c:pt idx="51">
                  <c:v>0.37403210613633953</c:v>
                </c:pt>
                <c:pt idx="52">
                  <c:v>0.37466484024325308</c:v>
                </c:pt>
                <c:pt idx="53">
                  <c:v>0.37528469811288251</c:v>
                </c:pt>
                <c:pt idx="54">
                  <c:v>0.37589252379698801</c:v>
                </c:pt>
                <c:pt idx="55">
                  <c:v>0.37648552803703522</c:v>
                </c:pt>
                <c:pt idx="56">
                  <c:v>0.37705091540812508</c:v>
                </c:pt>
                <c:pt idx="57">
                  <c:v>0.37757247366344859</c:v>
                </c:pt>
                <c:pt idx="58">
                  <c:v>0.37805274276433037</c:v>
                </c:pt>
                <c:pt idx="59">
                  <c:v>0.37850903941490988</c:v>
                </c:pt>
                <c:pt idx="60">
                  <c:v>0.3789643141972161</c:v>
                </c:pt>
                <c:pt idx="61">
                  <c:v>0.37944189707005832</c:v>
                </c:pt>
                <c:pt idx="62">
                  <c:v>0.37992867138682512</c:v>
                </c:pt>
                <c:pt idx="63">
                  <c:v>0.38039743177024748</c:v>
                </c:pt>
                <c:pt idx="64">
                  <c:v>0.38083069417373228</c:v>
                </c:pt>
                <c:pt idx="65">
                  <c:v>0.38122715113377398</c:v>
                </c:pt>
                <c:pt idx="66">
                  <c:v>0.38160938706252429</c:v>
                </c:pt>
                <c:pt idx="67">
                  <c:v>0.38201054188609529</c:v>
                </c:pt>
                <c:pt idx="68">
                  <c:v>0.38245094603432789</c:v>
                </c:pt>
                <c:pt idx="69">
                  <c:v>0.38293980974395592</c:v>
                </c:pt>
                <c:pt idx="70">
                  <c:v>0.38346354501968022</c:v>
                </c:pt>
                <c:pt idx="71">
                  <c:v>0.38399664215104518</c:v>
                </c:pt>
                <c:pt idx="72">
                  <c:v>0.38451829385497099</c:v>
                </c:pt>
                <c:pt idx="73">
                  <c:v>0.3850155845445839</c:v>
                </c:pt>
                <c:pt idx="74">
                  <c:v>0.38549238138564129</c:v>
                </c:pt>
                <c:pt idx="75">
                  <c:v>0.38596358947893411</c:v>
                </c:pt>
                <c:pt idx="76">
                  <c:v>0.38643446422240108</c:v>
                </c:pt>
                <c:pt idx="77">
                  <c:v>0.38690733619544398</c:v>
                </c:pt>
                <c:pt idx="78">
                  <c:v>0.3873831966369008</c:v>
                </c:pt>
                <c:pt idx="79">
                  <c:v>0.38786167382565939</c:v>
                </c:pt>
                <c:pt idx="80">
                  <c:v>0.38834550710257371</c:v>
                </c:pt>
                <c:pt idx="81">
                  <c:v>0.38884163516163422</c:v>
                </c:pt>
                <c:pt idx="82">
                  <c:v>0.38936047029799559</c:v>
                </c:pt>
                <c:pt idx="83">
                  <c:v>0.38991482177913028</c:v>
                </c:pt>
                <c:pt idx="84">
                  <c:v>0.39050821244961198</c:v>
                </c:pt>
                <c:pt idx="85">
                  <c:v>0.39113871357713831</c:v>
                </c:pt>
                <c:pt idx="86">
                  <c:v>0.39179624005388891</c:v>
                </c:pt>
                <c:pt idx="87">
                  <c:v>0.39246590336525111</c:v>
                </c:pt>
                <c:pt idx="88">
                  <c:v>0.39313684236448121</c:v>
                </c:pt>
                <c:pt idx="89">
                  <c:v>0.39380494822581241</c:v>
                </c:pt>
                <c:pt idx="90">
                  <c:v>0.39446831564377438</c:v>
                </c:pt>
                <c:pt idx="91">
                  <c:v>0.39513133023002001</c:v>
                </c:pt>
                <c:pt idx="92">
                  <c:v>0.39579771360405891</c:v>
                </c:pt>
                <c:pt idx="93">
                  <c:v>0.39646914687329943</c:v>
                </c:pt>
                <c:pt idx="94">
                  <c:v>0.39714639599806911</c:v>
                </c:pt>
                <c:pt idx="95">
                  <c:v>0.39783267837789749</c:v>
                </c:pt>
                <c:pt idx="96">
                  <c:v>0.39853332152598098</c:v>
                </c:pt>
                <c:pt idx="97">
                  <c:v>0.39925493059922051</c:v>
                </c:pt>
                <c:pt idx="98">
                  <c:v>0.39999984240958858</c:v>
                </c:pt>
                <c:pt idx="99">
                  <c:v>0.40076469752319133</c:v>
                </c:pt>
                <c:pt idx="100">
                  <c:v>0.40153747917095622</c:v>
                </c:pt>
                <c:pt idx="101">
                  <c:v>0.40230392420361138</c:v>
                </c:pt>
                <c:pt idx="102">
                  <c:v>0.40305530846154358</c:v>
                </c:pt>
                <c:pt idx="103">
                  <c:v>0.40378849283020218</c:v>
                </c:pt>
                <c:pt idx="104">
                  <c:v>0.40450476134875302</c:v>
                </c:pt>
                <c:pt idx="105">
                  <c:v>0.40520818764275079</c:v>
                </c:pt>
                <c:pt idx="106">
                  <c:v>0.40590401301845358</c:v>
                </c:pt>
                <c:pt idx="107">
                  <c:v>0.40660204194289951</c:v>
                </c:pt>
                <c:pt idx="108">
                  <c:v>0.40731483349919212</c:v>
                </c:pt>
                <c:pt idx="109">
                  <c:v>0.40804857651580612</c:v>
                </c:pt>
                <c:pt idx="110">
                  <c:v>0.40880223411196548</c:v>
                </c:pt>
                <c:pt idx="111">
                  <c:v>0.40956860131919709</c:v>
                </c:pt>
                <c:pt idx="112">
                  <c:v>0.41033860058965799</c:v>
                </c:pt>
                <c:pt idx="113">
                  <c:v>0.41110519354389602</c:v>
                </c:pt>
                <c:pt idx="114">
                  <c:v>0.41186739735874389</c:v>
                </c:pt>
                <c:pt idx="115">
                  <c:v>0.41262742675656028</c:v>
                </c:pt>
                <c:pt idx="116">
                  <c:v>0.41338800181980828</c:v>
                </c:pt>
                <c:pt idx="117">
                  <c:v>0.41414940740821599</c:v>
                </c:pt>
                <c:pt idx="118">
                  <c:v>0.41490905570649439</c:v>
                </c:pt>
                <c:pt idx="119">
                  <c:v>0.41566440967057999</c:v>
                </c:pt>
                <c:pt idx="120">
                  <c:v>0.41641827121064351</c:v>
                </c:pt>
                <c:pt idx="121">
                  <c:v>0.4171749603368945</c:v>
                </c:pt>
                <c:pt idx="122">
                  <c:v>0.41793875676572062</c:v>
                </c:pt>
                <c:pt idx="123">
                  <c:v>0.41870896997402179</c:v>
                </c:pt>
                <c:pt idx="124">
                  <c:v>0.41947998824973232</c:v>
                </c:pt>
                <c:pt idx="125">
                  <c:v>0.42024703373997269</c:v>
                </c:pt>
                <c:pt idx="126">
                  <c:v>0.42100754318378458</c:v>
                </c:pt>
                <c:pt idx="127">
                  <c:v>0.42176085247253292</c:v>
                </c:pt>
                <c:pt idx="128">
                  <c:v>0.42251300143264631</c:v>
                </c:pt>
                <c:pt idx="129">
                  <c:v>0.42326979409066989</c:v>
                </c:pt>
                <c:pt idx="130">
                  <c:v>0.42403330897216268</c:v>
                </c:pt>
                <c:pt idx="131">
                  <c:v>0.42480124943609382</c:v>
                </c:pt>
                <c:pt idx="132">
                  <c:v>0.42556647330168162</c:v>
                </c:pt>
                <c:pt idx="133">
                  <c:v>0.42631993390293149</c:v>
                </c:pt>
                <c:pt idx="134">
                  <c:v>0.42705733963919063</c:v>
                </c:pt>
                <c:pt idx="135">
                  <c:v>0.42778136061809341</c:v>
                </c:pt>
                <c:pt idx="136">
                  <c:v>0.4285013898355341</c:v>
                </c:pt>
                <c:pt idx="137">
                  <c:v>0.42922920829558409</c:v>
                </c:pt>
                <c:pt idx="138">
                  <c:v>0.42997305012442599</c:v>
                </c:pt>
                <c:pt idx="139">
                  <c:v>0.43073299000744769</c:v>
                </c:pt>
                <c:pt idx="140">
                  <c:v>0.43150269882044479</c:v>
                </c:pt>
                <c:pt idx="141">
                  <c:v>0.43227222483001237</c:v>
                </c:pt>
                <c:pt idx="142">
                  <c:v>0.43303141249988619</c:v>
                </c:pt>
                <c:pt idx="143">
                  <c:v>0.43377508648035618</c:v>
                </c:pt>
                <c:pt idx="144">
                  <c:v>0.43450306134274702</c:v>
                </c:pt>
                <c:pt idx="145">
                  <c:v>0.43521906274209432</c:v>
                </c:pt>
                <c:pt idx="146">
                  <c:v>0.43592959774484291</c:v>
                </c:pt>
                <c:pt idx="147">
                  <c:v>0.43663884442686418</c:v>
                </c:pt>
                <c:pt idx="148">
                  <c:v>0.43734980393230749</c:v>
                </c:pt>
                <c:pt idx="149">
                  <c:v>0.43806447192342318</c:v>
                </c:pt>
                <c:pt idx="150">
                  <c:v>0.43878182306244001</c:v>
                </c:pt>
                <c:pt idx="151">
                  <c:v>0.43949937204608708</c:v>
                </c:pt>
                <c:pt idx="152">
                  <c:v>0.44021370386325792</c:v>
                </c:pt>
                <c:pt idx="153">
                  <c:v>0.44092062707001523</c:v>
                </c:pt>
                <c:pt idx="154">
                  <c:v>0.44162083652795769</c:v>
                </c:pt>
                <c:pt idx="155">
                  <c:v>0.44231663749678701</c:v>
                </c:pt>
                <c:pt idx="156">
                  <c:v>0.44300882159854682</c:v>
                </c:pt>
                <c:pt idx="157">
                  <c:v>0.44369641659144771</c:v>
                </c:pt>
                <c:pt idx="158">
                  <c:v>0.44437627242819278</c:v>
                </c:pt>
                <c:pt idx="159">
                  <c:v>0.44504471821856739</c:v>
                </c:pt>
                <c:pt idx="160">
                  <c:v>0.44570101267723489</c:v>
                </c:pt>
                <c:pt idx="161">
                  <c:v>0.44634715408503822</c:v>
                </c:pt>
                <c:pt idx="162">
                  <c:v>0.44698809012498042</c:v>
                </c:pt>
                <c:pt idx="163">
                  <c:v>0.44762801670317731</c:v>
                </c:pt>
                <c:pt idx="164">
                  <c:v>0.44826667903572781</c:v>
                </c:pt>
                <c:pt idx="165">
                  <c:v>0.44889981883726898</c:v>
                </c:pt>
                <c:pt idx="166">
                  <c:v>0.44952205643937299</c:v>
                </c:pt>
                <c:pt idx="167">
                  <c:v>0.45013084169670681</c:v>
                </c:pt>
                <c:pt idx="168">
                  <c:v>0.45072818235397571</c:v>
                </c:pt>
                <c:pt idx="169">
                  <c:v>0.45131568306135289</c:v>
                </c:pt>
                <c:pt idx="170">
                  <c:v>0.45189423419609909</c:v>
                </c:pt>
                <c:pt idx="171">
                  <c:v>0.45246359344892417</c:v>
                </c:pt>
                <c:pt idx="172">
                  <c:v>0.45302366069634842</c:v>
                </c:pt>
                <c:pt idx="173">
                  <c:v>0.45357779878412918</c:v>
                </c:pt>
                <c:pt idx="174">
                  <c:v>0.45413401356022248</c:v>
                </c:pt>
                <c:pt idx="175">
                  <c:v>0.45469922123350648</c:v>
                </c:pt>
                <c:pt idx="176">
                  <c:v>0.4552788226378201</c:v>
                </c:pt>
                <c:pt idx="177">
                  <c:v>0.45587083356246799</c:v>
                </c:pt>
                <c:pt idx="178">
                  <c:v>0.45646365349110979</c:v>
                </c:pt>
                <c:pt idx="179">
                  <c:v>0.4570393999562774</c:v>
                </c:pt>
                <c:pt idx="180">
                  <c:v>0.45758333837247728</c:v>
                </c:pt>
                <c:pt idx="181">
                  <c:v>0.45808941014567672</c:v>
                </c:pt>
                <c:pt idx="182">
                  <c:v>0.45856273025317801</c:v>
                </c:pt>
                <c:pt idx="183">
                  <c:v>0.45901656650061301</c:v>
                </c:pt>
                <c:pt idx="184">
                  <c:v>0.45946786950807478</c:v>
                </c:pt>
                <c:pt idx="185">
                  <c:v>0.45992670236344718</c:v>
                </c:pt>
                <c:pt idx="186">
                  <c:v>0.46039175601781668</c:v>
                </c:pt>
                <c:pt idx="187">
                  <c:v>0.46085447885504521</c:v>
                </c:pt>
                <c:pt idx="188">
                  <c:v>0.46130544041872562</c:v>
                </c:pt>
                <c:pt idx="189">
                  <c:v>0.46173979276473992</c:v>
                </c:pt>
                <c:pt idx="190">
                  <c:v>0.46216052498018051</c:v>
                </c:pt>
                <c:pt idx="191">
                  <c:v>0.46257356327119181</c:v>
                </c:pt>
                <c:pt idx="192">
                  <c:v>0.46298210988282512</c:v>
                </c:pt>
                <c:pt idx="193">
                  <c:v>0.46338613312507038</c:v>
                </c:pt>
                <c:pt idx="194">
                  <c:v>0.46378430300897078</c:v>
                </c:pt>
                <c:pt idx="195">
                  <c:v>0.46417496290260618</c:v>
                </c:pt>
                <c:pt idx="196">
                  <c:v>0.4645565482433342</c:v>
                </c:pt>
                <c:pt idx="197">
                  <c:v>0.46492784268689891</c:v>
                </c:pt>
                <c:pt idx="198">
                  <c:v>0.46528879856964928</c:v>
                </c:pt>
                <c:pt idx="199">
                  <c:v>0.46563962799877823</c:v>
                </c:pt>
                <c:pt idx="200">
                  <c:v>0.46598195137742621</c:v>
                </c:pt>
                <c:pt idx="201">
                  <c:v>0.46631956238832789</c:v>
                </c:pt>
                <c:pt idx="202">
                  <c:v>0.4666555322192909</c:v>
                </c:pt>
                <c:pt idx="203">
                  <c:v>0.46698933323773117</c:v>
                </c:pt>
                <c:pt idx="204">
                  <c:v>0.46731671806414421</c:v>
                </c:pt>
                <c:pt idx="205">
                  <c:v>0.46763207602339368</c:v>
                </c:pt>
                <c:pt idx="206">
                  <c:v>0.46793281433446349</c:v>
                </c:pt>
                <c:pt idx="207">
                  <c:v>0.46822123338893229</c:v>
                </c:pt>
                <c:pt idx="208">
                  <c:v>0.46850264662268382</c:v>
                </c:pt>
                <c:pt idx="209">
                  <c:v>0.46878231404165882</c:v>
                </c:pt>
                <c:pt idx="210">
                  <c:v>0.46906275635811451</c:v>
                </c:pt>
                <c:pt idx="211">
                  <c:v>0.46934354585286209</c:v>
                </c:pt>
                <c:pt idx="212">
                  <c:v>0.46962287842850048</c:v>
                </c:pt>
                <c:pt idx="213">
                  <c:v>0.46989975033397691</c:v>
                </c:pt>
                <c:pt idx="214">
                  <c:v>0.47017242173222451</c:v>
                </c:pt>
                <c:pt idx="215">
                  <c:v>0.47043803387524158</c:v>
                </c:pt>
                <c:pt idx="216">
                  <c:v>0.4706937997350798</c:v>
                </c:pt>
                <c:pt idx="217">
                  <c:v>0.47093648850098058</c:v>
                </c:pt>
                <c:pt idx="218">
                  <c:v>0.47116628665498372</c:v>
                </c:pt>
                <c:pt idx="219">
                  <c:v>0.47139036779105548</c:v>
                </c:pt>
                <c:pt idx="220">
                  <c:v>0.47161720924704942</c:v>
                </c:pt>
                <c:pt idx="221">
                  <c:v>0.4718527080459291</c:v>
                </c:pt>
                <c:pt idx="222">
                  <c:v>0.47209760452565053</c:v>
                </c:pt>
                <c:pt idx="223">
                  <c:v>0.47234579817713451</c:v>
                </c:pt>
                <c:pt idx="224">
                  <c:v>0.47258968734426537</c:v>
                </c:pt>
                <c:pt idx="225">
                  <c:v>0.47282573235300612</c:v>
                </c:pt>
                <c:pt idx="226">
                  <c:v>0.47305582249814931</c:v>
                </c:pt>
                <c:pt idx="227">
                  <c:v>0.47328644992531621</c:v>
                </c:pt>
                <c:pt idx="228">
                  <c:v>0.4735237034076778</c:v>
                </c:pt>
                <c:pt idx="229">
                  <c:v>0.47377019858791192</c:v>
                </c:pt>
                <c:pt idx="230">
                  <c:v>0.47402417879706799</c:v>
                </c:pt>
                <c:pt idx="231">
                  <c:v>0.47428125356656048</c:v>
                </c:pt>
                <c:pt idx="232">
                  <c:v>0.47453828944855397</c:v>
                </c:pt>
                <c:pt idx="233">
                  <c:v>0.47479513390191308</c:v>
                </c:pt>
                <c:pt idx="234">
                  <c:v>0.47505274925235003</c:v>
                </c:pt>
                <c:pt idx="235">
                  <c:v>0.47531166767909139</c:v>
                </c:pt>
                <c:pt idx="236">
                  <c:v>0.47557307054143549</c:v>
                </c:pt>
                <c:pt idx="237">
                  <c:v>0.47583879075480628</c:v>
                </c:pt>
                <c:pt idx="238">
                  <c:v>0.47611016564410857</c:v>
                </c:pt>
                <c:pt idx="239">
                  <c:v>0.47638925773427399</c:v>
                </c:pt>
                <c:pt idx="240">
                  <c:v>0.4766769094675446</c:v>
                </c:pt>
                <c:pt idx="241">
                  <c:v>0.47696986297194532</c:v>
                </c:pt>
                <c:pt idx="242">
                  <c:v>0.47726405198316008</c:v>
                </c:pt>
                <c:pt idx="243">
                  <c:v>0.47755632138547288</c:v>
                </c:pt>
                <c:pt idx="244">
                  <c:v>0.4778464623584584</c:v>
                </c:pt>
                <c:pt idx="245">
                  <c:v>0.47813961313046388</c:v>
                </c:pt>
                <c:pt idx="246">
                  <c:v>0.47844315519268188</c:v>
                </c:pt>
                <c:pt idx="247">
                  <c:v>0.47876145806252762</c:v>
                </c:pt>
                <c:pt idx="248">
                  <c:v>0.4790918679188646</c:v>
                </c:pt>
                <c:pt idx="249">
                  <c:v>0.47942484714252581</c:v>
                </c:pt>
                <c:pt idx="250">
                  <c:v>0.47975102409462111</c:v>
                </c:pt>
                <c:pt idx="251">
                  <c:v>0.48006702741766488</c:v>
                </c:pt>
                <c:pt idx="252">
                  <c:v>0.48037719387505118</c:v>
                </c:pt>
                <c:pt idx="253">
                  <c:v>0.48069237864043152</c:v>
                </c:pt>
                <c:pt idx="254">
                  <c:v>0.48102141616700961</c:v>
                </c:pt>
                <c:pt idx="255">
                  <c:v>0.48136483385845319</c:v>
                </c:pt>
                <c:pt idx="256">
                  <c:v>0.4817162762511723</c:v>
                </c:pt>
                <c:pt idx="257">
                  <c:v>0.48206803864642511</c:v>
                </c:pt>
                <c:pt idx="258">
                  <c:v>0.48241595001860332</c:v>
                </c:pt>
                <c:pt idx="259">
                  <c:v>0.48276246087055402</c:v>
                </c:pt>
                <c:pt idx="260">
                  <c:v>0.48311258510683991</c:v>
                </c:pt>
                <c:pt idx="261">
                  <c:v>0.48346900575239132</c:v>
                </c:pt>
                <c:pt idx="262">
                  <c:v>0.4838301648313944</c:v>
                </c:pt>
                <c:pt idx="263">
                  <c:v>0.48419300699661039</c:v>
                </c:pt>
                <c:pt idx="264">
                  <c:v>0.48455456964090021</c:v>
                </c:pt>
                <c:pt idx="265">
                  <c:v>0.48491397053336732</c:v>
                </c:pt>
                <c:pt idx="266">
                  <c:v>0.48527221424107941</c:v>
                </c:pt>
                <c:pt idx="267">
                  <c:v>0.48563051451148159</c:v>
                </c:pt>
                <c:pt idx="268">
                  <c:v>0.48598848760475172</c:v>
                </c:pt>
                <c:pt idx="269">
                  <c:v>0.48634406542700159</c:v>
                </c:pt>
                <c:pt idx="270">
                  <c:v>0.48669419150422988</c:v>
                </c:pt>
                <c:pt idx="271">
                  <c:v>0.48703775552850692</c:v>
                </c:pt>
                <c:pt idx="272">
                  <c:v>0.48737576360527401</c:v>
                </c:pt>
                <c:pt idx="273">
                  <c:v>0.48771296252320412</c:v>
                </c:pt>
                <c:pt idx="274">
                  <c:v>0.48805594377350531</c:v>
                </c:pt>
                <c:pt idx="275">
                  <c:v>0.4884074852174613</c:v>
                </c:pt>
                <c:pt idx="276">
                  <c:v>0.48876703561069251</c:v>
                </c:pt>
                <c:pt idx="277">
                  <c:v>0.48913099514587988</c:v>
                </c:pt>
                <c:pt idx="278">
                  <c:v>0.48949239479030232</c:v>
                </c:pt>
                <c:pt idx="279">
                  <c:v>0.48984819646026151</c:v>
                </c:pt>
                <c:pt idx="280">
                  <c:v>0.49019925637921552</c:v>
                </c:pt>
                <c:pt idx="281">
                  <c:v>0.49054620636392199</c:v>
                </c:pt>
                <c:pt idx="282">
                  <c:v>0.49089129205089571</c:v>
                </c:pt>
                <c:pt idx="283">
                  <c:v>0.491236312714459</c:v>
                </c:pt>
                <c:pt idx="284">
                  <c:v>0.49158267539397149</c:v>
                </c:pt>
                <c:pt idx="285">
                  <c:v>0.49193356742675931</c:v>
                </c:pt>
                <c:pt idx="286">
                  <c:v>0.49229051078695912</c:v>
                </c:pt>
                <c:pt idx="287">
                  <c:v>0.49265286797774888</c:v>
                </c:pt>
                <c:pt idx="288">
                  <c:v>0.49301716633263848</c:v>
                </c:pt>
                <c:pt idx="289">
                  <c:v>0.49337731768480753</c:v>
                </c:pt>
                <c:pt idx="290">
                  <c:v>0.49372978762817132</c:v>
                </c:pt>
                <c:pt idx="291">
                  <c:v>0.4940755403638239</c:v>
                </c:pt>
                <c:pt idx="292">
                  <c:v>0.49441856649488231</c:v>
                </c:pt>
                <c:pt idx="293">
                  <c:v>0.49476579769848161</c:v>
                </c:pt>
                <c:pt idx="294">
                  <c:v>0.49512236337866372</c:v>
                </c:pt>
                <c:pt idx="295">
                  <c:v>0.49548818891322932</c:v>
                </c:pt>
                <c:pt idx="296">
                  <c:v>0.495858851770339</c:v>
                </c:pt>
                <c:pt idx="297">
                  <c:v>0.49622866869435428</c:v>
                </c:pt>
                <c:pt idx="298">
                  <c:v>0.49659141472861928</c:v>
                </c:pt>
                <c:pt idx="299">
                  <c:v>0.49694352971139549</c:v>
                </c:pt>
                <c:pt idx="300">
                  <c:v>0.49728650705749061</c:v>
                </c:pt>
                <c:pt idx="301">
                  <c:v>0.497624082495981</c:v>
                </c:pt>
                <c:pt idx="302">
                  <c:v>0.49796156514004769</c:v>
                </c:pt>
                <c:pt idx="303">
                  <c:v>0.49830466006607582</c:v>
                </c:pt>
                <c:pt idx="304">
                  <c:v>0.4986555177907922</c:v>
                </c:pt>
                <c:pt idx="305">
                  <c:v>0.49901406093613337</c:v>
                </c:pt>
                <c:pt idx="306">
                  <c:v>0.49937865532947201</c:v>
                </c:pt>
                <c:pt idx="307">
                  <c:v>0.49974523157773187</c:v>
                </c:pt>
                <c:pt idx="308">
                  <c:v>0.50011162532199405</c:v>
                </c:pt>
                <c:pt idx="309">
                  <c:v>0.5004762030338763</c:v>
                </c:pt>
                <c:pt idx="310">
                  <c:v>0.5008391038066341</c:v>
                </c:pt>
                <c:pt idx="311">
                  <c:v>0.50120372720470563</c:v>
                </c:pt>
                <c:pt idx="312">
                  <c:v>0.50157223234992876</c:v>
                </c:pt>
                <c:pt idx="313">
                  <c:v>0.50194436997944669</c:v>
                </c:pt>
                <c:pt idx="314">
                  <c:v>0.50231803998588509</c:v>
                </c:pt>
                <c:pt idx="315">
                  <c:v>0.50268788059688041</c:v>
                </c:pt>
                <c:pt idx="316">
                  <c:v>0.50305208177491056</c:v>
                </c:pt>
                <c:pt idx="317">
                  <c:v>0.50341410397254849</c:v>
                </c:pt>
                <c:pt idx="318">
                  <c:v>0.50377915299333176</c:v>
                </c:pt>
                <c:pt idx="319">
                  <c:v>0.5041527740991405</c:v>
                </c:pt>
                <c:pt idx="320">
                  <c:v>0.50453630146059458</c:v>
                </c:pt>
                <c:pt idx="321">
                  <c:v>0.50492535098481972</c:v>
                </c:pt>
                <c:pt idx="322">
                  <c:v>0.50531432083847438</c:v>
                </c:pt>
                <c:pt idx="323">
                  <c:v>0.50569872849922115</c:v>
                </c:pt>
                <c:pt idx="324">
                  <c:v>0.50607794530079331</c:v>
                </c:pt>
                <c:pt idx="325">
                  <c:v>0.50645668548930778</c:v>
                </c:pt>
                <c:pt idx="326">
                  <c:v>0.50684191927931721</c:v>
                </c:pt>
                <c:pt idx="327">
                  <c:v>0.50723853884170433</c:v>
                </c:pt>
                <c:pt idx="328">
                  <c:v>0.50764668691894443</c:v>
                </c:pt>
                <c:pt idx="329">
                  <c:v>0.50806104788393314</c:v>
                </c:pt>
                <c:pt idx="330">
                  <c:v>0.50847351850526756</c:v>
                </c:pt>
                <c:pt idx="331">
                  <c:v>0.50887821368633279</c:v>
                </c:pt>
                <c:pt idx="332">
                  <c:v>0.5092751065883766</c:v>
                </c:pt>
                <c:pt idx="333">
                  <c:v>0.50966927721794653</c:v>
                </c:pt>
                <c:pt idx="334">
                  <c:v>0.51006936290571381</c:v>
                </c:pt>
                <c:pt idx="335">
                  <c:v>0.5104816180969759</c:v>
                </c:pt>
                <c:pt idx="336">
                  <c:v>0.51090673756686478</c:v>
                </c:pt>
                <c:pt idx="337">
                  <c:v>0.51134045872915157</c:v>
                </c:pt>
                <c:pt idx="338">
                  <c:v>0.51177529087643581</c:v>
                </c:pt>
                <c:pt idx="339">
                  <c:v>0.51220554648532157</c:v>
                </c:pt>
                <c:pt idx="340">
                  <c:v>0.51263078204981438</c:v>
                </c:pt>
                <c:pt idx="341">
                  <c:v>0.51305326977292576</c:v>
                </c:pt>
                <c:pt idx="342">
                  <c:v>0.51347886729093339</c:v>
                </c:pt>
                <c:pt idx="343">
                  <c:v>0.51391369673560616</c:v>
                </c:pt>
                <c:pt idx="344">
                  <c:v>0.51435949840517126</c:v>
                </c:pt>
                <c:pt idx="345">
                  <c:v>0.51481486500744789</c:v>
                </c:pt>
                <c:pt idx="346">
                  <c:v>0.51527545523127616</c:v>
                </c:pt>
                <c:pt idx="347">
                  <c:v>0.51573620131538944</c:v>
                </c:pt>
                <c:pt idx="348">
                  <c:v>0.5161960653985872</c:v>
                </c:pt>
                <c:pt idx="349">
                  <c:v>0.51665677934825238</c:v>
                </c:pt>
                <c:pt idx="350">
                  <c:v>0.51712164288715878</c:v>
                </c:pt>
                <c:pt idx="351">
                  <c:v>0.51759356939335877</c:v>
                </c:pt>
                <c:pt idx="352">
                  <c:v>0.51807142195593059</c:v>
                </c:pt>
                <c:pt idx="353">
                  <c:v>0.5185501967209134</c:v>
                </c:pt>
                <c:pt idx="354">
                  <c:v>0.51902358398583315</c:v>
                </c:pt>
                <c:pt idx="355">
                  <c:v>0.51948589496027875</c:v>
                </c:pt>
                <c:pt idx="356">
                  <c:v>0.51993663162200532</c:v>
                </c:pt>
                <c:pt idx="357">
                  <c:v>0.5203809641388204</c:v>
                </c:pt>
                <c:pt idx="358">
                  <c:v>0.52082688044504122</c:v>
                </c:pt>
                <c:pt idx="359">
                  <c:v>0.52128020648712381</c:v>
                </c:pt>
                <c:pt idx="360">
                  <c:v>0.5217427473317795</c:v>
                </c:pt>
                <c:pt idx="361">
                  <c:v>0.52221144181969614</c:v>
                </c:pt>
                <c:pt idx="362">
                  <c:v>0.52268148396581249</c:v>
                </c:pt>
                <c:pt idx="363">
                  <c:v>0.52314944724551549</c:v>
                </c:pt>
                <c:pt idx="364">
                  <c:v>0.52361450891392325</c:v>
                </c:pt>
                <c:pt idx="365">
                  <c:v>0.52407760182355467</c:v>
                </c:pt>
                <c:pt idx="366">
                  <c:v>0.52453936749245322</c:v>
                </c:pt>
                <c:pt idx="367">
                  <c:v>0.52499732749755057</c:v>
                </c:pt>
                <c:pt idx="368">
                  <c:v>0.52544814962316333</c:v>
                </c:pt>
                <c:pt idx="369">
                  <c:v>0.52588941589884952</c:v>
                </c:pt>
                <c:pt idx="370">
                  <c:v>0.52632060545871062</c:v>
                </c:pt>
                <c:pt idx="371">
                  <c:v>0.5267457544178249</c:v>
                </c:pt>
                <c:pt idx="372">
                  <c:v>0.52717023225220316</c:v>
                </c:pt>
                <c:pt idx="373">
                  <c:v>0.52759728485012924</c:v>
                </c:pt>
                <c:pt idx="374">
                  <c:v>0.52802723800602203</c:v>
                </c:pt>
                <c:pt idx="375">
                  <c:v>0.52845716661756215</c:v>
                </c:pt>
                <c:pt idx="376">
                  <c:v>0.52888345729586739</c:v>
                </c:pt>
                <c:pt idx="377">
                  <c:v>0.52930549291638174</c:v>
                </c:pt>
                <c:pt idx="378">
                  <c:v>0.52972519164456655</c:v>
                </c:pt>
                <c:pt idx="379">
                  <c:v>0.53014618790616552</c:v>
                </c:pt>
                <c:pt idx="380">
                  <c:v>0.53057066174319534</c:v>
                </c:pt>
                <c:pt idx="381">
                  <c:v>0.53099739783393773</c:v>
                </c:pt>
                <c:pt idx="382">
                  <c:v>0.53142343940585368</c:v>
                </c:pt>
                <c:pt idx="383">
                  <c:v>0.53184508141707643</c:v>
                </c:pt>
                <c:pt idx="384">
                  <c:v>0.53226089272702581</c:v>
                </c:pt>
                <c:pt idx="385">
                  <c:v>0.53267328732828001</c:v>
                </c:pt>
                <c:pt idx="386">
                  <c:v>0.53308547625947433</c:v>
                </c:pt>
                <c:pt idx="387">
                  <c:v>0.5334986772020518</c:v>
                </c:pt>
                <c:pt idx="388">
                  <c:v>0.53391148165804725</c:v>
                </c:pt>
                <c:pt idx="389">
                  <c:v>0.53431939888904312</c:v>
                </c:pt>
                <c:pt idx="390">
                  <c:v>0.53471956923755637</c:v>
                </c:pt>
                <c:pt idx="391">
                  <c:v>0.53511037239630788</c:v>
                </c:pt>
                <c:pt idx="392">
                  <c:v>0.53549169425920018</c:v>
                </c:pt>
                <c:pt idx="393">
                  <c:v>0.5358662464837961</c:v>
                </c:pt>
                <c:pt idx="394">
                  <c:v>0.53623868295447363</c:v>
                </c:pt>
                <c:pt idx="395">
                  <c:v>0.53661475603960396</c:v>
                </c:pt>
                <c:pt idx="396">
                  <c:v>0.53700020025264816</c:v>
                </c:pt>
                <c:pt idx="397">
                  <c:v>0.53739432579407875</c:v>
                </c:pt>
                <c:pt idx="398">
                  <c:v>0.53779233830698514</c:v>
                </c:pt>
                <c:pt idx="399">
                  <c:v>0.5381895789438762</c:v>
                </c:pt>
                <c:pt idx="400">
                  <c:v>0.53858301911012463</c:v>
                </c:pt>
                <c:pt idx="401">
                  <c:v>0.53897213477148687</c:v>
                </c:pt>
                <c:pt idx="402">
                  <c:v>0.53935968821327029</c:v>
                </c:pt>
                <c:pt idx="403">
                  <c:v>0.53974882060362028</c:v>
                </c:pt>
                <c:pt idx="404">
                  <c:v>0.54014196414856552</c:v>
                </c:pt>
                <c:pt idx="405">
                  <c:v>0.54054068159745883</c:v>
                </c:pt>
                <c:pt idx="406">
                  <c:v>0.54094400381579932</c:v>
                </c:pt>
                <c:pt idx="407">
                  <c:v>0.54134832033817526</c:v>
                </c:pt>
                <c:pt idx="408">
                  <c:v>0.54175068027896855</c:v>
                </c:pt>
                <c:pt idx="409">
                  <c:v>0.54214685213277336</c:v>
                </c:pt>
                <c:pt idx="410">
                  <c:v>0.54253431439624777</c:v>
                </c:pt>
                <c:pt idx="411">
                  <c:v>0.54291422027778902</c:v>
                </c:pt>
                <c:pt idx="412">
                  <c:v>0.54328978920069015</c:v>
                </c:pt>
                <c:pt idx="413">
                  <c:v>0.54366669376413623</c:v>
                </c:pt>
                <c:pt idx="414">
                  <c:v>0.54404906360843408</c:v>
                </c:pt>
                <c:pt idx="415">
                  <c:v>0.5444328483693055</c:v>
                </c:pt>
                <c:pt idx="416">
                  <c:v>0.54481318639224463</c:v>
                </c:pt>
                <c:pt idx="417">
                  <c:v>0.54518761644082492</c:v>
                </c:pt>
                <c:pt idx="418">
                  <c:v>0.54555735420791573</c:v>
                </c:pt>
                <c:pt idx="419">
                  <c:v>0.54592768179899076</c:v>
                </c:pt>
                <c:pt idx="420">
                  <c:v>0.54630414619832512</c:v>
                </c:pt>
                <c:pt idx="421">
                  <c:v>0.54668624739595517</c:v>
                </c:pt>
                <c:pt idx="422">
                  <c:v>0.54706988908484344</c:v>
                </c:pt>
                <c:pt idx="423">
                  <c:v>0.54744979749071143</c:v>
                </c:pt>
                <c:pt idx="424">
                  <c:v>0.54782261045525138</c:v>
                </c:pt>
                <c:pt idx="425">
                  <c:v>0.54818931461013387</c:v>
                </c:pt>
                <c:pt idx="426">
                  <c:v>0.54855585531221518</c:v>
                </c:pt>
                <c:pt idx="427">
                  <c:v>0.54892679285624046</c:v>
                </c:pt>
                <c:pt idx="428">
                  <c:v>0.54930365572651541</c:v>
                </c:pt>
                <c:pt idx="429">
                  <c:v>0.54968346275812019</c:v>
                </c:pt>
                <c:pt idx="430">
                  <c:v>0.55006064791321574</c:v>
                </c:pt>
                <c:pt idx="431">
                  <c:v>0.55043133962294921</c:v>
                </c:pt>
                <c:pt idx="432">
                  <c:v>0.55079324490701742</c:v>
                </c:pt>
                <c:pt idx="433">
                  <c:v>0.55114634461512191</c:v>
                </c:pt>
                <c:pt idx="434">
                  <c:v>0.55149353063895012</c:v>
                </c:pt>
                <c:pt idx="435">
                  <c:v>0.55183568621795098</c:v>
                </c:pt>
                <c:pt idx="436">
                  <c:v>0.55217298489817579</c:v>
                </c:pt>
                <c:pt idx="437">
                  <c:v>0.55250835786072572</c:v>
                </c:pt>
                <c:pt idx="438">
                  <c:v>0.55284495862473926</c:v>
                </c:pt>
                <c:pt idx="439">
                  <c:v>0.553187319068566</c:v>
                </c:pt>
                <c:pt idx="440">
                  <c:v>0.55354105853327285</c:v>
                </c:pt>
                <c:pt idx="441">
                  <c:v>0.55390727304779175</c:v>
                </c:pt>
                <c:pt idx="442">
                  <c:v>0.55427982692545741</c:v>
                </c:pt>
                <c:pt idx="443">
                  <c:v>0.55464950046052308</c:v>
                </c:pt>
                <c:pt idx="444">
                  <c:v>0.55500717116534903</c:v>
                </c:pt>
                <c:pt idx="445">
                  <c:v>0.55534806282094151</c:v>
                </c:pt>
                <c:pt idx="446">
                  <c:v>0.55567655117789994</c:v>
                </c:pt>
                <c:pt idx="447">
                  <c:v>0.55600198643656329</c:v>
                </c:pt>
                <c:pt idx="448">
                  <c:v>0.55633290291404447</c:v>
                </c:pt>
                <c:pt idx="449">
                  <c:v>0.55667199415337365</c:v>
                </c:pt>
                <c:pt idx="450">
                  <c:v>0.55701427674261927</c:v>
                </c:pt>
                <c:pt idx="451">
                  <c:v>0.55735151342079892</c:v>
                </c:pt>
                <c:pt idx="452">
                  <c:v>0.55767893408528157</c:v>
                </c:pt>
                <c:pt idx="453">
                  <c:v>0.5579959570989893</c:v>
                </c:pt>
                <c:pt idx="454">
                  <c:v>0.55830855790019152</c:v>
                </c:pt>
                <c:pt idx="455">
                  <c:v>0.55862394543112148</c:v>
                </c:pt>
                <c:pt idx="456">
                  <c:v>0.5589454633496953</c:v>
                </c:pt>
                <c:pt idx="457">
                  <c:v>0.55927204516414675</c:v>
                </c:pt>
                <c:pt idx="458">
                  <c:v>0.55960082674130485</c:v>
                </c:pt>
                <c:pt idx="459">
                  <c:v>0.55992924804051569</c:v>
                </c:pt>
                <c:pt idx="460">
                  <c:v>0.5602585659015038</c:v>
                </c:pt>
                <c:pt idx="461">
                  <c:v>0.5605936469213999</c:v>
                </c:pt>
                <c:pt idx="462">
                  <c:v>0.56093836785369167</c:v>
                </c:pt>
                <c:pt idx="463">
                  <c:v>0.56129155776814921</c:v>
                </c:pt>
                <c:pt idx="464">
                  <c:v>0.56164530571164917</c:v>
                </c:pt>
                <c:pt idx="465">
                  <c:v>0.56198909885514237</c:v>
                </c:pt>
                <c:pt idx="466">
                  <c:v>0.5623162120391052</c:v>
                </c:pt>
                <c:pt idx="467">
                  <c:v>0.56262799085230852</c:v>
                </c:pt>
                <c:pt idx="468">
                  <c:v>0.56293151964898014</c:v>
                </c:pt>
                <c:pt idx="469">
                  <c:v>0.56323679701211593</c:v>
                </c:pt>
                <c:pt idx="470">
                  <c:v>0.5635507439784837</c:v>
                </c:pt>
                <c:pt idx="471">
                  <c:v>0.56387616721740841</c:v>
                </c:pt>
                <c:pt idx="472">
                  <c:v>0.56421252855368986</c:v>
                </c:pt>
                <c:pt idx="473">
                  <c:v>0.56455710276708215</c:v>
                </c:pt>
                <c:pt idx="474">
                  <c:v>0.56490566624452421</c:v>
                </c:pt>
                <c:pt idx="475">
                  <c:v>0.5652547388079785</c:v>
                </c:pt>
                <c:pt idx="476">
                  <c:v>0.56560184222874099</c:v>
                </c:pt>
                <c:pt idx="477">
                  <c:v>0.56594606208169052</c:v>
                </c:pt>
                <c:pt idx="478">
                  <c:v>0.5662880252599809</c:v>
                </c:pt>
                <c:pt idx="479">
                  <c:v>0.56662785406297189</c:v>
                </c:pt>
                <c:pt idx="480">
                  <c:v>0.56696377260487596</c:v>
                </c:pt>
                <c:pt idx="481">
                  <c:v>0.56729232851001932</c:v>
                </c:pt>
                <c:pt idx="482">
                  <c:v>0.56761163397445979</c:v>
                </c:pt>
                <c:pt idx="483">
                  <c:v>0.56792522123178057</c:v>
                </c:pt>
                <c:pt idx="484">
                  <c:v>0.56824343856912829</c:v>
                </c:pt>
                <c:pt idx="485">
                  <c:v>0.56857538089035597</c:v>
                </c:pt>
                <c:pt idx="486">
                  <c:v>0.56892290279056557</c:v>
                </c:pt>
                <c:pt idx="487">
                  <c:v>0.56927816473821435</c:v>
                </c:pt>
                <c:pt idx="488">
                  <c:v>0.5696296721234273</c:v>
                </c:pt>
                <c:pt idx="489">
                  <c:v>0.56997046985406885</c:v>
                </c:pt>
                <c:pt idx="490">
                  <c:v>0.57030205227819608</c:v>
                </c:pt>
                <c:pt idx="491">
                  <c:v>0.57063012467968122</c:v>
                </c:pt>
                <c:pt idx="492">
                  <c:v>0.57096174611281825</c:v>
                </c:pt>
                <c:pt idx="493">
                  <c:v>0.57129899054133759</c:v>
                </c:pt>
                <c:pt idx="494">
                  <c:v>0.57163741521902256</c:v>
                </c:pt>
                <c:pt idx="495">
                  <c:v>0.57196997287689466</c:v>
                </c:pt>
                <c:pt idx="496">
                  <c:v>0.57229278940012329</c:v>
                </c:pt>
                <c:pt idx="497">
                  <c:v>0.57260753984301482</c:v>
                </c:pt>
                <c:pt idx="498">
                  <c:v>0.57292049552682944</c:v>
                </c:pt>
                <c:pt idx="499">
                  <c:v>0.57323702559650647</c:v>
                </c:pt>
                <c:pt idx="500">
                  <c:v>0.57355775939868947</c:v>
                </c:pt>
                <c:pt idx="501">
                  <c:v>0.57388070541531278</c:v>
                </c:pt>
                <c:pt idx="502">
                  <c:v>0.57420275781039753</c:v>
                </c:pt>
                <c:pt idx="503">
                  <c:v>0.5745230542966574</c:v>
                </c:pt>
                <c:pt idx="504">
                  <c:v>0.57484486252414135</c:v>
                </c:pt>
                <c:pt idx="505">
                  <c:v>0.57517173702635283</c:v>
                </c:pt>
                <c:pt idx="506">
                  <c:v>0.57550395860603243</c:v>
                </c:pt>
                <c:pt idx="507">
                  <c:v>0.57583731327101673</c:v>
                </c:pt>
                <c:pt idx="508">
                  <c:v>0.576159964059207</c:v>
                </c:pt>
                <c:pt idx="509">
                  <c:v>0.57646196335196609</c:v>
                </c:pt>
                <c:pt idx="510">
                  <c:v>0.57674576554513013</c:v>
                </c:pt>
                <c:pt idx="511">
                  <c:v>0.57702389824440292</c:v>
                </c:pt>
                <c:pt idx="512">
                  <c:v>0.57731198956938479</c:v>
                </c:pt>
                <c:pt idx="513">
                  <c:v>0.57761938108793565</c:v>
                </c:pt>
                <c:pt idx="514">
                  <c:v>0.57794106819878088</c:v>
                </c:pt>
                <c:pt idx="515">
                  <c:v>0.57826182723626329</c:v>
                </c:pt>
                <c:pt idx="516">
                  <c:v>0.57856951689549585</c:v>
                </c:pt>
                <c:pt idx="517">
                  <c:v>0.57886439237938592</c:v>
                </c:pt>
                <c:pt idx="518">
                  <c:v>0.57916004468619442</c:v>
                </c:pt>
                <c:pt idx="519">
                  <c:v>0.57947279602960677</c:v>
                </c:pt>
                <c:pt idx="520">
                  <c:v>0.57980882382469823</c:v>
                </c:pt>
                <c:pt idx="521">
                  <c:v>0.58015940658920795</c:v>
                </c:pt>
                <c:pt idx="522">
                  <c:v>0.5805085429165433</c:v>
                </c:pt>
                <c:pt idx="523">
                  <c:v>0.58084335522108166</c:v>
                </c:pt>
                <c:pt idx="524">
                  <c:v>0.58116044769561759</c:v>
                </c:pt>
                <c:pt idx="525">
                  <c:v>0.58146416477138618</c:v>
                </c:pt>
                <c:pt idx="526">
                  <c:v>0.5817589368230347</c:v>
                </c:pt>
                <c:pt idx="527">
                  <c:v>0.58204487308337582</c:v>
                </c:pt>
                <c:pt idx="528">
                  <c:v>0.58231936851957156</c:v>
                </c:pt>
                <c:pt idx="529">
                  <c:v>0.5825852823827693</c:v>
                </c:pt>
                <c:pt idx="530">
                  <c:v>0.58285138418373983</c:v>
                </c:pt>
                <c:pt idx="531">
                  <c:v>0.58313003022373922</c:v>
                </c:pt>
                <c:pt idx="532">
                  <c:v>0.5834307989194063</c:v>
                </c:pt>
                <c:pt idx="533">
                  <c:v>0.5837566270313046</c:v>
                </c:pt>
                <c:pt idx="534">
                  <c:v>0.58410127520080546</c:v>
                </c:pt>
                <c:pt idx="535">
                  <c:v>0.58445666652866035</c:v>
                </c:pt>
                <c:pt idx="536">
                  <c:v>0.58481074138135669</c:v>
                </c:pt>
                <c:pt idx="537">
                  <c:v>0.58515544877297931</c:v>
                </c:pt>
                <c:pt idx="538">
                  <c:v>0.58548467440330365</c:v>
                </c:pt>
                <c:pt idx="539">
                  <c:v>0.58579624101449013</c:v>
                </c:pt>
                <c:pt idx="540">
                  <c:v>0.58609450910959282</c:v>
                </c:pt>
                <c:pt idx="541">
                  <c:v>0.58638579420992665</c:v>
                </c:pt>
                <c:pt idx="542">
                  <c:v>0.58667451530226156</c:v>
                </c:pt>
                <c:pt idx="543">
                  <c:v>0.58697379513379944</c:v>
                </c:pt>
                <c:pt idx="544">
                  <c:v>0.58728880526291305</c:v>
                </c:pt>
                <c:pt idx="545">
                  <c:v>0.58761694096257522</c:v>
                </c:pt>
                <c:pt idx="546">
                  <c:v>0.58795704898422319</c:v>
                </c:pt>
                <c:pt idx="547">
                  <c:v>0.58830185469840846</c:v>
                </c:pt>
                <c:pt idx="548">
                  <c:v>0.58863840998028083</c:v>
                </c:pt>
                <c:pt idx="549">
                  <c:v>0.58895810838459561</c:v>
                </c:pt>
                <c:pt idx="550">
                  <c:v>0.58925230163391551</c:v>
                </c:pt>
                <c:pt idx="551">
                  <c:v>0.58952057888363218</c:v>
                </c:pt>
                <c:pt idx="552">
                  <c:v>0.58977699939677231</c:v>
                </c:pt>
                <c:pt idx="553">
                  <c:v>0.59003805542239052</c:v>
                </c:pt>
                <c:pt idx="554">
                  <c:v>0.59031805496565881</c:v>
                </c:pt>
                <c:pt idx="555">
                  <c:v>0.5906268260062062</c:v>
                </c:pt>
                <c:pt idx="556">
                  <c:v>0.59096179195193099</c:v>
                </c:pt>
                <c:pt idx="557">
                  <c:v>0.5913171108474492</c:v>
                </c:pt>
                <c:pt idx="558">
                  <c:v>0.59168716252687048</c:v>
                </c:pt>
                <c:pt idx="559">
                  <c:v>0.59205698342566215</c:v>
                </c:pt>
                <c:pt idx="560">
                  <c:v>0.59240986835828502</c:v>
                </c:pt>
                <c:pt idx="561">
                  <c:v>0.59273342371867022</c:v>
                </c:pt>
                <c:pt idx="562">
                  <c:v>0.59301722842627935</c:v>
                </c:pt>
                <c:pt idx="563">
                  <c:v>0.59327028455067743</c:v>
                </c:pt>
                <c:pt idx="564">
                  <c:v>0.59351764849691235</c:v>
                </c:pt>
                <c:pt idx="565">
                  <c:v>0.59378774474358442</c:v>
                </c:pt>
                <c:pt idx="566">
                  <c:v>0.59409842703569959</c:v>
                </c:pt>
                <c:pt idx="567">
                  <c:v>0.59444772209853014</c:v>
                </c:pt>
                <c:pt idx="568">
                  <c:v>0.59481470817511239</c:v>
                </c:pt>
                <c:pt idx="569">
                  <c:v>0.59517422464433667</c:v>
                </c:pt>
                <c:pt idx="570">
                  <c:v>0.59551043892853739</c:v>
                </c:pt>
                <c:pt idx="571">
                  <c:v>0.59583510260584527</c:v>
                </c:pt>
                <c:pt idx="572">
                  <c:v>0.59617449195310646</c:v>
                </c:pt>
                <c:pt idx="573">
                  <c:v>0.59654572977009535</c:v>
                </c:pt>
                <c:pt idx="574">
                  <c:v>0.59694330069545409</c:v>
                </c:pt>
                <c:pt idx="575">
                  <c:v>0.59733847909378834</c:v>
                </c:pt>
                <c:pt idx="576">
                  <c:v>0.59769773341522447</c:v>
                </c:pt>
                <c:pt idx="577">
                  <c:v>0.59800780485519667</c:v>
                </c:pt>
                <c:pt idx="578">
                  <c:v>0.59828974278221358</c:v>
                </c:pt>
                <c:pt idx="579">
                  <c:v>0.59858140839569418</c:v>
                </c:pt>
                <c:pt idx="580">
                  <c:v>0.59890770190689846</c:v>
                </c:pt>
                <c:pt idx="581">
                  <c:v>0.59927204214922414</c:v>
                </c:pt>
                <c:pt idx="582">
                  <c:v>0.59964916714734207</c:v>
                </c:pt>
                <c:pt idx="583">
                  <c:v>0.59999211467784086</c:v>
                </c:pt>
                <c:pt idx="584">
                  <c:v>0.60027693520058412</c:v>
                </c:pt>
                <c:pt idx="585">
                  <c:v>0.60051191574961515</c:v>
                </c:pt>
                <c:pt idx="586">
                  <c:v>0.6007284448434409</c:v>
                </c:pt>
                <c:pt idx="587">
                  <c:v>0.6009781771457543</c:v>
                </c:pt>
                <c:pt idx="588">
                  <c:v>0.60129472343309043</c:v>
                </c:pt>
                <c:pt idx="589">
                  <c:v>0.60167872046798798</c:v>
                </c:pt>
                <c:pt idx="590">
                  <c:v>0.60210327607230407</c:v>
                </c:pt>
                <c:pt idx="591">
                  <c:v>0.60252196470114772</c:v>
                </c:pt>
                <c:pt idx="592">
                  <c:v>0.602897432035987</c:v>
                </c:pt>
                <c:pt idx="593">
                  <c:v>0.6032200368531615</c:v>
                </c:pt>
                <c:pt idx="594">
                  <c:v>0.60350458131640283</c:v>
                </c:pt>
                <c:pt idx="595">
                  <c:v>0.60380405336162735</c:v>
                </c:pt>
                <c:pt idx="596">
                  <c:v>0.60413311751845511</c:v>
                </c:pt>
                <c:pt idx="597">
                  <c:v>0.60448469876928723</c:v>
                </c:pt>
                <c:pt idx="598">
                  <c:v>0.60489539536161618</c:v>
                </c:pt>
                <c:pt idx="599">
                  <c:v>0.60513506698356845</c:v>
                </c:pt>
                <c:pt idx="600">
                  <c:v>0.60529626684121229</c:v>
                </c:pt>
                <c:pt idx="601">
                  <c:v>0.6053789949345475</c:v>
                </c:pt>
                <c:pt idx="602">
                  <c:v>0.60520529604244422</c:v>
                </c:pt>
                <c:pt idx="603">
                  <c:v>0.60536636626254303</c:v>
                </c:pt>
                <c:pt idx="604">
                  <c:v>0.60554117957010434</c:v>
                </c:pt>
                <c:pt idx="605">
                  <c:v>0.60572973596512836</c:v>
                </c:pt>
                <c:pt idx="606">
                  <c:v>0.60593203544761487</c:v>
                </c:pt>
                <c:pt idx="607">
                  <c:v>0.60614807801756398</c:v>
                </c:pt>
                <c:pt idx="608">
                  <c:v>0.6063778636749757</c:v>
                </c:pt>
                <c:pt idx="609">
                  <c:v>0.60662139241985003</c:v>
                </c:pt>
                <c:pt idx="610">
                  <c:v>0.60687866425218395</c:v>
                </c:pt>
                <c:pt idx="611">
                  <c:v>0.60720048194894116</c:v>
                </c:pt>
                <c:pt idx="612">
                  <c:v>0.60750050883584206</c:v>
                </c:pt>
                <c:pt idx="613">
                  <c:v>0.60780402172200854</c:v>
                </c:pt>
                <c:pt idx="614">
                  <c:v>0.60810676927248619</c:v>
                </c:pt>
                <c:pt idx="615">
                  <c:v>0.60840655201654692</c:v>
                </c:pt>
                <c:pt idx="616">
                  <c:v>0.60870264919717887</c:v>
                </c:pt>
                <c:pt idx="617">
                  <c:v>0.60899514522664788</c:v>
                </c:pt>
                <c:pt idx="618">
                  <c:v>0.60928666772548379</c:v>
                </c:pt>
                <c:pt idx="619">
                  <c:v>0.60957957999182344</c:v>
                </c:pt>
                <c:pt idx="620">
                  <c:v>0.60987348626888793</c:v>
                </c:pt>
                <c:pt idx="621">
                  <c:v>0.61017392132823933</c:v>
                </c:pt>
                <c:pt idx="622">
                  <c:v>0.61047835968424002</c:v>
                </c:pt>
                <c:pt idx="623">
                  <c:v>0.61078288911735057</c:v>
                </c:pt>
                <c:pt idx="624">
                  <c:v>0.61108266584126425</c:v>
                </c:pt>
                <c:pt idx="625">
                  <c:v>0.61137429524012743</c:v>
                </c:pt>
                <c:pt idx="626">
                  <c:v>0.61165760779461209</c:v>
                </c:pt>
                <c:pt idx="627">
                  <c:v>0.61193177801855803</c:v>
                </c:pt>
                <c:pt idx="628">
                  <c:v>0.61219479348361716</c:v>
                </c:pt>
                <c:pt idx="629">
                  <c:v>0.61244540962911709</c:v>
                </c:pt>
                <c:pt idx="630">
                  <c:v>0.61268481021537025</c:v>
                </c:pt>
                <c:pt idx="631">
                  <c:v>0.61291919486708601</c:v>
                </c:pt>
                <c:pt idx="632">
                  <c:v>0.61315768422857275</c:v>
                </c:pt>
                <c:pt idx="633">
                  <c:v>0.61340954669958969</c:v>
                </c:pt>
                <c:pt idx="634">
                  <c:v>0.61368260204377045</c:v>
                </c:pt>
                <c:pt idx="635">
                  <c:v>0.61397825077172641</c:v>
                </c:pt>
                <c:pt idx="636">
                  <c:v>0.61429210359686326</c:v>
                </c:pt>
                <c:pt idx="637">
                  <c:v>0.61461880453436013</c:v>
                </c:pt>
                <c:pt idx="638">
                  <c:v>0.61495359609019018</c:v>
                </c:pt>
                <c:pt idx="639">
                  <c:v>0.61529446010306854</c:v>
                </c:pt>
                <c:pt idx="640">
                  <c:v>0.61564114909605538</c:v>
                </c:pt>
                <c:pt idx="641">
                  <c:v>0.61599252495285683</c:v>
                </c:pt>
                <c:pt idx="642">
                  <c:v>0.61634427945541015</c:v>
                </c:pt>
                <c:pt idx="643">
                  <c:v>0.61668721531105863</c:v>
                </c:pt>
                <c:pt idx="644">
                  <c:v>0.61701125347145114</c:v>
                </c:pt>
                <c:pt idx="645">
                  <c:v>0.61731338282222992</c:v>
                </c:pt>
                <c:pt idx="646">
                  <c:v>0.617596957474841</c:v>
                </c:pt>
                <c:pt idx="647">
                  <c:v>0.61787184434536224</c:v>
                </c:pt>
                <c:pt idx="648">
                  <c:v>0.61815150759777016</c:v>
                </c:pt>
                <c:pt idx="649">
                  <c:v>0.6184480209109775</c:v>
                </c:pt>
                <c:pt idx="650">
                  <c:v>0.61876862185362391</c:v>
                </c:pt>
                <c:pt idx="651">
                  <c:v>0.61911613019744438</c:v>
                </c:pt>
                <c:pt idx="652">
                  <c:v>0.61949168511240937</c:v>
                </c:pt>
                <c:pt idx="653">
                  <c:v>0.61989694947646523</c:v>
                </c:pt>
                <c:pt idx="654">
                  <c:v>0.62033178867577399</c:v>
                </c:pt>
                <c:pt idx="655">
                  <c:v>0.62079222218831098</c:v>
                </c:pt>
                <c:pt idx="656">
                  <c:v>0.62126831240522484</c:v>
                </c:pt>
                <c:pt idx="657">
                  <c:v>0.62174324740968201</c:v>
                </c:pt>
                <c:pt idx="658">
                  <c:v>0.62219556113309538</c:v>
                </c:pt>
                <c:pt idx="659">
                  <c:v>0.62260412096206397</c:v>
                </c:pt>
                <c:pt idx="660">
                  <c:v>0.62295562253803394</c:v>
                </c:pt>
                <c:pt idx="661">
                  <c:v>0.62324821935025698</c:v>
                </c:pt>
                <c:pt idx="662">
                  <c:v>0.62348782012168136</c:v>
                </c:pt>
                <c:pt idx="663">
                  <c:v>0.62368627498305063</c:v>
                </c:pt>
                <c:pt idx="664">
                  <c:v>0.62385828625888207</c:v>
                </c:pt>
                <c:pt idx="665">
                  <c:v>0.62401733800849735</c:v>
                </c:pt>
                <c:pt idx="666">
                  <c:v>0.62417348852435561</c:v>
                </c:pt>
                <c:pt idx="667">
                  <c:v>0.62433626606983217</c:v>
                </c:pt>
                <c:pt idx="668">
                  <c:v>0.62451470285644561</c:v>
                </c:pt>
                <c:pt idx="669">
                  <c:v>0.62471468814053743</c:v>
                </c:pt>
                <c:pt idx="670">
                  <c:v>0.62493623019092981</c:v>
                </c:pt>
                <c:pt idx="671">
                  <c:v>0.62517431268457524</c:v>
                </c:pt>
                <c:pt idx="672">
                  <c:v>0.62542028161877772</c:v>
                </c:pt>
                <c:pt idx="673">
                  <c:v>0.62566372133867743</c:v>
                </c:pt>
                <c:pt idx="674">
                  <c:v>0.62589595155397904</c:v>
                </c:pt>
                <c:pt idx="675">
                  <c:v>0.62611349682234319</c:v>
                </c:pt>
                <c:pt idx="676">
                  <c:v>0.62631757458688808</c:v>
                </c:pt>
                <c:pt idx="677">
                  <c:v>0.62651157133170265</c:v>
                </c:pt>
                <c:pt idx="678">
                  <c:v>0.62669932303742371</c:v>
                </c:pt>
                <c:pt idx="679">
                  <c:v>0.62688488533486586</c:v>
                </c:pt>
                <c:pt idx="680">
                  <c:v>0.62707233417177255</c:v>
                </c:pt>
                <c:pt idx="681">
                  <c:v>0.62726451742414668</c:v>
                </c:pt>
                <c:pt idx="682">
                  <c:v>0.62746334418440441</c:v>
                </c:pt>
                <c:pt idx="683">
                  <c:v>0.62767028527298885</c:v>
                </c:pt>
                <c:pt idx="684">
                  <c:v>0.62788415389767271</c:v>
                </c:pt>
                <c:pt idx="685">
                  <c:v>0.62810025239342782</c:v>
                </c:pt>
                <c:pt idx="686">
                  <c:v>0.62831378322199338</c:v>
                </c:pt>
                <c:pt idx="687">
                  <c:v>0.62852268708194625</c:v>
                </c:pt>
                <c:pt idx="688">
                  <c:v>0.62872836804715537</c:v>
                </c:pt>
                <c:pt idx="689">
                  <c:v>0.62893533688652037</c:v>
                </c:pt>
                <c:pt idx="690">
                  <c:v>0.62914969586579139</c:v>
                </c:pt>
                <c:pt idx="691">
                  <c:v>0.62937743384958322</c:v>
                </c:pt>
                <c:pt idx="692">
                  <c:v>0.62962147473398578</c:v>
                </c:pt>
                <c:pt idx="693">
                  <c:v>0.62988240637560899</c:v>
                </c:pt>
                <c:pt idx="694">
                  <c:v>0.63016045484209282</c:v>
                </c:pt>
                <c:pt idx="695">
                  <c:v>0.63045530014115436</c:v>
                </c:pt>
                <c:pt idx="696">
                  <c:v>0.63076524001669221</c:v>
                </c:pt>
                <c:pt idx="697">
                  <c:v>0.63108541557293862</c:v>
                </c:pt>
                <c:pt idx="698">
                  <c:v>0.63140751070377477</c:v>
                </c:pt>
                <c:pt idx="699">
                  <c:v>0.63172055029773078</c:v>
                </c:pt>
                <c:pt idx="700">
                  <c:v>0.63201258147154815</c:v>
                </c:pt>
                <c:pt idx="701">
                  <c:v>0.63227461084268222</c:v>
                </c:pt>
                <c:pt idx="702">
                  <c:v>0.63250391286254382</c:v>
                </c:pt>
                <c:pt idx="703">
                  <c:v>0.6327026839655614</c:v>
                </c:pt>
                <c:pt idx="704">
                  <c:v>0.63287602325367076</c:v>
                </c:pt>
                <c:pt idx="705">
                  <c:v>0.63302964874163914</c:v>
                </c:pt>
                <c:pt idx="706">
                  <c:v>0.63316877453523956</c:v>
                </c:pt>
                <c:pt idx="707">
                  <c:v>0.6332980884426439</c:v>
                </c:pt>
                <c:pt idx="708">
                  <c:v>0.63342182358517696</c:v>
                </c:pt>
                <c:pt idx="709">
                  <c:v>0.63354671680042574</c:v>
                </c:pt>
                <c:pt idx="710">
                  <c:v>0.63368089690662521</c:v>
                </c:pt>
                <c:pt idx="711">
                  <c:v>0.6338309376069412</c:v>
                </c:pt>
                <c:pt idx="712">
                  <c:v>0.63400080281349414</c:v>
                </c:pt>
                <c:pt idx="713">
                  <c:v>0.6341918164886482</c:v>
                </c:pt>
                <c:pt idx="714">
                  <c:v>0.63440325128879771</c:v>
                </c:pt>
                <c:pt idx="715">
                  <c:v>0.63463381115020312</c:v>
                </c:pt>
                <c:pt idx="716">
                  <c:v>0.6348827927737537</c:v>
                </c:pt>
                <c:pt idx="717">
                  <c:v>0.6351506650008869</c:v>
                </c:pt>
                <c:pt idx="718">
                  <c:v>0.63543643669948491</c:v>
                </c:pt>
                <c:pt idx="719">
                  <c:v>0.63573670563624241</c:v>
                </c:pt>
                <c:pt idx="720">
                  <c:v>0.63604582342140625</c:v>
                </c:pt>
                <c:pt idx="721">
                  <c:v>0.63635745587207249</c:v>
                </c:pt>
                <c:pt idx="722">
                  <c:v>0.63666577469249619</c:v>
                </c:pt>
                <c:pt idx="723">
                  <c:v>0.636966050184676</c:v>
                </c:pt>
                <c:pt idx="724">
                  <c:v>0.63725506803281939</c:v>
                </c:pt>
                <c:pt idx="725">
                  <c:v>0.63753117469372211</c:v>
                </c:pt>
                <c:pt idx="726">
                  <c:v>0.6377917104102141</c:v>
                </c:pt>
                <c:pt idx="727">
                  <c:v>0.63803334558559666</c:v>
                </c:pt>
                <c:pt idx="728">
                  <c:v>0.63825370601971687</c:v>
                </c:pt>
                <c:pt idx="729">
                  <c:v>0.63845317580706951</c:v>
                </c:pt>
                <c:pt idx="730">
                  <c:v>0.63863508435653515</c:v>
                </c:pt>
                <c:pt idx="731">
                  <c:v>0.63880559414080906</c:v>
                </c:pt>
                <c:pt idx="732">
                  <c:v>0.63897230159769869</c:v>
                </c:pt>
                <c:pt idx="733">
                  <c:v>0.63914146837537689</c:v>
                </c:pt>
                <c:pt idx="734">
                  <c:v>0.63931565236605847</c:v>
                </c:pt>
                <c:pt idx="735">
                  <c:v>0.63949558818897745</c:v>
                </c:pt>
                <c:pt idx="736">
                  <c:v>0.63968150796428647</c:v>
                </c:pt>
                <c:pt idx="737">
                  <c:v>0.63987480424639021</c:v>
                </c:pt>
                <c:pt idx="738">
                  <c:v>0.64007759322676516</c:v>
                </c:pt>
                <c:pt idx="739">
                  <c:v>0.64029176344560668</c:v>
                </c:pt>
                <c:pt idx="740">
                  <c:v>0.64051690953788198</c:v>
                </c:pt>
                <c:pt idx="741">
                  <c:v>0.64074840622932916</c:v>
                </c:pt>
                <c:pt idx="742">
                  <c:v>0.64097818231970227</c:v>
                </c:pt>
                <c:pt idx="743">
                  <c:v>0.64119750818049215</c:v>
                </c:pt>
                <c:pt idx="744">
                  <c:v>0.64139910604563155</c:v>
                </c:pt>
                <c:pt idx="745">
                  <c:v>0.64157941297032561</c:v>
                </c:pt>
                <c:pt idx="746">
                  <c:v>0.64173883000270315</c:v>
                </c:pt>
                <c:pt idx="747">
                  <c:v>0.64188067526346804</c:v>
                </c:pt>
                <c:pt idx="748">
                  <c:v>0.64200925961707445</c:v>
                </c:pt>
                <c:pt idx="749">
                  <c:v>0.64212861265057919</c:v>
                </c:pt>
                <c:pt idx="750">
                  <c:v>0.64224191100600181</c:v>
                </c:pt>
                <c:pt idx="751">
                  <c:v>0.64235245678531516</c:v>
                </c:pt>
                <c:pt idx="752">
                  <c:v>0.64246498835722443</c:v>
                </c:pt>
                <c:pt idx="753">
                  <c:v>0.64258583618167242</c:v>
                </c:pt>
                <c:pt idx="754">
                  <c:v>0.6427215566970601</c:v>
                </c:pt>
                <c:pt idx="755">
                  <c:v>0.64287775312594131</c:v>
                </c:pt>
                <c:pt idx="756">
                  <c:v>0.64305689436279545</c:v>
                </c:pt>
                <c:pt idx="757">
                  <c:v>0.64325738517858522</c:v>
                </c:pt>
                <c:pt idx="758">
                  <c:v>0.64347472022101893</c:v>
                </c:pt>
                <c:pt idx="759">
                  <c:v>0.6437032759183845</c:v>
                </c:pt>
                <c:pt idx="760">
                  <c:v>0.64393822963408642</c:v>
                </c:pt>
                <c:pt idx="761">
                  <c:v>0.64417706220959758</c:v>
                </c:pt>
                <c:pt idx="762">
                  <c:v>0.64441944174557342</c:v>
                </c:pt>
                <c:pt idx="763">
                  <c:v>0.64466674114006739</c:v>
                </c:pt>
                <c:pt idx="764">
                  <c:v>0.64492096622185402</c:v>
                </c:pt>
                <c:pt idx="765">
                  <c:v>0.64518365907829045</c:v>
                </c:pt>
                <c:pt idx="766">
                  <c:v>0.64545517872140845</c:v>
                </c:pt>
                <c:pt idx="767">
                  <c:v>0.64573550572944949</c:v>
                </c:pt>
                <c:pt idx="768">
                  <c:v>0.64602480725132572</c:v>
                </c:pt>
                <c:pt idx="769">
                  <c:v>0.6463229794957287</c:v>
                </c:pt>
                <c:pt idx="770">
                  <c:v>0.64662869803690481</c:v>
                </c:pt>
                <c:pt idx="771">
                  <c:v>0.64693965668981157</c:v>
                </c:pt>
                <c:pt idx="772">
                  <c:v>0.6472514984109673</c:v>
                </c:pt>
                <c:pt idx="773">
                  <c:v>0.64755735108818591</c:v>
                </c:pt>
                <c:pt idx="774">
                  <c:v>0.64784959175006895</c:v>
                </c:pt>
                <c:pt idx="775">
                  <c:v>0.64812215201419121</c:v>
                </c:pt>
                <c:pt idx="776">
                  <c:v>0.64837131266598647</c:v>
                </c:pt>
                <c:pt idx="777">
                  <c:v>0.64859547406984785</c:v>
                </c:pt>
                <c:pt idx="778">
                  <c:v>0.64879499641660399</c:v>
                </c:pt>
                <c:pt idx="779">
                  <c:v>0.64897205891861887</c:v>
                </c:pt>
                <c:pt idx="780">
                  <c:v>0.64912916866863035</c:v>
                </c:pt>
                <c:pt idx="781">
                  <c:v>0.6492690653688411</c:v>
                </c:pt>
                <c:pt idx="782">
                  <c:v>0.64939543928548993</c:v>
                </c:pt>
                <c:pt idx="783">
                  <c:v>0.64951331859551775</c:v>
                </c:pt>
                <c:pt idx="784">
                  <c:v>0.64962852703261675</c:v>
                </c:pt>
                <c:pt idx="785">
                  <c:v>0.64974724142587714</c:v>
                </c:pt>
                <c:pt idx="786">
                  <c:v>0.64987541934729554</c:v>
                </c:pt>
                <c:pt idx="787">
                  <c:v>0.65001882757224982</c:v>
                </c:pt>
                <c:pt idx="788">
                  <c:v>0.65018168576471658</c:v>
                </c:pt>
                <c:pt idx="789">
                  <c:v>0.65036635082346816</c:v>
                </c:pt>
                <c:pt idx="790">
                  <c:v>0.6505737883125251</c:v>
                </c:pt>
                <c:pt idx="791">
                  <c:v>0.65080331782320588</c:v>
                </c:pt>
                <c:pt idx="792">
                  <c:v>0.65105227070416583</c:v>
                </c:pt>
                <c:pt idx="793">
                  <c:v>0.65131623954058204</c:v>
                </c:pt>
                <c:pt idx="794">
                  <c:v>0.65158974756406274</c:v>
                </c:pt>
                <c:pt idx="795">
                  <c:v>0.65186687916099784</c:v>
                </c:pt>
                <c:pt idx="796">
                  <c:v>0.65214110027501904</c:v>
                </c:pt>
                <c:pt idx="797">
                  <c:v>0.65240671495556046</c:v>
                </c:pt>
                <c:pt idx="798">
                  <c:v>0.65265945341931775</c:v>
                </c:pt>
                <c:pt idx="799">
                  <c:v>0.65289684654045432</c:v>
                </c:pt>
                <c:pt idx="800">
                  <c:v>0.6531185485367903</c:v>
                </c:pt>
                <c:pt idx="801">
                  <c:v>0.65332604871007172</c:v>
                </c:pt>
                <c:pt idx="802">
                  <c:v>0.65352194665626095</c:v>
                </c:pt>
                <c:pt idx="803">
                  <c:v>0.65370931331536164</c:v>
                </c:pt>
                <c:pt idx="804">
                  <c:v>0.65389034866880591</c:v>
                </c:pt>
                <c:pt idx="805">
                  <c:v>0.65406636475103963</c:v>
                </c:pt>
                <c:pt idx="806">
                  <c:v>0.6542381397917727</c:v>
                </c:pt>
                <c:pt idx="807">
                  <c:v>0.65440609059736266</c:v>
                </c:pt>
                <c:pt idx="808">
                  <c:v>0.65457084538710442</c:v>
                </c:pt>
                <c:pt idx="809">
                  <c:v>0.654733489658476</c:v>
                </c:pt>
                <c:pt idx="810">
                  <c:v>0.65489509718390859</c:v>
                </c:pt>
                <c:pt idx="811">
                  <c:v>0.65505720436065196</c:v>
                </c:pt>
                <c:pt idx="812">
                  <c:v>0.65522117156027782</c:v>
                </c:pt>
                <c:pt idx="813">
                  <c:v>0.65538880168869806</c:v>
                </c:pt>
                <c:pt idx="814">
                  <c:v>0.65556283331946863</c:v>
                </c:pt>
                <c:pt idx="815">
                  <c:v>0.65574630763890496</c:v>
                </c:pt>
                <c:pt idx="816">
                  <c:v>0.65594220218132981</c:v>
                </c:pt>
                <c:pt idx="817">
                  <c:v>0.65615243710831495</c:v>
                </c:pt>
                <c:pt idx="818">
                  <c:v>0.65637706932863349</c:v>
                </c:pt>
                <c:pt idx="819">
                  <c:v>0.65661478297386267</c:v>
                </c:pt>
                <c:pt idx="820">
                  <c:v>0.65686278760170835</c:v>
                </c:pt>
                <c:pt idx="821">
                  <c:v>0.6571178239239901</c:v>
                </c:pt>
                <c:pt idx="822">
                  <c:v>0.65737671463285696</c:v>
                </c:pt>
                <c:pt idx="823">
                  <c:v>0.65763520040477752</c:v>
                </c:pt>
                <c:pt idx="824">
                  <c:v>0.65788789133011116</c:v>
                </c:pt>
                <c:pt idx="825">
                  <c:v>0.65812865118650588</c:v>
                </c:pt>
                <c:pt idx="826">
                  <c:v>0.65835130933644237</c:v>
                </c:pt>
                <c:pt idx="827">
                  <c:v>0.65855178657763325</c:v>
                </c:pt>
                <c:pt idx="828">
                  <c:v>0.65872833464115732</c:v>
                </c:pt>
                <c:pt idx="829">
                  <c:v>0.65888245333324624</c:v>
                </c:pt>
                <c:pt idx="830">
                  <c:v>0.65901825484063992</c:v>
                </c:pt>
                <c:pt idx="831">
                  <c:v>0.65913990349673501</c:v>
                </c:pt>
                <c:pt idx="832">
                  <c:v>0.6592514025173174</c:v>
                </c:pt>
                <c:pt idx="833">
                  <c:v>0.6593561924514395</c:v>
                </c:pt>
                <c:pt idx="834">
                  <c:v>0.65945733429746722</c:v>
                </c:pt>
                <c:pt idx="835">
                  <c:v>0.65955868140504237</c:v>
                </c:pt>
                <c:pt idx="836">
                  <c:v>0.65966463723150015</c:v>
                </c:pt>
                <c:pt idx="837">
                  <c:v>0.65977998596228349</c:v>
                </c:pt>
                <c:pt idx="838">
                  <c:v>0.65990833636513924</c:v>
                </c:pt>
                <c:pt idx="839">
                  <c:v>0.66005027612795497</c:v>
                </c:pt>
                <c:pt idx="840">
                  <c:v>0.6602038046204094</c:v>
                </c:pt>
                <c:pt idx="841">
                  <c:v>0.66036510337488885</c:v>
                </c:pt>
                <c:pt idx="842">
                  <c:v>0.66053005140403409</c:v>
                </c:pt>
                <c:pt idx="843">
                  <c:v>0.66069541214997352</c:v>
                </c:pt>
                <c:pt idx="844">
                  <c:v>0.66085888152751027</c:v>
                </c:pt>
                <c:pt idx="845">
                  <c:v>0.66101897898699458</c:v>
                </c:pt>
                <c:pt idx="846">
                  <c:v>0.66117339857852264</c:v>
                </c:pt>
                <c:pt idx="847">
                  <c:v>0.66131881470477949</c:v>
                </c:pt>
                <c:pt idx="848">
                  <c:v>0.66145254736106551</c:v>
                </c:pt>
                <c:pt idx="849">
                  <c:v>0.66157370220726675</c:v>
                </c:pt>
                <c:pt idx="850">
                  <c:v>0.66168424435230933</c:v>
                </c:pt>
                <c:pt idx="851">
                  <c:v>0.66178921300752391</c:v>
                </c:pt>
                <c:pt idx="852">
                  <c:v>0.66189597248644516</c:v>
                </c:pt>
                <c:pt idx="853">
                  <c:v>0.66201285524908582</c:v>
                </c:pt>
                <c:pt idx="854">
                  <c:v>0.66214694304921351</c:v>
                </c:pt>
                <c:pt idx="855">
                  <c:v>0.66230320909559703</c:v>
                </c:pt>
                <c:pt idx="856">
                  <c:v>0.66248454586494265</c:v>
                </c:pt>
                <c:pt idx="857">
                  <c:v>0.66269174793955432</c:v>
                </c:pt>
                <c:pt idx="858">
                  <c:v>0.66292340988870879</c:v>
                </c:pt>
                <c:pt idx="859">
                  <c:v>0.66317595352201442</c:v>
                </c:pt>
                <c:pt idx="860">
                  <c:v>0.66344397312057724</c:v>
                </c:pt>
                <c:pt idx="861">
                  <c:v>0.66371961909400634</c:v>
                </c:pt>
                <c:pt idx="862">
                  <c:v>0.6639933354105243</c:v>
                </c:pt>
                <c:pt idx="863">
                  <c:v>0.66425646432349394</c:v>
                </c:pt>
                <c:pt idx="864">
                  <c:v>0.664502647856269</c:v>
                </c:pt>
                <c:pt idx="865">
                  <c:v>0.66472886693142852</c:v>
                </c:pt>
                <c:pt idx="866">
                  <c:v>0.66493498444320087</c:v>
                </c:pt>
                <c:pt idx="867">
                  <c:v>0.66512267764348487</c:v>
                </c:pt>
                <c:pt idx="868">
                  <c:v>0.66529504843651632</c:v>
                </c:pt>
                <c:pt idx="869">
                  <c:v>0.66545505817695472</c:v>
                </c:pt>
                <c:pt idx="870">
                  <c:v>0.66560553223321317</c:v>
                </c:pt>
                <c:pt idx="871">
                  <c:v>0.66575016529211861</c:v>
                </c:pt>
                <c:pt idx="872">
                  <c:v>0.66589294812608668</c:v>
                </c:pt>
                <c:pt idx="873">
                  <c:v>0.66603760457355454</c:v>
                </c:pt>
                <c:pt idx="874">
                  <c:v>0.66618648321453178</c:v>
                </c:pt>
                <c:pt idx="875">
                  <c:v>0.66634029776097803</c:v>
                </c:pt>
                <c:pt idx="876">
                  <c:v>0.66649820680544136</c:v>
                </c:pt>
                <c:pt idx="877">
                  <c:v>0.66665735458488351</c:v>
                </c:pt>
                <c:pt idx="878">
                  <c:v>0.66681494673902386</c:v>
                </c:pt>
                <c:pt idx="879">
                  <c:v>0.66696969373212966</c:v>
                </c:pt>
                <c:pt idx="880">
                  <c:v>0.66712129643350604</c:v>
                </c:pt>
                <c:pt idx="881">
                  <c:v>0.66727041024936118</c:v>
                </c:pt>
                <c:pt idx="882">
                  <c:v>0.66741800363927095</c:v>
                </c:pt>
                <c:pt idx="883">
                  <c:v>0.6675647696140502</c:v>
                </c:pt>
                <c:pt idx="884">
                  <c:v>0.66771062321556718</c:v>
                </c:pt>
                <c:pt idx="885">
                  <c:v>0.66785479323424091</c:v>
                </c:pt>
                <c:pt idx="886">
                  <c:v>0.66799770097620448</c:v>
                </c:pt>
                <c:pt idx="887">
                  <c:v>0.66814122678859933</c:v>
                </c:pt>
                <c:pt idx="888">
                  <c:v>0.66828719231273592</c:v>
                </c:pt>
                <c:pt idx="889">
                  <c:v>0.66843701646910381</c:v>
                </c:pt>
                <c:pt idx="890">
                  <c:v>0.66859113368281464</c:v>
                </c:pt>
                <c:pt idx="891">
                  <c:v>0.66874836066581667</c:v>
                </c:pt>
                <c:pt idx="892">
                  <c:v>0.66890607601383612</c:v>
                </c:pt>
                <c:pt idx="893">
                  <c:v>0.66906098088875421</c:v>
                </c:pt>
                <c:pt idx="894">
                  <c:v>0.66921012562819115</c:v>
                </c:pt>
                <c:pt idx="895">
                  <c:v>0.66935133819233994</c:v>
                </c:pt>
                <c:pt idx="896">
                  <c:v>0.6694826719759267</c:v>
                </c:pt>
                <c:pt idx="897">
                  <c:v>0.66960256499372062</c:v>
                </c:pt>
                <c:pt idx="898">
                  <c:v>0.66971044905944133</c:v>
                </c:pt>
                <c:pt idx="899">
                  <c:v>0.66980620058537443</c:v>
                </c:pt>
                <c:pt idx="900">
                  <c:v>0.66988998830418445</c:v>
                </c:pt>
                <c:pt idx="901">
                  <c:v>0.66996362645897733</c:v>
                </c:pt>
                <c:pt idx="902">
                  <c:v>0.67003050915307405</c:v>
                </c:pt>
                <c:pt idx="903">
                  <c:v>0.67009471157828315</c:v>
                </c:pt>
                <c:pt idx="904">
                  <c:v>0.67015938394613528</c:v>
                </c:pt>
                <c:pt idx="905">
                  <c:v>0.6702267876267084</c:v>
                </c:pt>
                <c:pt idx="906">
                  <c:v>0.67029890631992595</c:v>
                </c:pt>
                <c:pt idx="907">
                  <c:v>0.67037656565175718</c:v>
                </c:pt>
                <c:pt idx="908">
                  <c:v>0.67045986562436222</c:v>
                </c:pt>
                <c:pt idx="909">
                  <c:v>0.67054868205815255</c:v>
                </c:pt>
                <c:pt idx="910">
                  <c:v>0.67064132261105514</c:v>
                </c:pt>
                <c:pt idx="911">
                  <c:v>0.67073425641062312</c:v>
                </c:pt>
                <c:pt idx="912">
                  <c:v>0.67082179916249296</c:v>
                </c:pt>
                <c:pt idx="913">
                  <c:v>0.67089765547146973</c:v>
                </c:pt>
                <c:pt idx="914">
                  <c:v>0.67095731606157583</c:v>
                </c:pt>
                <c:pt idx="915">
                  <c:v>0.67099859543019502</c:v>
                </c:pt>
                <c:pt idx="916">
                  <c:v>0.67102248485685867</c:v>
                </c:pt>
                <c:pt idx="917">
                  <c:v>0.67103302825692912</c:v>
                </c:pt>
                <c:pt idx="918">
                  <c:v>0.67103546865084163</c:v>
                </c:pt>
                <c:pt idx="919">
                  <c:v>0.67103550390782818</c:v>
                </c:pt>
                <c:pt idx="920">
                  <c:v>0.67103803684322416</c:v>
                </c:pt>
                <c:pt idx="921">
                  <c:v>0.67104823441845807</c:v>
                </c:pt>
                <c:pt idx="922">
                  <c:v>0.67107230065783163</c:v>
                </c:pt>
                <c:pt idx="923">
                  <c:v>0.67111592731191061</c:v>
                </c:pt>
                <c:pt idx="924">
                  <c:v>0.67118322077071868</c:v>
                </c:pt>
                <c:pt idx="925">
                  <c:v>0.6712747312606081</c:v>
                </c:pt>
                <c:pt idx="926">
                  <c:v>0.6713856331245609</c:v>
                </c:pt>
                <c:pt idx="927">
                  <c:v>0.67150646965293781</c:v>
                </c:pt>
                <c:pt idx="928">
                  <c:v>0.67162483092720082</c:v>
                </c:pt>
                <c:pt idx="929">
                  <c:v>0.67172891093929277</c:v>
                </c:pt>
                <c:pt idx="930">
                  <c:v>0.6718105906427092</c:v>
                </c:pt>
                <c:pt idx="931">
                  <c:v>0.67186684931518326</c:v>
                </c:pt>
                <c:pt idx="932">
                  <c:v>0.67189954622134407</c:v>
                </c:pt>
                <c:pt idx="933">
                  <c:v>0.67191352025870021</c:v>
                </c:pt>
                <c:pt idx="934">
                  <c:v>0.67191517131237644</c:v>
                </c:pt>
                <c:pt idx="935">
                  <c:v>0.67191160402249928</c:v>
                </c:pt>
                <c:pt idx="936">
                  <c:v>0.67190978127571355</c:v>
                </c:pt>
                <c:pt idx="937">
                  <c:v>0.67191711661373565</c:v>
                </c:pt>
                <c:pt idx="938">
                  <c:v>0.67194153967800763</c:v>
                </c:pt>
                <c:pt idx="939">
                  <c:v>0.67199023044321204</c:v>
                </c:pt>
                <c:pt idx="940">
                  <c:v>0.67206722842767586</c:v>
                </c:pt>
                <c:pt idx="941">
                  <c:v>0.67217168929089011</c:v>
                </c:pt>
                <c:pt idx="942">
                  <c:v>0.67229766368294741</c:v>
                </c:pt>
                <c:pt idx="943">
                  <c:v>0.6724351703104513</c:v>
                </c:pt>
                <c:pt idx="944">
                  <c:v>0.67257220953075436</c:v>
                </c:pt>
                <c:pt idx="945">
                  <c:v>0.67269762194479332</c:v>
                </c:pt>
                <c:pt idx="946">
                  <c:v>0.6728036759663355</c:v>
                </c:pt>
                <c:pt idx="947">
                  <c:v>0.67288635607262659</c:v>
                </c:pt>
                <c:pt idx="948">
                  <c:v>0.67294326588259423</c:v>
                </c:pt>
                <c:pt idx="949">
                  <c:v>0.67297212134460949</c:v>
                </c:pt>
                <c:pt idx="950">
                  <c:v>0.67297017046427288</c:v>
                </c:pt>
                <c:pt idx="951">
                  <c:v>0.67293400698505479</c:v>
                </c:pt>
                <c:pt idx="952">
                  <c:v>0.67286073182978035</c:v>
                </c:pt>
                <c:pt idx="953">
                  <c:v>0.67274948706007098</c:v>
                </c:pt>
                <c:pt idx="954">
                  <c:v>0.67260348775581047</c:v>
                </c:pt>
                <c:pt idx="955">
                  <c:v>0.6724296473484801</c:v>
                </c:pt>
                <c:pt idx="956">
                  <c:v>0.67223667258698594</c:v>
                </c:pt>
                <c:pt idx="957">
                  <c:v>0.67203440251758262</c:v>
                </c:pt>
                <c:pt idx="958">
                  <c:v>0.67183330797812413</c:v>
                </c:pt>
                <c:pt idx="959">
                  <c:v>0.67164394609297007</c:v>
                </c:pt>
                <c:pt idx="960">
                  <c:v>0.67147757412789499</c:v>
                </c:pt>
                <c:pt idx="961">
                  <c:v>0.67134568427385299</c:v>
                </c:pt>
                <c:pt idx="962">
                  <c:v>0.67125948733304275</c:v>
                </c:pt>
                <c:pt idx="963">
                  <c:v>0.6712277729703483</c:v>
                </c:pt>
                <c:pt idx="964">
                  <c:v>0.67125440749323784</c:v>
                </c:pt>
                <c:pt idx="965">
                  <c:v>0.67133787735862183</c:v>
                </c:pt>
                <c:pt idx="966">
                  <c:v>0.6714721201665721</c:v>
                </c:pt>
                <c:pt idx="967">
                  <c:v>0.67164758895124355</c:v>
                </c:pt>
                <c:pt idx="968">
                  <c:v>0.67185341663771481</c:v>
                </c:pt>
                <c:pt idx="969">
                  <c:v>0.67207855734886413</c:v>
                </c:pt>
                <c:pt idx="970">
                  <c:v>0.672312616165608</c:v>
                </c:pt>
                <c:pt idx="971">
                  <c:v>0.67254505207094351</c:v>
                </c:pt>
                <c:pt idx="972">
                  <c:v>0.67276397403757626</c:v>
                </c:pt>
                <c:pt idx="973">
                  <c:v>0.67295655655456743</c:v>
                </c:pt>
                <c:pt idx="974">
                  <c:v>0.6731095092606294</c:v>
                </c:pt>
                <c:pt idx="975">
                  <c:v>0.67320961842738836</c:v>
                </c:pt>
                <c:pt idx="976">
                  <c:v>0.67324568129168827</c:v>
                </c:pt>
                <c:pt idx="977">
                  <c:v>0.67320842464604003</c:v>
                </c:pt>
                <c:pt idx="978">
                  <c:v>0.67309204123741317</c:v>
                </c:pt>
                <c:pt idx="979">
                  <c:v>0.67289542589517737</c:v>
                </c:pt>
                <c:pt idx="980">
                  <c:v>0.67262237807604097</c:v>
                </c:pt>
                <c:pt idx="981">
                  <c:v>0.67228266887956711</c:v>
                </c:pt>
                <c:pt idx="982">
                  <c:v>0.67189135588097326</c:v>
                </c:pt>
                <c:pt idx="983">
                  <c:v>0.67146698005730643</c:v>
                </c:pt>
                <c:pt idx="984">
                  <c:v>0.67102906966577092</c:v>
                </c:pt>
                <c:pt idx="985">
                  <c:v>0.67059355660352915</c:v>
                </c:pt>
                <c:pt idx="986">
                  <c:v>0.67017055862441022</c:v>
                </c:pt>
                <c:pt idx="987">
                  <c:v>0.66976306478137571</c:v>
                </c:pt>
                <c:pt idx="988">
                  <c:v>0.66936635488529461</c:v>
                </c:pt>
                <c:pt idx="989">
                  <c:v>0.66897023490961871</c:v>
                </c:pt>
                <c:pt idx="990">
                  <c:v>0.66856084123999526</c:v>
                </c:pt>
                <c:pt idx="991">
                  <c:v>0.66812380785514469</c:v>
                </c:pt>
                <c:pt idx="992">
                  <c:v>0.66764671068036285</c:v>
                </c:pt>
                <c:pt idx="993">
                  <c:v>0.66712012358863493</c:v>
                </c:pt>
                <c:pt idx="994">
                  <c:v>0.66654089368120994</c:v>
                </c:pt>
                <c:pt idx="995">
                  <c:v>0.66591362549881761</c:v>
                </c:pt>
                <c:pt idx="996">
                  <c:v>0.66524955622848037</c:v>
                </c:pt>
                <c:pt idx="997">
                  <c:v>0.66456631446382075</c:v>
                </c:pt>
                <c:pt idx="998">
                  <c:v>0.66388399529864772</c:v>
                </c:pt>
                <c:pt idx="999">
                  <c:v>0.6632229941041925</c:v>
                </c:pt>
                <c:pt idx="1000">
                  <c:v>0.66260022454268508</c:v>
                </c:pt>
                <c:pt idx="1001">
                  <c:v>0.66202534247355549</c:v>
                </c:pt>
                <c:pt idx="1002">
                  <c:v>0.66150171989293993</c:v>
                </c:pt>
                <c:pt idx="1003">
                  <c:v>0.66102473542665385</c:v>
                </c:pt>
                <c:pt idx="1004">
                  <c:v>0.66058204011852917</c:v>
                </c:pt>
                <c:pt idx="1005">
                  <c:v>0.66015595286812068</c:v>
                </c:pt>
                <c:pt idx="1006">
                  <c:v>0.6597245837482576</c:v>
                </c:pt>
                <c:pt idx="1007">
                  <c:v>0.65926693519853563</c:v>
                </c:pt>
                <c:pt idx="1008">
                  <c:v>0.65876572454016791</c:v>
                </c:pt>
                <c:pt idx="1009">
                  <c:v>0.65821100318461911</c:v>
                </c:pt>
                <c:pt idx="1010">
                  <c:v>0.65760512440744268</c:v>
                </c:pt>
                <c:pt idx="1011">
                  <c:v>0.65696286642325208</c:v>
                </c:pt>
                <c:pt idx="1012">
                  <c:v>0.65631021948286505</c:v>
                </c:pt>
                <c:pt idx="1013">
                  <c:v>0.65568368685242984</c:v>
                </c:pt>
                <c:pt idx="1014">
                  <c:v>0.65512565319906968</c:v>
                </c:pt>
                <c:pt idx="1015">
                  <c:v>0.65468213386430862</c:v>
                </c:pt>
                <c:pt idx="1016">
                  <c:v>0.65439660680091216</c:v>
                </c:pt>
                <c:pt idx="1017">
                  <c:v>0.65430406893408621</c:v>
                </c:pt>
                <c:pt idx="1018">
                  <c:v>0.65442722970963096</c:v>
                </c:pt>
                <c:pt idx="1019">
                  <c:v>0.6547691889063697</c:v>
                </c:pt>
                <c:pt idx="1020">
                  <c:v>0.65531254480347556</c:v>
                </c:pt>
                <c:pt idx="1021">
                  <c:v>0.65602211343593864</c:v>
                </c:pt>
                <c:pt idx="1022">
                  <c:v>0.6568487069667367</c:v>
                </c:pt>
                <c:pt idx="1023">
                  <c:v>0.65773838175537547</c:v>
                </c:pt>
                <c:pt idx="1024">
                  <c:v>0.65863841877326978</c:v>
                </c:pt>
                <c:pt idx="1025">
                  <c:v>0.659503247782526</c:v>
                </c:pt>
                <c:pt idx="1026">
                  <c:v>0.66029918371575935</c:v>
                </c:pt>
                <c:pt idx="1027">
                  <c:v>0.66100337739454884</c:v>
                </c:pt>
                <c:pt idx="1028">
                  <c:v>0.66160504120162156</c:v>
                </c:pt>
                <c:pt idx="1029">
                  <c:v>0.66210485839265509</c:v>
                </c:pt>
                <c:pt idx="1030">
                  <c:v>0.66251287273123405</c:v>
                </c:pt>
                <c:pt idx="1031">
                  <c:v>0.66284713360522773</c:v>
                </c:pt>
                <c:pt idx="1032">
                  <c:v>0.66312860050215749</c:v>
                </c:pt>
                <c:pt idx="1033">
                  <c:v>0.66337669045435588</c:v>
                </c:pt>
                <c:pt idx="1034">
                  <c:v>0.66360581580873268</c:v>
                </c:pt>
                <c:pt idx="1035">
                  <c:v>0.66382156061708453</c:v>
                </c:pt>
                <c:pt idx="1036">
                  <c:v>0.66402293660963185</c:v>
                </c:pt>
                <c:pt idx="1037">
                  <c:v>0.66420587352588667</c:v>
                </c:pt>
                <c:pt idx="1038">
                  <c:v>0.66436568637117499</c:v>
                </c:pt>
                <c:pt idx="1039">
                  <c:v>0.66450055668875818</c:v>
                </c:pt>
                <c:pt idx="1040">
                  <c:v>0.66461175831272556</c:v>
                </c:pt>
                <c:pt idx="1041">
                  <c:v>0.66470287522710247</c:v>
                </c:pt>
                <c:pt idx="1042">
                  <c:v>0.66477933471730544</c:v>
                </c:pt>
                <c:pt idx="1043">
                  <c:v>0.66484665837575074</c:v>
                </c:pt>
                <c:pt idx="1044">
                  <c:v>0.66491193817349492</c:v>
                </c:pt>
                <c:pt idx="1045">
                  <c:v>0.66498311230152263</c:v>
                </c:pt>
                <c:pt idx="1046">
                  <c:v>0.66506849216846642</c:v>
                </c:pt>
                <c:pt idx="1047">
                  <c:v>0.66517613514018847</c:v>
                </c:pt>
                <c:pt idx="1048">
                  <c:v>0.66531158870588336</c:v>
                </c:pt>
                <c:pt idx="1049">
                  <c:v>0.66547643370280229</c:v>
                </c:pt>
                <c:pt idx="1050">
                  <c:v>0.66566835023990434</c:v>
                </c:pt>
                <c:pt idx="1051">
                  <c:v>0.66588120432653375</c:v>
                </c:pt>
                <c:pt idx="1052">
                  <c:v>0.66610736331871634</c:v>
                </c:pt>
                <c:pt idx="1053">
                  <c:v>0.66633920098677069</c:v>
                </c:pt>
                <c:pt idx="1054">
                  <c:v>0.66656959533401072</c:v>
                </c:pt>
                <c:pt idx="1055">
                  <c:v>0.66679232921643161</c:v>
                </c:pt>
                <c:pt idx="1056">
                  <c:v>0.66700142275542329</c:v>
                </c:pt>
                <c:pt idx="1057">
                  <c:v>0.66719112259539903</c:v>
                </c:pt>
                <c:pt idx="1058">
                  <c:v>0.66735744872448888</c:v>
                </c:pt>
                <c:pt idx="1059">
                  <c:v>0.66749857582251293</c:v>
                </c:pt>
                <c:pt idx="1060">
                  <c:v>0.66761601552523242</c:v>
                </c:pt>
                <c:pt idx="1061">
                  <c:v>0.66771399740034032</c:v>
                </c:pt>
                <c:pt idx="1062">
                  <c:v>0.66779832662321903</c:v>
                </c:pt>
                <c:pt idx="1063">
                  <c:v>0.66787555083673666</c:v>
                </c:pt>
                <c:pt idx="1064">
                  <c:v>0.66795164557232967</c:v>
                </c:pt>
                <c:pt idx="1065">
                  <c:v>0.66803148433817361</c:v>
                </c:pt>
                <c:pt idx="1066">
                  <c:v>0.66811965593790468</c:v>
                </c:pt>
                <c:pt idx="1067">
                  <c:v>0.66821974579124321</c:v>
                </c:pt>
                <c:pt idx="1068">
                  <c:v>0.66833493280672696</c:v>
                </c:pt>
                <c:pt idx="1069">
                  <c:v>0.66846805681404886</c:v>
                </c:pt>
                <c:pt idx="1070">
                  <c:v>0.66862142716284145</c:v>
                </c:pt>
                <c:pt idx="1071">
                  <c:v>0.66879658230103911</c:v>
                </c:pt>
                <c:pt idx="1072">
                  <c:v>0.66899361627271869</c:v>
                </c:pt>
                <c:pt idx="1073">
                  <c:v>0.66921167434627704</c:v>
                </c:pt>
                <c:pt idx="1074">
                  <c:v>0.66944957770867286</c:v>
                </c:pt>
                <c:pt idx="1075">
                  <c:v>0.66970497562082443</c:v>
                </c:pt>
                <c:pt idx="1076">
                  <c:v>0.66997521684213623</c:v>
                </c:pt>
                <c:pt idx="1077">
                  <c:v>0.6702573365138873</c:v>
                </c:pt>
                <c:pt idx="1078">
                  <c:v>0.67054777653338338</c:v>
                </c:pt>
                <c:pt idx="1079">
                  <c:v>0.67084263580588788</c:v>
                </c:pt>
                <c:pt idx="1080">
                  <c:v>0.67113766999789304</c:v>
                </c:pt>
                <c:pt idx="1081">
                  <c:v>0.6714289805159529</c:v>
                </c:pt>
                <c:pt idx="1082">
                  <c:v>0.67171370829725019</c:v>
                </c:pt>
                <c:pt idx="1083">
                  <c:v>0.67198940828030362</c:v>
                </c:pt>
                <c:pt idx="1084">
                  <c:v>0.67225534048284386</c:v>
                </c:pt>
                <c:pt idx="1085">
                  <c:v>0.67251236463559994</c:v>
                </c:pt>
                <c:pt idx="1086">
                  <c:v>0.67276261966366979</c:v>
                </c:pt>
                <c:pt idx="1087">
                  <c:v>0.67300905050077131</c:v>
                </c:pt>
                <c:pt idx="1088">
                  <c:v>0.67325428655657737</c:v>
                </c:pt>
                <c:pt idx="1089">
                  <c:v>0.67350063833091278</c:v>
                </c:pt>
                <c:pt idx="1090">
                  <c:v>0.67374972005772005</c:v>
                </c:pt>
                <c:pt idx="1091">
                  <c:v>0.67400146366871838</c:v>
                </c:pt>
                <c:pt idx="1092">
                  <c:v>0.67425564253578063</c:v>
                </c:pt>
                <c:pt idx="1093">
                  <c:v>0.67451166464633905</c:v>
                </c:pt>
                <c:pt idx="1094">
                  <c:v>0.67476843412351628</c:v>
                </c:pt>
                <c:pt idx="1095">
                  <c:v>0.67502459846901364</c:v>
                </c:pt>
                <c:pt idx="1096">
                  <c:v>0.67527824885159315</c:v>
                </c:pt>
                <c:pt idx="1097">
                  <c:v>0.67552767481949527</c:v>
                </c:pt>
                <c:pt idx="1098">
                  <c:v>0.67577096687153704</c:v>
                </c:pt>
                <c:pt idx="1099">
                  <c:v>0.67600563239141753</c:v>
                </c:pt>
                <c:pt idx="1100">
                  <c:v>0.67622993080437621</c:v>
                </c:pt>
                <c:pt idx="1101">
                  <c:v>0.67644233017069633</c:v>
                </c:pt>
                <c:pt idx="1102">
                  <c:v>0.6766415250834088</c:v>
                </c:pt>
                <c:pt idx="1103">
                  <c:v>0.67682725257023302</c:v>
                </c:pt>
                <c:pt idx="1104">
                  <c:v>0.67700035694698835</c:v>
                </c:pt>
                <c:pt idx="1105">
                  <c:v>0.67716351544287279</c:v>
                </c:pt>
                <c:pt idx="1106">
                  <c:v>0.67732036601901124</c:v>
                </c:pt>
                <c:pt idx="1107">
                  <c:v>0.67747515665390778</c:v>
                </c:pt>
                <c:pt idx="1108">
                  <c:v>0.67763339617096963</c:v>
                </c:pt>
                <c:pt idx="1109">
                  <c:v>0.67780050487898968</c:v>
                </c:pt>
                <c:pt idx="1110">
                  <c:v>0.67798187958733114</c:v>
                </c:pt>
                <c:pt idx="1111">
                  <c:v>0.67818228260333779</c:v>
                </c:pt>
                <c:pt idx="1112">
                  <c:v>0.67840421210812718</c:v>
                </c:pt>
                <c:pt idx="1113">
                  <c:v>0.67864787991133801</c:v>
                </c:pt>
                <c:pt idx="1114">
                  <c:v>0.67890977753371595</c:v>
                </c:pt>
                <c:pt idx="1115">
                  <c:v>0.67918327844184734</c:v>
                </c:pt>
                <c:pt idx="1116">
                  <c:v>0.67946071828290311</c:v>
                </c:pt>
                <c:pt idx="1117">
                  <c:v>0.67973364570230155</c:v>
                </c:pt>
                <c:pt idx="1118">
                  <c:v>0.67999441920460568</c:v>
                </c:pt>
                <c:pt idx="1119">
                  <c:v>0.68023809119159917</c:v>
                </c:pt>
                <c:pt idx="1120">
                  <c:v>0.68046232866272982</c:v>
                </c:pt>
                <c:pt idx="1121">
                  <c:v>0.68066828280008318</c:v>
                </c:pt>
                <c:pt idx="1122">
                  <c:v>0.68085984393408461</c:v>
                </c:pt>
                <c:pt idx="1123">
                  <c:v>0.68104329878062031</c:v>
                </c:pt>
                <c:pt idx="1124">
                  <c:v>0.68122653956328505</c:v>
                </c:pt>
                <c:pt idx="1125">
                  <c:v>0.68141666144625823</c:v>
                </c:pt>
                <c:pt idx="1126">
                  <c:v>0.68161878492209904</c:v>
                </c:pt>
                <c:pt idx="1127">
                  <c:v>0.68183499212128995</c:v>
                </c:pt>
                <c:pt idx="1128">
                  <c:v>0.6820632446293573</c:v>
                </c:pt>
                <c:pt idx="1129">
                  <c:v>0.68229906381820415</c:v>
                </c:pt>
                <c:pt idx="1130">
                  <c:v>0.68253645385331452</c:v>
                </c:pt>
                <c:pt idx="1131">
                  <c:v>0.68276944273097673</c:v>
                </c:pt>
                <c:pt idx="1132">
                  <c:v>0.68299329892181815</c:v>
                </c:pt>
                <c:pt idx="1133">
                  <c:v>0.6832037772124655</c:v>
                </c:pt>
                <c:pt idx="1134">
                  <c:v>0.68339759208366213</c:v>
                </c:pt>
                <c:pt idx="1135">
                  <c:v>0.68357302219713756</c:v>
                </c:pt>
                <c:pt idx="1136">
                  <c:v>0.68373021023583913</c:v>
                </c:pt>
                <c:pt idx="1137">
                  <c:v>0.68387241112425035</c:v>
                </c:pt>
                <c:pt idx="1138">
                  <c:v>0.68400500981975065</c:v>
                </c:pt>
                <c:pt idx="1139">
                  <c:v>0.68413411588682949</c:v>
                </c:pt>
                <c:pt idx="1140">
                  <c:v>0.68426493847471481</c:v>
                </c:pt>
                <c:pt idx="1141">
                  <c:v>0.68439941146125316</c:v>
                </c:pt>
                <c:pt idx="1142">
                  <c:v>0.68453649335032718</c:v>
                </c:pt>
                <c:pt idx="1143">
                  <c:v>0.68467411761401897</c:v>
                </c:pt>
                <c:pt idx="1144">
                  <c:v>0.68481003580786615</c:v>
                </c:pt>
                <c:pt idx="1145">
                  <c:v>0.6849437415409656</c:v>
                </c:pt>
                <c:pt idx="1146">
                  <c:v>0.68507659505629093</c:v>
                </c:pt>
                <c:pt idx="1147">
                  <c:v>0.68521076313775764</c:v>
                </c:pt>
                <c:pt idx="1148">
                  <c:v>0.68534855471136824</c:v>
                </c:pt>
                <c:pt idx="1149">
                  <c:v>0.68549142140766828</c:v>
                </c:pt>
                <c:pt idx="1150">
                  <c:v>0.68564004260743538</c:v>
                </c:pt>
                <c:pt idx="1151">
                  <c:v>0.68579482913865086</c:v>
                </c:pt>
                <c:pt idx="1152">
                  <c:v>0.68595630069326785</c:v>
                </c:pt>
                <c:pt idx="1153">
                  <c:v>0.6861250957585151</c:v>
                </c:pt>
                <c:pt idx="1154">
                  <c:v>0.68630068074012163</c:v>
                </c:pt>
                <c:pt idx="1155">
                  <c:v>0.68648071675051037</c:v>
                </c:pt>
                <c:pt idx="1156">
                  <c:v>0.68666079759232013</c:v>
                </c:pt>
                <c:pt idx="1157">
                  <c:v>0.6868345373902639</c:v>
                </c:pt>
                <c:pt idx="1158">
                  <c:v>0.68699557976654035</c:v>
                </c:pt>
                <c:pt idx="1159">
                  <c:v>0.68713956999129044</c:v>
                </c:pt>
                <c:pt idx="1160">
                  <c:v>0.68726442316999259</c:v>
                </c:pt>
                <c:pt idx="1161">
                  <c:v>0.68737046228504373</c:v>
                </c:pt>
                <c:pt idx="1162">
                  <c:v>0.68745986446023766</c:v>
                </c:pt>
                <c:pt idx="1163">
                  <c:v>0.68753613823186299</c:v>
                </c:pt>
                <c:pt idx="1164">
                  <c:v>0.68760353177703093</c:v>
                </c:pt>
                <c:pt idx="1165">
                  <c:v>0.68766643286273466</c:v>
                </c:pt>
                <c:pt idx="1166">
                  <c:v>0.68772957849246374</c:v>
                </c:pt>
                <c:pt idx="1167">
                  <c:v>0.68779779073005598</c:v>
                </c:pt>
                <c:pt idx="1168">
                  <c:v>0.68787564890410491</c:v>
                </c:pt>
                <c:pt idx="1169">
                  <c:v>0.68796736315498697</c:v>
                </c:pt>
                <c:pt idx="1170">
                  <c:v>0.68807530628808022</c:v>
                </c:pt>
                <c:pt idx="1171">
                  <c:v>0.68819949015813375</c:v>
                </c:pt>
                <c:pt idx="1172">
                  <c:v>0.6883373431029336</c:v>
                </c:pt>
                <c:pt idx="1173">
                  <c:v>0.68848394251411271</c:v>
                </c:pt>
                <c:pt idx="1174">
                  <c:v>0.68863403014917135</c:v>
                </c:pt>
                <c:pt idx="1175">
                  <c:v>0.68878336191590939</c:v>
                </c:pt>
                <c:pt idx="1176">
                  <c:v>0.68892932126729045</c:v>
                </c:pt>
                <c:pt idx="1177">
                  <c:v>0.68907115857735768</c:v>
                </c:pt>
                <c:pt idx="1178">
                  <c:v>0.68920865961653599</c:v>
                </c:pt>
                <c:pt idx="1179">
                  <c:v>0.68934140338790939</c:v>
                </c:pt>
                <c:pt idx="1180">
                  <c:v>0.68946826370306269</c:v>
                </c:pt>
                <c:pt idx="1181">
                  <c:v>0.68958749582135215</c:v>
                </c:pt>
                <c:pt idx="1182">
                  <c:v>0.68969875047360218</c:v>
                </c:pt>
                <c:pt idx="1183">
                  <c:v>0.68980360451226308</c:v>
                </c:pt>
                <c:pt idx="1184">
                  <c:v>0.68990538375175081</c:v>
                </c:pt>
                <c:pt idx="1185">
                  <c:v>0.69000879746453292</c:v>
                </c:pt>
                <c:pt idx="1186">
                  <c:v>0.69011695453799593</c:v>
                </c:pt>
                <c:pt idx="1187">
                  <c:v>0.69023036805333837</c:v>
                </c:pt>
                <c:pt idx="1188">
                  <c:v>0.69034720200038036</c:v>
                </c:pt>
                <c:pt idx="1189">
                  <c:v>0.69046360177968269</c:v>
                </c:pt>
                <c:pt idx="1190">
                  <c:v>0.69057613036348797</c:v>
                </c:pt>
                <c:pt idx="1191">
                  <c:v>0.69068283832423938</c:v>
                </c:pt>
                <c:pt idx="1192">
                  <c:v>0.69078342574153484</c:v>
                </c:pt>
                <c:pt idx="1193">
                  <c:v>0.69087875613377714</c:v>
                </c:pt>
                <c:pt idx="1194">
                  <c:v>0.69096870514902975</c:v>
                </c:pt>
                <c:pt idx="1195">
                  <c:v>0.69105245161104445</c:v>
                </c:pt>
                <c:pt idx="1196">
                  <c:v>0.69112993877455997</c:v>
                </c:pt>
                <c:pt idx="1197">
                  <c:v>0.69120266481513259</c:v>
                </c:pt>
                <c:pt idx="1198">
                  <c:v>0.69127554429748217</c:v>
                </c:pt>
                <c:pt idx="1199">
                  <c:v>0.69135596146149081</c:v>
                </c:pt>
                <c:pt idx="1200">
                  <c:v>0.69145138782658677</c:v>
                </c:pt>
                <c:pt idx="1201">
                  <c:v>0.69156771732979028</c:v>
                </c:pt>
                <c:pt idx="1202">
                  <c:v>0.69170631356795576</c:v>
                </c:pt>
                <c:pt idx="1203">
                  <c:v>0.69186397640265285</c:v>
                </c:pt>
                <c:pt idx="1204">
                  <c:v>0.69203466065774255</c:v>
                </c:pt>
                <c:pt idx="1205">
                  <c:v>0.69221006481568415</c:v>
                </c:pt>
                <c:pt idx="1206">
                  <c:v>0.69238149105311364</c:v>
                </c:pt>
                <c:pt idx="1207">
                  <c:v>0.69254077465128472</c:v>
                </c:pt>
                <c:pt idx="1208">
                  <c:v>0.69268070785950342</c:v>
                </c:pt>
                <c:pt idx="1209">
                  <c:v>0.69279564461655452</c:v>
                </c:pt>
                <c:pt idx="1210">
                  <c:v>0.69288156758567387</c:v>
                </c:pt>
                <c:pt idx="1211">
                  <c:v>0.69293769729119492</c:v>
                </c:pt>
                <c:pt idx="1212">
                  <c:v>0.69296763705429543</c:v>
                </c:pt>
                <c:pt idx="1213">
                  <c:v>0.69297860860953331</c:v>
                </c:pt>
                <c:pt idx="1214">
                  <c:v>0.69298062240950098</c:v>
                </c:pt>
                <c:pt idx="1215">
                  <c:v>0.69298432940962684</c:v>
                </c:pt>
                <c:pt idx="1216">
                  <c:v>0.69299898080343625</c:v>
                </c:pt>
                <c:pt idx="1217">
                  <c:v>0.6930313373732595</c:v>
                </c:pt>
                <c:pt idx="1218">
                  <c:v>0.69308446487763009</c:v>
                </c:pt>
                <c:pt idx="1219">
                  <c:v>0.69315861043310034</c:v>
                </c:pt>
                <c:pt idx="1220">
                  <c:v>0.69325244865969804</c:v>
                </c:pt>
                <c:pt idx="1221">
                  <c:v>0.69336249900009062</c:v>
                </c:pt>
                <c:pt idx="1222">
                  <c:v>0.69348369335198767</c:v>
                </c:pt>
                <c:pt idx="1223">
                  <c:v>0.6936102769667648</c:v>
                </c:pt>
                <c:pt idx="1224">
                  <c:v>0.69373643830297749</c:v>
                </c:pt>
                <c:pt idx="1225">
                  <c:v>0.69385691605899213</c:v>
                </c:pt>
                <c:pt idx="1226">
                  <c:v>0.69396773656751065</c:v>
                </c:pt>
                <c:pt idx="1227">
                  <c:v>0.69406706824133768</c:v>
                </c:pt>
                <c:pt idx="1228">
                  <c:v>0.6941548343292222</c:v>
                </c:pt>
                <c:pt idx="1229">
                  <c:v>0.69423186276005466</c:v>
                </c:pt>
                <c:pt idx="1230">
                  <c:v>0.69429949822089876</c:v>
                </c:pt>
                <c:pt idx="1231">
                  <c:v>0.69435955600757004</c:v>
                </c:pt>
                <c:pt idx="1232">
                  <c:v>0.69441428358659008</c:v>
                </c:pt>
                <c:pt idx="1233">
                  <c:v>0.69446589827000893</c:v>
                </c:pt>
                <c:pt idx="1234">
                  <c:v>0.69451690798501331</c:v>
                </c:pt>
                <c:pt idx="1235">
                  <c:v>0.69457026272595024</c:v>
                </c:pt>
                <c:pt idx="1236">
                  <c:v>0.69462853950039849</c:v>
                </c:pt>
                <c:pt idx="1237">
                  <c:v>0.69469388516996222</c:v>
                </c:pt>
                <c:pt idx="1238">
                  <c:v>0.69476812122065545</c:v>
                </c:pt>
                <c:pt idx="1239">
                  <c:v>0.69485253961939519</c:v>
                </c:pt>
                <c:pt idx="1240">
                  <c:v>0.69494809944993052</c:v>
                </c:pt>
                <c:pt idx="1241">
                  <c:v>0.69505475070095779</c:v>
                </c:pt>
                <c:pt idx="1242">
                  <c:v>0.69517090513030966</c:v>
                </c:pt>
                <c:pt idx="1243">
                  <c:v>0.69529347911471406</c:v>
                </c:pt>
                <c:pt idx="1244">
                  <c:v>0.69541776335060446</c:v>
                </c:pt>
                <c:pt idx="1245">
                  <c:v>0.69553842098318841</c:v>
                </c:pt>
                <c:pt idx="1246">
                  <c:v>0.69565103214301216</c:v>
                </c:pt>
                <c:pt idx="1247">
                  <c:v>0.69575302073697709</c:v>
                </c:pt>
                <c:pt idx="1248">
                  <c:v>0.69584351236980824</c:v>
                </c:pt>
                <c:pt idx="1249">
                  <c:v>0.69592259934902501</c:v>
                </c:pt>
                <c:pt idx="1250">
                  <c:v>0.69599107007197414</c:v>
                </c:pt>
                <c:pt idx="1251">
                  <c:v>0.6960498484226757</c:v>
                </c:pt>
                <c:pt idx="1252">
                  <c:v>0.69610008549522939</c:v>
                </c:pt>
                <c:pt idx="1253">
                  <c:v>0.69614409485264961</c:v>
                </c:pt>
                <c:pt idx="1254">
                  <c:v>0.69618498526237782</c:v>
                </c:pt>
                <c:pt idx="1255">
                  <c:v>0.69622582617565743</c:v>
                </c:pt>
                <c:pt idx="1256">
                  <c:v>0.69626889003910564</c:v>
                </c:pt>
                <c:pt idx="1257">
                  <c:v>0.69631429904409092</c:v>
                </c:pt>
                <c:pt idx="1258">
                  <c:v>0.6963601772947039</c:v>
                </c:pt>
                <c:pt idx="1259">
                  <c:v>0.69640454956610043</c:v>
                </c:pt>
                <c:pt idx="1260">
                  <c:v>0.69644644327108185</c:v>
                </c:pt>
                <c:pt idx="1261">
                  <c:v>0.69648677459707331</c:v>
                </c:pt>
                <c:pt idx="1262">
                  <c:v>0.69652854791859431</c:v>
                </c:pt>
                <c:pt idx="1263">
                  <c:v>0.69657488738634388</c:v>
                </c:pt>
                <c:pt idx="1264">
                  <c:v>0.69662736365374922</c:v>
                </c:pt>
                <c:pt idx="1265">
                  <c:v>0.69668583395670391</c:v>
                </c:pt>
                <c:pt idx="1266">
                  <c:v>0.6967488247118514</c:v>
                </c:pt>
                <c:pt idx="1267">
                  <c:v>0.69681512177191607</c:v>
                </c:pt>
                <c:pt idx="1268">
                  <c:v>0.69688468349777877</c:v>
                </c:pt>
                <c:pt idx="1269">
                  <c:v>0.69695778229952643</c:v>
                </c:pt>
                <c:pt idx="1270">
                  <c:v>0.69703468924316714</c:v>
                </c:pt>
                <c:pt idx="1271">
                  <c:v>0.6971141706952152</c:v>
                </c:pt>
                <c:pt idx="1272">
                  <c:v>0.69719280599103428</c:v>
                </c:pt>
                <c:pt idx="1273">
                  <c:v>0.69726723632885568</c:v>
                </c:pt>
                <c:pt idx="1274">
                  <c:v>0.69733554875642079</c:v>
                </c:pt>
                <c:pt idx="1275">
                  <c:v>0.6973989009106123</c:v>
                </c:pt>
                <c:pt idx="1276">
                  <c:v>0.69746184157303659</c:v>
                </c:pt>
                <c:pt idx="1277">
                  <c:v>0.69753004757695103</c:v>
                </c:pt>
                <c:pt idx="1278">
                  <c:v>0.69760903634196514</c:v>
                </c:pt>
                <c:pt idx="1279">
                  <c:v>0.69770145431298136</c:v>
                </c:pt>
                <c:pt idx="1280">
                  <c:v>0.69780579291031519</c:v>
                </c:pt>
                <c:pt idx="1281">
                  <c:v>0.69791901059948758</c:v>
                </c:pt>
                <c:pt idx="1282">
                  <c:v>0.6980375837044458</c:v>
                </c:pt>
                <c:pt idx="1283">
                  <c:v>0.69815933872083213</c:v>
                </c:pt>
                <c:pt idx="1284">
                  <c:v>0.69828422308265026</c:v>
                </c:pt>
                <c:pt idx="1285">
                  <c:v>0.6984115924889015</c:v>
                </c:pt>
                <c:pt idx="1286">
                  <c:v>0.69853925349617829</c:v>
                </c:pt>
                <c:pt idx="1287">
                  <c:v>0.69866183687004235</c:v>
                </c:pt>
                <c:pt idx="1288">
                  <c:v>0.69877133569048699</c:v>
                </c:pt>
                <c:pt idx="1289">
                  <c:v>0.6988614287715823</c:v>
                </c:pt>
                <c:pt idx="1290">
                  <c:v>0.69892849209124808</c:v>
                </c:pt>
                <c:pt idx="1291">
                  <c:v>0.69897295531704196</c:v>
                </c:pt>
                <c:pt idx="1292">
                  <c:v>0.69899933751049992</c:v>
                </c:pt>
                <c:pt idx="1293">
                  <c:v>0.69901198264585052</c:v>
                </c:pt>
                <c:pt idx="1294">
                  <c:v>0.69901360624500675</c:v>
                </c:pt>
                <c:pt idx="1295">
                  <c:v>0.69900396020279343</c:v>
                </c:pt>
                <c:pt idx="1296">
                  <c:v>0.6989807000298397</c:v>
                </c:pt>
                <c:pt idx="1297">
                  <c:v>0.69894405212026056</c:v>
                </c:pt>
                <c:pt idx="1298">
                  <c:v>0.69889763813052641</c:v>
                </c:pt>
                <c:pt idx="1299">
                  <c:v>0.69884930905606324</c:v>
                </c:pt>
                <c:pt idx="1300">
                  <c:v>0.698810175933544</c:v>
                </c:pt>
                <c:pt idx="1301">
                  <c:v>0.6987890798321601</c:v>
                </c:pt>
                <c:pt idx="1302">
                  <c:v>0.69879070119208375</c:v>
                </c:pt>
                <c:pt idx="1303">
                  <c:v>0.69881562590848567</c:v>
                </c:pt>
                <c:pt idx="1304">
                  <c:v>0.69886157811473248</c:v>
                </c:pt>
                <c:pt idx="1305">
                  <c:v>0.69892711572139898</c:v>
                </c:pt>
                <c:pt idx="1306">
                  <c:v>0.69901200706400413</c:v>
                </c:pt>
                <c:pt idx="1307">
                  <c:v>0.69911687877700857</c:v>
                </c:pt>
                <c:pt idx="1308">
                  <c:v>0.69924178520978508</c:v>
                </c:pt>
                <c:pt idx="1309">
                  <c:v>0.69938206026404781</c:v>
                </c:pt>
                <c:pt idx="1310">
                  <c:v>0.69952911519264704</c:v>
                </c:pt>
                <c:pt idx="1311">
                  <c:v>0.69967319982904841</c:v>
                </c:pt>
                <c:pt idx="1312">
                  <c:v>0.69980506740554427</c:v>
                </c:pt>
                <c:pt idx="1313">
                  <c:v>0.69991889703238264</c:v>
                </c:pt>
                <c:pt idx="1314">
                  <c:v>0.70001273032672562</c:v>
                </c:pt>
                <c:pt idx="1315">
                  <c:v>0.70008724791894661</c:v>
                </c:pt>
                <c:pt idx="1316">
                  <c:v>0.70014389802941701</c:v>
                </c:pt>
                <c:pt idx="1317">
                  <c:v>0.70018262094506212</c:v>
                </c:pt>
                <c:pt idx="1318">
                  <c:v>0.70020302069567664</c:v>
                </c:pt>
                <c:pt idx="1319">
                  <c:v>0.70020579736789368</c:v>
                </c:pt>
                <c:pt idx="1320">
                  <c:v>0.70019299234113475</c:v>
                </c:pt>
                <c:pt idx="1321">
                  <c:v>0.70016884459692663</c:v>
                </c:pt>
                <c:pt idx="1322">
                  <c:v>0.70013909137967401</c:v>
                </c:pt>
                <c:pt idx="1323">
                  <c:v>0.7001089676617549</c:v>
                </c:pt>
                <c:pt idx="1324">
                  <c:v>0.70008114028417112</c:v>
                </c:pt>
                <c:pt idx="1325">
                  <c:v>0.70005519892484225</c:v>
                </c:pt>
                <c:pt idx="1326">
                  <c:v>0.70002941337685498</c:v>
                </c:pt>
                <c:pt idx="1327">
                  <c:v>0.70000233290451419</c:v>
                </c:pt>
                <c:pt idx="1328">
                  <c:v>0.6999735079565228</c:v>
                </c:pt>
                <c:pt idx="1329">
                  <c:v>0.69994427754577593</c:v>
                </c:pt>
                <c:pt idx="1330">
                  <c:v>0.69991714944441485</c:v>
                </c:pt>
                <c:pt idx="1331">
                  <c:v>0.69989331099800989</c:v>
                </c:pt>
                <c:pt idx="1332">
                  <c:v>0.69987164627421172</c:v>
                </c:pt>
                <c:pt idx="1333">
                  <c:v>0.69984982934698003</c:v>
                </c:pt>
                <c:pt idx="1334">
                  <c:v>0.69982464474273387</c:v>
                </c:pt>
                <c:pt idx="1335">
                  <c:v>0.69979300696987101</c:v>
                </c:pt>
                <c:pt idx="1336">
                  <c:v>0.69975329261945285</c:v>
                </c:pt>
                <c:pt idx="1337">
                  <c:v>0.69970441397458016</c:v>
                </c:pt>
                <c:pt idx="1338">
                  <c:v>0.69964523611135521</c:v>
                </c:pt>
                <c:pt idx="1339">
                  <c:v>0.6995732526949876</c:v>
                </c:pt>
                <c:pt idx="1340">
                  <c:v>0.69948459767188664</c:v>
                </c:pt>
                <c:pt idx="1341">
                  <c:v>0.69937695268484368</c:v>
                </c:pt>
                <c:pt idx="1342">
                  <c:v>0.699250419225105</c:v>
                </c:pt>
                <c:pt idx="1343">
                  <c:v>0.69910941018575912</c:v>
                </c:pt>
                <c:pt idx="1344">
                  <c:v>0.69896315726585634</c:v>
                </c:pt>
                <c:pt idx="1345">
                  <c:v>0.69882237379085832</c:v>
                </c:pt>
                <c:pt idx="1346">
                  <c:v>0.69869676222231902</c:v>
                </c:pt>
                <c:pt idx="1347">
                  <c:v>0.69859314212497137</c:v>
                </c:pt>
                <c:pt idx="1348">
                  <c:v>0.69851398946795906</c:v>
                </c:pt>
                <c:pt idx="1349">
                  <c:v>0.69845853075758835</c:v>
                </c:pt>
                <c:pt idx="1350">
                  <c:v>0.6984233081569049</c:v>
                </c:pt>
                <c:pt idx="1351">
                  <c:v>0.69840408037432566</c:v>
                </c:pt>
                <c:pt idx="1352">
                  <c:v>0.69839655627293795</c:v>
                </c:pt>
                <c:pt idx="1353">
                  <c:v>0.6983950782474353</c:v>
                </c:pt>
                <c:pt idx="1354">
                  <c:v>0.69839361881086703</c:v>
                </c:pt>
                <c:pt idx="1355">
                  <c:v>0.69838648029784967</c:v>
                </c:pt>
                <c:pt idx="1356">
                  <c:v>0.69836821903171631</c:v>
                </c:pt>
                <c:pt idx="1357">
                  <c:v>0.6983360664086673</c:v>
                </c:pt>
                <c:pt idx="1358">
                  <c:v>0.6982900145304991</c:v>
                </c:pt>
                <c:pt idx="1359">
                  <c:v>0.69823252771677136</c:v>
                </c:pt>
                <c:pt idx="1360">
                  <c:v>0.69816745214651998</c:v>
                </c:pt>
                <c:pt idx="1361">
                  <c:v>0.69809731729744118</c:v>
                </c:pt>
                <c:pt idx="1362">
                  <c:v>0.69802368271523085</c:v>
                </c:pt>
                <c:pt idx="1363">
                  <c:v>0.69794802231082276</c:v>
                </c:pt>
                <c:pt idx="1364">
                  <c:v>0.69787033963428102</c:v>
                </c:pt>
                <c:pt idx="1365">
                  <c:v>0.69779190631664467</c:v>
                </c:pt>
                <c:pt idx="1366">
                  <c:v>0.6977157386711349</c:v>
                </c:pt>
                <c:pt idx="1367">
                  <c:v>0.69764543927612799</c:v>
                </c:pt>
                <c:pt idx="1368">
                  <c:v>0.69758518759902088</c:v>
                </c:pt>
                <c:pt idx="1369">
                  <c:v>0.69753886819873878</c:v>
                </c:pt>
                <c:pt idx="1370">
                  <c:v>0.69750987782737317</c:v>
                </c:pt>
                <c:pt idx="1371">
                  <c:v>0.69750093847721728</c:v>
                </c:pt>
                <c:pt idx="1372">
                  <c:v>0.69751223995138145</c:v>
                </c:pt>
                <c:pt idx="1373">
                  <c:v>0.6975426162865036</c:v>
                </c:pt>
                <c:pt idx="1374">
                  <c:v>0.69758831749277672</c:v>
                </c:pt>
                <c:pt idx="1375">
                  <c:v>0.69764193352766746</c:v>
                </c:pt>
                <c:pt idx="1376">
                  <c:v>0.69769461649020414</c:v>
                </c:pt>
                <c:pt idx="1377">
                  <c:v>0.69773785766634011</c:v>
                </c:pt>
                <c:pt idx="1378">
                  <c:v>0.69776585293219007</c:v>
                </c:pt>
                <c:pt idx="1379">
                  <c:v>0.69777732540008031</c:v>
                </c:pt>
                <c:pt idx="1380">
                  <c:v>0.69777523702056587</c:v>
                </c:pt>
                <c:pt idx="1381">
                  <c:v>0.69776704769427866</c:v>
                </c:pt>
                <c:pt idx="1382">
                  <c:v>0.69776215989803547</c:v>
                </c:pt>
                <c:pt idx="1383">
                  <c:v>0.6977696677392724</c:v>
                </c:pt>
                <c:pt idx="1384">
                  <c:v>0.69779753001079892</c:v>
                </c:pt>
                <c:pt idx="1385">
                  <c:v>0.69785115643096685</c:v>
                </c:pt>
                <c:pt idx="1386">
                  <c:v>0.69793284078447504</c:v>
                </c:pt>
                <c:pt idx="1387">
                  <c:v>0.69804137737333882</c:v>
                </c:pt>
                <c:pt idx="1388">
                  <c:v>0.69816844714860005</c:v>
                </c:pt>
                <c:pt idx="1389">
                  <c:v>0.69830585970551118</c:v>
                </c:pt>
                <c:pt idx="1390">
                  <c:v>0.69844251610916119</c:v>
                </c:pt>
                <c:pt idx="1391">
                  <c:v>0.69856551402592892</c:v>
                </c:pt>
                <c:pt idx="1392">
                  <c:v>0.6986628581425931</c:v>
                </c:pt>
                <c:pt idx="1393">
                  <c:v>0.69872490867311843</c:v>
                </c:pt>
                <c:pt idx="1394">
                  <c:v>0.69874512164250135</c:v>
                </c:pt>
                <c:pt idx="1395">
                  <c:v>0.69872057293321621</c:v>
                </c:pt>
                <c:pt idx="1396">
                  <c:v>0.69861413566040387</c:v>
                </c:pt>
                <c:pt idx="1397">
                  <c:v>0.69851746665240932</c:v>
                </c:pt>
                <c:pt idx="1398">
                  <c:v>0.69838788197392354</c:v>
                </c:pt>
                <c:pt idx="1399">
                  <c:v>0.69822538162495018</c:v>
                </c:pt>
                <c:pt idx="1400">
                  <c:v>0.69802996560548936</c:v>
                </c:pt>
                <c:pt idx="1401">
                  <c:v>0.69780163391554106</c:v>
                </c:pt>
                <c:pt idx="1402">
                  <c:v>0.69754038655510531</c:v>
                </c:pt>
                <c:pt idx="1403">
                  <c:v>0.69724622352418208</c:v>
                </c:pt>
                <c:pt idx="1404">
                  <c:v>0.6969191448227714</c:v>
                </c:pt>
                <c:pt idx="1405">
                  <c:v>0.69708970243901835</c:v>
                </c:pt>
                <c:pt idx="1406">
                  <c:v>0.69723153324967413</c:v>
                </c:pt>
                <c:pt idx="1407">
                  <c:v>0.69736410147397565</c:v>
                </c:pt>
                <c:pt idx="1408">
                  <c:v>0.69748740711192281</c:v>
                </c:pt>
                <c:pt idx="1409">
                  <c:v>0.69760145016351582</c:v>
                </c:pt>
                <c:pt idx="1410">
                  <c:v>0.69770623062875448</c:v>
                </c:pt>
                <c:pt idx="1411">
                  <c:v>0.69780174850763887</c:v>
                </c:pt>
                <c:pt idx="1412">
                  <c:v>0.69788800380016902</c:v>
                </c:pt>
                <c:pt idx="1413">
                  <c:v>0.69796499650634491</c:v>
                </c:pt>
                <c:pt idx="1414">
                  <c:v>0.69803272662616656</c:v>
                </c:pt>
                <c:pt idx="1415">
                  <c:v>0.69809119415963383</c:v>
                </c:pt>
                <c:pt idx="1416">
                  <c:v>0.69814039910674697</c:v>
                </c:pt>
                <c:pt idx="1417">
                  <c:v>0.69818034146750529</c:v>
                </c:pt>
                <c:pt idx="1418">
                  <c:v>0.69819957382393627</c:v>
                </c:pt>
                <c:pt idx="1419">
                  <c:v>0.69820906633468049</c:v>
                </c:pt>
                <c:pt idx="1420">
                  <c:v>0.6982090607892405</c:v>
                </c:pt>
                <c:pt idx="1421">
                  <c:v>0.69820426547667092</c:v>
                </c:pt>
                <c:pt idx="1422">
                  <c:v>0.6981987521026084</c:v>
                </c:pt>
                <c:pt idx="1423">
                  <c:v>0.69819479795682671</c:v>
                </c:pt>
                <c:pt idx="1424">
                  <c:v>0.69819263533850728</c:v>
                </c:pt>
                <c:pt idx="1425">
                  <c:v>0.69819093668958332</c:v>
                </c:pt>
                <c:pt idx="1426">
                  <c:v>0.69818764885759088</c:v>
                </c:pt>
                <c:pt idx="1427">
                  <c:v>0.69818079466777649</c:v>
                </c:pt>
                <c:pt idx="1428">
                  <c:v>0.69816901447604707</c:v>
                </c:pt>
                <c:pt idx="1429">
                  <c:v>0.6981511591464622</c:v>
                </c:pt>
                <c:pt idx="1430">
                  <c:v>0.69812648756871232</c:v>
                </c:pt>
                <c:pt idx="1431">
                  <c:v>0.69809480613919317</c:v>
                </c:pt>
                <c:pt idx="1432">
                  <c:v>0.69805603079396628</c:v>
                </c:pt>
                <c:pt idx="1433">
                  <c:v>0.69801055616461016</c:v>
                </c:pt>
                <c:pt idx="1434">
                  <c:v>0.69795912783945946</c:v>
                </c:pt>
                <c:pt idx="1435">
                  <c:v>0.69790284341164055</c:v>
                </c:pt>
                <c:pt idx="1436">
                  <c:v>0.69784286231865245</c:v>
                </c:pt>
                <c:pt idx="1437">
                  <c:v>0.69778008855601326</c:v>
                </c:pt>
                <c:pt idx="1438">
                  <c:v>0.69771524841692545</c:v>
                </c:pt>
                <c:pt idx="1439">
                  <c:v>0.69764954447193428</c:v>
                </c:pt>
                <c:pt idx="1440">
                  <c:v>0.69758537636303242</c:v>
                </c:pt>
                <c:pt idx="1441">
                  <c:v>0.69752800645200519</c:v>
                </c:pt>
                <c:pt idx="1442">
                  <c:v>0.69748527992945619</c:v>
                </c:pt>
                <c:pt idx="1443">
                  <c:v>0.69746619785606923</c:v>
                </c:pt>
                <c:pt idx="1444">
                  <c:v>0.69747886156593952</c:v>
                </c:pt>
                <c:pt idx="1445">
                  <c:v>0.69752831402620585</c:v>
                </c:pt>
                <c:pt idx="1446">
                  <c:v>0.69761479519043734</c:v>
                </c:pt>
                <c:pt idx="1447">
                  <c:v>0.69773411358345316</c:v>
                </c:pt>
                <c:pt idx="1448">
                  <c:v>0.69787923664067764</c:v>
                </c:pt>
                <c:pt idx="1449">
                  <c:v>0.69804184263781044</c:v>
                </c:pt>
                <c:pt idx="1450">
                  <c:v>0.69821376994966755</c:v>
                </c:pt>
                <c:pt idx="1451">
                  <c:v>0.69838771607235961</c:v>
                </c:pt>
                <c:pt idx="1452">
                  <c:v>0.69855745206617992</c:v>
                </c:pt>
                <c:pt idx="1453">
                  <c:v>0.6987168681706426</c:v>
                </c:pt>
                <c:pt idx="1454">
                  <c:v>0.69886073182114772</c:v>
                </c:pt>
                <c:pt idx="1455">
                  <c:v>0.69898428532026746</c:v>
                </c:pt>
                <c:pt idx="1456">
                  <c:v>0.6990824004244347</c:v>
                </c:pt>
                <c:pt idx="1457">
                  <c:v>0.69915015518031909</c:v>
                </c:pt>
                <c:pt idx="1458">
                  <c:v>0.69918240733308867</c:v>
                </c:pt>
                <c:pt idx="1459">
                  <c:v>0.69917354935742337</c:v>
                </c:pt>
                <c:pt idx="1460">
                  <c:v>0.69911814495805635</c:v>
                </c:pt>
                <c:pt idx="1461">
                  <c:v>0.69901100258161142</c:v>
                </c:pt>
                <c:pt idx="1462">
                  <c:v>0.69884817945324218</c:v>
                </c:pt>
                <c:pt idx="1463">
                  <c:v>0.6986279600570291</c:v>
                </c:pt>
                <c:pt idx="1464">
                  <c:v>0.69835138002545194</c:v>
                </c:pt>
                <c:pt idx="1465">
                  <c:v>0.69802238263003513</c:v>
                </c:pt>
                <c:pt idx="1466">
                  <c:v>0.69764680344779073</c:v>
                </c:pt>
                <c:pt idx="1467">
                  <c:v>0.69723105705533017</c:v>
                </c:pt>
                <c:pt idx="1468">
                  <c:v>0.69678052464063578</c:v>
                </c:pt>
                <c:pt idx="1469">
                  <c:v>0.69629792449707317</c:v>
                </c:pt>
                <c:pt idx="1470">
                  <c:v>0.69578399927530332</c:v>
                </c:pt>
                <c:pt idx="1471">
                  <c:v>0.69523930485638497</c:v>
                </c:pt>
                <c:pt idx="1472">
                  <c:v>0.69466535876346747</c:v>
                </c:pt>
                <c:pt idx="1473">
                  <c:v>0.6940653329528117</c:v>
                </c:pt>
                <c:pt idx="1474">
                  <c:v>0.69344487015711687</c:v>
                </c:pt>
                <c:pt idx="1475">
                  <c:v>0.69281101635449505</c:v>
                </c:pt>
                <c:pt idx="1476">
                  <c:v>0.69217045106572794</c:v>
                </c:pt>
                <c:pt idx="1477">
                  <c:v>0.69152758582704543</c:v>
                </c:pt>
                <c:pt idx="1478">
                  <c:v>0.69088444941309879</c:v>
                </c:pt>
                <c:pt idx="1479">
                  <c:v>0.69023910306430181</c:v>
                </c:pt>
                <c:pt idx="1480">
                  <c:v>0.68958443798343128</c:v>
                </c:pt>
                <c:pt idx="1481">
                  <c:v>0.68890874233330635</c:v>
                </c:pt>
                <c:pt idx="1482">
                  <c:v>0.68819674441724843</c:v>
                </c:pt>
                <c:pt idx="1483">
                  <c:v>0.68743079999470225</c:v>
                </c:pt>
                <c:pt idx="1484">
                  <c:v>0.6865931405292004</c:v>
                </c:pt>
                <c:pt idx="1485">
                  <c:v>0.68566689475520659</c:v>
                </c:pt>
                <c:pt idx="1486">
                  <c:v>0.68463918172041383</c:v>
                </c:pt>
                <c:pt idx="1487">
                  <c:v>0.68350109664741665</c:v>
                </c:pt>
                <c:pt idx="1488">
                  <c:v>0.68224631427699112</c:v>
                </c:pt>
                <c:pt idx="1489">
                  <c:v>0.68087046583207889</c:v>
                </c:pt>
                <c:pt idx="1490">
                  <c:v>0.67937012758998483</c:v>
                </c:pt>
                <c:pt idx="1491">
                  <c:v>0.67774224971227748</c:v>
                </c:pt>
                <c:pt idx="1492">
                  <c:v>0.67598448478515205</c:v>
                </c:pt>
                <c:pt idx="1493">
                  <c:v>0.6740965963406238</c:v>
                </c:pt>
                <c:pt idx="1494">
                  <c:v>0.67208360353191565</c:v>
                </c:pt>
                <c:pt idx="1495">
                  <c:v>0.66995588268664352</c:v>
                </c:pt>
                <c:pt idx="1496">
                  <c:v>0.66772843057757048</c:v>
                </c:pt>
                <c:pt idx="1497">
                  <c:v>0.66542073602394958</c:v>
                </c:pt>
                <c:pt idx="1498">
                  <c:v>0.66305511209833046</c:v>
                </c:pt>
                <c:pt idx="1499">
                  <c:v>0.66065415511602343</c:v>
                </c:pt>
                <c:pt idx="1500">
                  <c:v>0.6582399172135821</c:v>
                </c:pt>
                <c:pt idx="1501">
                  <c:v>0.65583335272922005</c:v>
                </c:pt>
                <c:pt idx="1502">
                  <c:v>0.65345430104676927</c:v>
                </c:pt>
                <c:pt idx="1503">
                  <c:v>0.65112070274013378</c:v>
                </c:pt>
                <c:pt idx="1504">
                  <c:v>0.64884820370339458</c:v>
                </c:pt>
                <c:pt idx="1505">
                  <c:v>0.64665083308972438</c:v>
                </c:pt>
                <c:pt idx="1506">
                  <c:v>0.64454123419797904</c:v>
                </c:pt>
                <c:pt idx="1507">
                  <c:v>0.64253055082990751</c:v>
                </c:pt>
                <c:pt idx="1508">
                  <c:v>0.6406294372956749</c:v>
                </c:pt>
                <c:pt idx="1509">
                  <c:v>0.63884772783850674</c:v>
                </c:pt>
                <c:pt idx="1510">
                  <c:v>0.63719495440417706</c:v>
                </c:pt>
                <c:pt idx="1511">
                  <c:v>0.63567812977911786</c:v>
                </c:pt>
                <c:pt idx="1512">
                  <c:v>0.63430010555638328</c:v>
                </c:pt>
                <c:pt idx="1513">
                  <c:v>0.63306018023309241</c:v>
                </c:pt>
                <c:pt idx="1514">
                  <c:v>0.63195391027848447</c:v>
                </c:pt>
                <c:pt idx="1515">
                  <c:v>0.63097413799888125</c:v>
                </c:pt>
                <c:pt idx="1516">
                  <c:v>0.6301130402090388</c:v>
                </c:pt>
                <c:pt idx="1517">
                  <c:v>0.62936297275684705</c:v>
                </c:pt>
                <c:pt idx="1518">
                  <c:v>0.62871749054954518</c:v>
                </c:pt>
                <c:pt idx="1519">
                  <c:v>0.62817003384625658</c:v>
                </c:pt>
                <c:pt idx="1520">
                  <c:v>0.62771373605224479</c:v>
                </c:pt>
                <c:pt idx="1521">
                  <c:v>0.62734142666847137</c:v>
                </c:pt>
                <c:pt idx="1522">
                  <c:v>0.62704456782146656</c:v>
                </c:pt>
                <c:pt idx="1523">
                  <c:v>0.62681423158306759</c:v>
                </c:pt>
                <c:pt idx="1524">
                  <c:v>0.62664253160835626</c:v>
                </c:pt>
                <c:pt idx="1525">
                  <c:v>0.62652268226104701</c:v>
                </c:pt>
                <c:pt idx="1526">
                  <c:v>0.62644945604066438</c:v>
                </c:pt>
                <c:pt idx="1527">
                  <c:v>0.62641868462588701</c:v>
                </c:pt>
                <c:pt idx="1528">
                  <c:v>0.62642604809185454</c:v>
                </c:pt>
                <c:pt idx="1529">
                  <c:v>0.62646652067995534</c:v>
                </c:pt>
                <c:pt idx="1530">
                  <c:v>0.62653476063785551</c:v>
                </c:pt>
                <c:pt idx="1531">
                  <c:v>0.62662544890069816</c:v>
                </c:pt>
                <c:pt idx="1532">
                  <c:v>0.62673492838755973</c:v>
                </c:pt>
                <c:pt idx="1533">
                  <c:v>0.62686145367363355</c:v>
                </c:pt>
                <c:pt idx="1534">
                  <c:v>0.62700560943451245</c:v>
                </c:pt>
                <c:pt idx="1535">
                  <c:v>0.62716911267913422</c:v>
                </c:pt>
                <c:pt idx="1536">
                  <c:v>0.62735345772375717</c:v>
                </c:pt>
                <c:pt idx="1537">
                  <c:v>0.6275600891251446</c:v>
                </c:pt>
                <c:pt idx="1538">
                  <c:v>0.62778997376496071</c:v>
                </c:pt>
                <c:pt idx="1539">
                  <c:v>0.62804382707959339</c:v>
                </c:pt>
                <c:pt idx="1540">
                  <c:v>0.62832275014912309</c:v>
                </c:pt>
                <c:pt idx="1541">
                  <c:v>0.62862800613559666</c:v>
                </c:pt>
                <c:pt idx="1542">
                  <c:v>0.62896136713000406</c:v>
                </c:pt>
                <c:pt idx="1543">
                  <c:v>0.629323785441672</c:v>
                </c:pt>
                <c:pt idx="1544">
                  <c:v>0.62971525254857708</c:v>
                </c:pt>
                <c:pt idx="1545">
                  <c:v>0.63013479976150588</c:v>
                </c:pt>
                <c:pt idx="1546">
                  <c:v>0.63058090709254655</c:v>
                </c:pt>
                <c:pt idx="1547">
                  <c:v>0.63105248788842727</c:v>
                </c:pt>
                <c:pt idx="1548">
                  <c:v>0.63154891382681033</c:v>
                </c:pt>
                <c:pt idx="1549">
                  <c:v>0.63206964143019229</c:v>
                </c:pt>
                <c:pt idx="1550">
                  <c:v>0.6326137010967654</c:v>
                </c:pt>
                <c:pt idx="1551">
                  <c:v>0.63317840654063362</c:v>
                </c:pt>
                <c:pt idx="1552">
                  <c:v>0.63375939330307285</c:v>
                </c:pt>
                <c:pt idx="1553">
                  <c:v>0.6343517075716758</c:v>
                </c:pt>
                <c:pt idx="1554">
                  <c:v>0.63495165387949071</c:v>
                </c:pt>
                <c:pt idx="1555">
                  <c:v>0.63555738321718869</c:v>
                </c:pt>
                <c:pt idx="1556">
                  <c:v>0.63617001305540999</c:v>
                </c:pt>
                <c:pt idx="1557">
                  <c:v>0.6367925199254757</c:v>
                </c:pt>
                <c:pt idx="1558">
                  <c:v>0.63742884133024635</c:v>
                </c:pt>
                <c:pt idx="1559">
                  <c:v>0.63808216253799388</c:v>
                </c:pt>
                <c:pt idx="1560">
                  <c:v>0.63875375784644184</c:v>
                </c:pt>
                <c:pt idx="1561">
                  <c:v>0.63944332589695629</c:v>
                </c:pt>
                <c:pt idx="1562">
                  <c:v>0.64014916022877577</c:v>
                </c:pt>
                <c:pt idx="1563">
                  <c:v>0.64086874148138406</c:v>
                </c:pt>
                <c:pt idx="1564">
                  <c:v>0.64159996952161524</c:v>
                </c:pt>
                <c:pt idx="1565">
                  <c:v>0.64234105296426502</c:v>
                </c:pt>
                <c:pt idx="1566">
                  <c:v>0.64309065497728513</c:v>
                </c:pt>
                <c:pt idx="1567">
                  <c:v>0.64384726532491032</c:v>
                </c:pt>
                <c:pt idx="1568">
                  <c:v>0.64460902449348434</c:v>
                </c:pt>
                <c:pt idx="1569">
                  <c:v>0.64537383159560791</c:v>
                </c:pt>
                <c:pt idx="1570">
                  <c:v>0.64613990794846587</c:v>
                </c:pt>
                <c:pt idx="1571">
                  <c:v>0.64690542314442212</c:v>
                </c:pt>
                <c:pt idx="1572">
                  <c:v>0.64766858158992813</c:v>
                </c:pt>
                <c:pt idx="1573">
                  <c:v>0.64842759735472366</c:v>
                </c:pt>
                <c:pt idx="1574">
                  <c:v>0.64918037081575941</c:v>
                </c:pt>
                <c:pt idx="1575">
                  <c:v>0.64992467579630453</c:v>
                </c:pt>
                <c:pt idx="1576">
                  <c:v>0.65065936277770875</c:v>
                </c:pt>
                <c:pt idx="1577">
                  <c:v>0.65138469558303713</c:v>
                </c:pt>
                <c:pt idx="1578">
                  <c:v>0.6521026739525454</c:v>
                </c:pt>
                <c:pt idx="1579">
                  <c:v>0.65281604583807695</c:v>
                </c:pt>
                <c:pt idx="1580">
                  <c:v>0.6535276323655127</c:v>
                </c:pt>
                <c:pt idx="1581">
                  <c:v>0.65423963496226789</c:v>
                </c:pt>
                <c:pt idx="1582">
                  <c:v>0.65495330132188456</c:v>
                </c:pt>
                <c:pt idx="1583">
                  <c:v>0.65566786609436445</c:v>
                </c:pt>
                <c:pt idx="1584">
                  <c:v>0.65638156673283465</c:v>
                </c:pt>
                <c:pt idx="1585">
                  <c:v>0.65709264564878067</c:v>
                </c:pt>
                <c:pt idx="1586">
                  <c:v>0.65779977265608602</c:v>
                </c:pt>
                <c:pt idx="1587">
                  <c:v>0.65850288497889731</c:v>
                </c:pt>
                <c:pt idx="1588">
                  <c:v>0.65920367673563474</c:v>
                </c:pt>
                <c:pt idx="1589">
                  <c:v>0.65990458559434029</c:v>
                </c:pt>
                <c:pt idx="1590">
                  <c:v>0.66060787622703243</c:v>
                </c:pt>
                <c:pt idx="1591">
                  <c:v>0.66131445391733046</c:v>
                </c:pt>
                <c:pt idx="1592">
                  <c:v>0.66202389318133326</c:v>
                </c:pt>
                <c:pt idx="1593">
                  <c:v>0.66273554802765067</c:v>
                </c:pt>
                <c:pt idx="1594">
                  <c:v>0.66344902304691589</c:v>
                </c:pt>
                <c:pt idx="1595">
                  <c:v>0.6641644399543486</c:v>
                </c:pt>
                <c:pt idx="1596">
                  <c:v>0.66488310897839797</c:v>
                </c:pt>
                <c:pt idx="1597">
                  <c:v>0.66560660268765082</c:v>
                </c:pt>
                <c:pt idx="1598">
                  <c:v>0.66633628089524244</c:v>
                </c:pt>
                <c:pt idx="1599">
                  <c:v>0.66707343340714254</c:v>
                </c:pt>
                <c:pt idx="1600">
                  <c:v>0.6678187897907879</c:v>
                </c:pt>
                <c:pt idx="1601">
                  <c:v>0.66857268876151954</c:v>
                </c:pt>
                <c:pt idx="1602">
                  <c:v>0.66933475185898794</c:v>
                </c:pt>
                <c:pt idx="1603">
                  <c:v>0.67010296380496848</c:v>
                </c:pt>
                <c:pt idx="1604">
                  <c:v>0.67087382216939284</c:v>
                </c:pt>
                <c:pt idx="1605">
                  <c:v>0.6716428089706995</c:v>
                </c:pt>
                <c:pt idx="1606">
                  <c:v>0.67240445773791091</c:v>
                </c:pt>
                <c:pt idx="1607">
                  <c:v>0.67315305822575644</c:v>
                </c:pt>
                <c:pt idx="1608">
                  <c:v>0.67388474128395837</c:v>
                </c:pt>
                <c:pt idx="1609">
                  <c:v>0.6745982569354223</c:v>
                </c:pt>
                <c:pt idx="1610">
                  <c:v>0.67529446216245426</c:v>
                </c:pt>
                <c:pt idx="1611">
                  <c:v>0.67597610796580487</c:v>
                </c:pt>
                <c:pt idx="1612">
                  <c:v>0.67664705998245134</c:v>
                </c:pt>
                <c:pt idx="1613">
                  <c:v>0.67731002417702013</c:v>
                </c:pt>
                <c:pt idx="1614">
                  <c:v>0.67796583467765092</c:v>
                </c:pt>
                <c:pt idx="1615">
                  <c:v>0.67861427312159406</c:v>
                </c:pt>
                <c:pt idx="1616">
                  <c:v>0.67925535899360956</c:v>
                </c:pt>
                <c:pt idx="1617">
                  <c:v>0.67989021640888858</c:v>
                </c:pt>
                <c:pt idx="1618">
                  <c:v>0.68052100430826301</c:v>
                </c:pt>
                <c:pt idx="1619">
                  <c:v>0.68115096359164995</c:v>
                </c:pt>
                <c:pt idx="1620">
                  <c:v>0.68178364573703543</c:v>
                </c:pt>
                <c:pt idx="1621">
                  <c:v>0.6824212818758898</c:v>
                </c:pt>
                <c:pt idx="1622">
                  <c:v>0.68306470787018037</c:v>
                </c:pt>
                <c:pt idx="1623">
                  <c:v>0.68371346154777246</c:v>
                </c:pt>
                <c:pt idx="1624">
                  <c:v>0.68436525869771037</c:v>
                </c:pt>
                <c:pt idx="1625">
                  <c:v>0.68501702403758746</c:v>
                </c:pt>
                <c:pt idx="1626">
                  <c:v>0.68566427179631639</c:v>
                </c:pt>
                <c:pt idx="1627">
                  <c:v>0.68630143940231914</c:v>
                </c:pt>
                <c:pt idx="1628">
                  <c:v>0.68692303853695502</c:v>
                </c:pt>
                <c:pt idx="1629">
                  <c:v>0.68752437412585599</c:v>
                </c:pt>
                <c:pt idx="1630">
                  <c:v>0.68810254542383176</c:v>
                </c:pt>
                <c:pt idx="1631">
                  <c:v>0.68865734447937321</c:v>
                </c:pt>
                <c:pt idx="1632">
                  <c:v>0.68919148130516672</c:v>
                </c:pt>
                <c:pt idx="1633">
                  <c:v>0.68971008193987471</c:v>
                </c:pt>
                <c:pt idx="1634">
                  <c:v>0.69021862744543827</c:v>
                </c:pt>
                <c:pt idx="1635">
                  <c:v>0.69072231846300092</c:v>
                </c:pt>
                <c:pt idx="1636">
                  <c:v>0.69122493284246911</c:v>
                </c:pt>
                <c:pt idx="1637">
                  <c:v>0.69172784808108079</c:v>
                </c:pt>
                <c:pt idx="1638">
                  <c:v>0.69223148734746554</c:v>
                </c:pt>
                <c:pt idx="1639">
                  <c:v>0.69273589779412104</c:v>
                </c:pt>
                <c:pt idx="1640">
                  <c:v>0.69324105009389647</c:v>
                </c:pt>
                <c:pt idx="1641">
                  <c:v>0.69374757891408889</c:v>
                </c:pt>
                <c:pt idx="1642">
                  <c:v>0.69425648751936042</c:v>
                </c:pt>
                <c:pt idx="1643">
                  <c:v>0.69476858196527713</c:v>
                </c:pt>
                <c:pt idx="1644">
                  <c:v>0.69528393609350325</c:v>
                </c:pt>
                <c:pt idx="1645">
                  <c:v>0.69580140001989121</c:v>
                </c:pt>
                <c:pt idx="1646">
                  <c:v>0.69631872380003423</c:v>
                </c:pt>
                <c:pt idx="1647">
                  <c:v>0.69683300515406543</c:v>
                </c:pt>
                <c:pt idx="1648">
                  <c:v>0.69734101167413554</c:v>
                </c:pt>
                <c:pt idx="1649">
                  <c:v>0.69784018294329697</c:v>
                </c:pt>
                <c:pt idx="1650">
                  <c:v>0.69832872444550076</c:v>
                </c:pt>
                <c:pt idx="1651">
                  <c:v>0.69880575093136987</c:v>
                </c:pt>
                <c:pt idx="1652">
                  <c:v>0.69927127335179073</c:v>
                </c:pt>
                <c:pt idx="1653">
                  <c:v>0.69972561733877536</c:v>
                </c:pt>
                <c:pt idx="1654">
                  <c:v>0.70016944123701108</c:v>
                </c:pt>
                <c:pt idx="1655">
                  <c:v>0.70060368386292438</c:v>
                </c:pt>
                <c:pt idx="1656">
                  <c:v>0.70102908276075859</c:v>
                </c:pt>
                <c:pt idx="1657">
                  <c:v>0.70144623302097087</c:v>
                </c:pt>
                <c:pt idx="1658">
                  <c:v>0.70185489598666306</c:v>
                </c:pt>
                <c:pt idx="1659">
                  <c:v>0.70225391304436724</c:v>
                </c:pt>
                <c:pt idx="1660">
                  <c:v>0.70264150017486404</c:v>
                </c:pt>
                <c:pt idx="1661">
                  <c:v>0.70301615527674133</c:v>
                </c:pt>
                <c:pt idx="1662">
                  <c:v>0.70337794761771044</c:v>
                </c:pt>
                <c:pt idx="1663">
                  <c:v>0.70372822054584094</c:v>
                </c:pt>
                <c:pt idx="1664">
                  <c:v>0.70407015722453981</c:v>
                </c:pt>
                <c:pt idx="1665">
                  <c:v>0.70440913922829473</c:v>
                </c:pt>
                <c:pt idx="1666">
                  <c:v>0.70475095985214475</c:v>
                </c:pt>
                <c:pt idx="1667">
                  <c:v>0.7051011234068586</c:v>
                </c:pt>
                <c:pt idx="1668">
                  <c:v>0.70546457317912681</c:v>
                </c:pt>
                <c:pt idx="1669">
                  <c:v>0.70584463942218101</c:v>
                </c:pt>
                <c:pt idx="1670">
                  <c:v>0.70624279685727864</c:v>
                </c:pt>
                <c:pt idx="1671">
                  <c:v>0.70665918767036962</c:v>
                </c:pt>
                <c:pt idx="1672">
                  <c:v>0.7070930448204169</c:v>
                </c:pt>
                <c:pt idx="1673">
                  <c:v>0.70754311416713755</c:v>
                </c:pt>
                <c:pt idx="1674">
                  <c:v>0.70800758105087735</c:v>
                </c:pt>
                <c:pt idx="1675">
                  <c:v>0.70848357164037723</c:v>
                </c:pt>
                <c:pt idx="1676">
                  <c:v>0.7089665705628454</c:v>
                </c:pt>
                <c:pt idx="1677">
                  <c:v>0.70945019552092614</c:v>
                </c:pt>
                <c:pt idx="1678">
                  <c:v>0.70992700090672201</c:v>
                </c:pt>
                <c:pt idx="1679">
                  <c:v>0.71038943955620215</c:v>
                </c:pt>
                <c:pt idx="1680">
                  <c:v>0.71083039488045452</c:v>
                </c:pt>
                <c:pt idx="1681">
                  <c:v>0.71124393089536819</c:v>
                </c:pt>
                <c:pt idx="1682">
                  <c:v>0.71162549425486399</c:v>
                </c:pt>
                <c:pt idx="1683">
                  <c:v>0.71197154409532404</c:v>
                </c:pt>
                <c:pt idx="1684">
                  <c:v>0.7122804995277574</c:v>
                </c:pt>
                <c:pt idx="1685">
                  <c:v>0.71255322136943877</c:v>
                </c:pt>
                <c:pt idx="1686">
                  <c:v>0.71279293301435631</c:v>
                </c:pt>
                <c:pt idx="1687">
                  <c:v>0.71300444360479942</c:v>
                </c:pt>
                <c:pt idx="1688">
                  <c:v>0.71319435468060099</c:v>
                </c:pt>
                <c:pt idx="1689">
                  <c:v>0.71337011697512587</c:v>
                </c:pt>
                <c:pt idx="1690">
                  <c:v>0.71353849699755212</c:v>
                </c:pt>
                <c:pt idx="1691">
                  <c:v>0.71370573817057814</c:v>
                </c:pt>
                <c:pt idx="1692">
                  <c:v>0.71387689824578637</c:v>
                </c:pt>
                <c:pt idx="1693">
                  <c:v>0.7140549698616363</c:v>
                </c:pt>
                <c:pt idx="1694">
                  <c:v>0.71424187962136454</c:v>
                </c:pt>
                <c:pt idx="1695">
                  <c:v>0.7144392477002669</c:v>
                </c:pt>
                <c:pt idx="1696">
                  <c:v>0.71464903257228363</c:v>
                </c:pt>
                <c:pt idx="1697">
                  <c:v>0.71487387938743763</c:v>
                </c:pt>
                <c:pt idx="1698">
                  <c:v>0.71511668654039773</c:v>
                </c:pt>
                <c:pt idx="1699">
                  <c:v>0.71537956681985537</c:v>
                </c:pt>
                <c:pt idx="1700">
                  <c:v>0.71566250671186105</c:v>
                </c:pt>
                <c:pt idx="1701">
                  <c:v>0.71596390670410648</c:v>
                </c:pt>
                <c:pt idx="1702">
                  <c:v>0.71628166778456648</c:v>
                </c:pt>
                <c:pt idx="1703">
                  <c:v>0.71661370098463006</c:v>
                </c:pt>
                <c:pt idx="1704">
                  <c:v>0.71695785151610802</c:v>
                </c:pt>
                <c:pt idx="1705">
                  <c:v>0.71731198225448678</c:v>
                </c:pt>
                <c:pt idx="1706">
                  <c:v>0.7176731124128708</c:v>
                </c:pt>
                <c:pt idx="1707">
                  <c:v>0.71803694828370157</c:v>
                </c:pt>
                <c:pt idx="1708">
                  <c:v>0.71839890063623912</c:v>
                </c:pt>
                <c:pt idx="1709">
                  <c:v>0.71875528038971948</c:v>
                </c:pt>
                <c:pt idx="1710">
                  <c:v>0.71910417692524309</c:v>
                </c:pt>
                <c:pt idx="1711">
                  <c:v>0.71944570526753038</c:v>
                </c:pt>
                <c:pt idx="1712">
                  <c:v>0.71978189108166202</c:v>
                </c:pt>
                <c:pt idx="1713">
                  <c:v>0.7201154031669933</c:v>
                </c:pt>
                <c:pt idx="1714">
                  <c:v>0.72044870352622703</c:v>
                </c:pt>
                <c:pt idx="1715">
                  <c:v>0.72078386743165868</c:v>
                </c:pt>
                <c:pt idx="1716">
                  <c:v>0.72112165147543317</c:v>
                </c:pt>
                <c:pt idx="1717">
                  <c:v>0.72146204765577537</c:v>
                </c:pt>
                <c:pt idx="1718">
                  <c:v>0.72180565823644449</c:v>
                </c:pt>
                <c:pt idx="1719">
                  <c:v>0.72215330073124573</c:v>
                </c:pt>
                <c:pt idx="1720">
                  <c:v>0.72250626681871566</c:v>
                </c:pt>
                <c:pt idx="1721">
                  <c:v>0.72286596022020921</c:v>
                </c:pt>
                <c:pt idx="1722">
                  <c:v>0.72323265542440829</c:v>
                </c:pt>
                <c:pt idx="1723">
                  <c:v>0.72360444606483076</c:v>
                </c:pt>
                <c:pt idx="1724">
                  <c:v>0.72397735879269587</c:v>
                </c:pt>
                <c:pt idx="1725">
                  <c:v>0.7243466297018748</c:v>
                </c:pt>
                <c:pt idx="1726">
                  <c:v>0.72470723130907466</c:v>
                </c:pt>
                <c:pt idx="1727">
                  <c:v>0.72505383894265507</c:v>
                </c:pt>
                <c:pt idx="1728">
                  <c:v>0.72538069709856268</c:v>
                </c:pt>
                <c:pt idx="1729">
                  <c:v>0.72568145260934735</c:v>
                </c:pt>
                <c:pt idx="1730">
                  <c:v>0.7259490017345781</c:v>
                </c:pt>
                <c:pt idx="1731">
                  <c:v>0.72617740713995615</c:v>
                </c:pt>
                <c:pt idx="1732">
                  <c:v>0.72636345261072488</c:v>
                </c:pt>
                <c:pt idx="1733">
                  <c:v>0.72650832409076171</c:v>
                </c:pt>
                <c:pt idx="1734">
                  <c:v>0.72661696065792336</c:v>
                </c:pt>
                <c:pt idx="1735">
                  <c:v>0.72669558781597099</c:v>
                </c:pt>
                <c:pt idx="1736">
                  <c:v>0.72674976971136651</c:v>
                </c:pt>
                <c:pt idx="1737">
                  <c:v>0.72678305080386996</c:v>
                </c:pt>
                <c:pt idx="1738">
                  <c:v>0.72679701136575459</c:v>
                </c:pt>
                <c:pt idx="1739">
                  <c:v>0.7267921111882476</c:v>
                </c:pt>
                <c:pt idx="1740">
                  <c:v>0.7267680763467278</c:v>
                </c:pt>
                <c:pt idx="1741">
                  <c:v>0.72672593352852788</c:v>
                </c:pt>
                <c:pt idx="1742">
                  <c:v>0.72666752898391362</c:v>
                </c:pt>
                <c:pt idx="1743">
                  <c:v>0.72659383123131693</c:v>
                </c:pt>
                <c:pt idx="1744">
                  <c:v>0.72650559871302955</c:v>
                </c:pt>
                <c:pt idx="1745">
                  <c:v>0.72640230716399734</c:v>
                </c:pt>
                <c:pt idx="1746">
                  <c:v>0.72628115346690891</c:v>
                </c:pt>
                <c:pt idx="1747">
                  <c:v>0.72613724923830714</c:v>
                </c:pt>
                <c:pt idx="1748">
                  <c:v>0.725964990317855</c:v>
                </c:pt>
                <c:pt idx="1749">
                  <c:v>0.72575852058562584</c:v>
                </c:pt>
                <c:pt idx="1750">
                  <c:v>0.72551176960407959</c:v>
                </c:pt>
                <c:pt idx="1751">
                  <c:v>0.72521884390925051</c:v>
                </c:pt>
                <c:pt idx="1752">
                  <c:v>0.7248740612917397</c:v>
                </c:pt>
                <c:pt idx="1753">
                  <c:v>0.72447213092493801</c:v>
                </c:pt>
                <c:pt idx="1754">
                  <c:v>0.72400954512235871</c:v>
                </c:pt>
                <c:pt idx="1755">
                  <c:v>0.72348608723793195</c:v>
                </c:pt>
                <c:pt idx="1756">
                  <c:v>0.72290531595473517</c:v>
                </c:pt>
                <c:pt idx="1757">
                  <c:v>0.72227409407759569</c:v>
                </c:pt>
                <c:pt idx="1758">
                  <c:v>0.7216002156156871</c:v>
                </c:pt>
                <c:pt idx="1759">
                  <c:v>0.72089100849049381</c:v>
                </c:pt>
                <c:pt idx="1760">
                  <c:v>0.72015282204391629</c:v>
                </c:pt>
                <c:pt idx="1761">
                  <c:v>0.71939152960738006</c:v>
                </c:pt>
                <c:pt idx="1762">
                  <c:v>0.71861425588250882</c:v>
                </c:pt>
                <c:pt idx="1763">
                  <c:v>0.71782940359424363</c:v>
                </c:pt>
                <c:pt idx="1764">
                  <c:v>0.7170467785929644</c:v>
                </c:pt>
                <c:pt idx="1765">
                  <c:v>0.71627795740687061</c:v>
                </c:pt>
                <c:pt idx="1766">
                  <c:v>0.7155334628978911</c:v>
                </c:pt>
                <c:pt idx="1767">
                  <c:v>0.71482190885020136</c:v>
                </c:pt>
                <c:pt idx="1768">
                  <c:v>0.71414983676497468</c:v>
                </c:pt>
                <c:pt idx="1769">
                  <c:v>0.71351947534997306</c:v>
                </c:pt>
                <c:pt idx="1770">
                  <c:v>0.71292895954594615</c:v>
                </c:pt>
                <c:pt idx="1771">
                  <c:v>0.712373074826672</c:v>
                </c:pt>
                <c:pt idx="1772">
                  <c:v>0.71184477955879033</c:v>
                </c:pt>
                <c:pt idx="1773">
                  <c:v>0.71133575537530813</c:v>
                </c:pt>
                <c:pt idx="1774">
                  <c:v>0.71083679137615174</c:v>
                </c:pt>
                <c:pt idx="1775">
                  <c:v>0.71033873054489227</c:v>
                </c:pt>
                <c:pt idx="1776">
                  <c:v>0.70983240439739925</c:v>
                </c:pt>
                <c:pt idx="1777">
                  <c:v>0.70930911384982698</c:v>
                </c:pt>
                <c:pt idx="1778">
                  <c:v>0.70876188702815113</c:v>
                </c:pt>
                <c:pt idx="1779">
                  <c:v>0.70818566992399634</c:v>
                </c:pt>
                <c:pt idx="1780">
                  <c:v>0.70757748307767709</c:v>
                </c:pt>
                <c:pt idx="1781">
                  <c:v>0.70693557978411625</c:v>
                </c:pt>
                <c:pt idx="1782">
                  <c:v>0.70625942606943803</c:v>
                </c:pt>
                <c:pt idx="1783">
                  <c:v>0.70554989473626661</c:v>
                </c:pt>
                <c:pt idx="1784">
                  <c:v>0.70480854619107014</c:v>
                </c:pt>
                <c:pt idx="1785">
                  <c:v>0.70403896725493931</c:v>
                </c:pt>
                <c:pt idx="1786">
                  <c:v>0.70324665326527147</c:v>
                </c:pt>
                <c:pt idx="1787">
                  <c:v>0.70243807389896107</c:v>
                </c:pt>
                <c:pt idx="1788">
                  <c:v>0.70162141108008758</c:v>
                </c:pt>
                <c:pt idx="1789">
                  <c:v>0.70080602076736764</c:v>
                </c:pt>
                <c:pt idx="1790">
                  <c:v>0.70000048554503402</c:v>
                </c:pt>
                <c:pt idx="1791">
                  <c:v>0.69921163613012149</c:v>
                </c:pt>
                <c:pt idx="1792">
                  <c:v>0.69844327963742037</c:v>
                </c:pt>
                <c:pt idx="1793">
                  <c:v>0.69769494876009142</c:v>
                </c:pt>
                <c:pt idx="1794">
                  <c:v>0.69696250258818693</c:v>
                </c:pt>
                <c:pt idx="1795">
                  <c:v>0.69623870848171543</c:v>
                </c:pt>
                <c:pt idx="1796">
                  <c:v>0.69551433292352116</c:v>
                </c:pt>
                <c:pt idx="1797">
                  <c:v>0.69477919339296279</c:v>
                </c:pt>
                <c:pt idx="1798">
                  <c:v>0.69402316573941714</c:v>
                </c:pt>
                <c:pt idx="1799">
                  <c:v>0.69323740185365668</c:v>
                </c:pt>
                <c:pt idx="1800">
                  <c:v>0.69241529212536512</c:v>
                </c:pt>
                <c:pt idx="1801">
                  <c:v>0.69155297936770699</c:v>
                </c:pt>
                <c:pt idx="1802">
                  <c:v>0.69064983623937115</c:v>
                </c:pt>
                <c:pt idx="1803">
                  <c:v>0.68970870904283799</c:v>
                </c:pt>
                <c:pt idx="1804">
                  <c:v>0.68873658832629658</c:v>
                </c:pt>
                <c:pt idx="1805">
                  <c:v>0.6877459032824168</c:v>
                </c:pt>
                <c:pt idx="1806">
                  <c:v>0.68675530833401988</c:v>
                </c:pt>
                <c:pt idx="1807">
                  <c:v>0.68578823184731186</c:v>
                </c:pt>
                <c:pt idx="1808">
                  <c:v>0.68487161096750548</c:v>
                </c:pt>
                <c:pt idx="1809">
                  <c:v>0.68403456862410994</c:v>
                </c:pt>
                <c:pt idx="1810">
                  <c:v>0.68330586120042724</c:v>
                </c:pt>
                <c:pt idx="1811">
                  <c:v>0.68271449090131264</c:v>
                </c:pt>
                <c:pt idx="1812">
                  <c:v>0.6822890621967832</c:v>
                </c:pt>
                <c:pt idx="1813">
                  <c:v>0.68205645780681101</c:v>
                </c:pt>
                <c:pt idx="1814">
                  <c:v>0.68203901207242879</c:v>
                </c:pt>
                <c:pt idx="1815">
                  <c:v>0.68225139709357419</c:v>
                </c:pt>
                <c:pt idx="1816">
                  <c:v>0.68269844626895415</c:v>
                </c:pt>
                <c:pt idx="1817">
                  <c:v>0.68337261457980314</c:v>
                </c:pt>
                <c:pt idx="1818">
                  <c:v>0.68425453049120399</c:v>
                </c:pt>
                <c:pt idx="1819">
                  <c:v>0.68531466690499532</c:v>
                </c:pt>
                <c:pt idx="1820">
                  <c:v>0.68651554047632024</c:v>
                </c:pt>
                <c:pt idx="1821">
                  <c:v>0.68781600520126762</c:v>
                </c:pt>
                <c:pt idx="1822">
                  <c:v>0.68917433027621411</c:v>
                </c:pt>
                <c:pt idx="1823">
                  <c:v>0.69054997287449549</c:v>
                </c:pt>
                <c:pt idx="1824">
                  <c:v>0.69190590353570214</c:v>
                </c:pt>
                <c:pt idx="1825">
                  <c:v>0.69320892149868929</c:v>
                </c:pt>
                <c:pt idx="1826">
                  <c:v>0.69443053661953069</c:v>
                </c:pt>
                <c:pt idx="1827">
                  <c:v>0.69554877260167691</c:v>
                </c:pt>
                <c:pt idx="1828">
                  <c:v>0.69654916752436591</c:v>
                </c:pt>
                <c:pt idx="1829">
                  <c:v>0.69742571483939486</c:v>
                </c:pt>
                <c:pt idx="1830">
                  <c:v>0.69817898192506878</c:v>
                </c:pt>
                <c:pt idx="1831">
                  <c:v>0.69881346603392436</c:v>
                </c:pt>
                <c:pt idx="1832">
                  <c:v>0.69933705725287632</c:v>
                </c:pt>
                <c:pt idx="1833">
                  <c:v>0.69976000831188134</c:v>
                </c:pt>
                <c:pt idx="1834">
                  <c:v>0.70009549079317646</c:v>
                </c:pt>
                <c:pt idx="1835">
                  <c:v>0.70036085667995129</c:v>
                </c:pt>
                <c:pt idx="1836">
                  <c:v>0.70057550134955127</c:v>
                </c:pt>
                <c:pt idx="1837">
                  <c:v>0.70075922819737979</c:v>
                </c:pt>
                <c:pt idx="1838">
                  <c:v>0.70092847440855599</c:v>
                </c:pt>
                <c:pt idx="1839">
                  <c:v>0.70109473436045955</c:v>
                </c:pt>
                <c:pt idx="1840">
                  <c:v>0.70126377383641059</c:v>
                </c:pt>
                <c:pt idx="1841">
                  <c:v>0.70143596048451651</c:v>
                </c:pt>
                <c:pt idx="1842">
                  <c:v>0.70160812597136024</c:v>
                </c:pt>
                <c:pt idx="1843">
                  <c:v>0.70177454235633163</c:v>
                </c:pt>
                <c:pt idx="1844">
                  <c:v>0.70192895336626471</c:v>
                </c:pt>
                <c:pt idx="1845">
                  <c:v>0.7020669590803873</c:v>
                </c:pt>
                <c:pt idx="1846">
                  <c:v>0.70218683052071718</c:v>
                </c:pt>
                <c:pt idx="1847">
                  <c:v>0.70228984762187463</c:v>
                </c:pt>
                <c:pt idx="1848">
                  <c:v>0.70238091093105792</c:v>
                </c:pt>
                <c:pt idx="1849">
                  <c:v>0.70246699140592606</c:v>
                </c:pt>
                <c:pt idx="1850">
                  <c:v>0.70255504501504973</c:v>
                </c:pt>
                <c:pt idx="1851">
                  <c:v>0.70265186101935662</c:v>
                </c:pt>
                <c:pt idx="1852">
                  <c:v>0.70276262823773106</c:v>
                </c:pt>
                <c:pt idx="1853">
                  <c:v>0.70289071327709429</c:v>
                </c:pt>
                <c:pt idx="1854">
                  <c:v>0.70303831270681338</c:v>
                </c:pt>
                <c:pt idx="1855">
                  <c:v>0.70320630568297848</c:v>
                </c:pt>
                <c:pt idx="1856">
                  <c:v>0.7033957825773357</c:v>
                </c:pt>
                <c:pt idx="1857">
                  <c:v>0.7036077034937116</c:v>
                </c:pt>
                <c:pt idx="1858">
                  <c:v>0.70384150538182055</c:v>
                </c:pt>
                <c:pt idx="1859">
                  <c:v>0.70409562254920377</c:v>
                </c:pt>
                <c:pt idx="1860">
                  <c:v>0.70436703347255492</c:v>
                </c:pt>
                <c:pt idx="1861">
                  <c:v>0.70465177804685974</c:v>
                </c:pt>
                <c:pt idx="1862">
                  <c:v>0.70494645793169508</c:v>
                </c:pt>
                <c:pt idx="1863">
                  <c:v>0.70524901693048914</c:v>
                </c:pt>
                <c:pt idx="1864">
                  <c:v>0.70555788407667808</c:v>
                </c:pt>
                <c:pt idx="1865">
                  <c:v>0.70587144102191191</c:v>
                </c:pt>
                <c:pt idx="1866">
                  <c:v>0.70618639418972684</c:v>
                </c:pt>
                <c:pt idx="1867">
                  <c:v>0.70649762896292123</c:v>
                </c:pt>
                <c:pt idx="1868">
                  <c:v>0.70679994045234085</c:v>
                </c:pt>
                <c:pt idx="1869">
                  <c:v>0.70708976295092718</c:v>
                </c:pt>
                <c:pt idx="1870">
                  <c:v>0.70736612232980245</c:v>
                </c:pt>
                <c:pt idx="1871">
                  <c:v>0.70762986662354177</c:v>
                </c:pt>
                <c:pt idx="1872">
                  <c:v>0.70788238461640107</c:v>
                </c:pt>
                <c:pt idx="1873">
                  <c:v>0.70812322917486192</c:v>
                </c:pt>
                <c:pt idx="1874">
                  <c:v>0.70834860634533514</c:v>
                </c:pt>
                <c:pt idx="1875">
                  <c:v>0.70855274120160483</c:v>
                </c:pt>
                <c:pt idx="1876">
                  <c:v>0.70872911538559524</c:v>
                </c:pt>
                <c:pt idx="1877">
                  <c:v>0.70887270321658402</c:v>
                </c:pt>
                <c:pt idx="1878">
                  <c:v>0.70898093065436263</c:v>
                </c:pt>
                <c:pt idx="1879">
                  <c:v>0.70905234253625704</c:v>
                </c:pt>
                <c:pt idx="1880">
                  <c:v>0.7090865507281664</c:v>
                </c:pt>
                <c:pt idx="1881">
                  <c:v>0.70908223111618962</c:v>
                </c:pt>
                <c:pt idx="1882">
                  <c:v>0.70903635251731245</c:v>
                </c:pt>
                <c:pt idx="1883">
                  <c:v>0.70894714320699181</c:v>
                </c:pt>
                <c:pt idx="1884">
                  <c:v>0.70881416552372167</c:v>
                </c:pt>
                <c:pt idx="1885">
                  <c:v>0.70863965840537724</c:v>
                </c:pt>
                <c:pt idx="1886">
                  <c:v>0.7084293893240966</c:v>
                </c:pt>
                <c:pt idx="1887">
                  <c:v>0.70818973394019336</c:v>
                </c:pt>
                <c:pt idx="1888">
                  <c:v>0.70792639581124328</c:v>
                </c:pt>
                <c:pt idx="1889">
                  <c:v>0.707644053439203</c:v>
                </c:pt>
                <c:pt idx="1890">
                  <c:v>0.70734621238507067</c:v>
                </c:pt>
                <c:pt idx="1891">
                  <c:v>0.70703646857995417</c:v>
                </c:pt>
                <c:pt idx="1892">
                  <c:v>0.70672083966710764</c:v>
                </c:pt>
                <c:pt idx="1893">
                  <c:v>0.70640822943393489</c:v>
                </c:pt>
                <c:pt idx="1894">
                  <c:v>0.70610943150115446</c:v>
                </c:pt>
                <c:pt idx="1895">
                  <c:v>0.70583624146559998</c:v>
                </c:pt>
                <c:pt idx="1896">
                  <c:v>0.70559979377464921</c:v>
                </c:pt>
                <c:pt idx="1897">
                  <c:v>0.70540883793855602</c:v>
                </c:pt>
                <c:pt idx="1898">
                  <c:v>0.70526921399570131</c:v>
                </c:pt>
                <c:pt idx="1899">
                  <c:v>0.70518357809576115</c:v>
                </c:pt>
                <c:pt idx="1900">
                  <c:v>0.70515304697391201</c:v>
                </c:pt>
                <c:pt idx="1901">
                  <c:v>0.70517677772861687</c:v>
                </c:pt>
                <c:pt idx="1902">
                  <c:v>0.70525219468158495</c:v>
                </c:pt>
                <c:pt idx="1903">
                  <c:v>0.70537555397907381</c:v>
                </c:pt>
                <c:pt idx="1904">
                  <c:v>0.70554037740085573</c:v>
                </c:pt>
                <c:pt idx="1905">
                  <c:v>0.70573749965027122</c:v>
                </c:pt>
                <c:pt idx="1906">
                  <c:v>0.70595446892289304</c:v>
                </c:pt>
                <c:pt idx="1907">
                  <c:v>0.70617591194855045</c:v>
                </c:pt>
                <c:pt idx="1908">
                  <c:v>0.70638443311041554</c:v>
                </c:pt>
                <c:pt idx="1909">
                  <c:v>0.70656138482759556</c:v>
                </c:pt>
                <c:pt idx="1910">
                  <c:v>0.70668926097344598</c:v>
                </c:pt>
                <c:pt idx="1911">
                  <c:v>0.70675374427819315</c:v>
                </c:pt>
                <c:pt idx="1912">
                  <c:v>0.70674526562030471</c:v>
                </c:pt>
                <c:pt idx="1913">
                  <c:v>0.70666150352245838</c:v>
                </c:pt>
                <c:pt idx="1914">
                  <c:v>0.70650672895389388</c:v>
                </c:pt>
                <c:pt idx="1915">
                  <c:v>0.70629057501998804</c:v>
                </c:pt>
                <c:pt idx="1916">
                  <c:v>0.70602725182759729</c:v>
                </c:pt>
                <c:pt idx="1917">
                  <c:v>0.70573208498287554</c:v>
                </c:pt>
                <c:pt idx="1918">
                  <c:v>0.70542205115324264</c:v>
                </c:pt>
                <c:pt idx="1919">
                  <c:v>0.70511585662237453</c:v>
                </c:pt>
                <c:pt idx="1920">
                  <c:v>0.70483071026166555</c:v>
                </c:pt>
                <c:pt idx="1921">
                  <c:v>0.70458239742336293</c:v>
                </c:pt>
                <c:pt idx="1922">
                  <c:v>0.70438371899989061</c:v>
                </c:pt>
                <c:pt idx="1923">
                  <c:v>0.7042424234767658</c:v>
                </c:pt>
                <c:pt idx="1924">
                  <c:v>0.70416305015217828</c:v>
                </c:pt>
                <c:pt idx="1925">
                  <c:v>0.7041462277979621</c:v>
                </c:pt>
                <c:pt idx="1926">
                  <c:v>0.70419080158257019</c:v>
                </c:pt>
                <c:pt idx="1927">
                  <c:v>0.70429446081307046</c:v>
                </c:pt>
                <c:pt idx="1928">
                  <c:v>0.7044519111474068</c:v>
                </c:pt>
                <c:pt idx="1929">
                  <c:v>0.70465574136069731</c:v>
                </c:pt>
                <c:pt idx="1930">
                  <c:v>0.70489260687659239</c:v>
                </c:pt>
                <c:pt idx="1931">
                  <c:v>0.70514332029154803</c:v>
                </c:pt>
                <c:pt idx="1932">
                  <c:v>0.70538623890608765</c:v>
                </c:pt>
                <c:pt idx="1933">
                  <c:v>0.70559860476542258</c:v>
                </c:pt>
                <c:pt idx="1934">
                  <c:v>0.70576299410862275</c:v>
                </c:pt>
                <c:pt idx="1935">
                  <c:v>0.70587031175537174</c:v>
                </c:pt>
                <c:pt idx="1936">
                  <c:v>0.70591854934391329</c:v>
                </c:pt>
                <c:pt idx="1937">
                  <c:v>0.70591231897041795</c:v>
                </c:pt>
                <c:pt idx="1938">
                  <c:v>0.70585792579146589</c:v>
                </c:pt>
                <c:pt idx="1939">
                  <c:v>0.70576093471445356</c:v>
                </c:pt>
                <c:pt idx="1940">
                  <c:v>0.70562535173125585</c:v>
                </c:pt>
                <c:pt idx="1941">
                  <c:v>0.70545450471713722</c:v>
                </c:pt>
                <c:pt idx="1942">
                  <c:v>0.70525645795628589</c:v>
                </c:pt>
                <c:pt idx="1943">
                  <c:v>0.70504336743596896</c:v>
                </c:pt>
                <c:pt idx="1944">
                  <c:v>0.70482770064062494</c:v>
                </c:pt>
                <c:pt idx="1945">
                  <c:v>0.70462125825973532</c:v>
                </c:pt>
                <c:pt idx="1946">
                  <c:v>0.70443057606384807</c:v>
                </c:pt>
                <c:pt idx="1947">
                  <c:v>0.70425531646832862</c:v>
                </c:pt>
                <c:pt idx="1948">
                  <c:v>0.70409261151577063</c:v>
                </c:pt>
                <c:pt idx="1949">
                  <c:v>0.70393963845966789</c:v>
                </c:pt>
                <c:pt idx="1950">
                  <c:v>0.70379623770756683</c:v>
                </c:pt>
                <c:pt idx="1951">
                  <c:v>0.70366514037324146</c:v>
                </c:pt>
                <c:pt idx="1952">
                  <c:v>0.7035476091198487</c:v>
                </c:pt>
                <c:pt idx="1953">
                  <c:v>0.70344024658059556</c:v>
                </c:pt>
                <c:pt idx="1954">
                  <c:v>0.70333283849690287</c:v>
                </c:pt>
                <c:pt idx="1955">
                  <c:v>0.70321136281377372</c:v>
                </c:pt>
                <c:pt idx="1956">
                  <c:v>0.70306423577314603</c:v>
                </c:pt>
                <c:pt idx="1957">
                  <c:v>0.70288420727334955</c:v>
                </c:pt>
                <c:pt idx="1958">
                  <c:v>0.70267077103117959</c:v>
                </c:pt>
                <c:pt idx="1959">
                  <c:v>0.7024286465314471</c:v>
                </c:pt>
                <c:pt idx="1960">
                  <c:v>0.70216300229378437</c:v>
                </c:pt>
                <c:pt idx="1961">
                  <c:v>0.70187943181082468</c:v>
                </c:pt>
                <c:pt idx="1962">
                  <c:v>0.70158302465666467</c:v>
                </c:pt>
                <c:pt idx="1963">
                  <c:v>0.70127884204517943</c:v>
                </c:pt>
                <c:pt idx="1964">
                  <c:v>0.70097348755365274</c:v>
                </c:pt>
                <c:pt idx="1965">
                  <c:v>0.70067503252142815</c:v>
                </c:pt>
                <c:pt idx="1966">
                  <c:v>0.70039406413800931</c:v>
                </c:pt>
                <c:pt idx="1967">
                  <c:v>0.7001390850754311</c:v>
                </c:pt>
                <c:pt idx="1968">
                  <c:v>0.69991329435933602</c:v>
                </c:pt>
                <c:pt idx="1969">
                  <c:v>0.69971680610683673</c:v>
                </c:pt>
                <c:pt idx="1970">
                  <c:v>0.69954490684625359</c:v>
                </c:pt>
                <c:pt idx="1971">
                  <c:v>0.69939147174835947</c:v>
                </c:pt>
                <c:pt idx="1972">
                  <c:v>0.69925340944551528</c:v>
                </c:pt>
                <c:pt idx="1973">
                  <c:v>0.69912908487663228</c:v>
                </c:pt>
                <c:pt idx="1974">
                  <c:v>0.69901749517991485</c:v>
                </c:pt>
                <c:pt idx="1975">
                  <c:v>0.69891493758840062</c:v>
                </c:pt>
                <c:pt idx="1976">
                  <c:v>0.6988113247310046</c:v>
                </c:pt>
                <c:pt idx="1977">
                  <c:v>0.69869299147366704</c:v>
                </c:pt>
                <c:pt idx="1978">
                  <c:v>0.69854732206142955</c:v>
                </c:pt>
                <c:pt idx="1979">
                  <c:v>0.69836787057225591</c:v>
                </c:pt>
                <c:pt idx="1980">
                  <c:v>0.69815708867167281</c:v>
                </c:pt>
                <c:pt idx="1981">
                  <c:v>0.69792146453186032</c:v>
                </c:pt>
                <c:pt idx="1982">
                  <c:v>0.69766852546043978</c:v>
                </c:pt>
                <c:pt idx="1983">
                  <c:v>0.69740428747314642</c:v>
                </c:pt>
                <c:pt idx="1984">
                  <c:v>0.69713189875593962</c:v>
                </c:pt>
                <c:pt idx="1985">
                  <c:v>0.69685747076040527</c:v>
                </c:pt>
                <c:pt idx="1986">
                  <c:v>0.69659058807707097</c:v>
                </c:pt>
                <c:pt idx="1987">
                  <c:v>0.69634502786736197</c:v>
                </c:pt>
                <c:pt idx="1988">
                  <c:v>0.69613732521211502</c:v>
                </c:pt>
                <c:pt idx="1989">
                  <c:v>0.69598021456518155</c:v>
                </c:pt>
                <c:pt idx="1990">
                  <c:v>0.6958840310062302</c:v>
                </c:pt>
                <c:pt idx="1991">
                  <c:v>0.69585267841379161</c:v>
                </c:pt>
                <c:pt idx="1992">
                  <c:v>0.69588504614549307</c:v>
                </c:pt>
                <c:pt idx="1993">
                  <c:v>0.69598020755873735</c:v>
                </c:pt>
                <c:pt idx="1994">
                  <c:v>0.69613327460565233</c:v>
                </c:pt>
                <c:pt idx="1995">
                  <c:v>0.69633825167393426</c:v>
                </c:pt>
                <c:pt idx="1996">
                  <c:v>0.69658614091861226</c:v>
                </c:pt>
                <c:pt idx="1997">
                  <c:v>0.69686088733147478</c:v>
                </c:pt>
                <c:pt idx="1998">
                  <c:v>0.69714090523394046</c:v>
                </c:pt>
                <c:pt idx="1999">
                  <c:v>0.6973996722407827</c:v>
                </c:pt>
                <c:pt idx="2000">
                  <c:v>0.69761059874715026</c:v>
                </c:pt>
                <c:pt idx="2001">
                  <c:v>0.69775353103804183</c:v>
                </c:pt>
                <c:pt idx="2002">
                  <c:v>0.69781897794567205</c:v>
                </c:pt>
                <c:pt idx="2003">
                  <c:v>0.69780671279634776</c:v>
                </c:pt>
                <c:pt idx="2004">
                  <c:v>0.69772060433984862</c:v>
                </c:pt>
                <c:pt idx="2005">
                  <c:v>0.6975617789198556</c:v>
                </c:pt>
                <c:pt idx="2006">
                  <c:v>0.69732746546070989</c:v>
                </c:pt>
                <c:pt idx="2007">
                  <c:v>0.69701528790546752</c:v>
                </c:pt>
                <c:pt idx="2008">
                  <c:v>0.69662670446601072</c:v>
                </c:pt>
                <c:pt idx="2009">
                  <c:v>0.6961735604616387</c:v>
                </c:pt>
                <c:pt idx="2010">
                  <c:v>0.69567488503698049</c:v>
                </c:pt>
                <c:pt idx="2011">
                  <c:v>0.69515119450273299</c:v>
                </c:pt>
                <c:pt idx="2012">
                  <c:v>0.69461697686983503</c:v>
                </c:pt>
                <c:pt idx="2013">
                  <c:v>0.69407422123962603</c:v>
                </c:pt>
                <c:pt idx="2014">
                  <c:v>0.69352061802261022</c:v>
                </c:pt>
                <c:pt idx="2015">
                  <c:v>0.69294993552156514</c:v>
                </c:pt>
                <c:pt idx="2016">
                  <c:v>0.69235958215309856</c:v>
                </c:pt>
                <c:pt idx="2017">
                  <c:v>0.69175837535507934</c:v>
                </c:pt>
                <c:pt idx="2018">
                  <c:v>0.69115774120704332</c:v>
                </c:pt>
                <c:pt idx="2019">
                  <c:v>0.69057141831021063</c:v>
                </c:pt>
                <c:pt idx="2020">
                  <c:v>0.69001081370480899</c:v>
                </c:pt>
                <c:pt idx="2021">
                  <c:v>0.68947843828320876</c:v>
                </c:pt>
                <c:pt idx="2022">
                  <c:v>0.68897081145555172</c:v>
                </c:pt>
                <c:pt idx="2023">
                  <c:v>0.68848078811094615</c:v>
                </c:pt>
                <c:pt idx="2024">
                  <c:v>0.68800101967406813</c:v>
                </c:pt>
                <c:pt idx="2025">
                  <c:v>0.68752857625716712</c:v>
                </c:pt>
                <c:pt idx="2026">
                  <c:v>0.68706423530768268</c:v>
                </c:pt>
                <c:pt idx="2027">
                  <c:v>0.68660836612154341</c:v>
                </c:pt>
                <c:pt idx="2028">
                  <c:v>0.6861622266482551</c:v>
                </c:pt>
                <c:pt idx="2029">
                  <c:v>0.68573126887033087</c:v>
                </c:pt>
                <c:pt idx="2030">
                  <c:v>0.68532091411572693</c:v>
                </c:pt>
                <c:pt idx="2031">
                  <c:v>0.68494073096235297</c:v>
                </c:pt>
                <c:pt idx="2032">
                  <c:v>0.6845989552425088</c:v>
                </c:pt>
                <c:pt idx="2033">
                  <c:v>0.68430563793424826</c:v>
                </c:pt>
                <c:pt idx="2034">
                  <c:v>0.68405191265088439</c:v>
                </c:pt>
                <c:pt idx="2035">
                  <c:v>0.68382160194003272</c:v>
                </c:pt>
                <c:pt idx="2036">
                  <c:v>0.68359281281589757</c:v>
                </c:pt>
                <c:pt idx="2037">
                  <c:v>0.68334183029683371</c:v>
                </c:pt>
                <c:pt idx="2038">
                  <c:v>0.68305105421775147</c:v>
                </c:pt>
                <c:pt idx="2039">
                  <c:v>0.68270901594093769</c:v>
                </c:pt>
                <c:pt idx="2040">
                  <c:v>0.68231272893063444</c:v>
                </c:pt>
                <c:pt idx="2041">
                  <c:v>0.68186554133403376</c:v>
                </c:pt>
                <c:pt idx="2042">
                  <c:v>0.68136787481840544</c:v>
                </c:pt>
                <c:pt idx="2043">
                  <c:v>0.68081735531143328</c:v>
                </c:pt>
                <c:pt idx="2044">
                  <c:v>0.68020605903618825</c:v>
                </c:pt>
                <c:pt idx="2045">
                  <c:v>0.6793881571545608</c:v>
                </c:pt>
                <c:pt idx="2046">
                  <c:v>0.67849108796920143</c:v>
                </c:pt>
                <c:pt idx="2047">
                  <c:v>0.67751485148011092</c:v>
                </c:pt>
                <c:pt idx="2048">
                  <c:v>0.67645944768728905</c:v>
                </c:pt>
                <c:pt idx="2049">
                  <c:v>0.67532487659073581</c:v>
                </c:pt>
                <c:pt idx="2050">
                  <c:v>0.67411113819045143</c:v>
                </c:pt>
              </c:numCache>
            </c:numRef>
          </c:yVal>
          <c:smooth val="1"/>
          <c:extLst>
            <c:ext xmlns:c16="http://schemas.microsoft.com/office/drawing/2014/chart" uri="{C3380CC4-5D6E-409C-BE32-E72D297353CC}">
              <c16:uniqueId val="{00000003-AFF1-4286-849C-667812452702}"/>
            </c:ext>
          </c:extLst>
        </c:ser>
        <c:ser>
          <c:idx val="4"/>
          <c:order val="4"/>
          <c:tx>
            <c:strRef>
              <c:f>[new_1700nm_nN.xlsx]CZU!$R$1</c:f>
              <c:strCache>
                <c:ptCount val="1"/>
                <c:pt idx="0">
                  <c:v>sp_czu</c:v>
                </c:pt>
              </c:strCache>
            </c:strRef>
          </c:tx>
          <c:spPr>
            <a:ln w="19050" cap="rnd">
              <a:solidFill>
                <a:schemeClr val="accent5"/>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[new_1700nm_nN.xlsx]CZU!$R$2:$R$2102</c:f>
              <c:numCache>
                <c:formatCode>General</c:formatCode>
                <c:ptCount val="2101"/>
                <c:pt idx="0">
                  <c:v>0.41096397082438235</c:v>
                </c:pt>
                <c:pt idx="1">
                  <c:v>0.41188781790752965</c:v>
                </c:pt>
                <c:pt idx="2">
                  <c:v>0.41251219791443366</c:v>
                </c:pt>
                <c:pt idx="3">
                  <c:v>0.4133628888175343</c:v>
                </c:pt>
                <c:pt idx="4">
                  <c:v>0.41418944161355936</c:v>
                </c:pt>
                <c:pt idx="5">
                  <c:v>0.415037091781085</c:v>
                </c:pt>
                <c:pt idx="6">
                  <c:v>0.41598860195585735</c:v>
                </c:pt>
                <c:pt idx="7">
                  <c:v>0.41686644152894697</c:v>
                </c:pt>
                <c:pt idx="8">
                  <c:v>0.41755720868548235</c:v>
                </c:pt>
                <c:pt idx="9">
                  <c:v>0.41810159773098166</c:v>
                </c:pt>
                <c:pt idx="10">
                  <c:v>0.41886641200018099</c:v>
                </c:pt>
                <c:pt idx="11">
                  <c:v>0.4198144586537067</c:v>
                </c:pt>
                <c:pt idx="12">
                  <c:v>0.42079020433709702</c:v>
                </c:pt>
                <c:pt idx="13">
                  <c:v>0.42149634910459333</c:v>
                </c:pt>
                <c:pt idx="14">
                  <c:v>0.422155224956625</c:v>
                </c:pt>
                <c:pt idx="15">
                  <c:v>0.42291566393590435</c:v>
                </c:pt>
                <c:pt idx="16">
                  <c:v>0.42387412559846771</c:v>
                </c:pt>
                <c:pt idx="17">
                  <c:v>0.42480777184517665</c:v>
                </c:pt>
                <c:pt idx="18">
                  <c:v>0.42565683832130263</c:v>
                </c:pt>
                <c:pt idx="19">
                  <c:v>0.42644504316448062</c:v>
                </c:pt>
                <c:pt idx="20">
                  <c:v>0.42736141452150128</c:v>
                </c:pt>
                <c:pt idx="21">
                  <c:v>0.42832491955054802</c:v>
                </c:pt>
                <c:pt idx="22">
                  <c:v>0.42928482556058539</c:v>
                </c:pt>
                <c:pt idx="23">
                  <c:v>0.43022347683328094</c:v>
                </c:pt>
                <c:pt idx="24">
                  <c:v>0.43112762954403766</c:v>
                </c:pt>
                <c:pt idx="25">
                  <c:v>0.43208316733534707</c:v>
                </c:pt>
                <c:pt idx="26">
                  <c:v>0.43319030790837432</c:v>
                </c:pt>
                <c:pt idx="27">
                  <c:v>0.43407655023638836</c:v>
                </c:pt>
                <c:pt idx="28">
                  <c:v>0.43493278135102237</c:v>
                </c:pt>
                <c:pt idx="29">
                  <c:v>0.43594207054133166</c:v>
                </c:pt>
                <c:pt idx="30">
                  <c:v>0.43689934147521464</c:v>
                </c:pt>
                <c:pt idx="31">
                  <c:v>0.43786427811833667</c:v>
                </c:pt>
                <c:pt idx="32">
                  <c:v>0.4388527807929587</c:v>
                </c:pt>
                <c:pt idx="33">
                  <c:v>0.439790309825774</c:v>
                </c:pt>
                <c:pt idx="34">
                  <c:v>0.44080997341289258</c:v>
                </c:pt>
                <c:pt idx="35">
                  <c:v>0.4418577787780007</c:v>
                </c:pt>
                <c:pt idx="36">
                  <c:v>0.44278493456826667</c:v>
                </c:pt>
                <c:pt idx="37">
                  <c:v>0.44368060844543233</c:v>
                </c:pt>
                <c:pt idx="38">
                  <c:v>0.44457363680523104</c:v>
                </c:pt>
                <c:pt idx="39">
                  <c:v>0.44546665683463466</c:v>
                </c:pt>
                <c:pt idx="40">
                  <c:v>0.44630171884476999</c:v>
                </c:pt>
                <c:pt idx="41">
                  <c:v>0.44712070370185869</c:v>
                </c:pt>
                <c:pt idx="42">
                  <c:v>0.44794655657432764</c:v>
                </c:pt>
                <c:pt idx="43">
                  <c:v>0.44876080383036471</c:v>
                </c:pt>
                <c:pt idx="44">
                  <c:v>0.44956028835980028</c:v>
                </c:pt>
                <c:pt idx="45">
                  <c:v>0.45038568343714602</c:v>
                </c:pt>
                <c:pt idx="46">
                  <c:v>0.45131209719040272</c:v>
                </c:pt>
                <c:pt idx="47">
                  <c:v>0.45210266386550035</c:v>
                </c:pt>
                <c:pt idx="48">
                  <c:v>0.45275742856464202</c:v>
                </c:pt>
                <c:pt idx="49">
                  <c:v>0.45335319796485801</c:v>
                </c:pt>
                <c:pt idx="50">
                  <c:v>0.45392531429317601</c:v>
                </c:pt>
                <c:pt idx="51">
                  <c:v>0.45451181210571862</c:v>
                </c:pt>
                <c:pt idx="52">
                  <c:v>0.45513196255941796</c:v>
                </c:pt>
                <c:pt idx="53">
                  <c:v>0.45577464454136934</c:v>
                </c:pt>
                <c:pt idx="54">
                  <c:v>0.45636397410151369</c:v>
                </c:pt>
                <c:pt idx="55">
                  <c:v>0.45691048212410074</c:v>
                </c:pt>
                <c:pt idx="56">
                  <c:v>0.45751652984812402</c:v>
                </c:pt>
                <c:pt idx="57">
                  <c:v>0.45806318355113734</c:v>
                </c:pt>
                <c:pt idx="58">
                  <c:v>0.45854454831114366</c:v>
                </c:pt>
                <c:pt idx="59">
                  <c:v>0.45899675251973066</c:v>
                </c:pt>
                <c:pt idx="60">
                  <c:v>0.45945818144132539</c:v>
                </c:pt>
                <c:pt idx="61">
                  <c:v>0.45987450406193897</c:v>
                </c:pt>
                <c:pt idx="62">
                  <c:v>0.46023945923380233</c:v>
                </c:pt>
                <c:pt idx="63">
                  <c:v>0.46076098435135604</c:v>
                </c:pt>
                <c:pt idx="64">
                  <c:v>0.46128143560362406</c:v>
                </c:pt>
                <c:pt idx="65">
                  <c:v>0.46171434810968931</c:v>
                </c:pt>
                <c:pt idx="66">
                  <c:v>0.46205128055996597</c:v>
                </c:pt>
                <c:pt idx="67">
                  <c:v>0.46246888768316063</c:v>
                </c:pt>
                <c:pt idx="68">
                  <c:v>0.46295846948672637</c:v>
                </c:pt>
                <c:pt idx="69">
                  <c:v>0.46341377536909767</c:v>
                </c:pt>
                <c:pt idx="70">
                  <c:v>0.46375768528685529</c:v>
                </c:pt>
                <c:pt idx="71">
                  <c:v>0.46411581914617833</c:v>
                </c:pt>
                <c:pt idx="72">
                  <c:v>0.46458488478954935</c:v>
                </c:pt>
                <c:pt idx="73">
                  <c:v>0.46492037502911199</c:v>
                </c:pt>
                <c:pt idx="74">
                  <c:v>0.46525973120542069</c:v>
                </c:pt>
                <c:pt idx="75">
                  <c:v>0.46568369231206336</c:v>
                </c:pt>
                <c:pt idx="76">
                  <c:v>0.46614530986680131</c:v>
                </c:pt>
                <c:pt idx="77">
                  <c:v>0.46660579611260705</c:v>
                </c:pt>
                <c:pt idx="78">
                  <c:v>0.46707438360256703</c:v>
                </c:pt>
                <c:pt idx="79">
                  <c:v>0.46759551455982301</c:v>
                </c:pt>
                <c:pt idx="80">
                  <c:v>0.46809718400785899</c:v>
                </c:pt>
                <c:pt idx="81">
                  <c:v>0.46861486269467401</c:v>
                </c:pt>
                <c:pt idx="82">
                  <c:v>0.46919282625857334</c:v>
                </c:pt>
                <c:pt idx="83">
                  <c:v>0.46972643720395535</c:v>
                </c:pt>
                <c:pt idx="84">
                  <c:v>0.47027696428767901</c:v>
                </c:pt>
                <c:pt idx="85">
                  <c:v>0.47088892433765395</c:v>
                </c:pt>
                <c:pt idx="86">
                  <c:v>0.47153093314003341</c:v>
                </c:pt>
                <c:pt idx="87">
                  <c:v>0.47220363664586834</c:v>
                </c:pt>
                <c:pt idx="88">
                  <c:v>0.47289860127028099</c:v>
                </c:pt>
                <c:pt idx="89">
                  <c:v>0.47360343298638563</c:v>
                </c:pt>
                <c:pt idx="90">
                  <c:v>0.47427456604458867</c:v>
                </c:pt>
                <c:pt idx="91">
                  <c:v>0.474948193119969</c:v>
                </c:pt>
                <c:pt idx="92">
                  <c:v>0.4756892025003836</c:v>
                </c:pt>
                <c:pt idx="93">
                  <c:v>0.47646389173460335</c:v>
                </c:pt>
                <c:pt idx="94">
                  <c:v>0.4772314060211677</c:v>
                </c:pt>
                <c:pt idx="95">
                  <c:v>0.47797371156346236</c:v>
                </c:pt>
                <c:pt idx="96">
                  <c:v>0.47877211294932737</c:v>
                </c:pt>
                <c:pt idx="97">
                  <c:v>0.47947977704522265</c:v>
                </c:pt>
                <c:pt idx="98">
                  <c:v>0.48009678039171161</c:v>
                </c:pt>
                <c:pt idx="99">
                  <c:v>0.48086685318396699</c:v>
                </c:pt>
                <c:pt idx="100">
                  <c:v>0.48166795630788101</c:v>
                </c:pt>
                <c:pt idx="101">
                  <c:v>0.48247852597337038</c:v>
                </c:pt>
                <c:pt idx="102">
                  <c:v>0.48331515920672602</c:v>
                </c:pt>
                <c:pt idx="103">
                  <c:v>0.48405590238259166</c:v>
                </c:pt>
                <c:pt idx="104">
                  <c:v>0.48477007098881925</c:v>
                </c:pt>
                <c:pt idx="105">
                  <c:v>0.48554496114047135</c:v>
                </c:pt>
                <c:pt idx="106">
                  <c:v>0.48628712709241634</c:v>
                </c:pt>
                <c:pt idx="107">
                  <c:v>0.48701002997322762</c:v>
                </c:pt>
                <c:pt idx="108">
                  <c:v>0.48773199567753728</c:v>
                </c:pt>
                <c:pt idx="109">
                  <c:v>0.48846517940811235</c:v>
                </c:pt>
                <c:pt idx="110">
                  <c:v>0.48922551777862294</c:v>
                </c:pt>
                <c:pt idx="111">
                  <c:v>0.48998825258638262</c:v>
                </c:pt>
                <c:pt idx="112">
                  <c:v>0.49068424153869072</c:v>
                </c:pt>
                <c:pt idx="113">
                  <c:v>0.49140931289438033</c:v>
                </c:pt>
                <c:pt idx="114">
                  <c:v>0.49219495072510561</c:v>
                </c:pt>
                <c:pt idx="115">
                  <c:v>0.49303125351552129</c:v>
                </c:pt>
                <c:pt idx="116">
                  <c:v>0.49371378627766732</c:v>
                </c:pt>
                <c:pt idx="117">
                  <c:v>0.49439257053940205</c:v>
                </c:pt>
                <c:pt idx="118">
                  <c:v>0.49518418323346097</c:v>
                </c:pt>
                <c:pt idx="119">
                  <c:v>0.49591164402052229</c:v>
                </c:pt>
                <c:pt idx="120">
                  <c:v>0.49661512455076001</c:v>
                </c:pt>
                <c:pt idx="121">
                  <c:v>0.49733317561055063</c:v>
                </c:pt>
                <c:pt idx="122">
                  <c:v>0.49810523313667998</c:v>
                </c:pt>
                <c:pt idx="123">
                  <c:v>0.49886544236230063</c:v>
                </c:pt>
                <c:pt idx="124">
                  <c:v>0.49961122661115603</c:v>
                </c:pt>
                <c:pt idx="125">
                  <c:v>0.50037008374544201</c:v>
                </c:pt>
                <c:pt idx="126">
                  <c:v>0.50114745180741505</c:v>
                </c:pt>
                <c:pt idx="127">
                  <c:v>0.50194193807373166</c:v>
                </c:pt>
                <c:pt idx="128">
                  <c:v>0.50274418233308371</c:v>
                </c:pt>
                <c:pt idx="129">
                  <c:v>0.50354274314265535</c:v>
                </c:pt>
                <c:pt idx="130">
                  <c:v>0.50430156531566772</c:v>
                </c:pt>
                <c:pt idx="131">
                  <c:v>0.50503154875361</c:v>
                </c:pt>
                <c:pt idx="132">
                  <c:v>0.5058719484750217</c:v>
                </c:pt>
                <c:pt idx="133">
                  <c:v>0.50665632989087028</c:v>
                </c:pt>
                <c:pt idx="134">
                  <c:v>0.50737405146822634</c:v>
                </c:pt>
                <c:pt idx="135">
                  <c:v>0.50815553462706697</c:v>
                </c:pt>
                <c:pt idx="136">
                  <c:v>0.50898932914333395</c:v>
                </c:pt>
                <c:pt idx="137">
                  <c:v>0.50981395456988199</c:v>
                </c:pt>
                <c:pt idx="138">
                  <c:v>0.51056210069260566</c:v>
                </c:pt>
                <c:pt idx="139">
                  <c:v>0.51135414947970004</c:v>
                </c:pt>
                <c:pt idx="140">
                  <c:v>0.51216004184128827</c:v>
                </c:pt>
                <c:pt idx="141">
                  <c:v>0.51294494222727227</c:v>
                </c:pt>
                <c:pt idx="142">
                  <c:v>0.51373336700515138</c:v>
                </c:pt>
                <c:pt idx="143">
                  <c:v>0.51451182008183005</c:v>
                </c:pt>
                <c:pt idx="144">
                  <c:v>0.51528655617246399</c:v>
                </c:pt>
                <c:pt idx="145">
                  <c:v>0.51609802246422898</c:v>
                </c:pt>
                <c:pt idx="146">
                  <c:v>0.51690651181032832</c:v>
                </c:pt>
                <c:pt idx="147">
                  <c:v>0.5176906678036306</c:v>
                </c:pt>
                <c:pt idx="148">
                  <c:v>0.51843696373817061</c:v>
                </c:pt>
                <c:pt idx="149">
                  <c:v>0.51920130976404433</c:v>
                </c:pt>
                <c:pt idx="150">
                  <c:v>0.51997138441949231</c:v>
                </c:pt>
                <c:pt idx="151">
                  <c:v>0.52072594305320141</c:v>
                </c:pt>
                <c:pt idx="152">
                  <c:v>0.52149164953119831</c:v>
                </c:pt>
                <c:pt idx="153">
                  <c:v>0.52229295091522554</c:v>
                </c:pt>
                <c:pt idx="154">
                  <c:v>0.52311378049042323</c:v>
                </c:pt>
                <c:pt idx="155">
                  <c:v>0.52383216935590704</c:v>
                </c:pt>
                <c:pt idx="156">
                  <c:v>0.52455182065598949</c:v>
                </c:pt>
                <c:pt idx="157">
                  <c:v>0.52529104874654331</c:v>
                </c:pt>
                <c:pt idx="158">
                  <c:v>0.52598614425010037</c:v>
                </c:pt>
                <c:pt idx="159">
                  <c:v>0.52667421749803423</c:v>
                </c:pt>
                <c:pt idx="160">
                  <c:v>0.52739062983340534</c:v>
                </c:pt>
                <c:pt idx="161">
                  <c:v>0.52815722093997064</c:v>
                </c:pt>
                <c:pt idx="162">
                  <c:v>0.52882576655426894</c:v>
                </c:pt>
                <c:pt idx="163">
                  <c:v>0.52947496822959972</c:v>
                </c:pt>
                <c:pt idx="164">
                  <c:v>0.53017900203321833</c:v>
                </c:pt>
                <c:pt idx="165">
                  <c:v>0.53085073865768939</c:v>
                </c:pt>
                <c:pt idx="166">
                  <c:v>0.53145236240504001</c:v>
                </c:pt>
                <c:pt idx="167">
                  <c:v>0.5320177349809474</c:v>
                </c:pt>
                <c:pt idx="168">
                  <c:v>0.53271625346333262</c:v>
                </c:pt>
                <c:pt idx="169">
                  <c:v>0.53338889744135409</c:v>
                </c:pt>
                <c:pt idx="170">
                  <c:v>0.53397964937903697</c:v>
                </c:pt>
                <c:pt idx="171">
                  <c:v>0.53448468391584436</c:v>
                </c:pt>
                <c:pt idx="172">
                  <c:v>0.53497513828949927</c:v>
                </c:pt>
                <c:pt idx="173">
                  <c:v>0.53546383034294565</c:v>
                </c:pt>
                <c:pt idx="174">
                  <c:v>0.53595420906696667</c:v>
                </c:pt>
                <c:pt idx="175">
                  <c:v>0.53650587990796061</c:v>
                </c:pt>
                <c:pt idx="176">
                  <c:v>0.53709336038812061</c:v>
                </c:pt>
                <c:pt idx="177">
                  <c:v>0.53768200352322049</c:v>
                </c:pt>
                <c:pt idx="178">
                  <c:v>0.53824518674740807</c:v>
                </c:pt>
                <c:pt idx="179">
                  <c:v>0.53876843522794327</c:v>
                </c:pt>
                <c:pt idx="180">
                  <c:v>0.53923898142753002</c:v>
                </c:pt>
                <c:pt idx="181">
                  <c:v>0.53963891067337999</c:v>
                </c:pt>
                <c:pt idx="182">
                  <c:v>0.54012563953074932</c:v>
                </c:pt>
                <c:pt idx="183">
                  <c:v>0.54068571395397302</c:v>
                </c:pt>
                <c:pt idx="184">
                  <c:v>0.54122608454223742</c:v>
                </c:pt>
                <c:pt idx="185">
                  <c:v>0.54169084374575061</c:v>
                </c:pt>
                <c:pt idx="186">
                  <c:v>0.54206173509542632</c:v>
                </c:pt>
                <c:pt idx="187">
                  <c:v>0.54237989460468705</c:v>
                </c:pt>
                <c:pt idx="188">
                  <c:v>0.54288484691442973</c:v>
                </c:pt>
                <c:pt idx="189">
                  <c:v>0.54336683163170341</c:v>
                </c:pt>
                <c:pt idx="190">
                  <c:v>0.54373285080858702</c:v>
                </c:pt>
                <c:pt idx="191">
                  <c:v>0.54411388599494226</c:v>
                </c:pt>
                <c:pt idx="192">
                  <c:v>0.54449281235611735</c:v>
                </c:pt>
                <c:pt idx="193">
                  <c:v>0.54488819243037068</c:v>
                </c:pt>
                <c:pt idx="194">
                  <c:v>0.54533559353250372</c:v>
                </c:pt>
                <c:pt idx="195">
                  <c:v>0.54576637055110899</c:v>
                </c:pt>
                <c:pt idx="196">
                  <c:v>0.54614207734932962</c:v>
                </c:pt>
                <c:pt idx="197">
                  <c:v>0.54645526465285765</c:v>
                </c:pt>
                <c:pt idx="198">
                  <c:v>0.54682833872037062</c:v>
                </c:pt>
                <c:pt idx="199">
                  <c:v>0.54726264378105138</c:v>
                </c:pt>
                <c:pt idx="200">
                  <c:v>0.54771867542654762</c:v>
                </c:pt>
                <c:pt idx="201">
                  <c:v>0.5480910856680643</c:v>
                </c:pt>
                <c:pt idx="202">
                  <c:v>0.54839347942680128</c:v>
                </c:pt>
                <c:pt idx="203">
                  <c:v>0.54868128467307276</c:v>
                </c:pt>
                <c:pt idx="204">
                  <c:v>0.54907340112404801</c:v>
                </c:pt>
                <c:pt idx="205">
                  <c:v>0.54943427888354601</c:v>
                </c:pt>
                <c:pt idx="206">
                  <c:v>0.54971816257490358</c:v>
                </c:pt>
                <c:pt idx="207">
                  <c:v>0.54992032217746567</c:v>
                </c:pt>
                <c:pt idx="208">
                  <c:v>0.55009948890635163</c:v>
                </c:pt>
                <c:pt idx="209">
                  <c:v>0.5502860975971684</c:v>
                </c:pt>
                <c:pt idx="210">
                  <c:v>0.55053947197951836</c:v>
                </c:pt>
                <c:pt idx="211">
                  <c:v>0.55107416299818202</c:v>
                </c:pt>
                <c:pt idx="212">
                  <c:v>0.55170686204372466</c:v>
                </c:pt>
                <c:pt idx="213">
                  <c:v>0.55231149580164063</c:v>
                </c:pt>
                <c:pt idx="214">
                  <c:v>0.55288830824357038</c:v>
                </c:pt>
                <c:pt idx="215">
                  <c:v>0.55330591683514907</c:v>
                </c:pt>
                <c:pt idx="216">
                  <c:v>0.55356443225737728</c:v>
                </c:pt>
                <c:pt idx="217">
                  <c:v>0.55376061417421096</c:v>
                </c:pt>
                <c:pt idx="218">
                  <c:v>0.55395816191259428</c:v>
                </c:pt>
                <c:pt idx="219">
                  <c:v>0.55425375539249</c:v>
                </c:pt>
                <c:pt idx="220">
                  <c:v>0.55473593656337805</c:v>
                </c:pt>
                <c:pt idx="221">
                  <c:v>0.55541868702729369</c:v>
                </c:pt>
                <c:pt idx="222">
                  <c:v>0.5561843529541487</c:v>
                </c:pt>
                <c:pt idx="223">
                  <c:v>0.5568508197321157</c:v>
                </c:pt>
                <c:pt idx="224">
                  <c:v>0.55714760715040634</c:v>
                </c:pt>
                <c:pt idx="225">
                  <c:v>0.556847300964597</c:v>
                </c:pt>
                <c:pt idx="226">
                  <c:v>0.55602614688985896</c:v>
                </c:pt>
                <c:pt idx="227">
                  <c:v>0.55511181687957534</c:v>
                </c:pt>
                <c:pt idx="228">
                  <c:v>0.55434210556497265</c:v>
                </c:pt>
                <c:pt idx="229">
                  <c:v>0.55397664505523636</c:v>
                </c:pt>
                <c:pt idx="230">
                  <c:v>0.55423193338898435</c:v>
                </c:pt>
                <c:pt idx="231">
                  <c:v>0.55497581165426102</c:v>
                </c:pt>
                <c:pt idx="232">
                  <c:v>0.55597394749674267</c:v>
                </c:pt>
                <c:pt idx="233">
                  <c:v>0.55697563377403025</c:v>
                </c:pt>
                <c:pt idx="234">
                  <c:v>0.55781956943723665</c:v>
                </c:pt>
                <c:pt idx="235">
                  <c:v>0.55819195656101639</c:v>
                </c:pt>
                <c:pt idx="236">
                  <c:v>0.55806105001254958</c:v>
                </c:pt>
                <c:pt idx="237">
                  <c:v>0.55782467611143993</c:v>
                </c:pt>
                <c:pt idx="238">
                  <c:v>0.55788559566107532</c:v>
                </c:pt>
                <c:pt idx="239">
                  <c:v>0.55832955687811003</c:v>
                </c:pt>
                <c:pt idx="240">
                  <c:v>0.55899125123312199</c:v>
                </c:pt>
                <c:pt idx="241">
                  <c:v>0.55962873654130796</c:v>
                </c:pt>
                <c:pt idx="242">
                  <c:v>0.5600109654601414</c:v>
                </c:pt>
                <c:pt idx="243">
                  <c:v>0.56002429054264169</c:v>
                </c:pt>
                <c:pt idx="244">
                  <c:v>0.5601698666378786</c:v>
                </c:pt>
                <c:pt idx="245">
                  <c:v>0.56039303308778099</c:v>
                </c:pt>
                <c:pt idx="246">
                  <c:v>0.5605718850308663</c:v>
                </c:pt>
                <c:pt idx="247">
                  <c:v>0.56053686818599102</c:v>
                </c:pt>
                <c:pt idx="248">
                  <c:v>0.56055807140887337</c:v>
                </c:pt>
                <c:pt idx="249">
                  <c:v>0.56070877912376893</c:v>
                </c:pt>
                <c:pt idx="250">
                  <c:v>0.56087100130540435</c:v>
                </c:pt>
                <c:pt idx="251">
                  <c:v>0.56131137573664769</c:v>
                </c:pt>
                <c:pt idx="252">
                  <c:v>0.56180499445768239</c:v>
                </c:pt>
                <c:pt idx="253">
                  <c:v>0.56199807181283168</c:v>
                </c:pt>
                <c:pt idx="254">
                  <c:v>0.56223558386881567</c:v>
                </c:pt>
                <c:pt idx="255">
                  <c:v>0.56256572798363202</c:v>
                </c:pt>
                <c:pt idx="256">
                  <c:v>0.56296310003130401</c:v>
                </c:pt>
                <c:pt idx="257">
                  <c:v>0.563304674987674</c:v>
                </c:pt>
                <c:pt idx="258">
                  <c:v>0.56366386512716571</c:v>
                </c:pt>
                <c:pt idx="259">
                  <c:v>0.56406216703128664</c:v>
                </c:pt>
                <c:pt idx="260">
                  <c:v>0.56444026303886929</c:v>
                </c:pt>
                <c:pt idx="261">
                  <c:v>0.56481270469637901</c:v>
                </c:pt>
                <c:pt idx="262">
                  <c:v>0.56518855468300611</c:v>
                </c:pt>
                <c:pt idx="263">
                  <c:v>0.56557053294443105</c:v>
                </c:pt>
                <c:pt idx="264">
                  <c:v>0.56579577284191274</c:v>
                </c:pt>
                <c:pt idx="265">
                  <c:v>0.56607682132482429</c:v>
                </c:pt>
                <c:pt idx="266">
                  <c:v>0.56662870820427458</c:v>
                </c:pt>
                <c:pt idx="267">
                  <c:v>0.5672278210521936</c:v>
                </c:pt>
                <c:pt idx="268">
                  <c:v>0.56772468944353427</c:v>
                </c:pt>
                <c:pt idx="269">
                  <c:v>0.56804547147293694</c:v>
                </c:pt>
                <c:pt idx="270">
                  <c:v>0.56823453847127636</c:v>
                </c:pt>
                <c:pt idx="271">
                  <c:v>0.568409192234962</c:v>
                </c:pt>
                <c:pt idx="272">
                  <c:v>0.56865107495608269</c:v>
                </c:pt>
                <c:pt idx="273">
                  <c:v>0.56901866473924168</c:v>
                </c:pt>
                <c:pt idx="274">
                  <c:v>0.56944001284670864</c:v>
                </c:pt>
                <c:pt idx="275">
                  <c:v>0.56985873772048468</c:v>
                </c:pt>
                <c:pt idx="276">
                  <c:v>0.57024149653985867</c:v>
                </c:pt>
                <c:pt idx="277">
                  <c:v>0.5707033582737836</c:v>
                </c:pt>
                <c:pt idx="278">
                  <c:v>0.57115911475526937</c:v>
                </c:pt>
                <c:pt idx="279">
                  <c:v>0.57154272130590567</c:v>
                </c:pt>
                <c:pt idx="280">
                  <c:v>0.57188591191960259</c:v>
                </c:pt>
                <c:pt idx="281">
                  <c:v>0.57229801162209337</c:v>
                </c:pt>
                <c:pt idx="282">
                  <c:v>0.57276346293190294</c:v>
                </c:pt>
                <c:pt idx="283">
                  <c:v>0.57311386027963029</c:v>
                </c:pt>
                <c:pt idx="284">
                  <c:v>0.57346337971472172</c:v>
                </c:pt>
                <c:pt idx="285">
                  <c:v>0.57385108514752459</c:v>
                </c:pt>
                <c:pt idx="286">
                  <c:v>0.57428454477047841</c:v>
                </c:pt>
                <c:pt idx="287">
                  <c:v>0.57469582281851439</c:v>
                </c:pt>
                <c:pt idx="288">
                  <c:v>0.57513473253345604</c:v>
                </c:pt>
                <c:pt idx="289">
                  <c:v>0.57561884937650765</c:v>
                </c:pt>
                <c:pt idx="290">
                  <c:v>0.57596243133064295</c:v>
                </c:pt>
                <c:pt idx="291">
                  <c:v>0.57632868642367996</c:v>
                </c:pt>
                <c:pt idx="292">
                  <c:v>0.57677709150131029</c:v>
                </c:pt>
                <c:pt idx="293">
                  <c:v>0.57719970225363559</c:v>
                </c:pt>
                <c:pt idx="294">
                  <c:v>0.57762644724733903</c:v>
                </c:pt>
                <c:pt idx="295">
                  <c:v>0.57807460324268933</c:v>
                </c:pt>
                <c:pt idx="296">
                  <c:v>0.57855874020636266</c:v>
                </c:pt>
                <c:pt idx="297">
                  <c:v>0.57902003264166835</c:v>
                </c:pt>
                <c:pt idx="298">
                  <c:v>0.57942636009086601</c:v>
                </c:pt>
                <c:pt idx="299">
                  <c:v>0.57977542456904307</c:v>
                </c:pt>
                <c:pt idx="300">
                  <c:v>0.58015503982699634</c:v>
                </c:pt>
                <c:pt idx="301">
                  <c:v>0.58057231582956836</c:v>
                </c:pt>
                <c:pt idx="302">
                  <c:v>0.58101415878322571</c:v>
                </c:pt>
                <c:pt idx="303">
                  <c:v>0.58143765472000664</c:v>
                </c:pt>
                <c:pt idx="304">
                  <c:v>0.5818605255310404</c:v>
                </c:pt>
                <c:pt idx="305">
                  <c:v>0.58227552677082961</c:v>
                </c:pt>
                <c:pt idx="306">
                  <c:v>0.58265996123352704</c:v>
                </c:pt>
                <c:pt idx="307">
                  <c:v>0.58308548180499764</c:v>
                </c:pt>
                <c:pt idx="308">
                  <c:v>0.58352447611817093</c:v>
                </c:pt>
                <c:pt idx="309">
                  <c:v>0.58393387166149069</c:v>
                </c:pt>
                <c:pt idx="310">
                  <c:v>0.58438536978507638</c:v>
                </c:pt>
                <c:pt idx="311">
                  <c:v>0.58477953257672799</c:v>
                </c:pt>
                <c:pt idx="312">
                  <c:v>0.58509599793147571</c:v>
                </c:pt>
                <c:pt idx="313">
                  <c:v>0.58554018622776172</c:v>
                </c:pt>
                <c:pt idx="314">
                  <c:v>0.58599655042648668</c:v>
                </c:pt>
                <c:pt idx="315">
                  <c:v>0.58641158185103837</c:v>
                </c:pt>
                <c:pt idx="316">
                  <c:v>0.5867755430653987</c:v>
                </c:pt>
                <c:pt idx="317">
                  <c:v>0.58717926975503865</c:v>
                </c:pt>
                <c:pt idx="318">
                  <c:v>0.58761587303219598</c:v>
                </c:pt>
                <c:pt idx="319">
                  <c:v>0.58804425614011369</c:v>
                </c:pt>
                <c:pt idx="320">
                  <c:v>0.5884432041954053</c:v>
                </c:pt>
                <c:pt idx="321">
                  <c:v>0.58889523601256466</c:v>
                </c:pt>
                <c:pt idx="322">
                  <c:v>0.5893981799892607</c:v>
                </c:pt>
                <c:pt idx="323">
                  <c:v>0.58965260999852731</c:v>
                </c:pt>
                <c:pt idx="324">
                  <c:v>0.58994317228618331</c:v>
                </c:pt>
                <c:pt idx="325">
                  <c:v>0.59035798835766795</c:v>
                </c:pt>
                <c:pt idx="326">
                  <c:v>0.59078023007743863</c:v>
                </c:pt>
                <c:pt idx="327">
                  <c:v>0.59124085635914536</c:v>
                </c:pt>
                <c:pt idx="328">
                  <c:v>0.5916737510726604</c:v>
                </c:pt>
                <c:pt idx="329">
                  <c:v>0.59200230428892731</c:v>
                </c:pt>
                <c:pt idx="330">
                  <c:v>0.59240993355038729</c:v>
                </c:pt>
                <c:pt idx="331">
                  <c:v>0.59289578371922291</c:v>
                </c:pt>
                <c:pt idx="332">
                  <c:v>0.59341089146299764</c:v>
                </c:pt>
                <c:pt idx="333">
                  <c:v>0.59384946528312155</c:v>
                </c:pt>
                <c:pt idx="334">
                  <c:v>0.59429913816957036</c:v>
                </c:pt>
                <c:pt idx="335">
                  <c:v>0.59476578365056609</c:v>
                </c:pt>
                <c:pt idx="336">
                  <c:v>0.59514817981788137</c:v>
                </c:pt>
                <c:pt idx="337">
                  <c:v>0.59553977141019698</c:v>
                </c:pt>
                <c:pt idx="338">
                  <c:v>0.59595190391793695</c:v>
                </c:pt>
                <c:pt idx="339">
                  <c:v>0.59636823609515632</c:v>
                </c:pt>
                <c:pt idx="340">
                  <c:v>0.59685290617390241</c:v>
                </c:pt>
                <c:pt idx="341">
                  <c:v>0.59728605792700173</c:v>
                </c:pt>
                <c:pt idx="342">
                  <c:v>0.59761095649865859</c:v>
                </c:pt>
                <c:pt idx="343">
                  <c:v>0.59809792626520941</c:v>
                </c:pt>
                <c:pt idx="344">
                  <c:v>0.59856472176874875</c:v>
                </c:pt>
                <c:pt idx="345">
                  <c:v>0.59895022552928101</c:v>
                </c:pt>
                <c:pt idx="346">
                  <c:v>0.59935564096863569</c:v>
                </c:pt>
                <c:pt idx="347">
                  <c:v>0.59981431935172969</c:v>
                </c:pt>
                <c:pt idx="348">
                  <c:v>0.60030121890717691</c:v>
                </c:pt>
                <c:pt idx="349">
                  <c:v>0.60075858223958933</c:v>
                </c:pt>
                <c:pt idx="350">
                  <c:v>0.6011742771089833</c:v>
                </c:pt>
                <c:pt idx="351">
                  <c:v>0.60165227281941769</c:v>
                </c:pt>
                <c:pt idx="352">
                  <c:v>0.60223833054157672</c:v>
                </c:pt>
                <c:pt idx="353">
                  <c:v>0.60269664675889634</c:v>
                </c:pt>
                <c:pt idx="354">
                  <c:v>0.60315391108320904</c:v>
                </c:pt>
                <c:pt idx="355">
                  <c:v>0.60363531937146331</c:v>
                </c:pt>
                <c:pt idx="356">
                  <c:v>0.60400604610489161</c:v>
                </c:pt>
                <c:pt idx="357">
                  <c:v>0.60444592194787405</c:v>
                </c:pt>
                <c:pt idx="358">
                  <c:v>0.60494083320740832</c:v>
                </c:pt>
                <c:pt idx="359">
                  <c:v>0.60539729327921199</c:v>
                </c:pt>
                <c:pt idx="360">
                  <c:v>0.60587936184397895</c:v>
                </c:pt>
                <c:pt idx="361">
                  <c:v>0.60640475047868703</c:v>
                </c:pt>
                <c:pt idx="362">
                  <c:v>0.60696160247758069</c:v>
                </c:pt>
                <c:pt idx="363">
                  <c:v>0.60745736741118428</c:v>
                </c:pt>
                <c:pt idx="364">
                  <c:v>0.60797119405062239</c:v>
                </c:pt>
                <c:pt idx="365">
                  <c:v>0.6085238769544733</c:v>
                </c:pt>
                <c:pt idx="366">
                  <c:v>0.60906025635978167</c:v>
                </c:pt>
                <c:pt idx="367">
                  <c:v>0.60947890972244634</c:v>
                </c:pt>
                <c:pt idx="368">
                  <c:v>0.60982679455282229</c:v>
                </c:pt>
                <c:pt idx="369">
                  <c:v>0.61023377102093934</c:v>
                </c:pt>
                <c:pt idx="370">
                  <c:v>0.61089304784191889</c:v>
                </c:pt>
                <c:pt idx="371">
                  <c:v>0.61148273840385958</c:v>
                </c:pt>
                <c:pt idx="372">
                  <c:v>0.61180361429795804</c:v>
                </c:pt>
                <c:pt idx="373">
                  <c:v>0.61236785046735032</c:v>
                </c:pt>
                <c:pt idx="374">
                  <c:v>0.61291674526715367</c:v>
                </c:pt>
                <c:pt idx="375">
                  <c:v>0.61337443203404707</c:v>
                </c:pt>
                <c:pt idx="376">
                  <c:v>0.61389882935880702</c:v>
                </c:pt>
                <c:pt idx="377">
                  <c:v>0.61443046113438193</c:v>
                </c:pt>
                <c:pt idx="378">
                  <c:v>0.61494758485380629</c:v>
                </c:pt>
                <c:pt idx="379">
                  <c:v>0.61544195542147706</c:v>
                </c:pt>
                <c:pt idx="380">
                  <c:v>0.61593462687133871</c:v>
                </c:pt>
                <c:pt idx="381">
                  <c:v>0.61641810824470999</c:v>
                </c:pt>
                <c:pt idx="382">
                  <c:v>0.61690698529090093</c:v>
                </c:pt>
                <c:pt idx="383">
                  <c:v>0.61750919472300969</c:v>
                </c:pt>
                <c:pt idx="384">
                  <c:v>0.61804828568553527</c:v>
                </c:pt>
                <c:pt idx="385">
                  <c:v>0.61848072033326862</c:v>
                </c:pt>
                <c:pt idx="386">
                  <c:v>0.61889783562048462</c:v>
                </c:pt>
                <c:pt idx="387">
                  <c:v>0.61948785992518929</c:v>
                </c:pt>
                <c:pt idx="388">
                  <c:v>0.62007731270303934</c:v>
                </c:pt>
                <c:pt idx="389">
                  <c:v>0.62042757028448869</c:v>
                </c:pt>
                <c:pt idx="390">
                  <c:v>0.62095009659183142</c:v>
                </c:pt>
                <c:pt idx="391">
                  <c:v>0.62150725929601869</c:v>
                </c:pt>
                <c:pt idx="392">
                  <c:v>0.62199551525413233</c:v>
                </c:pt>
                <c:pt idx="393">
                  <c:v>0.62257696514792504</c:v>
                </c:pt>
                <c:pt idx="394">
                  <c:v>0.62302843046263823</c:v>
                </c:pt>
                <c:pt idx="395">
                  <c:v>0.62342709323636902</c:v>
                </c:pt>
                <c:pt idx="396">
                  <c:v>0.6241101746078993</c:v>
                </c:pt>
                <c:pt idx="397">
                  <c:v>0.62465002260338132</c:v>
                </c:pt>
                <c:pt idx="398">
                  <c:v>0.62506856070230832</c:v>
                </c:pt>
                <c:pt idx="399">
                  <c:v>0.62551774571884</c:v>
                </c:pt>
                <c:pt idx="400">
                  <c:v>0.62609459525105038</c:v>
                </c:pt>
                <c:pt idx="401">
                  <c:v>0.62668557554524962</c:v>
                </c:pt>
                <c:pt idx="402">
                  <c:v>0.62719862341194732</c:v>
                </c:pt>
                <c:pt idx="403">
                  <c:v>0.62760391636926693</c:v>
                </c:pt>
                <c:pt idx="404">
                  <c:v>0.62798488303736499</c:v>
                </c:pt>
                <c:pt idx="405">
                  <c:v>0.62841739753852</c:v>
                </c:pt>
                <c:pt idx="406">
                  <c:v>0.62896312208195171</c:v>
                </c:pt>
                <c:pt idx="407">
                  <c:v>0.62933544503768735</c:v>
                </c:pt>
                <c:pt idx="408">
                  <c:v>0.62970160277747167</c:v>
                </c:pt>
                <c:pt idx="409">
                  <c:v>0.63024373250329457</c:v>
                </c:pt>
                <c:pt idx="410">
                  <c:v>0.63073934340752036</c:v>
                </c:pt>
                <c:pt idx="411">
                  <c:v>0.63121026653662371</c:v>
                </c:pt>
                <c:pt idx="412">
                  <c:v>0.63169369978981627</c:v>
                </c:pt>
                <c:pt idx="413">
                  <c:v>0.63225044109576134</c:v>
                </c:pt>
                <c:pt idx="414">
                  <c:v>0.6327589331526533</c:v>
                </c:pt>
                <c:pt idx="415">
                  <c:v>0.63318262340820963</c:v>
                </c:pt>
                <c:pt idx="416">
                  <c:v>0.63353924691857699</c:v>
                </c:pt>
                <c:pt idx="417">
                  <c:v>0.63397726701669599</c:v>
                </c:pt>
                <c:pt idx="418">
                  <c:v>0.63443281908198201</c:v>
                </c:pt>
                <c:pt idx="419">
                  <c:v>0.63486328705527695</c:v>
                </c:pt>
                <c:pt idx="420">
                  <c:v>0.63541763257537398</c:v>
                </c:pt>
                <c:pt idx="421">
                  <c:v>0.635919569202542</c:v>
                </c:pt>
                <c:pt idx="422">
                  <c:v>0.63629577068912957</c:v>
                </c:pt>
                <c:pt idx="423">
                  <c:v>0.63657138339065067</c:v>
                </c:pt>
                <c:pt idx="424">
                  <c:v>0.63699874960486191</c:v>
                </c:pt>
                <c:pt idx="425">
                  <c:v>0.63750272416852871</c:v>
                </c:pt>
                <c:pt idx="426">
                  <c:v>0.63792380712977537</c:v>
                </c:pt>
                <c:pt idx="427">
                  <c:v>0.63838136223873099</c:v>
                </c:pt>
                <c:pt idx="428">
                  <c:v>0.63874266073575658</c:v>
                </c:pt>
                <c:pt idx="429">
                  <c:v>0.63900143850242674</c:v>
                </c:pt>
                <c:pt idx="430">
                  <c:v>0.63947083179281472</c:v>
                </c:pt>
                <c:pt idx="431">
                  <c:v>0.63995965806104693</c:v>
                </c:pt>
                <c:pt idx="432">
                  <c:v>0.64039648853171371</c:v>
                </c:pt>
                <c:pt idx="433">
                  <c:v>0.64077138095932362</c:v>
                </c:pt>
                <c:pt idx="434">
                  <c:v>0.64110133145632797</c:v>
                </c:pt>
                <c:pt idx="435">
                  <c:v>0.64142783691227567</c:v>
                </c:pt>
                <c:pt idx="436">
                  <c:v>0.64178715269616904</c:v>
                </c:pt>
                <c:pt idx="437">
                  <c:v>0.64217430498056272</c:v>
                </c:pt>
                <c:pt idx="438">
                  <c:v>0.64255316919436034</c:v>
                </c:pt>
                <c:pt idx="439">
                  <c:v>0.64296971800342539</c:v>
                </c:pt>
                <c:pt idx="440">
                  <c:v>0.64359406798744623</c:v>
                </c:pt>
                <c:pt idx="441">
                  <c:v>0.64403217881662667</c:v>
                </c:pt>
                <c:pt idx="442">
                  <c:v>0.64429986288985497</c:v>
                </c:pt>
                <c:pt idx="443">
                  <c:v>0.64458361021601529</c:v>
                </c:pt>
                <c:pt idx="444">
                  <c:v>0.64504396280641607</c:v>
                </c:pt>
                <c:pt idx="445">
                  <c:v>0.64553728044067704</c:v>
                </c:pt>
                <c:pt idx="446">
                  <c:v>0.64592311219289933</c:v>
                </c:pt>
                <c:pt idx="447">
                  <c:v>0.64612374295490127</c:v>
                </c:pt>
                <c:pt idx="448">
                  <c:v>0.64640979320011571</c:v>
                </c:pt>
                <c:pt idx="449">
                  <c:v>0.64681837835699429</c:v>
                </c:pt>
                <c:pt idx="450">
                  <c:v>0.64722491052701769</c:v>
                </c:pt>
                <c:pt idx="451">
                  <c:v>0.64762882894469265</c:v>
                </c:pt>
                <c:pt idx="452">
                  <c:v>0.64798965140194564</c:v>
                </c:pt>
                <c:pt idx="453">
                  <c:v>0.64830956097920767</c:v>
                </c:pt>
                <c:pt idx="454">
                  <c:v>0.64877012514687371</c:v>
                </c:pt>
                <c:pt idx="455">
                  <c:v>0.64926052482371144</c:v>
                </c:pt>
                <c:pt idx="456">
                  <c:v>0.64969314550492407</c:v>
                </c:pt>
                <c:pt idx="457">
                  <c:v>0.65000519075989127</c:v>
                </c:pt>
                <c:pt idx="458">
                  <c:v>0.65046842736866228</c:v>
                </c:pt>
                <c:pt idx="459">
                  <c:v>0.65094054578188798</c:v>
                </c:pt>
                <c:pt idx="460">
                  <c:v>0.6511920091100577</c:v>
                </c:pt>
                <c:pt idx="461">
                  <c:v>0.65154358796502032</c:v>
                </c:pt>
                <c:pt idx="462">
                  <c:v>0.65202709741561937</c:v>
                </c:pt>
                <c:pt idx="463">
                  <c:v>0.65255152327978905</c:v>
                </c:pt>
                <c:pt idx="464">
                  <c:v>0.65280718089841938</c:v>
                </c:pt>
                <c:pt idx="465">
                  <c:v>0.65308813972763469</c:v>
                </c:pt>
                <c:pt idx="466">
                  <c:v>0.65344126138185699</c:v>
                </c:pt>
                <c:pt idx="467">
                  <c:v>0.65379041501201163</c:v>
                </c:pt>
                <c:pt idx="468">
                  <c:v>0.654287080258111</c:v>
                </c:pt>
                <c:pt idx="469">
                  <c:v>0.654782931252616</c:v>
                </c:pt>
                <c:pt idx="470">
                  <c:v>0.65515975240301605</c:v>
                </c:pt>
                <c:pt idx="471">
                  <c:v>0.65557041090226031</c:v>
                </c:pt>
                <c:pt idx="472">
                  <c:v>0.65600366413761368</c:v>
                </c:pt>
                <c:pt idx="473">
                  <c:v>0.65643385630294737</c:v>
                </c:pt>
                <c:pt idx="474">
                  <c:v>0.65681949420576635</c:v>
                </c:pt>
                <c:pt idx="475">
                  <c:v>0.65704923424214201</c:v>
                </c:pt>
                <c:pt idx="476">
                  <c:v>0.6573003848464104</c:v>
                </c:pt>
                <c:pt idx="477">
                  <c:v>0.65774856418402361</c:v>
                </c:pt>
                <c:pt idx="478">
                  <c:v>0.65811282961505568</c:v>
                </c:pt>
                <c:pt idx="479">
                  <c:v>0.65852475137037636</c:v>
                </c:pt>
                <c:pt idx="480">
                  <c:v>0.65898981792082201</c:v>
                </c:pt>
                <c:pt idx="481">
                  <c:v>0.65927817437385505</c:v>
                </c:pt>
                <c:pt idx="482">
                  <c:v>0.65972373128307693</c:v>
                </c:pt>
                <c:pt idx="483">
                  <c:v>0.66023254255944297</c:v>
                </c:pt>
                <c:pt idx="484">
                  <c:v>0.66057480332795493</c:v>
                </c:pt>
                <c:pt idx="485">
                  <c:v>0.66088407218334133</c:v>
                </c:pt>
                <c:pt idx="486">
                  <c:v>0.66124087757502892</c:v>
                </c:pt>
                <c:pt idx="487">
                  <c:v>0.66167571911536693</c:v>
                </c:pt>
                <c:pt idx="488">
                  <c:v>0.66213693960236064</c:v>
                </c:pt>
                <c:pt idx="489">
                  <c:v>0.66253550613259105</c:v>
                </c:pt>
                <c:pt idx="490">
                  <c:v>0.66288974117785304</c:v>
                </c:pt>
                <c:pt idx="491">
                  <c:v>0.66327919408939628</c:v>
                </c:pt>
                <c:pt idx="492">
                  <c:v>0.66366003095921389</c:v>
                </c:pt>
                <c:pt idx="493">
                  <c:v>0.6640669403481233</c:v>
                </c:pt>
                <c:pt idx="494">
                  <c:v>0.66450675093288503</c:v>
                </c:pt>
                <c:pt idx="495">
                  <c:v>0.66487994247289095</c:v>
                </c:pt>
                <c:pt idx="496">
                  <c:v>0.66520583942472733</c:v>
                </c:pt>
                <c:pt idx="497">
                  <c:v>0.66557498367731693</c:v>
                </c:pt>
                <c:pt idx="498">
                  <c:v>0.66612744391562029</c:v>
                </c:pt>
                <c:pt idx="499">
                  <c:v>0.66660059834316299</c:v>
                </c:pt>
                <c:pt idx="500">
                  <c:v>0.66697545429754757</c:v>
                </c:pt>
                <c:pt idx="501">
                  <c:v>0.6673185746602307</c:v>
                </c:pt>
                <c:pt idx="502">
                  <c:v>0.66779431212187168</c:v>
                </c:pt>
                <c:pt idx="503">
                  <c:v>0.66819429248210038</c:v>
                </c:pt>
                <c:pt idx="504">
                  <c:v>0.66849670989641907</c:v>
                </c:pt>
                <c:pt idx="505">
                  <c:v>0.66887989371681777</c:v>
                </c:pt>
                <c:pt idx="506">
                  <c:v>0.66922041542970823</c:v>
                </c:pt>
                <c:pt idx="507">
                  <c:v>0.6695706602059337</c:v>
                </c:pt>
                <c:pt idx="508">
                  <c:v>0.67000216197261231</c:v>
                </c:pt>
                <c:pt idx="509">
                  <c:v>0.6704520071079777</c:v>
                </c:pt>
                <c:pt idx="510">
                  <c:v>0.67093988289662498</c:v>
                </c:pt>
                <c:pt idx="511">
                  <c:v>0.67138392590263829</c:v>
                </c:pt>
                <c:pt idx="512">
                  <c:v>0.67155681082502061</c:v>
                </c:pt>
                <c:pt idx="513">
                  <c:v>0.67184905522864102</c:v>
                </c:pt>
                <c:pt idx="514">
                  <c:v>0.67223825975840235</c:v>
                </c:pt>
                <c:pt idx="515">
                  <c:v>0.67259596207821559</c:v>
                </c:pt>
                <c:pt idx="516">
                  <c:v>0.67306835976169133</c:v>
                </c:pt>
                <c:pt idx="517">
                  <c:v>0.67342698616841024</c:v>
                </c:pt>
                <c:pt idx="518">
                  <c:v>0.67367665761305595</c:v>
                </c:pt>
                <c:pt idx="519">
                  <c:v>0.67423199896143293</c:v>
                </c:pt>
                <c:pt idx="520">
                  <c:v>0.67473335267777479</c:v>
                </c:pt>
                <c:pt idx="521">
                  <c:v>0.67515353785611232</c:v>
                </c:pt>
                <c:pt idx="522">
                  <c:v>0.67557630821935533</c:v>
                </c:pt>
                <c:pt idx="523">
                  <c:v>0.67597180596730555</c:v>
                </c:pt>
                <c:pt idx="524">
                  <c:v>0.67635509493276569</c:v>
                </c:pt>
                <c:pt idx="525">
                  <c:v>0.67675267857274768</c:v>
                </c:pt>
                <c:pt idx="526">
                  <c:v>0.67722604187977897</c:v>
                </c:pt>
                <c:pt idx="527">
                  <c:v>0.6774811758827578</c:v>
                </c:pt>
                <c:pt idx="528">
                  <c:v>0.6776945350489253</c:v>
                </c:pt>
                <c:pt idx="529">
                  <c:v>0.67817147960055102</c:v>
                </c:pt>
                <c:pt idx="530">
                  <c:v>0.67854452619197991</c:v>
                </c:pt>
                <c:pt idx="531">
                  <c:v>0.67884043247293235</c:v>
                </c:pt>
                <c:pt idx="532">
                  <c:v>0.67915257255663475</c:v>
                </c:pt>
                <c:pt idx="533">
                  <c:v>0.67964553133678096</c:v>
                </c:pt>
                <c:pt idx="534">
                  <c:v>0.6800141073798649</c:v>
                </c:pt>
                <c:pt idx="535">
                  <c:v>0.68035303501942035</c:v>
                </c:pt>
                <c:pt idx="536">
                  <c:v>0.68089973390523129</c:v>
                </c:pt>
                <c:pt idx="537">
                  <c:v>0.6815628977421051</c:v>
                </c:pt>
                <c:pt idx="538">
                  <c:v>0.68200388703862902</c:v>
                </c:pt>
                <c:pt idx="539">
                  <c:v>0.68216116826417095</c:v>
                </c:pt>
                <c:pt idx="540">
                  <c:v>0.68254428858485527</c:v>
                </c:pt>
                <c:pt idx="541">
                  <c:v>0.68294024611391269</c:v>
                </c:pt>
                <c:pt idx="542">
                  <c:v>0.68327037716308603</c:v>
                </c:pt>
                <c:pt idx="543">
                  <c:v>0.68350747507519605</c:v>
                </c:pt>
                <c:pt idx="544">
                  <c:v>0.68369017952348299</c:v>
                </c:pt>
                <c:pt idx="545">
                  <c:v>0.68392655971846528</c:v>
                </c:pt>
                <c:pt idx="546">
                  <c:v>0.68429699721379167</c:v>
                </c:pt>
                <c:pt idx="547">
                  <c:v>0.6848487218509357</c:v>
                </c:pt>
                <c:pt idx="548">
                  <c:v>0.68522792043698366</c:v>
                </c:pt>
                <c:pt idx="549">
                  <c:v>0.68550688340187893</c:v>
                </c:pt>
                <c:pt idx="550">
                  <c:v>0.68589736861972339</c:v>
                </c:pt>
                <c:pt idx="551">
                  <c:v>0.68618401373453664</c:v>
                </c:pt>
                <c:pt idx="552">
                  <c:v>0.68642732784553961</c:v>
                </c:pt>
                <c:pt idx="553">
                  <c:v>0.68671039396128064</c:v>
                </c:pt>
                <c:pt idx="554">
                  <c:v>0.68712744149986893</c:v>
                </c:pt>
                <c:pt idx="555">
                  <c:v>0.68740656940605527</c:v>
                </c:pt>
                <c:pt idx="556">
                  <c:v>0.68767726961142062</c:v>
                </c:pt>
                <c:pt idx="557">
                  <c:v>0.68815823051115965</c:v>
                </c:pt>
                <c:pt idx="558">
                  <c:v>0.68861462890228198</c:v>
                </c:pt>
                <c:pt idx="559">
                  <c:v>0.68892917643345586</c:v>
                </c:pt>
                <c:pt idx="560">
                  <c:v>0.68915550956360028</c:v>
                </c:pt>
                <c:pt idx="561">
                  <c:v>0.68958323166165769</c:v>
                </c:pt>
                <c:pt idx="562">
                  <c:v>0.68993366067386441</c:v>
                </c:pt>
                <c:pt idx="563">
                  <c:v>0.69021170069979509</c:v>
                </c:pt>
                <c:pt idx="564">
                  <c:v>0.69050451948507729</c:v>
                </c:pt>
                <c:pt idx="565">
                  <c:v>0.69082129113611346</c:v>
                </c:pt>
                <c:pt idx="566">
                  <c:v>0.691141136250081</c:v>
                </c:pt>
                <c:pt idx="567">
                  <c:v>0.69153334578818837</c:v>
                </c:pt>
                <c:pt idx="568">
                  <c:v>0.69216927128848627</c:v>
                </c:pt>
                <c:pt idx="569">
                  <c:v>0.6925657620222947</c:v>
                </c:pt>
                <c:pt idx="570">
                  <c:v>0.6927870330822391</c:v>
                </c:pt>
                <c:pt idx="571">
                  <c:v>0.69301994763897801</c:v>
                </c:pt>
                <c:pt idx="572">
                  <c:v>0.69325656388685741</c:v>
                </c:pt>
                <c:pt idx="573">
                  <c:v>0.69360157608592932</c:v>
                </c:pt>
                <c:pt idx="574">
                  <c:v>0.69400825915776865</c:v>
                </c:pt>
                <c:pt idx="575">
                  <c:v>0.69429754877239169</c:v>
                </c:pt>
                <c:pt idx="576">
                  <c:v>0.69462927937687213</c:v>
                </c:pt>
                <c:pt idx="577">
                  <c:v>0.69490579195938595</c:v>
                </c:pt>
                <c:pt idx="578">
                  <c:v>0.69511305855167294</c:v>
                </c:pt>
                <c:pt idx="579">
                  <c:v>0.69568266162106429</c:v>
                </c:pt>
                <c:pt idx="580">
                  <c:v>0.69608022599571096</c:v>
                </c:pt>
                <c:pt idx="581">
                  <c:v>0.69628662654207962</c:v>
                </c:pt>
                <c:pt idx="582">
                  <c:v>0.69660566185413264</c:v>
                </c:pt>
                <c:pt idx="583">
                  <c:v>0.69682784460585767</c:v>
                </c:pt>
                <c:pt idx="584">
                  <c:v>0.69719917321972524</c:v>
                </c:pt>
                <c:pt idx="585">
                  <c:v>0.69772853003597113</c:v>
                </c:pt>
                <c:pt idx="586">
                  <c:v>0.69770260805594619</c:v>
                </c:pt>
                <c:pt idx="587">
                  <c:v>0.69800717231901277</c:v>
                </c:pt>
                <c:pt idx="588">
                  <c:v>0.69862176945920107</c:v>
                </c:pt>
                <c:pt idx="589">
                  <c:v>0.69912846410608465</c:v>
                </c:pt>
                <c:pt idx="590">
                  <c:v>0.69939931688258561</c:v>
                </c:pt>
                <c:pt idx="591">
                  <c:v>0.69958290917274202</c:v>
                </c:pt>
                <c:pt idx="592">
                  <c:v>0.69987585728822432</c:v>
                </c:pt>
                <c:pt idx="593">
                  <c:v>0.70050629353657445</c:v>
                </c:pt>
                <c:pt idx="594">
                  <c:v>0.70082147019174368</c:v>
                </c:pt>
                <c:pt idx="595">
                  <c:v>0.70102554098889691</c:v>
                </c:pt>
                <c:pt idx="596">
                  <c:v>0.70143874956220664</c:v>
                </c:pt>
                <c:pt idx="597">
                  <c:v>0.70160573293587636</c:v>
                </c:pt>
                <c:pt idx="598">
                  <c:v>0.70179887684837439</c:v>
                </c:pt>
                <c:pt idx="599">
                  <c:v>0.70209719296156836</c:v>
                </c:pt>
                <c:pt idx="600">
                  <c:v>0.70237745833698584</c:v>
                </c:pt>
                <c:pt idx="601">
                  <c:v>0.70237745833698584</c:v>
                </c:pt>
                <c:pt idx="602">
                  <c:v>0.70252839759980501</c:v>
                </c:pt>
                <c:pt idx="603">
                  <c:v>0.7027141969815256</c:v>
                </c:pt>
                <c:pt idx="604">
                  <c:v>0.70300317532539969</c:v>
                </c:pt>
                <c:pt idx="605">
                  <c:v>0.70336781959673267</c:v>
                </c:pt>
                <c:pt idx="606">
                  <c:v>0.7037064196662941</c:v>
                </c:pt>
                <c:pt idx="607">
                  <c:v>0.70414385782999622</c:v>
                </c:pt>
                <c:pt idx="608">
                  <c:v>0.70449491226732996</c:v>
                </c:pt>
                <c:pt idx="609">
                  <c:v>0.70476906905361292</c:v>
                </c:pt>
                <c:pt idx="610">
                  <c:v>0.70510698405772931</c:v>
                </c:pt>
                <c:pt idx="611">
                  <c:v>0.70538963138183675</c:v>
                </c:pt>
                <c:pt idx="612">
                  <c:v>0.70568853083852201</c:v>
                </c:pt>
                <c:pt idx="613">
                  <c:v>0.70610714894534832</c:v>
                </c:pt>
                <c:pt idx="614">
                  <c:v>0.70640093132619031</c:v>
                </c:pt>
                <c:pt idx="615">
                  <c:v>0.70675421976134645</c:v>
                </c:pt>
                <c:pt idx="616">
                  <c:v>0.70716874839261334</c:v>
                </c:pt>
                <c:pt idx="617">
                  <c:v>0.70743878718803155</c:v>
                </c:pt>
                <c:pt idx="618">
                  <c:v>0.70769832628448592</c:v>
                </c:pt>
                <c:pt idx="619">
                  <c:v>0.70796436073658564</c:v>
                </c:pt>
                <c:pt idx="620">
                  <c:v>0.70815224621069606</c:v>
                </c:pt>
                <c:pt idx="621">
                  <c:v>0.70846818857616001</c:v>
                </c:pt>
                <c:pt idx="622">
                  <c:v>0.70885665289081967</c:v>
                </c:pt>
                <c:pt idx="623">
                  <c:v>0.70922557287663235</c:v>
                </c:pt>
                <c:pt idx="624">
                  <c:v>0.70958714172303028</c:v>
                </c:pt>
                <c:pt idx="625">
                  <c:v>0.70995830080524802</c:v>
                </c:pt>
                <c:pt idx="626">
                  <c:v>0.71022022765474002</c:v>
                </c:pt>
                <c:pt idx="627">
                  <c:v>0.71041052330370869</c:v>
                </c:pt>
                <c:pt idx="628">
                  <c:v>0.71070463159273001</c:v>
                </c:pt>
                <c:pt idx="629">
                  <c:v>0.71112991695495265</c:v>
                </c:pt>
                <c:pt idx="630">
                  <c:v>0.71152350591899893</c:v>
                </c:pt>
                <c:pt idx="631">
                  <c:v>0.71183364300030127</c:v>
                </c:pt>
                <c:pt idx="632">
                  <c:v>0.71208000110196901</c:v>
                </c:pt>
                <c:pt idx="633">
                  <c:v>0.71220818637031236</c:v>
                </c:pt>
                <c:pt idx="634">
                  <c:v>0.71245347510873691</c:v>
                </c:pt>
                <c:pt idx="635">
                  <c:v>0.71274610958327933</c:v>
                </c:pt>
                <c:pt idx="636">
                  <c:v>0.71306378017806527</c:v>
                </c:pt>
                <c:pt idx="637">
                  <c:v>0.71348060031673377</c:v>
                </c:pt>
                <c:pt idx="638">
                  <c:v>0.71380829212922636</c:v>
                </c:pt>
                <c:pt idx="639">
                  <c:v>0.71407941047714163</c:v>
                </c:pt>
                <c:pt idx="640">
                  <c:v>0.71433177731652997</c:v>
                </c:pt>
                <c:pt idx="641">
                  <c:v>0.71454409368727367</c:v>
                </c:pt>
                <c:pt idx="642">
                  <c:v>0.71486174959846638</c:v>
                </c:pt>
                <c:pt idx="643">
                  <c:v>0.71525246395960396</c:v>
                </c:pt>
                <c:pt idx="644">
                  <c:v>0.71552848466996333</c:v>
                </c:pt>
                <c:pt idx="645">
                  <c:v>0.71586594768306799</c:v>
                </c:pt>
                <c:pt idx="646">
                  <c:v>0.71624128277444532</c:v>
                </c:pt>
                <c:pt idx="647">
                  <c:v>0.71652244068096016</c:v>
                </c:pt>
                <c:pt idx="648">
                  <c:v>0.71678441472317234</c:v>
                </c:pt>
                <c:pt idx="649">
                  <c:v>0.71703883480761144</c:v>
                </c:pt>
                <c:pt idx="650">
                  <c:v>0.71725818352515469</c:v>
                </c:pt>
                <c:pt idx="651">
                  <c:v>0.7175026978143243</c:v>
                </c:pt>
                <c:pt idx="652">
                  <c:v>0.71779113574297526</c:v>
                </c:pt>
                <c:pt idx="653">
                  <c:v>0.71806275503875439</c:v>
                </c:pt>
                <c:pt idx="654">
                  <c:v>0.71847603691812134</c:v>
                </c:pt>
                <c:pt idx="655">
                  <c:v>0.71889506621033927</c:v>
                </c:pt>
                <c:pt idx="656">
                  <c:v>0.71915845155879443</c:v>
                </c:pt>
                <c:pt idx="657">
                  <c:v>0.71949755170369467</c:v>
                </c:pt>
                <c:pt idx="658">
                  <c:v>0.7198253108471574</c:v>
                </c:pt>
                <c:pt idx="659">
                  <c:v>0.72004920089683033</c:v>
                </c:pt>
                <c:pt idx="660">
                  <c:v>0.72036658830457945</c:v>
                </c:pt>
                <c:pt idx="661">
                  <c:v>0.72073453178495406</c:v>
                </c:pt>
                <c:pt idx="662">
                  <c:v>0.72106787486198198</c:v>
                </c:pt>
                <c:pt idx="663">
                  <c:v>0.72143234405465828</c:v>
                </c:pt>
                <c:pt idx="664">
                  <c:v>0.72176352149837764</c:v>
                </c:pt>
                <c:pt idx="665">
                  <c:v>0.72207841056299193</c:v>
                </c:pt>
                <c:pt idx="666">
                  <c:v>0.72238737178876689</c:v>
                </c:pt>
                <c:pt idx="667">
                  <c:v>0.72274315322705174</c:v>
                </c:pt>
                <c:pt idx="668">
                  <c:v>0.72301316088943401</c:v>
                </c:pt>
                <c:pt idx="669">
                  <c:v>0.72332767382645768</c:v>
                </c:pt>
                <c:pt idx="670">
                  <c:v>0.72365637664175197</c:v>
                </c:pt>
                <c:pt idx="671">
                  <c:v>0.72390241200901306</c:v>
                </c:pt>
                <c:pt idx="672">
                  <c:v>0.72424347772740638</c:v>
                </c:pt>
                <c:pt idx="673">
                  <c:v>0.72453985236077167</c:v>
                </c:pt>
                <c:pt idx="674">
                  <c:v>0.72482719632857473</c:v>
                </c:pt>
                <c:pt idx="675">
                  <c:v>0.72521471930568371</c:v>
                </c:pt>
                <c:pt idx="676">
                  <c:v>0.72555635613000558</c:v>
                </c:pt>
                <c:pt idx="677">
                  <c:v>0.72590105701004326</c:v>
                </c:pt>
                <c:pt idx="678">
                  <c:v>0.72622498148995163</c:v>
                </c:pt>
                <c:pt idx="679">
                  <c:v>0.72654013304462062</c:v>
                </c:pt>
                <c:pt idx="680">
                  <c:v>0.72684471854209975</c:v>
                </c:pt>
                <c:pt idx="681">
                  <c:v>0.72717115639691399</c:v>
                </c:pt>
                <c:pt idx="682">
                  <c:v>0.72745123736911932</c:v>
                </c:pt>
                <c:pt idx="683">
                  <c:v>0.72777495879569332</c:v>
                </c:pt>
                <c:pt idx="684">
                  <c:v>0.72806917985961961</c:v>
                </c:pt>
                <c:pt idx="685">
                  <c:v>0.72834428167140208</c:v>
                </c:pt>
                <c:pt idx="686">
                  <c:v>0.72869754528720165</c:v>
                </c:pt>
                <c:pt idx="687">
                  <c:v>0.72909428018898337</c:v>
                </c:pt>
                <c:pt idx="688">
                  <c:v>0.72945861342454099</c:v>
                </c:pt>
                <c:pt idx="689">
                  <c:v>0.72975055676656808</c:v>
                </c:pt>
                <c:pt idx="690">
                  <c:v>0.73007428165853627</c:v>
                </c:pt>
                <c:pt idx="691">
                  <c:v>0.73037985596591304</c:v>
                </c:pt>
                <c:pt idx="692">
                  <c:v>0.7306518407054573</c:v>
                </c:pt>
                <c:pt idx="693">
                  <c:v>0.73094530480485043</c:v>
                </c:pt>
                <c:pt idx="694">
                  <c:v>0.73126032638633365</c:v>
                </c:pt>
                <c:pt idx="695">
                  <c:v>0.7315487562888513</c:v>
                </c:pt>
                <c:pt idx="696">
                  <c:v>0.73184623663166326</c:v>
                </c:pt>
                <c:pt idx="697">
                  <c:v>0.73215228305180258</c:v>
                </c:pt>
                <c:pt idx="698">
                  <c:v>0.73244421613627508</c:v>
                </c:pt>
                <c:pt idx="699">
                  <c:v>0.73268998078122438</c:v>
                </c:pt>
                <c:pt idx="700">
                  <c:v>0.73292222422699804</c:v>
                </c:pt>
                <c:pt idx="701">
                  <c:v>0.73322800349635697</c:v>
                </c:pt>
                <c:pt idx="702">
                  <c:v>0.73352118958433898</c:v>
                </c:pt>
                <c:pt idx="703">
                  <c:v>0.73379773606237497</c:v>
                </c:pt>
                <c:pt idx="704">
                  <c:v>0.73408880536972421</c:v>
                </c:pt>
                <c:pt idx="705">
                  <c:v>0.73431767205645204</c:v>
                </c:pt>
                <c:pt idx="706">
                  <c:v>0.73458835139625034</c:v>
                </c:pt>
                <c:pt idx="707">
                  <c:v>0.7349303183133834</c:v>
                </c:pt>
                <c:pt idx="708">
                  <c:v>0.73523281861764389</c:v>
                </c:pt>
                <c:pt idx="709">
                  <c:v>0.73554739484871423</c:v>
                </c:pt>
                <c:pt idx="710">
                  <c:v>0.73583854367510071</c:v>
                </c:pt>
                <c:pt idx="711">
                  <c:v>0.73609949234587668</c:v>
                </c:pt>
                <c:pt idx="712">
                  <c:v>0.73637700087394808</c:v>
                </c:pt>
                <c:pt idx="713">
                  <c:v>0.73665582084529901</c:v>
                </c:pt>
                <c:pt idx="714">
                  <c:v>0.73693136575433604</c:v>
                </c:pt>
                <c:pt idx="715">
                  <c:v>0.73718501859627572</c:v>
                </c:pt>
                <c:pt idx="716">
                  <c:v>0.73737032175754502</c:v>
                </c:pt>
                <c:pt idx="717">
                  <c:v>0.73758229999364699</c:v>
                </c:pt>
                <c:pt idx="718">
                  <c:v>0.73780993414934137</c:v>
                </c:pt>
                <c:pt idx="719">
                  <c:v>0.73806319117660601</c:v>
                </c:pt>
                <c:pt idx="720">
                  <c:v>0.738380000428005</c:v>
                </c:pt>
                <c:pt idx="721">
                  <c:v>0.73867645278488803</c:v>
                </c:pt>
                <c:pt idx="722">
                  <c:v>0.73894294490111301</c:v>
                </c:pt>
                <c:pt idx="723">
                  <c:v>0.73927568899654894</c:v>
                </c:pt>
                <c:pt idx="724">
                  <c:v>0.73962592918836112</c:v>
                </c:pt>
                <c:pt idx="725">
                  <c:v>0.73987499958217129</c:v>
                </c:pt>
                <c:pt idx="726">
                  <c:v>0.74003594610272694</c:v>
                </c:pt>
                <c:pt idx="727">
                  <c:v>0.74028790028757829</c:v>
                </c:pt>
                <c:pt idx="728">
                  <c:v>0.74053732497611391</c:v>
                </c:pt>
                <c:pt idx="729">
                  <c:v>0.74070508065437934</c:v>
                </c:pt>
                <c:pt idx="730">
                  <c:v>0.74100198944234197</c:v>
                </c:pt>
                <c:pt idx="731">
                  <c:v>0.74131145723372471</c:v>
                </c:pt>
                <c:pt idx="732">
                  <c:v>0.74145233938264299</c:v>
                </c:pt>
                <c:pt idx="733">
                  <c:v>0.74166103350874568</c:v>
                </c:pt>
                <c:pt idx="734">
                  <c:v>0.74198688872809193</c:v>
                </c:pt>
                <c:pt idx="735">
                  <c:v>0.742269050376544</c:v>
                </c:pt>
                <c:pt idx="736">
                  <c:v>0.74249529806897241</c:v>
                </c:pt>
                <c:pt idx="737">
                  <c:v>0.742731709115802</c:v>
                </c:pt>
                <c:pt idx="738">
                  <c:v>0.74293424733266666</c:v>
                </c:pt>
                <c:pt idx="739">
                  <c:v>0.74308250525412023</c:v>
                </c:pt>
                <c:pt idx="740">
                  <c:v>0.74330482355967664</c:v>
                </c:pt>
                <c:pt idx="741">
                  <c:v>0.74365712989843136</c:v>
                </c:pt>
                <c:pt idx="742">
                  <c:v>0.7439268481059772</c:v>
                </c:pt>
                <c:pt idx="743">
                  <c:v>0.74416764416593073</c:v>
                </c:pt>
                <c:pt idx="744">
                  <c:v>0.74441612935133372</c:v>
                </c:pt>
                <c:pt idx="745">
                  <c:v>0.74467329827039908</c:v>
                </c:pt>
                <c:pt idx="746">
                  <c:v>0.74485691742362403</c:v>
                </c:pt>
                <c:pt idx="747">
                  <c:v>0.74512335960088494</c:v>
                </c:pt>
                <c:pt idx="748">
                  <c:v>0.74543955523962036</c:v>
                </c:pt>
                <c:pt idx="749">
                  <c:v>0.74573298140922339</c:v>
                </c:pt>
                <c:pt idx="750">
                  <c:v>0.7460697619938278</c:v>
                </c:pt>
                <c:pt idx="751">
                  <c:v>0.74635965545007232</c:v>
                </c:pt>
                <c:pt idx="752">
                  <c:v>0.74657389134829932</c:v>
                </c:pt>
                <c:pt idx="753">
                  <c:v>0.74684610710111909</c:v>
                </c:pt>
                <c:pt idx="754">
                  <c:v>0.74712450691189003</c:v>
                </c:pt>
                <c:pt idx="755">
                  <c:v>0.74740418397897257</c:v>
                </c:pt>
                <c:pt idx="756">
                  <c:v>0.74775596979807835</c:v>
                </c:pt>
                <c:pt idx="757">
                  <c:v>0.74804220351390194</c:v>
                </c:pt>
                <c:pt idx="758">
                  <c:v>0.74827852774810832</c:v>
                </c:pt>
                <c:pt idx="759">
                  <c:v>0.74856650548727866</c:v>
                </c:pt>
                <c:pt idx="760">
                  <c:v>0.74883102700153625</c:v>
                </c:pt>
                <c:pt idx="761">
                  <c:v>0.74911210871186429</c:v>
                </c:pt>
                <c:pt idx="762">
                  <c:v>0.74940779987680628</c:v>
                </c:pt>
                <c:pt idx="763">
                  <c:v>0.74980717734583757</c:v>
                </c:pt>
                <c:pt idx="764">
                  <c:v>0.7500923587871714</c:v>
                </c:pt>
                <c:pt idx="765">
                  <c:v>0.75037829339717688</c:v>
                </c:pt>
                <c:pt idx="766">
                  <c:v>0.75069740234175064</c:v>
                </c:pt>
                <c:pt idx="767">
                  <c:v>0.75090483156645804</c:v>
                </c:pt>
                <c:pt idx="768">
                  <c:v>0.75116186286749687</c:v>
                </c:pt>
                <c:pt idx="769">
                  <c:v>0.7515170839804064</c:v>
                </c:pt>
                <c:pt idx="770">
                  <c:v>0.75185366792029396</c:v>
                </c:pt>
                <c:pt idx="771">
                  <c:v>0.75218599659400598</c:v>
                </c:pt>
                <c:pt idx="772">
                  <c:v>0.75250008063446494</c:v>
                </c:pt>
                <c:pt idx="773">
                  <c:v>0.75277414341737436</c:v>
                </c:pt>
                <c:pt idx="774">
                  <c:v>0.75304770603636939</c:v>
                </c:pt>
                <c:pt idx="775">
                  <c:v>0.75327733740698333</c:v>
                </c:pt>
                <c:pt idx="776">
                  <c:v>0.75355876368816233</c:v>
                </c:pt>
                <c:pt idx="777">
                  <c:v>0.75386804522082362</c:v>
                </c:pt>
                <c:pt idx="778">
                  <c:v>0.75414651022630774</c:v>
                </c:pt>
                <c:pt idx="779">
                  <c:v>0.75441929357406057</c:v>
                </c:pt>
                <c:pt idx="780">
                  <c:v>0.75471965908322103</c:v>
                </c:pt>
                <c:pt idx="781">
                  <c:v>0.75503476110129808</c:v>
                </c:pt>
                <c:pt idx="782">
                  <c:v>0.75531765023193431</c:v>
                </c:pt>
                <c:pt idx="783">
                  <c:v>0.75561117434255565</c:v>
                </c:pt>
                <c:pt idx="784">
                  <c:v>0.75590257447576048</c:v>
                </c:pt>
                <c:pt idx="785">
                  <c:v>0.75617420660820001</c:v>
                </c:pt>
                <c:pt idx="786">
                  <c:v>0.75646123383843145</c:v>
                </c:pt>
                <c:pt idx="787">
                  <c:v>0.75672520506089469</c:v>
                </c:pt>
                <c:pt idx="788">
                  <c:v>0.75697346766408824</c:v>
                </c:pt>
                <c:pt idx="789">
                  <c:v>0.75721935450818689</c:v>
                </c:pt>
                <c:pt idx="790">
                  <c:v>0.7574574810004181</c:v>
                </c:pt>
                <c:pt idx="791">
                  <c:v>0.75768353622927176</c:v>
                </c:pt>
                <c:pt idx="792">
                  <c:v>0.75793360697276191</c:v>
                </c:pt>
                <c:pt idx="793">
                  <c:v>0.75814440492009672</c:v>
                </c:pt>
                <c:pt idx="794">
                  <c:v>0.75829213440613508</c:v>
                </c:pt>
                <c:pt idx="795">
                  <c:v>0.75849144440045801</c:v>
                </c:pt>
                <c:pt idx="796">
                  <c:v>0.75872924191852598</c:v>
                </c:pt>
                <c:pt idx="797">
                  <c:v>0.75892857130520286</c:v>
                </c:pt>
                <c:pt idx="798">
                  <c:v>0.75909741931248698</c:v>
                </c:pt>
                <c:pt idx="799">
                  <c:v>0.75931680267489499</c:v>
                </c:pt>
                <c:pt idx="800">
                  <c:v>0.7595593432772153</c:v>
                </c:pt>
                <c:pt idx="801">
                  <c:v>0.75976853790688337</c:v>
                </c:pt>
                <c:pt idx="802">
                  <c:v>0.75999309274973126</c:v>
                </c:pt>
                <c:pt idx="803">
                  <c:v>0.76020306046323594</c:v>
                </c:pt>
                <c:pt idx="804">
                  <c:v>0.76038061371439702</c:v>
                </c:pt>
                <c:pt idx="805">
                  <c:v>0.76057646075948693</c:v>
                </c:pt>
                <c:pt idx="806">
                  <c:v>0.76077688849590774</c:v>
                </c:pt>
                <c:pt idx="807">
                  <c:v>0.76095172534701838</c:v>
                </c:pt>
                <c:pt idx="808">
                  <c:v>0.76108415699426002</c:v>
                </c:pt>
                <c:pt idx="809">
                  <c:v>0.76122341447233188</c:v>
                </c:pt>
                <c:pt idx="810">
                  <c:v>0.76138901667714742</c:v>
                </c:pt>
                <c:pt idx="811">
                  <c:v>0.76158060600369604</c:v>
                </c:pt>
                <c:pt idx="812">
                  <c:v>0.76175443167590196</c:v>
                </c:pt>
                <c:pt idx="813">
                  <c:v>0.76194921187583498</c:v>
                </c:pt>
                <c:pt idx="814">
                  <c:v>0.76212036308681996</c:v>
                </c:pt>
                <c:pt idx="815">
                  <c:v>0.76224814494511828</c:v>
                </c:pt>
                <c:pt idx="816">
                  <c:v>0.76242618366462667</c:v>
                </c:pt>
                <c:pt idx="817">
                  <c:v>0.76267201160212228</c:v>
                </c:pt>
                <c:pt idx="818">
                  <c:v>0.76282732001601372</c:v>
                </c:pt>
                <c:pt idx="819">
                  <c:v>0.7629148011615543</c:v>
                </c:pt>
                <c:pt idx="820">
                  <c:v>0.76307544341912459</c:v>
                </c:pt>
                <c:pt idx="821">
                  <c:v>0.76329947834705492</c:v>
                </c:pt>
                <c:pt idx="822">
                  <c:v>0.763440416118781</c:v>
                </c:pt>
                <c:pt idx="823">
                  <c:v>0.7636153751965532</c:v>
                </c:pt>
                <c:pt idx="824">
                  <c:v>0.7638405992829983</c:v>
                </c:pt>
                <c:pt idx="825">
                  <c:v>0.76394616399715831</c:v>
                </c:pt>
                <c:pt idx="826">
                  <c:v>0.76400153679159832</c:v>
                </c:pt>
                <c:pt idx="827">
                  <c:v>0.76417906753302312</c:v>
                </c:pt>
                <c:pt idx="828">
                  <c:v>0.76437692338194241</c:v>
                </c:pt>
                <c:pt idx="829">
                  <c:v>0.76452212507415573</c:v>
                </c:pt>
                <c:pt idx="830">
                  <c:v>0.76464943874997038</c:v>
                </c:pt>
                <c:pt idx="831">
                  <c:v>0.76482115359374669</c:v>
                </c:pt>
                <c:pt idx="832">
                  <c:v>0.76497381955693611</c:v>
                </c:pt>
                <c:pt idx="833">
                  <c:v>0.76511601567514642</c:v>
                </c:pt>
                <c:pt idx="834">
                  <c:v>0.7652902105701439</c:v>
                </c:pt>
                <c:pt idx="835">
                  <c:v>0.76545501481244138</c:v>
                </c:pt>
                <c:pt idx="836">
                  <c:v>0.76558090287405134</c:v>
                </c:pt>
                <c:pt idx="837">
                  <c:v>0.76574435308979394</c:v>
                </c:pt>
                <c:pt idx="838">
                  <c:v>0.76596789313099201</c:v>
                </c:pt>
                <c:pt idx="839">
                  <c:v>0.76614692382262273</c:v>
                </c:pt>
                <c:pt idx="840">
                  <c:v>0.76629273121978836</c:v>
                </c:pt>
                <c:pt idx="841">
                  <c:v>0.76645232520803164</c:v>
                </c:pt>
                <c:pt idx="842">
                  <c:v>0.76665986881703285</c:v>
                </c:pt>
                <c:pt idx="843">
                  <c:v>0.76681648991635465</c:v>
                </c:pt>
                <c:pt idx="844">
                  <c:v>0.76693299940903226</c:v>
                </c:pt>
                <c:pt idx="845">
                  <c:v>0.76708422963626832</c:v>
                </c:pt>
                <c:pt idx="846">
                  <c:v>0.76726383312014967</c:v>
                </c:pt>
                <c:pt idx="847">
                  <c:v>0.76741327862064235</c:v>
                </c:pt>
                <c:pt idx="848">
                  <c:v>0.76756176435813106</c:v>
                </c:pt>
                <c:pt idx="849">
                  <c:v>0.76774210423107336</c:v>
                </c:pt>
                <c:pt idx="850">
                  <c:v>0.76792736883487234</c:v>
                </c:pt>
                <c:pt idx="851">
                  <c:v>0.76807967932883037</c:v>
                </c:pt>
                <c:pt idx="852">
                  <c:v>0.76825976067463742</c:v>
                </c:pt>
                <c:pt idx="853">
                  <c:v>0.76849704441889866</c:v>
                </c:pt>
                <c:pt idx="854">
                  <c:v>0.7686944177116416</c:v>
                </c:pt>
                <c:pt idx="855">
                  <c:v>0.76886089529908241</c:v>
                </c:pt>
                <c:pt idx="856">
                  <c:v>0.76903058109437128</c:v>
                </c:pt>
                <c:pt idx="857">
                  <c:v>0.76920606667813374</c:v>
                </c:pt>
                <c:pt idx="858">
                  <c:v>0.76938986946738008</c:v>
                </c:pt>
                <c:pt idx="859">
                  <c:v>0.76955540601681527</c:v>
                </c:pt>
                <c:pt idx="860">
                  <c:v>0.76973081639890006</c:v>
                </c:pt>
                <c:pt idx="861">
                  <c:v>0.76993220537386942</c:v>
                </c:pt>
                <c:pt idx="862">
                  <c:v>0.77011294422275911</c:v>
                </c:pt>
                <c:pt idx="863">
                  <c:v>0.77027258530014564</c:v>
                </c:pt>
                <c:pt idx="864">
                  <c:v>0.7704757270916236</c:v>
                </c:pt>
                <c:pt idx="865">
                  <c:v>0.77066782568144865</c:v>
                </c:pt>
                <c:pt idx="866">
                  <c:v>0.77081233903707014</c:v>
                </c:pt>
                <c:pt idx="867">
                  <c:v>0.77095512760813978</c:v>
                </c:pt>
                <c:pt idx="868">
                  <c:v>0.77109841349234376</c:v>
                </c:pt>
                <c:pt idx="869">
                  <c:v>0.7712592317587087</c:v>
                </c:pt>
                <c:pt idx="870">
                  <c:v>0.77142418748042763</c:v>
                </c:pt>
                <c:pt idx="871">
                  <c:v>0.77160387727056134</c:v>
                </c:pt>
                <c:pt idx="872">
                  <c:v>0.7718077556745504</c:v>
                </c:pt>
                <c:pt idx="873">
                  <c:v>0.77199493009054265</c:v>
                </c:pt>
                <c:pt idx="874">
                  <c:v>0.7721867580237497</c:v>
                </c:pt>
                <c:pt idx="875">
                  <c:v>0.77235714340820605</c:v>
                </c:pt>
                <c:pt idx="876">
                  <c:v>0.77252054765366529</c:v>
                </c:pt>
                <c:pt idx="877">
                  <c:v>0.77268353370898069</c:v>
                </c:pt>
                <c:pt idx="878">
                  <c:v>0.77281326680392592</c:v>
                </c:pt>
                <c:pt idx="879">
                  <c:v>0.77297337848772429</c:v>
                </c:pt>
                <c:pt idx="880">
                  <c:v>0.77318067651980593</c:v>
                </c:pt>
                <c:pt idx="881">
                  <c:v>0.77333183981323594</c:v>
                </c:pt>
                <c:pt idx="882">
                  <c:v>0.77344127477632296</c:v>
                </c:pt>
                <c:pt idx="883">
                  <c:v>0.77359724542655561</c:v>
                </c:pt>
                <c:pt idx="884">
                  <c:v>0.77378614172068405</c:v>
                </c:pt>
                <c:pt idx="885">
                  <c:v>0.77389181777737504</c:v>
                </c:pt>
                <c:pt idx="886">
                  <c:v>0.77400940935826235</c:v>
                </c:pt>
                <c:pt idx="887">
                  <c:v>0.77417432345654635</c:v>
                </c:pt>
                <c:pt idx="888">
                  <c:v>0.77431727200992206</c:v>
                </c:pt>
                <c:pt idx="889">
                  <c:v>0.77442035018571376</c:v>
                </c:pt>
                <c:pt idx="890">
                  <c:v>0.77455637611545247</c:v>
                </c:pt>
                <c:pt idx="891">
                  <c:v>0.77474398603220962</c:v>
                </c:pt>
                <c:pt idx="892">
                  <c:v>0.77488548382418998</c:v>
                </c:pt>
                <c:pt idx="893">
                  <c:v>0.77499342665556803</c:v>
                </c:pt>
                <c:pt idx="894">
                  <c:v>0.77512905874852089</c:v>
                </c:pt>
                <c:pt idx="895">
                  <c:v>0.77526029065552704</c:v>
                </c:pt>
                <c:pt idx="896">
                  <c:v>0.77541127848255631</c:v>
                </c:pt>
                <c:pt idx="897">
                  <c:v>0.77558019301817993</c:v>
                </c:pt>
                <c:pt idx="898">
                  <c:v>0.77574096208597831</c:v>
                </c:pt>
                <c:pt idx="899">
                  <c:v>0.77589859327200561</c:v>
                </c:pt>
                <c:pt idx="900">
                  <c:v>0.77608742650108997</c:v>
                </c:pt>
                <c:pt idx="901">
                  <c:v>0.77633366115049229</c:v>
                </c:pt>
                <c:pt idx="902">
                  <c:v>0.7765002767315794</c:v>
                </c:pt>
                <c:pt idx="903">
                  <c:v>0.77662629753976431</c:v>
                </c:pt>
                <c:pt idx="904">
                  <c:v>0.77678592570252591</c:v>
                </c:pt>
                <c:pt idx="905">
                  <c:v>0.77686340531222342</c:v>
                </c:pt>
                <c:pt idx="906">
                  <c:v>0.77701957744814554</c:v>
                </c:pt>
                <c:pt idx="907">
                  <c:v>0.77727818544120275</c:v>
                </c:pt>
                <c:pt idx="908">
                  <c:v>0.77752442812748779</c:v>
                </c:pt>
                <c:pt idx="909">
                  <c:v>0.77768135536227001</c:v>
                </c:pt>
                <c:pt idx="910">
                  <c:v>0.77784930265538765</c:v>
                </c:pt>
                <c:pt idx="911">
                  <c:v>0.778001022588796</c:v>
                </c:pt>
                <c:pt idx="912">
                  <c:v>0.77814210354390367</c:v>
                </c:pt>
                <c:pt idx="913">
                  <c:v>0.77830283653369225</c:v>
                </c:pt>
                <c:pt idx="914">
                  <c:v>0.77850150157158493</c:v>
                </c:pt>
                <c:pt idx="915">
                  <c:v>0.77868289030633642</c:v>
                </c:pt>
                <c:pt idx="916">
                  <c:v>0.77885977243930393</c:v>
                </c:pt>
                <c:pt idx="917">
                  <c:v>0.77901530948712272</c:v>
                </c:pt>
                <c:pt idx="918">
                  <c:v>0.77915891867565834</c:v>
                </c:pt>
                <c:pt idx="919">
                  <c:v>0.77932660945898657</c:v>
                </c:pt>
                <c:pt idx="920">
                  <c:v>0.7795010190098236</c:v>
                </c:pt>
                <c:pt idx="921">
                  <c:v>0.77963523791850375</c:v>
                </c:pt>
                <c:pt idx="922">
                  <c:v>0.77978143834609337</c:v>
                </c:pt>
                <c:pt idx="923">
                  <c:v>0.77990164063515965</c:v>
                </c:pt>
                <c:pt idx="924">
                  <c:v>0.77994497157366904</c:v>
                </c:pt>
                <c:pt idx="925">
                  <c:v>0.78004036499185503</c:v>
                </c:pt>
                <c:pt idx="926">
                  <c:v>0.78018251445581266</c:v>
                </c:pt>
                <c:pt idx="927">
                  <c:v>0.78028557696257206</c:v>
                </c:pt>
                <c:pt idx="928">
                  <c:v>0.7803618181250106</c:v>
                </c:pt>
                <c:pt idx="929">
                  <c:v>0.78046425537619468</c:v>
                </c:pt>
                <c:pt idx="930">
                  <c:v>0.78053805787756636</c:v>
                </c:pt>
                <c:pt idx="931">
                  <c:v>0.78065285455840039</c:v>
                </c:pt>
                <c:pt idx="932">
                  <c:v>0.78085244521606645</c:v>
                </c:pt>
                <c:pt idx="933">
                  <c:v>0.78099795835601959</c:v>
                </c:pt>
                <c:pt idx="934">
                  <c:v>0.78101565070463541</c:v>
                </c:pt>
                <c:pt idx="935">
                  <c:v>0.78107496853509273</c:v>
                </c:pt>
                <c:pt idx="936">
                  <c:v>0.78113214237293238</c:v>
                </c:pt>
                <c:pt idx="937">
                  <c:v>0.78113363687572657</c:v>
                </c:pt>
                <c:pt idx="938">
                  <c:v>0.78120070082685233</c:v>
                </c:pt>
                <c:pt idx="939">
                  <c:v>0.78135581551195343</c:v>
                </c:pt>
                <c:pt idx="940">
                  <c:v>0.78144596451158466</c:v>
                </c:pt>
                <c:pt idx="941">
                  <c:v>0.78149435969071046</c:v>
                </c:pt>
                <c:pt idx="942">
                  <c:v>0.78158051707968934</c:v>
                </c:pt>
                <c:pt idx="943">
                  <c:v>0.78168962385568042</c:v>
                </c:pt>
                <c:pt idx="944">
                  <c:v>0.78176672111269507</c:v>
                </c:pt>
                <c:pt idx="945">
                  <c:v>0.78184978060096311</c:v>
                </c:pt>
                <c:pt idx="946">
                  <c:v>0.78191758606809003</c:v>
                </c:pt>
                <c:pt idx="947">
                  <c:v>0.78196401401299276</c:v>
                </c:pt>
                <c:pt idx="948">
                  <c:v>0.78200623637184163</c:v>
                </c:pt>
                <c:pt idx="949">
                  <c:v>0.78201243188689407</c:v>
                </c:pt>
                <c:pt idx="950">
                  <c:v>0.78207279105916128</c:v>
                </c:pt>
                <c:pt idx="951">
                  <c:v>0.78215200945602037</c:v>
                </c:pt>
                <c:pt idx="952">
                  <c:v>0.78223118212827336</c:v>
                </c:pt>
                <c:pt idx="953">
                  <c:v>0.78237201037339366</c:v>
                </c:pt>
                <c:pt idx="954">
                  <c:v>0.78245889386791567</c:v>
                </c:pt>
                <c:pt idx="955">
                  <c:v>0.78248658154623907</c:v>
                </c:pt>
                <c:pt idx="956">
                  <c:v>0.78255794093908426</c:v>
                </c:pt>
                <c:pt idx="957">
                  <c:v>0.78261722020713265</c:v>
                </c:pt>
                <c:pt idx="958">
                  <c:v>0.78270970705354437</c:v>
                </c:pt>
                <c:pt idx="959">
                  <c:v>0.78285691803799129</c:v>
                </c:pt>
                <c:pt idx="960">
                  <c:v>0.78298224325299304</c:v>
                </c:pt>
                <c:pt idx="961">
                  <c:v>0.78311904861783133</c:v>
                </c:pt>
                <c:pt idx="962">
                  <c:v>0.78324009947951456</c:v>
                </c:pt>
                <c:pt idx="963">
                  <c:v>0.78335891664641366</c:v>
                </c:pt>
                <c:pt idx="964">
                  <c:v>0.78346870473605235</c:v>
                </c:pt>
                <c:pt idx="965">
                  <c:v>0.78356170621840437</c:v>
                </c:pt>
                <c:pt idx="966">
                  <c:v>0.78365431055810364</c:v>
                </c:pt>
                <c:pt idx="967">
                  <c:v>0.7837284422829347</c:v>
                </c:pt>
                <c:pt idx="968">
                  <c:v>0.78378726078905014</c:v>
                </c:pt>
                <c:pt idx="969">
                  <c:v>0.78382310053516047</c:v>
                </c:pt>
                <c:pt idx="970">
                  <c:v>0.78386889903180312</c:v>
                </c:pt>
                <c:pt idx="971">
                  <c:v>0.7838371533109596</c:v>
                </c:pt>
                <c:pt idx="972">
                  <c:v>0.78374590615374673</c:v>
                </c:pt>
                <c:pt idx="973">
                  <c:v>0.78366721614812029</c:v>
                </c:pt>
                <c:pt idx="974">
                  <c:v>0.78356206124059791</c:v>
                </c:pt>
                <c:pt idx="975">
                  <c:v>0.78343277916543663</c:v>
                </c:pt>
                <c:pt idx="976">
                  <c:v>0.78330654231465058</c:v>
                </c:pt>
                <c:pt idx="977">
                  <c:v>0.78313438598694651</c:v>
                </c:pt>
                <c:pt idx="978">
                  <c:v>0.78290164393391837</c:v>
                </c:pt>
                <c:pt idx="979">
                  <c:v>0.78268069743592672</c:v>
                </c:pt>
                <c:pt idx="980">
                  <c:v>0.782480475842811</c:v>
                </c:pt>
                <c:pt idx="981">
                  <c:v>0.78220603533022004</c:v>
                </c:pt>
                <c:pt idx="982">
                  <c:v>0.781925240963802</c:v>
                </c:pt>
                <c:pt idx="983">
                  <c:v>0.78156239947182138</c:v>
                </c:pt>
                <c:pt idx="984">
                  <c:v>0.78112573911529426</c:v>
                </c:pt>
                <c:pt idx="985">
                  <c:v>0.780649147596987</c:v>
                </c:pt>
                <c:pt idx="986">
                  <c:v>0.78009589246412558</c:v>
                </c:pt>
                <c:pt idx="987">
                  <c:v>0.77953797429732796</c:v>
                </c:pt>
                <c:pt idx="988">
                  <c:v>0.77895841059148008</c:v>
                </c:pt>
                <c:pt idx="989">
                  <c:v>0.77833695163053707</c:v>
                </c:pt>
                <c:pt idx="990">
                  <c:v>0.77768314036231601</c:v>
                </c:pt>
                <c:pt idx="991">
                  <c:v>0.77700926459681663</c:v>
                </c:pt>
                <c:pt idx="992">
                  <c:v>0.77627231628394211</c:v>
                </c:pt>
                <c:pt idx="993">
                  <c:v>0.77553848382383073</c:v>
                </c:pt>
                <c:pt idx="994">
                  <c:v>0.77487740520487236</c:v>
                </c:pt>
                <c:pt idx="995">
                  <c:v>0.77425577139410995</c:v>
                </c:pt>
                <c:pt idx="996">
                  <c:v>0.77359478711707375</c:v>
                </c:pt>
                <c:pt idx="997">
                  <c:v>0.77296030346633005</c:v>
                </c:pt>
                <c:pt idx="998">
                  <c:v>0.77232516221931569</c:v>
                </c:pt>
                <c:pt idx="999">
                  <c:v>0.77162980933098035</c:v>
                </c:pt>
                <c:pt idx="1000">
                  <c:v>0.77103295968163843</c:v>
                </c:pt>
                <c:pt idx="1001">
                  <c:v>0.77052365476041296</c:v>
                </c:pt>
                <c:pt idx="1002">
                  <c:v>0.76996248131615064</c:v>
                </c:pt>
                <c:pt idx="1003">
                  <c:v>0.7694417310494871</c:v>
                </c:pt>
                <c:pt idx="1004">
                  <c:v>0.76884603450187861</c:v>
                </c:pt>
                <c:pt idx="1005">
                  <c:v>0.76820517840427061</c:v>
                </c:pt>
                <c:pt idx="1006">
                  <c:v>0.76756333958536371</c:v>
                </c:pt>
                <c:pt idx="1007">
                  <c:v>0.7668452068156707</c:v>
                </c:pt>
                <c:pt idx="1008">
                  <c:v>0.76621373969543927</c:v>
                </c:pt>
                <c:pt idx="1009">
                  <c:v>0.76557582722909467</c:v>
                </c:pt>
                <c:pt idx="1010">
                  <c:v>0.76502937851457409</c:v>
                </c:pt>
                <c:pt idx="1011">
                  <c:v>0.76446546818362238</c:v>
                </c:pt>
                <c:pt idx="1012">
                  <c:v>0.76410443967374919</c:v>
                </c:pt>
                <c:pt idx="1013">
                  <c:v>0.7637851947409583</c:v>
                </c:pt>
                <c:pt idx="1014">
                  <c:v>0.76371417175642098</c:v>
                </c:pt>
                <c:pt idx="1015">
                  <c:v>0.76387122048556033</c:v>
                </c:pt>
                <c:pt idx="1016">
                  <c:v>0.764137793369564</c:v>
                </c:pt>
                <c:pt idx="1017">
                  <c:v>0.76463244073671321</c:v>
                </c:pt>
                <c:pt idx="1018">
                  <c:v>0.76515956376126459</c:v>
                </c:pt>
                <c:pt idx="1019">
                  <c:v>0.76585410718664348</c:v>
                </c:pt>
                <c:pt idx="1020">
                  <c:v>0.76651563726528327</c:v>
                </c:pt>
                <c:pt idx="1021">
                  <c:v>0.7672904185822943</c:v>
                </c:pt>
                <c:pt idx="1022">
                  <c:v>0.76797059590132732</c:v>
                </c:pt>
                <c:pt idx="1023">
                  <c:v>0.76866555959330995</c:v>
                </c:pt>
                <c:pt idx="1024">
                  <c:v>0.76924692302436093</c:v>
                </c:pt>
                <c:pt idx="1025">
                  <c:v>0.76973333424244339</c:v>
                </c:pt>
                <c:pt idx="1026">
                  <c:v>0.77016355187657803</c:v>
                </c:pt>
                <c:pt idx="1027">
                  <c:v>0.77054066437085622</c:v>
                </c:pt>
                <c:pt idx="1028">
                  <c:v>0.77081929210812061</c:v>
                </c:pt>
                <c:pt idx="1029">
                  <c:v>0.77111726876272801</c:v>
                </c:pt>
                <c:pt idx="1030">
                  <c:v>0.77139438087395007</c:v>
                </c:pt>
                <c:pt idx="1031">
                  <c:v>0.77162763692340997</c:v>
                </c:pt>
                <c:pt idx="1032">
                  <c:v>0.77183191351628067</c:v>
                </c:pt>
                <c:pt idx="1033">
                  <c:v>0.77199825289826818</c:v>
                </c:pt>
                <c:pt idx="1034">
                  <c:v>0.77208894145094931</c:v>
                </c:pt>
                <c:pt idx="1035">
                  <c:v>0.77224766203075002</c:v>
                </c:pt>
                <c:pt idx="1036">
                  <c:v>0.77241442078350497</c:v>
                </c:pt>
                <c:pt idx="1037">
                  <c:v>0.77256202101220672</c:v>
                </c:pt>
                <c:pt idx="1038">
                  <c:v>0.77273998301207569</c:v>
                </c:pt>
                <c:pt idx="1039">
                  <c:v>0.77287866716742604</c:v>
                </c:pt>
                <c:pt idx="1040">
                  <c:v>0.77298203841067703</c:v>
                </c:pt>
                <c:pt idx="1041">
                  <c:v>0.77307539676403036</c:v>
                </c:pt>
                <c:pt idx="1042">
                  <c:v>0.77313643842015589</c:v>
                </c:pt>
                <c:pt idx="1043">
                  <c:v>0.773243558296973</c:v>
                </c:pt>
                <c:pt idx="1044">
                  <c:v>0.7733675844510367</c:v>
                </c:pt>
                <c:pt idx="1045">
                  <c:v>0.7734568446995117</c:v>
                </c:pt>
                <c:pt idx="1046">
                  <c:v>0.773561755542021</c:v>
                </c:pt>
                <c:pt idx="1047">
                  <c:v>0.77365657080229966</c:v>
                </c:pt>
                <c:pt idx="1048">
                  <c:v>0.77369752208227105</c:v>
                </c:pt>
                <c:pt idx="1049">
                  <c:v>0.77377415908681435</c:v>
                </c:pt>
                <c:pt idx="1050">
                  <c:v>0.773881419594038</c:v>
                </c:pt>
                <c:pt idx="1051">
                  <c:v>0.77398738486715102</c:v>
                </c:pt>
                <c:pt idx="1052">
                  <c:v>0.7741102509442187</c:v>
                </c:pt>
                <c:pt idx="1053">
                  <c:v>0.77420357831858977</c:v>
                </c:pt>
                <c:pt idx="1054">
                  <c:v>0.77428682819341776</c:v>
                </c:pt>
                <c:pt idx="1055">
                  <c:v>0.77437830452563705</c:v>
                </c:pt>
                <c:pt idx="1056">
                  <c:v>0.77443561051869869</c:v>
                </c:pt>
                <c:pt idx="1057">
                  <c:v>0.77452168788114106</c:v>
                </c:pt>
                <c:pt idx="1058">
                  <c:v>0.77462626803389811</c:v>
                </c:pt>
                <c:pt idx="1059">
                  <c:v>0.77474977548120505</c:v>
                </c:pt>
                <c:pt idx="1060">
                  <c:v>0.77491567984082843</c:v>
                </c:pt>
                <c:pt idx="1061">
                  <c:v>0.7750458358810034</c:v>
                </c:pt>
                <c:pt idx="1062">
                  <c:v>0.77514247066454234</c:v>
                </c:pt>
                <c:pt idx="1063">
                  <c:v>0.77528939449648338</c:v>
                </c:pt>
                <c:pt idx="1064">
                  <c:v>0.77543447071748395</c:v>
                </c:pt>
                <c:pt idx="1065">
                  <c:v>0.77559674958545488</c:v>
                </c:pt>
                <c:pt idx="1066">
                  <c:v>0.77580469825800369</c:v>
                </c:pt>
                <c:pt idx="1067">
                  <c:v>0.77604307791451699</c:v>
                </c:pt>
                <c:pt idx="1068">
                  <c:v>0.77624683872504729</c:v>
                </c:pt>
                <c:pt idx="1069">
                  <c:v>0.77642883100500804</c:v>
                </c:pt>
                <c:pt idx="1070">
                  <c:v>0.7766388683032327</c:v>
                </c:pt>
                <c:pt idx="1071">
                  <c:v>0.77684663721531366</c:v>
                </c:pt>
                <c:pt idx="1072">
                  <c:v>0.77708984719596641</c:v>
                </c:pt>
                <c:pt idx="1073">
                  <c:v>0.77737163753888938</c:v>
                </c:pt>
                <c:pt idx="1074">
                  <c:v>0.77760843277967506</c:v>
                </c:pt>
                <c:pt idx="1075">
                  <c:v>0.77784262806347026</c:v>
                </c:pt>
                <c:pt idx="1076">
                  <c:v>0.77808899240408769</c:v>
                </c:pt>
                <c:pt idx="1077">
                  <c:v>0.77832063174479094</c:v>
                </c:pt>
                <c:pt idx="1078">
                  <c:v>0.77854980037124832</c:v>
                </c:pt>
                <c:pt idx="1079">
                  <c:v>0.77879678959145549</c:v>
                </c:pt>
                <c:pt idx="1080">
                  <c:v>0.77903614516317876</c:v>
                </c:pt>
                <c:pt idx="1081">
                  <c:v>0.77925496020294627</c:v>
                </c:pt>
                <c:pt idx="1082">
                  <c:v>0.77947626868690156</c:v>
                </c:pt>
                <c:pt idx="1083">
                  <c:v>0.77971689271743605</c:v>
                </c:pt>
                <c:pt idx="1084">
                  <c:v>0.77993586621652378</c:v>
                </c:pt>
                <c:pt idx="1085">
                  <c:v>0.78011611927454194</c:v>
                </c:pt>
                <c:pt idx="1086">
                  <c:v>0.78033512263905302</c:v>
                </c:pt>
                <c:pt idx="1087">
                  <c:v>0.78057941665301966</c:v>
                </c:pt>
                <c:pt idx="1088">
                  <c:v>0.78080311354147336</c:v>
                </c:pt>
                <c:pt idx="1089">
                  <c:v>0.781029495409714</c:v>
                </c:pt>
                <c:pt idx="1090">
                  <c:v>0.78125565226567961</c:v>
                </c:pt>
                <c:pt idx="1091">
                  <c:v>0.78146219274772732</c:v>
                </c:pt>
                <c:pt idx="1092">
                  <c:v>0.78169080457259899</c:v>
                </c:pt>
                <c:pt idx="1093">
                  <c:v>0.78195630524276372</c:v>
                </c:pt>
                <c:pt idx="1094">
                  <c:v>0.78217845810583164</c:v>
                </c:pt>
                <c:pt idx="1095">
                  <c:v>0.78237829345812493</c:v>
                </c:pt>
                <c:pt idx="1096">
                  <c:v>0.78259132975740364</c:v>
                </c:pt>
                <c:pt idx="1097">
                  <c:v>0.78278112386507226</c:v>
                </c:pt>
                <c:pt idx="1098">
                  <c:v>0.78298707340475293</c:v>
                </c:pt>
                <c:pt idx="1099">
                  <c:v>0.78322735295564228</c:v>
                </c:pt>
                <c:pt idx="1100">
                  <c:v>0.78343630836916189</c:v>
                </c:pt>
                <c:pt idx="1101">
                  <c:v>0.78362238051593402</c:v>
                </c:pt>
                <c:pt idx="1102">
                  <c:v>0.78381846483872797</c:v>
                </c:pt>
                <c:pt idx="1103">
                  <c:v>0.78399291819727657</c:v>
                </c:pt>
                <c:pt idx="1104">
                  <c:v>0.78419488056968689</c:v>
                </c:pt>
                <c:pt idx="1105">
                  <c:v>0.78443041271502134</c:v>
                </c:pt>
                <c:pt idx="1106">
                  <c:v>0.78464204050801134</c:v>
                </c:pt>
                <c:pt idx="1107">
                  <c:v>0.78485709343776699</c:v>
                </c:pt>
                <c:pt idx="1108">
                  <c:v>0.78506528644499529</c:v>
                </c:pt>
                <c:pt idx="1109">
                  <c:v>0.78524527557866575</c:v>
                </c:pt>
                <c:pt idx="1110">
                  <c:v>0.78544374865287925</c:v>
                </c:pt>
                <c:pt idx="1111">
                  <c:v>0.78563724242033395</c:v>
                </c:pt>
                <c:pt idx="1112">
                  <c:v>0.78585871950342867</c:v>
                </c:pt>
                <c:pt idx="1113">
                  <c:v>0.78613698508100305</c:v>
                </c:pt>
                <c:pt idx="1114">
                  <c:v>0.7863624070842884</c:v>
                </c:pt>
                <c:pt idx="1115">
                  <c:v>0.78656370304808398</c:v>
                </c:pt>
                <c:pt idx="1116">
                  <c:v>0.78678210481093558</c:v>
                </c:pt>
                <c:pt idx="1117">
                  <c:v>0.78694986758522167</c:v>
                </c:pt>
                <c:pt idx="1118">
                  <c:v>0.78715800847451389</c:v>
                </c:pt>
                <c:pt idx="1119">
                  <c:v>0.78744040144276006</c:v>
                </c:pt>
                <c:pt idx="1120">
                  <c:v>0.78768250872578438</c:v>
                </c:pt>
                <c:pt idx="1121">
                  <c:v>0.78791347763180963</c:v>
                </c:pt>
                <c:pt idx="1122">
                  <c:v>0.78814457906623137</c:v>
                </c:pt>
                <c:pt idx="1123">
                  <c:v>0.78835260804781704</c:v>
                </c:pt>
                <c:pt idx="1124">
                  <c:v>0.78852649216300563</c:v>
                </c:pt>
                <c:pt idx="1125">
                  <c:v>0.78872772667735502</c:v>
                </c:pt>
                <c:pt idx="1126">
                  <c:v>0.78893284528688346</c:v>
                </c:pt>
                <c:pt idx="1127">
                  <c:v>0.78913255136678107</c:v>
                </c:pt>
                <c:pt idx="1128">
                  <c:v>0.78934425151373577</c:v>
                </c:pt>
                <c:pt idx="1129">
                  <c:v>0.78952141978796397</c:v>
                </c:pt>
                <c:pt idx="1130">
                  <c:v>0.78966108719017225</c:v>
                </c:pt>
                <c:pt idx="1131">
                  <c:v>0.78986602748564871</c:v>
                </c:pt>
                <c:pt idx="1132">
                  <c:v>0.79009918953062697</c:v>
                </c:pt>
                <c:pt idx="1133">
                  <c:v>0.79027595904201997</c:v>
                </c:pt>
                <c:pt idx="1134">
                  <c:v>0.79045790084449141</c:v>
                </c:pt>
                <c:pt idx="1135">
                  <c:v>0.79065620302622064</c:v>
                </c:pt>
                <c:pt idx="1136">
                  <c:v>0.7908128767885706</c:v>
                </c:pt>
                <c:pt idx="1137">
                  <c:v>0.79099342296447528</c:v>
                </c:pt>
                <c:pt idx="1138">
                  <c:v>0.79122733663766709</c:v>
                </c:pt>
                <c:pt idx="1139">
                  <c:v>0.79142875658806267</c:v>
                </c:pt>
                <c:pt idx="1140">
                  <c:v>0.79161604955462728</c:v>
                </c:pt>
                <c:pt idx="1141">
                  <c:v>0.7917549071410126</c:v>
                </c:pt>
                <c:pt idx="1142">
                  <c:v>0.7918531789557014</c:v>
                </c:pt>
                <c:pt idx="1143">
                  <c:v>0.79202736509495297</c:v>
                </c:pt>
                <c:pt idx="1144">
                  <c:v>0.79219701489030359</c:v>
                </c:pt>
                <c:pt idx="1145">
                  <c:v>0.79234623589918229</c:v>
                </c:pt>
                <c:pt idx="1146">
                  <c:v>0.79256079286010372</c:v>
                </c:pt>
                <c:pt idx="1147">
                  <c:v>0.79272672810196532</c:v>
                </c:pt>
                <c:pt idx="1148">
                  <c:v>0.79281998919882068</c:v>
                </c:pt>
                <c:pt idx="1149">
                  <c:v>0.79293617615946266</c:v>
                </c:pt>
                <c:pt idx="1150">
                  <c:v>0.79306430462039768</c:v>
                </c:pt>
                <c:pt idx="1151">
                  <c:v>0.79321646061112683</c:v>
                </c:pt>
                <c:pt idx="1152">
                  <c:v>0.79335426957109367</c:v>
                </c:pt>
                <c:pt idx="1153">
                  <c:v>0.79350268640365862</c:v>
                </c:pt>
                <c:pt idx="1154">
                  <c:v>0.79371298451688899</c:v>
                </c:pt>
                <c:pt idx="1155">
                  <c:v>0.7938668725061967</c:v>
                </c:pt>
                <c:pt idx="1156">
                  <c:v>0.79395975943496333</c:v>
                </c:pt>
                <c:pt idx="1157">
                  <c:v>0.79410315021392608</c:v>
                </c:pt>
                <c:pt idx="1158">
                  <c:v>0.79427045974708188</c:v>
                </c:pt>
                <c:pt idx="1159">
                  <c:v>0.7944171462098093</c:v>
                </c:pt>
                <c:pt idx="1160">
                  <c:v>0.79458088625633605</c:v>
                </c:pt>
                <c:pt idx="1161">
                  <c:v>0.79471608732978272</c:v>
                </c:pt>
                <c:pt idx="1162">
                  <c:v>0.79480383856021097</c:v>
                </c:pt>
                <c:pt idx="1163">
                  <c:v>0.79493954806064693</c:v>
                </c:pt>
                <c:pt idx="1164">
                  <c:v>0.79509722535692795</c:v>
                </c:pt>
                <c:pt idx="1165">
                  <c:v>0.79523843314351772</c:v>
                </c:pt>
                <c:pt idx="1166">
                  <c:v>0.79539243337439103</c:v>
                </c:pt>
                <c:pt idx="1167">
                  <c:v>0.7955454643356531</c:v>
                </c:pt>
                <c:pt idx="1168">
                  <c:v>0.79568736454772004</c:v>
                </c:pt>
                <c:pt idx="1169">
                  <c:v>0.79582840212477368</c:v>
                </c:pt>
                <c:pt idx="1170">
                  <c:v>0.79598111923376236</c:v>
                </c:pt>
                <c:pt idx="1171">
                  <c:v>0.79612725594905465</c:v>
                </c:pt>
                <c:pt idx="1172">
                  <c:v>0.79626018198052462</c:v>
                </c:pt>
                <c:pt idx="1173">
                  <c:v>0.79639315994181736</c:v>
                </c:pt>
                <c:pt idx="1174">
                  <c:v>0.79654274952489246</c:v>
                </c:pt>
                <c:pt idx="1175">
                  <c:v>0.7966650437379198</c:v>
                </c:pt>
                <c:pt idx="1176">
                  <c:v>0.79676231067944003</c:v>
                </c:pt>
                <c:pt idx="1177">
                  <c:v>0.79686593857763066</c:v>
                </c:pt>
                <c:pt idx="1178">
                  <c:v>0.79694717830206707</c:v>
                </c:pt>
                <c:pt idx="1179">
                  <c:v>0.79705302384664611</c:v>
                </c:pt>
                <c:pt idx="1180">
                  <c:v>0.79718430816109531</c:v>
                </c:pt>
                <c:pt idx="1181">
                  <c:v>0.79729205514764734</c:v>
                </c:pt>
                <c:pt idx="1182">
                  <c:v>0.79739799527097865</c:v>
                </c:pt>
                <c:pt idx="1183">
                  <c:v>0.79750272467385042</c:v>
                </c:pt>
                <c:pt idx="1184">
                  <c:v>0.79757831709621063</c:v>
                </c:pt>
                <c:pt idx="1185">
                  <c:v>0.79768326802827072</c:v>
                </c:pt>
                <c:pt idx="1186">
                  <c:v>0.79782396067005623</c:v>
                </c:pt>
                <c:pt idx="1187">
                  <c:v>0.7979358920369416</c:v>
                </c:pt>
                <c:pt idx="1188">
                  <c:v>0.79803084270613478</c:v>
                </c:pt>
                <c:pt idx="1189">
                  <c:v>0.79814729405858442</c:v>
                </c:pt>
                <c:pt idx="1190">
                  <c:v>0.79826704484551458</c:v>
                </c:pt>
                <c:pt idx="1191">
                  <c:v>0.79837850473790606</c:v>
                </c:pt>
                <c:pt idx="1192">
                  <c:v>0.79851442383326032</c:v>
                </c:pt>
                <c:pt idx="1193">
                  <c:v>0.79862666227070933</c:v>
                </c:pt>
                <c:pt idx="1194">
                  <c:v>0.79869473201117269</c:v>
                </c:pt>
                <c:pt idx="1195">
                  <c:v>0.79879518556892737</c:v>
                </c:pt>
                <c:pt idx="1196">
                  <c:v>0.79892303594426128</c:v>
                </c:pt>
                <c:pt idx="1197">
                  <c:v>0.79902553268670895</c:v>
                </c:pt>
                <c:pt idx="1198">
                  <c:v>0.79910952899951637</c:v>
                </c:pt>
                <c:pt idx="1199">
                  <c:v>0.79922437127750934</c:v>
                </c:pt>
                <c:pt idx="1200">
                  <c:v>0.79934248101046235</c:v>
                </c:pt>
                <c:pt idx="1201">
                  <c:v>0.79945672172472637</c:v>
                </c:pt>
                <c:pt idx="1202">
                  <c:v>0.79962025708959539</c:v>
                </c:pt>
                <c:pt idx="1203">
                  <c:v>0.79973630097503856</c:v>
                </c:pt>
                <c:pt idx="1204">
                  <c:v>0.79977226474510799</c:v>
                </c:pt>
                <c:pt idx="1205">
                  <c:v>0.79988477635769506</c:v>
                </c:pt>
                <c:pt idx="1206">
                  <c:v>0.80004402858086099</c:v>
                </c:pt>
                <c:pt idx="1207">
                  <c:v>0.80016664272003701</c:v>
                </c:pt>
                <c:pt idx="1208">
                  <c:v>0.80029809456302148</c:v>
                </c:pt>
                <c:pt idx="1209">
                  <c:v>0.80045105542763029</c:v>
                </c:pt>
                <c:pt idx="1210">
                  <c:v>0.8006110430818062</c:v>
                </c:pt>
                <c:pt idx="1211">
                  <c:v>0.8007314249695533</c:v>
                </c:pt>
                <c:pt idx="1212">
                  <c:v>0.80086373316903703</c:v>
                </c:pt>
                <c:pt idx="1213">
                  <c:v>0.80098404500792231</c:v>
                </c:pt>
                <c:pt idx="1214">
                  <c:v>0.80102003082238993</c:v>
                </c:pt>
                <c:pt idx="1215">
                  <c:v>0.80111869083147635</c:v>
                </c:pt>
                <c:pt idx="1216">
                  <c:v>0.80130804844657766</c:v>
                </c:pt>
                <c:pt idx="1217">
                  <c:v>0.80142113685195637</c:v>
                </c:pt>
                <c:pt idx="1218">
                  <c:v>0.80147000393410905</c:v>
                </c:pt>
                <c:pt idx="1219">
                  <c:v>0.80158585853535269</c:v>
                </c:pt>
                <c:pt idx="1220">
                  <c:v>0.80170530186875943</c:v>
                </c:pt>
                <c:pt idx="1221">
                  <c:v>0.80182070476187184</c:v>
                </c:pt>
                <c:pt idx="1222">
                  <c:v>0.80199046761678472</c:v>
                </c:pt>
                <c:pt idx="1223">
                  <c:v>0.80214532764531599</c:v>
                </c:pt>
                <c:pt idx="1224">
                  <c:v>0.80225216166332658</c:v>
                </c:pt>
                <c:pt idx="1225">
                  <c:v>0.80239603389557101</c:v>
                </c:pt>
                <c:pt idx="1226">
                  <c:v>0.80260388056042731</c:v>
                </c:pt>
                <c:pt idx="1227">
                  <c:v>0.80276099080531793</c:v>
                </c:pt>
                <c:pt idx="1228">
                  <c:v>0.80290396156243127</c:v>
                </c:pt>
                <c:pt idx="1229">
                  <c:v>0.80303344644050656</c:v>
                </c:pt>
                <c:pt idx="1230">
                  <c:v>0.80309786414048234</c:v>
                </c:pt>
                <c:pt idx="1231">
                  <c:v>0.803221729646455</c:v>
                </c:pt>
                <c:pt idx="1232">
                  <c:v>0.80339970193944554</c:v>
                </c:pt>
                <c:pt idx="1233">
                  <c:v>0.80353070493085765</c:v>
                </c:pt>
                <c:pt idx="1234">
                  <c:v>0.80367864840981851</c:v>
                </c:pt>
                <c:pt idx="1235">
                  <c:v>0.80379863069425161</c:v>
                </c:pt>
                <c:pt idx="1236">
                  <c:v>0.80382138194557218</c:v>
                </c:pt>
                <c:pt idx="1237">
                  <c:v>0.80393270797155392</c:v>
                </c:pt>
                <c:pt idx="1238">
                  <c:v>0.80411391785125252</c:v>
                </c:pt>
                <c:pt idx="1239">
                  <c:v>0.80425462903241873</c:v>
                </c:pt>
                <c:pt idx="1240">
                  <c:v>0.80440132144256438</c:v>
                </c:pt>
                <c:pt idx="1241">
                  <c:v>0.80456924025836773</c:v>
                </c:pt>
                <c:pt idx="1242">
                  <c:v>0.80472035755733806</c:v>
                </c:pt>
                <c:pt idx="1243">
                  <c:v>0.80488387284043628</c:v>
                </c:pt>
                <c:pt idx="1244">
                  <c:v>0.80511404643086892</c:v>
                </c:pt>
                <c:pt idx="1245">
                  <c:v>0.80528832635272229</c:v>
                </c:pt>
                <c:pt idx="1246">
                  <c:v>0.80539775301469929</c:v>
                </c:pt>
                <c:pt idx="1247">
                  <c:v>0.80555347984983205</c:v>
                </c:pt>
                <c:pt idx="1248">
                  <c:v>0.8057328080160816</c:v>
                </c:pt>
                <c:pt idx="1249">
                  <c:v>0.80588502737012302</c:v>
                </c:pt>
                <c:pt idx="1250">
                  <c:v>0.80601866686461732</c:v>
                </c:pt>
                <c:pt idx="1251">
                  <c:v>0.80619436387384003</c:v>
                </c:pt>
                <c:pt idx="1252">
                  <c:v>0.80637100071322232</c:v>
                </c:pt>
                <c:pt idx="1253">
                  <c:v>0.80655342271737529</c:v>
                </c:pt>
                <c:pt idx="1254">
                  <c:v>0.80680154305355467</c:v>
                </c:pt>
                <c:pt idx="1255">
                  <c:v>0.80700367576560261</c:v>
                </c:pt>
                <c:pt idx="1256">
                  <c:v>0.8071772872517432</c:v>
                </c:pt>
                <c:pt idx="1257">
                  <c:v>0.80733347467090333</c:v>
                </c:pt>
                <c:pt idx="1258">
                  <c:v>0.80746770114319633</c:v>
                </c:pt>
                <c:pt idx="1259">
                  <c:v>0.80760584459105866</c:v>
                </c:pt>
                <c:pt idx="1260">
                  <c:v>0.80772497602956772</c:v>
                </c:pt>
                <c:pt idx="1261">
                  <c:v>0.80784311356181071</c:v>
                </c:pt>
                <c:pt idx="1262">
                  <c:v>0.80797975708186864</c:v>
                </c:pt>
                <c:pt idx="1263">
                  <c:v>0.80808258923569343</c:v>
                </c:pt>
                <c:pt idx="1264">
                  <c:v>0.80815338866341657</c:v>
                </c:pt>
                <c:pt idx="1265">
                  <c:v>0.80822668914894402</c:v>
                </c:pt>
                <c:pt idx="1266">
                  <c:v>0.80825471835607932</c:v>
                </c:pt>
                <c:pt idx="1267">
                  <c:v>0.80834224472422955</c:v>
                </c:pt>
                <c:pt idx="1268">
                  <c:v>0.80845107418426831</c:v>
                </c:pt>
                <c:pt idx="1269">
                  <c:v>0.80858054353683484</c:v>
                </c:pt>
                <c:pt idx="1270">
                  <c:v>0.80878569345459728</c:v>
                </c:pt>
                <c:pt idx="1271">
                  <c:v>0.80892160820179215</c:v>
                </c:pt>
                <c:pt idx="1272">
                  <c:v>0.80903019284534394</c:v>
                </c:pt>
                <c:pt idx="1273">
                  <c:v>0.80914231486092003</c:v>
                </c:pt>
                <c:pt idx="1274">
                  <c:v>0.80919763913416876</c:v>
                </c:pt>
                <c:pt idx="1275">
                  <c:v>0.80931691850644072</c:v>
                </c:pt>
                <c:pt idx="1276">
                  <c:v>0.809479094416793</c:v>
                </c:pt>
                <c:pt idx="1277">
                  <c:v>0.80963195441428504</c:v>
                </c:pt>
                <c:pt idx="1278">
                  <c:v>0.80982898025605599</c:v>
                </c:pt>
                <c:pt idx="1279">
                  <c:v>0.8099686206429576</c:v>
                </c:pt>
                <c:pt idx="1280">
                  <c:v>0.81005181266439596</c:v>
                </c:pt>
                <c:pt idx="1281">
                  <c:v>0.81019930774321092</c:v>
                </c:pt>
                <c:pt idx="1282">
                  <c:v>0.81036007522079923</c:v>
                </c:pt>
                <c:pt idx="1283">
                  <c:v>0.81051366207505204</c:v>
                </c:pt>
                <c:pt idx="1284">
                  <c:v>0.81070641537064392</c:v>
                </c:pt>
                <c:pt idx="1285">
                  <c:v>0.81087352460373063</c:v>
                </c:pt>
                <c:pt idx="1286">
                  <c:v>0.81103451043691999</c:v>
                </c:pt>
                <c:pt idx="1287">
                  <c:v>0.81115126930797798</c:v>
                </c:pt>
                <c:pt idx="1288">
                  <c:v>0.81122710606750437</c:v>
                </c:pt>
                <c:pt idx="1289">
                  <c:v>0.81135726482658599</c:v>
                </c:pt>
                <c:pt idx="1290">
                  <c:v>0.81148027960174707</c:v>
                </c:pt>
                <c:pt idx="1291">
                  <c:v>0.81158280760841228</c:v>
                </c:pt>
                <c:pt idx="1292">
                  <c:v>0.81172354016663206</c:v>
                </c:pt>
                <c:pt idx="1293">
                  <c:v>0.81184928356889563</c:v>
                </c:pt>
                <c:pt idx="1294">
                  <c:v>0.81191131374396608</c:v>
                </c:pt>
                <c:pt idx="1295">
                  <c:v>0.8120270629703833</c:v>
                </c:pt>
                <c:pt idx="1296">
                  <c:v>0.81218874179680933</c:v>
                </c:pt>
                <c:pt idx="1297">
                  <c:v>0.8123458822580526</c:v>
                </c:pt>
                <c:pt idx="1298">
                  <c:v>0.8125275318000913</c:v>
                </c:pt>
                <c:pt idx="1299">
                  <c:v>0.81264589286875799</c:v>
                </c:pt>
                <c:pt idx="1300">
                  <c:v>0.81278452098002374</c:v>
                </c:pt>
                <c:pt idx="1301">
                  <c:v>0.81283364361331445</c:v>
                </c:pt>
                <c:pt idx="1302">
                  <c:v>0.81276377712921433</c:v>
                </c:pt>
                <c:pt idx="1303">
                  <c:v>0.81279900528796667</c:v>
                </c:pt>
                <c:pt idx="1304">
                  <c:v>0.81283683456595501</c:v>
                </c:pt>
                <c:pt idx="1305">
                  <c:v>0.81287815041705624</c:v>
                </c:pt>
                <c:pt idx="1306">
                  <c:v>0.81297242235861555</c:v>
                </c:pt>
                <c:pt idx="1307">
                  <c:v>0.81302108273803542</c:v>
                </c:pt>
                <c:pt idx="1308">
                  <c:v>0.81302436159306435</c:v>
                </c:pt>
                <c:pt idx="1309">
                  <c:v>0.81308510344840068</c:v>
                </c:pt>
                <c:pt idx="1310">
                  <c:v>0.81318227670046828</c:v>
                </c:pt>
                <c:pt idx="1311">
                  <c:v>0.81317915373291727</c:v>
                </c:pt>
                <c:pt idx="1312">
                  <c:v>0.81322296953565765</c:v>
                </c:pt>
                <c:pt idx="1313">
                  <c:v>0.81333103055188605</c:v>
                </c:pt>
                <c:pt idx="1314">
                  <c:v>0.81342170455908169</c:v>
                </c:pt>
                <c:pt idx="1315">
                  <c:v>0.81349374124388429</c:v>
                </c:pt>
                <c:pt idx="1316">
                  <c:v>0.81359498767418792</c:v>
                </c:pt>
                <c:pt idx="1317">
                  <c:v>0.81366497412114336</c:v>
                </c:pt>
                <c:pt idx="1318">
                  <c:v>0.81365324116219828</c:v>
                </c:pt>
                <c:pt idx="1319">
                  <c:v>0.81368902350594574</c:v>
                </c:pt>
                <c:pt idx="1320">
                  <c:v>0.81376912282522673</c:v>
                </c:pt>
                <c:pt idx="1321">
                  <c:v>0.81374697256935669</c:v>
                </c:pt>
                <c:pt idx="1322">
                  <c:v>0.81371958616829765</c:v>
                </c:pt>
                <c:pt idx="1323">
                  <c:v>0.81375432241430035</c:v>
                </c:pt>
                <c:pt idx="1324">
                  <c:v>0.81375633712468931</c:v>
                </c:pt>
                <c:pt idx="1325">
                  <c:v>0.81375197962461154</c:v>
                </c:pt>
                <c:pt idx="1326">
                  <c:v>0.81377043160774598</c:v>
                </c:pt>
                <c:pt idx="1327">
                  <c:v>0.81374386443595303</c:v>
                </c:pt>
                <c:pt idx="1328">
                  <c:v>0.81368928578258026</c:v>
                </c:pt>
                <c:pt idx="1329">
                  <c:v>0.81357269840503932</c:v>
                </c:pt>
                <c:pt idx="1330">
                  <c:v>0.81351044690341734</c:v>
                </c:pt>
                <c:pt idx="1331">
                  <c:v>0.81345723453924601</c:v>
                </c:pt>
                <c:pt idx="1332">
                  <c:v>0.81340538273655871</c:v>
                </c:pt>
                <c:pt idx="1333">
                  <c:v>0.81339658267009163</c:v>
                </c:pt>
                <c:pt idx="1334">
                  <c:v>0.81337685315663055</c:v>
                </c:pt>
                <c:pt idx="1335">
                  <c:v>0.81336809207398264</c:v>
                </c:pt>
                <c:pt idx="1336">
                  <c:v>0.8133180120671426</c:v>
                </c:pt>
                <c:pt idx="1337">
                  <c:v>0.81321397372149995</c:v>
                </c:pt>
                <c:pt idx="1338">
                  <c:v>0.81317108082648237</c:v>
                </c:pt>
                <c:pt idx="1339">
                  <c:v>0.81314699936036972</c:v>
                </c:pt>
                <c:pt idx="1340">
                  <c:v>0.81309284951842409</c:v>
                </c:pt>
                <c:pt idx="1341">
                  <c:v>0.8130699593245776</c:v>
                </c:pt>
                <c:pt idx="1342">
                  <c:v>0.81303935697790974</c:v>
                </c:pt>
                <c:pt idx="1343">
                  <c:v>0.81296186630779743</c:v>
                </c:pt>
                <c:pt idx="1344">
                  <c:v>0.81289752236243995</c:v>
                </c:pt>
                <c:pt idx="1345">
                  <c:v>0.81287839349690005</c:v>
                </c:pt>
                <c:pt idx="1346">
                  <c:v>0.8128259081570004</c:v>
                </c:pt>
                <c:pt idx="1347">
                  <c:v>0.81272779795762329</c:v>
                </c:pt>
                <c:pt idx="1348">
                  <c:v>0.81265039935686134</c:v>
                </c:pt>
                <c:pt idx="1349">
                  <c:v>0.81256543304094031</c:v>
                </c:pt>
                <c:pt idx="1350">
                  <c:v>0.81251027490971373</c:v>
                </c:pt>
                <c:pt idx="1351">
                  <c:v>0.81250461802996865</c:v>
                </c:pt>
                <c:pt idx="1352">
                  <c:v>0.81242805693472298</c:v>
                </c:pt>
                <c:pt idx="1353">
                  <c:v>0.81230797361910712</c:v>
                </c:pt>
                <c:pt idx="1354">
                  <c:v>0.81225052796559727</c:v>
                </c:pt>
                <c:pt idx="1355">
                  <c:v>0.81217495819301366</c:v>
                </c:pt>
                <c:pt idx="1356">
                  <c:v>0.81212747179255296</c:v>
                </c:pt>
                <c:pt idx="1357">
                  <c:v>0.81215985550193537</c:v>
                </c:pt>
                <c:pt idx="1358">
                  <c:v>0.81212103214493159</c:v>
                </c:pt>
                <c:pt idx="1359">
                  <c:v>0.81203977535627569</c:v>
                </c:pt>
                <c:pt idx="1360">
                  <c:v>0.81197234640408433</c:v>
                </c:pt>
                <c:pt idx="1361">
                  <c:v>0.81190452024491766</c:v>
                </c:pt>
                <c:pt idx="1362">
                  <c:v>0.81184875007862711</c:v>
                </c:pt>
                <c:pt idx="1363">
                  <c:v>0.8117280303606601</c:v>
                </c:pt>
                <c:pt idx="1364">
                  <c:v>0.81160459986917433</c:v>
                </c:pt>
                <c:pt idx="1365">
                  <c:v>0.81155791919800568</c:v>
                </c:pt>
                <c:pt idx="1366">
                  <c:v>0.81154696350238875</c:v>
                </c:pt>
                <c:pt idx="1367">
                  <c:v>0.81155677394398362</c:v>
                </c:pt>
                <c:pt idx="1368">
                  <c:v>0.81152671319382863</c:v>
                </c:pt>
                <c:pt idx="1369">
                  <c:v>0.81140234643347331</c:v>
                </c:pt>
                <c:pt idx="1370">
                  <c:v>0.81133318793444342</c:v>
                </c:pt>
                <c:pt idx="1371">
                  <c:v>0.81131913529577604</c:v>
                </c:pt>
                <c:pt idx="1372">
                  <c:v>0.81121816683134818</c:v>
                </c:pt>
                <c:pt idx="1373">
                  <c:v>0.81119067278454204</c:v>
                </c:pt>
                <c:pt idx="1374">
                  <c:v>0.81115725150421503</c:v>
                </c:pt>
                <c:pt idx="1375">
                  <c:v>0.81095044211084211</c:v>
                </c:pt>
                <c:pt idx="1376">
                  <c:v>0.81086177306619966</c:v>
                </c:pt>
                <c:pt idx="1377">
                  <c:v>0.81086192046642769</c:v>
                </c:pt>
                <c:pt idx="1378">
                  <c:v>0.81078240003203617</c:v>
                </c:pt>
                <c:pt idx="1379">
                  <c:v>0.81070613911040101</c:v>
                </c:pt>
                <c:pt idx="1380">
                  <c:v>0.81062186148797732</c:v>
                </c:pt>
                <c:pt idx="1381">
                  <c:v>0.81057402903484643</c:v>
                </c:pt>
                <c:pt idx="1382">
                  <c:v>0.81051002659489269</c:v>
                </c:pt>
                <c:pt idx="1383">
                  <c:v>0.81049483123612831</c:v>
                </c:pt>
                <c:pt idx="1384">
                  <c:v>0.81056710247256325</c:v>
                </c:pt>
                <c:pt idx="1385">
                  <c:v>0.81058867916553468</c:v>
                </c:pt>
                <c:pt idx="1386">
                  <c:v>0.81063349959604825</c:v>
                </c:pt>
                <c:pt idx="1387">
                  <c:v>0.81063133648012975</c:v>
                </c:pt>
                <c:pt idx="1388">
                  <c:v>0.81055506234446228</c:v>
                </c:pt>
                <c:pt idx="1389">
                  <c:v>0.81053614637292792</c:v>
                </c:pt>
                <c:pt idx="1390">
                  <c:v>0.81052935359153</c:v>
                </c:pt>
                <c:pt idx="1391">
                  <c:v>0.81050075430680968</c:v>
                </c:pt>
                <c:pt idx="1392">
                  <c:v>0.81047937381347035</c:v>
                </c:pt>
                <c:pt idx="1393">
                  <c:v>0.8104816904647727</c:v>
                </c:pt>
                <c:pt idx="1394">
                  <c:v>0.81046062130040963</c:v>
                </c:pt>
                <c:pt idx="1395">
                  <c:v>0.8104848825135561</c:v>
                </c:pt>
                <c:pt idx="1396">
                  <c:v>0.81058956454493725</c:v>
                </c:pt>
                <c:pt idx="1397">
                  <c:v>0.81064774663555073</c:v>
                </c:pt>
                <c:pt idx="1398">
                  <c:v>0.81066329829752171</c:v>
                </c:pt>
                <c:pt idx="1399">
                  <c:v>0.8106639876085463</c:v>
                </c:pt>
                <c:pt idx="1400">
                  <c:v>0.81074397543038457</c:v>
                </c:pt>
                <c:pt idx="1401">
                  <c:v>0.81074397543038457</c:v>
                </c:pt>
                <c:pt idx="1402">
                  <c:v>0.81076173529362416</c:v>
                </c:pt>
                <c:pt idx="1403">
                  <c:v>0.81083606285439469</c:v>
                </c:pt>
                <c:pt idx="1404">
                  <c:v>0.81112980843215265</c:v>
                </c:pt>
                <c:pt idx="1405">
                  <c:v>0.81121923056738243</c:v>
                </c:pt>
                <c:pt idx="1406">
                  <c:v>0.81114044601471968</c:v>
                </c:pt>
                <c:pt idx="1407">
                  <c:v>0.81122700562905037</c:v>
                </c:pt>
                <c:pt idx="1408">
                  <c:v>0.81143487598549668</c:v>
                </c:pt>
                <c:pt idx="1409">
                  <c:v>0.81151298968294527</c:v>
                </c:pt>
                <c:pt idx="1410">
                  <c:v>0.81160142533129809</c:v>
                </c:pt>
                <c:pt idx="1411">
                  <c:v>0.81164314286327366</c:v>
                </c:pt>
                <c:pt idx="1412">
                  <c:v>0.8115993513249623</c:v>
                </c:pt>
                <c:pt idx="1413">
                  <c:v>0.81149322356312614</c:v>
                </c:pt>
                <c:pt idx="1414">
                  <c:v>0.81153950753896031</c:v>
                </c:pt>
                <c:pt idx="1415">
                  <c:v>0.81171175273276175</c:v>
                </c:pt>
                <c:pt idx="1416">
                  <c:v>0.81169717672549335</c:v>
                </c:pt>
                <c:pt idx="1417">
                  <c:v>0.8116252470892219</c:v>
                </c:pt>
                <c:pt idx="1418">
                  <c:v>0.81163750492239872</c:v>
                </c:pt>
                <c:pt idx="1419">
                  <c:v>0.8115082308944116</c:v>
                </c:pt>
                <c:pt idx="1420">
                  <c:v>0.81153331927900496</c:v>
                </c:pt>
                <c:pt idx="1421">
                  <c:v>0.81185232628639836</c:v>
                </c:pt>
                <c:pt idx="1422">
                  <c:v>0.81195818428180833</c:v>
                </c:pt>
                <c:pt idx="1423">
                  <c:v>0.81197353949725459</c:v>
                </c:pt>
                <c:pt idx="1424">
                  <c:v>0.811936543459438</c:v>
                </c:pt>
                <c:pt idx="1425">
                  <c:v>0.81201571054522237</c:v>
                </c:pt>
                <c:pt idx="1426">
                  <c:v>0.81207394350712259</c:v>
                </c:pt>
                <c:pt idx="1427">
                  <c:v>0.81213223507297594</c:v>
                </c:pt>
                <c:pt idx="1428">
                  <c:v>0.81234388120210499</c:v>
                </c:pt>
                <c:pt idx="1429">
                  <c:v>0.81241703074102301</c:v>
                </c:pt>
                <c:pt idx="1430">
                  <c:v>0.81233930915592201</c:v>
                </c:pt>
                <c:pt idx="1431">
                  <c:v>0.81232409658173232</c:v>
                </c:pt>
                <c:pt idx="1432">
                  <c:v>0.81234452034113003</c:v>
                </c:pt>
                <c:pt idx="1433">
                  <c:v>0.81230772807320362</c:v>
                </c:pt>
                <c:pt idx="1434">
                  <c:v>0.81226291337046996</c:v>
                </c:pt>
                <c:pt idx="1435">
                  <c:v>0.81222319996924996</c:v>
                </c:pt>
                <c:pt idx="1436">
                  <c:v>0.81214534405224903</c:v>
                </c:pt>
                <c:pt idx="1437">
                  <c:v>0.81197507513285261</c:v>
                </c:pt>
                <c:pt idx="1438">
                  <c:v>0.81192363779733068</c:v>
                </c:pt>
                <c:pt idx="1439">
                  <c:v>0.81193154000376244</c:v>
                </c:pt>
                <c:pt idx="1440">
                  <c:v>0.81188051953722506</c:v>
                </c:pt>
                <c:pt idx="1441">
                  <c:v>0.81185352183131732</c:v>
                </c:pt>
                <c:pt idx="1442">
                  <c:v>0.81186802794341961</c:v>
                </c:pt>
                <c:pt idx="1443">
                  <c:v>0.81170931736472074</c:v>
                </c:pt>
                <c:pt idx="1444">
                  <c:v>0.81152413639176935</c:v>
                </c:pt>
                <c:pt idx="1445">
                  <c:v>0.81143802721483771</c:v>
                </c:pt>
                <c:pt idx="1446">
                  <c:v>0.81139024369463775</c:v>
                </c:pt>
                <c:pt idx="1447">
                  <c:v>0.81129511117491171</c:v>
                </c:pt>
                <c:pt idx="1448">
                  <c:v>0.8112481462353357</c:v>
                </c:pt>
                <c:pt idx="1449">
                  <c:v>0.81118720332301064</c:v>
                </c:pt>
                <c:pt idx="1450">
                  <c:v>0.81109535159199808</c:v>
                </c:pt>
                <c:pt idx="1451">
                  <c:v>0.81097591344615338</c:v>
                </c:pt>
                <c:pt idx="1452">
                  <c:v>0.81084191331943423</c:v>
                </c:pt>
                <c:pt idx="1453">
                  <c:v>0.81077819687816355</c:v>
                </c:pt>
                <c:pt idx="1454">
                  <c:v>0.81058555462604465</c:v>
                </c:pt>
                <c:pt idx="1455">
                  <c:v>0.81029947979022976</c:v>
                </c:pt>
                <c:pt idx="1456">
                  <c:v>0.81010481571503667</c:v>
                </c:pt>
                <c:pt idx="1457">
                  <c:v>0.80999301502288412</c:v>
                </c:pt>
                <c:pt idx="1458">
                  <c:v>0.80971961665471437</c:v>
                </c:pt>
                <c:pt idx="1459">
                  <c:v>0.80938134567654973</c:v>
                </c:pt>
                <c:pt idx="1460">
                  <c:v>0.80908487475453261</c:v>
                </c:pt>
                <c:pt idx="1461">
                  <c:v>0.80877300856872703</c:v>
                </c:pt>
                <c:pt idx="1462">
                  <c:v>0.80829795447225428</c:v>
                </c:pt>
                <c:pt idx="1463">
                  <c:v>0.80793860420739894</c:v>
                </c:pt>
                <c:pt idx="1464">
                  <c:v>0.80769215605595202</c:v>
                </c:pt>
                <c:pt idx="1465">
                  <c:v>0.80714607529607429</c:v>
                </c:pt>
                <c:pt idx="1466">
                  <c:v>0.80644589018329105</c:v>
                </c:pt>
                <c:pt idx="1467">
                  <c:v>0.80580468362640068</c:v>
                </c:pt>
                <c:pt idx="1468">
                  <c:v>0.80516186438285464</c:v>
                </c:pt>
                <c:pt idx="1469">
                  <c:v>0.80430788353909799</c:v>
                </c:pt>
                <c:pt idx="1470">
                  <c:v>0.8034038915006233</c:v>
                </c:pt>
                <c:pt idx="1471">
                  <c:v>0.80245590425513402</c:v>
                </c:pt>
                <c:pt idx="1472">
                  <c:v>0.8014199010036327</c:v>
                </c:pt>
                <c:pt idx="1473">
                  <c:v>0.80011878129977365</c:v>
                </c:pt>
                <c:pt idx="1474">
                  <c:v>0.7988837657120943</c:v>
                </c:pt>
                <c:pt idx="1475">
                  <c:v>0.79769996171897306</c:v>
                </c:pt>
                <c:pt idx="1476">
                  <c:v>0.79643415688427899</c:v>
                </c:pt>
                <c:pt idx="1477">
                  <c:v>0.7950962887173264</c:v>
                </c:pt>
                <c:pt idx="1478">
                  <c:v>0.79362980660395166</c:v>
                </c:pt>
                <c:pt idx="1479">
                  <c:v>0.79210845138913744</c:v>
                </c:pt>
                <c:pt idx="1480">
                  <c:v>0.79052503789076456</c:v>
                </c:pt>
                <c:pt idx="1481">
                  <c:v>0.78882942491579</c:v>
                </c:pt>
                <c:pt idx="1482">
                  <c:v>0.78698555753183708</c:v>
                </c:pt>
                <c:pt idx="1483">
                  <c:v>0.7851498468930207</c:v>
                </c:pt>
                <c:pt idx="1484">
                  <c:v>0.78323254461232406</c:v>
                </c:pt>
                <c:pt idx="1485">
                  <c:v>0.78115640944046805</c:v>
                </c:pt>
                <c:pt idx="1486">
                  <c:v>0.77907078846069844</c:v>
                </c:pt>
                <c:pt idx="1487">
                  <c:v>0.77690246113989403</c:v>
                </c:pt>
                <c:pt idx="1488">
                  <c:v>0.77460817481836963</c:v>
                </c:pt>
                <c:pt idx="1489">
                  <c:v>0.77233283822315435</c:v>
                </c:pt>
                <c:pt idx="1490">
                  <c:v>0.76997397797176237</c:v>
                </c:pt>
                <c:pt idx="1491">
                  <c:v>0.76760218690291027</c:v>
                </c:pt>
                <c:pt idx="1492">
                  <c:v>0.76522589311661171</c:v>
                </c:pt>
                <c:pt idx="1493">
                  <c:v>0.76278439590582303</c:v>
                </c:pt>
                <c:pt idx="1494">
                  <c:v>0.7603575104384207</c:v>
                </c:pt>
                <c:pt idx="1495">
                  <c:v>0.75803380385271335</c:v>
                </c:pt>
                <c:pt idx="1496">
                  <c:v>0.75570708511717355</c:v>
                </c:pt>
                <c:pt idx="1497">
                  <c:v>0.75337763157253423</c:v>
                </c:pt>
                <c:pt idx="1498">
                  <c:v>0.75109659865437672</c:v>
                </c:pt>
                <c:pt idx="1499">
                  <c:v>0.74883618128630036</c:v>
                </c:pt>
                <c:pt idx="1500">
                  <c:v>0.7466946363459962</c:v>
                </c:pt>
                <c:pt idx="1501">
                  <c:v>0.74462097916261794</c:v>
                </c:pt>
                <c:pt idx="1502">
                  <c:v>0.74276988900588858</c:v>
                </c:pt>
                <c:pt idx="1503">
                  <c:v>0.74114016349186473</c:v>
                </c:pt>
                <c:pt idx="1504">
                  <c:v>0.73940523696871041</c:v>
                </c:pt>
                <c:pt idx="1505">
                  <c:v>0.73777997023033726</c:v>
                </c:pt>
                <c:pt idx="1506">
                  <c:v>0.73642941469226464</c:v>
                </c:pt>
                <c:pt idx="1507">
                  <c:v>0.735122501681018</c:v>
                </c:pt>
                <c:pt idx="1508">
                  <c:v>0.73392657323986266</c:v>
                </c:pt>
                <c:pt idx="1509">
                  <c:v>0.73293030706335893</c:v>
                </c:pt>
                <c:pt idx="1510">
                  <c:v>0.73197191773507841</c:v>
                </c:pt>
                <c:pt idx="1511">
                  <c:v>0.73112871654386513</c:v>
                </c:pt>
                <c:pt idx="1512">
                  <c:v>0.73034856590191877</c:v>
                </c:pt>
                <c:pt idx="1513">
                  <c:v>0.72971055716495614</c:v>
                </c:pt>
                <c:pt idx="1514">
                  <c:v>0.72923532552398795</c:v>
                </c:pt>
                <c:pt idx="1515">
                  <c:v>0.72881896571789728</c:v>
                </c:pt>
                <c:pt idx="1516">
                  <c:v>0.72840911850153367</c:v>
                </c:pt>
                <c:pt idx="1517">
                  <c:v>0.72799820938746163</c:v>
                </c:pt>
                <c:pt idx="1518">
                  <c:v>0.72764995715539227</c:v>
                </c:pt>
                <c:pt idx="1519">
                  <c:v>0.7274312923539733</c:v>
                </c:pt>
                <c:pt idx="1520">
                  <c:v>0.72725310781516272</c:v>
                </c:pt>
                <c:pt idx="1521">
                  <c:v>0.72713211470954242</c:v>
                </c:pt>
                <c:pt idx="1522">
                  <c:v>0.72708707340915091</c:v>
                </c:pt>
                <c:pt idx="1523">
                  <c:v>0.7270359527802519</c:v>
                </c:pt>
                <c:pt idx="1524">
                  <c:v>0.72700097517943207</c:v>
                </c:pt>
                <c:pt idx="1525">
                  <c:v>0.72698011486447955</c:v>
                </c:pt>
                <c:pt idx="1526">
                  <c:v>0.72699173079880197</c:v>
                </c:pt>
                <c:pt idx="1527">
                  <c:v>0.72713541103044299</c:v>
                </c:pt>
                <c:pt idx="1528">
                  <c:v>0.72736113959904725</c:v>
                </c:pt>
                <c:pt idx="1529">
                  <c:v>0.72750973535580521</c:v>
                </c:pt>
                <c:pt idx="1530">
                  <c:v>0.72772923171056902</c:v>
                </c:pt>
                <c:pt idx="1531">
                  <c:v>0.72797667400358235</c:v>
                </c:pt>
                <c:pt idx="1532">
                  <c:v>0.72816281354186663</c:v>
                </c:pt>
                <c:pt idx="1533">
                  <c:v>0.72837867990518335</c:v>
                </c:pt>
                <c:pt idx="1534">
                  <c:v>0.72864182109039533</c:v>
                </c:pt>
                <c:pt idx="1535">
                  <c:v>0.72895554703578636</c:v>
                </c:pt>
                <c:pt idx="1536">
                  <c:v>0.72926001242608063</c:v>
                </c:pt>
                <c:pt idx="1537">
                  <c:v>0.72959202900072262</c:v>
                </c:pt>
                <c:pt idx="1538">
                  <c:v>0.73006902804056606</c:v>
                </c:pt>
                <c:pt idx="1539">
                  <c:v>0.73061371453197577</c:v>
                </c:pt>
                <c:pt idx="1540">
                  <c:v>0.73105253318069929</c:v>
                </c:pt>
                <c:pt idx="1541">
                  <c:v>0.73146888530364806</c:v>
                </c:pt>
                <c:pt idx="1542">
                  <c:v>0.73196931576892998</c:v>
                </c:pt>
                <c:pt idx="1543">
                  <c:v>0.73245663833429075</c:v>
                </c:pt>
                <c:pt idx="1544">
                  <c:v>0.7329196483171142</c:v>
                </c:pt>
                <c:pt idx="1545">
                  <c:v>0.73344770710001994</c:v>
                </c:pt>
                <c:pt idx="1546">
                  <c:v>0.73406520751133764</c:v>
                </c:pt>
                <c:pt idx="1547">
                  <c:v>0.7346612361371444</c:v>
                </c:pt>
                <c:pt idx="1548">
                  <c:v>0.73528473172965503</c:v>
                </c:pt>
                <c:pt idx="1549">
                  <c:v>0.73591347680383334</c:v>
                </c:pt>
                <c:pt idx="1550">
                  <c:v>0.73653034361514591</c:v>
                </c:pt>
                <c:pt idx="1551">
                  <c:v>0.73705520421819204</c:v>
                </c:pt>
                <c:pt idx="1552">
                  <c:v>0.73758579091744536</c:v>
                </c:pt>
                <c:pt idx="1553">
                  <c:v>0.73827321908322263</c:v>
                </c:pt>
                <c:pt idx="1554">
                  <c:v>0.73897704696091404</c:v>
                </c:pt>
                <c:pt idx="1555">
                  <c:v>0.73955757664920341</c:v>
                </c:pt>
                <c:pt idx="1556">
                  <c:v>0.74016629152718039</c:v>
                </c:pt>
                <c:pt idx="1557">
                  <c:v>0.74093084519151409</c:v>
                </c:pt>
                <c:pt idx="1558">
                  <c:v>0.74160847324673707</c:v>
                </c:pt>
                <c:pt idx="1559">
                  <c:v>0.74226746766343543</c:v>
                </c:pt>
                <c:pt idx="1560">
                  <c:v>0.74294129980220358</c:v>
                </c:pt>
                <c:pt idx="1561">
                  <c:v>0.74376781477426057</c:v>
                </c:pt>
                <c:pt idx="1562">
                  <c:v>0.74445992154404272</c:v>
                </c:pt>
                <c:pt idx="1563">
                  <c:v>0.74509779914388663</c:v>
                </c:pt>
                <c:pt idx="1564">
                  <c:v>0.74590539010183232</c:v>
                </c:pt>
                <c:pt idx="1565">
                  <c:v>0.74664675795223212</c:v>
                </c:pt>
                <c:pt idx="1566">
                  <c:v>0.7472318358997897</c:v>
                </c:pt>
                <c:pt idx="1567">
                  <c:v>0.74781288104484966</c:v>
                </c:pt>
                <c:pt idx="1568">
                  <c:v>0.74855256114404145</c:v>
                </c:pt>
                <c:pt idx="1569">
                  <c:v>0.74937524109212195</c:v>
                </c:pt>
                <c:pt idx="1570">
                  <c:v>0.75003591530900826</c:v>
                </c:pt>
                <c:pt idx="1571">
                  <c:v>0.75070696964567973</c:v>
                </c:pt>
                <c:pt idx="1572">
                  <c:v>0.75140674567023635</c:v>
                </c:pt>
                <c:pt idx="1573">
                  <c:v>0.75215269740429636</c:v>
                </c:pt>
                <c:pt idx="1574">
                  <c:v>0.75286931469863738</c:v>
                </c:pt>
                <c:pt idx="1575">
                  <c:v>0.75370038131528272</c:v>
                </c:pt>
                <c:pt idx="1576">
                  <c:v>0.75457621293696697</c:v>
                </c:pt>
                <c:pt idx="1577">
                  <c:v>0.75540056817798307</c:v>
                </c:pt>
                <c:pt idx="1578">
                  <c:v>0.75613870398420635</c:v>
                </c:pt>
                <c:pt idx="1579">
                  <c:v>0.75681414698640159</c:v>
                </c:pt>
                <c:pt idx="1580">
                  <c:v>0.75751286046967492</c:v>
                </c:pt>
                <c:pt idx="1581">
                  <c:v>0.75824633045950396</c:v>
                </c:pt>
                <c:pt idx="1582">
                  <c:v>0.75903112358206226</c:v>
                </c:pt>
                <c:pt idx="1583">
                  <c:v>0.75982381173503377</c:v>
                </c:pt>
                <c:pt idx="1584">
                  <c:v>0.76060583057744069</c:v>
                </c:pt>
                <c:pt idx="1585">
                  <c:v>0.76147020000267229</c:v>
                </c:pt>
                <c:pt idx="1586">
                  <c:v>0.76230675601066966</c:v>
                </c:pt>
                <c:pt idx="1587">
                  <c:v>0.76297802155272132</c:v>
                </c:pt>
                <c:pt idx="1588">
                  <c:v>0.76364784620095705</c:v>
                </c:pt>
                <c:pt idx="1589">
                  <c:v>0.76440266477284491</c:v>
                </c:pt>
                <c:pt idx="1590">
                  <c:v>0.76517466420278646</c:v>
                </c:pt>
                <c:pt idx="1591">
                  <c:v>0.76592942849320134</c:v>
                </c:pt>
                <c:pt idx="1592">
                  <c:v>0.76667934956538231</c:v>
                </c:pt>
                <c:pt idx="1593">
                  <c:v>0.76747616673396146</c:v>
                </c:pt>
                <c:pt idx="1594">
                  <c:v>0.76824855337911269</c:v>
                </c:pt>
                <c:pt idx="1595">
                  <c:v>0.76898442258448529</c:v>
                </c:pt>
                <c:pt idx="1596">
                  <c:v>0.76969585233592863</c:v>
                </c:pt>
                <c:pt idx="1597">
                  <c:v>0.77047300364808435</c:v>
                </c:pt>
                <c:pt idx="1598">
                  <c:v>0.77125528095000428</c:v>
                </c:pt>
                <c:pt idx="1599">
                  <c:v>0.77201512452103538</c:v>
                </c:pt>
                <c:pt idx="1600">
                  <c:v>0.7727549965776439</c:v>
                </c:pt>
                <c:pt idx="1601">
                  <c:v>0.77349692429246808</c:v>
                </c:pt>
                <c:pt idx="1602">
                  <c:v>0.77418202891409182</c:v>
                </c:pt>
                <c:pt idx="1603">
                  <c:v>0.77485049729362776</c:v>
                </c:pt>
                <c:pt idx="1604">
                  <c:v>0.77558690353513671</c:v>
                </c:pt>
                <c:pt idx="1605">
                  <c:v>0.77630005910380595</c:v>
                </c:pt>
                <c:pt idx="1606">
                  <c:v>0.7770463736990223</c:v>
                </c:pt>
                <c:pt idx="1607">
                  <c:v>0.77781373928154129</c:v>
                </c:pt>
                <c:pt idx="1608">
                  <c:v>0.77848929143987888</c:v>
                </c:pt>
                <c:pt idx="1609">
                  <c:v>0.77909237894740357</c:v>
                </c:pt>
                <c:pt idx="1610">
                  <c:v>0.7798022483201924</c:v>
                </c:pt>
                <c:pt idx="1611">
                  <c:v>0.78052703395654899</c:v>
                </c:pt>
                <c:pt idx="1612">
                  <c:v>0.78116475181409595</c:v>
                </c:pt>
                <c:pt idx="1613">
                  <c:v>0.78187680320246467</c:v>
                </c:pt>
                <c:pt idx="1614">
                  <c:v>0.7826227111736106</c:v>
                </c:pt>
                <c:pt idx="1615">
                  <c:v>0.78331028938110203</c:v>
                </c:pt>
                <c:pt idx="1616">
                  <c:v>0.78400569462641567</c:v>
                </c:pt>
                <c:pt idx="1617">
                  <c:v>0.7847115724999254</c:v>
                </c:pt>
                <c:pt idx="1618">
                  <c:v>0.78537568054233564</c:v>
                </c:pt>
                <c:pt idx="1619">
                  <c:v>0.78602675254932797</c:v>
                </c:pt>
                <c:pt idx="1620">
                  <c:v>0.78670152027787343</c:v>
                </c:pt>
                <c:pt idx="1621">
                  <c:v>0.78734585138030067</c:v>
                </c:pt>
                <c:pt idx="1622">
                  <c:v>0.78798261180330875</c:v>
                </c:pt>
                <c:pt idx="1623">
                  <c:v>0.78865386315403574</c:v>
                </c:pt>
                <c:pt idx="1624">
                  <c:v>0.78930566057998508</c:v>
                </c:pt>
                <c:pt idx="1625">
                  <c:v>0.78995722471182273</c:v>
                </c:pt>
                <c:pt idx="1626">
                  <c:v>0.79059010174918143</c:v>
                </c:pt>
                <c:pt idx="1627">
                  <c:v>0.79136005130062925</c:v>
                </c:pt>
                <c:pt idx="1628">
                  <c:v>0.79214781131991374</c:v>
                </c:pt>
                <c:pt idx="1629">
                  <c:v>0.79288185821637736</c:v>
                </c:pt>
                <c:pt idx="1630">
                  <c:v>0.79348535611437876</c:v>
                </c:pt>
                <c:pt idx="1631">
                  <c:v>0.7940465394608216</c:v>
                </c:pt>
                <c:pt idx="1632">
                  <c:v>0.79474391883567275</c:v>
                </c:pt>
                <c:pt idx="1633">
                  <c:v>0.79536427123683862</c:v>
                </c:pt>
                <c:pt idx="1634">
                  <c:v>0.7959071877052587</c:v>
                </c:pt>
                <c:pt idx="1635">
                  <c:v>0.79645525178640708</c:v>
                </c:pt>
                <c:pt idx="1636">
                  <c:v>0.79710118696333565</c:v>
                </c:pt>
                <c:pt idx="1637">
                  <c:v>0.79765183978766974</c:v>
                </c:pt>
                <c:pt idx="1638">
                  <c:v>0.79822550631187994</c:v>
                </c:pt>
                <c:pt idx="1639">
                  <c:v>0.79893555234596525</c:v>
                </c:pt>
                <c:pt idx="1640">
                  <c:v>0.7996836151351524</c:v>
                </c:pt>
                <c:pt idx="1641">
                  <c:v>0.80014416454981696</c:v>
                </c:pt>
                <c:pt idx="1642">
                  <c:v>0.80048552132834161</c:v>
                </c:pt>
                <c:pt idx="1643">
                  <c:v>0.8009718732651363</c:v>
                </c:pt>
                <c:pt idx="1644">
                  <c:v>0.80149466717344564</c:v>
                </c:pt>
                <c:pt idx="1645">
                  <c:v>0.80193380667976966</c:v>
                </c:pt>
                <c:pt idx="1646">
                  <c:v>0.80244470407745194</c:v>
                </c:pt>
                <c:pt idx="1647">
                  <c:v>0.80302347989113187</c:v>
                </c:pt>
                <c:pt idx="1648">
                  <c:v>0.80350789868642991</c:v>
                </c:pt>
                <c:pt idx="1649">
                  <c:v>0.80393286573978306</c:v>
                </c:pt>
                <c:pt idx="1650">
                  <c:v>0.8042749584187957</c:v>
                </c:pt>
                <c:pt idx="1651">
                  <c:v>0.80475043846335204</c:v>
                </c:pt>
                <c:pt idx="1652">
                  <c:v>0.80521587629259195</c:v>
                </c:pt>
                <c:pt idx="1653">
                  <c:v>0.80567439894030402</c:v>
                </c:pt>
                <c:pt idx="1654">
                  <c:v>0.80620683327950327</c:v>
                </c:pt>
                <c:pt idx="1655">
                  <c:v>0.80679605823967959</c:v>
                </c:pt>
                <c:pt idx="1656">
                  <c:v>0.8072555111929014</c:v>
                </c:pt>
                <c:pt idx="1657">
                  <c:v>0.80761771512457525</c:v>
                </c:pt>
                <c:pt idx="1658">
                  <c:v>0.80809664036957474</c:v>
                </c:pt>
                <c:pt idx="1659">
                  <c:v>0.80865328778916068</c:v>
                </c:pt>
                <c:pt idx="1660">
                  <c:v>0.80910304681819267</c:v>
                </c:pt>
                <c:pt idx="1661">
                  <c:v>0.80956009312689836</c:v>
                </c:pt>
                <c:pt idx="1662">
                  <c:v>0.80999923824929032</c:v>
                </c:pt>
                <c:pt idx="1663">
                  <c:v>0.81037046642281696</c:v>
                </c:pt>
                <c:pt idx="1664">
                  <c:v>0.81074078923096771</c:v>
                </c:pt>
                <c:pt idx="1665">
                  <c:v>0.81111493706593729</c:v>
                </c:pt>
                <c:pt idx="1666">
                  <c:v>0.81150636851157276</c:v>
                </c:pt>
                <c:pt idx="1667">
                  <c:v>0.81191323754173794</c:v>
                </c:pt>
                <c:pt idx="1668">
                  <c:v>0.8122952650644617</c:v>
                </c:pt>
                <c:pt idx="1669">
                  <c:v>0.81267772301543095</c:v>
                </c:pt>
                <c:pt idx="1670">
                  <c:v>0.8130220227215329</c:v>
                </c:pt>
                <c:pt idx="1671">
                  <c:v>0.81346544279019339</c:v>
                </c:pt>
                <c:pt idx="1672">
                  <c:v>0.81387375963628772</c:v>
                </c:pt>
                <c:pt idx="1673">
                  <c:v>0.81422572345144595</c:v>
                </c:pt>
                <c:pt idx="1674">
                  <c:v>0.81463811409651032</c:v>
                </c:pt>
                <c:pt idx="1675">
                  <c:v>0.81508596624380159</c:v>
                </c:pt>
                <c:pt idx="1676">
                  <c:v>0.81543149681601268</c:v>
                </c:pt>
                <c:pt idx="1677">
                  <c:v>0.81579662341852133</c:v>
                </c:pt>
                <c:pt idx="1678">
                  <c:v>0.81620359591138725</c:v>
                </c:pt>
                <c:pt idx="1679">
                  <c:v>0.81661543783156798</c:v>
                </c:pt>
                <c:pt idx="1680">
                  <c:v>0.81698910784692602</c:v>
                </c:pt>
                <c:pt idx="1681">
                  <c:v>0.81737529120186059</c:v>
                </c:pt>
                <c:pt idx="1682">
                  <c:v>0.81775952873001501</c:v>
                </c:pt>
                <c:pt idx="1683">
                  <c:v>0.81819504076165239</c:v>
                </c:pt>
                <c:pt idx="1684">
                  <c:v>0.818689917756385</c:v>
                </c:pt>
                <c:pt idx="1685">
                  <c:v>0.81908450780615671</c:v>
                </c:pt>
                <c:pt idx="1686">
                  <c:v>0.81945598135350528</c:v>
                </c:pt>
                <c:pt idx="1687">
                  <c:v>0.81991708196894475</c:v>
                </c:pt>
                <c:pt idx="1688">
                  <c:v>0.82028494982790734</c:v>
                </c:pt>
                <c:pt idx="1689">
                  <c:v>0.8205412370658447</c:v>
                </c:pt>
                <c:pt idx="1690">
                  <c:v>0.82082414998536901</c:v>
                </c:pt>
                <c:pt idx="1691">
                  <c:v>0.82116194780149809</c:v>
                </c:pt>
                <c:pt idx="1692">
                  <c:v>0.82162970427133797</c:v>
                </c:pt>
                <c:pt idx="1693">
                  <c:v>0.82201225950477896</c:v>
                </c:pt>
                <c:pt idx="1694">
                  <c:v>0.82237429122195305</c:v>
                </c:pt>
                <c:pt idx="1695">
                  <c:v>0.82282244919641945</c:v>
                </c:pt>
                <c:pt idx="1696">
                  <c:v>0.8231931751976953</c:v>
                </c:pt>
                <c:pt idx="1697">
                  <c:v>0.82337385723298662</c:v>
                </c:pt>
                <c:pt idx="1698">
                  <c:v>0.82373789627649341</c:v>
                </c:pt>
                <c:pt idx="1699">
                  <c:v>0.82422276357936164</c:v>
                </c:pt>
                <c:pt idx="1700">
                  <c:v>0.82464101042794835</c:v>
                </c:pt>
                <c:pt idx="1701">
                  <c:v>0.82509678072518033</c:v>
                </c:pt>
                <c:pt idx="1702">
                  <c:v>0.82551724097150003</c:v>
                </c:pt>
                <c:pt idx="1703">
                  <c:v>0.82596521721032456</c:v>
                </c:pt>
                <c:pt idx="1704">
                  <c:v>0.8264845907621603</c:v>
                </c:pt>
                <c:pt idx="1705">
                  <c:v>0.82684943614581741</c:v>
                </c:pt>
                <c:pt idx="1706">
                  <c:v>0.82722857292992336</c:v>
                </c:pt>
                <c:pt idx="1707">
                  <c:v>0.82768029806670229</c:v>
                </c:pt>
                <c:pt idx="1708">
                  <c:v>0.82801038444640296</c:v>
                </c:pt>
                <c:pt idx="1709">
                  <c:v>0.82849101074781129</c:v>
                </c:pt>
                <c:pt idx="1710">
                  <c:v>0.82905871306878665</c:v>
                </c:pt>
                <c:pt idx="1711">
                  <c:v>0.82958379364147605</c:v>
                </c:pt>
                <c:pt idx="1712">
                  <c:v>0.83009338026012502</c:v>
                </c:pt>
                <c:pt idx="1713">
                  <c:v>0.83058787186021232</c:v>
                </c:pt>
                <c:pt idx="1714">
                  <c:v>0.83110023597982563</c:v>
                </c:pt>
                <c:pt idx="1715">
                  <c:v>0.83159650068664093</c:v>
                </c:pt>
                <c:pt idx="1716">
                  <c:v>0.83204664628732139</c:v>
                </c:pt>
                <c:pt idx="1717">
                  <c:v>0.83249858871244398</c:v>
                </c:pt>
                <c:pt idx="1718">
                  <c:v>0.83296444721339113</c:v>
                </c:pt>
                <c:pt idx="1719">
                  <c:v>0.83340816606176027</c:v>
                </c:pt>
                <c:pt idx="1720">
                  <c:v>0.83377236457789339</c:v>
                </c:pt>
                <c:pt idx="1721">
                  <c:v>0.83426343007220094</c:v>
                </c:pt>
                <c:pt idx="1722">
                  <c:v>0.83479521191376305</c:v>
                </c:pt>
                <c:pt idx="1723">
                  <c:v>0.83514570459259618</c:v>
                </c:pt>
                <c:pt idx="1724">
                  <c:v>0.83560308544545359</c:v>
                </c:pt>
                <c:pt idx="1725">
                  <c:v>0.83612337358611832</c:v>
                </c:pt>
                <c:pt idx="1726">
                  <c:v>0.83646061582955367</c:v>
                </c:pt>
                <c:pt idx="1727">
                  <c:v>0.8367673175084156</c:v>
                </c:pt>
                <c:pt idx="1728">
                  <c:v>0.83703312416082298</c:v>
                </c:pt>
                <c:pt idx="1729">
                  <c:v>0.83721258846591862</c:v>
                </c:pt>
                <c:pt idx="1730">
                  <c:v>0.83736080580750905</c:v>
                </c:pt>
                <c:pt idx="1731">
                  <c:v>0.83748496004679696</c:v>
                </c:pt>
                <c:pt idx="1732">
                  <c:v>0.83758963665796926</c:v>
                </c:pt>
                <c:pt idx="1733">
                  <c:v>0.83765887095582825</c:v>
                </c:pt>
                <c:pt idx="1734">
                  <c:v>0.83762164375025605</c:v>
                </c:pt>
                <c:pt idx="1735">
                  <c:v>0.83755790677318342</c:v>
                </c:pt>
                <c:pt idx="1736">
                  <c:v>0.83743342308461111</c:v>
                </c:pt>
                <c:pt idx="1737">
                  <c:v>0.83717585746018475</c:v>
                </c:pt>
                <c:pt idx="1738">
                  <c:v>0.83696413281826931</c:v>
                </c:pt>
                <c:pt idx="1739">
                  <c:v>0.83681671492539433</c:v>
                </c:pt>
                <c:pt idx="1740">
                  <c:v>0.83641598113593696</c:v>
                </c:pt>
                <c:pt idx="1741">
                  <c:v>0.83596638027132608</c:v>
                </c:pt>
                <c:pt idx="1742">
                  <c:v>0.83551486995681568</c:v>
                </c:pt>
                <c:pt idx="1743">
                  <c:v>0.8348766461543633</c:v>
                </c:pt>
                <c:pt idx="1744">
                  <c:v>0.83429913527147992</c:v>
                </c:pt>
                <c:pt idx="1745">
                  <c:v>0.8336720919563908</c:v>
                </c:pt>
                <c:pt idx="1746">
                  <c:v>0.83301307154718829</c:v>
                </c:pt>
                <c:pt idx="1747">
                  <c:v>0.83231022995996762</c:v>
                </c:pt>
                <c:pt idx="1748">
                  <c:v>0.83154791172044806</c:v>
                </c:pt>
                <c:pt idx="1749">
                  <c:v>0.83078862905534889</c:v>
                </c:pt>
                <c:pt idx="1750">
                  <c:v>0.83000990117499029</c:v>
                </c:pt>
                <c:pt idx="1751">
                  <c:v>0.82925139161059247</c:v>
                </c:pt>
                <c:pt idx="1752">
                  <c:v>0.82850355937867892</c:v>
                </c:pt>
                <c:pt idx="1753">
                  <c:v>0.8277290509138403</c:v>
                </c:pt>
                <c:pt idx="1754">
                  <c:v>0.82690210490959359</c:v>
                </c:pt>
                <c:pt idx="1755">
                  <c:v>0.82611973831664554</c:v>
                </c:pt>
                <c:pt idx="1756">
                  <c:v>0.8253688741048163</c:v>
                </c:pt>
                <c:pt idx="1757">
                  <c:v>0.82460760855332327</c:v>
                </c:pt>
                <c:pt idx="1758">
                  <c:v>0.82374874794010633</c:v>
                </c:pt>
                <c:pt idx="1759">
                  <c:v>0.82287743771740007</c:v>
                </c:pt>
                <c:pt idx="1760">
                  <c:v>0.82195523409471571</c:v>
                </c:pt>
                <c:pt idx="1761">
                  <c:v>0.82097816681046754</c:v>
                </c:pt>
                <c:pt idx="1762">
                  <c:v>0.8200455992687613</c:v>
                </c:pt>
                <c:pt idx="1763">
                  <c:v>0.81923693917543627</c:v>
                </c:pt>
                <c:pt idx="1764">
                  <c:v>0.81843789424830826</c:v>
                </c:pt>
                <c:pt idx="1765">
                  <c:v>0.81768487754989205</c:v>
                </c:pt>
                <c:pt idx="1766">
                  <c:v>0.81695360729555933</c:v>
                </c:pt>
                <c:pt idx="1767">
                  <c:v>0.81635726323326441</c:v>
                </c:pt>
                <c:pt idx="1768">
                  <c:v>0.81556404690859097</c:v>
                </c:pt>
                <c:pt idx="1769">
                  <c:v>0.81458159140534392</c:v>
                </c:pt>
                <c:pt idx="1770">
                  <c:v>0.81384073803334533</c:v>
                </c:pt>
                <c:pt idx="1771">
                  <c:v>0.81317899378141922</c:v>
                </c:pt>
                <c:pt idx="1772">
                  <c:v>0.81248456665234425</c:v>
                </c:pt>
                <c:pt idx="1773">
                  <c:v>0.81197476205890406</c:v>
                </c:pt>
                <c:pt idx="1774">
                  <c:v>0.81131262934953774</c:v>
                </c:pt>
                <c:pt idx="1775">
                  <c:v>0.81047557587251207</c:v>
                </c:pt>
                <c:pt idx="1776">
                  <c:v>0.80966448984729966</c:v>
                </c:pt>
                <c:pt idx="1777">
                  <c:v>0.80879278929101839</c:v>
                </c:pt>
                <c:pt idx="1778">
                  <c:v>0.80808561467769813</c:v>
                </c:pt>
                <c:pt idx="1779">
                  <c:v>0.80732564217982239</c:v>
                </c:pt>
                <c:pt idx="1780">
                  <c:v>0.80641436892159568</c:v>
                </c:pt>
                <c:pt idx="1781">
                  <c:v>0.80556440046634969</c:v>
                </c:pt>
                <c:pt idx="1782">
                  <c:v>0.80468552910703162</c:v>
                </c:pt>
                <c:pt idx="1783">
                  <c:v>0.80372304154121599</c:v>
                </c:pt>
                <c:pt idx="1784">
                  <c:v>0.80279652299366333</c:v>
                </c:pt>
                <c:pt idx="1785">
                  <c:v>0.8017500180140763</c:v>
                </c:pt>
                <c:pt idx="1786">
                  <c:v>0.80062763580359897</c:v>
                </c:pt>
                <c:pt idx="1787">
                  <c:v>0.79967298825182309</c:v>
                </c:pt>
                <c:pt idx="1788">
                  <c:v>0.79877666396387392</c:v>
                </c:pt>
                <c:pt idx="1789">
                  <c:v>0.79787447496973307</c:v>
                </c:pt>
                <c:pt idx="1790">
                  <c:v>0.79711202024000993</c:v>
                </c:pt>
                <c:pt idx="1791">
                  <c:v>0.79625942752234335</c:v>
                </c:pt>
                <c:pt idx="1792">
                  <c:v>0.79535471629692289</c:v>
                </c:pt>
                <c:pt idx="1793">
                  <c:v>0.79437058830400664</c:v>
                </c:pt>
                <c:pt idx="1794">
                  <c:v>0.79327627321300198</c:v>
                </c:pt>
                <c:pt idx="1795">
                  <c:v>0.79239464806136917</c:v>
                </c:pt>
                <c:pt idx="1796">
                  <c:v>0.79160775457673038</c:v>
                </c:pt>
                <c:pt idx="1797">
                  <c:v>0.79067454148724459</c:v>
                </c:pt>
                <c:pt idx="1798">
                  <c:v>0.78987295675469593</c:v>
                </c:pt>
                <c:pt idx="1799">
                  <c:v>0.78889760361504868</c:v>
                </c:pt>
                <c:pt idx="1800">
                  <c:v>0.787766153606</c:v>
                </c:pt>
                <c:pt idx="1801">
                  <c:v>0.78673749727086173</c:v>
                </c:pt>
                <c:pt idx="1802">
                  <c:v>0.78570752687081591</c:v>
                </c:pt>
                <c:pt idx="1803">
                  <c:v>0.78487077917052128</c:v>
                </c:pt>
                <c:pt idx="1804">
                  <c:v>0.78421492578825402</c:v>
                </c:pt>
                <c:pt idx="1805">
                  <c:v>0.78359619187201901</c:v>
                </c:pt>
                <c:pt idx="1806">
                  <c:v>0.78328735956821571</c:v>
                </c:pt>
                <c:pt idx="1807">
                  <c:v>0.78323430648093539</c:v>
                </c:pt>
                <c:pt idx="1808">
                  <c:v>0.78344911477703061</c:v>
                </c:pt>
                <c:pt idx="1809">
                  <c:v>0.784119701729869</c:v>
                </c:pt>
                <c:pt idx="1810">
                  <c:v>0.78492964068691939</c:v>
                </c:pt>
                <c:pt idx="1811">
                  <c:v>0.78608445961241469</c:v>
                </c:pt>
                <c:pt idx="1812">
                  <c:v>0.78745234677331366</c:v>
                </c:pt>
                <c:pt idx="1813">
                  <c:v>0.78921850307220787</c:v>
                </c:pt>
                <c:pt idx="1814">
                  <c:v>0.79072159256482466</c:v>
                </c:pt>
                <c:pt idx="1815">
                  <c:v>0.79240337846485132</c:v>
                </c:pt>
                <c:pt idx="1816">
                  <c:v>0.79403679897325097</c:v>
                </c:pt>
                <c:pt idx="1817">
                  <c:v>0.79556808285905689</c:v>
                </c:pt>
                <c:pt idx="1818">
                  <c:v>0.79694269878327206</c:v>
                </c:pt>
                <c:pt idx="1819">
                  <c:v>0.7984690411625156</c:v>
                </c:pt>
                <c:pt idx="1820">
                  <c:v>0.79975433720855105</c:v>
                </c:pt>
                <c:pt idx="1821">
                  <c:v>0.80071848569490045</c:v>
                </c:pt>
                <c:pt idx="1822">
                  <c:v>0.80165362376753624</c:v>
                </c:pt>
                <c:pt idx="1823">
                  <c:v>0.80255904100395614</c:v>
                </c:pt>
                <c:pt idx="1824">
                  <c:v>0.80325721161743735</c:v>
                </c:pt>
                <c:pt idx="1825">
                  <c:v>0.80386798427609796</c:v>
                </c:pt>
                <c:pt idx="1826">
                  <c:v>0.80455007480870833</c:v>
                </c:pt>
                <c:pt idx="1827">
                  <c:v>0.80515321729509159</c:v>
                </c:pt>
                <c:pt idx="1828">
                  <c:v>0.80574616136333532</c:v>
                </c:pt>
                <c:pt idx="1829">
                  <c:v>0.80625421193643498</c:v>
                </c:pt>
                <c:pt idx="1830">
                  <c:v>0.80667444006730937</c:v>
                </c:pt>
                <c:pt idx="1831">
                  <c:v>0.80719195461961435</c:v>
                </c:pt>
                <c:pt idx="1832">
                  <c:v>0.80769275203128466</c:v>
                </c:pt>
                <c:pt idx="1833">
                  <c:v>0.80800679510759699</c:v>
                </c:pt>
                <c:pt idx="1834">
                  <c:v>0.80830059001736265</c:v>
                </c:pt>
                <c:pt idx="1835">
                  <c:v>0.80877903161700537</c:v>
                </c:pt>
                <c:pt idx="1836">
                  <c:v>0.80918178161868426</c:v>
                </c:pt>
                <c:pt idx="1837">
                  <c:v>0.80942111670322603</c:v>
                </c:pt>
                <c:pt idx="1838">
                  <c:v>0.80965012618326904</c:v>
                </c:pt>
                <c:pt idx="1839">
                  <c:v>0.80988563680968406</c:v>
                </c:pt>
                <c:pt idx="1840">
                  <c:v>0.80982301753432262</c:v>
                </c:pt>
                <c:pt idx="1841">
                  <c:v>0.8100263758592704</c:v>
                </c:pt>
                <c:pt idx="1842">
                  <c:v>0.8105511556589966</c:v>
                </c:pt>
                <c:pt idx="1843">
                  <c:v>0.81083311502650635</c:v>
                </c:pt>
                <c:pt idx="1844">
                  <c:v>0.81100064712402131</c:v>
                </c:pt>
                <c:pt idx="1845">
                  <c:v>0.81119017451581532</c:v>
                </c:pt>
                <c:pt idx="1846">
                  <c:v>0.81129934869313969</c:v>
                </c:pt>
                <c:pt idx="1847">
                  <c:v>0.81149851842572096</c:v>
                </c:pt>
                <c:pt idx="1848">
                  <c:v>0.81166722595211604</c:v>
                </c:pt>
                <c:pt idx="1849">
                  <c:v>0.81198518501076367</c:v>
                </c:pt>
                <c:pt idx="1850">
                  <c:v>0.81248697807057713</c:v>
                </c:pt>
                <c:pt idx="1851">
                  <c:v>0.81284614455936322</c:v>
                </c:pt>
                <c:pt idx="1852">
                  <c:v>0.81317094110753485</c:v>
                </c:pt>
                <c:pt idx="1853">
                  <c:v>0.81363074206231367</c:v>
                </c:pt>
                <c:pt idx="1854">
                  <c:v>0.81381879611446273</c:v>
                </c:pt>
                <c:pt idx="1855">
                  <c:v>0.81384503162238364</c:v>
                </c:pt>
                <c:pt idx="1856">
                  <c:v>0.81419270421812173</c:v>
                </c:pt>
                <c:pt idx="1857">
                  <c:v>0.81456574783178526</c:v>
                </c:pt>
                <c:pt idx="1858">
                  <c:v>0.81471598611673468</c:v>
                </c:pt>
                <c:pt idx="1859">
                  <c:v>0.81498926806660099</c:v>
                </c:pt>
                <c:pt idx="1860">
                  <c:v>0.81532760908562096</c:v>
                </c:pt>
                <c:pt idx="1861">
                  <c:v>0.8155250208738537</c:v>
                </c:pt>
                <c:pt idx="1862">
                  <c:v>0.81573627974000906</c:v>
                </c:pt>
                <c:pt idx="1863">
                  <c:v>0.81595410982875405</c:v>
                </c:pt>
                <c:pt idx="1864">
                  <c:v>0.81615583273855663</c:v>
                </c:pt>
                <c:pt idx="1865">
                  <c:v>0.81637723194095069</c:v>
                </c:pt>
                <c:pt idx="1866">
                  <c:v>0.81655516160008601</c:v>
                </c:pt>
                <c:pt idx="1867">
                  <c:v>0.81675325110545227</c:v>
                </c:pt>
                <c:pt idx="1868">
                  <c:v>0.81692847407155167</c:v>
                </c:pt>
                <c:pt idx="1869">
                  <c:v>0.81694317185754561</c:v>
                </c:pt>
                <c:pt idx="1870">
                  <c:v>0.81698786900563525</c:v>
                </c:pt>
                <c:pt idx="1871">
                  <c:v>0.8170870412821124</c:v>
                </c:pt>
                <c:pt idx="1872">
                  <c:v>0.81717800631479809</c:v>
                </c:pt>
                <c:pt idx="1873">
                  <c:v>0.81722387420363007</c:v>
                </c:pt>
                <c:pt idx="1874">
                  <c:v>0.81720837325854745</c:v>
                </c:pt>
                <c:pt idx="1875">
                  <c:v>0.81717932465911292</c:v>
                </c:pt>
                <c:pt idx="1876">
                  <c:v>0.81720026978212268</c:v>
                </c:pt>
                <c:pt idx="1877">
                  <c:v>0.81716635060902731</c:v>
                </c:pt>
                <c:pt idx="1878">
                  <c:v>0.81714662231536195</c:v>
                </c:pt>
                <c:pt idx="1879">
                  <c:v>0.81717116342929119</c:v>
                </c:pt>
                <c:pt idx="1880">
                  <c:v>0.81724251036055007</c:v>
                </c:pt>
                <c:pt idx="1881">
                  <c:v>0.81738632957513124</c:v>
                </c:pt>
                <c:pt idx="1882">
                  <c:v>0.81736549495742861</c:v>
                </c:pt>
                <c:pt idx="1883">
                  <c:v>0.81724452469749964</c:v>
                </c:pt>
                <c:pt idx="1884">
                  <c:v>0.81731075937952191</c:v>
                </c:pt>
                <c:pt idx="1885">
                  <c:v>0.81716972533478671</c:v>
                </c:pt>
                <c:pt idx="1886">
                  <c:v>0.81688091943501961</c:v>
                </c:pt>
                <c:pt idx="1887">
                  <c:v>0.81687918327997167</c:v>
                </c:pt>
                <c:pt idx="1888">
                  <c:v>0.81694420760390241</c:v>
                </c:pt>
                <c:pt idx="1889">
                  <c:v>0.81695476504063758</c:v>
                </c:pt>
                <c:pt idx="1890">
                  <c:v>0.81706842709483529</c:v>
                </c:pt>
                <c:pt idx="1891">
                  <c:v>0.81712481443546459</c:v>
                </c:pt>
                <c:pt idx="1892">
                  <c:v>0.81689510869817161</c:v>
                </c:pt>
                <c:pt idx="1893">
                  <c:v>0.81683093172431864</c:v>
                </c:pt>
                <c:pt idx="1894">
                  <c:v>0.81701067287658724</c:v>
                </c:pt>
                <c:pt idx="1895">
                  <c:v>0.8169999529353057</c:v>
                </c:pt>
                <c:pt idx="1896">
                  <c:v>0.81694339782621628</c:v>
                </c:pt>
                <c:pt idx="1897">
                  <c:v>0.81696071753357435</c:v>
                </c:pt>
                <c:pt idx="1898">
                  <c:v>0.81687409553434964</c:v>
                </c:pt>
                <c:pt idx="1899">
                  <c:v>0.81670721550319003</c:v>
                </c:pt>
                <c:pt idx="1900">
                  <c:v>0.816654210646512</c:v>
                </c:pt>
                <c:pt idx="1901">
                  <c:v>0.81665157330546678</c:v>
                </c:pt>
                <c:pt idx="1902">
                  <c:v>0.81658938582932261</c:v>
                </c:pt>
                <c:pt idx="1903">
                  <c:v>0.81643861958116759</c:v>
                </c:pt>
                <c:pt idx="1904">
                  <c:v>0.81637887618809968</c:v>
                </c:pt>
                <c:pt idx="1905">
                  <c:v>0.8164141819824321</c:v>
                </c:pt>
                <c:pt idx="1906">
                  <c:v>0.81619498237511723</c:v>
                </c:pt>
                <c:pt idx="1907">
                  <c:v>0.81603147383348029</c:v>
                </c:pt>
                <c:pt idx="1908">
                  <c:v>0.81595170929320948</c:v>
                </c:pt>
                <c:pt idx="1909">
                  <c:v>0.81588668886807703</c:v>
                </c:pt>
                <c:pt idx="1910">
                  <c:v>0.81577733753912962</c:v>
                </c:pt>
                <c:pt idx="1911">
                  <c:v>0.8156375260010319</c:v>
                </c:pt>
                <c:pt idx="1912">
                  <c:v>0.81557972130958734</c:v>
                </c:pt>
                <c:pt idx="1913">
                  <c:v>0.81538852197978162</c:v>
                </c:pt>
                <c:pt idx="1914">
                  <c:v>0.81502509857367988</c:v>
                </c:pt>
                <c:pt idx="1915">
                  <c:v>0.81482174983076738</c:v>
                </c:pt>
                <c:pt idx="1916">
                  <c:v>0.81466547266678668</c:v>
                </c:pt>
                <c:pt idx="1917">
                  <c:v>0.81443122617864583</c:v>
                </c:pt>
                <c:pt idx="1918">
                  <c:v>0.81413358043361406</c:v>
                </c:pt>
                <c:pt idx="1919">
                  <c:v>0.81395792563672587</c:v>
                </c:pt>
                <c:pt idx="1920">
                  <c:v>0.81389664869746792</c:v>
                </c:pt>
                <c:pt idx="1921">
                  <c:v>0.81379270813394167</c:v>
                </c:pt>
                <c:pt idx="1922">
                  <c:v>0.81367098203704868</c:v>
                </c:pt>
                <c:pt idx="1923">
                  <c:v>0.81359441973466862</c:v>
                </c:pt>
                <c:pt idx="1924">
                  <c:v>0.8134719586196576</c:v>
                </c:pt>
                <c:pt idx="1925">
                  <c:v>0.81341745305508895</c:v>
                </c:pt>
                <c:pt idx="1926">
                  <c:v>0.81345472612072733</c:v>
                </c:pt>
                <c:pt idx="1927">
                  <c:v>0.81360269916553429</c:v>
                </c:pt>
                <c:pt idx="1928">
                  <c:v>0.813558478828175</c:v>
                </c:pt>
                <c:pt idx="1929">
                  <c:v>0.81345049301376837</c:v>
                </c:pt>
                <c:pt idx="1930">
                  <c:v>0.81345357435325927</c:v>
                </c:pt>
                <c:pt idx="1931">
                  <c:v>0.81349976260729073</c:v>
                </c:pt>
                <c:pt idx="1932">
                  <c:v>0.81368771096121695</c:v>
                </c:pt>
                <c:pt idx="1933">
                  <c:v>0.81375153267882439</c:v>
                </c:pt>
                <c:pt idx="1934">
                  <c:v>0.81366931209540849</c:v>
                </c:pt>
                <c:pt idx="1935">
                  <c:v>0.81362500135159321</c:v>
                </c:pt>
                <c:pt idx="1936">
                  <c:v>0.81330104462391672</c:v>
                </c:pt>
                <c:pt idx="1937">
                  <c:v>0.813083090824123</c:v>
                </c:pt>
                <c:pt idx="1938">
                  <c:v>0.81334317530777467</c:v>
                </c:pt>
                <c:pt idx="1939">
                  <c:v>0.81332274784933534</c:v>
                </c:pt>
                <c:pt idx="1940">
                  <c:v>0.81325124327279363</c:v>
                </c:pt>
                <c:pt idx="1941">
                  <c:v>0.81337271245625897</c:v>
                </c:pt>
                <c:pt idx="1942">
                  <c:v>0.81294865956058071</c:v>
                </c:pt>
                <c:pt idx="1943">
                  <c:v>0.81262424660619426</c:v>
                </c:pt>
                <c:pt idx="1944">
                  <c:v>0.81269069830826168</c:v>
                </c:pt>
                <c:pt idx="1945">
                  <c:v>0.81247667714515348</c:v>
                </c:pt>
                <c:pt idx="1946">
                  <c:v>0.81228078662210024</c:v>
                </c:pt>
                <c:pt idx="1947">
                  <c:v>0.81217032337236272</c:v>
                </c:pt>
                <c:pt idx="1948">
                  <c:v>0.81182334646584042</c:v>
                </c:pt>
                <c:pt idx="1949">
                  <c:v>0.81145831958447434</c:v>
                </c:pt>
                <c:pt idx="1950">
                  <c:v>0.81118368807878605</c:v>
                </c:pt>
                <c:pt idx="1951">
                  <c:v>0.81085853612755665</c:v>
                </c:pt>
                <c:pt idx="1952">
                  <c:v>0.8107954935153453</c:v>
                </c:pt>
                <c:pt idx="1953">
                  <c:v>0.81103861634861663</c:v>
                </c:pt>
                <c:pt idx="1954">
                  <c:v>0.81115417209778595</c:v>
                </c:pt>
                <c:pt idx="1955">
                  <c:v>0.81113139007727153</c:v>
                </c:pt>
                <c:pt idx="1956">
                  <c:v>0.8107930423469677</c:v>
                </c:pt>
                <c:pt idx="1957">
                  <c:v>0.81041670746133265</c:v>
                </c:pt>
                <c:pt idx="1958">
                  <c:v>0.81036404864961964</c:v>
                </c:pt>
                <c:pt idx="1959">
                  <c:v>0.81009715087403833</c:v>
                </c:pt>
                <c:pt idx="1960">
                  <c:v>0.80986799115562003</c:v>
                </c:pt>
                <c:pt idx="1961">
                  <c:v>0.80992428563430108</c:v>
                </c:pt>
                <c:pt idx="1962">
                  <c:v>0.80974339028424003</c:v>
                </c:pt>
                <c:pt idx="1963">
                  <c:v>0.80951393838438068</c:v>
                </c:pt>
                <c:pt idx="1964">
                  <c:v>0.80956211957465107</c:v>
                </c:pt>
                <c:pt idx="1965">
                  <c:v>0.80944396575090094</c:v>
                </c:pt>
                <c:pt idx="1966">
                  <c:v>0.80903988031903629</c:v>
                </c:pt>
                <c:pt idx="1967">
                  <c:v>0.80889659436054828</c:v>
                </c:pt>
                <c:pt idx="1968">
                  <c:v>0.80891333015161371</c:v>
                </c:pt>
                <c:pt idx="1969">
                  <c:v>0.80860879813407738</c:v>
                </c:pt>
                <c:pt idx="1970">
                  <c:v>0.80830893610655696</c:v>
                </c:pt>
                <c:pt idx="1971">
                  <c:v>0.80818790279828534</c:v>
                </c:pt>
                <c:pt idx="1972">
                  <c:v>0.80777689994403534</c:v>
                </c:pt>
                <c:pt idx="1973">
                  <c:v>0.80730197406475934</c:v>
                </c:pt>
                <c:pt idx="1974">
                  <c:v>0.8068325804160974</c:v>
                </c:pt>
                <c:pt idx="1975">
                  <c:v>0.80611591502550739</c:v>
                </c:pt>
                <c:pt idx="1976">
                  <c:v>0.80577992158525691</c:v>
                </c:pt>
                <c:pt idx="1977">
                  <c:v>0.80584107476105926</c:v>
                </c:pt>
                <c:pt idx="1978">
                  <c:v>0.80564736576748486</c:v>
                </c:pt>
                <c:pt idx="1979">
                  <c:v>0.80524468747069233</c:v>
                </c:pt>
                <c:pt idx="1980">
                  <c:v>0.80487603704352184</c:v>
                </c:pt>
                <c:pt idx="1981">
                  <c:v>0.8045315929829463</c:v>
                </c:pt>
                <c:pt idx="1982">
                  <c:v>0.80423756980384731</c:v>
                </c:pt>
                <c:pt idx="1983">
                  <c:v>0.80404058739587558</c:v>
                </c:pt>
                <c:pt idx="1984">
                  <c:v>0.80389193790920632</c:v>
                </c:pt>
                <c:pt idx="1985">
                  <c:v>0.80358378648914497</c:v>
                </c:pt>
                <c:pt idx="1986">
                  <c:v>0.80351770963504199</c:v>
                </c:pt>
                <c:pt idx="1987">
                  <c:v>0.80371752860136603</c:v>
                </c:pt>
                <c:pt idx="1988">
                  <c:v>0.80381874508145701</c:v>
                </c:pt>
                <c:pt idx="1989">
                  <c:v>0.80408126064949403</c:v>
                </c:pt>
                <c:pt idx="1990">
                  <c:v>0.80414695338515163</c:v>
                </c:pt>
                <c:pt idx="1991">
                  <c:v>0.80407727086709802</c:v>
                </c:pt>
                <c:pt idx="1992">
                  <c:v>0.8038807716666273</c:v>
                </c:pt>
                <c:pt idx="1993">
                  <c:v>0.80343973217904729</c:v>
                </c:pt>
                <c:pt idx="1994">
                  <c:v>0.80326449288994339</c:v>
                </c:pt>
                <c:pt idx="1995">
                  <c:v>0.80326478971590032</c:v>
                </c:pt>
                <c:pt idx="1996">
                  <c:v>0.80302959177330235</c:v>
                </c:pt>
                <c:pt idx="1997">
                  <c:v>0.80265891332483041</c:v>
                </c:pt>
                <c:pt idx="1998">
                  <c:v>0.80263596914596969</c:v>
                </c:pt>
                <c:pt idx="1999">
                  <c:v>0.80277185358262371</c:v>
                </c:pt>
                <c:pt idx="2000">
                  <c:v>0.80244048028993731</c:v>
                </c:pt>
                <c:pt idx="2001">
                  <c:v>0.80209578215255772</c:v>
                </c:pt>
                <c:pt idx="2002">
                  <c:v>0.80199045945788161</c:v>
                </c:pt>
                <c:pt idx="2003">
                  <c:v>0.80155698299274691</c:v>
                </c:pt>
                <c:pt idx="2004">
                  <c:v>0.80104841112280611</c:v>
                </c:pt>
                <c:pt idx="2005">
                  <c:v>0.80100870050716833</c:v>
                </c:pt>
                <c:pt idx="2006">
                  <c:v>0.80066882148549567</c:v>
                </c:pt>
                <c:pt idx="2007">
                  <c:v>0.79968013766955404</c:v>
                </c:pt>
                <c:pt idx="2008">
                  <c:v>0.79920891774156766</c:v>
                </c:pt>
                <c:pt idx="2009">
                  <c:v>0.79913721170895036</c:v>
                </c:pt>
                <c:pt idx="2010">
                  <c:v>0.79894091324978389</c:v>
                </c:pt>
                <c:pt idx="2011">
                  <c:v>0.79865060298540869</c:v>
                </c:pt>
                <c:pt idx="2012">
                  <c:v>0.79823062890430208</c:v>
                </c:pt>
                <c:pt idx="2013">
                  <c:v>0.7979711595476866</c:v>
                </c:pt>
                <c:pt idx="2014">
                  <c:v>0.79765183124624206</c:v>
                </c:pt>
                <c:pt idx="2015">
                  <c:v>0.79730271626246563</c:v>
                </c:pt>
                <c:pt idx="2016">
                  <c:v>0.79681382477806029</c:v>
                </c:pt>
                <c:pt idx="2017">
                  <c:v>0.79614359516319066</c:v>
                </c:pt>
                <c:pt idx="2018">
                  <c:v>0.79550737400374405</c:v>
                </c:pt>
                <c:pt idx="2019">
                  <c:v>0.7945632510067</c:v>
                </c:pt>
                <c:pt idx="2020">
                  <c:v>0.79370475718646316</c:v>
                </c:pt>
                <c:pt idx="2021">
                  <c:v>0.79317573419712939</c:v>
                </c:pt>
                <c:pt idx="2022">
                  <c:v>0.79265817044612008</c:v>
                </c:pt>
                <c:pt idx="2023">
                  <c:v>0.79190739870999527</c:v>
                </c:pt>
                <c:pt idx="2024">
                  <c:v>0.79195597868234702</c:v>
                </c:pt>
                <c:pt idx="2025">
                  <c:v>0.79170733600692544</c:v>
                </c:pt>
                <c:pt idx="2026">
                  <c:v>0.79061604838075705</c:v>
                </c:pt>
                <c:pt idx="2027">
                  <c:v>0.78963058210981052</c:v>
                </c:pt>
                <c:pt idx="2028">
                  <c:v>0.78904665681830932</c:v>
                </c:pt>
                <c:pt idx="2029">
                  <c:v>0.78858387654995399</c:v>
                </c:pt>
                <c:pt idx="2030">
                  <c:v>0.78817883419890666</c:v>
                </c:pt>
                <c:pt idx="2031">
                  <c:v>0.78794910881760838</c:v>
                </c:pt>
                <c:pt idx="2032">
                  <c:v>0.7874177044198567</c:v>
                </c:pt>
                <c:pt idx="2033">
                  <c:v>0.78634590576586472</c:v>
                </c:pt>
                <c:pt idx="2034">
                  <c:v>0.78551965876040664</c:v>
                </c:pt>
                <c:pt idx="2035">
                  <c:v>0.78469386032023836</c:v>
                </c:pt>
                <c:pt idx="2036">
                  <c:v>0.78381987624344218</c:v>
                </c:pt>
                <c:pt idx="2037">
                  <c:v>0.78335334542954593</c:v>
                </c:pt>
                <c:pt idx="2038">
                  <c:v>0.78270750347475504</c:v>
                </c:pt>
                <c:pt idx="2039">
                  <c:v>0.78194315371861955</c:v>
                </c:pt>
                <c:pt idx="2040">
                  <c:v>0.78121387104506235</c:v>
                </c:pt>
                <c:pt idx="2041">
                  <c:v>0.78042024801859233</c:v>
                </c:pt>
                <c:pt idx="2042">
                  <c:v>0.78022339422181997</c:v>
                </c:pt>
                <c:pt idx="2043">
                  <c:v>0.78024058131164198</c:v>
                </c:pt>
                <c:pt idx="2044">
                  <c:v>0.77991593362600264</c:v>
                </c:pt>
                <c:pt idx="2045">
                  <c:v>0.77982941634261838</c:v>
                </c:pt>
                <c:pt idx="2046">
                  <c:v>0.77938880605974836</c:v>
                </c:pt>
                <c:pt idx="2047">
                  <c:v>0.77815944387995861</c:v>
                </c:pt>
                <c:pt idx="2048">
                  <c:v>0.77703262951811769</c:v>
                </c:pt>
                <c:pt idx="2049">
                  <c:v>0.7762166083525831</c:v>
                </c:pt>
                <c:pt idx="2050">
                  <c:v>0.77564258669272768</c:v>
                </c:pt>
              </c:numCache>
            </c:numRef>
          </c:yVal>
          <c:smooth val="1"/>
          <c:extLst>
            <c:ext xmlns:c16="http://schemas.microsoft.com/office/drawing/2014/chart" uri="{C3380CC4-5D6E-409C-BE32-E72D297353CC}">
              <c16:uniqueId val="{00000004-AFF1-4286-849C-667812452702}"/>
            </c:ext>
          </c:extLst>
        </c:ser>
        <c:ser>
          <c:idx val="5"/>
          <c:order val="5"/>
          <c:tx>
            <c:strRef>
              <c:f>[new_1700nm_nN.xlsx]CZU!$U$1</c:f>
              <c:strCache>
                <c:ptCount val="1"/>
                <c:pt idx="0">
                  <c:v>sp_aro</c:v>
                </c:pt>
              </c:strCache>
            </c:strRef>
          </c:tx>
          <c:spPr>
            <a:ln w="19050" cap="rnd">
              <a:solidFill>
                <a:schemeClr val="accent6"/>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[new_1700nm_nN.xlsx]CZU!$U$2:$U$2102</c:f>
              <c:numCache>
                <c:formatCode>General</c:formatCode>
                <c:ptCount val="2101"/>
                <c:pt idx="0">
                  <c:v>0.3888132472422679</c:v>
                </c:pt>
                <c:pt idx="1">
                  <c:v>0.38929215597589539</c:v>
                </c:pt>
                <c:pt idx="2">
                  <c:v>0.38980328956880428</c:v>
                </c:pt>
                <c:pt idx="3">
                  <c:v>0.39034664802099472</c:v>
                </c:pt>
                <c:pt idx="4">
                  <c:v>0.39099742354263117</c:v>
                </c:pt>
                <c:pt idx="5">
                  <c:v>0.39157779915747359</c:v>
                </c:pt>
                <c:pt idx="6">
                  <c:v>0.3919358951017794</c:v>
                </c:pt>
                <c:pt idx="7">
                  <c:v>0.39218140457429718</c:v>
                </c:pt>
                <c:pt idx="8">
                  <c:v>0.39237243805930389</c:v>
                </c:pt>
                <c:pt idx="9">
                  <c:v>0.39265965570300798</c:v>
                </c:pt>
                <c:pt idx="10">
                  <c:v>0.39309386046103889</c:v>
                </c:pt>
                <c:pt idx="11">
                  <c:v>0.39353735790460342</c:v>
                </c:pt>
                <c:pt idx="12">
                  <c:v>0.39380363882258951</c:v>
                </c:pt>
                <c:pt idx="13">
                  <c:v>0.39409337151537788</c:v>
                </c:pt>
                <c:pt idx="14">
                  <c:v>0.3945271728586609</c:v>
                </c:pt>
                <c:pt idx="15">
                  <c:v>0.39509315228580932</c:v>
                </c:pt>
                <c:pt idx="16">
                  <c:v>0.39563453548254007</c:v>
                </c:pt>
                <c:pt idx="17">
                  <c:v>0.39609620263393569</c:v>
                </c:pt>
                <c:pt idx="18">
                  <c:v>0.39640153716413862</c:v>
                </c:pt>
                <c:pt idx="19">
                  <c:v>0.39666768699799271</c:v>
                </c:pt>
                <c:pt idx="20">
                  <c:v>0.39709584404615123</c:v>
                </c:pt>
                <c:pt idx="21">
                  <c:v>0.39761797273249222</c:v>
                </c:pt>
                <c:pt idx="22">
                  <c:v>0.39805841945762122</c:v>
                </c:pt>
                <c:pt idx="23">
                  <c:v>0.39851502158533247</c:v>
                </c:pt>
                <c:pt idx="24">
                  <c:v>0.3990002337661907</c:v>
                </c:pt>
                <c:pt idx="25">
                  <c:v>0.39938762183808668</c:v>
                </c:pt>
                <c:pt idx="26">
                  <c:v>0.39981629790018708</c:v>
                </c:pt>
                <c:pt idx="27">
                  <c:v>0.40025715898950909</c:v>
                </c:pt>
                <c:pt idx="28">
                  <c:v>0.40072665850327421</c:v>
                </c:pt>
                <c:pt idx="29">
                  <c:v>0.4013361006250119</c:v>
                </c:pt>
                <c:pt idx="30">
                  <c:v>0.40200899849392502</c:v>
                </c:pt>
                <c:pt idx="31">
                  <c:v>0.40264433554585272</c:v>
                </c:pt>
                <c:pt idx="32">
                  <c:v>0.40329194066465962</c:v>
                </c:pt>
                <c:pt idx="33">
                  <c:v>0.40389612084664239</c:v>
                </c:pt>
                <c:pt idx="34">
                  <c:v>0.4044008835894452</c:v>
                </c:pt>
                <c:pt idx="35">
                  <c:v>0.4049106559689245</c:v>
                </c:pt>
                <c:pt idx="36">
                  <c:v>0.40550316293361183</c:v>
                </c:pt>
                <c:pt idx="37">
                  <c:v>0.40612999681066658</c:v>
                </c:pt>
                <c:pt idx="38">
                  <c:v>0.40668624745813847</c:v>
                </c:pt>
                <c:pt idx="39">
                  <c:v>0.40720909171528802</c:v>
                </c:pt>
                <c:pt idx="40">
                  <c:v>0.40768443354314632</c:v>
                </c:pt>
                <c:pt idx="41">
                  <c:v>0.40813725695203812</c:v>
                </c:pt>
                <c:pt idx="42">
                  <c:v>0.40857775424542531</c:v>
                </c:pt>
                <c:pt idx="43">
                  <c:v>0.40901466969329892</c:v>
                </c:pt>
                <c:pt idx="44">
                  <c:v>0.40940733624610048</c:v>
                </c:pt>
                <c:pt idx="45">
                  <c:v>0.40974953820417731</c:v>
                </c:pt>
                <c:pt idx="46">
                  <c:v>0.41011919334384161</c:v>
                </c:pt>
                <c:pt idx="47">
                  <c:v>0.4104788140133358</c:v>
                </c:pt>
                <c:pt idx="48">
                  <c:v>0.41075562259256021</c:v>
                </c:pt>
                <c:pt idx="49">
                  <c:v>0.4111027676340776</c:v>
                </c:pt>
                <c:pt idx="50">
                  <c:v>0.41149111502314117</c:v>
                </c:pt>
                <c:pt idx="51">
                  <c:v>0.41176913352188321</c:v>
                </c:pt>
                <c:pt idx="52">
                  <c:v>0.41206328647243462</c:v>
                </c:pt>
                <c:pt idx="53">
                  <c:v>0.41236785769811779</c:v>
                </c:pt>
                <c:pt idx="54">
                  <c:v>0.41261411581730861</c:v>
                </c:pt>
                <c:pt idx="55">
                  <c:v>0.41287308762796882</c:v>
                </c:pt>
                <c:pt idx="56">
                  <c:v>0.41307320835242189</c:v>
                </c:pt>
                <c:pt idx="57">
                  <c:v>0.41321270176255193</c:v>
                </c:pt>
                <c:pt idx="58">
                  <c:v>0.41343036857141141</c:v>
                </c:pt>
                <c:pt idx="59">
                  <c:v>0.41368087764453609</c:v>
                </c:pt>
                <c:pt idx="60">
                  <c:v>0.41392381577218229</c:v>
                </c:pt>
                <c:pt idx="61">
                  <c:v>0.41412889301538952</c:v>
                </c:pt>
                <c:pt idx="62">
                  <c:v>0.41431990853796702</c:v>
                </c:pt>
                <c:pt idx="63">
                  <c:v>0.41453150540029032</c:v>
                </c:pt>
                <c:pt idx="64">
                  <c:v>0.41478628376078092</c:v>
                </c:pt>
                <c:pt idx="65">
                  <c:v>0.41503858903568891</c:v>
                </c:pt>
                <c:pt idx="66">
                  <c:v>0.4152670720521725</c:v>
                </c:pt>
                <c:pt idx="67">
                  <c:v>0.41546612880691591</c:v>
                </c:pt>
                <c:pt idx="68">
                  <c:v>0.41566168673169263</c:v>
                </c:pt>
                <c:pt idx="69">
                  <c:v>0.41587960116638828</c:v>
                </c:pt>
                <c:pt idx="70">
                  <c:v>0.41616086083910181</c:v>
                </c:pt>
                <c:pt idx="71">
                  <c:v>0.4165232833322402</c:v>
                </c:pt>
                <c:pt idx="72">
                  <c:v>0.41688932097754539</c:v>
                </c:pt>
                <c:pt idx="73">
                  <c:v>0.41720299519781873</c:v>
                </c:pt>
                <c:pt idx="74">
                  <c:v>0.41750474357038758</c:v>
                </c:pt>
                <c:pt idx="75">
                  <c:v>0.41777666619762949</c:v>
                </c:pt>
                <c:pt idx="76">
                  <c:v>0.4180641801846387</c:v>
                </c:pt>
                <c:pt idx="77">
                  <c:v>0.4184362001857227</c:v>
                </c:pt>
                <c:pt idx="78">
                  <c:v>0.41877021143990473</c:v>
                </c:pt>
                <c:pt idx="79">
                  <c:v>0.41909783481965601</c:v>
                </c:pt>
                <c:pt idx="80">
                  <c:v>0.41945733957178372</c:v>
                </c:pt>
                <c:pt idx="81">
                  <c:v>0.41975682905563361</c:v>
                </c:pt>
                <c:pt idx="82">
                  <c:v>0.42007659928145419</c:v>
                </c:pt>
                <c:pt idx="83">
                  <c:v>0.42041426165625068</c:v>
                </c:pt>
                <c:pt idx="84">
                  <c:v>0.4206946194046407</c:v>
                </c:pt>
                <c:pt idx="85">
                  <c:v>0.4210659485338234</c:v>
                </c:pt>
                <c:pt idx="86">
                  <c:v>0.42154967164494972</c:v>
                </c:pt>
                <c:pt idx="87">
                  <c:v>0.42203969331016061</c:v>
                </c:pt>
                <c:pt idx="88">
                  <c:v>0.42251769055152222</c:v>
                </c:pt>
                <c:pt idx="89">
                  <c:v>0.42297554579031948</c:v>
                </c:pt>
                <c:pt idx="90">
                  <c:v>0.42345174941166808</c:v>
                </c:pt>
                <c:pt idx="91">
                  <c:v>0.42398261414157362</c:v>
                </c:pt>
                <c:pt idx="92">
                  <c:v>0.42449655327197222</c:v>
                </c:pt>
                <c:pt idx="93">
                  <c:v>0.4249607779644915</c:v>
                </c:pt>
                <c:pt idx="94">
                  <c:v>0.42536676335757312</c:v>
                </c:pt>
                <c:pt idx="95">
                  <c:v>0.42580735953588322</c:v>
                </c:pt>
                <c:pt idx="96">
                  <c:v>0.42636695041818767</c:v>
                </c:pt>
                <c:pt idx="97">
                  <c:v>0.42694475206328281</c:v>
                </c:pt>
                <c:pt idx="98">
                  <c:v>0.42746704359974952</c:v>
                </c:pt>
                <c:pt idx="99">
                  <c:v>0.4279807387987366</c:v>
                </c:pt>
                <c:pt idx="100">
                  <c:v>0.428475166485769</c:v>
                </c:pt>
                <c:pt idx="101">
                  <c:v>0.42898091389406928</c:v>
                </c:pt>
                <c:pt idx="102">
                  <c:v>0.42954575838298631</c:v>
                </c:pt>
                <c:pt idx="103">
                  <c:v>0.43012182680920868</c:v>
                </c:pt>
                <c:pt idx="104">
                  <c:v>0.43069114484230692</c:v>
                </c:pt>
                <c:pt idx="105">
                  <c:v>0.43123524891749482</c:v>
                </c:pt>
                <c:pt idx="106">
                  <c:v>0.4317269893525198</c:v>
                </c:pt>
                <c:pt idx="107">
                  <c:v>0.43221754068679019</c:v>
                </c:pt>
                <c:pt idx="108">
                  <c:v>0.43271744420523089</c:v>
                </c:pt>
                <c:pt idx="109">
                  <c:v>0.43323814590903298</c:v>
                </c:pt>
                <c:pt idx="110">
                  <c:v>0.43377450373260229</c:v>
                </c:pt>
                <c:pt idx="111">
                  <c:v>0.43434511563228262</c:v>
                </c:pt>
                <c:pt idx="112">
                  <c:v>0.43493542362332288</c:v>
                </c:pt>
                <c:pt idx="113">
                  <c:v>0.43554736916348152</c:v>
                </c:pt>
                <c:pt idx="114">
                  <c:v>0.4361345531085441</c:v>
                </c:pt>
                <c:pt idx="115">
                  <c:v>0.43669085240687811</c:v>
                </c:pt>
                <c:pt idx="116">
                  <c:v>0.43722648210077653</c:v>
                </c:pt>
                <c:pt idx="117">
                  <c:v>0.43778639737005443</c:v>
                </c:pt>
                <c:pt idx="118">
                  <c:v>0.43837190449883801</c:v>
                </c:pt>
                <c:pt idx="119">
                  <c:v>0.43899522439052202</c:v>
                </c:pt>
                <c:pt idx="120">
                  <c:v>0.43963347255305468</c:v>
                </c:pt>
                <c:pt idx="121">
                  <c:v>0.44026641315659643</c:v>
                </c:pt>
                <c:pt idx="122">
                  <c:v>0.44089876602992523</c:v>
                </c:pt>
                <c:pt idx="123">
                  <c:v>0.44148700282951631</c:v>
                </c:pt>
                <c:pt idx="124">
                  <c:v>0.44204416246106359</c:v>
                </c:pt>
                <c:pt idx="125">
                  <c:v>0.44261791116320598</c:v>
                </c:pt>
                <c:pt idx="126">
                  <c:v>0.44318140971463749</c:v>
                </c:pt>
                <c:pt idx="127">
                  <c:v>0.4437255453607063</c:v>
                </c:pt>
                <c:pt idx="128">
                  <c:v>0.4442977147861959</c:v>
                </c:pt>
                <c:pt idx="129">
                  <c:v>0.44488691894054971</c:v>
                </c:pt>
                <c:pt idx="130">
                  <c:v>0.44547080440412679</c:v>
                </c:pt>
                <c:pt idx="131">
                  <c:v>0.44605714250361039</c:v>
                </c:pt>
                <c:pt idx="132">
                  <c:v>0.44663215034830911</c:v>
                </c:pt>
                <c:pt idx="133">
                  <c:v>0.44719778060519177</c:v>
                </c:pt>
                <c:pt idx="134">
                  <c:v>0.44775509118799223</c:v>
                </c:pt>
                <c:pt idx="135">
                  <c:v>0.44831952488915139</c:v>
                </c:pt>
                <c:pt idx="136">
                  <c:v>0.4488733748894595</c:v>
                </c:pt>
                <c:pt idx="137">
                  <c:v>0.44942469971759108</c:v>
                </c:pt>
                <c:pt idx="138">
                  <c:v>0.44997971982201318</c:v>
                </c:pt>
                <c:pt idx="139">
                  <c:v>0.45053095523748121</c:v>
                </c:pt>
                <c:pt idx="140">
                  <c:v>0.45105112118474538</c:v>
                </c:pt>
                <c:pt idx="141">
                  <c:v>0.45157295707650869</c:v>
                </c:pt>
                <c:pt idx="142">
                  <c:v>0.45210091850786571</c:v>
                </c:pt>
                <c:pt idx="143">
                  <c:v>0.4526368526981509</c:v>
                </c:pt>
                <c:pt idx="144">
                  <c:v>0.45320687904289891</c:v>
                </c:pt>
                <c:pt idx="145">
                  <c:v>0.45377394213706851</c:v>
                </c:pt>
                <c:pt idx="146">
                  <c:v>0.45431614499467371</c:v>
                </c:pt>
                <c:pt idx="147">
                  <c:v>0.45486431518685111</c:v>
                </c:pt>
                <c:pt idx="148">
                  <c:v>0.45539931907657871</c:v>
                </c:pt>
                <c:pt idx="149">
                  <c:v>0.45591496437182039</c:v>
                </c:pt>
                <c:pt idx="150">
                  <c:v>0.45644682550833388</c:v>
                </c:pt>
                <c:pt idx="151">
                  <c:v>0.45698085845749992</c:v>
                </c:pt>
                <c:pt idx="152">
                  <c:v>0.45750305653348949</c:v>
                </c:pt>
                <c:pt idx="153">
                  <c:v>0.45801106550368992</c:v>
                </c:pt>
                <c:pt idx="154">
                  <c:v>0.45851229732655407</c:v>
                </c:pt>
                <c:pt idx="155">
                  <c:v>0.459038803412954</c:v>
                </c:pt>
                <c:pt idx="156">
                  <c:v>0.45957086431218519</c:v>
                </c:pt>
                <c:pt idx="157">
                  <c:v>0.4601090519745506</c:v>
                </c:pt>
                <c:pt idx="158">
                  <c:v>0.46065021118134508</c:v>
                </c:pt>
                <c:pt idx="159">
                  <c:v>0.46117344173730979</c:v>
                </c:pt>
                <c:pt idx="160">
                  <c:v>0.4616900523279191</c:v>
                </c:pt>
                <c:pt idx="161">
                  <c:v>0.46223230193187081</c:v>
                </c:pt>
                <c:pt idx="162">
                  <c:v>0.46277380774692611</c:v>
                </c:pt>
                <c:pt idx="163">
                  <c:v>0.46329037695806058</c:v>
                </c:pt>
                <c:pt idx="164">
                  <c:v>0.46381283511595361</c:v>
                </c:pt>
                <c:pt idx="165">
                  <c:v>0.46434555399602262</c:v>
                </c:pt>
                <c:pt idx="166">
                  <c:v>0.46486421202790418</c:v>
                </c:pt>
                <c:pt idx="167">
                  <c:v>0.46533836982345728</c:v>
                </c:pt>
                <c:pt idx="168">
                  <c:v>0.46576572703804509</c:v>
                </c:pt>
                <c:pt idx="169">
                  <c:v>0.46615507936029299</c:v>
                </c:pt>
                <c:pt idx="170">
                  <c:v>0.46657301103705262</c:v>
                </c:pt>
                <c:pt idx="171">
                  <c:v>0.46703918425465629</c:v>
                </c:pt>
                <c:pt idx="172">
                  <c:v>0.46751382979812511</c:v>
                </c:pt>
                <c:pt idx="173">
                  <c:v>0.46795008717129633</c:v>
                </c:pt>
                <c:pt idx="174">
                  <c:v>0.46833842108067442</c:v>
                </c:pt>
                <c:pt idx="175">
                  <c:v>0.46870156489006798</c:v>
                </c:pt>
                <c:pt idx="176">
                  <c:v>0.46906612409575199</c:v>
                </c:pt>
                <c:pt idx="177">
                  <c:v>0.46942800762093889</c:v>
                </c:pt>
                <c:pt idx="178">
                  <c:v>0.46979629725132899</c:v>
                </c:pt>
                <c:pt idx="179">
                  <c:v>0.47016332050427501</c:v>
                </c:pt>
                <c:pt idx="180">
                  <c:v>0.47051892570875309</c:v>
                </c:pt>
                <c:pt idx="181">
                  <c:v>0.47087637523833381</c:v>
                </c:pt>
                <c:pt idx="182">
                  <c:v>0.47126240239672762</c:v>
                </c:pt>
                <c:pt idx="183">
                  <c:v>0.47166412944346431</c:v>
                </c:pt>
                <c:pt idx="184">
                  <c:v>0.47205331332202682</c:v>
                </c:pt>
                <c:pt idx="185">
                  <c:v>0.472425057535801</c:v>
                </c:pt>
                <c:pt idx="186">
                  <c:v>0.47276668931277938</c:v>
                </c:pt>
                <c:pt idx="187">
                  <c:v>0.47307886847133079</c:v>
                </c:pt>
                <c:pt idx="188">
                  <c:v>0.4733705506661493</c:v>
                </c:pt>
                <c:pt idx="189">
                  <c:v>0.47365128325259193</c:v>
                </c:pt>
                <c:pt idx="190">
                  <c:v>0.47390762331417641</c:v>
                </c:pt>
                <c:pt idx="191">
                  <c:v>0.47416292731825932</c:v>
                </c:pt>
                <c:pt idx="192">
                  <c:v>0.47442146176536298</c:v>
                </c:pt>
                <c:pt idx="193">
                  <c:v>0.47467040355365719</c:v>
                </c:pt>
                <c:pt idx="194">
                  <c:v>0.47490096966283879</c:v>
                </c:pt>
                <c:pt idx="195">
                  <c:v>0.47514384068153159</c:v>
                </c:pt>
                <c:pt idx="196">
                  <c:v>0.47541365252575968</c:v>
                </c:pt>
                <c:pt idx="197">
                  <c:v>0.47568684257084581</c:v>
                </c:pt>
                <c:pt idx="198">
                  <c:v>0.47594103036823038</c:v>
                </c:pt>
                <c:pt idx="199">
                  <c:v>0.47617253299213319</c:v>
                </c:pt>
                <c:pt idx="200">
                  <c:v>0.47639828090393621</c:v>
                </c:pt>
                <c:pt idx="201">
                  <c:v>0.47663324764335369</c:v>
                </c:pt>
                <c:pt idx="202">
                  <c:v>0.47688126404709053</c:v>
                </c:pt>
                <c:pt idx="203">
                  <c:v>0.47711552941746382</c:v>
                </c:pt>
                <c:pt idx="204">
                  <c:v>0.47733824700120192</c:v>
                </c:pt>
                <c:pt idx="205">
                  <c:v>0.47755121717667509</c:v>
                </c:pt>
                <c:pt idx="206">
                  <c:v>0.47775606075671101</c:v>
                </c:pt>
                <c:pt idx="207">
                  <c:v>0.47798257116436682</c:v>
                </c:pt>
                <c:pt idx="208">
                  <c:v>0.47822724536041761</c:v>
                </c:pt>
                <c:pt idx="209">
                  <c:v>0.47846531911960788</c:v>
                </c:pt>
                <c:pt idx="210">
                  <c:v>0.47868554058075408</c:v>
                </c:pt>
                <c:pt idx="211">
                  <c:v>0.47888300544025542</c:v>
                </c:pt>
                <c:pt idx="212">
                  <c:v>0.47906816389777518</c:v>
                </c:pt>
                <c:pt idx="213">
                  <c:v>0.47927689201740958</c:v>
                </c:pt>
                <c:pt idx="214">
                  <c:v>0.47948584790963972</c:v>
                </c:pt>
                <c:pt idx="215">
                  <c:v>0.47968489348081572</c:v>
                </c:pt>
                <c:pt idx="216">
                  <c:v>0.47986451150610387</c:v>
                </c:pt>
                <c:pt idx="217">
                  <c:v>0.48004165216885358</c:v>
                </c:pt>
                <c:pt idx="218">
                  <c:v>0.48024337809034962</c:v>
                </c:pt>
                <c:pt idx="219">
                  <c:v>0.48044916807809201</c:v>
                </c:pt>
                <c:pt idx="220">
                  <c:v>0.48062902101625532</c:v>
                </c:pt>
                <c:pt idx="221">
                  <c:v>0.48080888047338571</c:v>
                </c:pt>
                <c:pt idx="222">
                  <c:v>0.48100166392847332</c:v>
                </c:pt>
                <c:pt idx="223">
                  <c:v>0.48120346126570901</c:v>
                </c:pt>
                <c:pt idx="224">
                  <c:v>0.48141287069063687</c:v>
                </c:pt>
                <c:pt idx="225">
                  <c:v>0.48161440987545612</c:v>
                </c:pt>
                <c:pt idx="226">
                  <c:v>0.48179599523626421</c:v>
                </c:pt>
                <c:pt idx="227">
                  <c:v>0.48197099010084699</c:v>
                </c:pt>
                <c:pt idx="228">
                  <c:v>0.48215019428511352</c:v>
                </c:pt>
                <c:pt idx="229">
                  <c:v>0.48233947323882481</c:v>
                </c:pt>
                <c:pt idx="230">
                  <c:v>0.48254527880360032</c:v>
                </c:pt>
                <c:pt idx="231">
                  <c:v>0.48276553766745389</c:v>
                </c:pt>
                <c:pt idx="232">
                  <c:v>0.48297077264032812</c:v>
                </c:pt>
                <c:pt idx="233">
                  <c:v>0.48316224987096829</c:v>
                </c:pt>
                <c:pt idx="234">
                  <c:v>0.48336278447138059</c:v>
                </c:pt>
                <c:pt idx="235">
                  <c:v>0.4835923362001639</c:v>
                </c:pt>
                <c:pt idx="236">
                  <c:v>0.48384488864002168</c:v>
                </c:pt>
                <c:pt idx="237">
                  <c:v>0.48408617662212172</c:v>
                </c:pt>
                <c:pt idx="238">
                  <c:v>0.48430114111265621</c:v>
                </c:pt>
                <c:pt idx="239">
                  <c:v>0.48450843742176891</c:v>
                </c:pt>
                <c:pt idx="240">
                  <c:v>0.48472297688176702</c:v>
                </c:pt>
                <c:pt idx="241">
                  <c:v>0.48495007441204668</c:v>
                </c:pt>
                <c:pt idx="242">
                  <c:v>0.48518819227391491</c:v>
                </c:pt>
                <c:pt idx="243">
                  <c:v>0.48543133360817842</c:v>
                </c:pt>
                <c:pt idx="244">
                  <c:v>0.48567437573773031</c:v>
                </c:pt>
                <c:pt idx="245">
                  <c:v>0.48592646690544689</c:v>
                </c:pt>
                <c:pt idx="246">
                  <c:v>0.48618925485004061</c:v>
                </c:pt>
                <c:pt idx="247">
                  <c:v>0.48646429075492642</c:v>
                </c:pt>
                <c:pt idx="248">
                  <c:v>0.48672978971210051</c:v>
                </c:pt>
                <c:pt idx="249">
                  <c:v>0.48699624789172258</c:v>
                </c:pt>
                <c:pt idx="250">
                  <c:v>0.48726178561693773</c:v>
                </c:pt>
                <c:pt idx="251">
                  <c:v>0.4875192421356439</c:v>
                </c:pt>
                <c:pt idx="252">
                  <c:v>0.48779086456962562</c:v>
                </c:pt>
                <c:pt idx="253">
                  <c:v>0.48807737590365002</c:v>
                </c:pt>
                <c:pt idx="254">
                  <c:v>0.48834703113562222</c:v>
                </c:pt>
                <c:pt idx="255">
                  <c:v>0.48862618008883579</c:v>
                </c:pt>
                <c:pt idx="256">
                  <c:v>0.48891458157338508</c:v>
                </c:pt>
                <c:pt idx="257">
                  <c:v>0.48919744837794898</c:v>
                </c:pt>
                <c:pt idx="258">
                  <c:v>0.4894954426869309</c:v>
                </c:pt>
                <c:pt idx="259">
                  <c:v>0.48981021639409772</c:v>
                </c:pt>
                <c:pt idx="260">
                  <c:v>0.49012761846149139</c:v>
                </c:pt>
                <c:pt idx="261">
                  <c:v>0.49044601140488869</c:v>
                </c:pt>
                <c:pt idx="262">
                  <c:v>0.49074610096824001</c:v>
                </c:pt>
                <c:pt idx="263">
                  <c:v>0.49103645133057061</c:v>
                </c:pt>
                <c:pt idx="264">
                  <c:v>0.4913321686714287</c:v>
                </c:pt>
                <c:pt idx="265">
                  <c:v>0.49163909335806821</c:v>
                </c:pt>
                <c:pt idx="266">
                  <c:v>0.49194604897584288</c:v>
                </c:pt>
                <c:pt idx="267">
                  <c:v>0.4922419964450413</c:v>
                </c:pt>
                <c:pt idx="268">
                  <c:v>0.49253083636902811</c:v>
                </c:pt>
                <c:pt idx="269">
                  <c:v>0.49283219955698992</c:v>
                </c:pt>
                <c:pt idx="270">
                  <c:v>0.49315182469593172</c:v>
                </c:pt>
                <c:pt idx="271">
                  <c:v>0.49346141872203569</c:v>
                </c:pt>
                <c:pt idx="272">
                  <c:v>0.49375869447104492</c:v>
                </c:pt>
                <c:pt idx="273">
                  <c:v>0.49407288828064072</c:v>
                </c:pt>
                <c:pt idx="274">
                  <c:v>0.49439103702823212</c:v>
                </c:pt>
                <c:pt idx="275">
                  <c:v>0.4947033143507556</c:v>
                </c:pt>
                <c:pt idx="276">
                  <c:v>0.49500991975659792</c:v>
                </c:pt>
                <c:pt idx="277">
                  <c:v>0.49530713196874981</c:v>
                </c:pt>
                <c:pt idx="278">
                  <c:v>0.49560822055704162</c:v>
                </c:pt>
                <c:pt idx="279">
                  <c:v>0.49593872095405023</c:v>
                </c:pt>
                <c:pt idx="280">
                  <c:v>0.49626885428338119</c:v>
                </c:pt>
                <c:pt idx="281">
                  <c:v>0.496578027619337</c:v>
                </c:pt>
                <c:pt idx="282">
                  <c:v>0.49685794419728851</c:v>
                </c:pt>
                <c:pt idx="283">
                  <c:v>0.49714021617143128</c:v>
                </c:pt>
                <c:pt idx="284">
                  <c:v>0.49744985883176662</c:v>
                </c:pt>
                <c:pt idx="285">
                  <c:v>0.49777527956672613</c:v>
                </c:pt>
                <c:pt idx="286">
                  <c:v>0.49811756033236532</c:v>
                </c:pt>
                <c:pt idx="287">
                  <c:v>0.4984667379642746</c:v>
                </c:pt>
                <c:pt idx="288">
                  <c:v>0.49879287033850161</c:v>
                </c:pt>
                <c:pt idx="289">
                  <c:v>0.49910312361748471</c:v>
                </c:pt>
                <c:pt idx="290">
                  <c:v>0.49942426851447808</c:v>
                </c:pt>
                <c:pt idx="291">
                  <c:v>0.49974945032064161</c:v>
                </c:pt>
                <c:pt idx="292">
                  <c:v>0.50007739411828511</c:v>
                </c:pt>
                <c:pt idx="293">
                  <c:v>0.5004045225160263</c:v>
                </c:pt>
                <c:pt idx="294">
                  <c:v>0.5007226253506295</c:v>
                </c:pt>
                <c:pt idx="295">
                  <c:v>0.50103974337500179</c:v>
                </c:pt>
                <c:pt idx="296">
                  <c:v>0.50137280860588984</c:v>
                </c:pt>
                <c:pt idx="297">
                  <c:v>0.50170668536641405</c:v>
                </c:pt>
                <c:pt idx="298">
                  <c:v>0.50202736745996246</c:v>
                </c:pt>
                <c:pt idx="299">
                  <c:v>0.50234873673549896</c:v>
                </c:pt>
                <c:pt idx="300">
                  <c:v>0.50267999820591269</c:v>
                </c:pt>
                <c:pt idx="301">
                  <c:v>0.50301274134975893</c:v>
                </c:pt>
                <c:pt idx="302">
                  <c:v>0.50334740512180121</c:v>
                </c:pt>
                <c:pt idx="303">
                  <c:v>0.50368393038188941</c:v>
                </c:pt>
                <c:pt idx="304">
                  <c:v>0.50401456946046563</c:v>
                </c:pt>
                <c:pt idx="305">
                  <c:v>0.50435340221791747</c:v>
                </c:pt>
                <c:pt idx="306">
                  <c:v>0.50469620560314132</c:v>
                </c:pt>
                <c:pt idx="307">
                  <c:v>0.5050088681980377</c:v>
                </c:pt>
                <c:pt idx="308">
                  <c:v>0.5053117640130127</c:v>
                </c:pt>
                <c:pt idx="309">
                  <c:v>0.50563602656301521</c:v>
                </c:pt>
                <c:pt idx="310">
                  <c:v>0.50597297502217131</c:v>
                </c:pt>
                <c:pt idx="311">
                  <c:v>0.50631735890838769</c:v>
                </c:pt>
                <c:pt idx="312">
                  <c:v>0.50666969705179832</c:v>
                </c:pt>
                <c:pt idx="313">
                  <c:v>0.50700471717161033</c:v>
                </c:pt>
                <c:pt idx="314">
                  <c:v>0.50732340188149583</c:v>
                </c:pt>
                <c:pt idx="315">
                  <c:v>0.50764123384194537</c:v>
                </c:pt>
                <c:pt idx="316">
                  <c:v>0.50796123862323961</c:v>
                </c:pt>
                <c:pt idx="317">
                  <c:v>0.50829363667191618</c:v>
                </c:pt>
                <c:pt idx="318">
                  <c:v>0.50866748982321319</c:v>
                </c:pt>
                <c:pt idx="319">
                  <c:v>0.50905107332325339</c:v>
                </c:pt>
                <c:pt idx="320">
                  <c:v>0.50941456137373486</c:v>
                </c:pt>
                <c:pt idx="321">
                  <c:v>0.50976908577010283</c:v>
                </c:pt>
                <c:pt idx="322">
                  <c:v>0.51013492639711921</c:v>
                </c:pt>
                <c:pt idx="323">
                  <c:v>0.51049059780905304</c:v>
                </c:pt>
                <c:pt idx="324">
                  <c:v>0.51085346307172463</c:v>
                </c:pt>
                <c:pt idx="325">
                  <c:v>0.51121695011807344</c:v>
                </c:pt>
                <c:pt idx="326">
                  <c:v>0.51155764331979225</c:v>
                </c:pt>
                <c:pt idx="327">
                  <c:v>0.5118997375562131</c:v>
                </c:pt>
                <c:pt idx="328">
                  <c:v>0.51227109865422449</c:v>
                </c:pt>
                <c:pt idx="329">
                  <c:v>0.51263762559798332</c:v>
                </c:pt>
                <c:pt idx="330">
                  <c:v>0.51300086504919296</c:v>
                </c:pt>
                <c:pt idx="331">
                  <c:v>0.51337963720592994</c:v>
                </c:pt>
                <c:pt idx="332">
                  <c:v>0.51375380613593191</c:v>
                </c:pt>
                <c:pt idx="333">
                  <c:v>0.51412320804432809</c:v>
                </c:pt>
                <c:pt idx="334">
                  <c:v>0.51448592916532188</c:v>
                </c:pt>
                <c:pt idx="335">
                  <c:v>0.51485993648300876</c:v>
                </c:pt>
                <c:pt idx="336">
                  <c:v>0.51525012743048937</c:v>
                </c:pt>
                <c:pt idx="337">
                  <c:v>0.51565099664147551</c:v>
                </c:pt>
                <c:pt idx="338">
                  <c:v>0.51605587442409728</c:v>
                </c:pt>
                <c:pt idx="339">
                  <c:v>0.51645296607783731</c:v>
                </c:pt>
                <c:pt idx="340">
                  <c:v>0.51683467299419084</c:v>
                </c:pt>
                <c:pt idx="341">
                  <c:v>0.51721091331385216</c:v>
                </c:pt>
                <c:pt idx="342">
                  <c:v>0.51758847487186854</c:v>
                </c:pt>
                <c:pt idx="343">
                  <c:v>0.51796781608342979</c:v>
                </c:pt>
                <c:pt idx="344">
                  <c:v>0.51836760508734292</c:v>
                </c:pt>
                <c:pt idx="345">
                  <c:v>0.51879571804707036</c:v>
                </c:pt>
                <c:pt idx="346">
                  <c:v>0.51923166230087725</c:v>
                </c:pt>
                <c:pt idx="347">
                  <c:v>0.51965706226551489</c:v>
                </c:pt>
                <c:pt idx="348">
                  <c:v>0.52007555578566422</c:v>
                </c:pt>
                <c:pt idx="349">
                  <c:v>0.52048584922844077</c:v>
                </c:pt>
                <c:pt idx="350">
                  <c:v>0.52091336543388134</c:v>
                </c:pt>
                <c:pt idx="351">
                  <c:v>0.5213659950353875</c:v>
                </c:pt>
                <c:pt idx="352">
                  <c:v>0.52182197845724754</c:v>
                </c:pt>
                <c:pt idx="353">
                  <c:v>0.5222800837015511</c:v>
                </c:pt>
                <c:pt idx="354">
                  <c:v>0.52274591121437419</c:v>
                </c:pt>
                <c:pt idx="355">
                  <c:v>0.52320066453790692</c:v>
                </c:pt>
                <c:pt idx="356">
                  <c:v>0.52364426027895861</c:v>
                </c:pt>
                <c:pt idx="357">
                  <c:v>0.52408538889402179</c:v>
                </c:pt>
                <c:pt idx="358">
                  <c:v>0.5245184167172573</c:v>
                </c:pt>
                <c:pt idx="359">
                  <c:v>0.52494523238858337</c:v>
                </c:pt>
                <c:pt idx="360">
                  <c:v>0.52537398523597856</c:v>
                </c:pt>
                <c:pt idx="361">
                  <c:v>0.52580068451034978</c:v>
                </c:pt>
                <c:pt idx="362">
                  <c:v>0.52621604741422812</c:v>
                </c:pt>
                <c:pt idx="363">
                  <c:v>0.52663177289461449</c:v>
                </c:pt>
                <c:pt idx="364">
                  <c:v>0.52706136272885751</c:v>
                </c:pt>
                <c:pt idx="365">
                  <c:v>0.5274909251449692</c:v>
                </c:pt>
                <c:pt idx="366">
                  <c:v>0.52791949756681134</c:v>
                </c:pt>
                <c:pt idx="367">
                  <c:v>0.52834931591940726</c:v>
                </c:pt>
                <c:pt idx="368">
                  <c:v>0.52876703237609468</c:v>
                </c:pt>
                <c:pt idx="369">
                  <c:v>0.52918170725377212</c:v>
                </c:pt>
                <c:pt idx="370">
                  <c:v>0.52961215492766733</c:v>
                </c:pt>
                <c:pt idx="371">
                  <c:v>0.53004579219820114</c:v>
                </c:pt>
                <c:pt idx="372">
                  <c:v>0.530470065248558</c:v>
                </c:pt>
                <c:pt idx="373">
                  <c:v>0.53088386712905722</c:v>
                </c:pt>
                <c:pt idx="374">
                  <c:v>0.53128042776387852</c:v>
                </c:pt>
                <c:pt idx="375">
                  <c:v>0.5316772116626779</c:v>
                </c:pt>
                <c:pt idx="376">
                  <c:v>0.53208490452648027</c:v>
                </c:pt>
                <c:pt idx="377">
                  <c:v>0.53250225501034087</c:v>
                </c:pt>
                <c:pt idx="378">
                  <c:v>0.53291847048512053</c:v>
                </c:pt>
                <c:pt idx="379">
                  <c:v>0.53333778995381964</c:v>
                </c:pt>
                <c:pt idx="380">
                  <c:v>0.53374443078733169</c:v>
                </c:pt>
                <c:pt idx="381">
                  <c:v>0.5341460060955695</c:v>
                </c:pt>
                <c:pt idx="382">
                  <c:v>0.53454776479402311</c:v>
                </c:pt>
                <c:pt idx="383">
                  <c:v>0.53493631519277551</c:v>
                </c:pt>
                <c:pt idx="384">
                  <c:v>0.53533412662768909</c:v>
                </c:pt>
                <c:pt idx="385">
                  <c:v>0.53574050726294464</c:v>
                </c:pt>
                <c:pt idx="386">
                  <c:v>0.53612400007136118</c:v>
                </c:pt>
                <c:pt idx="387">
                  <c:v>0.53651800624205015</c:v>
                </c:pt>
                <c:pt idx="388">
                  <c:v>0.53691175550495518</c:v>
                </c:pt>
                <c:pt idx="389">
                  <c:v>0.53728498015976078</c:v>
                </c:pt>
                <c:pt idx="390">
                  <c:v>0.53766264263566943</c:v>
                </c:pt>
                <c:pt idx="391">
                  <c:v>0.53804832919944534</c:v>
                </c:pt>
                <c:pt idx="392">
                  <c:v>0.53842437342584692</c:v>
                </c:pt>
                <c:pt idx="393">
                  <c:v>0.5388199316524136</c:v>
                </c:pt>
                <c:pt idx="394">
                  <c:v>0.53922890039106708</c:v>
                </c:pt>
                <c:pt idx="395">
                  <c:v>0.53963114732046269</c:v>
                </c:pt>
                <c:pt idx="396">
                  <c:v>0.540024510470412</c:v>
                </c:pt>
                <c:pt idx="397">
                  <c:v>0.54041466505552094</c:v>
                </c:pt>
                <c:pt idx="398">
                  <c:v>0.54078856411330023</c:v>
                </c:pt>
                <c:pt idx="399">
                  <c:v>0.54115894137446374</c:v>
                </c:pt>
                <c:pt idx="400">
                  <c:v>0.54154415716859361</c:v>
                </c:pt>
                <c:pt idx="401">
                  <c:v>0.54193913520943671</c:v>
                </c:pt>
                <c:pt idx="402">
                  <c:v>0.54234676311936736</c:v>
                </c:pt>
                <c:pt idx="403">
                  <c:v>0.54274852268824625</c:v>
                </c:pt>
                <c:pt idx="404">
                  <c:v>0.54313831783333433</c:v>
                </c:pt>
                <c:pt idx="405">
                  <c:v>0.54351924067615753</c:v>
                </c:pt>
                <c:pt idx="406">
                  <c:v>0.54388818583580223</c:v>
                </c:pt>
                <c:pt idx="407">
                  <c:v>0.54426314930682462</c:v>
                </c:pt>
                <c:pt idx="408">
                  <c:v>0.54465737732597319</c:v>
                </c:pt>
                <c:pt idx="409">
                  <c:v>0.54505212726576069</c:v>
                </c:pt>
                <c:pt idx="410">
                  <c:v>0.54543340454954681</c:v>
                </c:pt>
                <c:pt idx="411">
                  <c:v>0.54579576640850624</c:v>
                </c:pt>
                <c:pt idx="412">
                  <c:v>0.54615471147006012</c:v>
                </c:pt>
                <c:pt idx="413">
                  <c:v>0.54653604298877423</c:v>
                </c:pt>
                <c:pt idx="414">
                  <c:v>0.54691644420738017</c:v>
                </c:pt>
                <c:pt idx="415">
                  <c:v>0.5472964991351853</c:v>
                </c:pt>
                <c:pt idx="416">
                  <c:v>0.54766462482216005</c:v>
                </c:pt>
                <c:pt idx="417">
                  <c:v>0.54801278352621996</c:v>
                </c:pt>
                <c:pt idx="418">
                  <c:v>0.54836366134172843</c:v>
                </c:pt>
                <c:pt idx="419">
                  <c:v>0.54874529831604746</c:v>
                </c:pt>
                <c:pt idx="420">
                  <c:v>0.54913808251391671</c:v>
                </c:pt>
                <c:pt idx="421">
                  <c:v>0.54953865788178358</c:v>
                </c:pt>
                <c:pt idx="422">
                  <c:v>0.54991986337393262</c:v>
                </c:pt>
                <c:pt idx="423">
                  <c:v>0.55026782806017893</c:v>
                </c:pt>
                <c:pt idx="424">
                  <c:v>0.55059767493244549</c:v>
                </c:pt>
                <c:pt idx="425">
                  <c:v>0.55094524014592439</c:v>
                </c:pt>
                <c:pt idx="426">
                  <c:v>0.55131393195842249</c:v>
                </c:pt>
                <c:pt idx="427">
                  <c:v>0.55170476222051301</c:v>
                </c:pt>
                <c:pt idx="428">
                  <c:v>0.55209497067057223</c:v>
                </c:pt>
                <c:pt idx="429">
                  <c:v>0.55246038381470974</c:v>
                </c:pt>
                <c:pt idx="430">
                  <c:v>0.55280874815286896</c:v>
                </c:pt>
                <c:pt idx="431">
                  <c:v>0.55317028593125994</c:v>
                </c:pt>
                <c:pt idx="432">
                  <c:v>0.55353954066456268</c:v>
                </c:pt>
                <c:pt idx="433">
                  <c:v>0.55390250771449445</c:v>
                </c:pt>
                <c:pt idx="434">
                  <c:v>0.554276271582685</c:v>
                </c:pt>
                <c:pt idx="435">
                  <c:v>0.55463103298398242</c:v>
                </c:pt>
                <c:pt idx="436">
                  <c:v>0.5549636078797221</c:v>
                </c:pt>
                <c:pt idx="437">
                  <c:v>0.55530931803862571</c:v>
                </c:pt>
                <c:pt idx="438">
                  <c:v>0.55565717898898526</c:v>
                </c:pt>
                <c:pt idx="439">
                  <c:v>0.55598164113877824</c:v>
                </c:pt>
                <c:pt idx="440">
                  <c:v>0.55632196162439573</c:v>
                </c:pt>
                <c:pt idx="441">
                  <c:v>0.55668923426132289</c:v>
                </c:pt>
                <c:pt idx="442">
                  <c:v>0.5570453608141972</c:v>
                </c:pt>
                <c:pt idx="443">
                  <c:v>0.5574072688337518</c:v>
                </c:pt>
                <c:pt idx="444">
                  <c:v>0.55777747327415828</c:v>
                </c:pt>
                <c:pt idx="445">
                  <c:v>0.55813780615263675</c:v>
                </c:pt>
                <c:pt idx="446">
                  <c:v>0.55849079661185885</c:v>
                </c:pt>
                <c:pt idx="447">
                  <c:v>0.55883665887127576</c:v>
                </c:pt>
                <c:pt idx="448">
                  <c:v>0.5591468293409898</c:v>
                </c:pt>
                <c:pt idx="449">
                  <c:v>0.55947712564230945</c:v>
                </c:pt>
                <c:pt idx="450">
                  <c:v>0.55983218306029436</c:v>
                </c:pt>
                <c:pt idx="451">
                  <c:v>0.56019836588814698</c:v>
                </c:pt>
                <c:pt idx="452">
                  <c:v>0.56056844097109604</c:v>
                </c:pt>
                <c:pt idx="453">
                  <c:v>0.56091674550170612</c:v>
                </c:pt>
                <c:pt idx="454">
                  <c:v>0.56123286416010942</c:v>
                </c:pt>
                <c:pt idx="455">
                  <c:v>0.56155380275358024</c:v>
                </c:pt>
                <c:pt idx="456">
                  <c:v>0.56187640204726552</c:v>
                </c:pt>
                <c:pt idx="457">
                  <c:v>0.56220710454754919</c:v>
                </c:pt>
                <c:pt idx="458">
                  <c:v>0.56256116402827616</c:v>
                </c:pt>
                <c:pt idx="459">
                  <c:v>0.56293236455987028</c:v>
                </c:pt>
                <c:pt idx="460">
                  <c:v>0.56329568166555666</c:v>
                </c:pt>
                <c:pt idx="461">
                  <c:v>0.56364113395677529</c:v>
                </c:pt>
                <c:pt idx="462">
                  <c:v>0.56395855897163416</c:v>
                </c:pt>
                <c:pt idx="463">
                  <c:v>0.56426582869621411</c:v>
                </c:pt>
                <c:pt idx="464">
                  <c:v>0.56459500624312597</c:v>
                </c:pt>
                <c:pt idx="465">
                  <c:v>0.56492877907267602</c:v>
                </c:pt>
                <c:pt idx="466">
                  <c:v>0.56527772430332424</c:v>
                </c:pt>
                <c:pt idx="467">
                  <c:v>0.5656374300144924</c:v>
                </c:pt>
                <c:pt idx="468">
                  <c:v>0.5659848336387634</c:v>
                </c:pt>
                <c:pt idx="469">
                  <c:v>0.56632147687622747</c:v>
                </c:pt>
                <c:pt idx="470">
                  <c:v>0.5666803540411961</c:v>
                </c:pt>
                <c:pt idx="471">
                  <c:v>0.56703491924198657</c:v>
                </c:pt>
                <c:pt idx="472">
                  <c:v>0.56738557608032314</c:v>
                </c:pt>
                <c:pt idx="473">
                  <c:v>0.56773700486861756</c:v>
                </c:pt>
                <c:pt idx="474">
                  <c:v>0.56808025206445967</c:v>
                </c:pt>
                <c:pt idx="475">
                  <c:v>0.5684130310029254</c:v>
                </c:pt>
                <c:pt idx="476">
                  <c:v>0.56877486218989226</c:v>
                </c:pt>
                <c:pt idx="477">
                  <c:v>0.56917391374190118</c:v>
                </c:pt>
                <c:pt idx="478">
                  <c:v>0.56956036547131061</c:v>
                </c:pt>
                <c:pt idx="479">
                  <c:v>0.56992652142430344</c:v>
                </c:pt>
                <c:pt idx="480">
                  <c:v>0.57028565883423932</c:v>
                </c:pt>
                <c:pt idx="481">
                  <c:v>0.57065581756131711</c:v>
                </c:pt>
                <c:pt idx="482">
                  <c:v>0.5710308357097591</c:v>
                </c:pt>
                <c:pt idx="483">
                  <c:v>0.57140663253309654</c:v>
                </c:pt>
                <c:pt idx="484">
                  <c:v>0.57175578304305574</c:v>
                </c:pt>
                <c:pt idx="485">
                  <c:v>0.57210347234665515</c:v>
                </c:pt>
                <c:pt idx="486">
                  <c:v>0.57246177920979102</c:v>
                </c:pt>
                <c:pt idx="487">
                  <c:v>0.57283609629591314</c:v>
                </c:pt>
                <c:pt idx="488">
                  <c:v>0.57320922140194019</c:v>
                </c:pt>
                <c:pt idx="489">
                  <c:v>0.5735740466912761</c:v>
                </c:pt>
                <c:pt idx="490">
                  <c:v>0.57393037545362535</c:v>
                </c:pt>
                <c:pt idx="491">
                  <c:v>0.57430666931511154</c:v>
                </c:pt>
                <c:pt idx="492">
                  <c:v>0.57468612466635394</c:v>
                </c:pt>
                <c:pt idx="493">
                  <c:v>0.57501686144555286</c:v>
                </c:pt>
                <c:pt idx="494">
                  <c:v>0.57532813763717061</c:v>
                </c:pt>
                <c:pt idx="495">
                  <c:v>0.57564846497951228</c:v>
                </c:pt>
                <c:pt idx="496">
                  <c:v>0.57598451599023848</c:v>
                </c:pt>
                <c:pt idx="497">
                  <c:v>0.5763493929565221</c:v>
                </c:pt>
                <c:pt idx="498">
                  <c:v>0.57676368859974458</c:v>
                </c:pt>
                <c:pt idx="499">
                  <c:v>0.57714643588570369</c:v>
                </c:pt>
                <c:pt idx="500">
                  <c:v>0.57748068822308873</c:v>
                </c:pt>
                <c:pt idx="501">
                  <c:v>0.57779490801154298</c:v>
                </c:pt>
                <c:pt idx="502">
                  <c:v>0.57811607542289234</c:v>
                </c:pt>
                <c:pt idx="503">
                  <c:v>0.57844564017682321</c:v>
                </c:pt>
                <c:pt idx="504">
                  <c:v>0.57879572106811272</c:v>
                </c:pt>
                <c:pt idx="505">
                  <c:v>0.57911785946036065</c:v>
                </c:pt>
                <c:pt idx="506">
                  <c:v>0.57941981492025829</c:v>
                </c:pt>
                <c:pt idx="507">
                  <c:v>0.57974410305933999</c:v>
                </c:pt>
                <c:pt idx="508">
                  <c:v>0.58009979550148716</c:v>
                </c:pt>
                <c:pt idx="509">
                  <c:v>0.58045289395504551</c:v>
                </c:pt>
                <c:pt idx="510">
                  <c:v>0.58080984233618715</c:v>
                </c:pt>
                <c:pt idx="511">
                  <c:v>0.58115486083841772</c:v>
                </c:pt>
                <c:pt idx="512">
                  <c:v>0.58150352430231589</c:v>
                </c:pt>
                <c:pt idx="513">
                  <c:v>0.58185267596343981</c:v>
                </c:pt>
                <c:pt idx="514">
                  <c:v>0.5821681989971742</c:v>
                </c:pt>
                <c:pt idx="515">
                  <c:v>0.58243905128341833</c:v>
                </c:pt>
                <c:pt idx="516">
                  <c:v>0.58272331674614319</c:v>
                </c:pt>
                <c:pt idx="517">
                  <c:v>0.58303795161392247</c:v>
                </c:pt>
                <c:pt idx="518">
                  <c:v>0.58337707719379206</c:v>
                </c:pt>
                <c:pt idx="519">
                  <c:v>0.58372900858148435</c:v>
                </c:pt>
                <c:pt idx="520">
                  <c:v>0.58406630301211493</c:v>
                </c:pt>
                <c:pt idx="521">
                  <c:v>0.58438411764685916</c:v>
                </c:pt>
                <c:pt idx="522">
                  <c:v>0.58469683878212542</c:v>
                </c:pt>
                <c:pt idx="523">
                  <c:v>0.5850245654481423</c:v>
                </c:pt>
                <c:pt idx="524">
                  <c:v>0.5853722982424937</c:v>
                </c:pt>
                <c:pt idx="525">
                  <c:v>0.58572891560772922</c:v>
                </c:pt>
                <c:pt idx="526">
                  <c:v>0.58607678310195499</c:v>
                </c:pt>
                <c:pt idx="527">
                  <c:v>0.58640984110190997</c:v>
                </c:pt>
                <c:pt idx="528">
                  <c:v>0.58673970177843948</c:v>
                </c:pt>
                <c:pt idx="529">
                  <c:v>0.58707998039096632</c:v>
                </c:pt>
                <c:pt idx="530">
                  <c:v>0.58741479428742061</c:v>
                </c:pt>
                <c:pt idx="531">
                  <c:v>0.58773879811406426</c:v>
                </c:pt>
                <c:pt idx="532">
                  <c:v>0.58804745214429066</c:v>
                </c:pt>
                <c:pt idx="533">
                  <c:v>0.58835162482393644</c:v>
                </c:pt>
                <c:pt idx="534">
                  <c:v>0.58869077445960261</c:v>
                </c:pt>
                <c:pt idx="535">
                  <c:v>0.58902349250246311</c:v>
                </c:pt>
                <c:pt idx="536">
                  <c:v>0.58934022198612523</c:v>
                </c:pt>
                <c:pt idx="537">
                  <c:v>0.58967821298784928</c:v>
                </c:pt>
                <c:pt idx="538">
                  <c:v>0.59002080766812415</c:v>
                </c:pt>
                <c:pt idx="539">
                  <c:v>0.5903801639959867</c:v>
                </c:pt>
                <c:pt idx="540">
                  <c:v>0.59075633688333906</c:v>
                </c:pt>
                <c:pt idx="541">
                  <c:v>0.59109099514154428</c:v>
                </c:pt>
                <c:pt idx="542">
                  <c:v>0.59143146570547556</c:v>
                </c:pt>
                <c:pt idx="543">
                  <c:v>0.59176996432800166</c:v>
                </c:pt>
                <c:pt idx="544">
                  <c:v>0.59209102624448495</c:v>
                </c:pt>
                <c:pt idx="545">
                  <c:v>0.59242338512387405</c:v>
                </c:pt>
                <c:pt idx="546">
                  <c:v>0.5927541689407787</c:v>
                </c:pt>
                <c:pt idx="547">
                  <c:v>0.5930825419176935</c:v>
                </c:pt>
                <c:pt idx="548">
                  <c:v>0.5934172785142805</c:v>
                </c:pt>
                <c:pt idx="549">
                  <c:v>0.59372081592044756</c:v>
                </c:pt>
                <c:pt idx="550">
                  <c:v>0.59403570791749249</c:v>
                </c:pt>
                <c:pt idx="551">
                  <c:v>0.59438906743441877</c:v>
                </c:pt>
                <c:pt idx="552">
                  <c:v>0.5947438141706094</c:v>
                </c:pt>
                <c:pt idx="553">
                  <c:v>0.59506860975911624</c:v>
                </c:pt>
                <c:pt idx="554">
                  <c:v>0.59535231875563699</c:v>
                </c:pt>
                <c:pt idx="555">
                  <c:v>0.59562616321592987</c:v>
                </c:pt>
                <c:pt idx="556">
                  <c:v>0.59592932988079894</c:v>
                </c:pt>
                <c:pt idx="557">
                  <c:v>0.59627851478037375</c:v>
                </c:pt>
                <c:pt idx="558">
                  <c:v>0.59664267086540668</c:v>
                </c:pt>
                <c:pt idx="559">
                  <c:v>0.59696522840948929</c:v>
                </c:pt>
                <c:pt idx="560">
                  <c:v>0.59724753840208122</c:v>
                </c:pt>
                <c:pt idx="561">
                  <c:v>0.59754155834816003</c:v>
                </c:pt>
                <c:pt idx="562">
                  <c:v>0.5978636144748064</c:v>
                </c:pt>
                <c:pt idx="563">
                  <c:v>0.59816298545667235</c:v>
                </c:pt>
                <c:pt idx="564">
                  <c:v>0.59847038406771025</c:v>
                </c:pt>
                <c:pt idx="565">
                  <c:v>0.59877604869218037</c:v>
                </c:pt>
                <c:pt idx="566">
                  <c:v>0.59908944229965022</c:v>
                </c:pt>
                <c:pt idx="567">
                  <c:v>0.59944214630719461</c:v>
                </c:pt>
                <c:pt idx="568">
                  <c:v>0.59983540542653313</c:v>
                </c:pt>
                <c:pt idx="569">
                  <c:v>0.60016952842183446</c:v>
                </c:pt>
                <c:pt idx="570">
                  <c:v>0.60048337116211636</c:v>
                </c:pt>
                <c:pt idx="571">
                  <c:v>0.60083871890119234</c:v>
                </c:pt>
                <c:pt idx="572">
                  <c:v>0.60120211297818549</c:v>
                </c:pt>
                <c:pt idx="573">
                  <c:v>0.60156456070151876</c:v>
                </c:pt>
                <c:pt idx="574">
                  <c:v>0.60194345054764831</c:v>
                </c:pt>
                <c:pt idx="575">
                  <c:v>0.60231854290927567</c:v>
                </c:pt>
                <c:pt idx="576">
                  <c:v>0.60268823030010854</c:v>
                </c:pt>
                <c:pt idx="577">
                  <c:v>0.60304828512954467</c:v>
                </c:pt>
                <c:pt idx="578">
                  <c:v>0.60335694622228653</c:v>
                </c:pt>
                <c:pt idx="579">
                  <c:v>0.60364736220221127</c:v>
                </c:pt>
                <c:pt idx="580">
                  <c:v>0.60395757440288966</c:v>
                </c:pt>
                <c:pt idx="581">
                  <c:v>0.60436536016441633</c:v>
                </c:pt>
                <c:pt idx="582">
                  <c:v>0.60480583688725775</c:v>
                </c:pt>
                <c:pt idx="583">
                  <c:v>0.60517363009981562</c:v>
                </c:pt>
                <c:pt idx="584">
                  <c:v>0.60547988689169452</c:v>
                </c:pt>
                <c:pt idx="585">
                  <c:v>0.60576266850330618</c:v>
                </c:pt>
                <c:pt idx="586">
                  <c:v>0.60607782877398753</c:v>
                </c:pt>
                <c:pt idx="587">
                  <c:v>0.60645844087516099</c:v>
                </c:pt>
                <c:pt idx="588">
                  <c:v>0.60679607731662177</c:v>
                </c:pt>
                <c:pt idx="589">
                  <c:v>0.60715317686301862</c:v>
                </c:pt>
                <c:pt idx="590">
                  <c:v>0.60753544172530227</c:v>
                </c:pt>
                <c:pt idx="591">
                  <c:v>0.60791143809275239</c:v>
                </c:pt>
                <c:pt idx="592">
                  <c:v>0.60827998147207651</c:v>
                </c:pt>
                <c:pt idx="593">
                  <c:v>0.60859778605136972</c:v>
                </c:pt>
                <c:pt idx="594">
                  <c:v>0.60881222266311874</c:v>
                </c:pt>
                <c:pt idx="595">
                  <c:v>0.60908140275427058</c:v>
                </c:pt>
                <c:pt idx="596">
                  <c:v>0.60944951956506699</c:v>
                </c:pt>
                <c:pt idx="597">
                  <c:v>0.6099153440914612</c:v>
                </c:pt>
                <c:pt idx="598">
                  <c:v>0.61027788154860407</c:v>
                </c:pt>
                <c:pt idx="599">
                  <c:v>0.61062327953304285</c:v>
                </c:pt>
                <c:pt idx="600">
                  <c:v>0.61095153804477731</c:v>
                </c:pt>
                <c:pt idx="601">
                  <c:v>0.61063401098252557</c:v>
                </c:pt>
                <c:pt idx="602">
                  <c:v>0.61078558839399133</c:v>
                </c:pt>
                <c:pt idx="603">
                  <c:v>0.61094825122226815</c:v>
                </c:pt>
                <c:pt idx="604">
                  <c:v>0.6111219994673559</c:v>
                </c:pt>
                <c:pt idx="605">
                  <c:v>0.6113068331292546</c:v>
                </c:pt>
                <c:pt idx="606">
                  <c:v>0.61150275220796435</c:v>
                </c:pt>
                <c:pt idx="607">
                  <c:v>0.61170975670348504</c:v>
                </c:pt>
                <c:pt idx="608">
                  <c:v>0.61192784661581678</c:v>
                </c:pt>
                <c:pt idx="609">
                  <c:v>0.61215702194495636</c:v>
                </c:pt>
                <c:pt idx="610">
                  <c:v>0.61241290405954096</c:v>
                </c:pt>
                <c:pt idx="611">
                  <c:v>0.61267600418511003</c:v>
                </c:pt>
                <c:pt idx="612">
                  <c:v>0.61294433405515103</c:v>
                </c:pt>
                <c:pt idx="613">
                  <c:v>0.6132306500818403</c:v>
                </c:pt>
                <c:pt idx="614">
                  <c:v>0.61350793834372208</c:v>
                </c:pt>
                <c:pt idx="615">
                  <c:v>0.61377210047165121</c:v>
                </c:pt>
                <c:pt idx="616">
                  <c:v>0.61405250729586847</c:v>
                </c:pt>
                <c:pt idx="617">
                  <c:v>0.61439702828884402</c:v>
                </c:pt>
                <c:pt idx="618">
                  <c:v>0.61474670775522466</c:v>
                </c:pt>
                <c:pt idx="619">
                  <c:v>0.61508478484557805</c:v>
                </c:pt>
                <c:pt idx="620">
                  <c:v>0.61541972357779429</c:v>
                </c:pt>
                <c:pt idx="621">
                  <c:v>0.6157114434313673</c:v>
                </c:pt>
                <c:pt idx="622">
                  <c:v>0.61597927371479644</c:v>
                </c:pt>
                <c:pt idx="623">
                  <c:v>0.61624558091823978</c:v>
                </c:pt>
                <c:pt idx="624">
                  <c:v>0.61649692731393213</c:v>
                </c:pt>
                <c:pt idx="625">
                  <c:v>0.61674921707926356</c:v>
                </c:pt>
                <c:pt idx="626">
                  <c:v>0.61699006930477562</c:v>
                </c:pt>
                <c:pt idx="627">
                  <c:v>0.61723306047825988</c:v>
                </c:pt>
                <c:pt idx="628">
                  <c:v>0.6174865615708558</c:v>
                </c:pt>
                <c:pt idx="629">
                  <c:v>0.6177505944615298</c:v>
                </c:pt>
                <c:pt idx="630">
                  <c:v>0.6180231622302369</c:v>
                </c:pt>
                <c:pt idx="631">
                  <c:v>0.61830160542499657</c:v>
                </c:pt>
                <c:pt idx="632">
                  <c:v>0.61860395221787601</c:v>
                </c:pt>
                <c:pt idx="633">
                  <c:v>0.61890215983025509</c:v>
                </c:pt>
                <c:pt idx="634">
                  <c:v>0.61915345684157375</c:v>
                </c:pt>
                <c:pt idx="635">
                  <c:v>0.61940690534280907</c:v>
                </c:pt>
                <c:pt idx="636">
                  <c:v>0.61967643529807648</c:v>
                </c:pt>
                <c:pt idx="637">
                  <c:v>0.61995180227174418</c:v>
                </c:pt>
                <c:pt idx="638">
                  <c:v>0.62025908552777154</c:v>
                </c:pt>
                <c:pt idx="639">
                  <c:v>0.62058299182605847</c:v>
                </c:pt>
                <c:pt idx="640">
                  <c:v>0.62087359650818197</c:v>
                </c:pt>
                <c:pt idx="641">
                  <c:v>0.62113920379917165</c:v>
                </c:pt>
                <c:pt idx="642">
                  <c:v>0.62138993301273282</c:v>
                </c:pt>
                <c:pt idx="643">
                  <c:v>0.62163800081032761</c:v>
                </c:pt>
                <c:pt idx="644">
                  <c:v>0.62190119709770908</c:v>
                </c:pt>
                <c:pt idx="645">
                  <c:v>0.62218118239050368</c:v>
                </c:pt>
                <c:pt idx="646">
                  <c:v>0.62246838050572029</c:v>
                </c:pt>
                <c:pt idx="647">
                  <c:v>0.62275570644376887</c:v>
                </c:pt>
                <c:pt idx="648">
                  <c:v>0.62303464989305934</c:v>
                </c:pt>
                <c:pt idx="649">
                  <c:v>0.62329670520294411</c:v>
                </c:pt>
                <c:pt idx="650">
                  <c:v>0.62354595993172857</c:v>
                </c:pt>
                <c:pt idx="651">
                  <c:v>0.62381031238549167</c:v>
                </c:pt>
                <c:pt idx="652">
                  <c:v>0.62407643371308419</c:v>
                </c:pt>
                <c:pt idx="653">
                  <c:v>0.6243410731762048</c:v>
                </c:pt>
                <c:pt idx="654">
                  <c:v>0.62460113512478255</c:v>
                </c:pt>
                <c:pt idx="655">
                  <c:v>0.62483834539457705</c:v>
                </c:pt>
                <c:pt idx="656">
                  <c:v>0.62504622434640134</c:v>
                </c:pt>
                <c:pt idx="657">
                  <c:v>0.6252472571917409</c:v>
                </c:pt>
                <c:pt idx="658">
                  <c:v>0.6254456018291813</c:v>
                </c:pt>
                <c:pt idx="659">
                  <c:v>0.62564377461954979</c:v>
                </c:pt>
                <c:pt idx="660">
                  <c:v>0.62586593827768833</c:v>
                </c:pt>
                <c:pt idx="661">
                  <c:v>0.62610650742716401</c:v>
                </c:pt>
                <c:pt idx="662">
                  <c:v>0.62635203944414675</c:v>
                </c:pt>
                <c:pt idx="663">
                  <c:v>0.62661271363716997</c:v>
                </c:pt>
                <c:pt idx="664">
                  <c:v>0.62688360719834035</c:v>
                </c:pt>
                <c:pt idx="665">
                  <c:v>0.62716137474485156</c:v>
                </c:pt>
                <c:pt idx="666">
                  <c:v>0.6274356228153688</c:v>
                </c:pt>
                <c:pt idx="667">
                  <c:v>0.62771424975938606</c:v>
                </c:pt>
                <c:pt idx="668">
                  <c:v>0.6279837577751175</c:v>
                </c:pt>
                <c:pt idx="669">
                  <c:v>0.62824098230947933</c:v>
                </c:pt>
                <c:pt idx="670">
                  <c:v>0.62848315449109982</c:v>
                </c:pt>
                <c:pt idx="671">
                  <c:v>0.62870139342310827</c:v>
                </c:pt>
                <c:pt idx="672">
                  <c:v>0.62890656326437822</c:v>
                </c:pt>
                <c:pt idx="673">
                  <c:v>0.62910427638737709</c:v>
                </c:pt>
                <c:pt idx="674">
                  <c:v>0.62929226544477757</c:v>
                </c:pt>
                <c:pt idx="675">
                  <c:v>0.62947134931484028</c:v>
                </c:pt>
                <c:pt idx="676">
                  <c:v>0.62965936631567143</c:v>
                </c:pt>
                <c:pt idx="677">
                  <c:v>0.62986527578615348</c:v>
                </c:pt>
                <c:pt idx="678">
                  <c:v>0.63008493741750249</c:v>
                </c:pt>
                <c:pt idx="679">
                  <c:v>0.63033186297595667</c:v>
                </c:pt>
                <c:pt idx="680">
                  <c:v>0.63059400155431611</c:v>
                </c:pt>
                <c:pt idx="681">
                  <c:v>0.63086879322648282</c:v>
                </c:pt>
                <c:pt idx="682">
                  <c:v>0.63115591908570357</c:v>
                </c:pt>
                <c:pt idx="683">
                  <c:v>0.63145174014059258</c:v>
                </c:pt>
                <c:pt idx="684">
                  <c:v>0.63175150999491636</c:v>
                </c:pt>
                <c:pt idx="685">
                  <c:v>0.63204859238188815</c:v>
                </c:pt>
                <c:pt idx="686">
                  <c:v>0.63233036874834314</c:v>
                </c:pt>
                <c:pt idx="687">
                  <c:v>0.63260376130712936</c:v>
                </c:pt>
                <c:pt idx="688">
                  <c:v>0.63287705031827202</c:v>
                </c:pt>
                <c:pt idx="689">
                  <c:v>0.63314563720543471</c:v>
                </c:pt>
                <c:pt idx="690">
                  <c:v>0.63340963670463268</c:v>
                </c:pt>
                <c:pt idx="691">
                  <c:v>0.63367116323130013</c:v>
                </c:pt>
                <c:pt idx="692">
                  <c:v>0.63393307236845187</c:v>
                </c:pt>
                <c:pt idx="693">
                  <c:v>0.63419260547289091</c:v>
                </c:pt>
                <c:pt idx="694">
                  <c:v>0.63445003022888147</c:v>
                </c:pt>
                <c:pt idx="695">
                  <c:v>0.634704328782977</c:v>
                </c:pt>
                <c:pt idx="696">
                  <c:v>0.63493876179545083</c:v>
                </c:pt>
                <c:pt idx="697">
                  <c:v>0.63517067461341559</c:v>
                </c:pt>
                <c:pt idx="698">
                  <c:v>0.63540988791706565</c:v>
                </c:pt>
                <c:pt idx="699">
                  <c:v>0.6356534647238824</c:v>
                </c:pt>
                <c:pt idx="700">
                  <c:v>0.6359078622844857</c:v>
                </c:pt>
                <c:pt idx="701">
                  <c:v>0.63617411732301177</c:v>
                </c:pt>
                <c:pt idx="702">
                  <c:v>0.63644715168662147</c:v>
                </c:pt>
                <c:pt idx="703">
                  <c:v>0.63671979328414152</c:v>
                </c:pt>
                <c:pt idx="704">
                  <c:v>0.63699115006381357</c:v>
                </c:pt>
                <c:pt idx="705">
                  <c:v>0.63726103928711197</c:v>
                </c:pt>
                <c:pt idx="706">
                  <c:v>0.63751604489874691</c:v>
                </c:pt>
                <c:pt idx="707">
                  <c:v>0.63775053832003337</c:v>
                </c:pt>
                <c:pt idx="708">
                  <c:v>0.6379593368826203</c:v>
                </c:pt>
                <c:pt idx="709">
                  <c:v>0.63814484003351835</c:v>
                </c:pt>
                <c:pt idx="710">
                  <c:v>0.6383146801492976</c:v>
                </c:pt>
                <c:pt idx="711">
                  <c:v>0.6384795611467714</c:v>
                </c:pt>
                <c:pt idx="712">
                  <c:v>0.63864853068722049</c:v>
                </c:pt>
                <c:pt idx="713">
                  <c:v>0.63883998225010863</c:v>
                </c:pt>
                <c:pt idx="714">
                  <c:v>0.63905928754180252</c:v>
                </c:pt>
                <c:pt idx="715">
                  <c:v>0.63929212956142334</c:v>
                </c:pt>
                <c:pt idx="716">
                  <c:v>0.63954378530383837</c:v>
                </c:pt>
                <c:pt idx="717">
                  <c:v>0.63982909337410676</c:v>
                </c:pt>
                <c:pt idx="718">
                  <c:v>0.64011910391629023</c:v>
                </c:pt>
                <c:pt idx="719">
                  <c:v>0.640401147509847</c:v>
                </c:pt>
                <c:pt idx="720">
                  <c:v>0.64068940171508337</c:v>
                </c:pt>
                <c:pt idx="721">
                  <c:v>0.64096793263373619</c:v>
                </c:pt>
                <c:pt idx="722">
                  <c:v>0.64122462723973439</c:v>
                </c:pt>
                <c:pt idx="723">
                  <c:v>0.64146024149233738</c:v>
                </c:pt>
                <c:pt idx="724">
                  <c:v>0.64167576111584423</c:v>
                </c:pt>
                <c:pt idx="725">
                  <c:v>0.64187414897872852</c:v>
                </c:pt>
                <c:pt idx="726">
                  <c:v>0.64205496000844231</c:v>
                </c:pt>
                <c:pt idx="727">
                  <c:v>0.64222497420170466</c:v>
                </c:pt>
                <c:pt idx="728">
                  <c:v>0.6423965242508366</c:v>
                </c:pt>
                <c:pt idx="729">
                  <c:v>0.64257239452876702</c:v>
                </c:pt>
                <c:pt idx="730">
                  <c:v>0.64275173466774294</c:v>
                </c:pt>
                <c:pt idx="731">
                  <c:v>0.64293788107810101</c:v>
                </c:pt>
                <c:pt idx="732">
                  <c:v>0.64314028364284814</c:v>
                </c:pt>
                <c:pt idx="733">
                  <c:v>0.64335022922373086</c:v>
                </c:pt>
                <c:pt idx="734">
                  <c:v>0.64355354703233614</c:v>
                </c:pt>
                <c:pt idx="735">
                  <c:v>0.64376201376202569</c:v>
                </c:pt>
                <c:pt idx="736">
                  <c:v>0.64397498210999726</c:v>
                </c:pt>
                <c:pt idx="737">
                  <c:v>0.64419277500687833</c:v>
                </c:pt>
                <c:pt idx="738">
                  <c:v>0.644423068192435</c:v>
                </c:pt>
                <c:pt idx="739">
                  <c:v>0.64465578426300496</c:v>
                </c:pt>
                <c:pt idx="740">
                  <c:v>0.64488561636210229</c:v>
                </c:pt>
                <c:pt idx="741">
                  <c:v>0.64510400635519527</c:v>
                </c:pt>
                <c:pt idx="742">
                  <c:v>0.64530572255778895</c:v>
                </c:pt>
                <c:pt idx="743">
                  <c:v>0.64549723541572024</c:v>
                </c:pt>
                <c:pt idx="744">
                  <c:v>0.64568617441852494</c:v>
                </c:pt>
                <c:pt idx="745">
                  <c:v>0.6458744794636555</c:v>
                </c:pt>
                <c:pt idx="746">
                  <c:v>0.64607513830841046</c:v>
                </c:pt>
                <c:pt idx="747">
                  <c:v>0.64628511861811477</c:v>
                </c:pt>
                <c:pt idx="748">
                  <c:v>0.6464943257231085</c:v>
                </c:pt>
                <c:pt idx="749">
                  <c:v>0.64670333661879209</c:v>
                </c:pt>
                <c:pt idx="750">
                  <c:v>0.64691349183337754</c:v>
                </c:pt>
                <c:pt idx="751">
                  <c:v>0.64712670497272728</c:v>
                </c:pt>
                <c:pt idx="752">
                  <c:v>0.64734093387986724</c:v>
                </c:pt>
                <c:pt idx="753">
                  <c:v>0.6475590992092759</c:v>
                </c:pt>
                <c:pt idx="754">
                  <c:v>0.64778045753086011</c:v>
                </c:pt>
                <c:pt idx="755">
                  <c:v>0.64800132310827352</c:v>
                </c:pt>
                <c:pt idx="756">
                  <c:v>0.64822402475587382</c:v>
                </c:pt>
                <c:pt idx="757">
                  <c:v>0.64845157736862946</c:v>
                </c:pt>
                <c:pt idx="758">
                  <c:v>0.64867842486097727</c:v>
                </c:pt>
                <c:pt idx="759">
                  <c:v>0.64890393991033313</c:v>
                </c:pt>
                <c:pt idx="760">
                  <c:v>0.64912630284450112</c:v>
                </c:pt>
                <c:pt idx="761">
                  <c:v>0.64934290146444906</c:v>
                </c:pt>
                <c:pt idx="762">
                  <c:v>0.64956294282066507</c:v>
                </c:pt>
                <c:pt idx="763">
                  <c:v>0.64978048646798237</c:v>
                </c:pt>
                <c:pt idx="764">
                  <c:v>0.64999536688131487</c:v>
                </c:pt>
                <c:pt idx="765">
                  <c:v>0.65020715179418065</c:v>
                </c:pt>
                <c:pt idx="766">
                  <c:v>0.65040790222625744</c:v>
                </c:pt>
                <c:pt idx="767">
                  <c:v>0.6506032228320191</c:v>
                </c:pt>
                <c:pt idx="768">
                  <c:v>0.65079421009505956</c:v>
                </c:pt>
                <c:pt idx="769">
                  <c:v>0.65097517892717882</c:v>
                </c:pt>
                <c:pt idx="770">
                  <c:v>0.65115264438488363</c:v>
                </c:pt>
                <c:pt idx="771">
                  <c:v>0.65133668118798271</c:v>
                </c:pt>
                <c:pt idx="772">
                  <c:v>0.65152261095981312</c:v>
                </c:pt>
                <c:pt idx="773">
                  <c:v>0.65171184581154651</c:v>
                </c:pt>
                <c:pt idx="774">
                  <c:v>0.65190151859788714</c:v>
                </c:pt>
                <c:pt idx="775">
                  <c:v>0.65209935810745212</c:v>
                </c:pt>
                <c:pt idx="776">
                  <c:v>0.65229718417575899</c:v>
                </c:pt>
                <c:pt idx="777">
                  <c:v>0.65248809700986787</c:v>
                </c:pt>
                <c:pt idx="778">
                  <c:v>0.65268853978046748</c:v>
                </c:pt>
                <c:pt idx="779">
                  <c:v>0.65289399019927996</c:v>
                </c:pt>
                <c:pt idx="780">
                  <c:v>0.65309496807942002</c:v>
                </c:pt>
                <c:pt idx="781">
                  <c:v>0.65329542866313106</c:v>
                </c:pt>
                <c:pt idx="782">
                  <c:v>0.65349699848778453</c:v>
                </c:pt>
                <c:pt idx="783">
                  <c:v>0.65369850331551493</c:v>
                </c:pt>
                <c:pt idx="784">
                  <c:v>0.65389394125937317</c:v>
                </c:pt>
                <c:pt idx="785">
                  <c:v>0.65408694167208137</c:v>
                </c:pt>
                <c:pt idx="786">
                  <c:v>0.65428541341580471</c:v>
                </c:pt>
                <c:pt idx="787">
                  <c:v>0.65448504388795314</c:v>
                </c:pt>
                <c:pt idx="788">
                  <c:v>0.65468715604145045</c:v>
                </c:pt>
                <c:pt idx="789">
                  <c:v>0.65489958706870266</c:v>
                </c:pt>
                <c:pt idx="790">
                  <c:v>0.65511673415145499</c:v>
                </c:pt>
                <c:pt idx="791">
                  <c:v>0.6553345972228013</c:v>
                </c:pt>
                <c:pt idx="792">
                  <c:v>0.65554471353756871</c:v>
                </c:pt>
                <c:pt idx="793">
                  <c:v>0.65574814694955275</c:v>
                </c:pt>
                <c:pt idx="794">
                  <c:v>0.65594271717550767</c:v>
                </c:pt>
                <c:pt idx="795">
                  <c:v>0.6561208795740594</c:v>
                </c:pt>
                <c:pt idx="796">
                  <c:v>0.65628491849245696</c:v>
                </c:pt>
                <c:pt idx="797">
                  <c:v>0.65644781644880579</c:v>
                </c:pt>
                <c:pt idx="798">
                  <c:v>0.65660958763012589</c:v>
                </c:pt>
                <c:pt idx="799">
                  <c:v>0.65675823554501367</c:v>
                </c:pt>
                <c:pt idx="800">
                  <c:v>0.65689452241297797</c:v>
                </c:pt>
                <c:pt idx="801">
                  <c:v>0.65702896484345241</c:v>
                </c:pt>
                <c:pt idx="802">
                  <c:v>0.65716605877586742</c:v>
                </c:pt>
                <c:pt idx="803">
                  <c:v>0.65730837163139522</c:v>
                </c:pt>
                <c:pt idx="804">
                  <c:v>0.65746006608630303</c:v>
                </c:pt>
                <c:pt idx="805">
                  <c:v>0.65761610525155134</c:v>
                </c:pt>
                <c:pt idx="806">
                  <c:v>0.65776624367369729</c:v>
                </c:pt>
                <c:pt idx="807">
                  <c:v>0.65791424598567061</c:v>
                </c:pt>
                <c:pt idx="808">
                  <c:v>0.65806045732181484</c:v>
                </c:pt>
                <c:pt idx="809">
                  <c:v>0.65820663668919044</c:v>
                </c:pt>
                <c:pt idx="810">
                  <c:v>0.65834921499822019</c:v>
                </c:pt>
                <c:pt idx="811">
                  <c:v>0.65849168068959407</c:v>
                </c:pt>
                <c:pt idx="812">
                  <c:v>0.65863718262338566</c:v>
                </c:pt>
                <c:pt idx="813">
                  <c:v>0.65879239871331863</c:v>
                </c:pt>
                <c:pt idx="814">
                  <c:v>0.65895182952630293</c:v>
                </c:pt>
                <c:pt idx="815">
                  <c:v>0.65910874896302729</c:v>
                </c:pt>
                <c:pt idx="816">
                  <c:v>0.65927015575008696</c:v>
                </c:pt>
                <c:pt idx="817">
                  <c:v>0.65943863575119066</c:v>
                </c:pt>
                <c:pt idx="818">
                  <c:v>0.65961124278245997</c:v>
                </c:pt>
                <c:pt idx="819">
                  <c:v>0.65978378112743052</c:v>
                </c:pt>
                <c:pt idx="820">
                  <c:v>0.65995057924846035</c:v>
                </c:pt>
                <c:pt idx="821">
                  <c:v>0.66011370667654057</c:v>
                </c:pt>
                <c:pt idx="822">
                  <c:v>0.66027928815527703</c:v>
                </c:pt>
                <c:pt idx="823">
                  <c:v>0.66044988330946675</c:v>
                </c:pt>
                <c:pt idx="824">
                  <c:v>0.66061567555489786</c:v>
                </c:pt>
                <c:pt idx="825">
                  <c:v>0.66077849294861479</c:v>
                </c:pt>
                <c:pt idx="826">
                  <c:v>0.66092842639617089</c:v>
                </c:pt>
                <c:pt idx="827">
                  <c:v>0.66105840362191115</c:v>
                </c:pt>
                <c:pt idx="828">
                  <c:v>0.66118193975243011</c:v>
                </c:pt>
                <c:pt idx="829">
                  <c:v>0.66130388607639656</c:v>
                </c:pt>
                <c:pt idx="830">
                  <c:v>0.66143167697366312</c:v>
                </c:pt>
                <c:pt idx="831">
                  <c:v>0.66156797878464679</c:v>
                </c:pt>
                <c:pt idx="832">
                  <c:v>0.66171928388495105</c:v>
                </c:pt>
                <c:pt idx="833">
                  <c:v>0.66188144295091922</c:v>
                </c:pt>
                <c:pt idx="834">
                  <c:v>0.6620497964576304</c:v>
                </c:pt>
                <c:pt idx="835">
                  <c:v>0.66221867750499031</c:v>
                </c:pt>
                <c:pt idx="836">
                  <c:v>0.66238629021866646</c:v>
                </c:pt>
                <c:pt idx="837">
                  <c:v>0.66256195413753005</c:v>
                </c:pt>
                <c:pt idx="838">
                  <c:v>0.6627462903972946</c:v>
                </c:pt>
                <c:pt idx="839">
                  <c:v>0.66293190727684115</c:v>
                </c:pt>
                <c:pt idx="840">
                  <c:v>0.66311099675145868</c:v>
                </c:pt>
                <c:pt idx="841">
                  <c:v>0.66328208210488815</c:v>
                </c:pt>
                <c:pt idx="842">
                  <c:v>0.66343652578063672</c:v>
                </c:pt>
                <c:pt idx="843">
                  <c:v>0.66357207917624739</c:v>
                </c:pt>
                <c:pt idx="844">
                  <c:v>0.6637010891706645</c:v>
                </c:pt>
                <c:pt idx="845">
                  <c:v>0.66382518840823357</c:v>
                </c:pt>
                <c:pt idx="846">
                  <c:v>0.66394483949464278</c:v>
                </c:pt>
                <c:pt idx="847">
                  <c:v>0.6640766861161892</c:v>
                </c:pt>
                <c:pt idx="848">
                  <c:v>0.66423430798240424</c:v>
                </c:pt>
                <c:pt idx="849">
                  <c:v>0.66439734595776245</c:v>
                </c:pt>
                <c:pt idx="850">
                  <c:v>0.66456514571979797</c:v>
                </c:pt>
                <c:pt idx="851">
                  <c:v>0.66472537573142443</c:v>
                </c:pt>
                <c:pt idx="852">
                  <c:v>0.66487452842132422</c:v>
                </c:pt>
                <c:pt idx="853">
                  <c:v>0.66501553393787183</c:v>
                </c:pt>
                <c:pt idx="854">
                  <c:v>0.66515707125152623</c:v>
                </c:pt>
                <c:pt idx="855">
                  <c:v>0.66530544872942443</c:v>
                </c:pt>
                <c:pt idx="856">
                  <c:v>0.66546072348447183</c:v>
                </c:pt>
                <c:pt idx="857">
                  <c:v>0.66562711621675952</c:v>
                </c:pt>
                <c:pt idx="858">
                  <c:v>0.66580525557014991</c:v>
                </c:pt>
                <c:pt idx="859">
                  <c:v>0.66598337851652922</c:v>
                </c:pt>
                <c:pt idx="860">
                  <c:v>0.66616416245981902</c:v>
                </c:pt>
                <c:pt idx="861">
                  <c:v>0.66634757031152181</c:v>
                </c:pt>
                <c:pt idx="862">
                  <c:v>0.66653305603251511</c:v>
                </c:pt>
                <c:pt idx="863">
                  <c:v>0.66673563794176893</c:v>
                </c:pt>
                <c:pt idx="864">
                  <c:v>0.66694269938217021</c:v>
                </c:pt>
                <c:pt idx="865">
                  <c:v>0.66713586941121017</c:v>
                </c:pt>
                <c:pt idx="866">
                  <c:v>0.6673251566977606</c:v>
                </c:pt>
                <c:pt idx="867">
                  <c:v>0.66749785969908793</c:v>
                </c:pt>
                <c:pt idx="868">
                  <c:v>0.66766275003358011</c:v>
                </c:pt>
                <c:pt idx="869">
                  <c:v>0.66782730471776131</c:v>
                </c:pt>
                <c:pt idx="870">
                  <c:v>0.66798981174112226</c:v>
                </c:pt>
                <c:pt idx="871">
                  <c:v>0.66815304845157453</c:v>
                </c:pt>
                <c:pt idx="872">
                  <c:v>0.66830831987514527</c:v>
                </c:pt>
                <c:pt idx="873">
                  <c:v>0.66845276299813183</c:v>
                </c:pt>
                <c:pt idx="874">
                  <c:v>0.66859175318297126</c:v>
                </c:pt>
                <c:pt idx="875">
                  <c:v>0.66872489463761009</c:v>
                </c:pt>
                <c:pt idx="876">
                  <c:v>0.66885952948138883</c:v>
                </c:pt>
                <c:pt idx="877">
                  <c:v>0.66899608020259049</c:v>
                </c:pt>
                <c:pt idx="878">
                  <c:v>0.66912630960768849</c:v>
                </c:pt>
                <c:pt idx="879">
                  <c:v>0.66924564246611506</c:v>
                </c:pt>
                <c:pt idx="880">
                  <c:v>0.66935372940889659</c:v>
                </c:pt>
                <c:pt idx="881">
                  <c:v>0.66945739928574977</c:v>
                </c:pt>
                <c:pt idx="882">
                  <c:v>0.6695655275413257</c:v>
                </c:pt>
                <c:pt idx="883">
                  <c:v>0.66968036689018129</c:v>
                </c:pt>
                <c:pt idx="884">
                  <c:v>0.66981078583161302</c:v>
                </c:pt>
                <c:pt idx="885">
                  <c:v>0.66994824658536045</c:v>
                </c:pt>
                <c:pt idx="886">
                  <c:v>0.67007423718727566</c:v>
                </c:pt>
                <c:pt idx="887">
                  <c:v>0.67020093107536471</c:v>
                </c:pt>
                <c:pt idx="888">
                  <c:v>0.67032593950186437</c:v>
                </c:pt>
                <c:pt idx="889">
                  <c:v>0.670439131108856</c:v>
                </c:pt>
                <c:pt idx="890">
                  <c:v>0.67055473174611036</c:v>
                </c:pt>
                <c:pt idx="891">
                  <c:v>0.67066608290650276</c:v>
                </c:pt>
                <c:pt idx="892">
                  <c:v>0.67076357018930521</c:v>
                </c:pt>
                <c:pt idx="893">
                  <c:v>0.67085688430985657</c:v>
                </c:pt>
                <c:pt idx="894">
                  <c:v>0.67094415353834669</c:v>
                </c:pt>
                <c:pt idx="895">
                  <c:v>0.67103076990528088</c:v>
                </c:pt>
                <c:pt idx="896">
                  <c:v>0.67112269021898197</c:v>
                </c:pt>
                <c:pt idx="897">
                  <c:v>0.67122433644086454</c:v>
                </c:pt>
                <c:pt idx="898">
                  <c:v>0.67134022268428406</c:v>
                </c:pt>
                <c:pt idx="899">
                  <c:v>0.67147218712749535</c:v>
                </c:pt>
                <c:pt idx="900">
                  <c:v>0.67161070554614177</c:v>
                </c:pt>
                <c:pt idx="901">
                  <c:v>0.67175377592684049</c:v>
                </c:pt>
                <c:pt idx="902">
                  <c:v>0.67189792949367044</c:v>
                </c:pt>
                <c:pt idx="903">
                  <c:v>0.67204355081858491</c:v>
                </c:pt>
                <c:pt idx="904">
                  <c:v>0.67218889581481744</c:v>
                </c:pt>
                <c:pt idx="905">
                  <c:v>0.67232093913111246</c:v>
                </c:pt>
                <c:pt idx="906">
                  <c:v>0.67244785143454733</c:v>
                </c:pt>
                <c:pt idx="907">
                  <c:v>0.67256365317634337</c:v>
                </c:pt>
                <c:pt idx="908">
                  <c:v>0.67266857758553722</c:v>
                </c:pt>
                <c:pt idx="909">
                  <c:v>0.6727822145636847</c:v>
                </c:pt>
                <c:pt idx="910">
                  <c:v>0.67289999832220238</c:v>
                </c:pt>
                <c:pt idx="911">
                  <c:v>0.67301785642211687</c:v>
                </c:pt>
                <c:pt idx="912">
                  <c:v>0.67314424364954295</c:v>
                </c:pt>
                <c:pt idx="913">
                  <c:v>0.6732835458397799</c:v>
                </c:pt>
                <c:pt idx="914">
                  <c:v>0.67343066201260227</c:v>
                </c:pt>
                <c:pt idx="915">
                  <c:v>0.67357972599977711</c:v>
                </c:pt>
                <c:pt idx="916">
                  <c:v>0.67372069012203006</c:v>
                </c:pt>
                <c:pt idx="917">
                  <c:v>0.67385294700129383</c:v>
                </c:pt>
                <c:pt idx="918">
                  <c:v>0.67397222749940211</c:v>
                </c:pt>
                <c:pt idx="919">
                  <c:v>0.67408171348288048</c:v>
                </c:pt>
                <c:pt idx="920">
                  <c:v>0.67418882604065444</c:v>
                </c:pt>
                <c:pt idx="921">
                  <c:v>0.67430192694175484</c:v>
                </c:pt>
                <c:pt idx="922">
                  <c:v>0.6744128821598232</c:v>
                </c:pt>
                <c:pt idx="923">
                  <c:v>0.67451623742926903</c:v>
                </c:pt>
                <c:pt idx="924">
                  <c:v>0.67462132735761027</c:v>
                </c:pt>
                <c:pt idx="925">
                  <c:v>0.67472616398818364</c:v>
                </c:pt>
                <c:pt idx="926">
                  <c:v>0.67482407445522785</c:v>
                </c:pt>
                <c:pt idx="927">
                  <c:v>0.67492798004951693</c:v>
                </c:pt>
                <c:pt idx="928">
                  <c:v>0.67505258507045984</c:v>
                </c:pt>
                <c:pt idx="929">
                  <c:v>0.67517133171394583</c:v>
                </c:pt>
                <c:pt idx="930">
                  <c:v>0.67527715677190769</c:v>
                </c:pt>
                <c:pt idx="931">
                  <c:v>0.67537298603618834</c:v>
                </c:pt>
                <c:pt idx="932">
                  <c:v>0.67544900793883023</c:v>
                </c:pt>
                <c:pt idx="933">
                  <c:v>0.67552237654996394</c:v>
                </c:pt>
                <c:pt idx="934">
                  <c:v>0.67560215783153132</c:v>
                </c:pt>
                <c:pt idx="935">
                  <c:v>0.67568701534456188</c:v>
                </c:pt>
                <c:pt idx="936">
                  <c:v>0.67577569952356775</c:v>
                </c:pt>
                <c:pt idx="937">
                  <c:v>0.67588293645469877</c:v>
                </c:pt>
                <c:pt idx="938">
                  <c:v>0.67599815582670453</c:v>
                </c:pt>
                <c:pt idx="939">
                  <c:v>0.6761200764038735</c:v>
                </c:pt>
                <c:pt idx="940">
                  <c:v>0.67625969766959915</c:v>
                </c:pt>
                <c:pt idx="941">
                  <c:v>0.67639313033930715</c:v>
                </c:pt>
                <c:pt idx="942">
                  <c:v>0.67651542130451914</c:v>
                </c:pt>
                <c:pt idx="943">
                  <c:v>0.67663084554494668</c:v>
                </c:pt>
                <c:pt idx="944">
                  <c:v>0.67672602261082337</c:v>
                </c:pt>
                <c:pt idx="945">
                  <c:v>0.67677979640337749</c:v>
                </c:pt>
                <c:pt idx="946">
                  <c:v>0.67680878459465721</c:v>
                </c:pt>
                <c:pt idx="947">
                  <c:v>0.67681439347687644</c:v>
                </c:pt>
                <c:pt idx="948">
                  <c:v>0.67680675147775304</c:v>
                </c:pt>
                <c:pt idx="949">
                  <c:v>0.67680943886576761</c:v>
                </c:pt>
                <c:pt idx="950">
                  <c:v>0.67680649540746851</c:v>
                </c:pt>
                <c:pt idx="951">
                  <c:v>0.67679756029615934</c:v>
                </c:pt>
                <c:pt idx="952">
                  <c:v>0.676787723204754</c:v>
                </c:pt>
                <c:pt idx="953">
                  <c:v>0.67678258861236273</c:v>
                </c:pt>
                <c:pt idx="954">
                  <c:v>0.6767954674721417</c:v>
                </c:pt>
                <c:pt idx="955">
                  <c:v>0.67682748385197966</c:v>
                </c:pt>
                <c:pt idx="956">
                  <c:v>0.67686678333193329</c:v>
                </c:pt>
                <c:pt idx="957">
                  <c:v>0.67690191399228894</c:v>
                </c:pt>
                <c:pt idx="958">
                  <c:v>0.67693675692781996</c:v>
                </c:pt>
                <c:pt idx="959">
                  <c:v>0.67696512134232578</c:v>
                </c:pt>
                <c:pt idx="960">
                  <c:v>0.67700037917122369</c:v>
                </c:pt>
                <c:pt idx="961">
                  <c:v>0.67705431861897503</c:v>
                </c:pt>
                <c:pt idx="962">
                  <c:v>0.67712112356528842</c:v>
                </c:pt>
                <c:pt idx="963">
                  <c:v>0.67719443957584458</c:v>
                </c:pt>
                <c:pt idx="964">
                  <c:v>0.6772822066794888</c:v>
                </c:pt>
                <c:pt idx="965">
                  <c:v>0.67737317566036892</c:v>
                </c:pt>
                <c:pt idx="966">
                  <c:v>0.67745964553796179</c:v>
                </c:pt>
                <c:pt idx="967">
                  <c:v>0.67754767076160305</c:v>
                </c:pt>
                <c:pt idx="968">
                  <c:v>0.67763435980699305</c:v>
                </c:pt>
                <c:pt idx="969">
                  <c:v>0.67772173102972499</c:v>
                </c:pt>
                <c:pt idx="970">
                  <c:v>0.67781485378305306</c:v>
                </c:pt>
                <c:pt idx="971">
                  <c:v>0.67789772706588036</c:v>
                </c:pt>
                <c:pt idx="972">
                  <c:v>0.67795098450563329</c:v>
                </c:pt>
                <c:pt idx="973">
                  <c:v>0.67797427803345267</c:v>
                </c:pt>
                <c:pt idx="974">
                  <c:v>0.67796362698616675</c:v>
                </c:pt>
                <c:pt idx="975">
                  <c:v>0.67791561135842915</c:v>
                </c:pt>
                <c:pt idx="976">
                  <c:v>0.67783861850261296</c:v>
                </c:pt>
                <c:pt idx="977">
                  <c:v>0.67774036382379377</c:v>
                </c:pt>
                <c:pt idx="978">
                  <c:v>0.67761002095529144</c:v>
                </c:pt>
                <c:pt idx="979">
                  <c:v>0.6774501777170816</c:v>
                </c:pt>
                <c:pt idx="980">
                  <c:v>0.6772668440467301</c:v>
                </c:pt>
                <c:pt idx="981">
                  <c:v>0.67705995567232025</c:v>
                </c:pt>
                <c:pt idx="982">
                  <c:v>0.67683383989249735</c:v>
                </c:pt>
                <c:pt idx="983">
                  <c:v>0.67658617029229595</c:v>
                </c:pt>
                <c:pt idx="984">
                  <c:v>0.67631884122692543</c:v>
                </c:pt>
                <c:pt idx="985">
                  <c:v>0.67601594133172438</c:v>
                </c:pt>
                <c:pt idx="986">
                  <c:v>0.67566492565026004</c:v>
                </c:pt>
                <c:pt idx="987">
                  <c:v>0.67526281784522779</c:v>
                </c:pt>
                <c:pt idx="988">
                  <c:v>0.67480582421088509</c:v>
                </c:pt>
                <c:pt idx="989">
                  <c:v>0.67428899005683629</c:v>
                </c:pt>
                <c:pt idx="990">
                  <c:v>0.67372092131294725</c:v>
                </c:pt>
                <c:pt idx="991">
                  <c:v>0.67309423291677439</c:v>
                </c:pt>
                <c:pt idx="992">
                  <c:v>0.67241506906483439</c:v>
                </c:pt>
                <c:pt idx="993">
                  <c:v>0.67170822393018881</c:v>
                </c:pt>
                <c:pt idx="994">
                  <c:v>0.67097231121419498</c:v>
                </c:pt>
                <c:pt idx="995">
                  <c:v>0.67023058644604538</c:v>
                </c:pt>
                <c:pt idx="996">
                  <c:v>0.66949893196658661</c:v>
                </c:pt>
                <c:pt idx="997">
                  <c:v>0.66878968730268951</c:v>
                </c:pt>
                <c:pt idx="998">
                  <c:v>0.66810922889401192</c:v>
                </c:pt>
                <c:pt idx="999">
                  <c:v>0.66746436936440656</c:v>
                </c:pt>
                <c:pt idx="1000">
                  <c:v>0.66685466684202388</c:v>
                </c:pt>
                <c:pt idx="1001">
                  <c:v>0.66626566744948468</c:v>
                </c:pt>
                <c:pt idx="1002">
                  <c:v>0.66569720800793009</c:v>
                </c:pt>
                <c:pt idx="1003">
                  <c:v>0.66514739268810286</c:v>
                </c:pt>
                <c:pt idx="1004">
                  <c:v>0.66459246357074642</c:v>
                </c:pt>
                <c:pt idx="1005">
                  <c:v>0.66402858550381683</c:v>
                </c:pt>
                <c:pt idx="1006">
                  <c:v>0.66343849678297229</c:v>
                </c:pt>
                <c:pt idx="1007">
                  <c:v>0.66281092308466194</c:v>
                </c:pt>
                <c:pt idx="1008">
                  <c:v>0.66215458236962821</c:v>
                </c:pt>
                <c:pt idx="1009">
                  <c:v>0.6614923852395177</c:v>
                </c:pt>
                <c:pt idx="1010">
                  <c:v>0.66083080296140639</c:v>
                </c:pt>
                <c:pt idx="1011">
                  <c:v>0.66019879475002796</c:v>
                </c:pt>
                <c:pt idx="1012">
                  <c:v>0.65964010613040702</c:v>
                </c:pt>
                <c:pt idx="1013">
                  <c:v>0.65917441207782068</c:v>
                </c:pt>
                <c:pt idx="1014">
                  <c:v>0.65884453212645433</c:v>
                </c:pt>
                <c:pt idx="1015">
                  <c:v>0.6586675220211935</c:v>
                </c:pt>
                <c:pt idx="1016">
                  <c:v>0.65866395859905913</c:v>
                </c:pt>
                <c:pt idx="1017">
                  <c:v>0.65882847364821029</c:v>
                </c:pt>
                <c:pt idx="1018">
                  <c:v>0.65916343831786262</c:v>
                </c:pt>
                <c:pt idx="1019">
                  <c:v>0.65965226191139281</c:v>
                </c:pt>
                <c:pt idx="1020">
                  <c:v>0.66024759261983879</c:v>
                </c:pt>
                <c:pt idx="1021">
                  <c:v>0.66092962085573448</c:v>
                </c:pt>
                <c:pt idx="1022">
                  <c:v>0.66163710020800348</c:v>
                </c:pt>
                <c:pt idx="1023">
                  <c:v>0.662339807038277</c:v>
                </c:pt>
                <c:pt idx="1024">
                  <c:v>0.66300410307693114</c:v>
                </c:pt>
                <c:pt idx="1025">
                  <c:v>0.66360598889322542</c:v>
                </c:pt>
                <c:pt idx="1026">
                  <c:v>0.6641221970529354</c:v>
                </c:pt>
                <c:pt idx="1027">
                  <c:v>0.66455237598252237</c:v>
                </c:pt>
                <c:pt idx="1028">
                  <c:v>0.66491856668001981</c:v>
                </c:pt>
                <c:pt idx="1029">
                  <c:v>0.66521826907323423</c:v>
                </c:pt>
                <c:pt idx="1030">
                  <c:v>0.66547309024194201</c:v>
                </c:pt>
                <c:pt idx="1031">
                  <c:v>0.66568636780004486</c:v>
                </c:pt>
                <c:pt idx="1032">
                  <c:v>0.66587133581096702</c:v>
                </c:pt>
                <c:pt idx="1033">
                  <c:v>0.66603119677017963</c:v>
                </c:pt>
                <c:pt idx="1034">
                  <c:v>0.66618304366527292</c:v>
                </c:pt>
                <c:pt idx="1035">
                  <c:v>0.66633020126780695</c:v>
                </c:pt>
                <c:pt idx="1036">
                  <c:v>0.66646869332755387</c:v>
                </c:pt>
                <c:pt idx="1037">
                  <c:v>0.66660423337060593</c:v>
                </c:pt>
                <c:pt idx="1038">
                  <c:v>0.66672457004948948</c:v>
                </c:pt>
                <c:pt idx="1039">
                  <c:v>0.66683679542177732</c:v>
                </c:pt>
                <c:pt idx="1040">
                  <c:v>0.6669436921156825</c:v>
                </c:pt>
                <c:pt idx="1041">
                  <c:v>0.66704637788448373</c:v>
                </c:pt>
                <c:pt idx="1042">
                  <c:v>0.66714945965182371</c:v>
                </c:pt>
                <c:pt idx="1043">
                  <c:v>0.66725306625251279</c:v>
                </c:pt>
                <c:pt idx="1044">
                  <c:v>0.66736127384808341</c:v>
                </c:pt>
                <c:pt idx="1045">
                  <c:v>0.66746938684238843</c:v>
                </c:pt>
                <c:pt idx="1046">
                  <c:v>0.66756996573246041</c:v>
                </c:pt>
                <c:pt idx="1047">
                  <c:v>0.66766746263291032</c:v>
                </c:pt>
                <c:pt idx="1048">
                  <c:v>0.66775905145632386</c:v>
                </c:pt>
                <c:pt idx="1049">
                  <c:v>0.66783984276239194</c:v>
                </c:pt>
                <c:pt idx="1050">
                  <c:v>0.66791144312423523</c:v>
                </c:pt>
                <c:pt idx="1051">
                  <c:v>0.66798014030403696</c:v>
                </c:pt>
                <c:pt idx="1052">
                  <c:v>0.66804419128824777</c:v>
                </c:pt>
                <c:pt idx="1053">
                  <c:v>0.66811261500897889</c:v>
                </c:pt>
                <c:pt idx="1054">
                  <c:v>0.66818956919994188</c:v>
                </c:pt>
                <c:pt idx="1055">
                  <c:v>0.66827476497348492</c:v>
                </c:pt>
                <c:pt idx="1056">
                  <c:v>0.66836887997445338</c:v>
                </c:pt>
                <c:pt idx="1057">
                  <c:v>0.66847435903644437</c:v>
                </c:pt>
                <c:pt idx="1058">
                  <c:v>0.66859230589792173</c:v>
                </c:pt>
                <c:pt idx="1059">
                  <c:v>0.66871947201726689</c:v>
                </c:pt>
                <c:pt idx="1060">
                  <c:v>0.66885731499478374</c:v>
                </c:pt>
                <c:pt idx="1061">
                  <c:v>0.66900022971362705</c:v>
                </c:pt>
                <c:pt idx="1062">
                  <c:v>0.66914313794671898</c:v>
                </c:pt>
                <c:pt idx="1063">
                  <c:v>0.66929892340464303</c:v>
                </c:pt>
                <c:pt idx="1064">
                  <c:v>0.66946746640726273</c:v>
                </c:pt>
                <c:pt idx="1065">
                  <c:v>0.66964092659205299</c:v>
                </c:pt>
                <c:pt idx="1066">
                  <c:v>0.66982656804588914</c:v>
                </c:pt>
                <c:pt idx="1067">
                  <c:v>0.67001298834282563</c:v>
                </c:pt>
                <c:pt idx="1068">
                  <c:v>0.6701938166534126</c:v>
                </c:pt>
                <c:pt idx="1069">
                  <c:v>0.67037780589866713</c:v>
                </c:pt>
                <c:pt idx="1070">
                  <c:v>0.67056032242048624</c:v>
                </c:pt>
                <c:pt idx="1071">
                  <c:v>0.67074303900649523</c:v>
                </c:pt>
                <c:pt idx="1072">
                  <c:v>0.67092716589364243</c:v>
                </c:pt>
                <c:pt idx="1073">
                  <c:v>0.67111652211224671</c:v>
                </c:pt>
                <c:pt idx="1074">
                  <c:v>0.67130847631974466</c:v>
                </c:pt>
                <c:pt idx="1075">
                  <c:v>0.67150125567787144</c:v>
                </c:pt>
                <c:pt idx="1076">
                  <c:v>0.67169495921524125</c:v>
                </c:pt>
                <c:pt idx="1077">
                  <c:v>0.67188700604165552</c:v>
                </c:pt>
                <c:pt idx="1078">
                  <c:v>0.67208778629953869</c:v>
                </c:pt>
                <c:pt idx="1079">
                  <c:v>0.672309746160897</c:v>
                </c:pt>
                <c:pt idx="1080">
                  <c:v>0.67254741134706419</c:v>
                </c:pt>
                <c:pt idx="1081">
                  <c:v>0.67280052502694387</c:v>
                </c:pt>
                <c:pt idx="1082">
                  <c:v>0.67306193385199209</c:v>
                </c:pt>
                <c:pt idx="1083">
                  <c:v>0.67331465353007958</c:v>
                </c:pt>
                <c:pt idx="1084">
                  <c:v>0.67356549472501481</c:v>
                </c:pt>
                <c:pt idx="1085">
                  <c:v>0.67381961994090767</c:v>
                </c:pt>
                <c:pt idx="1086">
                  <c:v>0.67407503064804919</c:v>
                </c:pt>
                <c:pt idx="1087">
                  <c:v>0.67433585597178192</c:v>
                </c:pt>
                <c:pt idx="1088">
                  <c:v>0.67459690632167102</c:v>
                </c:pt>
                <c:pt idx="1089">
                  <c:v>0.67485626563503964</c:v>
                </c:pt>
                <c:pt idx="1090">
                  <c:v>0.67511704504535297</c:v>
                </c:pt>
                <c:pt idx="1091">
                  <c:v>0.67538036913961264</c:v>
                </c:pt>
                <c:pt idx="1092">
                  <c:v>0.6756375468043001</c:v>
                </c:pt>
                <c:pt idx="1093">
                  <c:v>0.67589368032168284</c:v>
                </c:pt>
                <c:pt idx="1094">
                  <c:v>0.67614441723279117</c:v>
                </c:pt>
                <c:pt idx="1095">
                  <c:v>0.67637869567190001</c:v>
                </c:pt>
                <c:pt idx="1096">
                  <c:v>0.67660584577931893</c:v>
                </c:pt>
                <c:pt idx="1097">
                  <c:v>0.67682692203226769</c:v>
                </c:pt>
                <c:pt idx="1098">
                  <c:v>0.67704202929173207</c:v>
                </c:pt>
                <c:pt idx="1099">
                  <c:v>0.67725914639234452</c:v>
                </c:pt>
                <c:pt idx="1100">
                  <c:v>0.67747787067767262</c:v>
                </c:pt>
                <c:pt idx="1101">
                  <c:v>0.67769913756824951</c:v>
                </c:pt>
                <c:pt idx="1102">
                  <c:v>0.67791536841486721</c:v>
                </c:pt>
                <c:pt idx="1103">
                  <c:v>0.67812060096627169</c:v>
                </c:pt>
                <c:pt idx="1104">
                  <c:v>0.67832675453721247</c:v>
                </c:pt>
                <c:pt idx="1105">
                  <c:v>0.67853636510932869</c:v>
                </c:pt>
                <c:pt idx="1106">
                  <c:v>0.67875969659902857</c:v>
                </c:pt>
                <c:pt idx="1107">
                  <c:v>0.67899869812010938</c:v>
                </c:pt>
                <c:pt idx="1108">
                  <c:v>0.67923571634143909</c:v>
                </c:pt>
                <c:pt idx="1109">
                  <c:v>0.67947004373055342</c:v>
                </c:pt>
                <c:pt idx="1110">
                  <c:v>0.67969055012314195</c:v>
                </c:pt>
                <c:pt idx="1111">
                  <c:v>0.67989833166186531</c:v>
                </c:pt>
                <c:pt idx="1112">
                  <c:v>0.68010897533052173</c:v>
                </c:pt>
                <c:pt idx="1113">
                  <c:v>0.68031958384891777</c:v>
                </c:pt>
                <c:pt idx="1114">
                  <c:v>0.68054017204015083</c:v>
                </c:pt>
                <c:pt idx="1115">
                  <c:v>0.68077144239461984</c:v>
                </c:pt>
                <c:pt idx="1116">
                  <c:v>0.68100013106186785</c:v>
                </c:pt>
                <c:pt idx="1117">
                  <c:v>0.68122643416753415</c:v>
                </c:pt>
                <c:pt idx="1118">
                  <c:v>0.6814466511923325</c:v>
                </c:pt>
                <c:pt idx="1119">
                  <c:v>0.68166510433495597</c:v>
                </c:pt>
                <c:pt idx="1120">
                  <c:v>0.68189322926935103</c:v>
                </c:pt>
                <c:pt idx="1121">
                  <c:v>0.6821247621712061</c:v>
                </c:pt>
                <c:pt idx="1122">
                  <c:v>0.68236589592106778</c:v>
                </c:pt>
                <c:pt idx="1123">
                  <c:v>0.68261271407442514</c:v>
                </c:pt>
                <c:pt idx="1124">
                  <c:v>0.68284871938722391</c:v>
                </c:pt>
                <c:pt idx="1125">
                  <c:v>0.68308084765098354</c:v>
                </c:pt>
                <c:pt idx="1126">
                  <c:v>0.6833097670459285</c:v>
                </c:pt>
                <c:pt idx="1127">
                  <c:v>0.68353620902519374</c:v>
                </c:pt>
                <c:pt idx="1128">
                  <c:v>0.6837614347951515</c:v>
                </c:pt>
                <c:pt idx="1129">
                  <c:v>0.68399045532451708</c:v>
                </c:pt>
                <c:pt idx="1130">
                  <c:v>0.6842304565798305</c:v>
                </c:pt>
                <c:pt idx="1131">
                  <c:v>0.68446514813890769</c:v>
                </c:pt>
                <c:pt idx="1132">
                  <c:v>0.68468825260510802</c:v>
                </c:pt>
                <c:pt idx="1133">
                  <c:v>0.68489126707806225</c:v>
                </c:pt>
                <c:pt idx="1134">
                  <c:v>0.68507280750665622</c:v>
                </c:pt>
                <c:pt idx="1135">
                  <c:v>0.68524014979369396</c:v>
                </c:pt>
                <c:pt idx="1136">
                  <c:v>0.68539153083769611</c:v>
                </c:pt>
                <c:pt idx="1137">
                  <c:v>0.68553858068937423</c:v>
                </c:pt>
                <c:pt idx="1138">
                  <c:v>0.68569037158379786</c:v>
                </c:pt>
                <c:pt idx="1139">
                  <c:v>0.6858409720576869</c:v>
                </c:pt>
                <c:pt idx="1140">
                  <c:v>0.68599301145624181</c:v>
                </c:pt>
                <c:pt idx="1141">
                  <c:v>0.68615338542356974</c:v>
                </c:pt>
                <c:pt idx="1142">
                  <c:v>0.68632193313611189</c:v>
                </c:pt>
                <c:pt idx="1143">
                  <c:v>0.68649934757566755</c:v>
                </c:pt>
                <c:pt idx="1144">
                  <c:v>0.68668641283349241</c:v>
                </c:pt>
                <c:pt idx="1145">
                  <c:v>0.68688451513376192</c:v>
                </c:pt>
                <c:pt idx="1146">
                  <c:v>0.68708470702535895</c:v>
                </c:pt>
                <c:pt idx="1147">
                  <c:v>0.68727710728030134</c:v>
                </c:pt>
                <c:pt idx="1148">
                  <c:v>0.68746431495360583</c:v>
                </c:pt>
                <c:pt idx="1149">
                  <c:v>0.68763757843740658</c:v>
                </c:pt>
                <c:pt idx="1150">
                  <c:v>0.68780204632526043</c:v>
                </c:pt>
                <c:pt idx="1151">
                  <c:v>0.68797391496184646</c:v>
                </c:pt>
                <c:pt idx="1152">
                  <c:v>0.68814985196286038</c:v>
                </c:pt>
                <c:pt idx="1153">
                  <c:v>0.68833842268103307</c:v>
                </c:pt>
                <c:pt idx="1154">
                  <c:v>0.68854115841142671</c:v>
                </c:pt>
                <c:pt idx="1155">
                  <c:v>0.68873003291147017</c:v>
                </c:pt>
                <c:pt idx="1156">
                  <c:v>0.68890151445346293</c:v>
                </c:pt>
                <c:pt idx="1157">
                  <c:v>0.689056913181885</c:v>
                </c:pt>
                <c:pt idx="1158">
                  <c:v>0.68918914617025084</c:v>
                </c:pt>
                <c:pt idx="1159">
                  <c:v>0.6893177917354496</c:v>
                </c:pt>
                <c:pt idx="1160">
                  <c:v>0.68945045185508702</c:v>
                </c:pt>
                <c:pt idx="1161">
                  <c:v>0.6895793321334277</c:v>
                </c:pt>
                <c:pt idx="1162">
                  <c:v>0.68970943437830168</c:v>
                </c:pt>
                <c:pt idx="1163">
                  <c:v>0.6898422332340457</c:v>
                </c:pt>
                <c:pt idx="1164">
                  <c:v>0.68997395212558499</c:v>
                </c:pt>
                <c:pt idx="1165">
                  <c:v>0.6901057042557841</c:v>
                </c:pt>
                <c:pt idx="1166">
                  <c:v>0.69024132882249678</c:v>
                </c:pt>
                <c:pt idx="1167">
                  <c:v>0.69038382496407003</c:v>
                </c:pt>
                <c:pt idx="1168">
                  <c:v>0.69052493811307714</c:v>
                </c:pt>
                <c:pt idx="1169">
                  <c:v>0.69067125623452486</c:v>
                </c:pt>
                <c:pt idx="1170">
                  <c:v>0.69082365528988665</c:v>
                </c:pt>
                <c:pt idx="1171">
                  <c:v>0.69095094040190141</c:v>
                </c:pt>
                <c:pt idx="1172">
                  <c:v>0.69105796755705462</c:v>
                </c:pt>
                <c:pt idx="1173">
                  <c:v>0.69115705478572842</c:v>
                </c:pt>
                <c:pt idx="1174">
                  <c:v>0.69124710528936728</c:v>
                </c:pt>
                <c:pt idx="1175">
                  <c:v>0.69134920858800586</c:v>
                </c:pt>
                <c:pt idx="1176">
                  <c:v>0.6914639297219467</c:v>
                </c:pt>
                <c:pt idx="1177">
                  <c:v>0.69157459551633471</c:v>
                </c:pt>
                <c:pt idx="1178">
                  <c:v>0.69167820237382649</c:v>
                </c:pt>
                <c:pt idx="1179">
                  <c:v>0.69177680042305212</c:v>
                </c:pt>
                <c:pt idx="1180">
                  <c:v>0.69187230342001416</c:v>
                </c:pt>
                <c:pt idx="1181">
                  <c:v>0.69196748823168441</c:v>
                </c:pt>
                <c:pt idx="1182">
                  <c:v>0.6920651353050582</c:v>
                </c:pt>
                <c:pt idx="1183">
                  <c:v>0.69215997206231183</c:v>
                </c:pt>
                <c:pt idx="1184">
                  <c:v>0.69225040188327325</c:v>
                </c:pt>
                <c:pt idx="1185">
                  <c:v>0.69235020972928096</c:v>
                </c:pt>
                <c:pt idx="1186">
                  <c:v>0.69245282757575188</c:v>
                </c:pt>
                <c:pt idx="1187">
                  <c:v>0.69255322822132459</c:v>
                </c:pt>
                <c:pt idx="1188">
                  <c:v>0.69266527742369033</c:v>
                </c:pt>
                <c:pt idx="1189">
                  <c:v>0.69277562617918209</c:v>
                </c:pt>
                <c:pt idx="1190">
                  <c:v>0.69287560439138629</c:v>
                </c:pt>
                <c:pt idx="1191">
                  <c:v>0.6929651855006711</c:v>
                </c:pt>
                <c:pt idx="1192">
                  <c:v>0.69303606419408981</c:v>
                </c:pt>
                <c:pt idx="1193">
                  <c:v>0.69308751850857897</c:v>
                </c:pt>
                <c:pt idx="1194">
                  <c:v>0.69312824734648748</c:v>
                </c:pt>
                <c:pt idx="1195">
                  <c:v>0.69316978230658444</c:v>
                </c:pt>
                <c:pt idx="1196">
                  <c:v>0.69321733810267516</c:v>
                </c:pt>
                <c:pt idx="1197">
                  <c:v>0.69326232365500229</c:v>
                </c:pt>
                <c:pt idx="1198">
                  <c:v>0.69329991964224813</c:v>
                </c:pt>
                <c:pt idx="1199">
                  <c:v>0.69334441935168767</c:v>
                </c:pt>
                <c:pt idx="1200">
                  <c:v>0.69339965451042873</c:v>
                </c:pt>
                <c:pt idx="1201">
                  <c:v>0.69347913961271579</c:v>
                </c:pt>
                <c:pt idx="1202">
                  <c:v>0.69359448000783641</c:v>
                </c:pt>
                <c:pt idx="1203">
                  <c:v>0.69373179198270085</c:v>
                </c:pt>
                <c:pt idx="1204">
                  <c:v>0.69387470691205511</c:v>
                </c:pt>
                <c:pt idx="1205">
                  <c:v>0.69400862393489227</c:v>
                </c:pt>
                <c:pt idx="1206">
                  <c:v>0.69413723474458211</c:v>
                </c:pt>
                <c:pt idx="1207">
                  <c:v>0.69425441583633418</c:v>
                </c:pt>
                <c:pt idx="1208">
                  <c:v>0.69437036660498297</c:v>
                </c:pt>
                <c:pt idx="1209">
                  <c:v>0.6944906200065003</c:v>
                </c:pt>
                <c:pt idx="1210">
                  <c:v>0.69461093434584453</c:v>
                </c:pt>
                <c:pt idx="1211">
                  <c:v>0.69473204350853957</c:v>
                </c:pt>
                <c:pt idx="1212">
                  <c:v>0.6948410903359189</c:v>
                </c:pt>
                <c:pt idx="1213">
                  <c:v>0.69492158208471499</c:v>
                </c:pt>
                <c:pt idx="1214">
                  <c:v>0.69498534387403055</c:v>
                </c:pt>
                <c:pt idx="1215">
                  <c:v>0.6950457291147959</c:v>
                </c:pt>
                <c:pt idx="1216">
                  <c:v>0.69509886463186299</c:v>
                </c:pt>
                <c:pt idx="1217">
                  <c:v>0.69515843285441337</c:v>
                </c:pt>
                <c:pt idx="1218">
                  <c:v>0.69521342332636182</c:v>
                </c:pt>
                <c:pt idx="1219">
                  <c:v>0.69524390006127379</c:v>
                </c:pt>
                <c:pt idx="1220">
                  <c:v>0.6952728761076683</c:v>
                </c:pt>
                <c:pt idx="1221">
                  <c:v>0.69531258840385046</c:v>
                </c:pt>
                <c:pt idx="1222">
                  <c:v>0.69535953571717646</c:v>
                </c:pt>
                <c:pt idx="1223">
                  <c:v>0.69542361825338739</c:v>
                </c:pt>
                <c:pt idx="1224">
                  <c:v>0.69550669851779134</c:v>
                </c:pt>
                <c:pt idx="1225">
                  <c:v>0.69559298485693688</c:v>
                </c:pt>
                <c:pt idx="1226">
                  <c:v>0.69569126302783479</c:v>
                </c:pt>
                <c:pt idx="1227">
                  <c:v>0.69579173778015602</c:v>
                </c:pt>
                <c:pt idx="1228">
                  <c:v>0.69587800956564105</c:v>
                </c:pt>
                <c:pt idx="1229">
                  <c:v>0.69596023743199298</c:v>
                </c:pt>
                <c:pt idx="1230">
                  <c:v>0.69604798260336509</c:v>
                </c:pt>
                <c:pt idx="1231">
                  <c:v>0.69613313687485179</c:v>
                </c:pt>
                <c:pt idx="1232">
                  <c:v>0.69620943728938101</c:v>
                </c:pt>
                <c:pt idx="1233">
                  <c:v>0.69627502582665302</c:v>
                </c:pt>
                <c:pt idx="1234">
                  <c:v>0.69631656007443588</c:v>
                </c:pt>
                <c:pt idx="1235">
                  <c:v>0.69634848711878761</c:v>
                </c:pt>
                <c:pt idx="1236">
                  <c:v>0.69639931136214117</c:v>
                </c:pt>
                <c:pt idx="1237">
                  <c:v>0.69646180393996659</c:v>
                </c:pt>
                <c:pt idx="1238">
                  <c:v>0.69653094986260267</c:v>
                </c:pt>
                <c:pt idx="1239">
                  <c:v>0.69660778996380468</c:v>
                </c:pt>
                <c:pt idx="1240">
                  <c:v>0.69667340689316393</c:v>
                </c:pt>
                <c:pt idx="1241">
                  <c:v>0.69673866818168839</c:v>
                </c:pt>
                <c:pt idx="1242">
                  <c:v>0.69682656943357735</c:v>
                </c:pt>
                <c:pt idx="1243">
                  <c:v>0.69692417741137924</c:v>
                </c:pt>
                <c:pt idx="1244">
                  <c:v>0.69703707516391322</c:v>
                </c:pt>
                <c:pt idx="1245">
                  <c:v>0.69716618899887617</c:v>
                </c:pt>
                <c:pt idx="1246">
                  <c:v>0.69728341543201378</c:v>
                </c:pt>
                <c:pt idx="1247">
                  <c:v>0.69739317541949464</c:v>
                </c:pt>
                <c:pt idx="1248">
                  <c:v>0.69749450330813323</c:v>
                </c:pt>
                <c:pt idx="1249">
                  <c:v>0.69758248826145564</c:v>
                </c:pt>
                <c:pt idx="1250">
                  <c:v>0.69766945882554365</c:v>
                </c:pt>
                <c:pt idx="1251">
                  <c:v>0.69775971584884999</c:v>
                </c:pt>
                <c:pt idx="1252">
                  <c:v>0.69786366915726239</c:v>
                </c:pt>
                <c:pt idx="1253">
                  <c:v>0.6979742740596494</c:v>
                </c:pt>
                <c:pt idx="1254">
                  <c:v>0.69807715491145317</c:v>
                </c:pt>
                <c:pt idx="1255">
                  <c:v>0.69817003226472851</c:v>
                </c:pt>
                <c:pt idx="1256">
                  <c:v>0.69824611118731983</c:v>
                </c:pt>
                <c:pt idx="1257">
                  <c:v>0.69832160471385818</c:v>
                </c:pt>
                <c:pt idx="1258">
                  <c:v>0.69841287772787064</c:v>
                </c:pt>
                <c:pt idx="1259">
                  <c:v>0.69850356865374008</c:v>
                </c:pt>
                <c:pt idx="1260">
                  <c:v>0.69859276940527504</c:v>
                </c:pt>
                <c:pt idx="1261">
                  <c:v>0.69866564604275416</c:v>
                </c:pt>
                <c:pt idx="1262">
                  <c:v>0.6987050954051035</c:v>
                </c:pt>
                <c:pt idx="1263">
                  <c:v>0.69874010679793908</c:v>
                </c:pt>
                <c:pt idx="1264">
                  <c:v>0.69877192585393244</c:v>
                </c:pt>
                <c:pt idx="1265">
                  <c:v>0.69879898535392615</c:v>
                </c:pt>
                <c:pt idx="1266">
                  <c:v>0.69883964572791524</c:v>
                </c:pt>
                <c:pt idx="1267">
                  <c:v>0.69889680749953498</c:v>
                </c:pt>
                <c:pt idx="1268">
                  <c:v>0.69897035642927197</c:v>
                </c:pt>
                <c:pt idx="1269">
                  <c:v>0.69905175667254049</c:v>
                </c:pt>
                <c:pt idx="1270">
                  <c:v>0.69914179451653102</c:v>
                </c:pt>
                <c:pt idx="1271">
                  <c:v>0.69923366505811413</c:v>
                </c:pt>
                <c:pt idx="1272">
                  <c:v>0.69931406834225029</c:v>
                </c:pt>
                <c:pt idx="1273">
                  <c:v>0.69940164126910964</c:v>
                </c:pt>
                <c:pt idx="1274">
                  <c:v>0.69948540953029403</c:v>
                </c:pt>
                <c:pt idx="1275">
                  <c:v>0.69956241246478368</c:v>
                </c:pt>
                <c:pt idx="1276">
                  <c:v>0.69963621651166941</c:v>
                </c:pt>
                <c:pt idx="1277">
                  <c:v>0.69969285043601537</c:v>
                </c:pt>
                <c:pt idx="1278">
                  <c:v>0.69972854589988298</c:v>
                </c:pt>
                <c:pt idx="1279">
                  <c:v>0.69975725014279044</c:v>
                </c:pt>
                <c:pt idx="1280">
                  <c:v>0.69977997809391512</c:v>
                </c:pt>
                <c:pt idx="1281">
                  <c:v>0.69980720757285331</c:v>
                </c:pt>
                <c:pt idx="1282">
                  <c:v>0.69985037522272653</c:v>
                </c:pt>
                <c:pt idx="1283">
                  <c:v>0.69991236763019304</c:v>
                </c:pt>
                <c:pt idx="1284">
                  <c:v>0.69998518806475807</c:v>
                </c:pt>
                <c:pt idx="1285">
                  <c:v>0.70006301675595339</c:v>
                </c:pt>
                <c:pt idx="1286">
                  <c:v>0.70015385313839518</c:v>
                </c:pt>
                <c:pt idx="1287">
                  <c:v>0.70024670442601422</c:v>
                </c:pt>
                <c:pt idx="1288">
                  <c:v>0.70033562676041883</c:v>
                </c:pt>
                <c:pt idx="1289">
                  <c:v>0.70043745558372073</c:v>
                </c:pt>
                <c:pt idx="1290">
                  <c:v>0.70053989906769776</c:v>
                </c:pt>
                <c:pt idx="1291">
                  <c:v>0.70064375562926728</c:v>
                </c:pt>
                <c:pt idx="1292">
                  <c:v>0.7007470256727073</c:v>
                </c:pt>
                <c:pt idx="1293">
                  <c:v>0.70082973086813105</c:v>
                </c:pt>
                <c:pt idx="1294">
                  <c:v>0.70088877219687562</c:v>
                </c:pt>
                <c:pt idx="1295">
                  <c:v>0.70093897020498463</c:v>
                </c:pt>
                <c:pt idx="1296">
                  <c:v>0.70097932949367048</c:v>
                </c:pt>
                <c:pt idx="1297">
                  <c:v>0.70103005927992501</c:v>
                </c:pt>
                <c:pt idx="1298">
                  <c:v>0.70109858007372239</c:v>
                </c:pt>
                <c:pt idx="1299">
                  <c:v>0.70117535759010008</c:v>
                </c:pt>
                <c:pt idx="1300">
                  <c:v>0.70125905705930447</c:v>
                </c:pt>
                <c:pt idx="1301">
                  <c:v>0.70134507814029845</c:v>
                </c:pt>
                <c:pt idx="1302">
                  <c:v>0.70143091896864673</c:v>
                </c:pt>
                <c:pt idx="1303">
                  <c:v>0.70152764150924818</c:v>
                </c:pt>
                <c:pt idx="1304">
                  <c:v>0.70163810798737936</c:v>
                </c:pt>
                <c:pt idx="1305">
                  <c:v>0.70175303733266459</c:v>
                </c:pt>
                <c:pt idx="1306">
                  <c:v>0.70186505490169315</c:v>
                </c:pt>
                <c:pt idx="1307">
                  <c:v>0.70195505652935242</c:v>
                </c:pt>
                <c:pt idx="1308">
                  <c:v>0.70201658961078361</c:v>
                </c:pt>
                <c:pt idx="1309">
                  <c:v>0.7020472754897582</c:v>
                </c:pt>
                <c:pt idx="1310">
                  <c:v>0.70205770536609069</c:v>
                </c:pt>
                <c:pt idx="1311">
                  <c:v>0.70206253057377155</c:v>
                </c:pt>
                <c:pt idx="1312">
                  <c:v>0.70206226755614431</c:v>
                </c:pt>
                <c:pt idx="1313">
                  <c:v>0.70207176605402422</c:v>
                </c:pt>
                <c:pt idx="1314">
                  <c:v>0.70208958431599178</c:v>
                </c:pt>
                <c:pt idx="1315">
                  <c:v>0.70210774426938261</c:v>
                </c:pt>
                <c:pt idx="1316">
                  <c:v>0.70212858344883444</c:v>
                </c:pt>
                <c:pt idx="1317">
                  <c:v>0.70216309458808279</c:v>
                </c:pt>
                <c:pt idx="1318">
                  <c:v>0.70221342973949019</c:v>
                </c:pt>
                <c:pt idx="1319">
                  <c:v>0.70228060774136991</c:v>
                </c:pt>
                <c:pt idx="1320">
                  <c:v>0.70235796104595682</c:v>
                </c:pt>
                <c:pt idx="1321">
                  <c:v>0.70241660816034668</c:v>
                </c:pt>
                <c:pt idx="1322">
                  <c:v>0.70245743416244366</c:v>
                </c:pt>
                <c:pt idx="1323">
                  <c:v>0.70247440001534311</c:v>
                </c:pt>
                <c:pt idx="1324">
                  <c:v>0.70246356811608246</c:v>
                </c:pt>
                <c:pt idx="1325">
                  <c:v>0.70244980990766159</c:v>
                </c:pt>
                <c:pt idx="1326">
                  <c:v>0.70243671496943816</c:v>
                </c:pt>
                <c:pt idx="1327">
                  <c:v>0.70242030407676215</c:v>
                </c:pt>
                <c:pt idx="1328">
                  <c:v>0.70240551354929992</c:v>
                </c:pt>
                <c:pt idx="1329">
                  <c:v>0.702380395321761</c:v>
                </c:pt>
                <c:pt idx="1330">
                  <c:v>0.70234632913533046</c:v>
                </c:pt>
                <c:pt idx="1331">
                  <c:v>0.70231552757257598</c:v>
                </c:pt>
                <c:pt idx="1332">
                  <c:v>0.70228114881993564</c:v>
                </c:pt>
                <c:pt idx="1333">
                  <c:v>0.70225284765704754</c:v>
                </c:pt>
                <c:pt idx="1334">
                  <c:v>0.70220837857316531</c:v>
                </c:pt>
                <c:pt idx="1335">
                  <c:v>0.70213865204033876</c:v>
                </c:pt>
                <c:pt idx="1336">
                  <c:v>0.70205653046561667</c:v>
                </c:pt>
                <c:pt idx="1337">
                  <c:v>0.70195428240201196</c:v>
                </c:pt>
                <c:pt idx="1338">
                  <c:v>0.70185419119245551</c:v>
                </c:pt>
                <c:pt idx="1339">
                  <c:v>0.7017546096231112</c:v>
                </c:pt>
                <c:pt idx="1340">
                  <c:v>0.70164732693673548</c:v>
                </c:pt>
                <c:pt idx="1341">
                  <c:v>0.70155277405052707</c:v>
                </c:pt>
                <c:pt idx="1342">
                  <c:v>0.70146350604147756</c:v>
                </c:pt>
                <c:pt idx="1343">
                  <c:v>0.70137798654694472</c:v>
                </c:pt>
                <c:pt idx="1344">
                  <c:v>0.70130981666621428</c:v>
                </c:pt>
                <c:pt idx="1345">
                  <c:v>0.70123305755316812</c:v>
                </c:pt>
                <c:pt idx="1346">
                  <c:v>0.70115901188177943</c:v>
                </c:pt>
                <c:pt idx="1347">
                  <c:v>0.70110228870957747</c:v>
                </c:pt>
                <c:pt idx="1348">
                  <c:v>0.7010310125123389</c:v>
                </c:pt>
                <c:pt idx="1349">
                  <c:v>0.70096326788778995</c:v>
                </c:pt>
                <c:pt idx="1350">
                  <c:v>0.70089889784602666</c:v>
                </c:pt>
                <c:pt idx="1351">
                  <c:v>0.70083859854728958</c:v>
                </c:pt>
                <c:pt idx="1352">
                  <c:v>0.70079806879010365</c:v>
                </c:pt>
                <c:pt idx="1353">
                  <c:v>0.70076477569420348</c:v>
                </c:pt>
                <c:pt idx="1354">
                  <c:v>0.70074678221642284</c:v>
                </c:pt>
                <c:pt idx="1355">
                  <c:v>0.70071773769585444</c:v>
                </c:pt>
                <c:pt idx="1356">
                  <c:v>0.70068877427520171</c:v>
                </c:pt>
                <c:pt idx="1357">
                  <c:v>0.70067792848733401</c:v>
                </c:pt>
                <c:pt idx="1358">
                  <c:v>0.70066709807022787</c:v>
                </c:pt>
                <c:pt idx="1359">
                  <c:v>0.70066734743073822</c:v>
                </c:pt>
                <c:pt idx="1360">
                  <c:v>0.7006581580124156</c:v>
                </c:pt>
                <c:pt idx="1361">
                  <c:v>0.70060915607215624</c:v>
                </c:pt>
                <c:pt idx="1362">
                  <c:v>0.70054896089142216</c:v>
                </c:pt>
                <c:pt idx="1363">
                  <c:v>0.70047845331378855</c:v>
                </c:pt>
                <c:pt idx="1364">
                  <c:v>0.70040315120220087</c:v>
                </c:pt>
                <c:pt idx="1365">
                  <c:v>0.7003577094409511</c:v>
                </c:pt>
                <c:pt idx="1366">
                  <c:v>0.70030994135241265</c:v>
                </c:pt>
                <c:pt idx="1367">
                  <c:v>0.70024476224125287</c:v>
                </c:pt>
                <c:pt idx="1368">
                  <c:v>0.70016460830374461</c:v>
                </c:pt>
                <c:pt idx="1369">
                  <c:v>0.7000587091543623</c:v>
                </c:pt>
                <c:pt idx="1370">
                  <c:v>0.69995408232858281</c:v>
                </c:pt>
                <c:pt idx="1371">
                  <c:v>0.69986302427582348</c:v>
                </c:pt>
                <c:pt idx="1372">
                  <c:v>0.69981156388522736</c:v>
                </c:pt>
                <c:pt idx="1373">
                  <c:v>0.69979955148658246</c:v>
                </c:pt>
                <c:pt idx="1374">
                  <c:v>0.69980576847987985</c:v>
                </c:pt>
                <c:pt idx="1375">
                  <c:v>0.69982089636830946</c:v>
                </c:pt>
                <c:pt idx="1376">
                  <c:v>0.69983386128823377</c:v>
                </c:pt>
                <c:pt idx="1377">
                  <c:v>0.69983834942836765</c:v>
                </c:pt>
                <c:pt idx="1378">
                  <c:v>0.69984371136353229</c:v>
                </c:pt>
                <c:pt idx="1379">
                  <c:v>0.69984440082514998</c:v>
                </c:pt>
                <c:pt idx="1380">
                  <c:v>0.69984450395274167</c:v>
                </c:pt>
                <c:pt idx="1381">
                  <c:v>0.69984924773410484</c:v>
                </c:pt>
                <c:pt idx="1382">
                  <c:v>0.69983798448224188</c:v>
                </c:pt>
                <c:pt idx="1383">
                  <c:v>0.6998322992770819</c:v>
                </c:pt>
                <c:pt idx="1384">
                  <c:v>0.69983435332561661</c:v>
                </c:pt>
                <c:pt idx="1385">
                  <c:v>0.69983539292576857</c:v>
                </c:pt>
                <c:pt idx="1386">
                  <c:v>0.69985903291896068</c:v>
                </c:pt>
                <c:pt idx="1387">
                  <c:v>0.69990434123892598</c:v>
                </c:pt>
                <c:pt idx="1388">
                  <c:v>0.69995979227072325</c:v>
                </c:pt>
                <c:pt idx="1389">
                  <c:v>0.70001802307963357</c:v>
                </c:pt>
                <c:pt idx="1390">
                  <c:v>0.70008388929114973</c:v>
                </c:pt>
                <c:pt idx="1391">
                  <c:v>0.70015827709334566</c:v>
                </c:pt>
                <c:pt idx="1392">
                  <c:v>0.70024086251484585</c:v>
                </c:pt>
                <c:pt idx="1393">
                  <c:v>0.70032174039380468</c:v>
                </c:pt>
                <c:pt idx="1394">
                  <c:v>0.70038313914102801</c:v>
                </c:pt>
                <c:pt idx="1395">
                  <c:v>0.70044018221008431</c:v>
                </c:pt>
                <c:pt idx="1396">
                  <c:v>0.70049286960097723</c:v>
                </c:pt>
                <c:pt idx="1397">
                  <c:v>0.70054120131370679</c:v>
                </c:pt>
                <c:pt idx="1398">
                  <c:v>0.70058517734827308</c:v>
                </c:pt>
                <c:pt idx="1399">
                  <c:v>0.70062479770467601</c:v>
                </c:pt>
                <c:pt idx="1400">
                  <c:v>0.70066006238291556</c:v>
                </c:pt>
                <c:pt idx="1401">
                  <c:v>0.70069097138299175</c:v>
                </c:pt>
                <c:pt idx="1402">
                  <c:v>0.69977093871831619</c:v>
                </c:pt>
                <c:pt idx="1403">
                  <c:v>0.70014410194902521</c:v>
                </c:pt>
                <c:pt idx="1404">
                  <c:v>0.70051175451489822</c:v>
                </c:pt>
                <c:pt idx="1405">
                  <c:v>0.70087389641593523</c:v>
                </c:pt>
                <c:pt idx="1406">
                  <c:v>0.70123052765213623</c:v>
                </c:pt>
                <c:pt idx="1407">
                  <c:v>0.70158164822350111</c:v>
                </c:pt>
                <c:pt idx="1408">
                  <c:v>0.70192725813002999</c:v>
                </c:pt>
                <c:pt idx="1409">
                  <c:v>0.70226735737172274</c:v>
                </c:pt>
                <c:pt idx="1410">
                  <c:v>0.70260194594857961</c:v>
                </c:pt>
                <c:pt idx="1411">
                  <c:v>0.70293102386060036</c:v>
                </c:pt>
                <c:pt idx="1412">
                  <c:v>0.7032545911077851</c:v>
                </c:pt>
                <c:pt idx="1413">
                  <c:v>0.70357264769013372</c:v>
                </c:pt>
                <c:pt idx="1414">
                  <c:v>0.70388519360764579</c:v>
                </c:pt>
                <c:pt idx="1415">
                  <c:v>0.70428356901750278</c:v>
                </c:pt>
                <c:pt idx="1416">
                  <c:v>0.70466384265614002</c:v>
                </c:pt>
                <c:pt idx="1417">
                  <c:v>0.70499946612703568</c:v>
                </c:pt>
                <c:pt idx="1418">
                  <c:v>0.70528572076482288</c:v>
                </c:pt>
                <c:pt idx="1419">
                  <c:v>0.70557893060622423</c:v>
                </c:pt>
                <c:pt idx="1420">
                  <c:v>0.70585736892151818</c:v>
                </c:pt>
                <c:pt idx="1421">
                  <c:v>0.70610609828218684</c:v>
                </c:pt>
                <c:pt idx="1422">
                  <c:v>0.7063184344163882</c:v>
                </c:pt>
                <c:pt idx="1423">
                  <c:v>0.70649323075767767</c:v>
                </c:pt>
                <c:pt idx="1424">
                  <c:v>0.70662125500282713</c:v>
                </c:pt>
                <c:pt idx="1425">
                  <c:v>0.70674083810133292</c:v>
                </c:pt>
                <c:pt idx="1426">
                  <c:v>0.70686528753524736</c:v>
                </c:pt>
                <c:pt idx="1427">
                  <c:v>0.70697980279330219</c:v>
                </c:pt>
                <c:pt idx="1428">
                  <c:v>0.70708415204893726</c:v>
                </c:pt>
                <c:pt idx="1429">
                  <c:v>0.70717492260086212</c:v>
                </c:pt>
                <c:pt idx="1430">
                  <c:v>0.70722451938074027</c:v>
                </c:pt>
                <c:pt idx="1431">
                  <c:v>0.70726860606447695</c:v>
                </c:pt>
                <c:pt idx="1432">
                  <c:v>0.70731611577349018</c:v>
                </c:pt>
                <c:pt idx="1433">
                  <c:v>0.70736985498620775</c:v>
                </c:pt>
                <c:pt idx="1434">
                  <c:v>0.70743292364418076</c:v>
                </c:pt>
                <c:pt idx="1435">
                  <c:v>0.70750985345698425</c:v>
                </c:pt>
                <c:pt idx="1436">
                  <c:v>0.70761615057872485</c:v>
                </c:pt>
                <c:pt idx="1437">
                  <c:v>0.70775259220380993</c:v>
                </c:pt>
                <c:pt idx="1438">
                  <c:v>0.70790391835669508</c:v>
                </c:pt>
                <c:pt idx="1439">
                  <c:v>0.70804212273299261</c:v>
                </c:pt>
                <c:pt idx="1440">
                  <c:v>0.70817601715509726</c:v>
                </c:pt>
                <c:pt idx="1441">
                  <c:v>0.70829807196603833</c:v>
                </c:pt>
                <c:pt idx="1442">
                  <c:v>0.7084091645807018</c:v>
                </c:pt>
                <c:pt idx="1443">
                  <c:v>0.70852901004427404</c:v>
                </c:pt>
                <c:pt idx="1444">
                  <c:v>0.70866413081451507</c:v>
                </c:pt>
                <c:pt idx="1445">
                  <c:v>0.70881565257214085</c:v>
                </c:pt>
                <c:pt idx="1446">
                  <c:v>0.70893539463370991</c:v>
                </c:pt>
                <c:pt idx="1447">
                  <c:v>0.70903520162799483</c:v>
                </c:pt>
                <c:pt idx="1448">
                  <c:v>0.70912186534963317</c:v>
                </c:pt>
                <c:pt idx="1449">
                  <c:v>0.70917379152387228</c:v>
                </c:pt>
                <c:pt idx="1450">
                  <c:v>0.7091833239091746</c:v>
                </c:pt>
                <c:pt idx="1451">
                  <c:v>0.70918281983111575</c:v>
                </c:pt>
                <c:pt idx="1452">
                  <c:v>0.70918489630518544</c:v>
                </c:pt>
                <c:pt idx="1453">
                  <c:v>0.70917454353776654</c:v>
                </c:pt>
                <c:pt idx="1454">
                  <c:v>0.70915878836405988</c:v>
                </c:pt>
                <c:pt idx="1455">
                  <c:v>0.7091604705620127</c:v>
                </c:pt>
                <c:pt idx="1456">
                  <c:v>0.70915995099035101</c:v>
                </c:pt>
                <c:pt idx="1457">
                  <c:v>0.70915564226455086</c:v>
                </c:pt>
                <c:pt idx="1458">
                  <c:v>0.70915615089478456</c:v>
                </c:pt>
                <c:pt idx="1459">
                  <c:v>0.70914244797859882</c:v>
                </c:pt>
                <c:pt idx="1460">
                  <c:v>0.70909917527021993</c:v>
                </c:pt>
                <c:pt idx="1461">
                  <c:v>0.70900148734616064</c:v>
                </c:pt>
                <c:pt idx="1462">
                  <c:v>0.70886015666451141</c:v>
                </c:pt>
                <c:pt idx="1463">
                  <c:v>0.7086545634831245</c:v>
                </c:pt>
                <c:pt idx="1464">
                  <c:v>0.7084092526172856</c:v>
                </c:pt>
                <c:pt idx="1465">
                  <c:v>0.70813452213272088</c:v>
                </c:pt>
                <c:pt idx="1466">
                  <c:v>0.70782384655721198</c:v>
                </c:pt>
                <c:pt idx="1467">
                  <c:v>0.70747870451373418</c:v>
                </c:pt>
                <c:pt idx="1468">
                  <c:v>0.70709885990232402</c:v>
                </c:pt>
                <c:pt idx="1469">
                  <c:v>0.70666238151191563</c:v>
                </c:pt>
                <c:pt idx="1470">
                  <c:v>0.70615385883716442</c:v>
                </c:pt>
                <c:pt idx="1471">
                  <c:v>0.70559690729000868</c:v>
                </c:pt>
                <c:pt idx="1472">
                  <c:v>0.70499550188972115</c:v>
                </c:pt>
                <c:pt idx="1473">
                  <c:v>0.70435789358785006</c:v>
                </c:pt>
                <c:pt idx="1474">
                  <c:v>0.70370880189672569</c:v>
                </c:pt>
                <c:pt idx="1475">
                  <c:v>0.70304778978036642</c:v>
                </c:pt>
                <c:pt idx="1476">
                  <c:v>0.70236129256504731</c:v>
                </c:pt>
                <c:pt idx="1477">
                  <c:v>0.70161862538895459</c:v>
                </c:pt>
                <c:pt idx="1478">
                  <c:v>0.7008262986986693</c:v>
                </c:pt>
                <c:pt idx="1479">
                  <c:v>0.69996639151463735</c:v>
                </c:pt>
                <c:pt idx="1480">
                  <c:v>0.69903071741188749</c:v>
                </c:pt>
                <c:pt idx="1481">
                  <c:v>0.69801541557588342</c:v>
                </c:pt>
                <c:pt idx="1482">
                  <c:v>0.69691218193926552</c:v>
                </c:pt>
                <c:pt idx="1483">
                  <c:v>0.69568938232239963</c:v>
                </c:pt>
                <c:pt idx="1484">
                  <c:v>0.69436728083947519</c:v>
                </c:pt>
                <c:pt idx="1485">
                  <c:v>0.6929484989787843</c:v>
                </c:pt>
                <c:pt idx="1486">
                  <c:v>0.69143658586087886</c:v>
                </c:pt>
                <c:pt idx="1487">
                  <c:v>0.68983416149881971</c:v>
                </c:pt>
                <c:pt idx="1488">
                  <c:v>0.68815268125353501</c:v>
                </c:pt>
                <c:pt idx="1489">
                  <c:v>0.68637788996524507</c:v>
                </c:pt>
                <c:pt idx="1490">
                  <c:v>0.68449781424043354</c:v>
                </c:pt>
                <c:pt idx="1491">
                  <c:v>0.68252207153000111</c:v>
                </c:pt>
                <c:pt idx="1492">
                  <c:v>0.68045547104184112</c:v>
                </c:pt>
                <c:pt idx="1493">
                  <c:v>0.67831906942107489</c:v>
                </c:pt>
                <c:pt idx="1494">
                  <c:v>0.67613303515267131</c:v>
                </c:pt>
                <c:pt idx="1495">
                  <c:v>0.67392161980632548</c:v>
                </c:pt>
                <c:pt idx="1496">
                  <c:v>0.67169745541033987</c:v>
                </c:pt>
                <c:pt idx="1497">
                  <c:v>0.6694706471008478</c:v>
                </c:pt>
                <c:pt idx="1498">
                  <c:v>0.66724832885858854</c:v>
                </c:pt>
                <c:pt idx="1499">
                  <c:v>0.66503665983076043</c:v>
                </c:pt>
                <c:pt idx="1500">
                  <c:v>0.66284938716801667</c:v>
                </c:pt>
                <c:pt idx="1501">
                  <c:v>0.66069760456035598</c:v>
                </c:pt>
                <c:pt idx="1502">
                  <c:v>0.65861117523627266</c:v>
                </c:pt>
                <c:pt idx="1503">
                  <c:v>0.65659346214250969</c:v>
                </c:pt>
                <c:pt idx="1504">
                  <c:v>0.65466744640245433</c:v>
                </c:pt>
                <c:pt idx="1505">
                  <c:v>0.65284906963827793</c:v>
                </c:pt>
                <c:pt idx="1506">
                  <c:v>0.65113708808401549</c:v>
                </c:pt>
                <c:pt idx="1507">
                  <c:v>0.64953523888820675</c:v>
                </c:pt>
                <c:pt idx="1508">
                  <c:v>0.64805392066762735</c:v>
                </c:pt>
                <c:pt idx="1509">
                  <c:v>0.64668255674701969</c:v>
                </c:pt>
                <c:pt idx="1510">
                  <c:v>0.64541283780842995</c:v>
                </c:pt>
                <c:pt idx="1511">
                  <c:v>0.64424518450412371</c:v>
                </c:pt>
                <c:pt idx="1512">
                  <c:v>0.64316977477313308</c:v>
                </c:pt>
                <c:pt idx="1513">
                  <c:v>0.64219939088021782</c:v>
                </c:pt>
                <c:pt idx="1514">
                  <c:v>0.64133566951268728</c:v>
                </c:pt>
                <c:pt idx="1515">
                  <c:v>0.64057552507428805</c:v>
                </c:pt>
                <c:pt idx="1516">
                  <c:v>0.639927593595226</c:v>
                </c:pt>
                <c:pt idx="1517">
                  <c:v>0.63937162145929149</c:v>
                </c:pt>
                <c:pt idx="1518">
                  <c:v>0.63888196916764628</c:v>
                </c:pt>
                <c:pt idx="1519">
                  <c:v>0.63845777818935789</c:v>
                </c:pt>
                <c:pt idx="1520">
                  <c:v>0.63807994301314408</c:v>
                </c:pt>
                <c:pt idx="1521">
                  <c:v>0.63774366559689721</c:v>
                </c:pt>
                <c:pt idx="1522">
                  <c:v>0.63744798714561512</c:v>
                </c:pt>
                <c:pt idx="1523">
                  <c:v>0.63720518093285095</c:v>
                </c:pt>
                <c:pt idx="1524">
                  <c:v>0.63701644767242405</c:v>
                </c:pt>
                <c:pt idx="1525">
                  <c:v>0.63689677208158035</c:v>
                </c:pt>
                <c:pt idx="1526">
                  <c:v>0.63684674033516264</c:v>
                </c:pt>
                <c:pt idx="1527">
                  <c:v>0.63684618289652251</c:v>
                </c:pt>
                <c:pt idx="1528">
                  <c:v>0.63689412379905719</c:v>
                </c:pt>
                <c:pt idx="1529">
                  <c:v>0.63697655550403343</c:v>
                </c:pt>
                <c:pt idx="1530">
                  <c:v>0.63707964920289972</c:v>
                </c:pt>
                <c:pt idx="1531">
                  <c:v>0.6372061236520119</c:v>
                </c:pt>
                <c:pt idx="1532">
                  <c:v>0.63734757906009287</c:v>
                </c:pt>
                <c:pt idx="1533">
                  <c:v>0.63750513460655323</c:v>
                </c:pt>
                <c:pt idx="1534">
                  <c:v>0.6376774565290545</c:v>
                </c:pt>
                <c:pt idx="1535">
                  <c:v>0.63786670384968047</c:v>
                </c:pt>
                <c:pt idx="1536">
                  <c:v>0.63807722099364894</c:v>
                </c:pt>
                <c:pt idx="1537">
                  <c:v>0.63833042895495795</c:v>
                </c:pt>
                <c:pt idx="1538">
                  <c:v>0.6386123922240492</c:v>
                </c:pt>
                <c:pt idx="1539">
                  <c:v>0.63890809992026165</c:v>
                </c:pt>
                <c:pt idx="1540">
                  <c:v>0.63923597377061769</c:v>
                </c:pt>
                <c:pt idx="1541">
                  <c:v>0.63956999858873465</c:v>
                </c:pt>
                <c:pt idx="1542">
                  <c:v>0.63990278356221741</c:v>
                </c:pt>
                <c:pt idx="1543">
                  <c:v>0.64024932472316509</c:v>
                </c:pt>
                <c:pt idx="1544">
                  <c:v>0.64061002456227623</c:v>
                </c:pt>
                <c:pt idx="1545">
                  <c:v>0.64099963183362663</c:v>
                </c:pt>
                <c:pt idx="1546">
                  <c:v>0.64141607000797674</c:v>
                </c:pt>
                <c:pt idx="1547">
                  <c:v>0.64186992616815763</c:v>
                </c:pt>
                <c:pt idx="1548">
                  <c:v>0.64236334505043391</c:v>
                </c:pt>
                <c:pt idx="1549">
                  <c:v>0.64288546530519508</c:v>
                </c:pt>
                <c:pt idx="1550">
                  <c:v>0.64341827390747719</c:v>
                </c:pt>
                <c:pt idx="1551">
                  <c:v>0.64396130715370181</c:v>
                </c:pt>
                <c:pt idx="1552">
                  <c:v>0.64451749100044375</c:v>
                </c:pt>
                <c:pt idx="1553">
                  <c:v>0.64509129356363271</c:v>
                </c:pt>
                <c:pt idx="1554">
                  <c:v>0.64567179753476722</c:v>
                </c:pt>
                <c:pt idx="1555">
                  <c:v>0.64624410687642886</c:v>
                </c:pt>
                <c:pt idx="1556">
                  <c:v>0.64681721624868938</c:v>
                </c:pt>
                <c:pt idx="1557">
                  <c:v>0.6473854244081596</c:v>
                </c:pt>
                <c:pt idx="1558">
                  <c:v>0.64795538691332322</c:v>
                </c:pt>
                <c:pt idx="1559">
                  <c:v>0.64852962103224265</c:v>
                </c:pt>
                <c:pt idx="1560">
                  <c:v>0.64913078808097802</c:v>
                </c:pt>
                <c:pt idx="1561">
                  <c:v>0.64975347792874427</c:v>
                </c:pt>
                <c:pt idx="1562">
                  <c:v>0.65038148515086802</c:v>
                </c:pt>
                <c:pt idx="1563">
                  <c:v>0.65102214431360983</c:v>
                </c:pt>
                <c:pt idx="1564">
                  <c:v>0.65168168050646624</c:v>
                </c:pt>
                <c:pt idx="1565">
                  <c:v>0.65234291804268851</c:v>
                </c:pt>
                <c:pt idx="1566">
                  <c:v>0.65301537492026573</c:v>
                </c:pt>
                <c:pt idx="1567">
                  <c:v>0.65371379876160307</c:v>
                </c:pt>
                <c:pt idx="1568">
                  <c:v>0.65444119541731494</c:v>
                </c:pt>
                <c:pt idx="1569">
                  <c:v>0.65520038873066755</c:v>
                </c:pt>
                <c:pt idx="1570">
                  <c:v>0.65597552192908981</c:v>
                </c:pt>
                <c:pt idx="1571">
                  <c:v>0.65676600690024445</c:v>
                </c:pt>
                <c:pt idx="1572">
                  <c:v>0.65756005725896649</c:v>
                </c:pt>
                <c:pt idx="1573">
                  <c:v>0.65833997192167559</c:v>
                </c:pt>
                <c:pt idx="1574">
                  <c:v>0.65910792588703182</c:v>
                </c:pt>
                <c:pt idx="1575">
                  <c:v>0.6598731986528118</c:v>
                </c:pt>
                <c:pt idx="1576">
                  <c:v>0.66063020335045208</c:v>
                </c:pt>
                <c:pt idx="1577">
                  <c:v>0.66138582755319275</c:v>
                </c:pt>
                <c:pt idx="1578">
                  <c:v>0.66212749085882616</c:v>
                </c:pt>
                <c:pt idx="1579">
                  <c:v>0.66285326666467881</c:v>
                </c:pt>
                <c:pt idx="1580">
                  <c:v>0.6635850313975955</c:v>
                </c:pt>
                <c:pt idx="1581">
                  <c:v>0.66430797551327647</c:v>
                </c:pt>
                <c:pt idx="1582">
                  <c:v>0.66502396326550006</c:v>
                </c:pt>
                <c:pt idx="1583">
                  <c:v>0.66574516730874922</c:v>
                </c:pt>
                <c:pt idx="1584">
                  <c:v>0.6664800098503888</c:v>
                </c:pt>
                <c:pt idx="1585">
                  <c:v>0.66721195413861623</c:v>
                </c:pt>
                <c:pt idx="1586">
                  <c:v>0.66795046558313287</c:v>
                </c:pt>
                <c:pt idx="1587">
                  <c:v>0.66870209448133533</c:v>
                </c:pt>
                <c:pt idx="1588">
                  <c:v>0.66945299022115479</c:v>
                </c:pt>
                <c:pt idx="1589">
                  <c:v>0.67020879996470673</c:v>
                </c:pt>
                <c:pt idx="1590">
                  <c:v>0.67098103438300083</c:v>
                </c:pt>
                <c:pt idx="1591">
                  <c:v>0.67176496370222283</c:v>
                </c:pt>
                <c:pt idx="1592">
                  <c:v>0.67255103330627353</c:v>
                </c:pt>
                <c:pt idx="1593">
                  <c:v>0.67333788702025343</c:v>
                </c:pt>
                <c:pt idx="1594">
                  <c:v>0.67412235510439344</c:v>
                </c:pt>
                <c:pt idx="1595">
                  <c:v>0.67489275608805221</c:v>
                </c:pt>
                <c:pt idx="1596">
                  <c:v>0.67564056816161322</c:v>
                </c:pt>
                <c:pt idx="1597">
                  <c:v>0.67637486869669827</c:v>
                </c:pt>
                <c:pt idx="1598">
                  <c:v>0.67710082119361858</c:v>
                </c:pt>
                <c:pt idx="1599">
                  <c:v>0.67780618593313169</c:v>
                </c:pt>
                <c:pt idx="1600">
                  <c:v>0.67851420204027157</c:v>
                </c:pt>
                <c:pt idx="1601">
                  <c:v>0.67923569597442612</c:v>
                </c:pt>
                <c:pt idx="1602">
                  <c:v>0.67995266486361372</c:v>
                </c:pt>
                <c:pt idx="1603">
                  <c:v>0.6806760139975867</c:v>
                </c:pt>
                <c:pt idx="1604">
                  <c:v>0.68139233990725601</c:v>
                </c:pt>
                <c:pt idx="1605">
                  <c:v>0.68208308887720837</c:v>
                </c:pt>
                <c:pt idx="1606">
                  <c:v>0.68276812944342236</c:v>
                </c:pt>
                <c:pt idx="1607">
                  <c:v>0.68345011330783678</c:v>
                </c:pt>
                <c:pt idx="1608">
                  <c:v>0.68412670818472687</c:v>
                </c:pt>
                <c:pt idx="1609">
                  <c:v>0.68480620849045148</c:v>
                </c:pt>
                <c:pt idx="1610">
                  <c:v>0.68549306720004854</c:v>
                </c:pt>
                <c:pt idx="1611">
                  <c:v>0.68617924343462211</c:v>
                </c:pt>
                <c:pt idx="1612">
                  <c:v>0.68685455972674359</c:v>
                </c:pt>
                <c:pt idx="1613">
                  <c:v>0.68752593925772321</c:v>
                </c:pt>
                <c:pt idx="1614">
                  <c:v>0.6881962405465436</c:v>
                </c:pt>
                <c:pt idx="1615">
                  <c:v>0.68885489586543558</c:v>
                </c:pt>
                <c:pt idx="1616">
                  <c:v>0.68949993932484166</c:v>
                </c:pt>
                <c:pt idx="1617">
                  <c:v>0.69014107045499029</c:v>
                </c:pt>
                <c:pt idx="1618">
                  <c:v>0.69078308913067921</c:v>
                </c:pt>
                <c:pt idx="1619">
                  <c:v>0.69140709812959034</c:v>
                </c:pt>
                <c:pt idx="1620">
                  <c:v>0.69202475965265209</c:v>
                </c:pt>
                <c:pt idx="1621">
                  <c:v>0.692639530432824</c:v>
                </c:pt>
                <c:pt idx="1622">
                  <c:v>0.69324627847242681</c:v>
                </c:pt>
                <c:pt idx="1623">
                  <c:v>0.693855935394317</c:v>
                </c:pt>
                <c:pt idx="1624">
                  <c:v>0.69449729728250265</c:v>
                </c:pt>
                <c:pt idx="1625">
                  <c:v>0.6951658245520137</c:v>
                </c:pt>
                <c:pt idx="1626">
                  <c:v>0.69584281775406276</c:v>
                </c:pt>
                <c:pt idx="1627">
                  <c:v>0.69653392770936062</c:v>
                </c:pt>
                <c:pt idx="1628">
                  <c:v>0.69720855613995147</c:v>
                </c:pt>
                <c:pt idx="1629">
                  <c:v>0.69787564663976553</c:v>
                </c:pt>
                <c:pt idx="1630">
                  <c:v>0.69852504165166629</c:v>
                </c:pt>
                <c:pt idx="1631">
                  <c:v>0.6991530601542163</c:v>
                </c:pt>
                <c:pt idx="1632">
                  <c:v>0.69978029380124518</c:v>
                </c:pt>
                <c:pt idx="1633">
                  <c:v>0.70039435299840258</c:v>
                </c:pt>
                <c:pt idx="1634">
                  <c:v>0.70100787826627242</c:v>
                </c:pt>
                <c:pt idx="1635">
                  <c:v>0.70160111472766706</c:v>
                </c:pt>
                <c:pt idx="1636">
                  <c:v>0.70215725505793158</c:v>
                </c:pt>
                <c:pt idx="1637">
                  <c:v>0.7026970864053812</c:v>
                </c:pt>
                <c:pt idx="1638">
                  <c:v>0.70322292654907348</c:v>
                </c:pt>
                <c:pt idx="1639">
                  <c:v>0.70373285343887537</c:v>
                </c:pt>
                <c:pt idx="1640">
                  <c:v>0.70423930129795065</c:v>
                </c:pt>
                <c:pt idx="1641">
                  <c:v>0.7047443576645166</c:v>
                </c:pt>
                <c:pt idx="1642">
                  <c:v>0.70524690887018981</c:v>
                </c:pt>
                <c:pt idx="1643">
                  <c:v>0.70573304851662555</c:v>
                </c:pt>
                <c:pt idx="1644">
                  <c:v>0.70621763502996471</c:v>
                </c:pt>
                <c:pt idx="1645">
                  <c:v>0.70669071598681654</c:v>
                </c:pt>
                <c:pt idx="1646">
                  <c:v>0.70715676629038904</c:v>
                </c:pt>
                <c:pt idx="1647">
                  <c:v>0.7076447353937334</c:v>
                </c:pt>
                <c:pt idx="1648">
                  <c:v>0.70814244598481246</c:v>
                </c:pt>
                <c:pt idx="1649">
                  <c:v>0.70865284396631534</c:v>
                </c:pt>
                <c:pt idx="1650">
                  <c:v>0.70915278315625763</c:v>
                </c:pt>
                <c:pt idx="1651">
                  <c:v>0.70962166915021929</c:v>
                </c:pt>
                <c:pt idx="1652">
                  <c:v>0.71006721100937198</c:v>
                </c:pt>
                <c:pt idx="1653">
                  <c:v>0.71048689361176121</c:v>
                </c:pt>
                <c:pt idx="1654">
                  <c:v>0.71088397376232271</c:v>
                </c:pt>
                <c:pt idx="1655">
                  <c:v>0.7112884878443122</c:v>
                </c:pt>
                <c:pt idx="1656">
                  <c:v>0.71168766453104326</c:v>
                </c:pt>
                <c:pt idx="1657">
                  <c:v>0.71207321945603408</c:v>
                </c:pt>
                <c:pt idx="1658">
                  <c:v>0.71245154979083725</c:v>
                </c:pt>
                <c:pt idx="1659">
                  <c:v>0.7127983862000048</c:v>
                </c:pt>
                <c:pt idx="1660">
                  <c:v>0.7131273583100729</c:v>
                </c:pt>
                <c:pt idx="1661">
                  <c:v>0.71346874912935376</c:v>
                </c:pt>
                <c:pt idx="1662">
                  <c:v>0.71382188384459433</c:v>
                </c:pt>
                <c:pt idx="1663">
                  <c:v>0.71420905028005466</c:v>
                </c:pt>
                <c:pt idx="1664">
                  <c:v>0.7146303856064915</c:v>
                </c:pt>
                <c:pt idx="1665">
                  <c:v>0.71505961264552487</c:v>
                </c:pt>
                <c:pt idx="1666">
                  <c:v>0.71549876517668831</c:v>
                </c:pt>
                <c:pt idx="1667">
                  <c:v>0.71593578056394447</c:v>
                </c:pt>
                <c:pt idx="1668">
                  <c:v>0.71636083652245142</c:v>
                </c:pt>
                <c:pt idx="1669">
                  <c:v>0.71678294140041288</c:v>
                </c:pt>
                <c:pt idx="1670">
                  <c:v>0.717219714270524</c:v>
                </c:pt>
                <c:pt idx="1671">
                  <c:v>0.71766898915750599</c:v>
                </c:pt>
                <c:pt idx="1672">
                  <c:v>0.71811123362870788</c:v>
                </c:pt>
                <c:pt idx="1673">
                  <c:v>0.71855123867268811</c:v>
                </c:pt>
                <c:pt idx="1674">
                  <c:v>0.71896740253244018</c:v>
                </c:pt>
                <c:pt idx="1675">
                  <c:v>0.71936082474251672</c:v>
                </c:pt>
                <c:pt idx="1676">
                  <c:v>0.71974301433815235</c:v>
                </c:pt>
                <c:pt idx="1677">
                  <c:v>0.72009842480397868</c:v>
                </c:pt>
                <c:pt idx="1678">
                  <c:v>0.72044697946487046</c:v>
                </c:pt>
                <c:pt idx="1679">
                  <c:v>0.72077380256732626</c:v>
                </c:pt>
                <c:pt idx="1680">
                  <c:v>0.7210696529389844</c:v>
                </c:pt>
                <c:pt idx="1681">
                  <c:v>0.72137104521972395</c:v>
                </c:pt>
                <c:pt idx="1682">
                  <c:v>0.72167550729194285</c:v>
                </c:pt>
                <c:pt idx="1683">
                  <c:v>0.72198731828624862</c:v>
                </c:pt>
                <c:pt idx="1684">
                  <c:v>0.72231806794560383</c:v>
                </c:pt>
                <c:pt idx="1685">
                  <c:v>0.72268331246635809</c:v>
                </c:pt>
                <c:pt idx="1686">
                  <c:v>0.72306776844217369</c:v>
                </c:pt>
                <c:pt idx="1687">
                  <c:v>0.72346214945635245</c:v>
                </c:pt>
                <c:pt idx="1688">
                  <c:v>0.72384406747254193</c:v>
                </c:pt>
                <c:pt idx="1689">
                  <c:v>0.72420367348195358</c:v>
                </c:pt>
                <c:pt idx="1690">
                  <c:v>0.72454698813773855</c:v>
                </c:pt>
                <c:pt idx="1691">
                  <c:v>0.72486739982269199</c:v>
                </c:pt>
                <c:pt idx="1692">
                  <c:v>0.72517620816631845</c:v>
                </c:pt>
                <c:pt idx="1693">
                  <c:v>0.72549969887176069</c:v>
                </c:pt>
                <c:pt idx="1694">
                  <c:v>0.72582482930557468</c:v>
                </c:pt>
                <c:pt idx="1695">
                  <c:v>0.72613604101340889</c:v>
                </c:pt>
                <c:pt idx="1696">
                  <c:v>0.7264398228692196</c:v>
                </c:pt>
                <c:pt idx="1697">
                  <c:v>0.7267431100041335</c:v>
                </c:pt>
                <c:pt idx="1698">
                  <c:v>0.72703310365835361</c:v>
                </c:pt>
                <c:pt idx="1699">
                  <c:v>0.72731141034729241</c:v>
                </c:pt>
                <c:pt idx="1700">
                  <c:v>0.7275786777351384</c:v>
                </c:pt>
                <c:pt idx="1701">
                  <c:v>0.72783935283728218</c:v>
                </c:pt>
                <c:pt idx="1702">
                  <c:v>0.72810178012505455</c:v>
                </c:pt>
                <c:pt idx="1703">
                  <c:v>0.72836439331100389</c:v>
                </c:pt>
                <c:pt idx="1704">
                  <c:v>0.72865554900932161</c:v>
                </c:pt>
                <c:pt idx="1705">
                  <c:v>0.72897944154499594</c:v>
                </c:pt>
                <c:pt idx="1706">
                  <c:v>0.72930785022900069</c:v>
                </c:pt>
                <c:pt idx="1707">
                  <c:v>0.72963314111431954</c:v>
                </c:pt>
                <c:pt idx="1708">
                  <c:v>0.72995700219597093</c:v>
                </c:pt>
                <c:pt idx="1709">
                  <c:v>0.73027159238053296</c:v>
                </c:pt>
                <c:pt idx="1710">
                  <c:v>0.73055152113807476</c:v>
                </c:pt>
                <c:pt idx="1711">
                  <c:v>0.73083497203870285</c:v>
                </c:pt>
                <c:pt idx="1712">
                  <c:v>0.73112431712817805</c:v>
                </c:pt>
                <c:pt idx="1713">
                  <c:v>0.73141296844682302</c:v>
                </c:pt>
                <c:pt idx="1714">
                  <c:v>0.73171254746379777</c:v>
                </c:pt>
                <c:pt idx="1715">
                  <c:v>0.73201160185510872</c:v>
                </c:pt>
                <c:pt idx="1716">
                  <c:v>0.7323252787398965</c:v>
                </c:pt>
                <c:pt idx="1717">
                  <c:v>0.73265962258104744</c:v>
                </c:pt>
                <c:pt idx="1718">
                  <c:v>0.73301577432540155</c:v>
                </c:pt>
                <c:pt idx="1719">
                  <c:v>0.7334040646421579</c:v>
                </c:pt>
                <c:pt idx="1720">
                  <c:v>0.73380766845424661</c:v>
                </c:pt>
                <c:pt idx="1721">
                  <c:v>0.73422331039448618</c:v>
                </c:pt>
                <c:pt idx="1722">
                  <c:v>0.73464020989648127</c:v>
                </c:pt>
                <c:pt idx="1723">
                  <c:v>0.73505220685666928</c:v>
                </c:pt>
                <c:pt idx="1724">
                  <c:v>0.73545376051525224</c:v>
                </c:pt>
                <c:pt idx="1725">
                  <c:v>0.73582955708731845</c:v>
                </c:pt>
                <c:pt idx="1726">
                  <c:v>0.73618457687121097</c:v>
                </c:pt>
                <c:pt idx="1727">
                  <c:v>0.73653063194603385</c:v>
                </c:pt>
                <c:pt idx="1728">
                  <c:v>0.7368510168989213</c:v>
                </c:pt>
                <c:pt idx="1729">
                  <c:v>0.73715115325299585</c:v>
                </c:pt>
                <c:pt idx="1730">
                  <c:v>0.73742416356656459</c:v>
                </c:pt>
                <c:pt idx="1731">
                  <c:v>0.73764822937487007</c:v>
                </c:pt>
                <c:pt idx="1732">
                  <c:v>0.73784450349404607</c:v>
                </c:pt>
                <c:pt idx="1733">
                  <c:v>0.73801111717262979</c:v>
                </c:pt>
                <c:pt idx="1734">
                  <c:v>0.73814501390379528</c:v>
                </c:pt>
                <c:pt idx="1735">
                  <c:v>0.73826489025143183</c:v>
                </c:pt>
                <c:pt idx="1736">
                  <c:v>0.73834174484399095</c:v>
                </c:pt>
                <c:pt idx="1737">
                  <c:v>0.73837671070732203</c:v>
                </c:pt>
                <c:pt idx="1738">
                  <c:v>0.7383762749596694</c:v>
                </c:pt>
                <c:pt idx="1739">
                  <c:v>0.73832868012004615</c:v>
                </c:pt>
                <c:pt idx="1740">
                  <c:v>0.73825954338596433</c:v>
                </c:pt>
                <c:pt idx="1741">
                  <c:v>0.73814726983036327</c:v>
                </c:pt>
                <c:pt idx="1742">
                  <c:v>0.73797998250227437</c:v>
                </c:pt>
                <c:pt idx="1743">
                  <c:v>0.73775613843874188</c:v>
                </c:pt>
                <c:pt idx="1744">
                  <c:v>0.73745387676475505</c:v>
                </c:pt>
                <c:pt idx="1745">
                  <c:v>0.73707627930129571</c:v>
                </c:pt>
                <c:pt idx="1746">
                  <c:v>0.73665652565514028</c:v>
                </c:pt>
                <c:pt idx="1747">
                  <c:v>0.73620367295135625</c:v>
                </c:pt>
                <c:pt idx="1748">
                  <c:v>0.73571541813770303</c:v>
                </c:pt>
                <c:pt idx="1749">
                  <c:v>0.73521391563287375</c:v>
                </c:pt>
                <c:pt idx="1750">
                  <c:v>0.73470339748276769</c:v>
                </c:pt>
                <c:pt idx="1751">
                  <c:v>0.73415948317889201</c:v>
                </c:pt>
                <c:pt idx="1752">
                  <c:v>0.73358254959220093</c:v>
                </c:pt>
                <c:pt idx="1753">
                  <c:v>0.73297976177519608</c:v>
                </c:pt>
                <c:pt idx="1754">
                  <c:v>0.73231505614479286</c:v>
                </c:pt>
                <c:pt idx="1755">
                  <c:v>0.73162780889451984</c:v>
                </c:pt>
                <c:pt idx="1756">
                  <c:v>0.73095300202261659</c:v>
                </c:pt>
                <c:pt idx="1757">
                  <c:v>0.73028170912413315</c:v>
                </c:pt>
                <c:pt idx="1758">
                  <c:v>0.72961747213835881</c:v>
                </c:pt>
                <c:pt idx="1759">
                  <c:v>0.72898158383727718</c:v>
                </c:pt>
                <c:pt idx="1760">
                  <c:v>0.72835737988625049</c:v>
                </c:pt>
                <c:pt idx="1761">
                  <c:v>0.72775077219208406</c:v>
                </c:pt>
                <c:pt idx="1762">
                  <c:v>0.72714910269958266</c:v>
                </c:pt>
                <c:pt idx="1763">
                  <c:v>0.72654341042598003</c:v>
                </c:pt>
                <c:pt idx="1764">
                  <c:v>0.72592746973413191</c:v>
                </c:pt>
                <c:pt idx="1765">
                  <c:v>0.72528339213424464</c:v>
                </c:pt>
                <c:pt idx="1766">
                  <c:v>0.72461632770849982</c:v>
                </c:pt>
                <c:pt idx="1767">
                  <c:v>0.72393532950416828</c:v>
                </c:pt>
                <c:pt idx="1768">
                  <c:v>0.72327339588771222</c:v>
                </c:pt>
                <c:pt idx="1769">
                  <c:v>0.72264248825021271</c:v>
                </c:pt>
                <c:pt idx="1770">
                  <c:v>0.72205160455793305</c:v>
                </c:pt>
                <c:pt idx="1771">
                  <c:v>0.72150563567693049</c:v>
                </c:pt>
                <c:pt idx="1772">
                  <c:v>0.72098723051337954</c:v>
                </c:pt>
                <c:pt idx="1773">
                  <c:v>0.72047347929595484</c:v>
                </c:pt>
                <c:pt idx="1774">
                  <c:v>0.71993200489336573</c:v>
                </c:pt>
                <c:pt idx="1775">
                  <c:v>0.71932478719052984</c:v>
                </c:pt>
                <c:pt idx="1776">
                  <c:v>0.71868214617048432</c:v>
                </c:pt>
                <c:pt idx="1777">
                  <c:v>0.71799695052777868</c:v>
                </c:pt>
                <c:pt idx="1778">
                  <c:v>0.71726838391142667</c:v>
                </c:pt>
                <c:pt idx="1779">
                  <c:v>0.71657272356854618</c:v>
                </c:pt>
                <c:pt idx="1780">
                  <c:v>0.71591902757188519</c:v>
                </c:pt>
                <c:pt idx="1781">
                  <c:v>0.71526833855341998</c:v>
                </c:pt>
                <c:pt idx="1782">
                  <c:v>0.71463585491565995</c:v>
                </c:pt>
                <c:pt idx="1783">
                  <c:v>0.71398600873118212</c:v>
                </c:pt>
                <c:pt idx="1784">
                  <c:v>0.71326789246875044</c:v>
                </c:pt>
                <c:pt idx="1785">
                  <c:v>0.71252542152342913</c:v>
                </c:pt>
                <c:pt idx="1786">
                  <c:v>0.71176033988204734</c:v>
                </c:pt>
                <c:pt idx="1787">
                  <c:v>0.71096271641365205</c:v>
                </c:pt>
                <c:pt idx="1788">
                  <c:v>0.71014317548230843</c:v>
                </c:pt>
                <c:pt idx="1789">
                  <c:v>0.70930784810198455</c:v>
                </c:pt>
                <c:pt idx="1790">
                  <c:v>0.7084381772875139</c:v>
                </c:pt>
                <c:pt idx="1791">
                  <c:v>0.70756497252948303</c:v>
                </c:pt>
                <c:pt idx="1792">
                  <c:v>0.70672692662386938</c:v>
                </c:pt>
                <c:pt idx="1793">
                  <c:v>0.70591258703049353</c:v>
                </c:pt>
                <c:pt idx="1794">
                  <c:v>0.70512516985095242</c:v>
                </c:pt>
                <c:pt idx="1795">
                  <c:v>0.7043808068131</c:v>
                </c:pt>
                <c:pt idx="1796">
                  <c:v>0.70365188880482132</c:v>
                </c:pt>
                <c:pt idx="1797">
                  <c:v>0.70288932267868076</c:v>
                </c:pt>
                <c:pt idx="1798">
                  <c:v>0.70207642340237775</c:v>
                </c:pt>
                <c:pt idx="1799">
                  <c:v>0.70121066464958892</c:v>
                </c:pt>
                <c:pt idx="1800">
                  <c:v>0.70030316951392291</c:v>
                </c:pt>
                <c:pt idx="1801">
                  <c:v>0.69937410841609715</c:v>
                </c:pt>
                <c:pt idx="1802">
                  <c:v>0.69845450007473031</c:v>
                </c:pt>
                <c:pt idx="1803">
                  <c:v>0.69759346629680241</c:v>
                </c:pt>
                <c:pt idx="1804">
                  <c:v>0.6967860867153598</c:v>
                </c:pt>
                <c:pt idx="1805">
                  <c:v>0.69600407543888965</c:v>
                </c:pt>
                <c:pt idx="1806">
                  <c:v>0.69531580649742608</c:v>
                </c:pt>
                <c:pt idx="1807">
                  <c:v>0.69470758454499593</c:v>
                </c:pt>
                <c:pt idx="1808">
                  <c:v>0.69423259321742115</c:v>
                </c:pt>
                <c:pt idx="1809">
                  <c:v>0.69396574689982282</c:v>
                </c:pt>
                <c:pt idx="1810">
                  <c:v>0.69388381041675129</c:v>
                </c:pt>
                <c:pt idx="1811">
                  <c:v>0.69397731795608619</c:v>
                </c:pt>
                <c:pt idx="1812">
                  <c:v>0.69425903788026588</c:v>
                </c:pt>
                <c:pt idx="1813">
                  <c:v>0.69470186933547173</c:v>
                </c:pt>
                <c:pt idx="1814">
                  <c:v>0.69534127250175226</c:v>
                </c:pt>
                <c:pt idx="1815">
                  <c:v>0.69617938177081229</c:v>
                </c:pt>
                <c:pt idx="1816">
                  <c:v>0.69720101997073969</c:v>
                </c:pt>
                <c:pt idx="1817">
                  <c:v>0.69839222467047113</c:v>
                </c:pt>
                <c:pt idx="1818">
                  <c:v>0.6996744677666682</c:v>
                </c:pt>
                <c:pt idx="1819">
                  <c:v>0.70098930489005462</c:v>
                </c:pt>
                <c:pt idx="1820">
                  <c:v>0.70228910510443499</c:v>
                </c:pt>
                <c:pt idx="1821">
                  <c:v>0.7034978110220016</c:v>
                </c:pt>
                <c:pt idx="1822">
                  <c:v>0.70460010825017183</c:v>
                </c:pt>
                <c:pt idx="1823">
                  <c:v>0.70560523745289494</c:v>
                </c:pt>
                <c:pt idx="1824">
                  <c:v>0.70650895927649393</c:v>
                </c:pt>
                <c:pt idx="1825">
                  <c:v>0.70731924008408387</c:v>
                </c:pt>
                <c:pt idx="1826">
                  <c:v>0.70802168128376364</c:v>
                </c:pt>
                <c:pt idx="1827">
                  <c:v>0.70862842041845331</c:v>
                </c:pt>
                <c:pt idx="1828">
                  <c:v>0.70914111456660023</c:v>
                </c:pt>
                <c:pt idx="1829">
                  <c:v>0.70958750534941206</c:v>
                </c:pt>
                <c:pt idx="1830">
                  <c:v>0.71001875877621723</c:v>
                </c:pt>
                <c:pt idx="1831">
                  <c:v>0.71041664255234016</c:v>
                </c:pt>
                <c:pt idx="1832">
                  <c:v>0.71079204175485744</c:v>
                </c:pt>
                <c:pt idx="1833">
                  <c:v>0.71115174733233699</c:v>
                </c:pt>
                <c:pt idx="1834">
                  <c:v>0.71149222408111301</c:v>
                </c:pt>
                <c:pt idx="1835">
                  <c:v>0.711825722139247</c:v>
                </c:pt>
                <c:pt idx="1836">
                  <c:v>0.71217000515038809</c:v>
                </c:pt>
                <c:pt idx="1837">
                  <c:v>0.71251891837036996</c:v>
                </c:pt>
                <c:pt idx="1838">
                  <c:v>0.71289264236723038</c:v>
                </c:pt>
                <c:pt idx="1839">
                  <c:v>0.71325919454180309</c:v>
                </c:pt>
                <c:pt idx="1840">
                  <c:v>0.71362027722505139</c:v>
                </c:pt>
                <c:pt idx="1841">
                  <c:v>0.71396043845376456</c:v>
                </c:pt>
                <c:pt idx="1842">
                  <c:v>0.71424561755244387</c:v>
                </c:pt>
                <c:pt idx="1843">
                  <c:v>0.71449160830529346</c:v>
                </c:pt>
                <c:pt idx="1844">
                  <c:v>0.71466282737632358</c:v>
                </c:pt>
                <c:pt idx="1845">
                  <c:v>0.7147702628840662</c:v>
                </c:pt>
                <c:pt idx="1846">
                  <c:v>0.71487177598958929</c:v>
                </c:pt>
                <c:pt idx="1847">
                  <c:v>0.71496659828298437</c:v>
                </c:pt>
                <c:pt idx="1848">
                  <c:v>0.71507509052309226</c:v>
                </c:pt>
                <c:pt idx="1849">
                  <c:v>0.71520452695742975</c:v>
                </c:pt>
                <c:pt idx="1850">
                  <c:v>0.71530975016020082</c:v>
                </c:pt>
                <c:pt idx="1851">
                  <c:v>0.71542852154789349</c:v>
                </c:pt>
                <c:pt idx="1852">
                  <c:v>0.71558708123491255</c:v>
                </c:pt>
                <c:pt idx="1853">
                  <c:v>0.71578351520788019</c:v>
                </c:pt>
                <c:pt idx="1854">
                  <c:v>0.71602554131320284</c:v>
                </c:pt>
                <c:pt idx="1855">
                  <c:v>0.71627370580357919</c:v>
                </c:pt>
                <c:pt idx="1856">
                  <c:v>0.71650381920264283</c:v>
                </c:pt>
                <c:pt idx="1857">
                  <c:v>0.71673016892316566</c:v>
                </c:pt>
                <c:pt idx="1858">
                  <c:v>0.71694826478990115</c:v>
                </c:pt>
                <c:pt idx="1859">
                  <c:v>0.71715858183800141</c:v>
                </c:pt>
                <c:pt idx="1860">
                  <c:v>0.71737392754845652</c:v>
                </c:pt>
                <c:pt idx="1861">
                  <c:v>0.71758803913054958</c:v>
                </c:pt>
                <c:pt idx="1862">
                  <c:v>0.7177879625659721</c:v>
                </c:pt>
                <c:pt idx="1863">
                  <c:v>0.71798008707803107</c:v>
                </c:pt>
                <c:pt idx="1864">
                  <c:v>0.71817249214029677</c:v>
                </c:pt>
                <c:pt idx="1865">
                  <c:v>0.7183604918869988</c:v>
                </c:pt>
                <c:pt idx="1866">
                  <c:v>0.71853255858780773</c:v>
                </c:pt>
                <c:pt idx="1867">
                  <c:v>0.71868536874255995</c:v>
                </c:pt>
                <c:pt idx="1868">
                  <c:v>0.71877814376188165</c:v>
                </c:pt>
                <c:pt idx="1869">
                  <c:v>0.71883828567573826</c:v>
                </c:pt>
                <c:pt idx="1870">
                  <c:v>0.71889409438997509</c:v>
                </c:pt>
                <c:pt idx="1871">
                  <c:v>0.71892629499365668</c:v>
                </c:pt>
                <c:pt idx="1872">
                  <c:v>0.71899202903695014</c:v>
                </c:pt>
                <c:pt idx="1873">
                  <c:v>0.71907942652642609</c:v>
                </c:pt>
                <c:pt idx="1874">
                  <c:v>0.71915847441227199</c:v>
                </c:pt>
                <c:pt idx="1875">
                  <c:v>0.71929727044033065</c:v>
                </c:pt>
                <c:pt idx="1876">
                  <c:v>0.71947466272799931</c:v>
                </c:pt>
                <c:pt idx="1877">
                  <c:v>0.71963603891085981</c:v>
                </c:pt>
                <c:pt idx="1878">
                  <c:v>0.71982603297107406</c:v>
                </c:pt>
                <c:pt idx="1879">
                  <c:v>0.72002296973238078</c:v>
                </c:pt>
                <c:pt idx="1880">
                  <c:v>0.72017524464065952</c:v>
                </c:pt>
                <c:pt idx="1881">
                  <c:v>0.72030321229921224</c:v>
                </c:pt>
                <c:pt idx="1882">
                  <c:v>0.72041146418770163</c:v>
                </c:pt>
                <c:pt idx="1883">
                  <c:v>0.72048350280640983</c:v>
                </c:pt>
                <c:pt idx="1884">
                  <c:v>0.72055460369250279</c:v>
                </c:pt>
                <c:pt idx="1885">
                  <c:v>0.72063265528844123</c:v>
                </c:pt>
                <c:pt idx="1886">
                  <c:v>0.72067424403908587</c:v>
                </c:pt>
                <c:pt idx="1887">
                  <c:v>0.72068487826617122</c:v>
                </c:pt>
                <c:pt idx="1888">
                  <c:v>0.72066775732053601</c:v>
                </c:pt>
                <c:pt idx="1889">
                  <c:v>0.72060420068139308</c:v>
                </c:pt>
                <c:pt idx="1890">
                  <c:v>0.72051209235623281</c:v>
                </c:pt>
                <c:pt idx="1891">
                  <c:v>0.72040682975908843</c:v>
                </c:pt>
                <c:pt idx="1892">
                  <c:v>0.72027718046058486</c:v>
                </c:pt>
                <c:pt idx="1893">
                  <c:v>0.7201531871593404</c:v>
                </c:pt>
                <c:pt idx="1894">
                  <c:v>0.72004053263479173</c:v>
                </c:pt>
                <c:pt idx="1895">
                  <c:v>0.71993046635478453</c:v>
                </c:pt>
                <c:pt idx="1896">
                  <c:v>0.71986104909011495</c:v>
                </c:pt>
                <c:pt idx="1897">
                  <c:v>0.7198120769616021</c:v>
                </c:pt>
                <c:pt idx="1898">
                  <c:v>0.7197653288613618</c:v>
                </c:pt>
                <c:pt idx="1899">
                  <c:v>0.71974163371417377</c:v>
                </c:pt>
                <c:pt idx="1900">
                  <c:v>0.71973173746721208</c:v>
                </c:pt>
                <c:pt idx="1901">
                  <c:v>0.71973055638463412</c:v>
                </c:pt>
                <c:pt idx="1902">
                  <c:v>0.71975997834241068</c:v>
                </c:pt>
                <c:pt idx="1903">
                  <c:v>0.71977498141081919</c:v>
                </c:pt>
                <c:pt idx="1904">
                  <c:v>0.7197455595929878</c:v>
                </c:pt>
                <c:pt idx="1905">
                  <c:v>0.71967700647838417</c:v>
                </c:pt>
                <c:pt idx="1906">
                  <c:v>0.71955525034753398</c:v>
                </c:pt>
                <c:pt idx="1907">
                  <c:v>0.71939605119449068</c:v>
                </c:pt>
                <c:pt idx="1908">
                  <c:v>0.71923174627017861</c:v>
                </c:pt>
                <c:pt idx="1909">
                  <c:v>0.71903202088353091</c:v>
                </c:pt>
                <c:pt idx="1910">
                  <c:v>0.71877783633596315</c:v>
                </c:pt>
                <c:pt idx="1911">
                  <c:v>0.71849166661240194</c:v>
                </c:pt>
                <c:pt idx="1912">
                  <c:v>0.71817377620694778</c:v>
                </c:pt>
                <c:pt idx="1913">
                  <c:v>0.71788250563878619</c:v>
                </c:pt>
                <c:pt idx="1914">
                  <c:v>0.71765580611809121</c:v>
                </c:pt>
                <c:pt idx="1915">
                  <c:v>0.7174933579511894</c:v>
                </c:pt>
                <c:pt idx="1916">
                  <c:v>0.71739546493110629</c:v>
                </c:pt>
                <c:pt idx="1917">
                  <c:v>0.717343709099037</c:v>
                </c:pt>
                <c:pt idx="1918">
                  <c:v>0.71733776200316324</c:v>
                </c:pt>
                <c:pt idx="1919">
                  <c:v>0.71733090736495608</c:v>
                </c:pt>
                <c:pt idx="1920">
                  <c:v>0.71731347246155552</c:v>
                </c:pt>
                <c:pt idx="1921">
                  <c:v>0.71728869615683855</c:v>
                </c:pt>
                <c:pt idx="1922">
                  <c:v>0.71723446615568409</c:v>
                </c:pt>
                <c:pt idx="1923">
                  <c:v>0.71719944972330185</c:v>
                </c:pt>
                <c:pt idx="1924">
                  <c:v>0.71718811481965927</c:v>
                </c:pt>
                <c:pt idx="1925">
                  <c:v>0.71717937291826361</c:v>
                </c:pt>
                <c:pt idx="1926">
                  <c:v>0.71718746541977207</c:v>
                </c:pt>
                <c:pt idx="1927">
                  <c:v>0.7171656150213217</c:v>
                </c:pt>
                <c:pt idx="1928">
                  <c:v>0.71709403029906549</c:v>
                </c:pt>
                <c:pt idx="1929">
                  <c:v>0.71697927540769557</c:v>
                </c:pt>
                <c:pt idx="1930">
                  <c:v>0.71682023434385278</c:v>
                </c:pt>
                <c:pt idx="1931">
                  <c:v>0.71666071806861631</c:v>
                </c:pt>
                <c:pt idx="1932">
                  <c:v>0.71653079633905448</c:v>
                </c:pt>
                <c:pt idx="1933">
                  <c:v>0.71642877169087915</c:v>
                </c:pt>
                <c:pt idx="1934">
                  <c:v>0.71636393294196221</c:v>
                </c:pt>
                <c:pt idx="1935">
                  <c:v>0.71631037617935278</c:v>
                </c:pt>
                <c:pt idx="1936">
                  <c:v>0.71625801373123654</c:v>
                </c:pt>
                <c:pt idx="1937">
                  <c:v>0.71621697464948231</c:v>
                </c:pt>
                <c:pt idx="1938">
                  <c:v>0.71616379778673456</c:v>
                </c:pt>
                <c:pt idx="1939">
                  <c:v>0.71609340452543291</c:v>
                </c:pt>
                <c:pt idx="1940">
                  <c:v>0.71602131061166685</c:v>
                </c:pt>
                <c:pt idx="1941">
                  <c:v>0.71596999728153432</c:v>
                </c:pt>
                <c:pt idx="1942">
                  <c:v>0.71591413177827878</c:v>
                </c:pt>
                <c:pt idx="1943">
                  <c:v>0.71582200236064086</c:v>
                </c:pt>
                <c:pt idx="1944">
                  <c:v>0.71571650940890674</c:v>
                </c:pt>
                <c:pt idx="1945">
                  <c:v>0.71559239148776665</c:v>
                </c:pt>
                <c:pt idx="1946">
                  <c:v>0.71546741348139509</c:v>
                </c:pt>
                <c:pt idx="1947">
                  <c:v>0.71539391581219192</c:v>
                </c:pt>
                <c:pt idx="1948">
                  <c:v>0.71534649853731014</c:v>
                </c:pt>
                <c:pt idx="1949">
                  <c:v>0.7152873297568596</c:v>
                </c:pt>
                <c:pt idx="1950">
                  <c:v>0.71518748368338603</c:v>
                </c:pt>
                <c:pt idx="1951">
                  <c:v>0.71499917638861132</c:v>
                </c:pt>
                <c:pt idx="1952">
                  <c:v>0.7147651239948436</c:v>
                </c:pt>
                <c:pt idx="1953">
                  <c:v>0.71451950784576512</c:v>
                </c:pt>
                <c:pt idx="1954">
                  <c:v>0.71425795116235347</c:v>
                </c:pt>
                <c:pt idx="1955">
                  <c:v>0.71403882801787355</c:v>
                </c:pt>
                <c:pt idx="1956">
                  <c:v>0.71388942259905908</c:v>
                </c:pt>
                <c:pt idx="1957">
                  <c:v>0.71379391687016991</c:v>
                </c:pt>
                <c:pt idx="1958">
                  <c:v>0.7137253369270522</c:v>
                </c:pt>
                <c:pt idx="1959">
                  <c:v>0.7136834638859062</c:v>
                </c:pt>
                <c:pt idx="1960">
                  <c:v>0.71364133522934958</c:v>
                </c:pt>
                <c:pt idx="1961">
                  <c:v>0.71358780403803101</c:v>
                </c:pt>
                <c:pt idx="1962">
                  <c:v>0.713504529105777</c:v>
                </c:pt>
                <c:pt idx="1963">
                  <c:v>0.71341493761263886</c:v>
                </c:pt>
                <c:pt idx="1964">
                  <c:v>0.71332388903585564</c:v>
                </c:pt>
                <c:pt idx="1965">
                  <c:v>0.71319226126127466</c:v>
                </c:pt>
                <c:pt idx="1966">
                  <c:v>0.71305680522321868</c:v>
                </c:pt>
                <c:pt idx="1967">
                  <c:v>0.71295637394727407</c:v>
                </c:pt>
                <c:pt idx="1968">
                  <c:v>0.71285382880382531</c:v>
                </c:pt>
                <c:pt idx="1969">
                  <c:v>0.71275256395588293</c:v>
                </c:pt>
                <c:pt idx="1970">
                  <c:v>0.71265009608936447</c:v>
                </c:pt>
                <c:pt idx="1971">
                  <c:v>0.71251995282042668</c:v>
                </c:pt>
                <c:pt idx="1972">
                  <c:v>0.71229556807598959</c:v>
                </c:pt>
                <c:pt idx="1973">
                  <c:v>0.71194613129288964</c:v>
                </c:pt>
                <c:pt idx="1974">
                  <c:v>0.71151027275909473</c:v>
                </c:pt>
                <c:pt idx="1975">
                  <c:v>0.71100048766477386</c:v>
                </c:pt>
                <c:pt idx="1976">
                  <c:v>0.71048306934005456</c:v>
                </c:pt>
                <c:pt idx="1977">
                  <c:v>0.70999105531004636</c:v>
                </c:pt>
                <c:pt idx="1978">
                  <c:v>0.70953004785572538</c:v>
                </c:pt>
                <c:pt idx="1979">
                  <c:v>0.70914191634448787</c:v>
                </c:pt>
                <c:pt idx="1980">
                  <c:v>0.70881568865755118</c:v>
                </c:pt>
                <c:pt idx="1981">
                  <c:v>0.70854060932896135</c:v>
                </c:pt>
                <c:pt idx="1982">
                  <c:v>0.70830523319521999</c:v>
                </c:pt>
                <c:pt idx="1983">
                  <c:v>0.70810241460243539</c:v>
                </c:pt>
                <c:pt idx="1984">
                  <c:v>0.70790210129869735</c:v>
                </c:pt>
                <c:pt idx="1985">
                  <c:v>0.70769844669494542</c:v>
                </c:pt>
                <c:pt idx="1986">
                  <c:v>0.70752059944281043</c:v>
                </c:pt>
                <c:pt idx="1987">
                  <c:v>0.7074115630294493</c:v>
                </c:pt>
                <c:pt idx="1988">
                  <c:v>0.70731221536322186</c:v>
                </c:pt>
                <c:pt idx="1989">
                  <c:v>0.70725369193435539</c:v>
                </c:pt>
                <c:pt idx="1990">
                  <c:v>0.70724366210713696</c:v>
                </c:pt>
                <c:pt idx="1991">
                  <c:v>0.70719143119133288</c:v>
                </c:pt>
                <c:pt idx="1992">
                  <c:v>0.70712163746704992</c:v>
                </c:pt>
                <c:pt idx="1993">
                  <c:v>0.70703495610132228</c:v>
                </c:pt>
                <c:pt idx="1994">
                  <c:v>0.7069135689936592</c:v>
                </c:pt>
                <c:pt idx="1995">
                  <c:v>0.70679494669917164</c:v>
                </c:pt>
                <c:pt idx="1996">
                  <c:v>0.70663081314691956</c:v>
                </c:pt>
                <c:pt idx="1997">
                  <c:v>0.70642016242056382</c:v>
                </c:pt>
                <c:pt idx="1998">
                  <c:v>0.70629734534444411</c:v>
                </c:pt>
                <c:pt idx="1999">
                  <c:v>0.70624365222527186</c:v>
                </c:pt>
                <c:pt idx="2000">
                  <c:v>0.70629679889513042</c:v>
                </c:pt>
                <c:pt idx="2001">
                  <c:v>0.70651465821251047</c:v>
                </c:pt>
                <c:pt idx="2002">
                  <c:v>0.70668558561331318</c:v>
                </c:pt>
                <c:pt idx="2003">
                  <c:v>0.70676209370313736</c:v>
                </c:pt>
                <c:pt idx="2004">
                  <c:v>0.706702888592037</c:v>
                </c:pt>
                <c:pt idx="2005">
                  <c:v>0.70646614240736993</c:v>
                </c:pt>
                <c:pt idx="2006">
                  <c:v>0.70614051791482257</c:v>
                </c:pt>
                <c:pt idx="2007">
                  <c:v>0.70572452439903821</c:v>
                </c:pt>
                <c:pt idx="2008">
                  <c:v>0.70533757539158304</c:v>
                </c:pt>
                <c:pt idx="2009">
                  <c:v>0.7050179806047534</c:v>
                </c:pt>
                <c:pt idx="2010">
                  <c:v>0.70478700384011872</c:v>
                </c:pt>
                <c:pt idx="2011">
                  <c:v>0.70465228990864404</c:v>
                </c:pt>
                <c:pt idx="2012">
                  <c:v>0.70447431500147006</c:v>
                </c:pt>
                <c:pt idx="2013">
                  <c:v>0.70425079883592567</c:v>
                </c:pt>
                <c:pt idx="2014">
                  <c:v>0.70392290682057213</c:v>
                </c:pt>
                <c:pt idx="2015">
                  <c:v>0.7034889734319083</c:v>
                </c:pt>
                <c:pt idx="2016">
                  <c:v>0.70310865080804785</c:v>
                </c:pt>
                <c:pt idx="2017">
                  <c:v>0.70278453706284583</c:v>
                </c:pt>
                <c:pt idx="2018">
                  <c:v>0.70247336282589479</c:v>
                </c:pt>
                <c:pt idx="2019">
                  <c:v>0.70219076863663799</c:v>
                </c:pt>
                <c:pt idx="2020">
                  <c:v>0.70190621416640253</c:v>
                </c:pt>
                <c:pt idx="2021">
                  <c:v>0.70162076618780733</c:v>
                </c:pt>
                <c:pt idx="2022">
                  <c:v>0.70144192777088765</c:v>
                </c:pt>
                <c:pt idx="2023">
                  <c:v>0.70133893947266279</c:v>
                </c:pt>
                <c:pt idx="2024">
                  <c:v>0.70124673517170832</c:v>
                </c:pt>
                <c:pt idx="2025">
                  <c:v>0.70108075130018643</c:v>
                </c:pt>
                <c:pt idx="2026">
                  <c:v>0.70070966815501912</c:v>
                </c:pt>
                <c:pt idx="2027">
                  <c:v>0.70024987824964269</c:v>
                </c:pt>
                <c:pt idx="2028">
                  <c:v>0.69965443620860923</c:v>
                </c:pt>
                <c:pt idx="2029">
                  <c:v>0.69892320797732188</c:v>
                </c:pt>
                <c:pt idx="2030">
                  <c:v>0.69824381445631978</c:v>
                </c:pt>
                <c:pt idx="2031">
                  <c:v>0.69759093287150442</c:v>
                </c:pt>
                <c:pt idx="2032">
                  <c:v>0.69709793171516776</c:v>
                </c:pt>
                <c:pt idx="2033">
                  <c:v>0.69677965738054382</c:v>
                </c:pt>
                <c:pt idx="2034">
                  <c:v>0.69649881410362402</c:v>
                </c:pt>
                <c:pt idx="2035">
                  <c:v>0.69621067375258339</c:v>
                </c:pt>
                <c:pt idx="2036">
                  <c:v>0.69581206249918526</c:v>
                </c:pt>
                <c:pt idx="2037">
                  <c:v>0.69535402439083904</c:v>
                </c:pt>
                <c:pt idx="2038">
                  <c:v>0.69477966719106909</c:v>
                </c:pt>
                <c:pt idx="2039">
                  <c:v>0.69407336892491767</c:v>
                </c:pt>
                <c:pt idx="2040">
                  <c:v>0.69338501257684271</c:v>
                </c:pt>
                <c:pt idx="2041">
                  <c:v>0.69271087380022833</c:v>
                </c:pt>
                <c:pt idx="2042">
                  <c:v>0.69200387025281107</c:v>
                </c:pt>
                <c:pt idx="2043">
                  <c:v>0.69126400193459148</c:v>
                </c:pt>
                <c:pt idx="2044">
                  <c:v>0.69049126884556955</c:v>
                </c:pt>
                <c:pt idx="2045">
                  <c:v>0.6896856709857454</c:v>
                </c:pt>
                <c:pt idx="2046">
                  <c:v>0.68884720835511892</c:v>
                </c:pt>
                <c:pt idx="2047">
                  <c:v>0.68797588095369011</c:v>
                </c:pt>
                <c:pt idx="2048">
                  <c:v>0.68707168878145897</c:v>
                </c:pt>
                <c:pt idx="2049">
                  <c:v>0.68613463183842549</c:v>
                </c:pt>
                <c:pt idx="2050">
                  <c:v>0.68516471012458979</c:v>
                </c:pt>
              </c:numCache>
            </c:numRef>
          </c:yVal>
          <c:smooth val="1"/>
          <c:extLst>
            <c:ext xmlns:c16="http://schemas.microsoft.com/office/drawing/2014/chart" uri="{C3380CC4-5D6E-409C-BE32-E72D297353CC}">
              <c16:uniqueId val="{00000005-AFF1-4286-849C-667812452702}"/>
            </c:ext>
          </c:extLst>
        </c:ser>
        <c:dLbls>
          <c:showLegendKey val="0"/>
          <c:showVal val="0"/>
          <c:showCatName val="0"/>
          <c:showSerName val="0"/>
          <c:showPercent val="0"/>
          <c:showBubbleSize val="0"/>
        </c:dLbls>
        <c:axId val="1324835423"/>
        <c:axId val="60453056"/>
      </c:scatterChart>
      <c:valAx>
        <c:axId val="13248354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53056"/>
        <c:crosses val="autoZero"/>
        <c:crossBetween val="midCat"/>
      </c:valAx>
      <c:valAx>
        <c:axId val="6045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48354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SP SAND  LB</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[new_1700nm_nN.xlsx]CZU!$D$1</c:f>
              <c:strCache>
                <c:ptCount val="1"/>
                <c:pt idx="0">
                  <c:v>sp_corr_tau</c:v>
                </c:pt>
              </c:strCache>
            </c:strRef>
          </c:tx>
          <c:spPr>
            <a:ln w="19050" cap="rnd">
              <a:solidFill>
                <a:schemeClr val="accent1"/>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[new_1700nm_nN.xlsx]CZU!$D$2:$D$2102</c:f>
              <c:numCache>
                <c:formatCode>General</c:formatCode>
                <c:ptCount val="2101"/>
                <c:pt idx="0">
                  <c:v>0.48294498327028895</c:v>
                </c:pt>
                <c:pt idx="1">
                  <c:v>0.485144909769954</c:v>
                </c:pt>
                <c:pt idx="2">
                  <c:v>0.48725089548272099</c:v>
                </c:pt>
                <c:pt idx="3">
                  <c:v>0.48680269926889702</c:v>
                </c:pt>
                <c:pt idx="4">
                  <c:v>0.48519642111568601</c:v>
                </c:pt>
                <c:pt idx="5">
                  <c:v>0.48558432518345696</c:v>
                </c:pt>
                <c:pt idx="6">
                  <c:v>0.48698635205262603</c:v>
                </c:pt>
                <c:pt idx="7">
                  <c:v>0.48826573490943892</c:v>
                </c:pt>
                <c:pt idx="8">
                  <c:v>0.48872349485521699</c:v>
                </c:pt>
                <c:pt idx="9">
                  <c:v>0.48830356487944698</c:v>
                </c:pt>
                <c:pt idx="10">
                  <c:v>0.48952843271310292</c:v>
                </c:pt>
                <c:pt idx="11">
                  <c:v>0.49113675961592701</c:v>
                </c:pt>
                <c:pt idx="12">
                  <c:v>0.49225606033285496</c:v>
                </c:pt>
                <c:pt idx="13">
                  <c:v>0.49350159758288398</c:v>
                </c:pt>
                <c:pt idx="14">
                  <c:v>0.49399979261910298</c:v>
                </c:pt>
                <c:pt idx="15">
                  <c:v>0.49460979523812998</c:v>
                </c:pt>
                <c:pt idx="16">
                  <c:v>0.49470779871837306</c:v>
                </c:pt>
                <c:pt idx="17">
                  <c:v>0.49643677406092507</c:v>
                </c:pt>
                <c:pt idx="18">
                  <c:v>0.49856537626312503</c:v>
                </c:pt>
                <c:pt idx="19">
                  <c:v>0.49837437913897498</c:v>
                </c:pt>
                <c:pt idx="20">
                  <c:v>0.49787046855433897</c:v>
                </c:pt>
                <c:pt idx="21">
                  <c:v>0.49967723348260307</c:v>
                </c:pt>
                <c:pt idx="22">
                  <c:v>0.50021076683041998</c:v>
                </c:pt>
                <c:pt idx="23">
                  <c:v>0.500340701455117</c:v>
                </c:pt>
                <c:pt idx="24">
                  <c:v>0.503099409125084</c:v>
                </c:pt>
                <c:pt idx="25">
                  <c:v>0.50502411587873897</c:v>
                </c:pt>
                <c:pt idx="26">
                  <c:v>0.50543929835030998</c:v>
                </c:pt>
                <c:pt idx="27">
                  <c:v>0.50577258881118103</c:v>
                </c:pt>
                <c:pt idx="28">
                  <c:v>0.50698263983171599</c:v>
                </c:pt>
                <c:pt idx="29">
                  <c:v>0.508506483095575</c:v>
                </c:pt>
                <c:pt idx="30">
                  <c:v>0.50909895541595596</c:v>
                </c:pt>
                <c:pt idx="31">
                  <c:v>0.50989302525214897</c:v>
                </c:pt>
                <c:pt idx="32">
                  <c:v>0.51180655313226497</c:v>
                </c:pt>
                <c:pt idx="33">
                  <c:v>0.51317428740842097</c:v>
                </c:pt>
                <c:pt idx="34">
                  <c:v>0.51318199375382001</c:v>
                </c:pt>
                <c:pt idx="35">
                  <c:v>0.51425629858465605</c:v>
                </c:pt>
                <c:pt idx="36">
                  <c:v>0.51580006586537397</c:v>
                </c:pt>
                <c:pt idx="37">
                  <c:v>0.51659398279201096</c:v>
                </c:pt>
                <c:pt idx="38">
                  <c:v>0.518380367986359</c:v>
                </c:pt>
                <c:pt idx="39">
                  <c:v>0.52007799688235601</c:v>
                </c:pt>
                <c:pt idx="40">
                  <c:v>0.521131915226417</c:v>
                </c:pt>
                <c:pt idx="41">
                  <c:v>0.52187568790752303</c:v>
                </c:pt>
                <c:pt idx="42">
                  <c:v>0.52284398545019495</c:v>
                </c:pt>
                <c:pt idx="43">
                  <c:v>0.52398781149680695</c:v>
                </c:pt>
                <c:pt idx="44">
                  <c:v>0.524169414976281</c:v>
                </c:pt>
                <c:pt idx="45">
                  <c:v>0.52459338345194195</c:v>
                </c:pt>
                <c:pt idx="46">
                  <c:v>0.52522497231504695</c:v>
                </c:pt>
                <c:pt idx="47">
                  <c:v>0.52691032941072202</c:v>
                </c:pt>
                <c:pt idx="48">
                  <c:v>0.52795408277799005</c:v>
                </c:pt>
                <c:pt idx="49">
                  <c:v>0.52863791417400197</c:v>
                </c:pt>
                <c:pt idx="50">
                  <c:v>0.52983664529082697</c:v>
                </c:pt>
                <c:pt idx="51">
                  <c:v>0.53082242446769401</c:v>
                </c:pt>
                <c:pt idx="52">
                  <c:v>0.53098855636928699</c:v>
                </c:pt>
                <c:pt idx="53">
                  <c:v>0.53081113731288598</c:v>
                </c:pt>
                <c:pt idx="54">
                  <c:v>0.53236827086358696</c:v>
                </c:pt>
                <c:pt idx="55">
                  <c:v>0.53352410605168799</c:v>
                </c:pt>
                <c:pt idx="56">
                  <c:v>0.53389278633446802</c:v>
                </c:pt>
                <c:pt idx="57">
                  <c:v>0.53426466834819997</c:v>
                </c:pt>
                <c:pt idx="58">
                  <c:v>0.53471896010626696</c:v>
                </c:pt>
                <c:pt idx="59">
                  <c:v>0.53535836906812095</c:v>
                </c:pt>
                <c:pt idx="60">
                  <c:v>0.53614711420360806</c:v>
                </c:pt>
                <c:pt idx="61">
                  <c:v>0.53683300501299303</c:v>
                </c:pt>
                <c:pt idx="62">
                  <c:v>0.53734581748619503</c:v>
                </c:pt>
                <c:pt idx="63">
                  <c:v>0.53759460375733403</c:v>
                </c:pt>
                <c:pt idx="64">
                  <c:v>0.53835638899204696</c:v>
                </c:pt>
                <c:pt idx="65">
                  <c:v>0.53905601530115599</c:v>
                </c:pt>
                <c:pt idx="66">
                  <c:v>0.53926928023307497</c:v>
                </c:pt>
                <c:pt idx="67">
                  <c:v>0.53962128352457805</c:v>
                </c:pt>
                <c:pt idx="68">
                  <c:v>0.54045762177523904</c:v>
                </c:pt>
                <c:pt idx="69">
                  <c:v>0.54113006990761803</c:v>
                </c:pt>
                <c:pt idx="70">
                  <c:v>0.541602956652393</c:v>
                </c:pt>
                <c:pt idx="71">
                  <c:v>0.54255028755693502</c:v>
                </c:pt>
                <c:pt idx="72">
                  <c:v>0.54330448959342303</c:v>
                </c:pt>
                <c:pt idx="73">
                  <c:v>0.54328040286841295</c:v>
                </c:pt>
                <c:pt idx="74">
                  <c:v>0.54395916789068899</c:v>
                </c:pt>
                <c:pt idx="75">
                  <c:v>0.54465881408051697</c:v>
                </c:pt>
                <c:pt idx="76">
                  <c:v>0.54499451335038096</c:v>
                </c:pt>
                <c:pt idx="77">
                  <c:v>0.54526122769653396</c:v>
                </c:pt>
                <c:pt idx="78">
                  <c:v>0.54611920613167797</c:v>
                </c:pt>
                <c:pt idx="79">
                  <c:v>0.54725258465024795</c:v>
                </c:pt>
                <c:pt idx="80">
                  <c:v>0.54727420017688899</c:v>
                </c:pt>
                <c:pt idx="81">
                  <c:v>0.54755047115098898</c:v>
                </c:pt>
                <c:pt idx="82">
                  <c:v>0.54826382092548798</c:v>
                </c:pt>
                <c:pt idx="83">
                  <c:v>0.54903585517253495</c:v>
                </c:pt>
                <c:pt idx="84">
                  <c:v>0.54913496907964199</c:v>
                </c:pt>
                <c:pt idx="85">
                  <c:v>0.54932926740576105</c:v>
                </c:pt>
                <c:pt idx="86">
                  <c:v>0.55028759857735399</c:v>
                </c:pt>
                <c:pt idx="87">
                  <c:v>0.55118658282262201</c:v>
                </c:pt>
                <c:pt idx="88">
                  <c:v>0.55192112833532403</c:v>
                </c:pt>
                <c:pt idx="89">
                  <c:v>0.55248763398268397</c:v>
                </c:pt>
                <c:pt idx="90">
                  <c:v>0.55310815263021695</c:v>
                </c:pt>
                <c:pt idx="91">
                  <c:v>0.55380978992394503</c:v>
                </c:pt>
                <c:pt idx="92">
                  <c:v>0.55429221316986199</c:v>
                </c:pt>
                <c:pt idx="93">
                  <c:v>0.55478898092548101</c:v>
                </c:pt>
                <c:pt idx="94">
                  <c:v>0.55542577551055505</c:v>
                </c:pt>
                <c:pt idx="95">
                  <c:v>0.55604038550981405</c:v>
                </c:pt>
                <c:pt idx="96">
                  <c:v>0.55661332946834696</c:v>
                </c:pt>
                <c:pt idx="97">
                  <c:v>0.55737704482900996</c:v>
                </c:pt>
                <c:pt idx="98">
                  <c:v>0.55819478827069002</c:v>
                </c:pt>
                <c:pt idx="99">
                  <c:v>0.55881419303754998</c:v>
                </c:pt>
                <c:pt idx="100">
                  <c:v>0.55946323126180797</c:v>
                </c:pt>
                <c:pt idx="101">
                  <c:v>0.56023007355360599</c:v>
                </c:pt>
                <c:pt idx="102">
                  <c:v>0.56106968659628398</c:v>
                </c:pt>
                <c:pt idx="103">
                  <c:v>0.561548064675923</c:v>
                </c:pt>
                <c:pt idx="104">
                  <c:v>0.56218603861398797</c:v>
                </c:pt>
                <c:pt idx="105">
                  <c:v>0.56301309860237903</c:v>
                </c:pt>
                <c:pt idx="106">
                  <c:v>0.56335502048657304</c:v>
                </c:pt>
                <c:pt idx="107">
                  <c:v>0.56389282704328003</c:v>
                </c:pt>
                <c:pt idx="108">
                  <c:v>0.56478927581677196</c:v>
                </c:pt>
                <c:pt idx="109">
                  <c:v>0.56581813432947803</c:v>
                </c:pt>
                <c:pt idx="110">
                  <c:v>0.56637453182479203</c:v>
                </c:pt>
                <c:pt idx="111">
                  <c:v>0.56704736091140895</c:v>
                </c:pt>
                <c:pt idx="112">
                  <c:v>0.56807729573094001</c:v>
                </c:pt>
                <c:pt idx="113">
                  <c:v>0.56864924847320497</c:v>
                </c:pt>
                <c:pt idx="114">
                  <c:v>0.56922806301051598</c:v>
                </c:pt>
                <c:pt idx="115">
                  <c:v>0.57001604457079003</c:v>
                </c:pt>
                <c:pt idx="116">
                  <c:v>0.57101572169056602</c:v>
                </c:pt>
                <c:pt idx="117">
                  <c:v>0.57183299612060601</c:v>
                </c:pt>
                <c:pt idx="118">
                  <c:v>0.57243635748948496</c:v>
                </c:pt>
                <c:pt idx="119">
                  <c:v>0.57299006660672902</c:v>
                </c:pt>
                <c:pt idx="120">
                  <c:v>0.57381429491228697</c:v>
                </c:pt>
                <c:pt idx="121">
                  <c:v>0.57475352477878405</c:v>
                </c:pt>
                <c:pt idx="122">
                  <c:v>0.57554146914069204</c:v>
                </c:pt>
                <c:pt idx="123">
                  <c:v>0.57613016662578898</c:v>
                </c:pt>
                <c:pt idx="124">
                  <c:v>0.57685397878828304</c:v>
                </c:pt>
                <c:pt idx="125">
                  <c:v>0.57770772703302697</c:v>
                </c:pt>
                <c:pt idx="126">
                  <c:v>0.57828010714487599</c:v>
                </c:pt>
                <c:pt idx="127">
                  <c:v>0.57894245260321198</c:v>
                </c:pt>
                <c:pt idx="128">
                  <c:v>0.57971568765379</c:v>
                </c:pt>
                <c:pt idx="129">
                  <c:v>0.58038620700371202</c:v>
                </c:pt>
                <c:pt idx="130">
                  <c:v>0.58110819438167804</c:v>
                </c:pt>
                <c:pt idx="131">
                  <c:v>0.58185032418250704</c:v>
                </c:pt>
                <c:pt idx="132">
                  <c:v>0.58255782803181799</c:v>
                </c:pt>
                <c:pt idx="133">
                  <c:v>0.58319314576488201</c:v>
                </c:pt>
                <c:pt idx="134">
                  <c:v>0.58384710083597302</c:v>
                </c:pt>
                <c:pt idx="135">
                  <c:v>0.58454524954919596</c:v>
                </c:pt>
                <c:pt idx="136">
                  <c:v>0.58520238117393897</c:v>
                </c:pt>
                <c:pt idx="137">
                  <c:v>0.58588429972780198</c:v>
                </c:pt>
                <c:pt idx="138">
                  <c:v>0.58665657904963897</c:v>
                </c:pt>
                <c:pt idx="139">
                  <c:v>0.58740175901440705</c:v>
                </c:pt>
                <c:pt idx="140">
                  <c:v>0.58808557396232197</c:v>
                </c:pt>
                <c:pt idx="141">
                  <c:v>0.58871826803584404</c:v>
                </c:pt>
                <c:pt idx="142">
                  <c:v>0.58925071069951895</c:v>
                </c:pt>
                <c:pt idx="143">
                  <c:v>0.58989780419689297</c:v>
                </c:pt>
                <c:pt idx="144">
                  <c:v>0.59062832941079202</c:v>
                </c:pt>
                <c:pt idx="145">
                  <c:v>0.59132607199915499</c:v>
                </c:pt>
                <c:pt idx="146">
                  <c:v>0.59198709426197305</c:v>
                </c:pt>
                <c:pt idx="147">
                  <c:v>0.59263174260149998</c:v>
                </c:pt>
                <c:pt idx="148">
                  <c:v>0.59333574397220501</c:v>
                </c:pt>
                <c:pt idx="149">
                  <c:v>0.59414865414632301</c:v>
                </c:pt>
                <c:pt idx="150">
                  <c:v>0.59490482273879997</c:v>
                </c:pt>
                <c:pt idx="151">
                  <c:v>0.59559380266889095</c:v>
                </c:pt>
                <c:pt idx="152">
                  <c:v>0.59628999934122195</c:v>
                </c:pt>
                <c:pt idx="153">
                  <c:v>0.59684426628237397</c:v>
                </c:pt>
                <c:pt idx="154">
                  <c:v>0.59740921063381902</c:v>
                </c:pt>
                <c:pt idx="155">
                  <c:v>0.59823032814139399</c:v>
                </c:pt>
                <c:pt idx="156">
                  <c:v>0.59887194845276404</c:v>
                </c:pt>
                <c:pt idx="157">
                  <c:v>0.59947130179379504</c:v>
                </c:pt>
                <c:pt idx="158">
                  <c:v>0.600194355717109</c:v>
                </c:pt>
                <c:pt idx="159">
                  <c:v>0.600877026607614</c:v>
                </c:pt>
                <c:pt idx="160">
                  <c:v>0.60156096269458204</c:v>
                </c:pt>
                <c:pt idx="161">
                  <c:v>0.60220117452998601</c:v>
                </c:pt>
                <c:pt idx="162">
                  <c:v>0.60284418822296604</c:v>
                </c:pt>
                <c:pt idx="163">
                  <c:v>0.60346497841325797</c:v>
                </c:pt>
                <c:pt idx="164">
                  <c:v>0.60404364048778902</c:v>
                </c:pt>
                <c:pt idx="165">
                  <c:v>0.60460760782881895</c:v>
                </c:pt>
                <c:pt idx="166">
                  <c:v>0.60525207103442702</c:v>
                </c:pt>
                <c:pt idx="167">
                  <c:v>0.60590249666143603</c:v>
                </c:pt>
                <c:pt idx="168">
                  <c:v>0.60642981865644696</c:v>
                </c:pt>
                <c:pt idx="169">
                  <c:v>0.60703639225817096</c:v>
                </c:pt>
                <c:pt idx="170">
                  <c:v>0.60762196074887898</c:v>
                </c:pt>
                <c:pt idx="171">
                  <c:v>0.60811828355991704</c:v>
                </c:pt>
                <c:pt idx="172">
                  <c:v>0.60868483828730402</c:v>
                </c:pt>
                <c:pt idx="173">
                  <c:v>0.60921701081811896</c:v>
                </c:pt>
                <c:pt idx="174">
                  <c:v>0.60973281625353504</c:v>
                </c:pt>
                <c:pt idx="175">
                  <c:v>0.61041075788086097</c:v>
                </c:pt>
                <c:pt idx="176">
                  <c:v>0.61099412757919402</c:v>
                </c:pt>
                <c:pt idx="177">
                  <c:v>0.61146165530185703</c:v>
                </c:pt>
                <c:pt idx="178">
                  <c:v>0.61203633537366997</c:v>
                </c:pt>
                <c:pt idx="179">
                  <c:v>0.61244681994045103</c:v>
                </c:pt>
                <c:pt idx="180">
                  <c:v>0.61278383995191699</c:v>
                </c:pt>
                <c:pt idx="181">
                  <c:v>0.61322172855864898</c:v>
                </c:pt>
                <c:pt idx="182">
                  <c:v>0.61376483593280595</c:v>
                </c:pt>
                <c:pt idx="183">
                  <c:v>0.61433230464066801</c:v>
                </c:pt>
                <c:pt idx="184">
                  <c:v>0.61479704991928197</c:v>
                </c:pt>
                <c:pt idx="185">
                  <c:v>0.61524116861573808</c:v>
                </c:pt>
                <c:pt idx="186">
                  <c:v>0.61559468945855</c:v>
                </c:pt>
                <c:pt idx="187">
                  <c:v>0.61584652096217596</c:v>
                </c:pt>
                <c:pt idx="188">
                  <c:v>0.616208602839182</c:v>
                </c:pt>
                <c:pt idx="189">
                  <c:v>0.616573015720427</c:v>
                </c:pt>
                <c:pt idx="190">
                  <c:v>0.616904341250607</c:v>
                </c:pt>
                <c:pt idx="191">
                  <c:v>0.61716751548919802</c:v>
                </c:pt>
                <c:pt idx="192">
                  <c:v>0.61736248457431697</c:v>
                </c:pt>
                <c:pt idx="193">
                  <c:v>0.61752991590481299</c:v>
                </c:pt>
                <c:pt idx="194">
                  <c:v>0.61769405293425605</c:v>
                </c:pt>
                <c:pt idx="195">
                  <c:v>0.61786885391598101</c:v>
                </c:pt>
                <c:pt idx="196">
                  <c:v>0.61805094073182998</c:v>
                </c:pt>
                <c:pt idx="197">
                  <c:v>0.61818023884273399</c:v>
                </c:pt>
                <c:pt idx="198">
                  <c:v>0.61820226589634597</c:v>
                </c:pt>
                <c:pt idx="199">
                  <c:v>0.61833184868994995</c:v>
                </c:pt>
                <c:pt idx="200">
                  <c:v>0.61856693033174104</c:v>
                </c:pt>
                <c:pt idx="201">
                  <c:v>0.61872153157849097</c:v>
                </c:pt>
                <c:pt idx="202">
                  <c:v>0.61890510160797496</c:v>
                </c:pt>
                <c:pt idx="203">
                  <c:v>0.61910576705103204</c:v>
                </c:pt>
                <c:pt idx="204">
                  <c:v>0.61923544621928095</c:v>
                </c:pt>
                <c:pt idx="205">
                  <c:v>0.61948853367178303</c:v>
                </c:pt>
                <c:pt idx="206">
                  <c:v>0.61977497349549404</c:v>
                </c:pt>
                <c:pt idx="207">
                  <c:v>0.61992539699170801</c:v>
                </c:pt>
                <c:pt idx="208">
                  <c:v>0.62018902016057398</c:v>
                </c:pt>
                <c:pt idx="209">
                  <c:v>0.62047794168672199</c:v>
                </c:pt>
                <c:pt idx="210">
                  <c:v>0.62071309582986001</c:v>
                </c:pt>
                <c:pt idx="211">
                  <c:v>0.62093301982760396</c:v>
                </c:pt>
                <c:pt idx="212">
                  <c:v>0.62105323722929195</c:v>
                </c:pt>
                <c:pt idx="213">
                  <c:v>0.62114298162234804</c:v>
                </c:pt>
                <c:pt idx="214">
                  <c:v>0.62143844516538405</c:v>
                </c:pt>
                <c:pt idx="215">
                  <c:v>0.62177310776089201</c:v>
                </c:pt>
                <c:pt idx="216">
                  <c:v>0.62206832658193512</c:v>
                </c:pt>
                <c:pt idx="217">
                  <c:v>0.62229385632494605</c:v>
                </c:pt>
                <c:pt idx="218">
                  <c:v>0.62256926392402501</c:v>
                </c:pt>
                <c:pt idx="219">
                  <c:v>0.62285809556509797</c:v>
                </c:pt>
                <c:pt idx="220">
                  <c:v>0.62306605537405602</c:v>
                </c:pt>
                <c:pt idx="221">
                  <c:v>0.62339060679264002</c:v>
                </c:pt>
                <c:pt idx="222">
                  <c:v>0.62371131868968999</c:v>
                </c:pt>
                <c:pt idx="223">
                  <c:v>0.62393142349859398</c:v>
                </c:pt>
                <c:pt idx="224">
                  <c:v>0.62413883629820399</c:v>
                </c:pt>
                <c:pt idx="225">
                  <c:v>0.62435491917141195</c:v>
                </c:pt>
                <c:pt idx="226">
                  <c:v>0.62457852725410401</c:v>
                </c:pt>
                <c:pt idx="227">
                  <c:v>0.62474997694049395</c:v>
                </c:pt>
                <c:pt idx="228">
                  <c:v>0.62490860581893604</c:v>
                </c:pt>
                <c:pt idx="229">
                  <c:v>0.62509058584766997</c:v>
                </c:pt>
                <c:pt idx="230">
                  <c:v>0.62532909039974904</c:v>
                </c:pt>
                <c:pt idx="231">
                  <c:v>0.62550125819750102</c:v>
                </c:pt>
                <c:pt idx="232">
                  <c:v>0.62568834622373903</c:v>
                </c:pt>
                <c:pt idx="233">
                  <c:v>0.62593584149694204</c:v>
                </c:pt>
                <c:pt idx="234">
                  <c:v>0.62601170317327004</c:v>
                </c:pt>
                <c:pt idx="235">
                  <c:v>0.62613027297808199</c:v>
                </c:pt>
                <c:pt idx="236">
                  <c:v>0.62633573756736305</c:v>
                </c:pt>
                <c:pt idx="237">
                  <c:v>0.62651917428842396</c:v>
                </c:pt>
                <c:pt idx="238">
                  <c:v>0.62674773259391403</c:v>
                </c:pt>
                <c:pt idx="239">
                  <c:v>0.626943510958623</c:v>
                </c:pt>
                <c:pt idx="240">
                  <c:v>0.62706154186238205</c:v>
                </c:pt>
                <c:pt idx="241">
                  <c:v>0.62720369109151697</c:v>
                </c:pt>
                <c:pt idx="242">
                  <c:v>0.62735373205024403</c:v>
                </c:pt>
                <c:pt idx="243">
                  <c:v>0.62748412359998995</c:v>
                </c:pt>
                <c:pt idx="244">
                  <c:v>0.62761275088871304</c:v>
                </c:pt>
                <c:pt idx="245">
                  <c:v>0.62783193164513795</c:v>
                </c:pt>
                <c:pt idx="246">
                  <c:v>0.62807002675002599</c:v>
                </c:pt>
                <c:pt idx="247">
                  <c:v>0.62814317273208498</c:v>
                </c:pt>
                <c:pt idx="248">
                  <c:v>0.62816946646525595</c:v>
                </c:pt>
                <c:pt idx="249">
                  <c:v>0.62817615758964895</c:v>
                </c:pt>
                <c:pt idx="250">
                  <c:v>0.62818518090181397</c:v>
                </c:pt>
                <c:pt idx="251">
                  <c:v>0.62833505180132798</c:v>
                </c:pt>
                <c:pt idx="252">
                  <c:v>0.62849811784067799</c:v>
                </c:pt>
                <c:pt idx="253">
                  <c:v>0.62848542142092301</c:v>
                </c:pt>
                <c:pt idx="254">
                  <c:v>0.62847604211414299</c:v>
                </c:pt>
                <c:pt idx="255">
                  <c:v>0.62843955001150797</c:v>
                </c:pt>
                <c:pt idx="256">
                  <c:v>0.62840383259918797</c:v>
                </c:pt>
                <c:pt idx="257">
                  <c:v>0.62840038188508396</c:v>
                </c:pt>
                <c:pt idx="258">
                  <c:v>0.628352807978937</c:v>
                </c:pt>
                <c:pt idx="259">
                  <c:v>0.62827182789620395</c:v>
                </c:pt>
                <c:pt idx="260">
                  <c:v>0.62820433039043899</c:v>
                </c:pt>
                <c:pt idx="261">
                  <c:v>0.62819545570522295</c:v>
                </c:pt>
                <c:pt idx="262">
                  <c:v>0.62822104809605905</c:v>
                </c:pt>
                <c:pt idx="263">
                  <c:v>0.62821488862538599</c:v>
                </c:pt>
                <c:pt idx="264">
                  <c:v>0.62829215110835501</c:v>
                </c:pt>
                <c:pt idx="265">
                  <c:v>0.62839646735172305</c:v>
                </c:pt>
                <c:pt idx="266">
                  <c:v>0.628483327518228</c:v>
                </c:pt>
                <c:pt idx="267">
                  <c:v>0.628677322020471</c:v>
                </c:pt>
                <c:pt idx="268">
                  <c:v>0.62894771062711596</c:v>
                </c:pt>
                <c:pt idx="269">
                  <c:v>0.62925635425147297</c:v>
                </c:pt>
                <c:pt idx="270">
                  <c:v>0.62959049458129501</c:v>
                </c:pt>
                <c:pt idx="271">
                  <c:v>0.63000935549950299</c:v>
                </c:pt>
                <c:pt idx="272">
                  <c:v>0.63048086435037909</c:v>
                </c:pt>
                <c:pt idx="273">
                  <c:v>0.63092393365509802</c:v>
                </c:pt>
                <c:pt idx="274">
                  <c:v>0.63149139844762703</c:v>
                </c:pt>
                <c:pt idx="275">
                  <c:v>0.63209193142494802</c:v>
                </c:pt>
                <c:pt idx="276">
                  <c:v>0.63264176060569299</c:v>
                </c:pt>
                <c:pt idx="277">
                  <c:v>0.63328798492497995</c:v>
                </c:pt>
                <c:pt idx="278">
                  <c:v>0.63395798642286405</c:v>
                </c:pt>
                <c:pt idx="279">
                  <c:v>0.63461534658005103</c:v>
                </c:pt>
                <c:pt idx="280">
                  <c:v>0.63529213368033399</c:v>
                </c:pt>
                <c:pt idx="281">
                  <c:v>0.63595697480823099</c:v>
                </c:pt>
                <c:pt idx="282">
                  <c:v>0.63658518416989995</c:v>
                </c:pt>
                <c:pt idx="283">
                  <c:v>0.63724498339739399</c:v>
                </c:pt>
                <c:pt idx="284">
                  <c:v>0.637896042815283</c:v>
                </c:pt>
                <c:pt idx="285">
                  <c:v>0.63851701241493297</c:v>
                </c:pt>
                <c:pt idx="286">
                  <c:v>0.63909306775543695</c:v>
                </c:pt>
                <c:pt idx="287">
                  <c:v>0.63970430439978598</c:v>
                </c:pt>
                <c:pt idx="288">
                  <c:v>0.64031262379536813</c:v>
                </c:pt>
                <c:pt idx="289">
                  <c:v>0.64085579993835196</c:v>
                </c:pt>
                <c:pt idx="290">
                  <c:v>0.64143616045210805</c:v>
                </c:pt>
                <c:pt idx="291">
                  <c:v>0.642061851211852</c:v>
                </c:pt>
                <c:pt idx="292">
                  <c:v>0.64271158846606802</c:v>
                </c:pt>
                <c:pt idx="293">
                  <c:v>0.64326933093264904</c:v>
                </c:pt>
                <c:pt idx="294">
                  <c:v>0.64379006230556801</c:v>
                </c:pt>
                <c:pt idx="295">
                  <c:v>0.64435144253089405</c:v>
                </c:pt>
                <c:pt idx="296">
                  <c:v>0.64494511152571499</c:v>
                </c:pt>
                <c:pt idx="297">
                  <c:v>0.64549649056287484</c:v>
                </c:pt>
                <c:pt idx="298">
                  <c:v>0.64603946630389897</c:v>
                </c:pt>
                <c:pt idx="299">
                  <c:v>0.646579714496894</c:v>
                </c:pt>
                <c:pt idx="300">
                  <c:v>0.64710873821774995</c:v>
                </c:pt>
                <c:pt idx="301">
                  <c:v>0.64768712004566398</c:v>
                </c:pt>
                <c:pt idx="302">
                  <c:v>0.64832274207469398</c:v>
                </c:pt>
                <c:pt idx="303">
                  <c:v>0.64883998042444302</c:v>
                </c:pt>
                <c:pt idx="304">
                  <c:v>0.64933945881509303</c:v>
                </c:pt>
                <c:pt idx="305">
                  <c:v>0.64988486254946098</c:v>
                </c:pt>
                <c:pt idx="306">
                  <c:v>0.65051411826080985</c:v>
                </c:pt>
                <c:pt idx="307">
                  <c:v>0.65115687884610796</c:v>
                </c:pt>
                <c:pt idx="308">
                  <c:v>0.65173790700006595</c:v>
                </c:pt>
                <c:pt idx="309">
                  <c:v>0.65232000758490005</c:v>
                </c:pt>
                <c:pt idx="310">
                  <c:v>0.65287454877278195</c:v>
                </c:pt>
                <c:pt idx="311">
                  <c:v>0.65342742350982197</c:v>
                </c:pt>
                <c:pt idx="312">
                  <c:v>0.65399042789520401</c:v>
                </c:pt>
                <c:pt idx="313">
                  <c:v>0.65451594029378202</c:v>
                </c:pt>
                <c:pt idx="314">
                  <c:v>0.65506475995839697</c:v>
                </c:pt>
                <c:pt idx="315">
                  <c:v>0.655638427619746</c:v>
                </c:pt>
                <c:pt idx="316">
                  <c:v>0.65616915073206294</c:v>
                </c:pt>
                <c:pt idx="317">
                  <c:v>0.65677001521268197</c:v>
                </c:pt>
                <c:pt idx="318">
                  <c:v>0.65741964819941301</c:v>
                </c:pt>
                <c:pt idx="319">
                  <c:v>0.65792976116761903</c:v>
                </c:pt>
                <c:pt idx="320">
                  <c:v>0.65845539104014095</c:v>
                </c:pt>
                <c:pt idx="321">
                  <c:v>0.65900122690406304</c:v>
                </c:pt>
                <c:pt idx="322">
                  <c:v>0.65952029411566404</c:v>
                </c:pt>
                <c:pt idx="323">
                  <c:v>0.66006866154277999</c:v>
                </c:pt>
                <c:pt idx="324">
                  <c:v>0.660618658563356</c:v>
                </c:pt>
                <c:pt idx="325">
                  <c:v>0.66116122166632196</c:v>
                </c:pt>
                <c:pt idx="326">
                  <c:v>0.66164629677159204</c:v>
                </c:pt>
                <c:pt idx="327">
                  <c:v>0.66217173585232303</c:v>
                </c:pt>
                <c:pt idx="328">
                  <c:v>0.66274947041396903</c:v>
                </c:pt>
                <c:pt idx="329">
                  <c:v>0.66333633044527496</c:v>
                </c:pt>
                <c:pt idx="330">
                  <c:v>0.66382589031303996</c:v>
                </c:pt>
                <c:pt idx="331">
                  <c:v>0.66428237289136705</c:v>
                </c:pt>
                <c:pt idx="332">
                  <c:v>0.66481355808424403</c:v>
                </c:pt>
                <c:pt idx="333">
                  <c:v>0.665299363500652</c:v>
                </c:pt>
                <c:pt idx="334">
                  <c:v>0.66579627650300399</c:v>
                </c:pt>
                <c:pt idx="335">
                  <c:v>0.66632244664787099</c:v>
                </c:pt>
                <c:pt idx="336">
                  <c:v>0.66684984573210815</c:v>
                </c:pt>
                <c:pt idx="337">
                  <c:v>0.667376937649515</c:v>
                </c:pt>
                <c:pt idx="338">
                  <c:v>0.66786730444827902</c:v>
                </c:pt>
                <c:pt idx="339">
                  <c:v>0.66832492250032605</c:v>
                </c:pt>
                <c:pt idx="340">
                  <c:v>0.66884132366397797</c:v>
                </c:pt>
                <c:pt idx="341">
                  <c:v>0.6693599951321989</c:v>
                </c:pt>
                <c:pt idx="342">
                  <c:v>0.66987558544098502</c:v>
                </c:pt>
                <c:pt idx="343">
                  <c:v>0.67039486262285197</c:v>
                </c:pt>
                <c:pt idx="344">
                  <c:v>0.67089798415964297</c:v>
                </c:pt>
                <c:pt idx="345">
                  <c:v>0.67141470417567195</c:v>
                </c:pt>
                <c:pt idx="346">
                  <c:v>0.67193184385443405</c:v>
                </c:pt>
                <c:pt idx="347">
                  <c:v>0.67246019131915102</c:v>
                </c:pt>
                <c:pt idx="348">
                  <c:v>0.67295162228991001</c:v>
                </c:pt>
                <c:pt idx="349">
                  <c:v>0.67347531149796003</c:v>
                </c:pt>
                <c:pt idx="350">
                  <c:v>0.67396883741206703</c:v>
                </c:pt>
                <c:pt idx="351">
                  <c:v>0.67446150425861995</c:v>
                </c:pt>
                <c:pt idx="352">
                  <c:v>0.67499873718070591</c:v>
                </c:pt>
                <c:pt idx="353">
                  <c:v>0.67555454927187997</c:v>
                </c:pt>
                <c:pt idx="354">
                  <c:v>0.67606957874040696</c:v>
                </c:pt>
                <c:pt idx="355">
                  <c:v>0.67654338930791602</c:v>
                </c:pt>
                <c:pt idx="356">
                  <c:v>0.67708887429898001</c:v>
                </c:pt>
                <c:pt idx="357">
                  <c:v>0.67762360629410301</c:v>
                </c:pt>
                <c:pt idx="358">
                  <c:v>0.67813342905593599</c:v>
                </c:pt>
                <c:pt idx="359">
                  <c:v>0.67867316643218201</c:v>
                </c:pt>
                <c:pt idx="360">
                  <c:v>0.6791996931413149</c:v>
                </c:pt>
                <c:pt idx="361">
                  <c:v>0.67969701347662803</c:v>
                </c:pt>
                <c:pt idx="362">
                  <c:v>0.68018501374571705</c:v>
                </c:pt>
                <c:pt idx="363">
                  <c:v>0.68067853979853599</c:v>
                </c:pt>
                <c:pt idx="364">
                  <c:v>0.681184028713543</c:v>
                </c:pt>
                <c:pt idx="365">
                  <c:v>0.68169176495617401</c:v>
                </c:pt>
                <c:pt idx="366">
                  <c:v>0.68219251873152298</c:v>
                </c:pt>
                <c:pt idx="367">
                  <c:v>0.68273993528550003</c:v>
                </c:pt>
                <c:pt idx="368">
                  <c:v>0.68331417934039695</c:v>
                </c:pt>
                <c:pt idx="369">
                  <c:v>0.68382739890715605</c:v>
                </c:pt>
                <c:pt idx="370">
                  <c:v>0.68431512040701303</c:v>
                </c:pt>
                <c:pt idx="371">
                  <c:v>0.68480787983434999</c:v>
                </c:pt>
                <c:pt idx="372">
                  <c:v>0.68524309233117697</c:v>
                </c:pt>
                <c:pt idx="373">
                  <c:v>0.68578030858124195</c:v>
                </c:pt>
                <c:pt idx="374">
                  <c:v>0.68633488541189003</c:v>
                </c:pt>
                <c:pt idx="375">
                  <c:v>0.68686395920261401</c:v>
                </c:pt>
                <c:pt idx="376">
                  <c:v>0.68734217876398696</c:v>
                </c:pt>
                <c:pt idx="377">
                  <c:v>0.68783603512082103</c:v>
                </c:pt>
                <c:pt idx="378">
                  <c:v>0.68838881429643295</c:v>
                </c:pt>
                <c:pt idx="379">
                  <c:v>0.68895759571219295</c:v>
                </c:pt>
                <c:pt idx="380">
                  <c:v>0.689498604839623</c:v>
                </c:pt>
                <c:pt idx="381">
                  <c:v>0.68997575745970197</c:v>
                </c:pt>
                <c:pt idx="382">
                  <c:v>0.690481227167557</c:v>
                </c:pt>
                <c:pt idx="383">
                  <c:v>0.69097545270209004</c:v>
                </c:pt>
                <c:pt idx="384">
                  <c:v>0.69148594887752701</c:v>
                </c:pt>
                <c:pt idx="385">
                  <c:v>0.69203088424626502</c:v>
                </c:pt>
                <c:pt idx="386">
                  <c:v>0.69259026201148199</c:v>
                </c:pt>
                <c:pt idx="387">
                  <c:v>0.69312179587856504</c:v>
                </c:pt>
                <c:pt idx="388">
                  <c:v>0.69362159801612699</c:v>
                </c:pt>
                <c:pt idx="389">
                  <c:v>0.694097403514228</c:v>
                </c:pt>
                <c:pt idx="390">
                  <c:v>0.69456762942318595</c:v>
                </c:pt>
                <c:pt idx="391">
                  <c:v>0.69509049461778805</c:v>
                </c:pt>
                <c:pt idx="392">
                  <c:v>0.695590601345773</c:v>
                </c:pt>
                <c:pt idx="393">
                  <c:v>0.69607384333973399</c:v>
                </c:pt>
                <c:pt idx="394">
                  <c:v>0.69660025147849602</c:v>
                </c:pt>
                <c:pt idx="395">
                  <c:v>0.69710973900144002</c:v>
                </c:pt>
                <c:pt idx="396">
                  <c:v>0.69757899618019603</c:v>
                </c:pt>
                <c:pt idx="397">
                  <c:v>0.69809273237832603</c:v>
                </c:pt>
                <c:pt idx="398">
                  <c:v>0.69864960595268599</c:v>
                </c:pt>
                <c:pt idx="399">
                  <c:v>0.699099324781565</c:v>
                </c:pt>
                <c:pt idx="400">
                  <c:v>0.699534037886691</c:v>
                </c:pt>
                <c:pt idx="401">
                  <c:v>0.700034194868555</c:v>
                </c:pt>
                <c:pt idx="402">
                  <c:v>0.70059516516100706</c:v>
                </c:pt>
                <c:pt idx="403">
                  <c:v>0.70113582458590895</c:v>
                </c:pt>
                <c:pt idx="404">
                  <c:v>0.70164222660080799</c:v>
                </c:pt>
                <c:pt idx="405">
                  <c:v>0.70214097702308298</c:v>
                </c:pt>
                <c:pt idx="406">
                  <c:v>0.70266452180546102</c:v>
                </c:pt>
                <c:pt idx="407">
                  <c:v>0.70319259818728697</c:v>
                </c:pt>
                <c:pt idx="408">
                  <c:v>0.70369105487237016</c:v>
                </c:pt>
                <c:pt idx="409">
                  <c:v>0.70417705092388205</c:v>
                </c:pt>
                <c:pt idx="410">
                  <c:v>0.704649941151686</c:v>
                </c:pt>
                <c:pt idx="411">
                  <c:v>0.70514323372129706</c:v>
                </c:pt>
                <c:pt idx="412">
                  <c:v>0.70570833248281395</c:v>
                </c:pt>
                <c:pt idx="413">
                  <c:v>0.706215035960015</c:v>
                </c:pt>
                <c:pt idx="414">
                  <c:v>0.70669646988349999</c:v>
                </c:pt>
                <c:pt idx="415">
                  <c:v>0.70718825797916696</c:v>
                </c:pt>
                <c:pt idx="416">
                  <c:v>0.707659993857914</c:v>
                </c:pt>
                <c:pt idx="417">
                  <c:v>0.70809621321698302</c:v>
                </c:pt>
                <c:pt idx="418">
                  <c:v>0.70858048775981397</c:v>
                </c:pt>
                <c:pt idx="419">
                  <c:v>0.70911450941884002</c:v>
                </c:pt>
                <c:pt idx="420">
                  <c:v>0.70960224248435999</c:v>
                </c:pt>
                <c:pt idx="421">
                  <c:v>0.71013581424387195</c:v>
                </c:pt>
                <c:pt idx="422">
                  <c:v>0.71066772707980796</c:v>
                </c:pt>
                <c:pt idx="423">
                  <c:v>0.71109689815543298</c:v>
                </c:pt>
                <c:pt idx="424">
                  <c:v>0.71159689025582495</c:v>
                </c:pt>
                <c:pt idx="425">
                  <c:v>0.71213644105509999</c:v>
                </c:pt>
                <c:pt idx="426">
                  <c:v>0.71262190012073801</c:v>
                </c:pt>
                <c:pt idx="427">
                  <c:v>0.71310424725593902</c:v>
                </c:pt>
                <c:pt idx="428">
                  <c:v>0.71361566448792613</c:v>
                </c:pt>
                <c:pt idx="429">
                  <c:v>0.71411918894951998</c:v>
                </c:pt>
                <c:pt idx="430">
                  <c:v>0.71461404494304603</c:v>
                </c:pt>
                <c:pt idx="431">
                  <c:v>0.71510383659370802</c:v>
                </c:pt>
                <c:pt idx="432">
                  <c:v>0.71554396952899402</c:v>
                </c:pt>
                <c:pt idx="433">
                  <c:v>0.71601314898534396</c:v>
                </c:pt>
                <c:pt idx="434">
                  <c:v>0.71651404292142995</c:v>
                </c:pt>
                <c:pt idx="435">
                  <c:v>0.71700283070903503</c:v>
                </c:pt>
                <c:pt idx="436">
                  <c:v>0.71746641429533198</c:v>
                </c:pt>
                <c:pt idx="437">
                  <c:v>0.71793773223822599</c:v>
                </c:pt>
                <c:pt idx="438">
                  <c:v>0.71846203768581907</c:v>
                </c:pt>
                <c:pt idx="439">
                  <c:v>0.71897135397139311</c:v>
                </c:pt>
                <c:pt idx="440">
                  <c:v>0.71944324303705398</c:v>
                </c:pt>
                <c:pt idx="441">
                  <c:v>0.71989671773382702</c:v>
                </c:pt>
                <c:pt idx="442">
                  <c:v>0.72030855089401402</c:v>
                </c:pt>
                <c:pt idx="443">
                  <c:v>0.72073732772585797</c:v>
                </c:pt>
                <c:pt idx="444">
                  <c:v>0.7212004632339829</c:v>
                </c:pt>
                <c:pt idx="445">
                  <c:v>0.72167060695729901</c:v>
                </c:pt>
                <c:pt idx="446">
                  <c:v>0.72210157300820599</c:v>
                </c:pt>
                <c:pt idx="447">
                  <c:v>0.72248851220162003</c:v>
                </c:pt>
                <c:pt idx="448">
                  <c:v>0.72298787252395502</c:v>
                </c:pt>
                <c:pt idx="449">
                  <c:v>0.72353074429168607</c:v>
                </c:pt>
                <c:pt idx="450">
                  <c:v>0.72396136625164897</c:v>
                </c:pt>
                <c:pt idx="451">
                  <c:v>0.72439376114393605</c:v>
                </c:pt>
                <c:pt idx="452">
                  <c:v>0.72486134774473898</c:v>
                </c:pt>
                <c:pt idx="453">
                  <c:v>0.72532525848832596</c:v>
                </c:pt>
                <c:pt idx="454">
                  <c:v>0.72585771673419697</c:v>
                </c:pt>
                <c:pt idx="455">
                  <c:v>0.72642032310559801</c:v>
                </c:pt>
                <c:pt idx="456">
                  <c:v>0.72692605230111695</c:v>
                </c:pt>
                <c:pt idx="457">
                  <c:v>0.72730081031831895</c:v>
                </c:pt>
                <c:pt idx="458">
                  <c:v>0.72772181406229197</c:v>
                </c:pt>
                <c:pt idx="459">
                  <c:v>0.72819925513825901</c:v>
                </c:pt>
                <c:pt idx="460">
                  <c:v>0.72864924246674601</c:v>
                </c:pt>
                <c:pt idx="461">
                  <c:v>0.72905962341173502</c:v>
                </c:pt>
                <c:pt idx="462">
                  <c:v>0.72948565564063705</c:v>
                </c:pt>
                <c:pt idx="463">
                  <c:v>0.72999164508939984</c:v>
                </c:pt>
                <c:pt idx="464">
                  <c:v>0.73047714287896104</c:v>
                </c:pt>
                <c:pt idx="465">
                  <c:v>0.73090227020932497</c:v>
                </c:pt>
                <c:pt idx="466">
                  <c:v>0.73132364708488695</c:v>
                </c:pt>
                <c:pt idx="467">
                  <c:v>0.73176452303343298</c:v>
                </c:pt>
                <c:pt idx="468">
                  <c:v>0.73223599001757</c:v>
                </c:pt>
                <c:pt idx="469">
                  <c:v>0.73270492146852995</c:v>
                </c:pt>
                <c:pt idx="470">
                  <c:v>0.73318047772680495</c:v>
                </c:pt>
                <c:pt idx="471">
                  <c:v>0.73371704825652695</c:v>
                </c:pt>
                <c:pt idx="472">
                  <c:v>0.73415780018254684</c:v>
                </c:pt>
                <c:pt idx="473">
                  <c:v>0.73447933978932511</c:v>
                </c:pt>
                <c:pt idx="474">
                  <c:v>0.73497290325650511</c:v>
                </c:pt>
                <c:pt idx="475">
                  <c:v>0.73544551904558197</c:v>
                </c:pt>
                <c:pt idx="476">
                  <c:v>0.73583721389929901</c:v>
                </c:pt>
                <c:pt idx="477">
                  <c:v>0.73630982677148016</c:v>
                </c:pt>
                <c:pt idx="478">
                  <c:v>0.73678075768639495</c:v>
                </c:pt>
                <c:pt idx="479">
                  <c:v>0.73721991088106098</c:v>
                </c:pt>
                <c:pt idx="480">
                  <c:v>0.73769308224978503</c:v>
                </c:pt>
                <c:pt idx="481">
                  <c:v>0.73809449362679402</c:v>
                </c:pt>
                <c:pt idx="482">
                  <c:v>0.738490626364946</c:v>
                </c:pt>
                <c:pt idx="483">
                  <c:v>0.73892875637728395</c:v>
                </c:pt>
                <c:pt idx="484">
                  <c:v>0.73943042679681104</c:v>
                </c:pt>
                <c:pt idx="485">
                  <c:v>0.73988178498512303</c:v>
                </c:pt>
                <c:pt idx="486">
                  <c:v>0.740321634258165</c:v>
                </c:pt>
                <c:pt idx="487">
                  <c:v>0.74077207002656698</c:v>
                </c:pt>
                <c:pt idx="488">
                  <c:v>0.74119327788212397</c:v>
                </c:pt>
                <c:pt idx="489">
                  <c:v>0.74161214448699098</c:v>
                </c:pt>
                <c:pt idx="490">
                  <c:v>0.74209910203711904</c:v>
                </c:pt>
                <c:pt idx="491">
                  <c:v>0.74260925739625405</c:v>
                </c:pt>
                <c:pt idx="492">
                  <c:v>0.74306303781541505</c:v>
                </c:pt>
                <c:pt idx="493">
                  <c:v>0.74347593325879102</c:v>
                </c:pt>
                <c:pt idx="494">
                  <c:v>0.74388266374887102</c:v>
                </c:pt>
                <c:pt idx="495">
                  <c:v>0.74426733167402304</c:v>
                </c:pt>
                <c:pt idx="496">
                  <c:v>0.74468957706902805</c:v>
                </c:pt>
                <c:pt idx="497">
                  <c:v>0.74515354217028396</c:v>
                </c:pt>
                <c:pt idx="498">
                  <c:v>0.74567177685739305</c:v>
                </c:pt>
                <c:pt idx="499">
                  <c:v>0.74618927911381105</c:v>
                </c:pt>
                <c:pt idx="500">
                  <c:v>0.74656043467293298</c:v>
                </c:pt>
                <c:pt idx="501">
                  <c:v>0.746904028699648</c:v>
                </c:pt>
                <c:pt idx="502">
                  <c:v>0.74741137161737403</c:v>
                </c:pt>
                <c:pt idx="503">
                  <c:v>0.74787274279427196</c:v>
                </c:pt>
                <c:pt idx="504">
                  <c:v>0.74831473708422602</c:v>
                </c:pt>
                <c:pt idx="505">
                  <c:v>0.74875738032216099</c:v>
                </c:pt>
                <c:pt idx="506">
                  <c:v>0.74918426838398311</c:v>
                </c:pt>
                <c:pt idx="507">
                  <c:v>0.74963658209098705</c:v>
                </c:pt>
                <c:pt idx="508">
                  <c:v>0.75003568425031109</c:v>
                </c:pt>
                <c:pt idx="509">
                  <c:v>0.75048433118376701</c:v>
                </c:pt>
                <c:pt idx="510">
                  <c:v>0.75091726676746795</c:v>
                </c:pt>
                <c:pt idx="511">
                  <c:v>0.75137618445625198</c:v>
                </c:pt>
                <c:pt idx="512">
                  <c:v>0.75192174143555901</c:v>
                </c:pt>
                <c:pt idx="513">
                  <c:v>0.75229072032744215</c:v>
                </c:pt>
                <c:pt idx="514">
                  <c:v>0.752683620458384</c:v>
                </c:pt>
                <c:pt idx="515">
                  <c:v>0.75310414042363705</c:v>
                </c:pt>
                <c:pt idx="516">
                  <c:v>0.75356180490967695</c:v>
                </c:pt>
                <c:pt idx="517">
                  <c:v>0.75404368231399899</c:v>
                </c:pt>
                <c:pt idx="518">
                  <c:v>0.75442154349260293</c:v>
                </c:pt>
                <c:pt idx="519">
                  <c:v>0.754844866624932</c:v>
                </c:pt>
                <c:pt idx="520">
                  <c:v>0.75535721168492198</c:v>
                </c:pt>
                <c:pt idx="521">
                  <c:v>0.75572296543373496</c:v>
                </c:pt>
                <c:pt idx="522">
                  <c:v>0.7561030058641669</c:v>
                </c:pt>
                <c:pt idx="523">
                  <c:v>0.75668779650777196</c:v>
                </c:pt>
                <c:pt idx="524">
                  <c:v>0.75723658320433196</c:v>
                </c:pt>
                <c:pt idx="525">
                  <c:v>0.757683230648449</c:v>
                </c:pt>
                <c:pt idx="526">
                  <c:v>0.75801599288481902</c:v>
                </c:pt>
                <c:pt idx="527">
                  <c:v>0.75837844848876101</c:v>
                </c:pt>
                <c:pt idx="528">
                  <c:v>0.75878504481499598</c:v>
                </c:pt>
                <c:pt idx="529">
                  <c:v>0.75918389777415396</c:v>
                </c:pt>
                <c:pt idx="530">
                  <c:v>0.75970563981120798</c:v>
                </c:pt>
                <c:pt idx="531">
                  <c:v>0.76016032559786695</c:v>
                </c:pt>
                <c:pt idx="532">
                  <c:v>0.76062297804472201</c:v>
                </c:pt>
                <c:pt idx="533">
                  <c:v>0.76110701301303296</c:v>
                </c:pt>
                <c:pt idx="534">
                  <c:v>0.76156452481181203</c:v>
                </c:pt>
                <c:pt idx="535">
                  <c:v>0.76207145863203796</c:v>
                </c:pt>
                <c:pt idx="536">
                  <c:v>0.76254989073788693</c:v>
                </c:pt>
                <c:pt idx="537">
                  <c:v>0.76292740750287502</c:v>
                </c:pt>
                <c:pt idx="538">
                  <c:v>0.76320683773789799</c:v>
                </c:pt>
                <c:pt idx="539">
                  <c:v>0.76364094913505598</c:v>
                </c:pt>
                <c:pt idx="540">
                  <c:v>0.76409051322173505</c:v>
                </c:pt>
                <c:pt idx="541">
                  <c:v>0.76452651472911914</c:v>
                </c:pt>
                <c:pt idx="542">
                  <c:v>0.76492934322334705</c:v>
                </c:pt>
                <c:pt idx="543">
                  <c:v>0.76533082730707114</c:v>
                </c:pt>
                <c:pt idx="544">
                  <c:v>0.76583464511718902</c:v>
                </c:pt>
                <c:pt idx="545">
                  <c:v>0.76621870769899103</c:v>
                </c:pt>
                <c:pt idx="546">
                  <c:v>0.76653108261876701</c:v>
                </c:pt>
                <c:pt idx="547">
                  <c:v>0.76697910870325303</c:v>
                </c:pt>
                <c:pt idx="548">
                  <c:v>0.76760078103308305</c:v>
                </c:pt>
                <c:pt idx="549">
                  <c:v>0.76791894513136105</c:v>
                </c:pt>
                <c:pt idx="550">
                  <c:v>0.76823302510522995</c:v>
                </c:pt>
                <c:pt idx="551">
                  <c:v>0.76875504877023604</c:v>
                </c:pt>
                <c:pt idx="552">
                  <c:v>0.76926659373725603</c:v>
                </c:pt>
                <c:pt idx="553">
                  <c:v>0.7696418147498979</c:v>
                </c:pt>
                <c:pt idx="554">
                  <c:v>0.76989451042928903</c:v>
                </c:pt>
                <c:pt idx="555">
                  <c:v>0.77019519119074897</c:v>
                </c:pt>
                <c:pt idx="556">
                  <c:v>0.77069537791559095</c:v>
                </c:pt>
                <c:pt idx="557">
                  <c:v>0.77111973087513797</c:v>
                </c:pt>
                <c:pt idx="558">
                  <c:v>0.771551711255126</c:v>
                </c:pt>
                <c:pt idx="559">
                  <c:v>0.77195576828844403</c:v>
                </c:pt>
                <c:pt idx="560">
                  <c:v>0.77237900149014216</c:v>
                </c:pt>
                <c:pt idx="561">
                  <c:v>0.77279384466332102</c:v>
                </c:pt>
                <c:pt idx="562">
                  <c:v>0.77318549729255404</c:v>
                </c:pt>
                <c:pt idx="563">
                  <c:v>0.77364880409160297</c:v>
                </c:pt>
                <c:pt idx="564">
                  <c:v>0.77401914729895105</c:v>
                </c:pt>
                <c:pt idx="565">
                  <c:v>0.77437494510035398</c:v>
                </c:pt>
                <c:pt idx="566">
                  <c:v>0.77468343709856302</c:v>
                </c:pt>
                <c:pt idx="567">
                  <c:v>0.77515884137121704</c:v>
                </c:pt>
                <c:pt idx="568">
                  <c:v>0.77559147482613311</c:v>
                </c:pt>
                <c:pt idx="569">
                  <c:v>0.77595642764448303</c:v>
                </c:pt>
                <c:pt idx="570">
                  <c:v>0.77649829650449398</c:v>
                </c:pt>
                <c:pt idx="571">
                  <c:v>0.77708560351478595</c:v>
                </c:pt>
                <c:pt idx="572">
                  <c:v>0.77757867921774604</c:v>
                </c:pt>
                <c:pt idx="573">
                  <c:v>0.77793013806342204</c:v>
                </c:pt>
                <c:pt idx="574">
                  <c:v>0.7782857087853331</c:v>
                </c:pt>
                <c:pt idx="575">
                  <c:v>0.77893017702676803</c:v>
                </c:pt>
                <c:pt idx="576">
                  <c:v>0.77940787309722903</c:v>
                </c:pt>
                <c:pt idx="577">
                  <c:v>0.77979128567693201</c:v>
                </c:pt>
                <c:pt idx="578">
                  <c:v>0.78018057244429506</c:v>
                </c:pt>
                <c:pt idx="579">
                  <c:v>0.78065038628287997</c:v>
                </c:pt>
                <c:pt idx="580">
                  <c:v>0.78115843316047107</c:v>
                </c:pt>
                <c:pt idx="581">
                  <c:v>0.78163296511684488</c:v>
                </c:pt>
                <c:pt idx="582">
                  <c:v>0.78209759201319795</c:v>
                </c:pt>
                <c:pt idx="583">
                  <c:v>0.78247463226809599</c:v>
                </c:pt>
                <c:pt idx="584">
                  <c:v>0.78280681184810086</c:v>
                </c:pt>
                <c:pt idx="585">
                  <c:v>0.78322471032755492</c:v>
                </c:pt>
                <c:pt idx="586">
                  <c:v>0.78348832663627688</c:v>
                </c:pt>
                <c:pt idx="587">
                  <c:v>0.783857826829779</c:v>
                </c:pt>
                <c:pt idx="588">
                  <c:v>0.78431659478895099</c:v>
                </c:pt>
                <c:pt idx="589">
                  <c:v>0.78473915888059897</c:v>
                </c:pt>
                <c:pt idx="590">
                  <c:v>0.7851192377144609</c:v>
                </c:pt>
                <c:pt idx="591">
                  <c:v>0.78544950823166393</c:v>
                </c:pt>
                <c:pt idx="592">
                  <c:v>0.78586541462659798</c:v>
                </c:pt>
                <c:pt idx="593">
                  <c:v>0.78621190175579503</c:v>
                </c:pt>
                <c:pt idx="594">
                  <c:v>0.78649248629669999</c:v>
                </c:pt>
                <c:pt idx="595">
                  <c:v>0.78683349413978498</c:v>
                </c:pt>
                <c:pt idx="596">
                  <c:v>0.78717065965166899</c:v>
                </c:pt>
                <c:pt idx="597">
                  <c:v>0.78747050844464195</c:v>
                </c:pt>
                <c:pt idx="598">
                  <c:v>0.78783913015659701</c:v>
                </c:pt>
                <c:pt idx="599">
                  <c:v>0.78823221178660696</c:v>
                </c:pt>
                <c:pt idx="600">
                  <c:v>0.78854883207913395</c:v>
                </c:pt>
                <c:pt idx="601">
                  <c:v>0.78861074955943899</c:v>
                </c:pt>
                <c:pt idx="602">
                  <c:v>0.78901085633733403</c:v>
                </c:pt>
                <c:pt idx="603">
                  <c:v>0.78938112635350599</c:v>
                </c:pt>
                <c:pt idx="604">
                  <c:v>0.78968771215216405</c:v>
                </c:pt>
                <c:pt idx="605">
                  <c:v>0.790057720730589</c:v>
                </c:pt>
                <c:pt idx="606">
                  <c:v>0.79048580592594397</c:v>
                </c:pt>
                <c:pt idx="607">
                  <c:v>0.79084874288357798</c:v>
                </c:pt>
                <c:pt idx="608">
                  <c:v>0.79123551570865402</c:v>
                </c:pt>
                <c:pt idx="609">
                  <c:v>0.79162607095572401</c:v>
                </c:pt>
                <c:pt idx="610">
                  <c:v>0.79202612203667599</c:v>
                </c:pt>
                <c:pt idx="611">
                  <c:v>0.7925121369598469</c:v>
                </c:pt>
                <c:pt idx="612">
                  <c:v>0.79290733911595812</c:v>
                </c:pt>
                <c:pt idx="613">
                  <c:v>0.79319226493075101</c:v>
                </c:pt>
                <c:pt idx="614">
                  <c:v>0.79362244132333593</c:v>
                </c:pt>
                <c:pt idx="615">
                  <c:v>0.79415699085881297</c:v>
                </c:pt>
                <c:pt idx="616">
                  <c:v>0.79452706669563</c:v>
                </c:pt>
                <c:pt idx="617">
                  <c:v>0.79483799128545796</c:v>
                </c:pt>
                <c:pt idx="618">
                  <c:v>0.79526007944891797</c:v>
                </c:pt>
                <c:pt idx="619">
                  <c:v>0.79558166204262304</c:v>
                </c:pt>
                <c:pt idx="620">
                  <c:v>0.79577944195016803</c:v>
                </c:pt>
                <c:pt idx="621">
                  <c:v>0.79623512132550389</c:v>
                </c:pt>
                <c:pt idx="622">
                  <c:v>0.79695188372529502</c:v>
                </c:pt>
                <c:pt idx="623">
                  <c:v>0.797476592887706</c:v>
                </c:pt>
                <c:pt idx="624">
                  <c:v>0.79794481309939702</c:v>
                </c:pt>
                <c:pt idx="625">
                  <c:v>0.7983345736353159</c:v>
                </c:pt>
                <c:pt idx="626">
                  <c:v>0.79866712888108804</c:v>
                </c:pt>
                <c:pt idx="627">
                  <c:v>0.79906480175896089</c:v>
                </c:pt>
                <c:pt idx="628">
                  <c:v>0.79946573978681101</c:v>
                </c:pt>
                <c:pt idx="629">
                  <c:v>0.79987073829977995</c:v>
                </c:pt>
                <c:pt idx="630">
                  <c:v>0.800316262168837</c:v>
                </c:pt>
                <c:pt idx="631">
                  <c:v>0.80067960858685305</c:v>
                </c:pt>
                <c:pt idx="632">
                  <c:v>0.80101349932539401</c:v>
                </c:pt>
                <c:pt idx="633">
                  <c:v>0.80131839125707804</c:v>
                </c:pt>
                <c:pt idx="634">
                  <c:v>0.80171801487399397</c:v>
                </c:pt>
                <c:pt idx="635">
                  <c:v>0.80222473692065488</c:v>
                </c:pt>
                <c:pt idx="636">
                  <c:v>0.80271079981772697</c:v>
                </c:pt>
                <c:pt idx="637">
                  <c:v>0.80332224753973602</c:v>
                </c:pt>
                <c:pt idx="638">
                  <c:v>0.80378591551270295</c:v>
                </c:pt>
                <c:pt idx="639">
                  <c:v>0.80411487690073591</c:v>
                </c:pt>
                <c:pt idx="640">
                  <c:v>0.80442063188723301</c:v>
                </c:pt>
                <c:pt idx="641">
                  <c:v>0.80467534495879411</c:v>
                </c:pt>
                <c:pt idx="642">
                  <c:v>0.80504235713657102</c:v>
                </c:pt>
                <c:pt idx="643">
                  <c:v>0.80545407122509705</c:v>
                </c:pt>
                <c:pt idx="644">
                  <c:v>0.80581947849959501</c:v>
                </c:pt>
                <c:pt idx="645">
                  <c:v>0.80623451161844095</c:v>
                </c:pt>
                <c:pt idx="646">
                  <c:v>0.80669543047757497</c:v>
                </c:pt>
                <c:pt idx="647">
                  <c:v>0.8069833380591841</c:v>
                </c:pt>
                <c:pt idx="648">
                  <c:v>0.80739488393238101</c:v>
                </c:pt>
                <c:pt idx="649">
                  <c:v>0.80778809288578601</c:v>
                </c:pt>
                <c:pt idx="650">
                  <c:v>0.80812744689291893</c:v>
                </c:pt>
                <c:pt idx="651">
                  <c:v>0.80859329694707305</c:v>
                </c:pt>
                <c:pt idx="652">
                  <c:v>0.80905883983628502</c:v>
                </c:pt>
                <c:pt idx="653">
                  <c:v>0.80950645942426191</c:v>
                </c:pt>
                <c:pt idx="654">
                  <c:v>0.80997226591106997</c:v>
                </c:pt>
                <c:pt idx="655">
                  <c:v>0.81040911360068801</c:v>
                </c:pt>
                <c:pt idx="656">
                  <c:v>0.81083346862477113</c:v>
                </c:pt>
                <c:pt idx="657">
                  <c:v>0.81122443519018295</c:v>
                </c:pt>
                <c:pt idx="658">
                  <c:v>0.81152148237642496</c:v>
                </c:pt>
                <c:pt idx="659">
                  <c:v>0.81186153094636115</c:v>
                </c:pt>
                <c:pt idx="660">
                  <c:v>0.81225729287411497</c:v>
                </c:pt>
                <c:pt idx="661">
                  <c:v>0.81259561016861204</c:v>
                </c:pt>
                <c:pt idx="662">
                  <c:v>0.81303618483990792</c:v>
                </c:pt>
                <c:pt idx="663">
                  <c:v>0.81346037060884602</c:v>
                </c:pt>
                <c:pt idx="664">
                  <c:v>0.81381341412178998</c:v>
                </c:pt>
                <c:pt idx="665">
                  <c:v>0.81418985294533797</c:v>
                </c:pt>
                <c:pt idx="666">
                  <c:v>0.81443890643647288</c:v>
                </c:pt>
                <c:pt idx="667">
                  <c:v>0.81478508091136304</c:v>
                </c:pt>
                <c:pt idx="668">
                  <c:v>0.81515555046607902</c:v>
                </c:pt>
                <c:pt idx="669">
                  <c:v>0.81547155465102195</c:v>
                </c:pt>
                <c:pt idx="670">
                  <c:v>0.81582565443865696</c:v>
                </c:pt>
                <c:pt idx="671">
                  <c:v>0.81628977468625996</c:v>
                </c:pt>
                <c:pt idx="672">
                  <c:v>0.81669317740987601</c:v>
                </c:pt>
                <c:pt idx="673">
                  <c:v>0.81707873036147505</c:v>
                </c:pt>
                <c:pt idx="674">
                  <c:v>0.81752575972682695</c:v>
                </c:pt>
                <c:pt idx="675">
                  <c:v>0.817794310022252</c:v>
                </c:pt>
                <c:pt idx="676">
                  <c:v>0.81806115839218096</c:v>
                </c:pt>
                <c:pt idx="677">
                  <c:v>0.81839234864426114</c:v>
                </c:pt>
                <c:pt idx="678">
                  <c:v>0.81866792796333698</c:v>
                </c:pt>
                <c:pt idx="679">
                  <c:v>0.81901247300393498</c:v>
                </c:pt>
                <c:pt idx="680">
                  <c:v>0.8193820756768021</c:v>
                </c:pt>
                <c:pt idx="681">
                  <c:v>0.81977631143411012</c:v>
                </c:pt>
                <c:pt idx="682">
                  <c:v>0.82009478376920009</c:v>
                </c:pt>
                <c:pt idx="683">
                  <c:v>0.82048163176509403</c:v>
                </c:pt>
                <c:pt idx="684">
                  <c:v>0.82081870666050805</c:v>
                </c:pt>
                <c:pt idx="685">
                  <c:v>0.82098529190217495</c:v>
                </c:pt>
                <c:pt idx="686">
                  <c:v>0.82122464837050602</c:v>
                </c:pt>
                <c:pt idx="687">
                  <c:v>0.82151813192063705</c:v>
                </c:pt>
                <c:pt idx="688">
                  <c:v>0.82174618469772198</c:v>
                </c:pt>
                <c:pt idx="689">
                  <c:v>0.82202539019509002</c:v>
                </c:pt>
                <c:pt idx="690">
                  <c:v>0.82234865576523597</c:v>
                </c:pt>
                <c:pt idx="691">
                  <c:v>0.82256557917033413</c:v>
                </c:pt>
                <c:pt idx="692">
                  <c:v>0.82277742598606296</c:v>
                </c:pt>
                <c:pt idx="693">
                  <c:v>0.82293623544448702</c:v>
                </c:pt>
                <c:pt idx="694">
                  <c:v>0.82309743377669187</c:v>
                </c:pt>
                <c:pt idx="695">
                  <c:v>0.82332099599181208</c:v>
                </c:pt>
                <c:pt idx="696">
                  <c:v>0.82348048590471201</c:v>
                </c:pt>
                <c:pt idx="697">
                  <c:v>0.82372276767855401</c:v>
                </c:pt>
                <c:pt idx="698">
                  <c:v>0.82406259857353403</c:v>
                </c:pt>
                <c:pt idx="699">
                  <c:v>0.82431252926003895</c:v>
                </c:pt>
                <c:pt idx="700">
                  <c:v>0.82464317027461798</c:v>
                </c:pt>
                <c:pt idx="701">
                  <c:v>0.82493835699060303</c:v>
                </c:pt>
                <c:pt idx="702">
                  <c:v>0.82510990442389298</c:v>
                </c:pt>
                <c:pt idx="703">
                  <c:v>0.82538256647087194</c:v>
                </c:pt>
                <c:pt idx="704">
                  <c:v>0.82565760859660509</c:v>
                </c:pt>
                <c:pt idx="705">
                  <c:v>0.82583106524915595</c:v>
                </c:pt>
                <c:pt idx="706">
                  <c:v>0.82605131837061996</c:v>
                </c:pt>
                <c:pt idx="707">
                  <c:v>0.82625886823828598</c:v>
                </c:pt>
                <c:pt idx="708">
                  <c:v>0.82651038953079603</c:v>
                </c:pt>
                <c:pt idx="709">
                  <c:v>0.82676281695513898</c:v>
                </c:pt>
                <c:pt idx="710">
                  <c:v>0.82706565569697199</c:v>
                </c:pt>
                <c:pt idx="711">
                  <c:v>0.82736922911239497</c:v>
                </c:pt>
                <c:pt idx="712">
                  <c:v>0.82768543813857398</c:v>
                </c:pt>
                <c:pt idx="713">
                  <c:v>0.82796187726147297</c:v>
                </c:pt>
                <c:pt idx="714">
                  <c:v>0.82819233950139404</c:v>
                </c:pt>
                <c:pt idx="715">
                  <c:v>0.82850942384577098</c:v>
                </c:pt>
                <c:pt idx="716">
                  <c:v>0.828755659259378</c:v>
                </c:pt>
                <c:pt idx="717">
                  <c:v>0.82898360822776895</c:v>
                </c:pt>
                <c:pt idx="718">
                  <c:v>0.82926292369236698</c:v>
                </c:pt>
                <c:pt idx="719">
                  <c:v>0.82951811541547504</c:v>
                </c:pt>
                <c:pt idx="720">
                  <c:v>0.82978001951330904</c:v>
                </c:pt>
                <c:pt idx="721">
                  <c:v>0.83010487396021004</c:v>
                </c:pt>
                <c:pt idx="722">
                  <c:v>0.83048454283584705</c:v>
                </c:pt>
                <c:pt idx="723">
                  <c:v>0.83082029434870297</c:v>
                </c:pt>
                <c:pt idx="724">
                  <c:v>0.83116522174051599</c:v>
                </c:pt>
                <c:pt idx="725">
                  <c:v>0.83147261802115002</c:v>
                </c:pt>
                <c:pt idx="726">
                  <c:v>0.83172974814415201</c:v>
                </c:pt>
                <c:pt idx="727">
                  <c:v>0.83201555770523183</c:v>
                </c:pt>
                <c:pt idx="728">
                  <c:v>0.83234734670020494</c:v>
                </c:pt>
                <c:pt idx="729">
                  <c:v>0.83269452126908505</c:v>
                </c:pt>
                <c:pt idx="730">
                  <c:v>0.833082402249262</c:v>
                </c:pt>
                <c:pt idx="731">
                  <c:v>0.833482345013557</c:v>
                </c:pt>
                <c:pt idx="732">
                  <c:v>0.83381120722924196</c:v>
                </c:pt>
                <c:pt idx="733">
                  <c:v>0.83411949955692199</c:v>
                </c:pt>
                <c:pt idx="734">
                  <c:v>0.834405510821292</c:v>
                </c:pt>
                <c:pt idx="735">
                  <c:v>0.83468216935109696</c:v>
                </c:pt>
                <c:pt idx="736">
                  <c:v>0.83502296364666484</c:v>
                </c:pt>
                <c:pt idx="737">
                  <c:v>0.83538640086163196</c:v>
                </c:pt>
                <c:pt idx="738">
                  <c:v>0.835790519620349</c:v>
                </c:pt>
                <c:pt idx="739">
                  <c:v>0.83618044614430997</c:v>
                </c:pt>
                <c:pt idx="740">
                  <c:v>0.83657196955266699</c:v>
                </c:pt>
                <c:pt idx="741">
                  <c:v>0.836941644605253</c:v>
                </c:pt>
                <c:pt idx="742">
                  <c:v>0.83722959925319784</c:v>
                </c:pt>
                <c:pt idx="743">
                  <c:v>0.83753739617160805</c:v>
                </c:pt>
                <c:pt idx="744">
                  <c:v>0.83783514852247398</c:v>
                </c:pt>
                <c:pt idx="745">
                  <c:v>0.83819816670908909</c:v>
                </c:pt>
                <c:pt idx="746">
                  <c:v>0.83856837348210811</c:v>
                </c:pt>
                <c:pt idx="747">
                  <c:v>0.83891286014933897</c:v>
                </c:pt>
                <c:pt idx="748">
                  <c:v>0.83922867153518899</c:v>
                </c:pt>
                <c:pt idx="749">
                  <c:v>0.83953214019336797</c:v>
                </c:pt>
                <c:pt idx="750">
                  <c:v>0.83976519576781905</c:v>
                </c:pt>
                <c:pt idx="751">
                  <c:v>0.84004395616944105</c:v>
                </c:pt>
                <c:pt idx="752">
                  <c:v>0.84038828787011999</c:v>
                </c:pt>
                <c:pt idx="753">
                  <c:v>0.84070314468645202</c:v>
                </c:pt>
                <c:pt idx="754">
                  <c:v>0.84102955539259305</c:v>
                </c:pt>
                <c:pt idx="755">
                  <c:v>0.84142687840705899</c:v>
                </c:pt>
                <c:pt idx="756">
                  <c:v>0.84175048964682808</c:v>
                </c:pt>
                <c:pt idx="757">
                  <c:v>0.84204965212603</c:v>
                </c:pt>
                <c:pt idx="758">
                  <c:v>0.84237798301130007</c:v>
                </c:pt>
                <c:pt idx="759">
                  <c:v>0.84271539041487897</c:v>
                </c:pt>
                <c:pt idx="760">
                  <c:v>0.84304553508388613</c:v>
                </c:pt>
                <c:pt idx="761">
                  <c:v>0.84339303402259802</c:v>
                </c:pt>
                <c:pt idx="762">
                  <c:v>0.84371799981418805</c:v>
                </c:pt>
                <c:pt idx="763">
                  <c:v>0.84404606209381816</c:v>
                </c:pt>
                <c:pt idx="764">
                  <c:v>0.84437369749442592</c:v>
                </c:pt>
                <c:pt idx="765">
                  <c:v>0.84467624287339405</c:v>
                </c:pt>
                <c:pt idx="766">
                  <c:v>0.84499113834186601</c:v>
                </c:pt>
                <c:pt idx="767">
                  <c:v>0.84532572182292698</c:v>
                </c:pt>
                <c:pt idx="768">
                  <c:v>0.84566400339112691</c:v>
                </c:pt>
                <c:pt idx="769">
                  <c:v>0.84600721713527804</c:v>
                </c:pt>
                <c:pt idx="770">
                  <c:v>0.84636386682279896</c:v>
                </c:pt>
                <c:pt idx="771">
                  <c:v>0.84668178263708804</c:v>
                </c:pt>
                <c:pt idx="772">
                  <c:v>0.846953885949281</c:v>
                </c:pt>
                <c:pt idx="773">
                  <c:v>0.84724507169350705</c:v>
                </c:pt>
                <c:pt idx="774">
                  <c:v>0.84753039735680902</c:v>
                </c:pt>
                <c:pt idx="775">
                  <c:v>0.847848261146529</c:v>
                </c:pt>
                <c:pt idx="776">
                  <c:v>0.84820588118941609</c:v>
                </c:pt>
                <c:pt idx="777">
                  <c:v>0.84852568617490198</c:v>
                </c:pt>
                <c:pt idx="778">
                  <c:v>0.84882410418896193</c:v>
                </c:pt>
                <c:pt idx="779">
                  <c:v>0.84912966042062599</c:v>
                </c:pt>
                <c:pt idx="780">
                  <c:v>0.84939316736439296</c:v>
                </c:pt>
                <c:pt idx="781">
                  <c:v>0.84965953259010396</c:v>
                </c:pt>
                <c:pt idx="782">
                  <c:v>0.85000249130412997</c:v>
                </c:pt>
                <c:pt idx="783">
                  <c:v>0.8503383680260419</c:v>
                </c:pt>
                <c:pt idx="784">
                  <c:v>0.85065649877121086</c:v>
                </c:pt>
                <c:pt idx="785">
                  <c:v>0.85098756394155084</c:v>
                </c:pt>
                <c:pt idx="786">
                  <c:v>0.85130297889678486</c:v>
                </c:pt>
                <c:pt idx="787">
                  <c:v>0.85161714902149099</c:v>
                </c:pt>
                <c:pt idx="788">
                  <c:v>0.85192041525599704</c:v>
                </c:pt>
                <c:pt idx="789">
                  <c:v>0.85222192427212295</c:v>
                </c:pt>
                <c:pt idx="790">
                  <c:v>0.85252882953845999</c:v>
                </c:pt>
                <c:pt idx="791">
                  <c:v>0.8527945274631139</c:v>
                </c:pt>
                <c:pt idx="792">
                  <c:v>0.85306413317704799</c:v>
                </c:pt>
                <c:pt idx="793">
                  <c:v>0.85336096572785103</c:v>
                </c:pt>
                <c:pt idx="794">
                  <c:v>0.85361439731410405</c:v>
                </c:pt>
                <c:pt idx="795">
                  <c:v>0.85388049722108605</c:v>
                </c:pt>
                <c:pt idx="796">
                  <c:v>0.85412657514137302</c:v>
                </c:pt>
                <c:pt idx="797">
                  <c:v>0.854401983237708</c:v>
                </c:pt>
                <c:pt idx="798">
                  <c:v>0.85466962354776799</c:v>
                </c:pt>
                <c:pt idx="799">
                  <c:v>0.85491611824356695</c:v>
                </c:pt>
                <c:pt idx="800">
                  <c:v>0.85517750666972403</c:v>
                </c:pt>
                <c:pt idx="801">
                  <c:v>0.85541512009554999</c:v>
                </c:pt>
                <c:pt idx="802">
                  <c:v>0.855647405849144</c:v>
                </c:pt>
                <c:pt idx="803">
                  <c:v>0.85592778507508505</c:v>
                </c:pt>
                <c:pt idx="804">
                  <c:v>0.85621315204937398</c:v>
                </c:pt>
                <c:pt idx="805">
                  <c:v>0.85646503335249302</c:v>
                </c:pt>
                <c:pt idx="806">
                  <c:v>0.85669697157284497</c:v>
                </c:pt>
                <c:pt idx="807">
                  <c:v>0.85694121615164698</c:v>
                </c:pt>
                <c:pt idx="808">
                  <c:v>0.857195393002393</c:v>
                </c:pt>
                <c:pt idx="809">
                  <c:v>0.857442209377687</c:v>
                </c:pt>
                <c:pt idx="810">
                  <c:v>0.85770665071972596</c:v>
                </c:pt>
                <c:pt idx="811">
                  <c:v>0.85795046655989304</c:v>
                </c:pt>
                <c:pt idx="812">
                  <c:v>0.85816542726066403</c:v>
                </c:pt>
                <c:pt idx="813">
                  <c:v>0.85837090767628699</c:v>
                </c:pt>
                <c:pt idx="814">
                  <c:v>0.858596702736387</c:v>
                </c:pt>
                <c:pt idx="815">
                  <c:v>0.85885384893570305</c:v>
                </c:pt>
                <c:pt idx="816">
                  <c:v>0.85906523012901903</c:v>
                </c:pt>
                <c:pt idx="817">
                  <c:v>0.859272896959004</c:v>
                </c:pt>
                <c:pt idx="818">
                  <c:v>0.85947383396147004</c:v>
                </c:pt>
                <c:pt idx="819">
                  <c:v>0.85962888463656606</c:v>
                </c:pt>
                <c:pt idx="820">
                  <c:v>0.85980967047609003</c:v>
                </c:pt>
                <c:pt idx="821">
                  <c:v>0.86000021235240498</c:v>
                </c:pt>
                <c:pt idx="822">
                  <c:v>0.860199774051848</c:v>
                </c:pt>
                <c:pt idx="823">
                  <c:v>0.86040917580661502</c:v>
                </c:pt>
                <c:pt idx="824">
                  <c:v>0.860622505614697</c:v>
                </c:pt>
                <c:pt idx="825">
                  <c:v>0.86086459232510315</c:v>
                </c:pt>
                <c:pt idx="826">
                  <c:v>0.86107912558589617</c:v>
                </c:pt>
                <c:pt idx="827">
                  <c:v>0.86128862323957189</c:v>
                </c:pt>
                <c:pt idx="828">
                  <c:v>0.86147460773662998</c:v>
                </c:pt>
                <c:pt idx="829">
                  <c:v>0.86167977997135603</c:v>
                </c:pt>
                <c:pt idx="830">
                  <c:v>0.86187812654219498</c:v>
                </c:pt>
                <c:pt idx="831">
                  <c:v>0.86209730658442385</c:v>
                </c:pt>
                <c:pt idx="832">
                  <c:v>0.86234026574935196</c:v>
                </c:pt>
                <c:pt idx="833">
                  <c:v>0.86255552565552396</c:v>
                </c:pt>
                <c:pt idx="834">
                  <c:v>0.86275831299606798</c:v>
                </c:pt>
                <c:pt idx="835">
                  <c:v>0.86296730244228992</c:v>
                </c:pt>
                <c:pt idx="836">
                  <c:v>0.86318288085109107</c:v>
                </c:pt>
                <c:pt idx="837">
                  <c:v>0.86341567273800712</c:v>
                </c:pt>
                <c:pt idx="838">
                  <c:v>0.86364380935977603</c:v>
                </c:pt>
                <c:pt idx="839">
                  <c:v>0.86387211055175606</c:v>
                </c:pt>
                <c:pt idx="840">
                  <c:v>0.86407366915014305</c:v>
                </c:pt>
                <c:pt idx="841">
                  <c:v>0.86426274095623212</c:v>
                </c:pt>
                <c:pt idx="842">
                  <c:v>0.86448230768965983</c:v>
                </c:pt>
                <c:pt idx="843">
                  <c:v>0.86469902671530297</c:v>
                </c:pt>
                <c:pt idx="844">
                  <c:v>0.86492519752750896</c:v>
                </c:pt>
                <c:pt idx="845">
                  <c:v>0.86514122401879601</c:v>
                </c:pt>
                <c:pt idx="846">
                  <c:v>0.86533177563678998</c:v>
                </c:pt>
                <c:pt idx="847">
                  <c:v>0.86551029620981401</c:v>
                </c:pt>
                <c:pt idx="848">
                  <c:v>0.86571694746916195</c:v>
                </c:pt>
                <c:pt idx="849">
                  <c:v>0.86593327808599596</c:v>
                </c:pt>
                <c:pt idx="850">
                  <c:v>0.86614105820602905</c:v>
                </c:pt>
                <c:pt idx="851">
                  <c:v>0.86636345020699002</c:v>
                </c:pt>
                <c:pt idx="852">
                  <c:v>0.86658846900765096</c:v>
                </c:pt>
                <c:pt idx="853">
                  <c:v>0.86680689237721797</c:v>
                </c:pt>
                <c:pt idx="854">
                  <c:v>0.86701519470059996</c:v>
                </c:pt>
                <c:pt idx="855">
                  <c:v>0.86727654949032396</c:v>
                </c:pt>
                <c:pt idx="856">
                  <c:v>0.86750857101797896</c:v>
                </c:pt>
                <c:pt idx="857">
                  <c:v>0.86772215304162104</c:v>
                </c:pt>
                <c:pt idx="858">
                  <c:v>0.86792451728559605</c:v>
                </c:pt>
                <c:pt idx="859">
                  <c:v>0.86814246075620904</c:v>
                </c:pt>
                <c:pt idx="860">
                  <c:v>0.86837646783204503</c:v>
                </c:pt>
                <c:pt idx="861">
                  <c:v>0.86858943559452284</c:v>
                </c:pt>
                <c:pt idx="862">
                  <c:v>0.86880987640332086</c:v>
                </c:pt>
                <c:pt idx="863">
                  <c:v>0.86903579583036805</c:v>
                </c:pt>
                <c:pt idx="864">
                  <c:v>0.86924165697653999</c:v>
                </c:pt>
                <c:pt idx="865">
                  <c:v>0.86944966214121699</c:v>
                </c:pt>
                <c:pt idx="866">
                  <c:v>0.86967246052858205</c:v>
                </c:pt>
                <c:pt idx="867">
                  <c:v>0.86988091647417987</c:v>
                </c:pt>
                <c:pt idx="868">
                  <c:v>0.8700866947558521</c:v>
                </c:pt>
                <c:pt idx="869">
                  <c:v>0.87031191271969399</c:v>
                </c:pt>
                <c:pt idx="870">
                  <c:v>0.87052316482972403</c:v>
                </c:pt>
                <c:pt idx="871">
                  <c:v>0.87072389899681113</c:v>
                </c:pt>
                <c:pt idx="872">
                  <c:v>0.87092886764246302</c:v>
                </c:pt>
                <c:pt idx="873">
                  <c:v>0.87111250370655391</c:v>
                </c:pt>
                <c:pt idx="874">
                  <c:v>0.87130313801875803</c:v>
                </c:pt>
                <c:pt idx="875">
                  <c:v>0.87147797289445195</c:v>
                </c:pt>
                <c:pt idx="876">
                  <c:v>0.87166133183921701</c:v>
                </c:pt>
                <c:pt idx="877">
                  <c:v>0.87184284621591901</c:v>
                </c:pt>
                <c:pt idx="878">
                  <c:v>0.872022694814926</c:v>
                </c:pt>
                <c:pt idx="879">
                  <c:v>0.87222051311085103</c:v>
                </c:pt>
                <c:pt idx="880">
                  <c:v>0.87242939631666294</c:v>
                </c:pt>
                <c:pt idx="881">
                  <c:v>0.87261832486942015</c:v>
                </c:pt>
                <c:pt idx="882">
                  <c:v>0.87281194684961305</c:v>
                </c:pt>
                <c:pt idx="883">
                  <c:v>0.87297955638456104</c:v>
                </c:pt>
                <c:pt idx="884">
                  <c:v>0.87314447117832605</c:v>
                </c:pt>
                <c:pt idx="885">
                  <c:v>0.8733440937067839</c:v>
                </c:pt>
                <c:pt idx="886">
                  <c:v>0.87353899554597791</c:v>
                </c:pt>
                <c:pt idx="887">
                  <c:v>0.87373922360455702</c:v>
                </c:pt>
                <c:pt idx="888">
                  <c:v>0.873937598569689</c:v>
                </c:pt>
                <c:pt idx="889">
                  <c:v>0.87412766963017885</c:v>
                </c:pt>
                <c:pt idx="890">
                  <c:v>0.87431819888915097</c:v>
                </c:pt>
                <c:pt idx="891">
                  <c:v>0.87450878230778095</c:v>
                </c:pt>
                <c:pt idx="892">
                  <c:v>0.87467919619131096</c:v>
                </c:pt>
                <c:pt idx="893">
                  <c:v>0.87484893352955395</c:v>
                </c:pt>
                <c:pt idx="894">
                  <c:v>0.87500002584959502</c:v>
                </c:pt>
                <c:pt idx="895">
                  <c:v>0.87517253787001503</c:v>
                </c:pt>
                <c:pt idx="896">
                  <c:v>0.87533917674333295</c:v>
                </c:pt>
                <c:pt idx="897">
                  <c:v>0.87554047059001205</c:v>
                </c:pt>
                <c:pt idx="898">
                  <c:v>0.87575451023432316</c:v>
                </c:pt>
                <c:pt idx="899">
                  <c:v>0.87593667129642305</c:v>
                </c:pt>
                <c:pt idx="900">
                  <c:v>0.87616176392606393</c:v>
                </c:pt>
                <c:pt idx="901">
                  <c:v>0.87636576480698603</c:v>
                </c:pt>
                <c:pt idx="902">
                  <c:v>0.87655661407410801</c:v>
                </c:pt>
                <c:pt idx="903">
                  <c:v>0.87676060993596794</c:v>
                </c:pt>
                <c:pt idx="904">
                  <c:v>0.876914131619279</c:v>
                </c:pt>
                <c:pt idx="905">
                  <c:v>0.87707664094784399</c:v>
                </c:pt>
                <c:pt idx="906">
                  <c:v>0.87724776179313302</c:v>
                </c:pt>
                <c:pt idx="907">
                  <c:v>0.87743345161351505</c:v>
                </c:pt>
                <c:pt idx="908">
                  <c:v>0.87763866968140203</c:v>
                </c:pt>
                <c:pt idx="909">
                  <c:v>0.877820177208816</c:v>
                </c:pt>
                <c:pt idx="910">
                  <c:v>0.877951052874689</c:v>
                </c:pt>
                <c:pt idx="911">
                  <c:v>0.8780264285262579</c:v>
                </c:pt>
                <c:pt idx="912">
                  <c:v>0.87811614166546703</c:v>
                </c:pt>
                <c:pt idx="913">
                  <c:v>0.87819562048243105</c:v>
                </c:pt>
                <c:pt idx="914">
                  <c:v>0.87825365373054909</c:v>
                </c:pt>
                <c:pt idx="915">
                  <c:v>0.87833924598398505</c:v>
                </c:pt>
                <c:pt idx="916">
                  <c:v>0.87834449886280797</c:v>
                </c:pt>
                <c:pt idx="917">
                  <c:v>0.87826491664676598</c:v>
                </c:pt>
                <c:pt idx="918">
                  <c:v>0.87823780119150496</c:v>
                </c:pt>
                <c:pt idx="919">
                  <c:v>0.87819185008072398</c:v>
                </c:pt>
                <c:pt idx="920">
                  <c:v>0.8781162329693899</c:v>
                </c:pt>
                <c:pt idx="921">
                  <c:v>0.87806915390764995</c:v>
                </c:pt>
                <c:pt idx="922">
                  <c:v>0.877981814139012</c:v>
                </c:pt>
                <c:pt idx="923">
                  <c:v>0.87783501035301614</c:v>
                </c:pt>
                <c:pt idx="924">
                  <c:v>0.87767575771871398</c:v>
                </c:pt>
                <c:pt idx="925">
                  <c:v>0.87750494476569996</c:v>
                </c:pt>
                <c:pt idx="926">
                  <c:v>0.8773370099824559</c:v>
                </c:pt>
                <c:pt idx="927">
                  <c:v>0.877193463603406</c:v>
                </c:pt>
                <c:pt idx="928">
                  <c:v>0.87704577727714195</c:v>
                </c:pt>
                <c:pt idx="929">
                  <c:v>0.87687642289466694</c:v>
                </c:pt>
                <c:pt idx="930">
                  <c:v>0.87671046384205498</c:v>
                </c:pt>
                <c:pt idx="931">
                  <c:v>0.87656147569728304</c:v>
                </c:pt>
                <c:pt idx="932">
                  <c:v>0.87642400932189102</c:v>
                </c:pt>
                <c:pt idx="933">
                  <c:v>0.87629623569894599</c:v>
                </c:pt>
                <c:pt idx="934">
                  <c:v>0.87614290351864599</c:v>
                </c:pt>
                <c:pt idx="935">
                  <c:v>0.87603266590645701</c:v>
                </c:pt>
                <c:pt idx="936">
                  <c:v>0.87593939500337104</c:v>
                </c:pt>
                <c:pt idx="937">
                  <c:v>0.87586074040336415</c:v>
                </c:pt>
                <c:pt idx="938">
                  <c:v>0.87584133128008201</c:v>
                </c:pt>
                <c:pt idx="939">
                  <c:v>0.875841594915725</c:v>
                </c:pt>
                <c:pt idx="940">
                  <c:v>0.87583048241394501</c:v>
                </c:pt>
                <c:pt idx="941">
                  <c:v>0.87585188674801895</c:v>
                </c:pt>
                <c:pt idx="942">
                  <c:v>0.87589305925231697</c:v>
                </c:pt>
                <c:pt idx="943">
                  <c:v>0.87589503816886605</c:v>
                </c:pt>
                <c:pt idx="944">
                  <c:v>0.87590917491825315</c:v>
                </c:pt>
                <c:pt idx="945">
                  <c:v>0.87594061226564901</c:v>
                </c:pt>
                <c:pt idx="946">
                  <c:v>0.87598619409278</c:v>
                </c:pt>
                <c:pt idx="947">
                  <c:v>0.87603926764951201</c:v>
                </c:pt>
                <c:pt idx="948">
                  <c:v>0.87615351085140603</c:v>
                </c:pt>
                <c:pt idx="949">
                  <c:v>0.87629237366093404</c:v>
                </c:pt>
                <c:pt idx="950">
                  <c:v>0.8764646365778751</c:v>
                </c:pt>
                <c:pt idx="951">
                  <c:v>0.87669055278627306</c:v>
                </c:pt>
                <c:pt idx="952">
                  <c:v>0.87690725292905602</c:v>
                </c:pt>
                <c:pt idx="953">
                  <c:v>0.87711901455689101</c:v>
                </c:pt>
                <c:pt idx="954">
                  <c:v>0.87731615225859205</c:v>
                </c:pt>
                <c:pt idx="955">
                  <c:v>0.87751772277925</c:v>
                </c:pt>
                <c:pt idx="956">
                  <c:v>0.8777434432060669</c:v>
                </c:pt>
                <c:pt idx="957">
                  <c:v>0.87798237003634416</c:v>
                </c:pt>
                <c:pt idx="958">
                  <c:v>0.8782860417778261</c:v>
                </c:pt>
                <c:pt idx="959">
                  <c:v>0.87860534034623095</c:v>
                </c:pt>
                <c:pt idx="960">
                  <c:v>0.87893210850995096</c:v>
                </c:pt>
                <c:pt idx="961">
                  <c:v>0.87923534895212396</c:v>
                </c:pt>
                <c:pt idx="962">
                  <c:v>0.87946456036041398</c:v>
                </c:pt>
                <c:pt idx="963">
                  <c:v>0.87968673924405605</c:v>
                </c:pt>
                <c:pt idx="964">
                  <c:v>0.87989450258769997</c:v>
                </c:pt>
                <c:pt idx="965">
                  <c:v>0.88009206515332405</c:v>
                </c:pt>
                <c:pt idx="966">
                  <c:v>0.880259311464622</c:v>
                </c:pt>
                <c:pt idx="967">
                  <c:v>0.88042539265879605</c:v>
                </c:pt>
                <c:pt idx="968">
                  <c:v>0.88053799588961401</c:v>
                </c:pt>
                <c:pt idx="969">
                  <c:v>0.88062149352595587</c:v>
                </c:pt>
                <c:pt idx="970">
                  <c:v>0.88066906770156006</c:v>
                </c:pt>
                <c:pt idx="971">
                  <c:v>0.88067689687563611</c:v>
                </c:pt>
                <c:pt idx="972">
                  <c:v>0.88067346173910899</c:v>
                </c:pt>
                <c:pt idx="973">
                  <c:v>0.88064307534518005</c:v>
                </c:pt>
                <c:pt idx="974">
                  <c:v>0.880608884648164</c:v>
                </c:pt>
                <c:pt idx="975">
                  <c:v>0.88055557034004583</c:v>
                </c:pt>
                <c:pt idx="976">
                  <c:v>0.88044241411551105</c:v>
                </c:pt>
                <c:pt idx="977">
                  <c:v>0.88032131204148101</c:v>
                </c:pt>
                <c:pt idx="978">
                  <c:v>0.88013693965841089</c:v>
                </c:pt>
                <c:pt idx="979">
                  <c:v>0.87987205643190414</c:v>
                </c:pt>
                <c:pt idx="980">
                  <c:v>0.87957540945519197</c:v>
                </c:pt>
                <c:pt idx="981">
                  <c:v>0.87917411118526201</c:v>
                </c:pt>
                <c:pt idx="982">
                  <c:v>0.87870199250854097</c:v>
                </c:pt>
                <c:pt idx="983">
                  <c:v>0.878197815088683</c:v>
                </c:pt>
                <c:pt idx="984">
                  <c:v>0.87759823701164297</c:v>
                </c:pt>
                <c:pt idx="985">
                  <c:v>0.87689692682866205</c:v>
                </c:pt>
                <c:pt idx="986">
                  <c:v>0.87615168796600906</c:v>
                </c:pt>
                <c:pt idx="987">
                  <c:v>0.87529732641509916</c:v>
                </c:pt>
                <c:pt idx="988">
                  <c:v>0.87440731116078296</c:v>
                </c:pt>
                <c:pt idx="989">
                  <c:v>0.87346748584188105</c:v>
                </c:pt>
                <c:pt idx="990">
                  <c:v>0.87254486632790396</c:v>
                </c:pt>
                <c:pt idx="991">
                  <c:v>0.87158491160783691</c:v>
                </c:pt>
                <c:pt idx="992">
                  <c:v>0.87063032867397705</c:v>
                </c:pt>
                <c:pt idx="993">
                  <c:v>0.86967036286836996</c:v>
                </c:pt>
                <c:pt idx="994">
                  <c:v>0.86873812528818883</c:v>
                </c:pt>
                <c:pt idx="995">
                  <c:v>0.86780201516065203</c:v>
                </c:pt>
                <c:pt idx="996">
                  <c:v>0.86688590500100304</c:v>
                </c:pt>
                <c:pt idx="997">
                  <c:v>0.86599428996704986</c:v>
                </c:pt>
                <c:pt idx="998">
                  <c:v>0.86508952965825803</c:v>
                </c:pt>
                <c:pt idx="999">
                  <c:v>0.86422721230382604</c:v>
                </c:pt>
                <c:pt idx="1000">
                  <c:v>0.86336402302343085</c:v>
                </c:pt>
                <c:pt idx="1001">
                  <c:v>0.86248379460496605</c:v>
                </c:pt>
                <c:pt idx="1002">
                  <c:v>0.86161353512667593</c:v>
                </c:pt>
                <c:pt idx="1003">
                  <c:v>0.86071999630658802</c:v>
                </c:pt>
                <c:pt idx="1004">
                  <c:v>0.85978944150774084</c:v>
                </c:pt>
                <c:pt idx="1005">
                  <c:v>0.85887163985149095</c:v>
                </c:pt>
                <c:pt idx="1006">
                  <c:v>0.85786842373612016</c:v>
                </c:pt>
                <c:pt idx="1007">
                  <c:v>0.85698936362974898</c:v>
                </c:pt>
                <c:pt idx="1008">
                  <c:v>0.85608508750834889</c:v>
                </c:pt>
                <c:pt idx="1009">
                  <c:v>0.85532680320291798</c:v>
                </c:pt>
                <c:pt idx="1010">
                  <c:v>0.85466071778208796</c:v>
                </c:pt>
                <c:pt idx="1011">
                  <c:v>0.8541715381358409</c:v>
                </c:pt>
                <c:pt idx="1012">
                  <c:v>0.85384764701960902</c:v>
                </c:pt>
                <c:pt idx="1013">
                  <c:v>0.85370464952023606</c:v>
                </c:pt>
                <c:pt idx="1014">
                  <c:v>0.85380727484316288</c:v>
                </c:pt>
                <c:pt idx="1015">
                  <c:v>0.85413258363611511</c:v>
                </c:pt>
                <c:pt idx="1016">
                  <c:v>0.85464976852578201</c:v>
                </c:pt>
                <c:pt idx="1017">
                  <c:v>0.85534481187651601</c:v>
                </c:pt>
                <c:pt idx="1018">
                  <c:v>0.85616894621782091</c:v>
                </c:pt>
                <c:pt idx="1019">
                  <c:v>0.85703740130683004</c:v>
                </c:pt>
                <c:pt idx="1020">
                  <c:v>0.857894922056885</c:v>
                </c:pt>
                <c:pt idx="1021">
                  <c:v>0.85883975671686896</c:v>
                </c:pt>
                <c:pt idx="1022">
                  <c:v>0.85965730227699</c:v>
                </c:pt>
                <c:pt idx="1023">
                  <c:v>0.86049288730017404</c:v>
                </c:pt>
                <c:pt idx="1024">
                  <c:v>0.86118635168318602</c:v>
                </c:pt>
                <c:pt idx="1025">
                  <c:v>0.86175354840603502</c:v>
                </c:pt>
                <c:pt idx="1026">
                  <c:v>0.86226746731340198</c:v>
                </c:pt>
                <c:pt idx="1027">
                  <c:v>0.86265806803808687</c:v>
                </c:pt>
                <c:pt idx="1028">
                  <c:v>0.86302031753492203</c:v>
                </c:pt>
                <c:pt idx="1029">
                  <c:v>0.86331939539839297</c:v>
                </c:pt>
                <c:pt idx="1030">
                  <c:v>0.86358321793914206</c:v>
                </c:pt>
                <c:pt idx="1031">
                  <c:v>0.86378368859633703</c:v>
                </c:pt>
                <c:pt idx="1032">
                  <c:v>0.86395557997566796</c:v>
                </c:pt>
                <c:pt idx="1033">
                  <c:v>0.86412128541892097</c:v>
                </c:pt>
                <c:pt idx="1034">
                  <c:v>0.86429112796882102</c:v>
                </c:pt>
                <c:pt idx="1035">
                  <c:v>0.86449553717379102</c:v>
                </c:pt>
                <c:pt idx="1036">
                  <c:v>0.86469877754763513</c:v>
                </c:pt>
                <c:pt idx="1037">
                  <c:v>0.86489214751529508</c:v>
                </c:pt>
                <c:pt idx="1038">
                  <c:v>0.86508941609853895</c:v>
                </c:pt>
                <c:pt idx="1039">
                  <c:v>0.86525878036446302</c:v>
                </c:pt>
                <c:pt idx="1040">
                  <c:v>0.86541245376337894</c:v>
                </c:pt>
                <c:pt idx="1041">
                  <c:v>0.86556524089853404</c:v>
                </c:pt>
                <c:pt idx="1042">
                  <c:v>0.86569460160921807</c:v>
                </c:pt>
                <c:pt idx="1043">
                  <c:v>0.86581941417889996</c:v>
                </c:pt>
                <c:pt idx="1044">
                  <c:v>0.86595380956095003</c:v>
                </c:pt>
                <c:pt idx="1045">
                  <c:v>0.86607215521002501</c:v>
                </c:pt>
                <c:pt idx="1046">
                  <c:v>0.8661984459236961</c:v>
                </c:pt>
                <c:pt idx="1047">
                  <c:v>0.86631482527856307</c:v>
                </c:pt>
                <c:pt idx="1048">
                  <c:v>0.86640289105204205</c:v>
                </c:pt>
                <c:pt idx="1049">
                  <c:v>0.86653067115358695</c:v>
                </c:pt>
                <c:pt idx="1050">
                  <c:v>0.86665271725994697</c:v>
                </c:pt>
                <c:pt idx="1051">
                  <c:v>0.86679099447858698</c:v>
                </c:pt>
                <c:pt idx="1052">
                  <c:v>0.86697958316235701</c:v>
                </c:pt>
                <c:pt idx="1053">
                  <c:v>0.86715966732370109</c:v>
                </c:pt>
                <c:pt idx="1054">
                  <c:v>0.86731344793799803</c:v>
                </c:pt>
                <c:pt idx="1055">
                  <c:v>0.86747546005756004</c:v>
                </c:pt>
                <c:pt idx="1056">
                  <c:v>0.86762040085559911</c:v>
                </c:pt>
                <c:pt idx="1057">
                  <c:v>0.86775915283937599</c:v>
                </c:pt>
                <c:pt idx="1058">
                  <c:v>0.86794230818993401</c:v>
                </c:pt>
                <c:pt idx="1059">
                  <c:v>0.86815786724015787</c:v>
                </c:pt>
                <c:pt idx="1060">
                  <c:v>0.86841073558673398</c:v>
                </c:pt>
                <c:pt idx="1061">
                  <c:v>0.86867995870875614</c:v>
                </c:pt>
                <c:pt idx="1062">
                  <c:v>0.86894960674331301</c:v>
                </c:pt>
                <c:pt idx="1063">
                  <c:v>0.86923810682423897</c:v>
                </c:pt>
                <c:pt idx="1064">
                  <c:v>0.8695197026518201</c:v>
                </c:pt>
                <c:pt idx="1065">
                  <c:v>0.86983769946181999</c:v>
                </c:pt>
                <c:pt idx="1066">
                  <c:v>0.87016093387485804</c:v>
                </c:pt>
                <c:pt idx="1067">
                  <c:v>0.87049044711879797</c:v>
                </c:pt>
                <c:pt idx="1068">
                  <c:v>0.8708448108224921</c:v>
                </c:pt>
                <c:pt idx="1069">
                  <c:v>0.87119555345426203</c:v>
                </c:pt>
                <c:pt idx="1070">
                  <c:v>0.87155013363696787</c:v>
                </c:pt>
                <c:pt idx="1071">
                  <c:v>0.87194757218720798</c:v>
                </c:pt>
                <c:pt idx="1072">
                  <c:v>0.87232739051405694</c:v>
                </c:pt>
                <c:pt idx="1073">
                  <c:v>0.87268502291285299</c:v>
                </c:pt>
                <c:pt idx="1074">
                  <c:v>0.87307419232925398</c:v>
                </c:pt>
                <c:pt idx="1075">
                  <c:v>0.87346852412087306</c:v>
                </c:pt>
                <c:pt idx="1076">
                  <c:v>0.87384967451599804</c:v>
                </c:pt>
                <c:pt idx="1077">
                  <c:v>0.87424219507992007</c:v>
                </c:pt>
                <c:pt idx="1078">
                  <c:v>0.87464159334732605</c:v>
                </c:pt>
                <c:pt idx="1079">
                  <c:v>0.87500608998020502</c:v>
                </c:pt>
                <c:pt idx="1080">
                  <c:v>0.87537138402440184</c:v>
                </c:pt>
                <c:pt idx="1081">
                  <c:v>0.87572648400009301</c:v>
                </c:pt>
                <c:pt idx="1082">
                  <c:v>0.87608670957405199</c:v>
                </c:pt>
                <c:pt idx="1083">
                  <c:v>0.87647496470950903</c:v>
                </c:pt>
                <c:pt idx="1084">
                  <c:v>0.87687204439523203</c:v>
                </c:pt>
                <c:pt idx="1085">
                  <c:v>0.87727227690587706</c:v>
                </c:pt>
                <c:pt idx="1086">
                  <c:v>0.87764574002111695</c:v>
                </c:pt>
                <c:pt idx="1087">
                  <c:v>0.878012650328301</c:v>
                </c:pt>
                <c:pt idx="1088">
                  <c:v>0.87834263619173103</c:v>
                </c:pt>
                <c:pt idx="1089">
                  <c:v>0.87869852651930103</c:v>
                </c:pt>
                <c:pt idx="1090">
                  <c:v>0.87905609941361385</c:v>
                </c:pt>
                <c:pt idx="1091">
                  <c:v>0.87941663505438405</c:v>
                </c:pt>
                <c:pt idx="1092">
                  <c:v>0.87977770816690404</c:v>
                </c:pt>
                <c:pt idx="1093">
                  <c:v>0.88012851763173505</c:v>
                </c:pt>
                <c:pt idx="1094">
                  <c:v>0.88048352997100299</c:v>
                </c:pt>
                <c:pt idx="1095">
                  <c:v>0.88084889204024497</c:v>
                </c:pt>
                <c:pt idx="1096">
                  <c:v>0.88122825867579913</c:v>
                </c:pt>
                <c:pt idx="1097">
                  <c:v>0.88159034906235401</c:v>
                </c:pt>
                <c:pt idx="1098">
                  <c:v>0.8819307633634329</c:v>
                </c:pt>
                <c:pt idx="1099">
                  <c:v>0.88227404189717284</c:v>
                </c:pt>
                <c:pt idx="1100">
                  <c:v>0.88261837814183286</c:v>
                </c:pt>
                <c:pt idx="1101">
                  <c:v>0.8829496533537079</c:v>
                </c:pt>
                <c:pt idx="1102">
                  <c:v>0.88329411648686496</c:v>
                </c:pt>
                <c:pt idx="1103">
                  <c:v>0.88364125575346397</c:v>
                </c:pt>
                <c:pt idx="1104">
                  <c:v>0.88398528731672898</c:v>
                </c:pt>
                <c:pt idx="1105">
                  <c:v>0.88432920881333399</c:v>
                </c:pt>
                <c:pt idx="1106">
                  <c:v>0.88467550960370511</c:v>
                </c:pt>
                <c:pt idx="1107">
                  <c:v>0.885036162260741</c:v>
                </c:pt>
                <c:pt idx="1108">
                  <c:v>0.88537634531570708</c:v>
                </c:pt>
                <c:pt idx="1109">
                  <c:v>0.88572397597594499</c:v>
                </c:pt>
                <c:pt idx="1110">
                  <c:v>0.88610470928820095</c:v>
                </c:pt>
                <c:pt idx="1111">
                  <c:v>0.88648585912974009</c:v>
                </c:pt>
                <c:pt idx="1112">
                  <c:v>0.88683907336931689</c:v>
                </c:pt>
                <c:pt idx="1113">
                  <c:v>0.88718530518588801</c:v>
                </c:pt>
                <c:pt idx="1114">
                  <c:v>0.88753007418540686</c:v>
                </c:pt>
                <c:pt idx="1115">
                  <c:v>0.88786263001752697</c:v>
                </c:pt>
                <c:pt idx="1116">
                  <c:v>0.88818830268638516</c:v>
                </c:pt>
                <c:pt idx="1117">
                  <c:v>0.88850905077591003</c:v>
                </c:pt>
                <c:pt idx="1118">
                  <c:v>0.88884450027897699</c:v>
                </c:pt>
                <c:pt idx="1119">
                  <c:v>0.88915407651680201</c:v>
                </c:pt>
                <c:pt idx="1120">
                  <c:v>0.88947443433256002</c:v>
                </c:pt>
                <c:pt idx="1121">
                  <c:v>0.889818962265711</c:v>
                </c:pt>
                <c:pt idx="1122">
                  <c:v>0.89016273310553495</c:v>
                </c:pt>
                <c:pt idx="1123">
                  <c:v>0.89051079937946898</c:v>
                </c:pt>
                <c:pt idx="1124">
                  <c:v>0.8908255051968591</c:v>
                </c:pt>
                <c:pt idx="1125">
                  <c:v>0.89111827271581101</c:v>
                </c:pt>
                <c:pt idx="1126">
                  <c:v>0.89140977645309516</c:v>
                </c:pt>
                <c:pt idx="1127">
                  <c:v>0.891710447822045</c:v>
                </c:pt>
                <c:pt idx="1128">
                  <c:v>0.89202527478707905</c:v>
                </c:pt>
                <c:pt idx="1129">
                  <c:v>0.89233169336551599</c:v>
                </c:pt>
                <c:pt idx="1130">
                  <c:v>0.89265223255316295</c:v>
                </c:pt>
                <c:pt idx="1131">
                  <c:v>0.89298068993257496</c:v>
                </c:pt>
                <c:pt idx="1132">
                  <c:v>0.89327447428603901</c:v>
                </c:pt>
                <c:pt idx="1133">
                  <c:v>0.89355969085146203</c:v>
                </c:pt>
                <c:pt idx="1134">
                  <c:v>0.89384560932564394</c:v>
                </c:pt>
                <c:pt idx="1135">
                  <c:v>0.89409501343580611</c:v>
                </c:pt>
                <c:pt idx="1136">
                  <c:v>0.89434483564315503</c:v>
                </c:pt>
                <c:pt idx="1137">
                  <c:v>0.89458382851182905</c:v>
                </c:pt>
                <c:pt idx="1138">
                  <c:v>0.89482778736094692</c:v>
                </c:pt>
                <c:pt idx="1139">
                  <c:v>0.89506776732656301</c:v>
                </c:pt>
                <c:pt idx="1140">
                  <c:v>0.89528605106574799</c:v>
                </c:pt>
                <c:pt idx="1141">
                  <c:v>0.89551671289815404</c:v>
                </c:pt>
                <c:pt idx="1142">
                  <c:v>0.89575022614615396</c:v>
                </c:pt>
                <c:pt idx="1143">
                  <c:v>0.89598810748357505</c:v>
                </c:pt>
                <c:pt idx="1144">
                  <c:v>0.89623588935168186</c:v>
                </c:pt>
                <c:pt idx="1145">
                  <c:v>0.89646481954357804</c:v>
                </c:pt>
                <c:pt idx="1146">
                  <c:v>0.89669758124228494</c:v>
                </c:pt>
                <c:pt idx="1147">
                  <c:v>0.89695517904183908</c:v>
                </c:pt>
                <c:pt idx="1148">
                  <c:v>0.89720939637252295</c:v>
                </c:pt>
                <c:pt idx="1149">
                  <c:v>0.89747153471478802</c:v>
                </c:pt>
                <c:pt idx="1150">
                  <c:v>0.89772946494914985</c:v>
                </c:pt>
                <c:pt idx="1151">
                  <c:v>0.89794212365297399</c:v>
                </c:pt>
                <c:pt idx="1152">
                  <c:v>0.89814824435118601</c:v>
                </c:pt>
                <c:pt idx="1153">
                  <c:v>0.89834261328990084</c:v>
                </c:pt>
                <c:pt idx="1154">
                  <c:v>0.89852538539662297</c:v>
                </c:pt>
                <c:pt idx="1155">
                  <c:v>0.898735541931586</c:v>
                </c:pt>
                <c:pt idx="1156">
                  <c:v>0.898947524022216</c:v>
                </c:pt>
                <c:pt idx="1157">
                  <c:v>0.89918842617264405</c:v>
                </c:pt>
                <c:pt idx="1158">
                  <c:v>0.89940551400970503</c:v>
                </c:pt>
                <c:pt idx="1159">
                  <c:v>0.89959850571577904</c:v>
                </c:pt>
                <c:pt idx="1160">
                  <c:v>0.89978084800874603</c:v>
                </c:pt>
                <c:pt idx="1161">
                  <c:v>0.89993340530850396</c:v>
                </c:pt>
                <c:pt idx="1162">
                  <c:v>0.90012892748666296</c:v>
                </c:pt>
                <c:pt idx="1163">
                  <c:v>0.90032418881696297</c:v>
                </c:pt>
                <c:pt idx="1164">
                  <c:v>0.90049960238839788</c:v>
                </c:pt>
                <c:pt idx="1165">
                  <c:v>0.90069015324687085</c:v>
                </c:pt>
                <c:pt idx="1166">
                  <c:v>0.90085612502539103</c:v>
                </c:pt>
                <c:pt idx="1167">
                  <c:v>0.90102707543216998</c:v>
                </c:pt>
                <c:pt idx="1168">
                  <c:v>0.90121562833764013</c:v>
                </c:pt>
                <c:pt idx="1169">
                  <c:v>0.90138190625056791</c:v>
                </c:pt>
                <c:pt idx="1170">
                  <c:v>0.90153951111294195</c:v>
                </c:pt>
                <c:pt idx="1171">
                  <c:v>0.90172960551659809</c:v>
                </c:pt>
                <c:pt idx="1172">
                  <c:v>0.90190954384718092</c:v>
                </c:pt>
                <c:pt idx="1173">
                  <c:v>0.90207860494534287</c:v>
                </c:pt>
                <c:pt idx="1174">
                  <c:v>0.90224292791069605</c:v>
                </c:pt>
                <c:pt idx="1175">
                  <c:v>0.90239917188419605</c:v>
                </c:pt>
                <c:pt idx="1176">
                  <c:v>0.90253528385821002</c:v>
                </c:pt>
                <c:pt idx="1177">
                  <c:v>0.902670526114005</c:v>
                </c:pt>
                <c:pt idx="1178">
                  <c:v>0.90281544849209194</c:v>
                </c:pt>
                <c:pt idx="1179">
                  <c:v>0.90296039456394595</c:v>
                </c:pt>
                <c:pt idx="1180">
                  <c:v>0.90309888359557799</c:v>
                </c:pt>
                <c:pt idx="1181">
                  <c:v>0.90321827284056999</c:v>
                </c:pt>
                <c:pt idx="1182">
                  <c:v>0.90334622316081603</c:v>
                </c:pt>
                <c:pt idx="1183">
                  <c:v>0.90347767399341095</c:v>
                </c:pt>
                <c:pt idx="1184">
                  <c:v>0.90359041601105095</c:v>
                </c:pt>
                <c:pt idx="1185">
                  <c:v>0.90373000790025293</c:v>
                </c:pt>
                <c:pt idx="1186">
                  <c:v>0.90384369602137704</c:v>
                </c:pt>
                <c:pt idx="1187">
                  <c:v>0.903932226671054</c:v>
                </c:pt>
                <c:pt idx="1188">
                  <c:v>0.90405077185636684</c:v>
                </c:pt>
                <c:pt idx="1189">
                  <c:v>0.90417900454812605</c:v>
                </c:pt>
                <c:pt idx="1190">
                  <c:v>0.90434131790502292</c:v>
                </c:pt>
                <c:pt idx="1191">
                  <c:v>0.90447770169665509</c:v>
                </c:pt>
                <c:pt idx="1192">
                  <c:v>0.90461353741678696</c:v>
                </c:pt>
                <c:pt idx="1193">
                  <c:v>0.90477246104592313</c:v>
                </c:pt>
                <c:pt idx="1194">
                  <c:v>0.90490978788380905</c:v>
                </c:pt>
                <c:pt idx="1195">
                  <c:v>0.90504975653657604</c:v>
                </c:pt>
                <c:pt idx="1196">
                  <c:v>0.90521725713344692</c:v>
                </c:pt>
                <c:pt idx="1197">
                  <c:v>0.90539399972915802</c:v>
                </c:pt>
                <c:pt idx="1198">
                  <c:v>0.90552892737760304</c:v>
                </c:pt>
                <c:pt idx="1199">
                  <c:v>0.90563172834126315</c:v>
                </c:pt>
                <c:pt idx="1200">
                  <c:v>0.90574429804885603</c:v>
                </c:pt>
                <c:pt idx="1201">
                  <c:v>0.90585641477714107</c:v>
                </c:pt>
                <c:pt idx="1202">
                  <c:v>0.90594748096490207</c:v>
                </c:pt>
                <c:pt idx="1203">
                  <c:v>0.90608288455946495</c:v>
                </c:pt>
                <c:pt idx="1204">
                  <c:v>0.90621008146320803</c:v>
                </c:pt>
                <c:pt idx="1205">
                  <c:v>0.90630650028054405</c:v>
                </c:pt>
                <c:pt idx="1206">
                  <c:v>0.90640606235580001</c:v>
                </c:pt>
                <c:pt idx="1207">
                  <c:v>0.90651493919445003</c:v>
                </c:pt>
                <c:pt idx="1208">
                  <c:v>0.90663981018575901</c:v>
                </c:pt>
                <c:pt idx="1209">
                  <c:v>0.90676654073406804</c:v>
                </c:pt>
                <c:pt idx="1210">
                  <c:v>0.90689041342995602</c:v>
                </c:pt>
                <c:pt idx="1211">
                  <c:v>0.90700081048956904</c:v>
                </c:pt>
                <c:pt idx="1212">
                  <c:v>0.90710750403516804</c:v>
                </c:pt>
                <c:pt idx="1213">
                  <c:v>0.90721781172810601</c:v>
                </c:pt>
                <c:pt idx="1214">
                  <c:v>0.90731628804151987</c:v>
                </c:pt>
                <c:pt idx="1215">
                  <c:v>0.90742267789651687</c:v>
                </c:pt>
                <c:pt idx="1216">
                  <c:v>0.90755448837770603</c:v>
                </c:pt>
                <c:pt idx="1217">
                  <c:v>0.90766759517502005</c:v>
                </c:pt>
                <c:pt idx="1218">
                  <c:v>0.90776665846124005</c:v>
                </c:pt>
                <c:pt idx="1219">
                  <c:v>0.90790187170772685</c:v>
                </c:pt>
                <c:pt idx="1220">
                  <c:v>0.90802089591924906</c:v>
                </c:pt>
                <c:pt idx="1221">
                  <c:v>0.90816453658912588</c:v>
                </c:pt>
                <c:pt idx="1222">
                  <c:v>0.90834966430313901</c:v>
                </c:pt>
                <c:pt idx="1223">
                  <c:v>0.908487807754919</c:v>
                </c:pt>
                <c:pt idx="1224">
                  <c:v>0.908623297931897</c:v>
                </c:pt>
                <c:pt idx="1225">
                  <c:v>0.90876069210937305</c:v>
                </c:pt>
                <c:pt idx="1226">
                  <c:v>0.90890016580662003</c:v>
                </c:pt>
                <c:pt idx="1227">
                  <c:v>0.90903645099129415</c:v>
                </c:pt>
                <c:pt idx="1228">
                  <c:v>0.90913729852506797</c:v>
                </c:pt>
                <c:pt idx="1229">
                  <c:v>0.90926063190746587</c:v>
                </c:pt>
                <c:pt idx="1230">
                  <c:v>0.90938960178695205</c:v>
                </c:pt>
                <c:pt idx="1231">
                  <c:v>0.90951201709562302</c:v>
                </c:pt>
                <c:pt idx="1232">
                  <c:v>0.90966277819546715</c:v>
                </c:pt>
                <c:pt idx="1233">
                  <c:v>0.90979132177749911</c:v>
                </c:pt>
                <c:pt idx="1234">
                  <c:v>0.90991356100612397</c:v>
                </c:pt>
                <c:pt idx="1235">
                  <c:v>0.91000893441534114</c:v>
                </c:pt>
                <c:pt idx="1236">
                  <c:v>0.91010666224935499</c:v>
                </c:pt>
                <c:pt idx="1237">
                  <c:v>0.9102326812677719</c:v>
                </c:pt>
                <c:pt idx="1238">
                  <c:v>0.91035577662683898</c:v>
                </c:pt>
                <c:pt idx="1239">
                  <c:v>0.91047950815502299</c:v>
                </c:pt>
                <c:pt idx="1240">
                  <c:v>0.91057248960886605</c:v>
                </c:pt>
                <c:pt idx="1241">
                  <c:v>0.91067316308747392</c:v>
                </c:pt>
                <c:pt idx="1242">
                  <c:v>0.91080178152179003</c:v>
                </c:pt>
                <c:pt idx="1243">
                  <c:v>0.91092295052207894</c:v>
                </c:pt>
                <c:pt idx="1244">
                  <c:v>0.91106080689340507</c:v>
                </c:pt>
                <c:pt idx="1245">
                  <c:v>0.91122305193545194</c:v>
                </c:pt>
                <c:pt idx="1246">
                  <c:v>0.91136986404388798</c:v>
                </c:pt>
                <c:pt idx="1247">
                  <c:v>0.91149595576159803</c:v>
                </c:pt>
                <c:pt idx="1248">
                  <c:v>0.911645179665445</c:v>
                </c:pt>
                <c:pt idx="1249">
                  <c:v>0.91184156291881102</c:v>
                </c:pt>
                <c:pt idx="1250">
                  <c:v>0.91199962510932597</c:v>
                </c:pt>
                <c:pt idx="1251">
                  <c:v>0.91215506435469296</c:v>
                </c:pt>
                <c:pt idx="1252">
                  <c:v>0.91233648218450802</c:v>
                </c:pt>
                <c:pt idx="1253">
                  <c:v>0.91249565971079305</c:v>
                </c:pt>
                <c:pt idx="1254">
                  <c:v>0.91264659361738598</c:v>
                </c:pt>
                <c:pt idx="1255">
                  <c:v>0.91280610577676602</c:v>
                </c:pt>
                <c:pt idx="1256">
                  <c:v>0.91294078677123602</c:v>
                </c:pt>
                <c:pt idx="1257">
                  <c:v>0.91307737869488614</c:v>
                </c:pt>
                <c:pt idx="1258">
                  <c:v>0.913237793824618</c:v>
                </c:pt>
                <c:pt idx="1259">
                  <c:v>0.91336944995397606</c:v>
                </c:pt>
                <c:pt idx="1260">
                  <c:v>0.91353255822122803</c:v>
                </c:pt>
                <c:pt idx="1261">
                  <c:v>0.91371384313878101</c:v>
                </c:pt>
                <c:pt idx="1262">
                  <c:v>0.91384241896908502</c:v>
                </c:pt>
                <c:pt idx="1263">
                  <c:v>0.91399765816279299</c:v>
                </c:pt>
                <c:pt idx="1264">
                  <c:v>0.914156161951452</c:v>
                </c:pt>
                <c:pt idx="1265">
                  <c:v>0.91429252764948088</c:v>
                </c:pt>
                <c:pt idx="1266">
                  <c:v>0.91446078527010299</c:v>
                </c:pt>
                <c:pt idx="1267">
                  <c:v>0.91463233746101902</c:v>
                </c:pt>
                <c:pt idx="1268">
                  <c:v>0.91478440936120997</c:v>
                </c:pt>
                <c:pt idx="1269">
                  <c:v>0.91492075056468414</c:v>
                </c:pt>
                <c:pt idx="1270">
                  <c:v>0.91503125480941305</c:v>
                </c:pt>
                <c:pt idx="1271">
                  <c:v>0.91512419176719595</c:v>
                </c:pt>
                <c:pt idx="1272">
                  <c:v>0.91525281514652901</c:v>
                </c:pt>
                <c:pt idx="1273">
                  <c:v>0.91541193605981996</c:v>
                </c:pt>
                <c:pt idx="1274">
                  <c:v>0.91558875758899305</c:v>
                </c:pt>
                <c:pt idx="1275">
                  <c:v>0.91580494251290412</c:v>
                </c:pt>
                <c:pt idx="1276">
                  <c:v>0.91599026716142995</c:v>
                </c:pt>
                <c:pt idx="1277">
                  <c:v>0.91612689140497205</c:v>
                </c:pt>
                <c:pt idx="1278">
                  <c:v>0.91630496896939284</c:v>
                </c:pt>
                <c:pt idx="1279">
                  <c:v>0.91648692391768793</c:v>
                </c:pt>
                <c:pt idx="1280">
                  <c:v>0.91669055623296591</c:v>
                </c:pt>
                <c:pt idx="1281">
                  <c:v>0.91693375213379003</c:v>
                </c:pt>
                <c:pt idx="1282">
                  <c:v>0.91715596091163898</c:v>
                </c:pt>
                <c:pt idx="1283">
                  <c:v>0.91738513949237799</c:v>
                </c:pt>
                <c:pt idx="1284">
                  <c:v>0.917606182488518</c:v>
                </c:pt>
                <c:pt idx="1285">
                  <c:v>0.91781300890014506</c:v>
                </c:pt>
                <c:pt idx="1286">
                  <c:v>0.91801539144283395</c:v>
                </c:pt>
                <c:pt idx="1287">
                  <c:v>0.91822513185448895</c:v>
                </c:pt>
                <c:pt idx="1288">
                  <c:v>0.91843234196155799</c:v>
                </c:pt>
                <c:pt idx="1289">
                  <c:v>0.91864491733558995</c:v>
                </c:pt>
                <c:pt idx="1290">
                  <c:v>0.91883513370016012</c:v>
                </c:pt>
                <c:pt idx="1291">
                  <c:v>0.91900100129919005</c:v>
                </c:pt>
                <c:pt idx="1292">
                  <c:v>0.91916266087998399</c:v>
                </c:pt>
                <c:pt idx="1293">
                  <c:v>0.91928472763325197</c:v>
                </c:pt>
                <c:pt idx="1294">
                  <c:v>0.919448473151941</c:v>
                </c:pt>
                <c:pt idx="1295">
                  <c:v>0.91964231851018297</c:v>
                </c:pt>
                <c:pt idx="1296">
                  <c:v>0.91981568339242803</c:v>
                </c:pt>
                <c:pt idx="1297">
                  <c:v>0.92001650807161894</c:v>
                </c:pt>
                <c:pt idx="1298">
                  <c:v>0.92018371948742606</c:v>
                </c:pt>
                <c:pt idx="1299">
                  <c:v>0.92032407569181696</c:v>
                </c:pt>
                <c:pt idx="1300">
                  <c:v>0.92046590672079798</c:v>
                </c:pt>
                <c:pt idx="1301">
                  <c:v>0.92058997964808309</c:v>
                </c:pt>
                <c:pt idx="1302">
                  <c:v>0.92069660260769115</c:v>
                </c:pt>
                <c:pt idx="1303">
                  <c:v>0.92078377285591084</c:v>
                </c:pt>
                <c:pt idx="1304">
                  <c:v>0.92088129645610683</c:v>
                </c:pt>
                <c:pt idx="1305">
                  <c:v>0.92096035193349601</c:v>
                </c:pt>
                <c:pt idx="1306">
                  <c:v>0.92110031813233995</c:v>
                </c:pt>
                <c:pt idx="1307">
                  <c:v>0.92120763078887813</c:v>
                </c:pt>
                <c:pt idx="1308">
                  <c:v>0.92127179237250001</c:v>
                </c:pt>
                <c:pt idx="1309">
                  <c:v>0.92134596368450394</c:v>
                </c:pt>
                <c:pt idx="1310">
                  <c:v>0.92138684914881708</c:v>
                </c:pt>
                <c:pt idx="1311">
                  <c:v>0.92146940801940902</c:v>
                </c:pt>
                <c:pt idx="1312">
                  <c:v>0.9215944847107681</c:v>
                </c:pt>
                <c:pt idx="1313">
                  <c:v>0.92172803767941203</c:v>
                </c:pt>
                <c:pt idx="1314">
                  <c:v>0.92184742731656799</c:v>
                </c:pt>
                <c:pt idx="1315">
                  <c:v>0.92196293902735404</c:v>
                </c:pt>
                <c:pt idx="1316">
                  <c:v>0.92209848195581601</c:v>
                </c:pt>
                <c:pt idx="1317">
                  <c:v>0.92219124437859101</c:v>
                </c:pt>
                <c:pt idx="1318">
                  <c:v>0.92228118418856098</c:v>
                </c:pt>
                <c:pt idx="1319">
                  <c:v>0.92232536045665803</c:v>
                </c:pt>
                <c:pt idx="1320">
                  <c:v>0.92230865583679211</c:v>
                </c:pt>
                <c:pt idx="1321">
                  <c:v>0.92229393957221395</c:v>
                </c:pt>
                <c:pt idx="1322">
                  <c:v>0.92226801223457189</c:v>
                </c:pt>
                <c:pt idx="1323">
                  <c:v>0.92224343549610899</c:v>
                </c:pt>
                <c:pt idx="1324">
                  <c:v>0.92221115482574689</c:v>
                </c:pt>
                <c:pt idx="1325">
                  <c:v>0.92215490620954788</c:v>
                </c:pt>
                <c:pt idx="1326">
                  <c:v>0.92206545810789609</c:v>
                </c:pt>
                <c:pt idx="1327">
                  <c:v>0.92196106299009106</c:v>
                </c:pt>
                <c:pt idx="1328">
                  <c:v>0.92186962672180806</c:v>
                </c:pt>
                <c:pt idx="1329">
                  <c:v>0.92176008555334998</c:v>
                </c:pt>
                <c:pt idx="1330">
                  <c:v>0.92165660935972504</c:v>
                </c:pt>
                <c:pt idx="1331">
                  <c:v>0.92156014593778313</c:v>
                </c:pt>
                <c:pt idx="1332">
                  <c:v>0.92141191230670894</c:v>
                </c:pt>
                <c:pt idx="1333">
                  <c:v>0.92129826176359209</c:v>
                </c:pt>
                <c:pt idx="1334">
                  <c:v>0.92122354460307798</c:v>
                </c:pt>
                <c:pt idx="1335">
                  <c:v>0.92112156507051113</c:v>
                </c:pt>
                <c:pt idx="1336">
                  <c:v>0.92102793340831102</c:v>
                </c:pt>
                <c:pt idx="1337">
                  <c:v>0.92087032810288305</c:v>
                </c:pt>
                <c:pt idx="1338">
                  <c:v>0.920655959000512</c:v>
                </c:pt>
                <c:pt idx="1339">
                  <c:v>0.92046339233269203</c:v>
                </c:pt>
                <c:pt idx="1340">
                  <c:v>0.92029109045107804</c:v>
                </c:pt>
                <c:pt idx="1341">
                  <c:v>0.92015467433846398</c:v>
                </c:pt>
                <c:pt idx="1342">
                  <c:v>0.920050549960859</c:v>
                </c:pt>
                <c:pt idx="1343">
                  <c:v>0.91993043668179098</c:v>
                </c:pt>
                <c:pt idx="1344">
                  <c:v>0.91981872026073297</c:v>
                </c:pt>
                <c:pt idx="1345">
                  <c:v>0.9197016608268741</c:v>
                </c:pt>
                <c:pt idx="1346">
                  <c:v>0.91956866343433297</c:v>
                </c:pt>
                <c:pt idx="1347">
                  <c:v>0.91946740682789796</c:v>
                </c:pt>
                <c:pt idx="1348">
                  <c:v>0.91938583038848598</c:v>
                </c:pt>
                <c:pt idx="1349">
                  <c:v>0.91929547247217014</c:v>
                </c:pt>
                <c:pt idx="1350">
                  <c:v>0.91921896064165198</c:v>
                </c:pt>
                <c:pt idx="1351">
                  <c:v>0.91913136061830314</c:v>
                </c:pt>
                <c:pt idx="1352">
                  <c:v>0.91903557797566016</c:v>
                </c:pt>
                <c:pt idx="1353">
                  <c:v>0.91895269617581798</c:v>
                </c:pt>
                <c:pt idx="1354">
                  <c:v>0.91886717634970005</c:v>
                </c:pt>
                <c:pt idx="1355">
                  <c:v>0.91879892227063997</c:v>
                </c:pt>
                <c:pt idx="1356">
                  <c:v>0.91876245225461595</c:v>
                </c:pt>
                <c:pt idx="1357">
                  <c:v>0.91867009390002508</c:v>
                </c:pt>
                <c:pt idx="1358">
                  <c:v>0.91855274144169796</c:v>
                </c:pt>
                <c:pt idx="1359">
                  <c:v>0.91846722375453116</c:v>
                </c:pt>
                <c:pt idx="1360">
                  <c:v>0.91835645279894085</c:v>
                </c:pt>
                <c:pt idx="1361">
                  <c:v>0.91826929435531301</c:v>
                </c:pt>
                <c:pt idx="1362">
                  <c:v>0.91823717172389197</c:v>
                </c:pt>
                <c:pt idx="1363">
                  <c:v>0.91814373294470097</c:v>
                </c:pt>
                <c:pt idx="1364">
                  <c:v>0.91800921394727708</c:v>
                </c:pt>
                <c:pt idx="1365">
                  <c:v>0.91789839267950002</c:v>
                </c:pt>
                <c:pt idx="1366">
                  <c:v>0.91777331632084103</c:v>
                </c:pt>
                <c:pt idx="1367">
                  <c:v>0.91767007727168992</c:v>
                </c:pt>
                <c:pt idx="1368">
                  <c:v>0.9175867021374049</c:v>
                </c:pt>
                <c:pt idx="1369">
                  <c:v>0.91749436673363904</c:v>
                </c:pt>
                <c:pt idx="1370">
                  <c:v>0.917400246061576</c:v>
                </c:pt>
                <c:pt idx="1371">
                  <c:v>0.91732086384672584</c:v>
                </c:pt>
                <c:pt idx="1372">
                  <c:v>0.91724008868286699</c:v>
                </c:pt>
                <c:pt idx="1373">
                  <c:v>0.91718548155439095</c:v>
                </c:pt>
                <c:pt idx="1374">
                  <c:v>0.91714254750874002</c:v>
                </c:pt>
                <c:pt idx="1375">
                  <c:v>0.91708412953564589</c:v>
                </c:pt>
                <c:pt idx="1376">
                  <c:v>0.91701406470556901</c:v>
                </c:pt>
                <c:pt idx="1377">
                  <c:v>0.91693077609428697</c:v>
                </c:pt>
                <c:pt idx="1378">
                  <c:v>0.91686154432427402</c:v>
                </c:pt>
                <c:pt idx="1379">
                  <c:v>0.91684563007327002</c:v>
                </c:pt>
                <c:pt idx="1380">
                  <c:v>0.91685595352777405</c:v>
                </c:pt>
                <c:pt idx="1381">
                  <c:v>0.91683654121652802</c:v>
                </c:pt>
                <c:pt idx="1382">
                  <c:v>0.91683381731205305</c:v>
                </c:pt>
                <c:pt idx="1383">
                  <c:v>0.91682027234483288</c:v>
                </c:pt>
                <c:pt idx="1384">
                  <c:v>0.916827455970885</c:v>
                </c:pt>
                <c:pt idx="1385">
                  <c:v>0.91686751181600401</c:v>
                </c:pt>
                <c:pt idx="1386">
                  <c:v>0.91687814157327097</c:v>
                </c:pt>
                <c:pt idx="1387">
                  <c:v>0.916861352192896</c:v>
                </c:pt>
                <c:pt idx="1388">
                  <c:v>0.91687033617953906</c:v>
                </c:pt>
                <c:pt idx="1389">
                  <c:v>0.91691779733449597</c:v>
                </c:pt>
                <c:pt idx="1390">
                  <c:v>0.91693376970222407</c:v>
                </c:pt>
                <c:pt idx="1391">
                  <c:v>0.91688546671890003</c:v>
                </c:pt>
                <c:pt idx="1392">
                  <c:v>0.916923749953787</c:v>
                </c:pt>
                <c:pt idx="1393">
                  <c:v>0.916974799766483</c:v>
                </c:pt>
                <c:pt idx="1394">
                  <c:v>0.91706019789137205</c:v>
                </c:pt>
                <c:pt idx="1395">
                  <c:v>0.91721513870249116</c:v>
                </c:pt>
                <c:pt idx="1396">
                  <c:v>0.91732327177801198</c:v>
                </c:pt>
                <c:pt idx="1397">
                  <c:v>0.91740966067741203</c:v>
                </c:pt>
                <c:pt idx="1398">
                  <c:v>0.91756195767049187</c:v>
                </c:pt>
                <c:pt idx="1399">
                  <c:v>0.91765910095098602</c:v>
                </c:pt>
                <c:pt idx="1400">
                  <c:v>0.91774828510428796</c:v>
                </c:pt>
                <c:pt idx="1401">
                  <c:v>0.91784736809011003</c:v>
                </c:pt>
                <c:pt idx="1402">
                  <c:v>0.91790185406320501</c:v>
                </c:pt>
                <c:pt idx="1403">
                  <c:v>0.918009472532065</c:v>
                </c:pt>
                <c:pt idx="1404">
                  <c:v>0.91804752041975601</c:v>
                </c:pt>
                <c:pt idx="1405">
                  <c:v>0.91807621932674</c:v>
                </c:pt>
                <c:pt idx="1406">
                  <c:v>0.91814587330324804</c:v>
                </c:pt>
                <c:pt idx="1407">
                  <c:v>0.91823620188296695</c:v>
                </c:pt>
                <c:pt idx="1408">
                  <c:v>0.91838423353976084</c:v>
                </c:pt>
                <c:pt idx="1409">
                  <c:v>0.91846643700753905</c:v>
                </c:pt>
                <c:pt idx="1410">
                  <c:v>0.91860112595086896</c:v>
                </c:pt>
                <c:pt idx="1411">
                  <c:v>0.91876229167604695</c:v>
                </c:pt>
                <c:pt idx="1412">
                  <c:v>0.91886720341954398</c:v>
                </c:pt>
                <c:pt idx="1413">
                  <c:v>0.91896229528985807</c:v>
                </c:pt>
                <c:pt idx="1414">
                  <c:v>0.919120624727784</c:v>
                </c:pt>
                <c:pt idx="1415">
                  <c:v>0.91919762508475111</c:v>
                </c:pt>
                <c:pt idx="1416">
                  <c:v>0.91923862664033995</c:v>
                </c:pt>
                <c:pt idx="1417">
                  <c:v>0.91933261013738099</c:v>
                </c:pt>
                <c:pt idx="1418">
                  <c:v>0.91934799340950701</c:v>
                </c:pt>
                <c:pt idx="1419">
                  <c:v>0.91938416651934207</c:v>
                </c:pt>
                <c:pt idx="1420">
                  <c:v>0.91938932721511302</c:v>
                </c:pt>
                <c:pt idx="1421">
                  <c:v>0.9194465712984019</c:v>
                </c:pt>
                <c:pt idx="1422">
                  <c:v>0.91956668998115287</c:v>
                </c:pt>
                <c:pt idx="1423">
                  <c:v>0.919664955078621</c:v>
                </c:pt>
                <c:pt idx="1424">
                  <c:v>0.91970909636981302</c:v>
                </c:pt>
                <c:pt idx="1425">
                  <c:v>0.91982888494265092</c:v>
                </c:pt>
                <c:pt idx="1426">
                  <c:v>0.91984559359309903</c:v>
                </c:pt>
                <c:pt idx="1427">
                  <c:v>0.91988159685536397</c:v>
                </c:pt>
                <c:pt idx="1428">
                  <c:v>0.919992254365256</c:v>
                </c:pt>
                <c:pt idx="1429">
                  <c:v>0.920200716603916</c:v>
                </c:pt>
                <c:pt idx="1430">
                  <c:v>0.92029551723649083</c:v>
                </c:pt>
                <c:pt idx="1431">
                  <c:v>0.92042124125138802</c:v>
                </c:pt>
                <c:pt idx="1432">
                  <c:v>0.92056849632843785</c:v>
                </c:pt>
                <c:pt idx="1433">
                  <c:v>0.92051664489821605</c:v>
                </c:pt>
                <c:pt idx="1434">
                  <c:v>0.92053697326830097</c:v>
                </c:pt>
                <c:pt idx="1435">
                  <c:v>0.92059120963946406</c:v>
                </c:pt>
                <c:pt idx="1436">
                  <c:v>0.92043921808970997</c:v>
                </c:pt>
                <c:pt idx="1437">
                  <c:v>0.92038076924540502</c:v>
                </c:pt>
                <c:pt idx="1438">
                  <c:v>0.92037516336081815</c:v>
                </c:pt>
                <c:pt idx="1439">
                  <c:v>0.92031068648440184</c:v>
                </c:pt>
                <c:pt idx="1440">
                  <c:v>0.92022634221969901</c:v>
                </c:pt>
                <c:pt idx="1441">
                  <c:v>0.92016481048483989</c:v>
                </c:pt>
                <c:pt idx="1442">
                  <c:v>0.92011190521864505</c:v>
                </c:pt>
                <c:pt idx="1443">
                  <c:v>0.92007983585638797</c:v>
                </c:pt>
                <c:pt idx="1444">
                  <c:v>0.91993854529908614</c:v>
                </c:pt>
                <c:pt idx="1445">
                  <c:v>0.91974451712929706</c:v>
                </c:pt>
                <c:pt idx="1446">
                  <c:v>0.91960331472223</c:v>
                </c:pt>
                <c:pt idx="1447">
                  <c:v>0.91938011001617292</c:v>
                </c:pt>
                <c:pt idx="1448">
                  <c:v>0.91924655769803987</c:v>
                </c:pt>
                <c:pt idx="1449">
                  <c:v>0.91924050157999893</c:v>
                </c:pt>
                <c:pt idx="1450">
                  <c:v>0.91914514852966889</c:v>
                </c:pt>
                <c:pt idx="1451">
                  <c:v>0.919003596795678</c:v>
                </c:pt>
                <c:pt idx="1452">
                  <c:v>0.91884199402910105</c:v>
                </c:pt>
                <c:pt idx="1453">
                  <c:v>0.91858621819680997</c:v>
                </c:pt>
                <c:pt idx="1454">
                  <c:v>0.91824853856303601</c:v>
                </c:pt>
                <c:pt idx="1455">
                  <c:v>0.91795638231801802</c:v>
                </c:pt>
                <c:pt idx="1456">
                  <c:v>0.91765354082107797</c:v>
                </c:pt>
                <c:pt idx="1457">
                  <c:v>0.917304367136073</c:v>
                </c:pt>
                <c:pt idx="1458">
                  <c:v>0.91697571986454984</c:v>
                </c:pt>
                <c:pt idx="1459">
                  <c:v>0.91655616754770497</c:v>
                </c:pt>
                <c:pt idx="1460">
                  <c:v>0.91606682817297402</c:v>
                </c:pt>
                <c:pt idx="1461">
                  <c:v>0.91554519844097115</c:v>
                </c:pt>
                <c:pt idx="1462">
                  <c:v>0.91500401083734895</c:v>
                </c:pt>
                <c:pt idx="1463">
                  <c:v>0.91446923754521203</c:v>
                </c:pt>
                <c:pt idx="1464">
                  <c:v>0.91384460008445101</c:v>
                </c:pt>
                <c:pt idx="1465">
                  <c:v>0.913154205238355</c:v>
                </c:pt>
                <c:pt idx="1466">
                  <c:v>0.91236533933950503</c:v>
                </c:pt>
                <c:pt idx="1467">
                  <c:v>0.91148321344773386</c:v>
                </c:pt>
                <c:pt idx="1468">
                  <c:v>0.91052500086181498</c:v>
                </c:pt>
                <c:pt idx="1469">
                  <c:v>0.90948246297945501</c:v>
                </c:pt>
                <c:pt idx="1470">
                  <c:v>0.90832236087970497</c:v>
                </c:pt>
                <c:pt idx="1471">
                  <c:v>0.90707216418376901</c:v>
                </c:pt>
                <c:pt idx="1472">
                  <c:v>0.90571073365304311</c:v>
                </c:pt>
                <c:pt idx="1473">
                  <c:v>0.90414197758730797</c:v>
                </c:pt>
                <c:pt idx="1474">
                  <c:v>0.90249374890072986</c:v>
                </c:pt>
                <c:pt idx="1475">
                  <c:v>0.90074007708231396</c:v>
                </c:pt>
                <c:pt idx="1476">
                  <c:v>0.89883170013677305</c:v>
                </c:pt>
                <c:pt idx="1477">
                  <c:v>0.89685183965494497</c:v>
                </c:pt>
                <c:pt idx="1478">
                  <c:v>0.89487937710763998</c:v>
                </c:pt>
                <c:pt idx="1479">
                  <c:v>0.89265833821055196</c:v>
                </c:pt>
                <c:pt idx="1480">
                  <c:v>0.89027361839637598</c:v>
                </c:pt>
                <c:pt idx="1481">
                  <c:v>0.88783123905722616</c:v>
                </c:pt>
                <c:pt idx="1482">
                  <c:v>0.88523821915215783</c:v>
                </c:pt>
                <c:pt idx="1483">
                  <c:v>0.88251753757228901</c:v>
                </c:pt>
                <c:pt idx="1484">
                  <c:v>0.87972015530724101</c:v>
                </c:pt>
                <c:pt idx="1485">
                  <c:v>0.87683269705213795</c:v>
                </c:pt>
                <c:pt idx="1486">
                  <c:v>0.87385029602928099</c:v>
                </c:pt>
                <c:pt idx="1487">
                  <c:v>0.870768254917198</c:v>
                </c:pt>
                <c:pt idx="1488">
                  <c:v>0.86757230750921799</c:v>
                </c:pt>
                <c:pt idx="1489">
                  <c:v>0.86416991897822104</c:v>
                </c:pt>
                <c:pt idx="1490">
                  <c:v>0.86086399298122385</c:v>
                </c:pt>
                <c:pt idx="1491">
                  <c:v>0.85742795690953388</c:v>
                </c:pt>
                <c:pt idx="1492">
                  <c:v>0.85399218574629199</c:v>
                </c:pt>
                <c:pt idx="1493">
                  <c:v>0.85057529968217205</c:v>
                </c:pt>
                <c:pt idx="1494">
                  <c:v>0.84720036587580516</c:v>
                </c:pt>
                <c:pt idx="1495">
                  <c:v>0.84387369022176495</c:v>
                </c:pt>
                <c:pt idx="1496">
                  <c:v>0.84053110009432608</c:v>
                </c:pt>
                <c:pt idx="1497">
                  <c:v>0.83730933240448802</c:v>
                </c:pt>
                <c:pt idx="1498">
                  <c:v>0.83412301929675214</c:v>
                </c:pt>
                <c:pt idx="1499">
                  <c:v>0.83107025856272698</c:v>
                </c:pt>
                <c:pt idx="1500">
                  <c:v>0.82806494064305003</c:v>
                </c:pt>
                <c:pt idx="1501">
                  <c:v>0.82520364743998187</c:v>
                </c:pt>
                <c:pt idx="1502">
                  <c:v>0.82252301000531192</c:v>
                </c:pt>
                <c:pt idx="1503">
                  <c:v>0.81995401321461814</c:v>
                </c:pt>
                <c:pt idx="1504">
                  <c:v>0.81762846121608002</c:v>
                </c:pt>
                <c:pt idx="1505">
                  <c:v>0.81552888430136805</c:v>
                </c:pt>
                <c:pt idx="1506">
                  <c:v>0.81352271271751198</c:v>
                </c:pt>
                <c:pt idx="1507">
                  <c:v>0.81169653481724613</c:v>
                </c:pt>
                <c:pt idx="1508">
                  <c:v>0.81000815941062299</c:v>
                </c:pt>
                <c:pt idx="1509">
                  <c:v>0.80845759464113498</c:v>
                </c:pt>
                <c:pt idx="1510">
                  <c:v>0.80700123511380895</c:v>
                </c:pt>
                <c:pt idx="1511">
                  <c:v>0.80578864319785504</c:v>
                </c:pt>
                <c:pt idx="1512">
                  <c:v>0.80468134615132303</c:v>
                </c:pt>
                <c:pt idx="1513">
                  <c:v>0.80368668665115695</c:v>
                </c:pt>
                <c:pt idx="1514">
                  <c:v>0.80279425715806096</c:v>
                </c:pt>
                <c:pt idx="1515">
                  <c:v>0.80199781902850298</c:v>
                </c:pt>
                <c:pt idx="1516">
                  <c:v>0.80128360473548399</c:v>
                </c:pt>
                <c:pt idx="1517">
                  <c:v>0.80069653518734707</c:v>
                </c:pt>
                <c:pt idx="1518">
                  <c:v>0.80024891488438799</c:v>
                </c:pt>
                <c:pt idx="1519">
                  <c:v>0.79983782925774605</c:v>
                </c:pt>
                <c:pt idx="1520">
                  <c:v>0.79954225936238799</c:v>
                </c:pt>
                <c:pt idx="1521">
                  <c:v>0.79928463829292684</c:v>
                </c:pt>
                <c:pt idx="1522">
                  <c:v>0.799086802620252</c:v>
                </c:pt>
                <c:pt idx="1523">
                  <c:v>0.79893515111314595</c:v>
                </c:pt>
                <c:pt idx="1524">
                  <c:v>0.79887917762226102</c:v>
                </c:pt>
                <c:pt idx="1525">
                  <c:v>0.79886048206836702</c:v>
                </c:pt>
                <c:pt idx="1526">
                  <c:v>0.79884151871084197</c:v>
                </c:pt>
                <c:pt idx="1527">
                  <c:v>0.79883879485563614</c:v>
                </c:pt>
                <c:pt idx="1528">
                  <c:v>0.79891595284342498</c:v>
                </c:pt>
                <c:pt idx="1529">
                  <c:v>0.79899948169310187</c:v>
                </c:pt>
                <c:pt idx="1530">
                  <c:v>0.79917553480104098</c:v>
                </c:pt>
                <c:pt idx="1531">
                  <c:v>0.79946941903413904</c:v>
                </c:pt>
                <c:pt idx="1532">
                  <c:v>0.79975437674974303</c:v>
                </c:pt>
                <c:pt idx="1533">
                  <c:v>0.80005877320603702</c:v>
                </c:pt>
                <c:pt idx="1534">
                  <c:v>0.800422133363484</c:v>
                </c:pt>
                <c:pt idx="1535">
                  <c:v>0.80083836345858805</c:v>
                </c:pt>
                <c:pt idx="1536">
                  <c:v>0.80129390146504997</c:v>
                </c:pt>
                <c:pt idx="1537">
                  <c:v>0.801781203984681</c:v>
                </c:pt>
                <c:pt idx="1538">
                  <c:v>0.80233861048475696</c:v>
                </c:pt>
                <c:pt idx="1539">
                  <c:v>0.80290417030862204</c:v>
                </c:pt>
                <c:pt idx="1540">
                  <c:v>0.80350157387443699</c:v>
                </c:pt>
                <c:pt idx="1541">
                  <c:v>0.804113158654159</c:v>
                </c:pt>
                <c:pt idx="1542">
                  <c:v>0.80475389544252995</c:v>
                </c:pt>
                <c:pt idx="1543">
                  <c:v>0.80541374825435497</c:v>
                </c:pt>
                <c:pt idx="1544">
                  <c:v>0.806109461691916</c:v>
                </c:pt>
                <c:pt idx="1545">
                  <c:v>0.80677737641355984</c:v>
                </c:pt>
                <c:pt idx="1546">
                  <c:v>0.80746563844913899</c:v>
                </c:pt>
                <c:pt idx="1547">
                  <c:v>0.80818005146556604</c:v>
                </c:pt>
                <c:pt idx="1548">
                  <c:v>0.80889483881145996</c:v>
                </c:pt>
                <c:pt idx="1549">
                  <c:v>0.80958808324780396</c:v>
                </c:pt>
                <c:pt idx="1550">
                  <c:v>0.81032950107052804</c:v>
                </c:pt>
                <c:pt idx="1551">
                  <c:v>0.81109146491985795</c:v>
                </c:pt>
                <c:pt idx="1552">
                  <c:v>0.81188004059255703</c:v>
                </c:pt>
                <c:pt idx="1553">
                  <c:v>0.81270402397887798</c:v>
                </c:pt>
                <c:pt idx="1554">
                  <c:v>0.81354986274787999</c:v>
                </c:pt>
                <c:pt idx="1555">
                  <c:v>0.81441508617184699</c:v>
                </c:pt>
                <c:pt idx="1556">
                  <c:v>0.81529978716467399</c:v>
                </c:pt>
                <c:pt idx="1557">
                  <c:v>0.81626622906171398</c:v>
                </c:pt>
                <c:pt idx="1558">
                  <c:v>0.81721091152492686</c:v>
                </c:pt>
                <c:pt idx="1559">
                  <c:v>0.81812125188584806</c:v>
                </c:pt>
                <c:pt idx="1560">
                  <c:v>0.81903128288688398</c:v>
                </c:pt>
                <c:pt idx="1561">
                  <c:v>0.81996678634257403</c:v>
                </c:pt>
                <c:pt idx="1562">
                  <c:v>0.82083414040675085</c:v>
                </c:pt>
                <c:pt idx="1563">
                  <c:v>0.82179483227515493</c:v>
                </c:pt>
                <c:pt idx="1564">
                  <c:v>0.82286900855187606</c:v>
                </c:pt>
                <c:pt idx="1565">
                  <c:v>0.82388730079662298</c:v>
                </c:pt>
                <c:pt idx="1566">
                  <c:v>0.82488223288884011</c:v>
                </c:pt>
                <c:pt idx="1567">
                  <c:v>0.82593202683429701</c:v>
                </c:pt>
                <c:pt idx="1568">
                  <c:v>0.82699969984030108</c:v>
                </c:pt>
                <c:pt idx="1569">
                  <c:v>0.82803464979432395</c:v>
                </c:pt>
                <c:pt idx="1570">
                  <c:v>0.82907296722797597</c:v>
                </c:pt>
                <c:pt idx="1571">
                  <c:v>0.83013127802132702</c:v>
                </c:pt>
                <c:pt idx="1572">
                  <c:v>0.83119186632301201</c:v>
                </c:pt>
                <c:pt idx="1573">
                  <c:v>0.83222756412057797</c:v>
                </c:pt>
                <c:pt idx="1574">
                  <c:v>0.83329060143141309</c:v>
                </c:pt>
                <c:pt idx="1575">
                  <c:v>0.83434686444161288</c:v>
                </c:pt>
                <c:pt idx="1576">
                  <c:v>0.83546769394082288</c:v>
                </c:pt>
                <c:pt idx="1577">
                  <c:v>0.83667331457071303</c:v>
                </c:pt>
                <c:pt idx="1578">
                  <c:v>0.83779868170899896</c:v>
                </c:pt>
                <c:pt idx="1579">
                  <c:v>0.83894074898118398</c:v>
                </c:pt>
                <c:pt idx="1580">
                  <c:v>0.84015156804702495</c:v>
                </c:pt>
                <c:pt idx="1581">
                  <c:v>0.841282932244931</c:v>
                </c:pt>
                <c:pt idx="1582">
                  <c:v>0.84235081863880301</c:v>
                </c:pt>
                <c:pt idx="1583">
                  <c:v>0.84344105960895699</c:v>
                </c:pt>
                <c:pt idx="1584">
                  <c:v>0.84452107147792999</c:v>
                </c:pt>
                <c:pt idx="1585">
                  <c:v>0.84561690819165702</c:v>
                </c:pt>
                <c:pt idx="1586">
                  <c:v>0.84670733960755395</c:v>
                </c:pt>
                <c:pt idx="1587">
                  <c:v>0.84780328082659495</c:v>
                </c:pt>
                <c:pt idx="1588">
                  <c:v>0.84892489392569204</c:v>
                </c:pt>
                <c:pt idx="1589">
                  <c:v>0.85002169355413404</c:v>
                </c:pt>
                <c:pt idx="1590">
                  <c:v>0.85110936470989695</c:v>
                </c:pt>
                <c:pt idx="1591">
                  <c:v>0.85217572954481413</c:v>
                </c:pt>
                <c:pt idx="1592">
                  <c:v>0.85322750489638299</c:v>
                </c:pt>
                <c:pt idx="1593">
                  <c:v>0.85431918162780007</c:v>
                </c:pt>
                <c:pt idx="1594">
                  <c:v>0.85545444923334812</c:v>
                </c:pt>
                <c:pt idx="1595">
                  <c:v>0.85663464031534597</c:v>
                </c:pt>
                <c:pt idx="1596">
                  <c:v>0.85779702674606395</c:v>
                </c:pt>
                <c:pt idx="1597">
                  <c:v>0.85902021536444007</c:v>
                </c:pt>
                <c:pt idx="1598">
                  <c:v>0.86019857804625</c:v>
                </c:pt>
                <c:pt idx="1599">
                  <c:v>0.86137505405570791</c:v>
                </c:pt>
                <c:pt idx="1600">
                  <c:v>0.86250165218166397</c:v>
                </c:pt>
                <c:pt idx="1601">
                  <c:v>0.8635705778527889</c:v>
                </c:pt>
                <c:pt idx="1602">
                  <c:v>0.86467971210366901</c:v>
                </c:pt>
                <c:pt idx="1603">
                  <c:v>0.86576731007790497</c:v>
                </c:pt>
                <c:pt idx="1604">
                  <c:v>0.86682879038774097</c:v>
                </c:pt>
                <c:pt idx="1605">
                  <c:v>0.86791976777281787</c:v>
                </c:pt>
                <c:pt idx="1606">
                  <c:v>0.86903433673022401</c:v>
                </c:pt>
                <c:pt idx="1607">
                  <c:v>0.87015298991621715</c:v>
                </c:pt>
                <c:pt idx="1608">
                  <c:v>0.87128129733072501</c:v>
                </c:pt>
                <c:pt idx="1609">
                  <c:v>0.87240463814505598</c:v>
                </c:pt>
                <c:pt idx="1610">
                  <c:v>0.87356122404313696</c:v>
                </c:pt>
                <c:pt idx="1611">
                  <c:v>0.87467234948711403</c:v>
                </c:pt>
                <c:pt idx="1612">
                  <c:v>0.87576411188144998</c:v>
                </c:pt>
                <c:pt idx="1613">
                  <c:v>0.87684225010521899</c:v>
                </c:pt>
                <c:pt idx="1614">
                  <c:v>0.8778798277519031</c:v>
                </c:pt>
                <c:pt idx="1615">
                  <c:v>0.8789424457559889</c:v>
                </c:pt>
                <c:pt idx="1616">
                  <c:v>0.88002917849200912</c:v>
                </c:pt>
                <c:pt idx="1617">
                  <c:v>0.8810445029761439</c:v>
                </c:pt>
                <c:pt idx="1618">
                  <c:v>0.88209194138264813</c:v>
                </c:pt>
                <c:pt idx="1619">
                  <c:v>0.88316236033517104</c:v>
                </c:pt>
                <c:pt idx="1620">
                  <c:v>0.884197501968503</c:v>
                </c:pt>
                <c:pt idx="1621">
                  <c:v>0.88521530821622707</c:v>
                </c:pt>
                <c:pt idx="1622">
                  <c:v>0.88623807163025203</c:v>
                </c:pt>
                <c:pt idx="1623">
                  <c:v>0.88725087268855696</c:v>
                </c:pt>
                <c:pt idx="1624">
                  <c:v>0.88825066609624503</c:v>
                </c:pt>
                <c:pt idx="1625">
                  <c:v>0.88922002683059298</c:v>
                </c:pt>
                <c:pt idx="1626">
                  <c:v>0.89022770882308699</c:v>
                </c:pt>
                <c:pt idx="1627">
                  <c:v>0.89126491708066713</c:v>
                </c:pt>
                <c:pt idx="1628">
                  <c:v>0.89225906952520007</c:v>
                </c:pt>
                <c:pt idx="1629">
                  <c:v>0.89327306972828602</c:v>
                </c:pt>
                <c:pt idx="1630">
                  <c:v>0.89429760404724601</c:v>
                </c:pt>
                <c:pt idx="1631">
                  <c:v>0.89528810308036788</c:v>
                </c:pt>
                <c:pt idx="1632">
                  <c:v>0.89624096848669299</c:v>
                </c:pt>
                <c:pt idx="1633">
                  <c:v>0.89720345258986389</c:v>
                </c:pt>
                <c:pt idx="1634">
                  <c:v>0.89818688965194304</c:v>
                </c:pt>
                <c:pt idx="1635">
                  <c:v>0.89910890874194016</c:v>
                </c:pt>
                <c:pt idx="1636">
                  <c:v>0.89997210133832095</c:v>
                </c:pt>
                <c:pt idx="1637">
                  <c:v>0.90084447846326499</c:v>
                </c:pt>
                <c:pt idx="1638">
                  <c:v>0.90169515480207096</c:v>
                </c:pt>
                <c:pt idx="1639">
                  <c:v>0.90254711044221403</c:v>
                </c:pt>
                <c:pt idx="1640">
                  <c:v>0.90333433909813998</c:v>
                </c:pt>
                <c:pt idx="1641">
                  <c:v>0.90418416023452686</c:v>
                </c:pt>
                <c:pt idx="1642">
                  <c:v>0.90502290145929798</c:v>
                </c:pt>
                <c:pt idx="1643">
                  <c:v>0.90581094689815111</c:v>
                </c:pt>
                <c:pt idx="1644">
                  <c:v>0.906603040500646</c:v>
                </c:pt>
                <c:pt idx="1645">
                  <c:v>0.90740875489033201</c:v>
                </c:pt>
                <c:pt idx="1646">
                  <c:v>0.90818471125247191</c:v>
                </c:pt>
                <c:pt idx="1647">
                  <c:v>0.90890827635177696</c:v>
                </c:pt>
                <c:pt idx="1648">
                  <c:v>0.90967059751122104</c:v>
                </c:pt>
                <c:pt idx="1649">
                  <c:v>0.9104592349797509</c:v>
                </c:pt>
                <c:pt idx="1650">
                  <c:v>0.91122443975377398</c:v>
                </c:pt>
                <c:pt idx="1651">
                  <c:v>0.91201117305545698</c:v>
                </c:pt>
                <c:pt idx="1652">
                  <c:v>0.91273765098661297</c:v>
                </c:pt>
                <c:pt idx="1653">
                  <c:v>0.91346789117367089</c:v>
                </c:pt>
                <c:pt idx="1654">
                  <c:v>0.91420028802359798</c:v>
                </c:pt>
                <c:pt idx="1655">
                  <c:v>0.91489868048443002</c:v>
                </c:pt>
                <c:pt idx="1656">
                  <c:v>0.91556347692219398</c:v>
                </c:pt>
                <c:pt idx="1657">
                  <c:v>0.916180739166092</c:v>
                </c:pt>
                <c:pt idx="1658">
                  <c:v>0.91669635309863595</c:v>
                </c:pt>
                <c:pt idx="1659">
                  <c:v>0.91731255958876601</c:v>
                </c:pt>
                <c:pt idx="1660">
                  <c:v>0.91796494041218502</c:v>
                </c:pt>
                <c:pt idx="1661">
                  <c:v>0.91857380978777792</c:v>
                </c:pt>
                <c:pt idx="1662">
                  <c:v>0.91920209731251201</c:v>
                </c:pt>
                <c:pt idx="1663">
                  <c:v>0.91983502648691895</c:v>
                </c:pt>
                <c:pt idx="1664">
                  <c:v>0.92045802855193504</c:v>
                </c:pt>
                <c:pt idx="1665">
                  <c:v>0.92101113540366586</c:v>
                </c:pt>
                <c:pt idx="1666">
                  <c:v>0.92161360050769103</c:v>
                </c:pt>
                <c:pt idx="1667">
                  <c:v>0.92221138932655611</c:v>
                </c:pt>
                <c:pt idx="1668">
                  <c:v>0.92274105386897209</c:v>
                </c:pt>
                <c:pt idx="1669">
                  <c:v>0.92329231964634995</c:v>
                </c:pt>
                <c:pt idx="1670">
                  <c:v>0.92388713018122304</c:v>
                </c:pt>
                <c:pt idx="1671">
                  <c:v>0.92449795800008505</c:v>
                </c:pt>
                <c:pt idx="1672">
                  <c:v>0.925079698760922</c:v>
                </c:pt>
                <c:pt idx="1673">
                  <c:v>0.92564872852949498</c:v>
                </c:pt>
                <c:pt idx="1674">
                  <c:v>0.92623622868396194</c:v>
                </c:pt>
                <c:pt idx="1675">
                  <c:v>0.92682132376850601</c:v>
                </c:pt>
                <c:pt idx="1676">
                  <c:v>0.92738772953891691</c:v>
                </c:pt>
                <c:pt idx="1677">
                  <c:v>0.92793693396169796</c:v>
                </c:pt>
                <c:pt idx="1678">
                  <c:v>0.92852995950459494</c:v>
                </c:pt>
                <c:pt idx="1679">
                  <c:v>0.92912902147200416</c:v>
                </c:pt>
                <c:pt idx="1680">
                  <c:v>0.929757220295794</c:v>
                </c:pt>
                <c:pt idx="1681">
                  <c:v>0.93037150210542496</c:v>
                </c:pt>
                <c:pt idx="1682">
                  <c:v>0.93093738825623995</c:v>
                </c:pt>
                <c:pt idx="1683">
                  <c:v>0.93151164192007907</c:v>
                </c:pt>
                <c:pt idx="1684">
                  <c:v>0.9320639216899429</c:v>
                </c:pt>
                <c:pt idx="1685">
                  <c:v>0.93261238725238205</c:v>
                </c:pt>
                <c:pt idx="1686">
                  <c:v>0.93320747587292696</c:v>
                </c:pt>
                <c:pt idx="1687">
                  <c:v>0.9336985187324639</c:v>
                </c:pt>
                <c:pt idx="1688">
                  <c:v>0.93406754628294397</c:v>
                </c:pt>
                <c:pt idx="1689">
                  <c:v>0.93453253159651994</c:v>
                </c:pt>
                <c:pt idx="1690">
                  <c:v>0.93498483454201398</c:v>
                </c:pt>
                <c:pt idx="1691">
                  <c:v>0.935472372582142</c:v>
                </c:pt>
                <c:pt idx="1692">
                  <c:v>0.93600182695400203</c:v>
                </c:pt>
                <c:pt idx="1693">
                  <c:v>0.93655088672127795</c:v>
                </c:pt>
                <c:pt idx="1694">
                  <c:v>0.93711493983577288</c:v>
                </c:pt>
                <c:pt idx="1695">
                  <c:v>0.93764394478284896</c:v>
                </c:pt>
                <c:pt idx="1696">
                  <c:v>0.93812330789070908</c:v>
                </c:pt>
                <c:pt idx="1697">
                  <c:v>0.93863632538414599</c:v>
                </c:pt>
                <c:pt idx="1698">
                  <c:v>0.93919989215342703</c:v>
                </c:pt>
                <c:pt idx="1699">
                  <c:v>0.93967987423793009</c:v>
                </c:pt>
                <c:pt idx="1700">
                  <c:v>0.94022703709696198</c:v>
                </c:pt>
                <c:pt idx="1701">
                  <c:v>0.94089341941431093</c:v>
                </c:pt>
                <c:pt idx="1702">
                  <c:v>0.94145811655968203</c:v>
                </c:pt>
                <c:pt idx="1703">
                  <c:v>0.9420244430392799</c:v>
                </c:pt>
                <c:pt idx="1704">
                  <c:v>0.94253065419856508</c:v>
                </c:pt>
                <c:pt idx="1705">
                  <c:v>0.942945155540312</c:v>
                </c:pt>
                <c:pt idx="1706">
                  <c:v>0.94340862807438797</c:v>
                </c:pt>
                <c:pt idx="1707">
                  <c:v>0.94381549480139004</c:v>
                </c:pt>
                <c:pt idx="1708">
                  <c:v>0.94430687634461996</c:v>
                </c:pt>
                <c:pt idx="1709">
                  <c:v>0.94486279910211701</c:v>
                </c:pt>
                <c:pt idx="1710">
                  <c:v>0.945414623113222</c:v>
                </c:pt>
                <c:pt idx="1711">
                  <c:v>0.94600091137550113</c:v>
                </c:pt>
                <c:pt idx="1712">
                  <c:v>0.94653141852469702</c:v>
                </c:pt>
                <c:pt idx="1713">
                  <c:v>0.94706050713488699</c:v>
                </c:pt>
                <c:pt idx="1714">
                  <c:v>0.94762731971846903</c:v>
                </c:pt>
                <c:pt idx="1715">
                  <c:v>0.94816199530198308</c:v>
                </c:pt>
                <c:pt idx="1716">
                  <c:v>0.94875933514683497</c:v>
                </c:pt>
                <c:pt idx="1717">
                  <c:v>0.94937697441614399</c:v>
                </c:pt>
                <c:pt idx="1718">
                  <c:v>0.95002110613465396</c:v>
                </c:pt>
                <c:pt idx="1719">
                  <c:v>0.95063570517503904</c:v>
                </c:pt>
                <c:pt idx="1720">
                  <c:v>0.95124466628479598</c:v>
                </c:pt>
                <c:pt idx="1721">
                  <c:v>0.95183891462704395</c:v>
                </c:pt>
                <c:pt idx="1722">
                  <c:v>0.95242195759155701</c:v>
                </c:pt>
                <c:pt idx="1723">
                  <c:v>0.95300902985813896</c:v>
                </c:pt>
                <c:pt idx="1724">
                  <c:v>0.95357107040754296</c:v>
                </c:pt>
                <c:pt idx="1725">
                  <c:v>0.95413086768872191</c:v>
                </c:pt>
                <c:pt idx="1726">
                  <c:v>0.95462252180207086</c:v>
                </c:pt>
                <c:pt idx="1727">
                  <c:v>0.95503552931498614</c:v>
                </c:pt>
                <c:pt idx="1728">
                  <c:v>0.95541670400237289</c:v>
                </c:pt>
                <c:pt idx="1729">
                  <c:v>0.955777346092052</c:v>
                </c:pt>
                <c:pt idx="1730">
                  <c:v>0.95613615257793816</c:v>
                </c:pt>
                <c:pt idx="1731">
                  <c:v>0.956418035361292</c:v>
                </c:pt>
                <c:pt idx="1732">
                  <c:v>0.95665402249585496</c:v>
                </c:pt>
                <c:pt idx="1733">
                  <c:v>0.95682097032965796</c:v>
                </c:pt>
                <c:pt idx="1734">
                  <c:v>0.95687373835909906</c:v>
                </c:pt>
                <c:pt idx="1735">
                  <c:v>0.95678348728223805</c:v>
                </c:pt>
                <c:pt idx="1736">
                  <c:v>0.95674761351322402</c:v>
                </c:pt>
                <c:pt idx="1737">
                  <c:v>0.95671595456267788</c:v>
                </c:pt>
                <c:pt idx="1738">
                  <c:v>0.95657924215566204</c:v>
                </c:pt>
                <c:pt idx="1739">
                  <c:v>0.95644908530613304</c:v>
                </c:pt>
                <c:pt idx="1740">
                  <c:v>0.95619156309786302</c:v>
                </c:pt>
                <c:pt idx="1741">
                  <c:v>0.95577749286560998</c:v>
                </c:pt>
                <c:pt idx="1742">
                  <c:v>0.95522011708561205</c:v>
                </c:pt>
                <c:pt idx="1743">
                  <c:v>0.95458223709670886</c:v>
                </c:pt>
                <c:pt idx="1744">
                  <c:v>0.95391448690297598</c:v>
                </c:pt>
                <c:pt idx="1745">
                  <c:v>0.95317188063347402</c:v>
                </c:pt>
                <c:pt idx="1746">
                  <c:v>0.95241408717779097</c:v>
                </c:pt>
                <c:pt idx="1747">
                  <c:v>0.95155028393549301</c:v>
                </c:pt>
                <c:pt idx="1748">
                  <c:v>0.95058841805370209</c:v>
                </c:pt>
                <c:pt idx="1749">
                  <c:v>0.94965872818256503</c:v>
                </c:pt>
                <c:pt idx="1750">
                  <c:v>0.94865456446600005</c:v>
                </c:pt>
                <c:pt idx="1751">
                  <c:v>0.94765074848084696</c:v>
                </c:pt>
                <c:pt idx="1752">
                  <c:v>0.94667478368930502</c:v>
                </c:pt>
                <c:pt idx="1753">
                  <c:v>0.94565454243227298</c:v>
                </c:pt>
                <c:pt idx="1754">
                  <c:v>0.94453562981230299</c:v>
                </c:pt>
                <c:pt idx="1755">
                  <c:v>0.94344686375785514</c:v>
                </c:pt>
                <c:pt idx="1756">
                  <c:v>0.94239959162783515</c:v>
                </c:pt>
                <c:pt idx="1757">
                  <c:v>0.941310968151718</c:v>
                </c:pt>
                <c:pt idx="1758">
                  <c:v>0.94019167292911809</c:v>
                </c:pt>
                <c:pt idx="1759">
                  <c:v>0.93908002853023687</c:v>
                </c:pt>
                <c:pt idx="1760">
                  <c:v>0.93795650175173384</c:v>
                </c:pt>
                <c:pt idx="1761">
                  <c:v>0.93677005172683991</c:v>
                </c:pt>
                <c:pt idx="1762">
                  <c:v>0.93563919132038398</c:v>
                </c:pt>
                <c:pt idx="1763">
                  <c:v>0.93462886437810599</c:v>
                </c:pt>
                <c:pt idx="1764">
                  <c:v>0.93355861006338903</c:v>
                </c:pt>
                <c:pt idx="1765">
                  <c:v>0.93257096158475705</c:v>
                </c:pt>
                <c:pt idx="1766">
                  <c:v>0.93149639836578713</c:v>
                </c:pt>
                <c:pt idx="1767">
                  <c:v>0.9303706789522741</c:v>
                </c:pt>
                <c:pt idx="1768">
                  <c:v>0.92929320198895604</c:v>
                </c:pt>
                <c:pt idx="1769">
                  <c:v>0.92823258004138998</c:v>
                </c:pt>
                <c:pt idx="1770">
                  <c:v>0.92718443960388908</c:v>
                </c:pt>
                <c:pt idx="1771">
                  <c:v>0.92625747523414004</c:v>
                </c:pt>
                <c:pt idx="1772">
                  <c:v>0.92529106345160295</c:v>
                </c:pt>
                <c:pt idx="1773">
                  <c:v>0.92430597303383599</c:v>
                </c:pt>
                <c:pt idx="1774">
                  <c:v>0.92331183265587902</c:v>
                </c:pt>
                <c:pt idx="1775">
                  <c:v>0.92238003918423395</c:v>
                </c:pt>
                <c:pt idx="1776">
                  <c:v>0.92131056377161391</c:v>
                </c:pt>
                <c:pt idx="1777">
                  <c:v>0.92022041630269402</c:v>
                </c:pt>
                <c:pt idx="1778">
                  <c:v>0.91914366200046305</c:v>
                </c:pt>
                <c:pt idx="1779">
                  <c:v>0.91790942294533384</c:v>
                </c:pt>
                <c:pt idx="1780">
                  <c:v>0.91669913571204409</c:v>
                </c:pt>
                <c:pt idx="1781">
                  <c:v>0.91546864533816885</c:v>
                </c:pt>
                <c:pt idx="1782">
                  <c:v>0.91420277857714205</c:v>
                </c:pt>
                <c:pt idx="1783">
                  <c:v>0.91300314982338115</c:v>
                </c:pt>
                <c:pt idx="1784">
                  <c:v>0.91172146727085401</c:v>
                </c:pt>
                <c:pt idx="1785">
                  <c:v>0.91039453151083505</c:v>
                </c:pt>
                <c:pt idx="1786">
                  <c:v>0.90906091130330191</c:v>
                </c:pt>
                <c:pt idx="1787">
                  <c:v>0.90775470201535802</c:v>
                </c:pt>
                <c:pt idx="1788">
                  <c:v>0.90646497796862102</c:v>
                </c:pt>
                <c:pt idx="1789">
                  <c:v>0.90518079249707684</c:v>
                </c:pt>
                <c:pt idx="1790">
                  <c:v>0.90390043246725504</c:v>
                </c:pt>
                <c:pt idx="1791">
                  <c:v>0.90253706188699401</c:v>
                </c:pt>
                <c:pt idx="1792">
                  <c:v>0.90113424730972402</c:v>
                </c:pt>
                <c:pt idx="1793">
                  <c:v>0.89986028605428392</c:v>
                </c:pt>
                <c:pt idx="1794">
                  <c:v>0.89864687402531696</c:v>
                </c:pt>
                <c:pt idx="1795">
                  <c:v>0.89740098912910315</c:v>
                </c:pt>
                <c:pt idx="1796">
                  <c:v>0.8962254345585009</c:v>
                </c:pt>
                <c:pt idx="1797">
                  <c:v>0.89503898255284497</c:v>
                </c:pt>
                <c:pt idx="1798">
                  <c:v>0.89371043374111014</c:v>
                </c:pt>
                <c:pt idx="1799">
                  <c:v>0.89240712047378412</c:v>
                </c:pt>
                <c:pt idx="1800">
                  <c:v>0.89113938474825505</c:v>
                </c:pt>
                <c:pt idx="1801">
                  <c:v>0.88982802882776613</c:v>
                </c:pt>
                <c:pt idx="1802">
                  <c:v>0.88852004096326398</c:v>
                </c:pt>
                <c:pt idx="1803">
                  <c:v>0.88720562647705814</c:v>
                </c:pt>
                <c:pt idx="1804">
                  <c:v>0.88598786661827</c:v>
                </c:pt>
                <c:pt idx="1805">
                  <c:v>0.88483560135648498</c:v>
                </c:pt>
                <c:pt idx="1806">
                  <c:v>0.88422298997447202</c:v>
                </c:pt>
                <c:pt idx="1807">
                  <c:v>0.88372485780862797</c:v>
                </c:pt>
                <c:pt idx="1808">
                  <c:v>0.88371502768303101</c:v>
                </c:pt>
                <c:pt idx="1809">
                  <c:v>0.88407685760521815</c:v>
                </c:pt>
                <c:pt idx="1810">
                  <c:v>0.88468016329649402</c:v>
                </c:pt>
                <c:pt idx="1811">
                  <c:v>0.88562947964097205</c:v>
                </c:pt>
                <c:pt idx="1812">
                  <c:v>0.88699846265850191</c:v>
                </c:pt>
                <c:pt idx="1813">
                  <c:v>0.88860808876806685</c:v>
                </c:pt>
                <c:pt idx="1814">
                  <c:v>0.89038557455461897</c:v>
                </c:pt>
                <c:pt idx="1815">
                  <c:v>0.89237007841735605</c:v>
                </c:pt>
                <c:pt idx="1816">
                  <c:v>0.89446773837636095</c:v>
                </c:pt>
                <c:pt idx="1817">
                  <c:v>0.89653260015962</c:v>
                </c:pt>
                <c:pt idx="1818">
                  <c:v>0.89854972858724802</c:v>
                </c:pt>
                <c:pt idx="1819">
                  <c:v>0.90047301237188315</c:v>
                </c:pt>
                <c:pt idx="1820">
                  <c:v>0.90227035331147798</c:v>
                </c:pt>
                <c:pt idx="1821">
                  <c:v>0.90374223646285201</c:v>
                </c:pt>
                <c:pt idx="1822">
                  <c:v>0.90508909625901501</c:v>
                </c:pt>
                <c:pt idx="1823">
                  <c:v>0.90627116289054011</c:v>
                </c:pt>
                <c:pt idx="1824">
                  <c:v>0.9071859858183301</c:v>
                </c:pt>
                <c:pt idx="1825">
                  <c:v>0.90811503672863003</c:v>
                </c:pt>
                <c:pt idx="1826">
                  <c:v>0.90899804301819009</c:v>
                </c:pt>
                <c:pt idx="1827">
                  <c:v>0.90983172259966505</c:v>
                </c:pt>
                <c:pt idx="1828">
                  <c:v>0.91055483819110905</c:v>
                </c:pt>
                <c:pt idx="1829">
                  <c:v>0.91131148663038297</c:v>
                </c:pt>
                <c:pt idx="1830">
                  <c:v>0.91203130723533199</c:v>
                </c:pt>
                <c:pt idx="1831">
                  <c:v>0.91270530771745595</c:v>
                </c:pt>
                <c:pt idx="1832">
                  <c:v>0.91341343463560398</c:v>
                </c:pt>
                <c:pt idx="1833">
                  <c:v>0.91404880342051198</c:v>
                </c:pt>
                <c:pt idx="1834">
                  <c:v>0.91453469697235601</c:v>
                </c:pt>
                <c:pt idx="1835">
                  <c:v>0.91497095231371994</c:v>
                </c:pt>
                <c:pt idx="1836">
                  <c:v>0.91534151113486795</c:v>
                </c:pt>
                <c:pt idx="1837">
                  <c:v>0.91561756151027396</c:v>
                </c:pt>
                <c:pt idx="1838">
                  <c:v>0.91590489004392595</c:v>
                </c:pt>
                <c:pt idx="1839">
                  <c:v>0.91624882897884496</c:v>
                </c:pt>
                <c:pt idx="1840">
                  <c:v>0.91658922714921909</c:v>
                </c:pt>
                <c:pt idx="1841">
                  <c:v>0.91696363592102392</c:v>
                </c:pt>
                <c:pt idx="1842">
                  <c:v>0.91732072611188997</c:v>
                </c:pt>
                <c:pt idx="1843">
                  <c:v>0.91759319016875995</c:v>
                </c:pt>
                <c:pt idx="1844">
                  <c:v>0.91789688077463705</c:v>
                </c:pt>
                <c:pt idx="1845">
                  <c:v>0.91824681064014502</c:v>
                </c:pt>
                <c:pt idx="1846">
                  <c:v>0.91866596420195501</c:v>
                </c:pt>
                <c:pt idx="1847">
                  <c:v>0.91901807421081105</c:v>
                </c:pt>
                <c:pt idx="1848">
                  <c:v>0.91934955338186097</c:v>
                </c:pt>
                <c:pt idx="1849">
                  <c:v>0.91975797967253892</c:v>
                </c:pt>
                <c:pt idx="1850">
                  <c:v>0.92012352202874104</c:v>
                </c:pt>
                <c:pt idx="1851">
                  <c:v>0.92065021896755284</c:v>
                </c:pt>
                <c:pt idx="1852">
                  <c:v>0.92130325614923192</c:v>
                </c:pt>
                <c:pt idx="1853">
                  <c:v>0.92189856768739509</c:v>
                </c:pt>
                <c:pt idx="1854">
                  <c:v>0.92242834265315998</c:v>
                </c:pt>
                <c:pt idx="1855">
                  <c:v>0.92291462894794696</c:v>
                </c:pt>
                <c:pt idx="1856">
                  <c:v>0.92337451054370301</c:v>
                </c:pt>
                <c:pt idx="1857">
                  <c:v>0.92382530536630403</c:v>
                </c:pt>
                <c:pt idx="1858">
                  <c:v>0.92435363375164403</c:v>
                </c:pt>
                <c:pt idx="1859">
                  <c:v>0.92491653315120004</c:v>
                </c:pt>
                <c:pt idx="1860">
                  <c:v>0.92548139816490105</c:v>
                </c:pt>
                <c:pt idx="1861">
                  <c:v>0.92605961695207506</c:v>
                </c:pt>
                <c:pt idx="1862">
                  <c:v>0.92661017273005786</c:v>
                </c:pt>
                <c:pt idx="1863">
                  <c:v>0.92716488304349109</c:v>
                </c:pt>
                <c:pt idx="1864">
                  <c:v>0.92770437980877096</c:v>
                </c:pt>
                <c:pt idx="1865">
                  <c:v>0.92831601630537297</c:v>
                </c:pt>
                <c:pt idx="1866">
                  <c:v>0.92885444576220499</c:v>
                </c:pt>
                <c:pt idx="1867">
                  <c:v>0.92925365570839602</c:v>
                </c:pt>
                <c:pt idx="1868">
                  <c:v>0.92962649051227897</c:v>
                </c:pt>
                <c:pt idx="1869">
                  <c:v>0.92991097602735096</c:v>
                </c:pt>
                <c:pt idx="1870">
                  <c:v>0.93002777800703895</c:v>
                </c:pt>
                <c:pt idx="1871">
                  <c:v>0.93022254633886614</c:v>
                </c:pt>
                <c:pt idx="1872">
                  <c:v>0.93046943675162497</c:v>
                </c:pt>
                <c:pt idx="1873">
                  <c:v>0.93068917883839597</c:v>
                </c:pt>
                <c:pt idx="1874">
                  <c:v>0.93088067461703417</c:v>
                </c:pt>
                <c:pt idx="1875">
                  <c:v>0.93101336715262806</c:v>
                </c:pt>
                <c:pt idx="1876">
                  <c:v>0.93115887785652396</c:v>
                </c:pt>
                <c:pt idx="1877">
                  <c:v>0.93126741233606192</c:v>
                </c:pt>
                <c:pt idx="1878">
                  <c:v>0.93141051753671711</c:v>
                </c:pt>
                <c:pt idx="1879">
                  <c:v>0.93160895321038295</c:v>
                </c:pt>
                <c:pt idx="1880">
                  <c:v>0.93173116920832699</c:v>
                </c:pt>
                <c:pt idx="1881">
                  <c:v>0.93175870753798795</c:v>
                </c:pt>
                <c:pt idx="1882">
                  <c:v>0.93184875001885703</c:v>
                </c:pt>
                <c:pt idx="1883">
                  <c:v>0.93199055637299499</c:v>
                </c:pt>
                <c:pt idx="1884">
                  <c:v>0.93204274593339798</c:v>
                </c:pt>
                <c:pt idx="1885">
                  <c:v>0.93216149270159199</c:v>
                </c:pt>
                <c:pt idx="1886">
                  <c:v>0.93220521334716888</c:v>
                </c:pt>
                <c:pt idx="1887">
                  <c:v>0.93201873269237312</c:v>
                </c:pt>
                <c:pt idx="1888">
                  <c:v>0.9318731613645671</c:v>
                </c:pt>
                <c:pt idx="1889">
                  <c:v>0.93177612390304609</c:v>
                </c:pt>
                <c:pt idx="1890">
                  <c:v>0.93169312351157407</c:v>
                </c:pt>
                <c:pt idx="1891">
                  <c:v>0.93185312366957895</c:v>
                </c:pt>
                <c:pt idx="1892">
                  <c:v>0.93202242846929195</c:v>
                </c:pt>
                <c:pt idx="1893">
                  <c:v>0.93210230827900287</c:v>
                </c:pt>
                <c:pt idx="1894">
                  <c:v>0.93224789121182505</c:v>
                </c:pt>
                <c:pt idx="1895">
                  <c:v>0.93242314843098495</c:v>
                </c:pt>
                <c:pt idx="1896">
                  <c:v>0.93255692695111814</c:v>
                </c:pt>
                <c:pt idx="1897">
                  <c:v>0.93276733493663</c:v>
                </c:pt>
                <c:pt idx="1898">
                  <c:v>0.93286407845264385</c:v>
                </c:pt>
                <c:pt idx="1899">
                  <c:v>0.93283680722493101</c:v>
                </c:pt>
                <c:pt idx="1900">
                  <c:v>0.93287101795052207</c:v>
                </c:pt>
                <c:pt idx="1901">
                  <c:v>0.93283708802426413</c:v>
                </c:pt>
                <c:pt idx="1902">
                  <c:v>0.93281002446092209</c:v>
                </c:pt>
                <c:pt idx="1903">
                  <c:v>0.93290676276568596</c:v>
                </c:pt>
                <c:pt idx="1904">
                  <c:v>0.93287377012734096</c:v>
                </c:pt>
                <c:pt idx="1905">
                  <c:v>0.93289430034482512</c:v>
                </c:pt>
                <c:pt idx="1906">
                  <c:v>0.93285758693741017</c:v>
                </c:pt>
                <c:pt idx="1907">
                  <c:v>0.9327587214933829</c:v>
                </c:pt>
                <c:pt idx="1908">
                  <c:v>0.9325214168388789</c:v>
                </c:pt>
                <c:pt idx="1909">
                  <c:v>0.932177749051465</c:v>
                </c:pt>
                <c:pt idx="1910">
                  <c:v>0.931853073602393</c:v>
                </c:pt>
                <c:pt idx="1911">
                  <c:v>0.93147927608141201</c:v>
                </c:pt>
                <c:pt idx="1912">
                  <c:v>0.93117234808386096</c:v>
                </c:pt>
                <c:pt idx="1913">
                  <c:v>0.93099803429066286</c:v>
                </c:pt>
                <c:pt idx="1914">
                  <c:v>0.93085216682408001</c:v>
                </c:pt>
                <c:pt idx="1915">
                  <c:v>0.93066011502838986</c:v>
                </c:pt>
                <c:pt idx="1916">
                  <c:v>0.93055556020568608</c:v>
                </c:pt>
                <c:pt idx="1917">
                  <c:v>0.93039294979902099</c:v>
                </c:pt>
                <c:pt idx="1918">
                  <c:v>0.93011445067612097</c:v>
                </c:pt>
                <c:pt idx="1919">
                  <c:v>0.93003042901434008</c:v>
                </c:pt>
                <c:pt idx="1920">
                  <c:v>0.92990739130987188</c:v>
                </c:pt>
                <c:pt idx="1921">
                  <c:v>0.92955541496459604</c:v>
                </c:pt>
                <c:pt idx="1922">
                  <c:v>0.92935631036294886</c:v>
                </c:pt>
                <c:pt idx="1923">
                  <c:v>0.92929120157268308</c:v>
                </c:pt>
                <c:pt idx="1924">
                  <c:v>0.92913458061833398</c:v>
                </c:pt>
                <c:pt idx="1925">
                  <c:v>0.92914646345295204</c:v>
                </c:pt>
                <c:pt idx="1926">
                  <c:v>0.92936636457251198</c:v>
                </c:pt>
                <c:pt idx="1927">
                  <c:v>0.92938359432429107</c:v>
                </c:pt>
                <c:pt idx="1928">
                  <c:v>0.92923331273122189</c:v>
                </c:pt>
                <c:pt idx="1929">
                  <c:v>0.92931078811176704</c:v>
                </c:pt>
                <c:pt idx="1930">
                  <c:v>0.9294500753823971</c:v>
                </c:pt>
                <c:pt idx="1931">
                  <c:v>0.92959599977832785</c:v>
                </c:pt>
                <c:pt idx="1932">
                  <c:v>0.92988373136038904</c:v>
                </c:pt>
                <c:pt idx="1933">
                  <c:v>0.93004126965254985</c:v>
                </c:pt>
                <c:pt idx="1934">
                  <c:v>0.93015419922045894</c:v>
                </c:pt>
                <c:pt idx="1935">
                  <c:v>0.93014954800473293</c:v>
                </c:pt>
                <c:pt idx="1936">
                  <c:v>0.93003288238181803</c:v>
                </c:pt>
                <c:pt idx="1937">
                  <c:v>0.93004623261214914</c:v>
                </c:pt>
                <c:pt idx="1938">
                  <c:v>0.93007141053289599</c:v>
                </c:pt>
                <c:pt idx="1939">
                  <c:v>0.93004650680857803</c:v>
                </c:pt>
                <c:pt idx="1940">
                  <c:v>0.93008990112211598</c:v>
                </c:pt>
                <c:pt idx="1941">
                  <c:v>0.93000666023638201</c:v>
                </c:pt>
                <c:pt idx="1942">
                  <c:v>0.92971439841758596</c:v>
                </c:pt>
                <c:pt idx="1943">
                  <c:v>0.92953370399654089</c:v>
                </c:pt>
                <c:pt idx="1944">
                  <c:v>0.92945322710955902</c:v>
                </c:pt>
                <c:pt idx="1945">
                  <c:v>0.92931036105037101</c:v>
                </c:pt>
                <c:pt idx="1946">
                  <c:v>0.92923685869311801</c:v>
                </c:pt>
                <c:pt idx="1947">
                  <c:v>0.92898620048530101</c:v>
                </c:pt>
                <c:pt idx="1948">
                  <c:v>0.928614408708756</c:v>
                </c:pt>
                <c:pt idx="1949">
                  <c:v>0.928135345193005</c:v>
                </c:pt>
                <c:pt idx="1950">
                  <c:v>0.927792329828942</c:v>
                </c:pt>
                <c:pt idx="1951">
                  <c:v>0.92736860181383995</c:v>
                </c:pt>
                <c:pt idx="1952">
                  <c:v>0.92696746724923296</c:v>
                </c:pt>
                <c:pt idx="1953">
                  <c:v>0.92658871016353095</c:v>
                </c:pt>
                <c:pt idx="1954">
                  <c:v>0.92617496709372904</c:v>
                </c:pt>
                <c:pt idx="1955">
                  <c:v>0.92579086890228812</c:v>
                </c:pt>
                <c:pt idx="1956">
                  <c:v>0.92536877869502498</c:v>
                </c:pt>
                <c:pt idx="1957">
                  <c:v>0.92511961399803899</c:v>
                </c:pt>
                <c:pt idx="1958">
                  <c:v>0.92503359426217802</c:v>
                </c:pt>
                <c:pt idx="1959">
                  <c:v>0.92480106290799902</c:v>
                </c:pt>
                <c:pt idx="1960">
                  <c:v>0.92477812562684003</c:v>
                </c:pt>
                <c:pt idx="1961">
                  <c:v>0.924781306086782</c:v>
                </c:pt>
                <c:pt idx="1962">
                  <c:v>0.92439715664159805</c:v>
                </c:pt>
                <c:pt idx="1963">
                  <c:v>0.92411587670495698</c:v>
                </c:pt>
                <c:pt idx="1964">
                  <c:v>0.92398748078390414</c:v>
                </c:pt>
                <c:pt idx="1965">
                  <c:v>0.92395876276554911</c:v>
                </c:pt>
                <c:pt idx="1966">
                  <c:v>0.92421425080669894</c:v>
                </c:pt>
                <c:pt idx="1967">
                  <c:v>0.924233263716012</c:v>
                </c:pt>
                <c:pt idx="1968">
                  <c:v>0.92398676712849404</c:v>
                </c:pt>
                <c:pt idx="1969">
                  <c:v>0.92371450612664197</c:v>
                </c:pt>
                <c:pt idx="1970">
                  <c:v>0.92321354799119804</c:v>
                </c:pt>
                <c:pt idx="1971">
                  <c:v>0.92278253742881811</c:v>
                </c:pt>
                <c:pt idx="1972">
                  <c:v>0.92263901204138998</c:v>
                </c:pt>
                <c:pt idx="1973">
                  <c:v>0.92228269762547899</c:v>
                </c:pt>
                <c:pt idx="1974">
                  <c:v>0.92179929922669801</c:v>
                </c:pt>
                <c:pt idx="1975">
                  <c:v>0.92137339994858103</c:v>
                </c:pt>
                <c:pt idx="1976">
                  <c:v>0.92085968911444804</c:v>
                </c:pt>
                <c:pt idx="1977">
                  <c:v>0.92033224941554903</c:v>
                </c:pt>
                <c:pt idx="1978">
                  <c:v>0.91986195287624306</c:v>
                </c:pt>
                <c:pt idx="1979">
                  <c:v>0.91963546197790613</c:v>
                </c:pt>
                <c:pt idx="1980">
                  <c:v>0.91923871101489796</c:v>
                </c:pt>
                <c:pt idx="1981">
                  <c:v>0.91895830001327605</c:v>
                </c:pt>
                <c:pt idx="1982">
                  <c:v>0.91891846852425496</c:v>
                </c:pt>
                <c:pt idx="1983">
                  <c:v>0.91867573183323203</c:v>
                </c:pt>
                <c:pt idx="1984">
                  <c:v>0.91833409575788605</c:v>
                </c:pt>
                <c:pt idx="1985">
                  <c:v>0.91838727004337894</c:v>
                </c:pt>
                <c:pt idx="1986">
                  <c:v>0.91836261142032505</c:v>
                </c:pt>
                <c:pt idx="1987">
                  <c:v>0.91814872830950411</c:v>
                </c:pt>
                <c:pt idx="1988">
                  <c:v>0.91816350259641988</c:v>
                </c:pt>
                <c:pt idx="1989">
                  <c:v>0.91823350289984496</c:v>
                </c:pt>
                <c:pt idx="1990">
                  <c:v>0.91834317767624096</c:v>
                </c:pt>
                <c:pt idx="1991">
                  <c:v>0.91841238552135795</c:v>
                </c:pt>
                <c:pt idx="1992">
                  <c:v>0.91842186333057296</c:v>
                </c:pt>
                <c:pt idx="1993">
                  <c:v>0.91832847988007993</c:v>
                </c:pt>
                <c:pt idx="1994">
                  <c:v>0.91809418187871106</c:v>
                </c:pt>
                <c:pt idx="1995">
                  <c:v>0.91808971659483796</c:v>
                </c:pt>
                <c:pt idx="1996">
                  <c:v>0.91810927150389998</c:v>
                </c:pt>
                <c:pt idx="1997">
                  <c:v>0.91794631058698195</c:v>
                </c:pt>
                <c:pt idx="1998">
                  <c:v>0.91783162309825095</c:v>
                </c:pt>
                <c:pt idx="1999">
                  <c:v>0.91780133627229787</c:v>
                </c:pt>
                <c:pt idx="2000">
                  <c:v>0.91763808562418903</c:v>
                </c:pt>
                <c:pt idx="2001">
                  <c:v>0.91742972867741712</c:v>
                </c:pt>
                <c:pt idx="2002">
                  <c:v>0.91718418590350703</c:v>
                </c:pt>
                <c:pt idx="2003">
                  <c:v>0.91669642589407896</c:v>
                </c:pt>
                <c:pt idx="2004">
                  <c:v>0.91630444152479895</c:v>
                </c:pt>
                <c:pt idx="2005">
                  <c:v>0.91598709257257205</c:v>
                </c:pt>
                <c:pt idx="2006">
                  <c:v>0.91547218351621784</c:v>
                </c:pt>
                <c:pt idx="2007">
                  <c:v>0.91501738096783602</c:v>
                </c:pt>
                <c:pt idx="2008">
                  <c:v>0.91433990827412404</c:v>
                </c:pt>
                <c:pt idx="2009">
                  <c:v>0.913444050274414</c:v>
                </c:pt>
                <c:pt idx="2010">
                  <c:v>0.91309552371675295</c:v>
                </c:pt>
                <c:pt idx="2011">
                  <c:v>0.912646993411251</c:v>
                </c:pt>
                <c:pt idx="2012">
                  <c:v>0.91227807487073298</c:v>
                </c:pt>
                <c:pt idx="2013">
                  <c:v>0.91239525055641313</c:v>
                </c:pt>
                <c:pt idx="2014">
                  <c:v>0.9119704208982311</c:v>
                </c:pt>
                <c:pt idx="2015">
                  <c:v>0.91134957978253495</c:v>
                </c:pt>
                <c:pt idx="2016">
                  <c:v>0.91080402018126905</c:v>
                </c:pt>
                <c:pt idx="2017">
                  <c:v>0.90999374486279216</c:v>
                </c:pt>
                <c:pt idx="2018">
                  <c:v>0.909351205508792</c:v>
                </c:pt>
                <c:pt idx="2019">
                  <c:v>0.90878187790766096</c:v>
                </c:pt>
                <c:pt idx="2020">
                  <c:v>0.90786201943358402</c:v>
                </c:pt>
                <c:pt idx="2021">
                  <c:v>0.90727201768338395</c:v>
                </c:pt>
                <c:pt idx="2022">
                  <c:v>0.906706615363984</c:v>
                </c:pt>
                <c:pt idx="2023">
                  <c:v>0.90562337213868505</c:v>
                </c:pt>
                <c:pt idx="2024">
                  <c:v>0.90499938761138499</c:v>
                </c:pt>
                <c:pt idx="2025">
                  <c:v>0.90443585871727805</c:v>
                </c:pt>
                <c:pt idx="2026">
                  <c:v>0.90356148671124792</c:v>
                </c:pt>
                <c:pt idx="2027">
                  <c:v>0.90291623303430413</c:v>
                </c:pt>
                <c:pt idx="2028">
                  <c:v>0.90202740620899602</c:v>
                </c:pt>
                <c:pt idx="2029">
                  <c:v>0.90082873412120201</c:v>
                </c:pt>
                <c:pt idx="2030">
                  <c:v>0.89981752287781314</c:v>
                </c:pt>
                <c:pt idx="2031">
                  <c:v>0.89910268143538608</c:v>
                </c:pt>
                <c:pt idx="2032">
                  <c:v>0.89855370740814211</c:v>
                </c:pt>
                <c:pt idx="2033">
                  <c:v>0.898008112008847</c:v>
                </c:pt>
                <c:pt idx="2034">
                  <c:v>0.89753548461744204</c:v>
                </c:pt>
                <c:pt idx="2035">
                  <c:v>0.89673374005760587</c:v>
                </c:pt>
                <c:pt idx="2036">
                  <c:v>0.895829969428108</c:v>
                </c:pt>
                <c:pt idx="2037">
                  <c:v>0.89505301483853805</c:v>
                </c:pt>
                <c:pt idx="2038">
                  <c:v>0.89384965381680903</c:v>
                </c:pt>
                <c:pt idx="2039">
                  <c:v>0.89271234359338991</c:v>
                </c:pt>
                <c:pt idx="2040">
                  <c:v>0.89184033151852704</c:v>
                </c:pt>
                <c:pt idx="2041">
                  <c:v>0.89099213269128985</c:v>
                </c:pt>
                <c:pt idx="2042">
                  <c:v>0.89056902247522307</c:v>
                </c:pt>
                <c:pt idx="2043">
                  <c:v>0.89025958544904893</c:v>
                </c:pt>
                <c:pt idx="2044">
                  <c:v>0.88988803470256705</c:v>
                </c:pt>
                <c:pt idx="2045">
                  <c:v>0.88972468727140497</c:v>
                </c:pt>
                <c:pt idx="2046">
                  <c:v>0.88898327869924798</c:v>
                </c:pt>
                <c:pt idx="2047">
                  <c:v>0.8880503750587051</c:v>
                </c:pt>
                <c:pt idx="2048">
                  <c:v>0.88742993196853803</c:v>
                </c:pt>
                <c:pt idx="2049">
                  <c:v>0.88671955263019997</c:v>
                </c:pt>
                <c:pt idx="2050">
                  <c:v>0.88634539009090096</c:v>
                </c:pt>
              </c:numCache>
            </c:numRef>
          </c:yVal>
          <c:smooth val="1"/>
          <c:extLst>
            <c:ext xmlns:c16="http://schemas.microsoft.com/office/drawing/2014/chart" uri="{C3380CC4-5D6E-409C-BE32-E72D297353CC}">
              <c16:uniqueId val="{00000000-5098-4000-B461-91E59913CAAC}"/>
            </c:ext>
          </c:extLst>
        </c:ser>
        <c:ser>
          <c:idx val="1"/>
          <c:order val="1"/>
          <c:tx>
            <c:strRef>
              <c:f>[new_1700nm_nN.xlsx]CZU!$G$1</c:f>
              <c:strCache>
                <c:ptCount val="1"/>
                <c:pt idx="0">
                  <c:v>sp_corr_usa</c:v>
                </c:pt>
              </c:strCache>
            </c:strRef>
          </c:tx>
          <c:spPr>
            <a:ln w="19050" cap="rnd">
              <a:solidFill>
                <a:schemeClr val="accent2"/>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[new_1700nm_nN.xlsx]CZU!$G$2:$G$2102</c:f>
              <c:numCache>
                <c:formatCode>General</c:formatCode>
                <c:ptCount val="2101"/>
                <c:pt idx="0">
                  <c:v>0.41420415896994894</c:v>
                </c:pt>
                <c:pt idx="1">
                  <c:v>0.41580297924613724</c:v>
                </c:pt>
                <c:pt idx="2">
                  <c:v>0.41724877716734149</c:v>
                </c:pt>
                <c:pt idx="3">
                  <c:v>0.41722256656666146</c:v>
                </c:pt>
                <c:pt idx="4">
                  <c:v>0.41687019767503314</c:v>
                </c:pt>
                <c:pt idx="5">
                  <c:v>0.41732019282448179</c:v>
                </c:pt>
                <c:pt idx="6">
                  <c:v>0.41867798379200427</c:v>
                </c:pt>
                <c:pt idx="7">
                  <c:v>0.41963514451999456</c:v>
                </c:pt>
                <c:pt idx="8">
                  <c:v>0.41976457793681549</c:v>
                </c:pt>
                <c:pt idx="9">
                  <c:v>0.42026825880290913</c:v>
                </c:pt>
                <c:pt idx="10">
                  <c:v>0.422256011535252</c:v>
                </c:pt>
                <c:pt idx="11">
                  <c:v>0.42288388858779591</c:v>
                </c:pt>
                <c:pt idx="12">
                  <c:v>0.42315001994309764</c:v>
                </c:pt>
                <c:pt idx="13">
                  <c:v>0.42431595560380686</c:v>
                </c:pt>
                <c:pt idx="14">
                  <c:v>0.42443337725471275</c:v>
                </c:pt>
                <c:pt idx="15">
                  <c:v>0.42481321663831606</c:v>
                </c:pt>
                <c:pt idx="16">
                  <c:v>0.42602343401124193</c:v>
                </c:pt>
                <c:pt idx="17">
                  <c:v>0.42826202574293865</c:v>
                </c:pt>
                <c:pt idx="18">
                  <c:v>0.43001527683689134</c:v>
                </c:pt>
                <c:pt idx="19">
                  <c:v>0.43018032208347673</c:v>
                </c:pt>
                <c:pt idx="20">
                  <c:v>0.42946106297290909</c:v>
                </c:pt>
                <c:pt idx="21">
                  <c:v>0.43052972650146587</c:v>
                </c:pt>
                <c:pt idx="22">
                  <c:v>0.43161780547285117</c:v>
                </c:pt>
                <c:pt idx="23">
                  <c:v>0.43234774073860943</c:v>
                </c:pt>
                <c:pt idx="24">
                  <c:v>0.43446885277046066</c:v>
                </c:pt>
                <c:pt idx="25">
                  <c:v>0.4352066404062695</c:v>
                </c:pt>
                <c:pt idx="26">
                  <c:v>0.43573178960049902</c:v>
                </c:pt>
                <c:pt idx="27">
                  <c:v>0.43724672085927907</c:v>
                </c:pt>
                <c:pt idx="28">
                  <c:v>0.43888947853847232</c:v>
                </c:pt>
                <c:pt idx="29">
                  <c:v>0.44020530464267393</c:v>
                </c:pt>
                <c:pt idx="30">
                  <c:v>0.44089426679619187</c:v>
                </c:pt>
                <c:pt idx="31">
                  <c:v>0.44254196372936833</c:v>
                </c:pt>
                <c:pt idx="32">
                  <c:v>0.44383669303902779</c:v>
                </c:pt>
                <c:pt idx="33">
                  <c:v>0.44474098442033211</c:v>
                </c:pt>
                <c:pt idx="34">
                  <c:v>0.44572161780010999</c:v>
                </c:pt>
                <c:pt idx="35">
                  <c:v>0.44719092994604509</c:v>
                </c:pt>
                <c:pt idx="36">
                  <c:v>0.44854173453180796</c:v>
                </c:pt>
                <c:pt idx="37">
                  <c:v>0.44931533999233597</c:v>
                </c:pt>
                <c:pt idx="38">
                  <c:v>0.45027775054976849</c:v>
                </c:pt>
                <c:pt idx="39">
                  <c:v>0.45162835109610311</c:v>
                </c:pt>
                <c:pt idx="40">
                  <c:v>0.45267585045611758</c:v>
                </c:pt>
                <c:pt idx="41">
                  <c:v>0.45368277216117381</c:v>
                </c:pt>
                <c:pt idx="42">
                  <c:v>0.45496158444517026</c:v>
                </c:pt>
                <c:pt idx="43">
                  <c:v>0.45614613754071109</c:v>
                </c:pt>
                <c:pt idx="44">
                  <c:v>0.4568558541553765</c:v>
                </c:pt>
                <c:pt idx="45">
                  <c:v>0.45723996865509964</c:v>
                </c:pt>
                <c:pt idx="46">
                  <c:v>0.45772946482352439</c:v>
                </c:pt>
                <c:pt idx="47">
                  <c:v>0.45931421380240295</c:v>
                </c:pt>
                <c:pt idx="48">
                  <c:v>0.46054790085823866</c:v>
                </c:pt>
                <c:pt idx="49">
                  <c:v>0.46131728573873149</c:v>
                </c:pt>
                <c:pt idx="50">
                  <c:v>0.46239934987670234</c:v>
                </c:pt>
                <c:pt idx="51">
                  <c:v>0.46319555979658494</c:v>
                </c:pt>
                <c:pt idx="52">
                  <c:v>0.46385631533587229</c:v>
                </c:pt>
                <c:pt idx="53">
                  <c:v>0.46446244103733758</c:v>
                </c:pt>
                <c:pt idx="54">
                  <c:v>0.46542777387575385</c:v>
                </c:pt>
                <c:pt idx="55">
                  <c:v>0.46646795091134902</c:v>
                </c:pt>
                <c:pt idx="56">
                  <c:v>0.46718588629062141</c:v>
                </c:pt>
                <c:pt idx="57">
                  <c:v>0.46779350235374412</c:v>
                </c:pt>
                <c:pt idx="58">
                  <c:v>0.46837411475341489</c:v>
                </c:pt>
                <c:pt idx="59">
                  <c:v>0.46892524195041213</c:v>
                </c:pt>
                <c:pt idx="60">
                  <c:v>0.46944054778408073</c:v>
                </c:pt>
                <c:pt idx="61">
                  <c:v>0.47002392422842704</c:v>
                </c:pt>
                <c:pt idx="62">
                  <c:v>0.47055746495968342</c:v>
                </c:pt>
                <c:pt idx="63">
                  <c:v>0.47091383881234977</c:v>
                </c:pt>
                <c:pt idx="64">
                  <c:v>0.47157561359692585</c:v>
                </c:pt>
                <c:pt idx="65">
                  <c:v>0.47211762107506794</c:v>
                </c:pt>
                <c:pt idx="66">
                  <c:v>0.47251984093486765</c:v>
                </c:pt>
                <c:pt idx="67">
                  <c:v>0.47342897940313405</c:v>
                </c:pt>
                <c:pt idx="68">
                  <c:v>0.47419233086775253</c:v>
                </c:pt>
                <c:pt idx="69">
                  <c:v>0.47452620122636352</c:v>
                </c:pt>
                <c:pt idx="70">
                  <c:v>0.47509569074690167</c:v>
                </c:pt>
                <c:pt idx="71">
                  <c:v>0.47589752399500773</c:v>
                </c:pt>
                <c:pt idx="72">
                  <c:v>0.47666485163917849</c:v>
                </c:pt>
                <c:pt idx="73">
                  <c:v>0.47697910695104029</c:v>
                </c:pt>
                <c:pt idx="74">
                  <c:v>0.47755436857722411</c:v>
                </c:pt>
                <c:pt idx="75">
                  <c:v>0.47829483080688295</c:v>
                </c:pt>
                <c:pt idx="76">
                  <c:v>0.47884358911311814</c:v>
                </c:pt>
                <c:pt idx="77">
                  <c:v>0.47935613877060101</c:v>
                </c:pt>
                <c:pt idx="78">
                  <c:v>0.48007158477736811</c:v>
                </c:pt>
                <c:pt idx="79">
                  <c:v>0.48093447839978143</c:v>
                </c:pt>
                <c:pt idx="80">
                  <c:v>0.48138318850787232</c:v>
                </c:pt>
                <c:pt idx="81">
                  <c:v>0.48199818865058974</c:v>
                </c:pt>
                <c:pt idx="82">
                  <c:v>0.48281927779758532</c:v>
                </c:pt>
                <c:pt idx="83">
                  <c:v>0.48349751305829319</c:v>
                </c:pt>
                <c:pt idx="84">
                  <c:v>0.48402978262101271</c:v>
                </c:pt>
                <c:pt idx="85">
                  <c:v>0.48457524814514397</c:v>
                </c:pt>
                <c:pt idx="86">
                  <c:v>0.48543509660099415</c:v>
                </c:pt>
                <c:pt idx="87">
                  <c:v>0.48612583494665063</c:v>
                </c:pt>
                <c:pt idx="88">
                  <c:v>0.4867198142450761</c:v>
                </c:pt>
                <c:pt idx="89">
                  <c:v>0.4873255547199275</c:v>
                </c:pt>
                <c:pt idx="90">
                  <c:v>0.48823116771553537</c:v>
                </c:pt>
                <c:pt idx="91">
                  <c:v>0.48902478004150263</c:v>
                </c:pt>
                <c:pt idx="92">
                  <c:v>0.48968452528320167</c:v>
                </c:pt>
                <c:pt idx="93">
                  <c:v>0.49071665176463869</c:v>
                </c:pt>
                <c:pt idx="94">
                  <c:v>0.49150657068757603</c:v>
                </c:pt>
                <c:pt idx="95">
                  <c:v>0.49205387028185282</c:v>
                </c:pt>
                <c:pt idx="96">
                  <c:v>0.49259519810689634</c:v>
                </c:pt>
                <c:pt idx="97">
                  <c:v>0.4934850220009282</c:v>
                </c:pt>
                <c:pt idx="98">
                  <c:v>0.49446058056567826</c:v>
                </c:pt>
                <c:pt idx="99">
                  <c:v>0.49513233916335048</c:v>
                </c:pt>
                <c:pt idx="100">
                  <c:v>0.49587215804875334</c:v>
                </c:pt>
                <c:pt idx="101">
                  <c:v>0.4969079237629912</c:v>
                </c:pt>
                <c:pt idx="102">
                  <c:v>0.49788695168284719</c:v>
                </c:pt>
                <c:pt idx="103">
                  <c:v>0.4984847579943813</c:v>
                </c:pt>
                <c:pt idx="104">
                  <c:v>0.49930571537695956</c:v>
                </c:pt>
                <c:pt idx="105">
                  <c:v>0.5003137985177124</c:v>
                </c:pt>
                <c:pt idx="106">
                  <c:v>0.50079629805753001</c:v>
                </c:pt>
                <c:pt idx="107">
                  <c:v>0.50150757031100079</c:v>
                </c:pt>
                <c:pt idx="108">
                  <c:v>0.50250407417549892</c:v>
                </c:pt>
                <c:pt idx="109">
                  <c:v>0.50344150214604166</c:v>
                </c:pt>
                <c:pt idx="110">
                  <c:v>0.50421408076386898</c:v>
                </c:pt>
                <c:pt idx="111">
                  <c:v>0.50500481324332158</c:v>
                </c:pt>
                <c:pt idx="112">
                  <c:v>0.50592616363351284</c:v>
                </c:pt>
                <c:pt idx="113">
                  <c:v>0.50680528540878766</c:v>
                </c:pt>
                <c:pt idx="114">
                  <c:v>0.50764391350230498</c:v>
                </c:pt>
                <c:pt idx="115">
                  <c:v>0.50848581607278953</c:v>
                </c:pt>
                <c:pt idx="116">
                  <c:v>0.50939854359236758</c:v>
                </c:pt>
                <c:pt idx="117">
                  <c:v>0.51024736632892109</c:v>
                </c:pt>
                <c:pt idx="118">
                  <c:v>0.51101767328897651</c:v>
                </c:pt>
                <c:pt idx="119">
                  <c:v>0.51178484471786556</c:v>
                </c:pt>
                <c:pt idx="120">
                  <c:v>0.5126309786078449</c:v>
                </c:pt>
                <c:pt idx="121">
                  <c:v>0.51357805082218833</c:v>
                </c:pt>
                <c:pt idx="122">
                  <c:v>0.51444169600484746</c:v>
                </c:pt>
                <c:pt idx="123">
                  <c:v>0.51526944364239713</c:v>
                </c:pt>
                <c:pt idx="124">
                  <c:v>0.51607822103169643</c:v>
                </c:pt>
                <c:pt idx="125">
                  <c:v>0.51692432393826704</c:v>
                </c:pt>
                <c:pt idx="126">
                  <c:v>0.51770328006611577</c:v>
                </c:pt>
                <c:pt idx="127">
                  <c:v>0.51848241036697384</c:v>
                </c:pt>
                <c:pt idx="128">
                  <c:v>0.51931901536513758</c:v>
                </c:pt>
                <c:pt idx="129">
                  <c:v>0.52009859228881605</c:v>
                </c:pt>
                <c:pt idx="130">
                  <c:v>0.52082498604496541</c:v>
                </c:pt>
                <c:pt idx="131">
                  <c:v>0.52160922591659842</c:v>
                </c:pt>
                <c:pt idx="132">
                  <c:v>0.52239026715006431</c:v>
                </c:pt>
                <c:pt idx="133">
                  <c:v>0.52318715529937221</c:v>
                </c:pt>
                <c:pt idx="134">
                  <c:v>0.52403711185418678</c:v>
                </c:pt>
                <c:pt idx="135">
                  <c:v>0.52483356766398415</c:v>
                </c:pt>
                <c:pt idx="136">
                  <c:v>0.52552144678455093</c:v>
                </c:pt>
                <c:pt idx="137">
                  <c:v>0.52623516546517757</c:v>
                </c:pt>
                <c:pt idx="138">
                  <c:v>0.52710096446336885</c:v>
                </c:pt>
                <c:pt idx="139">
                  <c:v>0.52787477551033402</c:v>
                </c:pt>
                <c:pt idx="140">
                  <c:v>0.52863874341725514</c:v>
                </c:pt>
                <c:pt idx="141">
                  <c:v>0.52937978058444535</c:v>
                </c:pt>
                <c:pt idx="142">
                  <c:v>0.53007946134400152</c:v>
                </c:pt>
                <c:pt idx="143">
                  <c:v>0.53085807575711264</c:v>
                </c:pt>
                <c:pt idx="144">
                  <c:v>0.53167991664406355</c:v>
                </c:pt>
                <c:pt idx="145">
                  <c:v>0.53244100296865171</c:v>
                </c:pt>
                <c:pt idx="146">
                  <c:v>0.53307094914317288</c:v>
                </c:pt>
                <c:pt idx="147">
                  <c:v>0.53375477668372973</c:v>
                </c:pt>
                <c:pt idx="148">
                  <c:v>0.5346078559743328</c:v>
                </c:pt>
                <c:pt idx="149">
                  <c:v>0.535381070439502</c:v>
                </c:pt>
                <c:pt idx="150">
                  <c:v>0.53607805214696702</c:v>
                </c:pt>
                <c:pt idx="151">
                  <c:v>0.53678186457477706</c:v>
                </c:pt>
                <c:pt idx="152">
                  <c:v>0.53756728159064515</c:v>
                </c:pt>
                <c:pt idx="153">
                  <c:v>0.53829056020772337</c:v>
                </c:pt>
                <c:pt idx="154">
                  <c:v>0.5389651215094009</c:v>
                </c:pt>
                <c:pt idx="155">
                  <c:v>0.5396851456219266</c:v>
                </c:pt>
                <c:pt idx="156">
                  <c:v>0.5403394302194543</c:v>
                </c:pt>
                <c:pt idx="157">
                  <c:v>0.54102766680357717</c:v>
                </c:pt>
                <c:pt idx="158">
                  <c:v>0.54172740557618981</c:v>
                </c:pt>
                <c:pt idx="159">
                  <c:v>0.54238636336349888</c:v>
                </c:pt>
                <c:pt idx="160">
                  <c:v>0.54303567168158606</c:v>
                </c:pt>
                <c:pt idx="161">
                  <c:v>0.54357054718340481</c:v>
                </c:pt>
                <c:pt idx="162">
                  <c:v>0.54420657412100282</c:v>
                </c:pt>
                <c:pt idx="163">
                  <c:v>0.54488595973159093</c:v>
                </c:pt>
                <c:pt idx="164">
                  <c:v>0.54552435467113369</c:v>
                </c:pt>
                <c:pt idx="165">
                  <c:v>0.54608940584400811</c:v>
                </c:pt>
                <c:pt idx="166">
                  <c:v>0.54665404804146078</c:v>
                </c:pt>
                <c:pt idx="167">
                  <c:v>0.5472873597959711</c:v>
                </c:pt>
                <c:pt idx="168">
                  <c:v>0.54784764000448039</c:v>
                </c:pt>
                <c:pt idx="169">
                  <c:v>0.54843887976538086</c:v>
                </c:pt>
                <c:pt idx="170">
                  <c:v>0.54910919109770739</c:v>
                </c:pt>
                <c:pt idx="171">
                  <c:v>0.54976442316261231</c:v>
                </c:pt>
                <c:pt idx="172">
                  <c:v>0.55035906962657877</c:v>
                </c:pt>
                <c:pt idx="173">
                  <c:v>0.55093104891515365</c:v>
                </c:pt>
                <c:pt idx="174">
                  <c:v>0.55153321942877909</c:v>
                </c:pt>
                <c:pt idx="175">
                  <c:v>0.5521309827159917</c:v>
                </c:pt>
                <c:pt idx="176">
                  <c:v>0.55265250256259868</c:v>
                </c:pt>
                <c:pt idx="177">
                  <c:v>0.55313824187835092</c:v>
                </c:pt>
                <c:pt idx="178">
                  <c:v>0.55373600035301918</c:v>
                </c:pt>
                <c:pt idx="179">
                  <c:v>0.55427642625597318</c:v>
                </c:pt>
                <c:pt idx="180">
                  <c:v>0.55474007857770014</c:v>
                </c:pt>
                <c:pt idx="181">
                  <c:v>0.55519189850797823</c:v>
                </c:pt>
                <c:pt idx="182">
                  <c:v>0.55574458850622177</c:v>
                </c:pt>
                <c:pt idx="183">
                  <c:v>0.55626968857315839</c:v>
                </c:pt>
                <c:pt idx="184">
                  <c:v>0.55665933940775936</c:v>
                </c:pt>
                <c:pt idx="185">
                  <c:v>0.55714409881576976</c:v>
                </c:pt>
                <c:pt idx="186">
                  <c:v>0.55754951033006372</c:v>
                </c:pt>
                <c:pt idx="187">
                  <c:v>0.55782844616021754</c:v>
                </c:pt>
                <c:pt idx="188">
                  <c:v>0.55814931484452579</c:v>
                </c:pt>
                <c:pt idx="189">
                  <c:v>0.55855729741806148</c:v>
                </c:pt>
                <c:pt idx="190">
                  <c:v>0.55898107084956661</c:v>
                </c:pt>
                <c:pt idx="191">
                  <c:v>0.55933437799214847</c:v>
                </c:pt>
                <c:pt idx="192">
                  <c:v>0.55964612544849157</c:v>
                </c:pt>
                <c:pt idx="193">
                  <c:v>0.55993468934486235</c:v>
                </c:pt>
                <c:pt idx="194">
                  <c:v>0.56018405259263948</c:v>
                </c:pt>
                <c:pt idx="195">
                  <c:v>0.56045260540281183</c:v>
                </c:pt>
                <c:pt idx="196">
                  <c:v>0.56074339067775958</c:v>
                </c:pt>
                <c:pt idx="197">
                  <c:v>0.56098486302920658</c:v>
                </c:pt>
                <c:pt idx="198">
                  <c:v>0.5612043572232841</c:v>
                </c:pt>
                <c:pt idx="199">
                  <c:v>0.56139051055193578</c:v>
                </c:pt>
                <c:pt idx="200">
                  <c:v>0.56163611492218446</c:v>
                </c:pt>
                <c:pt idx="201">
                  <c:v>0.5618744822312679</c:v>
                </c:pt>
                <c:pt idx="202">
                  <c:v>0.56211045735124598</c:v>
                </c:pt>
                <c:pt idx="203">
                  <c:v>0.56237116323581993</c:v>
                </c:pt>
                <c:pt idx="204">
                  <c:v>0.56258856601351936</c:v>
                </c:pt>
                <c:pt idx="205">
                  <c:v>0.56290348029500981</c:v>
                </c:pt>
                <c:pt idx="206">
                  <c:v>0.56323528033426207</c:v>
                </c:pt>
                <c:pt idx="207">
                  <c:v>0.56346018386563612</c:v>
                </c:pt>
                <c:pt idx="208">
                  <c:v>0.56374741761723135</c:v>
                </c:pt>
                <c:pt idx="209">
                  <c:v>0.56405239231390425</c:v>
                </c:pt>
                <c:pt idx="210">
                  <c:v>0.56430011534534463</c:v>
                </c:pt>
                <c:pt idx="211">
                  <c:v>0.56450716153031144</c:v>
                </c:pt>
                <c:pt idx="212">
                  <c:v>0.56471452972060643</c:v>
                </c:pt>
                <c:pt idx="213">
                  <c:v>0.56496151694812247</c:v>
                </c:pt>
                <c:pt idx="214">
                  <c:v>0.56530117048938366</c:v>
                </c:pt>
                <c:pt idx="215">
                  <c:v>0.56563990746380322</c:v>
                </c:pt>
                <c:pt idx="216">
                  <c:v>0.56593166588143584</c:v>
                </c:pt>
                <c:pt idx="217">
                  <c:v>0.56617256192084786</c:v>
                </c:pt>
                <c:pt idx="218">
                  <c:v>0.56652143182850245</c:v>
                </c:pt>
                <c:pt idx="219">
                  <c:v>0.56686622729137659</c:v>
                </c:pt>
                <c:pt idx="220">
                  <c:v>0.56711098201384824</c:v>
                </c:pt>
                <c:pt idx="221">
                  <c:v>0.56751748524841295</c:v>
                </c:pt>
                <c:pt idx="222">
                  <c:v>0.5679236293607749</c:v>
                </c:pt>
                <c:pt idx="223">
                  <c:v>0.56822124902071625</c:v>
                </c:pt>
                <c:pt idx="224">
                  <c:v>0.56846987925524606</c:v>
                </c:pt>
                <c:pt idx="225">
                  <c:v>0.56878977599639835</c:v>
                </c:pt>
                <c:pt idx="226">
                  <c:v>0.56909288956582438</c:v>
                </c:pt>
                <c:pt idx="227">
                  <c:v>0.56933696407938639</c:v>
                </c:pt>
                <c:pt idx="228">
                  <c:v>0.56958941355793147</c:v>
                </c:pt>
                <c:pt idx="229">
                  <c:v>0.56983354749208714</c:v>
                </c:pt>
                <c:pt idx="230">
                  <c:v>0.57011144016900672</c:v>
                </c:pt>
                <c:pt idx="231">
                  <c:v>0.57036741243734257</c:v>
                </c:pt>
                <c:pt idx="232">
                  <c:v>0.57062672237914625</c:v>
                </c:pt>
                <c:pt idx="233">
                  <c:v>0.57094021508770865</c:v>
                </c:pt>
                <c:pt idx="234">
                  <c:v>0.57118943128319566</c:v>
                </c:pt>
                <c:pt idx="235">
                  <c:v>0.5714104828823966</c:v>
                </c:pt>
                <c:pt idx="236">
                  <c:v>0.57166011213659595</c:v>
                </c:pt>
                <c:pt idx="237">
                  <c:v>0.57196004876923523</c:v>
                </c:pt>
                <c:pt idx="238">
                  <c:v>0.57225610500097257</c:v>
                </c:pt>
                <c:pt idx="239">
                  <c:v>0.57252903498664842</c:v>
                </c:pt>
                <c:pt idx="240">
                  <c:v>0.57279752382093219</c:v>
                </c:pt>
                <c:pt idx="241">
                  <c:v>0.57300690238815732</c:v>
                </c:pt>
                <c:pt idx="242">
                  <c:v>0.5731666511517397</c:v>
                </c:pt>
                <c:pt idx="243">
                  <c:v>0.57337359968242008</c:v>
                </c:pt>
                <c:pt idx="244">
                  <c:v>0.57366552872567744</c:v>
                </c:pt>
                <c:pt idx="245">
                  <c:v>0.57396640889260542</c:v>
                </c:pt>
                <c:pt idx="246">
                  <c:v>0.57419038418204682</c:v>
                </c:pt>
                <c:pt idx="247">
                  <c:v>0.57437040072391066</c:v>
                </c:pt>
                <c:pt idx="248">
                  <c:v>0.57451189986328233</c:v>
                </c:pt>
                <c:pt idx="249">
                  <c:v>0.57463512412437145</c:v>
                </c:pt>
                <c:pt idx="250">
                  <c:v>0.57478844957958886</c:v>
                </c:pt>
                <c:pt idx="251">
                  <c:v>0.57499042482260032</c:v>
                </c:pt>
                <c:pt idx="252">
                  <c:v>0.57516856957287588</c:v>
                </c:pt>
                <c:pt idx="253">
                  <c:v>0.57522381501611741</c:v>
                </c:pt>
                <c:pt idx="254">
                  <c:v>0.57531340348945892</c:v>
                </c:pt>
                <c:pt idx="255">
                  <c:v>0.57539037447124652</c:v>
                </c:pt>
                <c:pt idx="256">
                  <c:v>0.57547420285383977</c:v>
                </c:pt>
                <c:pt idx="257">
                  <c:v>0.57551100561783664</c:v>
                </c:pt>
                <c:pt idx="258">
                  <c:v>0.57557507420494014</c:v>
                </c:pt>
                <c:pt idx="259">
                  <c:v>0.57562133120095138</c:v>
                </c:pt>
                <c:pt idx="260">
                  <c:v>0.57563155163410207</c:v>
                </c:pt>
                <c:pt idx="261">
                  <c:v>0.575684284310223</c:v>
                </c:pt>
                <c:pt idx="262">
                  <c:v>0.57578861871059794</c:v>
                </c:pt>
                <c:pt idx="263">
                  <c:v>0.57588301147494536</c:v>
                </c:pt>
                <c:pt idx="264">
                  <c:v>0.57597788341507872</c:v>
                </c:pt>
                <c:pt idx="265">
                  <c:v>0.57611675846348387</c:v>
                </c:pt>
                <c:pt idx="266">
                  <c:v>0.57633593123411453</c:v>
                </c:pt>
                <c:pt idx="267">
                  <c:v>0.57663558026665174</c:v>
                </c:pt>
                <c:pt idx="268">
                  <c:v>0.57695026249169756</c:v>
                </c:pt>
                <c:pt idx="269">
                  <c:v>0.57729191124708013</c:v>
                </c:pt>
                <c:pt idx="270">
                  <c:v>0.57768965282247031</c:v>
                </c:pt>
                <c:pt idx="271">
                  <c:v>0.57814997156498038</c:v>
                </c:pt>
                <c:pt idx="272">
                  <c:v>0.57870221569219615</c:v>
                </c:pt>
                <c:pt idx="273">
                  <c:v>0.57924088558377806</c:v>
                </c:pt>
                <c:pt idx="274">
                  <c:v>0.57980228452176197</c:v>
                </c:pt>
                <c:pt idx="275">
                  <c:v>0.58041413435424227</c:v>
                </c:pt>
                <c:pt idx="276">
                  <c:v>0.58105649776868873</c:v>
                </c:pt>
                <c:pt idx="277">
                  <c:v>0.58173002252450834</c:v>
                </c:pt>
                <c:pt idx="278">
                  <c:v>0.58242841326150885</c:v>
                </c:pt>
                <c:pt idx="279">
                  <c:v>0.58312369359178462</c:v>
                </c:pt>
                <c:pt idx="280">
                  <c:v>0.58380941408414455</c:v>
                </c:pt>
                <c:pt idx="281">
                  <c:v>0.58451532541417084</c:v>
                </c:pt>
                <c:pt idx="282">
                  <c:v>0.58523557847190721</c:v>
                </c:pt>
                <c:pt idx="283">
                  <c:v>0.58590914761873825</c:v>
                </c:pt>
                <c:pt idx="284">
                  <c:v>0.58657498476447079</c:v>
                </c:pt>
                <c:pt idx="285">
                  <c:v>0.58723820914877523</c:v>
                </c:pt>
                <c:pt idx="286">
                  <c:v>0.58787998662293217</c:v>
                </c:pt>
                <c:pt idx="287">
                  <c:v>0.58849334649201002</c:v>
                </c:pt>
                <c:pt idx="288">
                  <c:v>0.58913905034833824</c:v>
                </c:pt>
                <c:pt idx="289">
                  <c:v>0.58977858746183642</c:v>
                </c:pt>
                <c:pt idx="290">
                  <c:v>0.59040047732523271</c:v>
                </c:pt>
                <c:pt idx="291">
                  <c:v>0.59100030872345388</c:v>
                </c:pt>
                <c:pt idx="292">
                  <c:v>0.59161451735593862</c:v>
                </c:pt>
                <c:pt idx="293">
                  <c:v>0.59220576291190163</c:v>
                </c:pt>
                <c:pt idx="294">
                  <c:v>0.59281057054888764</c:v>
                </c:pt>
                <c:pt idx="295">
                  <c:v>0.59342453734180811</c:v>
                </c:pt>
                <c:pt idx="296">
                  <c:v>0.59398777421419191</c:v>
                </c:pt>
                <c:pt idx="297">
                  <c:v>0.59453727092457376</c:v>
                </c:pt>
                <c:pt idx="298">
                  <c:v>0.59511908056127449</c:v>
                </c:pt>
                <c:pt idx="299">
                  <c:v>0.59571505687536841</c:v>
                </c:pt>
                <c:pt idx="300">
                  <c:v>0.59631245511393338</c:v>
                </c:pt>
                <c:pt idx="301">
                  <c:v>0.59688936157971773</c:v>
                </c:pt>
                <c:pt idx="302">
                  <c:v>0.59751862736581418</c:v>
                </c:pt>
                <c:pt idx="303">
                  <c:v>0.59809945260794395</c:v>
                </c:pt>
                <c:pt idx="304">
                  <c:v>0.59865308870618261</c:v>
                </c:pt>
                <c:pt idx="305">
                  <c:v>0.59923041248664866</c:v>
                </c:pt>
                <c:pt idx="306">
                  <c:v>0.59984596150688829</c:v>
                </c:pt>
                <c:pt idx="307">
                  <c:v>0.60044176664250881</c:v>
                </c:pt>
                <c:pt idx="308">
                  <c:v>0.60105017824836438</c:v>
                </c:pt>
                <c:pt idx="309">
                  <c:v>0.60166939144016252</c:v>
                </c:pt>
                <c:pt idx="310">
                  <c:v>0.60226122035999685</c:v>
                </c:pt>
                <c:pt idx="311">
                  <c:v>0.6028357106511425</c:v>
                </c:pt>
                <c:pt idx="312">
                  <c:v>0.60341179056721195</c:v>
                </c:pt>
                <c:pt idx="313">
                  <c:v>0.60396728119183063</c:v>
                </c:pt>
                <c:pt idx="314">
                  <c:v>0.60453044800583933</c:v>
                </c:pt>
                <c:pt idx="315">
                  <c:v>0.60512800564520841</c:v>
                </c:pt>
                <c:pt idx="316">
                  <c:v>0.60571720250883232</c:v>
                </c:pt>
                <c:pt idx="317">
                  <c:v>0.60631449112282898</c:v>
                </c:pt>
                <c:pt idx="318">
                  <c:v>0.60693357057089636</c:v>
                </c:pt>
                <c:pt idx="319">
                  <c:v>0.60746684834309128</c:v>
                </c:pt>
                <c:pt idx="320">
                  <c:v>0.60803070235702028</c:v>
                </c:pt>
                <c:pt idx="321">
                  <c:v>0.60860686029276634</c:v>
                </c:pt>
                <c:pt idx="322">
                  <c:v>0.60914481466822146</c:v>
                </c:pt>
                <c:pt idx="323">
                  <c:v>0.60971239215876927</c:v>
                </c:pt>
                <c:pt idx="324">
                  <c:v>0.61027580026175632</c:v>
                </c:pt>
                <c:pt idx="325">
                  <c:v>0.61084878294330069</c:v>
                </c:pt>
                <c:pt idx="326">
                  <c:v>0.61139715354304203</c:v>
                </c:pt>
                <c:pt idx="327">
                  <c:v>0.61192445671832396</c:v>
                </c:pt>
                <c:pt idx="328">
                  <c:v>0.61248359880064041</c:v>
                </c:pt>
                <c:pt idx="329">
                  <c:v>0.61306317491783269</c:v>
                </c:pt>
                <c:pt idx="330">
                  <c:v>0.61358246548063067</c:v>
                </c:pt>
                <c:pt idx="331">
                  <c:v>0.61409543928376031</c:v>
                </c:pt>
                <c:pt idx="332">
                  <c:v>0.61462812137633727</c:v>
                </c:pt>
                <c:pt idx="333">
                  <c:v>0.61511435256457936</c:v>
                </c:pt>
                <c:pt idx="334">
                  <c:v>0.6156343169117996</c:v>
                </c:pt>
                <c:pt idx="335">
                  <c:v>0.61618114312959815</c:v>
                </c:pt>
                <c:pt idx="336">
                  <c:v>0.61673042358792229</c:v>
                </c:pt>
                <c:pt idx="337">
                  <c:v>0.61724918325451361</c:v>
                </c:pt>
                <c:pt idx="338">
                  <c:v>0.61777938717641501</c:v>
                </c:pt>
                <c:pt idx="339">
                  <c:v>0.61828585826712534</c:v>
                </c:pt>
                <c:pt idx="340">
                  <c:v>0.6187928433683797</c:v>
                </c:pt>
                <c:pt idx="341">
                  <c:v>0.61934136393066264</c:v>
                </c:pt>
                <c:pt idx="342">
                  <c:v>0.61988842208841965</c:v>
                </c:pt>
                <c:pt idx="343">
                  <c:v>0.62040320325859355</c:v>
                </c:pt>
                <c:pt idx="344">
                  <c:v>0.62090443914210769</c:v>
                </c:pt>
                <c:pt idx="345">
                  <c:v>0.62139924231261756</c:v>
                </c:pt>
                <c:pt idx="346">
                  <c:v>0.62198751271040453</c:v>
                </c:pt>
                <c:pt idx="347">
                  <c:v>0.62255163054593399</c:v>
                </c:pt>
                <c:pt idx="348">
                  <c:v>0.62300789224341391</c:v>
                </c:pt>
                <c:pt idx="349">
                  <c:v>0.62354509700020078</c:v>
                </c:pt>
                <c:pt idx="350">
                  <c:v>0.62406326068587781</c:v>
                </c:pt>
                <c:pt idx="351">
                  <c:v>0.62456964990197428</c:v>
                </c:pt>
                <c:pt idx="352">
                  <c:v>0.62514161833348425</c:v>
                </c:pt>
                <c:pt idx="353">
                  <c:v>0.62575438567915587</c:v>
                </c:pt>
                <c:pt idx="354">
                  <c:v>0.6263116919471472</c:v>
                </c:pt>
                <c:pt idx="355">
                  <c:v>0.62678616844631418</c:v>
                </c:pt>
                <c:pt idx="356">
                  <c:v>0.62730963294882447</c:v>
                </c:pt>
                <c:pt idx="357">
                  <c:v>0.62784449203133041</c:v>
                </c:pt>
                <c:pt idx="358">
                  <c:v>0.62837543285378372</c:v>
                </c:pt>
                <c:pt idx="359">
                  <c:v>0.628940014669786</c:v>
                </c:pt>
                <c:pt idx="360">
                  <c:v>0.62949685427216229</c:v>
                </c:pt>
                <c:pt idx="361">
                  <c:v>0.63005194863656899</c:v>
                </c:pt>
                <c:pt idx="362">
                  <c:v>0.63060000041576614</c:v>
                </c:pt>
                <c:pt idx="363">
                  <c:v>0.63110188205939721</c:v>
                </c:pt>
                <c:pt idx="364">
                  <c:v>0.63158526366618961</c:v>
                </c:pt>
                <c:pt idx="365">
                  <c:v>0.63209769476930167</c:v>
                </c:pt>
                <c:pt idx="366">
                  <c:v>0.63265479865302221</c:v>
                </c:pt>
                <c:pt idx="367">
                  <c:v>0.63320513087046293</c:v>
                </c:pt>
                <c:pt idx="368">
                  <c:v>0.6337560298766366</c:v>
                </c:pt>
                <c:pt idx="369">
                  <c:v>0.6342509738945703</c:v>
                </c:pt>
                <c:pt idx="370">
                  <c:v>0.63476591706732233</c:v>
                </c:pt>
                <c:pt idx="371">
                  <c:v>0.63531850846283633</c:v>
                </c:pt>
                <c:pt idx="372">
                  <c:v>0.63584196541264415</c:v>
                </c:pt>
                <c:pt idx="373">
                  <c:v>0.63639511658275549</c:v>
                </c:pt>
                <c:pt idx="374">
                  <c:v>0.63693856528487047</c:v>
                </c:pt>
                <c:pt idx="375">
                  <c:v>0.63747392153396831</c:v>
                </c:pt>
                <c:pt idx="376">
                  <c:v>0.63796094232868905</c:v>
                </c:pt>
                <c:pt idx="377">
                  <c:v>0.63847368857955911</c:v>
                </c:pt>
                <c:pt idx="378">
                  <c:v>0.63906665378099503</c:v>
                </c:pt>
                <c:pt idx="379">
                  <c:v>0.63967464985062172</c:v>
                </c:pt>
                <c:pt idx="380">
                  <c:v>0.64022789570178673</c:v>
                </c:pt>
                <c:pt idx="381">
                  <c:v>0.64073147876456638</c:v>
                </c:pt>
                <c:pt idx="382">
                  <c:v>0.641277611041008</c:v>
                </c:pt>
                <c:pt idx="383">
                  <c:v>0.64176928024268221</c:v>
                </c:pt>
                <c:pt idx="384">
                  <c:v>0.64225777547190899</c:v>
                </c:pt>
                <c:pt idx="385">
                  <c:v>0.64280095324167053</c:v>
                </c:pt>
                <c:pt idx="386">
                  <c:v>0.64335301235784015</c:v>
                </c:pt>
                <c:pt idx="387">
                  <c:v>0.64389512267641846</c:v>
                </c:pt>
                <c:pt idx="388">
                  <c:v>0.64441573669912078</c:v>
                </c:pt>
                <c:pt idx="389">
                  <c:v>0.64492154565928783</c:v>
                </c:pt>
                <c:pt idx="390">
                  <c:v>0.64546725637721736</c:v>
                </c:pt>
                <c:pt idx="391">
                  <c:v>0.64600031662040247</c:v>
                </c:pt>
                <c:pt idx="392">
                  <c:v>0.64647583870711833</c:v>
                </c:pt>
                <c:pt idx="393">
                  <c:v>0.64701417560367946</c:v>
                </c:pt>
                <c:pt idx="394">
                  <c:v>0.64753445197672621</c:v>
                </c:pt>
                <c:pt idx="395">
                  <c:v>0.64803572701374301</c:v>
                </c:pt>
                <c:pt idx="396">
                  <c:v>0.6485379724425997</c:v>
                </c:pt>
                <c:pt idx="397">
                  <c:v>0.64906437084320034</c:v>
                </c:pt>
                <c:pt idx="398">
                  <c:v>0.64964585629859994</c:v>
                </c:pt>
                <c:pt idx="399">
                  <c:v>0.65014097253220149</c:v>
                </c:pt>
                <c:pt idx="400">
                  <c:v>0.65062610058444892</c:v>
                </c:pt>
                <c:pt idx="401">
                  <c:v>0.65114227023272009</c:v>
                </c:pt>
                <c:pt idx="402">
                  <c:v>0.65167060738232796</c:v>
                </c:pt>
                <c:pt idx="403">
                  <c:v>0.65220761414581663</c:v>
                </c:pt>
                <c:pt idx="404">
                  <c:v>0.65278295370771089</c:v>
                </c:pt>
                <c:pt idx="405">
                  <c:v>0.65327302181650149</c:v>
                </c:pt>
                <c:pt idx="406">
                  <c:v>0.65376577611724307</c:v>
                </c:pt>
                <c:pt idx="407">
                  <c:v>0.65430019566420639</c:v>
                </c:pt>
                <c:pt idx="408">
                  <c:v>0.65487346070965347</c:v>
                </c:pt>
                <c:pt idx="409">
                  <c:v>0.65544051612297582</c:v>
                </c:pt>
                <c:pt idx="410">
                  <c:v>0.65595192036087335</c:v>
                </c:pt>
                <c:pt idx="411">
                  <c:v>0.65645088000841623</c:v>
                </c:pt>
                <c:pt idx="412">
                  <c:v>0.65699144698248235</c:v>
                </c:pt>
                <c:pt idx="413">
                  <c:v>0.65748927286552383</c:v>
                </c:pt>
                <c:pt idx="414">
                  <c:v>0.65798859416898947</c:v>
                </c:pt>
                <c:pt idx="415">
                  <c:v>0.65852187606825852</c:v>
                </c:pt>
                <c:pt idx="416">
                  <c:v>0.65903549971122477</c:v>
                </c:pt>
                <c:pt idx="417">
                  <c:v>0.65952895535879019</c:v>
                </c:pt>
                <c:pt idx="418">
                  <c:v>0.66003174285207045</c:v>
                </c:pt>
                <c:pt idx="419">
                  <c:v>0.6605836896717604</c:v>
                </c:pt>
                <c:pt idx="420">
                  <c:v>0.66114447943397592</c:v>
                </c:pt>
                <c:pt idx="421">
                  <c:v>0.66168098123478969</c:v>
                </c:pt>
                <c:pt idx="422">
                  <c:v>0.66220407850346419</c:v>
                </c:pt>
                <c:pt idx="423">
                  <c:v>0.66267689071303926</c:v>
                </c:pt>
                <c:pt idx="424">
                  <c:v>0.66314594505350999</c:v>
                </c:pt>
                <c:pt idx="425">
                  <c:v>0.6636432313477737</c:v>
                </c:pt>
                <c:pt idx="426">
                  <c:v>0.6641161836980084</c:v>
                </c:pt>
                <c:pt idx="427">
                  <c:v>0.66462033970306322</c:v>
                </c:pt>
                <c:pt idx="428">
                  <c:v>0.66514979627241733</c:v>
                </c:pt>
                <c:pt idx="429">
                  <c:v>0.66569567467785895</c:v>
                </c:pt>
                <c:pt idx="430">
                  <c:v>0.66627175463683497</c:v>
                </c:pt>
                <c:pt idx="431">
                  <c:v>0.66680323643895834</c:v>
                </c:pt>
                <c:pt idx="432">
                  <c:v>0.66722827960447018</c:v>
                </c:pt>
                <c:pt idx="433">
                  <c:v>0.66767679298504434</c:v>
                </c:pt>
                <c:pt idx="434">
                  <c:v>0.66819194989292041</c:v>
                </c:pt>
                <c:pt idx="435">
                  <c:v>0.66869827390314451</c:v>
                </c:pt>
                <c:pt idx="436">
                  <c:v>0.66921433731999802</c:v>
                </c:pt>
                <c:pt idx="437">
                  <c:v>0.66971501692982971</c:v>
                </c:pt>
                <c:pt idx="438">
                  <c:v>0.67017083580536174</c:v>
                </c:pt>
                <c:pt idx="439">
                  <c:v>0.67066678214936937</c:v>
                </c:pt>
                <c:pt idx="440">
                  <c:v>0.67119044976316578</c:v>
                </c:pt>
                <c:pt idx="441">
                  <c:v>0.67167438713279859</c:v>
                </c:pt>
                <c:pt idx="442">
                  <c:v>0.67212257786462326</c:v>
                </c:pt>
                <c:pt idx="443">
                  <c:v>0.67259094141159548</c:v>
                </c:pt>
                <c:pt idx="444">
                  <c:v>0.67306101376188843</c:v>
                </c:pt>
                <c:pt idx="445">
                  <c:v>0.67352927757240255</c:v>
                </c:pt>
                <c:pt idx="446">
                  <c:v>0.67403891489324652</c:v>
                </c:pt>
                <c:pt idx="447">
                  <c:v>0.67448987833368945</c:v>
                </c:pt>
                <c:pt idx="448">
                  <c:v>0.6749711720570607</c:v>
                </c:pt>
                <c:pt idx="449">
                  <c:v>0.67550736265500178</c:v>
                </c:pt>
                <c:pt idx="450">
                  <c:v>0.67591949181290556</c:v>
                </c:pt>
                <c:pt idx="451">
                  <c:v>0.67637535005846827</c:v>
                </c:pt>
                <c:pt idx="452">
                  <c:v>0.67688525788966003</c:v>
                </c:pt>
                <c:pt idx="453">
                  <c:v>0.67738474230672274</c:v>
                </c:pt>
                <c:pt idx="454">
                  <c:v>0.677900071482191</c:v>
                </c:pt>
                <c:pt idx="455">
                  <c:v>0.67840114802281459</c:v>
                </c:pt>
                <c:pt idx="456">
                  <c:v>0.67887156084030909</c:v>
                </c:pt>
                <c:pt idx="457">
                  <c:v>0.67928106256268939</c:v>
                </c:pt>
                <c:pt idx="458">
                  <c:v>0.67977403836800354</c:v>
                </c:pt>
                <c:pt idx="459">
                  <c:v>0.68029907560831759</c:v>
                </c:pt>
                <c:pt idx="460">
                  <c:v>0.68075002170054499</c:v>
                </c:pt>
                <c:pt idx="461">
                  <c:v>0.68113451419610471</c:v>
                </c:pt>
                <c:pt idx="462">
                  <c:v>0.68162054506905945</c:v>
                </c:pt>
                <c:pt idx="463">
                  <c:v>0.68212778807732166</c:v>
                </c:pt>
                <c:pt idx="464">
                  <c:v>0.6825642834534309</c:v>
                </c:pt>
                <c:pt idx="465">
                  <c:v>0.68305893769618142</c:v>
                </c:pt>
                <c:pt idx="466">
                  <c:v>0.68351339680435952</c:v>
                </c:pt>
                <c:pt idx="467">
                  <c:v>0.68395960844614989</c:v>
                </c:pt>
                <c:pt idx="468">
                  <c:v>0.68443870183181066</c:v>
                </c:pt>
                <c:pt idx="469">
                  <c:v>0.68492574895248826</c:v>
                </c:pt>
                <c:pt idx="470">
                  <c:v>0.68537181702873695</c:v>
                </c:pt>
                <c:pt idx="471">
                  <c:v>0.68584714516102863</c:v>
                </c:pt>
                <c:pt idx="472">
                  <c:v>0.68626622603021459</c:v>
                </c:pt>
                <c:pt idx="473">
                  <c:v>0.6866719771077523</c:v>
                </c:pt>
                <c:pt idx="474">
                  <c:v>0.68726727642089014</c:v>
                </c:pt>
                <c:pt idx="475">
                  <c:v>0.68773661459308999</c:v>
                </c:pt>
                <c:pt idx="476">
                  <c:v>0.68810921713256934</c:v>
                </c:pt>
                <c:pt idx="477">
                  <c:v>0.68856910271159533</c:v>
                </c:pt>
                <c:pt idx="478">
                  <c:v>0.68903305912021395</c:v>
                </c:pt>
                <c:pt idx="479">
                  <c:v>0.68954258370751709</c:v>
                </c:pt>
                <c:pt idx="480">
                  <c:v>0.69005858177834434</c:v>
                </c:pt>
                <c:pt idx="481">
                  <c:v>0.69045771629049146</c:v>
                </c:pt>
                <c:pt idx="482">
                  <c:v>0.6908719577790613</c:v>
                </c:pt>
                <c:pt idx="483">
                  <c:v>0.69132574278779646</c:v>
                </c:pt>
                <c:pt idx="484">
                  <c:v>0.69180133800931043</c:v>
                </c:pt>
                <c:pt idx="485">
                  <c:v>0.6922549425005371</c:v>
                </c:pt>
                <c:pt idx="486">
                  <c:v>0.69269914678578437</c:v>
                </c:pt>
                <c:pt idx="487">
                  <c:v>0.69315459155540138</c:v>
                </c:pt>
                <c:pt idx="488">
                  <c:v>0.69360840927576861</c:v>
                </c:pt>
                <c:pt idx="489">
                  <c:v>0.69403751462863073</c:v>
                </c:pt>
                <c:pt idx="490">
                  <c:v>0.69452609336047233</c:v>
                </c:pt>
                <c:pt idx="491">
                  <c:v>0.69504600190796362</c:v>
                </c:pt>
                <c:pt idx="492">
                  <c:v>0.69549381702020407</c:v>
                </c:pt>
                <c:pt idx="493">
                  <c:v>0.6959573510699596</c:v>
                </c:pt>
                <c:pt idx="494">
                  <c:v>0.69642569774532759</c:v>
                </c:pt>
                <c:pt idx="495">
                  <c:v>0.69684524850758844</c:v>
                </c:pt>
                <c:pt idx="496">
                  <c:v>0.69725236819169456</c:v>
                </c:pt>
                <c:pt idx="497">
                  <c:v>0.69771288586967817</c:v>
                </c:pt>
                <c:pt idx="498">
                  <c:v>0.69823573968528152</c:v>
                </c:pt>
                <c:pt idx="499">
                  <c:v>0.69875946685448675</c:v>
                </c:pt>
                <c:pt idx="500">
                  <c:v>0.69916514005895303</c:v>
                </c:pt>
                <c:pt idx="501">
                  <c:v>0.69954513910682181</c:v>
                </c:pt>
                <c:pt idx="502">
                  <c:v>0.700052103114432</c:v>
                </c:pt>
                <c:pt idx="503">
                  <c:v>0.70053861837904541</c:v>
                </c:pt>
                <c:pt idx="504">
                  <c:v>0.70100105786953582</c:v>
                </c:pt>
                <c:pt idx="505">
                  <c:v>0.70145905154500421</c:v>
                </c:pt>
                <c:pt idx="506">
                  <c:v>0.70190852638123769</c:v>
                </c:pt>
                <c:pt idx="507">
                  <c:v>0.7023454604815399</c:v>
                </c:pt>
                <c:pt idx="508">
                  <c:v>0.70277132303643075</c:v>
                </c:pt>
                <c:pt idx="509">
                  <c:v>0.70323918079664638</c:v>
                </c:pt>
                <c:pt idx="510">
                  <c:v>0.70365372179117547</c:v>
                </c:pt>
                <c:pt idx="511">
                  <c:v>0.70413140416736786</c:v>
                </c:pt>
                <c:pt idx="512">
                  <c:v>0.70466369751186964</c:v>
                </c:pt>
                <c:pt idx="513">
                  <c:v>0.70509541590058145</c:v>
                </c:pt>
                <c:pt idx="514">
                  <c:v>0.7054935309778142</c:v>
                </c:pt>
                <c:pt idx="515">
                  <c:v>0.70589558815735109</c:v>
                </c:pt>
                <c:pt idx="516">
                  <c:v>0.70635979384202008</c:v>
                </c:pt>
                <c:pt idx="517">
                  <c:v>0.70681654731000032</c:v>
                </c:pt>
                <c:pt idx="518">
                  <c:v>0.70727065357177266</c:v>
                </c:pt>
                <c:pt idx="519">
                  <c:v>0.70773583769193138</c:v>
                </c:pt>
                <c:pt idx="520">
                  <c:v>0.70819945181933375</c:v>
                </c:pt>
                <c:pt idx="521">
                  <c:v>0.70865116882686552</c:v>
                </c:pt>
                <c:pt idx="522">
                  <c:v>0.70911372073098999</c:v>
                </c:pt>
                <c:pt idx="523">
                  <c:v>0.70969005575229283</c:v>
                </c:pt>
                <c:pt idx="524">
                  <c:v>0.71018190564971939</c:v>
                </c:pt>
                <c:pt idx="525">
                  <c:v>0.71057086011491799</c:v>
                </c:pt>
                <c:pt idx="526">
                  <c:v>0.71093389135964269</c:v>
                </c:pt>
                <c:pt idx="527">
                  <c:v>0.71140045601391777</c:v>
                </c:pt>
                <c:pt idx="528">
                  <c:v>0.71178606629956898</c:v>
                </c:pt>
                <c:pt idx="529">
                  <c:v>0.71217249443392505</c:v>
                </c:pt>
                <c:pt idx="530">
                  <c:v>0.7127276326348424</c:v>
                </c:pt>
                <c:pt idx="531">
                  <c:v>0.71323937548232164</c:v>
                </c:pt>
                <c:pt idx="532">
                  <c:v>0.71363745136841139</c:v>
                </c:pt>
                <c:pt idx="533">
                  <c:v>0.71412104227655238</c:v>
                </c:pt>
                <c:pt idx="534">
                  <c:v>0.71463085476758326</c:v>
                </c:pt>
                <c:pt idx="535">
                  <c:v>0.71514249390723983</c:v>
                </c:pt>
                <c:pt idx="536">
                  <c:v>0.71564150594106624</c:v>
                </c:pt>
                <c:pt idx="537">
                  <c:v>0.71608608681650698</c:v>
                </c:pt>
                <c:pt idx="538">
                  <c:v>0.71643487622371749</c:v>
                </c:pt>
                <c:pt idx="539">
                  <c:v>0.71677720397784384</c:v>
                </c:pt>
                <c:pt idx="540">
                  <c:v>0.71727553570798064</c:v>
                </c:pt>
                <c:pt idx="541">
                  <c:v>0.71778662926198866</c:v>
                </c:pt>
                <c:pt idx="542">
                  <c:v>0.71817346208726707</c:v>
                </c:pt>
                <c:pt idx="543">
                  <c:v>0.71860003671442019</c:v>
                </c:pt>
                <c:pt idx="544">
                  <c:v>0.71912074403473203</c:v>
                </c:pt>
                <c:pt idx="545">
                  <c:v>0.71948703388442392</c:v>
                </c:pt>
                <c:pt idx="546">
                  <c:v>0.71982241967395111</c:v>
                </c:pt>
                <c:pt idx="547">
                  <c:v>0.72026018895529575</c:v>
                </c:pt>
                <c:pt idx="548">
                  <c:v>0.72086108807264659</c:v>
                </c:pt>
                <c:pt idx="549">
                  <c:v>0.7211767924588951</c:v>
                </c:pt>
                <c:pt idx="550">
                  <c:v>0.7215820968871417</c:v>
                </c:pt>
                <c:pt idx="551">
                  <c:v>0.72223431459372944</c:v>
                </c:pt>
                <c:pt idx="552">
                  <c:v>0.72267958109050945</c:v>
                </c:pt>
                <c:pt idx="553">
                  <c:v>0.72305800718059976</c:v>
                </c:pt>
                <c:pt idx="554">
                  <c:v>0.72339590475323445</c:v>
                </c:pt>
                <c:pt idx="555">
                  <c:v>0.72373948237655461</c:v>
                </c:pt>
                <c:pt idx="556">
                  <c:v>0.7241845087989458</c:v>
                </c:pt>
                <c:pt idx="557">
                  <c:v>0.72463505226869152</c:v>
                </c:pt>
                <c:pt idx="558">
                  <c:v>0.72510497907012395</c:v>
                </c:pt>
                <c:pt idx="559">
                  <c:v>0.72553334900027333</c:v>
                </c:pt>
                <c:pt idx="560">
                  <c:v>0.72591783456521786</c:v>
                </c:pt>
                <c:pt idx="561">
                  <c:v>0.72643157605996445</c:v>
                </c:pt>
                <c:pt idx="562">
                  <c:v>0.72688284739877185</c:v>
                </c:pt>
                <c:pt idx="563">
                  <c:v>0.7273079627966138</c:v>
                </c:pt>
                <c:pt idx="564">
                  <c:v>0.72779147925223886</c:v>
                </c:pt>
                <c:pt idx="565">
                  <c:v>0.72817683465672556</c:v>
                </c:pt>
                <c:pt idx="566">
                  <c:v>0.72847128491781965</c:v>
                </c:pt>
                <c:pt idx="567">
                  <c:v>0.72900542475630581</c:v>
                </c:pt>
                <c:pt idx="568">
                  <c:v>0.72950000070651266</c:v>
                </c:pt>
                <c:pt idx="569">
                  <c:v>0.7298673522765361</c:v>
                </c:pt>
                <c:pt idx="570">
                  <c:v>0.73034729045239599</c:v>
                </c:pt>
                <c:pt idx="571">
                  <c:v>0.73092334961196537</c:v>
                </c:pt>
                <c:pt idx="572">
                  <c:v>0.7315428159350944</c:v>
                </c:pt>
                <c:pt idx="573">
                  <c:v>0.73202705392151068</c:v>
                </c:pt>
                <c:pt idx="574">
                  <c:v>0.73891193857822102</c:v>
                </c:pt>
                <c:pt idx="575">
                  <c:v>0.73934809742647489</c:v>
                </c:pt>
                <c:pt idx="576">
                  <c:v>0.73986901304214703</c:v>
                </c:pt>
                <c:pt idx="577">
                  <c:v>0.7404611228229323</c:v>
                </c:pt>
                <c:pt idx="578">
                  <c:v>0.74098691274301287</c:v>
                </c:pt>
                <c:pt idx="579">
                  <c:v>0.74145919804275917</c:v>
                </c:pt>
                <c:pt idx="580">
                  <c:v>0.74194215163470523</c:v>
                </c:pt>
                <c:pt idx="581">
                  <c:v>0.74239518377320268</c:v>
                </c:pt>
                <c:pt idx="582">
                  <c:v>0.74280871300204332</c:v>
                </c:pt>
                <c:pt idx="583">
                  <c:v>0.74319077737579409</c:v>
                </c:pt>
                <c:pt idx="584">
                  <c:v>0.74356223315794612</c:v>
                </c:pt>
                <c:pt idx="585">
                  <c:v>0.74408691327466914</c:v>
                </c:pt>
                <c:pt idx="586">
                  <c:v>0.74458519110195676</c:v>
                </c:pt>
                <c:pt idx="587">
                  <c:v>0.74497171482633628</c:v>
                </c:pt>
                <c:pt idx="588">
                  <c:v>0.74529654988194449</c:v>
                </c:pt>
                <c:pt idx="589">
                  <c:v>0.74580801142134057</c:v>
                </c:pt>
                <c:pt idx="590">
                  <c:v>0.74616444177407049</c:v>
                </c:pt>
                <c:pt idx="591">
                  <c:v>0.74644032931156923</c:v>
                </c:pt>
                <c:pt idx="592">
                  <c:v>0.74688273270745664</c:v>
                </c:pt>
                <c:pt idx="593">
                  <c:v>0.74735071969181477</c:v>
                </c:pt>
                <c:pt idx="594">
                  <c:v>0.74765831140608474</c:v>
                </c:pt>
                <c:pt idx="595">
                  <c:v>0.74803950237863448</c:v>
                </c:pt>
                <c:pt idx="596">
                  <c:v>0.7484730304596765</c:v>
                </c:pt>
                <c:pt idx="597">
                  <c:v>0.74883590490887064</c:v>
                </c:pt>
                <c:pt idx="598">
                  <c:v>0.74916984799971476</c:v>
                </c:pt>
                <c:pt idx="599">
                  <c:v>0.74962842849187683</c:v>
                </c:pt>
                <c:pt idx="600">
                  <c:v>0.75009501347607299</c:v>
                </c:pt>
                <c:pt idx="601">
                  <c:v>0.74986506578926493</c:v>
                </c:pt>
                <c:pt idx="602">
                  <c:v>0.75023658943080151</c:v>
                </c:pt>
                <c:pt idx="603">
                  <c:v>0.75057593021477631</c:v>
                </c:pt>
                <c:pt idx="604">
                  <c:v>0.75089850198112229</c:v>
                </c:pt>
                <c:pt idx="605">
                  <c:v>0.75123259556465261</c:v>
                </c:pt>
                <c:pt idx="606">
                  <c:v>0.75160351812798576</c:v>
                </c:pt>
                <c:pt idx="607">
                  <c:v>0.75196132797866611</c:v>
                </c:pt>
                <c:pt idx="608">
                  <c:v>0.75233052642632137</c:v>
                </c:pt>
                <c:pt idx="609">
                  <c:v>0.75267181998056165</c:v>
                </c:pt>
                <c:pt idx="610">
                  <c:v>0.75297602393386798</c:v>
                </c:pt>
                <c:pt idx="611">
                  <c:v>0.75337309678545972</c:v>
                </c:pt>
                <c:pt idx="612">
                  <c:v>0.7537566208808012</c:v>
                </c:pt>
                <c:pt idx="613">
                  <c:v>0.75402835278135738</c:v>
                </c:pt>
                <c:pt idx="614">
                  <c:v>0.75435880127354371</c:v>
                </c:pt>
                <c:pt idx="615">
                  <c:v>0.75470857952372505</c:v>
                </c:pt>
                <c:pt idx="616">
                  <c:v>0.75502278879423523</c:v>
                </c:pt>
                <c:pt idx="617">
                  <c:v>0.75533557017911168</c:v>
                </c:pt>
                <c:pt idx="618">
                  <c:v>0.75577008230239928</c:v>
                </c:pt>
                <c:pt idx="619">
                  <c:v>0.7561384495475757</c:v>
                </c:pt>
                <c:pt idx="620">
                  <c:v>0.75641047624751967</c:v>
                </c:pt>
                <c:pt idx="621">
                  <c:v>0.75669936056868092</c:v>
                </c:pt>
                <c:pt idx="622">
                  <c:v>0.75705312676797554</c:v>
                </c:pt>
                <c:pt idx="623">
                  <c:v>0.75740907086414822</c:v>
                </c:pt>
                <c:pt idx="624">
                  <c:v>0.7577671827832041</c:v>
                </c:pt>
                <c:pt idx="625">
                  <c:v>0.75815027232042198</c:v>
                </c:pt>
                <c:pt idx="626">
                  <c:v>0.75854318541116583</c:v>
                </c:pt>
                <c:pt idx="627">
                  <c:v>0.75890102202965015</c:v>
                </c:pt>
                <c:pt idx="628">
                  <c:v>0.7593174419246157</c:v>
                </c:pt>
                <c:pt idx="629">
                  <c:v>0.75972929880480267</c:v>
                </c:pt>
                <c:pt idx="630">
                  <c:v>0.76013704713784991</c:v>
                </c:pt>
                <c:pt idx="631">
                  <c:v>0.76053093853275566</c:v>
                </c:pt>
                <c:pt idx="632">
                  <c:v>0.7609339125704494</c:v>
                </c:pt>
                <c:pt idx="633">
                  <c:v>0.76132071128847656</c:v>
                </c:pt>
                <c:pt idx="634">
                  <c:v>0.7617411447663317</c:v>
                </c:pt>
                <c:pt idx="635">
                  <c:v>0.76216650802758912</c:v>
                </c:pt>
                <c:pt idx="636">
                  <c:v>0.76257442335101255</c:v>
                </c:pt>
                <c:pt idx="637">
                  <c:v>0.76306052149876891</c:v>
                </c:pt>
                <c:pt idx="638">
                  <c:v>0.76350602537528844</c:v>
                </c:pt>
                <c:pt idx="639">
                  <c:v>0.7638949709258136</c:v>
                </c:pt>
                <c:pt idx="640">
                  <c:v>0.76432339970971641</c:v>
                </c:pt>
                <c:pt idx="641">
                  <c:v>0.76475498757325078</c:v>
                </c:pt>
                <c:pt idx="642">
                  <c:v>0.76523530354225799</c:v>
                </c:pt>
                <c:pt idx="643">
                  <c:v>0.76567466348910262</c:v>
                </c:pt>
                <c:pt idx="644">
                  <c:v>0.76607733105885933</c:v>
                </c:pt>
                <c:pt idx="645">
                  <c:v>0.76650730863129479</c:v>
                </c:pt>
                <c:pt idx="646">
                  <c:v>0.76694051480530734</c:v>
                </c:pt>
                <c:pt idx="647">
                  <c:v>0.76732752038623731</c:v>
                </c:pt>
                <c:pt idx="648">
                  <c:v>0.76782381430163926</c:v>
                </c:pt>
                <c:pt idx="649">
                  <c:v>0.76832461069985447</c:v>
                </c:pt>
                <c:pt idx="650">
                  <c:v>0.76879495022734523</c:v>
                </c:pt>
                <c:pt idx="651">
                  <c:v>0.7693023331487514</c:v>
                </c:pt>
                <c:pt idx="652">
                  <c:v>0.76974942343571628</c:v>
                </c:pt>
                <c:pt idx="653">
                  <c:v>0.77020689396672781</c:v>
                </c:pt>
                <c:pt idx="654">
                  <c:v>0.77065581951417739</c:v>
                </c:pt>
                <c:pt idx="655">
                  <c:v>0.7710173900984979</c:v>
                </c:pt>
                <c:pt idx="656">
                  <c:v>0.77141391577842988</c:v>
                </c:pt>
                <c:pt idx="657">
                  <c:v>0.77185837806331092</c:v>
                </c:pt>
                <c:pt idx="658">
                  <c:v>0.77227680302659296</c:v>
                </c:pt>
                <c:pt idx="659">
                  <c:v>0.77266042099716248</c:v>
                </c:pt>
                <c:pt idx="660">
                  <c:v>0.77308504701855607</c:v>
                </c:pt>
                <c:pt idx="661">
                  <c:v>0.7735000426596329</c:v>
                </c:pt>
                <c:pt idx="662">
                  <c:v>0.77386556229659353</c:v>
                </c:pt>
                <c:pt idx="663">
                  <c:v>0.77421866277840823</c:v>
                </c:pt>
                <c:pt idx="664">
                  <c:v>0.77460733348063793</c:v>
                </c:pt>
                <c:pt idx="665">
                  <c:v>0.77498128063959304</c:v>
                </c:pt>
                <c:pt idx="666">
                  <c:v>0.77530829218530339</c:v>
                </c:pt>
                <c:pt idx="667">
                  <c:v>0.77566048995289094</c:v>
                </c:pt>
                <c:pt idx="668">
                  <c:v>0.77601184995241701</c:v>
                </c:pt>
                <c:pt idx="669">
                  <c:v>0.77629076952802489</c:v>
                </c:pt>
                <c:pt idx="670">
                  <c:v>0.77661810196392445</c:v>
                </c:pt>
                <c:pt idx="671">
                  <c:v>0.77695819888161077</c:v>
                </c:pt>
                <c:pt idx="672">
                  <c:v>0.77724496997736348</c:v>
                </c:pt>
                <c:pt idx="673">
                  <c:v>0.77762105830259942</c:v>
                </c:pt>
                <c:pt idx="674">
                  <c:v>0.77800029742523957</c:v>
                </c:pt>
                <c:pt idx="675">
                  <c:v>0.77831054652001552</c:v>
                </c:pt>
                <c:pt idx="676">
                  <c:v>0.77864534911033223</c:v>
                </c:pt>
                <c:pt idx="677">
                  <c:v>0.77899684858797535</c:v>
                </c:pt>
                <c:pt idx="678">
                  <c:v>0.77931712709488521</c:v>
                </c:pt>
                <c:pt idx="679">
                  <c:v>0.77957579281169509</c:v>
                </c:pt>
                <c:pt idx="680">
                  <c:v>0.77986853517907873</c:v>
                </c:pt>
                <c:pt idx="681">
                  <c:v>0.78019782724965436</c:v>
                </c:pt>
                <c:pt idx="682">
                  <c:v>0.78047705149034097</c:v>
                </c:pt>
                <c:pt idx="683">
                  <c:v>0.78076382310886905</c:v>
                </c:pt>
                <c:pt idx="684">
                  <c:v>0.78108840771204835</c:v>
                </c:pt>
                <c:pt idx="685">
                  <c:v>0.78136999979673227</c:v>
                </c:pt>
                <c:pt idx="686">
                  <c:v>0.78160121921138659</c:v>
                </c:pt>
                <c:pt idx="687">
                  <c:v>0.78187586905093021</c:v>
                </c:pt>
                <c:pt idx="688">
                  <c:v>0.78214937733486478</c:v>
                </c:pt>
                <c:pt idx="689">
                  <c:v>0.78237528545708634</c:v>
                </c:pt>
                <c:pt idx="690">
                  <c:v>0.78264083493245884</c:v>
                </c:pt>
                <c:pt idx="691">
                  <c:v>0.78292382334239541</c:v>
                </c:pt>
                <c:pt idx="692">
                  <c:v>0.78318261096919006</c:v>
                </c:pt>
                <c:pt idx="693">
                  <c:v>0.78340790335698529</c:v>
                </c:pt>
                <c:pt idx="694">
                  <c:v>0.78367785483376917</c:v>
                </c:pt>
                <c:pt idx="695">
                  <c:v>0.78395785001819129</c:v>
                </c:pt>
                <c:pt idx="696">
                  <c:v>0.78420301193355268</c:v>
                </c:pt>
                <c:pt idx="697">
                  <c:v>0.784466837761708</c:v>
                </c:pt>
                <c:pt idx="698">
                  <c:v>0.78477071864780945</c:v>
                </c:pt>
                <c:pt idx="699">
                  <c:v>0.78500673835143431</c:v>
                </c:pt>
                <c:pt idx="700">
                  <c:v>0.78528865690376459</c:v>
                </c:pt>
                <c:pt idx="701">
                  <c:v>0.78560904241392027</c:v>
                </c:pt>
                <c:pt idx="702">
                  <c:v>0.78584648468696916</c:v>
                </c:pt>
                <c:pt idx="703">
                  <c:v>0.78612581587887409</c:v>
                </c:pt>
                <c:pt idx="704">
                  <c:v>0.78640395532975971</c:v>
                </c:pt>
                <c:pt idx="705">
                  <c:v>0.78663806302599737</c:v>
                </c:pt>
                <c:pt idx="706">
                  <c:v>0.78689784297534537</c:v>
                </c:pt>
                <c:pt idx="707">
                  <c:v>0.78714242747760088</c:v>
                </c:pt>
                <c:pt idx="708">
                  <c:v>0.78741231603862949</c:v>
                </c:pt>
                <c:pt idx="709">
                  <c:v>0.78768349793158354</c:v>
                </c:pt>
                <c:pt idx="710">
                  <c:v>0.78797422216084179</c:v>
                </c:pt>
                <c:pt idx="711">
                  <c:v>0.78822767373656843</c:v>
                </c:pt>
                <c:pt idx="712">
                  <c:v>0.78851621362059243</c:v>
                </c:pt>
                <c:pt idx="713">
                  <c:v>0.78879205405876951</c:v>
                </c:pt>
                <c:pt idx="714">
                  <c:v>0.78903100960990902</c:v>
                </c:pt>
                <c:pt idx="715">
                  <c:v>0.78927993904354365</c:v>
                </c:pt>
                <c:pt idx="716">
                  <c:v>0.78950995922401423</c:v>
                </c:pt>
                <c:pt idx="717">
                  <c:v>0.78975172044944997</c:v>
                </c:pt>
                <c:pt idx="718">
                  <c:v>0.78999158221047761</c:v>
                </c:pt>
                <c:pt idx="719">
                  <c:v>0.79023094988071785</c:v>
                </c:pt>
                <c:pt idx="720">
                  <c:v>0.79054150021563863</c:v>
                </c:pt>
                <c:pt idx="721">
                  <c:v>0.7908163612031851</c:v>
                </c:pt>
                <c:pt idx="722">
                  <c:v>0.79107634157171969</c:v>
                </c:pt>
                <c:pt idx="723">
                  <c:v>0.79136902252554631</c:v>
                </c:pt>
                <c:pt idx="724">
                  <c:v>0.79169042203512774</c:v>
                </c:pt>
                <c:pt idx="725">
                  <c:v>0.79196717461022559</c:v>
                </c:pt>
                <c:pt idx="726">
                  <c:v>0.79222209637738272</c:v>
                </c:pt>
                <c:pt idx="727">
                  <c:v>0.79252581922398835</c:v>
                </c:pt>
                <c:pt idx="728">
                  <c:v>0.79279030505085313</c:v>
                </c:pt>
                <c:pt idx="729">
                  <c:v>0.79304927302114436</c:v>
                </c:pt>
                <c:pt idx="730">
                  <c:v>0.79334453160719365</c:v>
                </c:pt>
                <c:pt idx="731">
                  <c:v>0.79359564956906803</c:v>
                </c:pt>
                <c:pt idx="732">
                  <c:v>0.79383735390553678</c:v>
                </c:pt>
                <c:pt idx="733">
                  <c:v>0.79410063486644489</c:v>
                </c:pt>
                <c:pt idx="734">
                  <c:v>0.79433710539234947</c:v>
                </c:pt>
                <c:pt idx="735">
                  <c:v>0.79459691571374902</c:v>
                </c:pt>
                <c:pt idx="736">
                  <c:v>0.79487077608665924</c:v>
                </c:pt>
                <c:pt idx="737">
                  <c:v>0.79513793098969465</c:v>
                </c:pt>
                <c:pt idx="738">
                  <c:v>0.79544820747988609</c:v>
                </c:pt>
                <c:pt idx="739">
                  <c:v>0.79574937385714961</c:v>
                </c:pt>
                <c:pt idx="740">
                  <c:v>0.79602445820829315</c:v>
                </c:pt>
                <c:pt idx="741">
                  <c:v>0.79628725404259548</c:v>
                </c:pt>
                <c:pt idx="742">
                  <c:v>0.79655196159672359</c:v>
                </c:pt>
                <c:pt idx="743">
                  <c:v>0.79678389912143532</c:v>
                </c:pt>
                <c:pt idx="744">
                  <c:v>0.79704754804948652</c:v>
                </c:pt>
                <c:pt idx="745">
                  <c:v>0.79736393287959328</c:v>
                </c:pt>
                <c:pt idx="746">
                  <c:v>0.79766278108106758</c:v>
                </c:pt>
                <c:pt idx="747">
                  <c:v>0.79793574994012495</c:v>
                </c:pt>
                <c:pt idx="748">
                  <c:v>0.79819476496174036</c:v>
                </c:pt>
                <c:pt idx="749">
                  <c:v>0.79844467142982989</c:v>
                </c:pt>
                <c:pt idx="750">
                  <c:v>0.79866201551614113</c:v>
                </c:pt>
                <c:pt idx="751">
                  <c:v>0.79892043425063886</c:v>
                </c:pt>
                <c:pt idx="752">
                  <c:v>0.79920499193912897</c:v>
                </c:pt>
                <c:pt idx="753">
                  <c:v>0.79946735362335231</c:v>
                </c:pt>
                <c:pt idx="754">
                  <c:v>0.79977714021866519</c:v>
                </c:pt>
                <c:pt idx="755">
                  <c:v>0.8000783498495414</c:v>
                </c:pt>
                <c:pt idx="756">
                  <c:v>0.80033913936831247</c:v>
                </c:pt>
                <c:pt idx="757">
                  <c:v>0.80063117546188056</c:v>
                </c:pt>
                <c:pt idx="758">
                  <c:v>0.80091548529649292</c:v>
                </c:pt>
                <c:pt idx="759">
                  <c:v>0.80122026601753604</c:v>
                </c:pt>
                <c:pt idx="760">
                  <c:v>0.80155157259522136</c:v>
                </c:pt>
                <c:pt idx="761">
                  <c:v>0.80189494220620594</c:v>
                </c:pt>
                <c:pt idx="762">
                  <c:v>0.80220847847114829</c:v>
                </c:pt>
                <c:pt idx="763">
                  <c:v>0.80254345371648894</c:v>
                </c:pt>
                <c:pt idx="764">
                  <c:v>0.80283551385640306</c:v>
                </c:pt>
                <c:pt idx="765">
                  <c:v>0.80310998638701481</c:v>
                </c:pt>
                <c:pt idx="766">
                  <c:v>0.8034150425240113</c:v>
                </c:pt>
                <c:pt idx="767">
                  <c:v>0.8037225416870758</c:v>
                </c:pt>
                <c:pt idx="768">
                  <c:v>0.80406215946803083</c:v>
                </c:pt>
                <c:pt idx="769">
                  <c:v>0.80441298308159359</c:v>
                </c:pt>
                <c:pt idx="770">
                  <c:v>0.80476303669846549</c:v>
                </c:pt>
                <c:pt idx="771">
                  <c:v>0.80507995216954864</c:v>
                </c:pt>
                <c:pt idx="772">
                  <c:v>0.80537998943179467</c:v>
                </c:pt>
                <c:pt idx="773">
                  <c:v>0.80567023206566402</c:v>
                </c:pt>
                <c:pt idx="774">
                  <c:v>0.80597694055321378</c:v>
                </c:pt>
                <c:pt idx="775">
                  <c:v>0.80627817565505744</c:v>
                </c:pt>
                <c:pt idx="776">
                  <c:v>0.80660245917618312</c:v>
                </c:pt>
                <c:pt idx="777">
                  <c:v>0.80694112562101994</c:v>
                </c:pt>
                <c:pt idx="778">
                  <c:v>0.80727115218993173</c:v>
                </c:pt>
                <c:pt idx="779">
                  <c:v>0.80761131524253515</c:v>
                </c:pt>
                <c:pt idx="780">
                  <c:v>0.80794643436289393</c:v>
                </c:pt>
                <c:pt idx="781">
                  <c:v>0.80824459636558688</c:v>
                </c:pt>
                <c:pt idx="782">
                  <c:v>0.80857484205130303</c:v>
                </c:pt>
                <c:pt idx="783">
                  <c:v>0.8089017470217027</c:v>
                </c:pt>
                <c:pt idx="784">
                  <c:v>0.80921313639167369</c:v>
                </c:pt>
                <c:pt idx="785">
                  <c:v>0.80954959548141003</c:v>
                </c:pt>
                <c:pt idx="786">
                  <c:v>0.80986121448974779</c:v>
                </c:pt>
                <c:pt idx="787">
                  <c:v>0.81017982798509602</c:v>
                </c:pt>
                <c:pt idx="788">
                  <c:v>0.8105048229326588</c:v>
                </c:pt>
                <c:pt idx="789">
                  <c:v>0.81081976630572317</c:v>
                </c:pt>
                <c:pt idx="790">
                  <c:v>0.81113985869501504</c:v>
                </c:pt>
                <c:pt idx="791">
                  <c:v>0.81146285655303718</c:v>
                </c:pt>
                <c:pt idx="792">
                  <c:v>0.81177027032111693</c:v>
                </c:pt>
                <c:pt idx="793">
                  <c:v>0.81206441999820733</c:v>
                </c:pt>
                <c:pt idx="794">
                  <c:v>0.81234200926753419</c:v>
                </c:pt>
                <c:pt idx="795">
                  <c:v>0.81262169027967024</c:v>
                </c:pt>
                <c:pt idx="796">
                  <c:v>0.81288418954580133</c:v>
                </c:pt>
                <c:pt idx="797">
                  <c:v>0.81317785135151144</c:v>
                </c:pt>
                <c:pt idx="798">
                  <c:v>0.81346179974099309</c:v>
                </c:pt>
                <c:pt idx="799">
                  <c:v>0.81372576189014822</c:v>
                </c:pt>
                <c:pt idx="800">
                  <c:v>0.81399738916523223</c:v>
                </c:pt>
                <c:pt idx="801">
                  <c:v>0.81425180537210773</c:v>
                </c:pt>
                <c:pt idx="802">
                  <c:v>0.81451529382842658</c:v>
                </c:pt>
                <c:pt idx="803">
                  <c:v>0.81482466271667287</c:v>
                </c:pt>
                <c:pt idx="804">
                  <c:v>0.81511478188191777</c:v>
                </c:pt>
                <c:pt idx="805">
                  <c:v>0.81537206359776959</c:v>
                </c:pt>
                <c:pt idx="806">
                  <c:v>0.81562491019665895</c:v>
                </c:pt>
                <c:pt idx="807">
                  <c:v>0.81589477793691711</c:v>
                </c:pt>
                <c:pt idx="808">
                  <c:v>0.816154211879494</c:v>
                </c:pt>
                <c:pt idx="809">
                  <c:v>0.8164037241281149</c:v>
                </c:pt>
                <c:pt idx="810">
                  <c:v>0.81665243093858042</c:v>
                </c:pt>
                <c:pt idx="811">
                  <c:v>0.81686261084859257</c:v>
                </c:pt>
                <c:pt idx="812">
                  <c:v>0.81708107318079115</c:v>
                </c:pt>
                <c:pt idx="813">
                  <c:v>0.81730477424897163</c:v>
                </c:pt>
                <c:pt idx="814">
                  <c:v>0.81751445764116015</c:v>
                </c:pt>
                <c:pt idx="815">
                  <c:v>0.81771632266248573</c:v>
                </c:pt>
                <c:pt idx="816">
                  <c:v>0.81792505697321405</c:v>
                </c:pt>
                <c:pt idx="817">
                  <c:v>0.81813135817184968</c:v>
                </c:pt>
                <c:pt idx="818">
                  <c:v>0.81833454210321765</c:v>
                </c:pt>
                <c:pt idx="819">
                  <c:v>0.81855565796519936</c:v>
                </c:pt>
                <c:pt idx="820">
                  <c:v>0.81875063708710594</c:v>
                </c:pt>
                <c:pt idx="821">
                  <c:v>0.81892270406177148</c:v>
                </c:pt>
                <c:pt idx="822">
                  <c:v>0.81908775254651367</c:v>
                </c:pt>
                <c:pt idx="823">
                  <c:v>0.81922107285204482</c:v>
                </c:pt>
                <c:pt idx="824">
                  <c:v>0.81939466983506881</c:v>
                </c:pt>
                <c:pt idx="825">
                  <c:v>0.81959191797431741</c:v>
                </c:pt>
                <c:pt idx="826">
                  <c:v>0.81980441822737971</c:v>
                </c:pt>
                <c:pt idx="827">
                  <c:v>0.82001065585189259</c:v>
                </c:pt>
                <c:pt idx="828">
                  <c:v>0.82023471719751961</c:v>
                </c:pt>
                <c:pt idx="829">
                  <c:v>0.82042337727016779</c:v>
                </c:pt>
                <c:pt idx="830">
                  <c:v>0.82059548659882986</c:v>
                </c:pt>
                <c:pt idx="831">
                  <c:v>0.82076373617451093</c:v>
                </c:pt>
                <c:pt idx="832">
                  <c:v>0.82090320817501039</c:v>
                </c:pt>
                <c:pt idx="833">
                  <c:v>0.82105945488595922</c:v>
                </c:pt>
                <c:pt idx="834">
                  <c:v>0.82121517359247498</c:v>
                </c:pt>
                <c:pt idx="835">
                  <c:v>0.82137098474021364</c:v>
                </c:pt>
                <c:pt idx="836">
                  <c:v>0.82155040255380174</c:v>
                </c:pt>
                <c:pt idx="837">
                  <c:v>0.82173240533451952</c:v>
                </c:pt>
                <c:pt idx="838">
                  <c:v>0.82189821955032649</c:v>
                </c:pt>
                <c:pt idx="839">
                  <c:v>0.82205608008299458</c:v>
                </c:pt>
                <c:pt idx="840">
                  <c:v>0.82220438447924571</c:v>
                </c:pt>
                <c:pt idx="841">
                  <c:v>0.8223340688106191</c:v>
                </c:pt>
                <c:pt idx="842">
                  <c:v>0.82246386472591282</c:v>
                </c:pt>
                <c:pt idx="843">
                  <c:v>0.82259794263898889</c:v>
                </c:pt>
                <c:pt idx="844">
                  <c:v>0.82274182187366218</c:v>
                </c:pt>
                <c:pt idx="845">
                  <c:v>0.82284273809848996</c:v>
                </c:pt>
                <c:pt idx="846">
                  <c:v>0.82298561645533941</c:v>
                </c:pt>
                <c:pt idx="847">
                  <c:v>0.82316294905096399</c:v>
                </c:pt>
                <c:pt idx="848">
                  <c:v>0.82333514577877331</c:v>
                </c:pt>
                <c:pt idx="849">
                  <c:v>0.823540886202346</c:v>
                </c:pt>
                <c:pt idx="850">
                  <c:v>0.82372513663660019</c:v>
                </c:pt>
                <c:pt idx="851">
                  <c:v>0.82389165912634665</c:v>
                </c:pt>
                <c:pt idx="852">
                  <c:v>0.82408736454526388</c:v>
                </c:pt>
                <c:pt idx="853">
                  <c:v>0.82428570208080709</c:v>
                </c:pt>
                <c:pt idx="854">
                  <c:v>0.82449154427757265</c:v>
                </c:pt>
                <c:pt idx="855">
                  <c:v>0.82475516586740127</c:v>
                </c:pt>
                <c:pt idx="856">
                  <c:v>0.82500649065438403</c:v>
                </c:pt>
                <c:pt idx="857">
                  <c:v>0.82526070041981414</c:v>
                </c:pt>
                <c:pt idx="858">
                  <c:v>0.82552515888268074</c:v>
                </c:pt>
                <c:pt idx="859">
                  <c:v>0.82578841555439197</c:v>
                </c:pt>
                <c:pt idx="860">
                  <c:v>0.82606381421963448</c:v>
                </c:pt>
                <c:pt idx="861">
                  <c:v>0.82634020707970246</c:v>
                </c:pt>
                <c:pt idx="862">
                  <c:v>0.82662058454746912</c:v>
                </c:pt>
                <c:pt idx="863">
                  <c:v>0.82693744103380595</c:v>
                </c:pt>
                <c:pt idx="864">
                  <c:v>0.82727485765891129</c:v>
                </c:pt>
                <c:pt idx="865">
                  <c:v>0.82758104708443547</c:v>
                </c:pt>
                <c:pt idx="866">
                  <c:v>0.82790121888768753</c:v>
                </c:pt>
                <c:pt idx="867">
                  <c:v>0.82821805078173683</c:v>
                </c:pt>
                <c:pt idx="868">
                  <c:v>0.82851727076010073</c:v>
                </c:pt>
                <c:pt idx="869">
                  <c:v>0.82885764498602976</c:v>
                </c:pt>
                <c:pt idx="870">
                  <c:v>0.82921688979866059</c:v>
                </c:pt>
                <c:pt idx="871">
                  <c:v>0.8295484043181901</c:v>
                </c:pt>
                <c:pt idx="872">
                  <c:v>0.82987650491692277</c:v>
                </c:pt>
                <c:pt idx="873">
                  <c:v>0.83019632231198182</c:v>
                </c:pt>
                <c:pt idx="874">
                  <c:v>0.83051200808351611</c:v>
                </c:pt>
                <c:pt idx="875">
                  <c:v>0.8308076847968322</c:v>
                </c:pt>
                <c:pt idx="876">
                  <c:v>0.83110335495472454</c:v>
                </c:pt>
                <c:pt idx="877">
                  <c:v>0.83140249789146825</c:v>
                </c:pt>
                <c:pt idx="878">
                  <c:v>0.83170295668550798</c:v>
                </c:pt>
                <c:pt idx="879">
                  <c:v>0.83200824868879053</c:v>
                </c:pt>
                <c:pt idx="880">
                  <c:v>0.83231883119280559</c:v>
                </c:pt>
                <c:pt idx="881">
                  <c:v>0.83258286697277206</c:v>
                </c:pt>
                <c:pt idx="882">
                  <c:v>0.83285559188187774</c:v>
                </c:pt>
                <c:pt idx="883">
                  <c:v>0.83309550890572437</c:v>
                </c:pt>
                <c:pt idx="884">
                  <c:v>0.83331515094776654</c:v>
                </c:pt>
                <c:pt idx="885">
                  <c:v>0.8335506250898741</c:v>
                </c:pt>
                <c:pt idx="886">
                  <c:v>0.83378177151905231</c:v>
                </c:pt>
                <c:pt idx="887">
                  <c:v>0.83399753462026427</c:v>
                </c:pt>
                <c:pt idx="888">
                  <c:v>0.83421261392861124</c:v>
                </c:pt>
                <c:pt idx="889">
                  <c:v>0.83442255664121245</c:v>
                </c:pt>
                <c:pt idx="890">
                  <c:v>0.83462277164012744</c:v>
                </c:pt>
                <c:pt idx="891">
                  <c:v>0.83482699630308843</c:v>
                </c:pt>
                <c:pt idx="892">
                  <c:v>0.83498067328492342</c:v>
                </c:pt>
                <c:pt idx="893">
                  <c:v>0.83507895644413732</c:v>
                </c:pt>
                <c:pt idx="894">
                  <c:v>0.83522118164626613</c:v>
                </c:pt>
                <c:pt idx="895">
                  <c:v>0.83535034450245615</c:v>
                </c:pt>
                <c:pt idx="896">
                  <c:v>0.83548386200307334</c:v>
                </c:pt>
                <c:pt idx="897">
                  <c:v>0.83566864974906097</c:v>
                </c:pt>
                <c:pt idx="898">
                  <c:v>0.8358004516826758</c:v>
                </c:pt>
                <c:pt idx="899">
                  <c:v>0.83586490513246914</c:v>
                </c:pt>
                <c:pt idx="900">
                  <c:v>0.83595703063334592</c:v>
                </c:pt>
                <c:pt idx="901">
                  <c:v>0.83605499924292714</c:v>
                </c:pt>
                <c:pt idx="902">
                  <c:v>0.83614550300682677</c:v>
                </c:pt>
                <c:pt idx="903">
                  <c:v>0.83624315654972803</c:v>
                </c:pt>
                <c:pt idx="904">
                  <c:v>0.8363396564708776</c:v>
                </c:pt>
                <c:pt idx="905">
                  <c:v>0.83640227277446588</c:v>
                </c:pt>
                <c:pt idx="906">
                  <c:v>0.83646604817850578</c:v>
                </c:pt>
                <c:pt idx="907">
                  <c:v>0.83653632772897946</c:v>
                </c:pt>
                <c:pt idx="908">
                  <c:v>0.83662630546319083</c:v>
                </c:pt>
                <c:pt idx="909">
                  <c:v>0.83672154201136206</c:v>
                </c:pt>
                <c:pt idx="910">
                  <c:v>0.8367875014619619</c:v>
                </c:pt>
                <c:pt idx="911">
                  <c:v>0.83684159876095343</c:v>
                </c:pt>
                <c:pt idx="912">
                  <c:v>0.83689334863394049</c:v>
                </c:pt>
                <c:pt idx="913">
                  <c:v>0.83688364556831474</c:v>
                </c:pt>
                <c:pt idx="914">
                  <c:v>0.83686094525709576</c:v>
                </c:pt>
                <c:pt idx="915">
                  <c:v>0.83686809460995715</c:v>
                </c:pt>
                <c:pt idx="916">
                  <c:v>0.83686421845280856</c:v>
                </c:pt>
                <c:pt idx="917">
                  <c:v>0.8368683251982163</c:v>
                </c:pt>
                <c:pt idx="918">
                  <c:v>0.83690895796505904</c:v>
                </c:pt>
                <c:pt idx="919">
                  <c:v>0.83692159410967093</c:v>
                </c:pt>
                <c:pt idx="920">
                  <c:v>0.83689772031101684</c:v>
                </c:pt>
                <c:pt idx="921">
                  <c:v>0.8368987191714119</c:v>
                </c:pt>
                <c:pt idx="922">
                  <c:v>0.83689093149080118</c:v>
                </c:pt>
                <c:pt idx="923">
                  <c:v>0.83685801899257395</c:v>
                </c:pt>
                <c:pt idx="924">
                  <c:v>0.83682374922348413</c:v>
                </c:pt>
                <c:pt idx="925">
                  <c:v>0.83680394717061046</c:v>
                </c:pt>
                <c:pt idx="926">
                  <c:v>0.83679242161194656</c:v>
                </c:pt>
                <c:pt idx="927">
                  <c:v>0.83679951365570049</c:v>
                </c:pt>
                <c:pt idx="928">
                  <c:v>0.83681908057234777</c:v>
                </c:pt>
                <c:pt idx="929">
                  <c:v>0.83683592498827553</c:v>
                </c:pt>
                <c:pt idx="930">
                  <c:v>0.83685994449718948</c:v>
                </c:pt>
                <c:pt idx="931">
                  <c:v>0.83687840802995761</c:v>
                </c:pt>
                <c:pt idx="932">
                  <c:v>0.8368813827652607</c:v>
                </c:pt>
                <c:pt idx="933">
                  <c:v>0.8368891571716327</c:v>
                </c:pt>
                <c:pt idx="934">
                  <c:v>0.83687443254392613</c:v>
                </c:pt>
                <c:pt idx="935">
                  <c:v>0.83687458248898161</c:v>
                </c:pt>
                <c:pt idx="936">
                  <c:v>0.83690648069717111</c:v>
                </c:pt>
                <c:pt idx="937">
                  <c:v>0.83694403867517209</c:v>
                </c:pt>
                <c:pt idx="938">
                  <c:v>0.83700568065300252</c:v>
                </c:pt>
                <c:pt idx="939">
                  <c:v>0.83708835138395765</c:v>
                </c:pt>
                <c:pt idx="940">
                  <c:v>0.83717827100726983</c:v>
                </c:pt>
                <c:pt idx="941">
                  <c:v>0.83725691479265707</c:v>
                </c:pt>
                <c:pt idx="942">
                  <c:v>0.83733451669843306</c:v>
                </c:pt>
                <c:pt idx="943">
                  <c:v>0.83738766873686921</c:v>
                </c:pt>
                <c:pt idx="944">
                  <c:v>0.83744584747377171</c:v>
                </c:pt>
                <c:pt idx="945">
                  <c:v>0.83751472231768687</c:v>
                </c:pt>
                <c:pt idx="946">
                  <c:v>0.83759457477670396</c:v>
                </c:pt>
                <c:pt idx="947">
                  <c:v>0.83771049768732953</c:v>
                </c:pt>
                <c:pt idx="948">
                  <c:v>0.83781735759141485</c:v>
                </c:pt>
                <c:pt idx="949">
                  <c:v>0.83791445561614575</c:v>
                </c:pt>
                <c:pt idx="950">
                  <c:v>0.83802179246254171</c:v>
                </c:pt>
                <c:pt idx="951">
                  <c:v>0.83813473355440349</c:v>
                </c:pt>
                <c:pt idx="952">
                  <c:v>0.83823143324152638</c:v>
                </c:pt>
                <c:pt idx="953">
                  <c:v>0.83836741551996674</c:v>
                </c:pt>
                <c:pt idx="954">
                  <c:v>0.83847520613871929</c:v>
                </c:pt>
                <c:pt idx="955">
                  <c:v>0.83862858438214627</c:v>
                </c:pt>
                <c:pt idx="956">
                  <c:v>0.83883834343037311</c:v>
                </c:pt>
                <c:pt idx="957">
                  <c:v>0.83900682688799466</c:v>
                </c:pt>
                <c:pt idx="958">
                  <c:v>0.83921405533579907</c:v>
                </c:pt>
                <c:pt idx="959">
                  <c:v>0.83941914798603612</c:v>
                </c:pt>
                <c:pt idx="960">
                  <c:v>0.83958928904388042</c:v>
                </c:pt>
                <c:pt idx="961">
                  <c:v>0.83974624070111681</c:v>
                </c:pt>
                <c:pt idx="962">
                  <c:v>0.83989030029134415</c:v>
                </c:pt>
                <c:pt idx="963">
                  <c:v>0.84003864724517108</c:v>
                </c:pt>
                <c:pt idx="964">
                  <c:v>0.84019053441635727</c:v>
                </c:pt>
                <c:pt idx="965">
                  <c:v>0.84035196773285059</c:v>
                </c:pt>
                <c:pt idx="966">
                  <c:v>0.84052156194601513</c:v>
                </c:pt>
                <c:pt idx="967">
                  <c:v>0.84066549654222156</c:v>
                </c:pt>
                <c:pt idx="968">
                  <c:v>0.84076908675697981</c:v>
                </c:pt>
                <c:pt idx="969">
                  <c:v>0.84083229376508217</c:v>
                </c:pt>
                <c:pt idx="970">
                  <c:v>0.84083541507886339</c:v>
                </c:pt>
                <c:pt idx="971">
                  <c:v>0.84082269530860576</c:v>
                </c:pt>
                <c:pt idx="972">
                  <c:v>0.84079365479595036</c:v>
                </c:pt>
                <c:pt idx="973">
                  <c:v>0.84075180868849797</c:v>
                </c:pt>
                <c:pt idx="974">
                  <c:v>0.84074639349324909</c:v>
                </c:pt>
                <c:pt idx="975">
                  <c:v>0.84073385252455435</c:v>
                </c:pt>
                <c:pt idx="976">
                  <c:v>0.84066345664562547</c:v>
                </c:pt>
                <c:pt idx="977">
                  <c:v>0.84059641983457656</c:v>
                </c:pt>
                <c:pt idx="978">
                  <c:v>0.84047602466374138</c:v>
                </c:pt>
                <c:pt idx="979">
                  <c:v>0.84029275996375097</c:v>
                </c:pt>
                <c:pt idx="980">
                  <c:v>0.84010471967632872</c:v>
                </c:pt>
                <c:pt idx="981">
                  <c:v>0.83989506324782903</c:v>
                </c:pt>
                <c:pt idx="982">
                  <c:v>0.83962595567231957</c:v>
                </c:pt>
                <c:pt idx="983">
                  <c:v>0.83936593663403147</c:v>
                </c:pt>
                <c:pt idx="984">
                  <c:v>0.83901047793123618</c:v>
                </c:pt>
                <c:pt idx="985">
                  <c:v>0.83861973330769335</c:v>
                </c:pt>
                <c:pt idx="986">
                  <c:v>0.83809361613237321</c:v>
                </c:pt>
                <c:pt idx="987">
                  <c:v>0.83745722670061884</c:v>
                </c:pt>
                <c:pt idx="988">
                  <c:v>0.8367246041350439</c:v>
                </c:pt>
                <c:pt idx="989">
                  <c:v>0.83588331737722465</c:v>
                </c:pt>
                <c:pt idx="990">
                  <c:v>0.83505770733691276</c:v>
                </c:pt>
                <c:pt idx="991">
                  <c:v>0.83414310344267928</c:v>
                </c:pt>
                <c:pt idx="992">
                  <c:v>0.8332608282219377</c:v>
                </c:pt>
                <c:pt idx="993">
                  <c:v>0.83231999891694453</c:v>
                </c:pt>
                <c:pt idx="994">
                  <c:v>0.83146746575214248</c:v>
                </c:pt>
                <c:pt idx="995">
                  <c:v>0.83063118803177927</c:v>
                </c:pt>
                <c:pt idx="996">
                  <c:v>0.82984527725481172</c:v>
                </c:pt>
                <c:pt idx="997">
                  <c:v>0.82912427121178789</c:v>
                </c:pt>
                <c:pt idx="998">
                  <c:v>0.82839737783661205</c:v>
                </c:pt>
                <c:pt idx="999">
                  <c:v>0.82769627327725215</c:v>
                </c:pt>
                <c:pt idx="1000">
                  <c:v>0.82699445533843463</c:v>
                </c:pt>
                <c:pt idx="1001">
                  <c:v>0.8263155323346596</c:v>
                </c:pt>
                <c:pt idx="1002">
                  <c:v>0.82564858060903434</c:v>
                </c:pt>
                <c:pt idx="1003">
                  <c:v>0.82503161784866741</c:v>
                </c:pt>
                <c:pt idx="1004">
                  <c:v>0.82437480123883689</c:v>
                </c:pt>
                <c:pt idx="1005">
                  <c:v>0.82373170280433938</c:v>
                </c:pt>
                <c:pt idx="1006">
                  <c:v>0.82301206486253176</c:v>
                </c:pt>
                <c:pt idx="1007">
                  <c:v>0.82223642305442834</c:v>
                </c:pt>
                <c:pt idx="1008">
                  <c:v>0.82141440563478207</c:v>
                </c:pt>
                <c:pt idx="1009">
                  <c:v>0.82053549847680318</c:v>
                </c:pt>
                <c:pt idx="1010">
                  <c:v>0.81958670394780975</c:v>
                </c:pt>
                <c:pt idx="1011">
                  <c:v>0.8187640619812937</c:v>
                </c:pt>
                <c:pt idx="1012">
                  <c:v>0.81784747065816077</c:v>
                </c:pt>
                <c:pt idx="1013">
                  <c:v>0.81735746027928213</c:v>
                </c:pt>
                <c:pt idx="1014">
                  <c:v>0.81694980898518232</c:v>
                </c:pt>
                <c:pt idx="1015">
                  <c:v>0.81703401964361222</c:v>
                </c:pt>
                <c:pt idx="1016">
                  <c:v>0.81747197314581321</c:v>
                </c:pt>
                <c:pt idx="1017">
                  <c:v>0.81817741822769063</c:v>
                </c:pt>
                <c:pt idx="1018">
                  <c:v>0.81936904896449736</c:v>
                </c:pt>
                <c:pt idx="1019">
                  <c:v>0.82047752057112244</c:v>
                </c:pt>
                <c:pt idx="1020">
                  <c:v>0.82189444628149622</c:v>
                </c:pt>
                <c:pt idx="1021">
                  <c:v>0.82304400404077382</c:v>
                </c:pt>
                <c:pt idx="1022">
                  <c:v>0.82421074002219474</c:v>
                </c:pt>
                <c:pt idx="1023">
                  <c:v>0.82519148968662392</c:v>
                </c:pt>
                <c:pt idx="1024">
                  <c:v>0.82602535193302218</c:v>
                </c:pt>
                <c:pt idx="1025">
                  <c:v>0.82674779397672971</c:v>
                </c:pt>
                <c:pt idx="1026">
                  <c:v>0.82728699790114646</c:v>
                </c:pt>
                <c:pt idx="1027">
                  <c:v>0.82779283439986651</c:v>
                </c:pt>
                <c:pt idx="1028">
                  <c:v>0.82817189507379452</c:v>
                </c:pt>
                <c:pt idx="1029">
                  <c:v>0.82856238373170166</c:v>
                </c:pt>
                <c:pt idx="1030">
                  <c:v>0.82890983375467531</c:v>
                </c:pt>
                <c:pt idx="1031">
                  <c:v>0.82923410372427508</c:v>
                </c:pt>
                <c:pt idx="1032">
                  <c:v>0.82953595167328165</c:v>
                </c:pt>
                <c:pt idx="1033">
                  <c:v>0.82982108358450413</c:v>
                </c:pt>
                <c:pt idx="1034">
                  <c:v>0.83008122469409829</c:v>
                </c:pt>
                <c:pt idx="1035">
                  <c:v>0.8303575399281713</c:v>
                </c:pt>
                <c:pt idx="1036">
                  <c:v>0.83062182414901664</c:v>
                </c:pt>
                <c:pt idx="1037">
                  <c:v>0.83086575680747832</c:v>
                </c:pt>
                <c:pt idx="1038">
                  <c:v>0.83110548345973612</c:v>
                </c:pt>
                <c:pt idx="1039">
                  <c:v>0.83133219799209479</c:v>
                </c:pt>
                <c:pt idx="1040">
                  <c:v>0.83152492855253735</c:v>
                </c:pt>
                <c:pt idx="1041">
                  <c:v>0.83172930045886062</c:v>
                </c:pt>
                <c:pt idx="1042">
                  <c:v>0.83191499883221587</c:v>
                </c:pt>
                <c:pt idx="1043">
                  <c:v>0.83209756018012093</c:v>
                </c:pt>
                <c:pt idx="1044">
                  <c:v>0.83227530515201076</c:v>
                </c:pt>
                <c:pt idx="1045">
                  <c:v>0.83244199708933275</c:v>
                </c:pt>
                <c:pt idx="1046">
                  <c:v>0.83261045455586358</c:v>
                </c:pt>
                <c:pt idx="1047">
                  <c:v>0.8327556298523473</c:v>
                </c:pt>
                <c:pt idx="1048">
                  <c:v>0.83289634782896038</c:v>
                </c:pt>
                <c:pt idx="1049">
                  <c:v>0.833053742478299</c:v>
                </c:pt>
                <c:pt idx="1050">
                  <c:v>0.83318627048768212</c:v>
                </c:pt>
                <c:pt idx="1051">
                  <c:v>0.83331478463268593</c:v>
                </c:pt>
                <c:pt idx="1052">
                  <c:v>0.83347632060519339</c:v>
                </c:pt>
                <c:pt idx="1053">
                  <c:v>0.8336304668931338</c:v>
                </c:pt>
                <c:pt idx="1054">
                  <c:v>0.83378630036942414</c:v>
                </c:pt>
                <c:pt idx="1055">
                  <c:v>0.83394141779795838</c:v>
                </c:pt>
                <c:pt idx="1056">
                  <c:v>0.83409600410910811</c:v>
                </c:pt>
                <c:pt idx="1057">
                  <c:v>0.83424589011567085</c:v>
                </c:pt>
                <c:pt idx="1058">
                  <c:v>0.83442189037341974</c:v>
                </c:pt>
                <c:pt idx="1059">
                  <c:v>0.83463023188010543</c:v>
                </c:pt>
                <c:pt idx="1060">
                  <c:v>0.83485998758805546</c:v>
                </c:pt>
                <c:pt idx="1061">
                  <c:v>0.83508687314786145</c:v>
                </c:pt>
                <c:pt idx="1062">
                  <c:v>0.83534003144632385</c:v>
                </c:pt>
                <c:pt idx="1063">
                  <c:v>0.83561614895721303</c:v>
                </c:pt>
                <c:pt idx="1064">
                  <c:v>0.83586449809130836</c:v>
                </c:pt>
                <c:pt idx="1065">
                  <c:v>0.8361271730229296</c:v>
                </c:pt>
                <c:pt idx="1066">
                  <c:v>0.83642525456745276</c:v>
                </c:pt>
                <c:pt idx="1067">
                  <c:v>0.83673196632986302</c:v>
                </c:pt>
                <c:pt idx="1068">
                  <c:v>0.83705124842949385</c:v>
                </c:pt>
                <c:pt idx="1069">
                  <c:v>0.8373824589926957</c:v>
                </c:pt>
                <c:pt idx="1070">
                  <c:v>0.83771824481786228</c:v>
                </c:pt>
                <c:pt idx="1071">
                  <c:v>0.83808025608841652</c:v>
                </c:pt>
                <c:pt idx="1072">
                  <c:v>0.838430050630808</c:v>
                </c:pt>
                <c:pt idx="1073">
                  <c:v>0.8387760602076666</c:v>
                </c:pt>
                <c:pt idx="1074">
                  <c:v>0.83914909205883659</c:v>
                </c:pt>
                <c:pt idx="1075">
                  <c:v>0.83952147684636813</c:v>
                </c:pt>
                <c:pt idx="1076">
                  <c:v>0.83987153520967706</c:v>
                </c:pt>
                <c:pt idx="1077">
                  <c:v>0.84024246100049582</c:v>
                </c:pt>
                <c:pt idx="1078">
                  <c:v>0.84060770728862821</c:v>
                </c:pt>
                <c:pt idx="1079">
                  <c:v>0.84095278221061243</c:v>
                </c:pt>
                <c:pt idx="1080">
                  <c:v>0.84129199511049579</c:v>
                </c:pt>
                <c:pt idx="1081">
                  <c:v>0.84163999903904008</c:v>
                </c:pt>
                <c:pt idx="1082">
                  <c:v>0.84199111726177867</c:v>
                </c:pt>
                <c:pt idx="1083">
                  <c:v>0.8423378680741892</c:v>
                </c:pt>
                <c:pt idx="1084">
                  <c:v>0.84272622980294964</c:v>
                </c:pt>
                <c:pt idx="1085">
                  <c:v>0.84309020795048439</c:v>
                </c:pt>
                <c:pt idx="1086">
                  <c:v>0.84343848462989479</c:v>
                </c:pt>
                <c:pt idx="1087">
                  <c:v>0.84380306036528741</c:v>
                </c:pt>
                <c:pt idx="1088">
                  <c:v>0.84415540331487382</c:v>
                </c:pt>
                <c:pt idx="1089">
                  <c:v>0.84450012143739095</c:v>
                </c:pt>
                <c:pt idx="1090">
                  <c:v>0.84485316816016476</c:v>
                </c:pt>
                <c:pt idx="1091">
                  <c:v>0.84519236840210066</c:v>
                </c:pt>
                <c:pt idx="1092">
                  <c:v>0.84549963903076764</c:v>
                </c:pt>
                <c:pt idx="1093">
                  <c:v>0.84581961685334428</c:v>
                </c:pt>
                <c:pt idx="1094">
                  <c:v>0.84616337635730421</c:v>
                </c:pt>
                <c:pt idx="1095">
                  <c:v>0.8464987373956403</c:v>
                </c:pt>
                <c:pt idx="1096">
                  <c:v>0.84682406361059137</c:v>
                </c:pt>
                <c:pt idx="1097">
                  <c:v>0.84715810236581679</c:v>
                </c:pt>
                <c:pt idx="1098">
                  <c:v>0.84748246974283892</c:v>
                </c:pt>
                <c:pt idx="1099">
                  <c:v>0.84779920875120729</c:v>
                </c:pt>
                <c:pt idx="1100">
                  <c:v>0.84812761536070169</c:v>
                </c:pt>
                <c:pt idx="1101">
                  <c:v>0.84844210555577027</c:v>
                </c:pt>
                <c:pt idx="1102">
                  <c:v>0.84874554675238312</c:v>
                </c:pt>
                <c:pt idx="1103">
                  <c:v>0.84906777627996721</c:v>
                </c:pt>
                <c:pt idx="1104">
                  <c:v>0.84938653305328315</c:v>
                </c:pt>
                <c:pt idx="1105">
                  <c:v>0.84970325914521483</c:v>
                </c:pt>
                <c:pt idx="1106">
                  <c:v>0.850030450887449</c:v>
                </c:pt>
                <c:pt idx="1107">
                  <c:v>0.85038249120205101</c:v>
                </c:pt>
                <c:pt idx="1108">
                  <c:v>0.85072642992617775</c:v>
                </c:pt>
                <c:pt idx="1109">
                  <c:v>0.85106516617405437</c:v>
                </c:pt>
                <c:pt idx="1110">
                  <c:v>0.85140219168857645</c:v>
                </c:pt>
                <c:pt idx="1111">
                  <c:v>0.85172846332328633</c:v>
                </c:pt>
                <c:pt idx="1112">
                  <c:v>0.85204826333003725</c:v>
                </c:pt>
                <c:pt idx="1113">
                  <c:v>0.85235560818595812</c:v>
                </c:pt>
                <c:pt idx="1114">
                  <c:v>0.85266293767689372</c:v>
                </c:pt>
                <c:pt idx="1115">
                  <c:v>0.85297937549177738</c:v>
                </c:pt>
                <c:pt idx="1116">
                  <c:v>0.85328620044171488</c:v>
                </c:pt>
                <c:pt idx="1117">
                  <c:v>0.85358550111635234</c:v>
                </c:pt>
                <c:pt idx="1118">
                  <c:v>0.85391122128153196</c:v>
                </c:pt>
                <c:pt idx="1119">
                  <c:v>0.85422383230424981</c:v>
                </c:pt>
                <c:pt idx="1120">
                  <c:v>0.85452264890049456</c:v>
                </c:pt>
                <c:pt idx="1121">
                  <c:v>0.85483598155556861</c:v>
                </c:pt>
                <c:pt idx="1122">
                  <c:v>0.85516827864286038</c:v>
                </c:pt>
                <c:pt idx="1123">
                  <c:v>0.85548493454244223</c:v>
                </c:pt>
                <c:pt idx="1124">
                  <c:v>0.85577420214291178</c:v>
                </c:pt>
                <c:pt idx="1125">
                  <c:v>0.85607658335661152</c:v>
                </c:pt>
                <c:pt idx="1126">
                  <c:v>0.85635399590443662</c:v>
                </c:pt>
                <c:pt idx="1127">
                  <c:v>0.85661423239533319</c:v>
                </c:pt>
                <c:pt idx="1128">
                  <c:v>0.85691519712002739</c:v>
                </c:pt>
                <c:pt idx="1129">
                  <c:v>0.85720444820366681</c:v>
                </c:pt>
                <c:pt idx="1130">
                  <c:v>0.85748308305549092</c:v>
                </c:pt>
                <c:pt idx="1131">
                  <c:v>0.85777763818970887</c:v>
                </c:pt>
                <c:pt idx="1132">
                  <c:v>0.85804031802364744</c:v>
                </c:pt>
                <c:pt idx="1133">
                  <c:v>0.85828859288211035</c:v>
                </c:pt>
                <c:pt idx="1134">
                  <c:v>0.85855810762580487</c:v>
                </c:pt>
                <c:pt idx="1135">
                  <c:v>0.85880212297210601</c:v>
                </c:pt>
                <c:pt idx="1136">
                  <c:v>0.85903982410840851</c:v>
                </c:pt>
                <c:pt idx="1137">
                  <c:v>0.85928286082433791</c:v>
                </c:pt>
                <c:pt idx="1138">
                  <c:v>0.85951008030100362</c:v>
                </c:pt>
                <c:pt idx="1139">
                  <c:v>0.85973212287343215</c:v>
                </c:pt>
                <c:pt idx="1140">
                  <c:v>0.85996640373662525</c:v>
                </c:pt>
                <c:pt idx="1141">
                  <c:v>0.86021121393448341</c:v>
                </c:pt>
                <c:pt idx="1142">
                  <c:v>0.86045327144547712</c:v>
                </c:pt>
                <c:pt idx="1143">
                  <c:v>0.86070007744556798</c:v>
                </c:pt>
                <c:pt idx="1144">
                  <c:v>0.86094509181747569</c:v>
                </c:pt>
                <c:pt idx="1145">
                  <c:v>0.86117387111216215</c:v>
                </c:pt>
                <c:pt idx="1146">
                  <c:v>0.86142744145991856</c:v>
                </c:pt>
                <c:pt idx="1147">
                  <c:v>0.86170243642751132</c:v>
                </c:pt>
                <c:pt idx="1148">
                  <c:v>0.86194965786617483</c:v>
                </c:pt>
                <c:pt idx="1149">
                  <c:v>0.86219115947162539</c:v>
                </c:pt>
                <c:pt idx="1150">
                  <c:v>0.86242526973440181</c:v>
                </c:pt>
                <c:pt idx="1151">
                  <c:v>0.8626244790594445</c:v>
                </c:pt>
                <c:pt idx="1152">
                  <c:v>0.86282920205861069</c:v>
                </c:pt>
                <c:pt idx="1153">
                  <c:v>0.86304613221640591</c:v>
                </c:pt>
                <c:pt idx="1154">
                  <c:v>0.86323431591165378</c:v>
                </c:pt>
                <c:pt idx="1155">
                  <c:v>0.8634243940499603</c:v>
                </c:pt>
                <c:pt idx="1156">
                  <c:v>0.86362726095241982</c:v>
                </c:pt>
                <c:pt idx="1157">
                  <c:v>0.8638272072227412</c:v>
                </c:pt>
                <c:pt idx="1158">
                  <c:v>0.86404073076481058</c:v>
                </c:pt>
                <c:pt idx="1159">
                  <c:v>0.86425025082984752</c:v>
                </c:pt>
                <c:pt idx="1160">
                  <c:v>0.86443838800935979</c:v>
                </c:pt>
                <c:pt idx="1161">
                  <c:v>0.86462064030984598</c:v>
                </c:pt>
                <c:pt idx="1162">
                  <c:v>0.86478454604898691</c:v>
                </c:pt>
                <c:pt idx="1163">
                  <c:v>0.86493570701522549</c:v>
                </c:pt>
                <c:pt idx="1164">
                  <c:v>0.86508387662344488</c:v>
                </c:pt>
                <c:pt idx="1165">
                  <c:v>0.86522212222060324</c:v>
                </c:pt>
                <c:pt idx="1166">
                  <c:v>0.86538876752556715</c:v>
                </c:pt>
                <c:pt idx="1167">
                  <c:v>0.86556068055030566</c:v>
                </c:pt>
                <c:pt idx="1168">
                  <c:v>0.86575741128214778</c:v>
                </c:pt>
                <c:pt idx="1169">
                  <c:v>0.86596065291095548</c:v>
                </c:pt>
                <c:pt idx="1170">
                  <c:v>0.86613740645569137</c:v>
                </c:pt>
                <c:pt idx="1171">
                  <c:v>0.86634230662963874</c:v>
                </c:pt>
                <c:pt idx="1172">
                  <c:v>0.86653559102147704</c:v>
                </c:pt>
                <c:pt idx="1173">
                  <c:v>0.86671455574693035</c:v>
                </c:pt>
                <c:pt idx="1174">
                  <c:v>0.8668840458912318</c:v>
                </c:pt>
                <c:pt idx="1175">
                  <c:v>0.86703362702728237</c:v>
                </c:pt>
                <c:pt idx="1176">
                  <c:v>0.86717424364345697</c:v>
                </c:pt>
                <c:pt idx="1177">
                  <c:v>0.86731513840914376</c:v>
                </c:pt>
                <c:pt idx="1178">
                  <c:v>0.86746449621884458</c:v>
                </c:pt>
                <c:pt idx="1179">
                  <c:v>0.86761574347956172</c:v>
                </c:pt>
                <c:pt idx="1180">
                  <c:v>0.86777152664590118</c:v>
                </c:pt>
                <c:pt idx="1181">
                  <c:v>0.86792705040664586</c:v>
                </c:pt>
                <c:pt idx="1182">
                  <c:v>0.86806533250294626</c:v>
                </c:pt>
                <c:pt idx="1183">
                  <c:v>0.86819878611068435</c:v>
                </c:pt>
                <c:pt idx="1184">
                  <c:v>0.86831552855391891</c:v>
                </c:pt>
                <c:pt idx="1185">
                  <c:v>0.86842220033361783</c:v>
                </c:pt>
                <c:pt idx="1186">
                  <c:v>0.86854183185521716</c:v>
                </c:pt>
                <c:pt idx="1187">
                  <c:v>0.86868562619331158</c:v>
                </c:pt>
                <c:pt idx="1188">
                  <c:v>0.86882371901250155</c:v>
                </c:pt>
                <c:pt idx="1189">
                  <c:v>0.86896877932614258</c:v>
                </c:pt>
                <c:pt idx="1190">
                  <c:v>0.86913466619554902</c:v>
                </c:pt>
                <c:pt idx="1191">
                  <c:v>0.86926773696330883</c:v>
                </c:pt>
                <c:pt idx="1192">
                  <c:v>0.86940227855830865</c:v>
                </c:pt>
                <c:pt idx="1193">
                  <c:v>0.8695753832930101</c:v>
                </c:pt>
                <c:pt idx="1194">
                  <c:v>0.86972754335779678</c:v>
                </c:pt>
                <c:pt idx="1195">
                  <c:v>0.86988207983690669</c:v>
                </c:pt>
                <c:pt idx="1196">
                  <c:v>0.8700348588293797</c:v>
                </c:pt>
                <c:pt idx="1197">
                  <c:v>0.87016260665464784</c:v>
                </c:pt>
                <c:pt idx="1198">
                  <c:v>0.87026813134636161</c:v>
                </c:pt>
                <c:pt idx="1199">
                  <c:v>0.8703455463476919</c:v>
                </c:pt>
                <c:pt idx="1200">
                  <c:v>0.87045500845291934</c:v>
                </c:pt>
                <c:pt idx="1201">
                  <c:v>0.87059334436833546</c:v>
                </c:pt>
                <c:pt idx="1202">
                  <c:v>0.87074725311918677</c:v>
                </c:pt>
                <c:pt idx="1203">
                  <c:v>0.87092495405552695</c:v>
                </c:pt>
                <c:pt idx="1204">
                  <c:v>0.87107001298082476</c:v>
                </c:pt>
                <c:pt idx="1205">
                  <c:v>0.8711611928153411</c:v>
                </c:pt>
                <c:pt idx="1206">
                  <c:v>0.87125707739313085</c:v>
                </c:pt>
                <c:pt idx="1207">
                  <c:v>0.87136797150732015</c:v>
                </c:pt>
                <c:pt idx="1208">
                  <c:v>0.87148416547030572</c:v>
                </c:pt>
                <c:pt idx="1209">
                  <c:v>0.87162615832374346</c:v>
                </c:pt>
                <c:pt idx="1210">
                  <c:v>0.87174882360149619</c:v>
                </c:pt>
                <c:pt idx="1211">
                  <c:v>0.87185052517637163</c:v>
                </c:pt>
                <c:pt idx="1212">
                  <c:v>0.8719600784652578</c:v>
                </c:pt>
                <c:pt idx="1213">
                  <c:v>0.87207029927435542</c:v>
                </c:pt>
                <c:pt idx="1214">
                  <c:v>0.87219231201770586</c:v>
                </c:pt>
                <c:pt idx="1215">
                  <c:v>0.8723208763704311</c:v>
                </c:pt>
                <c:pt idx="1216">
                  <c:v>0.87245365314096524</c:v>
                </c:pt>
                <c:pt idx="1217">
                  <c:v>0.87256020382774324</c:v>
                </c:pt>
                <c:pt idx="1218">
                  <c:v>0.8726830350858561</c:v>
                </c:pt>
                <c:pt idx="1219">
                  <c:v>0.87283849812964609</c:v>
                </c:pt>
                <c:pt idx="1220">
                  <c:v>0.87296710176873338</c:v>
                </c:pt>
                <c:pt idx="1221">
                  <c:v>0.87311877936759563</c:v>
                </c:pt>
                <c:pt idx="1222">
                  <c:v>0.87326773309803063</c:v>
                </c:pt>
                <c:pt idx="1223">
                  <c:v>0.87337455727548252</c:v>
                </c:pt>
                <c:pt idx="1224">
                  <c:v>0.87351548549464764</c:v>
                </c:pt>
                <c:pt idx="1225">
                  <c:v>0.87367806303512208</c:v>
                </c:pt>
                <c:pt idx="1226">
                  <c:v>0.87382400943648986</c:v>
                </c:pt>
                <c:pt idx="1227">
                  <c:v>0.87397701368201408</c:v>
                </c:pt>
                <c:pt idx="1228">
                  <c:v>0.87409812295268352</c:v>
                </c:pt>
                <c:pt idx="1229">
                  <c:v>0.87421124407766138</c:v>
                </c:pt>
                <c:pt idx="1230">
                  <c:v>0.87434784621933248</c:v>
                </c:pt>
                <c:pt idx="1231">
                  <c:v>0.87449179854487213</c:v>
                </c:pt>
                <c:pt idx="1232">
                  <c:v>0.87465146873068933</c:v>
                </c:pt>
                <c:pt idx="1233">
                  <c:v>0.87479443560429482</c:v>
                </c:pt>
                <c:pt idx="1234">
                  <c:v>0.87489507751974638</c:v>
                </c:pt>
                <c:pt idx="1235">
                  <c:v>0.87499821569445246</c:v>
                </c:pt>
                <c:pt idx="1236">
                  <c:v>0.87513032597118678</c:v>
                </c:pt>
                <c:pt idx="1237">
                  <c:v>0.87525327242616291</c:v>
                </c:pt>
                <c:pt idx="1238">
                  <c:v>0.87539295716566656</c:v>
                </c:pt>
                <c:pt idx="1239">
                  <c:v>0.87555408517197375</c:v>
                </c:pt>
                <c:pt idx="1240">
                  <c:v>0.87568547501278737</c:v>
                </c:pt>
                <c:pt idx="1241">
                  <c:v>0.87583482342035002</c:v>
                </c:pt>
                <c:pt idx="1242">
                  <c:v>0.876000540547618</c:v>
                </c:pt>
                <c:pt idx="1243">
                  <c:v>0.8761490259190382</c:v>
                </c:pt>
                <c:pt idx="1244">
                  <c:v>0.87631369371083223</c:v>
                </c:pt>
                <c:pt idx="1245">
                  <c:v>0.87647446225950953</c:v>
                </c:pt>
                <c:pt idx="1246">
                  <c:v>0.87660780217173551</c:v>
                </c:pt>
                <c:pt idx="1247">
                  <c:v>0.87673715716329281</c:v>
                </c:pt>
                <c:pt idx="1248">
                  <c:v>0.87687270438999043</c:v>
                </c:pt>
                <c:pt idx="1249">
                  <c:v>0.87702716351835974</c:v>
                </c:pt>
                <c:pt idx="1250">
                  <c:v>0.87720471614588991</c:v>
                </c:pt>
                <c:pt idx="1251">
                  <c:v>0.87739918824077756</c:v>
                </c:pt>
                <c:pt idx="1252">
                  <c:v>0.87758931375680715</c:v>
                </c:pt>
                <c:pt idx="1253">
                  <c:v>0.87775414700452281</c:v>
                </c:pt>
                <c:pt idx="1254">
                  <c:v>0.87789105714157034</c:v>
                </c:pt>
                <c:pt idx="1255">
                  <c:v>0.87800699510275881</c:v>
                </c:pt>
                <c:pt idx="1256">
                  <c:v>0.87811592160332352</c:v>
                </c:pt>
                <c:pt idx="1257">
                  <c:v>0.87823319821131074</c:v>
                </c:pt>
                <c:pt idx="1258">
                  <c:v>0.87838854905324959</c:v>
                </c:pt>
                <c:pt idx="1259">
                  <c:v>0.87856884873600993</c:v>
                </c:pt>
                <c:pt idx="1260">
                  <c:v>0.87873646973185582</c:v>
                </c:pt>
                <c:pt idx="1261">
                  <c:v>0.87888960212809286</c:v>
                </c:pt>
                <c:pt idx="1262">
                  <c:v>0.87903201925885566</c:v>
                </c:pt>
                <c:pt idx="1263">
                  <c:v>0.87917868214090178</c:v>
                </c:pt>
                <c:pt idx="1264">
                  <c:v>0.87932871597534912</c:v>
                </c:pt>
                <c:pt idx="1265">
                  <c:v>0.87948727554139405</c:v>
                </c:pt>
                <c:pt idx="1266">
                  <c:v>0.87966638429621624</c:v>
                </c:pt>
                <c:pt idx="1267">
                  <c:v>0.87982308685777033</c:v>
                </c:pt>
                <c:pt idx="1268">
                  <c:v>0.87999239168661247</c:v>
                </c:pt>
                <c:pt idx="1269">
                  <c:v>0.88018064413930153</c:v>
                </c:pt>
                <c:pt idx="1270">
                  <c:v>0.88032851903359588</c:v>
                </c:pt>
                <c:pt idx="1271">
                  <c:v>0.8804691592732834</c:v>
                </c:pt>
                <c:pt idx="1272">
                  <c:v>0.8806311072717925</c:v>
                </c:pt>
                <c:pt idx="1273">
                  <c:v>0.88080631781651886</c:v>
                </c:pt>
                <c:pt idx="1274">
                  <c:v>0.88100124749657516</c:v>
                </c:pt>
                <c:pt idx="1275">
                  <c:v>0.88123138339169271</c:v>
                </c:pt>
                <c:pt idx="1276">
                  <c:v>0.88143285341373512</c:v>
                </c:pt>
                <c:pt idx="1277">
                  <c:v>0.88158240650807185</c:v>
                </c:pt>
                <c:pt idx="1278">
                  <c:v>0.88177572527829862</c:v>
                </c:pt>
                <c:pt idx="1279">
                  <c:v>0.88198071327945304</c:v>
                </c:pt>
                <c:pt idx="1280">
                  <c:v>0.88219560130297658</c:v>
                </c:pt>
                <c:pt idx="1281">
                  <c:v>0.88244472710166533</c:v>
                </c:pt>
                <c:pt idx="1282">
                  <c:v>0.88267836156350432</c:v>
                </c:pt>
                <c:pt idx="1283">
                  <c:v>0.88289847749920791</c:v>
                </c:pt>
                <c:pt idx="1284">
                  <c:v>0.88313871388747733</c:v>
                </c:pt>
                <c:pt idx="1285">
                  <c:v>0.88340331039117992</c:v>
                </c:pt>
                <c:pt idx="1286">
                  <c:v>0.88363281987167552</c:v>
                </c:pt>
                <c:pt idx="1287">
                  <c:v>0.88386519073836534</c:v>
                </c:pt>
                <c:pt idx="1288">
                  <c:v>0.88409119069669617</c:v>
                </c:pt>
                <c:pt idx="1289">
                  <c:v>0.88429182213298885</c:v>
                </c:pt>
                <c:pt idx="1290">
                  <c:v>0.88448997716533517</c:v>
                </c:pt>
                <c:pt idx="1291">
                  <c:v>0.88468835991258177</c:v>
                </c:pt>
                <c:pt idx="1292">
                  <c:v>0.8848705672705881</c:v>
                </c:pt>
                <c:pt idx="1293">
                  <c:v>0.88501602711176552</c:v>
                </c:pt>
                <c:pt idx="1294">
                  <c:v>0.8851941076690788</c:v>
                </c:pt>
                <c:pt idx="1295">
                  <c:v>0.88538603566462226</c:v>
                </c:pt>
                <c:pt idx="1296">
                  <c:v>0.88556646710880516</c:v>
                </c:pt>
                <c:pt idx="1297">
                  <c:v>0.88576457996768809</c:v>
                </c:pt>
                <c:pt idx="1298">
                  <c:v>0.88594623783485604</c:v>
                </c:pt>
                <c:pt idx="1299">
                  <c:v>0.88610700546168242</c:v>
                </c:pt>
                <c:pt idx="1300">
                  <c:v>0.88628238463240283</c:v>
                </c:pt>
                <c:pt idx="1301">
                  <c:v>0.88648210280860129</c:v>
                </c:pt>
                <c:pt idx="1302">
                  <c:v>0.88662238921614944</c:v>
                </c:pt>
                <c:pt idx="1303">
                  <c:v>0.88673274252517065</c:v>
                </c:pt>
                <c:pt idx="1304">
                  <c:v>0.88684743550938971</c:v>
                </c:pt>
                <c:pt idx="1305">
                  <c:v>0.88691696597228742</c:v>
                </c:pt>
                <c:pt idx="1306">
                  <c:v>0.88703697970392503</c:v>
                </c:pt>
                <c:pt idx="1307">
                  <c:v>0.88718049097668872</c:v>
                </c:pt>
                <c:pt idx="1308">
                  <c:v>0.88730024087749326</c:v>
                </c:pt>
                <c:pt idx="1309">
                  <c:v>0.88743039605285101</c:v>
                </c:pt>
                <c:pt idx="1310">
                  <c:v>0.887543144065293</c:v>
                </c:pt>
                <c:pt idx="1311">
                  <c:v>0.88766227715267298</c:v>
                </c:pt>
                <c:pt idx="1312">
                  <c:v>0.88779284405465786</c:v>
                </c:pt>
                <c:pt idx="1313">
                  <c:v>0.88793922507345013</c:v>
                </c:pt>
                <c:pt idx="1314">
                  <c:v>0.8880608908973574</c:v>
                </c:pt>
                <c:pt idx="1315">
                  <c:v>0.88812515847196527</c:v>
                </c:pt>
                <c:pt idx="1316">
                  <c:v>0.88825116863585385</c:v>
                </c:pt>
                <c:pt idx="1317">
                  <c:v>0.88837520245006096</c:v>
                </c:pt>
                <c:pt idx="1318">
                  <c:v>0.88848088339201903</c:v>
                </c:pt>
                <c:pt idx="1319">
                  <c:v>0.88862488416873398</c:v>
                </c:pt>
                <c:pt idx="1320">
                  <c:v>0.88868411289023119</c:v>
                </c:pt>
                <c:pt idx="1321">
                  <c:v>0.8886811755639723</c:v>
                </c:pt>
                <c:pt idx="1322">
                  <c:v>0.88868649141330225</c:v>
                </c:pt>
                <c:pt idx="1323">
                  <c:v>0.88869810707626506</c:v>
                </c:pt>
                <c:pt idx="1324">
                  <c:v>0.88868963141863233</c:v>
                </c:pt>
                <c:pt idx="1325">
                  <c:v>0.88865614026184958</c:v>
                </c:pt>
                <c:pt idx="1326">
                  <c:v>0.88862077526838856</c:v>
                </c:pt>
                <c:pt idx="1327">
                  <c:v>0.8885893217208416</c:v>
                </c:pt>
                <c:pt idx="1328">
                  <c:v>0.88854053427385282</c:v>
                </c:pt>
                <c:pt idx="1329">
                  <c:v>0.88849654586590687</c:v>
                </c:pt>
                <c:pt idx="1330">
                  <c:v>0.88844620962483412</c:v>
                </c:pt>
                <c:pt idx="1331">
                  <c:v>0.88833063519608668</c:v>
                </c:pt>
                <c:pt idx="1332">
                  <c:v>0.88824824762988841</c:v>
                </c:pt>
                <c:pt idx="1333">
                  <c:v>0.88816627738998</c:v>
                </c:pt>
                <c:pt idx="1334">
                  <c:v>0.88809093054050003</c:v>
                </c:pt>
                <c:pt idx="1335">
                  <c:v>0.88800363325362186</c:v>
                </c:pt>
                <c:pt idx="1336">
                  <c:v>0.8878916273919496</c:v>
                </c:pt>
                <c:pt idx="1337">
                  <c:v>0.88779200931264413</c:v>
                </c:pt>
                <c:pt idx="1338">
                  <c:v>0.88766546922520817</c:v>
                </c:pt>
                <c:pt idx="1339">
                  <c:v>0.88755527805416901</c:v>
                </c:pt>
                <c:pt idx="1340">
                  <c:v>0.88748502784823802</c:v>
                </c:pt>
                <c:pt idx="1341">
                  <c:v>0.88735166814303501</c:v>
                </c:pt>
                <c:pt idx="1342">
                  <c:v>0.88725095445782587</c:v>
                </c:pt>
                <c:pt idx="1343">
                  <c:v>0.88717097801123213</c:v>
                </c:pt>
                <c:pt idx="1344">
                  <c:v>0.88706983396652328</c:v>
                </c:pt>
                <c:pt idx="1345">
                  <c:v>0.88699011284427542</c:v>
                </c:pt>
                <c:pt idx="1346">
                  <c:v>0.88693106510406949</c:v>
                </c:pt>
                <c:pt idx="1347">
                  <c:v>0.88684624939609336</c:v>
                </c:pt>
                <c:pt idx="1348">
                  <c:v>0.88674889147904201</c:v>
                </c:pt>
                <c:pt idx="1349">
                  <c:v>0.88668974300682724</c:v>
                </c:pt>
                <c:pt idx="1350">
                  <c:v>0.88662273613197851</c:v>
                </c:pt>
                <c:pt idx="1351">
                  <c:v>0.88654977279301805</c:v>
                </c:pt>
                <c:pt idx="1352">
                  <c:v>0.88651326605805303</c:v>
                </c:pt>
                <c:pt idx="1353">
                  <c:v>0.88648163729850438</c:v>
                </c:pt>
                <c:pt idx="1354">
                  <c:v>0.8864450889493094</c:v>
                </c:pt>
                <c:pt idx="1355">
                  <c:v>0.88640992679422625</c:v>
                </c:pt>
                <c:pt idx="1356">
                  <c:v>0.88639693969792333</c:v>
                </c:pt>
                <c:pt idx="1357">
                  <c:v>0.88634970518655454</c:v>
                </c:pt>
                <c:pt idx="1358">
                  <c:v>0.88628100954979494</c:v>
                </c:pt>
                <c:pt idx="1359">
                  <c:v>0.88622671313081547</c:v>
                </c:pt>
                <c:pt idx="1360">
                  <c:v>0.8861571492402045</c:v>
                </c:pt>
                <c:pt idx="1361">
                  <c:v>0.88609149422522948</c:v>
                </c:pt>
                <c:pt idx="1362">
                  <c:v>0.88604544161503163</c:v>
                </c:pt>
                <c:pt idx="1363">
                  <c:v>0.88599057470225129</c:v>
                </c:pt>
                <c:pt idx="1364">
                  <c:v>0.88590815583303362</c:v>
                </c:pt>
                <c:pt idx="1365">
                  <c:v>0.88584701735158078</c:v>
                </c:pt>
                <c:pt idx="1366">
                  <c:v>0.88580913219943036</c:v>
                </c:pt>
                <c:pt idx="1367">
                  <c:v>0.88574423058417018</c:v>
                </c:pt>
                <c:pt idx="1368">
                  <c:v>0.88568318786465117</c:v>
                </c:pt>
                <c:pt idx="1369">
                  <c:v>0.88560845661595378</c:v>
                </c:pt>
                <c:pt idx="1370">
                  <c:v>0.88549899319074765</c:v>
                </c:pt>
                <c:pt idx="1371">
                  <c:v>0.88543033993804332</c:v>
                </c:pt>
                <c:pt idx="1372">
                  <c:v>0.88536762187044082</c:v>
                </c:pt>
                <c:pt idx="1373">
                  <c:v>0.8853269150807408</c:v>
                </c:pt>
                <c:pt idx="1374">
                  <c:v>0.88529550596051543</c:v>
                </c:pt>
                <c:pt idx="1375">
                  <c:v>0.8852643749095267</c:v>
                </c:pt>
                <c:pt idx="1376">
                  <c:v>0.88527216626300986</c:v>
                </c:pt>
                <c:pt idx="1377">
                  <c:v>0.88529307249533595</c:v>
                </c:pt>
                <c:pt idx="1378">
                  <c:v>0.88531925212799023</c:v>
                </c:pt>
                <c:pt idx="1379">
                  <c:v>0.88538732299584821</c:v>
                </c:pt>
                <c:pt idx="1380">
                  <c:v>0.88543740492411438</c:v>
                </c:pt>
                <c:pt idx="1381">
                  <c:v>0.88544394397973236</c:v>
                </c:pt>
                <c:pt idx="1382">
                  <c:v>0.88548561689554606</c:v>
                </c:pt>
                <c:pt idx="1383">
                  <c:v>0.88552289162751563</c:v>
                </c:pt>
                <c:pt idx="1384">
                  <c:v>0.88557046154531416</c:v>
                </c:pt>
                <c:pt idx="1385">
                  <c:v>0.88564759718272179</c:v>
                </c:pt>
                <c:pt idx="1386">
                  <c:v>0.88571100209214881</c:v>
                </c:pt>
                <c:pt idx="1387">
                  <c:v>0.88575021095737094</c:v>
                </c:pt>
                <c:pt idx="1388">
                  <c:v>0.88576421807381267</c:v>
                </c:pt>
                <c:pt idx="1389">
                  <c:v>0.88583621355411102</c:v>
                </c:pt>
                <c:pt idx="1390">
                  <c:v>0.88594152632226331</c:v>
                </c:pt>
                <c:pt idx="1391">
                  <c:v>0.87646032856244771</c:v>
                </c:pt>
                <c:pt idx="1392">
                  <c:v>0.87654037638683124</c:v>
                </c:pt>
                <c:pt idx="1393">
                  <c:v>0.87660956769906051</c:v>
                </c:pt>
                <c:pt idx="1394">
                  <c:v>0.87665452452853088</c:v>
                </c:pt>
                <c:pt idx="1395">
                  <c:v>0.87677463748467921</c:v>
                </c:pt>
                <c:pt idx="1396">
                  <c:v>0.87692011898095445</c:v>
                </c:pt>
                <c:pt idx="1397">
                  <c:v>0.8770794577951263</c:v>
                </c:pt>
                <c:pt idx="1398">
                  <c:v>0.87728510115167457</c:v>
                </c:pt>
                <c:pt idx="1399">
                  <c:v>0.87744254967650603</c:v>
                </c:pt>
                <c:pt idx="1400">
                  <c:v>0.87757775097657986</c:v>
                </c:pt>
                <c:pt idx="1401">
                  <c:v>0.8833226038805192</c:v>
                </c:pt>
                <c:pt idx="1402">
                  <c:v>0.88333730856874915</c:v>
                </c:pt>
                <c:pt idx="1403">
                  <c:v>0.883386586794767</c:v>
                </c:pt>
                <c:pt idx="1404">
                  <c:v>0.8834542996395286</c:v>
                </c:pt>
                <c:pt idx="1405">
                  <c:v>0.88351828109260233</c:v>
                </c:pt>
                <c:pt idx="1406">
                  <c:v>0.88362043690137781</c:v>
                </c:pt>
                <c:pt idx="1407">
                  <c:v>0.88373690874729194</c:v>
                </c:pt>
                <c:pt idx="1408">
                  <c:v>0.88383849664248071</c:v>
                </c:pt>
                <c:pt idx="1409">
                  <c:v>0.88392746694430158</c:v>
                </c:pt>
                <c:pt idx="1410">
                  <c:v>0.88404768363760178</c:v>
                </c:pt>
                <c:pt idx="1411">
                  <c:v>0.88422794684578498</c:v>
                </c:pt>
                <c:pt idx="1412">
                  <c:v>0.88440258192318411</c:v>
                </c:pt>
                <c:pt idx="1413">
                  <c:v>0.8845417714789009</c:v>
                </c:pt>
                <c:pt idx="1414">
                  <c:v>0.88468915088182065</c:v>
                </c:pt>
                <c:pt idx="1415">
                  <c:v>0.88480563630386555</c:v>
                </c:pt>
                <c:pt idx="1416">
                  <c:v>0.88484753647929804</c:v>
                </c:pt>
                <c:pt idx="1417">
                  <c:v>0.88491105082624266</c:v>
                </c:pt>
                <c:pt idx="1418">
                  <c:v>0.88496438128442867</c:v>
                </c:pt>
                <c:pt idx="1419">
                  <c:v>0.88502321345458235</c:v>
                </c:pt>
                <c:pt idx="1420">
                  <c:v>0.88510054786174375</c:v>
                </c:pt>
                <c:pt idx="1421">
                  <c:v>0.88513381417489623</c:v>
                </c:pt>
                <c:pt idx="1422">
                  <c:v>0.88525102668807609</c:v>
                </c:pt>
                <c:pt idx="1423">
                  <c:v>0.88539680460518422</c:v>
                </c:pt>
                <c:pt idx="1424">
                  <c:v>0.88554044346526173</c:v>
                </c:pt>
                <c:pt idx="1425">
                  <c:v>0.88571131075222487</c:v>
                </c:pt>
                <c:pt idx="1426">
                  <c:v>0.88583030473808611</c:v>
                </c:pt>
                <c:pt idx="1427">
                  <c:v>0.88591908799408292</c:v>
                </c:pt>
                <c:pt idx="1428">
                  <c:v>0.88602022680768133</c:v>
                </c:pt>
                <c:pt idx="1429">
                  <c:v>0.88609257075871339</c:v>
                </c:pt>
                <c:pt idx="1430">
                  <c:v>0.88618113374824659</c:v>
                </c:pt>
                <c:pt idx="1431">
                  <c:v>0.88631101965339276</c:v>
                </c:pt>
                <c:pt idx="1432">
                  <c:v>0.88643452503309861</c:v>
                </c:pt>
                <c:pt idx="1433">
                  <c:v>0.88650604664168131</c:v>
                </c:pt>
                <c:pt idx="1434">
                  <c:v>0.88658227156840963</c:v>
                </c:pt>
                <c:pt idx="1435">
                  <c:v>0.88660499673046356</c:v>
                </c:pt>
                <c:pt idx="1436">
                  <c:v>0.88657063181954709</c:v>
                </c:pt>
                <c:pt idx="1437">
                  <c:v>0.88655707842933051</c:v>
                </c:pt>
                <c:pt idx="1438">
                  <c:v>0.88657177093835482</c:v>
                </c:pt>
                <c:pt idx="1439">
                  <c:v>0.88661903553634425</c:v>
                </c:pt>
                <c:pt idx="1440">
                  <c:v>0.88667792500331399</c:v>
                </c:pt>
                <c:pt idx="1441">
                  <c:v>0.88671616077894011</c:v>
                </c:pt>
                <c:pt idx="1442">
                  <c:v>0.88672536796950674</c:v>
                </c:pt>
                <c:pt idx="1443">
                  <c:v>0.88674109159789238</c:v>
                </c:pt>
                <c:pt idx="1444">
                  <c:v>0.88670892856644978</c:v>
                </c:pt>
                <c:pt idx="1445">
                  <c:v>0.88655765558196731</c:v>
                </c:pt>
                <c:pt idx="1446">
                  <c:v>0.88645591187630635</c:v>
                </c:pt>
                <c:pt idx="1447">
                  <c:v>0.88638416527440644</c:v>
                </c:pt>
                <c:pt idx="1448">
                  <c:v>0.88626819650988298</c:v>
                </c:pt>
                <c:pt idx="1449">
                  <c:v>0.88621023587586867</c:v>
                </c:pt>
                <c:pt idx="1450">
                  <c:v>0.88621859856262708</c:v>
                </c:pt>
                <c:pt idx="1451">
                  <c:v>0.88612053641961608</c:v>
                </c:pt>
                <c:pt idx="1452">
                  <c:v>0.8859556042400154</c:v>
                </c:pt>
                <c:pt idx="1453">
                  <c:v>0.88578700373513874</c:v>
                </c:pt>
                <c:pt idx="1454">
                  <c:v>0.8855894402511838</c:v>
                </c:pt>
                <c:pt idx="1455">
                  <c:v>0.88534400180066419</c:v>
                </c:pt>
                <c:pt idx="1456">
                  <c:v>0.88511872227004207</c:v>
                </c:pt>
                <c:pt idx="1457">
                  <c:v>0.88487170564746775</c:v>
                </c:pt>
                <c:pt idx="1458">
                  <c:v>0.88459530743023851</c:v>
                </c:pt>
                <c:pt idx="1459">
                  <c:v>0.8842588012996333</c:v>
                </c:pt>
                <c:pt idx="1460">
                  <c:v>0.88387292966294562</c:v>
                </c:pt>
                <c:pt idx="1461">
                  <c:v>0.88348947223198915</c:v>
                </c:pt>
                <c:pt idx="1462">
                  <c:v>0.88306250948362186</c:v>
                </c:pt>
                <c:pt idx="1463">
                  <c:v>0.88261802556661884</c:v>
                </c:pt>
                <c:pt idx="1464">
                  <c:v>0.88210506457710525</c:v>
                </c:pt>
                <c:pt idx="1465">
                  <c:v>0.88159202744472165</c:v>
                </c:pt>
                <c:pt idx="1466">
                  <c:v>0.88095918893288305</c:v>
                </c:pt>
                <c:pt idx="1467">
                  <c:v>0.88027743022761595</c:v>
                </c:pt>
                <c:pt idx="1468">
                  <c:v>0.87957353813376371</c:v>
                </c:pt>
                <c:pt idx="1469">
                  <c:v>0.87874412634459276</c:v>
                </c:pt>
                <c:pt idx="1470">
                  <c:v>0.87785176270592102</c:v>
                </c:pt>
                <c:pt idx="1471">
                  <c:v>0.876845691786313</c:v>
                </c:pt>
                <c:pt idx="1472">
                  <c:v>0.87573251798267582</c:v>
                </c:pt>
                <c:pt idx="1473">
                  <c:v>0.87449878876586795</c:v>
                </c:pt>
                <c:pt idx="1474">
                  <c:v>0.87318218370458678</c:v>
                </c:pt>
                <c:pt idx="1475">
                  <c:v>0.87169983054370614</c:v>
                </c:pt>
                <c:pt idx="1476">
                  <c:v>0.87010325565280677</c:v>
                </c:pt>
                <c:pt idx="1477">
                  <c:v>0.86844941686148247</c:v>
                </c:pt>
                <c:pt idx="1478">
                  <c:v>0.86666716605468941</c:v>
                </c:pt>
                <c:pt idx="1479">
                  <c:v>0.86478440071602947</c:v>
                </c:pt>
                <c:pt idx="1480">
                  <c:v>0.86277736642898584</c:v>
                </c:pt>
                <c:pt idx="1481">
                  <c:v>0.86064780370857941</c:v>
                </c:pt>
                <c:pt idx="1482">
                  <c:v>0.85840842301447895</c:v>
                </c:pt>
                <c:pt idx="1483">
                  <c:v>0.85602023281814321</c:v>
                </c:pt>
                <c:pt idx="1484">
                  <c:v>0.85353650477081833</c:v>
                </c:pt>
                <c:pt idx="1485">
                  <c:v>0.85093508004073692</c:v>
                </c:pt>
                <c:pt idx="1486">
                  <c:v>0.84822938086713651</c:v>
                </c:pt>
                <c:pt idx="1487">
                  <c:v>0.84541672953709124</c:v>
                </c:pt>
                <c:pt idx="1488">
                  <c:v>0.8425525710990065</c:v>
                </c:pt>
                <c:pt idx="1489">
                  <c:v>0.83951586511304599</c:v>
                </c:pt>
                <c:pt idx="1490">
                  <c:v>0.83650851420899641</c:v>
                </c:pt>
                <c:pt idx="1491">
                  <c:v>0.83343972361499441</c:v>
                </c:pt>
                <c:pt idx="1492">
                  <c:v>0.83022765962240475</c:v>
                </c:pt>
                <c:pt idx="1493">
                  <c:v>0.82709294129554067</c:v>
                </c:pt>
                <c:pt idx="1494">
                  <c:v>0.82398257595519331</c:v>
                </c:pt>
                <c:pt idx="1495">
                  <c:v>0.82087266059216402</c:v>
                </c:pt>
                <c:pt idx="1496">
                  <c:v>0.81777216111976048</c:v>
                </c:pt>
                <c:pt idx="1497">
                  <c:v>0.81479739823392172</c:v>
                </c:pt>
                <c:pt idx="1498">
                  <c:v>0.81186649796299415</c:v>
                </c:pt>
                <c:pt idx="1499">
                  <c:v>0.80903226092329028</c:v>
                </c:pt>
                <c:pt idx="1500">
                  <c:v>0.80633754777664435</c:v>
                </c:pt>
                <c:pt idx="1501">
                  <c:v>0.80365701250106958</c:v>
                </c:pt>
                <c:pt idx="1502">
                  <c:v>0.80116827132030966</c:v>
                </c:pt>
                <c:pt idx="1503">
                  <c:v>0.79884846223192252</c:v>
                </c:pt>
                <c:pt idx="1504">
                  <c:v>0.79672443304423179</c:v>
                </c:pt>
                <c:pt idx="1505">
                  <c:v>0.79481890099668995</c:v>
                </c:pt>
                <c:pt idx="1506">
                  <c:v>0.79314480944161125</c:v>
                </c:pt>
                <c:pt idx="1507">
                  <c:v>0.79153842717526157</c:v>
                </c:pt>
                <c:pt idx="1508">
                  <c:v>0.79007451534102247</c:v>
                </c:pt>
                <c:pt idx="1509">
                  <c:v>0.78871695191910851</c:v>
                </c:pt>
                <c:pt idx="1510">
                  <c:v>0.78748674745295388</c:v>
                </c:pt>
                <c:pt idx="1511">
                  <c:v>0.78644879608024909</c:v>
                </c:pt>
                <c:pt idx="1512">
                  <c:v>0.78559225766255059</c:v>
                </c:pt>
                <c:pt idx="1513">
                  <c:v>0.78485292366015147</c:v>
                </c:pt>
                <c:pt idx="1514">
                  <c:v>0.78422226956710661</c:v>
                </c:pt>
                <c:pt idx="1515">
                  <c:v>0.78364796863180797</c:v>
                </c:pt>
                <c:pt idx="1516">
                  <c:v>0.78313971252959891</c:v>
                </c:pt>
                <c:pt idx="1517">
                  <c:v>0.78275734183255263</c:v>
                </c:pt>
                <c:pt idx="1518">
                  <c:v>0.7824316475862223</c:v>
                </c:pt>
                <c:pt idx="1519">
                  <c:v>0.78222084754786281</c:v>
                </c:pt>
                <c:pt idx="1520">
                  <c:v>0.78207366837768377</c:v>
                </c:pt>
                <c:pt idx="1521">
                  <c:v>0.78196410367718416</c:v>
                </c:pt>
                <c:pt idx="1522">
                  <c:v>0.78189597111174303</c:v>
                </c:pt>
                <c:pt idx="1523">
                  <c:v>0.78185678578621443</c:v>
                </c:pt>
                <c:pt idx="1524">
                  <c:v>0.78189180210375953</c:v>
                </c:pt>
                <c:pt idx="1525">
                  <c:v>0.78197392508878716</c:v>
                </c:pt>
                <c:pt idx="1526">
                  <c:v>0.78210823157999965</c:v>
                </c:pt>
                <c:pt idx="1527">
                  <c:v>0.78233652316324487</c:v>
                </c:pt>
                <c:pt idx="1528">
                  <c:v>0.78256908850823792</c:v>
                </c:pt>
                <c:pt idx="1529">
                  <c:v>0.78282685718112965</c:v>
                </c:pt>
                <c:pt idx="1530">
                  <c:v>0.78311498115598899</c:v>
                </c:pt>
                <c:pt idx="1531">
                  <c:v>0.78344818850188869</c:v>
                </c:pt>
                <c:pt idx="1532">
                  <c:v>0.78376548954956282</c:v>
                </c:pt>
                <c:pt idx="1533">
                  <c:v>0.78415569171604738</c:v>
                </c:pt>
                <c:pt idx="1534">
                  <c:v>0.78456941345619291</c:v>
                </c:pt>
                <c:pt idx="1535">
                  <c:v>0.78502497568583984</c:v>
                </c:pt>
                <c:pt idx="1536">
                  <c:v>0.78551763479931835</c:v>
                </c:pt>
                <c:pt idx="1537">
                  <c:v>0.78605135993188835</c:v>
                </c:pt>
                <c:pt idx="1538">
                  <c:v>0.78665667552860663</c:v>
                </c:pt>
                <c:pt idx="1539">
                  <c:v>0.78728519987015322</c:v>
                </c:pt>
                <c:pt idx="1540">
                  <c:v>0.78795744566463133</c:v>
                </c:pt>
                <c:pt idx="1541">
                  <c:v>0.78862406644115712</c:v>
                </c:pt>
                <c:pt idx="1542">
                  <c:v>0.78929280326393259</c:v>
                </c:pt>
                <c:pt idx="1543">
                  <c:v>0.78996610197137707</c:v>
                </c:pt>
                <c:pt idx="1544">
                  <c:v>0.79065119246773585</c:v>
                </c:pt>
                <c:pt idx="1545">
                  <c:v>0.79134578697162794</c:v>
                </c:pt>
                <c:pt idx="1546">
                  <c:v>0.79206728469467158</c:v>
                </c:pt>
                <c:pt idx="1547">
                  <c:v>0.79281866561530656</c:v>
                </c:pt>
                <c:pt idx="1548">
                  <c:v>0.7935496656285963</c:v>
                </c:pt>
                <c:pt idx="1549">
                  <c:v>0.79424197566315868</c:v>
                </c:pt>
                <c:pt idx="1550">
                  <c:v>0.79495433515588332</c:v>
                </c:pt>
                <c:pt idx="1551">
                  <c:v>0.79567311706314181</c:v>
                </c:pt>
                <c:pt idx="1552">
                  <c:v>0.79640508262822174</c:v>
                </c:pt>
                <c:pt idx="1553">
                  <c:v>0.79723986421963988</c:v>
                </c:pt>
                <c:pt idx="1554">
                  <c:v>0.79807262879185281</c:v>
                </c:pt>
                <c:pt idx="1555">
                  <c:v>0.79889261155256386</c:v>
                </c:pt>
                <c:pt idx="1556">
                  <c:v>0.79973013274558746</c:v>
                </c:pt>
                <c:pt idx="1557">
                  <c:v>0.80056900409085419</c:v>
                </c:pt>
                <c:pt idx="1558">
                  <c:v>0.80138383453019435</c:v>
                </c:pt>
                <c:pt idx="1559">
                  <c:v>0.80221985262735329</c:v>
                </c:pt>
                <c:pt idx="1560">
                  <c:v>0.80307108390031512</c:v>
                </c:pt>
                <c:pt idx="1561">
                  <c:v>0.80395010318732496</c:v>
                </c:pt>
                <c:pt idx="1562">
                  <c:v>0.80484943530448316</c:v>
                </c:pt>
                <c:pt idx="1563">
                  <c:v>0.80580852877224096</c:v>
                </c:pt>
                <c:pt idx="1564">
                  <c:v>0.8068331811825814</c:v>
                </c:pt>
                <c:pt idx="1565">
                  <c:v>0.80787612669259945</c:v>
                </c:pt>
                <c:pt idx="1566">
                  <c:v>0.80885745376926643</c:v>
                </c:pt>
                <c:pt idx="1567">
                  <c:v>0.80982106368093798</c:v>
                </c:pt>
                <c:pt idx="1568">
                  <c:v>0.81078792155174761</c:v>
                </c:pt>
                <c:pt idx="1569">
                  <c:v>0.8116961018488047</c:v>
                </c:pt>
                <c:pt idx="1570">
                  <c:v>0.81265676502376061</c:v>
                </c:pt>
                <c:pt idx="1571">
                  <c:v>0.81368348001427449</c:v>
                </c:pt>
                <c:pt idx="1572">
                  <c:v>0.81468166909993511</c:v>
                </c:pt>
                <c:pt idx="1573">
                  <c:v>0.81567824970638403</c:v>
                </c:pt>
                <c:pt idx="1574">
                  <c:v>0.81669587716648429</c:v>
                </c:pt>
                <c:pt idx="1575">
                  <c:v>0.81765530314691393</c:v>
                </c:pt>
                <c:pt idx="1576">
                  <c:v>0.81861061434884674</c:v>
                </c:pt>
                <c:pt idx="1577">
                  <c:v>0.81962884175877504</c:v>
                </c:pt>
                <c:pt idx="1578">
                  <c:v>0.82063131564165759</c:v>
                </c:pt>
                <c:pt idx="1579">
                  <c:v>0.82165886485758266</c:v>
                </c:pt>
                <c:pt idx="1580">
                  <c:v>0.82274921643420329</c:v>
                </c:pt>
                <c:pt idx="1581">
                  <c:v>0.82379728059032153</c:v>
                </c:pt>
                <c:pt idx="1582">
                  <c:v>0.82482889837884765</c:v>
                </c:pt>
                <c:pt idx="1583">
                  <c:v>0.82586168721450393</c:v>
                </c:pt>
                <c:pt idx="1584">
                  <c:v>0.82691242838961132</c:v>
                </c:pt>
                <c:pt idx="1585">
                  <c:v>0.82797121928994122</c:v>
                </c:pt>
                <c:pt idx="1586">
                  <c:v>0.82901180323203971</c:v>
                </c:pt>
                <c:pt idx="1587">
                  <c:v>0.83005142070388815</c:v>
                </c:pt>
                <c:pt idx="1588">
                  <c:v>0.83106329814493962</c:v>
                </c:pt>
                <c:pt idx="1589">
                  <c:v>0.83207531848367144</c:v>
                </c:pt>
                <c:pt idx="1590">
                  <c:v>0.833116223491153</c:v>
                </c:pt>
                <c:pt idx="1591">
                  <c:v>0.83418174548524682</c:v>
                </c:pt>
                <c:pt idx="1592">
                  <c:v>0.83521399392834805</c:v>
                </c:pt>
                <c:pt idx="1593">
                  <c:v>0.83625755412386027</c:v>
                </c:pt>
                <c:pt idx="1594">
                  <c:v>0.83728597094634249</c:v>
                </c:pt>
                <c:pt idx="1595">
                  <c:v>0.83826554898194228</c:v>
                </c:pt>
                <c:pt idx="1596">
                  <c:v>0.83928861557091938</c:v>
                </c:pt>
                <c:pt idx="1597">
                  <c:v>0.84034394106038668</c:v>
                </c:pt>
                <c:pt idx="1598">
                  <c:v>0.8413713461804454</c:v>
                </c:pt>
                <c:pt idx="1599">
                  <c:v>0.84246691407157359</c:v>
                </c:pt>
                <c:pt idx="1600">
                  <c:v>0.84354682509215684</c:v>
                </c:pt>
                <c:pt idx="1601">
                  <c:v>0.84458612470902372</c:v>
                </c:pt>
                <c:pt idx="1602">
                  <c:v>0.84564060628681981</c:v>
                </c:pt>
                <c:pt idx="1603">
                  <c:v>0.84666798631491325</c:v>
                </c:pt>
                <c:pt idx="1604">
                  <c:v>0.84763226299422412</c:v>
                </c:pt>
                <c:pt idx="1605">
                  <c:v>0.84865833144276615</c:v>
                </c:pt>
                <c:pt idx="1606">
                  <c:v>0.84971149664542267</c:v>
                </c:pt>
                <c:pt idx="1607">
                  <c:v>0.85074648000624875</c:v>
                </c:pt>
                <c:pt idx="1608">
                  <c:v>0.85181642941744162</c:v>
                </c:pt>
                <c:pt idx="1609">
                  <c:v>0.85284207196725681</c:v>
                </c:pt>
                <c:pt idx="1610">
                  <c:v>0.85381140152803292</c:v>
                </c:pt>
                <c:pt idx="1611">
                  <c:v>0.8548206135399673</c:v>
                </c:pt>
                <c:pt idx="1612">
                  <c:v>0.85587942591663302</c:v>
                </c:pt>
                <c:pt idx="1613">
                  <c:v>0.85690571529843773</c:v>
                </c:pt>
                <c:pt idx="1614">
                  <c:v>0.85792246139550432</c:v>
                </c:pt>
                <c:pt idx="1615">
                  <c:v>0.85900806658678563</c:v>
                </c:pt>
                <c:pt idx="1616">
                  <c:v>0.8599950653987154</c:v>
                </c:pt>
                <c:pt idx="1617">
                  <c:v>0.86090233068866528</c:v>
                </c:pt>
                <c:pt idx="1618">
                  <c:v>0.86185060777468081</c:v>
                </c:pt>
                <c:pt idx="1619">
                  <c:v>0.86276991357405519</c:v>
                </c:pt>
                <c:pt idx="1620">
                  <c:v>0.86372360116859992</c:v>
                </c:pt>
                <c:pt idx="1621">
                  <c:v>0.86471303027280588</c:v>
                </c:pt>
                <c:pt idx="1622">
                  <c:v>0.86566999758207586</c:v>
                </c:pt>
                <c:pt idx="1623">
                  <c:v>0.8666420891304677</c:v>
                </c:pt>
                <c:pt idx="1624">
                  <c:v>0.86758383232629288</c:v>
                </c:pt>
                <c:pt idx="1625">
                  <c:v>0.86848507840805034</c:v>
                </c:pt>
                <c:pt idx="1626">
                  <c:v>0.86940142848055435</c:v>
                </c:pt>
                <c:pt idx="1627">
                  <c:v>0.87030864911764438</c:v>
                </c:pt>
                <c:pt idx="1628">
                  <c:v>0.87119204042847187</c:v>
                </c:pt>
                <c:pt idx="1629">
                  <c:v>0.8720964173761715</c:v>
                </c:pt>
                <c:pt idx="1630">
                  <c:v>0.8730117137218284</c:v>
                </c:pt>
                <c:pt idx="1631">
                  <c:v>0.87391623204554947</c:v>
                </c:pt>
                <c:pt idx="1632">
                  <c:v>0.87484332651229224</c:v>
                </c:pt>
                <c:pt idx="1633">
                  <c:v>0.87572329356278933</c:v>
                </c:pt>
                <c:pt idx="1634">
                  <c:v>0.87657064513548222</c:v>
                </c:pt>
                <c:pt idx="1635">
                  <c:v>0.87741525650997776</c:v>
                </c:pt>
                <c:pt idx="1636">
                  <c:v>0.87825568860450609</c:v>
                </c:pt>
                <c:pt idx="1637">
                  <c:v>0.87905397956661757</c:v>
                </c:pt>
                <c:pt idx="1638">
                  <c:v>0.87980948330394293</c:v>
                </c:pt>
                <c:pt idx="1639">
                  <c:v>0.88059236999890134</c:v>
                </c:pt>
                <c:pt idx="1640">
                  <c:v>0.88134034437453501</c:v>
                </c:pt>
                <c:pt idx="1641">
                  <c:v>0.88207760434926086</c:v>
                </c:pt>
                <c:pt idx="1642">
                  <c:v>0.88285517522726531</c:v>
                </c:pt>
                <c:pt idx="1643">
                  <c:v>0.88365966748331159</c:v>
                </c:pt>
                <c:pt idx="1644">
                  <c:v>0.88441018847061792</c:v>
                </c:pt>
                <c:pt idx="1645">
                  <c:v>0.88513528235268202</c:v>
                </c:pt>
                <c:pt idx="1646">
                  <c:v>0.88586976009626994</c:v>
                </c:pt>
                <c:pt idx="1647">
                  <c:v>0.8865844129811844</c:v>
                </c:pt>
                <c:pt idx="1648">
                  <c:v>0.8872986655396139</c:v>
                </c:pt>
                <c:pt idx="1649">
                  <c:v>0.88804473280028229</c:v>
                </c:pt>
                <c:pt idx="1650">
                  <c:v>0.8887295359623848</c:v>
                </c:pt>
                <c:pt idx="1651">
                  <c:v>0.88936940187324309</c:v>
                </c:pt>
                <c:pt idx="1652">
                  <c:v>0.89001241054242319</c:v>
                </c:pt>
                <c:pt idx="1653">
                  <c:v>0.89061213797484651</c:v>
                </c:pt>
                <c:pt idx="1654">
                  <c:v>0.89123415349633228</c:v>
                </c:pt>
                <c:pt idx="1655">
                  <c:v>0.89187976784328449</c:v>
                </c:pt>
                <c:pt idx="1656">
                  <c:v>0.89249453782960375</c:v>
                </c:pt>
                <c:pt idx="1657">
                  <c:v>0.89310274596222339</c:v>
                </c:pt>
                <c:pt idx="1658">
                  <c:v>0.89369726204628064</c:v>
                </c:pt>
                <c:pt idx="1659">
                  <c:v>0.89429936425422196</c:v>
                </c:pt>
                <c:pt idx="1660">
                  <c:v>0.89490193610890134</c:v>
                </c:pt>
                <c:pt idx="1661">
                  <c:v>0.89548654807192873</c:v>
                </c:pt>
                <c:pt idx="1662">
                  <c:v>0.89606382491132175</c:v>
                </c:pt>
                <c:pt idx="1663">
                  <c:v>0.89664471479742014</c:v>
                </c:pt>
                <c:pt idx="1664">
                  <c:v>0.89720590372878617</c:v>
                </c:pt>
                <c:pt idx="1665">
                  <c:v>0.89777250039111778</c:v>
                </c:pt>
                <c:pt idx="1666">
                  <c:v>0.89837297339816713</c:v>
                </c:pt>
                <c:pt idx="1667">
                  <c:v>0.89893390038896615</c:v>
                </c:pt>
                <c:pt idx="1668">
                  <c:v>0.89944988003413096</c:v>
                </c:pt>
                <c:pt idx="1669">
                  <c:v>0.89999531176264314</c:v>
                </c:pt>
                <c:pt idx="1670">
                  <c:v>0.90053940918881192</c:v>
                </c:pt>
                <c:pt idx="1671">
                  <c:v>0.90104773570318764</c:v>
                </c:pt>
                <c:pt idx="1672">
                  <c:v>0.90156444666505242</c:v>
                </c:pt>
                <c:pt idx="1673">
                  <c:v>0.90207335318067527</c:v>
                </c:pt>
                <c:pt idx="1674">
                  <c:v>0.90261726613097315</c:v>
                </c:pt>
                <c:pt idx="1675">
                  <c:v>0.90316253381322942</c:v>
                </c:pt>
                <c:pt idx="1676">
                  <c:v>0.90371491027764961</c:v>
                </c:pt>
                <c:pt idx="1677">
                  <c:v>0.9043135782477818</c:v>
                </c:pt>
                <c:pt idx="1678">
                  <c:v>0.90487352928927334</c:v>
                </c:pt>
                <c:pt idx="1679">
                  <c:v>0.90540285542475063</c:v>
                </c:pt>
                <c:pt idx="1680">
                  <c:v>0.90594962021857806</c:v>
                </c:pt>
                <c:pt idx="1681">
                  <c:v>0.90650030129158987</c:v>
                </c:pt>
                <c:pt idx="1682">
                  <c:v>0.90704819492541511</c:v>
                </c:pt>
                <c:pt idx="1683">
                  <c:v>0.90761394007238283</c:v>
                </c:pt>
                <c:pt idx="1684">
                  <c:v>0.90814935019628118</c:v>
                </c:pt>
                <c:pt idx="1685">
                  <c:v>0.90865281500607264</c:v>
                </c:pt>
                <c:pt idx="1686">
                  <c:v>0.90915456862785793</c:v>
                </c:pt>
                <c:pt idx="1687">
                  <c:v>0.90963340223773781</c:v>
                </c:pt>
                <c:pt idx="1688">
                  <c:v>0.91006663864727022</c:v>
                </c:pt>
                <c:pt idx="1689">
                  <c:v>0.91054363874521715</c:v>
                </c:pt>
                <c:pt idx="1690">
                  <c:v>0.91103026036274548</c:v>
                </c:pt>
                <c:pt idx="1691">
                  <c:v>0.91151402643676926</c:v>
                </c:pt>
                <c:pt idx="1692">
                  <c:v>0.91199935924249731</c:v>
                </c:pt>
                <c:pt idx="1693">
                  <c:v>0.91250470157470898</c:v>
                </c:pt>
                <c:pt idx="1694">
                  <c:v>0.9130239948259129</c:v>
                </c:pt>
                <c:pt idx="1695">
                  <c:v>0.91354231941520303</c:v>
                </c:pt>
                <c:pt idx="1696">
                  <c:v>0.91408136621377434</c:v>
                </c:pt>
                <c:pt idx="1697">
                  <c:v>0.91460954180677778</c:v>
                </c:pt>
                <c:pt idx="1698">
                  <c:v>0.9151461164874104</c:v>
                </c:pt>
                <c:pt idx="1699">
                  <c:v>0.91565123995283726</c:v>
                </c:pt>
                <c:pt idx="1700">
                  <c:v>0.91613625402924215</c:v>
                </c:pt>
                <c:pt idx="1701">
                  <c:v>0.91664960300643006</c:v>
                </c:pt>
                <c:pt idx="1702">
                  <c:v>0.91721207284707251</c:v>
                </c:pt>
                <c:pt idx="1703">
                  <c:v>0.91776020948227233</c:v>
                </c:pt>
                <c:pt idx="1704">
                  <c:v>0.91825570555672542</c:v>
                </c:pt>
                <c:pt idx="1705">
                  <c:v>0.91878382039293049</c:v>
                </c:pt>
                <c:pt idx="1706">
                  <c:v>0.91929270989365774</c:v>
                </c:pt>
                <c:pt idx="1707">
                  <c:v>0.91972274154637834</c:v>
                </c:pt>
                <c:pt idx="1708">
                  <c:v>0.92023195901651333</c:v>
                </c:pt>
                <c:pt idx="1709">
                  <c:v>0.92080586379090956</c:v>
                </c:pt>
                <c:pt idx="1710">
                  <c:v>0.92135905883417957</c:v>
                </c:pt>
                <c:pt idx="1711">
                  <c:v>0.9219149333652511</c:v>
                </c:pt>
                <c:pt idx="1712">
                  <c:v>0.922476016230659</c:v>
                </c:pt>
                <c:pt idx="1713">
                  <c:v>0.92305659009033447</c:v>
                </c:pt>
                <c:pt idx="1714">
                  <c:v>0.9236104885339379</c:v>
                </c:pt>
                <c:pt idx="1715">
                  <c:v>0.92413145417613929</c:v>
                </c:pt>
                <c:pt idx="1716">
                  <c:v>0.92468159703770048</c:v>
                </c:pt>
                <c:pt idx="1717">
                  <c:v>0.92527104515124936</c:v>
                </c:pt>
                <c:pt idx="1718">
                  <c:v>0.92584479278786902</c:v>
                </c:pt>
                <c:pt idx="1719">
                  <c:v>0.92644367188180077</c:v>
                </c:pt>
                <c:pt idx="1720">
                  <c:v>0.92710165346764528</c:v>
                </c:pt>
                <c:pt idx="1721">
                  <c:v>0.92769548973775318</c:v>
                </c:pt>
                <c:pt idx="1722">
                  <c:v>0.92826879435498466</c:v>
                </c:pt>
                <c:pt idx="1723">
                  <c:v>0.92886428630780404</c:v>
                </c:pt>
                <c:pt idx="1724">
                  <c:v>0.9294180081754656</c:v>
                </c:pt>
                <c:pt idx="1725">
                  <c:v>0.92994398028067449</c:v>
                </c:pt>
                <c:pt idx="1726">
                  <c:v>0.93045753821618127</c:v>
                </c:pt>
                <c:pt idx="1727">
                  <c:v>0.93091980138297414</c:v>
                </c:pt>
                <c:pt idx="1728">
                  <c:v>0.93135162769990154</c:v>
                </c:pt>
                <c:pt idx="1729">
                  <c:v>0.93173509796396492</c:v>
                </c:pt>
                <c:pt idx="1730">
                  <c:v>0.93211098982768947</c:v>
                </c:pt>
                <c:pt idx="1731">
                  <c:v>0.93239483993043004</c:v>
                </c:pt>
                <c:pt idx="1732">
                  <c:v>0.93263733109772129</c:v>
                </c:pt>
                <c:pt idx="1733">
                  <c:v>0.932760516609621</c:v>
                </c:pt>
                <c:pt idx="1734">
                  <c:v>0.93278140051832958</c:v>
                </c:pt>
                <c:pt idx="1735">
                  <c:v>0.93277367370755548</c:v>
                </c:pt>
                <c:pt idx="1736">
                  <c:v>0.93273119182363651</c:v>
                </c:pt>
                <c:pt idx="1737">
                  <c:v>0.93263530705283659</c:v>
                </c:pt>
                <c:pt idx="1738">
                  <c:v>0.93252798106156964</c:v>
                </c:pt>
                <c:pt idx="1739">
                  <c:v>0.93236847814585411</c:v>
                </c:pt>
                <c:pt idx="1740">
                  <c:v>0.93211902265799629</c:v>
                </c:pt>
                <c:pt idx="1741">
                  <c:v>0.93179525538807129</c:v>
                </c:pt>
                <c:pt idx="1742">
                  <c:v>0.93133503620294089</c:v>
                </c:pt>
                <c:pt idx="1743">
                  <c:v>0.93069132319300141</c:v>
                </c:pt>
                <c:pt idx="1744">
                  <c:v>0.93005284543882416</c:v>
                </c:pt>
                <c:pt idx="1745">
                  <c:v>0.92930548122479739</c:v>
                </c:pt>
                <c:pt idx="1746">
                  <c:v>0.92851588927139894</c:v>
                </c:pt>
                <c:pt idx="1747">
                  <c:v>0.92768753351816824</c:v>
                </c:pt>
                <c:pt idx="1748">
                  <c:v>0.92681039907340934</c:v>
                </c:pt>
                <c:pt idx="1749">
                  <c:v>0.92583524670218775</c:v>
                </c:pt>
                <c:pt idx="1750">
                  <c:v>0.92484387967353421</c:v>
                </c:pt>
                <c:pt idx="1751">
                  <c:v>0.92384350703401197</c:v>
                </c:pt>
                <c:pt idx="1752">
                  <c:v>0.92289066842119893</c:v>
                </c:pt>
                <c:pt idx="1753">
                  <c:v>0.92190646607481896</c:v>
                </c:pt>
                <c:pt idx="1754">
                  <c:v>0.92088606348287005</c:v>
                </c:pt>
                <c:pt idx="1755">
                  <c:v>0.91982699292755332</c:v>
                </c:pt>
                <c:pt idx="1756">
                  <c:v>0.91875914233815859</c:v>
                </c:pt>
                <c:pt idx="1757">
                  <c:v>0.91769136380228711</c:v>
                </c:pt>
                <c:pt idx="1758">
                  <c:v>0.91660026581323184</c:v>
                </c:pt>
                <c:pt idx="1759">
                  <c:v>0.91553526603980451</c:v>
                </c:pt>
                <c:pt idx="1760">
                  <c:v>0.91452781019278939</c:v>
                </c:pt>
                <c:pt idx="1761">
                  <c:v>0.9135137364948186</c:v>
                </c:pt>
                <c:pt idx="1762">
                  <c:v>0.91246501591152263</c:v>
                </c:pt>
                <c:pt idx="1763">
                  <c:v>0.9114832055738572</c:v>
                </c:pt>
                <c:pt idx="1764">
                  <c:v>0.91055409946189814</c:v>
                </c:pt>
                <c:pt idx="1765">
                  <c:v>0.90958136297795467</c:v>
                </c:pt>
                <c:pt idx="1766">
                  <c:v>0.90860185280663475</c:v>
                </c:pt>
                <c:pt idx="1767">
                  <c:v>0.90765106734958556</c:v>
                </c:pt>
                <c:pt idx="1768">
                  <c:v>0.90671300299098234</c:v>
                </c:pt>
                <c:pt idx="1769">
                  <c:v>0.90576078643931268</c:v>
                </c:pt>
                <c:pt idx="1770">
                  <c:v>0.90479023661479208</c:v>
                </c:pt>
                <c:pt idx="1771">
                  <c:v>0.90384375491286906</c:v>
                </c:pt>
                <c:pt idx="1772">
                  <c:v>0.90286608228333487</c:v>
                </c:pt>
                <c:pt idx="1773">
                  <c:v>0.90185465498026718</c:v>
                </c:pt>
                <c:pt idx="1774">
                  <c:v>0.90089389833357691</c:v>
                </c:pt>
                <c:pt idx="1775">
                  <c:v>0.89993986165997453</c:v>
                </c:pt>
                <c:pt idx="1776">
                  <c:v>0.89891400870878602</c:v>
                </c:pt>
                <c:pt idx="1777">
                  <c:v>0.89785873582137554</c:v>
                </c:pt>
                <c:pt idx="1778">
                  <c:v>0.89675767188386002</c:v>
                </c:pt>
                <c:pt idx="1779">
                  <c:v>0.89557848731800138</c:v>
                </c:pt>
                <c:pt idx="1780">
                  <c:v>0.89441804826519067</c:v>
                </c:pt>
                <c:pt idx="1781">
                  <c:v>0.89323943713816256</c:v>
                </c:pt>
                <c:pt idx="1782">
                  <c:v>0.8920684955836844</c:v>
                </c:pt>
                <c:pt idx="1783">
                  <c:v>0.89092353816095859</c:v>
                </c:pt>
                <c:pt idx="1784">
                  <c:v>0.88971596457026392</c:v>
                </c:pt>
                <c:pt idx="1785">
                  <c:v>0.88842508469150039</c:v>
                </c:pt>
                <c:pt idx="1786">
                  <c:v>0.88714259234040849</c:v>
                </c:pt>
                <c:pt idx="1787">
                  <c:v>0.88579784282688712</c:v>
                </c:pt>
                <c:pt idx="1788">
                  <c:v>0.88448603030241701</c:v>
                </c:pt>
                <c:pt idx="1789">
                  <c:v>0.88316578018089598</c:v>
                </c:pt>
                <c:pt idx="1790">
                  <c:v>0.88190412232831705</c:v>
                </c:pt>
                <c:pt idx="1791">
                  <c:v>0.8805801357833416</c:v>
                </c:pt>
                <c:pt idx="1792">
                  <c:v>0.87926692375314608</c:v>
                </c:pt>
                <c:pt idx="1793">
                  <c:v>0.87807937878895059</c:v>
                </c:pt>
                <c:pt idx="1794">
                  <c:v>0.87691202586384132</c:v>
                </c:pt>
                <c:pt idx="1795">
                  <c:v>0.87581406388831518</c:v>
                </c:pt>
                <c:pt idx="1796">
                  <c:v>0.87478227864857194</c:v>
                </c:pt>
                <c:pt idx="1797">
                  <c:v>0.87382557229196645</c:v>
                </c:pt>
                <c:pt idx="1798">
                  <c:v>0.87264911133740464</c:v>
                </c:pt>
                <c:pt idx="1799">
                  <c:v>0.87147219206806537</c:v>
                </c:pt>
                <c:pt idx="1800">
                  <c:v>0.87013314179125201</c:v>
                </c:pt>
                <c:pt idx="1801">
                  <c:v>0.86846448931525988</c:v>
                </c:pt>
                <c:pt idx="1802">
                  <c:v>0.86690072301741394</c:v>
                </c:pt>
                <c:pt idx="1803">
                  <c:v>0.86511344679113522</c:v>
                </c:pt>
                <c:pt idx="1804">
                  <c:v>0.86361515403937095</c:v>
                </c:pt>
                <c:pt idx="1805">
                  <c:v>0.86226830131787735</c:v>
                </c:pt>
                <c:pt idx="1806">
                  <c:v>0.86151421022494312</c:v>
                </c:pt>
                <c:pt idx="1807">
                  <c:v>0.86099321092358372</c:v>
                </c:pt>
                <c:pt idx="1808">
                  <c:v>0.86102942506139934</c:v>
                </c:pt>
                <c:pt idx="1809">
                  <c:v>0.86152182257108401</c:v>
                </c:pt>
                <c:pt idx="1810">
                  <c:v>0.86256882258443068</c:v>
                </c:pt>
                <c:pt idx="1811">
                  <c:v>0.86390531737622078</c:v>
                </c:pt>
                <c:pt idx="1812">
                  <c:v>0.86598855701541244</c:v>
                </c:pt>
                <c:pt idx="1813">
                  <c:v>0.86799898797718777</c:v>
                </c:pt>
                <c:pt idx="1814">
                  <c:v>0.8704220209134137</c:v>
                </c:pt>
                <c:pt idx="1815">
                  <c:v>0.87263541340063255</c:v>
                </c:pt>
                <c:pt idx="1816">
                  <c:v>0.87501468251484948</c:v>
                </c:pt>
                <c:pt idx="1817">
                  <c:v>0.87710705634232189</c:v>
                </c:pt>
                <c:pt idx="1818">
                  <c:v>0.87904493528545491</c:v>
                </c:pt>
                <c:pt idx="1819">
                  <c:v>0.88081256867533531</c:v>
                </c:pt>
                <c:pt idx="1820">
                  <c:v>0.8822350368581362</c:v>
                </c:pt>
                <c:pt idx="1821">
                  <c:v>0.88351209002459308</c:v>
                </c:pt>
                <c:pt idx="1822">
                  <c:v>0.88464431958964829</c:v>
                </c:pt>
                <c:pt idx="1823">
                  <c:v>0.88565569167855129</c:v>
                </c:pt>
                <c:pt idx="1824">
                  <c:v>0.88650803340303341</c:v>
                </c:pt>
                <c:pt idx="1825">
                  <c:v>0.88731484925643589</c:v>
                </c:pt>
                <c:pt idx="1826">
                  <c:v>0.88799266138408905</c:v>
                </c:pt>
                <c:pt idx="1827">
                  <c:v>0.88873893476592869</c:v>
                </c:pt>
                <c:pt idx="1828">
                  <c:v>0.88949937650143518</c:v>
                </c:pt>
                <c:pt idx="1829">
                  <c:v>0.89018769038987489</c:v>
                </c:pt>
                <c:pt idx="1830">
                  <c:v>0.89088937301138915</c:v>
                </c:pt>
                <c:pt idx="1831">
                  <c:v>0.89148619976406895</c:v>
                </c:pt>
                <c:pt idx="1832">
                  <c:v>0.89195977766958656</c:v>
                </c:pt>
                <c:pt idx="1833">
                  <c:v>0.89244240860660018</c:v>
                </c:pt>
                <c:pt idx="1834">
                  <c:v>0.89287676295391583</c:v>
                </c:pt>
                <c:pt idx="1835">
                  <c:v>0.89324444134175263</c:v>
                </c:pt>
                <c:pt idx="1836">
                  <c:v>0.89367729388502337</c:v>
                </c:pt>
                <c:pt idx="1837">
                  <c:v>0.89403648094682431</c:v>
                </c:pt>
                <c:pt idx="1838">
                  <c:v>0.8943312544175912</c:v>
                </c:pt>
                <c:pt idx="1839">
                  <c:v>0.89469886117793285</c:v>
                </c:pt>
                <c:pt idx="1840">
                  <c:v>0.89502517998500586</c:v>
                </c:pt>
                <c:pt idx="1841">
                  <c:v>0.89529102714022968</c:v>
                </c:pt>
                <c:pt idx="1842">
                  <c:v>0.89567108612435786</c:v>
                </c:pt>
                <c:pt idx="1843">
                  <c:v>0.89604559834330222</c:v>
                </c:pt>
                <c:pt idx="1844">
                  <c:v>0.8963715642246386</c:v>
                </c:pt>
                <c:pt idx="1845">
                  <c:v>0.89676833910216369</c:v>
                </c:pt>
                <c:pt idx="1846">
                  <c:v>0.89720680434737643</c:v>
                </c:pt>
                <c:pt idx="1847">
                  <c:v>0.89752303054655624</c:v>
                </c:pt>
                <c:pt idx="1848">
                  <c:v>0.89783658436693758</c:v>
                </c:pt>
                <c:pt idx="1849">
                  <c:v>0.8982654252723663</c:v>
                </c:pt>
                <c:pt idx="1850">
                  <c:v>0.89859737504994897</c:v>
                </c:pt>
                <c:pt idx="1851">
                  <c:v>0.89902101622968589</c:v>
                </c:pt>
                <c:pt idx="1852">
                  <c:v>0.89960664244276911</c:v>
                </c:pt>
                <c:pt idx="1853">
                  <c:v>0.90010926882460773</c:v>
                </c:pt>
                <c:pt idx="1854">
                  <c:v>0.900605915168048</c:v>
                </c:pt>
                <c:pt idx="1855">
                  <c:v>0.90112207906202135</c:v>
                </c:pt>
                <c:pt idx="1856">
                  <c:v>0.90157680465190149</c:v>
                </c:pt>
                <c:pt idx="1857">
                  <c:v>0.90207384653404599</c:v>
                </c:pt>
                <c:pt idx="1858">
                  <c:v>0.90256002368966126</c:v>
                </c:pt>
                <c:pt idx="1859">
                  <c:v>0.9029611153830418</c:v>
                </c:pt>
                <c:pt idx="1860">
                  <c:v>0.9034521032671915</c:v>
                </c:pt>
                <c:pt idx="1861">
                  <c:v>0.90400512694641588</c:v>
                </c:pt>
                <c:pt idx="1862">
                  <c:v>0.9045518280106466</c:v>
                </c:pt>
                <c:pt idx="1863">
                  <c:v>0.90513106061351989</c:v>
                </c:pt>
                <c:pt idx="1864">
                  <c:v>0.90568910581015749</c:v>
                </c:pt>
                <c:pt idx="1865">
                  <c:v>0.90612709920688572</c:v>
                </c:pt>
                <c:pt idx="1866">
                  <c:v>0.90651552240632394</c:v>
                </c:pt>
                <c:pt idx="1867">
                  <c:v>0.90694165415239258</c:v>
                </c:pt>
                <c:pt idx="1868">
                  <c:v>0.90735354409729563</c:v>
                </c:pt>
                <c:pt idx="1869">
                  <c:v>0.90771851174294682</c:v>
                </c:pt>
                <c:pt idx="1870">
                  <c:v>0.90808723328068874</c:v>
                </c:pt>
                <c:pt idx="1871">
                  <c:v>0.90835059253939365</c:v>
                </c:pt>
                <c:pt idx="1872">
                  <c:v>0.90860416066711969</c:v>
                </c:pt>
                <c:pt idx="1873">
                  <c:v>0.90886957601099472</c:v>
                </c:pt>
                <c:pt idx="1874">
                  <c:v>0.90905087606541546</c:v>
                </c:pt>
                <c:pt idx="1875">
                  <c:v>0.90915008551146359</c:v>
                </c:pt>
                <c:pt idx="1876">
                  <c:v>0.9092241741442959</c:v>
                </c:pt>
                <c:pt idx="1877">
                  <c:v>0.90933203182271938</c:v>
                </c:pt>
                <c:pt idx="1878">
                  <c:v>0.90946625054182217</c:v>
                </c:pt>
                <c:pt idx="1879">
                  <c:v>0.90967154680255791</c:v>
                </c:pt>
                <c:pt idx="1880">
                  <c:v>0.90984869934880797</c:v>
                </c:pt>
                <c:pt idx="1881">
                  <c:v>0.90991370123046045</c:v>
                </c:pt>
                <c:pt idx="1882">
                  <c:v>0.91003734264585123</c:v>
                </c:pt>
                <c:pt idx="1883">
                  <c:v>0.91017946034337438</c:v>
                </c:pt>
                <c:pt idx="1884">
                  <c:v>0.91021528551128661</c:v>
                </c:pt>
                <c:pt idx="1885">
                  <c:v>0.91037413660754418</c:v>
                </c:pt>
                <c:pt idx="1886">
                  <c:v>0.91040390134374238</c:v>
                </c:pt>
                <c:pt idx="1887">
                  <c:v>0.91031831751695824</c:v>
                </c:pt>
                <c:pt idx="1888">
                  <c:v>0.91045782417599297</c:v>
                </c:pt>
                <c:pt idx="1889">
                  <c:v>0.91050532885139779</c:v>
                </c:pt>
                <c:pt idx="1890">
                  <c:v>0.91055509919103128</c:v>
                </c:pt>
                <c:pt idx="1891">
                  <c:v>0.91073223070644505</c:v>
                </c:pt>
                <c:pt idx="1892">
                  <c:v>0.9108240416750476</c:v>
                </c:pt>
                <c:pt idx="1893">
                  <c:v>0.91094865724074614</c:v>
                </c:pt>
                <c:pt idx="1894">
                  <c:v>0.91114832643782195</c:v>
                </c:pt>
                <c:pt idx="1895">
                  <c:v>0.91133805768715948</c:v>
                </c:pt>
                <c:pt idx="1896">
                  <c:v>0.91151808847124127</c:v>
                </c:pt>
                <c:pt idx="1897">
                  <c:v>0.91172619636835162</c:v>
                </c:pt>
                <c:pt idx="1898">
                  <c:v>0.91179340560244249</c:v>
                </c:pt>
                <c:pt idx="1899">
                  <c:v>0.91185482899508041</c:v>
                </c:pt>
                <c:pt idx="1900">
                  <c:v>0.91196778931391587</c:v>
                </c:pt>
                <c:pt idx="1901">
                  <c:v>0.91191652279464863</c:v>
                </c:pt>
                <c:pt idx="1902">
                  <c:v>0.91184435261192565</c:v>
                </c:pt>
                <c:pt idx="1903">
                  <c:v>0.91183323056356813</c:v>
                </c:pt>
                <c:pt idx="1904">
                  <c:v>0.91172927312800034</c:v>
                </c:pt>
                <c:pt idx="1905">
                  <c:v>0.91166155108084401</c:v>
                </c:pt>
                <c:pt idx="1906">
                  <c:v>0.91164275093419078</c:v>
                </c:pt>
                <c:pt idx="1907">
                  <c:v>0.91159022199951356</c:v>
                </c:pt>
                <c:pt idx="1908">
                  <c:v>0.91142644910272308</c:v>
                </c:pt>
                <c:pt idx="1909">
                  <c:v>0.91124536754107732</c:v>
                </c:pt>
                <c:pt idx="1910">
                  <c:v>0.91103497880792972</c:v>
                </c:pt>
                <c:pt idx="1911">
                  <c:v>0.91088458487597568</c:v>
                </c:pt>
                <c:pt idx="1912">
                  <c:v>0.91072266066117857</c:v>
                </c:pt>
                <c:pt idx="1913">
                  <c:v>0.91053076228504948</c:v>
                </c:pt>
                <c:pt idx="1914">
                  <c:v>0.91038050618947963</c:v>
                </c:pt>
                <c:pt idx="1915">
                  <c:v>0.91017191809484044</c:v>
                </c:pt>
                <c:pt idx="1916">
                  <c:v>0.90993481236411999</c:v>
                </c:pt>
                <c:pt idx="1917">
                  <c:v>0.90965052835833449</c:v>
                </c:pt>
                <c:pt idx="1918">
                  <c:v>0.90937742195096805</c:v>
                </c:pt>
                <c:pt idx="1919">
                  <c:v>0.90916574908334347</c:v>
                </c:pt>
                <c:pt idx="1920">
                  <c:v>0.90903279711294194</c:v>
                </c:pt>
                <c:pt idx="1921">
                  <c:v>0.90889376398671928</c:v>
                </c:pt>
                <c:pt idx="1922">
                  <c:v>0.90863747426657304</c:v>
                </c:pt>
                <c:pt idx="1923">
                  <c:v>0.90855892704975638</c:v>
                </c:pt>
                <c:pt idx="1924">
                  <c:v>0.9085301395090789</c:v>
                </c:pt>
                <c:pt idx="1925">
                  <c:v>0.90861312814095141</c:v>
                </c:pt>
                <c:pt idx="1926">
                  <c:v>0.90886595362324085</c:v>
                </c:pt>
                <c:pt idx="1927">
                  <c:v>0.90912481930970224</c:v>
                </c:pt>
                <c:pt idx="1928">
                  <c:v>0.90926483239624778</c:v>
                </c:pt>
                <c:pt idx="1929">
                  <c:v>0.90940409288050494</c:v>
                </c:pt>
                <c:pt idx="1930">
                  <c:v>0.90953519276581452</c:v>
                </c:pt>
                <c:pt idx="1931">
                  <c:v>0.90959628817229055</c:v>
                </c:pt>
                <c:pt idx="1932">
                  <c:v>0.90971042729751883</c:v>
                </c:pt>
                <c:pt idx="1933">
                  <c:v>0.90973006611490237</c:v>
                </c:pt>
                <c:pt idx="1934">
                  <c:v>0.90975238752186105</c:v>
                </c:pt>
                <c:pt idx="1935">
                  <c:v>0.90993055109169652</c:v>
                </c:pt>
                <c:pt idx="1936">
                  <c:v>0.91002874995182614</c:v>
                </c:pt>
                <c:pt idx="1937">
                  <c:v>0.9100883861638186</c:v>
                </c:pt>
                <c:pt idx="1938">
                  <c:v>0.91023780086601513</c:v>
                </c:pt>
                <c:pt idx="1939">
                  <c:v>0.91023288671116576</c:v>
                </c:pt>
                <c:pt idx="1940">
                  <c:v>0.91010088263290745</c:v>
                </c:pt>
                <c:pt idx="1941">
                  <c:v>0.90999326608572007</c:v>
                </c:pt>
                <c:pt idx="1942">
                  <c:v>0.90977484486475868</c:v>
                </c:pt>
                <c:pt idx="1943">
                  <c:v>0.90958128413363193</c:v>
                </c:pt>
                <c:pt idx="1944">
                  <c:v>0.90954205449094472</c:v>
                </c:pt>
                <c:pt idx="1945">
                  <c:v>0.90938859935035266</c:v>
                </c:pt>
                <c:pt idx="1946">
                  <c:v>0.90932301331572951</c:v>
                </c:pt>
                <c:pt idx="1947">
                  <c:v>0.90919280126151503</c:v>
                </c:pt>
                <c:pt idx="1948">
                  <c:v>0.90891648402302194</c:v>
                </c:pt>
                <c:pt idx="1949">
                  <c:v>0.90849902934643501</c:v>
                </c:pt>
                <c:pt idx="1950">
                  <c:v>0.90819289846319806</c:v>
                </c:pt>
                <c:pt idx="1951">
                  <c:v>0.90778106535928416</c:v>
                </c:pt>
                <c:pt idx="1952">
                  <c:v>0.90740769644693431</c:v>
                </c:pt>
                <c:pt idx="1953">
                  <c:v>0.90707366684269108</c:v>
                </c:pt>
                <c:pt idx="1954">
                  <c:v>0.90684285721513858</c:v>
                </c:pt>
                <c:pt idx="1955">
                  <c:v>0.90662549000611559</c:v>
                </c:pt>
                <c:pt idx="1956">
                  <c:v>0.90638061720422802</c:v>
                </c:pt>
                <c:pt idx="1957">
                  <c:v>0.90621942154842028</c:v>
                </c:pt>
                <c:pt idx="1958">
                  <c:v>0.90611842989051694</c:v>
                </c:pt>
                <c:pt idx="1959">
                  <c:v>0.9059902200060953</c:v>
                </c:pt>
                <c:pt idx="1960">
                  <c:v>0.90593533976021068</c:v>
                </c:pt>
                <c:pt idx="1961">
                  <c:v>0.9060553223824297</c:v>
                </c:pt>
                <c:pt idx="1962">
                  <c:v>0.90604687973913056</c:v>
                </c:pt>
                <c:pt idx="1963">
                  <c:v>0.90594941477028545</c:v>
                </c:pt>
                <c:pt idx="1964">
                  <c:v>0.90591181960244205</c:v>
                </c:pt>
                <c:pt idx="1965">
                  <c:v>0.90595021233013062</c:v>
                </c:pt>
                <c:pt idx="1966">
                  <c:v>0.90585805184945789</c:v>
                </c:pt>
                <c:pt idx="1967">
                  <c:v>0.9056888906765943</c:v>
                </c:pt>
                <c:pt idx="1968">
                  <c:v>0.90550688459182205</c:v>
                </c:pt>
                <c:pt idx="1969">
                  <c:v>0.9052706111171448</c:v>
                </c:pt>
                <c:pt idx="1970">
                  <c:v>0.9049764549545487</c:v>
                </c:pt>
                <c:pt idx="1971">
                  <c:v>0.90463596515608713</c:v>
                </c:pt>
                <c:pt idx="1972">
                  <c:v>0.90434190365347511</c:v>
                </c:pt>
                <c:pt idx="1973">
                  <c:v>0.90385256539908143</c:v>
                </c:pt>
                <c:pt idx="1974">
                  <c:v>0.90341942526436914</c:v>
                </c:pt>
                <c:pt idx="1975">
                  <c:v>0.90306030829328232</c:v>
                </c:pt>
                <c:pt idx="1976">
                  <c:v>0.90264492475357061</c:v>
                </c:pt>
                <c:pt idx="1977">
                  <c:v>0.90221938386585687</c:v>
                </c:pt>
                <c:pt idx="1978">
                  <c:v>0.90185226799024376</c:v>
                </c:pt>
                <c:pt idx="1979">
                  <c:v>0.90161348350967729</c:v>
                </c:pt>
                <c:pt idx="1980">
                  <c:v>0.90136686269900934</c:v>
                </c:pt>
                <c:pt idx="1981">
                  <c:v>0.90118861431929675</c:v>
                </c:pt>
                <c:pt idx="1982">
                  <c:v>0.90106089549887702</c:v>
                </c:pt>
                <c:pt idx="1983">
                  <c:v>0.90066193730444688</c:v>
                </c:pt>
                <c:pt idx="1984">
                  <c:v>0.90032256108529585</c:v>
                </c:pt>
                <c:pt idx="1985">
                  <c:v>0.90024192093034605</c:v>
                </c:pt>
                <c:pt idx="1986">
                  <c:v>0.90013029915035736</c:v>
                </c:pt>
                <c:pt idx="1987">
                  <c:v>0.90017786430835567</c:v>
                </c:pt>
                <c:pt idx="1988">
                  <c:v>0.90027410540078312</c:v>
                </c:pt>
                <c:pt idx="1989">
                  <c:v>0.90016739200743434</c:v>
                </c:pt>
                <c:pt idx="1990">
                  <c:v>0.90007984864735391</c:v>
                </c:pt>
                <c:pt idx="1991">
                  <c:v>0.90008245305930212</c:v>
                </c:pt>
                <c:pt idx="1992">
                  <c:v>0.90010631347350512</c:v>
                </c:pt>
                <c:pt idx="1993">
                  <c:v>0.90024842781230707</c:v>
                </c:pt>
                <c:pt idx="1994">
                  <c:v>0.90044538613872616</c:v>
                </c:pt>
                <c:pt idx="1995">
                  <c:v>0.90046078803150142</c:v>
                </c:pt>
                <c:pt idx="1996">
                  <c:v>0.90038084454741707</c:v>
                </c:pt>
                <c:pt idx="1997">
                  <c:v>0.90029622857875002</c:v>
                </c:pt>
                <c:pt idx="1998">
                  <c:v>0.90010520583246767</c:v>
                </c:pt>
                <c:pt idx="1999">
                  <c:v>0.89990551683304099</c:v>
                </c:pt>
                <c:pt idx="2000">
                  <c:v>0.89973737971740653</c:v>
                </c:pt>
                <c:pt idx="2001">
                  <c:v>0.89949298991352022</c:v>
                </c:pt>
                <c:pt idx="2002">
                  <c:v>0.89918877559068744</c:v>
                </c:pt>
                <c:pt idx="2003">
                  <c:v>0.89895204467570089</c:v>
                </c:pt>
                <c:pt idx="2004">
                  <c:v>0.89874591704556361</c:v>
                </c:pt>
                <c:pt idx="2005">
                  <c:v>0.89843883175312111</c:v>
                </c:pt>
                <c:pt idx="2006">
                  <c:v>0.89815186168301842</c:v>
                </c:pt>
                <c:pt idx="2007">
                  <c:v>0.89790301484265866</c:v>
                </c:pt>
                <c:pt idx="2008">
                  <c:v>0.89726777868627561</c:v>
                </c:pt>
                <c:pt idx="2009">
                  <c:v>0.89647542486166965</c:v>
                </c:pt>
                <c:pt idx="2010">
                  <c:v>0.89604508139940731</c:v>
                </c:pt>
                <c:pt idx="2011">
                  <c:v>0.89548354110948047</c:v>
                </c:pt>
                <c:pt idx="2012">
                  <c:v>0.89520963345306437</c:v>
                </c:pt>
                <c:pt idx="2013">
                  <c:v>0.89546725538867045</c:v>
                </c:pt>
                <c:pt idx="2014">
                  <c:v>0.89513259337046158</c:v>
                </c:pt>
                <c:pt idx="2015">
                  <c:v>0.89446323060236477</c:v>
                </c:pt>
                <c:pt idx="2016">
                  <c:v>0.8938862582370275</c:v>
                </c:pt>
                <c:pt idx="2017">
                  <c:v>0.89304850988341233</c:v>
                </c:pt>
                <c:pt idx="2018">
                  <c:v>0.89224974679779256</c:v>
                </c:pt>
                <c:pt idx="2019">
                  <c:v>0.89182260445057682</c:v>
                </c:pt>
                <c:pt idx="2020">
                  <c:v>0.89139358242326827</c:v>
                </c:pt>
                <c:pt idx="2021">
                  <c:v>0.89079146326467917</c:v>
                </c:pt>
                <c:pt idx="2022">
                  <c:v>0.89008815211960401</c:v>
                </c:pt>
                <c:pt idx="2023">
                  <c:v>0.88904888863918996</c:v>
                </c:pt>
                <c:pt idx="2024">
                  <c:v>0.88817165630408135</c:v>
                </c:pt>
                <c:pt idx="2025">
                  <c:v>0.88768951771359483</c:v>
                </c:pt>
                <c:pt idx="2026">
                  <c:v>0.88687874939034772</c:v>
                </c:pt>
                <c:pt idx="2027">
                  <c:v>0.88606203740191414</c:v>
                </c:pt>
                <c:pt idx="2028">
                  <c:v>0.88534853122272439</c:v>
                </c:pt>
                <c:pt idx="2029">
                  <c:v>0.88404055777198887</c:v>
                </c:pt>
                <c:pt idx="2030">
                  <c:v>0.88311551385289122</c:v>
                </c:pt>
                <c:pt idx="2031">
                  <c:v>0.88260270606276203</c:v>
                </c:pt>
                <c:pt idx="2032">
                  <c:v>0.88173791019208214</c:v>
                </c:pt>
                <c:pt idx="2033">
                  <c:v>0.88127646676151339</c:v>
                </c:pt>
                <c:pt idx="2034">
                  <c:v>0.88071979630957486</c:v>
                </c:pt>
                <c:pt idx="2035">
                  <c:v>0.8799096017696989</c:v>
                </c:pt>
                <c:pt idx="2036">
                  <c:v>0.87949351068671255</c:v>
                </c:pt>
                <c:pt idx="2037">
                  <c:v>0.87885095973272587</c:v>
                </c:pt>
                <c:pt idx="2038">
                  <c:v>0.87794195351078941</c:v>
                </c:pt>
                <c:pt idx="2039">
                  <c:v>0.87680845511590177</c:v>
                </c:pt>
                <c:pt idx="2040">
                  <c:v>0.87603478466776963</c:v>
                </c:pt>
                <c:pt idx="2041">
                  <c:v>0.87529709119824783</c:v>
                </c:pt>
                <c:pt idx="2042">
                  <c:v>0.8746141993545572</c:v>
                </c:pt>
                <c:pt idx="2043">
                  <c:v>0.8743182043892308</c:v>
                </c:pt>
                <c:pt idx="2044">
                  <c:v>0.87387370307390932</c:v>
                </c:pt>
                <c:pt idx="2045">
                  <c:v>0.87330052125350632</c:v>
                </c:pt>
                <c:pt idx="2046">
                  <c:v>0.87269123542757443</c:v>
                </c:pt>
                <c:pt idx="2047">
                  <c:v>0.87217272146598401</c:v>
                </c:pt>
                <c:pt idx="2048">
                  <c:v>0.87164975538740319</c:v>
                </c:pt>
                <c:pt idx="2049">
                  <c:v>0.87086069418981715</c:v>
                </c:pt>
                <c:pt idx="2050">
                  <c:v>0.87032277164547578</c:v>
                </c:pt>
                <c:pt idx="2051">
                  <c:v>0.86994791975310737</c:v>
                </c:pt>
                <c:pt idx="2052">
                  <c:v>0.86925734249766029</c:v>
                </c:pt>
                <c:pt idx="2053">
                  <c:v>0.86857679820839584</c:v>
                </c:pt>
                <c:pt idx="2054">
                  <c:v>0.86838217935451534</c:v>
                </c:pt>
                <c:pt idx="2055">
                  <c:v>0.86799893987621812</c:v>
                </c:pt>
                <c:pt idx="2056">
                  <c:v>0.86755476134753351</c:v>
                </c:pt>
                <c:pt idx="2057">
                  <c:v>0.86730717572845228</c:v>
                </c:pt>
                <c:pt idx="2058">
                  <c:v>0.86657591081022711</c:v>
                </c:pt>
                <c:pt idx="2059">
                  <c:v>0.86576345582524306</c:v>
                </c:pt>
                <c:pt idx="2060">
                  <c:v>0.86546044330277228</c:v>
                </c:pt>
                <c:pt idx="2061">
                  <c:v>0.86535737502262511</c:v>
                </c:pt>
                <c:pt idx="2062">
                  <c:v>0.86484364841456363</c:v>
                </c:pt>
                <c:pt idx="2063">
                  <c:v>0.86440965751283083</c:v>
                </c:pt>
                <c:pt idx="2064">
                  <c:v>0.8638244039835753</c:v>
                </c:pt>
                <c:pt idx="2065">
                  <c:v>0.86277691436287096</c:v>
                </c:pt>
                <c:pt idx="2066">
                  <c:v>0.86244152018135556</c:v>
                </c:pt>
                <c:pt idx="2067">
                  <c:v>0.86232793670537899</c:v>
                </c:pt>
                <c:pt idx="2068">
                  <c:v>0.86162635152941425</c:v>
                </c:pt>
                <c:pt idx="2069">
                  <c:v>0.8610854001993008</c:v>
                </c:pt>
                <c:pt idx="2070">
                  <c:v>0.86047183128684057</c:v>
                </c:pt>
                <c:pt idx="2071">
                  <c:v>0.85936029177050421</c:v>
                </c:pt>
                <c:pt idx="2072">
                  <c:v>0.8590050213628676</c:v>
                </c:pt>
                <c:pt idx="2073">
                  <c:v>0.85848574483557594</c:v>
                </c:pt>
                <c:pt idx="2074">
                  <c:v>0.857847137743872</c:v>
                </c:pt>
                <c:pt idx="2075">
                  <c:v>0.85755225203149565</c:v>
                </c:pt>
                <c:pt idx="2076">
                  <c:v>0.85657677397789767</c:v>
                </c:pt>
                <c:pt idx="2077">
                  <c:v>0.85559813335166945</c:v>
                </c:pt>
                <c:pt idx="2078">
                  <c:v>0.85476636257176708</c:v>
                </c:pt>
                <c:pt idx="2079">
                  <c:v>0.8535325137060954</c:v>
                </c:pt>
                <c:pt idx="2080">
                  <c:v>0.85289647380275158</c:v>
                </c:pt>
                <c:pt idx="2081">
                  <c:v>0.85252485435067571</c:v>
                </c:pt>
                <c:pt idx="2082">
                  <c:v>0.8520421482308056</c:v>
                </c:pt>
                <c:pt idx="2083">
                  <c:v>0.85199908635536969</c:v>
                </c:pt>
                <c:pt idx="2084">
                  <c:v>0.85161192907340388</c:v>
                </c:pt>
                <c:pt idx="2085">
                  <c:v>0.85053064331362338</c:v>
                </c:pt>
                <c:pt idx="2086">
                  <c:v>0.84909848757548045</c:v>
                </c:pt>
                <c:pt idx="2087">
                  <c:v>0.8476206058724558</c:v>
                </c:pt>
                <c:pt idx="2088">
                  <c:v>0.84649373580427245</c:v>
                </c:pt>
                <c:pt idx="2089">
                  <c:v>0.84598407747672821</c:v>
                </c:pt>
                <c:pt idx="2090">
                  <c:v>0.84636018158400528</c:v>
                </c:pt>
                <c:pt idx="2091">
                  <c:v>0.84682933845785846</c:v>
                </c:pt>
                <c:pt idx="2092">
                  <c:v>0.84700535567718649</c:v>
                </c:pt>
                <c:pt idx="2093">
                  <c:v>0.84724252915357023</c:v>
                </c:pt>
                <c:pt idx="2094">
                  <c:v>0.8470061251960509</c:v>
                </c:pt>
                <c:pt idx="2095">
                  <c:v>0.84629202405036397</c:v>
                </c:pt>
                <c:pt idx="2096">
                  <c:v>0.84558706136042272</c:v>
                </c:pt>
                <c:pt idx="2097">
                  <c:v>0.84510039260514613</c:v>
                </c:pt>
                <c:pt idx="2098">
                  <c:v>0.84472969262374831</c:v>
                </c:pt>
                <c:pt idx="2099">
                  <c:v>0.8446167828859672</c:v>
                </c:pt>
                <c:pt idx="2100">
                  <c:v>0.84466161997163369</c:v>
                </c:pt>
              </c:numCache>
            </c:numRef>
          </c:yVal>
          <c:smooth val="1"/>
          <c:extLst>
            <c:ext xmlns:c16="http://schemas.microsoft.com/office/drawing/2014/chart" uri="{C3380CC4-5D6E-409C-BE32-E72D297353CC}">
              <c16:uniqueId val="{00000001-5098-4000-B461-91E59913CAAC}"/>
            </c:ext>
          </c:extLst>
        </c:ser>
        <c:ser>
          <c:idx val="2"/>
          <c:order val="2"/>
          <c:tx>
            <c:strRef>
              <c:f>[new_1700nm_nN.xlsx]CZU!$K$1</c:f>
              <c:strCache>
                <c:ptCount val="1"/>
                <c:pt idx="0">
                  <c:v>sp_se_cor</c:v>
                </c:pt>
              </c:strCache>
            </c:strRef>
          </c:tx>
          <c:spPr>
            <a:ln w="19050" cap="rnd">
              <a:solidFill>
                <a:schemeClr val="accent3"/>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[new_1700nm_nN.xlsx]CZU!$K$2:$K$2102</c:f>
              <c:numCache>
                <c:formatCode>General</c:formatCode>
                <c:ptCount val="2101"/>
                <c:pt idx="0">
                  <c:v>0.3621731850487524</c:v>
                </c:pt>
                <c:pt idx="1">
                  <c:v>0.3618605445183718</c:v>
                </c:pt>
                <c:pt idx="2">
                  <c:v>0.35939505291693807</c:v>
                </c:pt>
                <c:pt idx="3">
                  <c:v>0.35643740503732291</c:v>
                </c:pt>
                <c:pt idx="4">
                  <c:v>0.35552890649330066</c:v>
                </c:pt>
                <c:pt idx="5">
                  <c:v>0.35688239315604647</c:v>
                </c:pt>
                <c:pt idx="6">
                  <c:v>0.35847418735574138</c:v>
                </c:pt>
                <c:pt idx="7">
                  <c:v>0.35971056608818985</c:v>
                </c:pt>
                <c:pt idx="8">
                  <c:v>0.3601026381136444</c:v>
                </c:pt>
                <c:pt idx="9">
                  <c:v>0.36074171965144813</c:v>
                </c:pt>
                <c:pt idx="10">
                  <c:v>0.36249118657522028</c:v>
                </c:pt>
                <c:pt idx="11">
                  <c:v>0.36381545961894063</c:v>
                </c:pt>
                <c:pt idx="12">
                  <c:v>0.36446648842873702</c:v>
                </c:pt>
                <c:pt idx="13">
                  <c:v>0.36583635172120982</c:v>
                </c:pt>
                <c:pt idx="14">
                  <c:v>0.36619233504736665</c:v>
                </c:pt>
                <c:pt idx="15">
                  <c:v>0.36636590231784266</c:v>
                </c:pt>
                <c:pt idx="16">
                  <c:v>0.36652775395812559</c:v>
                </c:pt>
                <c:pt idx="17">
                  <c:v>0.36861581543128541</c:v>
                </c:pt>
                <c:pt idx="18">
                  <c:v>0.36999490230893628</c:v>
                </c:pt>
                <c:pt idx="19">
                  <c:v>0.37010743313719024</c:v>
                </c:pt>
                <c:pt idx="20">
                  <c:v>0.37032927004473115</c:v>
                </c:pt>
                <c:pt idx="21">
                  <c:v>0.37129382834329516</c:v>
                </c:pt>
                <c:pt idx="22">
                  <c:v>0.37294949919571041</c:v>
                </c:pt>
                <c:pt idx="23">
                  <c:v>0.37406805046819303</c:v>
                </c:pt>
                <c:pt idx="24">
                  <c:v>0.37599476679964466</c:v>
                </c:pt>
                <c:pt idx="25">
                  <c:v>0.37750285332918271</c:v>
                </c:pt>
                <c:pt idx="26">
                  <c:v>0.37816660815704245</c:v>
                </c:pt>
                <c:pt idx="27">
                  <c:v>0.37879077498630614</c:v>
                </c:pt>
                <c:pt idx="28">
                  <c:v>0.38044267352652023</c:v>
                </c:pt>
                <c:pt idx="29">
                  <c:v>0.38254422644295055</c:v>
                </c:pt>
                <c:pt idx="30">
                  <c:v>0.38282702919816591</c:v>
                </c:pt>
                <c:pt idx="31">
                  <c:v>0.3836857252073545</c:v>
                </c:pt>
                <c:pt idx="32">
                  <c:v>0.38539010213499636</c:v>
                </c:pt>
                <c:pt idx="33">
                  <c:v>0.38664035012839643</c:v>
                </c:pt>
                <c:pt idx="34">
                  <c:v>0.38744596919310476</c:v>
                </c:pt>
                <c:pt idx="35">
                  <c:v>0.38867681039370355</c:v>
                </c:pt>
                <c:pt idx="36">
                  <c:v>0.39066182720750542</c:v>
                </c:pt>
                <c:pt idx="37">
                  <c:v>0.39172105370812921</c:v>
                </c:pt>
                <c:pt idx="38">
                  <c:v>0.39247001977860235</c:v>
                </c:pt>
                <c:pt idx="39">
                  <c:v>0.39398732139731713</c:v>
                </c:pt>
                <c:pt idx="40">
                  <c:v>0.39576874357529623</c:v>
                </c:pt>
                <c:pt idx="41">
                  <c:v>0.39670417789149492</c:v>
                </c:pt>
                <c:pt idx="42">
                  <c:v>0.39746045922965434</c:v>
                </c:pt>
                <c:pt idx="43">
                  <c:v>0.39879333348630319</c:v>
                </c:pt>
                <c:pt idx="44">
                  <c:v>0.40017984988559785</c:v>
                </c:pt>
                <c:pt idx="45">
                  <c:v>0.400747956032383</c:v>
                </c:pt>
                <c:pt idx="46">
                  <c:v>0.40079478675750135</c:v>
                </c:pt>
                <c:pt idx="47">
                  <c:v>0.40226068528594278</c:v>
                </c:pt>
                <c:pt idx="48">
                  <c:v>0.40352571522873909</c:v>
                </c:pt>
                <c:pt idx="49">
                  <c:v>0.40412673642811664</c:v>
                </c:pt>
                <c:pt idx="50">
                  <c:v>0.40478115176218893</c:v>
                </c:pt>
                <c:pt idx="51">
                  <c:v>0.40548266259375926</c:v>
                </c:pt>
                <c:pt idx="52">
                  <c:v>0.40682666526975148</c:v>
                </c:pt>
                <c:pt idx="53">
                  <c:v>0.40817628875207046</c:v>
                </c:pt>
                <c:pt idx="54">
                  <c:v>0.40926549410004498</c:v>
                </c:pt>
                <c:pt idx="55">
                  <c:v>0.41040555007844737</c:v>
                </c:pt>
                <c:pt idx="56">
                  <c:v>0.41112278397328245</c:v>
                </c:pt>
                <c:pt idx="57">
                  <c:v>0.41171408250147251</c:v>
                </c:pt>
                <c:pt idx="58">
                  <c:v>0.41257275021289824</c:v>
                </c:pt>
                <c:pt idx="59">
                  <c:v>0.41294262152823896</c:v>
                </c:pt>
                <c:pt idx="60">
                  <c:v>0.41381997687432193</c:v>
                </c:pt>
                <c:pt idx="61">
                  <c:v>0.41503496823105912</c:v>
                </c:pt>
                <c:pt idx="62">
                  <c:v>0.41547790737136825</c:v>
                </c:pt>
                <c:pt idx="63">
                  <c:v>0.41600980913382385</c:v>
                </c:pt>
                <c:pt idx="64">
                  <c:v>0.41672717002392073</c:v>
                </c:pt>
                <c:pt idx="65">
                  <c:v>0.41746772673092847</c:v>
                </c:pt>
                <c:pt idx="66">
                  <c:v>0.41794699250619138</c:v>
                </c:pt>
                <c:pt idx="67">
                  <c:v>0.41832192648027233</c:v>
                </c:pt>
                <c:pt idx="68">
                  <c:v>0.41946107699307</c:v>
                </c:pt>
                <c:pt idx="69">
                  <c:v>0.41977294151208827</c:v>
                </c:pt>
                <c:pt idx="70">
                  <c:v>0.42056661620225927</c:v>
                </c:pt>
                <c:pt idx="71">
                  <c:v>0.42117523229631532</c:v>
                </c:pt>
                <c:pt idx="72">
                  <c:v>0.42174355312243372</c:v>
                </c:pt>
                <c:pt idx="73">
                  <c:v>0.4218689329181341</c:v>
                </c:pt>
                <c:pt idx="74">
                  <c:v>0.42154786216205048</c:v>
                </c:pt>
                <c:pt idx="75">
                  <c:v>0.42233815957609316</c:v>
                </c:pt>
                <c:pt idx="76">
                  <c:v>0.4236232314801337</c:v>
                </c:pt>
                <c:pt idx="77">
                  <c:v>0.4250328909898996</c:v>
                </c:pt>
                <c:pt idx="78">
                  <c:v>0.42622172004742565</c:v>
                </c:pt>
                <c:pt idx="79">
                  <c:v>0.42719041439569649</c:v>
                </c:pt>
                <c:pt idx="80">
                  <c:v>0.42769625706593228</c:v>
                </c:pt>
                <c:pt idx="81">
                  <c:v>0.42816181434058892</c:v>
                </c:pt>
                <c:pt idx="82">
                  <c:v>0.42902635709443282</c:v>
                </c:pt>
                <c:pt idx="83">
                  <c:v>0.42999577489077567</c:v>
                </c:pt>
                <c:pt idx="84">
                  <c:v>0.43050814805093862</c:v>
                </c:pt>
                <c:pt idx="85">
                  <c:v>0.43076891871794748</c:v>
                </c:pt>
                <c:pt idx="86">
                  <c:v>0.431878081013646</c:v>
                </c:pt>
                <c:pt idx="87">
                  <c:v>0.43285615318508741</c:v>
                </c:pt>
                <c:pt idx="88">
                  <c:v>0.43356375410142495</c:v>
                </c:pt>
                <c:pt idx="89">
                  <c:v>0.43414406999975591</c:v>
                </c:pt>
                <c:pt idx="90">
                  <c:v>0.43524667002167461</c:v>
                </c:pt>
                <c:pt idx="91">
                  <c:v>0.43614954141190099</c:v>
                </c:pt>
                <c:pt idx="92">
                  <c:v>0.43665886678954169</c:v>
                </c:pt>
                <c:pt idx="93">
                  <c:v>0.43781133752370699</c:v>
                </c:pt>
                <c:pt idx="94">
                  <c:v>0.4387080361824236</c:v>
                </c:pt>
                <c:pt idx="95">
                  <c:v>0.43958850400350208</c:v>
                </c:pt>
                <c:pt idx="96">
                  <c:v>0.44031859237271226</c:v>
                </c:pt>
                <c:pt idx="97">
                  <c:v>0.44125035974940863</c:v>
                </c:pt>
                <c:pt idx="98">
                  <c:v>0.44231401196956782</c:v>
                </c:pt>
                <c:pt idx="99">
                  <c:v>0.44307668252862042</c:v>
                </c:pt>
                <c:pt idx="100">
                  <c:v>0.44384997776507262</c:v>
                </c:pt>
                <c:pt idx="101">
                  <c:v>0.44491117443849049</c:v>
                </c:pt>
                <c:pt idx="102">
                  <c:v>0.44590700804145655</c:v>
                </c:pt>
                <c:pt idx="103">
                  <c:v>0.44690849050792358</c:v>
                </c:pt>
                <c:pt idx="104">
                  <c:v>0.44771484536671829</c:v>
                </c:pt>
                <c:pt idx="105">
                  <c:v>0.44889482272903308</c:v>
                </c:pt>
                <c:pt idx="106">
                  <c:v>0.44949812567123276</c:v>
                </c:pt>
                <c:pt idx="107">
                  <c:v>0.45003316845262759</c:v>
                </c:pt>
                <c:pt idx="108">
                  <c:v>0.4512861174057512</c:v>
                </c:pt>
                <c:pt idx="109">
                  <c:v>0.45202578310093727</c:v>
                </c:pt>
                <c:pt idx="110">
                  <c:v>0.45311985611794109</c:v>
                </c:pt>
                <c:pt idx="111">
                  <c:v>0.45385643400719744</c:v>
                </c:pt>
                <c:pt idx="112">
                  <c:v>0.4549774511431835</c:v>
                </c:pt>
                <c:pt idx="113">
                  <c:v>0.45606210863010027</c:v>
                </c:pt>
                <c:pt idx="114">
                  <c:v>0.45708105875961885</c:v>
                </c:pt>
                <c:pt idx="115">
                  <c:v>0.45839868166849768</c:v>
                </c:pt>
                <c:pt idx="116">
                  <c:v>0.45956276227852932</c:v>
                </c:pt>
                <c:pt idx="117">
                  <c:v>0.46048250436369337</c:v>
                </c:pt>
                <c:pt idx="118">
                  <c:v>0.46141806949784098</c:v>
                </c:pt>
                <c:pt idx="119">
                  <c:v>0.46228283642390117</c:v>
                </c:pt>
                <c:pt idx="120">
                  <c:v>0.4633403314255391</c:v>
                </c:pt>
                <c:pt idx="121">
                  <c:v>0.46434117615405968</c:v>
                </c:pt>
                <c:pt idx="122">
                  <c:v>0.46526293637406069</c:v>
                </c:pt>
                <c:pt idx="123">
                  <c:v>0.46615164453890462</c:v>
                </c:pt>
                <c:pt idx="124">
                  <c:v>0.4672183032349318</c:v>
                </c:pt>
                <c:pt idx="125">
                  <c:v>0.46839781865301328</c:v>
                </c:pt>
                <c:pt idx="126">
                  <c:v>0.46913495234303315</c:v>
                </c:pt>
                <c:pt idx="127">
                  <c:v>0.47002756744732854</c:v>
                </c:pt>
                <c:pt idx="128">
                  <c:v>0.47111692583384146</c:v>
                </c:pt>
                <c:pt idx="129">
                  <c:v>0.47199348391298901</c:v>
                </c:pt>
                <c:pt idx="130">
                  <c:v>0.47291940141709277</c:v>
                </c:pt>
                <c:pt idx="131">
                  <c:v>0.47403118925824594</c:v>
                </c:pt>
                <c:pt idx="132">
                  <c:v>0.47472465168318051</c:v>
                </c:pt>
                <c:pt idx="133">
                  <c:v>0.47575502181406304</c:v>
                </c:pt>
                <c:pt idx="134">
                  <c:v>0.47656555175952825</c:v>
                </c:pt>
                <c:pt idx="135">
                  <c:v>0.47745323707969239</c:v>
                </c:pt>
                <c:pt idx="136">
                  <c:v>0.47849927906393636</c:v>
                </c:pt>
                <c:pt idx="137">
                  <c:v>0.47950673843436309</c:v>
                </c:pt>
                <c:pt idx="138">
                  <c:v>0.48047226061726533</c:v>
                </c:pt>
                <c:pt idx="139">
                  <c:v>0.48149198596543902</c:v>
                </c:pt>
                <c:pt idx="140">
                  <c:v>0.4820969050620208</c:v>
                </c:pt>
                <c:pt idx="141">
                  <c:v>0.48293631464588704</c:v>
                </c:pt>
                <c:pt idx="142">
                  <c:v>0.48368531651914182</c:v>
                </c:pt>
                <c:pt idx="143">
                  <c:v>0.4849134590068484</c:v>
                </c:pt>
                <c:pt idx="144">
                  <c:v>0.48577630023973573</c:v>
                </c:pt>
                <c:pt idx="145">
                  <c:v>0.48692472942344178</c:v>
                </c:pt>
                <c:pt idx="146">
                  <c:v>0.48779742795878922</c:v>
                </c:pt>
                <c:pt idx="147">
                  <c:v>0.48861466097120876</c:v>
                </c:pt>
                <c:pt idx="148">
                  <c:v>0.48963144658005736</c:v>
                </c:pt>
                <c:pt idx="149">
                  <c:v>0.49055693079041562</c:v>
                </c:pt>
                <c:pt idx="150">
                  <c:v>0.49141092518164514</c:v>
                </c:pt>
                <c:pt idx="151">
                  <c:v>0.49253279636350361</c:v>
                </c:pt>
                <c:pt idx="152">
                  <c:v>0.49340411740510748</c:v>
                </c:pt>
                <c:pt idx="153">
                  <c:v>0.49440403728876531</c:v>
                </c:pt>
                <c:pt idx="154">
                  <c:v>0.49518578333979546</c:v>
                </c:pt>
                <c:pt idx="155">
                  <c:v>0.4961286156572387</c:v>
                </c:pt>
                <c:pt idx="156">
                  <c:v>0.49711207050759904</c:v>
                </c:pt>
                <c:pt idx="157">
                  <c:v>0.4978224399677193</c:v>
                </c:pt>
                <c:pt idx="158">
                  <c:v>0.49872178257571859</c:v>
                </c:pt>
                <c:pt idx="159">
                  <c:v>0.49981484718820213</c:v>
                </c:pt>
                <c:pt idx="160">
                  <c:v>0.50051031884557551</c:v>
                </c:pt>
                <c:pt idx="161">
                  <c:v>0.50136866998413243</c:v>
                </c:pt>
                <c:pt idx="162">
                  <c:v>0.50231946425398455</c:v>
                </c:pt>
                <c:pt idx="163">
                  <c:v>0.50303288567607585</c:v>
                </c:pt>
                <c:pt idx="164">
                  <c:v>0.50395703468579245</c:v>
                </c:pt>
                <c:pt idx="165">
                  <c:v>0.50472665885239132</c:v>
                </c:pt>
                <c:pt idx="166">
                  <c:v>0.50568329025184822</c:v>
                </c:pt>
                <c:pt idx="167">
                  <c:v>0.50633916370522991</c:v>
                </c:pt>
                <c:pt idx="168">
                  <c:v>0.50700024289209411</c:v>
                </c:pt>
                <c:pt idx="169">
                  <c:v>0.50777373613657695</c:v>
                </c:pt>
                <c:pt idx="170">
                  <c:v>0.50857138872605245</c:v>
                </c:pt>
                <c:pt idx="171">
                  <c:v>0.50940934695941253</c:v>
                </c:pt>
                <c:pt idx="172">
                  <c:v>0.5100358178259663</c:v>
                </c:pt>
                <c:pt idx="173">
                  <c:v>0.51066929177639153</c:v>
                </c:pt>
                <c:pt idx="174">
                  <c:v>0.51142857297707345</c:v>
                </c:pt>
                <c:pt idx="175">
                  <c:v>0.51207814692814302</c:v>
                </c:pt>
                <c:pt idx="176">
                  <c:v>0.51297623488139876</c:v>
                </c:pt>
                <c:pt idx="177">
                  <c:v>0.513375650948799</c:v>
                </c:pt>
                <c:pt idx="178">
                  <c:v>0.51417344417980193</c:v>
                </c:pt>
                <c:pt idx="179">
                  <c:v>0.51467015037983999</c:v>
                </c:pt>
                <c:pt idx="180">
                  <c:v>0.51519455661722036</c:v>
                </c:pt>
                <c:pt idx="181">
                  <c:v>0.51598035019299793</c:v>
                </c:pt>
                <c:pt idx="182">
                  <c:v>0.51686393824785537</c:v>
                </c:pt>
                <c:pt idx="183">
                  <c:v>0.51751748465626379</c:v>
                </c:pt>
                <c:pt idx="184">
                  <c:v>0.51808754725316619</c:v>
                </c:pt>
                <c:pt idx="185">
                  <c:v>0.51873695584053892</c:v>
                </c:pt>
                <c:pt idx="186">
                  <c:v>0.51937207895308346</c:v>
                </c:pt>
                <c:pt idx="187">
                  <c:v>0.51976924738963959</c:v>
                </c:pt>
                <c:pt idx="188">
                  <c:v>0.52039909370475068</c:v>
                </c:pt>
                <c:pt idx="189">
                  <c:v>0.52087409075300084</c:v>
                </c:pt>
                <c:pt idx="190">
                  <c:v>0.52155289561293461</c:v>
                </c:pt>
                <c:pt idx="191">
                  <c:v>0.52187170399967397</c:v>
                </c:pt>
                <c:pt idx="192">
                  <c:v>0.52234303056648423</c:v>
                </c:pt>
                <c:pt idx="193">
                  <c:v>0.52273060806429006</c:v>
                </c:pt>
                <c:pt idx="194">
                  <c:v>0.52313145653731075</c:v>
                </c:pt>
                <c:pt idx="195">
                  <c:v>0.52356599735084142</c:v>
                </c:pt>
                <c:pt idx="196">
                  <c:v>0.52396751032809241</c:v>
                </c:pt>
                <c:pt idx="197">
                  <c:v>0.52427210068387209</c:v>
                </c:pt>
                <c:pt idx="198">
                  <c:v>0.52455035774638514</c:v>
                </c:pt>
                <c:pt idx="199">
                  <c:v>0.5249868840546934</c:v>
                </c:pt>
                <c:pt idx="200">
                  <c:v>0.52539412898387117</c:v>
                </c:pt>
                <c:pt idx="201">
                  <c:v>0.52541080161024833</c:v>
                </c:pt>
                <c:pt idx="202">
                  <c:v>0.5255981840034013</c:v>
                </c:pt>
                <c:pt idx="203">
                  <c:v>0.52553128681695038</c:v>
                </c:pt>
                <c:pt idx="204">
                  <c:v>0.52592389920114657</c:v>
                </c:pt>
                <c:pt idx="205">
                  <c:v>0.52650603957437347</c:v>
                </c:pt>
                <c:pt idx="206">
                  <c:v>0.52714929609394778</c:v>
                </c:pt>
                <c:pt idx="207">
                  <c:v>0.52750155082392736</c:v>
                </c:pt>
                <c:pt idx="208">
                  <c:v>0.52783463331177094</c:v>
                </c:pt>
                <c:pt idx="209">
                  <c:v>0.52829161564904992</c:v>
                </c:pt>
                <c:pt idx="210">
                  <c:v>0.52879260605519263</c:v>
                </c:pt>
                <c:pt idx="211">
                  <c:v>0.52922198120889152</c:v>
                </c:pt>
                <c:pt idx="212">
                  <c:v>0.52957411362778584</c:v>
                </c:pt>
                <c:pt idx="213">
                  <c:v>0.52984491234371878</c:v>
                </c:pt>
                <c:pt idx="214">
                  <c:v>0.53028587902004654</c:v>
                </c:pt>
                <c:pt idx="215">
                  <c:v>0.53068333599779804</c:v>
                </c:pt>
                <c:pt idx="216">
                  <c:v>0.53101546274263245</c:v>
                </c:pt>
                <c:pt idx="217">
                  <c:v>0.53139176015489187</c:v>
                </c:pt>
                <c:pt idx="218">
                  <c:v>0.53176615212630896</c:v>
                </c:pt>
                <c:pt idx="219">
                  <c:v>0.5323091902603988</c:v>
                </c:pt>
                <c:pt idx="220">
                  <c:v>0.53277328250593503</c:v>
                </c:pt>
                <c:pt idx="221">
                  <c:v>0.53312884200699562</c:v>
                </c:pt>
                <c:pt idx="222">
                  <c:v>0.53354070449860136</c:v>
                </c:pt>
                <c:pt idx="223">
                  <c:v>0.53395151317811518</c:v>
                </c:pt>
                <c:pt idx="224">
                  <c:v>0.53446402385253411</c:v>
                </c:pt>
                <c:pt idx="225">
                  <c:v>0.53476514365270988</c:v>
                </c:pt>
                <c:pt idx="226">
                  <c:v>0.53521886445791245</c:v>
                </c:pt>
                <c:pt idx="227">
                  <c:v>0.53555792048688633</c:v>
                </c:pt>
                <c:pt idx="228">
                  <c:v>0.53568506129340809</c:v>
                </c:pt>
                <c:pt idx="229">
                  <c:v>0.53606329368068761</c:v>
                </c:pt>
                <c:pt idx="230">
                  <c:v>0.53633401224403054</c:v>
                </c:pt>
                <c:pt idx="231">
                  <c:v>0.53652299916201118</c:v>
                </c:pt>
                <c:pt idx="232">
                  <c:v>0.53684429989164295</c:v>
                </c:pt>
                <c:pt idx="233">
                  <c:v>0.53698538287325992</c:v>
                </c:pt>
                <c:pt idx="234">
                  <c:v>0.53711724126980187</c:v>
                </c:pt>
                <c:pt idx="235">
                  <c:v>0.53732102094365974</c:v>
                </c:pt>
                <c:pt idx="236">
                  <c:v>0.53778209233481977</c:v>
                </c:pt>
                <c:pt idx="237">
                  <c:v>0.53846852286670033</c:v>
                </c:pt>
                <c:pt idx="238">
                  <c:v>0.5391162288736101</c:v>
                </c:pt>
                <c:pt idx="239">
                  <c:v>0.53958665503156877</c:v>
                </c:pt>
                <c:pt idx="240">
                  <c:v>0.5401159862765279</c:v>
                </c:pt>
                <c:pt idx="241">
                  <c:v>0.54059628967081774</c:v>
                </c:pt>
                <c:pt idx="242">
                  <c:v>0.54095941773921119</c:v>
                </c:pt>
                <c:pt idx="243">
                  <c:v>0.54131613551421087</c:v>
                </c:pt>
                <c:pt idx="244">
                  <c:v>0.54154553926847804</c:v>
                </c:pt>
                <c:pt idx="245">
                  <c:v>0.54190981904183577</c:v>
                </c:pt>
                <c:pt idx="246">
                  <c:v>0.54227614552193304</c:v>
                </c:pt>
                <c:pt idx="247">
                  <c:v>0.54257661479032426</c:v>
                </c:pt>
                <c:pt idx="248">
                  <c:v>0.54280433106084491</c:v>
                </c:pt>
                <c:pt idx="249">
                  <c:v>0.54302888968486596</c:v>
                </c:pt>
                <c:pt idx="250">
                  <c:v>0.54334771289249062</c:v>
                </c:pt>
                <c:pt idx="251">
                  <c:v>0.54355028565198715</c:v>
                </c:pt>
                <c:pt idx="252">
                  <c:v>0.54389222802070158</c:v>
                </c:pt>
                <c:pt idx="253">
                  <c:v>0.54416059826730412</c:v>
                </c:pt>
                <c:pt idx="254">
                  <c:v>0.54420194735709426</c:v>
                </c:pt>
                <c:pt idx="255">
                  <c:v>0.54442692446093666</c:v>
                </c:pt>
                <c:pt idx="256">
                  <c:v>0.54463659955638088</c:v>
                </c:pt>
                <c:pt idx="257">
                  <c:v>0.54471550745937192</c:v>
                </c:pt>
                <c:pt idx="258">
                  <c:v>0.54491033566343683</c:v>
                </c:pt>
                <c:pt idx="259">
                  <c:v>0.54514097614818935</c:v>
                </c:pt>
                <c:pt idx="260">
                  <c:v>0.54529198242398058</c:v>
                </c:pt>
                <c:pt idx="261">
                  <c:v>0.54540280647104566</c:v>
                </c:pt>
                <c:pt idx="262">
                  <c:v>0.54542381311117394</c:v>
                </c:pt>
                <c:pt idx="263">
                  <c:v>0.54561168750672129</c:v>
                </c:pt>
                <c:pt idx="264">
                  <c:v>0.54586396277898774</c:v>
                </c:pt>
                <c:pt idx="265">
                  <c:v>0.54624668043412816</c:v>
                </c:pt>
                <c:pt idx="266">
                  <c:v>0.546427416729108</c:v>
                </c:pt>
                <c:pt idx="267">
                  <c:v>0.54676999375857394</c:v>
                </c:pt>
                <c:pt idx="268">
                  <c:v>0.54717828885120179</c:v>
                </c:pt>
                <c:pt idx="269">
                  <c:v>0.54765253425450788</c:v>
                </c:pt>
                <c:pt idx="270">
                  <c:v>0.54805534983509852</c:v>
                </c:pt>
                <c:pt idx="271">
                  <c:v>0.54874809289352822</c:v>
                </c:pt>
                <c:pt idx="272">
                  <c:v>0.54936404783669812</c:v>
                </c:pt>
                <c:pt idx="273">
                  <c:v>0.54997611808488955</c:v>
                </c:pt>
                <c:pt idx="274">
                  <c:v>0.55047307563094561</c:v>
                </c:pt>
                <c:pt idx="275">
                  <c:v>0.55100902242200434</c:v>
                </c:pt>
                <c:pt idx="276">
                  <c:v>0.55174002832703128</c:v>
                </c:pt>
                <c:pt idx="277">
                  <c:v>0.55234758935148653</c:v>
                </c:pt>
                <c:pt idx="278">
                  <c:v>0.5529959472353384</c:v>
                </c:pt>
                <c:pt idx="279">
                  <c:v>0.55363516929746337</c:v>
                </c:pt>
                <c:pt idx="280">
                  <c:v>0.55433713500486137</c:v>
                </c:pt>
                <c:pt idx="281">
                  <c:v>0.55484711500395867</c:v>
                </c:pt>
                <c:pt idx="282">
                  <c:v>0.55532970271631588</c:v>
                </c:pt>
                <c:pt idx="283">
                  <c:v>0.55577954994409584</c:v>
                </c:pt>
                <c:pt idx="284">
                  <c:v>0.55657560386625393</c:v>
                </c:pt>
                <c:pt idx="285">
                  <c:v>0.55706938225891611</c:v>
                </c:pt>
                <c:pt idx="286">
                  <c:v>0.55783923677496883</c:v>
                </c:pt>
                <c:pt idx="287">
                  <c:v>0.55876816255370487</c:v>
                </c:pt>
                <c:pt idx="288">
                  <c:v>0.56007961538160811</c:v>
                </c:pt>
                <c:pt idx="289">
                  <c:v>0.56091178222497617</c:v>
                </c:pt>
                <c:pt idx="290">
                  <c:v>0.5614343790966273</c:v>
                </c:pt>
                <c:pt idx="291">
                  <c:v>0.56222483792135036</c:v>
                </c:pt>
                <c:pt idx="292">
                  <c:v>0.56321608356257968</c:v>
                </c:pt>
                <c:pt idx="293">
                  <c:v>0.56385745033540779</c:v>
                </c:pt>
                <c:pt idx="294">
                  <c:v>0.56454904748483381</c:v>
                </c:pt>
                <c:pt idx="295">
                  <c:v>0.56511516701992415</c:v>
                </c:pt>
                <c:pt idx="296">
                  <c:v>0.56550396335626751</c:v>
                </c:pt>
                <c:pt idx="297">
                  <c:v>0.56618017490242378</c:v>
                </c:pt>
                <c:pt idx="298">
                  <c:v>0.56676863621964069</c:v>
                </c:pt>
                <c:pt idx="299">
                  <c:v>0.56749264585022985</c:v>
                </c:pt>
                <c:pt idx="300">
                  <c:v>0.56832660355396125</c:v>
                </c:pt>
                <c:pt idx="301">
                  <c:v>0.5690005387653273</c:v>
                </c:pt>
                <c:pt idx="302">
                  <c:v>0.56965935441329285</c:v>
                </c:pt>
                <c:pt idx="303">
                  <c:v>0.57009322806021601</c:v>
                </c:pt>
                <c:pt idx="304">
                  <c:v>0.57064735677987832</c:v>
                </c:pt>
                <c:pt idx="305">
                  <c:v>0.57129225366389691</c:v>
                </c:pt>
                <c:pt idx="306">
                  <c:v>0.57207630558211076</c:v>
                </c:pt>
                <c:pt idx="307">
                  <c:v>0.5725373330898299</c:v>
                </c:pt>
                <c:pt idx="308">
                  <c:v>0.57302340089153059</c:v>
                </c:pt>
                <c:pt idx="309">
                  <c:v>0.57373940588827543</c:v>
                </c:pt>
                <c:pt idx="310">
                  <c:v>0.57422373669213278</c:v>
                </c:pt>
                <c:pt idx="311">
                  <c:v>0.5745266009108283</c:v>
                </c:pt>
                <c:pt idx="312">
                  <c:v>0.57512536478708676</c:v>
                </c:pt>
                <c:pt idx="313">
                  <c:v>0.5757900764534617</c:v>
                </c:pt>
                <c:pt idx="314">
                  <c:v>0.57640708843082411</c:v>
                </c:pt>
                <c:pt idx="315">
                  <c:v>0.57705378989797185</c:v>
                </c:pt>
                <c:pt idx="316">
                  <c:v>0.57770135392696331</c:v>
                </c:pt>
                <c:pt idx="317">
                  <c:v>0.57831477601282655</c:v>
                </c:pt>
                <c:pt idx="318">
                  <c:v>0.57907822199575565</c:v>
                </c:pt>
                <c:pt idx="319">
                  <c:v>0.57983359183887595</c:v>
                </c:pt>
                <c:pt idx="320">
                  <c:v>0.58056211489692378</c:v>
                </c:pt>
                <c:pt idx="321">
                  <c:v>0.58113256752432074</c:v>
                </c:pt>
                <c:pt idx="322">
                  <c:v>0.58194852420752585</c:v>
                </c:pt>
                <c:pt idx="323">
                  <c:v>0.58264966015456643</c:v>
                </c:pt>
                <c:pt idx="324">
                  <c:v>0.58365135750461261</c:v>
                </c:pt>
                <c:pt idx="325">
                  <c:v>0.58462272411039184</c:v>
                </c:pt>
                <c:pt idx="326">
                  <c:v>0.58545527375996609</c:v>
                </c:pt>
                <c:pt idx="327">
                  <c:v>0.58604529112959391</c:v>
                </c:pt>
                <c:pt idx="328">
                  <c:v>0.58651633746581178</c:v>
                </c:pt>
                <c:pt idx="329">
                  <c:v>0.58718520448285716</c:v>
                </c:pt>
                <c:pt idx="330">
                  <c:v>0.5880195951239271</c:v>
                </c:pt>
                <c:pt idx="331">
                  <c:v>0.58864569320692584</c:v>
                </c:pt>
                <c:pt idx="332">
                  <c:v>0.58951909774636413</c:v>
                </c:pt>
                <c:pt idx="333">
                  <c:v>0.59011753328451333</c:v>
                </c:pt>
                <c:pt idx="334">
                  <c:v>0.59076466290096608</c:v>
                </c:pt>
                <c:pt idx="335">
                  <c:v>0.59148766442007927</c:v>
                </c:pt>
                <c:pt idx="336">
                  <c:v>0.5920914983487171</c:v>
                </c:pt>
                <c:pt idx="337">
                  <c:v>0.59272105937364628</c:v>
                </c:pt>
                <c:pt idx="338">
                  <c:v>0.59340419661664057</c:v>
                </c:pt>
                <c:pt idx="339">
                  <c:v>0.59351624308132533</c:v>
                </c:pt>
                <c:pt idx="340">
                  <c:v>0.59381447963549905</c:v>
                </c:pt>
                <c:pt idx="341">
                  <c:v>0.5939498044692948</c:v>
                </c:pt>
                <c:pt idx="342">
                  <c:v>0.59406152276134061</c:v>
                </c:pt>
                <c:pt idx="343">
                  <c:v>0.59399521844802905</c:v>
                </c:pt>
                <c:pt idx="344">
                  <c:v>0.59428121769884512</c:v>
                </c:pt>
                <c:pt idx="345">
                  <c:v>0.59514097394031773</c:v>
                </c:pt>
                <c:pt idx="346">
                  <c:v>0.59603803376892717</c:v>
                </c:pt>
                <c:pt idx="347">
                  <c:v>0.59679141746988429</c:v>
                </c:pt>
                <c:pt idx="348">
                  <c:v>0.59768891277837044</c:v>
                </c:pt>
                <c:pt idx="349">
                  <c:v>0.59832240301525019</c:v>
                </c:pt>
                <c:pt idx="350">
                  <c:v>0.5993642174035595</c:v>
                </c:pt>
                <c:pt idx="351">
                  <c:v>0.5999802006900703</c:v>
                </c:pt>
                <c:pt idx="352">
                  <c:v>0.60099548896227717</c:v>
                </c:pt>
                <c:pt idx="353">
                  <c:v>0.60151590956561385</c:v>
                </c:pt>
                <c:pt idx="354">
                  <c:v>0.60245597774124293</c:v>
                </c:pt>
                <c:pt idx="355">
                  <c:v>0.60314946668757397</c:v>
                </c:pt>
                <c:pt idx="356">
                  <c:v>0.60371906632079353</c:v>
                </c:pt>
                <c:pt idx="357">
                  <c:v>0.60445491293848475</c:v>
                </c:pt>
                <c:pt idx="358">
                  <c:v>0.60476990381626927</c:v>
                </c:pt>
                <c:pt idx="359">
                  <c:v>0.60548281684122662</c:v>
                </c:pt>
                <c:pt idx="360">
                  <c:v>0.60622721014760472</c:v>
                </c:pt>
                <c:pt idx="361">
                  <c:v>0.60670592920034305</c:v>
                </c:pt>
                <c:pt idx="362">
                  <c:v>0.60741101282746501</c:v>
                </c:pt>
                <c:pt idx="363">
                  <c:v>0.60805563301731702</c:v>
                </c:pt>
                <c:pt idx="364">
                  <c:v>0.60883261060714811</c:v>
                </c:pt>
                <c:pt idx="365">
                  <c:v>0.60921920089645598</c:v>
                </c:pt>
                <c:pt idx="366">
                  <c:v>0.60973945416814268</c:v>
                </c:pt>
                <c:pt idx="367">
                  <c:v>0.61029544302687821</c:v>
                </c:pt>
                <c:pt idx="368">
                  <c:v>0.61101959964692465</c:v>
                </c:pt>
                <c:pt idx="369">
                  <c:v>0.61143241857849462</c:v>
                </c:pt>
                <c:pt idx="370">
                  <c:v>0.61193059226372304</c:v>
                </c:pt>
                <c:pt idx="371">
                  <c:v>0.61267823056593962</c:v>
                </c:pt>
                <c:pt idx="372">
                  <c:v>0.61327100617215669</c:v>
                </c:pt>
                <c:pt idx="373">
                  <c:v>0.61356370150981265</c:v>
                </c:pt>
                <c:pt idx="374">
                  <c:v>0.61436157922262036</c:v>
                </c:pt>
                <c:pt idx="375">
                  <c:v>0.61506074686586232</c:v>
                </c:pt>
                <c:pt idx="376">
                  <c:v>0.61550415690193927</c:v>
                </c:pt>
                <c:pt idx="377">
                  <c:v>0.6160423706596424</c:v>
                </c:pt>
                <c:pt idx="378">
                  <c:v>0.61642790042080053</c:v>
                </c:pt>
                <c:pt idx="379">
                  <c:v>0.61722716889307927</c:v>
                </c:pt>
                <c:pt idx="380">
                  <c:v>0.61790897346949969</c:v>
                </c:pt>
                <c:pt idx="381">
                  <c:v>0.61847811925958807</c:v>
                </c:pt>
                <c:pt idx="382">
                  <c:v>0.61895671319417467</c:v>
                </c:pt>
                <c:pt idx="383">
                  <c:v>0.61956430558419184</c:v>
                </c:pt>
                <c:pt idx="384">
                  <c:v>0.62016247442735339</c:v>
                </c:pt>
                <c:pt idx="385">
                  <c:v>0.62077369186725717</c:v>
                </c:pt>
                <c:pt idx="386">
                  <c:v>0.6211614837075452</c:v>
                </c:pt>
                <c:pt idx="387">
                  <c:v>0.62161025184357832</c:v>
                </c:pt>
                <c:pt idx="388">
                  <c:v>0.62180900490557067</c:v>
                </c:pt>
                <c:pt idx="389">
                  <c:v>0.62206178050757133</c:v>
                </c:pt>
                <c:pt idx="390">
                  <c:v>0.62227718643674612</c:v>
                </c:pt>
                <c:pt idx="391">
                  <c:v>0.62250522624522397</c:v>
                </c:pt>
                <c:pt idx="392">
                  <c:v>0.62287571830809652</c:v>
                </c:pt>
                <c:pt idx="393">
                  <c:v>0.62411612996544852</c:v>
                </c:pt>
                <c:pt idx="394">
                  <c:v>0.62573874777936489</c:v>
                </c:pt>
                <c:pt idx="395">
                  <c:v>0.62707091992936292</c:v>
                </c:pt>
                <c:pt idx="396">
                  <c:v>0.62773280191932157</c:v>
                </c:pt>
                <c:pt idx="397">
                  <c:v>0.62804733625074305</c:v>
                </c:pt>
                <c:pt idx="398">
                  <c:v>0.62838422160803498</c:v>
                </c:pt>
                <c:pt idx="399">
                  <c:v>0.62881658464326418</c:v>
                </c:pt>
                <c:pt idx="400">
                  <c:v>0.62907752421748964</c:v>
                </c:pt>
                <c:pt idx="401">
                  <c:v>0.62952202788670697</c:v>
                </c:pt>
                <c:pt idx="402">
                  <c:v>0.63010931092747136</c:v>
                </c:pt>
                <c:pt idx="403">
                  <c:v>0.63061936457473733</c:v>
                </c:pt>
                <c:pt idx="404">
                  <c:v>0.63117346567825616</c:v>
                </c:pt>
                <c:pt idx="405">
                  <c:v>0.63192390083645589</c:v>
                </c:pt>
                <c:pt idx="406">
                  <c:v>0.6325415124619993</c:v>
                </c:pt>
                <c:pt idx="407">
                  <c:v>0.63310607461753998</c:v>
                </c:pt>
                <c:pt idx="408">
                  <c:v>0.63342976562393294</c:v>
                </c:pt>
                <c:pt idx="409">
                  <c:v>0.63400553837355011</c:v>
                </c:pt>
                <c:pt idx="410">
                  <c:v>0.63461287273786926</c:v>
                </c:pt>
                <c:pt idx="411">
                  <c:v>0.63532433369632846</c:v>
                </c:pt>
                <c:pt idx="412">
                  <c:v>0.63590294570235539</c:v>
                </c:pt>
                <c:pt idx="413">
                  <c:v>0.63618059261731275</c:v>
                </c:pt>
                <c:pt idx="414">
                  <c:v>0.63667656618287605</c:v>
                </c:pt>
                <c:pt idx="415">
                  <c:v>0.63746100935964056</c:v>
                </c:pt>
                <c:pt idx="416">
                  <c:v>0.63819278397555368</c:v>
                </c:pt>
                <c:pt idx="417">
                  <c:v>0.63855210426610631</c:v>
                </c:pt>
                <c:pt idx="418">
                  <c:v>0.63881211536351812</c:v>
                </c:pt>
                <c:pt idx="419">
                  <c:v>0.63895565369943086</c:v>
                </c:pt>
                <c:pt idx="420">
                  <c:v>0.63943337475494588</c:v>
                </c:pt>
                <c:pt idx="421">
                  <c:v>0.6402315756961231</c:v>
                </c:pt>
                <c:pt idx="422">
                  <c:v>0.64094598172870954</c:v>
                </c:pt>
                <c:pt idx="423">
                  <c:v>0.64147180163639772</c:v>
                </c:pt>
                <c:pt idx="424">
                  <c:v>0.64194257567557722</c:v>
                </c:pt>
                <c:pt idx="425">
                  <c:v>0.6427100083619528</c:v>
                </c:pt>
                <c:pt idx="426">
                  <c:v>0.64317770904546923</c:v>
                </c:pt>
                <c:pt idx="427">
                  <c:v>0.64374269324431543</c:v>
                </c:pt>
                <c:pt idx="428">
                  <c:v>0.64465072086024733</c:v>
                </c:pt>
                <c:pt idx="429">
                  <c:v>0.64519791078733224</c:v>
                </c:pt>
                <c:pt idx="430">
                  <c:v>0.64582791631824499</c:v>
                </c:pt>
                <c:pt idx="431">
                  <c:v>0.64623259226186858</c:v>
                </c:pt>
                <c:pt idx="432">
                  <c:v>0.64649195795220127</c:v>
                </c:pt>
                <c:pt idx="433">
                  <c:v>0.64703106905024144</c:v>
                </c:pt>
                <c:pt idx="434">
                  <c:v>0.6473780307261402</c:v>
                </c:pt>
                <c:pt idx="435">
                  <c:v>0.64784384568849918</c:v>
                </c:pt>
                <c:pt idx="436">
                  <c:v>0.64827844250257238</c:v>
                </c:pt>
                <c:pt idx="437">
                  <c:v>0.64894079992940512</c:v>
                </c:pt>
                <c:pt idx="438">
                  <c:v>0.64977258094108858</c:v>
                </c:pt>
                <c:pt idx="439">
                  <c:v>0.6502439792931316</c:v>
                </c:pt>
                <c:pt idx="440">
                  <c:v>0.65059189841935317</c:v>
                </c:pt>
                <c:pt idx="441">
                  <c:v>0.65097973480169091</c:v>
                </c:pt>
                <c:pt idx="442">
                  <c:v>0.65163013921849855</c:v>
                </c:pt>
                <c:pt idx="443">
                  <c:v>0.65188056689057694</c:v>
                </c:pt>
                <c:pt idx="444">
                  <c:v>0.65232531648997472</c:v>
                </c:pt>
                <c:pt idx="445">
                  <c:v>0.65291372436673234</c:v>
                </c:pt>
                <c:pt idx="446">
                  <c:v>0.65318265497439976</c:v>
                </c:pt>
                <c:pt idx="447">
                  <c:v>0.65367971905881861</c:v>
                </c:pt>
                <c:pt idx="448">
                  <c:v>0.654220789967488</c:v>
                </c:pt>
                <c:pt idx="449">
                  <c:v>0.65486755546557107</c:v>
                </c:pt>
                <c:pt idx="450">
                  <c:v>0.65508715482353042</c:v>
                </c:pt>
                <c:pt idx="451">
                  <c:v>0.65530524087475162</c:v>
                </c:pt>
                <c:pt idx="452">
                  <c:v>0.65561550518329392</c:v>
                </c:pt>
                <c:pt idx="453">
                  <c:v>0.656272871145968</c:v>
                </c:pt>
                <c:pt idx="454">
                  <c:v>0.65698942343907785</c:v>
                </c:pt>
                <c:pt idx="455">
                  <c:v>0.6578736727656237</c:v>
                </c:pt>
                <c:pt idx="456">
                  <c:v>0.65840367302738212</c:v>
                </c:pt>
                <c:pt idx="457">
                  <c:v>0.65932437538726985</c:v>
                </c:pt>
                <c:pt idx="458">
                  <c:v>0.65990639693937514</c:v>
                </c:pt>
                <c:pt idx="459">
                  <c:v>0.66038098997414008</c:v>
                </c:pt>
                <c:pt idx="460">
                  <c:v>0.66083088338455442</c:v>
                </c:pt>
                <c:pt idx="461">
                  <c:v>0.66124805183365731</c:v>
                </c:pt>
                <c:pt idx="462">
                  <c:v>0.66179348144894756</c:v>
                </c:pt>
                <c:pt idx="463">
                  <c:v>0.66216745566058199</c:v>
                </c:pt>
                <c:pt idx="464">
                  <c:v>0.66249581340365016</c:v>
                </c:pt>
                <c:pt idx="465">
                  <c:v>0.66299361816025193</c:v>
                </c:pt>
                <c:pt idx="466">
                  <c:v>0.6634643473402333</c:v>
                </c:pt>
                <c:pt idx="467">
                  <c:v>0.66407450337120455</c:v>
                </c:pt>
                <c:pt idx="468">
                  <c:v>0.66468453195522226</c:v>
                </c:pt>
                <c:pt idx="469">
                  <c:v>0.66481801478917546</c:v>
                </c:pt>
                <c:pt idx="470">
                  <c:v>0.66547002949597733</c:v>
                </c:pt>
                <c:pt idx="471">
                  <c:v>0.66588462069192922</c:v>
                </c:pt>
                <c:pt idx="472">
                  <c:v>0.6665104528610678</c:v>
                </c:pt>
                <c:pt idx="473">
                  <c:v>0.66712824964299555</c:v>
                </c:pt>
                <c:pt idx="474">
                  <c:v>0.66734059403003854</c:v>
                </c:pt>
                <c:pt idx="475">
                  <c:v>0.66773459058068474</c:v>
                </c:pt>
                <c:pt idx="476">
                  <c:v>0.66817146901111424</c:v>
                </c:pt>
                <c:pt idx="477">
                  <c:v>0.66887269717262932</c:v>
                </c:pt>
                <c:pt idx="478">
                  <c:v>0.66929175418435338</c:v>
                </c:pt>
                <c:pt idx="479">
                  <c:v>0.66958883497576749</c:v>
                </c:pt>
                <c:pt idx="480">
                  <c:v>0.67049881577112747</c:v>
                </c:pt>
                <c:pt idx="481">
                  <c:v>0.6707533864191263</c:v>
                </c:pt>
                <c:pt idx="482">
                  <c:v>0.67095099715197215</c:v>
                </c:pt>
                <c:pt idx="483">
                  <c:v>0.67158238291320571</c:v>
                </c:pt>
                <c:pt idx="484">
                  <c:v>0.67205470962957004</c:v>
                </c:pt>
                <c:pt idx="485">
                  <c:v>0.67251539445209518</c:v>
                </c:pt>
                <c:pt idx="486">
                  <c:v>0.67266806852485217</c:v>
                </c:pt>
                <c:pt idx="487">
                  <c:v>0.67306556965309616</c:v>
                </c:pt>
                <c:pt idx="488">
                  <c:v>0.67347579848587158</c:v>
                </c:pt>
                <c:pt idx="489">
                  <c:v>0.67394371736725533</c:v>
                </c:pt>
                <c:pt idx="490">
                  <c:v>0.67477463984222619</c:v>
                </c:pt>
                <c:pt idx="491">
                  <c:v>0.67543154169550135</c:v>
                </c:pt>
                <c:pt idx="492">
                  <c:v>0.67626058620106999</c:v>
                </c:pt>
                <c:pt idx="493">
                  <c:v>0.67650308606512866</c:v>
                </c:pt>
                <c:pt idx="494">
                  <c:v>0.67726856106383748</c:v>
                </c:pt>
                <c:pt idx="495">
                  <c:v>0.67763147539146484</c:v>
                </c:pt>
                <c:pt idx="496">
                  <c:v>0.67815194887584751</c:v>
                </c:pt>
                <c:pt idx="497">
                  <c:v>0.67862116806566275</c:v>
                </c:pt>
                <c:pt idx="498">
                  <c:v>0.67926392966537763</c:v>
                </c:pt>
                <c:pt idx="499">
                  <c:v>0.67988233977817536</c:v>
                </c:pt>
                <c:pt idx="500">
                  <c:v>0.68041994456640342</c:v>
                </c:pt>
                <c:pt idx="501">
                  <c:v>0.68035878723977294</c:v>
                </c:pt>
                <c:pt idx="502">
                  <c:v>0.68109097737006608</c:v>
                </c:pt>
                <c:pt idx="503">
                  <c:v>0.68141978676708459</c:v>
                </c:pt>
                <c:pt idx="504">
                  <c:v>0.68184920385602088</c:v>
                </c:pt>
                <c:pt idx="505">
                  <c:v>0.68219403168592696</c:v>
                </c:pt>
                <c:pt idx="506">
                  <c:v>0.68247580094709437</c:v>
                </c:pt>
                <c:pt idx="507">
                  <c:v>0.68320299756333236</c:v>
                </c:pt>
                <c:pt idx="508">
                  <c:v>0.68365844406363407</c:v>
                </c:pt>
                <c:pt idx="509">
                  <c:v>0.68444660211205977</c:v>
                </c:pt>
                <c:pt idx="510">
                  <c:v>0.68476161846658801</c:v>
                </c:pt>
                <c:pt idx="511">
                  <c:v>0.68528099609422422</c:v>
                </c:pt>
                <c:pt idx="512">
                  <c:v>0.68582980482633316</c:v>
                </c:pt>
                <c:pt idx="513">
                  <c:v>0.68643241227527663</c:v>
                </c:pt>
                <c:pt idx="514">
                  <c:v>0.68686209058243108</c:v>
                </c:pt>
                <c:pt idx="515">
                  <c:v>0.68717571819523382</c:v>
                </c:pt>
                <c:pt idx="516">
                  <c:v>0.68765487206139675</c:v>
                </c:pt>
                <c:pt idx="517">
                  <c:v>0.68802935871094495</c:v>
                </c:pt>
                <c:pt idx="518">
                  <c:v>0.68854863465435368</c:v>
                </c:pt>
                <c:pt idx="519">
                  <c:v>0.68883525326935713</c:v>
                </c:pt>
                <c:pt idx="520">
                  <c:v>0.68940975843652297</c:v>
                </c:pt>
                <c:pt idx="521">
                  <c:v>0.68960485522195036</c:v>
                </c:pt>
                <c:pt idx="522">
                  <c:v>0.69027940656999698</c:v>
                </c:pt>
                <c:pt idx="523">
                  <c:v>0.69079809496856048</c:v>
                </c:pt>
                <c:pt idx="524">
                  <c:v>0.69118872529609665</c:v>
                </c:pt>
                <c:pt idx="525">
                  <c:v>0.69141048253324078</c:v>
                </c:pt>
                <c:pt idx="526">
                  <c:v>0.69206809526821578</c:v>
                </c:pt>
                <c:pt idx="527">
                  <c:v>0.69231248241112442</c:v>
                </c:pt>
                <c:pt idx="528">
                  <c:v>0.69238305743559148</c:v>
                </c:pt>
                <c:pt idx="529">
                  <c:v>0.69332871555466991</c:v>
                </c:pt>
                <c:pt idx="530">
                  <c:v>0.69396536074955251</c:v>
                </c:pt>
                <c:pt idx="531">
                  <c:v>0.6942153551330158</c:v>
                </c:pt>
                <c:pt idx="532">
                  <c:v>0.69490535193842573</c:v>
                </c:pt>
                <c:pt idx="533">
                  <c:v>0.69539021030678971</c:v>
                </c:pt>
                <c:pt idx="534">
                  <c:v>0.69601389144079806</c:v>
                </c:pt>
                <c:pt idx="535">
                  <c:v>0.69685219090425154</c:v>
                </c:pt>
                <c:pt idx="536">
                  <c:v>0.69740575052637555</c:v>
                </c:pt>
                <c:pt idx="537">
                  <c:v>0.69827432375667486</c:v>
                </c:pt>
                <c:pt idx="538">
                  <c:v>0.6982527015442056</c:v>
                </c:pt>
                <c:pt idx="539">
                  <c:v>0.6988941040628307</c:v>
                </c:pt>
                <c:pt idx="540">
                  <c:v>0.69930862062128574</c:v>
                </c:pt>
                <c:pt idx="541">
                  <c:v>0.69952906736201659</c:v>
                </c:pt>
                <c:pt idx="542">
                  <c:v>0.70006903536577558</c:v>
                </c:pt>
                <c:pt idx="543">
                  <c:v>0.7005341415150862</c:v>
                </c:pt>
                <c:pt idx="544">
                  <c:v>0.70085129450861972</c:v>
                </c:pt>
                <c:pt idx="545">
                  <c:v>0.70094933464166997</c:v>
                </c:pt>
                <c:pt idx="546">
                  <c:v>0.70134621289247834</c:v>
                </c:pt>
                <c:pt idx="547">
                  <c:v>0.70251355660183712</c:v>
                </c:pt>
                <c:pt idx="548">
                  <c:v>0.7032843570900853</c:v>
                </c:pt>
                <c:pt idx="549">
                  <c:v>0.70329291036942809</c:v>
                </c:pt>
                <c:pt idx="550">
                  <c:v>0.70403704481223428</c:v>
                </c:pt>
                <c:pt idx="551">
                  <c:v>0.70462415309395199</c:v>
                </c:pt>
                <c:pt idx="552">
                  <c:v>0.70497418046260696</c:v>
                </c:pt>
                <c:pt idx="553">
                  <c:v>0.70533661547879178</c:v>
                </c:pt>
                <c:pt idx="554">
                  <c:v>0.70589399982153989</c:v>
                </c:pt>
                <c:pt idx="555">
                  <c:v>0.7061928202017147</c:v>
                </c:pt>
                <c:pt idx="556">
                  <c:v>0.70665178369476978</c:v>
                </c:pt>
                <c:pt idx="557">
                  <c:v>0.70696599851485309</c:v>
                </c:pt>
                <c:pt idx="558">
                  <c:v>0.70704354854369511</c:v>
                </c:pt>
                <c:pt idx="559">
                  <c:v>0.70742749594456078</c:v>
                </c:pt>
                <c:pt idx="560">
                  <c:v>0.70799063308042953</c:v>
                </c:pt>
                <c:pt idx="561">
                  <c:v>0.70888273414704728</c:v>
                </c:pt>
                <c:pt idx="562">
                  <c:v>0.70935660459666805</c:v>
                </c:pt>
                <c:pt idx="563">
                  <c:v>0.71008822755724721</c:v>
                </c:pt>
                <c:pt idx="564">
                  <c:v>0.70978122858979265</c:v>
                </c:pt>
                <c:pt idx="565">
                  <c:v>0.71045769480160725</c:v>
                </c:pt>
                <c:pt idx="566">
                  <c:v>0.71026533593233188</c:v>
                </c:pt>
                <c:pt idx="567">
                  <c:v>0.71028150064137385</c:v>
                </c:pt>
                <c:pt idx="568">
                  <c:v>0.71091459612683883</c:v>
                </c:pt>
                <c:pt idx="569">
                  <c:v>0.71112279664571476</c:v>
                </c:pt>
                <c:pt idx="570">
                  <c:v>0.71124293654423354</c:v>
                </c:pt>
                <c:pt idx="571">
                  <c:v>0.71188818745762816</c:v>
                </c:pt>
                <c:pt idx="572">
                  <c:v>0.71242363091387595</c:v>
                </c:pt>
                <c:pt idx="573">
                  <c:v>0.71311293746498805</c:v>
                </c:pt>
                <c:pt idx="574">
                  <c:v>0.71964060068586122</c:v>
                </c:pt>
                <c:pt idx="575">
                  <c:v>0.71914845159807517</c:v>
                </c:pt>
                <c:pt idx="576">
                  <c:v>0.71911877705594573</c:v>
                </c:pt>
                <c:pt idx="577">
                  <c:v>0.71860031086513365</c:v>
                </c:pt>
                <c:pt idx="578">
                  <c:v>0.71825976170333539</c:v>
                </c:pt>
                <c:pt idx="579">
                  <c:v>0.71874317247077657</c:v>
                </c:pt>
                <c:pt idx="580">
                  <c:v>0.71850329142068392</c:v>
                </c:pt>
                <c:pt idx="581">
                  <c:v>0.71832490784872527</c:v>
                </c:pt>
                <c:pt idx="582">
                  <c:v>0.71821516752552628</c:v>
                </c:pt>
                <c:pt idx="583">
                  <c:v>0.71811029017276617</c:v>
                </c:pt>
                <c:pt idx="584">
                  <c:v>0.7180901599568762</c:v>
                </c:pt>
                <c:pt idx="585">
                  <c:v>0.71791501424818838</c:v>
                </c:pt>
                <c:pt idx="586">
                  <c:v>0.71801149510859563</c:v>
                </c:pt>
                <c:pt idx="587">
                  <c:v>0.71808564300604849</c:v>
                </c:pt>
                <c:pt idx="588">
                  <c:v>0.71808020180346321</c:v>
                </c:pt>
                <c:pt idx="589">
                  <c:v>0.71834872043125075</c:v>
                </c:pt>
                <c:pt idx="590">
                  <c:v>0.7182391864955997</c:v>
                </c:pt>
                <c:pt idx="591">
                  <c:v>0.71862697046967583</c:v>
                </c:pt>
                <c:pt idx="592">
                  <c:v>0.71933895634279033</c:v>
                </c:pt>
                <c:pt idx="593">
                  <c:v>0.71972470778847519</c:v>
                </c:pt>
                <c:pt idx="594">
                  <c:v>0.72041920668635007</c:v>
                </c:pt>
                <c:pt idx="595">
                  <c:v>0.72114536404001695</c:v>
                </c:pt>
                <c:pt idx="596">
                  <c:v>0.72158362880673377</c:v>
                </c:pt>
                <c:pt idx="597">
                  <c:v>0.72198978935206382</c:v>
                </c:pt>
                <c:pt idx="598">
                  <c:v>0.72243082277425819</c:v>
                </c:pt>
                <c:pt idx="599">
                  <c:v>0.72290016940820945</c:v>
                </c:pt>
                <c:pt idx="600">
                  <c:v>0.72322538100235612</c:v>
                </c:pt>
                <c:pt idx="601">
                  <c:v>0.72348394904134117</c:v>
                </c:pt>
                <c:pt idx="602">
                  <c:v>0.72417093402421973</c:v>
                </c:pt>
                <c:pt idx="603">
                  <c:v>0.72483072810867344</c:v>
                </c:pt>
                <c:pt idx="604">
                  <c:v>0.72534725180714044</c:v>
                </c:pt>
                <c:pt idx="605">
                  <c:v>0.72561927988493702</c:v>
                </c:pt>
                <c:pt idx="606">
                  <c:v>0.72592343822078609</c:v>
                </c:pt>
                <c:pt idx="607">
                  <c:v>0.72631749056874984</c:v>
                </c:pt>
                <c:pt idx="608">
                  <c:v>0.72675362002734689</c:v>
                </c:pt>
                <c:pt idx="609">
                  <c:v>0.72712562931667546</c:v>
                </c:pt>
                <c:pt idx="610">
                  <c:v>0.72746524816971103</c:v>
                </c:pt>
                <c:pt idx="611">
                  <c:v>0.72806016158256714</c:v>
                </c:pt>
                <c:pt idx="612">
                  <c:v>0.72850063727028946</c:v>
                </c:pt>
                <c:pt idx="613">
                  <c:v>0.72870823120459916</c:v>
                </c:pt>
                <c:pt idx="614">
                  <c:v>0.72896368642271636</c:v>
                </c:pt>
                <c:pt idx="615">
                  <c:v>0.72930824723924104</c:v>
                </c:pt>
                <c:pt idx="616">
                  <c:v>0.72972199927426806</c:v>
                </c:pt>
                <c:pt idx="617">
                  <c:v>0.73012001277880345</c:v>
                </c:pt>
                <c:pt idx="618">
                  <c:v>0.73060216635582165</c:v>
                </c:pt>
                <c:pt idx="619">
                  <c:v>0.73106196312019667</c:v>
                </c:pt>
                <c:pt idx="620">
                  <c:v>0.73149901337597079</c:v>
                </c:pt>
                <c:pt idx="621">
                  <c:v>0.73179006817510861</c:v>
                </c:pt>
                <c:pt idx="622">
                  <c:v>0.73193443435329586</c:v>
                </c:pt>
                <c:pt idx="623">
                  <c:v>0.73212899979502932</c:v>
                </c:pt>
                <c:pt idx="624">
                  <c:v>0.73244703293243807</c:v>
                </c:pt>
                <c:pt idx="625">
                  <c:v>0.73291733694807593</c:v>
                </c:pt>
                <c:pt idx="626">
                  <c:v>0.73338155626033918</c:v>
                </c:pt>
                <c:pt idx="627">
                  <c:v>0.73379294091817082</c:v>
                </c:pt>
                <c:pt idx="628">
                  <c:v>0.73418186533761653</c:v>
                </c:pt>
                <c:pt idx="629">
                  <c:v>0.73456507103047575</c:v>
                </c:pt>
                <c:pt idx="630">
                  <c:v>0.73501342128762781</c:v>
                </c:pt>
                <c:pt idx="631">
                  <c:v>0.73547173653606102</c:v>
                </c:pt>
                <c:pt idx="632">
                  <c:v>0.73578444159688106</c:v>
                </c:pt>
                <c:pt idx="633">
                  <c:v>0.736139416033048</c:v>
                </c:pt>
                <c:pt idx="634">
                  <c:v>0.73660666207587688</c:v>
                </c:pt>
                <c:pt idx="635">
                  <c:v>0.73712038812634373</c:v>
                </c:pt>
                <c:pt idx="636">
                  <c:v>0.73748090853212078</c:v>
                </c:pt>
                <c:pt idx="637">
                  <c:v>0.73783041677097916</c:v>
                </c:pt>
                <c:pt idx="638">
                  <c:v>0.73821615162970333</c:v>
                </c:pt>
                <c:pt idx="639">
                  <c:v>0.73867392949484267</c:v>
                </c:pt>
                <c:pt idx="640">
                  <c:v>0.73920064536363594</c:v>
                </c:pt>
                <c:pt idx="641">
                  <c:v>0.7395696229213331</c:v>
                </c:pt>
                <c:pt idx="642">
                  <c:v>0.73993952305842481</c:v>
                </c:pt>
                <c:pt idx="643">
                  <c:v>0.74029961579707626</c:v>
                </c:pt>
                <c:pt idx="644">
                  <c:v>0.74067056002246323</c:v>
                </c:pt>
                <c:pt idx="645">
                  <c:v>0.74099175839419262</c:v>
                </c:pt>
                <c:pt idx="646">
                  <c:v>0.74134684333399825</c:v>
                </c:pt>
                <c:pt idx="647">
                  <c:v>0.74186365507727781</c:v>
                </c:pt>
                <c:pt idx="648">
                  <c:v>0.74241958032841748</c:v>
                </c:pt>
                <c:pt idx="649">
                  <c:v>0.742914759136447</c:v>
                </c:pt>
                <c:pt idx="650">
                  <c:v>0.74328923470736397</c:v>
                </c:pt>
                <c:pt idx="651">
                  <c:v>0.74356341118475699</c:v>
                </c:pt>
                <c:pt idx="652">
                  <c:v>0.74376998720136767</c:v>
                </c:pt>
                <c:pt idx="653">
                  <c:v>0.74399744783570609</c:v>
                </c:pt>
                <c:pt idx="654">
                  <c:v>0.74431233139093822</c:v>
                </c:pt>
                <c:pt idx="655">
                  <c:v>0.74476015787434002</c:v>
                </c:pt>
                <c:pt idx="656">
                  <c:v>0.74541325316073848</c:v>
                </c:pt>
                <c:pt idx="657">
                  <c:v>0.74609801530038289</c:v>
                </c:pt>
                <c:pt idx="658">
                  <c:v>0.74658625114976995</c:v>
                </c:pt>
                <c:pt idx="659">
                  <c:v>0.74667207257947144</c:v>
                </c:pt>
                <c:pt idx="660">
                  <c:v>0.74681488581307587</c:v>
                </c:pt>
                <c:pt idx="661">
                  <c:v>0.74708224340044005</c:v>
                </c:pt>
                <c:pt idx="662">
                  <c:v>0.74757772516789267</c:v>
                </c:pt>
                <c:pt idx="663">
                  <c:v>0.74813406064729016</c:v>
                </c:pt>
                <c:pt idx="664">
                  <c:v>0.74865275326173653</c:v>
                </c:pt>
                <c:pt idx="665">
                  <c:v>0.7489738039712559</c:v>
                </c:pt>
                <c:pt idx="666">
                  <c:v>0.7491971422377296</c:v>
                </c:pt>
                <c:pt idx="667">
                  <c:v>0.74954128831455946</c:v>
                </c:pt>
                <c:pt idx="668">
                  <c:v>0.75000551389371661</c:v>
                </c:pt>
                <c:pt idx="669">
                  <c:v>0.75026916810964905</c:v>
                </c:pt>
                <c:pt idx="670">
                  <c:v>0.75059065523871393</c:v>
                </c:pt>
                <c:pt idx="671">
                  <c:v>0.75096423881233465</c:v>
                </c:pt>
                <c:pt idx="672">
                  <c:v>0.75124834128724627</c:v>
                </c:pt>
                <c:pt idx="673">
                  <c:v>0.75162205078366207</c:v>
                </c:pt>
                <c:pt idx="674">
                  <c:v>0.7520531476854867</c:v>
                </c:pt>
                <c:pt idx="675">
                  <c:v>0.75248016577877463</c:v>
                </c:pt>
                <c:pt idx="676">
                  <c:v>0.75297553951613438</c:v>
                </c:pt>
                <c:pt idx="677">
                  <c:v>0.75346211704176436</c:v>
                </c:pt>
                <c:pt idx="678">
                  <c:v>0.7536725845333595</c:v>
                </c:pt>
                <c:pt idx="679">
                  <c:v>0.75370623396495295</c:v>
                </c:pt>
                <c:pt idx="680">
                  <c:v>0.75374664946627856</c:v>
                </c:pt>
                <c:pt idx="681">
                  <c:v>0.75413659479787842</c:v>
                </c:pt>
                <c:pt idx="682">
                  <c:v>0.75460071901895498</c:v>
                </c:pt>
                <c:pt idx="683">
                  <c:v>0.7551019412356027</c:v>
                </c:pt>
                <c:pt idx="684">
                  <c:v>0.75556399748906133</c:v>
                </c:pt>
                <c:pt idx="685">
                  <c:v>0.75586151659244349</c:v>
                </c:pt>
                <c:pt idx="686">
                  <c:v>0.75601731728464627</c:v>
                </c:pt>
                <c:pt idx="687">
                  <c:v>0.75622850858397272</c:v>
                </c:pt>
                <c:pt idx="688">
                  <c:v>0.75654205768933347</c:v>
                </c:pt>
                <c:pt idx="689">
                  <c:v>0.75688967826758313</c:v>
                </c:pt>
                <c:pt idx="690">
                  <c:v>0.75730837477658519</c:v>
                </c:pt>
                <c:pt idx="691">
                  <c:v>0.75771582509505697</c:v>
                </c:pt>
                <c:pt idx="692">
                  <c:v>0.75808401188729657</c:v>
                </c:pt>
                <c:pt idx="693">
                  <c:v>0.75836104050764552</c:v>
                </c:pt>
                <c:pt idx="694">
                  <c:v>0.75861825434204</c:v>
                </c:pt>
                <c:pt idx="695">
                  <c:v>0.75895913054194086</c:v>
                </c:pt>
                <c:pt idx="696">
                  <c:v>0.75939025281284034</c:v>
                </c:pt>
                <c:pt idx="697">
                  <c:v>0.75984710543647815</c:v>
                </c:pt>
                <c:pt idx="698">
                  <c:v>0.76039122728410824</c:v>
                </c:pt>
                <c:pt idx="699">
                  <c:v>0.7609404249682955</c:v>
                </c:pt>
                <c:pt idx="700">
                  <c:v>0.76135321038893444</c:v>
                </c:pt>
                <c:pt idx="701">
                  <c:v>0.76159737201459976</c:v>
                </c:pt>
                <c:pt idx="702">
                  <c:v>0.76162899790159189</c:v>
                </c:pt>
                <c:pt idx="703">
                  <c:v>0.761861412985258</c:v>
                </c:pt>
                <c:pt idx="704">
                  <c:v>0.7621271975113828</c:v>
                </c:pt>
                <c:pt idx="705">
                  <c:v>0.76236705300289043</c:v>
                </c:pt>
                <c:pt idx="706">
                  <c:v>0.76271401671124317</c:v>
                </c:pt>
                <c:pt idx="707">
                  <c:v>0.76301842254115859</c:v>
                </c:pt>
                <c:pt idx="708">
                  <c:v>0.76326962420258448</c:v>
                </c:pt>
                <c:pt idx="709">
                  <c:v>0.76334312005445004</c:v>
                </c:pt>
                <c:pt idx="710">
                  <c:v>0.76345701784819731</c:v>
                </c:pt>
                <c:pt idx="711">
                  <c:v>0.76360540911237973</c:v>
                </c:pt>
                <c:pt idx="712">
                  <c:v>0.76388305832022163</c:v>
                </c:pt>
                <c:pt idx="713">
                  <c:v>0.76426115369273584</c:v>
                </c:pt>
                <c:pt idx="714">
                  <c:v>0.76458401773618712</c:v>
                </c:pt>
                <c:pt idx="715">
                  <c:v>0.76471051446014071</c:v>
                </c:pt>
                <c:pt idx="716">
                  <c:v>0.76465799377429267</c:v>
                </c:pt>
                <c:pt idx="717">
                  <c:v>0.76458114047925285</c:v>
                </c:pt>
                <c:pt idx="718">
                  <c:v>0.76469406790068761</c:v>
                </c:pt>
                <c:pt idx="719">
                  <c:v>0.76491046999395462</c:v>
                </c:pt>
                <c:pt idx="720">
                  <c:v>0.76528881910080726</c:v>
                </c:pt>
                <c:pt idx="721">
                  <c:v>0.76574552722082079</c:v>
                </c:pt>
                <c:pt idx="722">
                  <c:v>0.76621887010661516</c:v>
                </c:pt>
                <c:pt idx="723">
                  <c:v>0.7666561955464235</c:v>
                </c:pt>
                <c:pt idx="724">
                  <c:v>0.76698965473086866</c:v>
                </c:pt>
                <c:pt idx="725">
                  <c:v>0.76727533356188837</c:v>
                </c:pt>
                <c:pt idx="726">
                  <c:v>0.76760187783967504</c:v>
                </c:pt>
                <c:pt idx="727">
                  <c:v>0.7680631864433658</c:v>
                </c:pt>
                <c:pt idx="728">
                  <c:v>0.7685065856429375</c:v>
                </c:pt>
                <c:pt idx="729">
                  <c:v>0.76895209523092944</c:v>
                </c:pt>
                <c:pt idx="730">
                  <c:v>0.76941789958346407</c:v>
                </c:pt>
                <c:pt idx="731">
                  <c:v>0.76984081599054854</c:v>
                </c:pt>
                <c:pt idx="732">
                  <c:v>0.77016335543781889</c:v>
                </c:pt>
                <c:pt idx="733">
                  <c:v>0.7704217458103586</c:v>
                </c:pt>
                <c:pt idx="734">
                  <c:v>0.77067513859481163</c:v>
                </c:pt>
                <c:pt idx="735">
                  <c:v>0.770790045489951</c:v>
                </c:pt>
                <c:pt idx="736">
                  <c:v>0.77087213675692023</c:v>
                </c:pt>
                <c:pt idx="737">
                  <c:v>0.77106767396507137</c:v>
                </c:pt>
                <c:pt idx="738">
                  <c:v>0.77157376959496959</c:v>
                </c:pt>
                <c:pt idx="739">
                  <c:v>0.77212869512075655</c:v>
                </c:pt>
                <c:pt idx="740">
                  <c:v>0.77257573404471214</c:v>
                </c:pt>
                <c:pt idx="741">
                  <c:v>0.77287203828983253</c:v>
                </c:pt>
                <c:pt idx="742">
                  <c:v>0.77306512599969113</c:v>
                </c:pt>
                <c:pt idx="743">
                  <c:v>0.77316812508496446</c:v>
                </c:pt>
                <c:pt idx="744">
                  <c:v>0.7734531753515711</c:v>
                </c:pt>
                <c:pt idx="745">
                  <c:v>0.77379018039044678</c:v>
                </c:pt>
                <c:pt idx="746">
                  <c:v>0.7740792115892422</c:v>
                </c:pt>
                <c:pt idx="747">
                  <c:v>0.77441584519298867</c:v>
                </c:pt>
                <c:pt idx="748">
                  <c:v>0.77473825527074414</c:v>
                </c:pt>
                <c:pt idx="749">
                  <c:v>0.77500851677966531</c:v>
                </c:pt>
                <c:pt idx="750">
                  <c:v>0.77510981319546279</c:v>
                </c:pt>
                <c:pt idx="751">
                  <c:v>0.77523826804366358</c:v>
                </c:pt>
                <c:pt idx="752">
                  <c:v>0.77546692853821342</c:v>
                </c:pt>
                <c:pt idx="753">
                  <c:v>0.77579534200398148</c:v>
                </c:pt>
                <c:pt idx="754">
                  <c:v>0.77616790043788342</c:v>
                </c:pt>
                <c:pt idx="755">
                  <c:v>0.77644566800901593</c:v>
                </c:pt>
                <c:pt idx="756">
                  <c:v>0.77649832192887092</c:v>
                </c:pt>
                <c:pt idx="757">
                  <c:v>0.77670232194901323</c:v>
                </c:pt>
                <c:pt idx="758">
                  <c:v>0.77701011236426487</c:v>
                </c:pt>
                <c:pt idx="759">
                  <c:v>0.77740411383053676</c:v>
                </c:pt>
                <c:pt idx="760">
                  <c:v>0.77788735148760324</c:v>
                </c:pt>
                <c:pt idx="761">
                  <c:v>0.77833211677440595</c:v>
                </c:pt>
                <c:pt idx="762">
                  <c:v>0.7786947672229394</c:v>
                </c:pt>
                <c:pt idx="763">
                  <c:v>0.77912637215530345</c:v>
                </c:pt>
                <c:pt idx="764">
                  <c:v>0.77936725619130032</c:v>
                </c:pt>
                <c:pt idx="765">
                  <c:v>0.7793996046167726</c:v>
                </c:pt>
                <c:pt idx="766">
                  <c:v>0.77924398452907517</c:v>
                </c:pt>
                <c:pt idx="767">
                  <c:v>0.77945364363876979</c:v>
                </c:pt>
                <c:pt idx="768">
                  <c:v>0.77988255374791637</c:v>
                </c:pt>
                <c:pt idx="769">
                  <c:v>0.7802796657290777</c:v>
                </c:pt>
                <c:pt idx="770">
                  <c:v>0.78060320314156106</c:v>
                </c:pt>
                <c:pt idx="771">
                  <c:v>0.78099717537790647</c:v>
                </c:pt>
                <c:pt idx="772">
                  <c:v>0.78154274289174852</c:v>
                </c:pt>
                <c:pt idx="773">
                  <c:v>0.78180462589592947</c:v>
                </c:pt>
                <c:pt idx="774">
                  <c:v>0.78196165418699293</c:v>
                </c:pt>
                <c:pt idx="775">
                  <c:v>0.78211460049441128</c:v>
                </c:pt>
                <c:pt idx="776">
                  <c:v>0.78244542551233154</c:v>
                </c:pt>
                <c:pt idx="777">
                  <c:v>0.78291727579458403</c:v>
                </c:pt>
                <c:pt idx="778">
                  <c:v>0.78352796674010039</c:v>
                </c:pt>
                <c:pt idx="779">
                  <c:v>0.78434322038694615</c:v>
                </c:pt>
                <c:pt idx="780">
                  <c:v>0.78476467687119356</c:v>
                </c:pt>
                <c:pt idx="781">
                  <c:v>0.78484707904084883</c:v>
                </c:pt>
                <c:pt idx="782">
                  <c:v>0.78473201127172376</c:v>
                </c:pt>
                <c:pt idx="783">
                  <c:v>0.78492069889115335</c:v>
                </c:pt>
                <c:pt idx="784">
                  <c:v>0.78528331249548988</c:v>
                </c:pt>
                <c:pt idx="785">
                  <c:v>0.78574970707812464</c:v>
                </c:pt>
                <c:pt idx="786">
                  <c:v>0.78603435681634093</c:v>
                </c:pt>
                <c:pt idx="787">
                  <c:v>0.78628139538965203</c:v>
                </c:pt>
                <c:pt idx="788">
                  <c:v>0.78653152228569845</c:v>
                </c:pt>
                <c:pt idx="789">
                  <c:v>0.78676047162565221</c:v>
                </c:pt>
                <c:pt idx="790">
                  <c:v>0.78724397242358557</c:v>
                </c:pt>
                <c:pt idx="791">
                  <c:v>0.78786539736369077</c:v>
                </c:pt>
                <c:pt idx="792">
                  <c:v>0.7883334865749495</c:v>
                </c:pt>
                <c:pt idx="793">
                  <c:v>0.78847951232560121</c:v>
                </c:pt>
                <c:pt idx="794">
                  <c:v>0.78844132519710763</c:v>
                </c:pt>
                <c:pt idx="795">
                  <c:v>0.78844078539047635</c:v>
                </c:pt>
                <c:pt idx="796">
                  <c:v>0.7886960924446017</c:v>
                </c:pt>
                <c:pt idx="797">
                  <c:v>0.78914104320485579</c:v>
                </c:pt>
                <c:pt idx="798">
                  <c:v>0.78961299617899783</c:v>
                </c:pt>
                <c:pt idx="799">
                  <c:v>0.78970623231249237</c:v>
                </c:pt>
                <c:pt idx="800">
                  <c:v>0.78977349105473238</c:v>
                </c:pt>
                <c:pt idx="801">
                  <c:v>0.7899325669164261</c:v>
                </c:pt>
                <c:pt idx="802">
                  <c:v>0.790393266746095</c:v>
                </c:pt>
                <c:pt idx="803">
                  <c:v>0.79093757905321782</c:v>
                </c:pt>
                <c:pt idx="804">
                  <c:v>0.79139570389543923</c:v>
                </c:pt>
                <c:pt idx="805">
                  <c:v>0.79160314329402892</c:v>
                </c:pt>
                <c:pt idx="806">
                  <c:v>0.7916890673889746</c:v>
                </c:pt>
                <c:pt idx="807">
                  <c:v>0.7918041039280882</c:v>
                </c:pt>
                <c:pt idx="808">
                  <c:v>0.79208510705224366</c:v>
                </c:pt>
                <c:pt idx="809">
                  <c:v>0.79248614528712502</c:v>
                </c:pt>
                <c:pt idx="810">
                  <c:v>0.79288838522056559</c:v>
                </c:pt>
                <c:pt idx="811">
                  <c:v>0.79321705421139133</c:v>
                </c:pt>
                <c:pt idx="812">
                  <c:v>0.79348917088806559</c:v>
                </c:pt>
                <c:pt idx="813">
                  <c:v>0.79372567730351173</c:v>
                </c:pt>
                <c:pt idx="814">
                  <c:v>0.7939858250950923</c:v>
                </c:pt>
                <c:pt idx="815">
                  <c:v>0.79429295668084487</c:v>
                </c:pt>
                <c:pt idx="816">
                  <c:v>0.79462306490381662</c:v>
                </c:pt>
                <c:pt idx="817">
                  <c:v>0.79514958698552762</c:v>
                </c:pt>
                <c:pt idx="818">
                  <c:v>0.79599553906389853</c:v>
                </c:pt>
                <c:pt idx="819">
                  <c:v>0.79678399478959605</c:v>
                </c:pt>
                <c:pt idx="820">
                  <c:v>0.79726939319447299</c:v>
                </c:pt>
                <c:pt idx="821">
                  <c:v>0.79735403117702519</c:v>
                </c:pt>
                <c:pt idx="822">
                  <c:v>0.79740560516956172</c:v>
                </c:pt>
                <c:pt idx="823">
                  <c:v>0.79734127432215607</c:v>
                </c:pt>
                <c:pt idx="824">
                  <c:v>0.79727016675088425</c:v>
                </c:pt>
                <c:pt idx="825">
                  <c:v>0.79750281496110997</c:v>
                </c:pt>
                <c:pt idx="826">
                  <c:v>0.79786770009549646</c:v>
                </c:pt>
                <c:pt idx="827">
                  <c:v>0.79835788418891929</c:v>
                </c:pt>
                <c:pt idx="828">
                  <c:v>0.79894154866354627</c:v>
                </c:pt>
                <c:pt idx="829">
                  <c:v>0.79949594211618014</c:v>
                </c:pt>
                <c:pt idx="830">
                  <c:v>0.79988191783067575</c:v>
                </c:pt>
                <c:pt idx="831">
                  <c:v>0.80004630534215448</c:v>
                </c:pt>
                <c:pt idx="832">
                  <c:v>0.80028932144493836</c:v>
                </c:pt>
                <c:pt idx="833">
                  <c:v>0.80055002244094009</c:v>
                </c:pt>
                <c:pt idx="834">
                  <c:v>0.80080185000824644</c:v>
                </c:pt>
                <c:pt idx="835">
                  <c:v>0.80101077148103361</c:v>
                </c:pt>
                <c:pt idx="836">
                  <c:v>0.80120230543204907</c:v>
                </c:pt>
                <c:pt idx="837">
                  <c:v>0.80140957847081085</c:v>
                </c:pt>
                <c:pt idx="838">
                  <c:v>0.80163032057813799</c:v>
                </c:pt>
                <c:pt idx="839">
                  <c:v>0.80178428740259644</c:v>
                </c:pt>
                <c:pt idx="840">
                  <c:v>0.80202751722913013</c:v>
                </c:pt>
                <c:pt idx="841">
                  <c:v>0.80244519786602764</c:v>
                </c:pt>
                <c:pt idx="842">
                  <c:v>0.80301775933374431</c:v>
                </c:pt>
                <c:pt idx="843">
                  <c:v>0.80323357604277168</c:v>
                </c:pt>
                <c:pt idx="844">
                  <c:v>0.80316708489079036</c:v>
                </c:pt>
                <c:pt idx="845">
                  <c:v>0.80304780393474617</c:v>
                </c:pt>
                <c:pt idx="846">
                  <c:v>0.80324829431307709</c:v>
                </c:pt>
                <c:pt idx="847">
                  <c:v>0.80365143251046223</c:v>
                </c:pt>
                <c:pt idx="848">
                  <c:v>0.80408366606346482</c:v>
                </c:pt>
                <c:pt idx="849">
                  <c:v>0.80445212180037384</c:v>
                </c:pt>
                <c:pt idx="850">
                  <c:v>0.80484129657884518</c:v>
                </c:pt>
                <c:pt idx="851">
                  <c:v>0.80522428176619865</c:v>
                </c:pt>
                <c:pt idx="852">
                  <c:v>0.80540516465129242</c:v>
                </c:pt>
                <c:pt idx="853">
                  <c:v>0.80537541364182375</c:v>
                </c:pt>
                <c:pt idx="854">
                  <c:v>0.8053120896389746</c:v>
                </c:pt>
                <c:pt idx="855">
                  <c:v>0.80558949795308188</c:v>
                </c:pt>
                <c:pt idx="856">
                  <c:v>0.80588491687265795</c:v>
                </c:pt>
                <c:pt idx="857">
                  <c:v>0.8061290902259739</c:v>
                </c:pt>
                <c:pt idx="858">
                  <c:v>0.80632565199456263</c:v>
                </c:pt>
                <c:pt idx="859">
                  <c:v>0.80658691082539846</c:v>
                </c:pt>
                <c:pt idx="860">
                  <c:v>0.80675963208807733</c:v>
                </c:pt>
                <c:pt idx="861">
                  <c:v>0.80684339251243364</c:v>
                </c:pt>
                <c:pt idx="862">
                  <c:v>0.8069299372630111</c:v>
                </c:pt>
                <c:pt idx="863">
                  <c:v>0.80703681830626672</c:v>
                </c:pt>
                <c:pt idx="864">
                  <c:v>0.80725695359623795</c:v>
                </c:pt>
                <c:pt idx="865">
                  <c:v>0.80769059402738363</c:v>
                </c:pt>
                <c:pt idx="866">
                  <c:v>0.80804969922256686</c:v>
                </c:pt>
                <c:pt idx="867">
                  <c:v>0.80830689567356273</c:v>
                </c:pt>
                <c:pt idx="868">
                  <c:v>0.80847066669603518</c:v>
                </c:pt>
                <c:pt idx="869">
                  <c:v>0.80861862159717823</c:v>
                </c:pt>
                <c:pt idx="870">
                  <c:v>0.80881180956423082</c:v>
                </c:pt>
                <c:pt idx="871">
                  <c:v>0.80903826110422705</c:v>
                </c:pt>
                <c:pt idx="872">
                  <c:v>0.80933339716306307</c:v>
                </c:pt>
                <c:pt idx="873">
                  <c:v>0.80963222231641985</c:v>
                </c:pt>
                <c:pt idx="874">
                  <c:v>0.80996446976664083</c:v>
                </c:pt>
                <c:pt idx="875">
                  <c:v>0.81032264316675684</c:v>
                </c:pt>
                <c:pt idx="876">
                  <c:v>0.81052337380660877</c:v>
                </c:pt>
                <c:pt idx="877">
                  <c:v>0.81052262114090412</c:v>
                </c:pt>
                <c:pt idx="878">
                  <c:v>0.81043668029481819</c:v>
                </c:pt>
                <c:pt idx="879">
                  <c:v>0.81050221284175572</c:v>
                </c:pt>
                <c:pt idx="880">
                  <c:v>0.81099757419161789</c:v>
                </c:pt>
                <c:pt idx="881">
                  <c:v>0.81147107804964891</c:v>
                </c:pt>
                <c:pt idx="882">
                  <c:v>0.81172550747377004</c:v>
                </c:pt>
                <c:pt idx="883">
                  <c:v>0.81182611020031714</c:v>
                </c:pt>
                <c:pt idx="884">
                  <c:v>0.81205097814544991</c:v>
                </c:pt>
                <c:pt idx="885">
                  <c:v>0.81236821211624088</c:v>
                </c:pt>
                <c:pt idx="886">
                  <c:v>0.81253374286698021</c:v>
                </c:pt>
                <c:pt idx="887">
                  <c:v>0.81271259028751874</c:v>
                </c:pt>
                <c:pt idx="888">
                  <c:v>0.81275898149322245</c:v>
                </c:pt>
                <c:pt idx="889">
                  <c:v>0.81260547019277496</c:v>
                </c:pt>
                <c:pt idx="890">
                  <c:v>0.81234414937569488</c:v>
                </c:pt>
                <c:pt idx="891">
                  <c:v>0.81224834788893141</c:v>
                </c:pt>
                <c:pt idx="892">
                  <c:v>0.81237829843485021</c:v>
                </c:pt>
                <c:pt idx="893">
                  <c:v>0.81259013195889185</c:v>
                </c:pt>
                <c:pt idx="894">
                  <c:v>0.81297380545809994</c:v>
                </c:pt>
                <c:pt idx="895">
                  <c:v>0.81339412282573686</c:v>
                </c:pt>
                <c:pt idx="896">
                  <c:v>0.81370722306795396</c:v>
                </c:pt>
                <c:pt idx="897">
                  <c:v>0.81379513397949155</c:v>
                </c:pt>
                <c:pt idx="898">
                  <c:v>0.81384181005545175</c:v>
                </c:pt>
                <c:pt idx="899">
                  <c:v>0.81395842462239087</c:v>
                </c:pt>
                <c:pt idx="900">
                  <c:v>0.81434500362775586</c:v>
                </c:pt>
                <c:pt idx="901">
                  <c:v>0.81468926568984834</c:v>
                </c:pt>
                <c:pt idx="902">
                  <c:v>0.81490419142617765</c:v>
                </c:pt>
                <c:pt idx="903">
                  <c:v>0.81496870407589539</c:v>
                </c:pt>
                <c:pt idx="904">
                  <c:v>0.81508133328236354</c:v>
                </c:pt>
                <c:pt idx="905">
                  <c:v>0.81509873270013744</c:v>
                </c:pt>
                <c:pt idx="906">
                  <c:v>0.81508341904691262</c:v>
                </c:pt>
                <c:pt idx="907">
                  <c:v>0.81526512886029234</c:v>
                </c:pt>
                <c:pt idx="908">
                  <c:v>0.815533604894637</c:v>
                </c:pt>
                <c:pt idx="909">
                  <c:v>0.81577383669477999</c:v>
                </c:pt>
                <c:pt idx="910">
                  <c:v>0.81587263627590978</c:v>
                </c:pt>
                <c:pt idx="911">
                  <c:v>0.81589038608945708</c:v>
                </c:pt>
                <c:pt idx="912">
                  <c:v>0.81601968148148163</c:v>
                </c:pt>
                <c:pt idx="913">
                  <c:v>0.81628211500199155</c:v>
                </c:pt>
                <c:pt idx="914">
                  <c:v>0.81670178091734924</c:v>
                </c:pt>
                <c:pt idx="915">
                  <c:v>0.81702552449892007</c:v>
                </c:pt>
                <c:pt idx="916">
                  <c:v>0.81729509082111618</c:v>
                </c:pt>
                <c:pt idx="917">
                  <c:v>0.81755618435730892</c:v>
                </c:pt>
                <c:pt idx="918">
                  <c:v>0.81784649193816827</c:v>
                </c:pt>
                <c:pt idx="919">
                  <c:v>0.81786698856642737</c:v>
                </c:pt>
                <c:pt idx="920">
                  <c:v>0.81753187277867645</c:v>
                </c:pt>
                <c:pt idx="921">
                  <c:v>0.8168016072622708</c:v>
                </c:pt>
                <c:pt idx="922">
                  <c:v>0.8167297010763076</c:v>
                </c:pt>
                <c:pt idx="923">
                  <c:v>0.81701532566070934</c:v>
                </c:pt>
                <c:pt idx="924">
                  <c:v>0.81745187592015112</c:v>
                </c:pt>
                <c:pt idx="925">
                  <c:v>0.817684464146606</c:v>
                </c:pt>
                <c:pt idx="926">
                  <c:v>0.81790544997441639</c:v>
                </c:pt>
                <c:pt idx="927">
                  <c:v>0.81807719813440494</c:v>
                </c:pt>
                <c:pt idx="928">
                  <c:v>0.81803226937158968</c:v>
                </c:pt>
                <c:pt idx="929">
                  <c:v>0.81772183730234949</c:v>
                </c:pt>
                <c:pt idx="930">
                  <c:v>0.81758502686218726</c:v>
                </c:pt>
                <c:pt idx="931">
                  <c:v>0.8176780168355583</c:v>
                </c:pt>
                <c:pt idx="932">
                  <c:v>0.81788762710452501</c:v>
                </c:pt>
                <c:pt idx="933">
                  <c:v>0.81773810815596903</c:v>
                </c:pt>
                <c:pt idx="934">
                  <c:v>0.81745498539193506</c:v>
                </c:pt>
                <c:pt idx="935">
                  <c:v>0.81739602496777108</c:v>
                </c:pt>
                <c:pt idx="936">
                  <c:v>0.81755685004257916</c:v>
                </c:pt>
                <c:pt idx="937">
                  <c:v>0.81798292973962383</c:v>
                </c:pt>
                <c:pt idx="938">
                  <c:v>0.81852998478292549</c:v>
                </c:pt>
                <c:pt idx="939">
                  <c:v>0.8187755646210354</c:v>
                </c:pt>
                <c:pt idx="940">
                  <c:v>0.81865817642609218</c:v>
                </c:pt>
                <c:pt idx="941">
                  <c:v>0.81875851953607603</c:v>
                </c:pt>
                <c:pt idx="942">
                  <c:v>0.81935552063476458</c:v>
                </c:pt>
                <c:pt idx="943">
                  <c:v>0.81986654919317969</c:v>
                </c:pt>
                <c:pt idx="944">
                  <c:v>0.82006361457029719</c:v>
                </c:pt>
                <c:pt idx="945">
                  <c:v>0.82012112759915856</c:v>
                </c:pt>
                <c:pt idx="946">
                  <c:v>0.82039964882939076</c:v>
                </c:pt>
                <c:pt idx="947">
                  <c:v>0.82069725608326904</c:v>
                </c:pt>
                <c:pt idx="948">
                  <c:v>0.82082966782546829</c:v>
                </c:pt>
                <c:pt idx="949">
                  <c:v>0.82083800070319557</c:v>
                </c:pt>
                <c:pt idx="950">
                  <c:v>0.82106089839031549</c:v>
                </c:pt>
                <c:pt idx="951">
                  <c:v>0.82128852536570585</c:v>
                </c:pt>
                <c:pt idx="952">
                  <c:v>0.82137027182192601</c:v>
                </c:pt>
                <c:pt idx="953">
                  <c:v>0.82119504024926104</c:v>
                </c:pt>
                <c:pt idx="954">
                  <c:v>0.82097924353531282</c:v>
                </c:pt>
                <c:pt idx="955">
                  <c:v>0.82093402236164592</c:v>
                </c:pt>
                <c:pt idx="956">
                  <c:v>0.82108247545579938</c:v>
                </c:pt>
                <c:pt idx="957">
                  <c:v>0.82138796134835568</c:v>
                </c:pt>
                <c:pt idx="958">
                  <c:v>0.82182986398283697</c:v>
                </c:pt>
                <c:pt idx="959">
                  <c:v>0.82220982469934845</c:v>
                </c:pt>
                <c:pt idx="960">
                  <c:v>0.82251263319242873</c:v>
                </c:pt>
                <c:pt idx="961">
                  <c:v>0.82297139732730384</c:v>
                </c:pt>
                <c:pt idx="962">
                  <c:v>0.8233273472706637</c:v>
                </c:pt>
                <c:pt idx="963">
                  <c:v>0.82351614853534694</c:v>
                </c:pt>
                <c:pt idx="964">
                  <c:v>0.82346463949540172</c:v>
                </c:pt>
                <c:pt idx="965">
                  <c:v>0.82327207072520281</c:v>
                </c:pt>
                <c:pt idx="966">
                  <c:v>0.8231167753107318</c:v>
                </c:pt>
                <c:pt idx="967">
                  <c:v>0.82307835420435138</c:v>
                </c:pt>
                <c:pt idx="968">
                  <c:v>0.82314948191560577</c:v>
                </c:pt>
                <c:pt idx="969">
                  <c:v>0.82315576260693968</c:v>
                </c:pt>
                <c:pt idx="970">
                  <c:v>0.82311421248991468</c:v>
                </c:pt>
                <c:pt idx="971">
                  <c:v>0.82308369792408342</c:v>
                </c:pt>
                <c:pt idx="972">
                  <c:v>0.82318966706423102</c:v>
                </c:pt>
                <c:pt idx="973">
                  <c:v>0.82330103616436345</c:v>
                </c:pt>
                <c:pt idx="974">
                  <c:v>0.823395183685522</c:v>
                </c:pt>
                <c:pt idx="975">
                  <c:v>0.82345435544113676</c:v>
                </c:pt>
                <c:pt idx="976">
                  <c:v>0.82357246661455841</c:v>
                </c:pt>
                <c:pt idx="977">
                  <c:v>0.82368979315416835</c:v>
                </c:pt>
                <c:pt idx="978">
                  <c:v>0.82355341675575822</c:v>
                </c:pt>
                <c:pt idx="979">
                  <c:v>0.8229780597287667</c:v>
                </c:pt>
                <c:pt idx="980">
                  <c:v>0.82244147188915628</c:v>
                </c:pt>
                <c:pt idx="981">
                  <c:v>0.82228608921277746</c:v>
                </c:pt>
                <c:pt idx="982">
                  <c:v>0.8223120554728417</c:v>
                </c:pt>
                <c:pt idx="983">
                  <c:v>0.82174447279643459</c:v>
                </c:pt>
                <c:pt idx="984">
                  <c:v>0.8208954315826128</c:v>
                </c:pt>
                <c:pt idx="985">
                  <c:v>0.82018831050335539</c:v>
                </c:pt>
                <c:pt idx="986">
                  <c:v>0.81972668167715168</c:v>
                </c:pt>
                <c:pt idx="987">
                  <c:v>0.81926942113211521</c:v>
                </c:pt>
                <c:pt idx="988">
                  <c:v>0.81908608748114109</c:v>
                </c:pt>
                <c:pt idx="989">
                  <c:v>0.81882911483117071</c:v>
                </c:pt>
                <c:pt idx="990">
                  <c:v>0.81821199263074962</c:v>
                </c:pt>
                <c:pt idx="991">
                  <c:v>0.81714907198240949</c:v>
                </c:pt>
                <c:pt idx="992">
                  <c:v>0.81577243387516152</c:v>
                </c:pt>
                <c:pt idx="993">
                  <c:v>0.81428751242583131</c:v>
                </c:pt>
                <c:pt idx="994">
                  <c:v>0.81290969873291585</c:v>
                </c:pt>
                <c:pt idx="995">
                  <c:v>0.81175440598604831</c:v>
                </c:pt>
                <c:pt idx="996">
                  <c:v>0.81084258808858389</c:v>
                </c:pt>
                <c:pt idx="997">
                  <c:v>0.81018729798155997</c:v>
                </c:pt>
                <c:pt idx="998">
                  <c:v>0.80985390373097954</c:v>
                </c:pt>
                <c:pt idx="999">
                  <c:v>0.80962809582729833</c:v>
                </c:pt>
                <c:pt idx="1000">
                  <c:v>0.80929633631209252</c:v>
                </c:pt>
                <c:pt idx="1001">
                  <c:v>0.80867590286285063</c:v>
                </c:pt>
                <c:pt idx="1002">
                  <c:v>0.80751676168951858</c:v>
                </c:pt>
                <c:pt idx="1003">
                  <c:v>0.80621747650748199</c:v>
                </c:pt>
                <c:pt idx="1004">
                  <c:v>0.80503012424003062</c:v>
                </c:pt>
                <c:pt idx="1005">
                  <c:v>0.8041305330401074</c:v>
                </c:pt>
                <c:pt idx="1006">
                  <c:v>0.80359524764745505</c:v>
                </c:pt>
                <c:pt idx="1007">
                  <c:v>0.8031970352186395</c:v>
                </c:pt>
                <c:pt idx="1008">
                  <c:v>0.80269501806375976</c:v>
                </c:pt>
                <c:pt idx="1009">
                  <c:v>0.80192449512072761</c:v>
                </c:pt>
                <c:pt idx="1010">
                  <c:v>0.80083117565351447</c:v>
                </c:pt>
                <c:pt idx="1011">
                  <c:v>0.79951822909769665</c:v>
                </c:pt>
                <c:pt idx="1012">
                  <c:v>0.79801914307090949</c:v>
                </c:pt>
                <c:pt idx="1013">
                  <c:v>0.79640936214162872</c:v>
                </c:pt>
                <c:pt idx="1014">
                  <c:v>0.79533105558481154</c:v>
                </c:pt>
                <c:pt idx="1015">
                  <c:v>0.79454952613159679</c:v>
                </c:pt>
                <c:pt idx="1016">
                  <c:v>0.7943250995861566</c:v>
                </c:pt>
                <c:pt idx="1017">
                  <c:v>0.79499798281788137</c:v>
                </c:pt>
                <c:pt idx="1018">
                  <c:v>0.79700424947274517</c:v>
                </c:pt>
                <c:pt idx="1019">
                  <c:v>0.79938473111450403</c:v>
                </c:pt>
                <c:pt idx="1020">
                  <c:v>0.80160816091944664</c:v>
                </c:pt>
                <c:pt idx="1021">
                  <c:v>0.80329082663566354</c:v>
                </c:pt>
                <c:pt idx="1022">
                  <c:v>0.80423785908935508</c:v>
                </c:pt>
                <c:pt idx="1023">
                  <c:v>0.80500589780204379</c:v>
                </c:pt>
                <c:pt idx="1024">
                  <c:v>0.80571582798271724</c:v>
                </c:pt>
                <c:pt idx="1025">
                  <c:v>0.8062440181476106</c:v>
                </c:pt>
                <c:pt idx="1026">
                  <c:v>0.80623826176153324</c:v>
                </c:pt>
                <c:pt idx="1027">
                  <c:v>0.80618601838688275</c:v>
                </c:pt>
                <c:pt idx="1028">
                  <c:v>0.80636782068681612</c:v>
                </c:pt>
                <c:pt idx="1029">
                  <c:v>0.80686684842416434</c:v>
                </c:pt>
                <c:pt idx="1030">
                  <c:v>0.80730239657993241</c:v>
                </c:pt>
                <c:pt idx="1031">
                  <c:v>0.8078134478640745</c:v>
                </c:pt>
                <c:pt idx="1032">
                  <c:v>0.80837038426736463</c:v>
                </c:pt>
                <c:pt idx="1033">
                  <c:v>0.80852102166957662</c:v>
                </c:pt>
                <c:pt idx="1034">
                  <c:v>0.80829721316944103</c:v>
                </c:pt>
                <c:pt idx="1035">
                  <c:v>0.80805726834750113</c:v>
                </c:pt>
                <c:pt idx="1036">
                  <c:v>0.80803409128706005</c:v>
                </c:pt>
                <c:pt idx="1037">
                  <c:v>0.80831459548856266</c:v>
                </c:pt>
                <c:pt idx="1038">
                  <c:v>0.80866637523384921</c:v>
                </c:pt>
                <c:pt idx="1039">
                  <c:v>0.80904041235921209</c:v>
                </c:pt>
                <c:pt idx="1040">
                  <c:v>0.80943144703102365</c:v>
                </c:pt>
                <c:pt idx="1041">
                  <c:v>0.8099844166456287</c:v>
                </c:pt>
                <c:pt idx="1042">
                  <c:v>0.809995201015698</c:v>
                </c:pt>
                <c:pt idx="1043">
                  <c:v>0.80961120376346241</c:v>
                </c:pt>
                <c:pt idx="1044">
                  <c:v>0.80925566813552585</c:v>
                </c:pt>
                <c:pt idx="1045">
                  <c:v>0.80973823824709967</c:v>
                </c:pt>
                <c:pt idx="1046">
                  <c:v>0.81025997324834897</c:v>
                </c:pt>
                <c:pt idx="1047">
                  <c:v>0.81047966462217624</c:v>
                </c:pt>
                <c:pt idx="1048">
                  <c:v>0.81035532804506172</c:v>
                </c:pt>
                <c:pt idx="1049">
                  <c:v>0.81050430986368938</c:v>
                </c:pt>
                <c:pt idx="1050">
                  <c:v>0.81093018081454893</c:v>
                </c:pt>
                <c:pt idx="1051">
                  <c:v>0.81115657866137558</c:v>
                </c:pt>
                <c:pt idx="1052">
                  <c:v>0.81091284364915117</c:v>
                </c:pt>
                <c:pt idx="1053">
                  <c:v>0.81052068202956706</c:v>
                </c:pt>
                <c:pt idx="1054">
                  <c:v>0.81073503144053294</c:v>
                </c:pt>
                <c:pt idx="1055">
                  <c:v>0.81149371872724319</c:v>
                </c:pt>
                <c:pt idx="1056">
                  <c:v>0.81239400247993998</c:v>
                </c:pt>
                <c:pt idx="1057">
                  <c:v>0.81245706801260587</c:v>
                </c:pt>
                <c:pt idx="1058">
                  <c:v>0.81248165621532142</c:v>
                </c:pt>
                <c:pt idx="1059">
                  <c:v>0.81275476489280785</c:v>
                </c:pt>
                <c:pt idx="1060">
                  <c:v>0.81332598873363227</c:v>
                </c:pt>
                <c:pt idx="1061">
                  <c:v>0.81381999283569451</c:v>
                </c:pt>
                <c:pt idx="1062">
                  <c:v>0.81422982234739916</c:v>
                </c:pt>
                <c:pt idx="1063">
                  <c:v>0.81437399516795372</c:v>
                </c:pt>
                <c:pt idx="1064">
                  <c:v>0.81426389711699099</c:v>
                </c:pt>
                <c:pt idx="1065">
                  <c:v>0.8144541575687424</c:v>
                </c:pt>
                <c:pt idx="1066">
                  <c:v>0.81480474288775684</c:v>
                </c:pt>
                <c:pt idx="1067">
                  <c:v>0.81503252404175175</c:v>
                </c:pt>
                <c:pt idx="1068">
                  <c:v>0.81510646796190733</c:v>
                </c:pt>
                <c:pt idx="1069">
                  <c:v>0.81549874021057089</c:v>
                </c:pt>
                <c:pt idx="1070">
                  <c:v>0.81605412151780476</c:v>
                </c:pt>
                <c:pt idx="1071">
                  <c:v>0.816554748354134</c:v>
                </c:pt>
                <c:pt idx="1072">
                  <c:v>0.81698540928963026</c:v>
                </c:pt>
                <c:pt idx="1073">
                  <c:v>0.81766011126908478</c:v>
                </c:pt>
                <c:pt idx="1074">
                  <c:v>0.81862993295186426</c:v>
                </c:pt>
                <c:pt idx="1075">
                  <c:v>0.81968846167685672</c:v>
                </c:pt>
                <c:pt idx="1076">
                  <c:v>0.82051727117325401</c:v>
                </c:pt>
                <c:pt idx="1077">
                  <c:v>0.82069493739475785</c:v>
                </c:pt>
                <c:pt idx="1078">
                  <c:v>0.82051305849053979</c:v>
                </c:pt>
                <c:pt idx="1079">
                  <c:v>0.8206774855621698</c:v>
                </c:pt>
                <c:pt idx="1080">
                  <c:v>0.82135923458185556</c:v>
                </c:pt>
                <c:pt idx="1081">
                  <c:v>0.82226093495184538</c:v>
                </c:pt>
                <c:pt idx="1082">
                  <c:v>0.82276638191178264</c:v>
                </c:pt>
                <c:pt idx="1083">
                  <c:v>0.82295323240760931</c:v>
                </c:pt>
                <c:pt idx="1084">
                  <c:v>0.82305618123380997</c:v>
                </c:pt>
                <c:pt idx="1085">
                  <c:v>0.82331251668639505</c:v>
                </c:pt>
                <c:pt idx="1086">
                  <c:v>0.82367986850323494</c:v>
                </c:pt>
                <c:pt idx="1087">
                  <c:v>0.82417053783717342</c:v>
                </c:pt>
                <c:pt idx="1088">
                  <c:v>0.82476772479866467</c:v>
                </c:pt>
                <c:pt idx="1089">
                  <c:v>0.82539270736621007</c:v>
                </c:pt>
                <c:pt idx="1090">
                  <c:v>0.82575696561346912</c:v>
                </c:pt>
                <c:pt idx="1091">
                  <c:v>0.82604910668960596</c:v>
                </c:pt>
                <c:pt idx="1092">
                  <c:v>0.82639324419570437</c:v>
                </c:pt>
                <c:pt idx="1093">
                  <c:v>0.826896606114502</c:v>
                </c:pt>
                <c:pt idx="1094">
                  <c:v>0.82762966964496876</c:v>
                </c:pt>
                <c:pt idx="1095">
                  <c:v>0.82816559153895419</c:v>
                </c:pt>
                <c:pt idx="1096">
                  <c:v>0.82835506714935458</c:v>
                </c:pt>
                <c:pt idx="1097">
                  <c:v>0.82828247967629387</c:v>
                </c:pt>
                <c:pt idx="1098">
                  <c:v>0.82825907960694567</c:v>
                </c:pt>
                <c:pt idx="1099">
                  <c:v>0.82830647701343518</c:v>
                </c:pt>
                <c:pt idx="1100">
                  <c:v>0.82841859787340666</c:v>
                </c:pt>
                <c:pt idx="1101">
                  <c:v>0.82859796523969742</c:v>
                </c:pt>
                <c:pt idx="1102">
                  <c:v>0.82887594907901663</c:v>
                </c:pt>
                <c:pt idx="1103">
                  <c:v>0.82926504558036462</c:v>
                </c:pt>
                <c:pt idx="1104">
                  <c:v>0.829812382908375</c:v>
                </c:pt>
                <c:pt idx="1105">
                  <c:v>0.83053524125814682</c:v>
                </c:pt>
                <c:pt idx="1106">
                  <c:v>0.83137638037640316</c:v>
                </c:pt>
                <c:pt idx="1107">
                  <c:v>0.83170794737110132</c:v>
                </c:pt>
                <c:pt idx="1108">
                  <c:v>0.83189676792538336</c:v>
                </c:pt>
                <c:pt idx="1109">
                  <c:v>0.83225179180883424</c:v>
                </c:pt>
                <c:pt idx="1110">
                  <c:v>0.83283508501906245</c:v>
                </c:pt>
                <c:pt idx="1111">
                  <c:v>0.83322341710374581</c:v>
                </c:pt>
                <c:pt idx="1112">
                  <c:v>0.83356551656807809</c:v>
                </c:pt>
                <c:pt idx="1113">
                  <c:v>0.83406943982177373</c:v>
                </c:pt>
                <c:pt idx="1114">
                  <c:v>0.83473066752868663</c:v>
                </c:pt>
                <c:pt idx="1115">
                  <c:v>0.83530243456364361</c:v>
                </c:pt>
                <c:pt idx="1116">
                  <c:v>0.83549180364264031</c:v>
                </c:pt>
                <c:pt idx="1117">
                  <c:v>0.83570148642994191</c:v>
                </c:pt>
                <c:pt idx="1118">
                  <c:v>0.83590288009258906</c:v>
                </c:pt>
                <c:pt idx="1119">
                  <c:v>0.83587144016442916</c:v>
                </c:pt>
                <c:pt idx="1120">
                  <c:v>0.83560357998146184</c:v>
                </c:pt>
                <c:pt idx="1121">
                  <c:v>0.83591854513183539</c:v>
                </c:pt>
                <c:pt idx="1122">
                  <c:v>0.8367215932530041</c:v>
                </c:pt>
                <c:pt idx="1123">
                  <c:v>0.83762900429874343</c:v>
                </c:pt>
                <c:pt idx="1124">
                  <c:v>0.83792396717040429</c:v>
                </c:pt>
                <c:pt idx="1125">
                  <c:v>0.83819223828242351</c:v>
                </c:pt>
                <c:pt idx="1126">
                  <c:v>0.83823403876912961</c:v>
                </c:pt>
                <c:pt idx="1127">
                  <c:v>0.83804114851174127</c:v>
                </c:pt>
                <c:pt idx="1128">
                  <c:v>0.83779582845255396</c:v>
                </c:pt>
                <c:pt idx="1129">
                  <c:v>0.83822260909004365</c:v>
                </c:pt>
                <c:pt idx="1130">
                  <c:v>0.8392165693455933</c:v>
                </c:pt>
                <c:pt idx="1131">
                  <c:v>0.84036265178317782</c:v>
                </c:pt>
                <c:pt idx="1132">
                  <c:v>0.84104235314066589</c:v>
                </c:pt>
                <c:pt idx="1133">
                  <c:v>0.84069781740361837</c:v>
                </c:pt>
                <c:pt idx="1134">
                  <c:v>0.84024665229174289</c:v>
                </c:pt>
                <c:pt idx="1135">
                  <c:v>0.84024453748457706</c:v>
                </c:pt>
                <c:pt idx="1136">
                  <c:v>0.84078153857809457</c:v>
                </c:pt>
                <c:pt idx="1137">
                  <c:v>0.84099851799780667</c:v>
                </c:pt>
                <c:pt idx="1138">
                  <c:v>0.84087995771570268</c:v>
                </c:pt>
                <c:pt idx="1139">
                  <c:v>0.84117988364869378</c:v>
                </c:pt>
                <c:pt idx="1140">
                  <c:v>0.84186027272507213</c:v>
                </c:pt>
                <c:pt idx="1141">
                  <c:v>0.84256457397302831</c:v>
                </c:pt>
                <c:pt idx="1142">
                  <c:v>0.842764647157907</c:v>
                </c:pt>
                <c:pt idx="1143">
                  <c:v>0.84282419062727065</c:v>
                </c:pt>
                <c:pt idx="1144">
                  <c:v>0.8429245969737289</c:v>
                </c:pt>
                <c:pt idx="1145">
                  <c:v>0.84315285835378495</c:v>
                </c:pt>
                <c:pt idx="1146">
                  <c:v>0.84347193850511937</c:v>
                </c:pt>
                <c:pt idx="1147">
                  <c:v>0.84388056219105501</c:v>
                </c:pt>
                <c:pt idx="1148">
                  <c:v>0.84432332814985589</c:v>
                </c:pt>
                <c:pt idx="1149">
                  <c:v>0.84475663251745081</c:v>
                </c:pt>
                <c:pt idx="1150">
                  <c:v>0.8451075832512851</c:v>
                </c:pt>
                <c:pt idx="1151">
                  <c:v>0.84551260920230631</c:v>
                </c:pt>
                <c:pt idx="1152">
                  <c:v>0.8458453185781406</c:v>
                </c:pt>
                <c:pt idx="1153">
                  <c:v>0.84593796811695876</c:v>
                </c:pt>
                <c:pt idx="1154">
                  <c:v>0.84592598643012584</c:v>
                </c:pt>
                <c:pt idx="1155">
                  <c:v>0.8462240432074517</c:v>
                </c:pt>
                <c:pt idx="1156">
                  <c:v>0.84699671189540415</c:v>
                </c:pt>
                <c:pt idx="1157">
                  <c:v>0.84733629261372323</c:v>
                </c:pt>
                <c:pt idx="1158">
                  <c:v>0.84702808288555642</c:v>
                </c:pt>
                <c:pt idx="1159">
                  <c:v>0.84634274832640011</c:v>
                </c:pt>
                <c:pt idx="1160">
                  <c:v>0.84632653579552497</c:v>
                </c:pt>
                <c:pt idx="1161">
                  <c:v>0.84644747777083029</c:v>
                </c:pt>
                <c:pt idx="1162">
                  <c:v>0.84673288619086873</c:v>
                </c:pt>
                <c:pt idx="1163">
                  <c:v>0.84706705409776339</c:v>
                </c:pt>
                <c:pt idx="1164">
                  <c:v>0.84722979769617079</c:v>
                </c:pt>
                <c:pt idx="1165">
                  <c:v>0.84735083243479137</c:v>
                </c:pt>
                <c:pt idx="1166">
                  <c:v>0.84780143167641253</c:v>
                </c:pt>
                <c:pt idx="1167">
                  <c:v>0.84842836788046083</c:v>
                </c:pt>
                <c:pt idx="1168">
                  <c:v>0.84904002792479738</c:v>
                </c:pt>
                <c:pt idx="1169">
                  <c:v>0.84936572645423969</c:v>
                </c:pt>
                <c:pt idx="1170">
                  <c:v>0.84982889502575254</c:v>
                </c:pt>
                <c:pt idx="1171">
                  <c:v>0.85042960435539905</c:v>
                </c:pt>
                <c:pt idx="1172">
                  <c:v>0.8509709003377971</c:v>
                </c:pt>
                <c:pt idx="1173">
                  <c:v>0.85120877243592141</c:v>
                </c:pt>
                <c:pt idx="1174">
                  <c:v>0.85110275718397921</c:v>
                </c:pt>
                <c:pt idx="1175">
                  <c:v>0.85068989211427304</c:v>
                </c:pt>
                <c:pt idx="1176">
                  <c:v>0.85055653855950497</c:v>
                </c:pt>
                <c:pt idx="1177">
                  <c:v>0.85079466601915943</c:v>
                </c:pt>
                <c:pt idx="1178">
                  <c:v>0.85100807654486399</c:v>
                </c:pt>
                <c:pt idx="1179">
                  <c:v>0.85122742063821832</c:v>
                </c:pt>
                <c:pt idx="1180">
                  <c:v>0.85166273947238014</c:v>
                </c:pt>
                <c:pt idx="1181">
                  <c:v>0.85203781856630678</c:v>
                </c:pt>
                <c:pt idx="1182">
                  <c:v>0.8521565196587807</c:v>
                </c:pt>
                <c:pt idx="1183">
                  <c:v>0.8520020169460415</c:v>
                </c:pt>
                <c:pt idx="1184">
                  <c:v>0.85199025444303811</c:v>
                </c:pt>
                <c:pt idx="1185">
                  <c:v>0.85230682515587919</c:v>
                </c:pt>
                <c:pt idx="1186">
                  <c:v>0.85272921571815097</c:v>
                </c:pt>
                <c:pt idx="1187">
                  <c:v>0.85301961865977194</c:v>
                </c:pt>
                <c:pt idx="1188">
                  <c:v>0.85304267997671512</c:v>
                </c:pt>
                <c:pt idx="1189">
                  <c:v>0.85308878134671984</c:v>
                </c:pt>
                <c:pt idx="1190">
                  <c:v>0.85301906706559238</c:v>
                </c:pt>
                <c:pt idx="1191">
                  <c:v>0.85294976072156858</c:v>
                </c:pt>
                <c:pt idx="1192">
                  <c:v>0.8530223846861793</c:v>
                </c:pt>
                <c:pt idx="1193">
                  <c:v>0.85307275427685392</c:v>
                </c:pt>
                <c:pt idx="1194">
                  <c:v>0.85292727841136107</c:v>
                </c:pt>
                <c:pt idx="1195">
                  <c:v>0.85257685982345977</c:v>
                </c:pt>
                <c:pt idx="1196">
                  <c:v>0.85248038952014848</c:v>
                </c:pt>
                <c:pt idx="1197">
                  <c:v>0.85318879810699277</c:v>
                </c:pt>
                <c:pt idx="1198">
                  <c:v>0.85451915183372495</c:v>
                </c:pt>
                <c:pt idx="1199">
                  <c:v>0.85512596002320784</c:v>
                </c:pt>
                <c:pt idx="1200">
                  <c:v>0.85528291524877931</c:v>
                </c:pt>
                <c:pt idx="1201">
                  <c:v>0.85539698937299535</c:v>
                </c:pt>
                <c:pt idx="1202">
                  <c:v>0.85566247765865144</c:v>
                </c:pt>
                <c:pt idx="1203">
                  <c:v>0.8553706169279004</c:v>
                </c:pt>
                <c:pt idx="1204">
                  <c:v>0.85445575208678648</c:v>
                </c:pt>
                <c:pt idx="1205">
                  <c:v>0.85388009720238656</c:v>
                </c:pt>
                <c:pt idx="1206">
                  <c:v>0.85389593015189247</c:v>
                </c:pt>
                <c:pt idx="1207">
                  <c:v>0.85426805699501207</c:v>
                </c:pt>
                <c:pt idx="1208">
                  <c:v>0.85456311942516516</c:v>
                </c:pt>
                <c:pt idx="1209">
                  <c:v>0.85435055369288948</c:v>
                </c:pt>
                <c:pt idx="1210">
                  <c:v>0.85428584198361368</c:v>
                </c:pt>
                <c:pt idx="1211">
                  <c:v>0.85383221313389457</c:v>
                </c:pt>
                <c:pt idx="1212">
                  <c:v>0.85346114474608048</c:v>
                </c:pt>
                <c:pt idx="1213">
                  <c:v>0.85337762884378487</c:v>
                </c:pt>
                <c:pt idx="1214">
                  <c:v>0.85386044502038783</c:v>
                </c:pt>
                <c:pt idx="1215">
                  <c:v>0.85519107981327402</c:v>
                </c:pt>
                <c:pt idx="1216">
                  <c:v>0.85593567000118898</c:v>
                </c:pt>
                <c:pt idx="1217">
                  <c:v>0.85608715253744605</c:v>
                </c:pt>
                <c:pt idx="1218">
                  <c:v>0.85578195381762445</c:v>
                </c:pt>
                <c:pt idx="1219">
                  <c:v>0.85576749843517796</c:v>
                </c:pt>
                <c:pt idx="1220">
                  <c:v>0.85582824031601035</c:v>
                </c:pt>
                <c:pt idx="1221">
                  <c:v>0.85618816376407414</c:v>
                </c:pt>
                <c:pt idx="1222">
                  <c:v>0.85679496877757344</c:v>
                </c:pt>
                <c:pt idx="1223">
                  <c:v>0.85678986138991298</c:v>
                </c:pt>
                <c:pt idx="1224">
                  <c:v>0.85643335003147414</c:v>
                </c:pt>
                <c:pt idx="1225">
                  <c:v>0.85639066872873604</c:v>
                </c:pt>
                <c:pt idx="1226">
                  <c:v>0.85642986571821311</c:v>
                </c:pt>
                <c:pt idx="1227">
                  <c:v>0.85640297330496529</c:v>
                </c:pt>
                <c:pt idx="1228">
                  <c:v>0.85669652437422172</c:v>
                </c:pt>
                <c:pt idx="1229">
                  <c:v>0.85661889361306687</c:v>
                </c:pt>
                <c:pt idx="1230">
                  <c:v>0.85640186678051589</c:v>
                </c:pt>
                <c:pt idx="1231">
                  <c:v>0.85652917637710124</c:v>
                </c:pt>
                <c:pt idx="1232">
                  <c:v>0.85697916221553039</c:v>
                </c:pt>
                <c:pt idx="1233">
                  <c:v>0.85709673164092193</c:v>
                </c:pt>
                <c:pt idx="1234">
                  <c:v>0.85749288694902281</c:v>
                </c:pt>
                <c:pt idx="1235">
                  <c:v>0.85790863702920606</c:v>
                </c:pt>
                <c:pt idx="1236">
                  <c:v>0.85815669507484005</c:v>
                </c:pt>
                <c:pt idx="1237">
                  <c:v>0.85800143346069058</c:v>
                </c:pt>
                <c:pt idx="1238">
                  <c:v>0.85753645573664528</c:v>
                </c:pt>
                <c:pt idx="1239">
                  <c:v>0.85773594381249307</c:v>
                </c:pt>
                <c:pt idx="1240">
                  <c:v>0.85811262313557279</c:v>
                </c:pt>
                <c:pt idx="1241">
                  <c:v>0.8583679179489061</c:v>
                </c:pt>
                <c:pt idx="1242">
                  <c:v>0.85838142920970095</c:v>
                </c:pt>
                <c:pt idx="1243">
                  <c:v>0.85814808150787159</c:v>
                </c:pt>
                <c:pt idx="1244">
                  <c:v>0.85795756336915985</c:v>
                </c:pt>
                <c:pt idx="1245">
                  <c:v>0.8579400340024238</c:v>
                </c:pt>
                <c:pt idx="1246">
                  <c:v>0.8581371117081672</c:v>
                </c:pt>
                <c:pt idx="1247">
                  <c:v>0.85848352557437635</c:v>
                </c:pt>
                <c:pt idx="1248">
                  <c:v>0.85861831238368724</c:v>
                </c:pt>
                <c:pt idx="1249">
                  <c:v>0.85829242432308706</c:v>
                </c:pt>
                <c:pt idx="1250">
                  <c:v>0.85802718222404539</c:v>
                </c:pt>
                <c:pt idx="1251">
                  <c:v>0.85792678001711564</c:v>
                </c:pt>
                <c:pt idx="1252">
                  <c:v>0.85791810853528438</c:v>
                </c:pt>
                <c:pt idx="1253">
                  <c:v>0.85789549661014231</c:v>
                </c:pt>
                <c:pt idx="1254">
                  <c:v>0.85802926091523957</c:v>
                </c:pt>
                <c:pt idx="1255">
                  <c:v>0.85828288910221251</c:v>
                </c:pt>
                <c:pt idx="1256">
                  <c:v>0.8601515966400517</c:v>
                </c:pt>
                <c:pt idx="1257">
                  <c:v>0.86130707959890807</c:v>
                </c:pt>
                <c:pt idx="1258">
                  <c:v>0.86189849959620046</c:v>
                </c:pt>
                <c:pt idx="1259">
                  <c:v>0.8619583194336794</c:v>
                </c:pt>
                <c:pt idx="1260">
                  <c:v>0.86145960912956254</c:v>
                </c:pt>
                <c:pt idx="1261">
                  <c:v>0.86026219229317047</c:v>
                </c:pt>
                <c:pt idx="1262">
                  <c:v>0.85929148954189594</c:v>
                </c:pt>
                <c:pt idx="1263">
                  <c:v>0.85854407195630056</c:v>
                </c:pt>
                <c:pt idx="1264">
                  <c:v>0.85823591786790365</c:v>
                </c:pt>
                <c:pt idx="1265">
                  <c:v>0.85818462469513279</c:v>
                </c:pt>
                <c:pt idx="1266">
                  <c:v>0.85804734929290638</c:v>
                </c:pt>
                <c:pt idx="1267">
                  <c:v>0.85791052130251766</c:v>
                </c:pt>
                <c:pt idx="1268">
                  <c:v>0.85783539190181646</c:v>
                </c:pt>
                <c:pt idx="1269">
                  <c:v>0.85785162935539694</c:v>
                </c:pt>
                <c:pt idx="1270">
                  <c:v>0.8581239550958909</c:v>
                </c:pt>
                <c:pt idx="1271">
                  <c:v>0.85844798096156139</c:v>
                </c:pt>
                <c:pt idx="1272">
                  <c:v>0.85857724185019191</c:v>
                </c:pt>
                <c:pt idx="1273">
                  <c:v>0.8586515868573944</c:v>
                </c:pt>
                <c:pt idx="1274">
                  <c:v>0.85861155456497751</c:v>
                </c:pt>
                <c:pt idx="1275">
                  <c:v>0.85871921532015261</c:v>
                </c:pt>
                <c:pt idx="1276">
                  <c:v>0.85918821990907579</c:v>
                </c:pt>
                <c:pt idx="1277">
                  <c:v>0.85970937550433602</c:v>
                </c:pt>
                <c:pt idx="1278">
                  <c:v>0.86031183171906034</c:v>
                </c:pt>
                <c:pt idx="1279">
                  <c:v>0.86066831945322952</c:v>
                </c:pt>
                <c:pt idx="1280">
                  <c:v>0.86056598461697797</c:v>
                </c:pt>
                <c:pt idx="1281">
                  <c:v>0.86041524958977667</c:v>
                </c:pt>
                <c:pt idx="1282">
                  <c:v>0.86025715419411586</c:v>
                </c:pt>
                <c:pt idx="1283">
                  <c:v>0.86024600022200604</c:v>
                </c:pt>
                <c:pt idx="1284">
                  <c:v>0.86039460059805062</c:v>
                </c:pt>
                <c:pt idx="1285">
                  <c:v>0.86069575370277129</c:v>
                </c:pt>
                <c:pt idx="1286">
                  <c:v>0.86114780741466102</c:v>
                </c:pt>
                <c:pt idx="1287">
                  <c:v>0.86160164951061535</c:v>
                </c:pt>
                <c:pt idx="1288">
                  <c:v>0.86205253773734269</c:v>
                </c:pt>
                <c:pt idx="1289">
                  <c:v>0.86217605571469069</c:v>
                </c:pt>
                <c:pt idx="1290">
                  <c:v>0.862014403764367</c:v>
                </c:pt>
                <c:pt idx="1291">
                  <c:v>0.86170806836337299</c:v>
                </c:pt>
                <c:pt idx="1292">
                  <c:v>0.86131121235018382</c:v>
                </c:pt>
                <c:pt idx="1293">
                  <c:v>0.8612643087933366</c:v>
                </c:pt>
                <c:pt idx="1294">
                  <c:v>0.86150729084986544</c:v>
                </c:pt>
                <c:pt idx="1295">
                  <c:v>0.86194154425524228</c:v>
                </c:pt>
                <c:pt idx="1296">
                  <c:v>0.86246660274624098</c:v>
                </c:pt>
                <c:pt idx="1297">
                  <c:v>0.86295407152097825</c:v>
                </c:pt>
                <c:pt idx="1298">
                  <c:v>0.86334241908795306</c:v>
                </c:pt>
                <c:pt idx="1299">
                  <c:v>0.86343181149955373</c:v>
                </c:pt>
                <c:pt idx="1300">
                  <c:v>0.86334280073335923</c:v>
                </c:pt>
                <c:pt idx="1301">
                  <c:v>0.86303934290600293</c:v>
                </c:pt>
                <c:pt idx="1302">
                  <c:v>0.86267912799720325</c:v>
                </c:pt>
                <c:pt idx="1303">
                  <c:v>0.86244260775953152</c:v>
                </c:pt>
                <c:pt idx="1304">
                  <c:v>0.86239300455561885</c:v>
                </c:pt>
                <c:pt idx="1305">
                  <c:v>0.86262708181816106</c:v>
                </c:pt>
                <c:pt idx="1306">
                  <c:v>0.86304385642133585</c:v>
                </c:pt>
                <c:pt idx="1307">
                  <c:v>0.86364392585343341</c:v>
                </c:pt>
                <c:pt idx="1308">
                  <c:v>0.8639792764051154</c:v>
                </c:pt>
                <c:pt idx="1309">
                  <c:v>0.86393195345045315</c:v>
                </c:pt>
                <c:pt idx="1310">
                  <c:v>0.86374401125190592</c:v>
                </c:pt>
                <c:pt idx="1311">
                  <c:v>0.86342700572838604</c:v>
                </c:pt>
                <c:pt idx="1312">
                  <c:v>0.86325069163737611</c:v>
                </c:pt>
                <c:pt idx="1313">
                  <c:v>0.86326554008066136</c:v>
                </c:pt>
                <c:pt idx="1314">
                  <c:v>0.86327132976556931</c:v>
                </c:pt>
                <c:pt idx="1315">
                  <c:v>0.86325097431385589</c:v>
                </c:pt>
                <c:pt idx="1316">
                  <c:v>0.86319054159937036</c:v>
                </c:pt>
                <c:pt idx="1317">
                  <c:v>0.86306694564054831</c:v>
                </c:pt>
                <c:pt idx="1318">
                  <c:v>0.86296274932366712</c:v>
                </c:pt>
                <c:pt idx="1319">
                  <c:v>0.86287306929354712</c:v>
                </c:pt>
                <c:pt idx="1320">
                  <c:v>0.86274410388946787</c:v>
                </c:pt>
                <c:pt idx="1321">
                  <c:v>0.86262320191467234</c:v>
                </c:pt>
                <c:pt idx="1322">
                  <c:v>0.86266012650504864</c:v>
                </c:pt>
                <c:pt idx="1323">
                  <c:v>0.86279336164951359</c:v>
                </c:pt>
                <c:pt idx="1324">
                  <c:v>0.86290232360860131</c:v>
                </c:pt>
                <c:pt idx="1325">
                  <c:v>0.86294140239295369</c:v>
                </c:pt>
                <c:pt idx="1326">
                  <c:v>0.86278221623871432</c:v>
                </c:pt>
                <c:pt idx="1327">
                  <c:v>0.86244901649909145</c:v>
                </c:pt>
                <c:pt idx="1328">
                  <c:v>0.86181826842121478</c:v>
                </c:pt>
                <c:pt idx="1329">
                  <c:v>0.86124482009680103</c:v>
                </c:pt>
                <c:pt idx="1330">
                  <c:v>0.86106056456932389</c:v>
                </c:pt>
                <c:pt idx="1331">
                  <c:v>0.8610502479202089</c:v>
                </c:pt>
                <c:pt idx="1332">
                  <c:v>0.86120804682666696</c:v>
                </c:pt>
                <c:pt idx="1333">
                  <c:v>0.86127659881295004</c:v>
                </c:pt>
                <c:pt idx="1334">
                  <c:v>0.86109528621077602</c:v>
                </c:pt>
                <c:pt idx="1335">
                  <c:v>0.86084936941195267</c:v>
                </c:pt>
                <c:pt idx="1336">
                  <c:v>0.86056186055685036</c:v>
                </c:pt>
                <c:pt idx="1337">
                  <c:v>0.86034711654884333</c:v>
                </c:pt>
                <c:pt idx="1338">
                  <c:v>0.86021125849795332</c:v>
                </c:pt>
                <c:pt idx="1339">
                  <c:v>0.86022793566679179</c:v>
                </c:pt>
                <c:pt idx="1340">
                  <c:v>0.86043589644273166</c:v>
                </c:pt>
                <c:pt idx="1341">
                  <c:v>0.86068058476943043</c:v>
                </c:pt>
                <c:pt idx="1342">
                  <c:v>0.8609776927402798</c:v>
                </c:pt>
                <c:pt idx="1343">
                  <c:v>0.86130494189008566</c:v>
                </c:pt>
                <c:pt idx="1344">
                  <c:v>0.86163482997772556</c:v>
                </c:pt>
                <c:pt idx="1345">
                  <c:v>0.86176149586325157</c:v>
                </c:pt>
                <c:pt idx="1346">
                  <c:v>0.86173368604666445</c:v>
                </c:pt>
                <c:pt idx="1347">
                  <c:v>0.86163392176473685</c:v>
                </c:pt>
                <c:pt idx="1348">
                  <c:v>0.86154154104179836</c:v>
                </c:pt>
                <c:pt idx="1349">
                  <c:v>0.86168346411545593</c:v>
                </c:pt>
                <c:pt idx="1350">
                  <c:v>0.86194262538044963</c:v>
                </c:pt>
                <c:pt idx="1351">
                  <c:v>0.86224242596810163</c:v>
                </c:pt>
                <c:pt idx="1352">
                  <c:v>0.86259774290328761</c:v>
                </c:pt>
                <c:pt idx="1353">
                  <c:v>0.86297125808483943</c:v>
                </c:pt>
                <c:pt idx="1354">
                  <c:v>0.86337935057050064</c:v>
                </c:pt>
                <c:pt idx="1355">
                  <c:v>0.86391342101143909</c:v>
                </c:pt>
                <c:pt idx="1356">
                  <c:v>0.86427747012005485</c:v>
                </c:pt>
                <c:pt idx="1357">
                  <c:v>0.86425713412957506</c:v>
                </c:pt>
                <c:pt idx="1358">
                  <c:v>0.86414610096794753</c:v>
                </c:pt>
                <c:pt idx="1359">
                  <c:v>0.8639912087080468</c:v>
                </c:pt>
                <c:pt idx="1360">
                  <c:v>0.86391777318783558</c:v>
                </c:pt>
                <c:pt idx="1361">
                  <c:v>0.86396891391930397</c:v>
                </c:pt>
                <c:pt idx="1362">
                  <c:v>0.86413875540170171</c:v>
                </c:pt>
                <c:pt idx="1363">
                  <c:v>0.8644032858782339</c:v>
                </c:pt>
                <c:pt idx="1364">
                  <c:v>0.86467132545253689</c:v>
                </c:pt>
                <c:pt idx="1365">
                  <c:v>0.86494741953744969</c:v>
                </c:pt>
                <c:pt idx="1366">
                  <c:v>0.86516448677134927</c:v>
                </c:pt>
                <c:pt idx="1367">
                  <c:v>0.86531814901829796</c:v>
                </c:pt>
                <c:pt idx="1368">
                  <c:v>0.86546219837483163</c:v>
                </c:pt>
                <c:pt idx="1369">
                  <c:v>0.86550309202875009</c:v>
                </c:pt>
                <c:pt idx="1370">
                  <c:v>0.86519486613487906</c:v>
                </c:pt>
                <c:pt idx="1371">
                  <c:v>0.86477103557877255</c:v>
                </c:pt>
                <c:pt idx="1372">
                  <c:v>0.86440367459568856</c:v>
                </c:pt>
                <c:pt idx="1373">
                  <c:v>0.86423344455888207</c:v>
                </c:pt>
                <c:pt idx="1374">
                  <c:v>0.86451132539105113</c:v>
                </c:pt>
                <c:pt idx="1375">
                  <c:v>0.86489916606344086</c:v>
                </c:pt>
                <c:pt idx="1376">
                  <c:v>0.86518025544275179</c:v>
                </c:pt>
                <c:pt idx="1377">
                  <c:v>0.86534642333134681</c:v>
                </c:pt>
                <c:pt idx="1378">
                  <c:v>0.86545378412261276</c:v>
                </c:pt>
                <c:pt idx="1379">
                  <c:v>0.86549182268047609</c:v>
                </c:pt>
                <c:pt idx="1380">
                  <c:v>0.86541973992331556</c:v>
                </c:pt>
                <c:pt idx="1381">
                  <c:v>0.86533326479018746</c:v>
                </c:pt>
                <c:pt idx="1382">
                  <c:v>0.86524538327868616</c:v>
                </c:pt>
                <c:pt idx="1383">
                  <c:v>0.86534966834884075</c:v>
                </c:pt>
                <c:pt idx="1384">
                  <c:v>0.86568409496412246</c:v>
                </c:pt>
                <c:pt idx="1385">
                  <c:v>0.86611350110296592</c:v>
                </c:pt>
                <c:pt idx="1386">
                  <c:v>0.86654053993412139</c:v>
                </c:pt>
                <c:pt idx="1387">
                  <c:v>0.86678880244104506</c:v>
                </c:pt>
                <c:pt idx="1388">
                  <c:v>0.86692701036789654</c:v>
                </c:pt>
                <c:pt idx="1389">
                  <c:v>0.86703931876723039</c:v>
                </c:pt>
                <c:pt idx="1390">
                  <c:v>0.86710186400914435</c:v>
                </c:pt>
                <c:pt idx="1391">
                  <c:v>0.85772290903479664</c:v>
                </c:pt>
                <c:pt idx="1392">
                  <c:v>0.85763606055684272</c:v>
                </c:pt>
                <c:pt idx="1393">
                  <c:v>0.85751093572431858</c:v>
                </c:pt>
                <c:pt idx="1394">
                  <c:v>0.85740114355043484</c:v>
                </c:pt>
                <c:pt idx="1395">
                  <c:v>0.85734885060012078</c:v>
                </c:pt>
                <c:pt idx="1396">
                  <c:v>0.85745950914212965</c:v>
                </c:pt>
                <c:pt idx="1397">
                  <c:v>0.85789176350283258</c:v>
                </c:pt>
                <c:pt idx="1398">
                  <c:v>0.85841298644438546</c:v>
                </c:pt>
                <c:pt idx="1399">
                  <c:v>0.85889454844588997</c:v>
                </c:pt>
                <c:pt idx="1400">
                  <c:v>0.85918122821303733</c:v>
                </c:pt>
                <c:pt idx="1401">
                  <c:v>0.85925912425023476</c:v>
                </c:pt>
                <c:pt idx="1402">
                  <c:v>0.8592327953509018</c:v>
                </c:pt>
                <c:pt idx="1403">
                  <c:v>0.85916573679379205</c:v>
                </c:pt>
                <c:pt idx="1404">
                  <c:v>0.85940433623509582</c:v>
                </c:pt>
                <c:pt idx="1405">
                  <c:v>0.8598387633555612</c:v>
                </c:pt>
                <c:pt idx="1406">
                  <c:v>0.86029597435332239</c:v>
                </c:pt>
                <c:pt idx="1407">
                  <c:v>0.86076749022082033</c:v>
                </c:pt>
                <c:pt idx="1408">
                  <c:v>0.86104763675435214</c:v>
                </c:pt>
                <c:pt idx="1409">
                  <c:v>0.86117354625124387</c:v>
                </c:pt>
                <c:pt idx="1410">
                  <c:v>0.8611901109187976</c:v>
                </c:pt>
                <c:pt idx="1411">
                  <c:v>0.86116240350492657</c:v>
                </c:pt>
                <c:pt idx="1412">
                  <c:v>0.86110761688057103</c:v>
                </c:pt>
                <c:pt idx="1413">
                  <c:v>0.8610832770378215</c:v>
                </c:pt>
                <c:pt idx="1414">
                  <c:v>0.86115377137035531</c:v>
                </c:pt>
                <c:pt idx="1415">
                  <c:v>0.86119954011524724</c:v>
                </c:pt>
                <c:pt idx="1416">
                  <c:v>0.86116188883294509</c:v>
                </c:pt>
                <c:pt idx="1417">
                  <c:v>0.86119607776300511</c:v>
                </c:pt>
                <c:pt idx="1418">
                  <c:v>0.86128266448373902</c:v>
                </c:pt>
                <c:pt idx="1419">
                  <c:v>0.86137391329653723</c:v>
                </c:pt>
                <c:pt idx="1420">
                  <c:v>0.86147641981617518</c:v>
                </c:pt>
                <c:pt idx="1421">
                  <c:v>0.8616550786345929</c:v>
                </c:pt>
                <c:pt idx="1422">
                  <c:v>0.86193263493396444</c:v>
                </c:pt>
                <c:pt idx="1423">
                  <c:v>0.86222373858473889</c:v>
                </c:pt>
                <c:pt idx="1424">
                  <c:v>0.86252422467708056</c:v>
                </c:pt>
                <c:pt idx="1425">
                  <c:v>0.86271618367987568</c:v>
                </c:pt>
                <c:pt idx="1426">
                  <c:v>0.86280783268245764</c:v>
                </c:pt>
                <c:pt idx="1427">
                  <c:v>0.86297206905937796</c:v>
                </c:pt>
                <c:pt idx="1428">
                  <c:v>0.86310473738573823</c:v>
                </c:pt>
                <c:pt idx="1429">
                  <c:v>0.86300871790329969</c:v>
                </c:pt>
                <c:pt idx="1430">
                  <c:v>0.86289269052346906</c:v>
                </c:pt>
                <c:pt idx="1431">
                  <c:v>0.86290455792253329</c:v>
                </c:pt>
                <c:pt idx="1432">
                  <c:v>0.86291500752175809</c:v>
                </c:pt>
                <c:pt idx="1433">
                  <c:v>0.86288765802654122</c:v>
                </c:pt>
                <c:pt idx="1434">
                  <c:v>0.86293161264548157</c:v>
                </c:pt>
                <c:pt idx="1435">
                  <c:v>0.8630217586704767</c:v>
                </c:pt>
                <c:pt idx="1436">
                  <c:v>0.8632816890574514</c:v>
                </c:pt>
                <c:pt idx="1437">
                  <c:v>0.86377205890963893</c:v>
                </c:pt>
                <c:pt idx="1438">
                  <c:v>0.8641795771355979</c:v>
                </c:pt>
                <c:pt idx="1439">
                  <c:v>0.86448439051147463</c:v>
                </c:pt>
                <c:pt idx="1440">
                  <c:v>0.86463125418922859</c:v>
                </c:pt>
                <c:pt idx="1441">
                  <c:v>0.86457055489928158</c:v>
                </c:pt>
                <c:pt idx="1442">
                  <c:v>0.86428509127653996</c:v>
                </c:pt>
                <c:pt idx="1443">
                  <c:v>0.86388570967795153</c:v>
                </c:pt>
                <c:pt idx="1444">
                  <c:v>0.86349262020605899</c:v>
                </c:pt>
                <c:pt idx="1445">
                  <c:v>0.86313476082795271</c:v>
                </c:pt>
                <c:pt idx="1446">
                  <c:v>0.8631187406897759</c:v>
                </c:pt>
                <c:pt idx="1447">
                  <c:v>0.86319605607973959</c:v>
                </c:pt>
                <c:pt idx="1448">
                  <c:v>0.86324139301423986</c:v>
                </c:pt>
                <c:pt idx="1449">
                  <c:v>0.86338736734573263</c:v>
                </c:pt>
                <c:pt idx="1450">
                  <c:v>0.86365962818847308</c:v>
                </c:pt>
                <c:pt idx="1451">
                  <c:v>0.86380144100318534</c:v>
                </c:pt>
                <c:pt idx="1452">
                  <c:v>0.86379513010398068</c:v>
                </c:pt>
                <c:pt idx="1453">
                  <c:v>0.86355247147911196</c:v>
                </c:pt>
                <c:pt idx="1454">
                  <c:v>0.86306832399969302</c:v>
                </c:pt>
                <c:pt idx="1455">
                  <c:v>0.86255792582884427</c:v>
                </c:pt>
                <c:pt idx="1456">
                  <c:v>0.86204109609179591</c:v>
                </c:pt>
                <c:pt idx="1457">
                  <c:v>0.86186271560223149</c:v>
                </c:pt>
                <c:pt idx="1458">
                  <c:v>0.86188372662904722</c:v>
                </c:pt>
                <c:pt idx="1459">
                  <c:v>0.86188462095840435</c:v>
                </c:pt>
                <c:pt idx="1460">
                  <c:v>0.86178861729106215</c:v>
                </c:pt>
                <c:pt idx="1461">
                  <c:v>0.86142346216661936</c:v>
                </c:pt>
                <c:pt idx="1462">
                  <c:v>0.86080024445312997</c:v>
                </c:pt>
                <c:pt idx="1463">
                  <c:v>0.8597554926375387</c:v>
                </c:pt>
                <c:pt idx="1464">
                  <c:v>0.85873544585549411</c:v>
                </c:pt>
                <c:pt idx="1465">
                  <c:v>0.85793788047763941</c:v>
                </c:pt>
                <c:pt idx="1466">
                  <c:v>0.85734104980609616</c:v>
                </c:pt>
                <c:pt idx="1467">
                  <c:v>0.85697473184621586</c:v>
                </c:pt>
                <c:pt idx="1468">
                  <c:v>0.85656074598545029</c:v>
                </c:pt>
                <c:pt idx="1469">
                  <c:v>0.85605057510216909</c:v>
                </c:pt>
                <c:pt idx="1470">
                  <c:v>0.85554502646857522</c:v>
                </c:pt>
                <c:pt idx="1471">
                  <c:v>0.85499384251874444</c:v>
                </c:pt>
                <c:pt idx="1472">
                  <c:v>0.85419011293940106</c:v>
                </c:pt>
                <c:pt idx="1473">
                  <c:v>0.85313040155769626</c:v>
                </c:pt>
                <c:pt idx="1474">
                  <c:v>0.85179761321202718</c:v>
                </c:pt>
                <c:pt idx="1475">
                  <c:v>0.85023641663421123</c:v>
                </c:pt>
                <c:pt idx="1476">
                  <c:v>0.84837980107008371</c:v>
                </c:pt>
                <c:pt idx="1477">
                  <c:v>0.84659743641207819</c:v>
                </c:pt>
                <c:pt idx="1478">
                  <c:v>0.84516527824391074</c:v>
                </c:pt>
                <c:pt idx="1479">
                  <c:v>0.84363236895215843</c:v>
                </c:pt>
                <c:pt idx="1480">
                  <c:v>0.84199179140867964</c:v>
                </c:pt>
                <c:pt idx="1481">
                  <c:v>0.84003492841843541</c:v>
                </c:pt>
                <c:pt idx="1482">
                  <c:v>0.8376774230436731</c:v>
                </c:pt>
                <c:pt idx="1483">
                  <c:v>0.83521711759114059</c:v>
                </c:pt>
                <c:pt idx="1484">
                  <c:v>0.83263361789954882</c:v>
                </c:pt>
                <c:pt idx="1485">
                  <c:v>0.82987421041159715</c:v>
                </c:pt>
                <c:pt idx="1486">
                  <c:v>0.82696187630577744</c:v>
                </c:pt>
                <c:pt idx="1487">
                  <c:v>0.82388266269315802</c:v>
                </c:pt>
                <c:pt idx="1488">
                  <c:v>0.82077905671699181</c:v>
                </c:pt>
                <c:pt idx="1489">
                  <c:v>0.81787994084215754</c:v>
                </c:pt>
                <c:pt idx="1490">
                  <c:v>0.81510018651141991</c:v>
                </c:pt>
                <c:pt idx="1491">
                  <c:v>0.81233169773653191</c:v>
                </c:pt>
                <c:pt idx="1492">
                  <c:v>0.80932457887666687</c:v>
                </c:pt>
                <c:pt idx="1493">
                  <c:v>0.80593805755646364</c:v>
                </c:pt>
                <c:pt idx="1494">
                  <c:v>0.80257116300732401</c:v>
                </c:pt>
                <c:pt idx="1495">
                  <c:v>0.79930076139109985</c:v>
                </c:pt>
                <c:pt idx="1496">
                  <c:v>0.79634541326691488</c:v>
                </c:pt>
                <c:pt idx="1497">
                  <c:v>0.79367777301972897</c:v>
                </c:pt>
                <c:pt idx="1498">
                  <c:v>0.79089022858541758</c:v>
                </c:pt>
                <c:pt idx="1499">
                  <c:v>0.78802865347533646</c:v>
                </c:pt>
                <c:pt idx="1500">
                  <c:v>0.78503272049252615</c:v>
                </c:pt>
                <c:pt idx="1501">
                  <c:v>0.78194707288027276</c:v>
                </c:pt>
                <c:pt idx="1502">
                  <c:v>0.77889516476709864</c:v>
                </c:pt>
                <c:pt idx="1503">
                  <c:v>0.77603141078851168</c:v>
                </c:pt>
                <c:pt idx="1504">
                  <c:v>0.77368778363371615</c:v>
                </c:pt>
                <c:pt idx="1505">
                  <c:v>0.77161121167951885</c:v>
                </c:pt>
                <c:pt idx="1506">
                  <c:v>0.7696812632454747</c:v>
                </c:pt>
                <c:pt idx="1507">
                  <c:v>0.7678502333710443</c:v>
                </c:pt>
                <c:pt idx="1508">
                  <c:v>0.7660895693758113</c:v>
                </c:pt>
                <c:pt idx="1509">
                  <c:v>0.76448007068490709</c:v>
                </c:pt>
                <c:pt idx="1510">
                  <c:v>0.76303363276640701</c:v>
                </c:pt>
                <c:pt idx="1511">
                  <c:v>0.76192237588489331</c:v>
                </c:pt>
                <c:pt idx="1512">
                  <c:v>0.76106810035251604</c:v>
                </c:pt>
                <c:pt idx="1513">
                  <c:v>0.76013528967675414</c:v>
                </c:pt>
                <c:pt idx="1514">
                  <c:v>0.75926057289183935</c:v>
                </c:pt>
                <c:pt idx="1515">
                  <c:v>0.75853797965372805</c:v>
                </c:pt>
                <c:pt idx="1516">
                  <c:v>0.75785113547497984</c:v>
                </c:pt>
                <c:pt idx="1517">
                  <c:v>0.75712163241015662</c:v>
                </c:pt>
                <c:pt idx="1518">
                  <c:v>0.75648714627788272</c:v>
                </c:pt>
                <c:pt idx="1519">
                  <c:v>0.75603086451472845</c:v>
                </c:pt>
                <c:pt idx="1520">
                  <c:v>0.75577622268050693</c:v>
                </c:pt>
                <c:pt idx="1521">
                  <c:v>0.75569380428591904</c:v>
                </c:pt>
                <c:pt idx="1522">
                  <c:v>0.75562670954797262</c:v>
                </c:pt>
                <c:pt idx="1523">
                  <c:v>0.75555600058559169</c:v>
                </c:pt>
                <c:pt idx="1524">
                  <c:v>0.7553012974068376</c:v>
                </c:pt>
                <c:pt idx="1525">
                  <c:v>0.75494779793681066</c:v>
                </c:pt>
                <c:pt idx="1526">
                  <c:v>0.75477250928767703</c:v>
                </c:pt>
                <c:pt idx="1527">
                  <c:v>0.75477471706862931</c:v>
                </c:pt>
                <c:pt idx="1528">
                  <c:v>0.75499978941220525</c:v>
                </c:pt>
                <c:pt idx="1529">
                  <c:v>0.75531473144213468</c:v>
                </c:pt>
                <c:pt idx="1530">
                  <c:v>0.75566487322078624</c:v>
                </c:pt>
                <c:pt idx="1531">
                  <c:v>0.75590027467276255</c:v>
                </c:pt>
                <c:pt idx="1532">
                  <c:v>0.75589754679010479</c:v>
                </c:pt>
                <c:pt idx="1533">
                  <c:v>0.7558978737266463</c:v>
                </c:pt>
                <c:pt idx="1534">
                  <c:v>0.75593036422205118</c:v>
                </c:pt>
                <c:pt idx="1535">
                  <c:v>0.75614434151506649</c:v>
                </c:pt>
                <c:pt idx="1536">
                  <c:v>0.7565106475132034</c:v>
                </c:pt>
                <c:pt idx="1537">
                  <c:v>0.75707653943147624</c:v>
                </c:pt>
                <c:pt idx="1538">
                  <c:v>0.75776536747800316</c:v>
                </c:pt>
                <c:pt idx="1539">
                  <c:v>0.75830032012867632</c:v>
                </c:pt>
                <c:pt idx="1540">
                  <c:v>0.75884032198664786</c:v>
                </c:pt>
                <c:pt idx="1541">
                  <c:v>0.75939496605805634</c:v>
                </c:pt>
                <c:pt idx="1542">
                  <c:v>0.75999937474823365</c:v>
                </c:pt>
                <c:pt idx="1543">
                  <c:v>0.76068133150874651</c:v>
                </c:pt>
                <c:pt idx="1544">
                  <c:v>0.76140270227892115</c:v>
                </c:pt>
                <c:pt idx="1545">
                  <c:v>0.76214480029766252</c:v>
                </c:pt>
                <c:pt idx="1546">
                  <c:v>0.76296487494731391</c:v>
                </c:pt>
                <c:pt idx="1547">
                  <c:v>0.76385698403948188</c:v>
                </c:pt>
                <c:pt idx="1548">
                  <c:v>0.76460392675467914</c:v>
                </c:pt>
                <c:pt idx="1549">
                  <c:v>0.76521790560180414</c:v>
                </c:pt>
                <c:pt idx="1550">
                  <c:v>0.76568680616855367</c:v>
                </c:pt>
                <c:pt idx="1551">
                  <c:v>0.76616676745043288</c:v>
                </c:pt>
                <c:pt idx="1552">
                  <c:v>0.76697104353387058</c:v>
                </c:pt>
                <c:pt idx="1553">
                  <c:v>0.76793302644808004</c:v>
                </c:pt>
                <c:pt idx="1554">
                  <c:v>0.76889680929841209</c:v>
                </c:pt>
                <c:pt idx="1555">
                  <c:v>0.76980449321944999</c:v>
                </c:pt>
                <c:pt idx="1556">
                  <c:v>0.77061882721162911</c:v>
                </c:pt>
                <c:pt idx="1557">
                  <c:v>0.77142689390948505</c:v>
                </c:pt>
                <c:pt idx="1558">
                  <c:v>0.77220686740027078</c:v>
                </c:pt>
                <c:pt idx="1559">
                  <c:v>0.77305822820913039</c:v>
                </c:pt>
                <c:pt idx="1560">
                  <c:v>0.77400368829749433</c:v>
                </c:pt>
                <c:pt idx="1561">
                  <c:v>0.77510963956105805</c:v>
                </c:pt>
                <c:pt idx="1562">
                  <c:v>0.77622172505484233</c:v>
                </c:pt>
                <c:pt idx="1563">
                  <c:v>0.77722112378850827</c:v>
                </c:pt>
                <c:pt idx="1564">
                  <c:v>0.77817782653737855</c:v>
                </c:pt>
                <c:pt idx="1565">
                  <c:v>0.77898353773150708</c:v>
                </c:pt>
                <c:pt idx="1566">
                  <c:v>0.77982148907946269</c:v>
                </c:pt>
                <c:pt idx="1567">
                  <c:v>0.78074688380389834</c:v>
                </c:pt>
                <c:pt idx="1568">
                  <c:v>0.78180668246930507</c:v>
                </c:pt>
                <c:pt idx="1569">
                  <c:v>0.78298384312753622</c:v>
                </c:pt>
                <c:pt idx="1570">
                  <c:v>0.78432630874266651</c:v>
                </c:pt>
                <c:pt idx="1571">
                  <c:v>0.78572413058411217</c:v>
                </c:pt>
                <c:pt idx="1572">
                  <c:v>0.78681812254176087</c:v>
                </c:pt>
                <c:pt idx="1573">
                  <c:v>0.78772066321074174</c:v>
                </c:pt>
                <c:pt idx="1574">
                  <c:v>0.78843797330124687</c:v>
                </c:pt>
                <c:pt idx="1575">
                  <c:v>0.78907615408152043</c:v>
                </c:pt>
                <c:pt idx="1576">
                  <c:v>0.7897493632821827</c:v>
                </c:pt>
                <c:pt idx="1577">
                  <c:v>0.79057276924769115</c:v>
                </c:pt>
                <c:pt idx="1578">
                  <c:v>0.79152971894149349</c:v>
                </c:pt>
                <c:pt idx="1579">
                  <c:v>0.79275303760467797</c:v>
                </c:pt>
                <c:pt idx="1580">
                  <c:v>0.79425270588399399</c:v>
                </c:pt>
                <c:pt idx="1581">
                  <c:v>0.79582971225134114</c:v>
                </c:pt>
                <c:pt idx="1582">
                  <c:v>0.79738608737271521</c:v>
                </c:pt>
                <c:pt idx="1583">
                  <c:v>0.79846600375799792</c:v>
                </c:pt>
                <c:pt idx="1584">
                  <c:v>0.79935294020013103</c:v>
                </c:pt>
                <c:pt idx="1585">
                  <c:v>0.80021782010102482</c:v>
                </c:pt>
                <c:pt idx="1586">
                  <c:v>0.80123117530000221</c:v>
                </c:pt>
                <c:pt idx="1587">
                  <c:v>0.80251926826179265</c:v>
                </c:pt>
                <c:pt idx="1588">
                  <c:v>0.80368404629419143</c:v>
                </c:pt>
                <c:pt idx="1589">
                  <c:v>0.8047094862512294</c:v>
                </c:pt>
                <c:pt idx="1590">
                  <c:v>0.8055682747693157</c:v>
                </c:pt>
                <c:pt idx="1591">
                  <c:v>0.80632882939521056</c:v>
                </c:pt>
                <c:pt idx="1592">
                  <c:v>0.80728262451282207</c:v>
                </c:pt>
                <c:pt idx="1593">
                  <c:v>0.80833909662268377</c:v>
                </c:pt>
                <c:pt idx="1594">
                  <c:v>0.8093804718947385</c:v>
                </c:pt>
                <c:pt idx="1595">
                  <c:v>0.81043321626762044</c:v>
                </c:pt>
                <c:pt idx="1596">
                  <c:v>0.81153298402364815</c:v>
                </c:pt>
                <c:pt idx="1597">
                  <c:v>0.81265932243423</c:v>
                </c:pt>
                <c:pt idx="1598">
                  <c:v>0.81376357331874116</c:v>
                </c:pt>
                <c:pt idx="1599">
                  <c:v>0.81496642074703729</c:v>
                </c:pt>
                <c:pt idx="1600">
                  <c:v>0.81621488688219679</c:v>
                </c:pt>
                <c:pt idx="1601">
                  <c:v>0.81757175459018816</c:v>
                </c:pt>
                <c:pt idx="1602">
                  <c:v>0.81893755581050609</c:v>
                </c:pt>
                <c:pt idx="1603">
                  <c:v>0.81991484583343099</c:v>
                </c:pt>
                <c:pt idx="1604">
                  <c:v>0.82067208681602311</c:v>
                </c:pt>
                <c:pt idx="1605">
                  <c:v>0.82136520195128215</c:v>
                </c:pt>
                <c:pt idx="1606">
                  <c:v>0.82226834355564205</c:v>
                </c:pt>
                <c:pt idx="1607">
                  <c:v>0.8235164535209244</c:v>
                </c:pt>
                <c:pt idx="1608">
                  <c:v>0.82481530818301563</c:v>
                </c:pt>
                <c:pt idx="1609">
                  <c:v>0.82608441429532709</c:v>
                </c:pt>
                <c:pt idx="1610">
                  <c:v>0.82719312021927249</c:v>
                </c:pt>
                <c:pt idx="1611">
                  <c:v>0.82817399583844054</c:v>
                </c:pt>
                <c:pt idx="1612">
                  <c:v>0.82918827651029758</c:v>
                </c:pt>
                <c:pt idx="1613">
                  <c:v>0.83024847542381475</c:v>
                </c:pt>
                <c:pt idx="1614">
                  <c:v>0.83144525324116247</c:v>
                </c:pt>
                <c:pt idx="1615">
                  <c:v>0.83268800238071317</c:v>
                </c:pt>
                <c:pt idx="1616">
                  <c:v>0.83392318247906949</c:v>
                </c:pt>
                <c:pt idx="1617">
                  <c:v>0.83505080048385416</c:v>
                </c:pt>
                <c:pt idx="1618">
                  <c:v>0.8360600288373492</c:v>
                </c:pt>
                <c:pt idx="1619">
                  <c:v>0.83709976213744031</c:v>
                </c:pt>
                <c:pt idx="1620">
                  <c:v>0.83819217647730393</c:v>
                </c:pt>
                <c:pt idx="1621">
                  <c:v>0.83926534174723599</c:v>
                </c:pt>
                <c:pt idx="1622">
                  <c:v>0.84024732769595423</c:v>
                </c:pt>
                <c:pt idx="1623">
                  <c:v>0.84111364873057481</c:v>
                </c:pt>
                <c:pt idx="1624">
                  <c:v>0.84211542943436057</c:v>
                </c:pt>
                <c:pt idx="1625">
                  <c:v>0.84344514731679587</c:v>
                </c:pt>
                <c:pt idx="1626">
                  <c:v>0.84487957666715441</c:v>
                </c:pt>
                <c:pt idx="1627">
                  <c:v>0.84636430160896803</c:v>
                </c:pt>
                <c:pt idx="1628">
                  <c:v>0.84739590956495947</c:v>
                </c:pt>
                <c:pt idx="1629">
                  <c:v>0.84802813704775515</c:v>
                </c:pt>
                <c:pt idx="1630">
                  <c:v>0.84849223697442255</c:v>
                </c:pt>
                <c:pt idx="1631">
                  <c:v>0.84885399534221762</c:v>
                </c:pt>
                <c:pt idx="1632">
                  <c:v>0.84932315212189213</c:v>
                </c:pt>
                <c:pt idx="1633">
                  <c:v>0.84987404168006975</c:v>
                </c:pt>
                <c:pt idx="1634">
                  <c:v>0.85052238998262897</c:v>
                </c:pt>
                <c:pt idx="1635">
                  <c:v>0.85142259267884657</c:v>
                </c:pt>
                <c:pt idx="1636">
                  <c:v>0.852625294087625</c:v>
                </c:pt>
                <c:pt idx="1637">
                  <c:v>0.85399456242535177</c:v>
                </c:pt>
                <c:pt idx="1638">
                  <c:v>0.85548272779868395</c:v>
                </c:pt>
                <c:pt idx="1639">
                  <c:v>0.85690509249543256</c:v>
                </c:pt>
                <c:pt idx="1640">
                  <c:v>0.85814605120080845</c:v>
                </c:pt>
                <c:pt idx="1641">
                  <c:v>0.85905568851230396</c:v>
                </c:pt>
                <c:pt idx="1642">
                  <c:v>0.85958356477664555</c:v>
                </c:pt>
                <c:pt idx="1643">
                  <c:v>0.85952334126552832</c:v>
                </c:pt>
                <c:pt idx="1644">
                  <c:v>0.8596208852730427</c:v>
                </c:pt>
                <c:pt idx="1645">
                  <c:v>0.86001469531742547</c:v>
                </c:pt>
                <c:pt idx="1646">
                  <c:v>0.86085936188217138</c:v>
                </c:pt>
                <c:pt idx="1647">
                  <c:v>0.86203040647956297</c:v>
                </c:pt>
                <c:pt idx="1648">
                  <c:v>0.86303258455019283</c:v>
                </c:pt>
                <c:pt idx="1649">
                  <c:v>0.86397616685686141</c:v>
                </c:pt>
                <c:pt idx="1650">
                  <c:v>0.86478638866923163</c:v>
                </c:pt>
                <c:pt idx="1651">
                  <c:v>0.86545404026076211</c:v>
                </c:pt>
                <c:pt idx="1652">
                  <c:v>0.8660010017806915</c:v>
                </c:pt>
                <c:pt idx="1653">
                  <c:v>0.86645061027537118</c:v>
                </c:pt>
                <c:pt idx="1654">
                  <c:v>0.86685869359221956</c:v>
                </c:pt>
                <c:pt idx="1655">
                  <c:v>0.86739186816898362</c:v>
                </c:pt>
                <c:pt idx="1656">
                  <c:v>0.867991872030069</c:v>
                </c:pt>
                <c:pt idx="1657">
                  <c:v>0.86867826033560669</c:v>
                </c:pt>
                <c:pt idx="1658">
                  <c:v>0.86947320485937141</c:v>
                </c:pt>
                <c:pt idx="1659">
                  <c:v>0.87048246963900944</c:v>
                </c:pt>
                <c:pt idx="1660">
                  <c:v>0.87151246440473451</c:v>
                </c:pt>
                <c:pt idx="1661">
                  <c:v>0.87253331762604414</c:v>
                </c:pt>
                <c:pt idx="1662">
                  <c:v>0.87343254715076046</c:v>
                </c:pt>
                <c:pt idx="1663">
                  <c:v>0.87418878378631848</c:v>
                </c:pt>
                <c:pt idx="1664">
                  <c:v>0.87466578642915782</c:v>
                </c:pt>
                <c:pt idx="1665">
                  <c:v>0.87493545596703859</c:v>
                </c:pt>
                <c:pt idx="1666">
                  <c:v>0.87525789818914268</c:v>
                </c:pt>
                <c:pt idx="1667">
                  <c:v>0.87563179403551927</c:v>
                </c:pt>
                <c:pt idx="1668">
                  <c:v>0.87609581704354611</c:v>
                </c:pt>
                <c:pt idx="1669">
                  <c:v>0.87652781302285832</c:v>
                </c:pt>
                <c:pt idx="1670">
                  <c:v>0.87689318918066106</c:v>
                </c:pt>
                <c:pt idx="1671">
                  <c:v>0.87721879758909593</c:v>
                </c:pt>
                <c:pt idx="1672">
                  <c:v>0.87757926060813674</c:v>
                </c:pt>
                <c:pt idx="1673">
                  <c:v>0.8779250245683381</c:v>
                </c:pt>
                <c:pt idx="1674">
                  <c:v>0.87839560945678541</c:v>
                </c:pt>
                <c:pt idx="1675">
                  <c:v>0.87917249686057941</c:v>
                </c:pt>
                <c:pt idx="1676">
                  <c:v>0.88001624912671939</c:v>
                </c:pt>
                <c:pt idx="1677">
                  <c:v>0.88094955543347342</c:v>
                </c:pt>
                <c:pt idx="1678">
                  <c:v>0.88166376448112793</c:v>
                </c:pt>
                <c:pt idx="1679">
                  <c:v>0.88210869366468558</c:v>
                </c:pt>
                <c:pt idx="1680">
                  <c:v>0.88241851259633775</c:v>
                </c:pt>
                <c:pt idx="1681">
                  <c:v>0.88269006300207331</c:v>
                </c:pt>
                <c:pt idx="1682">
                  <c:v>0.88320560311892282</c:v>
                </c:pt>
                <c:pt idx="1683">
                  <c:v>0.88385954333972472</c:v>
                </c:pt>
                <c:pt idx="1684">
                  <c:v>0.88455809732137991</c:v>
                </c:pt>
                <c:pt idx="1685">
                  <c:v>0.88526923090577037</c:v>
                </c:pt>
                <c:pt idx="1686">
                  <c:v>0.88597972790166368</c:v>
                </c:pt>
                <c:pt idx="1687">
                  <c:v>0.88657669892656776</c:v>
                </c:pt>
                <c:pt idx="1688">
                  <c:v>0.88702329702796412</c:v>
                </c:pt>
                <c:pt idx="1689">
                  <c:v>0.88726718256950476</c:v>
                </c:pt>
                <c:pt idx="1690">
                  <c:v>0.88755304545598113</c:v>
                </c:pt>
                <c:pt idx="1691">
                  <c:v>0.88824800472531262</c:v>
                </c:pt>
                <c:pt idx="1692">
                  <c:v>0.88909970784007786</c:v>
                </c:pt>
                <c:pt idx="1693">
                  <c:v>0.89008011592935798</c:v>
                </c:pt>
                <c:pt idx="1694">
                  <c:v>0.89074028493993584</c:v>
                </c:pt>
                <c:pt idx="1695">
                  <c:v>0.8910107229085622</c:v>
                </c:pt>
                <c:pt idx="1696">
                  <c:v>0.89129257983466725</c:v>
                </c:pt>
                <c:pt idx="1697">
                  <c:v>0.89161211040785704</c:v>
                </c:pt>
                <c:pt idx="1698">
                  <c:v>0.89199298453059184</c:v>
                </c:pt>
                <c:pt idx="1699">
                  <c:v>0.8924458272439203</c:v>
                </c:pt>
                <c:pt idx="1700">
                  <c:v>0.89303941686186983</c:v>
                </c:pt>
                <c:pt idx="1701">
                  <c:v>0.89372367060181068</c:v>
                </c:pt>
                <c:pt idx="1702">
                  <c:v>0.89449499367480378</c:v>
                </c:pt>
                <c:pt idx="1703">
                  <c:v>0.89538149860203309</c:v>
                </c:pt>
                <c:pt idx="1704">
                  <c:v>0.89621403113715237</c:v>
                </c:pt>
                <c:pt idx="1705">
                  <c:v>0.89676782785751741</c:v>
                </c:pt>
                <c:pt idx="1706">
                  <c:v>0.89713375236891624</c:v>
                </c:pt>
                <c:pt idx="1707">
                  <c:v>0.89729984309091937</c:v>
                </c:pt>
                <c:pt idx="1708">
                  <c:v>0.89742551950534011</c:v>
                </c:pt>
                <c:pt idx="1709">
                  <c:v>0.89753604902097406</c:v>
                </c:pt>
                <c:pt idx="1710">
                  <c:v>0.8980501668106381</c:v>
                </c:pt>
                <c:pt idx="1711">
                  <c:v>0.89880655963113676</c:v>
                </c:pt>
                <c:pt idx="1712">
                  <c:v>0.89935754226642761</c:v>
                </c:pt>
                <c:pt idx="1713">
                  <c:v>0.89995000746460774</c:v>
                </c:pt>
                <c:pt idx="1714">
                  <c:v>0.90065650639977046</c:v>
                </c:pt>
                <c:pt idx="1715">
                  <c:v>0.90151649082958818</c:v>
                </c:pt>
                <c:pt idx="1716">
                  <c:v>0.90262444802810116</c:v>
                </c:pt>
                <c:pt idx="1717">
                  <c:v>0.90373398560996288</c:v>
                </c:pt>
                <c:pt idx="1718">
                  <c:v>0.90475768455103023</c:v>
                </c:pt>
                <c:pt idx="1719">
                  <c:v>0.90559157833495008</c:v>
                </c:pt>
                <c:pt idx="1720">
                  <c:v>0.90625417066023917</c:v>
                </c:pt>
                <c:pt idx="1721">
                  <c:v>0.90655184765643859</c:v>
                </c:pt>
                <c:pt idx="1722">
                  <c:v>0.90659444599465666</c:v>
                </c:pt>
                <c:pt idx="1723">
                  <c:v>0.9063732128451033</c:v>
                </c:pt>
                <c:pt idx="1724">
                  <c:v>0.9064436606311399</c:v>
                </c:pt>
                <c:pt idx="1725">
                  <c:v>0.90680770990064319</c:v>
                </c:pt>
                <c:pt idx="1726">
                  <c:v>0.90750235631596288</c:v>
                </c:pt>
                <c:pt idx="1727">
                  <c:v>0.90835090763083148</c:v>
                </c:pt>
                <c:pt idx="1728">
                  <c:v>0.90921106502472104</c:v>
                </c:pt>
                <c:pt idx="1729">
                  <c:v>0.90990743864309342</c:v>
                </c:pt>
                <c:pt idx="1730">
                  <c:v>0.91042522399686554</c:v>
                </c:pt>
                <c:pt idx="1731">
                  <c:v>0.91099495197426672</c:v>
                </c:pt>
                <c:pt idx="1732">
                  <c:v>0.91164107361147217</c:v>
                </c:pt>
                <c:pt idx="1733">
                  <c:v>0.91234560059275993</c:v>
                </c:pt>
                <c:pt idx="1734">
                  <c:v>0.9128262567784482</c:v>
                </c:pt>
                <c:pt idx="1735">
                  <c:v>0.91277804092527104</c:v>
                </c:pt>
                <c:pt idx="1736">
                  <c:v>0.91267193108949096</c:v>
                </c:pt>
                <c:pt idx="1737">
                  <c:v>0.91256191915674145</c:v>
                </c:pt>
                <c:pt idx="1738">
                  <c:v>0.91263098119103503</c:v>
                </c:pt>
                <c:pt idx="1739">
                  <c:v>0.91277964363429798</c:v>
                </c:pt>
                <c:pt idx="1740">
                  <c:v>0.91267188674270328</c:v>
                </c:pt>
                <c:pt idx="1741">
                  <c:v>0.91248023080513685</c:v>
                </c:pt>
                <c:pt idx="1742">
                  <c:v>0.91230097157741474</c:v>
                </c:pt>
                <c:pt idx="1743">
                  <c:v>0.91177437903199499</c:v>
                </c:pt>
                <c:pt idx="1744">
                  <c:v>0.91093778843548912</c:v>
                </c:pt>
                <c:pt idx="1745">
                  <c:v>0.90975560010447232</c:v>
                </c:pt>
                <c:pt idx="1746">
                  <c:v>0.90840320126725171</c:v>
                </c:pt>
                <c:pt idx="1747">
                  <c:v>0.90729087473430281</c:v>
                </c:pt>
                <c:pt idx="1748">
                  <c:v>0.90629497724002595</c:v>
                </c:pt>
                <c:pt idx="1749">
                  <c:v>0.90537157377725297</c:v>
                </c:pt>
                <c:pt idx="1750">
                  <c:v>0.90459717751940016</c:v>
                </c:pt>
                <c:pt idx="1751">
                  <c:v>0.90400106954649906</c:v>
                </c:pt>
                <c:pt idx="1752">
                  <c:v>0.90326089180099156</c:v>
                </c:pt>
                <c:pt idx="1753">
                  <c:v>0.90232167486887094</c:v>
                </c:pt>
                <c:pt idx="1754">
                  <c:v>0.90105083337003544</c:v>
                </c:pt>
                <c:pt idx="1755">
                  <c:v>0.89973312384622983</c:v>
                </c:pt>
                <c:pt idx="1756">
                  <c:v>0.89848189097901876</c:v>
                </c:pt>
                <c:pt idx="1757">
                  <c:v>0.89744108275026158</c:v>
                </c:pt>
                <c:pt idx="1758">
                  <c:v>0.89655453273220875</c:v>
                </c:pt>
                <c:pt idx="1759">
                  <c:v>0.89580556325414928</c:v>
                </c:pt>
                <c:pt idx="1760">
                  <c:v>0.89515465521713522</c:v>
                </c:pt>
                <c:pt idx="1761">
                  <c:v>0.89448252368215542</c:v>
                </c:pt>
                <c:pt idx="1762">
                  <c:v>0.89378947006553167</c:v>
                </c:pt>
                <c:pt idx="1763">
                  <c:v>0.89314938174759906</c:v>
                </c:pt>
                <c:pt idx="1764">
                  <c:v>0.89241793671332914</c:v>
                </c:pt>
                <c:pt idx="1765">
                  <c:v>0.89162717957382498</c:v>
                </c:pt>
                <c:pt idx="1766">
                  <c:v>0.89081351647139029</c:v>
                </c:pt>
                <c:pt idx="1767">
                  <c:v>0.88999960692928193</c:v>
                </c:pt>
                <c:pt idx="1768">
                  <c:v>0.88916972870119149</c:v>
                </c:pt>
                <c:pt idx="1769">
                  <c:v>0.88824509739591817</c:v>
                </c:pt>
                <c:pt idx="1770">
                  <c:v>0.88718801480671727</c:v>
                </c:pt>
                <c:pt idx="1771">
                  <c:v>0.88620452855342846</c:v>
                </c:pt>
                <c:pt idx="1772">
                  <c:v>0.88525640298163311</c:v>
                </c:pt>
                <c:pt idx="1773">
                  <c:v>0.88437399455756127</c:v>
                </c:pt>
                <c:pt idx="1774">
                  <c:v>0.88353090663579847</c:v>
                </c:pt>
                <c:pt idx="1775">
                  <c:v>0.88269681156938962</c:v>
                </c:pt>
                <c:pt idx="1776">
                  <c:v>0.88174906228161076</c:v>
                </c:pt>
                <c:pt idx="1777">
                  <c:v>0.88076441669359207</c:v>
                </c:pt>
                <c:pt idx="1778">
                  <c:v>0.8799120462842358</c:v>
                </c:pt>
                <c:pt idx="1779">
                  <c:v>0.87904329220849908</c:v>
                </c:pt>
                <c:pt idx="1780">
                  <c:v>0.87818677273790513</c:v>
                </c:pt>
                <c:pt idx="1781">
                  <c:v>0.87703959748679916</c:v>
                </c:pt>
                <c:pt idx="1782">
                  <c:v>0.87556054709045295</c:v>
                </c:pt>
                <c:pt idx="1783">
                  <c:v>0.87405616467754488</c:v>
                </c:pt>
                <c:pt idx="1784">
                  <c:v>0.87256424717245284</c:v>
                </c:pt>
                <c:pt idx="1785">
                  <c:v>0.87155162923615082</c:v>
                </c:pt>
                <c:pt idx="1786">
                  <c:v>0.87080947723161983</c:v>
                </c:pt>
                <c:pt idx="1787">
                  <c:v>0.87023838956995647</c:v>
                </c:pt>
                <c:pt idx="1788">
                  <c:v>0.86929446756968021</c:v>
                </c:pt>
                <c:pt idx="1789">
                  <c:v>0.8680279208748154</c:v>
                </c:pt>
                <c:pt idx="1790">
                  <c:v>0.86641782773403897</c:v>
                </c:pt>
                <c:pt idx="1791">
                  <c:v>0.86463939029136994</c:v>
                </c:pt>
                <c:pt idx="1792">
                  <c:v>0.86310427654618693</c:v>
                </c:pt>
                <c:pt idx="1793">
                  <c:v>0.86190573761388911</c:v>
                </c:pt>
                <c:pt idx="1794">
                  <c:v>0.8609690305865042</c:v>
                </c:pt>
                <c:pt idx="1795">
                  <c:v>0.8601254173226246</c:v>
                </c:pt>
                <c:pt idx="1796">
                  <c:v>0.85940631482408814</c:v>
                </c:pt>
                <c:pt idx="1797">
                  <c:v>0.85865706817231213</c:v>
                </c:pt>
                <c:pt idx="1798">
                  <c:v>0.85780923362716688</c:v>
                </c:pt>
                <c:pt idx="1799">
                  <c:v>0.85683867252258739</c:v>
                </c:pt>
                <c:pt idx="1800">
                  <c:v>0.85567648414367814</c:v>
                </c:pt>
                <c:pt idx="1801">
                  <c:v>0.85430675296644421</c:v>
                </c:pt>
                <c:pt idx="1802">
                  <c:v>0.85280604618614886</c:v>
                </c:pt>
                <c:pt idx="1803">
                  <c:v>0.85121009189258945</c:v>
                </c:pt>
                <c:pt idx="1804">
                  <c:v>0.84938620403871801</c:v>
                </c:pt>
                <c:pt idx="1805">
                  <c:v>0.84775374572922158</c:v>
                </c:pt>
                <c:pt idx="1806">
                  <c:v>0.84632791823974685</c:v>
                </c:pt>
                <c:pt idx="1807">
                  <c:v>0.84522506283537824</c:v>
                </c:pt>
                <c:pt idx="1808">
                  <c:v>0.84471762829155772</c:v>
                </c:pt>
                <c:pt idx="1809">
                  <c:v>0.84499825299595166</c:v>
                </c:pt>
                <c:pt idx="1810">
                  <c:v>0.84590846619018389</c:v>
                </c:pt>
                <c:pt idx="1811">
                  <c:v>0.84743834473850244</c:v>
                </c:pt>
                <c:pt idx="1812">
                  <c:v>0.84953616332461457</c:v>
                </c:pt>
                <c:pt idx="1813">
                  <c:v>0.85194080637621783</c:v>
                </c:pt>
                <c:pt idx="1814">
                  <c:v>0.85428353898093456</c:v>
                </c:pt>
                <c:pt idx="1815">
                  <c:v>0.8565645671239619</c:v>
                </c:pt>
                <c:pt idx="1816">
                  <c:v>0.8587436652443442</c:v>
                </c:pt>
                <c:pt idx="1817">
                  <c:v>0.86075476792827299</c:v>
                </c:pt>
                <c:pt idx="1818">
                  <c:v>0.8625479606865275</c:v>
                </c:pt>
                <c:pt idx="1819">
                  <c:v>0.86424315181190769</c:v>
                </c:pt>
                <c:pt idx="1820">
                  <c:v>0.86567837858124597</c:v>
                </c:pt>
                <c:pt idx="1821">
                  <c:v>0.86689603040770569</c:v>
                </c:pt>
                <c:pt idx="1822">
                  <c:v>0.86776341907562549</c:v>
                </c:pt>
                <c:pt idx="1823">
                  <c:v>0.86823455924753756</c:v>
                </c:pt>
                <c:pt idx="1824">
                  <c:v>0.86850082907181014</c:v>
                </c:pt>
                <c:pt idx="1825">
                  <c:v>0.86873542910432766</c:v>
                </c:pt>
                <c:pt idx="1826">
                  <c:v>0.86923902768791306</c:v>
                </c:pt>
                <c:pt idx="1827">
                  <c:v>0.87012093296862769</c:v>
                </c:pt>
                <c:pt idx="1828">
                  <c:v>0.87139965689305454</c:v>
                </c:pt>
                <c:pt idx="1829">
                  <c:v>0.87255365154170128</c:v>
                </c:pt>
                <c:pt idx="1830">
                  <c:v>0.87353233604776903</c:v>
                </c:pt>
                <c:pt idx="1831">
                  <c:v>0.87415248097605791</c:v>
                </c:pt>
                <c:pt idx="1832">
                  <c:v>0.87475141375684817</c:v>
                </c:pt>
                <c:pt idx="1833">
                  <c:v>0.87545393409229355</c:v>
                </c:pt>
                <c:pt idx="1834">
                  <c:v>0.87618184651270914</c:v>
                </c:pt>
                <c:pt idx="1835">
                  <c:v>0.87681640982713327</c:v>
                </c:pt>
                <c:pt idx="1836">
                  <c:v>0.87715754079442587</c:v>
                </c:pt>
                <c:pt idx="1837">
                  <c:v>0.87730726483187815</c:v>
                </c:pt>
                <c:pt idx="1838">
                  <c:v>0.87729154341260174</c:v>
                </c:pt>
                <c:pt idx="1839">
                  <c:v>0.87758960912769957</c:v>
                </c:pt>
                <c:pt idx="1840">
                  <c:v>0.87804296783146973</c:v>
                </c:pt>
                <c:pt idx="1841">
                  <c:v>0.87845895958023734</c:v>
                </c:pt>
                <c:pt idx="1842">
                  <c:v>0.87873966492579692</c:v>
                </c:pt>
                <c:pt idx="1843">
                  <c:v>0.87876915372104458</c:v>
                </c:pt>
                <c:pt idx="1844">
                  <c:v>0.87875214835206084</c:v>
                </c:pt>
                <c:pt idx="1845">
                  <c:v>0.87882642552751333</c:v>
                </c:pt>
                <c:pt idx="1846">
                  <c:v>0.87929243954369396</c:v>
                </c:pt>
                <c:pt idx="1847">
                  <c:v>0.87984361137579448</c:v>
                </c:pt>
                <c:pt idx="1848">
                  <c:v>0.88041936107689045</c:v>
                </c:pt>
                <c:pt idx="1849">
                  <c:v>0.88101663588837764</c:v>
                </c:pt>
                <c:pt idx="1850">
                  <c:v>0.88148265576824836</c:v>
                </c:pt>
                <c:pt idx="1851">
                  <c:v>0.88183927730123624</c:v>
                </c:pt>
                <c:pt idx="1852">
                  <c:v>0.88224692434184881</c:v>
                </c:pt>
                <c:pt idx="1853">
                  <c:v>0.88253819563850044</c:v>
                </c:pt>
                <c:pt idx="1854">
                  <c:v>0.88289194655274306</c:v>
                </c:pt>
                <c:pt idx="1855">
                  <c:v>0.88333317375963016</c:v>
                </c:pt>
                <c:pt idx="1856">
                  <c:v>0.88389319945891831</c:v>
                </c:pt>
                <c:pt idx="1857">
                  <c:v>0.88465033286971018</c:v>
                </c:pt>
                <c:pt idx="1858">
                  <c:v>0.88563323181549947</c:v>
                </c:pt>
                <c:pt idx="1859">
                  <c:v>0.88659212255115472</c:v>
                </c:pt>
                <c:pt idx="1860">
                  <c:v>0.88747878083189324</c:v>
                </c:pt>
                <c:pt idx="1861">
                  <c:v>0.88814375081772723</c:v>
                </c:pt>
                <c:pt idx="1862">
                  <c:v>0.88867392451480942</c:v>
                </c:pt>
                <c:pt idx="1863">
                  <c:v>0.88903761619642452</c:v>
                </c:pt>
                <c:pt idx="1864">
                  <c:v>0.88930658773354887</c:v>
                </c:pt>
                <c:pt idx="1865">
                  <c:v>0.88951289102653408</c:v>
                </c:pt>
                <c:pt idx="1866">
                  <c:v>0.88961599829759952</c:v>
                </c:pt>
                <c:pt idx="1867">
                  <c:v>0.88972063908896371</c:v>
                </c:pt>
                <c:pt idx="1868">
                  <c:v>0.88999955528636843</c:v>
                </c:pt>
                <c:pt idx="1869">
                  <c:v>0.8903719525908248</c:v>
                </c:pt>
                <c:pt idx="1870">
                  <c:v>0.89083191158873298</c:v>
                </c:pt>
                <c:pt idx="1871">
                  <c:v>0.89131954920803125</c:v>
                </c:pt>
                <c:pt idx="1872">
                  <c:v>0.89186858939022673</c:v>
                </c:pt>
                <c:pt idx="1873">
                  <c:v>0.89244725650331047</c:v>
                </c:pt>
                <c:pt idx="1874">
                  <c:v>0.89289411885890324</c:v>
                </c:pt>
                <c:pt idx="1875">
                  <c:v>0.89315611938462758</c:v>
                </c:pt>
                <c:pt idx="1876">
                  <c:v>0.89313783055303675</c:v>
                </c:pt>
                <c:pt idx="1877">
                  <c:v>0.89291113034125336</c:v>
                </c:pt>
                <c:pt idx="1878">
                  <c:v>0.89258173324888057</c:v>
                </c:pt>
                <c:pt idx="1879">
                  <c:v>0.89218269535473527</c:v>
                </c:pt>
                <c:pt idx="1880">
                  <c:v>0.89167312797102349</c:v>
                </c:pt>
                <c:pt idx="1881">
                  <c:v>0.89127944954595006</c:v>
                </c:pt>
                <c:pt idx="1882">
                  <c:v>0.89124834070326564</c:v>
                </c:pt>
                <c:pt idx="1883">
                  <c:v>0.89164663350256057</c:v>
                </c:pt>
                <c:pt idx="1884">
                  <c:v>0.89235177317333347</c:v>
                </c:pt>
                <c:pt idx="1885">
                  <c:v>0.89337339688735984</c:v>
                </c:pt>
                <c:pt idx="1886">
                  <c:v>0.89442770992121645</c:v>
                </c:pt>
                <c:pt idx="1887">
                  <c:v>0.8952086781773142</c:v>
                </c:pt>
                <c:pt idx="1888">
                  <c:v>0.89589104915894624</c:v>
                </c:pt>
                <c:pt idx="1889">
                  <c:v>0.8962530581571343</c:v>
                </c:pt>
                <c:pt idx="1890">
                  <c:v>0.89633721174298053</c:v>
                </c:pt>
                <c:pt idx="1891">
                  <c:v>0.89616228370807927</c:v>
                </c:pt>
                <c:pt idx="1892">
                  <c:v>0.89583316990264472</c:v>
                </c:pt>
                <c:pt idx="1893">
                  <c:v>0.89544912290475975</c:v>
                </c:pt>
                <c:pt idx="1894">
                  <c:v>0.89527150426669744</c:v>
                </c:pt>
                <c:pt idx="1895">
                  <c:v>0.89533807457906789</c:v>
                </c:pt>
                <c:pt idx="1896">
                  <c:v>0.89565295626052843</c:v>
                </c:pt>
                <c:pt idx="1897">
                  <c:v>0.89613127234989387</c:v>
                </c:pt>
                <c:pt idx="1898">
                  <c:v>0.89661521637658625</c:v>
                </c:pt>
                <c:pt idx="1899">
                  <c:v>0.89706351497315684</c:v>
                </c:pt>
                <c:pt idx="1900">
                  <c:v>0.89739079345806871</c:v>
                </c:pt>
                <c:pt idx="1901">
                  <c:v>0.89739330746598356</c:v>
                </c:pt>
                <c:pt idx="1902">
                  <c:v>0.89715741186629172</c:v>
                </c:pt>
                <c:pt idx="1903">
                  <c:v>0.89682447450028746</c:v>
                </c:pt>
                <c:pt idx="1904">
                  <c:v>0.89640878534488078</c:v>
                </c:pt>
                <c:pt idx="1905">
                  <c:v>0.89604514382276979</c:v>
                </c:pt>
                <c:pt idx="1906">
                  <c:v>0.89575789341559298</c:v>
                </c:pt>
                <c:pt idx="1907">
                  <c:v>0.89565090816869897</c:v>
                </c:pt>
                <c:pt idx="1908">
                  <c:v>0.89566765310496022</c:v>
                </c:pt>
                <c:pt idx="1909">
                  <c:v>0.89581523003521768</c:v>
                </c:pt>
                <c:pt idx="1910">
                  <c:v>0.89585534478630025</c:v>
                </c:pt>
                <c:pt idx="1911">
                  <c:v>0.89578046123693866</c:v>
                </c:pt>
                <c:pt idx="1912">
                  <c:v>0.89557898614120368</c:v>
                </c:pt>
                <c:pt idx="1913">
                  <c:v>0.89533031162543442</c:v>
                </c:pt>
                <c:pt idx="1914">
                  <c:v>0.89503515869487249</c:v>
                </c:pt>
                <c:pt idx="1915">
                  <c:v>0.89462965672214356</c:v>
                </c:pt>
                <c:pt idx="1916">
                  <c:v>0.89422265056810857</c:v>
                </c:pt>
                <c:pt idx="1917">
                  <c:v>0.89377965445957663</c:v>
                </c:pt>
                <c:pt idx="1918">
                  <c:v>0.89323156801512715</c:v>
                </c:pt>
                <c:pt idx="1919">
                  <c:v>0.89276224612500599</c:v>
                </c:pt>
                <c:pt idx="1920">
                  <c:v>0.89241704120550802</c:v>
                </c:pt>
                <c:pt idx="1921">
                  <c:v>0.89217034549735463</c:v>
                </c:pt>
                <c:pt idx="1922">
                  <c:v>0.8922284798348048</c:v>
                </c:pt>
                <c:pt idx="1923">
                  <c:v>0.89251436315525468</c:v>
                </c:pt>
                <c:pt idx="1924">
                  <c:v>0.89287894976401494</c:v>
                </c:pt>
                <c:pt idx="1925">
                  <c:v>0.89333945175146989</c:v>
                </c:pt>
                <c:pt idx="1926">
                  <c:v>0.89392042947203054</c:v>
                </c:pt>
                <c:pt idx="1927">
                  <c:v>0.89432349152961299</c:v>
                </c:pt>
                <c:pt idx="1928">
                  <c:v>0.8946039548786785</c:v>
                </c:pt>
                <c:pt idx="1929">
                  <c:v>0.89481265118921771</c:v>
                </c:pt>
                <c:pt idx="1930">
                  <c:v>0.89490564837897757</c:v>
                </c:pt>
                <c:pt idx="1931">
                  <c:v>0.89495209758318195</c:v>
                </c:pt>
                <c:pt idx="1932">
                  <c:v>0.89504876431169678</c:v>
                </c:pt>
                <c:pt idx="1933">
                  <c:v>0.89505181455469063</c:v>
                </c:pt>
                <c:pt idx="1934">
                  <c:v>0.89493827099960066</c:v>
                </c:pt>
                <c:pt idx="1935">
                  <c:v>0.89483551334507938</c:v>
                </c:pt>
                <c:pt idx="1936">
                  <c:v>0.89478928354985876</c:v>
                </c:pt>
                <c:pt idx="1937">
                  <c:v>0.89476080155856252</c:v>
                </c:pt>
                <c:pt idx="1938">
                  <c:v>0.89474248658198741</c:v>
                </c:pt>
                <c:pt idx="1939">
                  <c:v>0.8945090419022993</c:v>
                </c:pt>
                <c:pt idx="1940">
                  <c:v>0.89404148730023791</c:v>
                </c:pt>
                <c:pt idx="1941">
                  <c:v>0.89376105099737979</c:v>
                </c:pt>
                <c:pt idx="1942">
                  <c:v>0.89346221705519135</c:v>
                </c:pt>
                <c:pt idx="1943">
                  <c:v>0.89318834582911988</c:v>
                </c:pt>
                <c:pt idx="1944">
                  <c:v>0.8930968255719387</c:v>
                </c:pt>
                <c:pt idx="1945">
                  <c:v>0.8929835087378567</c:v>
                </c:pt>
                <c:pt idx="1946">
                  <c:v>0.89298045727759623</c:v>
                </c:pt>
                <c:pt idx="1947">
                  <c:v>0.89280857165861838</c:v>
                </c:pt>
                <c:pt idx="1948">
                  <c:v>0.89239070580876589</c:v>
                </c:pt>
                <c:pt idx="1949">
                  <c:v>0.89175626068130964</c:v>
                </c:pt>
                <c:pt idx="1950">
                  <c:v>0.8912631565694028</c:v>
                </c:pt>
                <c:pt idx="1951">
                  <c:v>0.89100918792854733</c:v>
                </c:pt>
                <c:pt idx="1952">
                  <c:v>0.89086452361746415</c:v>
                </c:pt>
                <c:pt idx="1953">
                  <c:v>0.89081484869023253</c:v>
                </c:pt>
                <c:pt idx="1954">
                  <c:v>0.89078632656836987</c:v>
                </c:pt>
                <c:pt idx="1955">
                  <c:v>0.89069775430973419</c:v>
                </c:pt>
                <c:pt idx="1956">
                  <c:v>0.89052569794804659</c:v>
                </c:pt>
                <c:pt idx="1957">
                  <c:v>0.89029660847250214</c:v>
                </c:pt>
                <c:pt idx="1958">
                  <c:v>0.89008249891478886</c:v>
                </c:pt>
                <c:pt idx="1959">
                  <c:v>0.88995440953328686</c:v>
                </c:pt>
                <c:pt idx="1960">
                  <c:v>0.88998580852931664</c:v>
                </c:pt>
                <c:pt idx="1961">
                  <c:v>0.89026048623615639</c:v>
                </c:pt>
                <c:pt idx="1962">
                  <c:v>0.89057544172440961</c:v>
                </c:pt>
                <c:pt idx="1963">
                  <c:v>0.89085820946283789</c:v>
                </c:pt>
                <c:pt idx="1964">
                  <c:v>0.89126307718469533</c:v>
                </c:pt>
                <c:pt idx="1965">
                  <c:v>0.89154381307152653</c:v>
                </c:pt>
                <c:pt idx="1966">
                  <c:v>0.8916223560948825</c:v>
                </c:pt>
                <c:pt idx="1967">
                  <c:v>0.89154705283837254</c:v>
                </c:pt>
                <c:pt idx="1968">
                  <c:v>0.89113301944425893</c:v>
                </c:pt>
                <c:pt idx="1969">
                  <c:v>0.89042964773702415</c:v>
                </c:pt>
                <c:pt idx="1970">
                  <c:v>0.88952635421079007</c:v>
                </c:pt>
                <c:pt idx="1971">
                  <c:v>0.88861344913725948</c:v>
                </c:pt>
                <c:pt idx="1972">
                  <c:v>0.8879626033354564</c:v>
                </c:pt>
                <c:pt idx="1973">
                  <c:v>0.88748525324317351</c:v>
                </c:pt>
                <c:pt idx="1974">
                  <c:v>0.88715551200179887</c:v>
                </c:pt>
                <c:pt idx="1975">
                  <c:v>0.88695022867793416</c:v>
                </c:pt>
                <c:pt idx="1976">
                  <c:v>0.88682388425122805</c:v>
                </c:pt>
                <c:pt idx="1977">
                  <c:v>0.88667637672189747</c:v>
                </c:pt>
                <c:pt idx="1978">
                  <c:v>0.88645420307151834</c:v>
                </c:pt>
                <c:pt idx="1979">
                  <c:v>0.88627118109634417</c:v>
                </c:pt>
                <c:pt idx="1980">
                  <c:v>0.88599738658729943</c:v>
                </c:pt>
                <c:pt idx="1981">
                  <c:v>0.88579332071357064</c:v>
                </c:pt>
                <c:pt idx="1982">
                  <c:v>0.88552455061602553</c:v>
                </c:pt>
                <c:pt idx="1983">
                  <c:v>0.88512242443786582</c:v>
                </c:pt>
                <c:pt idx="1984">
                  <c:v>0.88499015800614644</c:v>
                </c:pt>
                <c:pt idx="1985">
                  <c:v>0.88503620731037236</c:v>
                </c:pt>
                <c:pt idx="1986">
                  <c:v>0.88503171176044082</c:v>
                </c:pt>
                <c:pt idx="1987">
                  <c:v>0.88496975384300769</c:v>
                </c:pt>
                <c:pt idx="1988">
                  <c:v>0.88484187864562636</c:v>
                </c:pt>
                <c:pt idx="1989">
                  <c:v>0.88461804461905436</c:v>
                </c:pt>
                <c:pt idx="1990">
                  <c:v>0.88445289054025544</c:v>
                </c:pt>
                <c:pt idx="1991">
                  <c:v>0.88434016400109239</c:v>
                </c:pt>
                <c:pt idx="1992">
                  <c:v>0.88411979031692101</c:v>
                </c:pt>
                <c:pt idx="1993">
                  <c:v>0.88386817103935189</c:v>
                </c:pt>
                <c:pt idx="1994">
                  <c:v>0.88358615415973574</c:v>
                </c:pt>
                <c:pt idx="1995">
                  <c:v>0.88332270763866694</c:v>
                </c:pt>
                <c:pt idx="1996">
                  <c:v>0.88308250899300145</c:v>
                </c:pt>
                <c:pt idx="1997">
                  <c:v>0.88290962837990716</c:v>
                </c:pt>
                <c:pt idx="1998">
                  <c:v>0.88301293457902241</c:v>
                </c:pt>
                <c:pt idx="1999">
                  <c:v>0.883336258959589</c:v>
                </c:pt>
                <c:pt idx="2000">
                  <c:v>0.88372550634617408</c:v>
                </c:pt>
                <c:pt idx="2001">
                  <c:v>0.88414526103781854</c:v>
                </c:pt>
                <c:pt idx="2002">
                  <c:v>0.88454854286763973</c:v>
                </c:pt>
                <c:pt idx="2003">
                  <c:v>0.88482102897723702</c:v>
                </c:pt>
                <c:pt idx="2004">
                  <c:v>0.88481228088712438</c:v>
                </c:pt>
                <c:pt idx="2005">
                  <c:v>0.8844046404518382</c:v>
                </c:pt>
                <c:pt idx="2006">
                  <c:v>0.88353409118658022</c:v>
                </c:pt>
                <c:pt idx="2007">
                  <c:v>0.88241625383460587</c:v>
                </c:pt>
                <c:pt idx="2008">
                  <c:v>0.88095601543582358</c:v>
                </c:pt>
                <c:pt idx="2009">
                  <c:v>0.87952695379355172</c:v>
                </c:pt>
                <c:pt idx="2010">
                  <c:v>0.8785186858987396</c:v>
                </c:pt>
                <c:pt idx="2011">
                  <c:v>0.8777171390771803</c:v>
                </c:pt>
                <c:pt idx="2012">
                  <c:v>0.87737694498123564</c:v>
                </c:pt>
                <c:pt idx="2013">
                  <c:v>0.87765499624679844</c:v>
                </c:pt>
                <c:pt idx="2014">
                  <c:v>0.87767577776662875</c:v>
                </c:pt>
                <c:pt idx="2015">
                  <c:v>0.87753688280348929</c:v>
                </c:pt>
                <c:pt idx="2016">
                  <c:v>0.8772499557661978</c:v>
                </c:pt>
                <c:pt idx="2017">
                  <c:v>0.87648050668608146</c:v>
                </c:pt>
                <c:pt idx="2018">
                  <c:v>0.87566902919323042</c:v>
                </c:pt>
                <c:pt idx="2019">
                  <c:v>0.87481462886721095</c:v>
                </c:pt>
                <c:pt idx="2020">
                  <c:v>0.87380561747682184</c:v>
                </c:pt>
                <c:pt idx="2021">
                  <c:v>0.87283622720757981</c:v>
                </c:pt>
                <c:pt idx="2022">
                  <c:v>0.87183137445700154</c:v>
                </c:pt>
                <c:pt idx="2023">
                  <c:v>0.8708714533162959</c:v>
                </c:pt>
                <c:pt idx="2024">
                  <c:v>0.87032014651116674</c:v>
                </c:pt>
                <c:pt idx="2025">
                  <c:v>0.87006709116014858</c:v>
                </c:pt>
                <c:pt idx="2026">
                  <c:v>0.86946357234804195</c:v>
                </c:pt>
                <c:pt idx="2027">
                  <c:v>0.86878136299863618</c:v>
                </c:pt>
                <c:pt idx="2028">
                  <c:v>0.86800389715690129</c:v>
                </c:pt>
                <c:pt idx="2029">
                  <c:v>0.86698504656884745</c:v>
                </c:pt>
                <c:pt idx="2030">
                  <c:v>0.86620946769420171</c:v>
                </c:pt>
                <c:pt idx="2031">
                  <c:v>0.86570069510177949</c:v>
                </c:pt>
                <c:pt idx="2032">
                  <c:v>0.86502068732142634</c:v>
                </c:pt>
                <c:pt idx="2033">
                  <c:v>0.86440244856340154</c:v>
                </c:pt>
                <c:pt idx="2034">
                  <c:v>0.8636508599499283</c:v>
                </c:pt>
                <c:pt idx="2035">
                  <c:v>0.86273612434706082</c:v>
                </c:pt>
                <c:pt idx="2036">
                  <c:v>0.86199415855844197</c:v>
                </c:pt>
                <c:pt idx="2037">
                  <c:v>0.86136301033354368</c:v>
                </c:pt>
                <c:pt idx="2038">
                  <c:v>0.8607840954178686</c:v>
                </c:pt>
                <c:pt idx="2039">
                  <c:v>0.86016789736166133</c:v>
                </c:pt>
                <c:pt idx="2040">
                  <c:v>0.85954557511679242</c:v>
                </c:pt>
                <c:pt idx="2041">
                  <c:v>0.85895909515587565</c:v>
                </c:pt>
                <c:pt idx="2042">
                  <c:v>0.85819045191859467</c:v>
                </c:pt>
                <c:pt idx="2043">
                  <c:v>0.85745496468882976</c:v>
                </c:pt>
                <c:pt idx="2044">
                  <c:v>0.85673652303348791</c:v>
                </c:pt>
                <c:pt idx="2045">
                  <c:v>0.85599276263193169</c:v>
                </c:pt>
                <c:pt idx="2046">
                  <c:v>0.85528226494355652</c:v>
                </c:pt>
                <c:pt idx="2047">
                  <c:v>0.85462200205815342</c:v>
                </c:pt>
                <c:pt idx="2048">
                  <c:v>0.85369610522306827</c:v>
                </c:pt>
                <c:pt idx="2049">
                  <c:v>0.85281998978905194</c:v>
                </c:pt>
                <c:pt idx="2050">
                  <c:v>0.85216776584079768</c:v>
                </c:pt>
                <c:pt idx="2051">
                  <c:v>0.85158349751300166</c:v>
                </c:pt>
                <c:pt idx="2052">
                  <c:v>0.85105836835887505</c:v>
                </c:pt>
                <c:pt idx="2053">
                  <c:v>0.85065440496259226</c:v>
                </c:pt>
                <c:pt idx="2054">
                  <c:v>0.85013082105724802</c:v>
                </c:pt>
                <c:pt idx="2055">
                  <c:v>0.84940339212934268</c:v>
                </c:pt>
                <c:pt idx="2056">
                  <c:v>0.84870415148440692</c:v>
                </c:pt>
                <c:pt idx="2057">
                  <c:v>0.84804292626886602</c:v>
                </c:pt>
                <c:pt idx="2058">
                  <c:v>0.84752700704109296</c:v>
                </c:pt>
                <c:pt idx="2059">
                  <c:v>0.84721841431548162</c:v>
                </c:pt>
                <c:pt idx="2060">
                  <c:v>0.84692181292081359</c:v>
                </c:pt>
                <c:pt idx="2061">
                  <c:v>0.84671278673883887</c:v>
                </c:pt>
                <c:pt idx="2062">
                  <c:v>0.84624776069771579</c:v>
                </c:pt>
                <c:pt idx="2063">
                  <c:v>0.84541780812189005</c:v>
                </c:pt>
                <c:pt idx="2064">
                  <c:v>0.84458073435739733</c:v>
                </c:pt>
                <c:pt idx="2065">
                  <c:v>0.84358476257942083</c:v>
                </c:pt>
                <c:pt idx="2066">
                  <c:v>0.84294409273879023</c:v>
                </c:pt>
                <c:pt idx="2067">
                  <c:v>0.84248629135774089</c:v>
                </c:pt>
                <c:pt idx="2068">
                  <c:v>0.84162592734938468</c:v>
                </c:pt>
                <c:pt idx="2069">
                  <c:v>0.84064728749919237</c:v>
                </c:pt>
                <c:pt idx="2070">
                  <c:v>0.8396920817366641</c:v>
                </c:pt>
                <c:pt idx="2071">
                  <c:v>0.83852272744928402</c:v>
                </c:pt>
                <c:pt idx="2072">
                  <c:v>0.8377854937346404</c:v>
                </c:pt>
                <c:pt idx="2073">
                  <c:v>0.83710332027027456</c:v>
                </c:pt>
                <c:pt idx="2074">
                  <c:v>0.83678366803621529</c:v>
                </c:pt>
                <c:pt idx="2075">
                  <c:v>0.83660735730640456</c:v>
                </c:pt>
                <c:pt idx="2076">
                  <c:v>0.83628848575827552</c:v>
                </c:pt>
                <c:pt idx="2077">
                  <c:v>0.83613833736747434</c:v>
                </c:pt>
                <c:pt idx="2078">
                  <c:v>0.83561976716842379</c:v>
                </c:pt>
                <c:pt idx="2079">
                  <c:v>0.83469236874913211</c:v>
                </c:pt>
                <c:pt idx="2080">
                  <c:v>0.83412655018923521</c:v>
                </c:pt>
                <c:pt idx="2081">
                  <c:v>0.83389165783877306</c:v>
                </c:pt>
                <c:pt idx="2082">
                  <c:v>0.83324526108764918</c:v>
                </c:pt>
                <c:pt idx="2083">
                  <c:v>0.8328869247922247</c:v>
                </c:pt>
                <c:pt idx="2084">
                  <c:v>0.83250215038893982</c:v>
                </c:pt>
                <c:pt idx="2085">
                  <c:v>0.83149097072474742</c:v>
                </c:pt>
                <c:pt idx="2086">
                  <c:v>0.83041345164006253</c:v>
                </c:pt>
                <c:pt idx="2087">
                  <c:v>0.82913745470991618</c:v>
                </c:pt>
                <c:pt idx="2088">
                  <c:v>0.82817360304364229</c:v>
                </c:pt>
                <c:pt idx="2089">
                  <c:v>0.82760797989054569</c:v>
                </c:pt>
                <c:pt idx="2090">
                  <c:v>0.8274456024577248</c:v>
                </c:pt>
                <c:pt idx="2091">
                  <c:v>0.82761418565104439</c:v>
                </c:pt>
                <c:pt idx="2092">
                  <c:v>0.82760707310335668</c:v>
                </c:pt>
                <c:pt idx="2093">
                  <c:v>0.82751568875916892</c:v>
                </c:pt>
                <c:pt idx="2094">
                  <c:v>0.8273340601352962</c:v>
                </c:pt>
                <c:pt idx="2095">
                  <c:v>0.82692525811904449</c:v>
                </c:pt>
                <c:pt idx="2096">
                  <c:v>0.82650289694890389</c:v>
                </c:pt>
                <c:pt idx="2097">
                  <c:v>0.82615163098978339</c:v>
                </c:pt>
                <c:pt idx="2098">
                  <c:v>0.8260464889339092</c:v>
                </c:pt>
                <c:pt idx="2099">
                  <c:v>0.82605957755111314</c:v>
                </c:pt>
                <c:pt idx="2100">
                  <c:v>0.82614095025693635</c:v>
                </c:pt>
              </c:numCache>
            </c:numRef>
          </c:yVal>
          <c:smooth val="1"/>
          <c:extLst>
            <c:ext xmlns:c16="http://schemas.microsoft.com/office/drawing/2014/chart" uri="{C3380CC4-5D6E-409C-BE32-E72D297353CC}">
              <c16:uniqueId val="{00000002-5098-4000-B461-91E59913CAAC}"/>
            </c:ext>
          </c:extLst>
        </c:ser>
        <c:ser>
          <c:idx val="3"/>
          <c:order val="3"/>
          <c:tx>
            <c:strRef>
              <c:f>[new_1700nm_nN.xlsx]CZU!$O$1</c:f>
              <c:strCache>
                <c:ptCount val="1"/>
                <c:pt idx="0">
                  <c:v>sp_corr_boker</c:v>
                </c:pt>
              </c:strCache>
            </c:strRef>
          </c:tx>
          <c:spPr>
            <a:ln w="19050" cap="rnd">
              <a:solidFill>
                <a:schemeClr val="accent4"/>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[new_1700nm_nN.xlsx]CZU!$O$2:$O$2102</c:f>
              <c:numCache>
                <c:formatCode>General</c:formatCode>
                <c:ptCount val="2101"/>
                <c:pt idx="0">
                  <c:v>0.49003917741516168</c:v>
                </c:pt>
                <c:pt idx="1">
                  <c:v>0.49157058736584541</c:v>
                </c:pt>
                <c:pt idx="2">
                  <c:v>0.49254205495750109</c:v>
                </c:pt>
                <c:pt idx="3">
                  <c:v>0.49293835070020603</c:v>
                </c:pt>
                <c:pt idx="4">
                  <c:v>0.49276121427896302</c:v>
                </c:pt>
                <c:pt idx="5">
                  <c:v>0.49310219293012847</c:v>
                </c:pt>
                <c:pt idx="6">
                  <c:v>0.49422155287870578</c:v>
                </c:pt>
                <c:pt idx="7">
                  <c:v>0.49519703294486478</c:v>
                </c:pt>
                <c:pt idx="8">
                  <c:v>0.49547502115003611</c:v>
                </c:pt>
                <c:pt idx="9">
                  <c:v>0.4960620670794742</c:v>
                </c:pt>
                <c:pt idx="10">
                  <c:v>0.497072397946139</c:v>
                </c:pt>
                <c:pt idx="11">
                  <c:v>0.4978799670663373</c:v>
                </c:pt>
                <c:pt idx="12">
                  <c:v>0.49839051120058497</c:v>
                </c:pt>
                <c:pt idx="13">
                  <c:v>0.49904845445427926</c:v>
                </c:pt>
                <c:pt idx="14">
                  <c:v>0.49935865161314169</c:v>
                </c:pt>
                <c:pt idx="15">
                  <c:v>0.49946466058283912</c:v>
                </c:pt>
                <c:pt idx="16">
                  <c:v>0.50074805972550085</c:v>
                </c:pt>
                <c:pt idx="17">
                  <c:v>0.50278757722791645</c:v>
                </c:pt>
                <c:pt idx="18">
                  <c:v>0.50405219610348517</c:v>
                </c:pt>
                <c:pt idx="19">
                  <c:v>0.50393070521797501</c:v>
                </c:pt>
                <c:pt idx="20">
                  <c:v>0.50407436761459934</c:v>
                </c:pt>
                <c:pt idx="21">
                  <c:v>0.50504502066679102</c:v>
                </c:pt>
                <c:pt idx="22">
                  <c:v>0.50577830054239514</c:v>
                </c:pt>
                <c:pt idx="23">
                  <c:v>0.50640284371278299</c:v>
                </c:pt>
                <c:pt idx="24">
                  <c:v>0.50740218973156326</c:v>
                </c:pt>
                <c:pt idx="25">
                  <c:v>0.50854750044787389</c:v>
                </c:pt>
                <c:pt idx="26">
                  <c:v>0.50922032376989179</c:v>
                </c:pt>
                <c:pt idx="27">
                  <c:v>0.51012306721841838</c:v>
                </c:pt>
                <c:pt idx="28">
                  <c:v>0.51171640567966015</c:v>
                </c:pt>
                <c:pt idx="29">
                  <c:v>0.51315555722714956</c:v>
                </c:pt>
                <c:pt idx="30">
                  <c:v>0.51414786990537809</c:v>
                </c:pt>
                <c:pt idx="31">
                  <c:v>0.51507567811083876</c:v>
                </c:pt>
                <c:pt idx="32">
                  <c:v>0.51617340575321546</c:v>
                </c:pt>
                <c:pt idx="33">
                  <c:v>0.51684729228507542</c:v>
                </c:pt>
                <c:pt idx="34">
                  <c:v>0.51729590243673118</c:v>
                </c:pt>
                <c:pt idx="35">
                  <c:v>0.51822251808264275</c:v>
                </c:pt>
                <c:pt idx="36">
                  <c:v>0.51957820914490682</c:v>
                </c:pt>
                <c:pt idx="37">
                  <c:v>0.52087375818349935</c:v>
                </c:pt>
                <c:pt idx="38">
                  <c:v>0.52193846562184454</c:v>
                </c:pt>
                <c:pt idx="39">
                  <c:v>0.52298349356169127</c:v>
                </c:pt>
                <c:pt idx="40">
                  <c:v>0.52392398468429546</c:v>
                </c:pt>
                <c:pt idx="41">
                  <c:v>0.52478107012136388</c:v>
                </c:pt>
                <c:pt idx="42">
                  <c:v>0.52578758463792274</c:v>
                </c:pt>
                <c:pt idx="43">
                  <c:v>0.52686274011886236</c:v>
                </c:pt>
                <c:pt idx="44">
                  <c:v>0.52761223038939586</c:v>
                </c:pt>
                <c:pt idx="45">
                  <c:v>0.52780869858680712</c:v>
                </c:pt>
                <c:pt idx="46">
                  <c:v>0.52833550583412459</c:v>
                </c:pt>
                <c:pt idx="47">
                  <c:v>0.52944813347799768</c:v>
                </c:pt>
                <c:pt idx="48">
                  <c:v>0.53063476867875514</c:v>
                </c:pt>
                <c:pt idx="49">
                  <c:v>0.53136946469203639</c:v>
                </c:pt>
                <c:pt idx="50">
                  <c:v>0.53204967486813037</c:v>
                </c:pt>
                <c:pt idx="51">
                  <c:v>0.53284241475821104</c:v>
                </c:pt>
                <c:pt idx="52">
                  <c:v>0.53347721752678157</c:v>
                </c:pt>
                <c:pt idx="53">
                  <c:v>0.53406690644878752</c:v>
                </c:pt>
                <c:pt idx="54">
                  <c:v>0.53475769114075578</c:v>
                </c:pt>
                <c:pt idx="55">
                  <c:v>0.53549177116193225</c:v>
                </c:pt>
                <c:pt idx="56">
                  <c:v>0.53607138806697674</c:v>
                </c:pt>
                <c:pt idx="57">
                  <c:v>0.53656766678381329</c:v>
                </c:pt>
                <c:pt idx="58">
                  <c:v>0.5371069922803644</c:v>
                </c:pt>
                <c:pt idx="59">
                  <c:v>0.53773261449573873</c:v>
                </c:pt>
                <c:pt idx="60">
                  <c:v>0.53842211200690859</c:v>
                </c:pt>
                <c:pt idx="61">
                  <c:v>0.53909886957493791</c:v>
                </c:pt>
                <c:pt idx="62">
                  <c:v>0.53958963766652079</c:v>
                </c:pt>
                <c:pt idx="63">
                  <c:v>0.53995269483382002</c:v>
                </c:pt>
                <c:pt idx="64">
                  <c:v>0.54034080122660733</c:v>
                </c:pt>
                <c:pt idx="65">
                  <c:v>0.54073105483982453</c:v>
                </c:pt>
                <c:pt idx="66">
                  <c:v>0.54118996161018762</c:v>
                </c:pt>
                <c:pt idx="67">
                  <c:v>0.54179071953780689</c:v>
                </c:pt>
                <c:pt idx="68">
                  <c:v>0.54237565345035033</c:v>
                </c:pt>
                <c:pt idx="69">
                  <c:v>0.54276299990406951</c:v>
                </c:pt>
                <c:pt idx="70">
                  <c:v>0.54325239215391607</c:v>
                </c:pt>
                <c:pt idx="71">
                  <c:v>0.54402108559110651</c:v>
                </c:pt>
                <c:pt idx="72">
                  <c:v>0.54462609916312155</c:v>
                </c:pt>
                <c:pt idx="73">
                  <c:v>0.54499949486433041</c:v>
                </c:pt>
                <c:pt idx="74">
                  <c:v>0.54540521884089155</c:v>
                </c:pt>
                <c:pt idx="75">
                  <c:v>0.5459664363000446</c:v>
                </c:pt>
                <c:pt idx="76">
                  <c:v>0.54640719168704188</c:v>
                </c:pt>
                <c:pt idx="77">
                  <c:v>0.54681617594876797</c:v>
                </c:pt>
                <c:pt idx="78">
                  <c:v>0.54739892005043478</c:v>
                </c:pt>
                <c:pt idx="79">
                  <c:v>0.54799126938020359</c:v>
                </c:pt>
                <c:pt idx="80">
                  <c:v>0.54845714538076207</c:v>
                </c:pt>
                <c:pt idx="81">
                  <c:v>0.5489720291691208</c:v>
                </c:pt>
                <c:pt idx="82">
                  <c:v>0.54970532932867477</c:v>
                </c:pt>
                <c:pt idx="83">
                  <c:v>0.55029946822709597</c:v>
                </c:pt>
                <c:pt idx="84">
                  <c:v>0.55054899368894494</c:v>
                </c:pt>
                <c:pt idx="85">
                  <c:v>0.55090403155069845</c:v>
                </c:pt>
                <c:pt idx="86">
                  <c:v>0.55157433804037681</c:v>
                </c:pt>
                <c:pt idx="87">
                  <c:v>0.55230142328620269</c:v>
                </c:pt>
                <c:pt idx="88">
                  <c:v>0.55273923755055809</c:v>
                </c:pt>
                <c:pt idx="89">
                  <c:v>0.55324327632246995</c:v>
                </c:pt>
                <c:pt idx="90">
                  <c:v>0.55389039378571381</c:v>
                </c:pt>
                <c:pt idx="91">
                  <c:v>0.55447188977602502</c:v>
                </c:pt>
                <c:pt idx="92">
                  <c:v>0.55503276696681014</c:v>
                </c:pt>
                <c:pt idx="93">
                  <c:v>0.55568166373024264</c:v>
                </c:pt>
                <c:pt idx="94">
                  <c:v>0.55634271766930621</c:v>
                </c:pt>
                <c:pt idx="95">
                  <c:v>0.55680329208318502</c:v>
                </c:pt>
                <c:pt idx="96">
                  <c:v>0.55728382995202064</c:v>
                </c:pt>
                <c:pt idx="97">
                  <c:v>0.55789635437341412</c:v>
                </c:pt>
                <c:pt idx="98">
                  <c:v>0.55854687719795126</c:v>
                </c:pt>
                <c:pt idx="99">
                  <c:v>0.55915661336275213</c:v>
                </c:pt>
                <c:pt idx="100">
                  <c:v>0.55978687806307992</c:v>
                </c:pt>
                <c:pt idx="101">
                  <c:v>0.56053353344515455</c:v>
                </c:pt>
                <c:pt idx="102">
                  <c:v>0.56113840616044752</c:v>
                </c:pt>
                <c:pt idx="103">
                  <c:v>0.56165376540495249</c:v>
                </c:pt>
                <c:pt idx="104">
                  <c:v>0.56233464472080441</c:v>
                </c:pt>
                <c:pt idx="105">
                  <c:v>0.56304821247745551</c:v>
                </c:pt>
                <c:pt idx="106">
                  <c:v>0.56355777428903786</c:v>
                </c:pt>
                <c:pt idx="107">
                  <c:v>0.56401019075370928</c:v>
                </c:pt>
                <c:pt idx="108">
                  <c:v>0.5646904179791884</c:v>
                </c:pt>
                <c:pt idx="109">
                  <c:v>0.56537484477047606</c:v>
                </c:pt>
                <c:pt idx="110">
                  <c:v>0.5660039546070933</c:v>
                </c:pt>
                <c:pt idx="111">
                  <c:v>0.56668559439646993</c:v>
                </c:pt>
                <c:pt idx="112">
                  <c:v>0.56743746299801545</c:v>
                </c:pt>
                <c:pt idx="113">
                  <c:v>0.56816753132521847</c:v>
                </c:pt>
                <c:pt idx="114">
                  <c:v>0.56884979655817347</c:v>
                </c:pt>
                <c:pt idx="115">
                  <c:v>0.56956679600127491</c:v>
                </c:pt>
                <c:pt idx="116">
                  <c:v>0.5702943805927424</c:v>
                </c:pt>
                <c:pt idx="117">
                  <c:v>0.57097551802259594</c:v>
                </c:pt>
                <c:pt idx="118">
                  <c:v>0.57157684793336161</c:v>
                </c:pt>
                <c:pt idx="119">
                  <c:v>0.57218073262597213</c:v>
                </c:pt>
                <c:pt idx="120">
                  <c:v>0.57287298821977561</c:v>
                </c:pt>
                <c:pt idx="121">
                  <c:v>0.57361282950732018</c:v>
                </c:pt>
                <c:pt idx="122">
                  <c:v>0.57432233941128075</c:v>
                </c:pt>
                <c:pt idx="123">
                  <c:v>0.57497923536563689</c:v>
                </c:pt>
                <c:pt idx="124">
                  <c:v>0.57564477154033322</c:v>
                </c:pt>
                <c:pt idx="125">
                  <c:v>0.57629090095270707</c:v>
                </c:pt>
                <c:pt idx="126">
                  <c:v>0.5769093383382049</c:v>
                </c:pt>
                <c:pt idx="127">
                  <c:v>0.57752952750886488</c:v>
                </c:pt>
                <c:pt idx="128">
                  <c:v>0.57817738561228793</c:v>
                </c:pt>
                <c:pt idx="129">
                  <c:v>0.57882924784352818</c:v>
                </c:pt>
                <c:pt idx="130">
                  <c:v>0.57946413658259555</c:v>
                </c:pt>
                <c:pt idx="131">
                  <c:v>0.58009517556774892</c:v>
                </c:pt>
                <c:pt idx="132">
                  <c:v>0.58072546669522351</c:v>
                </c:pt>
                <c:pt idx="133">
                  <c:v>0.58136047717626416</c:v>
                </c:pt>
                <c:pt idx="134">
                  <c:v>0.58198593083821493</c:v>
                </c:pt>
                <c:pt idx="135">
                  <c:v>0.58257337418700428</c:v>
                </c:pt>
                <c:pt idx="136">
                  <c:v>0.58316242401992102</c:v>
                </c:pt>
                <c:pt idx="137">
                  <c:v>0.58381173386949814</c:v>
                </c:pt>
                <c:pt idx="138">
                  <c:v>0.58447680398970026</c:v>
                </c:pt>
                <c:pt idx="139">
                  <c:v>0.58510191225592278</c:v>
                </c:pt>
                <c:pt idx="140">
                  <c:v>0.58570036376776879</c:v>
                </c:pt>
                <c:pt idx="141">
                  <c:v>0.58629435706396371</c:v>
                </c:pt>
                <c:pt idx="142">
                  <c:v>0.58689451831933093</c:v>
                </c:pt>
                <c:pt idx="143">
                  <c:v>0.58755073103515831</c:v>
                </c:pt>
                <c:pt idx="144">
                  <c:v>0.58825009233333381</c:v>
                </c:pt>
                <c:pt idx="145">
                  <c:v>0.588883236116723</c:v>
                </c:pt>
                <c:pt idx="146">
                  <c:v>0.58944880997046412</c:v>
                </c:pt>
                <c:pt idx="147">
                  <c:v>0.59008110304567585</c:v>
                </c:pt>
                <c:pt idx="148">
                  <c:v>0.59079241191026799</c:v>
                </c:pt>
                <c:pt idx="149">
                  <c:v>0.59150983151481729</c:v>
                </c:pt>
                <c:pt idx="150">
                  <c:v>0.59218874365983931</c:v>
                </c:pt>
                <c:pt idx="151">
                  <c:v>0.59287618534040598</c:v>
                </c:pt>
                <c:pt idx="152">
                  <c:v>0.59354346302540217</c:v>
                </c:pt>
                <c:pt idx="153">
                  <c:v>0.59415871682312638</c:v>
                </c:pt>
                <c:pt idx="154">
                  <c:v>0.59477175590334697</c:v>
                </c:pt>
                <c:pt idx="155">
                  <c:v>0.59541195447313955</c:v>
                </c:pt>
                <c:pt idx="156">
                  <c:v>0.59605767821497335</c:v>
                </c:pt>
                <c:pt idx="157">
                  <c:v>0.59668308488681931</c:v>
                </c:pt>
                <c:pt idx="158">
                  <c:v>0.59734661959357482</c:v>
                </c:pt>
                <c:pt idx="159">
                  <c:v>0.59805994749270452</c:v>
                </c:pt>
                <c:pt idx="160">
                  <c:v>0.59872172783748234</c:v>
                </c:pt>
                <c:pt idx="161">
                  <c:v>0.59932174730244359</c:v>
                </c:pt>
                <c:pt idx="162">
                  <c:v>0.59990743187105511</c:v>
                </c:pt>
                <c:pt idx="163">
                  <c:v>0.60056274433269596</c:v>
                </c:pt>
                <c:pt idx="164">
                  <c:v>0.60122564644821985</c:v>
                </c:pt>
                <c:pt idx="165">
                  <c:v>0.6018587893180174</c:v>
                </c:pt>
                <c:pt idx="166">
                  <c:v>0.60244307048765489</c:v>
                </c:pt>
                <c:pt idx="167">
                  <c:v>0.60299723358071899</c:v>
                </c:pt>
                <c:pt idx="168">
                  <c:v>0.60354474938611524</c:v>
                </c:pt>
                <c:pt idx="169">
                  <c:v>0.60410787477312489</c:v>
                </c:pt>
                <c:pt idx="170">
                  <c:v>0.60471066256722517</c:v>
                </c:pt>
                <c:pt idx="171">
                  <c:v>0.6053085870870446</c:v>
                </c:pt>
                <c:pt idx="172">
                  <c:v>0.60587282982322588</c:v>
                </c:pt>
                <c:pt idx="173">
                  <c:v>0.60641209605568736</c:v>
                </c:pt>
                <c:pt idx="174">
                  <c:v>0.60699861431625735</c:v>
                </c:pt>
                <c:pt idx="175">
                  <c:v>0.60761217058264572</c:v>
                </c:pt>
                <c:pt idx="176">
                  <c:v>0.60815361684110747</c:v>
                </c:pt>
                <c:pt idx="177">
                  <c:v>0.608653305079492</c:v>
                </c:pt>
                <c:pt idx="178">
                  <c:v>0.60916713182023863</c:v>
                </c:pt>
                <c:pt idx="179">
                  <c:v>0.60966515645056141</c:v>
                </c:pt>
                <c:pt idx="180">
                  <c:v>0.61006609542441281</c:v>
                </c:pt>
                <c:pt idx="181">
                  <c:v>0.61049352835239978</c:v>
                </c:pt>
                <c:pt idx="182">
                  <c:v>0.61101200823451129</c:v>
                </c:pt>
                <c:pt idx="183">
                  <c:v>0.61153850328120463</c:v>
                </c:pt>
                <c:pt idx="184">
                  <c:v>0.61201588421032138</c:v>
                </c:pt>
                <c:pt idx="185">
                  <c:v>0.61246122583352514</c:v>
                </c:pt>
                <c:pt idx="186">
                  <c:v>0.61287272881985566</c:v>
                </c:pt>
                <c:pt idx="187">
                  <c:v>0.61323866509316483</c:v>
                </c:pt>
                <c:pt idx="188">
                  <c:v>0.6135907699838351</c:v>
                </c:pt>
                <c:pt idx="189">
                  <c:v>0.61395403111391511</c:v>
                </c:pt>
                <c:pt idx="190">
                  <c:v>0.61428226884927573</c:v>
                </c:pt>
                <c:pt idx="191">
                  <c:v>0.61457562535165833</c:v>
                </c:pt>
                <c:pt idx="192">
                  <c:v>0.61483300429414889</c:v>
                </c:pt>
                <c:pt idx="193">
                  <c:v>0.6150541307881352</c:v>
                </c:pt>
                <c:pt idx="194">
                  <c:v>0.61524516128652718</c:v>
                </c:pt>
                <c:pt idx="195">
                  <c:v>0.61542613144743608</c:v>
                </c:pt>
                <c:pt idx="196">
                  <c:v>0.61559057339083589</c:v>
                </c:pt>
                <c:pt idx="197">
                  <c:v>0.61571325384725895</c:v>
                </c:pt>
                <c:pt idx="198">
                  <c:v>0.61580859355819739</c:v>
                </c:pt>
                <c:pt idx="199">
                  <c:v>0.61594830301824988</c:v>
                </c:pt>
                <c:pt idx="200">
                  <c:v>0.61614005868572419</c:v>
                </c:pt>
                <c:pt idx="201">
                  <c:v>0.61636865464070045</c:v>
                </c:pt>
                <c:pt idx="202">
                  <c:v>0.6166142736077751</c:v>
                </c:pt>
                <c:pt idx="203">
                  <c:v>0.61684773334623688</c:v>
                </c:pt>
                <c:pt idx="204">
                  <c:v>0.61708548514367723</c:v>
                </c:pt>
                <c:pt idx="205">
                  <c:v>0.61736792955717035</c:v>
                </c:pt>
                <c:pt idx="206">
                  <c:v>0.61766224804172876</c:v>
                </c:pt>
                <c:pt idx="207">
                  <c:v>0.61790370727592447</c:v>
                </c:pt>
                <c:pt idx="208">
                  <c:v>0.61810971607457665</c:v>
                </c:pt>
                <c:pt idx="209">
                  <c:v>0.61832326985083796</c:v>
                </c:pt>
                <c:pt idx="210">
                  <c:v>0.61852649033714191</c:v>
                </c:pt>
                <c:pt idx="211">
                  <c:v>0.61869656139342866</c:v>
                </c:pt>
                <c:pt idx="212">
                  <c:v>0.61881787663816201</c:v>
                </c:pt>
                <c:pt idx="213">
                  <c:v>0.61896221385448791</c:v>
                </c:pt>
                <c:pt idx="214">
                  <c:v>0.61918499306498154</c:v>
                </c:pt>
                <c:pt idx="215">
                  <c:v>0.6194552923245944</c:v>
                </c:pt>
                <c:pt idx="216">
                  <c:v>0.61967200092044461</c:v>
                </c:pt>
                <c:pt idx="217">
                  <c:v>0.61988011195352122</c:v>
                </c:pt>
                <c:pt idx="218">
                  <c:v>0.62012701608107113</c:v>
                </c:pt>
                <c:pt idx="219">
                  <c:v>0.62036472497805262</c:v>
                </c:pt>
                <c:pt idx="220">
                  <c:v>0.62058714275954652</c:v>
                </c:pt>
                <c:pt idx="221">
                  <c:v>0.62086050164145612</c:v>
                </c:pt>
                <c:pt idx="222">
                  <c:v>0.62116778170962539</c:v>
                </c:pt>
                <c:pt idx="223">
                  <c:v>0.62140002737680011</c:v>
                </c:pt>
                <c:pt idx="224">
                  <c:v>0.62158476095315118</c:v>
                </c:pt>
                <c:pt idx="225">
                  <c:v>0.62179577587136792</c:v>
                </c:pt>
                <c:pt idx="226">
                  <c:v>0.62200790352409696</c:v>
                </c:pt>
                <c:pt idx="227">
                  <c:v>0.62217256615707084</c:v>
                </c:pt>
                <c:pt idx="228">
                  <c:v>0.62232803646142643</c:v>
                </c:pt>
                <c:pt idx="229">
                  <c:v>0.622510244383773</c:v>
                </c:pt>
                <c:pt idx="230">
                  <c:v>0.62268591735357126</c:v>
                </c:pt>
                <c:pt idx="231">
                  <c:v>0.62282240474827422</c:v>
                </c:pt>
                <c:pt idx="232">
                  <c:v>0.62300518662639615</c:v>
                </c:pt>
                <c:pt idx="233">
                  <c:v>0.62322529783929714</c:v>
                </c:pt>
                <c:pt idx="234">
                  <c:v>0.62340594870504029</c:v>
                </c:pt>
                <c:pt idx="235">
                  <c:v>0.62352080460940074</c:v>
                </c:pt>
                <c:pt idx="236">
                  <c:v>0.6236682325942281</c:v>
                </c:pt>
                <c:pt idx="237">
                  <c:v>0.62386812603510733</c:v>
                </c:pt>
                <c:pt idx="238">
                  <c:v>0.62407545963784661</c:v>
                </c:pt>
                <c:pt idx="239">
                  <c:v>0.62424760054004602</c:v>
                </c:pt>
                <c:pt idx="240">
                  <c:v>0.62438626352883264</c:v>
                </c:pt>
                <c:pt idx="241">
                  <c:v>0.62450374796419184</c:v>
                </c:pt>
                <c:pt idx="242">
                  <c:v>0.62459361748062758</c:v>
                </c:pt>
                <c:pt idx="243">
                  <c:v>0.624706286878009</c:v>
                </c:pt>
                <c:pt idx="244">
                  <c:v>0.62488058753739528</c:v>
                </c:pt>
                <c:pt idx="245">
                  <c:v>0.62508146522378794</c:v>
                </c:pt>
                <c:pt idx="246">
                  <c:v>0.6252225751229753</c:v>
                </c:pt>
                <c:pt idx="247">
                  <c:v>0.6252966367667866</c:v>
                </c:pt>
                <c:pt idx="248">
                  <c:v>0.62533459539900238</c:v>
                </c:pt>
                <c:pt idx="249">
                  <c:v>0.62537160644632594</c:v>
                </c:pt>
                <c:pt idx="250">
                  <c:v>0.62542717944223192</c:v>
                </c:pt>
                <c:pt idx="251">
                  <c:v>0.62550503416696424</c:v>
                </c:pt>
                <c:pt idx="252">
                  <c:v>0.62556047319042407</c:v>
                </c:pt>
                <c:pt idx="253">
                  <c:v>0.62556232261879996</c:v>
                </c:pt>
                <c:pt idx="254">
                  <c:v>0.6254964579888953</c:v>
                </c:pt>
                <c:pt idx="255">
                  <c:v>0.62544841424059139</c:v>
                </c:pt>
                <c:pt idx="256">
                  <c:v>0.62545053162181163</c:v>
                </c:pt>
                <c:pt idx="257">
                  <c:v>0.62546272371918321</c:v>
                </c:pt>
                <c:pt idx="258">
                  <c:v>0.62541105077847048</c:v>
                </c:pt>
                <c:pt idx="259">
                  <c:v>0.62530898587647876</c:v>
                </c:pt>
                <c:pt idx="260">
                  <c:v>0.62520869623704289</c:v>
                </c:pt>
                <c:pt idx="261">
                  <c:v>0.62515267879019487</c:v>
                </c:pt>
                <c:pt idx="262">
                  <c:v>0.62515256844661504</c:v>
                </c:pt>
                <c:pt idx="263">
                  <c:v>0.62517654803707101</c:v>
                </c:pt>
                <c:pt idx="264">
                  <c:v>0.62518441991057139</c:v>
                </c:pt>
                <c:pt idx="265">
                  <c:v>0.62523085327249861</c:v>
                </c:pt>
                <c:pt idx="266">
                  <c:v>0.62534784392686815</c:v>
                </c:pt>
                <c:pt idx="267">
                  <c:v>0.62552895089534033</c:v>
                </c:pt>
                <c:pt idx="268">
                  <c:v>0.62575211019449972</c:v>
                </c:pt>
                <c:pt idx="269">
                  <c:v>0.62602044381147104</c:v>
                </c:pt>
                <c:pt idx="270">
                  <c:v>0.62633704562887826</c:v>
                </c:pt>
                <c:pt idx="271">
                  <c:v>0.62672256990911734</c:v>
                </c:pt>
                <c:pt idx="272">
                  <c:v>0.62719217406163441</c:v>
                </c:pt>
                <c:pt idx="273">
                  <c:v>0.62769702080310563</c:v>
                </c:pt>
                <c:pt idx="274">
                  <c:v>0.6282131686291883</c:v>
                </c:pt>
                <c:pt idx="275">
                  <c:v>0.6287651559975127</c:v>
                </c:pt>
                <c:pt idx="276">
                  <c:v>0.62935663624962257</c:v>
                </c:pt>
                <c:pt idx="277">
                  <c:v>0.62996735880936072</c:v>
                </c:pt>
                <c:pt idx="278">
                  <c:v>0.63057961178233934</c:v>
                </c:pt>
                <c:pt idx="279">
                  <c:v>0.63120812568329732</c:v>
                </c:pt>
                <c:pt idx="280">
                  <c:v>0.63187142387306805</c:v>
                </c:pt>
                <c:pt idx="281">
                  <c:v>0.63254404441684065</c:v>
                </c:pt>
                <c:pt idx="282">
                  <c:v>0.63319394180160726</c:v>
                </c:pt>
                <c:pt idx="283">
                  <c:v>0.63380952162927273</c:v>
                </c:pt>
                <c:pt idx="284">
                  <c:v>0.63442270947925206</c:v>
                </c:pt>
                <c:pt idx="285">
                  <c:v>0.63502746860797266</c:v>
                </c:pt>
                <c:pt idx="286">
                  <c:v>0.63562659677163436</c:v>
                </c:pt>
                <c:pt idx="287">
                  <c:v>0.63623392080129482</c:v>
                </c:pt>
                <c:pt idx="288">
                  <c:v>0.63683760656614563</c:v>
                </c:pt>
                <c:pt idx="289">
                  <c:v>0.63741245154350024</c:v>
                </c:pt>
                <c:pt idx="290">
                  <c:v>0.63796305021761812</c:v>
                </c:pt>
                <c:pt idx="291">
                  <c:v>0.63852610658420883</c:v>
                </c:pt>
                <c:pt idx="292">
                  <c:v>0.63909023660447484</c:v>
                </c:pt>
                <c:pt idx="293">
                  <c:v>0.63964879779197403</c:v>
                </c:pt>
                <c:pt idx="294">
                  <c:v>0.64020475971812996</c:v>
                </c:pt>
                <c:pt idx="295">
                  <c:v>0.64074445070980124</c:v>
                </c:pt>
                <c:pt idx="296">
                  <c:v>0.64125945742623469</c:v>
                </c:pt>
                <c:pt idx="297">
                  <c:v>0.64177619908292582</c:v>
                </c:pt>
                <c:pt idx="298">
                  <c:v>0.64230595237642585</c:v>
                </c:pt>
                <c:pt idx="299">
                  <c:v>0.64283282155571109</c:v>
                </c:pt>
                <c:pt idx="300">
                  <c:v>0.64336183648628964</c:v>
                </c:pt>
                <c:pt idx="301">
                  <c:v>0.64393606177907703</c:v>
                </c:pt>
                <c:pt idx="302">
                  <c:v>0.64451737885743265</c:v>
                </c:pt>
                <c:pt idx="303">
                  <c:v>0.64505251603709624</c:v>
                </c:pt>
                <c:pt idx="304">
                  <c:v>0.64553876411176769</c:v>
                </c:pt>
                <c:pt idx="305">
                  <c:v>0.64607510920166333</c:v>
                </c:pt>
                <c:pt idx="306">
                  <c:v>0.64666045259985294</c:v>
                </c:pt>
                <c:pt idx="307">
                  <c:v>0.64723431531987985</c:v>
                </c:pt>
                <c:pt idx="308">
                  <c:v>0.64779343060967343</c:v>
                </c:pt>
                <c:pt idx="309">
                  <c:v>0.64835293153434803</c:v>
                </c:pt>
                <c:pt idx="310">
                  <c:v>0.64890466542812753</c:v>
                </c:pt>
                <c:pt idx="311">
                  <c:v>0.64943044572019359</c:v>
                </c:pt>
                <c:pt idx="312">
                  <c:v>0.64995985719108007</c:v>
                </c:pt>
                <c:pt idx="313">
                  <c:v>0.65048606909866069</c:v>
                </c:pt>
                <c:pt idx="314">
                  <c:v>0.65101901361320547</c:v>
                </c:pt>
                <c:pt idx="315">
                  <c:v>0.65154902798414893</c:v>
                </c:pt>
                <c:pt idx="316">
                  <c:v>0.65207947237846431</c:v>
                </c:pt>
                <c:pt idx="317">
                  <c:v>0.65263444322341635</c:v>
                </c:pt>
                <c:pt idx="318">
                  <c:v>0.6531804717381573</c:v>
                </c:pt>
                <c:pt idx="319">
                  <c:v>0.65368817804778978</c:v>
                </c:pt>
                <c:pt idx="320">
                  <c:v>0.6541720788701979</c:v>
                </c:pt>
                <c:pt idx="321">
                  <c:v>0.65468373402045188</c:v>
                </c:pt>
                <c:pt idx="322">
                  <c:v>0.65520722170676182</c:v>
                </c:pt>
                <c:pt idx="323">
                  <c:v>0.6557304764555667</c:v>
                </c:pt>
                <c:pt idx="324">
                  <c:v>0.6562619048110061</c:v>
                </c:pt>
                <c:pt idx="325">
                  <c:v>0.65678273414302768</c:v>
                </c:pt>
                <c:pt idx="326">
                  <c:v>0.65728037138442974</c:v>
                </c:pt>
                <c:pt idx="327">
                  <c:v>0.65777596545512107</c:v>
                </c:pt>
                <c:pt idx="328">
                  <c:v>0.65831043776448372</c:v>
                </c:pt>
                <c:pt idx="329">
                  <c:v>0.65884639465973427</c:v>
                </c:pt>
                <c:pt idx="330">
                  <c:v>0.65932540655934968</c:v>
                </c:pt>
                <c:pt idx="331">
                  <c:v>0.65979852987420251</c:v>
                </c:pt>
                <c:pt idx="332">
                  <c:v>0.66028812931515102</c:v>
                </c:pt>
                <c:pt idx="333">
                  <c:v>0.66077745350222816</c:v>
                </c:pt>
                <c:pt idx="334">
                  <c:v>0.66125342395002773</c:v>
                </c:pt>
                <c:pt idx="335">
                  <c:v>0.66173876966280432</c:v>
                </c:pt>
                <c:pt idx="336">
                  <c:v>0.66221815520476901</c:v>
                </c:pt>
                <c:pt idx="337">
                  <c:v>0.66267783350667453</c:v>
                </c:pt>
                <c:pt idx="338">
                  <c:v>0.66314566434987343</c:v>
                </c:pt>
                <c:pt idx="339">
                  <c:v>0.66361451239853464</c:v>
                </c:pt>
                <c:pt idx="340">
                  <c:v>0.66408876114905491</c:v>
                </c:pt>
                <c:pt idx="341">
                  <c:v>0.66458773915005886</c:v>
                </c:pt>
                <c:pt idx="342">
                  <c:v>0.66508778065952634</c:v>
                </c:pt>
                <c:pt idx="343">
                  <c:v>0.66556800751490841</c:v>
                </c:pt>
                <c:pt idx="344">
                  <c:v>0.66603330180771703</c:v>
                </c:pt>
                <c:pt idx="345">
                  <c:v>0.66651303090100478</c:v>
                </c:pt>
                <c:pt idx="346">
                  <c:v>0.66701685631549701</c:v>
                </c:pt>
                <c:pt idx="347">
                  <c:v>0.66749593715469113</c:v>
                </c:pt>
                <c:pt idx="348">
                  <c:v>0.66794497681338572</c:v>
                </c:pt>
                <c:pt idx="349">
                  <c:v>0.66840375428714616</c:v>
                </c:pt>
                <c:pt idx="350">
                  <c:v>0.66891833305412007</c:v>
                </c:pt>
                <c:pt idx="351">
                  <c:v>0.66944096909268991</c:v>
                </c:pt>
                <c:pt idx="352">
                  <c:v>0.66994345308988057</c:v>
                </c:pt>
                <c:pt idx="353">
                  <c:v>0.67045358245492515</c:v>
                </c:pt>
                <c:pt idx="354">
                  <c:v>0.67095198193849459</c:v>
                </c:pt>
                <c:pt idx="355">
                  <c:v>0.67144296319058738</c:v>
                </c:pt>
                <c:pt idx="356">
                  <c:v>0.67193985809100398</c:v>
                </c:pt>
                <c:pt idx="357">
                  <c:v>0.67242310318196752</c:v>
                </c:pt>
                <c:pt idx="358">
                  <c:v>0.67289511725158602</c:v>
                </c:pt>
                <c:pt idx="359">
                  <c:v>0.67338782067107639</c:v>
                </c:pt>
                <c:pt idx="360">
                  <c:v>0.67390125271136569</c:v>
                </c:pt>
                <c:pt idx="361">
                  <c:v>0.67440290597963815</c:v>
                </c:pt>
                <c:pt idx="362">
                  <c:v>0.67489801275489503</c:v>
                </c:pt>
                <c:pt idx="363">
                  <c:v>0.67538933536104317</c:v>
                </c:pt>
                <c:pt idx="364">
                  <c:v>0.67586282046155743</c:v>
                </c:pt>
                <c:pt idx="365">
                  <c:v>0.67632314177470687</c:v>
                </c:pt>
                <c:pt idx="366">
                  <c:v>0.67678977879377666</c:v>
                </c:pt>
                <c:pt idx="367">
                  <c:v>0.67729529206819206</c:v>
                </c:pt>
                <c:pt idx="368">
                  <c:v>0.67783042477144528</c:v>
                </c:pt>
                <c:pt idx="369">
                  <c:v>0.67834164462132207</c:v>
                </c:pt>
                <c:pt idx="370">
                  <c:v>0.67882779270429427</c:v>
                </c:pt>
                <c:pt idx="371">
                  <c:v>0.67930279980285302</c:v>
                </c:pt>
                <c:pt idx="372">
                  <c:v>0.67978781769077157</c:v>
                </c:pt>
                <c:pt idx="373">
                  <c:v>0.68029348460818817</c:v>
                </c:pt>
                <c:pt idx="374">
                  <c:v>0.68082918348628541</c:v>
                </c:pt>
                <c:pt idx="375">
                  <c:v>0.68133052401996874</c:v>
                </c:pt>
                <c:pt idx="376">
                  <c:v>0.68178731718376595</c:v>
                </c:pt>
                <c:pt idx="377">
                  <c:v>0.682254256716045</c:v>
                </c:pt>
                <c:pt idx="378">
                  <c:v>0.68278581316526699</c:v>
                </c:pt>
                <c:pt idx="379">
                  <c:v>0.68334047846916934</c:v>
                </c:pt>
                <c:pt idx="380">
                  <c:v>0.68384619207594821</c:v>
                </c:pt>
                <c:pt idx="381">
                  <c:v>0.68431928274569276</c:v>
                </c:pt>
                <c:pt idx="382">
                  <c:v>0.68480088011346929</c:v>
                </c:pt>
                <c:pt idx="383">
                  <c:v>0.68529559519866501</c:v>
                </c:pt>
                <c:pt idx="384">
                  <c:v>0.68578463698614145</c:v>
                </c:pt>
                <c:pt idx="385">
                  <c:v>0.68628623410910261</c:v>
                </c:pt>
                <c:pt idx="386">
                  <c:v>0.68679876756674541</c:v>
                </c:pt>
                <c:pt idx="387">
                  <c:v>0.68729623546084562</c:v>
                </c:pt>
                <c:pt idx="388">
                  <c:v>0.68776304211709205</c:v>
                </c:pt>
                <c:pt idx="389">
                  <c:v>0.68822131030613432</c:v>
                </c:pt>
                <c:pt idx="390">
                  <c:v>0.68870496165267747</c:v>
                </c:pt>
                <c:pt idx="391">
                  <c:v>0.68918073727689033</c:v>
                </c:pt>
                <c:pt idx="392">
                  <c:v>0.68964601381554003</c:v>
                </c:pt>
                <c:pt idx="393">
                  <c:v>0.69013075780749478</c:v>
                </c:pt>
                <c:pt idx="394">
                  <c:v>0.69063522190213034</c:v>
                </c:pt>
                <c:pt idx="395">
                  <c:v>0.691108819198333</c:v>
                </c:pt>
                <c:pt idx="396">
                  <c:v>0.69157035317870463</c:v>
                </c:pt>
                <c:pt idx="397">
                  <c:v>0.69207992382568329</c:v>
                </c:pt>
                <c:pt idx="398">
                  <c:v>0.69258874983182317</c:v>
                </c:pt>
                <c:pt idx="399">
                  <c:v>0.69306809180245632</c:v>
                </c:pt>
                <c:pt idx="400">
                  <c:v>0.69353678302398647</c:v>
                </c:pt>
                <c:pt idx="401">
                  <c:v>0.69404618592961087</c:v>
                </c:pt>
                <c:pt idx="402">
                  <c:v>0.69454184279421327</c:v>
                </c:pt>
                <c:pt idx="403">
                  <c:v>0.69501437417206091</c:v>
                </c:pt>
                <c:pt idx="404">
                  <c:v>0.69548842762589191</c:v>
                </c:pt>
                <c:pt idx="405">
                  <c:v>0.69598949472402338</c:v>
                </c:pt>
                <c:pt idx="406">
                  <c:v>0.69650427738520859</c:v>
                </c:pt>
                <c:pt idx="407">
                  <c:v>0.69701752505302095</c:v>
                </c:pt>
                <c:pt idx="408">
                  <c:v>0.69752278302383097</c:v>
                </c:pt>
                <c:pt idx="409">
                  <c:v>0.69800464465058509</c:v>
                </c:pt>
                <c:pt idx="410">
                  <c:v>0.69847403200144798</c:v>
                </c:pt>
                <c:pt idx="411">
                  <c:v>0.69897875620392991</c:v>
                </c:pt>
                <c:pt idx="412">
                  <c:v>0.6995201238695089</c:v>
                </c:pt>
                <c:pt idx="413">
                  <c:v>0.70004496149665163</c:v>
                </c:pt>
                <c:pt idx="414">
                  <c:v>0.70052221026991368</c:v>
                </c:pt>
                <c:pt idx="415">
                  <c:v>0.7009866330298391</c:v>
                </c:pt>
                <c:pt idx="416">
                  <c:v>0.70145561723290639</c:v>
                </c:pt>
                <c:pt idx="417">
                  <c:v>0.70192964752876741</c:v>
                </c:pt>
                <c:pt idx="418">
                  <c:v>0.70241421163448614</c:v>
                </c:pt>
                <c:pt idx="419">
                  <c:v>0.70289205553316425</c:v>
                </c:pt>
                <c:pt idx="420">
                  <c:v>0.70336162880348663</c:v>
                </c:pt>
                <c:pt idx="421">
                  <c:v>0.70384325028670702</c:v>
                </c:pt>
                <c:pt idx="422">
                  <c:v>0.70432646333929649</c:v>
                </c:pt>
                <c:pt idx="423">
                  <c:v>0.70479706612656856</c:v>
                </c:pt>
                <c:pt idx="424">
                  <c:v>0.70527903954223936</c:v>
                </c:pt>
                <c:pt idx="425">
                  <c:v>0.70576003331052528</c:v>
                </c:pt>
                <c:pt idx="426">
                  <c:v>0.70622754547867927</c:v>
                </c:pt>
                <c:pt idx="427">
                  <c:v>0.70670542352752397</c:v>
                </c:pt>
                <c:pt idx="428">
                  <c:v>0.70721453926319444</c:v>
                </c:pt>
                <c:pt idx="429">
                  <c:v>0.70774183622158959</c:v>
                </c:pt>
                <c:pt idx="430">
                  <c:v>0.70827101150053973</c:v>
                </c:pt>
                <c:pt idx="431">
                  <c:v>0.70876709065762089</c:v>
                </c:pt>
                <c:pt idx="432">
                  <c:v>0.70920469314835488</c:v>
                </c:pt>
                <c:pt idx="433">
                  <c:v>0.7096255352338815</c:v>
                </c:pt>
                <c:pt idx="434">
                  <c:v>0.71006953458759381</c:v>
                </c:pt>
                <c:pt idx="435">
                  <c:v>0.71052048748996932</c:v>
                </c:pt>
                <c:pt idx="436">
                  <c:v>0.71099100190703168</c:v>
                </c:pt>
                <c:pt idx="437">
                  <c:v>0.71146768808049576</c:v>
                </c:pt>
                <c:pt idx="438">
                  <c:v>0.71192974768289241</c:v>
                </c:pt>
                <c:pt idx="439">
                  <c:v>0.71238316883821362</c:v>
                </c:pt>
                <c:pt idx="440">
                  <c:v>0.71285065260343738</c:v>
                </c:pt>
                <c:pt idx="441">
                  <c:v>0.71331246438294515</c:v>
                </c:pt>
                <c:pt idx="442">
                  <c:v>0.71374763583828149</c:v>
                </c:pt>
                <c:pt idx="443">
                  <c:v>0.71416055559999903</c:v>
                </c:pt>
                <c:pt idx="444">
                  <c:v>0.71459227684467941</c:v>
                </c:pt>
                <c:pt idx="445">
                  <c:v>0.71506369183393981</c:v>
                </c:pt>
                <c:pt idx="446">
                  <c:v>0.71555098042126719</c:v>
                </c:pt>
                <c:pt idx="447">
                  <c:v>0.71599015167242741</c:v>
                </c:pt>
                <c:pt idx="448">
                  <c:v>0.71643257575187191</c:v>
                </c:pt>
                <c:pt idx="449">
                  <c:v>0.71688477964109776</c:v>
                </c:pt>
                <c:pt idx="450">
                  <c:v>0.7173337460042708</c:v>
                </c:pt>
                <c:pt idx="451">
                  <c:v>0.71777190539900493</c:v>
                </c:pt>
                <c:pt idx="452">
                  <c:v>0.71822846003165708</c:v>
                </c:pt>
                <c:pt idx="453">
                  <c:v>0.71869183530127745</c:v>
                </c:pt>
                <c:pt idx="454">
                  <c:v>0.71916001040016064</c:v>
                </c:pt>
                <c:pt idx="455">
                  <c:v>0.71964902283461452</c:v>
                </c:pt>
                <c:pt idx="456">
                  <c:v>0.72010190635037996</c:v>
                </c:pt>
                <c:pt idx="457">
                  <c:v>0.72051764599560475</c:v>
                </c:pt>
                <c:pt idx="458">
                  <c:v>0.72093890073268019</c:v>
                </c:pt>
                <c:pt idx="459">
                  <c:v>0.72140219393995497</c:v>
                </c:pt>
                <c:pt idx="460">
                  <c:v>0.72184374643013194</c:v>
                </c:pt>
                <c:pt idx="461">
                  <c:v>0.72224500574318662</c:v>
                </c:pt>
                <c:pt idx="462">
                  <c:v>0.72269166065865864</c:v>
                </c:pt>
                <c:pt idx="463">
                  <c:v>0.72318361011425947</c:v>
                </c:pt>
                <c:pt idx="464">
                  <c:v>0.72365699312325282</c:v>
                </c:pt>
                <c:pt idx="465">
                  <c:v>0.72407207948811614</c:v>
                </c:pt>
                <c:pt idx="466">
                  <c:v>0.72447381584981696</c:v>
                </c:pt>
                <c:pt idx="467">
                  <c:v>0.7248982397084951</c:v>
                </c:pt>
                <c:pt idx="468">
                  <c:v>0.72535448700752503</c:v>
                </c:pt>
                <c:pt idx="469">
                  <c:v>0.72581159747944579</c:v>
                </c:pt>
                <c:pt idx="470">
                  <c:v>0.72627646202861029</c:v>
                </c:pt>
                <c:pt idx="471">
                  <c:v>0.7267408799087034</c:v>
                </c:pt>
                <c:pt idx="472">
                  <c:v>0.72715534997722286</c:v>
                </c:pt>
                <c:pt idx="473">
                  <c:v>0.72757994950107696</c:v>
                </c:pt>
                <c:pt idx="474">
                  <c:v>0.7280319659214306</c:v>
                </c:pt>
                <c:pt idx="475">
                  <c:v>0.72847463073919616</c:v>
                </c:pt>
                <c:pt idx="476">
                  <c:v>0.72889194085376319</c:v>
                </c:pt>
                <c:pt idx="477">
                  <c:v>0.72934741249394452</c:v>
                </c:pt>
                <c:pt idx="478">
                  <c:v>0.72979258217523602</c:v>
                </c:pt>
                <c:pt idx="479">
                  <c:v>0.73022875475545124</c:v>
                </c:pt>
                <c:pt idx="480">
                  <c:v>0.73066901686024266</c:v>
                </c:pt>
                <c:pt idx="481">
                  <c:v>0.73108032193678318</c:v>
                </c:pt>
                <c:pt idx="482">
                  <c:v>0.73146445428151341</c:v>
                </c:pt>
                <c:pt idx="483">
                  <c:v>0.73189419013002355</c:v>
                </c:pt>
                <c:pt idx="484">
                  <c:v>0.73234637460625396</c:v>
                </c:pt>
                <c:pt idx="485">
                  <c:v>0.73278153141571534</c:v>
                </c:pt>
                <c:pt idx="486">
                  <c:v>0.73318056034755774</c:v>
                </c:pt>
                <c:pt idx="487">
                  <c:v>0.73359124393597019</c:v>
                </c:pt>
                <c:pt idx="488">
                  <c:v>0.73405147132866311</c:v>
                </c:pt>
                <c:pt idx="489">
                  <c:v>0.73453348491134707</c:v>
                </c:pt>
                <c:pt idx="490">
                  <c:v>0.73500649254246331</c:v>
                </c:pt>
                <c:pt idx="491">
                  <c:v>0.73545005308334033</c:v>
                </c:pt>
                <c:pt idx="492">
                  <c:v>0.73588796020398517</c:v>
                </c:pt>
                <c:pt idx="493">
                  <c:v>0.73630939705838738</c:v>
                </c:pt>
                <c:pt idx="494">
                  <c:v>0.73671615211464436</c:v>
                </c:pt>
                <c:pt idx="495">
                  <c:v>0.73709973213493651</c:v>
                </c:pt>
                <c:pt idx="496">
                  <c:v>0.73748168868909025</c:v>
                </c:pt>
                <c:pt idx="497">
                  <c:v>0.7379204944543758</c:v>
                </c:pt>
                <c:pt idx="498">
                  <c:v>0.73842308185793692</c:v>
                </c:pt>
                <c:pt idx="499">
                  <c:v>0.73891988497852434</c:v>
                </c:pt>
                <c:pt idx="500">
                  <c:v>0.73932446554283704</c:v>
                </c:pt>
                <c:pt idx="501">
                  <c:v>0.73969596068651533</c:v>
                </c:pt>
                <c:pt idx="502">
                  <c:v>0.74011302133353429</c:v>
                </c:pt>
                <c:pt idx="503">
                  <c:v>0.74057922008558041</c:v>
                </c:pt>
                <c:pt idx="504">
                  <c:v>0.74102815997557003</c:v>
                </c:pt>
                <c:pt idx="505">
                  <c:v>0.74145658754051591</c:v>
                </c:pt>
                <c:pt idx="506">
                  <c:v>0.74187633819759191</c:v>
                </c:pt>
                <c:pt idx="507">
                  <c:v>0.74228538111439413</c:v>
                </c:pt>
                <c:pt idx="508">
                  <c:v>0.74271124588692872</c:v>
                </c:pt>
                <c:pt idx="509">
                  <c:v>0.74312141487015926</c:v>
                </c:pt>
                <c:pt idx="510">
                  <c:v>0.74351304777783711</c:v>
                </c:pt>
                <c:pt idx="511">
                  <c:v>0.74395702579121215</c:v>
                </c:pt>
                <c:pt idx="512">
                  <c:v>0.74444855580742986</c:v>
                </c:pt>
                <c:pt idx="513">
                  <c:v>0.74491794796725119</c:v>
                </c:pt>
                <c:pt idx="514">
                  <c:v>0.74531182700539467</c:v>
                </c:pt>
                <c:pt idx="515">
                  <c:v>0.74569903878891153</c:v>
                </c:pt>
                <c:pt idx="516">
                  <c:v>0.74609341736361212</c:v>
                </c:pt>
                <c:pt idx="517">
                  <c:v>0.74652420242302642</c:v>
                </c:pt>
                <c:pt idx="518">
                  <c:v>0.74698339599460806</c:v>
                </c:pt>
                <c:pt idx="519">
                  <c:v>0.74744104232669362</c:v>
                </c:pt>
                <c:pt idx="520">
                  <c:v>0.74784401425554248</c:v>
                </c:pt>
                <c:pt idx="521">
                  <c:v>0.74821832607358563</c:v>
                </c:pt>
                <c:pt idx="522">
                  <c:v>0.74866896468687094</c:v>
                </c:pt>
                <c:pt idx="523">
                  <c:v>0.74919407838836649</c:v>
                </c:pt>
                <c:pt idx="524">
                  <c:v>0.74970056777603933</c:v>
                </c:pt>
                <c:pt idx="525">
                  <c:v>0.75010776337915253</c:v>
                </c:pt>
                <c:pt idx="526">
                  <c:v>0.75049670635539578</c:v>
                </c:pt>
                <c:pt idx="527">
                  <c:v>0.75087667177815143</c:v>
                </c:pt>
                <c:pt idx="528">
                  <c:v>0.75126627009769686</c:v>
                </c:pt>
                <c:pt idx="529">
                  <c:v>0.75167967409477499</c:v>
                </c:pt>
                <c:pt idx="530">
                  <c:v>0.75213616958859653</c:v>
                </c:pt>
                <c:pt idx="531">
                  <c:v>0.75260334556479369</c:v>
                </c:pt>
                <c:pt idx="532">
                  <c:v>0.7530278510963252</c:v>
                </c:pt>
                <c:pt idx="533">
                  <c:v>0.75345638475898125</c:v>
                </c:pt>
                <c:pt idx="534">
                  <c:v>0.75390879915847719</c:v>
                </c:pt>
                <c:pt idx="535">
                  <c:v>0.75437753549440312</c:v>
                </c:pt>
                <c:pt idx="536">
                  <c:v>0.75480776309866082</c:v>
                </c:pt>
                <c:pt idx="537">
                  <c:v>0.75520792238271017</c:v>
                </c:pt>
                <c:pt idx="538">
                  <c:v>0.75560038568016918</c:v>
                </c:pt>
                <c:pt idx="539">
                  <c:v>0.75599780449592235</c:v>
                </c:pt>
                <c:pt idx="540">
                  <c:v>0.75642299114843259</c:v>
                </c:pt>
                <c:pt idx="541">
                  <c:v>0.75682447159373845</c:v>
                </c:pt>
                <c:pt idx="542">
                  <c:v>0.75721169584148329</c:v>
                </c:pt>
                <c:pt idx="543">
                  <c:v>0.75768357367358175</c:v>
                </c:pt>
                <c:pt idx="544">
                  <c:v>0.75818753079752754</c:v>
                </c:pt>
                <c:pt idx="545">
                  <c:v>0.75858162563657738</c:v>
                </c:pt>
                <c:pt idx="546">
                  <c:v>0.75887911875272318</c:v>
                </c:pt>
                <c:pt idx="547">
                  <c:v>0.75931720602823072</c:v>
                </c:pt>
                <c:pt idx="548">
                  <c:v>0.7597819831600896</c:v>
                </c:pt>
                <c:pt idx="549">
                  <c:v>0.76016993886397288</c:v>
                </c:pt>
                <c:pt idx="550">
                  <c:v>0.76054537804140676</c:v>
                </c:pt>
                <c:pt idx="551">
                  <c:v>0.76103643365062468</c:v>
                </c:pt>
                <c:pt idx="552">
                  <c:v>0.76153832612947614</c:v>
                </c:pt>
                <c:pt idx="553">
                  <c:v>0.76192148611628518</c:v>
                </c:pt>
                <c:pt idx="554">
                  <c:v>0.76221009079766588</c:v>
                </c:pt>
                <c:pt idx="555">
                  <c:v>0.76250405661192477</c:v>
                </c:pt>
                <c:pt idx="556">
                  <c:v>0.76291796531358402</c:v>
                </c:pt>
                <c:pt idx="557">
                  <c:v>0.76340162135719392</c:v>
                </c:pt>
                <c:pt idx="558">
                  <c:v>0.76383175373036072</c:v>
                </c:pt>
                <c:pt idx="559">
                  <c:v>0.76421007083245818</c:v>
                </c:pt>
                <c:pt idx="560">
                  <c:v>0.76457228153712642</c:v>
                </c:pt>
                <c:pt idx="561">
                  <c:v>0.76493212775329811</c:v>
                </c:pt>
                <c:pt idx="562">
                  <c:v>0.76531001016294464</c:v>
                </c:pt>
                <c:pt idx="563">
                  <c:v>0.76574535761511831</c:v>
                </c:pt>
                <c:pt idx="564">
                  <c:v>0.76617627320663206</c:v>
                </c:pt>
                <c:pt idx="565">
                  <c:v>0.76651930876751173</c:v>
                </c:pt>
                <c:pt idx="566">
                  <c:v>0.76688928942181778</c:v>
                </c:pt>
                <c:pt idx="567">
                  <c:v>0.76731285852363063</c:v>
                </c:pt>
                <c:pt idx="568">
                  <c:v>0.7677171138489649</c:v>
                </c:pt>
                <c:pt idx="569">
                  <c:v>0.76809630803977746</c:v>
                </c:pt>
                <c:pt idx="570">
                  <c:v>0.76858969967522028</c:v>
                </c:pt>
                <c:pt idx="571">
                  <c:v>0.76917444102331223</c:v>
                </c:pt>
                <c:pt idx="572">
                  <c:v>0.76968012977309386</c:v>
                </c:pt>
                <c:pt idx="573">
                  <c:v>0.77007079136484391</c:v>
                </c:pt>
                <c:pt idx="574">
                  <c:v>0.77047938537342764</c:v>
                </c:pt>
                <c:pt idx="575">
                  <c:v>0.77091560704825779</c:v>
                </c:pt>
                <c:pt idx="576">
                  <c:v>0.77137626124131797</c:v>
                </c:pt>
                <c:pt idx="577">
                  <c:v>0.77182047115491859</c:v>
                </c:pt>
                <c:pt idx="578">
                  <c:v>0.77228081178442243</c:v>
                </c:pt>
                <c:pt idx="579">
                  <c:v>0.77271535476354003</c:v>
                </c:pt>
                <c:pt idx="580">
                  <c:v>0.77321440899182337</c:v>
                </c:pt>
                <c:pt idx="581">
                  <c:v>0.7736989483945611</c:v>
                </c:pt>
                <c:pt idx="582">
                  <c:v>0.77410743389862557</c:v>
                </c:pt>
                <c:pt idx="583">
                  <c:v>0.77444681574025342</c:v>
                </c:pt>
                <c:pt idx="584">
                  <c:v>0.77480941443411577</c:v>
                </c:pt>
                <c:pt idx="585">
                  <c:v>0.7751541094370471</c:v>
                </c:pt>
                <c:pt idx="586">
                  <c:v>0.77548843121162447</c:v>
                </c:pt>
                <c:pt idx="587">
                  <c:v>0.77582954982157215</c:v>
                </c:pt>
                <c:pt idx="588">
                  <c:v>0.77620778167138249</c:v>
                </c:pt>
                <c:pt idx="589">
                  <c:v>0.7766435526591422</c:v>
                </c:pt>
                <c:pt idx="590">
                  <c:v>0.77708674386807319</c:v>
                </c:pt>
                <c:pt idx="591">
                  <c:v>0.77748999916198203</c:v>
                </c:pt>
                <c:pt idx="592">
                  <c:v>0.77784793030280752</c:v>
                </c:pt>
                <c:pt idx="593">
                  <c:v>0.7781708076908197</c:v>
                </c:pt>
                <c:pt idx="594">
                  <c:v>0.77846791639704704</c:v>
                </c:pt>
                <c:pt idx="595">
                  <c:v>0.77878374105773585</c:v>
                </c:pt>
                <c:pt idx="596">
                  <c:v>0.77915039653790519</c:v>
                </c:pt>
                <c:pt idx="597">
                  <c:v>0.7795443496705885</c:v>
                </c:pt>
                <c:pt idx="598">
                  <c:v>0.7799031985853504</c:v>
                </c:pt>
                <c:pt idx="599">
                  <c:v>0.78022168540540759</c:v>
                </c:pt>
                <c:pt idx="600">
                  <c:v>0.78040364444663879</c:v>
                </c:pt>
                <c:pt idx="601">
                  <c:v>0.78059594096442941</c:v>
                </c:pt>
                <c:pt idx="602">
                  <c:v>0.78084612499216799</c:v>
                </c:pt>
                <c:pt idx="603">
                  <c:v>0.78118877876213033</c:v>
                </c:pt>
                <c:pt idx="604">
                  <c:v>0.78148646833936941</c:v>
                </c:pt>
                <c:pt idx="605">
                  <c:v>0.781807988930727</c:v>
                </c:pt>
                <c:pt idx="606">
                  <c:v>0.78216749485036519</c:v>
                </c:pt>
                <c:pt idx="607">
                  <c:v>0.78254656625711261</c:v>
                </c:pt>
                <c:pt idx="608">
                  <c:v>0.78291042158067903</c:v>
                </c:pt>
                <c:pt idx="609">
                  <c:v>0.78325149349625178</c:v>
                </c:pt>
                <c:pt idx="610">
                  <c:v>0.78360555077513516</c:v>
                </c:pt>
                <c:pt idx="611">
                  <c:v>0.78395376651938586</c:v>
                </c:pt>
                <c:pt idx="612">
                  <c:v>0.784259311000848</c:v>
                </c:pt>
                <c:pt idx="613">
                  <c:v>0.78454036828811036</c:v>
                </c:pt>
                <c:pt idx="614">
                  <c:v>0.78486994191778359</c:v>
                </c:pt>
                <c:pt idx="615">
                  <c:v>0.78524769032462194</c:v>
                </c:pt>
                <c:pt idx="616">
                  <c:v>0.785593476197052</c:v>
                </c:pt>
                <c:pt idx="617">
                  <c:v>0.7859274068031612</c:v>
                </c:pt>
                <c:pt idx="618">
                  <c:v>0.78627552483101049</c:v>
                </c:pt>
                <c:pt idx="619">
                  <c:v>0.78659620727878565</c:v>
                </c:pt>
                <c:pt idx="620">
                  <c:v>0.78687860875919513</c:v>
                </c:pt>
                <c:pt idx="621">
                  <c:v>0.78719175092652638</c:v>
                </c:pt>
                <c:pt idx="622">
                  <c:v>0.78754172166078917</c:v>
                </c:pt>
                <c:pt idx="623">
                  <c:v>0.78785724905269217</c:v>
                </c:pt>
                <c:pt idx="624">
                  <c:v>0.78815216608940986</c:v>
                </c:pt>
                <c:pt idx="625">
                  <c:v>0.78847666220429713</c:v>
                </c:pt>
                <c:pt idx="626">
                  <c:v>0.78882470030232621</c:v>
                </c:pt>
                <c:pt idx="627">
                  <c:v>0.78920654045271399</c:v>
                </c:pt>
                <c:pt idx="628">
                  <c:v>0.78960149267168589</c:v>
                </c:pt>
                <c:pt idx="629">
                  <c:v>0.78998240118818264</c:v>
                </c:pt>
                <c:pt idx="630">
                  <c:v>0.79030761083323364</c:v>
                </c:pt>
                <c:pt idx="631">
                  <c:v>0.79061627660528044</c:v>
                </c:pt>
                <c:pt idx="632">
                  <c:v>0.79092517499278037</c:v>
                </c:pt>
                <c:pt idx="633">
                  <c:v>0.79126625435074216</c:v>
                </c:pt>
                <c:pt idx="634">
                  <c:v>0.79163880265404485</c:v>
                </c:pt>
                <c:pt idx="635">
                  <c:v>0.79200639770122283</c:v>
                </c:pt>
                <c:pt idx="636">
                  <c:v>0.79236468755614831</c:v>
                </c:pt>
                <c:pt idx="637">
                  <c:v>0.79274169906678038</c:v>
                </c:pt>
                <c:pt idx="638">
                  <c:v>0.79312109032338829</c:v>
                </c:pt>
                <c:pt idx="639">
                  <c:v>0.79347170939669154</c:v>
                </c:pt>
                <c:pt idx="640">
                  <c:v>0.79381670194806753</c:v>
                </c:pt>
                <c:pt idx="641">
                  <c:v>0.79417788764707764</c:v>
                </c:pt>
                <c:pt idx="642">
                  <c:v>0.79453977304595014</c:v>
                </c:pt>
                <c:pt idx="643">
                  <c:v>0.7949169162678158</c:v>
                </c:pt>
                <c:pt idx="644">
                  <c:v>0.79529258052669027</c:v>
                </c:pt>
                <c:pt idx="645">
                  <c:v>0.7956770892616889</c:v>
                </c:pt>
                <c:pt idx="646">
                  <c:v>0.79602929364096575</c:v>
                </c:pt>
                <c:pt idx="647">
                  <c:v>0.79635751867019233</c:v>
                </c:pt>
                <c:pt idx="648">
                  <c:v>0.79667231108260939</c:v>
                </c:pt>
                <c:pt idx="649">
                  <c:v>0.79701970628769936</c:v>
                </c:pt>
                <c:pt idx="650">
                  <c:v>0.79739035261541102</c:v>
                </c:pt>
                <c:pt idx="651">
                  <c:v>0.79778342603679153</c:v>
                </c:pt>
                <c:pt idx="652">
                  <c:v>0.79816586007623225</c:v>
                </c:pt>
                <c:pt idx="653">
                  <c:v>0.79853449167784607</c:v>
                </c:pt>
                <c:pt idx="654">
                  <c:v>0.79890260042069794</c:v>
                </c:pt>
                <c:pt idx="655">
                  <c:v>0.7992463394202004</c:v>
                </c:pt>
                <c:pt idx="656">
                  <c:v>0.79956048865150731</c:v>
                </c:pt>
                <c:pt idx="657">
                  <c:v>0.79990090695355787</c:v>
                </c:pt>
                <c:pt idx="658">
                  <c:v>0.80026596823323803</c:v>
                </c:pt>
                <c:pt idx="659">
                  <c:v>0.80062523556933174</c:v>
                </c:pt>
                <c:pt idx="660">
                  <c:v>0.80099062177516023</c:v>
                </c:pt>
                <c:pt idx="661">
                  <c:v>0.80135391194320593</c:v>
                </c:pt>
                <c:pt idx="662">
                  <c:v>0.80168213254114429</c:v>
                </c:pt>
                <c:pt idx="663">
                  <c:v>0.80199147330926435</c:v>
                </c:pt>
                <c:pt idx="664">
                  <c:v>0.80231183340047085</c:v>
                </c:pt>
                <c:pt idx="665">
                  <c:v>0.80259625002918078</c:v>
                </c:pt>
                <c:pt idx="666">
                  <c:v>0.80286442912856704</c:v>
                </c:pt>
                <c:pt idx="667">
                  <c:v>0.80314524827082712</c:v>
                </c:pt>
                <c:pt idx="668">
                  <c:v>0.80342369121134272</c:v>
                </c:pt>
                <c:pt idx="669">
                  <c:v>0.80368998454754037</c:v>
                </c:pt>
                <c:pt idx="670">
                  <c:v>0.80397619530277442</c:v>
                </c:pt>
                <c:pt idx="671">
                  <c:v>0.80426619936076549</c:v>
                </c:pt>
                <c:pt idx="672">
                  <c:v>0.80454500625270553</c:v>
                </c:pt>
                <c:pt idx="673">
                  <c:v>0.80485681067799608</c:v>
                </c:pt>
                <c:pt idx="674">
                  <c:v>0.80518685662295308</c:v>
                </c:pt>
                <c:pt idx="675">
                  <c:v>0.80548467249923339</c:v>
                </c:pt>
                <c:pt idx="676">
                  <c:v>0.80576286541164455</c:v>
                </c:pt>
                <c:pt idx="677">
                  <c:v>0.80606133208070407</c:v>
                </c:pt>
                <c:pt idx="678">
                  <c:v>0.80634753011099547</c:v>
                </c:pt>
                <c:pt idx="679">
                  <c:v>0.8066112693171742</c:v>
                </c:pt>
                <c:pt idx="680">
                  <c:v>0.80688152930886881</c:v>
                </c:pt>
                <c:pt idx="681">
                  <c:v>0.8071527238679389</c:v>
                </c:pt>
                <c:pt idx="682">
                  <c:v>0.80739553738814251</c:v>
                </c:pt>
                <c:pt idx="683">
                  <c:v>0.8076310937313137</c:v>
                </c:pt>
                <c:pt idx="684">
                  <c:v>0.80789742000180675</c:v>
                </c:pt>
                <c:pt idx="685">
                  <c:v>0.80816318403353393</c:v>
                </c:pt>
                <c:pt idx="686">
                  <c:v>0.80841788206500476</c:v>
                </c:pt>
                <c:pt idx="687">
                  <c:v>0.80869089439057418</c:v>
                </c:pt>
                <c:pt idx="688">
                  <c:v>0.8089782068203839</c:v>
                </c:pt>
                <c:pt idx="689">
                  <c:v>0.80925696169975958</c:v>
                </c:pt>
                <c:pt idx="690">
                  <c:v>0.80953075149699394</c:v>
                </c:pt>
                <c:pt idx="691">
                  <c:v>0.80980315211799159</c:v>
                </c:pt>
                <c:pt idx="692">
                  <c:v>0.81003310687538788</c:v>
                </c:pt>
                <c:pt idx="693">
                  <c:v>0.81023445730297594</c:v>
                </c:pt>
                <c:pt idx="694">
                  <c:v>0.81044516056411287</c:v>
                </c:pt>
                <c:pt idx="695">
                  <c:v>0.81068008416889858</c:v>
                </c:pt>
                <c:pt idx="696">
                  <c:v>0.81093994783589884</c:v>
                </c:pt>
                <c:pt idx="697">
                  <c:v>0.81124011049835554</c:v>
                </c:pt>
                <c:pt idx="698">
                  <c:v>0.81153352795983447</c:v>
                </c:pt>
                <c:pt idx="699">
                  <c:v>0.81180140062488715</c:v>
                </c:pt>
                <c:pt idx="700">
                  <c:v>0.81204872302273667</c:v>
                </c:pt>
                <c:pt idx="701">
                  <c:v>0.81227986784356609</c:v>
                </c:pt>
                <c:pt idx="702">
                  <c:v>0.81250094391143901</c:v>
                </c:pt>
                <c:pt idx="703">
                  <c:v>0.81277234102008267</c:v>
                </c:pt>
                <c:pt idx="704">
                  <c:v>0.81306268516778801</c:v>
                </c:pt>
                <c:pt idx="705">
                  <c:v>0.81331504715172165</c:v>
                </c:pt>
                <c:pt idx="706">
                  <c:v>0.81352975154671681</c:v>
                </c:pt>
                <c:pt idx="707">
                  <c:v>0.81375903230419044</c:v>
                </c:pt>
                <c:pt idx="708">
                  <c:v>0.81399652181836857</c:v>
                </c:pt>
                <c:pt idx="709">
                  <c:v>0.81425652819622629</c:v>
                </c:pt>
                <c:pt idx="710">
                  <c:v>0.81453827270088852</c:v>
                </c:pt>
                <c:pt idx="711">
                  <c:v>0.81484655692734576</c:v>
                </c:pt>
                <c:pt idx="712">
                  <c:v>0.81516272468001283</c:v>
                </c:pt>
                <c:pt idx="713">
                  <c:v>0.8154540851353913</c:v>
                </c:pt>
                <c:pt idx="714">
                  <c:v>0.81571237733087876</c:v>
                </c:pt>
                <c:pt idx="715">
                  <c:v>0.81594969197089451</c:v>
                </c:pt>
                <c:pt idx="716">
                  <c:v>0.81616263255506871</c:v>
                </c:pt>
                <c:pt idx="717">
                  <c:v>0.81635648344147926</c:v>
                </c:pt>
                <c:pt idx="718">
                  <c:v>0.81656155833466026</c:v>
                </c:pt>
                <c:pt idx="719">
                  <c:v>0.81681871803769268</c:v>
                </c:pt>
                <c:pt idx="720">
                  <c:v>0.81709844353839589</c:v>
                </c:pt>
                <c:pt idx="721">
                  <c:v>0.81736963391584205</c:v>
                </c:pt>
                <c:pt idx="722">
                  <c:v>0.81762945345640936</c:v>
                </c:pt>
                <c:pt idx="723">
                  <c:v>0.81791481672273236</c:v>
                </c:pt>
                <c:pt idx="724">
                  <c:v>0.81822028844603412</c:v>
                </c:pt>
                <c:pt idx="725">
                  <c:v>0.81850726177245614</c:v>
                </c:pt>
                <c:pt idx="726">
                  <c:v>0.81880010573326822</c:v>
                </c:pt>
                <c:pt idx="727">
                  <c:v>0.81910426869986686</c:v>
                </c:pt>
                <c:pt idx="728">
                  <c:v>0.8193994179228925</c:v>
                </c:pt>
                <c:pt idx="729">
                  <c:v>0.81966850278124748</c:v>
                </c:pt>
                <c:pt idx="730">
                  <c:v>0.81992640870778732</c:v>
                </c:pt>
                <c:pt idx="731">
                  <c:v>0.82016355491383608</c:v>
                </c:pt>
                <c:pt idx="732">
                  <c:v>0.82039319851833137</c:v>
                </c:pt>
                <c:pt idx="733">
                  <c:v>0.82063803006789038</c:v>
                </c:pt>
                <c:pt idx="734">
                  <c:v>0.8209046048864842</c:v>
                </c:pt>
                <c:pt idx="735">
                  <c:v>0.82118615023414265</c:v>
                </c:pt>
                <c:pt idx="736">
                  <c:v>0.82147348110622309</c:v>
                </c:pt>
                <c:pt idx="737">
                  <c:v>0.82177754386195656</c:v>
                </c:pt>
                <c:pt idx="738">
                  <c:v>0.82208403913814143</c:v>
                </c:pt>
                <c:pt idx="739">
                  <c:v>0.82237559040730568</c:v>
                </c:pt>
                <c:pt idx="740">
                  <c:v>0.82262334711803697</c:v>
                </c:pt>
                <c:pt idx="741">
                  <c:v>0.82286215865869128</c:v>
                </c:pt>
                <c:pt idx="742">
                  <c:v>0.82308921057883044</c:v>
                </c:pt>
                <c:pt idx="743">
                  <c:v>0.82330763151691211</c:v>
                </c:pt>
                <c:pt idx="744">
                  <c:v>0.82355972779488695</c:v>
                </c:pt>
                <c:pt idx="745">
                  <c:v>0.82385936637443868</c:v>
                </c:pt>
                <c:pt idx="746">
                  <c:v>0.82415673271980361</c:v>
                </c:pt>
                <c:pt idx="747">
                  <c:v>0.82441589491067857</c:v>
                </c:pt>
                <c:pt idx="748">
                  <c:v>0.8246636185875057</c:v>
                </c:pt>
                <c:pt idx="749">
                  <c:v>0.82489547639991279</c:v>
                </c:pt>
                <c:pt idx="750">
                  <c:v>0.82511748504784199</c:v>
                </c:pt>
                <c:pt idx="751">
                  <c:v>0.82536057773912019</c:v>
                </c:pt>
                <c:pt idx="752">
                  <c:v>0.82563913697171076</c:v>
                </c:pt>
                <c:pt idx="753">
                  <c:v>0.82592421285843276</c:v>
                </c:pt>
                <c:pt idx="754">
                  <c:v>0.82620525630730113</c:v>
                </c:pt>
                <c:pt idx="755">
                  <c:v>0.82647730710061451</c:v>
                </c:pt>
                <c:pt idx="756">
                  <c:v>0.82674628840176534</c:v>
                </c:pt>
                <c:pt idx="757">
                  <c:v>0.82700283908762451</c:v>
                </c:pt>
                <c:pt idx="758">
                  <c:v>0.8272619922109552</c:v>
                </c:pt>
                <c:pt idx="759">
                  <c:v>0.82752807279544682</c:v>
                </c:pt>
                <c:pt idx="760">
                  <c:v>0.82780959261245324</c:v>
                </c:pt>
                <c:pt idx="761">
                  <c:v>0.82809503831409492</c:v>
                </c:pt>
                <c:pt idx="762">
                  <c:v>0.82838500625504929</c:v>
                </c:pt>
                <c:pt idx="763">
                  <c:v>0.82867244309103427</c:v>
                </c:pt>
                <c:pt idx="764">
                  <c:v>0.8289492876885427</c:v>
                </c:pt>
                <c:pt idx="765">
                  <c:v>0.82922041403169799</c:v>
                </c:pt>
                <c:pt idx="766">
                  <c:v>0.82948975470185016</c:v>
                </c:pt>
                <c:pt idx="767">
                  <c:v>0.82976553120120244</c:v>
                </c:pt>
                <c:pt idx="768">
                  <c:v>0.83005153710516733</c:v>
                </c:pt>
                <c:pt idx="769">
                  <c:v>0.83033942953604201</c:v>
                </c:pt>
                <c:pt idx="770">
                  <c:v>0.83061595583839998</c:v>
                </c:pt>
                <c:pt idx="771">
                  <c:v>0.8308829453757407</c:v>
                </c:pt>
                <c:pt idx="772">
                  <c:v>0.83115413486158563</c:v>
                </c:pt>
                <c:pt idx="773">
                  <c:v>0.83142436776925688</c:v>
                </c:pt>
                <c:pt idx="774">
                  <c:v>0.83171631168124471</c:v>
                </c:pt>
                <c:pt idx="775">
                  <c:v>0.83201756487199707</c:v>
                </c:pt>
                <c:pt idx="776">
                  <c:v>0.83230470881708463</c:v>
                </c:pt>
                <c:pt idx="777">
                  <c:v>0.83256436592583571</c:v>
                </c:pt>
                <c:pt idx="778">
                  <c:v>0.83280839371883708</c:v>
                </c:pt>
                <c:pt idx="779">
                  <c:v>0.83304496629100244</c:v>
                </c:pt>
                <c:pt idx="780">
                  <c:v>0.83327206161181866</c:v>
                </c:pt>
                <c:pt idx="781">
                  <c:v>0.83351029646130081</c:v>
                </c:pt>
                <c:pt idx="782">
                  <c:v>0.83378087398204082</c:v>
                </c:pt>
                <c:pt idx="783">
                  <c:v>0.83407932403436058</c:v>
                </c:pt>
                <c:pt idx="784">
                  <c:v>0.83438156137103536</c:v>
                </c:pt>
                <c:pt idx="785">
                  <c:v>0.83466387856472324</c:v>
                </c:pt>
                <c:pt idx="786">
                  <c:v>0.83493849187392555</c:v>
                </c:pt>
                <c:pt idx="787">
                  <c:v>0.83520009737794609</c:v>
                </c:pt>
                <c:pt idx="788">
                  <c:v>0.83545840060518151</c:v>
                </c:pt>
                <c:pt idx="789">
                  <c:v>0.83572801402788677</c:v>
                </c:pt>
                <c:pt idx="790">
                  <c:v>0.83600821565230132</c:v>
                </c:pt>
                <c:pt idx="791">
                  <c:v>0.8362673002024309</c:v>
                </c:pt>
                <c:pt idx="792">
                  <c:v>0.83649799823178905</c:v>
                </c:pt>
                <c:pt idx="793">
                  <c:v>0.83671588089087012</c:v>
                </c:pt>
                <c:pt idx="794">
                  <c:v>0.8369336452430769</c:v>
                </c:pt>
                <c:pt idx="795">
                  <c:v>0.8371372586966479</c:v>
                </c:pt>
                <c:pt idx="796">
                  <c:v>0.83735344175646065</c:v>
                </c:pt>
                <c:pt idx="797">
                  <c:v>0.83757908692672423</c:v>
                </c:pt>
                <c:pt idx="798">
                  <c:v>0.83780783386456104</c:v>
                </c:pt>
                <c:pt idx="799">
                  <c:v>0.83803100945973619</c:v>
                </c:pt>
                <c:pt idx="800">
                  <c:v>0.83827040959754995</c:v>
                </c:pt>
                <c:pt idx="801">
                  <c:v>0.83851457897317028</c:v>
                </c:pt>
                <c:pt idx="802">
                  <c:v>0.83876313030111171</c:v>
                </c:pt>
                <c:pt idx="803">
                  <c:v>0.8390146131506816</c:v>
                </c:pt>
                <c:pt idx="804">
                  <c:v>0.83925606107754991</c:v>
                </c:pt>
                <c:pt idx="805">
                  <c:v>0.83946838980039795</c:v>
                </c:pt>
                <c:pt idx="806">
                  <c:v>0.83966925388848845</c:v>
                </c:pt>
                <c:pt idx="807">
                  <c:v>0.83987803875229539</c:v>
                </c:pt>
                <c:pt idx="808">
                  <c:v>0.84008313334500406</c:v>
                </c:pt>
                <c:pt idx="809">
                  <c:v>0.84028709608731977</c:v>
                </c:pt>
                <c:pt idx="810">
                  <c:v>0.84049498437861347</c:v>
                </c:pt>
                <c:pt idx="811">
                  <c:v>0.84070710619854494</c:v>
                </c:pt>
                <c:pt idx="812">
                  <c:v>0.84091107143151744</c:v>
                </c:pt>
                <c:pt idx="813">
                  <c:v>0.84111192483493968</c:v>
                </c:pt>
                <c:pt idx="814">
                  <c:v>0.84131293008005636</c:v>
                </c:pt>
                <c:pt idx="815">
                  <c:v>0.84150793984525696</c:v>
                </c:pt>
                <c:pt idx="816">
                  <c:v>0.84170060490780108</c:v>
                </c:pt>
                <c:pt idx="817">
                  <c:v>0.84188852882575671</c:v>
                </c:pt>
                <c:pt idx="818">
                  <c:v>0.8420706321112027</c:v>
                </c:pt>
                <c:pt idx="819">
                  <c:v>0.84224349802567189</c:v>
                </c:pt>
                <c:pt idx="820">
                  <c:v>0.84241290680139325</c:v>
                </c:pt>
                <c:pt idx="821">
                  <c:v>0.84258713759762016</c:v>
                </c:pt>
                <c:pt idx="822">
                  <c:v>0.84276462493961912</c:v>
                </c:pt>
                <c:pt idx="823">
                  <c:v>0.84294372787251681</c:v>
                </c:pt>
                <c:pt idx="824">
                  <c:v>0.84312655147984428</c:v>
                </c:pt>
                <c:pt idx="825">
                  <c:v>0.84331104627133302</c:v>
                </c:pt>
                <c:pt idx="826">
                  <c:v>0.84349792516973865</c:v>
                </c:pt>
                <c:pt idx="827">
                  <c:v>0.84368402052805713</c:v>
                </c:pt>
                <c:pt idx="828">
                  <c:v>0.84387476632543901</c:v>
                </c:pt>
                <c:pt idx="829">
                  <c:v>0.84407743515908773</c:v>
                </c:pt>
                <c:pt idx="830">
                  <c:v>0.84429190110250973</c:v>
                </c:pt>
                <c:pt idx="831">
                  <c:v>0.8445016288168109</c:v>
                </c:pt>
                <c:pt idx="832">
                  <c:v>0.84470111269943293</c:v>
                </c:pt>
                <c:pt idx="833">
                  <c:v>0.84489573313833599</c:v>
                </c:pt>
                <c:pt idx="834">
                  <c:v>0.84507840106539944</c:v>
                </c:pt>
                <c:pt idx="835">
                  <c:v>0.84525033194811239</c:v>
                </c:pt>
                <c:pt idx="836">
                  <c:v>0.84543099783249342</c:v>
                </c:pt>
                <c:pt idx="837">
                  <c:v>0.84562619061008382</c:v>
                </c:pt>
                <c:pt idx="838">
                  <c:v>0.84582382780861243</c:v>
                </c:pt>
                <c:pt idx="839">
                  <c:v>0.84600600747144339</c:v>
                </c:pt>
                <c:pt idx="840">
                  <c:v>0.84616300473587769</c:v>
                </c:pt>
                <c:pt idx="841">
                  <c:v>0.84630473853346067</c:v>
                </c:pt>
                <c:pt idx="842">
                  <c:v>0.84643546858026353</c:v>
                </c:pt>
                <c:pt idx="843">
                  <c:v>0.84657937248402326</c:v>
                </c:pt>
                <c:pt idx="844">
                  <c:v>0.84674583973645956</c:v>
                </c:pt>
                <c:pt idx="845">
                  <c:v>0.84692940291122631</c:v>
                </c:pt>
                <c:pt idx="846">
                  <c:v>0.84712210024573553</c:v>
                </c:pt>
                <c:pt idx="847">
                  <c:v>0.84732373228436952</c:v>
                </c:pt>
                <c:pt idx="848">
                  <c:v>0.84753931400665861</c:v>
                </c:pt>
                <c:pt idx="849">
                  <c:v>0.84774665169911023</c:v>
                </c:pt>
                <c:pt idx="850">
                  <c:v>0.84794418265292493</c:v>
                </c:pt>
                <c:pt idx="851">
                  <c:v>0.84812993216224142</c:v>
                </c:pt>
                <c:pt idx="852">
                  <c:v>0.84831600707223676</c:v>
                </c:pt>
                <c:pt idx="853">
                  <c:v>0.84848349050175742</c:v>
                </c:pt>
                <c:pt idx="854">
                  <c:v>0.84864350624430873</c:v>
                </c:pt>
                <c:pt idx="855">
                  <c:v>0.84881327317755884</c:v>
                </c:pt>
                <c:pt idx="856">
                  <c:v>0.84899317091440551</c:v>
                </c:pt>
                <c:pt idx="857">
                  <c:v>0.84916138834928367</c:v>
                </c:pt>
                <c:pt idx="858">
                  <c:v>0.84933257686335084</c:v>
                </c:pt>
                <c:pt idx="859">
                  <c:v>0.84952310457063041</c:v>
                </c:pt>
                <c:pt idx="860">
                  <c:v>0.84971718924726991</c:v>
                </c:pt>
                <c:pt idx="861">
                  <c:v>0.84990428496288606</c:v>
                </c:pt>
                <c:pt idx="862">
                  <c:v>0.85009647449655446</c:v>
                </c:pt>
                <c:pt idx="863">
                  <c:v>0.85029283797182542</c:v>
                </c:pt>
                <c:pt idx="864">
                  <c:v>0.85048295287528608</c:v>
                </c:pt>
                <c:pt idx="865">
                  <c:v>0.85068662633787773</c:v>
                </c:pt>
                <c:pt idx="866">
                  <c:v>0.85089992103138323</c:v>
                </c:pt>
                <c:pt idx="867">
                  <c:v>0.85109127495898829</c:v>
                </c:pt>
                <c:pt idx="868">
                  <c:v>0.85127947528548931</c:v>
                </c:pt>
                <c:pt idx="869">
                  <c:v>0.85149217939889665</c:v>
                </c:pt>
                <c:pt idx="870">
                  <c:v>0.85170861015748256</c:v>
                </c:pt>
                <c:pt idx="871">
                  <c:v>0.85190669476344694</c:v>
                </c:pt>
                <c:pt idx="872">
                  <c:v>0.85208901641795343</c:v>
                </c:pt>
                <c:pt idx="873">
                  <c:v>0.85226280136156496</c:v>
                </c:pt>
                <c:pt idx="874">
                  <c:v>0.8524343125881475</c:v>
                </c:pt>
                <c:pt idx="875">
                  <c:v>0.85261874664304949</c:v>
                </c:pt>
                <c:pt idx="876">
                  <c:v>0.85281619136432063</c:v>
                </c:pt>
                <c:pt idx="877">
                  <c:v>0.85301828458291906</c:v>
                </c:pt>
                <c:pt idx="878">
                  <c:v>0.8532202461205014</c:v>
                </c:pt>
                <c:pt idx="879">
                  <c:v>0.85342348493202502</c:v>
                </c:pt>
                <c:pt idx="880">
                  <c:v>0.85362654356872159</c:v>
                </c:pt>
                <c:pt idx="881">
                  <c:v>0.85382767001482052</c:v>
                </c:pt>
                <c:pt idx="882">
                  <c:v>0.85402819521049733</c:v>
                </c:pt>
                <c:pt idx="883">
                  <c:v>0.85421895289902761</c:v>
                </c:pt>
                <c:pt idx="884">
                  <c:v>0.85440485496774643</c:v>
                </c:pt>
                <c:pt idx="885">
                  <c:v>0.85460023444272526</c:v>
                </c:pt>
                <c:pt idx="886">
                  <c:v>0.85480702727986368</c:v>
                </c:pt>
                <c:pt idx="887">
                  <c:v>0.85500254867683967</c:v>
                </c:pt>
                <c:pt idx="888">
                  <c:v>0.85518608651353489</c:v>
                </c:pt>
                <c:pt idx="889">
                  <c:v>0.85536049650426638</c:v>
                </c:pt>
                <c:pt idx="890">
                  <c:v>0.85552767650345452</c:v>
                </c:pt>
                <c:pt idx="891">
                  <c:v>0.85569269866784536</c:v>
                </c:pt>
                <c:pt idx="892">
                  <c:v>0.85585292791531931</c:v>
                </c:pt>
                <c:pt idx="893">
                  <c:v>0.85600934922120875</c:v>
                </c:pt>
                <c:pt idx="894">
                  <c:v>0.8561630075838762</c:v>
                </c:pt>
                <c:pt idx="895">
                  <c:v>0.85630895965980514</c:v>
                </c:pt>
                <c:pt idx="896">
                  <c:v>0.8564521780025961</c:v>
                </c:pt>
                <c:pt idx="897">
                  <c:v>0.85660168569021689</c:v>
                </c:pt>
                <c:pt idx="898">
                  <c:v>0.85673979226740538</c:v>
                </c:pt>
                <c:pt idx="899">
                  <c:v>0.85685340966134138</c:v>
                </c:pt>
                <c:pt idx="900">
                  <c:v>0.85695905996877431</c:v>
                </c:pt>
                <c:pt idx="901">
                  <c:v>0.85706039627312802</c:v>
                </c:pt>
                <c:pt idx="902">
                  <c:v>0.85716197254483217</c:v>
                </c:pt>
                <c:pt idx="903">
                  <c:v>0.85726031644376699</c:v>
                </c:pt>
                <c:pt idx="904">
                  <c:v>0.85735108036702656</c:v>
                </c:pt>
                <c:pt idx="905">
                  <c:v>0.85742030771941091</c:v>
                </c:pt>
                <c:pt idx="906">
                  <c:v>0.85749564197239181</c:v>
                </c:pt>
                <c:pt idx="907">
                  <c:v>0.85758731508693475</c:v>
                </c:pt>
                <c:pt idx="908">
                  <c:v>0.85768758243908694</c:v>
                </c:pt>
                <c:pt idx="909">
                  <c:v>0.85778015020155685</c:v>
                </c:pt>
                <c:pt idx="910">
                  <c:v>0.85785062643706911</c:v>
                </c:pt>
                <c:pt idx="911">
                  <c:v>0.85789882834551912</c:v>
                </c:pt>
                <c:pt idx="912">
                  <c:v>0.85793467256746203</c:v>
                </c:pt>
                <c:pt idx="913">
                  <c:v>0.85797106174954263</c:v>
                </c:pt>
                <c:pt idx="914">
                  <c:v>0.85801033348577915</c:v>
                </c:pt>
                <c:pt idx="915">
                  <c:v>0.85805260399024719</c:v>
                </c:pt>
                <c:pt idx="916">
                  <c:v>0.85809331865540672</c:v>
                </c:pt>
                <c:pt idx="917">
                  <c:v>0.85814110049786452</c:v>
                </c:pt>
                <c:pt idx="918">
                  <c:v>0.85820344611042954</c:v>
                </c:pt>
                <c:pt idx="919">
                  <c:v>0.85826401351191584</c:v>
                </c:pt>
                <c:pt idx="920">
                  <c:v>0.85830511177068369</c:v>
                </c:pt>
                <c:pt idx="921">
                  <c:v>0.85833401579552804</c:v>
                </c:pt>
                <c:pt idx="922">
                  <c:v>0.85836046995051318</c:v>
                </c:pt>
                <c:pt idx="923">
                  <c:v>0.85838582741116032</c:v>
                </c:pt>
                <c:pt idx="924">
                  <c:v>0.85841082286898751</c:v>
                </c:pt>
                <c:pt idx="925">
                  <c:v>0.85845882155291542</c:v>
                </c:pt>
                <c:pt idx="926">
                  <c:v>0.85852475590969857</c:v>
                </c:pt>
                <c:pt idx="927">
                  <c:v>0.85858428639435347</c:v>
                </c:pt>
                <c:pt idx="928">
                  <c:v>0.85862161705156659</c:v>
                </c:pt>
                <c:pt idx="929">
                  <c:v>0.85865445492898174</c:v>
                </c:pt>
                <c:pt idx="930">
                  <c:v>0.85869516048887584</c:v>
                </c:pt>
                <c:pt idx="931">
                  <c:v>0.85874205552283267</c:v>
                </c:pt>
                <c:pt idx="932">
                  <c:v>0.85880177412805059</c:v>
                </c:pt>
                <c:pt idx="933">
                  <c:v>0.85887217430705087</c:v>
                </c:pt>
                <c:pt idx="934">
                  <c:v>0.85894132495368525</c:v>
                </c:pt>
                <c:pt idx="935">
                  <c:v>0.85899805504446547</c:v>
                </c:pt>
                <c:pt idx="936">
                  <c:v>0.85905871159063285</c:v>
                </c:pt>
                <c:pt idx="937">
                  <c:v>0.85913763698861945</c:v>
                </c:pt>
                <c:pt idx="938">
                  <c:v>0.85924138934622951</c:v>
                </c:pt>
                <c:pt idx="939">
                  <c:v>0.85937906829524113</c:v>
                </c:pt>
                <c:pt idx="940">
                  <c:v>0.8595416174616195</c:v>
                </c:pt>
                <c:pt idx="941">
                  <c:v>0.85971072525679615</c:v>
                </c:pt>
                <c:pt idx="942">
                  <c:v>0.85986246005363398</c:v>
                </c:pt>
                <c:pt idx="943">
                  <c:v>0.85999226720670796</c:v>
                </c:pt>
                <c:pt idx="944">
                  <c:v>0.86009868867528672</c:v>
                </c:pt>
                <c:pt idx="945">
                  <c:v>0.86019662200091995</c:v>
                </c:pt>
                <c:pt idx="946">
                  <c:v>0.86029089160640404</c:v>
                </c:pt>
                <c:pt idx="947">
                  <c:v>0.86039134608715517</c:v>
                </c:pt>
                <c:pt idx="948">
                  <c:v>0.86050132385049316</c:v>
                </c:pt>
                <c:pt idx="949">
                  <c:v>0.86062655574012192</c:v>
                </c:pt>
                <c:pt idx="950">
                  <c:v>0.86077090535923129</c:v>
                </c:pt>
                <c:pt idx="951">
                  <c:v>0.86093018410816635</c:v>
                </c:pt>
                <c:pt idx="952">
                  <c:v>0.86107935088085119</c:v>
                </c:pt>
                <c:pt idx="953">
                  <c:v>0.86120341707283965</c:v>
                </c:pt>
                <c:pt idx="954">
                  <c:v>0.8613088214443374</c:v>
                </c:pt>
                <c:pt idx="955">
                  <c:v>0.86141538062490175</c:v>
                </c:pt>
                <c:pt idx="956">
                  <c:v>0.86153328113971517</c:v>
                </c:pt>
                <c:pt idx="957">
                  <c:v>0.86168293516318284</c:v>
                </c:pt>
                <c:pt idx="958">
                  <c:v>0.86186686967844894</c:v>
                </c:pt>
                <c:pt idx="959">
                  <c:v>0.86206363729076685</c:v>
                </c:pt>
                <c:pt idx="960">
                  <c:v>0.86224700103902785</c:v>
                </c:pt>
                <c:pt idx="961">
                  <c:v>0.86240563147362626</c:v>
                </c:pt>
                <c:pt idx="962">
                  <c:v>0.8625464663213368</c:v>
                </c:pt>
                <c:pt idx="963">
                  <c:v>0.86267769754928403</c:v>
                </c:pt>
                <c:pt idx="964">
                  <c:v>0.86281837062297662</c:v>
                </c:pt>
                <c:pt idx="965">
                  <c:v>0.86296396174946643</c:v>
                </c:pt>
                <c:pt idx="966">
                  <c:v>0.86310794434739468</c:v>
                </c:pt>
                <c:pt idx="967">
                  <c:v>0.86324789597249507</c:v>
                </c:pt>
                <c:pt idx="968">
                  <c:v>0.86336716124507085</c:v>
                </c:pt>
                <c:pt idx="969">
                  <c:v>0.86344438711512539</c:v>
                </c:pt>
                <c:pt idx="970">
                  <c:v>0.86347567043465934</c:v>
                </c:pt>
                <c:pt idx="971">
                  <c:v>0.86347002723192046</c:v>
                </c:pt>
                <c:pt idx="972">
                  <c:v>0.86343057530299616</c:v>
                </c:pt>
                <c:pt idx="973">
                  <c:v>0.86339393100335493</c:v>
                </c:pt>
                <c:pt idx="974">
                  <c:v>0.86336906911511291</c:v>
                </c:pt>
                <c:pt idx="975">
                  <c:v>0.86332140408938396</c:v>
                </c:pt>
                <c:pt idx="976">
                  <c:v>0.86323067121768249</c:v>
                </c:pt>
                <c:pt idx="977">
                  <c:v>0.86308056566339542</c:v>
                </c:pt>
                <c:pt idx="978">
                  <c:v>0.8628691207258985</c:v>
                </c:pt>
                <c:pt idx="979">
                  <c:v>0.86260692878496381</c:v>
                </c:pt>
                <c:pt idx="980">
                  <c:v>0.86232774875054485</c:v>
                </c:pt>
                <c:pt idx="981">
                  <c:v>0.86205089623358777</c:v>
                </c:pt>
                <c:pt idx="982">
                  <c:v>0.86178363671184011</c:v>
                </c:pt>
                <c:pt idx="983">
                  <c:v>0.86151859600337422</c:v>
                </c:pt>
                <c:pt idx="984">
                  <c:v>0.86122332346473363</c:v>
                </c:pt>
                <c:pt idx="985">
                  <c:v>0.86084986265426922</c:v>
                </c:pt>
                <c:pt idx="986">
                  <c:v>0.86036872827666588</c:v>
                </c:pt>
                <c:pt idx="987">
                  <c:v>0.85975529889805269</c:v>
                </c:pt>
                <c:pt idx="988">
                  <c:v>0.85901456105057283</c:v>
                </c:pt>
                <c:pt idx="989">
                  <c:v>0.85818082767723236</c:v>
                </c:pt>
                <c:pt idx="990">
                  <c:v>0.85724540086840639</c:v>
                </c:pt>
                <c:pt idx="991">
                  <c:v>0.85626446586635896</c:v>
                </c:pt>
                <c:pt idx="992">
                  <c:v>0.85521923674050349</c:v>
                </c:pt>
                <c:pt idx="993">
                  <c:v>0.85420870727937981</c:v>
                </c:pt>
                <c:pt idx="994">
                  <c:v>0.85322394111606281</c:v>
                </c:pt>
                <c:pt idx="995">
                  <c:v>0.85233056712859157</c:v>
                </c:pt>
                <c:pt idx="996">
                  <c:v>0.85153207144727183</c:v>
                </c:pt>
                <c:pt idx="997">
                  <c:v>0.85081444003183204</c:v>
                </c:pt>
                <c:pt idx="998">
                  <c:v>0.85016137183452678</c:v>
                </c:pt>
                <c:pt idx="999">
                  <c:v>0.84950998482690909</c:v>
                </c:pt>
                <c:pt idx="1000">
                  <c:v>0.84884743725397893</c:v>
                </c:pt>
                <c:pt idx="1001">
                  <c:v>0.84813520651373964</c:v>
                </c:pt>
                <c:pt idx="1002">
                  <c:v>0.84739925744212874</c:v>
                </c:pt>
                <c:pt idx="1003">
                  <c:v>0.84663998792761141</c:v>
                </c:pt>
                <c:pt idx="1004">
                  <c:v>0.84591161856604868</c:v>
                </c:pt>
                <c:pt idx="1005">
                  <c:v>0.84521946893232802</c:v>
                </c:pt>
                <c:pt idx="1006">
                  <c:v>0.84458839238444894</c:v>
                </c:pt>
                <c:pt idx="1007">
                  <c:v>0.84398310002624588</c:v>
                </c:pt>
                <c:pt idx="1008">
                  <c:v>0.84330398665140405</c:v>
                </c:pt>
                <c:pt idx="1009">
                  <c:v>0.84247467174553026</c:v>
                </c:pt>
                <c:pt idx="1010">
                  <c:v>0.84152398264421158</c:v>
                </c:pt>
                <c:pt idx="1011">
                  <c:v>0.84027636670945793</c:v>
                </c:pt>
                <c:pt idx="1012">
                  <c:v>0.83899250059766339</c:v>
                </c:pt>
                <c:pt idx="1013">
                  <c:v>0.83767329795647461</c:v>
                </c:pt>
                <c:pt idx="1014">
                  <c:v>0.8367949508042698</c:v>
                </c:pt>
                <c:pt idx="1015">
                  <c:v>0.83654456169782754</c:v>
                </c:pt>
                <c:pt idx="1016">
                  <c:v>0.83707044672339936</c:v>
                </c:pt>
                <c:pt idx="1017">
                  <c:v>0.83833687185036176</c:v>
                </c:pt>
                <c:pt idx="1018">
                  <c:v>0.83995319139837599</c:v>
                </c:pt>
                <c:pt idx="1019">
                  <c:v>0.84171486718449184</c:v>
                </c:pt>
                <c:pt idx="1020">
                  <c:v>0.84312411093509843</c:v>
                </c:pt>
                <c:pt idx="1021">
                  <c:v>0.844300593562611</c:v>
                </c:pt>
                <c:pt idx="1022">
                  <c:v>0.84512462641371955</c:v>
                </c:pt>
                <c:pt idx="1023">
                  <c:v>0.84573845128642122</c:v>
                </c:pt>
                <c:pt idx="1024">
                  <c:v>0.84625745333209224</c:v>
                </c:pt>
                <c:pt idx="1025">
                  <c:v>0.84666018113190777</c:v>
                </c:pt>
                <c:pt idx="1026">
                  <c:v>0.84702572522084452</c:v>
                </c:pt>
                <c:pt idx="1027">
                  <c:v>0.84732523500446943</c:v>
                </c:pt>
                <c:pt idx="1028">
                  <c:v>0.84759683354783122</c:v>
                </c:pt>
                <c:pt idx="1029">
                  <c:v>0.84784326988928993</c:v>
                </c:pt>
                <c:pt idx="1030">
                  <c:v>0.84806073522639069</c:v>
                </c:pt>
                <c:pt idx="1031">
                  <c:v>0.84823922901215409</c:v>
                </c:pt>
                <c:pt idx="1032">
                  <c:v>0.84838641190025454</c:v>
                </c:pt>
                <c:pt idx="1033">
                  <c:v>0.84852205693827798</c:v>
                </c:pt>
                <c:pt idx="1034">
                  <c:v>0.84866778737214188</c:v>
                </c:pt>
                <c:pt idx="1035">
                  <c:v>0.8488305780684039</c:v>
                </c:pt>
                <c:pt idx="1036">
                  <c:v>0.84900887908601308</c:v>
                </c:pt>
                <c:pt idx="1037">
                  <c:v>0.84919275028313146</c:v>
                </c:pt>
                <c:pt idx="1038">
                  <c:v>0.84936302685702381</c:v>
                </c:pt>
                <c:pt idx="1039">
                  <c:v>0.84951093029069069</c:v>
                </c:pt>
                <c:pt idx="1040">
                  <c:v>0.84963699866517783</c:v>
                </c:pt>
                <c:pt idx="1041">
                  <c:v>0.84975039701587551</c:v>
                </c:pt>
                <c:pt idx="1042">
                  <c:v>0.84986282959221804</c:v>
                </c:pt>
                <c:pt idx="1043">
                  <c:v>0.84997788942463259</c:v>
                </c:pt>
                <c:pt idx="1044">
                  <c:v>0.85009784093643437</c:v>
                </c:pt>
                <c:pt idx="1045">
                  <c:v>0.85022075678550879</c:v>
                </c:pt>
                <c:pt idx="1046">
                  <c:v>0.85033332501425274</c:v>
                </c:pt>
                <c:pt idx="1047">
                  <c:v>0.85042784346655886</c:v>
                </c:pt>
                <c:pt idx="1048">
                  <c:v>0.85051243771096929</c:v>
                </c:pt>
                <c:pt idx="1049">
                  <c:v>0.85059522366025275</c:v>
                </c:pt>
                <c:pt idx="1050">
                  <c:v>0.85068218450392041</c:v>
                </c:pt>
                <c:pt idx="1051">
                  <c:v>0.85078068138936425</c:v>
                </c:pt>
                <c:pt idx="1052">
                  <c:v>0.85088802716522982</c:v>
                </c:pt>
                <c:pt idx="1053">
                  <c:v>0.85099669772366082</c:v>
                </c:pt>
                <c:pt idx="1054">
                  <c:v>0.85109139895943964</c:v>
                </c:pt>
                <c:pt idx="1055">
                  <c:v>0.85117410487648004</c:v>
                </c:pt>
                <c:pt idx="1056">
                  <c:v>0.85125718894808022</c:v>
                </c:pt>
                <c:pt idx="1057">
                  <c:v>0.85136227541199494</c:v>
                </c:pt>
                <c:pt idx="1058">
                  <c:v>0.85150178756059069</c:v>
                </c:pt>
                <c:pt idx="1059">
                  <c:v>0.8516822879051863</c:v>
                </c:pt>
                <c:pt idx="1060">
                  <c:v>0.85188851973727442</c:v>
                </c:pt>
                <c:pt idx="1061">
                  <c:v>0.85210039903236612</c:v>
                </c:pt>
                <c:pt idx="1062">
                  <c:v>0.85231627150095579</c:v>
                </c:pt>
                <c:pt idx="1063">
                  <c:v>0.85254172506712667</c:v>
                </c:pt>
                <c:pt idx="1064">
                  <c:v>0.85277421585048629</c:v>
                </c:pt>
                <c:pt idx="1065">
                  <c:v>0.85301625676278281</c:v>
                </c:pt>
                <c:pt idx="1066">
                  <c:v>0.85327119329418344</c:v>
                </c:pt>
                <c:pt idx="1067">
                  <c:v>0.85354126707006761</c:v>
                </c:pt>
                <c:pt idx="1068">
                  <c:v>0.85382164991882992</c:v>
                </c:pt>
                <c:pt idx="1069">
                  <c:v>0.85410420707669954</c:v>
                </c:pt>
                <c:pt idx="1070">
                  <c:v>0.8543939517741922</c:v>
                </c:pt>
                <c:pt idx="1071">
                  <c:v>0.85469015282562788</c:v>
                </c:pt>
                <c:pt idx="1072">
                  <c:v>0.85498697251387468</c:v>
                </c:pt>
                <c:pt idx="1073">
                  <c:v>0.8552983611726046</c:v>
                </c:pt>
                <c:pt idx="1074">
                  <c:v>0.85562866810365779</c:v>
                </c:pt>
                <c:pt idx="1075">
                  <c:v>0.85596782873507327</c:v>
                </c:pt>
                <c:pt idx="1076">
                  <c:v>0.85630500911249641</c:v>
                </c:pt>
                <c:pt idx="1077">
                  <c:v>0.85663681138180747</c:v>
                </c:pt>
                <c:pt idx="1078">
                  <c:v>0.85695916853384058</c:v>
                </c:pt>
                <c:pt idx="1079">
                  <c:v>0.85728000078389854</c:v>
                </c:pt>
                <c:pt idx="1080">
                  <c:v>0.85760575631936142</c:v>
                </c:pt>
                <c:pt idx="1081">
                  <c:v>0.85791631944066438</c:v>
                </c:pt>
                <c:pt idx="1082">
                  <c:v>0.85821814328649859</c:v>
                </c:pt>
                <c:pt idx="1083">
                  <c:v>0.85853857430306657</c:v>
                </c:pt>
                <c:pt idx="1084">
                  <c:v>0.85888235253358181</c:v>
                </c:pt>
                <c:pt idx="1085">
                  <c:v>0.8592504926158826</c:v>
                </c:pt>
                <c:pt idx="1086">
                  <c:v>0.85963662843892963</c:v>
                </c:pt>
                <c:pt idx="1087">
                  <c:v>0.86002289141686827</c:v>
                </c:pt>
                <c:pt idx="1088">
                  <c:v>0.86036919387207866</c:v>
                </c:pt>
                <c:pt idx="1089">
                  <c:v>0.86068375235125316</c:v>
                </c:pt>
                <c:pt idx="1090">
                  <c:v>0.86097628094339229</c:v>
                </c:pt>
                <c:pt idx="1091">
                  <c:v>0.86126512430896884</c:v>
                </c:pt>
                <c:pt idx="1092">
                  <c:v>0.86155995461804047</c:v>
                </c:pt>
                <c:pt idx="1093">
                  <c:v>0.86186818261188336</c:v>
                </c:pt>
                <c:pt idx="1094">
                  <c:v>0.86217291457580925</c:v>
                </c:pt>
                <c:pt idx="1095">
                  <c:v>0.86248028750771244</c:v>
                </c:pt>
                <c:pt idx="1096">
                  <c:v>0.86280116020275122</c:v>
                </c:pt>
                <c:pt idx="1097">
                  <c:v>0.86313077522104964</c:v>
                </c:pt>
                <c:pt idx="1098">
                  <c:v>0.86346365849828433</c:v>
                </c:pt>
                <c:pt idx="1099">
                  <c:v>0.86379722644408163</c:v>
                </c:pt>
                <c:pt idx="1100">
                  <c:v>0.86413330182802672</c:v>
                </c:pt>
                <c:pt idx="1101">
                  <c:v>0.86445646680650035</c:v>
                </c:pt>
                <c:pt idx="1102">
                  <c:v>0.86476164316462911</c:v>
                </c:pt>
                <c:pt idx="1103">
                  <c:v>0.86506028235113219</c:v>
                </c:pt>
                <c:pt idx="1104">
                  <c:v>0.86534908554598267</c:v>
                </c:pt>
                <c:pt idx="1105">
                  <c:v>0.86563728578287757</c:v>
                </c:pt>
                <c:pt idx="1106">
                  <c:v>0.86596109695517598</c:v>
                </c:pt>
                <c:pt idx="1107">
                  <c:v>0.86631854037571443</c:v>
                </c:pt>
                <c:pt idx="1108">
                  <c:v>0.86666828674113394</c:v>
                </c:pt>
                <c:pt idx="1109">
                  <c:v>0.86699561031912509</c:v>
                </c:pt>
                <c:pt idx="1110">
                  <c:v>0.86731533414623507</c:v>
                </c:pt>
                <c:pt idx="1111">
                  <c:v>0.86762217860295365</c:v>
                </c:pt>
                <c:pt idx="1112">
                  <c:v>0.86792681267528193</c:v>
                </c:pt>
                <c:pt idx="1113">
                  <c:v>0.86823843988374905</c:v>
                </c:pt>
                <c:pt idx="1114">
                  <c:v>0.86854646404475588</c:v>
                </c:pt>
                <c:pt idx="1115">
                  <c:v>0.86884685374734194</c:v>
                </c:pt>
                <c:pt idx="1116">
                  <c:v>0.86914158429755628</c:v>
                </c:pt>
                <c:pt idx="1117">
                  <c:v>0.86943561275072379</c:v>
                </c:pt>
                <c:pt idx="1118">
                  <c:v>0.86973235608999366</c:v>
                </c:pt>
                <c:pt idx="1119">
                  <c:v>0.87003465908329614</c:v>
                </c:pt>
                <c:pt idx="1120">
                  <c:v>0.87033636052755137</c:v>
                </c:pt>
                <c:pt idx="1121">
                  <c:v>0.87064207403129557</c:v>
                </c:pt>
                <c:pt idx="1122">
                  <c:v>0.8709468145766065</c:v>
                </c:pt>
                <c:pt idx="1123">
                  <c:v>0.87123034738462923</c:v>
                </c:pt>
                <c:pt idx="1124">
                  <c:v>0.87149748956298456</c:v>
                </c:pt>
                <c:pt idx="1125">
                  <c:v>0.87174996394552362</c:v>
                </c:pt>
                <c:pt idx="1126">
                  <c:v>0.87199434191619607</c:v>
                </c:pt>
                <c:pt idx="1127">
                  <c:v>0.87224948144886461</c:v>
                </c:pt>
                <c:pt idx="1128">
                  <c:v>0.87252455516757887</c:v>
                </c:pt>
                <c:pt idx="1129">
                  <c:v>0.87280310772567504</c:v>
                </c:pt>
                <c:pt idx="1130">
                  <c:v>0.87307615281612361</c:v>
                </c:pt>
                <c:pt idx="1131">
                  <c:v>0.87334478400070448</c:v>
                </c:pt>
                <c:pt idx="1132">
                  <c:v>0.87360131500922622</c:v>
                </c:pt>
                <c:pt idx="1133">
                  <c:v>0.87384466564677432</c:v>
                </c:pt>
                <c:pt idx="1134">
                  <c:v>0.87408810999991549</c:v>
                </c:pt>
                <c:pt idx="1135">
                  <c:v>0.87433870149392556</c:v>
                </c:pt>
                <c:pt idx="1136">
                  <c:v>0.87459035228418691</c:v>
                </c:pt>
                <c:pt idx="1137">
                  <c:v>0.87483902594020935</c:v>
                </c:pt>
                <c:pt idx="1138">
                  <c:v>0.87508225882723389</c:v>
                </c:pt>
                <c:pt idx="1139">
                  <c:v>0.87531981274314041</c:v>
                </c:pt>
                <c:pt idx="1140">
                  <c:v>0.87554104864421833</c:v>
                </c:pt>
                <c:pt idx="1141">
                  <c:v>0.87575042484271592</c:v>
                </c:pt>
                <c:pt idx="1142">
                  <c:v>0.87596064945561403</c:v>
                </c:pt>
                <c:pt idx="1143">
                  <c:v>0.87616372888162042</c:v>
                </c:pt>
                <c:pt idx="1144">
                  <c:v>0.87636309530447809</c:v>
                </c:pt>
                <c:pt idx="1145">
                  <c:v>0.87657347553888554</c:v>
                </c:pt>
                <c:pt idx="1146">
                  <c:v>0.87680704143879373</c:v>
                </c:pt>
                <c:pt idx="1147">
                  <c:v>0.87705335050196609</c:v>
                </c:pt>
                <c:pt idx="1148">
                  <c:v>0.87730241967711076</c:v>
                </c:pt>
                <c:pt idx="1149">
                  <c:v>0.87755739149744594</c:v>
                </c:pt>
                <c:pt idx="1150">
                  <c:v>0.87779297718447713</c:v>
                </c:pt>
                <c:pt idx="1151">
                  <c:v>0.87799622279819178</c:v>
                </c:pt>
                <c:pt idx="1152">
                  <c:v>0.87817357283286324</c:v>
                </c:pt>
                <c:pt idx="1153">
                  <c:v>0.8783316899220831</c:v>
                </c:pt>
                <c:pt idx="1154">
                  <c:v>0.87848035928198986</c:v>
                </c:pt>
                <c:pt idx="1155">
                  <c:v>0.87864003320633799</c:v>
                </c:pt>
                <c:pt idx="1156">
                  <c:v>0.87882395894916998</c:v>
                </c:pt>
                <c:pt idx="1157">
                  <c:v>0.87901468673845728</c:v>
                </c:pt>
                <c:pt idx="1158">
                  <c:v>0.87921096085620432</c:v>
                </c:pt>
                <c:pt idx="1159">
                  <c:v>0.87940095908924987</c:v>
                </c:pt>
                <c:pt idx="1160">
                  <c:v>0.87956850761946859</c:v>
                </c:pt>
                <c:pt idx="1161">
                  <c:v>0.87971809550410685</c:v>
                </c:pt>
                <c:pt idx="1162">
                  <c:v>0.87986829214593776</c:v>
                </c:pt>
                <c:pt idx="1163">
                  <c:v>0.88001953839997926</c:v>
                </c:pt>
                <c:pt idx="1164">
                  <c:v>0.88017098152395223</c:v>
                </c:pt>
                <c:pt idx="1165">
                  <c:v>0.88032717093434421</c:v>
                </c:pt>
                <c:pt idx="1166">
                  <c:v>0.88048134413287427</c:v>
                </c:pt>
                <c:pt idx="1167">
                  <c:v>0.88063700084533925</c:v>
                </c:pt>
                <c:pt idx="1168">
                  <c:v>0.88079783202896844</c:v>
                </c:pt>
                <c:pt idx="1169">
                  <c:v>0.88095710704850683</c:v>
                </c:pt>
                <c:pt idx="1170">
                  <c:v>0.88112223682374968</c:v>
                </c:pt>
                <c:pt idx="1171">
                  <c:v>0.88129454447415034</c:v>
                </c:pt>
                <c:pt idx="1172">
                  <c:v>0.88146588560489136</c:v>
                </c:pt>
                <c:pt idx="1173">
                  <c:v>0.88161169483668755</c:v>
                </c:pt>
                <c:pt idx="1174">
                  <c:v>0.88171870996630208</c:v>
                </c:pt>
                <c:pt idx="1175">
                  <c:v>0.88179679166561042</c:v>
                </c:pt>
                <c:pt idx="1176">
                  <c:v>0.88187163249048384</c:v>
                </c:pt>
                <c:pt idx="1177">
                  <c:v>0.88196772801867851</c:v>
                </c:pt>
                <c:pt idx="1178">
                  <c:v>0.88208536952207883</c:v>
                </c:pt>
                <c:pt idx="1179">
                  <c:v>0.88222171713052333</c:v>
                </c:pt>
                <c:pt idx="1180">
                  <c:v>0.88235577917146357</c:v>
                </c:pt>
                <c:pt idx="1181">
                  <c:v>0.88247422261837449</c:v>
                </c:pt>
                <c:pt idx="1182">
                  <c:v>0.88258803314002354</c:v>
                </c:pt>
                <c:pt idx="1183">
                  <c:v>0.88269492794657378</c:v>
                </c:pt>
                <c:pt idx="1184">
                  <c:v>0.88279431775699635</c:v>
                </c:pt>
                <c:pt idx="1185">
                  <c:v>0.88289107679588885</c:v>
                </c:pt>
                <c:pt idx="1186">
                  <c:v>0.88299917260056393</c:v>
                </c:pt>
                <c:pt idx="1187">
                  <c:v>0.88311729246909076</c:v>
                </c:pt>
                <c:pt idx="1188">
                  <c:v>0.88324585096301611</c:v>
                </c:pt>
                <c:pt idx="1189">
                  <c:v>0.8833885176419134</c:v>
                </c:pt>
                <c:pt idx="1190">
                  <c:v>0.88353171997643687</c:v>
                </c:pt>
                <c:pt idx="1191">
                  <c:v>0.88365952799237857</c:v>
                </c:pt>
                <c:pt idx="1192">
                  <c:v>0.88378809428642402</c:v>
                </c:pt>
                <c:pt idx="1193">
                  <c:v>0.88392684720726167</c:v>
                </c:pt>
                <c:pt idx="1194">
                  <c:v>0.88406724461439556</c:v>
                </c:pt>
                <c:pt idx="1195">
                  <c:v>0.88420025895098986</c:v>
                </c:pt>
                <c:pt idx="1196">
                  <c:v>0.88432068960392052</c:v>
                </c:pt>
                <c:pt idx="1197">
                  <c:v>0.88441976428002012</c:v>
                </c:pt>
                <c:pt idx="1198">
                  <c:v>0.88449635053868803</c:v>
                </c:pt>
                <c:pt idx="1199">
                  <c:v>0.88457353938999972</c:v>
                </c:pt>
                <c:pt idx="1200">
                  <c:v>0.88466978145850061</c:v>
                </c:pt>
                <c:pt idx="1201">
                  <c:v>0.88479642905023792</c:v>
                </c:pt>
                <c:pt idx="1202">
                  <c:v>0.88495213758561109</c:v>
                </c:pt>
                <c:pt idx="1203">
                  <c:v>0.8851115128635203</c:v>
                </c:pt>
                <c:pt idx="1204">
                  <c:v>0.88523954330002441</c:v>
                </c:pt>
                <c:pt idx="1205">
                  <c:v>0.88532455870968907</c:v>
                </c:pt>
                <c:pt idx="1206">
                  <c:v>0.88538908767328361</c:v>
                </c:pt>
                <c:pt idx="1207">
                  <c:v>0.88545683486497306</c:v>
                </c:pt>
                <c:pt idx="1208">
                  <c:v>0.88553920857772239</c:v>
                </c:pt>
                <c:pt idx="1209">
                  <c:v>0.88563799285857758</c:v>
                </c:pt>
                <c:pt idx="1210">
                  <c:v>0.88573510973437808</c:v>
                </c:pt>
                <c:pt idx="1211">
                  <c:v>0.88582460214120706</c:v>
                </c:pt>
                <c:pt idx="1212">
                  <c:v>0.88592533484109914</c:v>
                </c:pt>
                <c:pt idx="1213">
                  <c:v>0.88604013399942805</c:v>
                </c:pt>
                <c:pt idx="1214">
                  <c:v>0.88615666958829675</c:v>
                </c:pt>
                <c:pt idx="1215">
                  <c:v>0.8862858069578412</c:v>
                </c:pt>
                <c:pt idx="1216">
                  <c:v>0.88641964282711649</c:v>
                </c:pt>
                <c:pt idx="1217">
                  <c:v>0.88653183567249327</c:v>
                </c:pt>
                <c:pt idx="1218">
                  <c:v>0.886627221234499</c:v>
                </c:pt>
                <c:pt idx="1219">
                  <c:v>0.88671920707028973</c:v>
                </c:pt>
                <c:pt idx="1220">
                  <c:v>0.88682002287443695</c:v>
                </c:pt>
                <c:pt idx="1221">
                  <c:v>0.88693661977084493</c:v>
                </c:pt>
                <c:pt idx="1222">
                  <c:v>0.88707101232431018</c:v>
                </c:pt>
                <c:pt idx="1223">
                  <c:v>0.88720727169638258</c:v>
                </c:pt>
                <c:pt idx="1224">
                  <c:v>0.88733737050335892</c:v>
                </c:pt>
                <c:pt idx="1225">
                  <c:v>0.88747019359551982</c:v>
                </c:pt>
                <c:pt idx="1226">
                  <c:v>0.88760241096079817</c:v>
                </c:pt>
                <c:pt idx="1227">
                  <c:v>0.88772318470012201</c:v>
                </c:pt>
                <c:pt idx="1228">
                  <c:v>0.88783550460156646</c:v>
                </c:pt>
                <c:pt idx="1229">
                  <c:v>0.88795935563850359</c:v>
                </c:pt>
                <c:pt idx="1230">
                  <c:v>0.88809694369597048</c:v>
                </c:pt>
                <c:pt idx="1231">
                  <c:v>0.88823380368813409</c:v>
                </c:pt>
                <c:pt idx="1232">
                  <c:v>0.88836554100453291</c:v>
                </c:pt>
                <c:pt idx="1233">
                  <c:v>0.88848240630271791</c:v>
                </c:pt>
                <c:pt idx="1234">
                  <c:v>0.88857939326914659</c:v>
                </c:pt>
                <c:pt idx="1235">
                  <c:v>0.88867980882983744</c:v>
                </c:pt>
                <c:pt idx="1236">
                  <c:v>0.8887908443302871</c:v>
                </c:pt>
                <c:pt idx="1237">
                  <c:v>0.88890176022011202</c:v>
                </c:pt>
                <c:pt idx="1238">
                  <c:v>0.88901796109806319</c:v>
                </c:pt>
                <c:pt idx="1239">
                  <c:v>0.88913960264455938</c:v>
                </c:pt>
                <c:pt idx="1240">
                  <c:v>0.88925779144724026</c:v>
                </c:pt>
                <c:pt idx="1241">
                  <c:v>0.88936750539221299</c:v>
                </c:pt>
                <c:pt idx="1242">
                  <c:v>0.88947882047328175</c:v>
                </c:pt>
                <c:pt idx="1243">
                  <c:v>0.88960170731750032</c:v>
                </c:pt>
                <c:pt idx="1244">
                  <c:v>0.88973835551536229</c:v>
                </c:pt>
                <c:pt idx="1245">
                  <c:v>0.8898848601399949</c:v>
                </c:pt>
                <c:pt idx="1246">
                  <c:v>0.89001754356196283</c:v>
                </c:pt>
                <c:pt idx="1247">
                  <c:v>0.89011993047742977</c:v>
                </c:pt>
                <c:pt idx="1248">
                  <c:v>0.8902211002061704</c:v>
                </c:pt>
                <c:pt idx="1249">
                  <c:v>0.89035257188427175</c:v>
                </c:pt>
                <c:pt idx="1250">
                  <c:v>0.89050712240920071</c:v>
                </c:pt>
                <c:pt idx="1251">
                  <c:v>0.89067535637726269</c:v>
                </c:pt>
                <c:pt idx="1252">
                  <c:v>0.89085875835472006</c:v>
                </c:pt>
                <c:pt idx="1253">
                  <c:v>0.89103944284571546</c:v>
                </c:pt>
                <c:pt idx="1254">
                  <c:v>0.89119815751676945</c:v>
                </c:pt>
                <c:pt idx="1255">
                  <c:v>0.8913473540822533</c:v>
                </c:pt>
                <c:pt idx="1256">
                  <c:v>0.89148068251402868</c:v>
                </c:pt>
                <c:pt idx="1257">
                  <c:v>0.8915877032958508</c:v>
                </c:pt>
                <c:pt idx="1258">
                  <c:v>0.8916889831206315</c:v>
                </c:pt>
                <c:pt idx="1259">
                  <c:v>0.89180723778142212</c:v>
                </c:pt>
                <c:pt idx="1260">
                  <c:v>0.89194482619378246</c:v>
                </c:pt>
                <c:pt idx="1261">
                  <c:v>0.89208449436737858</c:v>
                </c:pt>
                <c:pt idx="1262">
                  <c:v>0.89222506450889427</c:v>
                </c:pt>
                <c:pt idx="1263">
                  <c:v>0.89236174830303061</c:v>
                </c:pt>
                <c:pt idx="1264">
                  <c:v>0.89250161900094005</c:v>
                </c:pt>
                <c:pt idx="1265">
                  <c:v>0.89266191354377511</c:v>
                </c:pt>
                <c:pt idx="1266">
                  <c:v>0.89283139742832451</c:v>
                </c:pt>
                <c:pt idx="1267">
                  <c:v>0.89299103181796757</c:v>
                </c:pt>
                <c:pt idx="1268">
                  <c:v>0.89313016833694725</c:v>
                </c:pt>
                <c:pt idx="1269">
                  <c:v>0.89324464967636774</c:v>
                </c:pt>
                <c:pt idx="1270">
                  <c:v>0.89333815723987253</c:v>
                </c:pt>
                <c:pt idx="1271">
                  <c:v>0.89344640294992239</c:v>
                </c:pt>
                <c:pt idx="1272">
                  <c:v>0.89359541088732941</c:v>
                </c:pt>
                <c:pt idx="1273">
                  <c:v>0.8937637208167023</c:v>
                </c:pt>
                <c:pt idx="1274">
                  <c:v>0.89394375216181121</c:v>
                </c:pt>
                <c:pt idx="1275">
                  <c:v>0.89413334612264894</c:v>
                </c:pt>
                <c:pt idx="1276">
                  <c:v>0.89431151850413393</c:v>
                </c:pt>
                <c:pt idx="1277">
                  <c:v>0.89448405306244716</c:v>
                </c:pt>
                <c:pt idx="1278">
                  <c:v>0.89467212244939565</c:v>
                </c:pt>
                <c:pt idx="1279">
                  <c:v>0.89488127380176008</c:v>
                </c:pt>
                <c:pt idx="1280">
                  <c:v>0.89510005158452655</c:v>
                </c:pt>
                <c:pt idx="1281">
                  <c:v>0.89533195566704993</c:v>
                </c:pt>
                <c:pt idx="1282">
                  <c:v>0.89556888321397177</c:v>
                </c:pt>
                <c:pt idx="1283">
                  <c:v>0.89580268009886765</c:v>
                </c:pt>
                <c:pt idx="1284">
                  <c:v>0.8960333427283641</c:v>
                </c:pt>
                <c:pt idx="1285">
                  <c:v>0.89624389483625266</c:v>
                </c:pt>
                <c:pt idx="1286">
                  <c:v>0.89643345617223147</c:v>
                </c:pt>
                <c:pt idx="1287">
                  <c:v>0.89660232632700521</c:v>
                </c:pt>
                <c:pt idx="1288">
                  <c:v>0.89677242081686281</c:v>
                </c:pt>
                <c:pt idx="1289">
                  <c:v>0.89695168397110747</c:v>
                </c:pt>
                <c:pt idx="1290">
                  <c:v>0.8971406372609495</c:v>
                </c:pt>
                <c:pt idx="1291">
                  <c:v>0.89734625503506271</c:v>
                </c:pt>
                <c:pt idx="1292">
                  <c:v>0.89754793168118518</c:v>
                </c:pt>
                <c:pt idx="1293">
                  <c:v>0.89771958878345959</c:v>
                </c:pt>
                <c:pt idx="1294">
                  <c:v>0.8978766925772812</c:v>
                </c:pt>
                <c:pt idx="1295">
                  <c:v>0.89804726506486543</c:v>
                </c:pt>
                <c:pt idx="1296">
                  <c:v>0.89822272863514652</c:v>
                </c:pt>
                <c:pt idx="1297">
                  <c:v>0.89838942918445119</c:v>
                </c:pt>
                <c:pt idx="1298">
                  <c:v>0.89855016807571353</c:v>
                </c:pt>
                <c:pt idx="1299">
                  <c:v>0.89869055982170665</c:v>
                </c:pt>
                <c:pt idx="1300">
                  <c:v>0.89882104114059802</c:v>
                </c:pt>
                <c:pt idx="1301">
                  <c:v>0.8989680402275938</c:v>
                </c:pt>
                <c:pt idx="1302">
                  <c:v>0.89911089737128058</c:v>
                </c:pt>
                <c:pt idx="1303">
                  <c:v>0.89922750214876834</c:v>
                </c:pt>
                <c:pt idx="1304">
                  <c:v>0.899309205452134</c:v>
                </c:pt>
                <c:pt idx="1305">
                  <c:v>0.89938728657782996</c:v>
                </c:pt>
                <c:pt idx="1306">
                  <c:v>0.89947885839337238</c:v>
                </c:pt>
                <c:pt idx="1307">
                  <c:v>0.89956352969821407</c:v>
                </c:pt>
                <c:pt idx="1308">
                  <c:v>0.89963500226057425</c:v>
                </c:pt>
                <c:pt idx="1309">
                  <c:v>0.89970723907126859</c:v>
                </c:pt>
                <c:pt idx="1310">
                  <c:v>0.89979232928600072</c:v>
                </c:pt>
                <c:pt idx="1311">
                  <c:v>0.89989063849310846</c:v>
                </c:pt>
                <c:pt idx="1312">
                  <c:v>0.90001760307321577</c:v>
                </c:pt>
                <c:pt idx="1313">
                  <c:v>0.90015955071890197</c:v>
                </c:pt>
                <c:pt idx="1314">
                  <c:v>0.90027951986454136</c:v>
                </c:pt>
                <c:pt idx="1315">
                  <c:v>0.90038332682049349</c:v>
                </c:pt>
                <c:pt idx="1316">
                  <c:v>0.90047516599980371</c:v>
                </c:pt>
                <c:pt idx="1317">
                  <c:v>0.90054480685561122</c:v>
                </c:pt>
                <c:pt idx="1318">
                  <c:v>0.90058486214598876</c:v>
                </c:pt>
                <c:pt idx="1319">
                  <c:v>0.90059884721577488</c:v>
                </c:pt>
                <c:pt idx="1320">
                  <c:v>0.90059631431686649</c:v>
                </c:pt>
                <c:pt idx="1321">
                  <c:v>0.90058610262448147</c:v>
                </c:pt>
                <c:pt idx="1322">
                  <c:v>0.90057898798150249</c:v>
                </c:pt>
                <c:pt idx="1323">
                  <c:v>0.90057101314126253</c:v>
                </c:pt>
                <c:pt idx="1324">
                  <c:v>0.90055314255406804</c:v>
                </c:pt>
                <c:pt idx="1325">
                  <c:v>0.90050874671983849</c:v>
                </c:pt>
                <c:pt idx="1326">
                  <c:v>0.90043169188681127</c:v>
                </c:pt>
                <c:pt idx="1327">
                  <c:v>0.90034741618809144</c:v>
                </c:pt>
                <c:pt idx="1328">
                  <c:v>0.90026544218010762</c:v>
                </c:pt>
                <c:pt idx="1329">
                  <c:v>0.90019259624559722</c:v>
                </c:pt>
                <c:pt idx="1330">
                  <c:v>0.90011554296877072</c:v>
                </c:pt>
                <c:pt idx="1331">
                  <c:v>0.90000408906403417</c:v>
                </c:pt>
                <c:pt idx="1332">
                  <c:v>0.89985528378747459</c:v>
                </c:pt>
                <c:pt idx="1333">
                  <c:v>0.89968624851323176</c:v>
                </c:pt>
                <c:pt idx="1334">
                  <c:v>0.89953218990701089</c:v>
                </c:pt>
                <c:pt idx="1335">
                  <c:v>0.89940666127027125</c:v>
                </c:pt>
                <c:pt idx="1336">
                  <c:v>0.89930195055501305</c:v>
                </c:pt>
                <c:pt idx="1337">
                  <c:v>0.89918239060508853</c:v>
                </c:pt>
                <c:pt idx="1338">
                  <c:v>0.89903640115696959</c:v>
                </c:pt>
                <c:pt idx="1339">
                  <c:v>0.89889792705796623</c:v>
                </c:pt>
                <c:pt idx="1340">
                  <c:v>0.89877439435866324</c:v>
                </c:pt>
                <c:pt idx="1341">
                  <c:v>0.89866570804677504</c:v>
                </c:pt>
                <c:pt idx="1342">
                  <c:v>0.89856504210056531</c:v>
                </c:pt>
                <c:pt idx="1343">
                  <c:v>0.89847593557965832</c:v>
                </c:pt>
                <c:pt idx="1344">
                  <c:v>0.89839167634381367</c:v>
                </c:pt>
                <c:pt idx="1345">
                  <c:v>0.89831743796922126</c:v>
                </c:pt>
                <c:pt idx="1346">
                  <c:v>0.89824588372157799</c:v>
                </c:pt>
                <c:pt idx="1347">
                  <c:v>0.89816356936055775</c:v>
                </c:pt>
                <c:pt idx="1348">
                  <c:v>0.89806491804237187</c:v>
                </c:pt>
                <c:pt idx="1349">
                  <c:v>0.89795779000194142</c:v>
                </c:pt>
                <c:pt idx="1350">
                  <c:v>0.89785114486081696</c:v>
                </c:pt>
                <c:pt idx="1351">
                  <c:v>0.89775407494485193</c:v>
                </c:pt>
                <c:pt idx="1352">
                  <c:v>0.89767194159793484</c:v>
                </c:pt>
                <c:pt idx="1353">
                  <c:v>0.89759105583028098</c:v>
                </c:pt>
                <c:pt idx="1354">
                  <c:v>0.8975072200138805</c:v>
                </c:pt>
                <c:pt idx="1355">
                  <c:v>0.89743205617183841</c:v>
                </c:pt>
                <c:pt idx="1356">
                  <c:v>0.89735675934282499</c:v>
                </c:pt>
                <c:pt idx="1357">
                  <c:v>0.89726078871002302</c:v>
                </c:pt>
                <c:pt idx="1358">
                  <c:v>0.8971580991571908</c:v>
                </c:pt>
                <c:pt idx="1359">
                  <c:v>0.89707355403915379</c:v>
                </c:pt>
                <c:pt idx="1360">
                  <c:v>0.89700572104217569</c:v>
                </c:pt>
                <c:pt idx="1361">
                  <c:v>0.89694522645801122</c:v>
                </c:pt>
                <c:pt idx="1362">
                  <c:v>0.89688439015127908</c:v>
                </c:pt>
                <c:pt idx="1363">
                  <c:v>0.89680861730454553</c:v>
                </c:pt>
                <c:pt idx="1364">
                  <c:v>0.89672205897363011</c:v>
                </c:pt>
                <c:pt idx="1365">
                  <c:v>0.89663463539839827</c:v>
                </c:pt>
                <c:pt idx="1366">
                  <c:v>0.89654770034961984</c:v>
                </c:pt>
                <c:pt idx="1367">
                  <c:v>0.89645610384477914</c:v>
                </c:pt>
                <c:pt idx="1368">
                  <c:v>0.89634859442435155</c:v>
                </c:pt>
                <c:pt idx="1369">
                  <c:v>0.89622637975788522</c:v>
                </c:pt>
                <c:pt idx="1370">
                  <c:v>0.89609900347051652</c:v>
                </c:pt>
                <c:pt idx="1371">
                  <c:v>0.89595994887747998</c:v>
                </c:pt>
                <c:pt idx="1372">
                  <c:v>0.89582264785239807</c:v>
                </c:pt>
                <c:pt idx="1373">
                  <c:v>0.89571125337304758</c:v>
                </c:pt>
                <c:pt idx="1374">
                  <c:v>0.89564404861628499</c:v>
                </c:pt>
                <c:pt idx="1375">
                  <c:v>0.89561071022685579</c:v>
                </c:pt>
                <c:pt idx="1376">
                  <c:v>0.89559378128326406</c:v>
                </c:pt>
                <c:pt idx="1377">
                  <c:v>0.89557906656238329</c:v>
                </c:pt>
                <c:pt idx="1378">
                  <c:v>0.8955797827356593</c:v>
                </c:pt>
                <c:pt idx="1379">
                  <c:v>0.8956014835931887</c:v>
                </c:pt>
                <c:pt idx="1380">
                  <c:v>0.89560070996136898</c:v>
                </c:pt>
                <c:pt idx="1381">
                  <c:v>0.89557475614979454</c:v>
                </c:pt>
                <c:pt idx="1382">
                  <c:v>0.89553038878406943</c:v>
                </c:pt>
                <c:pt idx="1383">
                  <c:v>0.89548441842921789</c:v>
                </c:pt>
                <c:pt idx="1384">
                  <c:v>0.89546707126529401</c:v>
                </c:pt>
                <c:pt idx="1385">
                  <c:v>0.89548880538002118</c:v>
                </c:pt>
                <c:pt idx="1386">
                  <c:v>0.89553107097980911</c:v>
                </c:pt>
                <c:pt idx="1387">
                  <c:v>0.89557265775021666</c:v>
                </c:pt>
                <c:pt idx="1388">
                  <c:v>0.89562830620107758</c:v>
                </c:pt>
                <c:pt idx="1389">
                  <c:v>0.89570835095703938</c:v>
                </c:pt>
                <c:pt idx="1390">
                  <c:v>0.89577999868626978</c:v>
                </c:pt>
                <c:pt idx="1391">
                  <c:v>0.89583962489888602</c:v>
                </c:pt>
                <c:pt idx="1392">
                  <c:v>0.89587554426213145</c:v>
                </c:pt>
                <c:pt idx="1393">
                  <c:v>0.89589769605116576</c:v>
                </c:pt>
                <c:pt idx="1394">
                  <c:v>0.89590981741298492</c:v>
                </c:pt>
                <c:pt idx="1395">
                  <c:v>0.89594254954681263</c:v>
                </c:pt>
                <c:pt idx="1396">
                  <c:v>0.89600804004482115</c:v>
                </c:pt>
                <c:pt idx="1397">
                  <c:v>0.89611296088919867</c:v>
                </c:pt>
                <c:pt idx="1398">
                  <c:v>0.89625022174500002</c:v>
                </c:pt>
                <c:pt idx="1399">
                  <c:v>0.89637374772258382</c:v>
                </c:pt>
                <c:pt idx="1400">
                  <c:v>0.89647663400149735</c:v>
                </c:pt>
                <c:pt idx="1401">
                  <c:v>0.89654816182933694</c:v>
                </c:pt>
                <c:pt idx="1402">
                  <c:v>0.89658684608969941</c:v>
                </c:pt>
                <c:pt idx="1403">
                  <c:v>0.89660601135319462</c:v>
                </c:pt>
                <c:pt idx="1404">
                  <c:v>0.89662905345625754</c:v>
                </c:pt>
                <c:pt idx="1405">
                  <c:v>0.89663618079956375</c:v>
                </c:pt>
                <c:pt idx="1406">
                  <c:v>0.89666564033557128</c:v>
                </c:pt>
                <c:pt idx="1407">
                  <c:v>0.89674315320983089</c:v>
                </c:pt>
                <c:pt idx="1408">
                  <c:v>0.89683322186678194</c:v>
                </c:pt>
                <c:pt idx="1409">
                  <c:v>0.89691524466371964</c:v>
                </c:pt>
                <c:pt idx="1410">
                  <c:v>0.89702756578057685</c:v>
                </c:pt>
                <c:pt idx="1411">
                  <c:v>0.89716663455080647</c:v>
                </c:pt>
                <c:pt idx="1412">
                  <c:v>0.8972816780504258</c:v>
                </c:pt>
                <c:pt idx="1413">
                  <c:v>0.89737784587506741</c:v>
                </c:pt>
                <c:pt idx="1414">
                  <c:v>0.89746931262727792</c:v>
                </c:pt>
                <c:pt idx="1415">
                  <c:v>0.89751866416808534</c:v>
                </c:pt>
                <c:pt idx="1416">
                  <c:v>0.89752998362716385</c:v>
                </c:pt>
                <c:pt idx="1417">
                  <c:v>0.89754904060625973</c:v>
                </c:pt>
                <c:pt idx="1418">
                  <c:v>0.89759832419419616</c:v>
                </c:pt>
                <c:pt idx="1419">
                  <c:v>0.89766061076680648</c:v>
                </c:pt>
                <c:pt idx="1420">
                  <c:v>0.89774257351402387</c:v>
                </c:pt>
                <c:pt idx="1421">
                  <c:v>0.89785809543133421</c:v>
                </c:pt>
                <c:pt idx="1422">
                  <c:v>0.89798346127732764</c:v>
                </c:pt>
                <c:pt idx="1423">
                  <c:v>0.89811194021942764</c:v>
                </c:pt>
                <c:pt idx="1424">
                  <c:v>0.89824587495724195</c:v>
                </c:pt>
                <c:pt idx="1425">
                  <c:v>0.89838074509259136</c:v>
                </c:pt>
                <c:pt idx="1426">
                  <c:v>0.89848634994388221</c:v>
                </c:pt>
                <c:pt idx="1427">
                  <c:v>0.89856242324111257</c:v>
                </c:pt>
                <c:pt idx="1428">
                  <c:v>0.89862600973900408</c:v>
                </c:pt>
                <c:pt idx="1429">
                  <c:v>0.89867359547252013</c:v>
                </c:pt>
                <c:pt idx="1430">
                  <c:v>0.89872772139416468</c:v>
                </c:pt>
                <c:pt idx="1431">
                  <c:v>0.89879883369772939</c:v>
                </c:pt>
                <c:pt idx="1432">
                  <c:v>0.89887564007757437</c:v>
                </c:pt>
                <c:pt idx="1433">
                  <c:v>0.89893532033428203</c:v>
                </c:pt>
                <c:pt idx="1434">
                  <c:v>0.8989911655495979</c:v>
                </c:pt>
                <c:pt idx="1435">
                  <c:v>0.89903136988104704</c:v>
                </c:pt>
                <c:pt idx="1436">
                  <c:v>0.89905500525966819</c:v>
                </c:pt>
                <c:pt idx="1437">
                  <c:v>0.89907380302156759</c:v>
                </c:pt>
                <c:pt idx="1438">
                  <c:v>0.89909153241861417</c:v>
                </c:pt>
                <c:pt idx="1439">
                  <c:v>0.89911607986675635</c:v>
                </c:pt>
                <c:pt idx="1440">
                  <c:v>0.89913240231689928</c:v>
                </c:pt>
                <c:pt idx="1441">
                  <c:v>0.8991334533182751</c:v>
                </c:pt>
                <c:pt idx="1442">
                  <c:v>0.89912277717872824</c:v>
                </c:pt>
                <c:pt idx="1443">
                  <c:v>0.89910974224070972</c:v>
                </c:pt>
                <c:pt idx="1444">
                  <c:v>0.8990250149256922</c:v>
                </c:pt>
                <c:pt idx="1445">
                  <c:v>0.89888876476613144</c:v>
                </c:pt>
                <c:pt idx="1446">
                  <c:v>0.89877358092467641</c:v>
                </c:pt>
                <c:pt idx="1447">
                  <c:v>0.89871385031830575</c:v>
                </c:pt>
                <c:pt idx="1448">
                  <c:v>0.89868336365792656</c:v>
                </c:pt>
                <c:pt idx="1449">
                  <c:v>0.89867179668838149</c:v>
                </c:pt>
                <c:pt idx="1450">
                  <c:v>0.89864384700624911</c:v>
                </c:pt>
                <c:pt idx="1451">
                  <c:v>0.89854699070120059</c:v>
                </c:pt>
                <c:pt idx="1452">
                  <c:v>0.89839231812239995</c:v>
                </c:pt>
                <c:pt idx="1453">
                  <c:v>0.89818274216212735</c:v>
                </c:pt>
                <c:pt idx="1454">
                  <c:v>0.89794541240806036</c:v>
                </c:pt>
                <c:pt idx="1455">
                  <c:v>0.89769433073368321</c:v>
                </c:pt>
                <c:pt idx="1456">
                  <c:v>0.89743129786683851</c:v>
                </c:pt>
                <c:pt idx="1457">
                  <c:v>0.89716752321241788</c:v>
                </c:pt>
                <c:pt idx="1458">
                  <c:v>0.89689995265579825</c:v>
                </c:pt>
                <c:pt idx="1459">
                  <c:v>0.89661263761455812</c:v>
                </c:pt>
                <c:pt idx="1460">
                  <c:v>0.89626674330016565</c:v>
                </c:pt>
                <c:pt idx="1461">
                  <c:v>0.89589437087930512</c:v>
                </c:pt>
                <c:pt idx="1462">
                  <c:v>0.89549592225361185</c:v>
                </c:pt>
                <c:pt idx="1463">
                  <c:v>0.89506259976804015</c:v>
                </c:pt>
                <c:pt idx="1464">
                  <c:v>0.89456861529242582</c:v>
                </c:pt>
                <c:pt idx="1465">
                  <c:v>0.89400279800454951</c:v>
                </c:pt>
                <c:pt idx="1466">
                  <c:v>0.89334684999557801</c:v>
                </c:pt>
                <c:pt idx="1467">
                  <c:v>0.8926103598170112</c:v>
                </c:pt>
                <c:pt idx="1468">
                  <c:v>0.89182980346595242</c:v>
                </c:pt>
                <c:pt idx="1469">
                  <c:v>0.89101175920897546</c:v>
                </c:pt>
                <c:pt idx="1470">
                  <c:v>0.89013930298147725</c:v>
                </c:pt>
                <c:pt idx="1471">
                  <c:v>0.88919674736279175</c:v>
                </c:pt>
                <c:pt idx="1472">
                  <c:v>0.88818261668798482</c:v>
                </c:pt>
                <c:pt idx="1473">
                  <c:v>0.887076994459015</c:v>
                </c:pt>
                <c:pt idx="1474">
                  <c:v>0.88587595838251776</c:v>
                </c:pt>
                <c:pt idx="1475">
                  <c:v>0.88456567144718568</c:v>
                </c:pt>
                <c:pt idx="1476">
                  <c:v>0.883144120169705</c:v>
                </c:pt>
                <c:pt idx="1477">
                  <c:v>0.88161239353573495</c:v>
                </c:pt>
                <c:pt idx="1478">
                  <c:v>0.87996802541921781</c:v>
                </c:pt>
                <c:pt idx="1479">
                  <c:v>0.87819923185680648</c:v>
                </c:pt>
                <c:pt idx="1480">
                  <c:v>0.87632249326036271</c:v>
                </c:pt>
                <c:pt idx="1481">
                  <c:v>0.87435044607561085</c:v>
                </c:pt>
                <c:pt idx="1482">
                  <c:v>0.87227335258533378</c:v>
                </c:pt>
                <c:pt idx="1483">
                  <c:v>0.8700566214486799</c:v>
                </c:pt>
                <c:pt idx="1484">
                  <c:v>0.86771696912561702</c:v>
                </c:pt>
                <c:pt idx="1485">
                  <c:v>0.86525473014363574</c:v>
                </c:pt>
                <c:pt idx="1486">
                  <c:v>0.86267205300178817</c:v>
                </c:pt>
                <c:pt idx="1487">
                  <c:v>0.85999592151143323</c:v>
                </c:pt>
                <c:pt idx="1488">
                  <c:v>0.85721262708620638</c:v>
                </c:pt>
                <c:pt idx="1489">
                  <c:v>0.85433413698092286</c:v>
                </c:pt>
                <c:pt idx="1490">
                  <c:v>0.85138348592619995</c:v>
                </c:pt>
                <c:pt idx="1491">
                  <c:v>0.84840987678361302</c:v>
                </c:pt>
                <c:pt idx="1492">
                  <c:v>0.84536197713389216</c:v>
                </c:pt>
                <c:pt idx="1493">
                  <c:v>0.84228827342619705</c:v>
                </c:pt>
                <c:pt idx="1494">
                  <c:v>0.83924013107644335</c:v>
                </c:pt>
                <c:pt idx="1495">
                  <c:v>0.83623281288505846</c:v>
                </c:pt>
                <c:pt idx="1496">
                  <c:v>0.83325242805130051</c:v>
                </c:pt>
                <c:pt idx="1497">
                  <c:v>0.83031995210373599</c:v>
                </c:pt>
                <c:pt idx="1498">
                  <c:v>0.82744802420425767</c:v>
                </c:pt>
                <c:pt idx="1499">
                  <c:v>0.82466065749248563</c:v>
                </c:pt>
                <c:pt idx="1500">
                  <c:v>0.82196523850852665</c:v>
                </c:pt>
                <c:pt idx="1501">
                  <c:v>0.81938919526315412</c:v>
                </c:pt>
                <c:pt idx="1502">
                  <c:v>0.81693616736470331</c:v>
                </c:pt>
                <c:pt idx="1503">
                  <c:v>0.81464789823263839</c:v>
                </c:pt>
                <c:pt idx="1504">
                  <c:v>0.81253818880156248</c:v>
                </c:pt>
                <c:pt idx="1505">
                  <c:v>0.81060982165073558</c:v>
                </c:pt>
                <c:pt idx="1506">
                  <c:v>0.80883537990741383</c:v>
                </c:pt>
                <c:pt idx="1507">
                  <c:v>0.80721820941856115</c:v>
                </c:pt>
                <c:pt idx="1508">
                  <c:v>0.80575645471723112</c:v>
                </c:pt>
                <c:pt idx="1509">
                  <c:v>0.80439941542716786</c:v>
                </c:pt>
                <c:pt idx="1510">
                  <c:v>0.80315100164886111</c:v>
                </c:pt>
                <c:pt idx="1511">
                  <c:v>0.80205661376872794</c:v>
                </c:pt>
                <c:pt idx="1512">
                  <c:v>0.80111691684736086</c:v>
                </c:pt>
                <c:pt idx="1513">
                  <c:v>0.80028607737072166</c:v>
                </c:pt>
                <c:pt idx="1514">
                  <c:v>0.7995579233550828</c:v>
                </c:pt>
                <c:pt idx="1515">
                  <c:v>0.79890272178599031</c:v>
                </c:pt>
                <c:pt idx="1516">
                  <c:v>0.79830491814753413</c:v>
                </c:pt>
                <c:pt idx="1517">
                  <c:v>0.79776069733504029</c:v>
                </c:pt>
                <c:pt idx="1518">
                  <c:v>0.79729648422344757</c:v>
                </c:pt>
                <c:pt idx="1519">
                  <c:v>0.79690128782358738</c:v>
                </c:pt>
                <c:pt idx="1520">
                  <c:v>0.79658046353105338</c:v>
                </c:pt>
                <c:pt idx="1521">
                  <c:v>0.79632405110633164</c:v>
                </c:pt>
                <c:pt idx="1522">
                  <c:v>0.79611255163251637</c:v>
                </c:pt>
                <c:pt idx="1523">
                  <c:v>0.79594592202158054</c:v>
                </c:pt>
                <c:pt idx="1524">
                  <c:v>0.79582579890362393</c:v>
                </c:pt>
                <c:pt idx="1525">
                  <c:v>0.79574969745024304</c:v>
                </c:pt>
                <c:pt idx="1526">
                  <c:v>0.7957235464274568</c:v>
                </c:pt>
                <c:pt idx="1527">
                  <c:v>0.79575523147454996</c:v>
                </c:pt>
                <c:pt idx="1528">
                  <c:v>0.79583583272580138</c:v>
                </c:pt>
                <c:pt idx="1529">
                  <c:v>0.79594653645366709</c:v>
                </c:pt>
                <c:pt idx="1530">
                  <c:v>0.79609742178580001</c:v>
                </c:pt>
                <c:pt idx="1531">
                  <c:v>0.79629118521959419</c:v>
                </c:pt>
                <c:pt idx="1532">
                  <c:v>0.79652298620485351</c:v>
                </c:pt>
                <c:pt idx="1533">
                  <c:v>0.79678828888276398</c:v>
                </c:pt>
                <c:pt idx="1534">
                  <c:v>0.79708731351502948</c:v>
                </c:pt>
                <c:pt idx="1535">
                  <c:v>0.79741189752509745</c:v>
                </c:pt>
                <c:pt idx="1536">
                  <c:v>0.79775289098412672</c:v>
                </c:pt>
                <c:pt idx="1537">
                  <c:v>0.79814172003892869</c:v>
                </c:pt>
                <c:pt idx="1538">
                  <c:v>0.79859055090333686</c:v>
                </c:pt>
                <c:pt idx="1539">
                  <c:v>0.79910324236172792</c:v>
                </c:pt>
                <c:pt idx="1540">
                  <c:v>0.79965473089644656</c:v>
                </c:pt>
                <c:pt idx="1541">
                  <c:v>0.80024013146604722</c:v>
                </c:pt>
                <c:pt idx="1542">
                  <c:v>0.80083373364151156</c:v>
                </c:pt>
                <c:pt idx="1543">
                  <c:v>0.80143887671801906</c:v>
                </c:pt>
                <c:pt idx="1544">
                  <c:v>0.80204953259554101</c:v>
                </c:pt>
                <c:pt idx="1545">
                  <c:v>0.80266241373263225</c:v>
                </c:pt>
                <c:pt idx="1546">
                  <c:v>0.80329096479880269</c:v>
                </c:pt>
                <c:pt idx="1547">
                  <c:v>0.80393643641007362</c:v>
                </c:pt>
                <c:pt idx="1548">
                  <c:v>0.80458500386892817</c:v>
                </c:pt>
                <c:pt idx="1549">
                  <c:v>0.80524754549456623</c:v>
                </c:pt>
                <c:pt idx="1550">
                  <c:v>0.80593506602420817</c:v>
                </c:pt>
                <c:pt idx="1551">
                  <c:v>0.80664449456976806</c:v>
                </c:pt>
                <c:pt idx="1552">
                  <c:v>0.8073923791139922</c:v>
                </c:pt>
                <c:pt idx="1553">
                  <c:v>0.80817882012598519</c:v>
                </c:pt>
                <c:pt idx="1554">
                  <c:v>0.80897057149881446</c:v>
                </c:pt>
                <c:pt idx="1555">
                  <c:v>0.80975450487449352</c:v>
                </c:pt>
                <c:pt idx="1556">
                  <c:v>0.81055365872474594</c:v>
                </c:pt>
                <c:pt idx="1557">
                  <c:v>0.81135714309264129</c:v>
                </c:pt>
                <c:pt idx="1558">
                  <c:v>0.81216067648001389</c:v>
                </c:pt>
                <c:pt idx="1559">
                  <c:v>0.81299241900514863</c:v>
                </c:pt>
                <c:pt idx="1560">
                  <c:v>0.81385719312575311</c:v>
                </c:pt>
                <c:pt idx="1561">
                  <c:v>0.8147191572730913</c:v>
                </c:pt>
                <c:pt idx="1562">
                  <c:v>0.81558502831199919</c:v>
                </c:pt>
                <c:pt idx="1563">
                  <c:v>0.81650485391569916</c:v>
                </c:pt>
                <c:pt idx="1564">
                  <c:v>0.81747026706652659</c:v>
                </c:pt>
                <c:pt idx="1565">
                  <c:v>0.81842940125190045</c:v>
                </c:pt>
                <c:pt idx="1566">
                  <c:v>0.81939141212894251</c:v>
                </c:pt>
                <c:pt idx="1567">
                  <c:v>0.82036351804773788</c:v>
                </c:pt>
                <c:pt idx="1568">
                  <c:v>0.82130126543003179</c:v>
                </c:pt>
                <c:pt idx="1569">
                  <c:v>0.82220410554153511</c:v>
                </c:pt>
                <c:pt idx="1570">
                  <c:v>0.82313187560755641</c:v>
                </c:pt>
                <c:pt idx="1571">
                  <c:v>0.82408686642087248</c:v>
                </c:pt>
                <c:pt idx="1572">
                  <c:v>0.82504354428746896</c:v>
                </c:pt>
                <c:pt idx="1573">
                  <c:v>0.82601798582357822</c:v>
                </c:pt>
                <c:pt idx="1574">
                  <c:v>0.82700788789074176</c:v>
                </c:pt>
                <c:pt idx="1575">
                  <c:v>0.82801269052191029</c:v>
                </c:pt>
                <c:pt idx="1576">
                  <c:v>0.82903135822834706</c:v>
                </c:pt>
                <c:pt idx="1577">
                  <c:v>0.83005905458128948</c:v>
                </c:pt>
                <c:pt idx="1578">
                  <c:v>0.83107115921440455</c:v>
                </c:pt>
                <c:pt idx="1579">
                  <c:v>0.83209633230671642</c:v>
                </c:pt>
                <c:pt idx="1580">
                  <c:v>0.83313647081818154</c:v>
                </c:pt>
                <c:pt idx="1581">
                  <c:v>0.83417582211405372</c:v>
                </c:pt>
                <c:pt idx="1582">
                  <c:v>0.83521438668254755</c:v>
                </c:pt>
                <c:pt idx="1583">
                  <c:v>0.83625864109032322</c:v>
                </c:pt>
                <c:pt idx="1584">
                  <c:v>0.83730366523230104</c:v>
                </c:pt>
                <c:pt idx="1585">
                  <c:v>0.83834681134484301</c:v>
                </c:pt>
                <c:pt idx="1586">
                  <c:v>0.83939794123215905</c:v>
                </c:pt>
                <c:pt idx="1587">
                  <c:v>0.84043896039382893</c:v>
                </c:pt>
                <c:pt idx="1588">
                  <c:v>0.84147212161289053</c:v>
                </c:pt>
                <c:pt idx="1589">
                  <c:v>0.84250583399104995</c:v>
                </c:pt>
                <c:pt idx="1590">
                  <c:v>0.84355431200725295</c:v>
                </c:pt>
                <c:pt idx="1591">
                  <c:v>0.84460834206683155</c:v>
                </c:pt>
                <c:pt idx="1592">
                  <c:v>0.84565640628386995</c:v>
                </c:pt>
                <c:pt idx="1593">
                  <c:v>0.84671141508614745</c:v>
                </c:pt>
                <c:pt idx="1594">
                  <c:v>0.84776652374790129</c:v>
                </c:pt>
                <c:pt idx="1595">
                  <c:v>0.84882317723367495</c:v>
                </c:pt>
                <c:pt idx="1596">
                  <c:v>0.84987824012343838</c:v>
                </c:pt>
                <c:pt idx="1597">
                  <c:v>0.85093237944693378</c:v>
                </c:pt>
                <c:pt idx="1598">
                  <c:v>0.85199117216724829</c:v>
                </c:pt>
                <c:pt idx="1599">
                  <c:v>0.85304228694235495</c:v>
                </c:pt>
                <c:pt idx="1600">
                  <c:v>0.85407731042159996</c:v>
                </c:pt>
                <c:pt idx="1601">
                  <c:v>0.85510133287342383</c:v>
                </c:pt>
                <c:pt idx="1602">
                  <c:v>0.85612690235810374</c:v>
                </c:pt>
                <c:pt idx="1603">
                  <c:v>0.85711062561172391</c:v>
                </c:pt>
                <c:pt idx="1604">
                  <c:v>0.85805613534098735</c:v>
                </c:pt>
                <c:pt idx="1605">
                  <c:v>0.85902149146037343</c:v>
                </c:pt>
                <c:pt idx="1606">
                  <c:v>0.86002800709662219</c:v>
                </c:pt>
                <c:pt idx="1607">
                  <c:v>0.86106000107532599</c:v>
                </c:pt>
                <c:pt idx="1608">
                  <c:v>0.86211194093924504</c:v>
                </c:pt>
                <c:pt idx="1609">
                  <c:v>0.86317446650781438</c:v>
                </c:pt>
                <c:pt idx="1610">
                  <c:v>0.86422253490380174</c:v>
                </c:pt>
                <c:pt idx="1611">
                  <c:v>0.86525723712568914</c:v>
                </c:pt>
                <c:pt idx="1612">
                  <c:v>0.86628661971429077</c:v>
                </c:pt>
                <c:pt idx="1613">
                  <c:v>0.86730635051298488</c:v>
                </c:pt>
                <c:pt idx="1614">
                  <c:v>0.86831149628852244</c:v>
                </c:pt>
                <c:pt idx="1615">
                  <c:v>0.86930339226543996</c:v>
                </c:pt>
                <c:pt idx="1616">
                  <c:v>0.87028404494657807</c:v>
                </c:pt>
                <c:pt idx="1617">
                  <c:v>0.87126500395089401</c:v>
                </c:pt>
                <c:pt idx="1618">
                  <c:v>0.87224896046085887</c:v>
                </c:pt>
                <c:pt idx="1619">
                  <c:v>0.87323327889073032</c:v>
                </c:pt>
                <c:pt idx="1620">
                  <c:v>0.87423231268730162</c:v>
                </c:pt>
                <c:pt idx="1621">
                  <c:v>0.87523453720651712</c:v>
                </c:pt>
                <c:pt idx="1622">
                  <c:v>0.87623160034302461</c:v>
                </c:pt>
                <c:pt idx="1623">
                  <c:v>0.87719722526926514</c:v>
                </c:pt>
                <c:pt idx="1624">
                  <c:v>0.87814173680882901</c:v>
                </c:pt>
                <c:pt idx="1625">
                  <c:v>0.87908015513043547</c:v>
                </c:pt>
                <c:pt idx="1626">
                  <c:v>0.88002448205147266</c:v>
                </c:pt>
                <c:pt idx="1627">
                  <c:v>0.88097105427905076</c:v>
                </c:pt>
                <c:pt idx="1628">
                  <c:v>0.88190784165812286</c:v>
                </c:pt>
                <c:pt idx="1629">
                  <c:v>0.88285024187143268</c:v>
                </c:pt>
                <c:pt idx="1630">
                  <c:v>0.88377838923210794</c:v>
                </c:pt>
                <c:pt idx="1631">
                  <c:v>0.8847128304200228</c:v>
                </c:pt>
                <c:pt idx="1632">
                  <c:v>0.88564633680338323</c:v>
                </c:pt>
                <c:pt idx="1633">
                  <c:v>0.88657602087834464</c:v>
                </c:pt>
                <c:pt idx="1634">
                  <c:v>0.88748780730230592</c:v>
                </c:pt>
                <c:pt idx="1635">
                  <c:v>0.8883986807596238</c:v>
                </c:pt>
                <c:pt idx="1636">
                  <c:v>0.88928921278576201</c:v>
                </c:pt>
                <c:pt idx="1637">
                  <c:v>0.89014135662978022</c:v>
                </c:pt>
                <c:pt idx="1638">
                  <c:v>0.89096042493735117</c:v>
                </c:pt>
                <c:pt idx="1639">
                  <c:v>0.8917543602351663</c:v>
                </c:pt>
                <c:pt idx="1640">
                  <c:v>0.89253787365916915</c:v>
                </c:pt>
                <c:pt idx="1641">
                  <c:v>0.89331706405184375</c:v>
                </c:pt>
                <c:pt idx="1642">
                  <c:v>0.8941018055331178</c:v>
                </c:pt>
                <c:pt idx="1643">
                  <c:v>0.89487520579926461</c:v>
                </c:pt>
                <c:pt idx="1644">
                  <c:v>0.89560929903784281</c:v>
                </c:pt>
                <c:pt idx="1645">
                  <c:v>0.89631478579119439</c:v>
                </c:pt>
                <c:pt idx="1646">
                  <c:v>0.89702099297278992</c:v>
                </c:pt>
                <c:pt idx="1647">
                  <c:v>0.89773680062549555</c:v>
                </c:pt>
                <c:pt idx="1648">
                  <c:v>0.89846986622247993</c:v>
                </c:pt>
                <c:pt idx="1649">
                  <c:v>0.89923479642747961</c:v>
                </c:pt>
                <c:pt idx="1650">
                  <c:v>0.89998313748475733</c:v>
                </c:pt>
                <c:pt idx="1651">
                  <c:v>0.90067778315608626</c:v>
                </c:pt>
                <c:pt idx="1652">
                  <c:v>0.90132651703071742</c:v>
                </c:pt>
                <c:pt idx="1653">
                  <c:v>0.90195623772974176</c:v>
                </c:pt>
                <c:pt idx="1654">
                  <c:v>0.90258066269911086</c:v>
                </c:pt>
                <c:pt idx="1655">
                  <c:v>0.90320533751822485</c:v>
                </c:pt>
                <c:pt idx="1656">
                  <c:v>0.90382819384441038</c:v>
                </c:pt>
                <c:pt idx="1657">
                  <c:v>0.9044308484057233</c:v>
                </c:pt>
                <c:pt idx="1658">
                  <c:v>0.90503167671555651</c:v>
                </c:pt>
                <c:pt idx="1659">
                  <c:v>0.90563558375139552</c:v>
                </c:pt>
                <c:pt idx="1660">
                  <c:v>0.90625646951055461</c:v>
                </c:pt>
                <c:pt idx="1661">
                  <c:v>0.90686870333274738</c:v>
                </c:pt>
                <c:pt idx="1662">
                  <c:v>0.90744458963316033</c:v>
                </c:pt>
                <c:pt idx="1663">
                  <c:v>0.90799837661460081</c:v>
                </c:pt>
                <c:pt idx="1664">
                  <c:v>0.90852448421350263</c:v>
                </c:pt>
                <c:pt idx="1665">
                  <c:v>0.90903323597837382</c:v>
                </c:pt>
                <c:pt idx="1666">
                  <c:v>0.90953626356544226</c:v>
                </c:pt>
                <c:pt idx="1667">
                  <c:v>0.91005078070196355</c:v>
                </c:pt>
                <c:pt idx="1668">
                  <c:v>0.91056577630947544</c:v>
                </c:pt>
                <c:pt idx="1669">
                  <c:v>0.91108950088097551</c:v>
                </c:pt>
                <c:pt idx="1670">
                  <c:v>0.9116060448930231</c:v>
                </c:pt>
                <c:pt idx="1671">
                  <c:v>0.91211068223692515</c:v>
                </c:pt>
                <c:pt idx="1672">
                  <c:v>0.9126106001069737</c:v>
                </c:pt>
                <c:pt idx="1673">
                  <c:v>0.91312773516087231</c:v>
                </c:pt>
                <c:pt idx="1674">
                  <c:v>0.91367125203953137</c:v>
                </c:pt>
                <c:pt idx="1675">
                  <c:v>0.91423794865008556</c:v>
                </c:pt>
                <c:pt idx="1676">
                  <c:v>0.91479735743571466</c:v>
                </c:pt>
                <c:pt idx="1677">
                  <c:v>0.91532792345663094</c:v>
                </c:pt>
                <c:pt idx="1678">
                  <c:v>0.91583171148571219</c:v>
                </c:pt>
                <c:pt idx="1679">
                  <c:v>0.91633258646106575</c:v>
                </c:pt>
                <c:pt idx="1680">
                  <c:v>0.91685942539440746</c:v>
                </c:pt>
                <c:pt idx="1681">
                  <c:v>0.91740961190193993</c:v>
                </c:pt>
                <c:pt idx="1682">
                  <c:v>0.91796657811701254</c:v>
                </c:pt>
                <c:pt idx="1683">
                  <c:v>0.9185123824685385</c:v>
                </c:pt>
                <c:pt idx="1684">
                  <c:v>0.91904842979071399</c:v>
                </c:pt>
                <c:pt idx="1685">
                  <c:v>0.91956994525654934</c:v>
                </c:pt>
                <c:pt idx="1686">
                  <c:v>0.92008494834872856</c:v>
                </c:pt>
                <c:pt idx="1687">
                  <c:v>0.92058359287804004</c:v>
                </c:pt>
                <c:pt idx="1688">
                  <c:v>0.92107435745026645</c:v>
                </c:pt>
                <c:pt idx="1689">
                  <c:v>0.92154115170315054</c:v>
                </c:pt>
                <c:pt idx="1690">
                  <c:v>0.92200226609646885</c:v>
                </c:pt>
                <c:pt idx="1691">
                  <c:v>0.92247998583398871</c:v>
                </c:pt>
                <c:pt idx="1692">
                  <c:v>0.92296857704976043</c:v>
                </c:pt>
                <c:pt idx="1693">
                  <c:v>0.92346924376636541</c:v>
                </c:pt>
                <c:pt idx="1694">
                  <c:v>0.92400283281349993</c:v>
                </c:pt>
                <c:pt idx="1695">
                  <c:v>0.92454820786809011</c:v>
                </c:pt>
                <c:pt idx="1696">
                  <c:v>0.92507293611749075</c:v>
                </c:pt>
                <c:pt idx="1697">
                  <c:v>0.92559771155319204</c:v>
                </c:pt>
                <c:pt idx="1698">
                  <c:v>0.92613034770578961</c:v>
                </c:pt>
                <c:pt idx="1699">
                  <c:v>0.92664953196820266</c:v>
                </c:pt>
                <c:pt idx="1700">
                  <c:v>0.92716697726541841</c:v>
                </c:pt>
                <c:pt idx="1701">
                  <c:v>0.92769727951083758</c:v>
                </c:pt>
                <c:pt idx="1702">
                  <c:v>0.92824227655666858</c:v>
                </c:pt>
                <c:pt idx="1703">
                  <c:v>0.92878201228582402</c:v>
                </c:pt>
                <c:pt idx="1704">
                  <c:v>0.92932162174694843</c:v>
                </c:pt>
                <c:pt idx="1705">
                  <c:v>0.92986048744668504</c:v>
                </c:pt>
                <c:pt idx="1706">
                  <c:v>0.93037020769377976</c:v>
                </c:pt>
                <c:pt idx="1707">
                  <c:v>0.93085143227569134</c:v>
                </c:pt>
                <c:pt idx="1708">
                  <c:v>0.9313469256925534</c:v>
                </c:pt>
                <c:pt idx="1709">
                  <c:v>0.93186748672213926</c:v>
                </c:pt>
                <c:pt idx="1710">
                  <c:v>0.93239339971563018</c:v>
                </c:pt>
                <c:pt idx="1711">
                  <c:v>0.93291107196679945</c:v>
                </c:pt>
                <c:pt idx="1712">
                  <c:v>0.93344818429988385</c:v>
                </c:pt>
                <c:pt idx="1713">
                  <c:v>0.93400380645848313</c:v>
                </c:pt>
                <c:pt idx="1714">
                  <c:v>0.93456151314278157</c:v>
                </c:pt>
                <c:pt idx="1715">
                  <c:v>0.93512491255988484</c:v>
                </c:pt>
                <c:pt idx="1716">
                  <c:v>0.93571798754555946</c:v>
                </c:pt>
                <c:pt idx="1717">
                  <c:v>0.93634180706162884</c:v>
                </c:pt>
                <c:pt idx="1718">
                  <c:v>0.93695656393951177</c:v>
                </c:pt>
                <c:pt idx="1719">
                  <c:v>0.93759460647946458</c:v>
                </c:pt>
                <c:pt idx="1720">
                  <c:v>0.93823963945192224</c:v>
                </c:pt>
                <c:pt idx="1721">
                  <c:v>0.93886057586972282</c:v>
                </c:pt>
                <c:pt idx="1722">
                  <c:v>0.93943288107177714</c:v>
                </c:pt>
                <c:pt idx="1723">
                  <c:v>0.93998633527272812</c:v>
                </c:pt>
                <c:pt idx="1724">
                  <c:v>0.94051605676830263</c:v>
                </c:pt>
                <c:pt idx="1725">
                  <c:v>0.94101842724982177</c:v>
                </c:pt>
                <c:pt idx="1726">
                  <c:v>0.94151285546103125</c:v>
                </c:pt>
                <c:pt idx="1727">
                  <c:v>0.94199185093044013</c:v>
                </c:pt>
                <c:pt idx="1728">
                  <c:v>0.94242673751936956</c:v>
                </c:pt>
                <c:pt idx="1729">
                  <c:v>0.94282266433770989</c:v>
                </c:pt>
                <c:pt idx="1730">
                  <c:v>0.94317112536095138</c:v>
                </c:pt>
                <c:pt idx="1731">
                  <c:v>0.94347281393522409</c:v>
                </c:pt>
                <c:pt idx="1732">
                  <c:v>0.94372067491380873</c:v>
                </c:pt>
                <c:pt idx="1733">
                  <c:v>0.94392510650449268</c:v>
                </c:pt>
                <c:pt idx="1734">
                  <c:v>0.94404278363263294</c:v>
                </c:pt>
                <c:pt idx="1735">
                  <c:v>0.9440904580455366</c:v>
                </c:pt>
                <c:pt idx="1736">
                  <c:v>0.94409182438489214</c:v>
                </c:pt>
                <c:pt idx="1737">
                  <c:v>0.94405014357535522</c:v>
                </c:pt>
                <c:pt idx="1738">
                  <c:v>0.94397261806111477</c:v>
                </c:pt>
                <c:pt idx="1739">
                  <c:v>0.94384005396253368</c:v>
                </c:pt>
                <c:pt idx="1740">
                  <c:v>0.94363824942645069</c:v>
                </c:pt>
                <c:pt idx="1741">
                  <c:v>0.94334574121837345</c:v>
                </c:pt>
                <c:pt idx="1742">
                  <c:v>0.94293990257981875</c:v>
                </c:pt>
                <c:pt idx="1743">
                  <c:v>0.94242946136482109</c:v>
                </c:pt>
                <c:pt idx="1744">
                  <c:v>0.94184645570895842</c:v>
                </c:pt>
                <c:pt idx="1745">
                  <c:v>0.94118996437856961</c:v>
                </c:pt>
                <c:pt idx="1746">
                  <c:v>0.94044492442719785</c:v>
                </c:pt>
                <c:pt idx="1747">
                  <c:v>0.93964089529950634</c:v>
                </c:pt>
                <c:pt idx="1748">
                  <c:v>0.93880863447074947</c:v>
                </c:pt>
                <c:pt idx="1749">
                  <c:v>0.93791241702610562</c:v>
                </c:pt>
                <c:pt idx="1750">
                  <c:v>0.93698107623754934</c:v>
                </c:pt>
                <c:pt idx="1751">
                  <c:v>0.93601692310240858</c:v>
                </c:pt>
                <c:pt idx="1752">
                  <c:v>0.9350567201304838</c:v>
                </c:pt>
                <c:pt idx="1753">
                  <c:v>0.93410850820064462</c:v>
                </c:pt>
                <c:pt idx="1754">
                  <c:v>0.93316725112083354</c:v>
                </c:pt>
                <c:pt idx="1755">
                  <c:v>0.9322000189984595</c:v>
                </c:pt>
                <c:pt idx="1756">
                  <c:v>0.93120722726272698</c:v>
                </c:pt>
                <c:pt idx="1757">
                  <c:v>0.9301697460320324</c:v>
                </c:pt>
                <c:pt idx="1758">
                  <c:v>0.92909674579283075</c:v>
                </c:pt>
                <c:pt idx="1759">
                  <c:v>0.92803393746449658</c:v>
                </c:pt>
                <c:pt idx="1760">
                  <c:v>0.92700607007117197</c:v>
                </c:pt>
                <c:pt idx="1761">
                  <c:v>0.92596486995827876</c:v>
                </c:pt>
                <c:pt idx="1762">
                  <c:v>0.92493575942053319</c:v>
                </c:pt>
                <c:pt idx="1763">
                  <c:v>0.92393624352156156</c:v>
                </c:pt>
                <c:pt idx="1764">
                  <c:v>0.9229773386750626</c:v>
                </c:pt>
                <c:pt idx="1765">
                  <c:v>0.92202682003551462</c:v>
                </c:pt>
                <c:pt idx="1766">
                  <c:v>0.92111826851202205</c:v>
                </c:pt>
                <c:pt idx="1767">
                  <c:v>0.92021604503171472</c:v>
                </c:pt>
                <c:pt idx="1768">
                  <c:v>0.91932045833876375</c:v>
                </c:pt>
                <c:pt idx="1769">
                  <c:v>0.91839668075115455</c:v>
                </c:pt>
                <c:pt idx="1770">
                  <c:v>0.91748323646748209</c:v>
                </c:pt>
                <c:pt idx="1771">
                  <c:v>0.91657329213709926</c:v>
                </c:pt>
                <c:pt idx="1772">
                  <c:v>0.9156661087125022</c:v>
                </c:pt>
                <c:pt idx="1773">
                  <c:v>0.91474091951355496</c:v>
                </c:pt>
                <c:pt idx="1774">
                  <c:v>0.91383147773002493</c:v>
                </c:pt>
                <c:pt idx="1775">
                  <c:v>0.91291181140894462</c:v>
                </c:pt>
                <c:pt idx="1776">
                  <c:v>0.91194397258585547</c:v>
                </c:pt>
                <c:pt idx="1777">
                  <c:v>0.91091794978227825</c:v>
                </c:pt>
                <c:pt idx="1778">
                  <c:v>0.90984745961846258</c:v>
                </c:pt>
                <c:pt idx="1779">
                  <c:v>0.90873963274636993</c:v>
                </c:pt>
                <c:pt idx="1780">
                  <c:v>0.90762039820944274</c:v>
                </c:pt>
                <c:pt idx="1781">
                  <c:v>0.90651214525048163</c:v>
                </c:pt>
                <c:pt idx="1782">
                  <c:v>0.90542033640098896</c:v>
                </c:pt>
                <c:pt idx="1783">
                  <c:v>0.904311701743297</c:v>
                </c:pt>
                <c:pt idx="1784">
                  <c:v>0.90314082539437013</c:v>
                </c:pt>
                <c:pt idx="1785">
                  <c:v>0.9018892482762193</c:v>
                </c:pt>
                <c:pt idx="1786">
                  <c:v>0.90060901843241725</c:v>
                </c:pt>
                <c:pt idx="1787">
                  <c:v>0.89929759600122794</c:v>
                </c:pt>
                <c:pt idx="1788">
                  <c:v>0.89797638976036032</c:v>
                </c:pt>
                <c:pt idx="1789">
                  <c:v>0.89665346637400178</c:v>
                </c:pt>
                <c:pt idx="1790">
                  <c:v>0.89533927625540988</c:v>
                </c:pt>
                <c:pt idx="1791">
                  <c:v>0.89398848887366933</c:v>
                </c:pt>
                <c:pt idx="1792">
                  <c:v>0.89268788946134281</c:v>
                </c:pt>
                <c:pt idx="1793">
                  <c:v>0.89149123221904403</c:v>
                </c:pt>
                <c:pt idx="1794">
                  <c:v>0.89040047459386507</c:v>
                </c:pt>
                <c:pt idx="1795">
                  <c:v>0.88941763774642235</c:v>
                </c:pt>
                <c:pt idx="1796">
                  <c:v>0.88850151909509523</c:v>
                </c:pt>
                <c:pt idx="1797">
                  <c:v>0.88767304979850425</c:v>
                </c:pt>
                <c:pt idx="1798">
                  <c:v>0.88679972624804504</c:v>
                </c:pt>
                <c:pt idx="1799">
                  <c:v>0.88592042733666532</c:v>
                </c:pt>
                <c:pt idx="1800">
                  <c:v>0.88490506168522109</c:v>
                </c:pt>
                <c:pt idx="1801">
                  <c:v>0.88373994347857121</c:v>
                </c:pt>
                <c:pt idx="1802">
                  <c:v>0.88230273670189741</c:v>
                </c:pt>
                <c:pt idx="1803">
                  <c:v>0.88064584736824991</c:v>
                </c:pt>
                <c:pt idx="1804">
                  <c:v>0.87877770069542105</c:v>
                </c:pt>
                <c:pt idx="1805">
                  <c:v>0.8770607635101012</c:v>
                </c:pt>
                <c:pt idx="1806">
                  <c:v>0.87545039979149386</c:v>
                </c:pt>
                <c:pt idx="1807">
                  <c:v>0.87426182057307478</c:v>
                </c:pt>
                <c:pt idx="1808">
                  <c:v>0.87352155940547749</c:v>
                </c:pt>
                <c:pt idx="1809">
                  <c:v>0.8735531934585512</c:v>
                </c:pt>
                <c:pt idx="1810">
                  <c:v>0.87434826933615428</c:v>
                </c:pt>
                <c:pt idx="1811">
                  <c:v>0.87585528805793711</c:v>
                </c:pt>
                <c:pt idx="1812">
                  <c:v>0.87809015977441551</c:v>
                </c:pt>
                <c:pt idx="1813">
                  <c:v>0.88057757676452941</c:v>
                </c:pt>
                <c:pt idx="1814">
                  <c:v>0.88325506604995208</c:v>
                </c:pt>
                <c:pt idx="1815">
                  <c:v>0.88569429730846616</c:v>
                </c:pt>
                <c:pt idx="1816">
                  <c:v>0.88800971494839354</c:v>
                </c:pt>
                <c:pt idx="1817">
                  <c:v>0.88998727803694111</c:v>
                </c:pt>
                <c:pt idx="1818">
                  <c:v>0.89173173543056283</c:v>
                </c:pt>
                <c:pt idx="1819">
                  <c:v>0.89326237822930432</c:v>
                </c:pt>
                <c:pt idx="1820">
                  <c:v>0.89452448973899223</c:v>
                </c:pt>
                <c:pt idx="1821">
                  <c:v>0.89562051546301091</c:v>
                </c:pt>
                <c:pt idx="1822">
                  <c:v>0.89657809206139683</c:v>
                </c:pt>
                <c:pt idx="1823">
                  <c:v>0.89748777673630709</c:v>
                </c:pt>
                <c:pt idx="1824">
                  <c:v>0.89832099403996579</c:v>
                </c:pt>
                <c:pt idx="1825">
                  <c:v>0.89913913815516799</c:v>
                </c:pt>
                <c:pt idx="1826">
                  <c:v>0.89990543005519319</c:v>
                </c:pt>
                <c:pt idx="1827">
                  <c:v>0.90061568258732327</c:v>
                </c:pt>
                <c:pt idx="1828">
                  <c:v>0.90127125629298543</c:v>
                </c:pt>
                <c:pt idx="1829">
                  <c:v>0.90189366966340467</c:v>
                </c:pt>
                <c:pt idx="1830">
                  <c:v>0.90248616317346531</c:v>
                </c:pt>
                <c:pt idx="1831">
                  <c:v>0.90304492814490045</c:v>
                </c:pt>
                <c:pt idx="1832">
                  <c:v>0.90358072976865444</c:v>
                </c:pt>
                <c:pt idx="1833">
                  <c:v>0.90409470093758038</c:v>
                </c:pt>
                <c:pt idx="1834">
                  <c:v>0.90453694215847036</c:v>
                </c:pt>
                <c:pt idx="1835">
                  <c:v>0.90487121128783898</c:v>
                </c:pt>
                <c:pt idx="1836">
                  <c:v>0.90514044544734007</c:v>
                </c:pt>
                <c:pt idx="1837">
                  <c:v>0.90535826832009869</c:v>
                </c:pt>
                <c:pt idx="1838">
                  <c:v>0.90558196575233363</c:v>
                </c:pt>
                <c:pt idx="1839">
                  <c:v>0.90585134214267871</c:v>
                </c:pt>
                <c:pt idx="1840">
                  <c:v>0.90618432455030018</c:v>
                </c:pt>
                <c:pt idx="1841">
                  <c:v>0.90651002811744219</c:v>
                </c:pt>
                <c:pt idx="1842">
                  <c:v>0.90682846605565059</c:v>
                </c:pt>
                <c:pt idx="1843">
                  <c:v>0.90710240801510422</c:v>
                </c:pt>
                <c:pt idx="1844">
                  <c:v>0.90737104168826521</c:v>
                </c:pt>
                <c:pt idx="1845">
                  <c:v>0.90769782500298624</c:v>
                </c:pt>
                <c:pt idx="1846">
                  <c:v>0.90809031613199398</c:v>
                </c:pt>
                <c:pt idx="1847">
                  <c:v>0.90849624796888984</c:v>
                </c:pt>
                <c:pt idx="1848">
                  <c:v>0.90891812886203793</c:v>
                </c:pt>
                <c:pt idx="1849">
                  <c:v>0.90933216469686784</c:v>
                </c:pt>
                <c:pt idx="1850">
                  <c:v>0.90974641780173604</c:v>
                </c:pt>
                <c:pt idx="1851">
                  <c:v>0.91024833438285369</c:v>
                </c:pt>
                <c:pt idx="1852">
                  <c:v>0.91083318321126927</c:v>
                </c:pt>
                <c:pt idx="1853">
                  <c:v>0.91143333962536588</c:v>
                </c:pt>
                <c:pt idx="1854">
                  <c:v>0.91202685968800778</c:v>
                </c:pt>
                <c:pt idx="1855">
                  <c:v>0.9125908844249</c:v>
                </c:pt>
                <c:pt idx="1856">
                  <c:v>0.91307901332276808</c:v>
                </c:pt>
                <c:pt idx="1857">
                  <c:v>0.91353951629734531</c:v>
                </c:pt>
                <c:pt idx="1858">
                  <c:v>0.91400627699751968</c:v>
                </c:pt>
                <c:pt idx="1859">
                  <c:v>0.9144763526247407</c:v>
                </c:pt>
                <c:pt idx="1860">
                  <c:v>0.91499729097246141</c:v>
                </c:pt>
                <c:pt idx="1861">
                  <c:v>0.91559489338010513</c:v>
                </c:pt>
                <c:pt idx="1862">
                  <c:v>0.91623605983167533</c:v>
                </c:pt>
                <c:pt idx="1863">
                  <c:v>0.91685021873816708</c:v>
                </c:pt>
                <c:pt idx="1864">
                  <c:v>0.91743982019692338</c:v>
                </c:pt>
                <c:pt idx="1865">
                  <c:v>0.91797353360254741</c:v>
                </c:pt>
                <c:pt idx="1866">
                  <c:v>0.91841500898215567</c:v>
                </c:pt>
                <c:pt idx="1867">
                  <c:v>0.91877869717909866</c:v>
                </c:pt>
                <c:pt idx="1868">
                  <c:v>0.91909608212156579</c:v>
                </c:pt>
                <c:pt idx="1869">
                  <c:v>0.91940734528355472</c:v>
                </c:pt>
                <c:pt idx="1870">
                  <c:v>0.91969498484670698</c:v>
                </c:pt>
                <c:pt idx="1871">
                  <c:v>0.91999007461069604</c:v>
                </c:pt>
                <c:pt idx="1872">
                  <c:v>0.92029138491886109</c:v>
                </c:pt>
                <c:pt idx="1873">
                  <c:v>0.92057199386565314</c:v>
                </c:pt>
                <c:pt idx="1874">
                  <c:v>0.92080792451679827</c:v>
                </c:pt>
                <c:pt idx="1875">
                  <c:v>0.92100078480705649</c:v>
                </c:pt>
                <c:pt idx="1876">
                  <c:v>0.92113303662424018</c:v>
                </c:pt>
                <c:pt idx="1877">
                  <c:v>0.92122569147746991</c:v>
                </c:pt>
                <c:pt idx="1878">
                  <c:v>0.92133016403066803</c:v>
                </c:pt>
                <c:pt idx="1879">
                  <c:v>0.92147682560753208</c:v>
                </c:pt>
                <c:pt idx="1880">
                  <c:v>0.92162722897856753</c:v>
                </c:pt>
                <c:pt idx="1881">
                  <c:v>0.92177346904766488</c:v>
                </c:pt>
                <c:pt idx="1882">
                  <c:v>0.92193542359625913</c:v>
                </c:pt>
                <c:pt idx="1883">
                  <c:v>0.92207617680056286</c:v>
                </c:pt>
                <c:pt idx="1884">
                  <c:v>0.92218034541422</c:v>
                </c:pt>
                <c:pt idx="1885">
                  <c:v>0.92223645545904798</c:v>
                </c:pt>
                <c:pt idx="1886">
                  <c:v>0.922200831343711</c:v>
                </c:pt>
                <c:pt idx="1887">
                  <c:v>0.92212832359286079</c:v>
                </c:pt>
                <c:pt idx="1888">
                  <c:v>0.92207812794774158</c:v>
                </c:pt>
                <c:pt idx="1889">
                  <c:v>0.92211291329644662</c:v>
                </c:pt>
                <c:pt idx="1890">
                  <c:v>0.92223311477589476</c:v>
                </c:pt>
                <c:pt idx="1891">
                  <c:v>0.92244105543838195</c:v>
                </c:pt>
                <c:pt idx="1892">
                  <c:v>0.92265794675819024</c:v>
                </c:pt>
                <c:pt idx="1893">
                  <c:v>0.92284634538096633</c:v>
                </c:pt>
                <c:pt idx="1894">
                  <c:v>0.92305685370035884</c:v>
                </c:pt>
                <c:pt idx="1895">
                  <c:v>0.92326992641988737</c:v>
                </c:pt>
                <c:pt idx="1896">
                  <c:v>0.92348667730880329</c:v>
                </c:pt>
                <c:pt idx="1897">
                  <c:v>0.92369301005236804</c:v>
                </c:pt>
                <c:pt idx="1898">
                  <c:v>0.92388167761262674</c:v>
                </c:pt>
                <c:pt idx="1899">
                  <c:v>0.92401982681208339</c:v>
                </c:pt>
                <c:pt idx="1900">
                  <c:v>0.924099282619679</c:v>
                </c:pt>
                <c:pt idx="1901">
                  <c:v>0.9241255796021256</c:v>
                </c:pt>
                <c:pt idx="1902">
                  <c:v>0.92415788924926612</c:v>
                </c:pt>
                <c:pt idx="1903">
                  <c:v>0.92418251406788332</c:v>
                </c:pt>
                <c:pt idx="1904">
                  <c:v>0.92416447309122085</c:v>
                </c:pt>
                <c:pt idx="1905">
                  <c:v>0.92411307134111487</c:v>
                </c:pt>
                <c:pt idx="1906">
                  <c:v>0.92407286360423158</c:v>
                </c:pt>
                <c:pt idx="1907">
                  <c:v>0.924002382110375</c:v>
                </c:pt>
                <c:pt idx="1908">
                  <c:v>0.92389022257783782</c:v>
                </c:pt>
                <c:pt idx="1909">
                  <c:v>0.92374978644854688</c:v>
                </c:pt>
                <c:pt idx="1910">
                  <c:v>0.92359440699591355</c:v>
                </c:pt>
                <c:pt idx="1911">
                  <c:v>0.92337632094600219</c:v>
                </c:pt>
                <c:pt idx="1912">
                  <c:v>0.92313349171532644</c:v>
                </c:pt>
                <c:pt idx="1913">
                  <c:v>0.92293193220348502</c:v>
                </c:pt>
                <c:pt idx="1914">
                  <c:v>0.92280021453173222</c:v>
                </c:pt>
                <c:pt idx="1915">
                  <c:v>0.92270941830564246</c:v>
                </c:pt>
                <c:pt idx="1916">
                  <c:v>0.92262307542937128</c:v>
                </c:pt>
                <c:pt idx="1917">
                  <c:v>0.9224826956165173</c:v>
                </c:pt>
                <c:pt idx="1918">
                  <c:v>0.92229530170290741</c:v>
                </c:pt>
                <c:pt idx="1919">
                  <c:v>0.92213401110575544</c:v>
                </c:pt>
                <c:pt idx="1920">
                  <c:v>0.92202021878939699</c:v>
                </c:pt>
                <c:pt idx="1921">
                  <c:v>0.92192527028687632</c:v>
                </c:pt>
                <c:pt idx="1922">
                  <c:v>0.92187408258453363</c:v>
                </c:pt>
                <c:pt idx="1923">
                  <c:v>0.92185374900242101</c:v>
                </c:pt>
                <c:pt idx="1924">
                  <c:v>0.92184251849367382</c:v>
                </c:pt>
                <c:pt idx="1925">
                  <c:v>0.921878027026654</c:v>
                </c:pt>
                <c:pt idx="1926">
                  <c:v>0.92195399363881814</c:v>
                </c:pt>
                <c:pt idx="1927">
                  <c:v>0.92201594936626796</c:v>
                </c:pt>
                <c:pt idx="1928">
                  <c:v>0.92204484281492916</c:v>
                </c:pt>
                <c:pt idx="1929">
                  <c:v>0.92207978340787644</c:v>
                </c:pt>
                <c:pt idx="1930">
                  <c:v>0.92213788942933583</c:v>
                </c:pt>
                <c:pt idx="1931">
                  <c:v>0.92224619919902451</c:v>
                </c:pt>
                <c:pt idx="1932">
                  <c:v>0.92239045807904496</c:v>
                </c:pt>
                <c:pt idx="1933">
                  <c:v>0.9224996956310092</c:v>
                </c:pt>
                <c:pt idx="1934">
                  <c:v>0.92259641169874673</c:v>
                </c:pt>
                <c:pt idx="1935">
                  <c:v>0.92272195905096643</c:v>
                </c:pt>
                <c:pt idx="1936">
                  <c:v>0.92281038741143806</c:v>
                </c:pt>
                <c:pt idx="1937">
                  <c:v>0.92285104140946139</c:v>
                </c:pt>
                <c:pt idx="1938">
                  <c:v>0.92285858520657937</c:v>
                </c:pt>
                <c:pt idx="1939">
                  <c:v>0.92276366637271967</c:v>
                </c:pt>
                <c:pt idx="1940">
                  <c:v>0.9225572988443016</c:v>
                </c:pt>
                <c:pt idx="1941">
                  <c:v>0.92233807878877183</c:v>
                </c:pt>
                <c:pt idx="1942">
                  <c:v>0.92212664724706972</c:v>
                </c:pt>
                <c:pt idx="1943">
                  <c:v>0.92192993691420999</c:v>
                </c:pt>
                <c:pt idx="1944">
                  <c:v>0.92174646962316731</c:v>
                </c:pt>
                <c:pt idx="1945">
                  <c:v>0.92158176322223939</c:v>
                </c:pt>
                <c:pt idx="1946">
                  <c:v>0.92137088854102689</c:v>
                </c:pt>
                <c:pt idx="1947">
                  <c:v>0.92111851270920775</c:v>
                </c:pt>
                <c:pt idx="1948">
                  <c:v>0.92074124962095827</c:v>
                </c:pt>
                <c:pt idx="1949">
                  <c:v>0.92031624379698085</c:v>
                </c:pt>
                <c:pt idx="1950">
                  <c:v>0.91984131256581747</c:v>
                </c:pt>
                <c:pt idx="1951">
                  <c:v>0.91937680980884584</c:v>
                </c:pt>
                <c:pt idx="1952">
                  <c:v>0.91895751119059355</c:v>
                </c:pt>
                <c:pt idx="1953">
                  <c:v>0.91859864135631664</c:v>
                </c:pt>
                <c:pt idx="1954">
                  <c:v>0.91824279754723492</c:v>
                </c:pt>
                <c:pt idx="1955">
                  <c:v>0.91788425342270274</c:v>
                </c:pt>
                <c:pt idx="1956">
                  <c:v>0.91753159334236722</c:v>
                </c:pt>
                <c:pt idx="1957">
                  <c:v>0.91722949441945745</c:v>
                </c:pt>
                <c:pt idx="1958">
                  <c:v>0.91702517748243928</c:v>
                </c:pt>
                <c:pt idx="1959">
                  <c:v>0.91689841835079355</c:v>
                </c:pt>
                <c:pt idx="1960">
                  <c:v>0.91684446522897201</c:v>
                </c:pt>
                <c:pt idx="1961">
                  <c:v>0.91684365300295423</c:v>
                </c:pt>
                <c:pt idx="1962">
                  <c:v>0.91679639912553346</c:v>
                </c:pt>
                <c:pt idx="1963">
                  <c:v>0.91666225971684379</c:v>
                </c:pt>
                <c:pt idx="1964">
                  <c:v>0.9165337012129805</c:v>
                </c:pt>
                <c:pt idx="1965">
                  <c:v>0.91646135824141384</c:v>
                </c:pt>
                <c:pt idx="1966">
                  <c:v>0.91641891005527476</c:v>
                </c:pt>
                <c:pt idx="1967">
                  <c:v>0.91633785013596802</c:v>
                </c:pt>
                <c:pt idx="1968">
                  <c:v>0.91617871660066608</c:v>
                </c:pt>
                <c:pt idx="1969">
                  <c:v>0.91592383374675823</c:v>
                </c:pt>
                <c:pt idx="1970">
                  <c:v>0.91556003128695762</c:v>
                </c:pt>
                <c:pt idx="1971">
                  <c:v>0.91512641512434334</c:v>
                </c:pt>
                <c:pt idx="1972">
                  <c:v>0.91469621631187903</c:v>
                </c:pt>
                <c:pt idx="1973">
                  <c:v>0.91429722870966001</c:v>
                </c:pt>
                <c:pt idx="1974">
                  <c:v>0.91390193521430163</c:v>
                </c:pt>
                <c:pt idx="1975">
                  <c:v>0.91352796456529695</c:v>
                </c:pt>
                <c:pt idx="1976">
                  <c:v>0.91315970733846252</c:v>
                </c:pt>
                <c:pt idx="1977">
                  <c:v>0.91283584645088167</c:v>
                </c:pt>
                <c:pt idx="1978">
                  <c:v>0.9125915412932406</c:v>
                </c:pt>
                <c:pt idx="1979">
                  <c:v>0.91237355442818058</c:v>
                </c:pt>
                <c:pt idx="1980">
                  <c:v>0.91215986283678585</c:v>
                </c:pt>
                <c:pt idx="1981">
                  <c:v>0.91193724615486105</c:v>
                </c:pt>
                <c:pt idx="1982">
                  <c:v>0.91166487644835015</c:v>
                </c:pt>
                <c:pt idx="1983">
                  <c:v>0.91143876529966394</c:v>
                </c:pt>
                <c:pt idx="1984">
                  <c:v>0.91137401680245289</c:v>
                </c:pt>
                <c:pt idx="1985">
                  <c:v>0.91136421734868645</c:v>
                </c:pt>
                <c:pt idx="1986">
                  <c:v>0.91131285290767017</c:v>
                </c:pt>
                <c:pt idx="1987">
                  <c:v>0.91120817244087526</c:v>
                </c:pt>
                <c:pt idx="1988">
                  <c:v>0.91102776775666372</c:v>
                </c:pt>
                <c:pt idx="1989">
                  <c:v>0.9108344079988141</c:v>
                </c:pt>
                <c:pt idx="1990">
                  <c:v>0.91075114942786639</c:v>
                </c:pt>
                <c:pt idx="1991">
                  <c:v>0.91076730302549247</c:v>
                </c:pt>
                <c:pt idx="1992">
                  <c:v>0.91079104116351728</c:v>
                </c:pt>
                <c:pt idx="1993">
                  <c:v>0.9107985640531967</c:v>
                </c:pt>
                <c:pt idx="1994">
                  <c:v>0.91075910747157451</c:v>
                </c:pt>
                <c:pt idx="1995">
                  <c:v>0.91067243296286449</c:v>
                </c:pt>
                <c:pt idx="1996">
                  <c:v>0.91060729410604868</c:v>
                </c:pt>
                <c:pt idx="1997">
                  <c:v>0.91055473225583849</c:v>
                </c:pt>
                <c:pt idx="1998">
                  <c:v>0.91050688362967214</c:v>
                </c:pt>
                <c:pt idx="1999">
                  <c:v>0.91046676096011292</c:v>
                </c:pt>
                <c:pt idx="2000">
                  <c:v>0.91036722881583421</c:v>
                </c:pt>
                <c:pt idx="2001">
                  <c:v>0.91016789749030236</c:v>
                </c:pt>
                <c:pt idx="2002">
                  <c:v>0.90990114285998669</c:v>
                </c:pt>
                <c:pt idx="2003">
                  <c:v>0.90956558168382318</c:v>
                </c:pt>
                <c:pt idx="2004">
                  <c:v>0.90912756375202719</c:v>
                </c:pt>
                <c:pt idx="2005">
                  <c:v>0.90868372657412921</c:v>
                </c:pt>
                <c:pt idx="2006">
                  <c:v>0.90837021812796737</c:v>
                </c:pt>
                <c:pt idx="2007">
                  <c:v>0.90811841661814019</c:v>
                </c:pt>
                <c:pt idx="2008">
                  <c:v>0.90773711769664889</c:v>
                </c:pt>
                <c:pt idx="2009">
                  <c:v>0.90722666285314812</c:v>
                </c:pt>
                <c:pt idx="2010">
                  <c:v>0.90661912384418097</c:v>
                </c:pt>
                <c:pt idx="2011">
                  <c:v>0.9060623054040603</c:v>
                </c:pt>
                <c:pt idx="2012">
                  <c:v>0.9058046797901198</c:v>
                </c:pt>
                <c:pt idx="2013">
                  <c:v>0.90570647311414798</c:v>
                </c:pt>
                <c:pt idx="2014">
                  <c:v>0.90544560351047032</c:v>
                </c:pt>
                <c:pt idx="2015">
                  <c:v>0.90488781202881174</c:v>
                </c:pt>
                <c:pt idx="2016">
                  <c:v>0.90414720421584649</c:v>
                </c:pt>
                <c:pt idx="2017">
                  <c:v>0.90336057462174169</c:v>
                </c:pt>
                <c:pt idx="2018">
                  <c:v>0.90265949891136621</c:v>
                </c:pt>
                <c:pt idx="2019">
                  <c:v>0.90205607968085644</c:v>
                </c:pt>
                <c:pt idx="2020">
                  <c:v>0.90141683511441761</c:v>
                </c:pt>
                <c:pt idx="2021">
                  <c:v>0.90081228974899341</c:v>
                </c:pt>
                <c:pt idx="2022">
                  <c:v>0.90020012460855725</c:v>
                </c:pt>
                <c:pt idx="2023">
                  <c:v>0.89948818124191277</c:v>
                </c:pt>
                <c:pt idx="2024">
                  <c:v>0.89884092896685985</c:v>
                </c:pt>
                <c:pt idx="2025">
                  <c:v>0.89822751656400179</c:v>
                </c:pt>
                <c:pt idx="2026">
                  <c:v>0.89749090480577309</c:v>
                </c:pt>
                <c:pt idx="2027">
                  <c:v>0.89666852916096196</c:v>
                </c:pt>
                <c:pt idx="2028">
                  <c:v>0.89576388337137536</c:v>
                </c:pt>
                <c:pt idx="2029">
                  <c:v>0.89482753436387219</c:v>
                </c:pt>
                <c:pt idx="2030">
                  <c:v>0.89403066128293329</c:v>
                </c:pt>
                <c:pt idx="2031">
                  <c:v>0.8933984772079091</c:v>
                </c:pt>
                <c:pt idx="2032">
                  <c:v>0.89272684411348224</c:v>
                </c:pt>
                <c:pt idx="2033">
                  <c:v>0.89194587248155088</c:v>
                </c:pt>
                <c:pt idx="2034">
                  <c:v>0.891119876366959</c:v>
                </c:pt>
                <c:pt idx="2035">
                  <c:v>0.89026232266615324</c:v>
                </c:pt>
                <c:pt idx="2036">
                  <c:v>0.8895245701379938</c:v>
                </c:pt>
                <c:pt idx="2037">
                  <c:v>0.88887956680925051</c:v>
                </c:pt>
                <c:pt idx="2038">
                  <c:v>0.88812478359444536</c:v>
                </c:pt>
                <c:pt idx="2039">
                  <c:v>0.88733607008683524</c:v>
                </c:pt>
                <c:pt idx="2040">
                  <c:v>0.88668725652192693</c:v>
                </c:pt>
                <c:pt idx="2041">
                  <c:v>0.88622226492501677</c:v>
                </c:pt>
                <c:pt idx="2042">
                  <c:v>0.88581933460735796</c:v>
                </c:pt>
                <c:pt idx="2043">
                  <c:v>0.88538780801727435</c:v>
                </c:pt>
                <c:pt idx="2044">
                  <c:v>0.88496412804304925</c:v>
                </c:pt>
                <c:pt idx="2045">
                  <c:v>0.88450961814118068</c:v>
                </c:pt>
                <c:pt idx="2046">
                  <c:v>0.8840136663578031</c:v>
                </c:pt>
                <c:pt idx="2047">
                  <c:v>0.88341978259355958</c:v>
                </c:pt>
                <c:pt idx="2048">
                  <c:v>0.88266601231799813</c:v>
                </c:pt>
                <c:pt idx="2049">
                  <c:v>0.88186171244380607</c:v>
                </c:pt>
                <c:pt idx="2050">
                  <c:v>0.88097280197399819</c:v>
                </c:pt>
              </c:numCache>
            </c:numRef>
          </c:yVal>
          <c:smooth val="1"/>
          <c:extLst>
            <c:ext xmlns:c16="http://schemas.microsoft.com/office/drawing/2014/chart" uri="{C3380CC4-5D6E-409C-BE32-E72D297353CC}">
              <c16:uniqueId val="{00000003-5098-4000-B461-91E59913CAAC}"/>
            </c:ext>
          </c:extLst>
        </c:ser>
        <c:ser>
          <c:idx val="4"/>
          <c:order val="4"/>
          <c:tx>
            <c:strRef>
              <c:f>[new_1700nm_nN.xlsx]CZU!$S$1</c:f>
              <c:strCache>
                <c:ptCount val="1"/>
                <c:pt idx="0">
                  <c:v>sp_corr_czu</c:v>
                </c:pt>
              </c:strCache>
            </c:strRef>
          </c:tx>
          <c:spPr>
            <a:ln w="19050" cap="rnd">
              <a:solidFill>
                <a:schemeClr val="accent5"/>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[new_1700nm_nN.xlsx]CZU!$S$2:$S$2102</c:f>
              <c:numCache>
                <c:formatCode>General</c:formatCode>
                <c:ptCount val="2101"/>
                <c:pt idx="0">
                  <c:v>0.36961070708704075</c:v>
                </c:pt>
                <c:pt idx="1">
                  <c:v>0.37090056053619463</c:v>
                </c:pt>
                <c:pt idx="2">
                  <c:v>0.3732116718955964</c:v>
                </c:pt>
                <c:pt idx="3">
                  <c:v>0.37354562962139387</c:v>
                </c:pt>
                <c:pt idx="4">
                  <c:v>0.37273449417180682</c:v>
                </c:pt>
                <c:pt idx="5">
                  <c:v>0.37280192824161684</c:v>
                </c:pt>
                <c:pt idx="6">
                  <c:v>0.37430823270991587</c:v>
                </c:pt>
                <c:pt idx="7">
                  <c:v>0.37532965794139928</c:v>
                </c:pt>
                <c:pt idx="8">
                  <c:v>0.37562664789763578</c:v>
                </c:pt>
                <c:pt idx="9">
                  <c:v>0.37660521856044393</c:v>
                </c:pt>
                <c:pt idx="10">
                  <c:v>0.37939586709457096</c:v>
                </c:pt>
                <c:pt idx="11">
                  <c:v>0.38021762460456016</c:v>
                </c:pt>
                <c:pt idx="12">
                  <c:v>0.38057672671313492</c:v>
                </c:pt>
                <c:pt idx="13">
                  <c:v>0.38224260441849239</c:v>
                </c:pt>
                <c:pt idx="14">
                  <c:v>0.38295736610085707</c:v>
                </c:pt>
                <c:pt idx="15">
                  <c:v>0.38257433706066041</c:v>
                </c:pt>
                <c:pt idx="16">
                  <c:v>0.3822142228694152</c:v>
                </c:pt>
                <c:pt idx="17">
                  <c:v>0.38601088193259303</c:v>
                </c:pt>
                <c:pt idx="18">
                  <c:v>0.38819772846262929</c:v>
                </c:pt>
                <c:pt idx="19">
                  <c:v>0.38826094107816034</c:v>
                </c:pt>
                <c:pt idx="20">
                  <c:v>0.38770684968659436</c:v>
                </c:pt>
                <c:pt idx="21">
                  <c:v>0.3888330815755367</c:v>
                </c:pt>
                <c:pt idx="22">
                  <c:v>0.39032733969874522</c:v>
                </c:pt>
                <c:pt idx="23">
                  <c:v>0.39020022134747784</c:v>
                </c:pt>
                <c:pt idx="24">
                  <c:v>0.39221092345590053</c:v>
                </c:pt>
                <c:pt idx="25">
                  <c:v>0.39402954785314515</c:v>
                </c:pt>
                <c:pt idx="26">
                  <c:v>0.3944019042812818</c:v>
                </c:pt>
                <c:pt idx="27">
                  <c:v>0.39552642601158999</c:v>
                </c:pt>
                <c:pt idx="28">
                  <c:v>0.3976397188035119</c:v>
                </c:pt>
                <c:pt idx="29">
                  <c:v>0.39970458520840696</c:v>
                </c:pt>
                <c:pt idx="30">
                  <c:v>0.40036733937048852</c:v>
                </c:pt>
                <c:pt idx="31">
                  <c:v>0.40214401175522291</c:v>
                </c:pt>
                <c:pt idx="32">
                  <c:v>0.4041902610886291</c:v>
                </c:pt>
                <c:pt idx="33">
                  <c:v>0.40522073857189855</c:v>
                </c:pt>
                <c:pt idx="34">
                  <c:v>0.40568423849305679</c:v>
                </c:pt>
                <c:pt idx="35">
                  <c:v>0.40678616006941831</c:v>
                </c:pt>
                <c:pt idx="36">
                  <c:v>0.40861085440612893</c:v>
                </c:pt>
                <c:pt idx="37">
                  <c:v>0.41005261067688353</c:v>
                </c:pt>
                <c:pt idx="38">
                  <c:v>0.41169937948595653</c:v>
                </c:pt>
                <c:pt idx="39">
                  <c:v>0.41336317065759592</c:v>
                </c:pt>
                <c:pt idx="40">
                  <c:v>0.415145711496472</c:v>
                </c:pt>
                <c:pt idx="41">
                  <c:v>0.41655430503510199</c:v>
                </c:pt>
                <c:pt idx="42">
                  <c:v>0.41780087351121165</c:v>
                </c:pt>
                <c:pt idx="43">
                  <c:v>0.41959918691060399</c:v>
                </c:pt>
                <c:pt idx="44">
                  <c:v>0.42066255309220496</c:v>
                </c:pt>
                <c:pt idx="45">
                  <c:v>0.42072034540544495</c:v>
                </c:pt>
                <c:pt idx="46">
                  <c:v>0.42067017531604178</c:v>
                </c:pt>
                <c:pt idx="47">
                  <c:v>0.42293469440837589</c:v>
                </c:pt>
                <c:pt idx="48">
                  <c:v>0.42486585475163957</c:v>
                </c:pt>
                <c:pt idx="49">
                  <c:v>0.4260361766045701</c:v>
                </c:pt>
                <c:pt idx="50">
                  <c:v>0.42724283249647571</c:v>
                </c:pt>
                <c:pt idx="51">
                  <c:v>0.42831070448047781</c:v>
                </c:pt>
                <c:pt idx="52">
                  <c:v>0.42907302441268413</c:v>
                </c:pt>
                <c:pt idx="53">
                  <c:v>0.42997071590060504</c:v>
                </c:pt>
                <c:pt idx="54">
                  <c:v>0.43143527720458158</c:v>
                </c:pt>
                <c:pt idx="55">
                  <c:v>0.43254561766856719</c:v>
                </c:pt>
                <c:pt idx="56">
                  <c:v>0.43305373701891886</c:v>
                </c:pt>
                <c:pt idx="57">
                  <c:v>0.43371484446870789</c:v>
                </c:pt>
                <c:pt idx="58">
                  <c:v>0.43457809384368479</c:v>
                </c:pt>
                <c:pt idx="59">
                  <c:v>0.43569165037134472</c:v>
                </c:pt>
                <c:pt idx="60">
                  <c:v>0.43664504240067975</c:v>
                </c:pt>
                <c:pt idx="61">
                  <c:v>0.43758830042884461</c:v>
                </c:pt>
                <c:pt idx="62">
                  <c:v>0.43842484208892513</c:v>
                </c:pt>
                <c:pt idx="63">
                  <c:v>0.43874632706845923</c:v>
                </c:pt>
                <c:pt idx="64">
                  <c:v>0.43952906617346882</c:v>
                </c:pt>
                <c:pt idx="65">
                  <c:v>0.44031711697827625</c:v>
                </c:pt>
                <c:pt idx="66">
                  <c:v>0.44100147283211744</c:v>
                </c:pt>
                <c:pt idx="67">
                  <c:v>0.442316691680472</c:v>
                </c:pt>
                <c:pt idx="68">
                  <c:v>0.44314059654463561</c:v>
                </c:pt>
                <c:pt idx="69">
                  <c:v>0.44350802558014557</c:v>
                </c:pt>
                <c:pt idx="70">
                  <c:v>0.44438999644117821</c:v>
                </c:pt>
                <c:pt idx="71">
                  <c:v>0.44569473525501291</c:v>
                </c:pt>
                <c:pt idx="72">
                  <c:v>0.44682500207016013</c:v>
                </c:pt>
                <c:pt idx="73">
                  <c:v>0.44708231599350379</c:v>
                </c:pt>
                <c:pt idx="74">
                  <c:v>0.44779499012644874</c:v>
                </c:pt>
                <c:pt idx="75">
                  <c:v>0.44876651360553882</c:v>
                </c:pt>
                <c:pt idx="76">
                  <c:v>0.44961039161080624</c:v>
                </c:pt>
                <c:pt idx="77">
                  <c:v>0.45007684061930681</c:v>
                </c:pt>
                <c:pt idx="78">
                  <c:v>0.45090765172171426</c:v>
                </c:pt>
                <c:pt idx="79">
                  <c:v>0.45233418730773028</c:v>
                </c:pt>
                <c:pt idx="80">
                  <c:v>0.45285512939038924</c:v>
                </c:pt>
                <c:pt idx="81">
                  <c:v>0.4534972695468254</c:v>
                </c:pt>
                <c:pt idx="82">
                  <c:v>0.45462398441614693</c:v>
                </c:pt>
                <c:pt idx="83">
                  <c:v>0.45559641172192844</c:v>
                </c:pt>
                <c:pt idx="84">
                  <c:v>0.45595121909327763</c:v>
                </c:pt>
                <c:pt idx="85">
                  <c:v>0.45635482894447477</c:v>
                </c:pt>
                <c:pt idx="86">
                  <c:v>0.45748081427436926</c:v>
                </c:pt>
                <c:pt idx="87">
                  <c:v>0.45840795233770787</c:v>
                </c:pt>
                <c:pt idx="88">
                  <c:v>0.45918828950158108</c:v>
                </c:pt>
                <c:pt idx="89">
                  <c:v>0.45988009432069765</c:v>
                </c:pt>
                <c:pt idx="90">
                  <c:v>0.46101149499997612</c:v>
                </c:pt>
                <c:pt idx="91">
                  <c:v>0.46185972657334801</c:v>
                </c:pt>
                <c:pt idx="92">
                  <c:v>0.46242316307235865</c:v>
                </c:pt>
                <c:pt idx="93">
                  <c:v>0.46364854358622093</c:v>
                </c:pt>
                <c:pt idx="94">
                  <c:v>0.46457770290784439</c:v>
                </c:pt>
                <c:pt idx="95">
                  <c:v>0.4652200466833385</c:v>
                </c:pt>
                <c:pt idx="96">
                  <c:v>0.46568892110452015</c:v>
                </c:pt>
                <c:pt idx="97">
                  <c:v>0.46678191571390015</c:v>
                </c:pt>
                <c:pt idx="98">
                  <c:v>0.46815020204826524</c:v>
                </c:pt>
                <c:pt idx="99">
                  <c:v>0.46871752167170566</c:v>
                </c:pt>
                <c:pt idx="100">
                  <c:v>0.46947066772215312</c:v>
                </c:pt>
                <c:pt idx="101">
                  <c:v>0.47060020944029463</c:v>
                </c:pt>
                <c:pt idx="102">
                  <c:v>0.47173954477231084</c:v>
                </c:pt>
                <c:pt idx="103">
                  <c:v>0.47239963095664045</c:v>
                </c:pt>
                <c:pt idx="104">
                  <c:v>0.47345908091046424</c:v>
                </c:pt>
                <c:pt idx="105">
                  <c:v>0.47462946691287572</c:v>
                </c:pt>
                <c:pt idx="106">
                  <c:v>0.47500623585425639</c:v>
                </c:pt>
                <c:pt idx="107">
                  <c:v>0.47581751323387156</c:v>
                </c:pt>
                <c:pt idx="108">
                  <c:v>0.47707179812365458</c:v>
                </c:pt>
                <c:pt idx="109">
                  <c:v>0.47832402330568635</c:v>
                </c:pt>
                <c:pt idx="110">
                  <c:v>0.47911091879585643</c:v>
                </c:pt>
                <c:pt idx="111">
                  <c:v>0.47997485051877897</c:v>
                </c:pt>
                <c:pt idx="112">
                  <c:v>0.48136268033037177</c:v>
                </c:pt>
                <c:pt idx="113">
                  <c:v>0.4823639801673329</c:v>
                </c:pt>
                <c:pt idx="114">
                  <c:v>0.48329449889251697</c:v>
                </c:pt>
                <c:pt idx="115">
                  <c:v>0.48443052527297953</c:v>
                </c:pt>
                <c:pt idx="116">
                  <c:v>0.48575804838852704</c:v>
                </c:pt>
                <c:pt idx="117">
                  <c:v>0.48687086238968247</c:v>
                </c:pt>
                <c:pt idx="118">
                  <c:v>0.48771805314068567</c:v>
                </c:pt>
                <c:pt idx="119">
                  <c:v>0.48860519051357365</c:v>
                </c:pt>
                <c:pt idx="120">
                  <c:v>0.48980362237458608</c:v>
                </c:pt>
                <c:pt idx="121">
                  <c:v>0.49112026620310067</c:v>
                </c:pt>
                <c:pt idx="122">
                  <c:v>0.4920224339852704</c:v>
                </c:pt>
                <c:pt idx="123">
                  <c:v>0.49294685481970035</c:v>
                </c:pt>
                <c:pt idx="124">
                  <c:v>0.49398786003911904</c:v>
                </c:pt>
                <c:pt idx="125">
                  <c:v>0.49510255119191593</c:v>
                </c:pt>
                <c:pt idx="126">
                  <c:v>0.49595698737086014</c:v>
                </c:pt>
                <c:pt idx="127">
                  <c:v>0.49682493247871334</c:v>
                </c:pt>
                <c:pt idx="128">
                  <c:v>0.49781092461148535</c:v>
                </c:pt>
                <c:pt idx="129">
                  <c:v>0.49867106030696384</c:v>
                </c:pt>
                <c:pt idx="130">
                  <c:v>0.49958703470277144</c:v>
                </c:pt>
                <c:pt idx="131">
                  <c:v>0.50063574063803074</c:v>
                </c:pt>
                <c:pt idx="132">
                  <c:v>0.5014998281939137</c:v>
                </c:pt>
                <c:pt idx="133">
                  <c:v>0.50243340201430065</c:v>
                </c:pt>
                <c:pt idx="134">
                  <c:v>0.50342877395606034</c:v>
                </c:pt>
                <c:pt idx="135">
                  <c:v>0.50424455787714695</c:v>
                </c:pt>
                <c:pt idx="136">
                  <c:v>0.5049530851401528</c:v>
                </c:pt>
                <c:pt idx="137">
                  <c:v>0.5058460439362662</c:v>
                </c:pt>
                <c:pt idx="138">
                  <c:v>0.5069133975420077</c:v>
                </c:pt>
                <c:pt idx="139">
                  <c:v>0.50767734989570912</c:v>
                </c:pt>
                <c:pt idx="140">
                  <c:v>0.50851831632469569</c:v>
                </c:pt>
                <c:pt idx="141">
                  <c:v>0.50947125807524585</c:v>
                </c:pt>
                <c:pt idx="142">
                  <c:v>0.51027402548917078</c:v>
                </c:pt>
                <c:pt idx="143">
                  <c:v>0.51121678564226913</c:v>
                </c:pt>
                <c:pt idx="144">
                  <c:v>0.51222135629182741</c:v>
                </c:pt>
                <c:pt idx="145">
                  <c:v>0.51314914934057054</c:v>
                </c:pt>
                <c:pt idx="146">
                  <c:v>0.51393079199458847</c:v>
                </c:pt>
                <c:pt idx="147">
                  <c:v>0.51475599897697577</c:v>
                </c:pt>
                <c:pt idx="148">
                  <c:v>0.51582650471948821</c:v>
                </c:pt>
                <c:pt idx="149">
                  <c:v>0.51681406365371185</c:v>
                </c:pt>
                <c:pt idx="150">
                  <c:v>0.5177594630487512</c:v>
                </c:pt>
                <c:pt idx="151">
                  <c:v>0.5187493915605712</c:v>
                </c:pt>
                <c:pt idx="152">
                  <c:v>0.51964036411662107</c:v>
                </c:pt>
                <c:pt idx="153">
                  <c:v>0.52043541478757305</c:v>
                </c:pt>
                <c:pt idx="154">
                  <c:v>0.52121360022205665</c:v>
                </c:pt>
                <c:pt idx="155">
                  <c:v>0.522178231128123</c:v>
                </c:pt>
                <c:pt idx="156">
                  <c:v>0.52303950982283576</c:v>
                </c:pt>
                <c:pt idx="157">
                  <c:v>0.52383059574028201</c:v>
                </c:pt>
                <c:pt idx="158">
                  <c:v>0.52471064580231963</c:v>
                </c:pt>
                <c:pt idx="159">
                  <c:v>0.52572530385067773</c:v>
                </c:pt>
                <c:pt idx="160">
                  <c:v>0.52663713172727067</c:v>
                </c:pt>
                <c:pt idx="161">
                  <c:v>0.52730475661742182</c:v>
                </c:pt>
                <c:pt idx="162">
                  <c:v>0.52827674513149658</c:v>
                </c:pt>
                <c:pt idx="163">
                  <c:v>0.52928953282177349</c:v>
                </c:pt>
                <c:pt idx="164">
                  <c:v>0.5301288215772354</c:v>
                </c:pt>
                <c:pt idx="165">
                  <c:v>0.53096703500683717</c:v>
                </c:pt>
                <c:pt idx="166">
                  <c:v>0.53187656423782748</c:v>
                </c:pt>
                <c:pt idx="167">
                  <c:v>0.53281951430814756</c:v>
                </c:pt>
                <c:pt idx="168">
                  <c:v>0.53343130870593514</c:v>
                </c:pt>
                <c:pt idx="169">
                  <c:v>0.53412622011858002</c:v>
                </c:pt>
                <c:pt idx="170">
                  <c:v>0.53502836191944692</c:v>
                </c:pt>
                <c:pt idx="171">
                  <c:v>0.5359683067140929</c:v>
                </c:pt>
                <c:pt idx="172">
                  <c:v>0.53681110447028657</c:v>
                </c:pt>
                <c:pt idx="173">
                  <c:v>0.53766765595504817</c:v>
                </c:pt>
                <c:pt idx="174">
                  <c:v>0.53860326130015512</c:v>
                </c:pt>
                <c:pt idx="175">
                  <c:v>0.53956125395950605</c:v>
                </c:pt>
                <c:pt idx="176">
                  <c:v>0.54032938872998793</c:v>
                </c:pt>
                <c:pt idx="177">
                  <c:v>0.54090955100712013</c:v>
                </c:pt>
                <c:pt idx="178">
                  <c:v>0.54168835392386139</c:v>
                </c:pt>
                <c:pt idx="179">
                  <c:v>0.54243065731790285</c:v>
                </c:pt>
                <c:pt idx="180">
                  <c:v>0.54310078771266002</c:v>
                </c:pt>
                <c:pt idx="181">
                  <c:v>0.54375328735579276</c:v>
                </c:pt>
                <c:pt idx="182">
                  <c:v>0.54450023350998444</c:v>
                </c:pt>
                <c:pt idx="183">
                  <c:v>0.54521533709072378</c:v>
                </c:pt>
                <c:pt idx="184">
                  <c:v>0.5457878686053057</c:v>
                </c:pt>
                <c:pt idx="185">
                  <c:v>0.54649888035972194</c:v>
                </c:pt>
                <c:pt idx="186">
                  <c:v>0.54718600952504792</c:v>
                </c:pt>
                <c:pt idx="187">
                  <c:v>0.54771143771039299</c:v>
                </c:pt>
                <c:pt idx="188">
                  <c:v>0.54811538972815788</c:v>
                </c:pt>
                <c:pt idx="189">
                  <c:v>0.54861576391799627</c:v>
                </c:pt>
                <c:pt idx="190">
                  <c:v>0.5492292961443721</c:v>
                </c:pt>
                <c:pt idx="191">
                  <c:v>0.54970335515809643</c:v>
                </c:pt>
                <c:pt idx="192">
                  <c:v>0.55010097541452474</c:v>
                </c:pt>
                <c:pt idx="193">
                  <c:v>0.55036056217146712</c:v>
                </c:pt>
                <c:pt idx="194">
                  <c:v>0.55049887894202909</c:v>
                </c:pt>
                <c:pt idx="195">
                  <c:v>0.55076874755831651</c:v>
                </c:pt>
                <c:pt idx="196">
                  <c:v>0.55107175849413559</c:v>
                </c:pt>
                <c:pt idx="197">
                  <c:v>0.55123637596708464</c:v>
                </c:pt>
                <c:pt idx="198">
                  <c:v>0.55132061833717938</c:v>
                </c:pt>
                <c:pt idx="199">
                  <c:v>0.55138102449730697</c:v>
                </c:pt>
                <c:pt idx="200">
                  <c:v>0.55157557222678155</c:v>
                </c:pt>
                <c:pt idx="201">
                  <c:v>0.55182977975463399</c:v>
                </c:pt>
                <c:pt idx="202">
                  <c:v>0.5522303279242744</c:v>
                </c:pt>
                <c:pt idx="203">
                  <c:v>0.55269475154110825</c:v>
                </c:pt>
                <c:pt idx="204">
                  <c:v>0.55290589241095767</c:v>
                </c:pt>
                <c:pt idx="205">
                  <c:v>0.55334990307814558</c:v>
                </c:pt>
                <c:pt idx="206">
                  <c:v>0.55394771740239113</c:v>
                </c:pt>
                <c:pt idx="207">
                  <c:v>0.55444916976495795</c:v>
                </c:pt>
                <c:pt idx="208">
                  <c:v>0.55494503465592604</c:v>
                </c:pt>
                <c:pt idx="209">
                  <c:v>0.55546691440894203</c:v>
                </c:pt>
                <c:pt idx="210">
                  <c:v>0.55586714153735139</c:v>
                </c:pt>
                <c:pt idx="211">
                  <c:v>0.55591091945671312</c:v>
                </c:pt>
                <c:pt idx="212">
                  <c:v>0.55575520980292614</c:v>
                </c:pt>
                <c:pt idx="213">
                  <c:v>0.55556811330804834</c:v>
                </c:pt>
                <c:pt idx="214">
                  <c:v>0.55584189019712626</c:v>
                </c:pt>
                <c:pt idx="215">
                  <c:v>0.55636944567262614</c:v>
                </c:pt>
                <c:pt idx="216">
                  <c:v>0.55692412486709664</c:v>
                </c:pt>
                <c:pt idx="217">
                  <c:v>0.55735081110053208</c:v>
                </c:pt>
                <c:pt idx="218">
                  <c:v>0.5579018878907398</c:v>
                </c:pt>
                <c:pt idx="219">
                  <c:v>0.5584309997355098</c:v>
                </c:pt>
                <c:pt idx="220">
                  <c:v>0.55867653135050765</c:v>
                </c:pt>
                <c:pt idx="221">
                  <c:v>0.55897305414125309</c:v>
                </c:pt>
                <c:pt idx="222">
                  <c:v>0.55914408311138042</c:v>
                </c:pt>
                <c:pt idx="223">
                  <c:v>0.55920429255015125</c:v>
                </c:pt>
                <c:pt idx="224">
                  <c:v>0.55962044529817023</c:v>
                </c:pt>
                <c:pt idx="225">
                  <c:v>0.56065901620679282</c:v>
                </c:pt>
                <c:pt idx="226">
                  <c:v>0.56224345342720161</c:v>
                </c:pt>
                <c:pt idx="227">
                  <c:v>0.56375544433617564</c:v>
                </c:pt>
                <c:pt idx="228">
                  <c:v>0.56512569038832261</c:v>
                </c:pt>
                <c:pt idx="229">
                  <c:v>0.56611921687367117</c:v>
                </c:pt>
                <c:pt idx="230">
                  <c:v>0.56645946982779904</c:v>
                </c:pt>
                <c:pt idx="231">
                  <c:v>0.56612123447877805</c:v>
                </c:pt>
                <c:pt idx="232">
                  <c:v>0.5654535001821086</c:v>
                </c:pt>
                <c:pt idx="233">
                  <c:v>0.56497974832071118</c:v>
                </c:pt>
                <c:pt idx="234">
                  <c:v>0.56462518224197522</c:v>
                </c:pt>
                <c:pt idx="235">
                  <c:v>0.56468724687756844</c:v>
                </c:pt>
                <c:pt idx="236">
                  <c:v>0.56542163855192673</c:v>
                </c:pt>
                <c:pt idx="237">
                  <c:v>0.56645024327104321</c:v>
                </c:pt>
                <c:pt idx="238">
                  <c:v>0.56716672615329589</c:v>
                </c:pt>
                <c:pt idx="239">
                  <c:v>0.56744385325057378</c:v>
                </c:pt>
                <c:pt idx="240">
                  <c:v>0.56742681469676093</c:v>
                </c:pt>
                <c:pt idx="241">
                  <c:v>0.56733847549221728</c:v>
                </c:pt>
                <c:pt idx="242">
                  <c:v>0.56734115545580355</c:v>
                </c:pt>
                <c:pt idx="243">
                  <c:v>0.56751547395498081</c:v>
                </c:pt>
                <c:pt idx="244">
                  <c:v>0.56767358267704648</c:v>
                </c:pt>
                <c:pt idx="245">
                  <c:v>0.56788248992445844</c:v>
                </c:pt>
                <c:pt idx="246">
                  <c:v>0.56808727779950552</c:v>
                </c:pt>
                <c:pt idx="247">
                  <c:v>0.5683757503770468</c:v>
                </c:pt>
                <c:pt idx="248">
                  <c:v>0.56848183910941519</c:v>
                </c:pt>
                <c:pt idx="249">
                  <c:v>0.56841256738095469</c:v>
                </c:pt>
                <c:pt idx="250">
                  <c:v>0.56850926800386536</c:v>
                </c:pt>
                <c:pt idx="251">
                  <c:v>0.56855127223293445</c:v>
                </c:pt>
                <c:pt idx="252">
                  <c:v>0.56861074130900846</c:v>
                </c:pt>
                <c:pt idx="253">
                  <c:v>0.56881715589107462</c:v>
                </c:pt>
                <c:pt idx="254">
                  <c:v>0.56888463323243177</c:v>
                </c:pt>
                <c:pt idx="255">
                  <c:v>0.56883033030477048</c:v>
                </c:pt>
                <c:pt idx="256">
                  <c:v>0.56884312754808286</c:v>
                </c:pt>
                <c:pt idx="257">
                  <c:v>0.56876354439948462</c:v>
                </c:pt>
                <c:pt idx="258">
                  <c:v>0.56854811561329177</c:v>
                </c:pt>
                <c:pt idx="259">
                  <c:v>0.56830623629881671</c:v>
                </c:pt>
                <c:pt idx="260">
                  <c:v>0.56810856712214486</c:v>
                </c:pt>
                <c:pt idx="261">
                  <c:v>0.56793086047381591</c:v>
                </c:pt>
                <c:pt idx="262">
                  <c:v>0.56780838103547648</c:v>
                </c:pt>
                <c:pt idx="263">
                  <c:v>0.56766245980831298</c:v>
                </c:pt>
                <c:pt idx="264">
                  <c:v>0.56769786975187919</c:v>
                </c:pt>
                <c:pt idx="265">
                  <c:v>0.56773846478287282</c:v>
                </c:pt>
                <c:pt idx="266">
                  <c:v>0.56763414849520244</c:v>
                </c:pt>
                <c:pt idx="267">
                  <c:v>0.56749012080852723</c:v>
                </c:pt>
                <c:pt idx="268">
                  <c:v>0.56756000916264682</c:v>
                </c:pt>
                <c:pt idx="269">
                  <c:v>0.5680137325109047</c:v>
                </c:pt>
                <c:pt idx="270">
                  <c:v>0.56864066799985169</c:v>
                </c:pt>
                <c:pt idx="271">
                  <c:v>0.56943461609947865</c:v>
                </c:pt>
                <c:pt idx="272">
                  <c:v>0.57027957794800921</c:v>
                </c:pt>
                <c:pt idx="273">
                  <c:v>0.57089018666363667</c:v>
                </c:pt>
                <c:pt idx="274">
                  <c:v>0.5716024693227213</c:v>
                </c:pt>
                <c:pt idx="275">
                  <c:v>0.57251234946630336</c:v>
                </c:pt>
                <c:pt idx="276">
                  <c:v>0.57354698244734836</c:v>
                </c:pt>
                <c:pt idx="277">
                  <c:v>0.57448056958796601</c:v>
                </c:pt>
                <c:pt idx="278">
                  <c:v>0.57540467339308099</c:v>
                </c:pt>
                <c:pt idx="279">
                  <c:v>0.57628892798697451</c:v>
                </c:pt>
                <c:pt idx="280">
                  <c:v>0.57731539844044943</c:v>
                </c:pt>
                <c:pt idx="281">
                  <c:v>0.57833087459361476</c:v>
                </c:pt>
                <c:pt idx="282">
                  <c:v>0.57923469822569373</c:v>
                </c:pt>
                <c:pt idx="283">
                  <c:v>0.58017531478398554</c:v>
                </c:pt>
                <c:pt idx="284">
                  <c:v>0.58106366432735146</c:v>
                </c:pt>
                <c:pt idx="285">
                  <c:v>0.58193591127862121</c:v>
                </c:pt>
                <c:pt idx="286">
                  <c:v>0.58284687860433948</c:v>
                </c:pt>
                <c:pt idx="287">
                  <c:v>0.58376926027103648</c:v>
                </c:pt>
                <c:pt idx="288">
                  <c:v>0.58463179930615983</c:v>
                </c:pt>
                <c:pt idx="289">
                  <c:v>0.58539997966628154</c:v>
                </c:pt>
                <c:pt idx="290">
                  <c:v>0.58636412822050976</c:v>
                </c:pt>
                <c:pt idx="291">
                  <c:v>0.58728290583752063</c:v>
                </c:pt>
                <c:pt idx="292">
                  <c:v>0.58809490795547525</c:v>
                </c:pt>
                <c:pt idx="293">
                  <c:v>0.58887791318366767</c:v>
                </c:pt>
                <c:pt idx="294">
                  <c:v>0.58955100974259522</c:v>
                </c:pt>
                <c:pt idx="295">
                  <c:v>0.59017061288421269</c:v>
                </c:pt>
                <c:pt idx="296">
                  <c:v>0.59072676250713196</c:v>
                </c:pt>
                <c:pt idx="297">
                  <c:v>0.59149758233859828</c:v>
                </c:pt>
                <c:pt idx="298">
                  <c:v>0.59240410892498008</c:v>
                </c:pt>
                <c:pt idx="299">
                  <c:v>0.59317507912018308</c:v>
                </c:pt>
                <c:pt idx="300">
                  <c:v>0.59397093538009726</c:v>
                </c:pt>
                <c:pt idx="301">
                  <c:v>0.59480081347794189</c:v>
                </c:pt>
                <c:pt idx="302">
                  <c:v>0.59564652080199842</c:v>
                </c:pt>
                <c:pt idx="303">
                  <c:v>0.59631268256292913</c:v>
                </c:pt>
                <c:pt idx="304">
                  <c:v>0.59692612690774172</c:v>
                </c:pt>
                <c:pt idx="305">
                  <c:v>0.59763812750103618</c:v>
                </c:pt>
                <c:pt idx="306">
                  <c:v>0.5984841894806342</c:v>
                </c:pt>
                <c:pt idx="307">
                  <c:v>0.59926252433224092</c:v>
                </c:pt>
                <c:pt idx="308">
                  <c:v>0.59992114715022882</c:v>
                </c:pt>
                <c:pt idx="309">
                  <c:v>0.60074594843703955</c:v>
                </c:pt>
                <c:pt idx="310">
                  <c:v>0.60140906955410567</c:v>
                </c:pt>
                <c:pt idx="311">
                  <c:v>0.60209204081878998</c:v>
                </c:pt>
                <c:pt idx="312">
                  <c:v>0.60294350891102699</c:v>
                </c:pt>
                <c:pt idx="313">
                  <c:v>0.60363862452252215</c:v>
                </c:pt>
                <c:pt idx="314">
                  <c:v>0.60436236902352336</c:v>
                </c:pt>
                <c:pt idx="315">
                  <c:v>0.60517696302375723</c:v>
                </c:pt>
                <c:pt idx="316">
                  <c:v>0.60602780849576765</c:v>
                </c:pt>
                <c:pt idx="317">
                  <c:v>0.60687561854087491</c:v>
                </c:pt>
                <c:pt idx="318">
                  <c:v>0.60765869971731856</c:v>
                </c:pt>
                <c:pt idx="319">
                  <c:v>0.60821553868084055</c:v>
                </c:pt>
                <c:pt idx="320">
                  <c:v>0.60886320493189694</c:v>
                </c:pt>
                <c:pt idx="321">
                  <c:v>0.60952990887089575</c:v>
                </c:pt>
                <c:pt idx="322">
                  <c:v>0.610107460354954</c:v>
                </c:pt>
                <c:pt idx="323">
                  <c:v>0.61111880129134755</c:v>
                </c:pt>
                <c:pt idx="324">
                  <c:v>0.61206572996781949</c:v>
                </c:pt>
                <c:pt idx="325">
                  <c:v>0.61275389534747049</c:v>
                </c:pt>
                <c:pt idx="326">
                  <c:v>0.61334568453975757</c:v>
                </c:pt>
                <c:pt idx="327">
                  <c:v>0.61396407906454509</c:v>
                </c:pt>
                <c:pt idx="328">
                  <c:v>0.61468694941480873</c:v>
                </c:pt>
                <c:pt idx="329">
                  <c:v>0.61549315672701199</c:v>
                </c:pt>
                <c:pt idx="330">
                  <c:v>0.61610361176429584</c:v>
                </c:pt>
                <c:pt idx="331">
                  <c:v>0.61655720025397642</c:v>
                </c:pt>
                <c:pt idx="332">
                  <c:v>0.6170314450939266</c:v>
                </c:pt>
                <c:pt idx="333">
                  <c:v>0.6176271720937353</c:v>
                </c:pt>
                <c:pt idx="334">
                  <c:v>0.61820187853968445</c:v>
                </c:pt>
                <c:pt idx="335">
                  <c:v>0.61871508840332534</c:v>
                </c:pt>
                <c:pt idx="336">
                  <c:v>0.61940946643506323</c:v>
                </c:pt>
                <c:pt idx="337">
                  <c:v>0.62011132433429805</c:v>
                </c:pt>
                <c:pt idx="338">
                  <c:v>0.62074757821417237</c:v>
                </c:pt>
                <c:pt idx="339">
                  <c:v>0.62126610027085372</c:v>
                </c:pt>
                <c:pt idx="340">
                  <c:v>0.62180479706583125</c:v>
                </c:pt>
                <c:pt idx="341">
                  <c:v>0.62250276732821663</c:v>
                </c:pt>
                <c:pt idx="342">
                  <c:v>0.62343714947090434</c:v>
                </c:pt>
                <c:pt idx="343">
                  <c:v>0.62404977818908403</c:v>
                </c:pt>
                <c:pt idx="344">
                  <c:v>0.62460206121174178</c:v>
                </c:pt>
                <c:pt idx="345">
                  <c:v>0.62526246894369275</c:v>
                </c:pt>
                <c:pt idx="346">
                  <c:v>0.62590230619036891</c:v>
                </c:pt>
                <c:pt idx="347">
                  <c:v>0.62653806199790396</c:v>
                </c:pt>
                <c:pt idx="348">
                  <c:v>0.62710928533179111</c:v>
                </c:pt>
                <c:pt idx="349">
                  <c:v>0.62771504875158934</c:v>
                </c:pt>
                <c:pt idx="350">
                  <c:v>0.62831933626011149</c:v>
                </c:pt>
                <c:pt idx="351">
                  <c:v>0.62889784113840863</c:v>
                </c:pt>
                <c:pt idx="352">
                  <c:v>0.62948090693473191</c:v>
                </c:pt>
                <c:pt idx="353">
                  <c:v>0.63015013890448157</c:v>
                </c:pt>
                <c:pt idx="354">
                  <c:v>0.63077615014429489</c:v>
                </c:pt>
                <c:pt idx="355">
                  <c:v>0.63134425677219308</c:v>
                </c:pt>
                <c:pt idx="356">
                  <c:v>0.63205556082928471</c:v>
                </c:pt>
                <c:pt idx="357">
                  <c:v>0.63266201248764387</c:v>
                </c:pt>
                <c:pt idx="358">
                  <c:v>0.63314489504579652</c:v>
                </c:pt>
                <c:pt idx="359">
                  <c:v>0.63368595365228086</c:v>
                </c:pt>
                <c:pt idx="360">
                  <c:v>0.63423246349597961</c:v>
                </c:pt>
                <c:pt idx="361">
                  <c:v>0.63471617986423057</c:v>
                </c:pt>
                <c:pt idx="362">
                  <c:v>0.63521798435959809</c:v>
                </c:pt>
                <c:pt idx="363">
                  <c:v>0.63571665296671498</c:v>
                </c:pt>
                <c:pt idx="364">
                  <c:v>0.63620147460582421</c:v>
                </c:pt>
                <c:pt idx="365">
                  <c:v>0.63665388678397017</c:v>
                </c:pt>
                <c:pt idx="366">
                  <c:v>0.6370908888968233</c:v>
                </c:pt>
                <c:pt idx="367">
                  <c:v>0.637787571430808</c:v>
                </c:pt>
                <c:pt idx="368">
                  <c:v>0.63863263121690805</c:v>
                </c:pt>
                <c:pt idx="369">
                  <c:v>0.63926978872112472</c:v>
                </c:pt>
                <c:pt idx="370">
                  <c:v>0.6395659959750033</c:v>
                </c:pt>
                <c:pt idx="371">
                  <c:v>0.63991492309159326</c:v>
                </c:pt>
                <c:pt idx="372">
                  <c:v>0.6404942407338291</c:v>
                </c:pt>
                <c:pt idx="373">
                  <c:v>0.64098647612763571</c:v>
                </c:pt>
                <c:pt idx="374">
                  <c:v>0.64158492244631637</c:v>
                </c:pt>
                <c:pt idx="375">
                  <c:v>0.64220873709769966</c:v>
                </c:pt>
                <c:pt idx="376">
                  <c:v>0.64255341523636322</c:v>
                </c:pt>
                <c:pt idx="377">
                  <c:v>0.6429903162188555</c:v>
                </c:pt>
                <c:pt idx="378">
                  <c:v>0.64362523375932901</c:v>
                </c:pt>
                <c:pt idx="379">
                  <c:v>0.64432316575683879</c:v>
                </c:pt>
                <c:pt idx="380">
                  <c:v>0.64486766283592201</c:v>
                </c:pt>
                <c:pt idx="381">
                  <c:v>0.64527844104813326</c:v>
                </c:pt>
                <c:pt idx="382">
                  <c:v>0.64587706562448888</c:v>
                </c:pt>
                <c:pt idx="383">
                  <c:v>0.64628884063556713</c:v>
                </c:pt>
                <c:pt idx="384">
                  <c:v>0.64677801063068407</c:v>
                </c:pt>
                <c:pt idx="385">
                  <c:v>0.64746484522540637</c:v>
                </c:pt>
                <c:pt idx="386">
                  <c:v>0.64806608868827842</c:v>
                </c:pt>
                <c:pt idx="387">
                  <c:v>0.64847104812351097</c:v>
                </c:pt>
                <c:pt idx="388">
                  <c:v>0.64890950857851926</c:v>
                </c:pt>
                <c:pt idx="389">
                  <c:v>0.64953960570490954</c:v>
                </c:pt>
                <c:pt idx="390">
                  <c:v>0.65000977717518083</c:v>
                </c:pt>
                <c:pt idx="391">
                  <c:v>0.65042042993588656</c:v>
                </c:pt>
                <c:pt idx="392">
                  <c:v>0.65076521958253142</c:v>
                </c:pt>
                <c:pt idx="393">
                  <c:v>0.65112296029863936</c:v>
                </c:pt>
                <c:pt idx="394">
                  <c:v>0.65169858243432133</c:v>
                </c:pt>
                <c:pt idx="395">
                  <c:v>0.65224137045701425</c:v>
                </c:pt>
                <c:pt idx="396">
                  <c:v>0.65250289626730196</c:v>
                </c:pt>
                <c:pt idx="397">
                  <c:v>0.65302224167262568</c:v>
                </c:pt>
                <c:pt idx="398">
                  <c:v>0.65369789146523893</c:v>
                </c:pt>
                <c:pt idx="399">
                  <c:v>0.65402077641647671</c:v>
                </c:pt>
                <c:pt idx="400">
                  <c:v>0.65427506347039877</c:v>
                </c:pt>
                <c:pt idx="401">
                  <c:v>0.65470247478513255</c:v>
                </c:pt>
                <c:pt idx="402">
                  <c:v>0.65531987261614089</c:v>
                </c:pt>
                <c:pt idx="403">
                  <c:v>0.65592264153180946</c:v>
                </c:pt>
                <c:pt idx="404">
                  <c:v>0.65656547615519556</c:v>
                </c:pt>
                <c:pt idx="405">
                  <c:v>0.65717637369788429</c:v>
                </c:pt>
                <c:pt idx="406">
                  <c:v>0.65764179505472986</c:v>
                </c:pt>
                <c:pt idx="407">
                  <c:v>0.65824911797231678</c:v>
                </c:pt>
                <c:pt idx="408">
                  <c:v>0.65894138652195722</c:v>
                </c:pt>
                <c:pt idx="409">
                  <c:v>0.65952127955872408</c:v>
                </c:pt>
                <c:pt idx="410">
                  <c:v>0.65996003182864926</c:v>
                </c:pt>
                <c:pt idx="411">
                  <c:v>0.66037610704466065</c:v>
                </c:pt>
                <c:pt idx="412">
                  <c:v>0.66088245735224116</c:v>
                </c:pt>
                <c:pt idx="413">
                  <c:v>0.66128526507771968</c:v>
                </c:pt>
                <c:pt idx="414">
                  <c:v>0.66170003882612705</c:v>
                </c:pt>
                <c:pt idx="415">
                  <c:v>0.66223665248508357</c:v>
                </c:pt>
                <c:pt idx="416">
                  <c:v>0.66282677918715249</c:v>
                </c:pt>
                <c:pt idx="417">
                  <c:v>0.66342678060706051</c:v>
                </c:pt>
                <c:pt idx="418">
                  <c:v>0.66396421148802787</c:v>
                </c:pt>
                <c:pt idx="419">
                  <c:v>0.66442066623901652</c:v>
                </c:pt>
                <c:pt idx="420">
                  <c:v>0.6648223427606057</c:v>
                </c:pt>
                <c:pt idx="421">
                  <c:v>0.66526336712310552</c:v>
                </c:pt>
                <c:pt idx="422">
                  <c:v>0.66584863438731745</c:v>
                </c:pt>
                <c:pt idx="423">
                  <c:v>0.66648919748319435</c:v>
                </c:pt>
                <c:pt idx="424">
                  <c:v>0.66702465715836212</c:v>
                </c:pt>
                <c:pt idx="425">
                  <c:v>0.66749697509608674</c:v>
                </c:pt>
                <c:pt idx="426">
                  <c:v>0.66785314288490638</c:v>
                </c:pt>
                <c:pt idx="427">
                  <c:v>0.66822946714699683</c:v>
                </c:pt>
                <c:pt idx="428">
                  <c:v>0.66880389077466151</c:v>
                </c:pt>
                <c:pt idx="429">
                  <c:v>0.66948554710578534</c:v>
                </c:pt>
                <c:pt idx="430">
                  <c:v>0.67006914154121366</c:v>
                </c:pt>
                <c:pt idx="431">
                  <c:v>0.67064025622109769</c:v>
                </c:pt>
                <c:pt idx="432">
                  <c:v>0.67106657193036567</c:v>
                </c:pt>
                <c:pt idx="433">
                  <c:v>0.6714872131055909</c:v>
                </c:pt>
                <c:pt idx="434">
                  <c:v>0.67202285738497147</c:v>
                </c:pt>
                <c:pt idx="435">
                  <c:v>0.67262790559089269</c:v>
                </c:pt>
                <c:pt idx="436">
                  <c:v>0.67327356428938334</c:v>
                </c:pt>
                <c:pt idx="437">
                  <c:v>0.67387691216448165</c:v>
                </c:pt>
                <c:pt idx="438">
                  <c:v>0.67437208361827083</c:v>
                </c:pt>
                <c:pt idx="439">
                  <c:v>0.67479763148554561</c:v>
                </c:pt>
                <c:pt idx="440">
                  <c:v>0.67506187418971797</c:v>
                </c:pt>
                <c:pt idx="441">
                  <c:v>0.67553174099622137</c:v>
                </c:pt>
                <c:pt idx="442">
                  <c:v>0.67603500455750098</c:v>
                </c:pt>
                <c:pt idx="443">
                  <c:v>0.67649326974595458</c:v>
                </c:pt>
                <c:pt idx="444">
                  <c:v>0.6768661567224723</c:v>
                </c:pt>
                <c:pt idx="445">
                  <c:v>0.67725748584815204</c:v>
                </c:pt>
                <c:pt idx="446">
                  <c:v>0.67782161461874368</c:v>
                </c:pt>
                <c:pt idx="447">
                  <c:v>0.67837068251526411</c:v>
                </c:pt>
                <c:pt idx="448">
                  <c:v>0.67889497187640413</c:v>
                </c:pt>
                <c:pt idx="449">
                  <c:v>0.67945931443989604</c:v>
                </c:pt>
                <c:pt idx="450">
                  <c:v>0.67980800654577489</c:v>
                </c:pt>
                <c:pt idx="451">
                  <c:v>0.68032628198770428</c:v>
                </c:pt>
                <c:pt idx="452">
                  <c:v>0.68099919739105763</c:v>
                </c:pt>
                <c:pt idx="453">
                  <c:v>0.6815658359384279</c:v>
                </c:pt>
                <c:pt idx="454">
                  <c:v>0.6819719173948442</c:v>
                </c:pt>
                <c:pt idx="455">
                  <c:v>0.68238854815624839</c:v>
                </c:pt>
                <c:pt idx="456">
                  <c:v>0.68279051227488996</c:v>
                </c:pt>
                <c:pt idx="457">
                  <c:v>0.68306805071345877</c:v>
                </c:pt>
                <c:pt idx="458">
                  <c:v>0.68346095523274797</c:v>
                </c:pt>
                <c:pt idx="459">
                  <c:v>0.6840464112418011</c:v>
                </c:pt>
                <c:pt idx="460">
                  <c:v>0.68470141543983221</c:v>
                </c:pt>
                <c:pt idx="461">
                  <c:v>0.68512656616718881</c:v>
                </c:pt>
                <c:pt idx="462">
                  <c:v>0.68542001011571152</c:v>
                </c:pt>
                <c:pt idx="463">
                  <c:v>0.68577710519322443</c:v>
                </c:pt>
                <c:pt idx="464">
                  <c:v>0.68643600019771689</c:v>
                </c:pt>
                <c:pt idx="465">
                  <c:v>0.68710985544790526</c:v>
                </c:pt>
                <c:pt idx="466">
                  <c:v>0.68772576647716743</c:v>
                </c:pt>
                <c:pt idx="467">
                  <c:v>0.68824400434024147</c:v>
                </c:pt>
                <c:pt idx="468">
                  <c:v>0.68853395335160295</c:v>
                </c:pt>
                <c:pt idx="469">
                  <c:v>0.68884356010414605</c:v>
                </c:pt>
                <c:pt idx="470">
                  <c:v>0.68941728440550365</c:v>
                </c:pt>
                <c:pt idx="471">
                  <c:v>0.6899897274077379</c:v>
                </c:pt>
                <c:pt idx="472">
                  <c:v>0.6902281709787087</c:v>
                </c:pt>
                <c:pt idx="473">
                  <c:v>0.69026863246559012</c:v>
                </c:pt>
                <c:pt idx="474">
                  <c:v>0.69088133925211004</c:v>
                </c:pt>
                <c:pt idx="475">
                  <c:v>0.69151250817063015</c:v>
                </c:pt>
                <c:pt idx="476">
                  <c:v>0.69207236248471482</c:v>
                </c:pt>
                <c:pt idx="477">
                  <c:v>0.69261551850808545</c:v>
                </c:pt>
                <c:pt idx="478">
                  <c:v>0.69309860234223797</c:v>
                </c:pt>
                <c:pt idx="479">
                  <c:v>0.69352210983698337</c:v>
                </c:pt>
                <c:pt idx="480">
                  <c:v>0.69394864449762073</c:v>
                </c:pt>
                <c:pt idx="481">
                  <c:v>0.69440243590471484</c:v>
                </c:pt>
                <c:pt idx="482">
                  <c:v>0.69478004470914789</c:v>
                </c:pt>
                <c:pt idx="483">
                  <c:v>0.69521308288616279</c:v>
                </c:pt>
                <c:pt idx="484">
                  <c:v>0.6957241758526661</c:v>
                </c:pt>
                <c:pt idx="485">
                  <c:v>0.69623056798369021</c:v>
                </c:pt>
                <c:pt idx="486">
                  <c:v>0.6966478496391969</c:v>
                </c:pt>
                <c:pt idx="487">
                  <c:v>0.69694864352683727</c:v>
                </c:pt>
                <c:pt idx="488">
                  <c:v>0.69716889097686463</c:v>
                </c:pt>
                <c:pt idx="489">
                  <c:v>0.69756566762649386</c:v>
                </c:pt>
                <c:pt idx="490">
                  <c:v>0.69817296454955313</c:v>
                </c:pt>
                <c:pt idx="491">
                  <c:v>0.69879919336442076</c:v>
                </c:pt>
                <c:pt idx="492">
                  <c:v>0.69930314706260976</c:v>
                </c:pt>
                <c:pt idx="493">
                  <c:v>0.69980364080598112</c:v>
                </c:pt>
                <c:pt idx="494">
                  <c:v>0.70031303028689662</c:v>
                </c:pt>
                <c:pt idx="495">
                  <c:v>0.70070256619872306</c:v>
                </c:pt>
                <c:pt idx="496">
                  <c:v>0.70113877630157018</c:v>
                </c:pt>
                <c:pt idx="497">
                  <c:v>0.70157944240955272</c:v>
                </c:pt>
                <c:pt idx="498">
                  <c:v>0.70187124029064607</c:v>
                </c:pt>
                <c:pt idx="499">
                  <c:v>0.70244407223827043</c:v>
                </c:pt>
                <c:pt idx="500">
                  <c:v>0.70298322594241247</c:v>
                </c:pt>
                <c:pt idx="501">
                  <c:v>0.70330748605775795</c:v>
                </c:pt>
                <c:pt idx="502">
                  <c:v>0.70363843184413799</c:v>
                </c:pt>
                <c:pt idx="503">
                  <c:v>0.7039860952671656</c:v>
                </c:pt>
                <c:pt idx="504">
                  <c:v>0.70444713039200146</c:v>
                </c:pt>
                <c:pt idx="505">
                  <c:v>0.70492159338390992</c:v>
                </c:pt>
                <c:pt idx="506">
                  <c:v>0.70543020032648363</c:v>
                </c:pt>
                <c:pt idx="507">
                  <c:v>0.70588875992386912</c:v>
                </c:pt>
                <c:pt idx="508">
                  <c:v>0.70630011422656835</c:v>
                </c:pt>
                <c:pt idx="509">
                  <c:v>0.7068011489817394</c:v>
                </c:pt>
                <c:pt idx="510">
                  <c:v>0.70704508771220298</c:v>
                </c:pt>
                <c:pt idx="511">
                  <c:v>0.70738362943451849</c:v>
                </c:pt>
                <c:pt idx="512">
                  <c:v>0.70823685587272722</c:v>
                </c:pt>
                <c:pt idx="513">
                  <c:v>0.7087058103306475</c:v>
                </c:pt>
                <c:pt idx="514">
                  <c:v>0.7089703320896753</c:v>
                </c:pt>
                <c:pt idx="515">
                  <c:v>0.70939996285856433</c:v>
                </c:pt>
                <c:pt idx="516">
                  <c:v>0.70979900697922815</c:v>
                </c:pt>
                <c:pt idx="517">
                  <c:v>0.71025645589930053</c:v>
                </c:pt>
                <c:pt idx="518">
                  <c:v>0.71080424507318896</c:v>
                </c:pt>
                <c:pt idx="519">
                  <c:v>0.71100777427439232</c:v>
                </c:pt>
                <c:pt idx="520">
                  <c:v>0.71126404836755064</c:v>
                </c:pt>
                <c:pt idx="521">
                  <c:v>0.71156145781658531</c:v>
                </c:pt>
                <c:pt idx="522">
                  <c:v>0.71189731793879851</c:v>
                </c:pt>
                <c:pt idx="523">
                  <c:v>0.71264831068657519</c:v>
                </c:pt>
                <c:pt idx="524">
                  <c:v>0.71321526304472227</c:v>
                </c:pt>
                <c:pt idx="525">
                  <c:v>0.71345917160994243</c:v>
                </c:pt>
                <c:pt idx="526">
                  <c:v>0.7136096026591906</c:v>
                </c:pt>
                <c:pt idx="527">
                  <c:v>0.71418655646307927</c:v>
                </c:pt>
                <c:pt idx="528">
                  <c:v>0.71474003231625038</c:v>
                </c:pt>
                <c:pt idx="529">
                  <c:v>0.71508740386135772</c:v>
                </c:pt>
                <c:pt idx="530">
                  <c:v>0.71575407679222802</c:v>
                </c:pt>
                <c:pt idx="531">
                  <c:v>0.71631845416554252</c:v>
                </c:pt>
                <c:pt idx="532">
                  <c:v>0.71681052190790628</c:v>
                </c:pt>
                <c:pt idx="533">
                  <c:v>0.71715410806519653</c:v>
                </c:pt>
                <c:pt idx="534">
                  <c:v>0.71751001244379431</c:v>
                </c:pt>
                <c:pt idx="535">
                  <c:v>0.71795190951442645</c:v>
                </c:pt>
                <c:pt idx="536">
                  <c:v>0.7182613404178384</c:v>
                </c:pt>
                <c:pt idx="537">
                  <c:v>0.71828390590391411</c:v>
                </c:pt>
                <c:pt idx="538">
                  <c:v>0.71842797212802467</c:v>
                </c:pt>
                <c:pt idx="539">
                  <c:v>0.71897368143041684</c:v>
                </c:pt>
                <c:pt idx="540">
                  <c:v>0.71947373591119035</c:v>
                </c:pt>
                <c:pt idx="541">
                  <c:v>0.72009823740178813</c:v>
                </c:pt>
                <c:pt idx="542">
                  <c:v>0.72051038181682914</c:v>
                </c:pt>
                <c:pt idx="543">
                  <c:v>0.72090349641075757</c:v>
                </c:pt>
                <c:pt idx="544">
                  <c:v>0.72165900755893209</c:v>
                </c:pt>
                <c:pt idx="545">
                  <c:v>0.72216989914279239</c:v>
                </c:pt>
                <c:pt idx="546">
                  <c:v>0.72254118286897073</c:v>
                </c:pt>
                <c:pt idx="547">
                  <c:v>0.72279415003500547</c:v>
                </c:pt>
                <c:pt idx="548">
                  <c:v>0.72348143394295983</c:v>
                </c:pt>
                <c:pt idx="549">
                  <c:v>0.72391323040973465</c:v>
                </c:pt>
                <c:pt idx="550">
                  <c:v>0.72424130328946656</c:v>
                </c:pt>
                <c:pt idx="551">
                  <c:v>0.72495791952914801</c:v>
                </c:pt>
                <c:pt idx="552">
                  <c:v>0.72558689171729007</c:v>
                </c:pt>
                <c:pt idx="553">
                  <c:v>0.72598354977422974</c:v>
                </c:pt>
                <c:pt idx="554">
                  <c:v>0.72600491694618385</c:v>
                </c:pt>
                <c:pt idx="555">
                  <c:v>0.72643786905188579</c:v>
                </c:pt>
                <c:pt idx="556">
                  <c:v>0.72713587200331486</c:v>
                </c:pt>
                <c:pt idx="557">
                  <c:v>0.72756767910357478</c:v>
                </c:pt>
                <c:pt idx="558">
                  <c:v>0.72792371426076841</c:v>
                </c:pt>
                <c:pt idx="559">
                  <c:v>0.7282219274457048</c:v>
                </c:pt>
                <c:pt idx="560">
                  <c:v>0.72879733453204343</c:v>
                </c:pt>
                <c:pt idx="561">
                  <c:v>0.72917464694348944</c:v>
                </c:pt>
                <c:pt idx="562">
                  <c:v>0.72953167145772646</c:v>
                </c:pt>
                <c:pt idx="563">
                  <c:v>0.73012579534061406</c:v>
                </c:pt>
                <c:pt idx="564">
                  <c:v>0.73072308912244643</c:v>
                </c:pt>
                <c:pt idx="565">
                  <c:v>0.73112016210093445</c:v>
                </c:pt>
                <c:pt idx="566">
                  <c:v>0.73138277267861751</c:v>
                </c:pt>
                <c:pt idx="567">
                  <c:v>0.73202703869631403</c:v>
                </c:pt>
                <c:pt idx="568">
                  <c:v>0.73225360251646021</c:v>
                </c:pt>
                <c:pt idx="569">
                  <c:v>0.73244331411237307</c:v>
                </c:pt>
                <c:pt idx="570">
                  <c:v>0.73311549324409231</c:v>
                </c:pt>
                <c:pt idx="571">
                  <c:v>0.73395951674673765</c:v>
                </c:pt>
                <c:pt idx="572">
                  <c:v>0.73490239265736645</c:v>
                </c:pt>
                <c:pt idx="573">
                  <c:v>0.73526982510566119</c:v>
                </c:pt>
                <c:pt idx="574">
                  <c:v>0.74851885651843575</c:v>
                </c:pt>
                <c:pt idx="575">
                  <c:v>0.74943032750504512</c:v>
                </c:pt>
                <c:pt idx="576">
                  <c:v>0.75009542730327095</c:v>
                </c:pt>
                <c:pt idx="577">
                  <c:v>0.75065913846019272</c:v>
                </c:pt>
                <c:pt idx="578">
                  <c:v>0.75134276864131566</c:v>
                </c:pt>
                <c:pt idx="579">
                  <c:v>0.75181782047233348</c:v>
                </c:pt>
                <c:pt idx="580">
                  <c:v>0.75236306511950524</c:v>
                </c:pt>
                <c:pt idx="581">
                  <c:v>0.75281749290863831</c:v>
                </c:pt>
                <c:pt idx="582">
                  <c:v>0.75321385412356612</c:v>
                </c:pt>
                <c:pt idx="583">
                  <c:v>0.7537990409573293</c:v>
                </c:pt>
                <c:pt idx="584">
                  <c:v>0.75412593481302503</c:v>
                </c:pt>
                <c:pt idx="585">
                  <c:v>0.75413228690209821</c:v>
                </c:pt>
                <c:pt idx="586">
                  <c:v>0.75493690695366511</c:v>
                </c:pt>
                <c:pt idx="587">
                  <c:v>0.75539455400789957</c:v>
                </c:pt>
                <c:pt idx="588">
                  <c:v>0.75542424804744401</c:v>
                </c:pt>
                <c:pt idx="589">
                  <c:v>0.7558134280203147</c:v>
                </c:pt>
                <c:pt idx="590">
                  <c:v>0.75649705193224803</c:v>
                </c:pt>
                <c:pt idx="591">
                  <c:v>0.75707261428617301</c:v>
                </c:pt>
                <c:pt idx="592">
                  <c:v>0.75752234482860259</c:v>
                </c:pt>
                <c:pt idx="593">
                  <c:v>0.75745667594748045</c:v>
                </c:pt>
                <c:pt idx="594">
                  <c:v>0.75771402207755501</c:v>
                </c:pt>
                <c:pt idx="595">
                  <c:v>0.75840708136330559</c:v>
                </c:pt>
                <c:pt idx="596">
                  <c:v>0.7588697285429552</c:v>
                </c:pt>
                <c:pt idx="597">
                  <c:v>0.75918572132536422</c:v>
                </c:pt>
                <c:pt idx="598">
                  <c:v>0.75959059160603637</c:v>
                </c:pt>
                <c:pt idx="599">
                  <c:v>0.76018799178422747</c:v>
                </c:pt>
                <c:pt idx="600">
                  <c:v>0.76085478802045492</c:v>
                </c:pt>
                <c:pt idx="601">
                  <c:v>0.76094380402621231</c:v>
                </c:pt>
                <c:pt idx="602">
                  <c:v>0.76167103592300667</c:v>
                </c:pt>
                <c:pt idx="603">
                  <c:v>0.76232525496426706</c:v>
                </c:pt>
                <c:pt idx="604">
                  <c:v>0.76279212247847505</c:v>
                </c:pt>
                <c:pt idx="605">
                  <c:v>0.76323405217026952</c:v>
                </c:pt>
                <c:pt idx="606">
                  <c:v>0.76370560676635701</c:v>
                </c:pt>
                <c:pt idx="607">
                  <c:v>0.76397158322974179</c:v>
                </c:pt>
                <c:pt idx="608">
                  <c:v>0.76437018196329543</c:v>
                </c:pt>
                <c:pt idx="609">
                  <c:v>0.76482722881065546</c:v>
                </c:pt>
                <c:pt idx="610">
                  <c:v>0.76512590230647692</c:v>
                </c:pt>
                <c:pt idx="611">
                  <c:v>0.76564549642138335</c:v>
                </c:pt>
                <c:pt idx="612">
                  <c:v>0.76609487402466747</c:v>
                </c:pt>
                <c:pt idx="613">
                  <c:v>0.76635978091435819</c:v>
                </c:pt>
                <c:pt idx="614">
                  <c:v>0.76683632049354467</c:v>
                </c:pt>
                <c:pt idx="615">
                  <c:v>0.76716709310156228</c:v>
                </c:pt>
                <c:pt idx="616">
                  <c:v>0.76742739899772328</c:v>
                </c:pt>
                <c:pt idx="617">
                  <c:v>0.76787261169963694</c:v>
                </c:pt>
                <c:pt idx="618">
                  <c:v>0.76850737630648325</c:v>
                </c:pt>
                <c:pt idx="619">
                  <c:v>0.76899961790447036</c:v>
                </c:pt>
                <c:pt idx="620">
                  <c:v>0.76943759121459199</c:v>
                </c:pt>
                <c:pt idx="621">
                  <c:v>0.76990423481914527</c:v>
                </c:pt>
                <c:pt idx="622">
                  <c:v>0.7702669425952392</c:v>
                </c:pt>
                <c:pt idx="623">
                  <c:v>0.7705426218455057</c:v>
                </c:pt>
                <c:pt idx="624">
                  <c:v>0.77092915948606611</c:v>
                </c:pt>
                <c:pt idx="625">
                  <c:v>0.77130514035084441</c:v>
                </c:pt>
                <c:pt idx="626">
                  <c:v>0.77175202626954509</c:v>
                </c:pt>
                <c:pt idx="627">
                  <c:v>0.77240677924079071</c:v>
                </c:pt>
                <c:pt idx="628">
                  <c:v>0.77300802454928352</c:v>
                </c:pt>
                <c:pt idx="629">
                  <c:v>0.77341165485904628</c:v>
                </c:pt>
                <c:pt idx="630">
                  <c:v>0.77379583080160319</c:v>
                </c:pt>
                <c:pt idx="631">
                  <c:v>0.77407761556956878</c:v>
                </c:pt>
                <c:pt idx="632">
                  <c:v>0.77452695501784052</c:v>
                </c:pt>
                <c:pt idx="633">
                  <c:v>0.77503601182523563</c:v>
                </c:pt>
                <c:pt idx="634">
                  <c:v>0.77560486563967801</c:v>
                </c:pt>
                <c:pt idx="635">
                  <c:v>0.77625176144523556</c:v>
                </c:pt>
                <c:pt idx="636">
                  <c:v>0.77671407903310452</c:v>
                </c:pt>
                <c:pt idx="637">
                  <c:v>0.77716705589981594</c:v>
                </c:pt>
                <c:pt idx="638">
                  <c:v>0.77773227755877383</c:v>
                </c:pt>
                <c:pt idx="639">
                  <c:v>0.77826692192125613</c:v>
                </c:pt>
                <c:pt idx="640">
                  <c:v>0.77873010127762721</c:v>
                </c:pt>
                <c:pt idx="641">
                  <c:v>0.7792465914190978</c:v>
                </c:pt>
                <c:pt idx="642">
                  <c:v>0.77974227134797292</c:v>
                </c:pt>
                <c:pt idx="643">
                  <c:v>0.78008743439402883</c:v>
                </c:pt>
                <c:pt idx="644">
                  <c:v>0.78052219163792513</c:v>
                </c:pt>
                <c:pt idx="645">
                  <c:v>0.78092630272400587</c:v>
                </c:pt>
                <c:pt idx="646">
                  <c:v>0.78130665608795502</c:v>
                </c:pt>
                <c:pt idx="647">
                  <c:v>0.7815844986874001</c:v>
                </c:pt>
                <c:pt idx="648">
                  <c:v>0.78217936083378459</c:v>
                </c:pt>
                <c:pt idx="649">
                  <c:v>0.78280514702880011</c:v>
                </c:pt>
                <c:pt idx="650">
                  <c:v>0.78348709759917101</c:v>
                </c:pt>
                <c:pt idx="651">
                  <c:v>0.78413149098515555</c:v>
                </c:pt>
                <c:pt idx="652">
                  <c:v>0.78474321881023534</c:v>
                </c:pt>
                <c:pt idx="653">
                  <c:v>0.78525028559876064</c:v>
                </c:pt>
                <c:pt idx="654">
                  <c:v>0.78552361360629774</c:v>
                </c:pt>
                <c:pt idx="655">
                  <c:v>0.78582796969249857</c:v>
                </c:pt>
                <c:pt idx="656">
                  <c:v>0.78627026635173047</c:v>
                </c:pt>
                <c:pt idx="657">
                  <c:v>0.78665979704807487</c:v>
                </c:pt>
                <c:pt idx="658">
                  <c:v>0.78711955049619253</c:v>
                </c:pt>
                <c:pt idx="659">
                  <c:v>0.78764730671483585</c:v>
                </c:pt>
                <c:pt idx="660">
                  <c:v>0.78812885260943588</c:v>
                </c:pt>
                <c:pt idx="661">
                  <c:v>0.78856613083741101</c:v>
                </c:pt>
                <c:pt idx="662">
                  <c:v>0.78894329323968682</c:v>
                </c:pt>
                <c:pt idx="663">
                  <c:v>0.78916416747319051</c:v>
                </c:pt>
                <c:pt idx="664">
                  <c:v>0.78948690164724555</c:v>
                </c:pt>
                <c:pt idx="665">
                  <c:v>0.78976329252253596</c:v>
                </c:pt>
                <c:pt idx="666">
                  <c:v>0.78996712270295866</c:v>
                </c:pt>
                <c:pt idx="667">
                  <c:v>0.79026259871713911</c:v>
                </c:pt>
                <c:pt idx="668">
                  <c:v>0.79070644122872524</c:v>
                </c:pt>
                <c:pt idx="669">
                  <c:v>0.79099543590035193</c:v>
                </c:pt>
                <c:pt idx="670">
                  <c:v>0.79138642823018213</c:v>
                </c:pt>
                <c:pt idx="671">
                  <c:v>0.79182502838148716</c:v>
                </c:pt>
                <c:pt idx="672">
                  <c:v>0.79209259609790938</c:v>
                </c:pt>
                <c:pt idx="673">
                  <c:v>0.79261158826731892</c:v>
                </c:pt>
                <c:pt idx="674">
                  <c:v>0.79311535752347817</c:v>
                </c:pt>
                <c:pt idx="675">
                  <c:v>0.79335275007356043</c:v>
                </c:pt>
                <c:pt idx="676">
                  <c:v>0.79375283916530859</c:v>
                </c:pt>
                <c:pt idx="677">
                  <c:v>0.79416335322766962</c:v>
                </c:pt>
                <c:pt idx="678">
                  <c:v>0.79454175746166733</c:v>
                </c:pt>
                <c:pt idx="679">
                  <c:v>0.7947931876549873</c:v>
                </c:pt>
                <c:pt idx="680">
                  <c:v>0.79516325138601429</c:v>
                </c:pt>
                <c:pt idx="681">
                  <c:v>0.79553459909068547</c:v>
                </c:pt>
                <c:pt idx="682">
                  <c:v>0.79586971893022362</c:v>
                </c:pt>
                <c:pt idx="683">
                  <c:v>0.79623299258832403</c:v>
                </c:pt>
                <c:pt idx="684">
                  <c:v>0.79666351426920468</c:v>
                </c:pt>
                <c:pt idx="685">
                  <c:v>0.79701568760491937</c:v>
                </c:pt>
                <c:pt idx="686">
                  <c:v>0.79717574878127939</c:v>
                </c:pt>
                <c:pt idx="687">
                  <c:v>0.79733440927250609</c:v>
                </c:pt>
                <c:pt idx="688">
                  <c:v>0.79755416209936969</c:v>
                </c:pt>
                <c:pt idx="689">
                  <c:v>0.797898777818011</c:v>
                </c:pt>
                <c:pt idx="690">
                  <c:v>0.79827520005914854</c:v>
                </c:pt>
                <c:pt idx="691">
                  <c:v>0.79857649325945512</c:v>
                </c:pt>
                <c:pt idx="692">
                  <c:v>0.79896641370364885</c:v>
                </c:pt>
                <c:pt idx="693">
                  <c:v>0.79921987742517275</c:v>
                </c:pt>
                <c:pt idx="694">
                  <c:v>0.79945864751877538</c:v>
                </c:pt>
                <c:pt idx="695">
                  <c:v>0.79974287086912021</c:v>
                </c:pt>
                <c:pt idx="696">
                  <c:v>0.80004933966208325</c:v>
                </c:pt>
                <c:pt idx="697">
                  <c:v>0.80028550880232385</c:v>
                </c:pt>
                <c:pt idx="698">
                  <c:v>0.80065032140077141</c:v>
                </c:pt>
                <c:pt idx="699">
                  <c:v>0.8010546384827355</c:v>
                </c:pt>
                <c:pt idx="700">
                  <c:v>0.80145858971886175</c:v>
                </c:pt>
                <c:pt idx="701">
                  <c:v>0.80186608743942833</c:v>
                </c:pt>
                <c:pt idx="702">
                  <c:v>0.80220216981870907</c:v>
                </c:pt>
                <c:pt idx="703">
                  <c:v>0.80251906692782971</c:v>
                </c:pt>
                <c:pt idx="704">
                  <c:v>0.80286970087310949</c:v>
                </c:pt>
                <c:pt idx="705">
                  <c:v>0.80324920225878405</c:v>
                </c:pt>
                <c:pt idx="706">
                  <c:v>0.80352101093583328</c:v>
                </c:pt>
                <c:pt idx="707">
                  <c:v>0.80373227986200069</c:v>
                </c:pt>
                <c:pt idx="708">
                  <c:v>0.80400019456053773</c:v>
                </c:pt>
                <c:pt idx="709">
                  <c:v>0.80425869178506459</c:v>
                </c:pt>
                <c:pt idx="710">
                  <c:v>0.80459233519883278</c:v>
                </c:pt>
                <c:pt idx="711">
                  <c:v>0.80489915717122584</c:v>
                </c:pt>
                <c:pt idx="712">
                  <c:v>0.80523056634751389</c:v>
                </c:pt>
                <c:pt idx="713">
                  <c:v>0.80552078697685026</c:v>
                </c:pt>
                <c:pt idx="714">
                  <c:v>0.805747138051366</c:v>
                </c:pt>
                <c:pt idx="715">
                  <c:v>0.80614147153466897</c:v>
                </c:pt>
                <c:pt idx="716">
                  <c:v>0.80659400509520829</c:v>
                </c:pt>
                <c:pt idx="717">
                  <c:v>0.80686922100246028</c:v>
                </c:pt>
                <c:pt idx="718">
                  <c:v>0.80718287458560767</c:v>
                </c:pt>
                <c:pt idx="719">
                  <c:v>0.80739759332372008</c:v>
                </c:pt>
                <c:pt idx="720">
                  <c:v>0.80751378438776922</c:v>
                </c:pt>
                <c:pt idx="721">
                  <c:v>0.80775749921671669</c:v>
                </c:pt>
                <c:pt idx="722">
                  <c:v>0.80801430470302282</c:v>
                </c:pt>
                <c:pt idx="723">
                  <c:v>0.80815445274512843</c:v>
                </c:pt>
                <c:pt idx="724">
                  <c:v>0.80834007987794121</c:v>
                </c:pt>
                <c:pt idx="725">
                  <c:v>0.80859519380870748</c:v>
                </c:pt>
                <c:pt idx="726">
                  <c:v>0.80883110232331912</c:v>
                </c:pt>
                <c:pt idx="727">
                  <c:v>0.80918534747572401</c:v>
                </c:pt>
                <c:pt idx="728">
                  <c:v>0.80949109746356007</c:v>
                </c:pt>
                <c:pt idx="729">
                  <c:v>0.80990627406432969</c:v>
                </c:pt>
                <c:pt idx="730">
                  <c:v>0.8102100143062626</c:v>
                </c:pt>
                <c:pt idx="731">
                  <c:v>0.81034254408799111</c:v>
                </c:pt>
                <c:pt idx="732">
                  <c:v>0.81062960599624057</c:v>
                </c:pt>
                <c:pt idx="733">
                  <c:v>0.81086911720136456</c:v>
                </c:pt>
                <c:pt idx="734">
                  <c:v>0.81093032834884127</c:v>
                </c:pt>
                <c:pt idx="735">
                  <c:v>0.81119470656008275</c:v>
                </c:pt>
                <c:pt idx="736">
                  <c:v>0.81153035873873813</c:v>
                </c:pt>
                <c:pt idx="737">
                  <c:v>0.81168681912968288</c:v>
                </c:pt>
                <c:pt idx="738">
                  <c:v>0.8119778294876675</c:v>
                </c:pt>
                <c:pt idx="739">
                  <c:v>0.81229393230144331</c:v>
                </c:pt>
                <c:pt idx="740">
                  <c:v>0.81252013963109637</c:v>
                </c:pt>
                <c:pt idx="741">
                  <c:v>0.81265027441808912</c:v>
                </c:pt>
                <c:pt idx="742">
                  <c:v>0.81282987385140115</c:v>
                </c:pt>
                <c:pt idx="743">
                  <c:v>0.812997777679065</c:v>
                </c:pt>
                <c:pt idx="744">
                  <c:v>0.81311724145166431</c:v>
                </c:pt>
                <c:pt idx="745">
                  <c:v>0.81329021192152906</c:v>
                </c:pt>
                <c:pt idx="746">
                  <c:v>0.81345704734553648</c:v>
                </c:pt>
                <c:pt idx="747">
                  <c:v>0.81366253762759488</c:v>
                </c:pt>
                <c:pt idx="748">
                  <c:v>0.813794443444533</c:v>
                </c:pt>
                <c:pt idx="749">
                  <c:v>0.81387953119843703</c:v>
                </c:pt>
                <c:pt idx="750">
                  <c:v>0.81392279126850631</c:v>
                </c:pt>
                <c:pt idx="751">
                  <c:v>0.81402934216519374</c:v>
                </c:pt>
                <c:pt idx="752">
                  <c:v>0.81426292413201862</c:v>
                </c:pt>
                <c:pt idx="753">
                  <c:v>0.81447286147075437</c:v>
                </c:pt>
                <c:pt idx="754">
                  <c:v>0.81477172215571281</c:v>
                </c:pt>
                <c:pt idx="755">
                  <c:v>0.81501242199240909</c:v>
                </c:pt>
                <c:pt idx="756">
                  <c:v>0.81507409066569037</c:v>
                </c:pt>
                <c:pt idx="757">
                  <c:v>0.81526690150508263</c:v>
                </c:pt>
                <c:pt idx="758">
                  <c:v>0.81553871563358027</c:v>
                </c:pt>
                <c:pt idx="759">
                  <c:v>0.81572445527602921</c:v>
                </c:pt>
                <c:pt idx="760">
                  <c:v>0.81605347080766666</c:v>
                </c:pt>
                <c:pt idx="761">
                  <c:v>0.81634467569207836</c:v>
                </c:pt>
                <c:pt idx="762">
                  <c:v>0.81656897104783488</c:v>
                </c:pt>
                <c:pt idx="763">
                  <c:v>0.81662240306861889</c:v>
                </c:pt>
                <c:pt idx="764">
                  <c:v>0.81682262967133601</c:v>
                </c:pt>
                <c:pt idx="765">
                  <c:v>0.81705463391802746</c:v>
                </c:pt>
                <c:pt idx="766">
                  <c:v>0.81725786316305038</c:v>
                </c:pt>
                <c:pt idx="767">
                  <c:v>0.81759892987943772</c:v>
                </c:pt>
                <c:pt idx="768">
                  <c:v>0.8179455559044233</c:v>
                </c:pt>
                <c:pt idx="769">
                  <c:v>0.81815398628655411</c:v>
                </c:pt>
                <c:pt idx="770">
                  <c:v>0.81834407134572751</c:v>
                </c:pt>
                <c:pt idx="771">
                  <c:v>0.81852856924336104</c:v>
                </c:pt>
                <c:pt idx="772">
                  <c:v>0.81875590234140916</c:v>
                </c:pt>
                <c:pt idx="773">
                  <c:v>0.81903209783572817</c:v>
                </c:pt>
                <c:pt idx="774">
                  <c:v>0.81928908005577261</c:v>
                </c:pt>
                <c:pt idx="775">
                  <c:v>0.81966424354865053</c:v>
                </c:pt>
                <c:pt idx="776">
                  <c:v>0.81997724079839474</c:v>
                </c:pt>
                <c:pt idx="777">
                  <c:v>0.82014452957880846</c:v>
                </c:pt>
                <c:pt idx="778">
                  <c:v>0.82041638244307991</c:v>
                </c:pt>
                <c:pt idx="779">
                  <c:v>0.82080081149763806</c:v>
                </c:pt>
                <c:pt idx="780">
                  <c:v>0.82102743206076056</c:v>
                </c:pt>
                <c:pt idx="781">
                  <c:v>0.82118231375957784</c:v>
                </c:pt>
                <c:pt idx="782">
                  <c:v>0.82148982251388625</c:v>
                </c:pt>
                <c:pt idx="783">
                  <c:v>0.82174627415485313</c:v>
                </c:pt>
                <c:pt idx="784">
                  <c:v>0.82201633034183264</c:v>
                </c:pt>
                <c:pt idx="785">
                  <c:v>0.82242246369757077</c:v>
                </c:pt>
                <c:pt idx="786">
                  <c:v>0.82271841061415751</c:v>
                </c:pt>
                <c:pt idx="787">
                  <c:v>0.82297280880404533</c:v>
                </c:pt>
                <c:pt idx="788">
                  <c:v>0.82324856808483959</c:v>
                </c:pt>
                <c:pt idx="789">
                  <c:v>0.82351725828234368</c:v>
                </c:pt>
                <c:pt idx="790">
                  <c:v>0.82385742636372261</c:v>
                </c:pt>
                <c:pt idx="791">
                  <c:v>0.82417832350668829</c:v>
                </c:pt>
                <c:pt idx="792">
                  <c:v>0.82449077382749769</c:v>
                </c:pt>
                <c:pt idx="793">
                  <c:v>0.8247702946839639</c:v>
                </c:pt>
                <c:pt idx="794">
                  <c:v>0.82502126633161899</c:v>
                </c:pt>
                <c:pt idx="795">
                  <c:v>0.8253011136663253</c:v>
                </c:pt>
                <c:pt idx="796">
                  <c:v>0.82551761457940287</c:v>
                </c:pt>
                <c:pt idx="797">
                  <c:v>0.82583222991944027</c:v>
                </c:pt>
                <c:pt idx="798">
                  <c:v>0.82621074398901106</c:v>
                </c:pt>
                <c:pt idx="799">
                  <c:v>0.82647391266152337</c:v>
                </c:pt>
                <c:pt idx="800">
                  <c:v>0.82670782973308332</c:v>
                </c:pt>
                <c:pt idx="801">
                  <c:v>0.82695473980104506</c:v>
                </c:pt>
                <c:pt idx="802">
                  <c:v>0.82722106089961556</c:v>
                </c:pt>
                <c:pt idx="803">
                  <c:v>0.82755847586450271</c:v>
                </c:pt>
                <c:pt idx="804">
                  <c:v>0.82790647448990307</c:v>
                </c:pt>
                <c:pt idx="805">
                  <c:v>0.82819943209611446</c:v>
                </c:pt>
                <c:pt idx="806">
                  <c:v>0.82843679002282333</c:v>
                </c:pt>
                <c:pt idx="807">
                  <c:v>0.82868856162111004</c:v>
                </c:pt>
                <c:pt idx="808">
                  <c:v>0.82902560268735648</c:v>
                </c:pt>
                <c:pt idx="809">
                  <c:v>0.82935011422064753</c:v>
                </c:pt>
                <c:pt idx="810">
                  <c:v>0.82961669764858637</c:v>
                </c:pt>
                <c:pt idx="811">
                  <c:v>0.82981603951147498</c:v>
                </c:pt>
                <c:pt idx="812">
                  <c:v>0.83006977154778727</c:v>
                </c:pt>
                <c:pt idx="813">
                  <c:v>0.83027791280269081</c:v>
                </c:pt>
                <c:pt idx="814">
                  <c:v>0.83053142549346615</c:v>
                </c:pt>
                <c:pt idx="815">
                  <c:v>0.83088742692138817</c:v>
                </c:pt>
                <c:pt idx="816">
                  <c:v>0.83115323824145959</c:v>
                </c:pt>
                <c:pt idx="817">
                  <c:v>0.83132341016609224</c:v>
                </c:pt>
                <c:pt idx="818">
                  <c:v>0.83159754363857286</c:v>
                </c:pt>
                <c:pt idx="819">
                  <c:v>0.83193497708922859</c:v>
                </c:pt>
                <c:pt idx="820">
                  <c:v>0.83216418696196404</c:v>
                </c:pt>
                <c:pt idx="821">
                  <c:v>0.83231620805369078</c:v>
                </c:pt>
                <c:pt idx="822">
                  <c:v>0.83257328610976022</c:v>
                </c:pt>
                <c:pt idx="823">
                  <c:v>0.83276018265589558</c:v>
                </c:pt>
                <c:pt idx="824">
                  <c:v>0.83289864792299129</c:v>
                </c:pt>
                <c:pt idx="825">
                  <c:v>0.8332011206381531</c:v>
                </c:pt>
                <c:pt idx="826">
                  <c:v>0.83357762408537028</c:v>
                </c:pt>
                <c:pt idx="827">
                  <c:v>0.83383517035931709</c:v>
                </c:pt>
                <c:pt idx="828">
                  <c:v>0.83406590158928284</c:v>
                </c:pt>
                <c:pt idx="829">
                  <c:v>0.83438491721313601</c:v>
                </c:pt>
                <c:pt idx="830">
                  <c:v>0.83470024681163402</c:v>
                </c:pt>
                <c:pt idx="831">
                  <c:v>0.83495462466843828</c:v>
                </c:pt>
                <c:pt idx="832">
                  <c:v>0.83523281366751867</c:v>
                </c:pt>
                <c:pt idx="833">
                  <c:v>0.83551389110962049</c:v>
                </c:pt>
                <c:pt idx="834">
                  <c:v>0.83574918093321648</c:v>
                </c:pt>
                <c:pt idx="835">
                  <c:v>0.83597062777731013</c:v>
                </c:pt>
                <c:pt idx="836">
                  <c:v>0.8362410515626918</c:v>
                </c:pt>
                <c:pt idx="837">
                  <c:v>0.83653594769689588</c:v>
                </c:pt>
                <c:pt idx="838">
                  <c:v>0.83674299601826985</c:v>
                </c:pt>
                <c:pt idx="839">
                  <c:v>0.83698090433056582</c:v>
                </c:pt>
                <c:pt idx="840">
                  <c:v>0.83723345786864589</c:v>
                </c:pt>
                <c:pt idx="841">
                  <c:v>0.83743550670608857</c:v>
                </c:pt>
                <c:pt idx="842">
                  <c:v>0.83758732021327742</c:v>
                </c:pt>
                <c:pt idx="843">
                  <c:v>0.83782663282090331</c:v>
                </c:pt>
                <c:pt idx="844">
                  <c:v>0.8381183788988088</c:v>
                </c:pt>
                <c:pt idx="845">
                  <c:v>0.83836034085052591</c:v>
                </c:pt>
                <c:pt idx="846">
                  <c:v>0.83858249739219481</c:v>
                </c:pt>
                <c:pt idx="847">
                  <c:v>0.8388673978384984</c:v>
                </c:pt>
                <c:pt idx="848">
                  <c:v>0.83915134332530539</c:v>
                </c:pt>
                <c:pt idx="849">
                  <c:v>0.83947253479432116</c:v>
                </c:pt>
                <c:pt idx="850">
                  <c:v>0.83971589676108105</c:v>
                </c:pt>
                <c:pt idx="851">
                  <c:v>0.83996682406885426</c:v>
                </c:pt>
                <c:pt idx="852">
                  <c:v>0.84025885604597483</c:v>
                </c:pt>
                <c:pt idx="853">
                  <c:v>0.84051767199396221</c:v>
                </c:pt>
                <c:pt idx="854">
                  <c:v>0.84074054669002618</c:v>
                </c:pt>
                <c:pt idx="855">
                  <c:v>0.84105250028239043</c:v>
                </c:pt>
                <c:pt idx="856">
                  <c:v>0.84133909153464281</c:v>
                </c:pt>
                <c:pt idx="857">
                  <c:v>0.84152350976560819</c:v>
                </c:pt>
                <c:pt idx="858">
                  <c:v>0.84179928766206746</c:v>
                </c:pt>
                <c:pt idx="859">
                  <c:v>0.84218476248715157</c:v>
                </c:pt>
                <c:pt idx="860">
                  <c:v>0.84249717260465995</c:v>
                </c:pt>
                <c:pt idx="861">
                  <c:v>0.8426524415719594</c:v>
                </c:pt>
                <c:pt idx="862">
                  <c:v>0.84285988822489644</c:v>
                </c:pt>
                <c:pt idx="863">
                  <c:v>0.84313993005306631</c:v>
                </c:pt>
                <c:pt idx="864">
                  <c:v>0.84332813516606431</c:v>
                </c:pt>
                <c:pt idx="865">
                  <c:v>0.84359316410476193</c:v>
                </c:pt>
                <c:pt idx="866">
                  <c:v>0.84397465157260632</c:v>
                </c:pt>
                <c:pt idx="867">
                  <c:v>0.84424147201379862</c:v>
                </c:pt>
                <c:pt idx="868">
                  <c:v>0.84445805585196232</c:v>
                </c:pt>
                <c:pt idx="869">
                  <c:v>0.84477272757919264</c:v>
                </c:pt>
                <c:pt idx="870">
                  <c:v>0.84511912269582057</c:v>
                </c:pt>
                <c:pt idx="871">
                  <c:v>0.84534764094834136</c:v>
                </c:pt>
                <c:pt idx="872">
                  <c:v>0.84554638745578914</c:v>
                </c:pt>
                <c:pt idx="873">
                  <c:v>0.84579896039102598</c:v>
                </c:pt>
                <c:pt idx="874">
                  <c:v>0.84602915964432357</c:v>
                </c:pt>
                <c:pt idx="875">
                  <c:v>0.84620138010302626</c:v>
                </c:pt>
                <c:pt idx="876">
                  <c:v>0.84641704634612014</c:v>
                </c:pt>
                <c:pt idx="877">
                  <c:v>0.84666733254988424</c:v>
                </c:pt>
                <c:pt idx="878">
                  <c:v>0.84689378792483283</c:v>
                </c:pt>
                <c:pt idx="879">
                  <c:v>0.84714054059425881</c:v>
                </c:pt>
                <c:pt idx="880">
                  <c:v>0.84742855126679351</c:v>
                </c:pt>
                <c:pt idx="881">
                  <c:v>0.84766197087159711</c:v>
                </c:pt>
                <c:pt idx="882">
                  <c:v>0.8479131028797976</c:v>
                </c:pt>
                <c:pt idx="883">
                  <c:v>0.84812555526155775</c:v>
                </c:pt>
                <c:pt idx="884">
                  <c:v>0.84826823990593947</c:v>
                </c:pt>
                <c:pt idx="885">
                  <c:v>0.8485682201351854</c:v>
                </c:pt>
                <c:pt idx="886">
                  <c:v>0.84888913101363062</c:v>
                </c:pt>
                <c:pt idx="887">
                  <c:v>0.84915136122653234</c:v>
                </c:pt>
                <c:pt idx="888">
                  <c:v>0.84944710466487772</c:v>
                </c:pt>
                <c:pt idx="889">
                  <c:v>0.84978485560708761</c:v>
                </c:pt>
                <c:pt idx="890">
                  <c:v>0.85008603597426879</c:v>
                </c:pt>
                <c:pt idx="891">
                  <c:v>0.850269686128166</c:v>
                </c:pt>
                <c:pt idx="892">
                  <c:v>0.85049864559589983</c:v>
                </c:pt>
                <c:pt idx="893">
                  <c:v>0.85080659710552842</c:v>
                </c:pt>
                <c:pt idx="894">
                  <c:v>0.85103464773295978</c:v>
                </c:pt>
                <c:pt idx="895">
                  <c:v>0.85127057214615631</c:v>
                </c:pt>
                <c:pt idx="896">
                  <c:v>0.85151305656198206</c:v>
                </c:pt>
                <c:pt idx="897">
                  <c:v>0.85166615647444055</c:v>
                </c:pt>
                <c:pt idx="898">
                  <c:v>0.85183703401694033</c:v>
                </c:pt>
                <c:pt idx="899">
                  <c:v>0.85204999550371752</c:v>
                </c:pt>
                <c:pt idx="900">
                  <c:v>0.85222151698900128</c:v>
                </c:pt>
                <c:pt idx="901">
                  <c:v>0.8523047052022984</c:v>
                </c:pt>
                <c:pt idx="902">
                  <c:v>0.85251804256120911</c:v>
                </c:pt>
                <c:pt idx="903">
                  <c:v>0.85285794897176914</c:v>
                </c:pt>
                <c:pt idx="904">
                  <c:v>0.85304104388026469</c:v>
                </c:pt>
                <c:pt idx="905">
                  <c:v>0.85321687625847964</c:v>
                </c:pt>
                <c:pt idx="906">
                  <c:v>0.85335272806140083</c:v>
                </c:pt>
                <c:pt idx="907">
                  <c:v>0.853394430313962</c:v>
                </c:pt>
                <c:pt idx="908">
                  <c:v>0.85347390944388168</c:v>
                </c:pt>
                <c:pt idx="909">
                  <c:v>0.85362519641933565</c:v>
                </c:pt>
                <c:pt idx="910">
                  <c:v>0.853749052523881</c:v>
                </c:pt>
                <c:pt idx="911">
                  <c:v>0.85389927850572511</c:v>
                </c:pt>
                <c:pt idx="912">
                  <c:v>0.85395149949199622</c:v>
                </c:pt>
                <c:pt idx="913">
                  <c:v>0.85392466619194018</c:v>
                </c:pt>
                <c:pt idx="914">
                  <c:v>0.85394992461037578</c:v>
                </c:pt>
                <c:pt idx="915">
                  <c:v>0.85393749333423385</c:v>
                </c:pt>
                <c:pt idx="916">
                  <c:v>0.85389107682860266</c:v>
                </c:pt>
                <c:pt idx="917">
                  <c:v>0.85389082660149873</c:v>
                </c:pt>
                <c:pt idx="918">
                  <c:v>0.85394113575717101</c:v>
                </c:pt>
                <c:pt idx="919">
                  <c:v>0.85395643191101223</c:v>
                </c:pt>
                <c:pt idx="920">
                  <c:v>0.85392924740924192</c:v>
                </c:pt>
                <c:pt idx="921">
                  <c:v>0.85398807771459551</c:v>
                </c:pt>
                <c:pt idx="922">
                  <c:v>0.85404129955383346</c:v>
                </c:pt>
                <c:pt idx="923">
                  <c:v>0.85407281261057066</c:v>
                </c:pt>
                <c:pt idx="924">
                  <c:v>0.85414186645439405</c:v>
                </c:pt>
                <c:pt idx="925">
                  <c:v>0.85413645351900036</c:v>
                </c:pt>
                <c:pt idx="926">
                  <c:v>0.85410783012900926</c:v>
                </c:pt>
                <c:pt idx="927">
                  <c:v>0.85418973281043409</c:v>
                </c:pt>
                <c:pt idx="928">
                  <c:v>0.85426574263783372</c:v>
                </c:pt>
                <c:pt idx="929">
                  <c:v>0.85426054849275845</c:v>
                </c:pt>
                <c:pt idx="930">
                  <c:v>0.85430650853761558</c:v>
                </c:pt>
                <c:pt idx="931">
                  <c:v>0.85427424479686809</c:v>
                </c:pt>
                <c:pt idx="932">
                  <c:v>0.85411418508599302</c:v>
                </c:pt>
                <c:pt idx="933">
                  <c:v>0.85411578792043819</c:v>
                </c:pt>
                <c:pt idx="934">
                  <c:v>0.85415303565191791</c:v>
                </c:pt>
                <c:pt idx="935">
                  <c:v>0.85419268131111914</c:v>
                </c:pt>
                <c:pt idx="936">
                  <c:v>0.85430032454280203</c:v>
                </c:pt>
                <c:pt idx="937">
                  <c:v>0.85442161394101868</c:v>
                </c:pt>
                <c:pt idx="938">
                  <c:v>0.85451430615121027</c:v>
                </c:pt>
                <c:pt idx="939">
                  <c:v>0.85456135213747153</c:v>
                </c:pt>
                <c:pt idx="940">
                  <c:v>0.85467912672392909</c:v>
                </c:pt>
                <c:pt idx="941">
                  <c:v>0.85481791284145991</c:v>
                </c:pt>
                <c:pt idx="942">
                  <c:v>0.85486467466060523</c:v>
                </c:pt>
                <c:pt idx="943">
                  <c:v>0.85480259827312344</c:v>
                </c:pt>
                <c:pt idx="944">
                  <c:v>0.85478453645141195</c:v>
                </c:pt>
                <c:pt idx="945">
                  <c:v>0.85469621492024261</c:v>
                </c:pt>
                <c:pt idx="946">
                  <c:v>0.85468190060057969</c:v>
                </c:pt>
                <c:pt idx="947">
                  <c:v>0.85479435459771136</c:v>
                </c:pt>
                <c:pt idx="948">
                  <c:v>0.85487564392462256</c:v>
                </c:pt>
                <c:pt idx="949">
                  <c:v>0.85496764060353547</c:v>
                </c:pt>
                <c:pt idx="950">
                  <c:v>0.85505002492699433</c:v>
                </c:pt>
                <c:pt idx="951">
                  <c:v>0.85511361065053693</c:v>
                </c:pt>
                <c:pt idx="952">
                  <c:v>0.85521883730537118</c:v>
                </c:pt>
                <c:pt idx="953">
                  <c:v>0.85528123208726636</c:v>
                </c:pt>
                <c:pt idx="954">
                  <c:v>0.85528693513446208</c:v>
                </c:pt>
                <c:pt idx="955">
                  <c:v>0.85534114935656702</c:v>
                </c:pt>
                <c:pt idx="956">
                  <c:v>0.85537357884990473</c:v>
                </c:pt>
                <c:pt idx="957">
                  <c:v>0.85543314130641213</c:v>
                </c:pt>
                <c:pt idx="958">
                  <c:v>0.85554424776845628</c:v>
                </c:pt>
                <c:pt idx="959">
                  <c:v>0.85562539286665895</c:v>
                </c:pt>
                <c:pt idx="960">
                  <c:v>0.85567360318716768</c:v>
                </c:pt>
                <c:pt idx="961">
                  <c:v>0.85564614925599358</c:v>
                </c:pt>
                <c:pt idx="962">
                  <c:v>0.85555837164938386</c:v>
                </c:pt>
                <c:pt idx="963">
                  <c:v>0.85546750339135469</c:v>
                </c:pt>
                <c:pt idx="964">
                  <c:v>0.85540589276565859</c:v>
                </c:pt>
                <c:pt idx="965">
                  <c:v>0.85544122281288637</c:v>
                </c:pt>
                <c:pt idx="966">
                  <c:v>0.85544642161258622</c:v>
                </c:pt>
                <c:pt idx="967">
                  <c:v>0.85547476992672866</c:v>
                </c:pt>
                <c:pt idx="968">
                  <c:v>0.85543212139122837</c:v>
                </c:pt>
                <c:pt idx="969">
                  <c:v>0.85531371063969441</c:v>
                </c:pt>
                <c:pt idx="970">
                  <c:v>0.85518766343541186</c:v>
                </c:pt>
                <c:pt idx="971">
                  <c:v>0.85502339100886204</c:v>
                </c:pt>
                <c:pt idx="972">
                  <c:v>0.85488512234357894</c:v>
                </c:pt>
                <c:pt idx="973">
                  <c:v>0.85471854528599067</c:v>
                </c:pt>
                <c:pt idx="974">
                  <c:v>0.85458913211267651</c:v>
                </c:pt>
                <c:pt idx="975">
                  <c:v>0.85445514321071725</c:v>
                </c:pt>
                <c:pt idx="976">
                  <c:v>0.85426291381030439</c:v>
                </c:pt>
                <c:pt idx="977">
                  <c:v>0.85409044417357993</c:v>
                </c:pt>
                <c:pt idx="978">
                  <c:v>0.85383119688353426</c:v>
                </c:pt>
                <c:pt idx="979">
                  <c:v>0.8534001825481311</c:v>
                </c:pt>
                <c:pt idx="980">
                  <c:v>0.85295456159852379</c:v>
                </c:pt>
                <c:pt idx="981">
                  <c:v>0.85243171275656793</c:v>
                </c:pt>
                <c:pt idx="982">
                  <c:v>0.85186748240389853</c:v>
                </c:pt>
                <c:pt idx="983">
                  <c:v>0.85129166560072489</c:v>
                </c:pt>
                <c:pt idx="984">
                  <c:v>0.85069649931522906</c:v>
                </c:pt>
                <c:pt idx="985">
                  <c:v>0.85003936042275574</c:v>
                </c:pt>
                <c:pt idx="986">
                  <c:v>0.84925915501271365</c:v>
                </c:pt>
                <c:pt idx="987">
                  <c:v>0.84834803757426869</c:v>
                </c:pt>
                <c:pt idx="988">
                  <c:v>0.84729722008802</c:v>
                </c:pt>
                <c:pt idx="989">
                  <c:v>0.84621434042614707</c:v>
                </c:pt>
                <c:pt idx="990">
                  <c:v>0.84511478828796316</c:v>
                </c:pt>
                <c:pt idx="991">
                  <c:v>0.84400503885248035</c:v>
                </c:pt>
                <c:pt idx="992">
                  <c:v>0.84296584243394446</c:v>
                </c:pt>
                <c:pt idx="993">
                  <c:v>0.84188776861557157</c:v>
                </c:pt>
                <c:pt idx="994">
                  <c:v>0.84073206229707553</c:v>
                </c:pt>
                <c:pt idx="995">
                  <c:v>0.83948306743899814</c:v>
                </c:pt>
                <c:pt idx="996">
                  <c:v>0.83835219981087583</c:v>
                </c:pt>
                <c:pt idx="997">
                  <c:v>0.83717241774433115</c:v>
                </c:pt>
                <c:pt idx="998">
                  <c:v>0.83608381702471812</c:v>
                </c:pt>
                <c:pt idx="999">
                  <c:v>0.8350937237122622</c:v>
                </c:pt>
                <c:pt idx="1000">
                  <c:v>0.83402199213904049</c:v>
                </c:pt>
                <c:pt idx="1001">
                  <c:v>0.8329604283830101</c:v>
                </c:pt>
                <c:pt idx="1002">
                  <c:v>0.83189427072763311</c:v>
                </c:pt>
                <c:pt idx="1003">
                  <c:v>0.83087610019144453</c:v>
                </c:pt>
                <c:pt idx="1004">
                  <c:v>0.82984377561124434</c:v>
                </c:pt>
                <c:pt idx="1005">
                  <c:v>0.8287866207694734</c:v>
                </c:pt>
                <c:pt idx="1006">
                  <c:v>0.82768151871731199</c:v>
                </c:pt>
                <c:pt idx="1007">
                  <c:v>0.82646680201092571</c:v>
                </c:pt>
                <c:pt idx="1008">
                  <c:v>0.82536248099042786</c:v>
                </c:pt>
                <c:pt idx="1009">
                  <c:v>0.82420018034593057</c:v>
                </c:pt>
                <c:pt idx="1010">
                  <c:v>0.82317394494398688</c:v>
                </c:pt>
                <c:pt idx="1011">
                  <c:v>0.82220479147153869</c:v>
                </c:pt>
                <c:pt idx="1012">
                  <c:v>0.82150630381405776</c:v>
                </c:pt>
                <c:pt idx="1013">
                  <c:v>0.82085749535743957</c:v>
                </c:pt>
                <c:pt idx="1014">
                  <c:v>0.82046065774936416</c:v>
                </c:pt>
                <c:pt idx="1015">
                  <c:v>0.82031767051892479</c:v>
                </c:pt>
                <c:pt idx="1016">
                  <c:v>0.82048385331907503</c:v>
                </c:pt>
                <c:pt idx="1017">
                  <c:v>0.82106806728693749</c:v>
                </c:pt>
                <c:pt idx="1018">
                  <c:v>0.82169449090017121</c:v>
                </c:pt>
                <c:pt idx="1019">
                  <c:v>0.82258396679791401</c:v>
                </c:pt>
                <c:pt idx="1020">
                  <c:v>0.82342431715213626</c:v>
                </c:pt>
                <c:pt idx="1021">
                  <c:v>0.82435489913209825</c:v>
                </c:pt>
                <c:pt idx="1022">
                  <c:v>0.82521965947189235</c:v>
                </c:pt>
                <c:pt idx="1023">
                  <c:v>0.82625165488301844</c:v>
                </c:pt>
                <c:pt idx="1024">
                  <c:v>0.82718002554417835</c:v>
                </c:pt>
                <c:pt idx="1025">
                  <c:v>0.82800396314623015</c:v>
                </c:pt>
                <c:pt idx="1026">
                  <c:v>0.82863274144854859</c:v>
                </c:pt>
                <c:pt idx="1027">
                  <c:v>0.82916612063707251</c:v>
                </c:pt>
                <c:pt idx="1028">
                  <c:v>0.82961404245633708</c:v>
                </c:pt>
                <c:pt idx="1029">
                  <c:v>0.82995151258290301</c:v>
                </c:pt>
                <c:pt idx="1030">
                  <c:v>0.83013966460966959</c:v>
                </c:pt>
                <c:pt idx="1031">
                  <c:v>0.83040823494698601</c:v>
                </c:pt>
                <c:pt idx="1032">
                  <c:v>0.83058013994068092</c:v>
                </c:pt>
                <c:pt idx="1033">
                  <c:v>0.83078770627420162</c:v>
                </c:pt>
                <c:pt idx="1034">
                  <c:v>0.83106957927129776</c:v>
                </c:pt>
                <c:pt idx="1035">
                  <c:v>0.83135647858528827</c:v>
                </c:pt>
                <c:pt idx="1036">
                  <c:v>0.83162774247935567</c:v>
                </c:pt>
                <c:pt idx="1037">
                  <c:v>0.83184988659762327</c:v>
                </c:pt>
                <c:pt idx="1038">
                  <c:v>0.8320453128057913</c:v>
                </c:pt>
                <c:pt idx="1039">
                  <c:v>0.83225784784521761</c:v>
                </c:pt>
                <c:pt idx="1040">
                  <c:v>0.83244960067691576</c:v>
                </c:pt>
                <c:pt idx="1041">
                  <c:v>0.83261671493639533</c:v>
                </c:pt>
                <c:pt idx="1042">
                  <c:v>0.83272756361261668</c:v>
                </c:pt>
                <c:pt idx="1043">
                  <c:v>0.832834472042147</c:v>
                </c:pt>
                <c:pt idx="1044">
                  <c:v>0.83294508115584498</c:v>
                </c:pt>
                <c:pt idx="1045">
                  <c:v>0.8330790577767736</c:v>
                </c:pt>
                <c:pt idx="1046">
                  <c:v>0.83328592708118787</c:v>
                </c:pt>
                <c:pt idx="1047">
                  <c:v>0.83344548509024574</c:v>
                </c:pt>
                <c:pt idx="1048">
                  <c:v>0.83356933138565559</c:v>
                </c:pt>
                <c:pt idx="1049">
                  <c:v>0.83372093724064189</c:v>
                </c:pt>
                <c:pt idx="1050">
                  <c:v>0.83380143493920389</c:v>
                </c:pt>
                <c:pt idx="1051">
                  <c:v>0.83391897925368375</c:v>
                </c:pt>
                <c:pt idx="1052">
                  <c:v>0.83410632262387707</c:v>
                </c:pt>
                <c:pt idx="1053">
                  <c:v>0.83427673553122361</c:v>
                </c:pt>
                <c:pt idx="1054">
                  <c:v>0.8344358082854979</c:v>
                </c:pt>
                <c:pt idx="1055">
                  <c:v>0.83463206425522019</c:v>
                </c:pt>
                <c:pt idx="1056">
                  <c:v>0.83485437787975514</c:v>
                </c:pt>
                <c:pt idx="1057">
                  <c:v>0.83499969751236824</c:v>
                </c:pt>
                <c:pt idx="1058">
                  <c:v>0.83519264928205939</c:v>
                </c:pt>
                <c:pt idx="1059">
                  <c:v>0.83546665667747477</c:v>
                </c:pt>
                <c:pt idx="1060">
                  <c:v>0.83565258613407467</c:v>
                </c:pt>
                <c:pt idx="1061">
                  <c:v>0.8358924629495168</c:v>
                </c:pt>
                <c:pt idx="1062">
                  <c:v>0.83626572229341323</c:v>
                </c:pt>
                <c:pt idx="1063">
                  <c:v>0.83658962808117754</c:v>
                </c:pt>
                <c:pt idx="1064">
                  <c:v>0.83684629472394156</c:v>
                </c:pt>
                <c:pt idx="1065">
                  <c:v>0.83717395852854903</c:v>
                </c:pt>
                <c:pt idx="1066">
                  <c:v>0.83753198002114793</c:v>
                </c:pt>
                <c:pt idx="1067">
                  <c:v>0.83785694681114908</c:v>
                </c:pt>
                <c:pt idx="1068">
                  <c:v>0.83820966141038966</c:v>
                </c:pt>
                <c:pt idx="1069">
                  <c:v>0.83863525018588347</c:v>
                </c:pt>
                <c:pt idx="1070">
                  <c:v>0.83904415587806713</c:v>
                </c:pt>
                <c:pt idx="1071">
                  <c:v>0.83950195717726528</c:v>
                </c:pt>
                <c:pt idx="1072">
                  <c:v>0.83989666612832869</c:v>
                </c:pt>
                <c:pt idx="1073">
                  <c:v>0.84025584221171068</c:v>
                </c:pt>
                <c:pt idx="1074">
                  <c:v>0.84072634017423753</c:v>
                </c:pt>
                <c:pt idx="1075">
                  <c:v>0.84116471468566356</c:v>
                </c:pt>
                <c:pt idx="1076">
                  <c:v>0.8415691027879757</c:v>
                </c:pt>
                <c:pt idx="1077">
                  <c:v>0.84204942728698184</c:v>
                </c:pt>
                <c:pt idx="1078">
                  <c:v>0.84251393362289329</c:v>
                </c:pt>
                <c:pt idx="1079">
                  <c:v>0.84297274270471279</c:v>
                </c:pt>
                <c:pt idx="1080">
                  <c:v>0.84341903701167575</c:v>
                </c:pt>
                <c:pt idx="1081">
                  <c:v>0.84385757913241066</c:v>
                </c:pt>
                <c:pt idx="1082">
                  <c:v>0.8442907616769878</c:v>
                </c:pt>
                <c:pt idx="1083">
                  <c:v>0.84465713394406805</c:v>
                </c:pt>
                <c:pt idx="1084">
                  <c:v>0.84508904092355597</c:v>
                </c:pt>
                <c:pt idx="1085">
                  <c:v>0.84565257965869201</c:v>
                </c:pt>
                <c:pt idx="1086">
                  <c:v>0.84613816374038742</c:v>
                </c:pt>
                <c:pt idx="1087">
                  <c:v>0.84653559971621262</c:v>
                </c:pt>
                <c:pt idx="1088">
                  <c:v>0.84702475475622008</c:v>
                </c:pt>
                <c:pt idx="1089">
                  <c:v>0.84750873147290784</c:v>
                </c:pt>
                <c:pt idx="1090">
                  <c:v>0.84791105754036644</c:v>
                </c:pt>
                <c:pt idx="1091">
                  <c:v>0.8483771075283365</c:v>
                </c:pt>
                <c:pt idx="1092">
                  <c:v>0.84880942526787917</c:v>
                </c:pt>
                <c:pt idx="1093">
                  <c:v>0.84913909662045062</c:v>
                </c:pt>
                <c:pt idx="1094">
                  <c:v>0.84954760742112001</c:v>
                </c:pt>
                <c:pt idx="1095">
                  <c:v>0.84999363191327215</c:v>
                </c:pt>
                <c:pt idx="1096">
                  <c:v>0.8503967096417846</c:v>
                </c:pt>
                <c:pt idx="1097">
                  <c:v>0.85085399803409234</c:v>
                </c:pt>
                <c:pt idx="1098">
                  <c:v>0.85132305058508617</c:v>
                </c:pt>
                <c:pt idx="1099">
                  <c:v>0.85172019519779285</c:v>
                </c:pt>
                <c:pt idx="1100">
                  <c:v>0.85214428745132953</c:v>
                </c:pt>
                <c:pt idx="1101">
                  <c:v>0.85257425733228054</c:v>
                </c:pt>
                <c:pt idx="1102">
                  <c:v>0.85296616495129596</c:v>
                </c:pt>
                <c:pt idx="1103">
                  <c:v>0.85339307702921974</c:v>
                </c:pt>
                <c:pt idx="1104">
                  <c:v>0.85381901509139679</c:v>
                </c:pt>
                <c:pt idx="1105">
                  <c:v>0.85422323135224232</c:v>
                </c:pt>
                <c:pt idx="1106">
                  <c:v>0.85465628641067215</c:v>
                </c:pt>
                <c:pt idx="1107">
                  <c:v>0.85508140170117775</c:v>
                </c:pt>
                <c:pt idx="1108">
                  <c:v>0.85551845613715627</c:v>
                </c:pt>
                <c:pt idx="1109">
                  <c:v>0.85599963396636469</c:v>
                </c:pt>
                <c:pt idx="1110">
                  <c:v>0.85639888497547223</c:v>
                </c:pt>
                <c:pt idx="1111">
                  <c:v>0.85685248200392039</c:v>
                </c:pt>
                <c:pt idx="1112">
                  <c:v>0.85727943642713011</c:v>
                </c:pt>
                <c:pt idx="1113">
                  <c:v>0.85755550021568105</c:v>
                </c:pt>
                <c:pt idx="1114">
                  <c:v>0.85792869748017575</c:v>
                </c:pt>
                <c:pt idx="1115">
                  <c:v>0.85836422859900263</c:v>
                </c:pt>
                <c:pt idx="1116">
                  <c:v>0.85876304474850773</c:v>
                </c:pt>
                <c:pt idx="1117">
                  <c:v>0.8592089660765625</c:v>
                </c:pt>
                <c:pt idx="1118">
                  <c:v>0.85959394473742978</c:v>
                </c:pt>
                <c:pt idx="1119">
                  <c:v>0.8598668788467918</c:v>
                </c:pt>
                <c:pt idx="1120">
                  <c:v>0.86018720486226308</c:v>
                </c:pt>
                <c:pt idx="1121">
                  <c:v>0.86050785960908027</c:v>
                </c:pt>
                <c:pt idx="1122">
                  <c:v>0.86084779910362597</c:v>
                </c:pt>
                <c:pt idx="1123">
                  <c:v>0.86126575141524087</c:v>
                </c:pt>
                <c:pt idx="1124">
                  <c:v>0.86171023931409174</c:v>
                </c:pt>
                <c:pt idx="1125">
                  <c:v>0.86207238093851601</c:v>
                </c:pt>
                <c:pt idx="1126">
                  <c:v>0.86235240531337709</c:v>
                </c:pt>
                <c:pt idx="1127">
                  <c:v>0.86268279879395382</c:v>
                </c:pt>
                <c:pt idx="1128">
                  <c:v>0.86305227582229715</c:v>
                </c:pt>
                <c:pt idx="1129">
                  <c:v>0.86340838019952892</c:v>
                </c:pt>
                <c:pt idx="1130">
                  <c:v>0.86383945916301041</c:v>
                </c:pt>
                <c:pt idx="1131">
                  <c:v>0.86421278757883857</c:v>
                </c:pt>
                <c:pt idx="1132">
                  <c:v>0.86447888538649198</c:v>
                </c:pt>
                <c:pt idx="1133">
                  <c:v>0.86483246061981922</c:v>
                </c:pt>
                <c:pt idx="1134">
                  <c:v>0.86521318018738091</c:v>
                </c:pt>
                <c:pt idx="1135">
                  <c:v>0.86549155798149746</c:v>
                </c:pt>
                <c:pt idx="1136">
                  <c:v>0.86575693764851236</c:v>
                </c:pt>
                <c:pt idx="1137">
                  <c:v>0.86600285878445049</c:v>
                </c:pt>
                <c:pt idx="1138">
                  <c:v>0.86620693650172764</c:v>
                </c:pt>
                <c:pt idx="1139">
                  <c:v>0.86648395793561961</c:v>
                </c:pt>
                <c:pt idx="1140">
                  <c:v>0.8667586497482449</c:v>
                </c:pt>
                <c:pt idx="1141">
                  <c:v>0.86704651960307488</c:v>
                </c:pt>
                <c:pt idx="1142">
                  <c:v>0.86742601780921846</c:v>
                </c:pt>
                <c:pt idx="1143">
                  <c:v>0.86772011948273242</c:v>
                </c:pt>
                <c:pt idx="1144">
                  <c:v>0.86797904064717335</c:v>
                </c:pt>
                <c:pt idx="1145">
                  <c:v>0.8682901542649164</c:v>
                </c:pt>
                <c:pt idx="1146">
                  <c:v>0.86853513860899989</c:v>
                </c:pt>
                <c:pt idx="1147">
                  <c:v>0.86882026648742161</c:v>
                </c:pt>
                <c:pt idx="1148">
                  <c:v>0.86921853826190976</c:v>
                </c:pt>
                <c:pt idx="1149">
                  <c:v>0.86962197547852438</c:v>
                </c:pt>
                <c:pt idx="1150">
                  <c:v>0.86996794370899566</c:v>
                </c:pt>
                <c:pt idx="1151">
                  <c:v>0.87018076207309381</c:v>
                </c:pt>
                <c:pt idx="1152">
                  <c:v>0.87036662875019521</c:v>
                </c:pt>
                <c:pt idx="1153">
                  <c:v>0.87054825766293842</c:v>
                </c:pt>
                <c:pt idx="1154">
                  <c:v>0.87066336565964697</c:v>
                </c:pt>
                <c:pt idx="1155">
                  <c:v>0.87086063074708286</c:v>
                </c:pt>
                <c:pt idx="1156">
                  <c:v>0.87118316618312963</c:v>
                </c:pt>
                <c:pt idx="1157">
                  <c:v>0.87147578885281907</c:v>
                </c:pt>
                <c:pt idx="1158">
                  <c:v>0.87169520953106516</c:v>
                </c:pt>
                <c:pt idx="1159">
                  <c:v>0.87191788869046549</c:v>
                </c:pt>
                <c:pt idx="1160">
                  <c:v>0.87210055747548576</c:v>
                </c:pt>
                <c:pt idx="1161">
                  <c:v>0.87229341599994403</c:v>
                </c:pt>
                <c:pt idx="1162">
                  <c:v>0.8725202036772205</c:v>
                </c:pt>
                <c:pt idx="1163">
                  <c:v>0.87267376530904017</c:v>
                </c:pt>
                <c:pt idx="1164">
                  <c:v>0.87280523602243743</c:v>
                </c:pt>
                <c:pt idx="1165">
                  <c:v>0.87300033286057521</c:v>
                </c:pt>
                <c:pt idx="1166">
                  <c:v>0.87319588398739245</c:v>
                </c:pt>
                <c:pt idx="1167">
                  <c:v>0.87337551744953323</c:v>
                </c:pt>
                <c:pt idx="1168">
                  <c:v>0.87360559413834138</c:v>
                </c:pt>
                <c:pt idx="1169">
                  <c:v>0.87380708879995928</c:v>
                </c:pt>
                <c:pt idx="1170">
                  <c:v>0.87397889269545437</c:v>
                </c:pt>
                <c:pt idx="1171">
                  <c:v>0.87419057412940004</c:v>
                </c:pt>
                <c:pt idx="1172">
                  <c:v>0.87436560539507691</c:v>
                </c:pt>
                <c:pt idx="1173">
                  <c:v>0.87456023466698696</c:v>
                </c:pt>
                <c:pt idx="1174">
                  <c:v>0.87476608618508445</c:v>
                </c:pt>
                <c:pt idx="1175">
                  <c:v>0.8749530086924503</c:v>
                </c:pt>
                <c:pt idx="1176">
                  <c:v>0.87518717020224368</c:v>
                </c:pt>
                <c:pt idx="1177">
                  <c:v>0.87542348267543735</c:v>
                </c:pt>
                <c:pt idx="1178">
                  <c:v>0.87559081091719604</c:v>
                </c:pt>
                <c:pt idx="1179">
                  <c:v>0.87574130626438562</c:v>
                </c:pt>
                <c:pt idx="1180">
                  <c:v>0.87592922772039972</c:v>
                </c:pt>
                <c:pt idx="1181">
                  <c:v>0.87607814123183381</c:v>
                </c:pt>
                <c:pt idx="1182">
                  <c:v>0.87616206067029989</c:v>
                </c:pt>
                <c:pt idx="1183">
                  <c:v>0.87629125812197739</c:v>
                </c:pt>
                <c:pt idx="1184">
                  <c:v>0.87651052730305756</c:v>
                </c:pt>
                <c:pt idx="1185">
                  <c:v>0.87665906827739115</c:v>
                </c:pt>
                <c:pt idx="1186">
                  <c:v>0.87673934195439418</c:v>
                </c:pt>
                <c:pt idx="1187">
                  <c:v>0.87690007749488807</c:v>
                </c:pt>
                <c:pt idx="1188">
                  <c:v>0.87698363888779052</c:v>
                </c:pt>
                <c:pt idx="1189">
                  <c:v>0.87708477792972517</c:v>
                </c:pt>
                <c:pt idx="1190">
                  <c:v>0.8773135337885426</c:v>
                </c:pt>
                <c:pt idx="1191">
                  <c:v>0.87748726787501996</c:v>
                </c:pt>
                <c:pt idx="1192">
                  <c:v>0.87761887746942735</c:v>
                </c:pt>
                <c:pt idx="1193">
                  <c:v>0.87779570678540575</c:v>
                </c:pt>
                <c:pt idx="1194">
                  <c:v>0.87795355862397884</c:v>
                </c:pt>
                <c:pt idx="1195">
                  <c:v>0.87806752615858874</c:v>
                </c:pt>
                <c:pt idx="1196">
                  <c:v>0.87817121522837505</c:v>
                </c:pt>
                <c:pt idx="1197">
                  <c:v>0.87831206659125605</c:v>
                </c:pt>
                <c:pt idx="1198">
                  <c:v>0.87844555009427427</c:v>
                </c:pt>
                <c:pt idx="1199">
                  <c:v>0.8785355968189833</c:v>
                </c:pt>
                <c:pt idx="1200">
                  <c:v>0.87863163790751131</c:v>
                </c:pt>
                <c:pt idx="1201">
                  <c:v>0.87877410290341174</c:v>
                </c:pt>
                <c:pt idx="1202">
                  <c:v>0.87889466209094746</c:v>
                </c:pt>
                <c:pt idx="1203">
                  <c:v>0.87904564407843255</c:v>
                </c:pt>
                <c:pt idx="1204">
                  <c:v>0.87928189151588843</c:v>
                </c:pt>
                <c:pt idx="1205">
                  <c:v>0.87933374089465188</c:v>
                </c:pt>
                <c:pt idx="1206">
                  <c:v>0.87926714545449636</c:v>
                </c:pt>
                <c:pt idx="1207">
                  <c:v>0.87930365983446424</c:v>
                </c:pt>
                <c:pt idx="1208">
                  <c:v>0.87936350142671449</c:v>
                </c:pt>
                <c:pt idx="1209">
                  <c:v>0.87941438089045121</c:v>
                </c:pt>
                <c:pt idx="1210">
                  <c:v>0.87948355858807792</c:v>
                </c:pt>
                <c:pt idx="1211">
                  <c:v>0.87961217164130789</c:v>
                </c:pt>
                <c:pt idx="1212">
                  <c:v>0.87969628971697178</c:v>
                </c:pt>
                <c:pt idx="1213">
                  <c:v>0.87977554826889981</c:v>
                </c:pt>
                <c:pt idx="1214">
                  <c:v>0.87995097433999392</c:v>
                </c:pt>
                <c:pt idx="1215">
                  <c:v>0.88006467612657602</c:v>
                </c:pt>
                <c:pt idx="1216">
                  <c:v>0.88012860926716541</c:v>
                </c:pt>
                <c:pt idx="1217">
                  <c:v>0.88023277171977354</c:v>
                </c:pt>
                <c:pt idx="1218">
                  <c:v>0.88041148086978438</c:v>
                </c:pt>
                <c:pt idx="1219">
                  <c:v>0.88054607226917103</c:v>
                </c:pt>
                <c:pt idx="1220">
                  <c:v>0.88059352297600912</c:v>
                </c:pt>
                <c:pt idx="1221">
                  <c:v>0.88072202764161966</c:v>
                </c:pt>
                <c:pt idx="1222">
                  <c:v>0.88081707214484783</c:v>
                </c:pt>
                <c:pt idx="1223">
                  <c:v>0.88089283679202091</c:v>
                </c:pt>
                <c:pt idx="1224">
                  <c:v>0.88109429203839029</c:v>
                </c:pt>
                <c:pt idx="1225">
                  <c:v>0.881204961780364</c:v>
                </c:pt>
                <c:pt idx="1226">
                  <c:v>0.88127847607165555</c:v>
                </c:pt>
                <c:pt idx="1227">
                  <c:v>0.88139535711316896</c:v>
                </c:pt>
                <c:pt idx="1228">
                  <c:v>0.88141371879898112</c:v>
                </c:pt>
                <c:pt idx="1229">
                  <c:v>0.88150498249644138</c:v>
                </c:pt>
                <c:pt idx="1230">
                  <c:v>0.88167992463312916</c:v>
                </c:pt>
                <c:pt idx="1231">
                  <c:v>0.88177612447873122</c:v>
                </c:pt>
                <c:pt idx="1232">
                  <c:v>0.88187333059520645</c:v>
                </c:pt>
                <c:pt idx="1233">
                  <c:v>0.88196620066574394</c:v>
                </c:pt>
                <c:pt idx="1234">
                  <c:v>0.88194829560306165</c:v>
                </c:pt>
                <c:pt idx="1235">
                  <c:v>0.88202753592601124</c:v>
                </c:pt>
                <c:pt idx="1236">
                  <c:v>0.88223744803762894</c:v>
                </c:pt>
                <c:pt idx="1237">
                  <c:v>0.88235313427098183</c:v>
                </c:pt>
                <c:pt idx="1238">
                  <c:v>0.88244852806938279</c:v>
                </c:pt>
                <c:pt idx="1239">
                  <c:v>0.88257656020799824</c:v>
                </c:pt>
                <c:pt idx="1240">
                  <c:v>0.88265086307793605</c:v>
                </c:pt>
                <c:pt idx="1241">
                  <c:v>0.88271105463865995</c:v>
                </c:pt>
                <c:pt idx="1242">
                  <c:v>0.88283214315992498</c:v>
                </c:pt>
                <c:pt idx="1243">
                  <c:v>0.88293262483558421</c:v>
                </c:pt>
                <c:pt idx="1244">
                  <c:v>0.88293302970509224</c:v>
                </c:pt>
                <c:pt idx="1245">
                  <c:v>0.88302715495178941</c:v>
                </c:pt>
                <c:pt idx="1246">
                  <c:v>0.88317921733117177</c:v>
                </c:pt>
                <c:pt idx="1247">
                  <c:v>0.88319166521806547</c:v>
                </c:pt>
                <c:pt idx="1248">
                  <c:v>0.88322463436922627</c:v>
                </c:pt>
                <c:pt idx="1249">
                  <c:v>0.88336157630501777</c:v>
                </c:pt>
                <c:pt idx="1250">
                  <c:v>0.88350329079160239</c:v>
                </c:pt>
                <c:pt idx="1251">
                  <c:v>0.88352976807075367</c:v>
                </c:pt>
                <c:pt idx="1252">
                  <c:v>0.88362108532385608</c:v>
                </c:pt>
                <c:pt idx="1253">
                  <c:v>0.88369732404379164</c:v>
                </c:pt>
                <c:pt idx="1254">
                  <c:v>0.88365497118961134</c:v>
                </c:pt>
                <c:pt idx="1255">
                  <c:v>0.88370419319047877</c:v>
                </c:pt>
                <c:pt idx="1256">
                  <c:v>0.88376129226132694</c:v>
                </c:pt>
                <c:pt idx="1257">
                  <c:v>0.88378892995685154</c:v>
                </c:pt>
                <c:pt idx="1258">
                  <c:v>0.88387887284417321</c:v>
                </c:pt>
                <c:pt idx="1259">
                  <c:v>0.8840396961121002</c:v>
                </c:pt>
                <c:pt idx="1260">
                  <c:v>0.88421710666990561</c:v>
                </c:pt>
                <c:pt idx="1261">
                  <c:v>0.88438255283134448</c:v>
                </c:pt>
                <c:pt idx="1262">
                  <c:v>0.88450095215632485</c:v>
                </c:pt>
                <c:pt idx="1263">
                  <c:v>0.8846528048166965</c:v>
                </c:pt>
                <c:pt idx="1264">
                  <c:v>0.88481828209341917</c:v>
                </c:pt>
                <c:pt idx="1265">
                  <c:v>0.88504342182216078</c:v>
                </c:pt>
                <c:pt idx="1266">
                  <c:v>0.88531864625030832</c:v>
                </c:pt>
                <c:pt idx="1267">
                  <c:v>0.88548824000017445</c:v>
                </c:pt>
                <c:pt idx="1268">
                  <c:v>0.8856547385609066</c:v>
                </c:pt>
                <c:pt idx="1269">
                  <c:v>0.88580070782642362</c:v>
                </c:pt>
                <c:pt idx="1270">
                  <c:v>0.8857702240435501</c:v>
                </c:pt>
                <c:pt idx="1271">
                  <c:v>0.88584380586159717</c:v>
                </c:pt>
                <c:pt idx="1272">
                  <c:v>0.88608636564406029</c:v>
                </c:pt>
                <c:pt idx="1273">
                  <c:v>0.88627468464745018</c:v>
                </c:pt>
                <c:pt idx="1274">
                  <c:v>0.88654349283411127</c:v>
                </c:pt>
                <c:pt idx="1275">
                  <c:v>0.88680775914784582</c:v>
                </c:pt>
                <c:pt idx="1276">
                  <c:v>0.88697157286844786</c:v>
                </c:pt>
                <c:pt idx="1277">
                  <c:v>0.88715678334898085</c:v>
                </c:pt>
                <c:pt idx="1278">
                  <c:v>0.8873704937618373</c:v>
                </c:pt>
                <c:pt idx="1279">
                  <c:v>0.88762056044446724</c:v>
                </c:pt>
                <c:pt idx="1280">
                  <c:v>0.88794288171189384</c:v>
                </c:pt>
                <c:pt idx="1281">
                  <c:v>0.88823197560819389</c:v>
                </c:pt>
                <c:pt idx="1282">
                  <c:v>0.88852161578073119</c:v>
                </c:pt>
                <c:pt idx="1283">
                  <c:v>0.88884583933281491</c:v>
                </c:pt>
                <c:pt idx="1284">
                  <c:v>0.88911652036213884</c:v>
                </c:pt>
                <c:pt idx="1285">
                  <c:v>0.88938543871075204</c:v>
                </c:pt>
                <c:pt idx="1286">
                  <c:v>0.88962186449876779</c:v>
                </c:pt>
                <c:pt idx="1287">
                  <c:v>0.88990283640530321</c:v>
                </c:pt>
                <c:pt idx="1288">
                  <c:v>0.89024063159041733</c:v>
                </c:pt>
                <c:pt idx="1289">
                  <c:v>0.89051726128921294</c:v>
                </c:pt>
                <c:pt idx="1290">
                  <c:v>0.89077141063193432</c:v>
                </c:pt>
                <c:pt idx="1291">
                  <c:v>0.89103703142132329</c:v>
                </c:pt>
                <c:pt idx="1292">
                  <c:v>0.89126931191401959</c:v>
                </c:pt>
                <c:pt idx="1293">
                  <c:v>0.89146975337862433</c:v>
                </c:pt>
                <c:pt idx="1294">
                  <c:v>0.89176745817280545</c:v>
                </c:pt>
                <c:pt idx="1295">
                  <c:v>0.89206642274536063</c:v>
                </c:pt>
                <c:pt idx="1296">
                  <c:v>0.8922671203935687</c:v>
                </c:pt>
                <c:pt idx="1297">
                  <c:v>0.89246941863174289</c:v>
                </c:pt>
                <c:pt idx="1298">
                  <c:v>0.8926454232392973</c:v>
                </c:pt>
                <c:pt idx="1299">
                  <c:v>0.89277192322207444</c:v>
                </c:pt>
                <c:pt idx="1300">
                  <c:v>0.89285693124830179</c:v>
                </c:pt>
                <c:pt idx="1301">
                  <c:v>0.89307915759142464</c:v>
                </c:pt>
                <c:pt idx="1302">
                  <c:v>0.89335015808008011</c:v>
                </c:pt>
                <c:pt idx="1303">
                  <c:v>0.89348897834535779</c:v>
                </c:pt>
                <c:pt idx="1304">
                  <c:v>0.89364038551706004</c:v>
                </c:pt>
                <c:pt idx="1305">
                  <c:v>0.89376196623288495</c:v>
                </c:pt>
                <c:pt idx="1306">
                  <c:v>0.89388670414200666</c:v>
                </c:pt>
                <c:pt idx="1307">
                  <c:v>0.89406331313623011</c:v>
                </c:pt>
                <c:pt idx="1308">
                  <c:v>0.89421470272579462</c:v>
                </c:pt>
                <c:pt idx="1309">
                  <c:v>0.89430562984988982</c:v>
                </c:pt>
                <c:pt idx="1310">
                  <c:v>0.89434510233824827</c:v>
                </c:pt>
                <c:pt idx="1311">
                  <c:v>0.8945169378633937</c:v>
                </c:pt>
                <c:pt idx="1312">
                  <c:v>0.89470599818680308</c:v>
                </c:pt>
                <c:pt idx="1313">
                  <c:v>0.89486633593865539</c:v>
                </c:pt>
                <c:pt idx="1314">
                  <c:v>0.89495294104489709</c:v>
                </c:pt>
                <c:pt idx="1315">
                  <c:v>0.89507842291044359</c:v>
                </c:pt>
                <c:pt idx="1316">
                  <c:v>0.89527882772755951</c:v>
                </c:pt>
                <c:pt idx="1317">
                  <c:v>0.89538455533213779</c:v>
                </c:pt>
                <c:pt idx="1318">
                  <c:v>0.89550684049697626</c:v>
                </c:pt>
                <c:pt idx="1319">
                  <c:v>0.89558147233457241</c:v>
                </c:pt>
                <c:pt idx="1320">
                  <c:v>0.89551191711906397</c:v>
                </c:pt>
                <c:pt idx="1321">
                  <c:v>0.89549146304590377</c:v>
                </c:pt>
                <c:pt idx="1322">
                  <c:v>0.89550873684072818</c:v>
                </c:pt>
                <c:pt idx="1323">
                  <c:v>0.89544458508528213</c:v>
                </c:pt>
                <c:pt idx="1324">
                  <c:v>0.8953432629311957</c:v>
                </c:pt>
                <c:pt idx="1325">
                  <c:v>0.89521261806807439</c:v>
                </c:pt>
                <c:pt idx="1326">
                  <c:v>0.89502210259242254</c:v>
                </c:pt>
                <c:pt idx="1327">
                  <c:v>0.89489947411237059</c:v>
                </c:pt>
                <c:pt idx="1328">
                  <c:v>0.89476662593757328</c:v>
                </c:pt>
                <c:pt idx="1329">
                  <c:v>0.89472824192591993</c:v>
                </c:pt>
                <c:pt idx="1330">
                  <c:v>0.89469296990355496</c:v>
                </c:pt>
                <c:pt idx="1331">
                  <c:v>0.89451294140008786</c:v>
                </c:pt>
                <c:pt idx="1332">
                  <c:v>0.89429524405735961</c:v>
                </c:pt>
                <c:pt idx="1333">
                  <c:v>0.89416842184865708</c:v>
                </c:pt>
                <c:pt idx="1334">
                  <c:v>0.89402083087261075</c:v>
                </c:pt>
                <c:pt idx="1335">
                  <c:v>0.89379564580522752</c:v>
                </c:pt>
                <c:pt idx="1336">
                  <c:v>0.89361596142177424</c:v>
                </c:pt>
                <c:pt idx="1337">
                  <c:v>0.89342028201027812</c:v>
                </c:pt>
                <c:pt idx="1338">
                  <c:v>0.89309191408233068</c:v>
                </c:pt>
                <c:pt idx="1339">
                  <c:v>0.89281596697136045</c:v>
                </c:pt>
                <c:pt idx="1340">
                  <c:v>0.89271096271380479</c:v>
                </c:pt>
                <c:pt idx="1341">
                  <c:v>0.89253321634807681</c:v>
                </c:pt>
                <c:pt idx="1342">
                  <c:v>0.8923336538435942</c:v>
                </c:pt>
                <c:pt idx="1343">
                  <c:v>0.89214415088178678</c:v>
                </c:pt>
                <c:pt idx="1344">
                  <c:v>0.89195306671083796</c:v>
                </c:pt>
                <c:pt idx="1345">
                  <c:v>0.89177397525787294</c:v>
                </c:pt>
                <c:pt idx="1346">
                  <c:v>0.89161160051680666</c:v>
                </c:pt>
                <c:pt idx="1347">
                  <c:v>0.89148500121717333</c:v>
                </c:pt>
                <c:pt idx="1348">
                  <c:v>0.89135172466956603</c:v>
                </c:pt>
                <c:pt idx="1349">
                  <c:v>0.89119036029774124</c:v>
                </c:pt>
                <c:pt idx="1350">
                  <c:v>0.8910449126670309</c:v>
                </c:pt>
                <c:pt idx="1351">
                  <c:v>0.8909512484859009</c:v>
                </c:pt>
                <c:pt idx="1352">
                  <c:v>0.89094613112278387</c:v>
                </c:pt>
                <c:pt idx="1353">
                  <c:v>0.89093459226835647</c:v>
                </c:pt>
                <c:pt idx="1354">
                  <c:v>0.89080662439803637</c:v>
                </c:pt>
                <c:pt idx="1355">
                  <c:v>0.89067266496184883</c:v>
                </c:pt>
                <c:pt idx="1356">
                  <c:v>0.89061496609616664</c:v>
                </c:pt>
                <c:pt idx="1357">
                  <c:v>0.89050842135690356</c:v>
                </c:pt>
                <c:pt idx="1358">
                  <c:v>0.89034139290672465</c:v>
                </c:pt>
                <c:pt idx="1359">
                  <c:v>0.8902235690363034</c:v>
                </c:pt>
                <c:pt idx="1360">
                  <c:v>0.89009170312526309</c:v>
                </c:pt>
                <c:pt idx="1361">
                  <c:v>0.88984090603325317</c:v>
                </c:pt>
                <c:pt idx="1362">
                  <c:v>0.88975828589722283</c:v>
                </c:pt>
                <c:pt idx="1363">
                  <c:v>0.88977491125788466</c:v>
                </c:pt>
                <c:pt idx="1364">
                  <c:v>0.8895927636288804</c:v>
                </c:pt>
                <c:pt idx="1365">
                  <c:v>0.8893325305192864</c:v>
                </c:pt>
                <c:pt idx="1366">
                  <c:v>0.88916130468630172</c:v>
                </c:pt>
                <c:pt idx="1367">
                  <c:v>0.88892666968356626</c:v>
                </c:pt>
                <c:pt idx="1368">
                  <c:v>0.88877513355788118</c:v>
                </c:pt>
                <c:pt idx="1369">
                  <c:v>0.8887212410678953</c:v>
                </c:pt>
                <c:pt idx="1370">
                  <c:v>0.88851292397412707</c:v>
                </c:pt>
                <c:pt idx="1371">
                  <c:v>0.88829402312065453</c:v>
                </c:pt>
                <c:pt idx="1372">
                  <c:v>0.88810647358165151</c:v>
                </c:pt>
                <c:pt idx="1373">
                  <c:v>0.88793692232569787</c:v>
                </c:pt>
                <c:pt idx="1374">
                  <c:v>0.88786209973332753</c:v>
                </c:pt>
                <c:pt idx="1375">
                  <c:v>0.88791385779143106</c:v>
                </c:pt>
                <c:pt idx="1376">
                  <c:v>0.88791972482378378</c:v>
                </c:pt>
                <c:pt idx="1377">
                  <c:v>0.88778570172227012</c:v>
                </c:pt>
                <c:pt idx="1378">
                  <c:v>0.88767783246552934</c:v>
                </c:pt>
                <c:pt idx="1379">
                  <c:v>0.887692015466089</c:v>
                </c:pt>
                <c:pt idx="1380">
                  <c:v>0.88771272554800607</c:v>
                </c:pt>
                <c:pt idx="1381">
                  <c:v>0.8876852270680835</c:v>
                </c:pt>
                <c:pt idx="1382">
                  <c:v>0.88772626995269255</c:v>
                </c:pt>
                <c:pt idx="1383">
                  <c:v>0.88765817758719145</c:v>
                </c:pt>
                <c:pt idx="1384">
                  <c:v>0.88754230918553012</c:v>
                </c:pt>
                <c:pt idx="1385">
                  <c:v>0.8875896881573172</c:v>
                </c:pt>
                <c:pt idx="1386">
                  <c:v>0.88755881506319811</c:v>
                </c:pt>
                <c:pt idx="1387">
                  <c:v>0.88758148803978021</c:v>
                </c:pt>
                <c:pt idx="1388">
                  <c:v>0.88767307892342062</c:v>
                </c:pt>
                <c:pt idx="1389">
                  <c:v>0.88771089368881539</c:v>
                </c:pt>
                <c:pt idx="1390">
                  <c:v>0.88778033512373267</c:v>
                </c:pt>
                <c:pt idx="1391">
                  <c:v>0.86883972047613278</c:v>
                </c:pt>
                <c:pt idx="1392">
                  <c:v>0.86899002315706797</c:v>
                </c:pt>
                <c:pt idx="1393">
                  <c:v>0.86909077588406658</c:v>
                </c:pt>
                <c:pt idx="1394">
                  <c:v>0.86921345259619009</c:v>
                </c:pt>
                <c:pt idx="1395">
                  <c:v>0.86932836217150411</c:v>
                </c:pt>
                <c:pt idx="1396">
                  <c:v>0.86928832258978239</c:v>
                </c:pt>
                <c:pt idx="1397">
                  <c:v>0.86942710455871919</c:v>
                </c:pt>
                <c:pt idx="1398">
                  <c:v>0.86970563477733376</c:v>
                </c:pt>
                <c:pt idx="1399">
                  <c:v>0.86995627368593098</c:v>
                </c:pt>
                <c:pt idx="1400">
                  <c:v>0.87005935032204329</c:v>
                </c:pt>
                <c:pt idx="1401">
                  <c:v>0.8702010756831432</c:v>
                </c:pt>
                <c:pt idx="1402">
                  <c:v>0.87026867394622298</c:v>
                </c:pt>
                <c:pt idx="1403">
                  <c:v>0.87027042166952462</c:v>
                </c:pt>
                <c:pt idx="1404">
                  <c:v>0.86994219001065587</c:v>
                </c:pt>
                <c:pt idx="1405">
                  <c:v>0.86992911309459631</c:v>
                </c:pt>
                <c:pt idx="1406">
                  <c:v>0.870188727537478</c:v>
                </c:pt>
                <c:pt idx="1407">
                  <c:v>0.87025178000099968</c:v>
                </c:pt>
                <c:pt idx="1408">
                  <c:v>0.87012304161244436</c:v>
                </c:pt>
                <c:pt idx="1409">
                  <c:v>0.87022225639641182</c:v>
                </c:pt>
                <c:pt idx="1410">
                  <c:v>0.87050394655891483</c:v>
                </c:pt>
                <c:pt idx="1411">
                  <c:v>0.87078132364060923</c:v>
                </c:pt>
                <c:pt idx="1412">
                  <c:v>0.8710504747140263</c:v>
                </c:pt>
                <c:pt idx="1413">
                  <c:v>0.8714245598640652</c:v>
                </c:pt>
                <c:pt idx="1414">
                  <c:v>0.87159766697725471</c:v>
                </c:pt>
                <c:pt idx="1415">
                  <c:v>0.87137792472115638</c:v>
                </c:pt>
                <c:pt idx="1416">
                  <c:v>0.87148674999862186</c:v>
                </c:pt>
                <c:pt idx="1417">
                  <c:v>0.87182333611295437</c:v>
                </c:pt>
                <c:pt idx="1418">
                  <c:v>0.8718360000687706</c:v>
                </c:pt>
                <c:pt idx="1419">
                  <c:v>0.8720457247011173</c:v>
                </c:pt>
                <c:pt idx="1420">
                  <c:v>0.87219530554925073</c:v>
                </c:pt>
                <c:pt idx="1421">
                  <c:v>0.87197063080322224</c:v>
                </c:pt>
                <c:pt idx="1422">
                  <c:v>0.87207919929220534</c:v>
                </c:pt>
                <c:pt idx="1423">
                  <c:v>0.87224755455915959</c:v>
                </c:pt>
                <c:pt idx="1424">
                  <c:v>0.87250611743058182</c:v>
                </c:pt>
                <c:pt idx="1425">
                  <c:v>0.87263328430442511</c:v>
                </c:pt>
                <c:pt idx="1426">
                  <c:v>0.87265483120897969</c:v>
                </c:pt>
                <c:pt idx="1427">
                  <c:v>0.87270829717806708</c:v>
                </c:pt>
                <c:pt idx="1428">
                  <c:v>0.87262865186591587</c:v>
                </c:pt>
                <c:pt idx="1429">
                  <c:v>0.87262779580836125</c:v>
                </c:pt>
                <c:pt idx="1430">
                  <c:v>0.87285195331997634</c:v>
                </c:pt>
                <c:pt idx="1431">
                  <c:v>0.87302528693706394</c:v>
                </c:pt>
                <c:pt idx="1432">
                  <c:v>0.87304972122584357</c:v>
                </c:pt>
                <c:pt idx="1433">
                  <c:v>0.87312605663589671</c:v>
                </c:pt>
                <c:pt idx="1434">
                  <c:v>0.87325300664452588</c:v>
                </c:pt>
                <c:pt idx="1435">
                  <c:v>0.87321754171350141</c:v>
                </c:pt>
                <c:pt idx="1436">
                  <c:v>0.87325726328198783</c:v>
                </c:pt>
                <c:pt idx="1437">
                  <c:v>0.87353852223670458</c:v>
                </c:pt>
                <c:pt idx="1438">
                  <c:v>0.87358893201671606</c:v>
                </c:pt>
                <c:pt idx="1439">
                  <c:v>0.87363577027368633</c:v>
                </c:pt>
                <c:pt idx="1440">
                  <c:v>0.87376887494348288</c:v>
                </c:pt>
                <c:pt idx="1441">
                  <c:v>0.87373394589263165</c:v>
                </c:pt>
                <c:pt idx="1442">
                  <c:v>0.87374861541216209</c:v>
                </c:pt>
                <c:pt idx="1443">
                  <c:v>0.87395502785593926</c:v>
                </c:pt>
                <c:pt idx="1444">
                  <c:v>0.87404510473482155</c:v>
                </c:pt>
                <c:pt idx="1445">
                  <c:v>0.87377822766857349</c:v>
                </c:pt>
                <c:pt idx="1446">
                  <c:v>0.87360508057934838</c:v>
                </c:pt>
                <c:pt idx="1447">
                  <c:v>0.87356137507356701</c:v>
                </c:pt>
                <c:pt idx="1448">
                  <c:v>0.8733503090767134</c:v>
                </c:pt>
                <c:pt idx="1449">
                  <c:v>0.8732548433725813</c:v>
                </c:pt>
                <c:pt idx="1450">
                  <c:v>0.87328270714453793</c:v>
                </c:pt>
                <c:pt idx="1451">
                  <c:v>0.87314167616794247</c:v>
                </c:pt>
                <c:pt idx="1452">
                  <c:v>0.87297660536590971</c:v>
                </c:pt>
                <c:pt idx="1453">
                  <c:v>0.87270110358543984</c:v>
                </c:pt>
                <c:pt idx="1454">
                  <c:v>0.87233350415560773</c:v>
                </c:pt>
                <c:pt idx="1455">
                  <c:v>0.87207311431725765</c:v>
                </c:pt>
                <c:pt idx="1456">
                  <c:v>0.87165893423888863</c:v>
                </c:pt>
                <c:pt idx="1457">
                  <c:v>0.87113837539456518</c:v>
                </c:pt>
                <c:pt idx="1458">
                  <c:v>0.87078725834417126</c:v>
                </c:pt>
                <c:pt idx="1459">
                  <c:v>0.87045287878452182</c:v>
                </c:pt>
                <c:pt idx="1460">
                  <c:v>0.86997177329733433</c:v>
                </c:pt>
                <c:pt idx="1461">
                  <c:v>0.86938040358818769</c:v>
                </c:pt>
                <c:pt idx="1462">
                  <c:v>0.86890871744515319</c:v>
                </c:pt>
                <c:pt idx="1463">
                  <c:v>0.86830412859274131</c:v>
                </c:pt>
                <c:pt idx="1464">
                  <c:v>0.86744575624767861</c:v>
                </c:pt>
                <c:pt idx="1465">
                  <c:v>0.8667799481331574</c:v>
                </c:pt>
                <c:pt idx="1466">
                  <c:v>0.86609323851404518</c:v>
                </c:pt>
                <c:pt idx="1467">
                  <c:v>0.86514324680115473</c:v>
                </c:pt>
                <c:pt idx="1468">
                  <c:v>0.86410455200706571</c:v>
                </c:pt>
                <c:pt idx="1469">
                  <c:v>0.86306116320025206</c:v>
                </c:pt>
                <c:pt idx="1470">
                  <c:v>0.86198716388612984</c:v>
                </c:pt>
                <c:pt idx="1471">
                  <c:v>0.86069726172893191</c:v>
                </c:pt>
                <c:pt idx="1472">
                  <c:v>0.8593545715721792</c:v>
                </c:pt>
                <c:pt idx="1473">
                  <c:v>0.85795924267811774</c:v>
                </c:pt>
                <c:pt idx="1474">
                  <c:v>0.85632436296174108</c:v>
                </c:pt>
                <c:pt idx="1475">
                  <c:v>0.85447147967071713</c:v>
                </c:pt>
                <c:pt idx="1476">
                  <c:v>0.85246799257640771</c:v>
                </c:pt>
                <c:pt idx="1477">
                  <c:v>0.85042651729671659</c:v>
                </c:pt>
                <c:pt idx="1478">
                  <c:v>0.84834071427844937</c:v>
                </c:pt>
                <c:pt idx="1479">
                  <c:v>0.84601581695767103</c:v>
                </c:pt>
                <c:pt idx="1480">
                  <c:v>0.843540714441119</c:v>
                </c:pt>
                <c:pt idx="1481">
                  <c:v>0.84090087964899307</c:v>
                </c:pt>
                <c:pt idx="1482">
                  <c:v>0.83817201136843844</c:v>
                </c:pt>
                <c:pt idx="1483">
                  <c:v>0.83520484773506176</c:v>
                </c:pt>
                <c:pt idx="1484">
                  <c:v>0.83204125098918325</c:v>
                </c:pt>
                <c:pt idx="1485">
                  <c:v>0.82886185340581575</c:v>
                </c:pt>
                <c:pt idx="1486">
                  <c:v>0.82554893449697742</c:v>
                </c:pt>
                <c:pt idx="1487">
                  <c:v>0.82207127735964403</c:v>
                </c:pt>
                <c:pt idx="1488">
                  <c:v>0.81858185911481152</c:v>
                </c:pt>
                <c:pt idx="1489">
                  <c:v>0.81485811063587343</c:v>
                </c:pt>
                <c:pt idx="1490">
                  <c:v>0.81102301686049572</c:v>
                </c:pt>
                <c:pt idx="1491">
                  <c:v>0.80721170168039991</c:v>
                </c:pt>
                <c:pt idx="1492">
                  <c:v>0.80326216619166846</c:v>
                </c:pt>
                <c:pt idx="1493">
                  <c:v>0.79946035860787334</c:v>
                </c:pt>
                <c:pt idx="1494">
                  <c:v>0.795686018398575</c:v>
                </c:pt>
                <c:pt idx="1495">
                  <c:v>0.79191001393264537</c:v>
                </c:pt>
                <c:pt idx="1496">
                  <c:v>0.78818511874660035</c:v>
                </c:pt>
                <c:pt idx="1497">
                  <c:v>0.78456152312482219</c:v>
                </c:pt>
                <c:pt idx="1498">
                  <c:v>0.78097666795369847</c:v>
                </c:pt>
                <c:pt idx="1499">
                  <c:v>0.77748473040936961</c:v>
                </c:pt>
                <c:pt idx="1500">
                  <c:v>0.7742134281736236</c:v>
                </c:pt>
                <c:pt idx="1501">
                  <c:v>0.771060526049544</c:v>
                </c:pt>
                <c:pt idx="1502">
                  <c:v>0.76796490234640113</c:v>
                </c:pt>
                <c:pt idx="1503">
                  <c:v>0.7647984448609344</c:v>
                </c:pt>
                <c:pt idx="1504">
                  <c:v>0.7621555612394072</c:v>
                </c:pt>
                <c:pt idx="1505">
                  <c:v>0.75972913581122536</c:v>
                </c:pt>
                <c:pt idx="1506">
                  <c:v>0.75726798621109659</c:v>
                </c:pt>
                <c:pt idx="1507">
                  <c:v>0.75514940107462947</c:v>
                </c:pt>
                <c:pt idx="1508">
                  <c:v>0.75317891154765948</c:v>
                </c:pt>
                <c:pt idx="1509">
                  <c:v>0.7512581428426639</c:v>
                </c:pt>
                <c:pt idx="1510">
                  <c:v>0.74951717337081047</c:v>
                </c:pt>
                <c:pt idx="1511">
                  <c:v>0.74797513397917603</c:v>
                </c:pt>
                <c:pt idx="1512">
                  <c:v>0.74672223359467471</c:v>
                </c:pt>
                <c:pt idx="1513">
                  <c:v>0.74556277589322073</c:v>
                </c:pt>
                <c:pt idx="1514">
                  <c:v>0.74455058343624114</c:v>
                </c:pt>
                <c:pt idx="1515">
                  <c:v>0.74352636353980506</c:v>
                </c:pt>
                <c:pt idx="1516">
                  <c:v>0.74267343570752486</c:v>
                </c:pt>
                <c:pt idx="1517">
                  <c:v>0.74201968660913165</c:v>
                </c:pt>
                <c:pt idx="1518">
                  <c:v>0.74136663892356669</c:v>
                </c:pt>
                <c:pt idx="1519">
                  <c:v>0.74083208377240184</c:v>
                </c:pt>
                <c:pt idx="1520">
                  <c:v>0.74042943196129196</c:v>
                </c:pt>
                <c:pt idx="1521">
                  <c:v>0.7400206998823563</c:v>
                </c:pt>
                <c:pt idx="1522">
                  <c:v>0.73967743870623159</c:v>
                </c:pt>
                <c:pt idx="1523">
                  <c:v>0.73946030291069953</c:v>
                </c:pt>
                <c:pt idx="1524">
                  <c:v>0.73936524054028852</c:v>
                </c:pt>
                <c:pt idx="1525">
                  <c:v>0.7393894869809835</c:v>
                </c:pt>
                <c:pt idx="1526">
                  <c:v>0.73946214339116623</c:v>
                </c:pt>
                <c:pt idx="1527">
                  <c:v>0.7394898191599143</c:v>
                </c:pt>
                <c:pt idx="1528">
                  <c:v>0.73948404765551667</c:v>
                </c:pt>
                <c:pt idx="1529">
                  <c:v>0.73957930020146412</c:v>
                </c:pt>
                <c:pt idx="1530">
                  <c:v>0.73976092192379928</c:v>
                </c:pt>
                <c:pt idx="1531">
                  <c:v>0.74007101416468735</c:v>
                </c:pt>
                <c:pt idx="1532">
                  <c:v>0.74039161670909703</c:v>
                </c:pt>
                <c:pt idx="1533">
                  <c:v>0.74079581876141465</c:v>
                </c:pt>
                <c:pt idx="1534">
                  <c:v>0.74123289714962182</c:v>
                </c:pt>
                <c:pt idx="1535">
                  <c:v>0.74165822348220856</c:v>
                </c:pt>
                <c:pt idx="1536">
                  <c:v>0.74209754854641707</c:v>
                </c:pt>
                <c:pt idx="1537">
                  <c:v>0.74270831553713823</c:v>
                </c:pt>
                <c:pt idx="1538">
                  <c:v>0.74328017626088949</c:v>
                </c:pt>
                <c:pt idx="1539">
                  <c:v>0.7437920874214986</c:v>
                </c:pt>
                <c:pt idx="1540">
                  <c:v>0.7445687849609145</c:v>
                </c:pt>
                <c:pt idx="1541">
                  <c:v>0.74534723846987683</c:v>
                </c:pt>
                <c:pt idx="1542">
                  <c:v>0.74606600051134431</c:v>
                </c:pt>
                <c:pt idx="1543">
                  <c:v>0.74691404520177984</c:v>
                </c:pt>
                <c:pt idx="1544">
                  <c:v>0.74785961749617658</c:v>
                </c:pt>
                <c:pt idx="1545">
                  <c:v>0.74866739362934642</c:v>
                </c:pt>
                <c:pt idx="1546">
                  <c:v>0.74942388748856092</c:v>
                </c:pt>
                <c:pt idx="1547">
                  <c:v>0.75029286470578338</c:v>
                </c:pt>
                <c:pt idx="1548">
                  <c:v>0.75115197448777227</c:v>
                </c:pt>
                <c:pt idx="1549">
                  <c:v>0.7519626438004483</c:v>
                </c:pt>
                <c:pt idx="1550">
                  <c:v>0.75287342759335385</c:v>
                </c:pt>
                <c:pt idx="1551">
                  <c:v>0.75393597460711159</c:v>
                </c:pt>
                <c:pt idx="1552">
                  <c:v>0.75505885041220233</c:v>
                </c:pt>
                <c:pt idx="1553">
                  <c:v>0.75623312826420119</c:v>
                </c:pt>
                <c:pt idx="1554">
                  <c:v>0.75734767585719942</c:v>
                </c:pt>
                <c:pt idx="1555">
                  <c:v>0.75851544043692243</c:v>
                </c:pt>
                <c:pt idx="1556">
                  <c:v>0.75964999308854342</c:v>
                </c:pt>
                <c:pt idx="1557">
                  <c:v>0.76062617485289585</c:v>
                </c:pt>
                <c:pt idx="1558">
                  <c:v>0.76171882999813556</c:v>
                </c:pt>
                <c:pt idx="1559">
                  <c:v>0.76290809417856242</c:v>
                </c:pt>
                <c:pt idx="1560">
                  <c:v>0.76422455496180375</c:v>
                </c:pt>
                <c:pt idx="1561">
                  <c:v>0.76521856342959416</c:v>
                </c:pt>
                <c:pt idx="1562">
                  <c:v>0.76625088886812931</c:v>
                </c:pt>
                <c:pt idx="1563">
                  <c:v>0.76753083257086363</c:v>
                </c:pt>
                <c:pt idx="1564">
                  <c:v>0.76871305527476386</c:v>
                </c:pt>
                <c:pt idx="1565">
                  <c:v>0.76992746745320995</c:v>
                </c:pt>
                <c:pt idx="1566">
                  <c:v>0.77141070981537729</c:v>
                </c:pt>
                <c:pt idx="1567">
                  <c:v>0.77288667784923493</c:v>
                </c:pt>
                <c:pt idx="1568">
                  <c:v>0.77411073505498895</c:v>
                </c:pt>
                <c:pt idx="1569">
                  <c:v>0.77525919975204827</c:v>
                </c:pt>
                <c:pt idx="1570">
                  <c:v>0.77661126037582184</c:v>
                </c:pt>
                <c:pt idx="1571">
                  <c:v>0.77803379337177991</c:v>
                </c:pt>
                <c:pt idx="1572">
                  <c:v>0.7792963842800229</c:v>
                </c:pt>
                <c:pt idx="1573">
                  <c:v>0.78060434765676479</c:v>
                </c:pt>
                <c:pt idx="1574">
                  <c:v>0.78194288213497309</c:v>
                </c:pt>
                <c:pt idx="1575">
                  <c:v>0.78300772648348305</c:v>
                </c:pt>
                <c:pt idx="1576">
                  <c:v>0.78410277817464014</c:v>
                </c:pt>
                <c:pt idx="1577">
                  <c:v>0.78536148862668365</c:v>
                </c:pt>
                <c:pt idx="1578">
                  <c:v>0.78669420246774269</c:v>
                </c:pt>
                <c:pt idx="1579">
                  <c:v>0.78814361393241505</c:v>
                </c:pt>
                <c:pt idx="1580">
                  <c:v>0.78962951873466802</c:v>
                </c:pt>
                <c:pt idx="1581">
                  <c:v>0.7909548391144281</c:v>
                </c:pt>
                <c:pt idx="1582">
                  <c:v>0.79220743203797028</c:v>
                </c:pt>
                <c:pt idx="1583">
                  <c:v>0.79348724321435959</c:v>
                </c:pt>
                <c:pt idx="1584">
                  <c:v>0.79477955798410371</c:v>
                </c:pt>
                <c:pt idx="1585">
                  <c:v>0.79602237603600079</c:v>
                </c:pt>
                <c:pt idx="1586">
                  <c:v>0.79727129968789934</c:v>
                </c:pt>
                <c:pt idx="1587">
                  <c:v>0.79863606947578158</c:v>
                </c:pt>
                <c:pt idx="1588">
                  <c:v>0.79993068922063237</c:v>
                </c:pt>
                <c:pt idx="1589">
                  <c:v>0.80119447017423417</c:v>
                </c:pt>
                <c:pt idx="1590">
                  <c:v>0.80248294827056987</c:v>
                </c:pt>
                <c:pt idx="1591">
                  <c:v>0.80384718201916106</c:v>
                </c:pt>
                <c:pt idx="1592">
                  <c:v>0.8052033091716172</c:v>
                </c:pt>
                <c:pt idx="1593">
                  <c:v>0.8065488314816488</c:v>
                </c:pt>
                <c:pt idx="1594">
                  <c:v>0.80791876573106025</c:v>
                </c:pt>
                <c:pt idx="1595">
                  <c:v>0.80927014970397604</c:v>
                </c:pt>
                <c:pt idx="1596">
                  <c:v>0.81072473915068233</c:v>
                </c:pt>
                <c:pt idx="1597">
                  <c:v>0.81210558310243108</c:v>
                </c:pt>
                <c:pt idx="1598">
                  <c:v>0.81346492013465888</c:v>
                </c:pt>
                <c:pt idx="1599">
                  <c:v>0.8148616719449927</c:v>
                </c:pt>
                <c:pt idx="1600">
                  <c:v>0.81620221402930648</c:v>
                </c:pt>
                <c:pt idx="1601">
                  <c:v>0.81749580768953611</c:v>
                </c:pt>
                <c:pt idx="1602">
                  <c:v>0.81881889560531462</c:v>
                </c:pt>
                <c:pt idx="1603">
                  <c:v>0.82024296103490679</c:v>
                </c:pt>
                <c:pt idx="1604">
                  <c:v>0.82147586759059554</c:v>
                </c:pt>
                <c:pt idx="1605">
                  <c:v>0.82276469132111574</c:v>
                </c:pt>
                <c:pt idx="1606">
                  <c:v>0.82415208074993018</c:v>
                </c:pt>
                <c:pt idx="1607">
                  <c:v>0.82545200914699135</c:v>
                </c:pt>
                <c:pt idx="1608">
                  <c:v>0.82693732791728292</c:v>
                </c:pt>
                <c:pt idx="1609">
                  <c:v>0.82839327745740265</c:v>
                </c:pt>
                <c:pt idx="1610">
                  <c:v>0.82977204979975472</c:v>
                </c:pt>
                <c:pt idx="1611">
                  <c:v>0.83115235248644448</c:v>
                </c:pt>
                <c:pt idx="1612">
                  <c:v>0.83253516649591863</c:v>
                </c:pt>
                <c:pt idx="1613">
                  <c:v>0.83373896149365123</c:v>
                </c:pt>
                <c:pt idx="1614">
                  <c:v>0.83493978991477247</c:v>
                </c:pt>
                <c:pt idx="1615">
                  <c:v>0.83631104463806494</c:v>
                </c:pt>
                <c:pt idx="1616">
                  <c:v>0.83760779829462273</c:v>
                </c:pt>
                <c:pt idx="1617">
                  <c:v>0.83886023749296568</c:v>
                </c:pt>
                <c:pt idx="1618">
                  <c:v>0.84018963678471903</c:v>
                </c:pt>
                <c:pt idx="1619">
                  <c:v>0.84146436422516846</c:v>
                </c:pt>
                <c:pt idx="1620">
                  <c:v>0.84275428399731789</c:v>
                </c:pt>
                <c:pt idx="1621">
                  <c:v>0.84414468563334655</c:v>
                </c:pt>
                <c:pt idx="1622">
                  <c:v>0.84550204410303664</c:v>
                </c:pt>
                <c:pt idx="1623">
                  <c:v>0.84677442346521525</c:v>
                </c:pt>
                <c:pt idx="1624">
                  <c:v>0.84799422891006371</c:v>
                </c:pt>
                <c:pt idx="1625">
                  <c:v>0.84916510419373736</c:v>
                </c:pt>
                <c:pt idx="1626">
                  <c:v>0.85045099286544135</c:v>
                </c:pt>
                <c:pt idx="1627">
                  <c:v>0.85157400548524131</c:v>
                </c:pt>
                <c:pt idx="1628">
                  <c:v>0.85258132407076803</c:v>
                </c:pt>
                <c:pt idx="1629">
                  <c:v>0.85362292867972234</c:v>
                </c:pt>
                <c:pt idx="1630">
                  <c:v>0.85482121739518535</c:v>
                </c:pt>
                <c:pt idx="1631">
                  <c:v>0.85599259013590412</c:v>
                </c:pt>
                <c:pt idx="1632">
                  <c:v>0.85708470020479532</c:v>
                </c:pt>
                <c:pt idx="1633">
                  <c:v>0.85824615781892055</c:v>
                </c:pt>
                <c:pt idx="1634">
                  <c:v>0.85946368035964449</c:v>
                </c:pt>
                <c:pt idx="1635">
                  <c:v>0.8606446135319582</c:v>
                </c:pt>
                <c:pt idx="1636">
                  <c:v>0.86162757918241972</c:v>
                </c:pt>
                <c:pt idx="1637">
                  <c:v>0.86267261963294217</c:v>
                </c:pt>
                <c:pt idx="1638">
                  <c:v>0.86367665098663349</c:v>
                </c:pt>
                <c:pt idx="1639">
                  <c:v>0.86452535277615705</c:v>
                </c:pt>
                <c:pt idx="1640">
                  <c:v>0.865274801135831</c:v>
                </c:pt>
                <c:pt idx="1641">
                  <c:v>0.86644196489385839</c:v>
                </c:pt>
                <c:pt idx="1642">
                  <c:v>0.8676669607205616</c:v>
                </c:pt>
                <c:pt idx="1643">
                  <c:v>0.86863018347739451</c:v>
                </c:pt>
                <c:pt idx="1644">
                  <c:v>0.8696172994428043</c:v>
                </c:pt>
                <c:pt idx="1645">
                  <c:v>0.87065360674223069</c:v>
                </c:pt>
                <c:pt idx="1646">
                  <c:v>0.87157366486595023</c:v>
                </c:pt>
                <c:pt idx="1647">
                  <c:v>0.87243319866040536</c:v>
                </c:pt>
                <c:pt idx="1648">
                  <c:v>0.87336725028281859</c:v>
                </c:pt>
                <c:pt idx="1649">
                  <c:v>0.87445191533593891</c:v>
                </c:pt>
                <c:pt idx="1650">
                  <c:v>0.87548834479657545</c:v>
                </c:pt>
                <c:pt idx="1651">
                  <c:v>0.87625898535595159</c:v>
                </c:pt>
                <c:pt idx="1652">
                  <c:v>0.87706728175379678</c:v>
                </c:pt>
                <c:pt idx="1653">
                  <c:v>0.87784070735019681</c:v>
                </c:pt>
                <c:pt idx="1654">
                  <c:v>0.8786222487712918</c:v>
                </c:pt>
                <c:pt idx="1655">
                  <c:v>0.87933743067090986</c:v>
                </c:pt>
                <c:pt idx="1656">
                  <c:v>0.88006594446271502</c:v>
                </c:pt>
                <c:pt idx="1657">
                  <c:v>0.88091609364855317</c:v>
                </c:pt>
                <c:pt idx="1658">
                  <c:v>0.88157435368418668</c:v>
                </c:pt>
                <c:pt idx="1659">
                  <c:v>0.88214502645769355</c:v>
                </c:pt>
                <c:pt idx="1660">
                  <c:v>0.88289340113761405</c:v>
                </c:pt>
                <c:pt idx="1661">
                  <c:v>0.883572332558622</c:v>
                </c:pt>
                <c:pt idx="1662">
                  <c:v>0.88424270803406357</c:v>
                </c:pt>
                <c:pt idx="1663">
                  <c:v>0.88495575081395361</c:v>
                </c:pt>
                <c:pt idx="1664">
                  <c:v>0.8857283431247488</c:v>
                </c:pt>
                <c:pt idx="1665">
                  <c:v>0.88636084618007827</c:v>
                </c:pt>
                <c:pt idx="1666">
                  <c:v>0.88701866130766205</c:v>
                </c:pt>
                <c:pt idx="1667">
                  <c:v>0.88768943664507782</c:v>
                </c:pt>
                <c:pt idx="1668">
                  <c:v>0.88833705956414433</c:v>
                </c:pt>
                <c:pt idx="1669">
                  <c:v>0.88902272265602755</c:v>
                </c:pt>
                <c:pt idx="1670">
                  <c:v>0.88982251307400329</c:v>
                </c:pt>
                <c:pt idx="1671">
                  <c:v>0.89032494468651513</c:v>
                </c:pt>
                <c:pt idx="1672">
                  <c:v>0.89085607359652863</c:v>
                </c:pt>
                <c:pt idx="1673">
                  <c:v>0.89147859337116964</c:v>
                </c:pt>
                <c:pt idx="1674">
                  <c:v>0.89216254910938364</c:v>
                </c:pt>
                <c:pt idx="1675">
                  <c:v>0.89296054150328241</c:v>
                </c:pt>
                <c:pt idx="1676">
                  <c:v>0.89377643535422457</c:v>
                </c:pt>
                <c:pt idx="1677">
                  <c:v>0.89445544934780397</c:v>
                </c:pt>
                <c:pt idx="1678">
                  <c:v>0.89512365524948789</c:v>
                </c:pt>
                <c:pt idx="1679">
                  <c:v>0.89566187578949052</c:v>
                </c:pt>
                <c:pt idx="1680">
                  <c:v>0.8962377862935148</c:v>
                </c:pt>
                <c:pt idx="1681">
                  <c:v>0.89694290514132424</c:v>
                </c:pt>
                <c:pt idx="1682">
                  <c:v>0.89767227016625639</c:v>
                </c:pt>
                <c:pt idx="1683">
                  <c:v>0.89827685464740603</c:v>
                </c:pt>
                <c:pt idx="1684">
                  <c:v>0.89874390617790156</c:v>
                </c:pt>
                <c:pt idx="1685">
                  <c:v>0.89936330662309716</c:v>
                </c:pt>
                <c:pt idx="1686">
                  <c:v>0.89992992845256337</c:v>
                </c:pt>
                <c:pt idx="1687">
                  <c:v>0.90047419708069487</c:v>
                </c:pt>
                <c:pt idx="1688">
                  <c:v>0.90105729278408797</c:v>
                </c:pt>
                <c:pt idx="1689">
                  <c:v>0.9017599758891004</c:v>
                </c:pt>
                <c:pt idx="1690">
                  <c:v>0.90239928739729702</c:v>
                </c:pt>
                <c:pt idx="1691">
                  <c:v>0.90302462519490878</c:v>
                </c:pt>
                <c:pt idx="1692">
                  <c:v>0.90356188311402141</c:v>
                </c:pt>
                <c:pt idx="1693">
                  <c:v>0.90412991739823489</c:v>
                </c:pt>
                <c:pt idx="1694">
                  <c:v>0.90482898533096789</c:v>
                </c:pt>
                <c:pt idx="1695">
                  <c:v>0.90549492500223305</c:v>
                </c:pt>
                <c:pt idx="1696">
                  <c:v>0.90607776527208372</c:v>
                </c:pt>
                <c:pt idx="1697">
                  <c:v>0.90681367699247706</c:v>
                </c:pt>
                <c:pt idx="1698">
                  <c:v>0.90748507971710601</c:v>
                </c:pt>
                <c:pt idx="1699">
                  <c:v>0.9080541251428853</c:v>
                </c:pt>
                <c:pt idx="1700">
                  <c:v>0.90853205810125648</c:v>
                </c:pt>
                <c:pt idx="1701">
                  <c:v>0.9089469035073966</c:v>
                </c:pt>
                <c:pt idx="1702">
                  <c:v>0.90953224379655362</c:v>
                </c:pt>
                <c:pt idx="1703">
                  <c:v>0.91019453185904908</c:v>
                </c:pt>
                <c:pt idx="1704">
                  <c:v>0.91056559430657191</c:v>
                </c:pt>
                <c:pt idx="1705">
                  <c:v>0.91113956719107292</c:v>
                </c:pt>
                <c:pt idx="1706">
                  <c:v>0.91184091425547742</c:v>
                </c:pt>
                <c:pt idx="1707">
                  <c:v>0.91231859345579336</c:v>
                </c:pt>
                <c:pt idx="1708">
                  <c:v>0.91288609969399215</c:v>
                </c:pt>
                <c:pt idx="1709">
                  <c:v>0.9134532355618783</c:v>
                </c:pt>
                <c:pt idx="1710">
                  <c:v>0.91400378380087954</c:v>
                </c:pt>
                <c:pt idx="1711">
                  <c:v>0.91455891288810109</c:v>
                </c:pt>
                <c:pt idx="1712">
                  <c:v>0.91506205185360234</c:v>
                </c:pt>
                <c:pt idx="1713">
                  <c:v>0.91567293302260389</c:v>
                </c:pt>
                <c:pt idx="1714">
                  <c:v>0.91627613965732024</c:v>
                </c:pt>
                <c:pt idx="1715">
                  <c:v>0.91680801659762712</c:v>
                </c:pt>
                <c:pt idx="1716">
                  <c:v>0.9174776473545706</c:v>
                </c:pt>
                <c:pt idx="1717">
                  <c:v>0.91816120139470758</c:v>
                </c:pt>
                <c:pt idx="1718">
                  <c:v>0.91883077324125417</c:v>
                </c:pt>
                <c:pt idx="1719">
                  <c:v>0.9195521351373368</c:v>
                </c:pt>
                <c:pt idx="1720">
                  <c:v>0.9205187120820929</c:v>
                </c:pt>
                <c:pt idx="1721">
                  <c:v>0.92124825703600111</c:v>
                </c:pt>
                <c:pt idx="1722">
                  <c:v>0.92190385672633279</c:v>
                </c:pt>
                <c:pt idx="1723">
                  <c:v>0.92265265864956103</c:v>
                </c:pt>
                <c:pt idx="1724">
                  <c:v>0.92311963005483511</c:v>
                </c:pt>
                <c:pt idx="1725">
                  <c:v>0.92352098395251159</c:v>
                </c:pt>
                <c:pt idx="1726">
                  <c:v>0.92415197038843455</c:v>
                </c:pt>
                <c:pt idx="1727">
                  <c:v>0.92470014791663679</c:v>
                </c:pt>
                <c:pt idx="1728">
                  <c:v>0.92525887977915477</c:v>
                </c:pt>
                <c:pt idx="1729">
                  <c:v>0.92595448182919471</c:v>
                </c:pt>
                <c:pt idx="1730">
                  <c:v>0.92652743223601941</c:v>
                </c:pt>
                <c:pt idx="1731">
                  <c:v>0.92696865776705284</c:v>
                </c:pt>
                <c:pt idx="1732">
                  <c:v>0.92745724382358841</c:v>
                </c:pt>
                <c:pt idx="1733">
                  <c:v>0.92774487550235718</c:v>
                </c:pt>
                <c:pt idx="1734">
                  <c:v>0.92796014305854413</c:v>
                </c:pt>
                <c:pt idx="1735">
                  <c:v>0.92816574713533773</c:v>
                </c:pt>
                <c:pt idx="1736">
                  <c:v>0.92829726569759863</c:v>
                </c:pt>
                <c:pt idx="1737">
                  <c:v>0.92835555170924633</c:v>
                </c:pt>
                <c:pt idx="1738">
                  <c:v>0.9282037202939849</c:v>
                </c:pt>
                <c:pt idx="1739">
                  <c:v>0.92803079359783813</c:v>
                </c:pt>
                <c:pt idx="1740">
                  <c:v>0.92791061496991678</c:v>
                </c:pt>
                <c:pt idx="1741">
                  <c:v>0.92761222716823433</c:v>
                </c:pt>
                <c:pt idx="1742">
                  <c:v>0.92712649079796883</c:v>
                </c:pt>
                <c:pt idx="1743">
                  <c:v>0.92661503408804302</c:v>
                </c:pt>
                <c:pt idx="1744">
                  <c:v>0.92601620106994476</c:v>
                </c:pt>
                <c:pt idx="1745">
                  <c:v>0.92534432521213827</c:v>
                </c:pt>
                <c:pt idx="1746">
                  <c:v>0.92453152525534776</c:v>
                </c:pt>
                <c:pt idx="1747">
                  <c:v>0.92370623340907432</c:v>
                </c:pt>
                <c:pt idx="1748">
                  <c:v>0.92275721317985282</c:v>
                </c:pt>
                <c:pt idx="1749">
                  <c:v>0.92182670977619441</c:v>
                </c:pt>
                <c:pt idx="1750">
                  <c:v>0.92090478708053813</c:v>
                </c:pt>
                <c:pt idx="1751">
                  <c:v>0.91987854354750398</c:v>
                </c:pt>
                <c:pt idx="1752">
                  <c:v>0.9187115016438836</c:v>
                </c:pt>
                <c:pt idx="1753">
                  <c:v>0.91760667999543499</c:v>
                </c:pt>
                <c:pt idx="1754">
                  <c:v>0.91652228236716382</c:v>
                </c:pt>
                <c:pt idx="1755">
                  <c:v>0.91535934271011821</c:v>
                </c:pt>
                <c:pt idx="1756">
                  <c:v>0.91409118519477228</c:v>
                </c:pt>
                <c:pt idx="1757">
                  <c:v>0.91292351687215079</c:v>
                </c:pt>
                <c:pt idx="1758">
                  <c:v>0.91168952105467382</c:v>
                </c:pt>
                <c:pt idx="1759">
                  <c:v>0.9106387456452042</c:v>
                </c:pt>
                <c:pt idx="1760">
                  <c:v>0.90978806196228923</c:v>
                </c:pt>
                <c:pt idx="1761">
                  <c:v>0.90879747260370281</c:v>
                </c:pt>
                <c:pt idx="1762">
                  <c:v>0.90758215355606187</c:v>
                </c:pt>
                <c:pt idx="1763">
                  <c:v>0.9064189503534279</c:v>
                </c:pt>
                <c:pt idx="1764">
                  <c:v>0.90536583085510203</c:v>
                </c:pt>
                <c:pt idx="1765">
                  <c:v>0.90417449855952547</c:v>
                </c:pt>
                <c:pt idx="1766">
                  <c:v>0.90293304636137073</c:v>
                </c:pt>
                <c:pt idx="1767">
                  <c:v>0.90175640295129345</c:v>
                </c:pt>
                <c:pt idx="1768">
                  <c:v>0.90066490649618391</c:v>
                </c:pt>
                <c:pt idx="1769">
                  <c:v>0.89971316115583355</c:v>
                </c:pt>
                <c:pt idx="1770">
                  <c:v>0.89857701269196077</c:v>
                </c:pt>
                <c:pt idx="1771">
                  <c:v>0.89745367478058036</c:v>
                </c:pt>
                <c:pt idx="1772">
                  <c:v>0.89618116199053699</c:v>
                </c:pt>
                <c:pt idx="1773">
                  <c:v>0.89470092452840722</c:v>
                </c:pt>
                <c:pt idx="1774">
                  <c:v>0.89346044969090077</c:v>
                </c:pt>
                <c:pt idx="1775">
                  <c:v>0.89244566025456451</c:v>
                </c:pt>
                <c:pt idx="1776">
                  <c:v>0.89118522301051262</c:v>
                </c:pt>
                <c:pt idx="1777">
                  <c:v>0.88993671005677399</c:v>
                </c:pt>
                <c:pt idx="1778">
                  <c:v>0.88848232314609099</c:v>
                </c:pt>
                <c:pt idx="1779">
                  <c:v>0.88698833441750646</c:v>
                </c:pt>
                <c:pt idx="1780">
                  <c:v>0.8857625561368383</c:v>
                </c:pt>
                <c:pt idx="1781">
                  <c:v>0.88442400644754504</c:v>
                </c:pt>
                <c:pt idx="1782">
                  <c:v>0.88289345311493816</c:v>
                </c:pt>
                <c:pt idx="1783">
                  <c:v>0.88140146967729383</c:v>
                </c:pt>
                <c:pt idx="1784">
                  <c:v>0.87987508021801109</c:v>
                </c:pt>
                <c:pt idx="1785">
                  <c:v>0.8783342243728931</c:v>
                </c:pt>
                <c:pt idx="1786">
                  <c:v>0.87687600724497905</c:v>
                </c:pt>
                <c:pt idx="1787">
                  <c:v>0.87540960450602456</c:v>
                </c:pt>
                <c:pt idx="1788">
                  <c:v>0.87388683428735514</c:v>
                </c:pt>
                <c:pt idx="1789">
                  <c:v>0.87227594047318846</c:v>
                </c:pt>
                <c:pt idx="1790">
                  <c:v>0.87056618016995957</c:v>
                </c:pt>
                <c:pt idx="1791">
                  <c:v>0.86884304291430003</c:v>
                </c:pt>
                <c:pt idx="1792">
                  <c:v>0.86717046006215903</c:v>
                </c:pt>
                <c:pt idx="1793">
                  <c:v>0.86582452500366081</c:v>
                </c:pt>
                <c:pt idx="1794">
                  <c:v>0.86465723538042583</c:v>
                </c:pt>
                <c:pt idx="1795">
                  <c:v>0.86325099369175451</c:v>
                </c:pt>
                <c:pt idx="1796">
                  <c:v>0.86192972598606876</c:v>
                </c:pt>
                <c:pt idx="1797">
                  <c:v>0.86047793234695802</c:v>
                </c:pt>
                <c:pt idx="1798">
                  <c:v>0.85881987762747447</c:v>
                </c:pt>
                <c:pt idx="1799">
                  <c:v>0.8572264415877221</c:v>
                </c:pt>
                <c:pt idx="1800">
                  <c:v>0.85563421412391583</c:v>
                </c:pt>
                <c:pt idx="1801">
                  <c:v>0.85391903517665824</c:v>
                </c:pt>
                <c:pt idx="1802">
                  <c:v>0.85222178921818115</c:v>
                </c:pt>
                <c:pt idx="1803">
                  <c:v>0.8504195873785082</c:v>
                </c:pt>
                <c:pt idx="1804">
                  <c:v>0.84861347087601369</c:v>
                </c:pt>
                <c:pt idx="1805">
                  <c:v>0.84752677106143304</c:v>
                </c:pt>
                <c:pt idx="1806">
                  <c:v>0.84675567109399519</c:v>
                </c:pt>
                <c:pt idx="1807">
                  <c:v>0.8462720397765251</c:v>
                </c:pt>
                <c:pt idx="1808">
                  <c:v>0.84640380269547866</c:v>
                </c:pt>
                <c:pt idx="1809">
                  <c:v>0.84681111386755248</c:v>
                </c:pt>
                <c:pt idx="1810">
                  <c:v>0.84753118779137593</c:v>
                </c:pt>
                <c:pt idx="1811">
                  <c:v>0.8486728881547051</c:v>
                </c:pt>
                <c:pt idx="1812">
                  <c:v>0.8499985820951419</c:v>
                </c:pt>
                <c:pt idx="1813">
                  <c:v>0.85173141562222443</c:v>
                </c:pt>
                <c:pt idx="1814">
                  <c:v>0.85361864576525914</c:v>
                </c:pt>
                <c:pt idx="1815">
                  <c:v>0.85589587919262178</c:v>
                </c:pt>
                <c:pt idx="1816">
                  <c:v>0.85793799629259704</c:v>
                </c:pt>
                <c:pt idx="1817">
                  <c:v>0.86005246372029931</c:v>
                </c:pt>
                <c:pt idx="1818">
                  <c:v>0.86191381093343378</c:v>
                </c:pt>
                <c:pt idx="1819">
                  <c:v>0.86356523144751107</c:v>
                </c:pt>
                <c:pt idx="1820">
                  <c:v>0.86501904259185236</c:v>
                </c:pt>
                <c:pt idx="1821">
                  <c:v>0.86637960105259959</c:v>
                </c:pt>
                <c:pt idx="1822">
                  <c:v>0.86761928484175999</c:v>
                </c:pt>
                <c:pt idx="1823">
                  <c:v>0.86852384624402235</c:v>
                </c:pt>
                <c:pt idx="1824">
                  <c:v>0.86952204027413504</c:v>
                </c:pt>
                <c:pt idx="1825">
                  <c:v>0.87041749386990586</c:v>
                </c:pt>
                <c:pt idx="1826">
                  <c:v>0.87121960633257711</c:v>
                </c:pt>
                <c:pt idx="1827">
                  <c:v>0.87199016034084054</c:v>
                </c:pt>
                <c:pt idx="1828">
                  <c:v>0.87266316676063493</c:v>
                </c:pt>
                <c:pt idx="1829">
                  <c:v>0.87344411614184314</c:v>
                </c:pt>
                <c:pt idx="1830">
                  <c:v>0.87417473904413101</c:v>
                </c:pt>
                <c:pt idx="1831">
                  <c:v>0.87465314791692239</c:v>
                </c:pt>
                <c:pt idx="1832">
                  <c:v>0.87520771734612168</c:v>
                </c:pt>
                <c:pt idx="1833">
                  <c:v>0.8759022538265141</c:v>
                </c:pt>
                <c:pt idx="1834">
                  <c:v>0.87642681507229481</c:v>
                </c:pt>
                <c:pt idx="1835">
                  <c:v>0.87674480130504184</c:v>
                </c:pt>
                <c:pt idx="1836">
                  <c:v>0.87700273672422424</c:v>
                </c:pt>
                <c:pt idx="1837">
                  <c:v>0.87741316479517695</c:v>
                </c:pt>
                <c:pt idx="1838">
                  <c:v>0.87783787105396471</c:v>
                </c:pt>
                <c:pt idx="1839">
                  <c:v>0.87836222361116045</c:v>
                </c:pt>
                <c:pt idx="1840">
                  <c:v>0.87895284267021678</c:v>
                </c:pt>
                <c:pt idx="1841">
                  <c:v>0.87938768366345144</c:v>
                </c:pt>
                <c:pt idx="1842">
                  <c:v>0.87953095884143817</c:v>
                </c:pt>
                <c:pt idx="1843">
                  <c:v>0.87996449062382642</c:v>
                </c:pt>
                <c:pt idx="1844">
                  <c:v>0.88056946945303316</c:v>
                </c:pt>
                <c:pt idx="1845">
                  <c:v>0.88112552069212535</c:v>
                </c:pt>
                <c:pt idx="1846">
                  <c:v>0.88179288576981163</c:v>
                </c:pt>
                <c:pt idx="1847">
                  <c:v>0.88224022088430953</c:v>
                </c:pt>
                <c:pt idx="1848">
                  <c:v>0.88258585250352961</c:v>
                </c:pt>
                <c:pt idx="1849">
                  <c:v>0.88296186794474452</c:v>
                </c:pt>
                <c:pt idx="1850">
                  <c:v>0.88311604416459399</c:v>
                </c:pt>
                <c:pt idx="1851">
                  <c:v>0.88366301243199197</c:v>
                </c:pt>
                <c:pt idx="1852">
                  <c:v>0.88436376961401097</c:v>
                </c:pt>
                <c:pt idx="1853">
                  <c:v>0.88466799299627574</c:v>
                </c:pt>
                <c:pt idx="1854">
                  <c:v>0.88536114816176281</c:v>
                </c:pt>
                <c:pt idx="1855">
                  <c:v>0.88617607371183715</c:v>
                </c:pt>
                <c:pt idx="1856">
                  <c:v>0.88651490209503359</c:v>
                </c:pt>
                <c:pt idx="1857">
                  <c:v>0.88706625487710533</c:v>
                </c:pt>
                <c:pt idx="1858">
                  <c:v>0.88790128320027839</c:v>
                </c:pt>
                <c:pt idx="1859">
                  <c:v>0.88853168403444538</c:v>
                </c:pt>
                <c:pt idx="1860">
                  <c:v>0.88911655749855567</c:v>
                </c:pt>
                <c:pt idx="1861">
                  <c:v>0.88982255109612973</c:v>
                </c:pt>
                <c:pt idx="1862">
                  <c:v>0.89055335655005641</c:v>
                </c:pt>
                <c:pt idx="1863">
                  <c:v>0.89126455625348022</c:v>
                </c:pt>
                <c:pt idx="1864">
                  <c:v>0.89194553537244659</c:v>
                </c:pt>
                <c:pt idx="1865">
                  <c:v>0.89259979530278111</c:v>
                </c:pt>
                <c:pt idx="1866">
                  <c:v>0.89324065731339797</c:v>
                </c:pt>
                <c:pt idx="1867">
                  <c:v>0.89381620063814471</c:v>
                </c:pt>
                <c:pt idx="1868">
                  <c:v>0.89442794899275224</c:v>
                </c:pt>
                <c:pt idx="1869">
                  <c:v>0.89509820595751677</c:v>
                </c:pt>
                <c:pt idx="1870">
                  <c:v>0.89569164472403273</c:v>
                </c:pt>
                <c:pt idx="1871">
                  <c:v>0.89601871068575245</c:v>
                </c:pt>
                <c:pt idx="1872">
                  <c:v>0.8964148375748443</c:v>
                </c:pt>
                <c:pt idx="1873">
                  <c:v>0.89698637215722909</c:v>
                </c:pt>
                <c:pt idx="1874">
                  <c:v>0.89738770113431554</c:v>
                </c:pt>
                <c:pt idx="1875">
                  <c:v>0.89763011963223616</c:v>
                </c:pt>
                <c:pt idx="1876">
                  <c:v>0.89790195194062028</c:v>
                </c:pt>
                <c:pt idx="1877">
                  <c:v>0.89809785823416455</c:v>
                </c:pt>
                <c:pt idx="1878">
                  <c:v>0.89851747121275582</c:v>
                </c:pt>
                <c:pt idx="1879">
                  <c:v>0.8991399215823096</c:v>
                </c:pt>
                <c:pt idx="1880">
                  <c:v>0.89934877543730529</c:v>
                </c:pt>
                <c:pt idx="1881">
                  <c:v>0.89929954127810763</c:v>
                </c:pt>
                <c:pt idx="1882">
                  <c:v>0.89960449083088956</c:v>
                </c:pt>
                <c:pt idx="1883">
                  <c:v>0.90003837494414773</c:v>
                </c:pt>
                <c:pt idx="1884">
                  <c:v>0.90019877529891756</c:v>
                </c:pt>
                <c:pt idx="1885">
                  <c:v>0.90082474646163202</c:v>
                </c:pt>
                <c:pt idx="1886">
                  <c:v>0.90134910895770226</c:v>
                </c:pt>
                <c:pt idx="1887">
                  <c:v>0.90123360587024914</c:v>
                </c:pt>
                <c:pt idx="1888">
                  <c:v>0.90134616044646509</c:v>
                </c:pt>
                <c:pt idx="1889">
                  <c:v>0.90155915299521605</c:v>
                </c:pt>
                <c:pt idx="1890">
                  <c:v>0.90176844717990468</c:v>
                </c:pt>
                <c:pt idx="1891">
                  <c:v>0.90221119964006291</c:v>
                </c:pt>
                <c:pt idx="1892">
                  <c:v>0.90293365674171533</c:v>
                </c:pt>
                <c:pt idx="1893">
                  <c:v>0.90338355314168395</c:v>
                </c:pt>
                <c:pt idx="1894">
                  <c:v>0.90363764755983988</c:v>
                </c:pt>
                <c:pt idx="1895">
                  <c:v>0.90423923611060741</c:v>
                </c:pt>
                <c:pt idx="1896">
                  <c:v>0.90453898165030477</c:v>
                </c:pt>
                <c:pt idx="1897">
                  <c:v>0.90485196311559979</c:v>
                </c:pt>
                <c:pt idx="1898">
                  <c:v>0.9054571494880348</c:v>
                </c:pt>
                <c:pt idx="1899">
                  <c:v>0.9058418606792239</c:v>
                </c:pt>
                <c:pt idx="1900">
                  <c:v>0.90598703507391221</c:v>
                </c:pt>
                <c:pt idx="1901">
                  <c:v>0.90609984522357501</c:v>
                </c:pt>
                <c:pt idx="1902">
                  <c:v>0.90603047213626275</c:v>
                </c:pt>
                <c:pt idx="1903">
                  <c:v>0.90605489513471038</c:v>
                </c:pt>
                <c:pt idx="1904">
                  <c:v>0.90581522909591139</c:v>
                </c:pt>
                <c:pt idx="1905">
                  <c:v>0.90541497868128928</c:v>
                </c:pt>
                <c:pt idx="1906">
                  <c:v>0.90535594935060859</c:v>
                </c:pt>
                <c:pt idx="1907">
                  <c:v>0.90499351262327732</c:v>
                </c:pt>
                <c:pt idx="1908">
                  <c:v>0.90437017656716878</c:v>
                </c:pt>
                <c:pt idx="1909">
                  <c:v>0.90384756589985793</c:v>
                </c:pt>
                <c:pt idx="1910">
                  <c:v>0.90331794192053239</c:v>
                </c:pt>
                <c:pt idx="1911">
                  <c:v>0.90276567870911184</c:v>
                </c:pt>
                <c:pt idx="1912">
                  <c:v>0.90207048857805416</c:v>
                </c:pt>
                <c:pt idx="1913">
                  <c:v>0.90175672267985874</c:v>
                </c:pt>
                <c:pt idx="1914">
                  <c:v>0.90164677832672357</c:v>
                </c:pt>
                <c:pt idx="1915">
                  <c:v>0.90127515958536664</c:v>
                </c:pt>
                <c:pt idx="1916">
                  <c:v>0.90114405333463166</c:v>
                </c:pt>
                <c:pt idx="1917">
                  <c:v>0.90092159790382231</c:v>
                </c:pt>
                <c:pt idx="1918">
                  <c:v>0.90048323548868203</c:v>
                </c:pt>
                <c:pt idx="1919">
                  <c:v>0.90015889367358937</c:v>
                </c:pt>
                <c:pt idx="1920">
                  <c:v>0.89975014304872036</c:v>
                </c:pt>
                <c:pt idx="1921">
                  <c:v>0.89947855583115277</c:v>
                </c:pt>
                <c:pt idx="1922">
                  <c:v>0.89941754733874213</c:v>
                </c:pt>
                <c:pt idx="1923">
                  <c:v>0.89928443114220347</c:v>
                </c:pt>
                <c:pt idx="1924">
                  <c:v>0.89909661318451128</c:v>
                </c:pt>
                <c:pt idx="1925">
                  <c:v>0.89897343700545329</c:v>
                </c:pt>
                <c:pt idx="1926">
                  <c:v>0.89905717415823305</c:v>
                </c:pt>
                <c:pt idx="1927">
                  <c:v>0.8988013929023162</c:v>
                </c:pt>
                <c:pt idx="1928">
                  <c:v>0.89871424420535639</c:v>
                </c:pt>
                <c:pt idx="1929">
                  <c:v>0.89894781844154437</c:v>
                </c:pt>
                <c:pt idx="1930">
                  <c:v>0.89930676147842303</c:v>
                </c:pt>
                <c:pt idx="1931">
                  <c:v>0.89955958144110448</c:v>
                </c:pt>
                <c:pt idx="1932">
                  <c:v>0.89963952295282323</c:v>
                </c:pt>
                <c:pt idx="1933">
                  <c:v>0.89978953179120602</c:v>
                </c:pt>
                <c:pt idx="1934">
                  <c:v>0.89995328103353789</c:v>
                </c:pt>
                <c:pt idx="1935">
                  <c:v>0.90021058540100773</c:v>
                </c:pt>
                <c:pt idx="1936">
                  <c:v>0.90075783264201315</c:v>
                </c:pt>
                <c:pt idx="1937">
                  <c:v>0.90118640673633033</c:v>
                </c:pt>
                <c:pt idx="1938">
                  <c:v>0.90129925527830135</c:v>
                </c:pt>
                <c:pt idx="1939">
                  <c:v>0.90113678586729573</c:v>
                </c:pt>
                <c:pt idx="1940">
                  <c:v>0.90067691902388336</c:v>
                </c:pt>
                <c:pt idx="1941">
                  <c:v>0.90029721724506628</c:v>
                </c:pt>
                <c:pt idx="1942">
                  <c:v>0.90023844745460802</c:v>
                </c:pt>
                <c:pt idx="1943">
                  <c:v>0.89999870043021823</c:v>
                </c:pt>
                <c:pt idx="1944">
                  <c:v>0.89967261379831465</c:v>
                </c:pt>
                <c:pt idx="1945">
                  <c:v>0.89970621173971688</c:v>
                </c:pt>
                <c:pt idx="1946">
                  <c:v>0.89976879665638665</c:v>
                </c:pt>
                <c:pt idx="1947">
                  <c:v>0.89936082118568994</c:v>
                </c:pt>
                <c:pt idx="1948">
                  <c:v>0.89920809556215053</c:v>
                </c:pt>
                <c:pt idx="1949">
                  <c:v>0.89886701729090213</c:v>
                </c:pt>
                <c:pt idx="1950">
                  <c:v>0.89849952030575775</c:v>
                </c:pt>
                <c:pt idx="1951">
                  <c:v>0.89794586835116974</c:v>
                </c:pt>
                <c:pt idx="1952">
                  <c:v>0.89725792932260551</c:v>
                </c:pt>
                <c:pt idx="1953">
                  <c:v>0.89635108981227407</c:v>
                </c:pt>
                <c:pt idx="1954">
                  <c:v>0.89553348491281515</c:v>
                </c:pt>
                <c:pt idx="1955">
                  <c:v>0.89517365801703286</c:v>
                </c:pt>
                <c:pt idx="1956">
                  <c:v>0.89522118730638855</c:v>
                </c:pt>
                <c:pt idx="1957">
                  <c:v>0.89508446049307755</c:v>
                </c:pt>
                <c:pt idx="1958">
                  <c:v>0.89469476266174708</c:v>
                </c:pt>
                <c:pt idx="1959">
                  <c:v>0.89449699660393167</c:v>
                </c:pt>
                <c:pt idx="1960">
                  <c:v>0.89439772672488216</c:v>
                </c:pt>
                <c:pt idx="1961">
                  <c:v>0.89426337883396412</c:v>
                </c:pt>
                <c:pt idx="1962">
                  <c:v>0.89425941063180581</c:v>
                </c:pt>
                <c:pt idx="1963">
                  <c:v>0.89423148930460028</c:v>
                </c:pt>
                <c:pt idx="1964">
                  <c:v>0.8939550298653941</c:v>
                </c:pt>
                <c:pt idx="1965">
                  <c:v>0.89399730915961839</c:v>
                </c:pt>
                <c:pt idx="1966">
                  <c:v>0.89429196529241428</c:v>
                </c:pt>
                <c:pt idx="1967">
                  <c:v>0.89413434473776532</c:v>
                </c:pt>
                <c:pt idx="1968">
                  <c:v>0.89352707664447739</c:v>
                </c:pt>
                <c:pt idx="1969">
                  <c:v>0.89333546493048954</c:v>
                </c:pt>
                <c:pt idx="1970">
                  <c:v>0.89308626053865192</c:v>
                </c:pt>
                <c:pt idx="1971">
                  <c:v>0.89222480814882976</c:v>
                </c:pt>
                <c:pt idx="1972">
                  <c:v>0.89161442049448891</c:v>
                </c:pt>
                <c:pt idx="1973">
                  <c:v>0.89097019421293411</c:v>
                </c:pt>
                <c:pt idx="1974">
                  <c:v>0.89052108062861712</c:v>
                </c:pt>
                <c:pt idx="1975">
                  <c:v>0.89067282214199739</c:v>
                </c:pt>
                <c:pt idx="1976">
                  <c:v>0.89036961889568889</c:v>
                </c:pt>
                <c:pt idx="1977">
                  <c:v>0.88932371011708267</c:v>
                </c:pt>
                <c:pt idx="1978">
                  <c:v>0.88863657336358748</c:v>
                </c:pt>
                <c:pt idx="1979">
                  <c:v>0.88840865176347417</c:v>
                </c:pt>
                <c:pt idx="1980">
                  <c:v>0.88810505367147485</c:v>
                </c:pt>
                <c:pt idx="1981">
                  <c:v>0.8879477167526546</c:v>
                </c:pt>
                <c:pt idx="1982">
                  <c:v>0.88792275601577164</c:v>
                </c:pt>
                <c:pt idx="1983">
                  <c:v>0.88764813362494277</c:v>
                </c:pt>
                <c:pt idx="1984">
                  <c:v>0.88736602611275273</c:v>
                </c:pt>
                <c:pt idx="1985">
                  <c:v>0.88746898269429952</c:v>
                </c:pt>
                <c:pt idx="1986">
                  <c:v>0.8872278461085662</c:v>
                </c:pt>
                <c:pt idx="1987">
                  <c:v>0.88677520039015556</c:v>
                </c:pt>
                <c:pt idx="1988">
                  <c:v>0.88637915669916501</c:v>
                </c:pt>
                <c:pt idx="1989">
                  <c:v>0.885727098493443</c:v>
                </c:pt>
                <c:pt idx="1990">
                  <c:v>0.88557643904970762</c:v>
                </c:pt>
                <c:pt idx="1991">
                  <c:v>0.88550342635683998</c:v>
                </c:pt>
                <c:pt idx="1992">
                  <c:v>0.88539081165432598</c:v>
                </c:pt>
                <c:pt idx="1993">
                  <c:v>0.88580939929637359</c:v>
                </c:pt>
                <c:pt idx="1994">
                  <c:v>0.88577096837587788</c:v>
                </c:pt>
                <c:pt idx="1995">
                  <c:v>0.885363085461366</c:v>
                </c:pt>
                <c:pt idx="1996">
                  <c:v>0.88527546144319647</c:v>
                </c:pt>
                <c:pt idx="1997">
                  <c:v>0.88536800359559897</c:v>
                </c:pt>
                <c:pt idx="1998">
                  <c:v>0.88502236760800745</c:v>
                </c:pt>
                <c:pt idx="1999">
                  <c:v>0.884615768481675</c:v>
                </c:pt>
                <c:pt idx="2000">
                  <c:v>0.88442187796873339</c:v>
                </c:pt>
                <c:pt idx="2001">
                  <c:v>0.88404806141412018</c:v>
                </c:pt>
                <c:pt idx="2002">
                  <c:v>0.88383659342590093</c:v>
                </c:pt>
                <c:pt idx="2003">
                  <c:v>0.8839271030648268</c:v>
                </c:pt>
                <c:pt idx="2004">
                  <c:v>0.88373528214589447</c:v>
                </c:pt>
                <c:pt idx="2005">
                  <c:v>0.88296495398158426</c:v>
                </c:pt>
                <c:pt idx="2006">
                  <c:v>0.88262348772530452</c:v>
                </c:pt>
                <c:pt idx="2007">
                  <c:v>0.88299317958274204</c:v>
                </c:pt>
                <c:pt idx="2008">
                  <c:v>0.88220415958830622</c:v>
                </c:pt>
                <c:pt idx="2009">
                  <c:v>0.88073082011173143</c:v>
                </c:pt>
                <c:pt idx="2010">
                  <c:v>0.87984099977371977</c:v>
                </c:pt>
                <c:pt idx="2011">
                  <c:v>0.87855134173679861</c:v>
                </c:pt>
                <c:pt idx="2012">
                  <c:v>0.87798586021425185</c:v>
                </c:pt>
                <c:pt idx="2013">
                  <c:v>0.87823334949322041</c:v>
                </c:pt>
                <c:pt idx="2014">
                  <c:v>0.87773766563981082</c:v>
                </c:pt>
                <c:pt idx="2015">
                  <c:v>0.87666944748100895</c:v>
                </c:pt>
                <c:pt idx="2016">
                  <c:v>0.87587715584318404</c:v>
                </c:pt>
                <c:pt idx="2017">
                  <c:v>0.87536962671133378</c:v>
                </c:pt>
                <c:pt idx="2018">
                  <c:v>0.87431872400050037</c:v>
                </c:pt>
                <c:pt idx="2019">
                  <c:v>0.87380727568747751</c:v>
                </c:pt>
                <c:pt idx="2020">
                  <c:v>0.87351621094190546</c:v>
                </c:pt>
                <c:pt idx="2021">
                  <c:v>0.87245963711230656</c:v>
                </c:pt>
                <c:pt idx="2022">
                  <c:v>0.87177349437445806</c:v>
                </c:pt>
                <c:pt idx="2023">
                  <c:v>0.87102698267690293</c:v>
                </c:pt>
                <c:pt idx="2024">
                  <c:v>0.86938316113969438</c:v>
                </c:pt>
                <c:pt idx="2025">
                  <c:v>0.86846437337049431</c:v>
                </c:pt>
                <c:pt idx="2026">
                  <c:v>0.8682779517243101</c:v>
                </c:pt>
                <c:pt idx="2027">
                  <c:v>0.8680991281075422</c:v>
                </c:pt>
                <c:pt idx="2028">
                  <c:v>0.86735712829206535</c:v>
                </c:pt>
                <c:pt idx="2029">
                  <c:v>0.8656029671416744</c:v>
                </c:pt>
                <c:pt idx="2030">
                  <c:v>0.86414318005212332</c:v>
                </c:pt>
                <c:pt idx="2031">
                  <c:v>0.86313649455359009</c:v>
                </c:pt>
                <c:pt idx="2032">
                  <c:v>0.86210249306809783</c:v>
                </c:pt>
                <c:pt idx="2033">
                  <c:v>0.86195891281853165</c:v>
                </c:pt>
                <c:pt idx="2034">
                  <c:v>0.8610523860214544</c:v>
                </c:pt>
                <c:pt idx="2035">
                  <c:v>0.8595371345668058</c:v>
                </c:pt>
                <c:pt idx="2036">
                  <c:v>0.85867359019955947</c:v>
                </c:pt>
                <c:pt idx="2037">
                  <c:v>0.85762928980512565</c:v>
                </c:pt>
                <c:pt idx="2038">
                  <c:v>0.85716083120423903</c:v>
                </c:pt>
                <c:pt idx="2039">
                  <c:v>0.85666744247690663</c:v>
                </c:pt>
                <c:pt idx="2040">
                  <c:v>0.85625029513893847</c:v>
                </c:pt>
                <c:pt idx="2041">
                  <c:v>0.85612906315130866</c:v>
                </c:pt>
                <c:pt idx="2042">
                  <c:v>0.85481059746769616</c:v>
                </c:pt>
                <c:pt idx="2043">
                  <c:v>0.8537281768500723</c:v>
                </c:pt>
                <c:pt idx="2044">
                  <c:v>0.85313677176241021</c:v>
                </c:pt>
                <c:pt idx="2045">
                  <c:v>0.85171389889721338</c:v>
                </c:pt>
                <c:pt idx="2046">
                  <c:v>0.85056908974913548</c:v>
                </c:pt>
                <c:pt idx="2047">
                  <c:v>0.85031790184983902</c:v>
                </c:pt>
                <c:pt idx="2048">
                  <c:v>0.8499752479838647</c:v>
                </c:pt>
                <c:pt idx="2049">
                  <c:v>0.8494500829642142</c:v>
                </c:pt>
                <c:pt idx="2050">
                  <c:v>0.84859367977767663</c:v>
                </c:pt>
              </c:numCache>
            </c:numRef>
          </c:yVal>
          <c:smooth val="1"/>
          <c:extLst>
            <c:ext xmlns:c16="http://schemas.microsoft.com/office/drawing/2014/chart" uri="{C3380CC4-5D6E-409C-BE32-E72D297353CC}">
              <c16:uniqueId val="{00000004-5098-4000-B461-91E59913CAAC}"/>
            </c:ext>
          </c:extLst>
        </c:ser>
        <c:ser>
          <c:idx val="5"/>
          <c:order val="5"/>
          <c:tx>
            <c:strRef>
              <c:f>[new_1700nm_nN.xlsx]CZU!$V$1</c:f>
              <c:strCache>
                <c:ptCount val="1"/>
                <c:pt idx="0">
                  <c:v>sp_corr_aro</c:v>
                </c:pt>
              </c:strCache>
            </c:strRef>
          </c:tx>
          <c:spPr>
            <a:ln w="19050" cap="rnd">
              <a:solidFill>
                <a:schemeClr val="accent6"/>
              </a:solidFill>
              <a:round/>
            </a:ln>
            <a:effectLst/>
          </c:spPr>
          <c:marker>
            <c:symbol val="none"/>
          </c:marker>
          <c:xVal>
            <c:numRef>
              <c:f>[new_1700nm_nN.xlsx]CZU!$A$2:$A$2102</c:f>
              <c:numCache>
                <c:formatCode>General</c:formatCode>
                <c:ptCount val="2101"/>
                <c:pt idx="0">
                  <c:v>400</c:v>
                </c:pt>
                <c:pt idx="1">
                  <c:v>401</c:v>
                </c:pt>
                <c:pt idx="2">
                  <c:v>402</c:v>
                </c:pt>
                <c:pt idx="3">
                  <c:v>403</c:v>
                </c:pt>
                <c:pt idx="4">
                  <c:v>404</c:v>
                </c:pt>
                <c:pt idx="5">
                  <c:v>405</c:v>
                </c:pt>
                <c:pt idx="6">
                  <c:v>406</c:v>
                </c:pt>
                <c:pt idx="7">
                  <c:v>407</c:v>
                </c:pt>
                <c:pt idx="8">
                  <c:v>408</c:v>
                </c:pt>
                <c:pt idx="9">
                  <c:v>409</c:v>
                </c:pt>
                <c:pt idx="10">
                  <c:v>410</c:v>
                </c:pt>
                <c:pt idx="11">
                  <c:v>411</c:v>
                </c:pt>
                <c:pt idx="12">
                  <c:v>412</c:v>
                </c:pt>
                <c:pt idx="13">
                  <c:v>413</c:v>
                </c:pt>
                <c:pt idx="14">
                  <c:v>414</c:v>
                </c:pt>
                <c:pt idx="15">
                  <c:v>415</c:v>
                </c:pt>
                <c:pt idx="16">
                  <c:v>416</c:v>
                </c:pt>
                <c:pt idx="17">
                  <c:v>417</c:v>
                </c:pt>
                <c:pt idx="18">
                  <c:v>418</c:v>
                </c:pt>
                <c:pt idx="19">
                  <c:v>419</c:v>
                </c:pt>
                <c:pt idx="20">
                  <c:v>420</c:v>
                </c:pt>
                <c:pt idx="21">
                  <c:v>421</c:v>
                </c:pt>
                <c:pt idx="22">
                  <c:v>422</c:v>
                </c:pt>
                <c:pt idx="23">
                  <c:v>423</c:v>
                </c:pt>
                <c:pt idx="24">
                  <c:v>424</c:v>
                </c:pt>
                <c:pt idx="25">
                  <c:v>425</c:v>
                </c:pt>
                <c:pt idx="26">
                  <c:v>426</c:v>
                </c:pt>
                <c:pt idx="27">
                  <c:v>427</c:v>
                </c:pt>
                <c:pt idx="28">
                  <c:v>428</c:v>
                </c:pt>
                <c:pt idx="29">
                  <c:v>429</c:v>
                </c:pt>
                <c:pt idx="30">
                  <c:v>430</c:v>
                </c:pt>
                <c:pt idx="31">
                  <c:v>431</c:v>
                </c:pt>
                <c:pt idx="32">
                  <c:v>432</c:v>
                </c:pt>
                <c:pt idx="33">
                  <c:v>433</c:v>
                </c:pt>
                <c:pt idx="34">
                  <c:v>434</c:v>
                </c:pt>
                <c:pt idx="35">
                  <c:v>435</c:v>
                </c:pt>
                <c:pt idx="36">
                  <c:v>436</c:v>
                </c:pt>
                <c:pt idx="37">
                  <c:v>437</c:v>
                </c:pt>
                <c:pt idx="38">
                  <c:v>438</c:v>
                </c:pt>
                <c:pt idx="39">
                  <c:v>439</c:v>
                </c:pt>
                <c:pt idx="40">
                  <c:v>440</c:v>
                </c:pt>
                <c:pt idx="41">
                  <c:v>441</c:v>
                </c:pt>
                <c:pt idx="42">
                  <c:v>442</c:v>
                </c:pt>
                <c:pt idx="43">
                  <c:v>443</c:v>
                </c:pt>
                <c:pt idx="44">
                  <c:v>444</c:v>
                </c:pt>
                <c:pt idx="45">
                  <c:v>445</c:v>
                </c:pt>
                <c:pt idx="46">
                  <c:v>446</c:v>
                </c:pt>
                <c:pt idx="47">
                  <c:v>447</c:v>
                </c:pt>
                <c:pt idx="48">
                  <c:v>448</c:v>
                </c:pt>
                <c:pt idx="49">
                  <c:v>449</c:v>
                </c:pt>
                <c:pt idx="50">
                  <c:v>450</c:v>
                </c:pt>
                <c:pt idx="51">
                  <c:v>451</c:v>
                </c:pt>
                <c:pt idx="52">
                  <c:v>452</c:v>
                </c:pt>
                <c:pt idx="53">
                  <c:v>453</c:v>
                </c:pt>
                <c:pt idx="54">
                  <c:v>454</c:v>
                </c:pt>
                <c:pt idx="55">
                  <c:v>455</c:v>
                </c:pt>
                <c:pt idx="56">
                  <c:v>456</c:v>
                </c:pt>
                <c:pt idx="57">
                  <c:v>457</c:v>
                </c:pt>
                <c:pt idx="58">
                  <c:v>458</c:v>
                </c:pt>
                <c:pt idx="59">
                  <c:v>459</c:v>
                </c:pt>
                <c:pt idx="60">
                  <c:v>460</c:v>
                </c:pt>
                <c:pt idx="61">
                  <c:v>461</c:v>
                </c:pt>
                <c:pt idx="62">
                  <c:v>462</c:v>
                </c:pt>
                <c:pt idx="63">
                  <c:v>463</c:v>
                </c:pt>
                <c:pt idx="64">
                  <c:v>464</c:v>
                </c:pt>
                <c:pt idx="65">
                  <c:v>465</c:v>
                </c:pt>
                <c:pt idx="66">
                  <c:v>466</c:v>
                </c:pt>
                <c:pt idx="67">
                  <c:v>467</c:v>
                </c:pt>
                <c:pt idx="68">
                  <c:v>468</c:v>
                </c:pt>
                <c:pt idx="69">
                  <c:v>469</c:v>
                </c:pt>
                <c:pt idx="70">
                  <c:v>470</c:v>
                </c:pt>
                <c:pt idx="71">
                  <c:v>471</c:v>
                </c:pt>
                <c:pt idx="72">
                  <c:v>472</c:v>
                </c:pt>
                <c:pt idx="73">
                  <c:v>473</c:v>
                </c:pt>
                <c:pt idx="74">
                  <c:v>474</c:v>
                </c:pt>
                <c:pt idx="75">
                  <c:v>475</c:v>
                </c:pt>
                <c:pt idx="76">
                  <c:v>476</c:v>
                </c:pt>
                <c:pt idx="77">
                  <c:v>477</c:v>
                </c:pt>
                <c:pt idx="78">
                  <c:v>478</c:v>
                </c:pt>
                <c:pt idx="79">
                  <c:v>479</c:v>
                </c:pt>
                <c:pt idx="80">
                  <c:v>480</c:v>
                </c:pt>
                <c:pt idx="81">
                  <c:v>481</c:v>
                </c:pt>
                <c:pt idx="82">
                  <c:v>482</c:v>
                </c:pt>
                <c:pt idx="83">
                  <c:v>483</c:v>
                </c:pt>
                <c:pt idx="84">
                  <c:v>484</c:v>
                </c:pt>
                <c:pt idx="85">
                  <c:v>485</c:v>
                </c:pt>
                <c:pt idx="86">
                  <c:v>486</c:v>
                </c:pt>
                <c:pt idx="87">
                  <c:v>487</c:v>
                </c:pt>
                <c:pt idx="88">
                  <c:v>488</c:v>
                </c:pt>
                <c:pt idx="89">
                  <c:v>489</c:v>
                </c:pt>
                <c:pt idx="90">
                  <c:v>490</c:v>
                </c:pt>
                <c:pt idx="91">
                  <c:v>491</c:v>
                </c:pt>
                <c:pt idx="92">
                  <c:v>492</c:v>
                </c:pt>
                <c:pt idx="93">
                  <c:v>493</c:v>
                </c:pt>
                <c:pt idx="94">
                  <c:v>494</c:v>
                </c:pt>
                <c:pt idx="95">
                  <c:v>495</c:v>
                </c:pt>
                <c:pt idx="96">
                  <c:v>496</c:v>
                </c:pt>
                <c:pt idx="97">
                  <c:v>497</c:v>
                </c:pt>
                <c:pt idx="98">
                  <c:v>498</c:v>
                </c:pt>
                <c:pt idx="99">
                  <c:v>499</c:v>
                </c:pt>
                <c:pt idx="100">
                  <c:v>500</c:v>
                </c:pt>
                <c:pt idx="101">
                  <c:v>501</c:v>
                </c:pt>
                <c:pt idx="102">
                  <c:v>502</c:v>
                </c:pt>
                <c:pt idx="103">
                  <c:v>503</c:v>
                </c:pt>
                <c:pt idx="104">
                  <c:v>504</c:v>
                </c:pt>
                <c:pt idx="105">
                  <c:v>505</c:v>
                </c:pt>
                <c:pt idx="106">
                  <c:v>506</c:v>
                </c:pt>
                <c:pt idx="107">
                  <c:v>507</c:v>
                </c:pt>
                <c:pt idx="108">
                  <c:v>508</c:v>
                </c:pt>
                <c:pt idx="109">
                  <c:v>509</c:v>
                </c:pt>
                <c:pt idx="110">
                  <c:v>510</c:v>
                </c:pt>
                <c:pt idx="111">
                  <c:v>511</c:v>
                </c:pt>
                <c:pt idx="112">
                  <c:v>512</c:v>
                </c:pt>
                <c:pt idx="113">
                  <c:v>513</c:v>
                </c:pt>
                <c:pt idx="114">
                  <c:v>514</c:v>
                </c:pt>
                <c:pt idx="115">
                  <c:v>515</c:v>
                </c:pt>
                <c:pt idx="116">
                  <c:v>516</c:v>
                </c:pt>
                <c:pt idx="117">
                  <c:v>517</c:v>
                </c:pt>
                <c:pt idx="118">
                  <c:v>518</c:v>
                </c:pt>
                <c:pt idx="119">
                  <c:v>519</c:v>
                </c:pt>
                <c:pt idx="120">
                  <c:v>520</c:v>
                </c:pt>
                <c:pt idx="121">
                  <c:v>521</c:v>
                </c:pt>
                <c:pt idx="122">
                  <c:v>522</c:v>
                </c:pt>
                <c:pt idx="123">
                  <c:v>523</c:v>
                </c:pt>
                <c:pt idx="124">
                  <c:v>524</c:v>
                </c:pt>
                <c:pt idx="125">
                  <c:v>525</c:v>
                </c:pt>
                <c:pt idx="126">
                  <c:v>526</c:v>
                </c:pt>
                <c:pt idx="127">
                  <c:v>527</c:v>
                </c:pt>
                <c:pt idx="128">
                  <c:v>528</c:v>
                </c:pt>
                <c:pt idx="129">
                  <c:v>529</c:v>
                </c:pt>
                <c:pt idx="130">
                  <c:v>530</c:v>
                </c:pt>
                <c:pt idx="131">
                  <c:v>531</c:v>
                </c:pt>
                <c:pt idx="132">
                  <c:v>532</c:v>
                </c:pt>
                <c:pt idx="133">
                  <c:v>533</c:v>
                </c:pt>
                <c:pt idx="134">
                  <c:v>534</c:v>
                </c:pt>
                <c:pt idx="135">
                  <c:v>535</c:v>
                </c:pt>
                <c:pt idx="136">
                  <c:v>536</c:v>
                </c:pt>
                <c:pt idx="137">
                  <c:v>537</c:v>
                </c:pt>
                <c:pt idx="138">
                  <c:v>538</c:v>
                </c:pt>
                <c:pt idx="139">
                  <c:v>539</c:v>
                </c:pt>
                <c:pt idx="140">
                  <c:v>540</c:v>
                </c:pt>
                <c:pt idx="141">
                  <c:v>541</c:v>
                </c:pt>
                <c:pt idx="142">
                  <c:v>542</c:v>
                </c:pt>
                <c:pt idx="143">
                  <c:v>543</c:v>
                </c:pt>
                <c:pt idx="144">
                  <c:v>544</c:v>
                </c:pt>
                <c:pt idx="145">
                  <c:v>545</c:v>
                </c:pt>
                <c:pt idx="146">
                  <c:v>546</c:v>
                </c:pt>
                <c:pt idx="147">
                  <c:v>547</c:v>
                </c:pt>
                <c:pt idx="148">
                  <c:v>548</c:v>
                </c:pt>
                <c:pt idx="149">
                  <c:v>549</c:v>
                </c:pt>
                <c:pt idx="150">
                  <c:v>550</c:v>
                </c:pt>
                <c:pt idx="151">
                  <c:v>551</c:v>
                </c:pt>
                <c:pt idx="152">
                  <c:v>552</c:v>
                </c:pt>
                <c:pt idx="153">
                  <c:v>553</c:v>
                </c:pt>
                <c:pt idx="154">
                  <c:v>554</c:v>
                </c:pt>
                <c:pt idx="155">
                  <c:v>555</c:v>
                </c:pt>
                <c:pt idx="156">
                  <c:v>556</c:v>
                </c:pt>
                <c:pt idx="157">
                  <c:v>557</c:v>
                </c:pt>
                <c:pt idx="158">
                  <c:v>558</c:v>
                </c:pt>
                <c:pt idx="159">
                  <c:v>559</c:v>
                </c:pt>
                <c:pt idx="160">
                  <c:v>560</c:v>
                </c:pt>
                <c:pt idx="161">
                  <c:v>561</c:v>
                </c:pt>
                <c:pt idx="162">
                  <c:v>562</c:v>
                </c:pt>
                <c:pt idx="163">
                  <c:v>563</c:v>
                </c:pt>
                <c:pt idx="164">
                  <c:v>564</c:v>
                </c:pt>
                <c:pt idx="165">
                  <c:v>565</c:v>
                </c:pt>
                <c:pt idx="166">
                  <c:v>566</c:v>
                </c:pt>
                <c:pt idx="167">
                  <c:v>567</c:v>
                </c:pt>
                <c:pt idx="168">
                  <c:v>568</c:v>
                </c:pt>
                <c:pt idx="169">
                  <c:v>569</c:v>
                </c:pt>
                <c:pt idx="170">
                  <c:v>570</c:v>
                </c:pt>
                <c:pt idx="171">
                  <c:v>571</c:v>
                </c:pt>
                <c:pt idx="172">
                  <c:v>572</c:v>
                </c:pt>
                <c:pt idx="173">
                  <c:v>573</c:v>
                </c:pt>
                <c:pt idx="174">
                  <c:v>574</c:v>
                </c:pt>
                <c:pt idx="175">
                  <c:v>575</c:v>
                </c:pt>
                <c:pt idx="176">
                  <c:v>576</c:v>
                </c:pt>
                <c:pt idx="177">
                  <c:v>577</c:v>
                </c:pt>
                <c:pt idx="178">
                  <c:v>578</c:v>
                </c:pt>
                <c:pt idx="179">
                  <c:v>579</c:v>
                </c:pt>
                <c:pt idx="180">
                  <c:v>580</c:v>
                </c:pt>
                <c:pt idx="181">
                  <c:v>581</c:v>
                </c:pt>
                <c:pt idx="182">
                  <c:v>582</c:v>
                </c:pt>
                <c:pt idx="183">
                  <c:v>583</c:v>
                </c:pt>
                <c:pt idx="184">
                  <c:v>584</c:v>
                </c:pt>
                <c:pt idx="185">
                  <c:v>585</c:v>
                </c:pt>
                <c:pt idx="186">
                  <c:v>586</c:v>
                </c:pt>
                <c:pt idx="187">
                  <c:v>587</c:v>
                </c:pt>
                <c:pt idx="188">
                  <c:v>588</c:v>
                </c:pt>
                <c:pt idx="189">
                  <c:v>589</c:v>
                </c:pt>
                <c:pt idx="190">
                  <c:v>590</c:v>
                </c:pt>
                <c:pt idx="191">
                  <c:v>591</c:v>
                </c:pt>
                <c:pt idx="192">
                  <c:v>592</c:v>
                </c:pt>
                <c:pt idx="193">
                  <c:v>593</c:v>
                </c:pt>
                <c:pt idx="194">
                  <c:v>594</c:v>
                </c:pt>
                <c:pt idx="195">
                  <c:v>595</c:v>
                </c:pt>
                <c:pt idx="196">
                  <c:v>596</c:v>
                </c:pt>
                <c:pt idx="197">
                  <c:v>597</c:v>
                </c:pt>
                <c:pt idx="198">
                  <c:v>598</c:v>
                </c:pt>
                <c:pt idx="199">
                  <c:v>599</c:v>
                </c:pt>
                <c:pt idx="200">
                  <c:v>600</c:v>
                </c:pt>
                <c:pt idx="201">
                  <c:v>601</c:v>
                </c:pt>
                <c:pt idx="202">
                  <c:v>602</c:v>
                </c:pt>
                <c:pt idx="203">
                  <c:v>603</c:v>
                </c:pt>
                <c:pt idx="204">
                  <c:v>604</c:v>
                </c:pt>
                <c:pt idx="205">
                  <c:v>605</c:v>
                </c:pt>
                <c:pt idx="206">
                  <c:v>606</c:v>
                </c:pt>
                <c:pt idx="207">
                  <c:v>607</c:v>
                </c:pt>
                <c:pt idx="208">
                  <c:v>608</c:v>
                </c:pt>
                <c:pt idx="209">
                  <c:v>609</c:v>
                </c:pt>
                <c:pt idx="210">
                  <c:v>610</c:v>
                </c:pt>
                <c:pt idx="211">
                  <c:v>611</c:v>
                </c:pt>
                <c:pt idx="212">
                  <c:v>612</c:v>
                </c:pt>
                <c:pt idx="213">
                  <c:v>613</c:v>
                </c:pt>
                <c:pt idx="214">
                  <c:v>614</c:v>
                </c:pt>
                <c:pt idx="215">
                  <c:v>615</c:v>
                </c:pt>
                <c:pt idx="216">
                  <c:v>616</c:v>
                </c:pt>
                <c:pt idx="217">
                  <c:v>617</c:v>
                </c:pt>
                <c:pt idx="218">
                  <c:v>618</c:v>
                </c:pt>
                <c:pt idx="219">
                  <c:v>619</c:v>
                </c:pt>
                <c:pt idx="220">
                  <c:v>620</c:v>
                </c:pt>
                <c:pt idx="221">
                  <c:v>621</c:v>
                </c:pt>
                <c:pt idx="222">
                  <c:v>622</c:v>
                </c:pt>
                <c:pt idx="223">
                  <c:v>623</c:v>
                </c:pt>
                <c:pt idx="224">
                  <c:v>624</c:v>
                </c:pt>
                <c:pt idx="225">
                  <c:v>625</c:v>
                </c:pt>
                <c:pt idx="226">
                  <c:v>626</c:v>
                </c:pt>
                <c:pt idx="227">
                  <c:v>627</c:v>
                </c:pt>
                <c:pt idx="228">
                  <c:v>628</c:v>
                </c:pt>
                <c:pt idx="229">
                  <c:v>629</c:v>
                </c:pt>
                <c:pt idx="230">
                  <c:v>630</c:v>
                </c:pt>
                <c:pt idx="231">
                  <c:v>631</c:v>
                </c:pt>
                <c:pt idx="232">
                  <c:v>632</c:v>
                </c:pt>
                <c:pt idx="233">
                  <c:v>633</c:v>
                </c:pt>
                <c:pt idx="234">
                  <c:v>634</c:v>
                </c:pt>
                <c:pt idx="235">
                  <c:v>635</c:v>
                </c:pt>
                <c:pt idx="236">
                  <c:v>636</c:v>
                </c:pt>
                <c:pt idx="237">
                  <c:v>637</c:v>
                </c:pt>
                <c:pt idx="238">
                  <c:v>638</c:v>
                </c:pt>
                <c:pt idx="239">
                  <c:v>639</c:v>
                </c:pt>
                <c:pt idx="240">
                  <c:v>640</c:v>
                </c:pt>
                <c:pt idx="241">
                  <c:v>641</c:v>
                </c:pt>
                <c:pt idx="242">
                  <c:v>642</c:v>
                </c:pt>
                <c:pt idx="243">
                  <c:v>643</c:v>
                </c:pt>
                <c:pt idx="244">
                  <c:v>644</c:v>
                </c:pt>
                <c:pt idx="245">
                  <c:v>645</c:v>
                </c:pt>
                <c:pt idx="246">
                  <c:v>646</c:v>
                </c:pt>
                <c:pt idx="247">
                  <c:v>647</c:v>
                </c:pt>
                <c:pt idx="248">
                  <c:v>648</c:v>
                </c:pt>
                <c:pt idx="249">
                  <c:v>649</c:v>
                </c:pt>
                <c:pt idx="250">
                  <c:v>650</c:v>
                </c:pt>
                <c:pt idx="251">
                  <c:v>651</c:v>
                </c:pt>
                <c:pt idx="252">
                  <c:v>652</c:v>
                </c:pt>
                <c:pt idx="253">
                  <c:v>653</c:v>
                </c:pt>
                <c:pt idx="254">
                  <c:v>654</c:v>
                </c:pt>
                <c:pt idx="255">
                  <c:v>655</c:v>
                </c:pt>
                <c:pt idx="256">
                  <c:v>656</c:v>
                </c:pt>
                <c:pt idx="257">
                  <c:v>657</c:v>
                </c:pt>
                <c:pt idx="258">
                  <c:v>658</c:v>
                </c:pt>
                <c:pt idx="259">
                  <c:v>659</c:v>
                </c:pt>
                <c:pt idx="260">
                  <c:v>660</c:v>
                </c:pt>
                <c:pt idx="261">
                  <c:v>661</c:v>
                </c:pt>
                <c:pt idx="262">
                  <c:v>662</c:v>
                </c:pt>
                <c:pt idx="263">
                  <c:v>663</c:v>
                </c:pt>
                <c:pt idx="264">
                  <c:v>664</c:v>
                </c:pt>
                <c:pt idx="265">
                  <c:v>665</c:v>
                </c:pt>
                <c:pt idx="266">
                  <c:v>666</c:v>
                </c:pt>
                <c:pt idx="267">
                  <c:v>667</c:v>
                </c:pt>
                <c:pt idx="268">
                  <c:v>668</c:v>
                </c:pt>
                <c:pt idx="269">
                  <c:v>669</c:v>
                </c:pt>
                <c:pt idx="270">
                  <c:v>670</c:v>
                </c:pt>
                <c:pt idx="271">
                  <c:v>671</c:v>
                </c:pt>
                <c:pt idx="272">
                  <c:v>672</c:v>
                </c:pt>
                <c:pt idx="273">
                  <c:v>673</c:v>
                </c:pt>
                <c:pt idx="274">
                  <c:v>674</c:v>
                </c:pt>
                <c:pt idx="275">
                  <c:v>675</c:v>
                </c:pt>
                <c:pt idx="276">
                  <c:v>676</c:v>
                </c:pt>
                <c:pt idx="277">
                  <c:v>677</c:v>
                </c:pt>
                <c:pt idx="278">
                  <c:v>678</c:v>
                </c:pt>
                <c:pt idx="279">
                  <c:v>679</c:v>
                </c:pt>
                <c:pt idx="280">
                  <c:v>680</c:v>
                </c:pt>
                <c:pt idx="281">
                  <c:v>681</c:v>
                </c:pt>
                <c:pt idx="282">
                  <c:v>682</c:v>
                </c:pt>
                <c:pt idx="283">
                  <c:v>683</c:v>
                </c:pt>
                <c:pt idx="284">
                  <c:v>684</c:v>
                </c:pt>
                <c:pt idx="285">
                  <c:v>685</c:v>
                </c:pt>
                <c:pt idx="286">
                  <c:v>686</c:v>
                </c:pt>
                <c:pt idx="287">
                  <c:v>687</c:v>
                </c:pt>
                <c:pt idx="288">
                  <c:v>688</c:v>
                </c:pt>
                <c:pt idx="289">
                  <c:v>689</c:v>
                </c:pt>
                <c:pt idx="290">
                  <c:v>690</c:v>
                </c:pt>
                <c:pt idx="291">
                  <c:v>691</c:v>
                </c:pt>
                <c:pt idx="292">
                  <c:v>692</c:v>
                </c:pt>
                <c:pt idx="293">
                  <c:v>693</c:v>
                </c:pt>
                <c:pt idx="294">
                  <c:v>694</c:v>
                </c:pt>
                <c:pt idx="295">
                  <c:v>695</c:v>
                </c:pt>
                <c:pt idx="296">
                  <c:v>696</c:v>
                </c:pt>
                <c:pt idx="297">
                  <c:v>697</c:v>
                </c:pt>
                <c:pt idx="298">
                  <c:v>698</c:v>
                </c:pt>
                <c:pt idx="299">
                  <c:v>699</c:v>
                </c:pt>
                <c:pt idx="300">
                  <c:v>700</c:v>
                </c:pt>
                <c:pt idx="301">
                  <c:v>701</c:v>
                </c:pt>
                <c:pt idx="302">
                  <c:v>702</c:v>
                </c:pt>
                <c:pt idx="303">
                  <c:v>703</c:v>
                </c:pt>
                <c:pt idx="304">
                  <c:v>704</c:v>
                </c:pt>
                <c:pt idx="305">
                  <c:v>705</c:v>
                </c:pt>
                <c:pt idx="306">
                  <c:v>706</c:v>
                </c:pt>
                <c:pt idx="307">
                  <c:v>707</c:v>
                </c:pt>
                <c:pt idx="308">
                  <c:v>708</c:v>
                </c:pt>
                <c:pt idx="309">
                  <c:v>709</c:v>
                </c:pt>
                <c:pt idx="310">
                  <c:v>710</c:v>
                </c:pt>
                <c:pt idx="311">
                  <c:v>711</c:v>
                </c:pt>
                <c:pt idx="312">
                  <c:v>712</c:v>
                </c:pt>
                <c:pt idx="313">
                  <c:v>713</c:v>
                </c:pt>
                <c:pt idx="314">
                  <c:v>714</c:v>
                </c:pt>
                <c:pt idx="315">
                  <c:v>715</c:v>
                </c:pt>
                <c:pt idx="316">
                  <c:v>716</c:v>
                </c:pt>
                <c:pt idx="317">
                  <c:v>717</c:v>
                </c:pt>
                <c:pt idx="318">
                  <c:v>718</c:v>
                </c:pt>
                <c:pt idx="319">
                  <c:v>719</c:v>
                </c:pt>
                <c:pt idx="320">
                  <c:v>720</c:v>
                </c:pt>
                <c:pt idx="321">
                  <c:v>721</c:v>
                </c:pt>
                <c:pt idx="322">
                  <c:v>722</c:v>
                </c:pt>
                <c:pt idx="323">
                  <c:v>723</c:v>
                </c:pt>
                <c:pt idx="324">
                  <c:v>724</c:v>
                </c:pt>
                <c:pt idx="325">
                  <c:v>725</c:v>
                </c:pt>
                <c:pt idx="326">
                  <c:v>726</c:v>
                </c:pt>
                <c:pt idx="327">
                  <c:v>727</c:v>
                </c:pt>
                <c:pt idx="328">
                  <c:v>728</c:v>
                </c:pt>
                <c:pt idx="329">
                  <c:v>729</c:v>
                </c:pt>
                <c:pt idx="330">
                  <c:v>730</c:v>
                </c:pt>
                <c:pt idx="331">
                  <c:v>731</c:v>
                </c:pt>
                <c:pt idx="332">
                  <c:v>732</c:v>
                </c:pt>
                <c:pt idx="333">
                  <c:v>733</c:v>
                </c:pt>
                <c:pt idx="334">
                  <c:v>734</c:v>
                </c:pt>
                <c:pt idx="335">
                  <c:v>735</c:v>
                </c:pt>
                <c:pt idx="336">
                  <c:v>736</c:v>
                </c:pt>
                <c:pt idx="337">
                  <c:v>737</c:v>
                </c:pt>
                <c:pt idx="338">
                  <c:v>738</c:v>
                </c:pt>
                <c:pt idx="339">
                  <c:v>739</c:v>
                </c:pt>
                <c:pt idx="340">
                  <c:v>740</c:v>
                </c:pt>
                <c:pt idx="341">
                  <c:v>741</c:v>
                </c:pt>
                <c:pt idx="342">
                  <c:v>742</c:v>
                </c:pt>
                <c:pt idx="343">
                  <c:v>743</c:v>
                </c:pt>
                <c:pt idx="344">
                  <c:v>744</c:v>
                </c:pt>
                <c:pt idx="345">
                  <c:v>745</c:v>
                </c:pt>
                <c:pt idx="346">
                  <c:v>746</c:v>
                </c:pt>
                <c:pt idx="347">
                  <c:v>747</c:v>
                </c:pt>
                <c:pt idx="348">
                  <c:v>748</c:v>
                </c:pt>
                <c:pt idx="349">
                  <c:v>749</c:v>
                </c:pt>
                <c:pt idx="350">
                  <c:v>750</c:v>
                </c:pt>
                <c:pt idx="351">
                  <c:v>751</c:v>
                </c:pt>
                <c:pt idx="352">
                  <c:v>752</c:v>
                </c:pt>
                <c:pt idx="353">
                  <c:v>753</c:v>
                </c:pt>
                <c:pt idx="354">
                  <c:v>754</c:v>
                </c:pt>
                <c:pt idx="355">
                  <c:v>755</c:v>
                </c:pt>
                <c:pt idx="356">
                  <c:v>756</c:v>
                </c:pt>
                <c:pt idx="357">
                  <c:v>757</c:v>
                </c:pt>
                <c:pt idx="358">
                  <c:v>758</c:v>
                </c:pt>
                <c:pt idx="359">
                  <c:v>759</c:v>
                </c:pt>
                <c:pt idx="360">
                  <c:v>760</c:v>
                </c:pt>
                <c:pt idx="361">
                  <c:v>761</c:v>
                </c:pt>
                <c:pt idx="362">
                  <c:v>762</c:v>
                </c:pt>
                <c:pt idx="363">
                  <c:v>763</c:v>
                </c:pt>
                <c:pt idx="364">
                  <c:v>764</c:v>
                </c:pt>
                <c:pt idx="365">
                  <c:v>765</c:v>
                </c:pt>
                <c:pt idx="366">
                  <c:v>766</c:v>
                </c:pt>
                <c:pt idx="367">
                  <c:v>767</c:v>
                </c:pt>
                <c:pt idx="368">
                  <c:v>768</c:v>
                </c:pt>
                <c:pt idx="369">
                  <c:v>769</c:v>
                </c:pt>
                <c:pt idx="370">
                  <c:v>770</c:v>
                </c:pt>
                <c:pt idx="371">
                  <c:v>771</c:v>
                </c:pt>
                <c:pt idx="372">
                  <c:v>772</c:v>
                </c:pt>
                <c:pt idx="373">
                  <c:v>773</c:v>
                </c:pt>
                <c:pt idx="374">
                  <c:v>774</c:v>
                </c:pt>
                <c:pt idx="375">
                  <c:v>775</c:v>
                </c:pt>
                <c:pt idx="376">
                  <c:v>776</c:v>
                </c:pt>
                <c:pt idx="377">
                  <c:v>777</c:v>
                </c:pt>
                <c:pt idx="378">
                  <c:v>778</c:v>
                </c:pt>
                <c:pt idx="379">
                  <c:v>779</c:v>
                </c:pt>
                <c:pt idx="380">
                  <c:v>780</c:v>
                </c:pt>
                <c:pt idx="381">
                  <c:v>781</c:v>
                </c:pt>
                <c:pt idx="382">
                  <c:v>782</c:v>
                </c:pt>
                <c:pt idx="383">
                  <c:v>783</c:v>
                </c:pt>
                <c:pt idx="384">
                  <c:v>784</c:v>
                </c:pt>
                <c:pt idx="385">
                  <c:v>785</c:v>
                </c:pt>
                <c:pt idx="386">
                  <c:v>786</c:v>
                </c:pt>
                <c:pt idx="387">
                  <c:v>787</c:v>
                </c:pt>
                <c:pt idx="388">
                  <c:v>788</c:v>
                </c:pt>
                <c:pt idx="389">
                  <c:v>789</c:v>
                </c:pt>
                <c:pt idx="390">
                  <c:v>790</c:v>
                </c:pt>
                <c:pt idx="391">
                  <c:v>791</c:v>
                </c:pt>
                <c:pt idx="392">
                  <c:v>792</c:v>
                </c:pt>
                <c:pt idx="393">
                  <c:v>793</c:v>
                </c:pt>
                <c:pt idx="394">
                  <c:v>794</c:v>
                </c:pt>
                <c:pt idx="395">
                  <c:v>795</c:v>
                </c:pt>
                <c:pt idx="396">
                  <c:v>796</c:v>
                </c:pt>
                <c:pt idx="397">
                  <c:v>797</c:v>
                </c:pt>
                <c:pt idx="398">
                  <c:v>798</c:v>
                </c:pt>
                <c:pt idx="399">
                  <c:v>799</c:v>
                </c:pt>
                <c:pt idx="400">
                  <c:v>800</c:v>
                </c:pt>
                <c:pt idx="401">
                  <c:v>801</c:v>
                </c:pt>
                <c:pt idx="402">
                  <c:v>802</c:v>
                </c:pt>
                <c:pt idx="403">
                  <c:v>803</c:v>
                </c:pt>
                <c:pt idx="404">
                  <c:v>804</c:v>
                </c:pt>
                <c:pt idx="405">
                  <c:v>805</c:v>
                </c:pt>
                <c:pt idx="406">
                  <c:v>806</c:v>
                </c:pt>
                <c:pt idx="407">
                  <c:v>807</c:v>
                </c:pt>
                <c:pt idx="408">
                  <c:v>808</c:v>
                </c:pt>
                <c:pt idx="409">
                  <c:v>809</c:v>
                </c:pt>
                <c:pt idx="410">
                  <c:v>810</c:v>
                </c:pt>
                <c:pt idx="411">
                  <c:v>811</c:v>
                </c:pt>
                <c:pt idx="412">
                  <c:v>812</c:v>
                </c:pt>
                <c:pt idx="413">
                  <c:v>813</c:v>
                </c:pt>
                <c:pt idx="414">
                  <c:v>814</c:v>
                </c:pt>
                <c:pt idx="415">
                  <c:v>815</c:v>
                </c:pt>
                <c:pt idx="416">
                  <c:v>816</c:v>
                </c:pt>
                <c:pt idx="417">
                  <c:v>817</c:v>
                </c:pt>
                <c:pt idx="418">
                  <c:v>818</c:v>
                </c:pt>
                <c:pt idx="419">
                  <c:v>819</c:v>
                </c:pt>
                <c:pt idx="420">
                  <c:v>820</c:v>
                </c:pt>
                <c:pt idx="421">
                  <c:v>821</c:v>
                </c:pt>
                <c:pt idx="422">
                  <c:v>822</c:v>
                </c:pt>
                <c:pt idx="423">
                  <c:v>823</c:v>
                </c:pt>
                <c:pt idx="424">
                  <c:v>824</c:v>
                </c:pt>
                <c:pt idx="425">
                  <c:v>825</c:v>
                </c:pt>
                <c:pt idx="426">
                  <c:v>826</c:v>
                </c:pt>
                <c:pt idx="427">
                  <c:v>827</c:v>
                </c:pt>
                <c:pt idx="428">
                  <c:v>828</c:v>
                </c:pt>
                <c:pt idx="429">
                  <c:v>829</c:v>
                </c:pt>
                <c:pt idx="430">
                  <c:v>830</c:v>
                </c:pt>
                <c:pt idx="431">
                  <c:v>831</c:v>
                </c:pt>
                <c:pt idx="432">
                  <c:v>832</c:v>
                </c:pt>
                <c:pt idx="433">
                  <c:v>833</c:v>
                </c:pt>
                <c:pt idx="434">
                  <c:v>834</c:v>
                </c:pt>
                <c:pt idx="435">
                  <c:v>835</c:v>
                </c:pt>
                <c:pt idx="436">
                  <c:v>836</c:v>
                </c:pt>
                <c:pt idx="437">
                  <c:v>837</c:v>
                </c:pt>
                <c:pt idx="438">
                  <c:v>838</c:v>
                </c:pt>
                <c:pt idx="439">
                  <c:v>839</c:v>
                </c:pt>
                <c:pt idx="440">
                  <c:v>840</c:v>
                </c:pt>
                <c:pt idx="441">
                  <c:v>841</c:v>
                </c:pt>
                <c:pt idx="442">
                  <c:v>842</c:v>
                </c:pt>
                <c:pt idx="443">
                  <c:v>843</c:v>
                </c:pt>
                <c:pt idx="444">
                  <c:v>844</c:v>
                </c:pt>
                <c:pt idx="445">
                  <c:v>845</c:v>
                </c:pt>
                <c:pt idx="446">
                  <c:v>846</c:v>
                </c:pt>
                <c:pt idx="447">
                  <c:v>847</c:v>
                </c:pt>
                <c:pt idx="448">
                  <c:v>848</c:v>
                </c:pt>
                <c:pt idx="449">
                  <c:v>849</c:v>
                </c:pt>
                <c:pt idx="450">
                  <c:v>850</c:v>
                </c:pt>
                <c:pt idx="451">
                  <c:v>851</c:v>
                </c:pt>
                <c:pt idx="452">
                  <c:v>852</c:v>
                </c:pt>
                <c:pt idx="453">
                  <c:v>853</c:v>
                </c:pt>
                <c:pt idx="454">
                  <c:v>854</c:v>
                </c:pt>
                <c:pt idx="455">
                  <c:v>855</c:v>
                </c:pt>
                <c:pt idx="456">
                  <c:v>856</c:v>
                </c:pt>
                <c:pt idx="457">
                  <c:v>857</c:v>
                </c:pt>
                <c:pt idx="458">
                  <c:v>858</c:v>
                </c:pt>
                <c:pt idx="459">
                  <c:v>859</c:v>
                </c:pt>
                <c:pt idx="460">
                  <c:v>860</c:v>
                </c:pt>
                <c:pt idx="461">
                  <c:v>861</c:v>
                </c:pt>
                <c:pt idx="462">
                  <c:v>862</c:v>
                </c:pt>
                <c:pt idx="463">
                  <c:v>863</c:v>
                </c:pt>
                <c:pt idx="464">
                  <c:v>864</c:v>
                </c:pt>
                <c:pt idx="465">
                  <c:v>865</c:v>
                </c:pt>
                <c:pt idx="466">
                  <c:v>866</c:v>
                </c:pt>
                <c:pt idx="467">
                  <c:v>867</c:v>
                </c:pt>
                <c:pt idx="468">
                  <c:v>868</c:v>
                </c:pt>
                <c:pt idx="469">
                  <c:v>869</c:v>
                </c:pt>
                <c:pt idx="470">
                  <c:v>870</c:v>
                </c:pt>
                <c:pt idx="471">
                  <c:v>871</c:v>
                </c:pt>
                <c:pt idx="472">
                  <c:v>872</c:v>
                </c:pt>
                <c:pt idx="473">
                  <c:v>873</c:v>
                </c:pt>
                <c:pt idx="474">
                  <c:v>874</c:v>
                </c:pt>
                <c:pt idx="475">
                  <c:v>875</c:v>
                </c:pt>
                <c:pt idx="476">
                  <c:v>876</c:v>
                </c:pt>
                <c:pt idx="477">
                  <c:v>877</c:v>
                </c:pt>
                <c:pt idx="478">
                  <c:v>878</c:v>
                </c:pt>
                <c:pt idx="479">
                  <c:v>879</c:v>
                </c:pt>
                <c:pt idx="480">
                  <c:v>880</c:v>
                </c:pt>
                <c:pt idx="481">
                  <c:v>881</c:v>
                </c:pt>
                <c:pt idx="482">
                  <c:v>882</c:v>
                </c:pt>
                <c:pt idx="483">
                  <c:v>883</c:v>
                </c:pt>
                <c:pt idx="484">
                  <c:v>884</c:v>
                </c:pt>
                <c:pt idx="485">
                  <c:v>885</c:v>
                </c:pt>
                <c:pt idx="486">
                  <c:v>886</c:v>
                </c:pt>
                <c:pt idx="487">
                  <c:v>887</c:v>
                </c:pt>
                <c:pt idx="488">
                  <c:v>888</c:v>
                </c:pt>
                <c:pt idx="489">
                  <c:v>889</c:v>
                </c:pt>
                <c:pt idx="490">
                  <c:v>890</c:v>
                </c:pt>
                <c:pt idx="491">
                  <c:v>891</c:v>
                </c:pt>
                <c:pt idx="492">
                  <c:v>892</c:v>
                </c:pt>
                <c:pt idx="493">
                  <c:v>893</c:v>
                </c:pt>
                <c:pt idx="494">
                  <c:v>894</c:v>
                </c:pt>
                <c:pt idx="495">
                  <c:v>895</c:v>
                </c:pt>
                <c:pt idx="496">
                  <c:v>896</c:v>
                </c:pt>
                <c:pt idx="497">
                  <c:v>897</c:v>
                </c:pt>
                <c:pt idx="498">
                  <c:v>898</c:v>
                </c:pt>
                <c:pt idx="499">
                  <c:v>899</c:v>
                </c:pt>
                <c:pt idx="500">
                  <c:v>900</c:v>
                </c:pt>
                <c:pt idx="501">
                  <c:v>901</c:v>
                </c:pt>
                <c:pt idx="502">
                  <c:v>902</c:v>
                </c:pt>
                <c:pt idx="503">
                  <c:v>903</c:v>
                </c:pt>
                <c:pt idx="504">
                  <c:v>904</c:v>
                </c:pt>
                <c:pt idx="505">
                  <c:v>905</c:v>
                </c:pt>
                <c:pt idx="506">
                  <c:v>906</c:v>
                </c:pt>
                <c:pt idx="507">
                  <c:v>907</c:v>
                </c:pt>
                <c:pt idx="508">
                  <c:v>908</c:v>
                </c:pt>
                <c:pt idx="509">
                  <c:v>909</c:v>
                </c:pt>
                <c:pt idx="510">
                  <c:v>910</c:v>
                </c:pt>
                <c:pt idx="511">
                  <c:v>911</c:v>
                </c:pt>
                <c:pt idx="512">
                  <c:v>912</c:v>
                </c:pt>
                <c:pt idx="513">
                  <c:v>913</c:v>
                </c:pt>
                <c:pt idx="514">
                  <c:v>914</c:v>
                </c:pt>
                <c:pt idx="515">
                  <c:v>915</c:v>
                </c:pt>
                <c:pt idx="516">
                  <c:v>916</c:v>
                </c:pt>
                <c:pt idx="517">
                  <c:v>917</c:v>
                </c:pt>
                <c:pt idx="518">
                  <c:v>918</c:v>
                </c:pt>
                <c:pt idx="519">
                  <c:v>919</c:v>
                </c:pt>
                <c:pt idx="520">
                  <c:v>920</c:v>
                </c:pt>
                <c:pt idx="521">
                  <c:v>921</c:v>
                </c:pt>
                <c:pt idx="522">
                  <c:v>922</c:v>
                </c:pt>
                <c:pt idx="523">
                  <c:v>923</c:v>
                </c:pt>
                <c:pt idx="524">
                  <c:v>924</c:v>
                </c:pt>
                <c:pt idx="525">
                  <c:v>925</c:v>
                </c:pt>
                <c:pt idx="526">
                  <c:v>926</c:v>
                </c:pt>
                <c:pt idx="527">
                  <c:v>927</c:v>
                </c:pt>
                <c:pt idx="528">
                  <c:v>928</c:v>
                </c:pt>
                <c:pt idx="529">
                  <c:v>929</c:v>
                </c:pt>
                <c:pt idx="530">
                  <c:v>930</c:v>
                </c:pt>
                <c:pt idx="531">
                  <c:v>931</c:v>
                </c:pt>
                <c:pt idx="532">
                  <c:v>932</c:v>
                </c:pt>
                <c:pt idx="533">
                  <c:v>933</c:v>
                </c:pt>
                <c:pt idx="534">
                  <c:v>934</c:v>
                </c:pt>
                <c:pt idx="535">
                  <c:v>935</c:v>
                </c:pt>
                <c:pt idx="536">
                  <c:v>936</c:v>
                </c:pt>
                <c:pt idx="537">
                  <c:v>937</c:v>
                </c:pt>
                <c:pt idx="538">
                  <c:v>938</c:v>
                </c:pt>
                <c:pt idx="539">
                  <c:v>939</c:v>
                </c:pt>
                <c:pt idx="540">
                  <c:v>940</c:v>
                </c:pt>
                <c:pt idx="541">
                  <c:v>941</c:v>
                </c:pt>
                <c:pt idx="542">
                  <c:v>942</c:v>
                </c:pt>
                <c:pt idx="543">
                  <c:v>943</c:v>
                </c:pt>
                <c:pt idx="544">
                  <c:v>944</c:v>
                </c:pt>
                <c:pt idx="545">
                  <c:v>945</c:v>
                </c:pt>
                <c:pt idx="546">
                  <c:v>946</c:v>
                </c:pt>
                <c:pt idx="547">
                  <c:v>947</c:v>
                </c:pt>
                <c:pt idx="548">
                  <c:v>948</c:v>
                </c:pt>
                <c:pt idx="549">
                  <c:v>949</c:v>
                </c:pt>
                <c:pt idx="550">
                  <c:v>950</c:v>
                </c:pt>
                <c:pt idx="551">
                  <c:v>951</c:v>
                </c:pt>
                <c:pt idx="552">
                  <c:v>952</c:v>
                </c:pt>
                <c:pt idx="553">
                  <c:v>953</c:v>
                </c:pt>
                <c:pt idx="554">
                  <c:v>954</c:v>
                </c:pt>
                <c:pt idx="555">
                  <c:v>955</c:v>
                </c:pt>
                <c:pt idx="556">
                  <c:v>956</c:v>
                </c:pt>
                <c:pt idx="557">
                  <c:v>957</c:v>
                </c:pt>
                <c:pt idx="558">
                  <c:v>958</c:v>
                </c:pt>
                <c:pt idx="559">
                  <c:v>959</c:v>
                </c:pt>
                <c:pt idx="560">
                  <c:v>960</c:v>
                </c:pt>
                <c:pt idx="561">
                  <c:v>961</c:v>
                </c:pt>
                <c:pt idx="562">
                  <c:v>962</c:v>
                </c:pt>
                <c:pt idx="563">
                  <c:v>963</c:v>
                </c:pt>
                <c:pt idx="564">
                  <c:v>964</c:v>
                </c:pt>
                <c:pt idx="565">
                  <c:v>965</c:v>
                </c:pt>
                <c:pt idx="566">
                  <c:v>966</c:v>
                </c:pt>
                <c:pt idx="567">
                  <c:v>967</c:v>
                </c:pt>
                <c:pt idx="568">
                  <c:v>968</c:v>
                </c:pt>
                <c:pt idx="569">
                  <c:v>969</c:v>
                </c:pt>
                <c:pt idx="570">
                  <c:v>970</c:v>
                </c:pt>
                <c:pt idx="571">
                  <c:v>971</c:v>
                </c:pt>
                <c:pt idx="572">
                  <c:v>972</c:v>
                </c:pt>
                <c:pt idx="573">
                  <c:v>973</c:v>
                </c:pt>
                <c:pt idx="574">
                  <c:v>974</c:v>
                </c:pt>
                <c:pt idx="575">
                  <c:v>975</c:v>
                </c:pt>
                <c:pt idx="576">
                  <c:v>976</c:v>
                </c:pt>
                <c:pt idx="577">
                  <c:v>977</c:v>
                </c:pt>
                <c:pt idx="578">
                  <c:v>978</c:v>
                </c:pt>
                <c:pt idx="579">
                  <c:v>979</c:v>
                </c:pt>
                <c:pt idx="580">
                  <c:v>980</c:v>
                </c:pt>
                <c:pt idx="581">
                  <c:v>981</c:v>
                </c:pt>
                <c:pt idx="582">
                  <c:v>982</c:v>
                </c:pt>
                <c:pt idx="583">
                  <c:v>983</c:v>
                </c:pt>
                <c:pt idx="584">
                  <c:v>984</c:v>
                </c:pt>
                <c:pt idx="585">
                  <c:v>985</c:v>
                </c:pt>
                <c:pt idx="586">
                  <c:v>986</c:v>
                </c:pt>
                <c:pt idx="587">
                  <c:v>987</c:v>
                </c:pt>
                <c:pt idx="588">
                  <c:v>988</c:v>
                </c:pt>
                <c:pt idx="589">
                  <c:v>989</c:v>
                </c:pt>
                <c:pt idx="590">
                  <c:v>990</c:v>
                </c:pt>
                <c:pt idx="591">
                  <c:v>991</c:v>
                </c:pt>
                <c:pt idx="592">
                  <c:v>992</c:v>
                </c:pt>
                <c:pt idx="593">
                  <c:v>993</c:v>
                </c:pt>
                <c:pt idx="594">
                  <c:v>994</c:v>
                </c:pt>
                <c:pt idx="595">
                  <c:v>995</c:v>
                </c:pt>
                <c:pt idx="596">
                  <c:v>996</c:v>
                </c:pt>
                <c:pt idx="597">
                  <c:v>997</c:v>
                </c:pt>
                <c:pt idx="598">
                  <c:v>998</c:v>
                </c:pt>
                <c:pt idx="599">
                  <c:v>999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1060</c:v>
                </c:pt>
                <c:pt idx="661">
                  <c:v>1061</c:v>
                </c:pt>
                <c:pt idx="662">
                  <c:v>1062</c:v>
                </c:pt>
                <c:pt idx="663">
                  <c:v>1063</c:v>
                </c:pt>
                <c:pt idx="664">
                  <c:v>1064</c:v>
                </c:pt>
                <c:pt idx="665">
                  <c:v>1065</c:v>
                </c:pt>
                <c:pt idx="666">
                  <c:v>1066</c:v>
                </c:pt>
                <c:pt idx="667">
                  <c:v>1067</c:v>
                </c:pt>
                <c:pt idx="668">
                  <c:v>1068</c:v>
                </c:pt>
                <c:pt idx="669">
                  <c:v>1069</c:v>
                </c:pt>
                <c:pt idx="670">
                  <c:v>1070</c:v>
                </c:pt>
                <c:pt idx="671">
                  <c:v>1071</c:v>
                </c:pt>
                <c:pt idx="672">
                  <c:v>1072</c:v>
                </c:pt>
                <c:pt idx="673">
                  <c:v>1073</c:v>
                </c:pt>
                <c:pt idx="674">
                  <c:v>1074</c:v>
                </c:pt>
                <c:pt idx="675">
                  <c:v>1075</c:v>
                </c:pt>
                <c:pt idx="676">
                  <c:v>1076</c:v>
                </c:pt>
                <c:pt idx="677">
                  <c:v>1077</c:v>
                </c:pt>
                <c:pt idx="678">
                  <c:v>1078</c:v>
                </c:pt>
                <c:pt idx="679">
                  <c:v>1079</c:v>
                </c:pt>
                <c:pt idx="680">
                  <c:v>1080</c:v>
                </c:pt>
                <c:pt idx="681">
                  <c:v>1081</c:v>
                </c:pt>
                <c:pt idx="682">
                  <c:v>1082</c:v>
                </c:pt>
                <c:pt idx="683">
                  <c:v>1083</c:v>
                </c:pt>
                <c:pt idx="684">
                  <c:v>1084</c:v>
                </c:pt>
                <c:pt idx="685">
                  <c:v>1085</c:v>
                </c:pt>
                <c:pt idx="686">
                  <c:v>1086</c:v>
                </c:pt>
                <c:pt idx="687">
                  <c:v>1087</c:v>
                </c:pt>
                <c:pt idx="688">
                  <c:v>1088</c:v>
                </c:pt>
                <c:pt idx="689">
                  <c:v>1089</c:v>
                </c:pt>
                <c:pt idx="690">
                  <c:v>1090</c:v>
                </c:pt>
                <c:pt idx="691">
                  <c:v>1091</c:v>
                </c:pt>
                <c:pt idx="692">
                  <c:v>1092</c:v>
                </c:pt>
                <c:pt idx="693">
                  <c:v>1093</c:v>
                </c:pt>
                <c:pt idx="694">
                  <c:v>1094</c:v>
                </c:pt>
                <c:pt idx="695">
                  <c:v>1095</c:v>
                </c:pt>
                <c:pt idx="696">
                  <c:v>1096</c:v>
                </c:pt>
                <c:pt idx="697">
                  <c:v>1097</c:v>
                </c:pt>
                <c:pt idx="698">
                  <c:v>1098</c:v>
                </c:pt>
                <c:pt idx="699">
                  <c:v>1099</c:v>
                </c:pt>
                <c:pt idx="700">
                  <c:v>1100</c:v>
                </c:pt>
                <c:pt idx="701">
                  <c:v>1101</c:v>
                </c:pt>
                <c:pt idx="702">
                  <c:v>1102</c:v>
                </c:pt>
                <c:pt idx="703">
                  <c:v>1103</c:v>
                </c:pt>
                <c:pt idx="704">
                  <c:v>1104</c:v>
                </c:pt>
                <c:pt idx="705">
                  <c:v>1105</c:v>
                </c:pt>
                <c:pt idx="706">
                  <c:v>1106</c:v>
                </c:pt>
                <c:pt idx="707">
                  <c:v>1107</c:v>
                </c:pt>
                <c:pt idx="708">
                  <c:v>1108</c:v>
                </c:pt>
                <c:pt idx="709">
                  <c:v>1109</c:v>
                </c:pt>
                <c:pt idx="710">
                  <c:v>1110</c:v>
                </c:pt>
                <c:pt idx="711">
                  <c:v>1111</c:v>
                </c:pt>
                <c:pt idx="712">
                  <c:v>1112</c:v>
                </c:pt>
                <c:pt idx="713">
                  <c:v>1113</c:v>
                </c:pt>
                <c:pt idx="714">
                  <c:v>1114</c:v>
                </c:pt>
                <c:pt idx="715">
                  <c:v>1115</c:v>
                </c:pt>
                <c:pt idx="716">
                  <c:v>1116</c:v>
                </c:pt>
                <c:pt idx="717">
                  <c:v>1117</c:v>
                </c:pt>
                <c:pt idx="718">
                  <c:v>1118</c:v>
                </c:pt>
                <c:pt idx="719">
                  <c:v>1119</c:v>
                </c:pt>
                <c:pt idx="720">
                  <c:v>1120</c:v>
                </c:pt>
                <c:pt idx="721">
                  <c:v>1121</c:v>
                </c:pt>
                <c:pt idx="722">
                  <c:v>1122</c:v>
                </c:pt>
                <c:pt idx="723">
                  <c:v>1123</c:v>
                </c:pt>
                <c:pt idx="724">
                  <c:v>1124</c:v>
                </c:pt>
                <c:pt idx="725">
                  <c:v>1125</c:v>
                </c:pt>
                <c:pt idx="726">
                  <c:v>1126</c:v>
                </c:pt>
                <c:pt idx="727">
                  <c:v>1127</c:v>
                </c:pt>
                <c:pt idx="728">
                  <c:v>1128</c:v>
                </c:pt>
                <c:pt idx="729">
                  <c:v>1129</c:v>
                </c:pt>
                <c:pt idx="730">
                  <c:v>1130</c:v>
                </c:pt>
                <c:pt idx="731">
                  <c:v>1131</c:v>
                </c:pt>
                <c:pt idx="732">
                  <c:v>1132</c:v>
                </c:pt>
                <c:pt idx="733">
                  <c:v>1133</c:v>
                </c:pt>
                <c:pt idx="734">
                  <c:v>1134</c:v>
                </c:pt>
                <c:pt idx="735">
                  <c:v>1135</c:v>
                </c:pt>
                <c:pt idx="736">
                  <c:v>1136</c:v>
                </c:pt>
                <c:pt idx="737">
                  <c:v>1137</c:v>
                </c:pt>
                <c:pt idx="738">
                  <c:v>1138</c:v>
                </c:pt>
                <c:pt idx="739">
                  <c:v>1139</c:v>
                </c:pt>
                <c:pt idx="740">
                  <c:v>1140</c:v>
                </c:pt>
                <c:pt idx="741">
                  <c:v>1141</c:v>
                </c:pt>
                <c:pt idx="742">
                  <c:v>1142</c:v>
                </c:pt>
                <c:pt idx="743">
                  <c:v>1143</c:v>
                </c:pt>
                <c:pt idx="744">
                  <c:v>1144</c:v>
                </c:pt>
                <c:pt idx="745">
                  <c:v>1145</c:v>
                </c:pt>
                <c:pt idx="746">
                  <c:v>1146</c:v>
                </c:pt>
                <c:pt idx="747">
                  <c:v>1147</c:v>
                </c:pt>
                <c:pt idx="748">
                  <c:v>1148</c:v>
                </c:pt>
                <c:pt idx="749">
                  <c:v>1149</c:v>
                </c:pt>
                <c:pt idx="750">
                  <c:v>1150</c:v>
                </c:pt>
                <c:pt idx="751">
                  <c:v>1151</c:v>
                </c:pt>
                <c:pt idx="752">
                  <c:v>1152</c:v>
                </c:pt>
                <c:pt idx="753">
                  <c:v>1153</c:v>
                </c:pt>
                <c:pt idx="754">
                  <c:v>1154</c:v>
                </c:pt>
                <c:pt idx="755">
                  <c:v>1155</c:v>
                </c:pt>
                <c:pt idx="756">
                  <c:v>1156</c:v>
                </c:pt>
                <c:pt idx="757">
                  <c:v>1157</c:v>
                </c:pt>
                <c:pt idx="758">
                  <c:v>1158</c:v>
                </c:pt>
                <c:pt idx="759">
                  <c:v>1159</c:v>
                </c:pt>
                <c:pt idx="760">
                  <c:v>1160</c:v>
                </c:pt>
                <c:pt idx="761">
                  <c:v>1161</c:v>
                </c:pt>
                <c:pt idx="762">
                  <c:v>1162</c:v>
                </c:pt>
                <c:pt idx="763">
                  <c:v>1163</c:v>
                </c:pt>
                <c:pt idx="764">
                  <c:v>1164</c:v>
                </c:pt>
                <c:pt idx="765">
                  <c:v>1165</c:v>
                </c:pt>
                <c:pt idx="766">
                  <c:v>1166</c:v>
                </c:pt>
                <c:pt idx="767">
                  <c:v>1167</c:v>
                </c:pt>
                <c:pt idx="768">
                  <c:v>1168</c:v>
                </c:pt>
                <c:pt idx="769">
                  <c:v>1169</c:v>
                </c:pt>
                <c:pt idx="770">
                  <c:v>1170</c:v>
                </c:pt>
                <c:pt idx="771">
                  <c:v>1171</c:v>
                </c:pt>
                <c:pt idx="772">
                  <c:v>1172</c:v>
                </c:pt>
                <c:pt idx="773">
                  <c:v>1173</c:v>
                </c:pt>
                <c:pt idx="774">
                  <c:v>1174</c:v>
                </c:pt>
                <c:pt idx="775">
                  <c:v>1175</c:v>
                </c:pt>
                <c:pt idx="776">
                  <c:v>1176</c:v>
                </c:pt>
                <c:pt idx="777">
                  <c:v>1177</c:v>
                </c:pt>
                <c:pt idx="778">
                  <c:v>1178</c:v>
                </c:pt>
                <c:pt idx="779">
                  <c:v>1179</c:v>
                </c:pt>
                <c:pt idx="780">
                  <c:v>1180</c:v>
                </c:pt>
                <c:pt idx="781">
                  <c:v>1181</c:v>
                </c:pt>
                <c:pt idx="782">
                  <c:v>1182</c:v>
                </c:pt>
                <c:pt idx="783">
                  <c:v>1183</c:v>
                </c:pt>
                <c:pt idx="784">
                  <c:v>1184</c:v>
                </c:pt>
                <c:pt idx="785">
                  <c:v>1185</c:v>
                </c:pt>
                <c:pt idx="786">
                  <c:v>1186</c:v>
                </c:pt>
                <c:pt idx="787">
                  <c:v>1187</c:v>
                </c:pt>
                <c:pt idx="788">
                  <c:v>1188</c:v>
                </c:pt>
                <c:pt idx="789">
                  <c:v>1189</c:v>
                </c:pt>
                <c:pt idx="790">
                  <c:v>1190</c:v>
                </c:pt>
                <c:pt idx="791">
                  <c:v>1191</c:v>
                </c:pt>
                <c:pt idx="792">
                  <c:v>1192</c:v>
                </c:pt>
                <c:pt idx="793">
                  <c:v>1193</c:v>
                </c:pt>
                <c:pt idx="794">
                  <c:v>1194</c:v>
                </c:pt>
                <c:pt idx="795">
                  <c:v>1195</c:v>
                </c:pt>
                <c:pt idx="796">
                  <c:v>1196</c:v>
                </c:pt>
                <c:pt idx="797">
                  <c:v>1197</c:v>
                </c:pt>
                <c:pt idx="798">
                  <c:v>1198</c:v>
                </c:pt>
                <c:pt idx="799">
                  <c:v>1199</c:v>
                </c:pt>
                <c:pt idx="800">
                  <c:v>1200</c:v>
                </c:pt>
                <c:pt idx="801">
                  <c:v>1201</c:v>
                </c:pt>
                <c:pt idx="802">
                  <c:v>1202</c:v>
                </c:pt>
                <c:pt idx="803">
                  <c:v>1203</c:v>
                </c:pt>
                <c:pt idx="804">
                  <c:v>1204</c:v>
                </c:pt>
                <c:pt idx="805">
                  <c:v>1205</c:v>
                </c:pt>
                <c:pt idx="806">
                  <c:v>1206</c:v>
                </c:pt>
                <c:pt idx="807">
                  <c:v>1207</c:v>
                </c:pt>
                <c:pt idx="808">
                  <c:v>1208</c:v>
                </c:pt>
                <c:pt idx="809">
                  <c:v>1209</c:v>
                </c:pt>
                <c:pt idx="810">
                  <c:v>1210</c:v>
                </c:pt>
                <c:pt idx="811">
                  <c:v>1211</c:v>
                </c:pt>
                <c:pt idx="812">
                  <c:v>1212</c:v>
                </c:pt>
                <c:pt idx="813">
                  <c:v>1213</c:v>
                </c:pt>
                <c:pt idx="814">
                  <c:v>1214</c:v>
                </c:pt>
                <c:pt idx="815">
                  <c:v>1215</c:v>
                </c:pt>
                <c:pt idx="816">
                  <c:v>1216</c:v>
                </c:pt>
                <c:pt idx="817">
                  <c:v>1217</c:v>
                </c:pt>
                <c:pt idx="818">
                  <c:v>1218</c:v>
                </c:pt>
                <c:pt idx="819">
                  <c:v>1219</c:v>
                </c:pt>
                <c:pt idx="820">
                  <c:v>1220</c:v>
                </c:pt>
                <c:pt idx="821">
                  <c:v>1221</c:v>
                </c:pt>
                <c:pt idx="822">
                  <c:v>1222</c:v>
                </c:pt>
                <c:pt idx="823">
                  <c:v>1223</c:v>
                </c:pt>
                <c:pt idx="824">
                  <c:v>1224</c:v>
                </c:pt>
                <c:pt idx="825">
                  <c:v>1225</c:v>
                </c:pt>
                <c:pt idx="826">
                  <c:v>1226</c:v>
                </c:pt>
                <c:pt idx="827">
                  <c:v>1227</c:v>
                </c:pt>
                <c:pt idx="828">
                  <c:v>1228</c:v>
                </c:pt>
                <c:pt idx="829">
                  <c:v>1229</c:v>
                </c:pt>
                <c:pt idx="830">
                  <c:v>1230</c:v>
                </c:pt>
                <c:pt idx="831">
                  <c:v>1231</c:v>
                </c:pt>
                <c:pt idx="832">
                  <c:v>1232</c:v>
                </c:pt>
                <c:pt idx="833">
                  <c:v>1233</c:v>
                </c:pt>
                <c:pt idx="834">
                  <c:v>1234</c:v>
                </c:pt>
                <c:pt idx="835">
                  <c:v>1235</c:v>
                </c:pt>
                <c:pt idx="836">
                  <c:v>1236</c:v>
                </c:pt>
                <c:pt idx="837">
                  <c:v>1237</c:v>
                </c:pt>
                <c:pt idx="838">
                  <c:v>1238</c:v>
                </c:pt>
                <c:pt idx="839">
                  <c:v>1239</c:v>
                </c:pt>
                <c:pt idx="840">
                  <c:v>1240</c:v>
                </c:pt>
                <c:pt idx="841">
                  <c:v>1241</c:v>
                </c:pt>
                <c:pt idx="842">
                  <c:v>1242</c:v>
                </c:pt>
                <c:pt idx="843">
                  <c:v>1243</c:v>
                </c:pt>
                <c:pt idx="844">
                  <c:v>1244</c:v>
                </c:pt>
                <c:pt idx="845">
                  <c:v>1245</c:v>
                </c:pt>
                <c:pt idx="846">
                  <c:v>1246</c:v>
                </c:pt>
                <c:pt idx="847">
                  <c:v>1247</c:v>
                </c:pt>
                <c:pt idx="848">
                  <c:v>1248</c:v>
                </c:pt>
                <c:pt idx="849">
                  <c:v>1249</c:v>
                </c:pt>
                <c:pt idx="850">
                  <c:v>1250</c:v>
                </c:pt>
                <c:pt idx="851">
                  <c:v>1251</c:v>
                </c:pt>
                <c:pt idx="852">
                  <c:v>1252</c:v>
                </c:pt>
                <c:pt idx="853">
                  <c:v>1253</c:v>
                </c:pt>
                <c:pt idx="854">
                  <c:v>1254</c:v>
                </c:pt>
                <c:pt idx="855">
                  <c:v>1255</c:v>
                </c:pt>
                <c:pt idx="856">
                  <c:v>1256</c:v>
                </c:pt>
                <c:pt idx="857">
                  <c:v>1257</c:v>
                </c:pt>
                <c:pt idx="858">
                  <c:v>1258</c:v>
                </c:pt>
                <c:pt idx="859">
                  <c:v>1259</c:v>
                </c:pt>
                <c:pt idx="860">
                  <c:v>1260</c:v>
                </c:pt>
                <c:pt idx="861">
                  <c:v>1261</c:v>
                </c:pt>
                <c:pt idx="862">
                  <c:v>1262</c:v>
                </c:pt>
                <c:pt idx="863">
                  <c:v>1263</c:v>
                </c:pt>
                <c:pt idx="864">
                  <c:v>1264</c:v>
                </c:pt>
                <c:pt idx="865">
                  <c:v>1265</c:v>
                </c:pt>
                <c:pt idx="866">
                  <c:v>1266</c:v>
                </c:pt>
                <c:pt idx="867">
                  <c:v>1267</c:v>
                </c:pt>
                <c:pt idx="868">
                  <c:v>1268</c:v>
                </c:pt>
                <c:pt idx="869">
                  <c:v>1269</c:v>
                </c:pt>
                <c:pt idx="870">
                  <c:v>1270</c:v>
                </c:pt>
                <c:pt idx="871">
                  <c:v>1271</c:v>
                </c:pt>
                <c:pt idx="872">
                  <c:v>1272</c:v>
                </c:pt>
                <c:pt idx="873">
                  <c:v>1273</c:v>
                </c:pt>
                <c:pt idx="874">
                  <c:v>1274</c:v>
                </c:pt>
                <c:pt idx="875">
                  <c:v>1275</c:v>
                </c:pt>
                <c:pt idx="876">
                  <c:v>1276</c:v>
                </c:pt>
                <c:pt idx="877">
                  <c:v>1277</c:v>
                </c:pt>
                <c:pt idx="878">
                  <c:v>1278</c:v>
                </c:pt>
                <c:pt idx="879">
                  <c:v>1279</c:v>
                </c:pt>
                <c:pt idx="880">
                  <c:v>1280</c:v>
                </c:pt>
                <c:pt idx="881">
                  <c:v>1281</c:v>
                </c:pt>
                <c:pt idx="882">
                  <c:v>1282</c:v>
                </c:pt>
                <c:pt idx="883">
                  <c:v>1283</c:v>
                </c:pt>
                <c:pt idx="884">
                  <c:v>1284</c:v>
                </c:pt>
                <c:pt idx="885">
                  <c:v>1285</c:v>
                </c:pt>
                <c:pt idx="886">
                  <c:v>1286</c:v>
                </c:pt>
                <c:pt idx="887">
                  <c:v>1287</c:v>
                </c:pt>
                <c:pt idx="888">
                  <c:v>1288</c:v>
                </c:pt>
                <c:pt idx="889">
                  <c:v>1289</c:v>
                </c:pt>
                <c:pt idx="890">
                  <c:v>1290</c:v>
                </c:pt>
                <c:pt idx="891">
                  <c:v>1291</c:v>
                </c:pt>
                <c:pt idx="892">
                  <c:v>1292</c:v>
                </c:pt>
                <c:pt idx="893">
                  <c:v>1293</c:v>
                </c:pt>
                <c:pt idx="894">
                  <c:v>1294</c:v>
                </c:pt>
                <c:pt idx="895">
                  <c:v>1295</c:v>
                </c:pt>
                <c:pt idx="896">
                  <c:v>1296</c:v>
                </c:pt>
                <c:pt idx="897">
                  <c:v>1297</c:v>
                </c:pt>
                <c:pt idx="898">
                  <c:v>1298</c:v>
                </c:pt>
                <c:pt idx="899">
                  <c:v>1299</c:v>
                </c:pt>
                <c:pt idx="900">
                  <c:v>1300</c:v>
                </c:pt>
                <c:pt idx="901">
                  <c:v>1301</c:v>
                </c:pt>
                <c:pt idx="902">
                  <c:v>1302</c:v>
                </c:pt>
                <c:pt idx="903">
                  <c:v>1303</c:v>
                </c:pt>
                <c:pt idx="904">
                  <c:v>1304</c:v>
                </c:pt>
                <c:pt idx="905">
                  <c:v>1305</c:v>
                </c:pt>
                <c:pt idx="906">
                  <c:v>1306</c:v>
                </c:pt>
                <c:pt idx="907">
                  <c:v>1307</c:v>
                </c:pt>
                <c:pt idx="908">
                  <c:v>1308</c:v>
                </c:pt>
                <c:pt idx="909">
                  <c:v>1309</c:v>
                </c:pt>
                <c:pt idx="910">
                  <c:v>1310</c:v>
                </c:pt>
                <c:pt idx="911">
                  <c:v>1311</c:v>
                </c:pt>
                <c:pt idx="912">
                  <c:v>1312</c:v>
                </c:pt>
                <c:pt idx="913">
                  <c:v>1313</c:v>
                </c:pt>
                <c:pt idx="914">
                  <c:v>1314</c:v>
                </c:pt>
                <c:pt idx="915">
                  <c:v>1315</c:v>
                </c:pt>
                <c:pt idx="916">
                  <c:v>1316</c:v>
                </c:pt>
                <c:pt idx="917">
                  <c:v>1317</c:v>
                </c:pt>
                <c:pt idx="918">
                  <c:v>1318</c:v>
                </c:pt>
                <c:pt idx="919">
                  <c:v>1319</c:v>
                </c:pt>
                <c:pt idx="920">
                  <c:v>1320</c:v>
                </c:pt>
                <c:pt idx="921">
                  <c:v>1321</c:v>
                </c:pt>
                <c:pt idx="922">
                  <c:v>1322</c:v>
                </c:pt>
                <c:pt idx="923">
                  <c:v>1323</c:v>
                </c:pt>
                <c:pt idx="924">
                  <c:v>1324</c:v>
                </c:pt>
                <c:pt idx="925">
                  <c:v>1325</c:v>
                </c:pt>
                <c:pt idx="926">
                  <c:v>1326</c:v>
                </c:pt>
                <c:pt idx="927">
                  <c:v>1327</c:v>
                </c:pt>
                <c:pt idx="928">
                  <c:v>1328</c:v>
                </c:pt>
                <c:pt idx="929">
                  <c:v>1329</c:v>
                </c:pt>
                <c:pt idx="930">
                  <c:v>1330</c:v>
                </c:pt>
                <c:pt idx="931">
                  <c:v>1331</c:v>
                </c:pt>
                <c:pt idx="932">
                  <c:v>1332</c:v>
                </c:pt>
                <c:pt idx="933">
                  <c:v>1333</c:v>
                </c:pt>
                <c:pt idx="934">
                  <c:v>1334</c:v>
                </c:pt>
                <c:pt idx="935">
                  <c:v>1335</c:v>
                </c:pt>
                <c:pt idx="936">
                  <c:v>1336</c:v>
                </c:pt>
                <c:pt idx="937">
                  <c:v>1337</c:v>
                </c:pt>
                <c:pt idx="938">
                  <c:v>1338</c:v>
                </c:pt>
                <c:pt idx="939">
                  <c:v>1339</c:v>
                </c:pt>
                <c:pt idx="940">
                  <c:v>1340</c:v>
                </c:pt>
                <c:pt idx="941">
                  <c:v>1341</c:v>
                </c:pt>
                <c:pt idx="942">
                  <c:v>1342</c:v>
                </c:pt>
                <c:pt idx="943">
                  <c:v>1343</c:v>
                </c:pt>
                <c:pt idx="944">
                  <c:v>1344</c:v>
                </c:pt>
                <c:pt idx="945">
                  <c:v>1345</c:v>
                </c:pt>
                <c:pt idx="946">
                  <c:v>1346</c:v>
                </c:pt>
                <c:pt idx="947">
                  <c:v>1347</c:v>
                </c:pt>
                <c:pt idx="948">
                  <c:v>1348</c:v>
                </c:pt>
                <c:pt idx="949">
                  <c:v>1349</c:v>
                </c:pt>
                <c:pt idx="950">
                  <c:v>1350</c:v>
                </c:pt>
                <c:pt idx="951">
                  <c:v>1351</c:v>
                </c:pt>
                <c:pt idx="952">
                  <c:v>1352</c:v>
                </c:pt>
                <c:pt idx="953">
                  <c:v>1353</c:v>
                </c:pt>
                <c:pt idx="954">
                  <c:v>1354</c:v>
                </c:pt>
                <c:pt idx="955">
                  <c:v>1355</c:v>
                </c:pt>
                <c:pt idx="956">
                  <c:v>1356</c:v>
                </c:pt>
                <c:pt idx="957">
                  <c:v>1357</c:v>
                </c:pt>
                <c:pt idx="958">
                  <c:v>1358</c:v>
                </c:pt>
                <c:pt idx="959">
                  <c:v>1359</c:v>
                </c:pt>
                <c:pt idx="960">
                  <c:v>1360</c:v>
                </c:pt>
                <c:pt idx="961">
                  <c:v>1361</c:v>
                </c:pt>
                <c:pt idx="962">
                  <c:v>1362</c:v>
                </c:pt>
                <c:pt idx="963">
                  <c:v>1363</c:v>
                </c:pt>
                <c:pt idx="964">
                  <c:v>1364</c:v>
                </c:pt>
                <c:pt idx="965">
                  <c:v>1365</c:v>
                </c:pt>
                <c:pt idx="966">
                  <c:v>1366</c:v>
                </c:pt>
                <c:pt idx="967">
                  <c:v>1367</c:v>
                </c:pt>
                <c:pt idx="968">
                  <c:v>1368</c:v>
                </c:pt>
                <c:pt idx="969">
                  <c:v>1369</c:v>
                </c:pt>
                <c:pt idx="970">
                  <c:v>1370</c:v>
                </c:pt>
                <c:pt idx="971">
                  <c:v>1371</c:v>
                </c:pt>
                <c:pt idx="972">
                  <c:v>1372</c:v>
                </c:pt>
                <c:pt idx="973">
                  <c:v>1373</c:v>
                </c:pt>
                <c:pt idx="974">
                  <c:v>1374</c:v>
                </c:pt>
                <c:pt idx="975">
                  <c:v>1375</c:v>
                </c:pt>
                <c:pt idx="976">
                  <c:v>1376</c:v>
                </c:pt>
                <c:pt idx="977">
                  <c:v>1377</c:v>
                </c:pt>
                <c:pt idx="978">
                  <c:v>1378</c:v>
                </c:pt>
                <c:pt idx="979">
                  <c:v>1379</c:v>
                </c:pt>
                <c:pt idx="980">
                  <c:v>1380</c:v>
                </c:pt>
                <c:pt idx="981">
                  <c:v>1381</c:v>
                </c:pt>
                <c:pt idx="982">
                  <c:v>1382</c:v>
                </c:pt>
                <c:pt idx="983">
                  <c:v>1383</c:v>
                </c:pt>
                <c:pt idx="984">
                  <c:v>1384</c:v>
                </c:pt>
                <c:pt idx="985">
                  <c:v>1385</c:v>
                </c:pt>
                <c:pt idx="986">
                  <c:v>1386</c:v>
                </c:pt>
                <c:pt idx="987">
                  <c:v>1387</c:v>
                </c:pt>
                <c:pt idx="988">
                  <c:v>1388</c:v>
                </c:pt>
                <c:pt idx="989">
                  <c:v>1389</c:v>
                </c:pt>
                <c:pt idx="990">
                  <c:v>1390</c:v>
                </c:pt>
                <c:pt idx="991">
                  <c:v>1391</c:v>
                </c:pt>
                <c:pt idx="992">
                  <c:v>1392</c:v>
                </c:pt>
                <c:pt idx="993">
                  <c:v>1393</c:v>
                </c:pt>
                <c:pt idx="994">
                  <c:v>1394</c:v>
                </c:pt>
                <c:pt idx="995">
                  <c:v>1395</c:v>
                </c:pt>
                <c:pt idx="996">
                  <c:v>1396</c:v>
                </c:pt>
                <c:pt idx="997">
                  <c:v>1397</c:v>
                </c:pt>
                <c:pt idx="998">
                  <c:v>1398</c:v>
                </c:pt>
                <c:pt idx="999">
                  <c:v>1399</c:v>
                </c:pt>
                <c:pt idx="1000">
                  <c:v>1400</c:v>
                </c:pt>
                <c:pt idx="1001">
                  <c:v>1401</c:v>
                </c:pt>
                <c:pt idx="1002">
                  <c:v>1402</c:v>
                </c:pt>
                <c:pt idx="1003">
                  <c:v>1403</c:v>
                </c:pt>
                <c:pt idx="1004">
                  <c:v>1404</c:v>
                </c:pt>
                <c:pt idx="1005">
                  <c:v>1405</c:v>
                </c:pt>
                <c:pt idx="1006">
                  <c:v>1406</c:v>
                </c:pt>
                <c:pt idx="1007">
                  <c:v>1407</c:v>
                </c:pt>
                <c:pt idx="1008">
                  <c:v>1408</c:v>
                </c:pt>
                <c:pt idx="1009">
                  <c:v>1409</c:v>
                </c:pt>
                <c:pt idx="1010">
                  <c:v>1410</c:v>
                </c:pt>
                <c:pt idx="1011">
                  <c:v>1411</c:v>
                </c:pt>
                <c:pt idx="1012">
                  <c:v>1412</c:v>
                </c:pt>
                <c:pt idx="1013">
                  <c:v>1413</c:v>
                </c:pt>
                <c:pt idx="1014">
                  <c:v>1414</c:v>
                </c:pt>
                <c:pt idx="1015">
                  <c:v>1415</c:v>
                </c:pt>
                <c:pt idx="1016">
                  <c:v>1416</c:v>
                </c:pt>
                <c:pt idx="1017">
                  <c:v>1417</c:v>
                </c:pt>
                <c:pt idx="1018">
                  <c:v>1418</c:v>
                </c:pt>
                <c:pt idx="1019">
                  <c:v>1419</c:v>
                </c:pt>
                <c:pt idx="1020">
                  <c:v>1420</c:v>
                </c:pt>
                <c:pt idx="1021">
                  <c:v>1421</c:v>
                </c:pt>
                <c:pt idx="1022">
                  <c:v>1422</c:v>
                </c:pt>
                <c:pt idx="1023">
                  <c:v>1423</c:v>
                </c:pt>
                <c:pt idx="1024">
                  <c:v>1424</c:v>
                </c:pt>
                <c:pt idx="1025">
                  <c:v>1425</c:v>
                </c:pt>
                <c:pt idx="1026">
                  <c:v>1426</c:v>
                </c:pt>
                <c:pt idx="1027">
                  <c:v>1427</c:v>
                </c:pt>
                <c:pt idx="1028">
                  <c:v>1428</c:v>
                </c:pt>
                <c:pt idx="1029">
                  <c:v>1429</c:v>
                </c:pt>
                <c:pt idx="1030">
                  <c:v>1430</c:v>
                </c:pt>
                <c:pt idx="1031">
                  <c:v>1431</c:v>
                </c:pt>
                <c:pt idx="1032">
                  <c:v>1432</c:v>
                </c:pt>
                <c:pt idx="1033">
                  <c:v>1433</c:v>
                </c:pt>
                <c:pt idx="1034">
                  <c:v>1434</c:v>
                </c:pt>
                <c:pt idx="1035">
                  <c:v>1435</c:v>
                </c:pt>
                <c:pt idx="1036">
                  <c:v>1436</c:v>
                </c:pt>
                <c:pt idx="1037">
                  <c:v>1437</c:v>
                </c:pt>
                <c:pt idx="1038">
                  <c:v>1438</c:v>
                </c:pt>
                <c:pt idx="1039">
                  <c:v>1439</c:v>
                </c:pt>
                <c:pt idx="1040">
                  <c:v>1440</c:v>
                </c:pt>
                <c:pt idx="1041">
                  <c:v>1441</c:v>
                </c:pt>
                <c:pt idx="1042">
                  <c:v>1442</c:v>
                </c:pt>
                <c:pt idx="1043">
                  <c:v>1443</c:v>
                </c:pt>
                <c:pt idx="1044">
                  <c:v>1444</c:v>
                </c:pt>
                <c:pt idx="1045">
                  <c:v>1445</c:v>
                </c:pt>
                <c:pt idx="1046">
                  <c:v>1446</c:v>
                </c:pt>
                <c:pt idx="1047">
                  <c:v>1447</c:v>
                </c:pt>
                <c:pt idx="1048">
                  <c:v>1448</c:v>
                </c:pt>
                <c:pt idx="1049">
                  <c:v>1449</c:v>
                </c:pt>
                <c:pt idx="1050">
                  <c:v>1450</c:v>
                </c:pt>
                <c:pt idx="1051">
                  <c:v>1451</c:v>
                </c:pt>
                <c:pt idx="1052">
                  <c:v>1452</c:v>
                </c:pt>
                <c:pt idx="1053">
                  <c:v>1453</c:v>
                </c:pt>
                <c:pt idx="1054">
                  <c:v>1454</c:v>
                </c:pt>
                <c:pt idx="1055">
                  <c:v>1455</c:v>
                </c:pt>
                <c:pt idx="1056">
                  <c:v>1456</c:v>
                </c:pt>
                <c:pt idx="1057">
                  <c:v>1457</c:v>
                </c:pt>
                <c:pt idx="1058">
                  <c:v>1458</c:v>
                </c:pt>
                <c:pt idx="1059">
                  <c:v>1459</c:v>
                </c:pt>
                <c:pt idx="1060">
                  <c:v>1460</c:v>
                </c:pt>
                <c:pt idx="1061">
                  <c:v>1461</c:v>
                </c:pt>
                <c:pt idx="1062">
                  <c:v>1462</c:v>
                </c:pt>
                <c:pt idx="1063">
                  <c:v>1463</c:v>
                </c:pt>
                <c:pt idx="1064">
                  <c:v>1464</c:v>
                </c:pt>
                <c:pt idx="1065">
                  <c:v>1465</c:v>
                </c:pt>
                <c:pt idx="1066">
                  <c:v>1466</c:v>
                </c:pt>
                <c:pt idx="1067">
                  <c:v>1467</c:v>
                </c:pt>
                <c:pt idx="1068">
                  <c:v>1468</c:v>
                </c:pt>
                <c:pt idx="1069">
                  <c:v>1469</c:v>
                </c:pt>
                <c:pt idx="1070">
                  <c:v>1470</c:v>
                </c:pt>
                <c:pt idx="1071">
                  <c:v>1471</c:v>
                </c:pt>
                <c:pt idx="1072">
                  <c:v>1472</c:v>
                </c:pt>
                <c:pt idx="1073">
                  <c:v>1473</c:v>
                </c:pt>
                <c:pt idx="1074">
                  <c:v>1474</c:v>
                </c:pt>
                <c:pt idx="1075">
                  <c:v>1475</c:v>
                </c:pt>
                <c:pt idx="1076">
                  <c:v>1476</c:v>
                </c:pt>
                <c:pt idx="1077">
                  <c:v>1477</c:v>
                </c:pt>
                <c:pt idx="1078">
                  <c:v>1478</c:v>
                </c:pt>
                <c:pt idx="1079">
                  <c:v>1479</c:v>
                </c:pt>
                <c:pt idx="1080">
                  <c:v>1480</c:v>
                </c:pt>
                <c:pt idx="1081">
                  <c:v>1481</c:v>
                </c:pt>
                <c:pt idx="1082">
                  <c:v>1482</c:v>
                </c:pt>
                <c:pt idx="1083">
                  <c:v>1483</c:v>
                </c:pt>
                <c:pt idx="1084">
                  <c:v>1484</c:v>
                </c:pt>
                <c:pt idx="1085">
                  <c:v>1485</c:v>
                </c:pt>
                <c:pt idx="1086">
                  <c:v>1486</c:v>
                </c:pt>
                <c:pt idx="1087">
                  <c:v>1487</c:v>
                </c:pt>
                <c:pt idx="1088">
                  <c:v>1488</c:v>
                </c:pt>
                <c:pt idx="1089">
                  <c:v>1489</c:v>
                </c:pt>
                <c:pt idx="1090">
                  <c:v>1490</c:v>
                </c:pt>
                <c:pt idx="1091">
                  <c:v>1491</c:v>
                </c:pt>
                <c:pt idx="1092">
                  <c:v>1492</c:v>
                </c:pt>
                <c:pt idx="1093">
                  <c:v>1493</c:v>
                </c:pt>
                <c:pt idx="1094">
                  <c:v>1494</c:v>
                </c:pt>
                <c:pt idx="1095">
                  <c:v>1495</c:v>
                </c:pt>
                <c:pt idx="1096">
                  <c:v>1496</c:v>
                </c:pt>
                <c:pt idx="1097">
                  <c:v>1497</c:v>
                </c:pt>
                <c:pt idx="1098">
                  <c:v>1498</c:v>
                </c:pt>
                <c:pt idx="1099">
                  <c:v>1499</c:v>
                </c:pt>
                <c:pt idx="1100">
                  <c:v>1500</c:v>
                </c:pt>
                <c:pt idx="1101">
                  <c:v>1501</c:v>
                </c:pt>
                <c:pt idx="1102">
                  <c:v>1502</c:v>
                </c:pt>
                <c:pt idx="1103">
                  <c:v>1503</c:v>
                </c:pt>
                <c:pt idx="1104">
                  <c:v>1504</c:v>
                </c:pt>
                <c:pt idx="1105">
                  <c:v>1505</c:v>
                </c:pt>
                <c:pt idx="1106">
                  <c:v>1506</c:v>
                </c:pt>
                <c:pt idx="1107">
                  <c:v>1507</c:v>
                </c:pt>
                <c:pt idx="1108">
                  <c:v>1508</c:v>
                </c:pt>
                <c:pt idx="1109">
                  <c:v>1509</c:v>
                </c:pt>
                <c:pt idx="1110">
                  <c:v>1510</c:v>
                </c:pt>
                <c:pt idx="1111">
                  <c:v>1511</c:v>
                </c:pt>
                <c:pt idx="1112">
                  <c:v>1512</c:v>
                </c:pt>
                <c:pt idx="1113">
                  <c:v>1513</c:v>
                </c:pt>
                <c:pt idx="1114">
                  <c:v>1514</c:v>
                </c:pt>
                <c:pt idx="1115">
                  <c:v>1515</c:v>
                </c:pt>
                <c:pt idx="1116">
                  <c:v>1516</c:v>
                </c:pt>
                <c:pt idx="1117">
                  <c:v>1517</c:v>
                </c:pt>
                <c:pt idx="1118">
                  <c:v>1518</c:v>
                </c:pt>
                <c:pt idx="1119">
                  <c:v>1519</c:v>
                </c:pt>
                <c:pt idx="1120">
                  <c:v>1520</c:v>
                </c:pt>
                <c:pt idx="1121">
                  <c:v>1521</c:v>
                </c:pt>
                <c:pt idx="1122">
                  <c:v>1522</c:v>
                </c:pt>
                <c:pt idx="1123">
                  <c:v>1523</c:v>
                </c:pt>
                <c:pt idx="1124">
                  <c:v>1524</c:v>
                </c:pt>
                <c:pt idx="1125">
                  <c:v>1525</c:v>
                </c:pt>
                <c:pt idx="1126">
                  <c:v>1526</c:v>
                </c:pt>
                <c:pt idx="1127">
                  <c:v>1527</c:v>
                </c:pt>
                <c:pt idx="1128">
                  <c:v>1528</c:v>
                </c:pt>
                <c:pt idx="1129">
                  <c:v>1529</c:v>
                </c:pt>
                <c:pt idx="1130">
                  <c:v>1530</c:v>
                </c:pt>
                <c:pt idx="1131">
                  <c:v>1531</c:v>
                </c:pt>
                <c:pt idx="1132">
                  <c:v>1532</c:v>
                </c:pt>
                <c:pt idx="1133">
                  <c:v>1533</c:v>
                </c:pt>
                <c:pt idx="1134">
                  <c:v>1534</c:v>
                </c:pt>
                <c:pt idx="1135">
                  <c:v>1535</c:v>
                </c:pt>
                <c:pt idx="1136">
                  <c:v>1536</c:v>
                </c:pt>
                <c:pt idx="1137">
                  <c:v>1537</c:v>
                </c:pt>
                <c:pt idx="1138">
                  <c:v>1538</c:v>
                </c:pt>
                <c:pt idx="1139">
                  <c:v>1539</c:v>
                </c:pt>
                <c:pt idx="1140">
                  <c:v>1540</c:v>
                </c:pt>
                <c:pt idx="1141">
                  <c:v>1541</c:v>
                </c:pt>
                <c:pt idx="1142">
                  <c:v>1542</c:v>
                </c:pt>
                <c:pt idx="1143">
                  <c:v>1543</c:v>
                </c:pt>
                <c:pt idx="1144">
                  <c:v>1544</c:v>
                </c:pt>
                <c:pt idx="1145">
                  <c:v>1545</c:v>
                </c:pt>
                <c:pt idx="1146">
                  <c:v>1546</c:v>
                </c:pt>
                <c:pt idx="1147">
                  <c:v>1547</c:v>
                </c:pt>
                <c:pt idx="1148">
                  <c:v>1548</c:v>
                </c:pt>
                <c:pt idx="1149">
                  <c:v>1549</c:v>
                </c:pt>
                <c:pt idx="1150">
                  <c:v>1550</c:v>
                </c:pt>
                <c:pt idx="1151">
                  <c:v>1551</c:v>
                </c:pt>
                <c:pt idx="1152">
                  <c:v>1552</c:v>
                </c:pt>
                <c:pt idx="1153">
                  <c:v>1553</c:v>
                </c:pt>
                <c:pt idx="1154">
                  <c:v>1554</c:v>
                </c:pt>
                <c:pt idx="1155">
                  <c:v>1555</c:v>
                </c:pt>
                <c:pt idx="1156">
                  <c:v>1556</c:v>
                </c:pt>
                <c:pt idx="1157">
                  <c:v>1557</c:v>
                </c:pt>
                <c:pt idx="1158">
                  <c:v>1558</c:v>
                </c:pt>
                <c:pt idx="1159">
                  <c:v>1559</c:v>
                </c:pt>
                <c:pt idx="1160">
                  <c:v>1560</c:v>
                </c:pt>
                <c:pt idx="1161">
                  <c:v>1561</c:v>
                </c:pt>
                <c:pt idx="1162">
                  <c:v>1562</c:v>
                </c:pt>
                <c:pt idx="1163">
                  <c:v>1563</c:v>
                </c:pt>
                <c:pt idx="1164">
                  <c:v>1564</c:v>
                </c:pt>
                <c:pt idx="1165">
                  <c:v>1565</c:v>
                </c:pt>
                <c:pt idx="1166">
                  <c:v>1566</c:v>
                </c:pt>
                <c:pt idx="1167">
                  <c:v>1567</c:v>
                </c:pt>
                <c:pt idx="1168">
                  <c:v>1568</c:v>
                </c:pt>
                <c:pt idx="1169">
                  <c:v>1569</c:v>
                </c:pt>
                <c:pt idx="1170">
                  <c:v>1570</c:v>
                </c:pt>
                <c:pt idx="1171">
                  <c:v>1571</c:v>
                </c:pt>
                <c:pt idx="1172">
                  <c:v>1572</c:v>
                </c:pt>
                <c:pt idx="1173">
                  <c:v>1573</c:v>
                </c:pt>
                <c:pt idx="1174">
                  <c:v>1574</c:v>
                </c:pt>
                <c:pt idx="1175">
                  <c:v>1575</c:v>
                </c:pt>
                <c:pt idx="1176">
                  <c:v>1576</c:v>
                </c:pt>
                <c:pt idx="1177">
                  <c:v>1577</c:v>
                </c:pt>
                <c:pt idx="1178">
                  <c:v>1578</c:v>
                </c:pt>
                <c:pt idx="1179">
                  <c:v>1579</c:v>
                </c:pt>
                <c:pt idx="1180">
                  <c:v>1580</c:v>
                </c:pt>
                <c:pt idx="1181">
                  <c:v>1581</c:v>
                </c:pt>
                <c:pt idx="1182">
                  <c:v>1582</c:v>
                </c:pt>
                <c:pt idx="1183">
                  <c:v>1583</c:v>
                </c:pt>
                <c:pt idx="1184">
                  <c:v>1584</c:v>
                </c:pt>
                <c:pt idx="1185">
                  <c:v>1585</c:v>
                </c:pt>
                <c:pt idx="1186">
                  <c:v>1586</c:v>
                </c:pt>
                <c:pt idx="1187">
                  <c:v>1587</c:v>
                </c:pt>
                <c:pt idx="1188">
                  <c:v>1588</c:v>
                </c:pt>
                <c:pt idx="1189">
                  <c:v>1589</c:v>
                </c:pt>
                <c:pt idx="1190">
                  <c:v>1590</c:v>
                </c:pt>
                <c:pt idx="1191">
                  <c:v>1591</c:v>
                </c:pt>
                <c:pt idx="1192">
                  <c:v>1592</c:v>
                </c:pt>
                <c:pt idx="1193">
                  <c:v>1593</c:v>
                </c:pt>
                <c:pt idx="1194">
                  <c:v>1594</c:v>
                </c:pt>
                <c:pt idx="1195">
                  <c:v>1595</c:v>
                </c:pt>
                <c:pt idx="1196">
                  <c:v>1596</c:v>
                </c:pt>
                <c:pt idx="1197">
                  <c:v>1597</c:v>
                </c:pt>
                <c:pt idx="1198">
                  <c:v>1598</c:v>
                </c:pt>
                <c:pt idx="1199">
                  <c:v>1599</c:v>
                </c:pt>
                <c:pt idx="1200">
                  <c:v>1600</c:v>
                </c:pt>
                <c:pt idx="1201">
                  <c:v>1601</c:v>
                </c:pt>
                <c:pt idx="1202">
                  <c:v>1602</c:v>
                </c:pt>
                <c:pt idx="1203">
                  <c:v>1603</c:v>
                </c:pt>
                <c:pt idx="1204">
                  <c:v>1604</c:v>
                </c:pt>
                <c:pt idx="1205">
                  <c:v>1605</c:v>
                </c:pt>
                <c:pt idx="1206">
                  <c:v>1606</c:v>
                </c:pt>
                <c:pt idx="1207">
                  <c:v>1607</c:v>
                </c:pt>
                <c:pt idx="1208">
                  <c:v>1608</c:v>
                </c:pt>
                <c:pt idx="1209">
                  <c:v>1609</c:v>
                </c:pt>
                <c:pt idx="1210">
                  <c:v>1610</c:v>
                </c:pt>
                <c:pt idx="1211">
                  <c:v>1611</c:v>
                </c:pt>
                <c:pt idx="1212">
                  <c:v>1612</c:v>
                </c:pt>
                <c:pt idx="1213">
                  <c:v>1613</c:v>
                </c:pt>
                <c:pt idx="1214">
                  <c:v>1614</c:v>
                </c:pt>
                <c:pt idx="1215">
                  <c:v>1615</c:v>
                </c:pt>
                <c:pt idx="1216">
                  <c:v>1616</c:v>
                </c:pt>
                <c:pt idx="1217">
                  <c:v>1617</c:v>
                </c:pt>
                <c:pt idx="1218">
                  <c:v>1618</c:v>
                </c:pt>
                <c:pt idx="1219">
                  <c:v>1619</c:v>
                </c:pt>
                <c:pt idx="1220">
                  <c:v>1620</c:v>
                </c:pt>
                <c:pt idx="1221">
                  <c:v>1621</c:v>
                </c:pt>
                <c:pt idx="1222">
                  <c:v>1622</c:v>
                </c:pt>
                <c:pt idx="1223">
                  <c:v>1623</c:v>
                </c:pt>
                <c:pt idx="1224">
                  <c:v>1624</c:v>
                </c:pt>
                <c:pt idx="1225">
                  <c:v>1625</c:v>
                </c:pt>
                <c:pt idx="1226">
                  <c:v>1626</c:v>
                </c:pt>
                <c:pt idx="1227">
                  <c:v>1627</c:v>
                </c:pt>
                <c:pt idx="1228">
                  <c:v>1628</c:v>
                </c:pt>
                <c:pt idx="1229">
                  <c:v>1629</c:v>
                </c:pt>
                <c:pt idx="1230">
                  <c:v>1630</c:v>
                </c:pt>
                <c:pt idx="1231">
                  <c:v>1631</c:v>
                </c:pt>
                <c:pt idx="1232">
                  <c:v>1632</c:v>
                </c:pt>
                <c:pt idx="1233">
                  <c:v>1633</c:v>
                </c:pt>
                <c:pt idx="1234">
                  <c:v>1634</c:v>
                </c:pt>
                <c:pt idx="1235">
                  <c:v>1635</c:v>
                </c:pt>
                <c:pt idx="1236">
                  <c:v>1636</c:v>
                </c:pt>
                <c:pt idx="1237">
                  <c:v>1637</c:v>
                </c:pt>
                <c:pt idx="1238">
                  <c:v>1638</c:v>
                </c:pt>
                <c:pt idx="1239">
                  <c:v>1639</c:v>
                </c:pt>
                <c:pt idx="1240">
                  <c:v>1640</c:v>
                </c:pt>
                <c:pt idx="1241">
                  <c:v>1641</c:v>
                </c:pt>
                <c:pt idx="1242">
                  <c:v>1642</c:v>
                </c:pt>
                <c:pt idx="1243">
                  <c:v>1643</c:v>
                </c:pt>
                <c:pt idx="1244">
                  <c:v>1644</c:v>
                </c:pt>
                <c:pt idx="1245">
                  <c:v>1645</c:v>
                </c:pt>
                <c:pt idx="1246">
                  <c:v>1646</c:v>
                </c:pt>
                <c:pt idx="1247">
                  <c:v>1647</c:v>
                </c:pt>
                <c:pt idx="1248">
                  <c:v>1648</c:v>
                </c:pt>
                <c:pt idx="1249">
                  <c:v>1649</c:v>
                </c:pt>
                <c:pt idx="1250">
                  <c:v>1650</c:v>
                </c:pt>
                <c:pt idx="1251">
                  <c:v>1651</c:v>
                </c:pt>
                <c:pt idx="1252">
                  <c:v>1652</c:v>
                </c:pt>
                <c:pt idx="1253">
                  <c:v>1653</c:v>
                </c:pt>
                <c:pt idx="1254">
                  <c:v>1654</c:v>
                </c:pt>
                <c:pt idx="1255">
                  <c:v>1655</c:v>
                </c:pt>
                <c:pt idx="1256">
                  <c:v>1656</c:v>
                </c:pt>
                <c:pt idx="1257">
                  <c:v>1657</c:v>
                </c:pt>
                <c:pt idx="1258">
                  <c:v>1658</c:v>
                </c:pt>
                <c:pt idx="1259">
                  <c:v>1659</c:v>
                </c:pt>
                <c:pt idx="1260">
                  <c:v>1660</c:v>
                </c:pt>
                <c:pt idx="1261">
                  <c:v>1661</c:v>
                </c:pt>
                <c:pt idx="1262">
                  <c:v>1662</c:v>
                </c:pt>
                <c:pt idx="1263">
                  <c:v>1663</c:v>
                </c:pt>
                <c:pt idx="1264">
                  <c:v>1664</c:v>
                </c:pt>
                <c:pt idx="1265">
                  <c:v>1665</c:v>
                </c:pt>
                <c:pt idx="1266">
                  <c:v>1666</c:v>
                </c:pt>
                <c:pt idx="1267">
                  <c:v>1667</c:v>
                </c:pt>
                <c:pt idx="1268">
                  <c:v>1668</c:v>
                </c:pt>
                <c:pt idx="1269">
                  <c:v>1669</c:v>
                </c:pt>
                <c:pt idx="1270">
                  <c:v>1670</c:v>
                </c:pt>
                <c:pt idx="1271">
                  <c:v>1671</c:v>
                </c:pt>
                <c:pt idx="1272">
                  <c:v>1672</c:v>
                </c:pt>
                <c:pt idx="1273">
                  <c:v>1673</c:v>
                </c:pt>
                <c:pt idx="1274">
                  <c:v>1674</c:v>
                </c:pt>
                <c:pt idx="1275">
                  <c:v>1675</c:v>
                </c:pt>
                <c:pt idx="1276">
                  <c:v>1676</c:v>
                </c:pt>
                <c:pt idx="1277">
                  <c:v>1677</c:v>
                </c:pt>
                <c:pt idx="1278">
                  <c:v>1678</c:v>
                </c:pt>
                <c:pt idx="1279">
                  <c:v>1679</c:v>
                </c:pt>
                <c:pt idx="1280">
                  <c:v>1680</c:v>
                </c:pt>
                <c:pt idx="1281">
                  <c:v>1681</c:v>
                </c:pt>
                <c:pt idx="1282">
                  <c:v>1682</c:v>
                </c:pt>
                <c:pt idx="1283">
                  <c:v>1683</c:v>
                </c:pt>
                <c:pt idx="1284">
                  <c:v>1684</c:v>
                </c:pt>
                <c:pt idx="1285">
                  <c:v>1685</c:v>
                </c:pt>
                <c:pt idx="1286">
                  <c:v>1686</c:v>
                </c:pt>
                <c:pt idx="1287">
                  <c:v>1687</c:v>
                </c:pt>
                <c:pt idx="1288">
                  <c:v>1688</c:v>
                </c:pt>
                <c:pt idx="1289">
                  <c:v>1689</c:v>
                </c:pt>
                <c:pt idx="1290">
                  <c:v>1690</c:v>
                </c:pt>
                <c:pt idx="1291">
                  <c:v>1691</c:v>
                </c:pt>
                <c:pt idx="1292">
                  <c:v>1692</c:v>
                </c:pt>
                <c:pt idx="1293">
                  <c:v>1693</c:v>
                </c:pt>
                <c:pt idx="1294">
                  <c:v>1694</c:v>
                </c:pt>
                <c:pt idx="1295">
                  <c:v>1695</c:v>
                </c:pt>
                <c:pt idx="1296">
                  <c:v>1696</c:v>
                </c:pt>
                <c:pt idx="1297">
                  <c:v>1697</c:v>
                </c:pt>
                <c:pt idx="1298">
                  <c:v>1698</c:v>
                </c:pt>
                <c:pt idx="1299">
                  <c:v>1699</c:v>
                </c:pt>
                <c:pt idx="1300">
                  <c:v>1700</c:v>
                </c:pt>
                <c:pt idx="1301">
                  <c:v>1701</c:v>
                </c:pt>
                <c:pt idx="1302">
                  <c:v>1702</c:v>
                </c:pt>
                <c:pt idx="1303">
                  <c:v>1703</c:v>
                </c:pt>
                <c:pt idx="1304">
                  <c:v>1704</c:v>
                </c:pt>
                <c:pt idx="1305">
                  <c:v>1705</c:v>
                </c:pt>
                <c:pt idx="1306">
                  <c:v>1706</c:v>
                </c:pt>
                <c:pt idx="1307">
                  <c:v>1707</c:v>
                </c:pt>
                <c:pt idx="1308">
                  <c:v>1708</c:v>
                </c:pt>
                <c:pt idx="1309">
                  <c:v>1709</c:v>
                </c:pt>
                <c:pt idx="1310">
                  <c:v>1710</c:v>
                </c:pt>
                <c:pt idx="1311">
                  <c:v>1711</c:v>
                </c:pt>
                <c:pt idx="1312">
                  <c:v>1712</c:v>
                </c:pt>
                <c:pt idx="1313">
                  <c:v>1713</c:v>
                </c:pt>
                <c:pt idx="1314">
                  <c:v>1714</c:v>
                </c:pt>
                <c:pt idx="1315">
                  <c:v>1715</c:v>
                </c:pt>
                <c:pt idx="1316">
                  <c:v>1716</c:v>
                </c:pt>
                <c:pt idx="1317">
                  <c:v>1717</c:v>
                </c:pt>
                <c:pt idx="1318">
                  <c:v>1718</c:v>
                </c:pt>
                <c:pt idx="1319">
                  <c:v>1719</c:v>
                </c:pt>
                <c:pt idx="1320">
                  <c:v>1720</c:v>
                </c:pt>
                <c:pt idx="1321">
                  <c:v>1721</c:v>
                </c:pt>
                <c:pt idx="1322">
                  <c:v>1722</c:v>
                </c:pt>
                <c:pt idx="1323">
                  <c:v>1723</c:v>
                </c:pt>
                <c:pt idx="1324">
                  <c:v>1724</c:v>
                </c:pt>
                <c:pt idx="1325">
                  <c:v>1725</c:v>
                </c:pt>
                <c:pt idx="1326">
                  <c:v>1726</c:v>
                </c:pt>
                <c:pt idx="1327">
                  <c:v>1727</c:v>
                </c:pt>
                <c:pt idx="1328">
                  <c:v>1728</c:v>
                </c:pt>
                <c:pt idx="1329">
                  <c:v>1729</c:v>
                </c:pt>
                <c:pt idx="1330">
                  <c:v>1730</c:v>
                </c:pt>
                <c:pt idx="1331">
                  <c:v>1731</c:v>
                </c:pt>
                <c:pt idx="1332">
                  <c:v>1732</c:v>
                </c:pt>
                <c:pt idx="1333">
                  <c:v>1733</c:v>
                </c:pt>
                <c:pt idx="1334">
                  <c:v>1734</c:v>
                </c:pt>
                <c:pt idx="1335">
                  <c:v>1735</c:v>
                </c:pt>
                <c:pt idx="1336">
                  <c:v>1736</c:v>
                </c:pt>
                <c:pt idx="1337">
                  <c:v>1737</c:v>
                </c:pt>
                <c:pt idx="1338">
                  <c:v>1738</c:v>
                </c:pt>
                <c:pt idx="1339">
                  <c:v>1739</c:v>
                </c:pt>
                <c:pt idx="1340">
                  <c:v>1740</c:v>
                </c:pt>
                <c:pt idx="1341">
                  <c:v>1741</c:v>
                </c:pt>
                <c:pt idx="1342">
                  <c:v>1742</c:v>
                </c:pt>
                <c:pt idx="1343">
                  <c:v>1743</c:v>
                </c:pt>
                <c:pt idx="1344">
                  <c:v>1744</c:v>
                </c:pt>
                <c:pt idx="1345">
                  <c:v>1745</c:v>
                </c:pt>
                <c:pt idx="1346">
                  <c:v>1746</c:v>
                </c:pt>
                <c:pt idx="1347">
                  <c:v>1747</c:v>
                </c:pt>
                <c:pt idx="1348">
                  <c:v>1748</c:v>
                </c:pt>
                <c:pt idx="1349">
                  <c:v>1749</c:v>
                </c:pt>
                <c:pt idx="1350">
                  <c:v>1750</c:v>
                </c:pt>
                <c:pt idx="1351">
                  <c:v>1751</c:v>
                </c:pt>
                <c:pt idx="1352">
                  <c:v>1752</c:v>
                </c:pt>
                <c:pt idx="1353">
                  <c:v>1753</c:v>
                </c:pt>
                <c:pt idx="1354">
                  <c:v>1754</c:v>
                </c:pt>
                <c:pt idx="1355">
                  <c:v>1755</c:v>
                </c:pt>
                <c:pt idx="1356">
                  <c:v>1756</c:v>
                </c:pt>
                <c:pt idx="1357">
                  <c:v>1757</c:v>
                </c:pt>
                <c:pt idx="1358">
                  <c:v>1758</c:v>
                </c:pt>
                <c:pt idx="1359">
                  <c:v>1759</c:v>
                </c:pt>
                <c:pt idx="1360">
                  <c:v>1760</c:v>
                </c:pt>
                <c:pt idx="1361">
                  <c:v>1761</c:v>
                </c:pt>
                <c:pt idx="1362">
                  <c:v>1762</c:v>
                </c:pt>
                <c:pt idx="1363">
                  <c:v>1763</c:v>
                </c:pt>
                <c:pt idx="1364">
                  <c:v>1764</c:v>
                </c:pt>
                <c:pt idx="1365">
                  <c:v>1765</c:v>
                </c:pt>
                <c:pt idx="1366">
                  <c:v>1766</c:v>
                </c:pt>
                <c:pt idx="1367">
                  <c:v>1767</c:v>
                </c:pt>
                <c:pt idx="1368">
                  <c:v>1768</c:v>
                </c:pt>
                <c:pt idx="1369">
                  <c:v>1769</c:v>
                </c:pt>
                <c:pt idx="1370">
                  <c:v>1770</c:v>
                </c:pt>
                <c:pt idx="1371">
                  <c:v>1771</c:v>
                </c:pt>
                <c:pt idx="1372">
                  <c:v>1772</c:v>
                </c:pt>
                <c:pt idx="1373">
                  <c:v>1773</c:v>
                </c:pt>
                <c:pt idx="1374">
                  <c:v>1774</c:v>
                </c:pt>
                <c:pt idx="1375">
                  <c:v>1775</c:v>
                </c:pt>
                <c:pt idx="1376">
                  <c:v>1776</c:v>
                </c:pt>
                <c:pt idx="1377">
                  <c:v>1777</c:v>
                </c:pt>
                <c:pt idx="1378">
                  <c:v>1778</c:v>
                </c:pt>
                <c:pt idx="1379">
                  <c:v>1779</c:v>
                </c:pt>
                <c:pt idx="1380">
                  <c:v>1780</c:v>
                </c:pt>
                <c:pt idx="1381">
                  <c:v>1781</c:v>
                </c:pt>
                <c:pt idx="1382">
                  <c:v>1782</c:v>
                </c:pt>
                <c:pt idx="1383">
                  <c:v>1783</c:v>
                </c:pt>
                <c:pt idx="1384">
                  <c:v>1784</c:v>
                </c:pt>
                <c:pt idx="1385">
                  <c:v>1785</c:v>
                </c:pt>
                <c:pt idx="1386">
                  <c:v>1786</c:v>
                </c:pt>
                <c:pt idx="1387">
                  <c:v>1787</c:v>
                </c:pt>
                <c:pt idx="1388">
                  <c:v>1788</c:v>
                </c:pt>
                <c:pt idx="1389">
                  <c:v>1789</c:v>
                </c:pt>
                <c:pt idx="1390">
                  <c:v>1790</c:v>
                </c:pt>
                <c:pt idx="1391">
                  <c:v>1791</c:v>
                </c:pt>
                <c:pt idx="1392">
                  <c:v>1792</c:v>
                </c:pt>
                <c:pt idx="1393">
                  <c:v>1793</c:v>
                </c:pt>
                <c:pt idx="1394">
                  <c:v>1794</c:v>
                </c:pt>
                <c:pt idx="1395">
                  <c:v>1795</c:v>
                </c:pt>
                <c:pt idx="1396">
                  <c:v>1796</c:v>
                </c:pt>
                <c:pt idx="1397">
                  <c:v>1797</c:v>
                </c:pt>
                <c:pt idx="1398">
                  <c:v>1798</c:v>
                </c:pt>
                <c:pt idx="1399">
                  <c:v>1799</c:v>
                </c:pt>
                <c:pt idx="1400">
                  <c:v>1800</c:v>
                </c:pt>
                <c:pt idx="1401">
                  <c:v>1801</c:v>
                </c:pt>
                <c:pt idx="1402">
                  <c:v>1802</c:v>
                </c:pt>
                <c:pt idx="1403">
                  <c:v>1803</c:v>
                </c:pt>
                <c:pt idx="1404">
                  <c:v>1804</c:v>
                </c:pt>
                <c:pt idx="1405">
                  <c:v>1805</c:v>
                </c:pt>
                <c:pt idx="1406">
                  <c:v>1806</c:v>
                </c:pt>
                <c:pt idx="1407">
                  <c:v>1807</c:v>
                </c:pt>
                <c:pt idx="1408">
                  <c:v>1808</c:v>
                </c:pt>
                <c:pt idx="1409">
                  <c:v>1809</c:v>
                </c:pt>
                <c:pt idx="1410">
                  <c:v>1810</c:v>
                </c:pt>
                <c:pt idx="1411">
                  <c:v>1811</c:v>
                </c:pt>
                <c:pt idx="1412">
                  <c:v>1812</c:v>
                </c:pt>
                <c:pt idx="1413">
                  <c:v>1813</c:v>
                </c:pt>
                <c:pt idx="1414">
                  <c:v>1814</c:v>
                </c:pt>
                <c:pt idx="1415">
                  <c:v>1815</c:v>
                </c:pt>
                <c:pt idx="1416">
                  <c:v>1816</c:v>
                </c:pt>
                <c:pt idx="1417">
                  <c:v>1817</c:v>
                </c:pt>
                <c:pt idx="1418">
                  <c:v>1818</c:v>
                </c:pt>
                <c:pt idx="1419">
                  <c:v>1819</c:v>
                </c:pt>
                <c:pt idx="1420">
                  <c:v>1820</c:v>
                </c:pt>
                <c:pt idx="1421">
                  <c:v>1821</c:v>
                </c:pt>
                <c:pt idx="1422">
                  <c:v>1822</c:v>
                </c:pt>
                <c:pt idx="1423">
                  <c:v>1823</c:v>
                </c:pt>
                <c:pt idx="1424">
                  <c:v>1824</c:v>
                </c:pt>
                <c:pt idx="1425">
                  <c:v>1825</c:v>
                </c:pt>
                <c:pt idx="1426">
                  <c:v>1826</c:v>
                </c:pt>
                <c:pt idx="1427">
                  <c:v>1827</c:v>
                </c:pt>
                <c:pt idx="1428">
                  <c:v>1828</c:v>
                </c:pt>
                <c:pt idx="1429">
                  <c:v>1829</c:v>
                </c:pt>
                <c:pt idx="1430">
                  <c:v>1830</c:v>
                </c:pt>
                <c:pt idx="1431">
                  <c:v>1831</c:v>
                </c:pt>
                <c:pt idx="1432">
                  <c:v>1832</c:v>
                </c:pt>
                <c:pt idx="1433">
                  <c:v>1833</c:v>
                </c:pt>
                <c:pt idx="1434">
                  <c:v>1834</c:v>
                </c:pt>
                <c:pt idx="1435">
                  <c:v>1835</c:v>
                </c:pt>
                <c:pt idx="1436">
                  <c:v>1836</c:v>
                </c:pt>
                <c:pt idx="1437">
                  <c:v>1837</c:v>
                </c:pt>
                <c:pt idx="1438">
                  <c:v>1838</c:v>
                </c:pt>
                <c:pt idx="1439">
                  <c:v>1839</c:v>
                </c:pt>
                <c:pt idx="1440">
                  <c:v>1840</c:v>
                </c:pt>
                <c:pt idx="1441">
                  <c:v>1841</c:v>
                </c:pt>
                <c:pt idx="1442">
                  <c:v>1842</c:v>
                </c:pt>
                <c:pt idx="1443">
                  <c:v>1843</c:v>
                </c:pt>
                <c:pt idx="1444">
                  <c:v>1844</c:v>
                </c:pt>
                <c:pt idx="1445">
                  <c:v>1845</c:v>
                </c:pt>
                <c:pt idx="1446">
                  <c:v>1846</c:v>
                </c:pt>
                <c:pt idx="1447">
                  <c:v>1847</c:v>
                </c:pt>
                <c:pt idx="1448">
                  <c:v>1848</c:v>
                </c:pt>
                <c:pt idx="1449">
                  <c:v>1849</c:v>
                </c:pt>
                <c:pt idx="1450">
                  <c:v>1850</c:v>
                </c:pt>
                <c:pt idx="1451">
                  <c:v>1851</c:v>
                </c:pt>
                <c:pt idx="1452">
                  <c:v>1852</c:v>
                </c:pt>
                <c:pt idx="1453">
                  <c:v>1853</c:v>
                </c:pt>
                <c:pt idx="1454">
                  <c:v>1854</c:v>
                </c:pt>
                <c:pt idx="1455">
                  <c:v>1855</c:v>
                </c:pt>
                <c:pt idx="1456">
                  <c:v>1856</c:v>
                </c:pt>
                <c:pt idx="1457">
                  <c:v>1857</c:v>
                </c:pt>
                <c:pt idx="1458">
                  <c:v>1858</c:v>
                </c:pt>
                <c:pt idx="1459">
                  <c:v>1859</c:v>
                </c:pt>
                <c:pt idx="1460">
                  <c:v>1860</c:v>
                </c:pt>
                <c:pt idx="1461">
                  <c:v>1861</c:v>
                </c:pt>
                <c:pt idx="1462">
                  <c:v>1862</c:v>
                </c:pt>
                <c:pt idx="1463">
                  <c:v>1863</c:v>
                </c:pt>
                <c:pt idx="1464">
                  <c:v>1864</c:v>
                </c:pt>
                <c:pt idx="1465">
                  <c:v>1865</c:v>
                </c:pt>
                <c:pt idx="1466">
                  <c:v>1866</c:v>
                </c:pt>
                <c:pt idx="1467">
                  <c:v>1867</c:v>
                </c:pt>
                <c:pt idx="1468">
                  <c:v>1868</c:v>
                </c:pt>
                <c:pt idx="1469">
                  <c:v>1869</c:v>
                </c:pt>
                <c:pt idx="1470">
                  <c:v>1870</c:v>
                </c:pt>
                <c:pt idx="1471">
                  <c:v>1871</c:v>
                </c:pt>
                <c:pt idx="1472">
                  <c:v>1872</c:v>
                </c:pt>
                <c:pt idx="1473">
                  <c:v>1873</c:v>
                </c:pt>
                <c:pt idx="1474">
                  <c:v>1874</c:v>
                </c:pt>
                <c:pt idx="1475">
                  <c:v>1875</c:v>
                </c:pt>
                <c:pt idx="1476">
                  <c:v>1876</c:v>
                </c:pt>
                <c:pt idx="1477">
                  <c:v>1877</c:v>
                </c:pt>
                <c:pt idx="1478">
                  <c:v>1878</c:v>
                </c:pt>
                <c:pt idx="1479">
                  <c:v>1879</c:v>
                </c:pt>
                <c:pt idx="1480">
                  <c:v>1880</c:v>
                </c:pt>
                <c:pt idx="1481">
                  <c:v>1881</c:v>
                </c:pt>
                <c:pt idx="1482">
                  <c:v>1882</c:v>
                </c:pt>
                <c:pt idx="1483">
                  <c:v>1883</c:v>
                </c:pt>
                <c:pt idx="1484">
                  <c:v>1884</c:v>
                </c:pt>
                <c:pt idx="1485">
                  <c:v>1885</c:v>
                </c:pt>
                <c:pt idx="1486">
                  <c:v>1886</c:v>
                </c:pt>
                <c:pt idx="1487">
                  <c:v>1887</c:v>
                </c:pt>
                <c:pt idx="1488">
                  <c:v>1888</c:v>
                </c:pt>
                <c:pt idx="1489">
                  <c:v>1889</c:v>
                </c:pt>
                <c:pt idx="1490">
                  <c:v>1890</c:v>
                </c:pt>
                <c:pt idx="1491">
                  <c:v>1891</c:v>
                </c:pt>
                <c:pt idx="1492">
                  <c:v>1892</c:v>
                </c:pt>
                <c:pt idx="1493">
                  <c:v>1893</c:v>
                </c:pt>
                <c:pt idx="1494">
                  <c:v>1894</c:v>
                </c:pt>
                <c:pt idx="1495">
                  <c:v>1895</c:v>
                </c:pt>
                <c:pt idx="1496">
                  <c:v>1896</c:v>
                </c:pt>
                <c:pt idx="1497">
                  <c:v>1897</c:v>
                </c:pt>
                <c:pt idx="1498">
                  <c:v>1898</c:v>
                </c:pt>
                <c:pt idx="1499">
                  <c:v>1899</c:v>
                </c:pt>
                <c:pt idx="1500">
                  <c:v>1900</c:v>
                </c:pt>
                <c:pt idx="1501">
                  <c:v>1901</c:v>
                </c:pt>
                <c:pt idx="1502">
                  <c:v>1902</c:v>
                </c:pt>
                <c:pt idx="1503">
                  <c:v>1903</c:v>
                </c:pt>
                <c:pt idx="1504">
                  <c:v>1904</c:v>
                </c:pt>
                <c:pt idx="1505">
                  <c:v>1905</c:v>
                </c:pt>
                <c:pt idx="1506">
                  <c:v>1906</c:v>
                </c:pt>
                <c:pt idx="1507">
                  <c:v>1907</c:v>
                </c:pt>
                <c:pt idx="1508">
                  <c:v>1908</c:v>
                </c:pt>
                <c:pt idx="1509">
                  <c:v>1909</c:v>
                </c:pt>
                <c:pt idx="1510">
                  <c:v>1910</c:v>
                </c:pt>
                <c:pt idx="1511">
                  <c:v>1911</c:v>
                </c:pt>
                <c:pt idx="1512">
                  <c:v>1912</c:v>
                </c:pt>
                <c:pt idx="1513">
                  <c:v>1913</c:v>
                </c:pt>
                <c:pt idx="1514">
                  <c:v>1914</c:v>
                </c:pt>
                <c:pt idx="1515">
                  <c:v>1915</c:v>
                </c:pt>
                <c:pt idx="1516">
                  <c:v>1916</c:v>
                </c:pt>
                <c:pt idx="1517">
                  <c:v>1917</c:v>
                </c:pt>
                <c:pt idx="1518">
                  <c:v>1918</c:v>
                </c:pt>
                <c:pt idx="1519">
                  <c:v>1919</c:v>
                </c:pt>
                <c:pt idx="1520">
                  <c:v>1920</c:v>
                </c:pt>
                <c:pt idx="1521">
                  <c:v>1921</c:v>
                </c:pt>
                <c:pt idx="1522">
                  <c:v>1922</c:v>
                </c:pt>
                <c:pt idx="1523">
                  <c:v>1923</c:v>
                </c:pt>
                <c:pt idx="1524">
                  <c:v>1924</c:v>
                </c:pt>
                <c:pt idx="1525">
                  <c:v>1925</c:v>
                </c:pt>
                <c:pt idx="1526">
                  <c:v>1926</c:v>
                </c:pt>
                <c:pt idx="1527">
                  <c:v>1927</c:v>
                </c:pt>
                <c:pt idx="1528">
                  <c:v>1928</c:v>
                </c:pt>
                <c:pt idx="1529">
                  <c:v>1929</c:v>
                </c:pt>
                <c:pt idx="1530">
                  <c:v>1930</c:v>
                </c:pt>
                <c:pt idx="1531">
                  <c:v>1931</c:v>
                </c:pt>
                <c:pt idx="1532">
                  <c:v>1932</c:v>
                </c:pt>
                <c:pt idx="1533">
                  <c:v>1933</c:v>
                </c:pt>
                <c:pt idx="1534">
                  <c:v>1934</c:v>
                </c:pt>
                <c:pt idx="1535">
                  <c:v>1935</c:v>
                </c:pt>
                <c:pt idx="1536">
                  <c:v>1936</c:v>
                </c:pt>
                <c:pt idx="1537">
                  <c:v>1937</c:v>
                </c:pt>
                <c:pt idx="1538">
                  <c:v>1938</c:v>
                </c:pt>
                <c:pt idx="1539">
                  <c:v>1939</c:v>
                </c:pt>
                <c:pt idx="1540">
                  <c:v>1940</c:v>
                </c:pt>
                <c:pt idx="1541">
                  <c:v>1941</c:v>
                </c:pt>
                <c:pt idx="1542">
                  <c:v>1942</c:v>
                </c:pt>
                <c:pt idx="1543">
                  <c:v>1943</c:v>
                </c:pt>
                <c:pt idx="1544">
                  <c:v>1944</c:v>
                </c:pt>
                <c:pt idx="1545">
                  <c:v>1945</c:v>
                </c:pt>
                <c:pt idx="1546">
                  <c:v>1946</c:v>
                </c:pt>
                <c:pt idx="1547">
                  <c:v>1947</c:v>
                </c:pt>
                <c:pt idx="1548">
                  <c:v>1948</c:v>
                </c:pt>
                <c:pt idx="1549">
                  <c:v>1949</c:v>
                </c:pt>
                <c:pt idx="1550">
                  <c:v>1950</c:v>
                </c:pt>
                <c:pt idx="1551">
                  <c:v>1951</c:v>
                </c:pt>
                <c:pt idx="1552">
                  <c:v>1952</c:v>
                </c:pt>
                <c:pt idx="1553">
                  <c:v>1953</c:v>
                </c:pt>
                <c:pt idx="1554">
                  <c:v>1954</c:v>
                </c:pt>
                <c:pt idx="1555">
                  <c:v>1955</c:v>
                </c:pt>
                <c:pt idx="1556">
                  <c:v>1956</c:v>
                </c:pt>
                <c:pt idx="1557">
                  <c:v>1957</c:v>
                </c:pt>
                <c:pt idx="1558">
                  <c:v>1958</c:v>
                </c:pt>
                <c:pt idx="1559">
                  <c:v>1959</c:v>
                </c:pt>
                <c:pt idx="1560">
                  <c:v>1960</c:v>
                </c:pt>
                <c:pt idx="1561">
                  <c:v>1961</c:v>
                </c:pt>
                <c:pt idx="1562">
                  <c:v>1962</c:v>
                </c:pt>
                <c:pt idx="1563">
                  <c:v>1963</c:v>
                </c:pt>
                <c:pt idx="1564">
                  <c:v>1964</c:v>
                </c:pt>
                <c:pt idx="1565">
                  <c:v>1965</c:v>
                </c:pt>
                <c:pt idx="1566">
                  <c:v>1966</c:v>
                </c:pt>
                <c:pt idx="1567">
                  <c:v>1967</c:v>
                </c:pt>
                <c:pt idx="1568">
                  <c:v>1968</c:v>
                </c:pt>
                <c:pt idx="1569">
                  <c:v>1969</c:v>
                </c:pt>
                <c:pt idx="1570">
                  <c:v>1970</c:v>
                </c:pt>
                <c:pt idx="1571">
                  <c:v>1971</c:v>
                </c:pt>
                <c:pt idx="1572">
                  <c:v>1972</c:v>
                </c:pt>
                <c:pt idx="1573">
                  <c:v>1973</c:v>
                </c:pt>
                <c:pt idx="1574">
                  <c:v>1974</c:v>
                </c:pt>
                <c:pt idx="1575">
                  <c:v>1975</c:v>
                </c:pt>
                <c:pt idx="1576">
                  <c:v>1976</c:v>
                </c:pt>
                <c:pt idx="1577">
                  <c:v>1977</c:v>
                </c:pt>
                <c:pt idx="1578">
                  <c:v>1978</c:v>
                </c:pt>
                <c:pt idx="1579">
                  <c:v>1979</c:v>
                </c:pt>
                <c:pt idx="1580">
                  <c:v>1980</c:v>
                </c:pt>
                <c:pt idx="1581">
                  <c:v>1981</c:v>
                </c:pt>
                <c:pt idx="1582">
                  <c:v>1982</c:v>
                </c:pt>
                <c:pt idx="1583">
                  <c:v>1983</c:v>
                </c:pt>
                <c:pt idx="1584">
                  <c:v>1984</c:v>
                </c:pt>
                <c:pt idx="1585">
                  <c:v>1985</c:v>
                </c:pt>
                <c:pt idx="1586">
                  <c:v>1986</c:v>
                </c:pt>
                <c:pt idx="1587">
                  <c:v>1987</c:v>
                </c:pt>
                <c:pt idx="1588">
                  <c:v>1988</c:v>
                </c:pt>
                <c:pt idx="1589">
                  <c:v>1989</c:v>
                </c:pt>
                <c:pt idx="1590">
                  <c:v>1990</c:v>
                </c:pt>
                <c:pt idx="1591">
                  <c:v>1991</c:v>
                </c:pt>
                <c:pt idx="1592">
                  <c:v>1992</c:v>
                </c:pt>
                <c:pt idx="1593">
                  <c:v>1993</c:v>
                </c:pt>
                <c:pt idx="1594">
                  <c:v>1994</c:v>
                </c:pt>
                <c:pt idx="1595">
                  <c:v>1995</c:v>
                </c:pt>
                <c:pt idx="1596">
                  <c:v>1996</c:v>
                </c:pt>
                <c:pt idx="1597">
                  <c:v>1997</c:v>
                </c:pt>
                <c:pt idx="1598">
                  <c:v>1998</c:v>
                </c:pt>
                <c:pt idx="1599">
                  <c:v>1999</c:v>
                </c:pt>
                <c:pt idx="1600">
                  <c:v>2000</c:v>
                </c:pt>
                <c:pt idx="1601">
                  <c:v>2001</c:v>
                </c:pt>
                <c:pt idx="1602">
                  <c:v>2002</c:v>
                </c:pt>
                <c:pt idx="1603">
                  <c:v>2003</c:v>
                </c:pt>
                <c:pt idx="1604">
                  <c:v>2004</c:v>
                </c:pt>
                <c:pt idx="1605">
                  <c:v>2005</c:v>
                </c:pt>
                <c:pt idx="1606">
                  <c:v>2006</c:v>
                </c:pt>
                <c:pt idx="1607">
                  <c:v>2007</c:v>
                </c:pt>
                <c:pt idx="1608">
                  <c:v>2008</c:v>
                </c:pt>
                <c:pt idx="1609">
                  <c:v>2009</c:v>
                </c:pt>
                <c:pt idx="1610">
                  <c:v>2010</c:v>
                </c:pt>
                <c:pt idx="1611">
                  <c:v>2011</c:v>
                </c:pt>
                <c:pt idx="1612">
                  <c:v>2012</c:v>
                </c:pt>
                <c:pt idx="1613">
                  <c:v>2013</c:v>
                </c:pt>
                <c:pt idx="1614">
                  <c:v>2014</c:v>
                </c:pt>
                <c:pt idx="1615">
                  <c:v>2015</c:v>
                </c:pt>
                <c:pt idx="1616">
                  <c:v>2016</c:v>
                </c:pt>
                <c:pt idx="1617">
                  <c:v>2017</c:v>
                </c:pt>
                <c:pt idx="1618">
                  <c:v>2018</c:v>
                </c:pt>
                <c:pt idx="1619">
                  <c:v>2019</c:v>
                </c:pt>
                <c:pt idx="1620">
                  <c:v>2020</c:v>
                </c:pt>
                <c:pt idx="1621">
                  <c:v>2021</c:v>
                </c:pt>
                <c:pt idx="1622">
                  <c:v>2022</c:v>
                </c:pt>
                <c:pt idx="1623">
                  <c:v>2023</c:v>
                </c:pt>
                <c:pt idx="1624">
                  <c:v>2024</c:v>
                </c:pt>
                <c:pt idx="1625">
                  <c:v>2025</c:v>
                </c:pt>
                <c:pt idx="1626">
                  <c:v>2026</c:v>
                </c:pt>
                <c:pt idx="1627">
                  <c:v>2027</c:v>
                </c:pt>
                <c:pt idx="1628">
                  <c:v>2028</c:v>
                </c:pt>
                <c:pt idx="1629">
                  <c:v>2029</c:v>
                </c:pt>
                <c:pt idx="1630">
                  <c:v>2030</c:v>
                </c:pt>
                <c:pt idx="1631">
                  <c:v>2031</c:v>
                </c:pt>
                <c:pt idx="1632">
                  <c:v>2032</c:v>
                </c:pt>
                <c:pt idx="1633">
                  <c:v>2033</c:v>
                </c:pt>
                <c:pt idx="1634">
                  <c:v>2034</c:v>
                </c:pt>
                <c:pt idx="1635">
                  <c:v>2035</c:v>
                </c:pt>
                <c:pt idx="1636">
                  <c:v>2036</c:v>
                </c:pt>
                <c:pt idx="1637">
                  <c:v>2037</c:v>
                </c:pt>
                <c:pt idx="1638">
                  <c:v>2038</c:v>
                </c:pt>
                <c:pt idx="1639">
                  <c:v>2039</c:v>
                </c:pt>
                <c:pt idx="1640">
                  <c:v>2040</c:v>
                </c:pt>
                <c:pt idx="1641">
                  <c:v>2041</c:v>
                </c:pt>
                <c:pt idx="1642">
                  <c:v>2042</c:v>
                </c:pt>
                <c:pt idx="1643">
                  <c:v>2043</c:v>
                </c:pt>
                <c:pt idx="1644">
                  <c:v>2044</c:v>
                </c:pt>
                <c:pt idx="1645">
                  <c:v>2045</c:v>
                </c:pt>
                <c:pt idx="1646">
                  <c:v>2046</c:v>
                </c:pt>
                <c:pt idx="1647">
                  <c:v>2047</c:v>
                </c:pt>
                <c:pt idx="1648">
                  <c:v>2048</c:v>
                </c:pt>
                <c:pt idx="1649">
                  <c:v>2049</c:v>
                </c:pt>
                <c:pt idx="1650">
                  <c:v>2050</c:v>
                </c:pt>
                <c:pt idx="1651">
                  <c:v>2051</c:v>
                </c:pt>
                <c:pt idx="1652">
                  <c:v>2052</c:v>
                </c:pt>
                <c:pt idx="1653">
                  <c:v>2053</c:v>
                </c:pt>
                <c:pt idx="1654">
                  <c:v>2054</c:v>
                </c:pt>
                <c:pt idx="1655">
                  <c:v>2055</c:v>
                </c:pt>
                <c:pt idx="1656">
                  <c:v>2056</c:v>
                </c:pt>
                <c:pt idx="1657">
                  <c:v>2057</c:v>
                </c:pt>
                <c:pt idx="1658">
                  <c:v>2058</c:v>
                </c:pt>
                <c:pt idx="1659">
                  <c:v>2059</c:v>
                </c:pt>
                <c:pt idx="1660">
                  <c:v>2060</c:v>
                </c:pt>
                <c:pt idx="1661">
                  <c:v>2061</c:v>
                </c:pt>
                <c:pt idx="1662">
                  <c:v>2062</c:v>
                </c:pt>
                <c:pt idx="1663">
                  <c:v>2063</c:v>
                </c:pt>
                <c:pt idx="1664">
                  <c:v>2064</c:v>
                </c:pt>
                <c:pt idx="1665">
                  <c:v>2065</c:v>
                </c:pt>
                <c:pt idx="1666">
                  <c:v>2066</c:v>
                </c:pt>
                <c:pt idx="1667">
                  <c:v>2067</c:v>
                </c:pt>
                <c:pt idx="1668">
                  <c:v>2068</c:v>
                </c:pt>
                <c:pt idx="1669">
                  <c:v>2069</c:v>
                </c:pt>
                <c:pt idx="1670">
                  <c:v>2070</c:v>
                </c:pt>
                <c:pt idx="1671">
                  <c:v>2071</c:v>
                </c:pt>
                <c:pt idx="1672">
                  <c:v>2072</c:v>
                </c:pt>
                <c:pt idx="1673">
                  <c:v>2073</c:v>
                </c:pt>
                <c:pt idx="1674">
                  <c:v>2074</c:v>
                </c:pt>
                <c:pt idx="1675">
                  <c:v>2075</c:v>
                </c:pt>
                <c:pt idx="1676">
                  <c:v>2076</c:v>
                </c:pt>
                <c:pt idx="1677">
                  <c:v>2077</c:v>
                </c:pt>
                <c:pt idx="1678">
                  <c:v>2078</c:v>
                </c:pt>
                <c:pt idx="1679">
                  <c:v>2079</c:v>
                </c:pt>
                <c:pt idx="1680">
                  <c:v>2080</c:v>
                </c:pt>
                <c:pt idx="1681">
                  <c:v>2081</c:v>
                </c:pt>
                <c:pt idx="1682">
                  <c:v>2082</c:v>
                </c:pt>
                <c:pt idx="1683">
                  <c:v>2083</c:v>
                </c:pt>
                <c:pt idx="1684">
                  <c:v>2084</c:v>
                </c:pt>
                <c:pt idx="1685">
                  <c:v>2085</c:v>
                </c:pt>
                <c:pt idx="1686">
                  <c:v>2086</c:v>
                </c:pt>
                <c:pt idx="1687">
                  <c:v>2087</c:v>
                </c:pt>
                <c:pt idx="1688">
                  <c:v>2088</c:v>
                </c:pt>
                <c:pt idx="1689">
                  <c:v>2089</c:v>
                </c:pt>
                <c:pt idx="1690">
                  <c:v>2090</c:v>
                </c:pt>
                <c:pt idx="1691">
                  <c:v>2091</c:v>
                </c:pt>
                <c:pt idx="1692">
                  <c:v>2092</c:v>
                </c:pt>
                <c:pt idx="1693">
                  <c:v>2093</c:v>
                </c:pt>
                <c:pt idx="1694">
                  <c:v>2094</c:v>
                </c:pt>
                <c:pt idx="1695">
                  <c:v>2095</c:v>
                </c:pt>
                <c:pt idx="1696">
                  <c:v>2096</c:v>
                </c:pt>
                <c:pt idx="1697">
                  <c:v>2097</c:v>
                </c:pt>
                <c:pt idx="1698">
                  <c:v>2098</c:v>
                </c:pt>
                <c:pt idx="1699">
                  <c:v>2099</c:v>
                </c:pt>
                <c:pt idx="1700">
                  <c:v>2100</c:v>
                </c:pt>
                <c:pt idx="1701">
                  <c:v>2101</c:v>
                </c:pt>
                <c:pt idx="1702">
                  <c:v>2102</c:v>
                </c:pt>
                <c:pt idx="1703">
                  <c:v>2103</c:v>
                </c:pt>
                <c:pt idx="1704">
                  <c:v>2104</c:v>
                </c:pt>
                <c:pt idx="1705">
                  <c:v>2105</c:v>
                </c:pt>
                <c:pt idx="1706">
                  <c:v>2106</c:v>
                </c:pt>
                <c:pt idx="1707">
                  <c:v>2107</c:v>
                </c:pt>
                <c:pt idx="1708">
                  <c:v>2108</c:v>
                </c:pt>
                <c:pt idx="1709">
                  <c:v>2109</c:v>
                </c:pt>
                <c:pt idx="1710">
                  <c:v>2110</c:v>
                </c:pt>
                <c:pt idx="1711">
                  <c:v>2111</c:v>
                </c:pt>
                <c:pt idx="1712">
                  <c:v>2112</c:v>
                </c:pt>
                <c:pt idx="1713">
                  <c:v>2113</c:v>
                </c:pt>
                <c:pt idx="1714">
                  <c:v>2114</c:v>
                </c:pt>
                <c:pt idx="1715">
                  <c:v>2115</c:v>
                </c:pt>
                <c:pt idx="1716">
                  <c:v>2116</c:v>
                </c:pt>
                <c:pt idx="1717">
                  <c:v>2117</c:v>
                </c:pt>
                <c:pt idx="1718">
                  <c:v>2118</c:v>
                </c:pt>
                <c:pt idx="1719">
                  <c:v>2119</c:v>
                </c:pt>
                <c:pt idx="1720">
                  <c:v>2120</c:v>
                </c:pt>
                <c:pt idx="1721">
                  <c:v>2121</c:v>
                </c:pt>
                <c:pt idx="1722">
                  <c:v>2122</c:v>
                </c:pt>
                <c:pt idx="1723">
                  <c:v>2123</c:v>
                </c:pt>
                <c:pt idx="1724">
                  <c:v>2124</c:v>
                </c:pt>
                <c:pt idx="1725">
                  <c:v>2125</c:v>
                </c:pt>
                <c:pt idx="1726">
                  <c:v>2126</c:v>
                </c:pt>
                <c:pt idx="1727">
                  <c:v>2127</c:v>
                </c:pt>
                <c:pt idx="1728">
                  <c:v>2128</c:v>
                </c:pt>
                <c:pt idx="1729">
                  <c:v>2129</c:v>
                </c:pt>
                <c:pt idx="1730">
                  <c:v>2130</c:v>
                </c:pt>
                <c:pt idx="1731">
                  <c:v>2131</c:v>
                </c:pt>
                <c:pt idx="1732">
                  <c:v>2132</c:v>
                </c:pt>
                <c:pt idx="1733">
                  <c:v>2133</c:v>
                </c:pt>
                <c:pt idx="1734">
                  <c:v>2134</c:v>
                </c:pt>
                <c:pt idx="1735">
                  <c:v>2135</c:v>
                </c:pt>
                <c:pt idx="1736">
                  <c:v>2136</c:v>
                </c:pt>
                <c:pt idx="1737">
                  <c:v>2137</c:v>
                </c:pt>
                <c:pt idx="1738">
                  <c:v>2138</c:v>
                </c:pt>
                <c:pt idx="1739">
                  <c:v>2139</c:v>
                </c:pt>
                <c:pt idx="1740">
                  <c:v>2140</c:v>
                </c:pt>
                <c:pt idx="1741">
                  <c:v>2141</c:v>
                </c:pt>
                <c:pt idx="1742">
                  <c:v>2142</c:v>
                </c:pt>
                <c:pt idx="1743">
                  <c:v>2143</c:v>
                </c:pt>
                <c:pt idx="1744">
                  <c:v>2144</c:v>
                </c:pt>
                <c:pt idx="1745">
                  <c:v>2145</c:v>
                </c:pt>
                <c:pt idx="1746">
                  <c:v>2146</c:v>
                </c:pt>
                <c:pt idx="1747">
                  <c:v>2147</c:v>
                </c:pt>
                <c:pt idx="1748">
                  <c:v>2148</c:v>
                </c:pt>
                <c:pt idx="1749">
                  <c:v>2149</c:v>
                </c:pt>
                <c:pt idx="1750">
                  <c:v>2150</c:v>
                </c:pt>
                <c:pt idx="1751">
                  <c:v>2151</c:v>
                </c:pt>
                <c:pt idx="1752">
                  <c:v>2152</c:v>
                </c:pt>
                <c:pt idx="1753">
                  <c:v>2153</c:v>
                </c:pt>
                <c:pt idx="1754">
                  <c:v>2154</c:v>
                </c:pt>
                <c:pt idx="1755">
                  <c:v>2155</c:v>
                </c:pt>
                <c:pt idx="1756">
                  <c:v>2156</c:v>
                </c:pt>
                <c:pt idx="1757">
                  <c:v>2157</c:v>
                </c:pt>
                <c:pt idx="1758">
                  <c:v>2158</c:v>
                </c:pt>
                <c:pt idx="1759">
                  <c:v>2159</c:v>
                </c:pt>
                <c:pt idx="1760">
                  <c:v>2160</c:v>
                </c:pt>
                <c:pt idx="1761">
                  <c:v>2161</c:v>
                </c:pt>
                <c:pt idx="1762">
                  <c:v>2162</c:v>
                </c:pt>
                <c:pt idx="1763">
                  <c:v>2163</c:v>
                </c:pt>
                <c:pt idx="1764">
                  <c:v>2164</c:v>
                </c:pt>
                <c:pt idx="1765">
                  <c:v>2165</c:v>
                </c:pt>
                <c:pt idx="1766">
                  <c:v>2166</c:v>
                </c:pt>
                <c:pt idx="1767">
                  <c:v>2167</c:v>
                </c:pt>
                <c:pt idx="1768">
                  <c:v>2168</c:v>
                </c:pt>
                <c:pt idx="1769">
                  <c:v>2169</c:v>
                </c:pt>
                <c:pt idx="1770">
                  <c:v>2170</c:v>
                </c:pt>
                <c:pt idx="1771">
                  <c:v>2171</c:v>
                </c:pt>
                <c:pt idx="1772">
                  <c:v>2172</c:v>
                </c:pt>
                <c:pt idx="1773">
                  <c:v>2173</c:v>
                </c:pt>
                <c:pt idx="1774">
                  <c:v>2174</c:v>
                </c:pt>
                <c:pt idx="1775">
                  <c:v>2175</c:v>
                </c:pt>
                <c:pt idx="1776">
                  <c:v>2176</c:v>
                </c:pt>
                <c:pt idx="1777">
                  <c:v>2177</c:v>
                </c:pt>
                <c:pt idx="1778">
                  <c:v>2178</c:v>
                </c:pt>
                <c:pt idx="1779">
                  <c:v>2179</c:v>
                </c:pt>
                <c:pt idx="1780">
                  <c:v>2180</c:v>
                </c:pt>
                <c:pt idx="1781">
                  <c:v>2181</c:v>
                </c:pt>
                <c:pt idx="1782">
                  <c:v>2182</c:v>
                </c:pt>
                <c:pt idx="1783">
                  <c:v>2183</c:v>
                </c:pt>
                <c:pt idx="1784">
                  <c:v>2184</c:v>
                </c:pt>
                <c:pt idx="1785">
                  <c:v>2185</c:v>
                </c:pt>
                <c:pt idx="1786">
                  <c:v>2186</c:v>
                </c:pt>
                <c:pt idx="1787">
                  <c:v>2187</c:v>
                </c:pt>
                <c:pt idx="1788">
                  <c:v>2188</c:v>
                </c:pt>
                <c:pt idx="1789">
                  <c:v>2189</c:v>
                </c:pt>
                <c:pt idx="1790">
                  <c:v>2190</c:v>
                </c:pt>
                <c:pt idx="1791">
                  <c:v>2191</c:v>
                </c:pt>
                <c:pt idx="1792">
                  <c:v>2192</c:v>
                </c:pt>
                <c:pt idx="1793">
                  <c:v>2193</c:v>
                </c:pt>
                <c:pt idx="1794">
                  <c:v>2194</c:v>
                </c:pt>
                <c:pt idx="1795">
                  <c:v>2195</c:v>
                </c:pt>
                <c:pt idx="1796">
                  <c:v>2196</c:v>
                </c:pt>
                <c:pt idx="1797">
                  <c:v>2197</c:v>
                </c:pt>
                <c:pt idx="1798">
                  <c:v>2198</c:v>
                </c:pt>
                <c:pt idx="1799">
                  <c:v>2199</c:v>
                </c:pt>
                <c:pt idx="1800">
                  <c:v>2200</c:v>
                </c:pt>
                <c:pt idx="1801">
                  <c:v>2201</c:v>
                </c:pt>
                <c:pt idx="1802">
                  <c:v>2202</c:v>
                </c:pt>
                <c:pt idx="1803">
                  <c:v>2203</c:v>
                </c:pt>
                <c:pt idx="1804">
                  <c:v>2204</c:v>
                </c:pt>
                <c:pt idx="1805">
                  <c:v>2205</c:v>
                </c:pt>
                <c:pt idx="1806">
                  <c:v>2206</c:v>
                </c:pt>
                <c:pt idx="1807">
                  <c:v>2207</c:v>
                </c:pt>
                <c:pt idx="1808">
                  <c:v>2208</c:v>
                </c:pt>
                <c:pt idx="1809">
                  <c:v>2209</c:v>
                </c:pt>
                <c:pt idx="1810">
                  <c:v>2210</c:v>
                </c:pt>
                <c:pt idx="1811">
                  <c:v>2211</c:v>
                </c:pt>
                <c:pt idx="1812">
                  <c:v>2212</c:v>
                </c:pt>
                <c:pt idx="1813">
                  <c:v>2213</c:v>
                </c:pt>
                <c:pt idx="1814">
                  <c:v>2214</c:v>
                </c:pt>
                <c:pt idx="1815">
                  <c:v>2215</c:v>
                </c:pt>
                <c:pt idx="1816">
                  <c:v>2216</c:v>
                </c:pt>
                <c:pt idx="1817">
                  <c:v>2217</c:v>
                </c:pt>
                <c:pt idx="1818">
                  <c:v>2218</c:v>
                </c:pt>
                <c:pt idx="1819">
                  <c:v>2219</c:v>
                </c:pt>
                <c:pt idx="1820">
                  <c:v>2220</c:v>
                </c:pt>
                <c:pt idx="1821">
                  <c:v>2221</c:v>
                </c:pt>
                <c:pt idx="1822">
                  <c:v>2222</c:v>
                </c:pt>
                <c:pt idx="1823">
                  <c:v>2223</c:v>
                </c:pt>
                <c:pt idx="1824">
                  <c:v>2224</c:v>
                </c:pt>
                <c:pt idx="1825">
                  <c:v>2225</c:v>
                </c:pt>
                <c:pt idx="1826">
                  <c:v>2226</c:v>
                </c:pt>
                <c:pt idx="1827">
                  <c:v>2227</c:v>
                </c:pt>
                <c:pt idx="1828">
                  <c:v>2228</c:v>
                </c:pt>
                <c:pt idx="1829">
                  <c:v>2229</c:v>
                </c:pt>
                <c:pt idx="1830">
                  <c:v>2230</c:v>
                </c:pt>
                <c:pt idx="1831">
                  <c:v>2231</c:v>
                </c:pt>
                <c:pt idx="1832">
                  <c:v>2232</c:v>
                </c:pt>
                <c:pt idx="1833">
                  <c:v>2233</c:v>
                </c:pt>
                <c:pt idx="1834">
                  <c:v>2234</c:v>
                </c:pt>
                <c:pt idx="1835">
                  <c:v>2235</c:v>
                </c:pt>
                <c:pt idx="1836">
                  <c:v>2236</c:v>
                </c:pt>
                <c:pt idx="1837">
                  <c:v>2237</c:v>
                </c:pt>
                <c:pt idx="1838">
                  <c:v>2238</c:v>
                </c:pt>
                <c:pt idx="1839">
                  <c:v>2239</c:v>
                </c:pt>
                <c:pt idx="1840">
                  <c:v>2240</c:v>
                </c:pt>
                <c:pt idx="1841">
                  <c:v>2241</c:v>
                </c:pt>
                <c:pt idx="1842">
                  <c:v>2242</c:v>
                </c:pt>
                <c:pt idx="1843">
                  <c:v>2243</c:v>
                </c:pt>
                <c:pt idx="1844">
                  <c:v>2244</c:v>
                </c:pt>
                <c:pt idx="1845">
                  <c:v>2245</c:v>
                </c:pt>
                <c:pt idx="1846">
                  <c:v>2246</c:v>
                </c:pt>
                <c:pt idx="1847">
                  <c:v>2247</c:v>
                </c:pt>
                <c:pt idx="1848">
                  <c:v>2248</c:v>
                </c:pt>
                <c:pt idx="1849">
                  <c:v>2249</c:v>
                </c:pt>
                <c:pt idx="1850">
                  <c:v>2250</c:v>
                </c:pt>
                <c:pt idx="1851">
                  <c:v>2251</c:v>
                </c:pt>
                <c:pt idx="1852">
                  <c:v>2252</c:v>
                </c:pt>
                <c:pt idx="1853">
                  <c:v>2253</c:v>
                </c:pt>
                <c:pt idx="1854">
                  <c:v>2254</c:v>
                </c:pt>
                <c:pt idx="1855">
                  <c:v>2255</c:v>
                </c:pt>
                <c:pt idx="1856">
                  <c:v>2256</c:v>
                </c:pt>
                <c:pt idx="1857">
                  <c:v>2257</c:v>
                </c:pt>
                <c:pt idx="1858">
                  <c:v>2258</c:v>
                </c:pt>
                <c:pt idx="1859">
                  <c:v>2259</c:v>
                </c:pt>
                <c:pt idx="1860">
                  <c:v>2260</c:v>
                </c:pt>
                <c:pt idx="1861">
                  <c:v>2261</c:v>
                </c:pt>
                <c:pt idx="1862">
                  <c:v>2262</c:v>
                </c:pt>
                <c:pt idx="1863">
                  <c:v>2263</c:v>
                </c:pt>
                <c:pt idx="1864">
                  <c:v>2264</c:v>
                </c:pt>
                <c:pt idx="1865">
                  <c:v>2265</c:v>
                </c:pt>
                <c:pt idx="1866">
                  <c:v>2266</c:v>
                </c:pt>
                <c:pt idx="1867">
                  <c:v>2267</c:v>
                </c:pt>
                <c:pt idx="1868">
                  <c:v>2268</c:v>
                </c:pt>
                <c:pt idx="1869">
                  <c:v>2269</c:v>
                </c:pt>
                <c:pt idx="1870">
                  <c:v>2270</c:v>
                </c:pt>
                <c:pt idx="1871">
                  <c:v>2271</c:v>
                </c:pt>
                <c:pt idx="1872">
                  <c:v>2272</c:v>
                </c:pt>
                <c:pt idx="1873">
                  <c:v>2273</c:v>
                </c:pt>
                <c:pt idx="1874">
                  <c:v>2274</c:v>
                </c:pt>
                <c:pt idx="1875">
                  <c:v>2275</c:v>
                </c:pt>
                <c:pt idx="1876">
                  <c:v>2276</c:v>
                </c:pt>
                <c:pt idx="1877">
                  <c:v>2277</c:v>
                </c:pt>
                <c:pt idx="1878">
                  <c:v>2278</c:v>
                </c:pt>
                <c:pt idx="1879">
                  <c:v>2279</c:v>
                </c:pt>
                <c:pt idx="1880">
                  <c:v>2280</c:v>
                </c:pt>
                <c:pt idx="1881">
                  <c:v>2281</c:v>
                </c:pt>
                <c:pt idx="1882">
                  <c:v>2282</c:v>
                </c:pt>
                <c:pt idx="1883">
                  <c:v>2283</c:v>
                </c:pt>
                <c:pt idx="1884">
                  <c:v>2284</c:v>
                </c:pt>
                <c:pt idx="1885">
                  <c:v>2285</c:v>
                </c:pt>
                <c:pt idx="1886">
                  <c:v>2286</c:v>
                </c:pt>
                <c:pt idx="1887">
                  <c:v>2287</c:v>
                </c:pt>
                <c:pt idx="1888">
                  <c:v>2288</c:v>
                </c:pt>
                <c:pt idx="1889">
                  <c:v>2289</c:v>
                </c:pt>
                <c:pt idx="1890">
                  <c:v>2290</c:v>
                </c:pt>
                <c:pt idx="1891">
                  <c:v>2291</c:v>
                </c:pt>
                <c:pt idx="1892">
                  <c:v>2292</c:v>
                </c:pt>
                <c:pt idx="1893">
                  <c:v>2293</c:v>
                </c:pt>
                <c:pt idx="1894">
                  <c:v>2294</c:v>
                </c:pt>
                <c:pt idx="1895">
                  <c:v>2295</c:v>
                </c:pt>
                <c:pt idx="1896">
                  <c:v>2296</c:v>
                </c:pt>
                <c:pt idx="1897">
                  <c:v>2297</c:v>
                </c:pt>
                <c:pt idx="1898">
                  <c:v>2298</c:v>
                </c:pt>
                <c:pt idx="1899">
                  <c:v>2299</c:v>
                </c:pt>
                <c:pt idx="1900">
                  <c:v>2300</c:v>
                </c:pt>
                <c:pt idx="1901">
                  <c:v>2301</c:v>
                </c:pt>
                <c:pt idx="1902">
                  <c:v>2302</c:v>
                </c:pt>
                <c:pt idx="1903">
                  <c:v>2303</c:v>
                </c:pt>
                <c:pt idx="1904">
                  <c:v>2304</c:v>
                </c:pt>
                <c:pt idx="1905">
                  <c:v>2305</c:v>
                </c:pt>
                <c:pt idx="1906">
                  <c:v>2306</c:v>
                </c:pt>
                <c:pt idx="1907">
                  <c:v>2307</c:v>
                </c:pt>
                <c:pt idx="1908">
                  <c:v>2308</c:v>
                </c:pt>
                <c:pt idx="1909">
                  <c:v>2309</c:v>
                </c:pt>
                <c:pt idx="1910">
                  <c:v>2310</c:v>
                </c:pt>
                <c:pt idx="1911">
                  <c:v>2311</c:v>
                </c:pt>
                <c:pt idx="1912">
                  <c:v>2312</c:v>
                </c:pt>
                <c:pt idx="1913">
                  <c:v>2313</c:v>
                </c:pt>
                <c:pt idx="1914">
                  <c:v>2314</c:v>
                </c:pt>
                <c:pt idx="1915">
                  <c:v>2315</c:v>
                </c:pt>
                <c:pt idx="1916">
                  <c:v>2316</c:v>
                </c:pt>
                <c:pt idx="1917">
                  <c:v>2317</c:v>
                </c:pt>
                <c:pt idx="1918">
                  <c:v>2318</c:v>
                </c:pt>
                <c:pt idx="1919">
                  <c:v>2319</c:v>
                </c:pt>
                <c:pt idx="1920">
                  <c:v>2320</c:v>
                </c:pt>
                <c:pt idx="1921">
                  <c:v>2321</c:v>
                </c:pt>
                <c:pt idx="1922">
                  <c:v>2322</c:v>
                </c:pt>
                <c:pt idx="1923">
                  <c:v>2323</c:v>
                </c:pt>
                <c:pt idx="1924">
                  <c:v>2324</c:v>
                </c:pt>
                <c:pt idx="1925">
                  <c:v>2325</c:v>
                </c:pt>
                <c:pt idx="1926">
                  <c:v>2326</c:v>
                </c:pt>
                <c:pt idx="1927">
                  <c:v>2327</c:v>
                </c:pt>
                <c:pt idx="1928">
                  <c:v>2328</c:v>
                </c:pt>
                <c:pt idx="1929">
                  <c:v>2329</c:v>
                </c:pt>
                <c:pt idx="1930">
                  <c:v>2330</c:v>
                </c:pt>
                <c:pt idx="1931">
                  <c:v>2331</c:v>
                </c:pt>
                <c:pt idx="1932">
                  <c:v>2332</c:v>
                </c:pt>
                <c:pt idx="1933">
                  <c:v>2333</c:v>
                </c:pt>
                <c:pt idx="1934">
                  <c:v>2334</c:v>
                </c:pt>
                <c:pt idx="1935">
                  <c:v>2335</c:v>
                </c:pt>
                <c:pt idx="1936">
                  <c:v>2336</c:v>
                </c:pt>
                <c:pt idx="1937">
                  <c:v>2337</c:v>
                </c:pt>
                <c:pt idx="1938">
                  <c:v>2338</c:v>
                </c:pt>
                <c:pt idx="1939">
                  <c:v>2339</c:v>
                </c:pt>
                <c:pt idx="1940">
                  <c:v>2340</c:v>
                </c:pt>
                <c:pt idx="1941">
                  <c:v>2341</c:v>
                </c:pt>
                <c:pt idx="1942">
                  <c:v>2342</c:v>
                </c:pt>
                <c:pt idx="1943">
                  <c:v>2343</c:v>
                </c:pt>
                <c:pt idx="1944">
                  <c:v>2344</c:v>
                </c:pt>
                <c:pt idx="1945">
                  <c:v>2345</c:v>
                </c:pt>
                <c:pt idx="1946">
                  <c:v>2346</c:v>
                </c:pt>
                <c:pt idx="1947">
                  <c:v>2347</c:v>
                </c:pt>
                <c:pt idx="1948">
                  <c:v>2348</c:v>
                </c:pt>
                <c:pt idx="1949">
                  <c:v>2349</c:v>
                </c:pt>
                <c:pt idx="1950">
                  <c:v>2350</c:v>
                </c:pt>
                <c:pt idx="1951">
                  <c:v>2351</c:v>
                </c:pt>
                <c:pt idx="1952">
                  <c:v>2352</c:v>
                </c:pt>
                <c:pt idx="1953">
                  <c:v>2353</c:v>
                </c:pt>
                <c:pt idx="1954">
                  <c:v>2354</c:v>
                </c:pt>
                <c:pt idx="1955">
                  <c:v>2355</c:v>
                </c:pt>
                <c:pt idx="1956">
                  <c:v>2356</c:v>
                </c:pt>
                <c:pt idx="1957">
                  <c:v>2357</c:v>
                </c:pt>
                <c:pt idx="1958">
                  <c:v>2358</c:v>
                </c:pt>
                <c:pt idx="1959">
                  <c:v>2359</c:v>
                </c:pt>
                <c:pt idx="1960">
                  <c:v>2360</c:v>
                </c:pt>
                <c:pt idx="1961">
                  <c:v>2361</c:v>
                </c:pt>
                <c:pt idx="1962">
                  <c:v>2362</c:v>
                </c:pt>
                <c:pt idx="1963">
                  <c:v>2363</c:v>
                </c:pt>
                <c:pt idx="1964">
                  <c:v>2364</c:v>
                </c:pt>
                <c:pt idx="1965">
                  <c:v>2365</c:v>
                </c:pt>
                <c:pt idx="1966">
                  <c:v>2366</c:v>
                </c:pt>
                <c:pt idx="1967">
                  <c:v>2367</c:v>
                </c:pt>
                <c:pt idx="1968">
                  <c:v>2368</c:v>
                </c:pt>
                <c:pt idx="1969">
                  <c:v>2369</c:v>
                </c:pt>
                <c:pt idx="1970">
                  <c:v>2370</c:v>
                </c:pt>
                <c:pt idx="1971">
                  <c:v>2371</c:v>
                </c:pt>
                <c:pt idx="1972">
                  <c:v>2372</c:v>
                </c:pt>
                <c:pt idx="1973">
                  <c:v>2373</c:v>
                </c:pt>
                <c:pt idx="1974">
                  <c:v>2374</c:v>
                </c:pt>
                <c:pt idx="1975">
                  <c:v>2375</c:v>
                </c:pt>
                <c:pt idx="1976">
                  <c:v>2376</c:v>
                </c:pt>
                <c:pt idx="1977">
                  <c:v>2377</c:v>
                </c:pt>
                <c:pt idx="1978">
                  <c:v>2378</c:v>
                </c:pt>
                <c:pt idx="1979">
                  <c:v>2379</c:v>
                </c:pt>
                <c:pt idx="1980">
                  <c:v>2380</c:v>
                </c:pt>
                <c:pt idx="1981">
                  <c:v>2381</c:v>
                </c:pt>
                <c:pt idx="1982">
                  <c:v>2382</c:v>
                </c:pt>
                <c:pt idx="1983">
                  <c:v>2383</c:v>
                </c:pt>
                <c:pt idx="1984">
                  <c:v>2384</c:v>
                </c:pt>
                <c:pt idx="1985">
                  <c:v>2385</c:v>
                </c:pt>
                <c:pt idx="1986">
                  <c:v>2386</c:v>
                </c:pt>
                <c:pt idx="1987">
                  <c:v>2387</c:v>
                </c:pt>
                <c:pt idx="1988">
                  <c:v>2388</c:v>
                </c:pt>
                <c:pt idx="1989">
                  <c:v>2389</c:v>
                </c:pt>
                <c:pt idx="1990">
                  <c:v>2390</c:v>
                </c:pt>
                <c:pt idx="1991">
                  <c:v>2391</c:v>
                </c:pt>
                <c:pt idx="1992">
                  <c:v>2392</c:v>
                </c:pt>
                <c:pt idx="1993">
                  <c:v>2393</c:v>
                </c:pt>
                <c:pt idx="1994">
                  <c:v>2394</c:v>
                </c:pt>
                <c:pt idx="1995">
                  <c:v>2395</c:v>
                </c:pt>
                <c:pt idx="1996">
                  <c:v>2396</c:v>
                </c:pt>
                <c:pt idx="1997">
                  <c:v>2397</c:v>
                </c:pt>
                <c:pt idx="1998">
                  <c:v>2398</c:v>
                </c:pt>
                <c:pt idx="1999">
                  <c:v>2399</c:v>
                </c:pt>
                <c:pt idx="2000">
                  <c:v>2400</c:v>
                </c:pt>
                <c:pt idx="2001">
                  <c:v>2401</c:v>
                </c:pt>
                <c:pt idx="2002">
                  <c:v>2402</c:v>
                </c:pt>
                <c:pt idx="2003">
                  <c:v>2403</c:v>
                </c:pt>
                <c:pt idx="2004">
                  <c:v>2404</c:v>
                </c:pt>
                <c:pt idx="2005">
                  <c:v>2405</c:v>
                </c:pt>
                <c:pt idx="2006">
                  <c:v>2406</c:v>
                </c:pt>
                <c:pt idx="2007">
                  <c:v>2407</c:v>
                </c:pt>
                <c:pt idx="2008">
                  <c:v>2408</c:v>
                </c:pt>
                <c:pt idx="2009">
                  <c:v>2409</c:v>
                </c:pt>
                <c:pt idx="2010">
                  <c:v>2410</c:v>
                </c:pt>
                <c:pt idx="2011">
                  <c:v>2411</c:v>
                </c:pt>
                <c:pt idx="2012">
                  <c:v>2412</c:v>
                </c:pt>
                <c:pt idx="2013">
                  <c:v>2413</c:v>
                </c:pt>
                <c:pt idx="2014">
                  <c:v>2414</c:v>
                </c:pt>
                <c:pt idx="2015">
                  <c:v>2415</c:v>
                </c:pt>
                <c:pt idx="2016">
                  <c:v>2416</c:v>
                </c:pt>
                <c:pt idx="2017">
                  <c:v>2417</c:v>
                </c:pt>
                <c:pt idx="2018">
                  <c:v>2418</c:v>
                </c:pt>
                <c:pt idx="2019">
                  <c:v>2419</c:v>
                </c:pt>
                <c:pt idx="2020">
                  <c:v>2420</c:v>
                </c:pt>
                <c:pt idx="2021">
                  <c:v>2421</c:v>
                </c:pt>
                <c:pt idx="2022">
                  <c:v>2422</c:v>
                </c:pt>
                <c:pt idx="2023">
                  <c:v>2423</c:v>
                </c:pt>
                <c:pt idx="2024">
                  <c:v>2424</c:v>
                </c:pt>
                <c:pt idx="2025">
                  <c:v>2425</c:v>
                </c:pt>
                <c:pt idx="2026">
                  <c:v>2426</c:v>
                </c:pt>
                <c:pt idx="2027">
                  <c:v>2427</c:v>
                </c:pt>
                <c:pt idx="2028">
                  <c:v>2428</c:v>
                </c:pt>
                <c:pt idx="2029">
                  <c:v>2429</c:v>
                </c:pt>
                <c:pt idx="2030">
                  <c:v>2430</c:v>
                </c:pt>
                <c:pt idx="2031">
                  <c:v>2431</c:v>
                </c:pt>
                <c:pt idx="2032">
                  <c:v>2432</c:v>
                </c:pt>
                <c:pt idx="2033">
                  <c:v>2433</c:v>
                </c:pt>
                <c:pt idx="2034">
                  <c:v>2434</c:v>
                </c:pt>
                <c:pt idx="2035">
                  <c:v>2435</c:v>
                </c:pt>
                <c:pt idx="2036">
                  <c:v>2436</c:v>
                </c:pt>
                <c:pt idx="2037">
                  <c:v>2437</c:v>
                </c:pt>
                <c:pt idx="2038">
                  <c:v>2438</c:v>
                </c:pt>
                <c:pt idx="2039">
                  <c:v>2439</c:v>
                </c:pt>
                <c:pt idx="2040">
                  <c:v>2440</c:v>
                </c:pt>
                <c:pt idx="2041">
                  <c:v>2441</c:v>
                </c:pt>
                <c:pt idx="2042">
                  <c:v>2442</c:v>
                </c:pt>
                <c:pt idx="2043">
                  <c:v>2443</c:v>
                </c:pt>
                <c:pt idx="2044">
                  <c:v>2444</c:v>
                </c:pt>
                <c:pt idx="2045">
                  <c:v>2445</c:v>
                </c:pt>
                <c:pt idx="2046">
                  <c:v>2446</c:v>
                </c:pt>
                <c:pt idx="2047">
                  <c:v>2447</c:v>
                </c:pt>
                <c:pt idx="2048">
                  <c:v>2448</c:v>
                </c:pt>
                <c:pt idx="2049">
                  <c:v>2449</c:v>
                </c:pt>
                <c:pt idx="2050">
                  <c:v>2450</c:v>
                </c:pt>
              </c:numCache>
            </c:numRef>
          </c:xVal>
          <c:yVal>
            <c:numRef>
              <c:f>[new_1700nm_nN.xlsx]CZU!$V$2:$V$2102</c:f>
              <c:numCache>
                <c:formatCode>General</c:formatCode>
                <c:ptCount val="2101"/>
                <c:pt idx="0">
                  <c:v>0.49428183278112431</c:v>
                </c:pt>
                <c:pt idx="1">
                  <c:v>0.4958210568248852</c:v>
                </c:pt>
                <c:pt idx="2">
                  <c:v>0.49658466033083792</c:v>
                </c:pt>
                <c:pt idx="3">
                  <c:v>0.49641179145058778</c:v>
                </c:pt>
                <c:pt idx="4">
                  <c:v>0.49590219310696365</c:v>
                </c:pt>
                <c:pt idx="5">
                  <c:v>0.49624643257233292</c:v>
                </c:pt>
                <c:pt idx="6">
                  <c:v>0.49768822082391923</c:v>
                </c:pt>
                <c:pt idx="7">
                  <c:v>0.49910089884860792</c:v>
                </c:pt>
                <c:pt idx="8">
                  <c:v>0.49967984701265317</c:v>
                </c:pt>
                <c:pt idx="9">
                  <c:v>0.50052943343081036</c:v>
                </c:pt>
                <c:pt idx="10">
                  <c:v>0.50183685789926247</c:v>
                </c:pt>
                <c:pt idx="11">
                  <c:v>0.50296355672708837</c:v>
                </c:pt>
                <c:pt idx="12">
                  <c:v>0.50365281934961337</c:v>
                </c:pt>
                <c:pt idx="13">
                  <c:v>0.5044490597411142</c:v>
                </c:pt>
                <c:pt idx="14">
                  <c:v>0.50491825622936459</c:v>
                </c:pt>
                <c:pt idx="15">
                  <c:v>0.50482908878524613</c:v>
                </c:pt>
                <c:pt idx="16">
                  <c:v>0.50582618865759366</c:v>
                </c:pt>
                <c:pt idx="17">
                  <c:v>0.50781219046818848</c:v>
                </c:pt>
                <c:pt idx="18">
                  <c:v>0.50934487316124821</c:v>
                </c:pt>
                <c:pt idx="19">
                  <c:v>0.50939155530951985</c:v>
                </c:pt>
                <c:pt idx="20">
                  <c:v>0.50958381662009022</c:v>
                </c:pt>
                <c:pt idx="21">
                  <c:v>0.51060295305037418</c:v>
                </c:pt>
                <c:pt idx="22">
                  <c:v>0.51164685532539123</c:v>
                </c:pt>
                <c:pt idx="23">
                  <c:v>0.5125779989541559</c:v>
                </c:pt>
                <c:pt idx="24">
                  <c:v>0.51373215531450223</c:v>
                </c:pt>
                <c:pt idx="25">
                  <c:v>0.51490078188729316</c:v>
                </c:pt>
                <c:pt idx="26">
                  <c:v>0.51565081725948581</c:v>
                </c:pt>
                <c:pt idx="27">
                  <c:v>0.51662532419694973</c:v>
                </c:pt>
                <c:pt idx="28">
                  <c:v>0.51826447506563156</c:v>
                </c:pt>
                <c:pt idx="29">
                  <c:v>0.5196299070076098</c:v>
                </c:pt>
                <c:pt idx="30">
                  <c:v>0.52058067306157252</c:v>
                </c:pt>
                <c:pt idx="31">
                  <c:v>0.52158788303096104</c:v>
                </c:pt>
                <c:pt idx="32">
                  <c:v>0.52296188674932664</c:v>
                </c:pt>
                <c:pt idx="33">
                  <c:v>0.52402950692681627</c:v>
                </c:pt>
                <c:pt idx="34">
                  <c:v>0.52481297289154494</c:v>
                </c:pt>
                <c:pt idx="35">
                  <c:v>0.52582556836731831</c:v>
                </c:pt>
                <c:pt idx="36">
                  <c:v>0.52697657228325245</c:v>
                </c:pt>
                <c:pt idx="37">
                  <c:v>0.52811257649145971</c:v>
                </c:pt>
                <c:pt idx="38">
                  <c:v>0.52932148341909568</c:v>
                </c:pt>
                <c:pt idx="39">
                  <c:v>0.53068657625900917</c:v>
                </c:pt>
                <c:pt idx="40">
                  <c:v>0.53185935225431602</c:v>
                </c:pt>
                <c:pt idx="41">
                  <c:v>0.53278401503461637</c:v>
                </c:pt>
                <c:pt idx="42">
                  <c:v>0.53384424558193189</c:v>
                </c:pt>
                <c:pt idx="43">
                  <c:v>0.53496021708790265</c:v>
                </c:pt>
                <c:pt idx="44">
                  <c:v>0.53574665932526877</c:v>
                </c:pt>
                <c:pt idx="45">
                  <c:v>0.5359310319757804</c:v>
                </c:pt>
                <c:pt idx="46">
                  <c:v>0.5363946505825965</c:v>
                </c:pt>
                <c:pt idx="47">
                  <c:v>0.53753016711161705</c:v>
                </c:pt>
                <c:pt idx="48">
                  <c:v>0.53889050629231428</c:v>
                </c:pt>
                <c:pt idx="49">
                  <c:v>0.53983108397620438</c:v>
                </c:pt>
                <c:pt idx="50">
                  <c:v>0.54061223677421877</c:v>
                </c:pt>
                <c:pt idx="51">
                  <c:v>0.54141849917628293</c:v>
                </c:pt>
                <c:pt idx="52">
                  <c:v>0.54201871076578834</c:v>
                </c:pt>
                <c:pt idx="53">
                  <c:v>0.54259163265196164</c:v>
                </c:pt>
                <c:pt idx="54">
                  <c:v>0.54336625206767564</c:v>
                </c:pt>
                <c:pt idx="55">
                  <c:v>0.54417266424756061</c:v>
                </c:pt>
                <c:pt idx="56">
                  <c:v>0.54473622008254985</c:v>
                </c:pt>
                <c:pt idx="57">
                  <c:v>0.54523059768505466</c:v>
                </c:pt>
                <c:pt idx="58">
                  <c:v>0.545843606780128</c:v>
                </c:pt>
                <c:pt idx="59">
                  <c:v>0.54647786470258986</c:v>
                </c:pt>
                <c:pt idx="60">
                  <c:v>0.54710069222870839</c:v>
                </c:pt>
                <c:pt idx="61">
                  <c:v>0.54772309413655007</c:v>
                </c:pt>
                <c:pt idx="62">
                  <c:v>0.54819526835773225</c:v>
                </c:pt>
                <c:pt idx="63">
                  <c:v>0.54861125876955263</c:v>
                </c:pt>
                <c:pt idx="64">
                  <c:v>0.54912348838467928</c:v>
                </c:pt>
                <c:pt idx="65">
                  <c:v>0.54961092973306647</c:v>
                </c:pt>
                <c:pt idx="66">
                  <c:v>0.55007969401714596</c:v>
                </c:pt>
                <c:pt idx="67">
                  <c:v>0.55065213281109038</c:v>
                </c:pt>
                <c:pt idx="68">
                  <c:v>0.55125490241584463</c:v>
                </c:pt>
                <c:pt idx="69">
                  <c:v>0.55169126737925411</c:v>
                </c:pt>
                <c:pt idx="70">
                  <c:v>0.55222822826450746</c:v>
                </c:pt>
                <c:pt idx="71">
                  <c:v>0.55302546169968403</c:v>
                </c:pt>
                <c:pt idx="72">
                  <c:v>0.5536430172403497</c:v>
                </c:pt>
                <c:pt idx="73">
                  <c:v>0.55399667190147406</c:v>
                </c:pt>
                <c:pt idx="74">
                  <c:v>0.55435288388762238</c:v>
                </c:pt>
                <c:pt idx="75">
                  <c:v>0.55495230404105222</c:v>
                </c:pt>
                <c:pt idx="76">
                  <c:v>0.55544817333138741</c:v>
                </c:pt>
                <c:pt idx="77">
                  <c:v>0.55583718176413821</c:v>
                </c:pt>
                <c:pt idx="78">
                  <c:v>0.5564348416498488</c:v>
                </c:pt>
                <c:pt idx="79">
                  <c:v>0.55713991751403669</c:v>
                </c:pt>
                <c:pt idx="80">
                  <c:v>0.55772893527817313</c:v>
                </c:pt>
                <c:pt idx="81">
                  <c:v>0.55823838511651491</c:v>
                </c:pt>
                <c:pt idx="82">
                  <c:v>0.55891741020453001</c:v>
                </c:pt>
                <c:pt idx="83">
                  <c:v>0.55952176109252849</c:v>
                </c:pt>
                <c:pt idx="84">
                  <c:v>0.55990042862316347</c:v>
                </c:pt>
                <c:pt idx="85">
                  <c:v>0.56031909043791095</c:v>
                </c:pt>
                <c:pt idx="86">
                  <c:v>0.56094730832587292</c:v>
                </c:pt>
                <c:pt idx="87">
                  <c:v>0.56169540149707009</c:v>
                </c:pt>
                <c:pt idx="88">
                  <c:v>0.56231616678827434</c:v>
                </c:pt>
                <c:pt idx="89">
                  <c:v>0.56295383057234138</c:v>
                </c:pt>
                <c:pt idx="90">
                  <c:v>0.56360503025447217</c:v>
                </c:pt>
                <c:pt idx="91">
                  <c:v>0.56414810152064621</c:v>
                </c:pt>
                <c:pt idx="92">
                  <c:v>0.56470409185412829</c:v>
                </c:pt>
                <c:pt idx="93">
                  <c:v>0.56543163280111419</c:v>
                </c:pt>
                <c:pt idx="94">
                  <c:v>0.56620071797967197</c:v>
                </c:pt>
                <c:pt idx="95">
                  <c:v>0.56670367935739008</c:v>
                </c:pt>
                <c:pt idx="96">
                  <c:v>0.56718966409853744</c:v>
                </c:pt>
                <c:pt idx="97">
                  <c:v>0.56787985315795286</c:v>
                </c:pt>
                <c:pt idx="98">
                  <c:v>0.56864819644156417</c:v>
                </c:pt>
                <c:pt idx="99">
                  <c:v>0.5693040152972384</c:v>
                </c:pt>
                <c:pt idx="100">
                  <c:v>0.56991779961043409</c:v>
                </c:pt>
                <c:pt idx="101">
                  <c:v>0.57068114937326886</c:v>
                </c:pt>
                <c:pt idx="102">
                  <c:v>0.57139979974837662</c:v>
                </c:pt>
                <c:pt idx="103">
                  <c:v>0.57203500057932954</c:v>
                </c:pt>
                <c:pt idx="104">
                  <c:v>0.57275894144208461</c:v>
                </c:pt>
                <c:pt idx="105">
                  <c:v>0.57345979319074469</c:v>
                </c:pt>
                <c:pt idx="106">
                  <c:v>0.57397019791233195</c:v>
                </c:pt>
                <c:pt idx="107">
                  <c:v>0.57446367125256848</c:v>
                </c:pt>
                <c:pt idx="108">
                  <c:v>0.57525663659612958</c:v>
                </c:pt>
                <c:pt idx="109">
                  <c:v>0.57605274196675027</c:v>
                </c:pt>
                <c:pt idx="110">
                  <c:v>0.57673187281553084</c:v>
                </c:pt>
                <c:pt idx="111">
                  <c:v>0.57747497212046695</c:v>
                </c:pt>
                <c:pt idx="112">
                  <c:v>0.57827543783517621</c:v>
                </c:pt>
                <c:pt idx="113">
                  <c:v>0.57902527725897457</c:v>
                </c:pt>
                <c:pt idx="114">
                  <c:v>0.57972193034568331</c:v>
                </c:pt>
                <c:pt idx="115">
                  <c:v>0.58053167163944375</c:v>
                </c:pt>
                <c:pt idx="116">
                  <c:v>0.58134804646859739</c:v>
                </c:pt>
                <c:pt idx="117">
                  <c:v>0.58210557186651157</c:v>
                </c:pt>
                <c:pt idx="118">
                  <c:v>0.58276819218396025</c:v>
                </c:pt>
                <c:pt idx="119">
                  <c:v>0.58343078770626433</c:v>
                </c:pt>
                <c:pt idx="120">
                  <c:v>0.58422288647917031</c:v>
                </c:pt>
                <c:pt idx="121">
                  <c:v>0.58505711474362054</c:v>
                </c:pt>
                <c:pt idx="122">
                  <c:v>0.58581529326214321</c:v>
                </c:pt>
                <c:pt idx="123">
                  <c:v>0.58652234436621997</c:v>
                </c:pt>
                <c:pt idx="124">
                  <c:v>0.58729693861981902</c:v>
                </c:pt>
                <c:pt idx="125">
                  <c:v>0.58805357799917179</c:v>
                </c:pt>
                <c:pt idx="126">
                  <c:v>0.58874667997599106</c:v>
                </c:pt>
                <c:pt idx="127">
                  <c:v>0.58941752706169659</c:v>
                </c:pt>
                <c:pt idx="128">
                  <c:v>0.59012376774164221</c:v>
                </c:pt>
                <c:pt idx="129">
                  <c:v>0.59084011689407423</c:v>
                </c:pt>
                <c:pt idx="130">
                  <c:v>0.59153964431322303</c:v>
                </c:pt>
                <c:pt idx="131">
                  <c:v>0.59222707082427251</c:v>
                </c:pt>
                <c:pt idx="132">
                  <c:v>0.59292142117510649</c:v>
                </c:pt>
                <c:pt idx="133">
                  <c:v>0.59362856837000777</c:v>
                </c:pt>
                <c:pt idx="134">
                  <c:v>0.59433019180204216</c:v>
                </c:pt>
                <c:pt idx="135">
                  <c:v>0.59496018874422496</c:v>
                </c:pt>
                <c:pt idx="136">
                  <c:v>0.59554808146858706</c:v>
                </c:pt>
                <c:pt idx="137">
                  <c:v>0.59621863992090796</c:v>
                </c:pt>
                <c:pt idx="138">
                  <c:v>0.59695111867562001</c:v>
                </c:pt>
                <c:pt idx="139">
                  <c:v>0.59764085826217039</c:v>
                </c:pt>
                <c:pt idx="140">
                  <c:v>0.59828159286925753</c:v>
                </c:pt>
                <c:pt idx="141">
                  <c:v>0.59892315118846473</c:v>
                </c:pt>
                <c:pt idx="142">
                  <c:v>0.59956607266022521</c:v>
                </c:pt>
                <c:pt idx="143">
                  <c:v>0.60025017111958312</c:v>
                </c:pt>
                <c:pt idx="144">
                  <c:v>0.60099001075022962</c:v>
                </c:pt>
                <c:pt idx="145">
                  <c:v>0.60169073001979356</c:v>
                </c:pt>
                <c:pt idx="146">
                  <c:v>0.60233554858181071</c:v>
                </c:pt>
                <c:pt idx="147">
                  <c:v>0.6029953693305854</c:v>
                </c:pt>
                <c:pt idx="148">
                  <c:v>0.60369861657800516</c:v>
                </c:pt>
                <c:pt idx="149">
                  <c:v>0.6044201585040293</c:v>
                </c:pt>
                <c:pt idx="150">
                  <c:v>0.60513031833803921</c:v>
                </c:pt>
                <c:pt idx="151">
                  <c:v>0.60584109365546768</c:v>
                </c:pt>
                <c:pt idx="152">
                  <c:v>0.60653925658135366</c:v>
                </c:pt>
                <c:pt idx="153">
                  <c:v>0.60718641586149313</c:v>
                </c:pt>
                <c:pt idx="154">
                  <c:v>0.60783668001745461</c:v>
                </c:pt>
                <c:pt idx="155">
                  <c:v>0.60850838319794576</c:v>
                </c:pt>
                <c:pt idx="156">
                  <c:v>0.60916491467043254</c:v>
                </c:pt>
                <c:pt idx="157">
                  <c:v>0.60979874395641698</c:v>
                </c:pt>
                <c:pt idx="158">
                  <c:v>0.61048972183446948</c:v>
                </c:pt>
                <c:pt idx="159">
                  <c:v>0.61121749034419059</c:v>
                </c:pt>
                <c:pt idx="160">
                  <c:v>0.61187549809861452</c:v>
                </c:pt>
                <c:pt idx="161">
                  <c:v>0.6124876211036544</c:v>
                </c:pt>
                <c:pt idx="162">
                  <c:v>0.61312422296531066</c:v>
                </c:pt>
                <c:pt idx="163">
                  <c:v>0.61380813835970938</c:v>
                </c:pt>
                <c:pt idx="164">
                  <c:v>0.61446913541550718</c:v>
                </c:pt>
                <c:pt idx="165">
                  <c:v>0.61508424548547636</c:v>
                </c:pt>
                <c:pt idx="166">
                  <c:v>0.61567113442582699</c:v>
                </c:pt>
                <c:pt idx="167">
                  <c:v>0.61623199502136727</c:v>
                </c:pt>
                <c:pt idx="168">
                  <c:v>0.61677398972564523</c:v>
                </c:pt>
                <c:pt idx="169">
                  <c:v>0.61733491257998629</c:v>
                </c:pt>
                <c:pt idx="170">
                  <c:v>0.61794589789544607</c:v>
                </c:pt>
                <c:pt idx="171">
                  <c:v>0.61855189473569072</c:v>
                </c:pt>
                <c:pt idx="172">
                  <c:v>0.61911882838597632</c:v>
                </c:pt>
                <c:pt idx="173">
                  <c:v>0.61964940444402128</c:v>
                </c:pt>
                <c:pt idx="174">
                  <c:v>0.62020476005622038</c:v>
                </c:pt>
                <c:pt idx="175">
                  <c:v>0.62077803476136106</c:v>
                </c:pt>
                <c:pt idx="176">
                  <c:v>0.62132488485728066</c:v>
                </c:pt>
                <c:pt idx="177">
                  <c:v>0.62185271402513786</c:v>
                </c:pt>
                <c:pt idx="178">
                  <c:v>0.6223707604798725</c:v>
                </c:pt>
                <c:pt idx="179">
                  <c:v>0.62287617465217948</c:v>
                </c:pt>
                <c:pt idx="180">
                  <c:v>0.62332833994869918</c:v>
                </c:pt>
                <c:pt idx="181">
                  <c:v>0.62379622288344772</c:v>
                </c:pt>
                <c:pt idx="182">
                  <c:v>0.62430905500951139</c:v>
                </c:pt>
                <c:pt idx="183">
                  <c:v>0.62482343129566376</c:v>
                </c:pt>
                <c:pt idx="184">
                  <c:v>0.62529217046677577</c:v>
                </c:pt>
                <c:pt idx="185">
                  <c:v>0.62571047202014141</c:v>
                </c:pt>
                <c:pt idx="186">
                  <c:v>0.62610117085861672</c:v>
                </c:pt>
                <c:pt idx="187">
                  <c:v>0.62644680078054449</c:v>
                </c:pt>
                <c:pt idx="188">
                  <c:v>0.62678606545121285</c:v>
                </c:pt>
                <c:pt idx="189">
                  <c:v>0.62715372695522831</c:v>
                </c:pt>
                <c:pt idx="190">
                  <c:v>0.62752379097789945</c:v>
                </c:pt>
                <c:pt idx="191">
                  <c:v>0.62782991536610888</c:v>
                </c:pt>
                <c:pt idx="192">
                  <c:v>0.62804361513609663</c:v>
                </c:pt>
                <c:pt idx="193">
                  <c:v>0.6282171478317351</c:v>
                </c:pt>
                <c:pt idx="194">
                  <c:v>0.62841240823579247</c:v>
                </c:pt>
                <c:pt idx="195">
                  <c:v>0.62862432753441566</c:v>
                </c:pt>
                <c:pt idx="196">
                  <c:v>0.62878694054083961</c:v>
                </c:pt>
                <c:pt idx="197">
                  <c:v>0.62888689856620172</c:v>
                </c:pt>
                <c:pt idx="198">
                  <c:v>0.62897340360036291</c:v>
                </c:pt>
                <c:pt idx="199">
                  <c:v>0.62910140486201904</c:v>
                </c:pt>
                <c:pt idx="200">
                  <c:v>0.62926782297132866</c:v>
                </c:pt>
                <c:pt idx="201">
                  <c:v>0.62949037046177636</c:v>
                </c:pt>
                <c:pt idx="202">
                  <c:v>0.62975851264411553</c:v>
                </c:pt>
                <c:pt idx="203">
                  <c:v>0.63000634713824755</c:v>
                </c:pt>
                <c:pt idx="204">
                  <c:v>0.63025085377819079</c:v>
                </c:pt>
                <c:pt idx="205">
                  <c:v>0.63055166384230721</c:v>
                </c:pt>
                <c:pt idx="206">
                  <c:v>0.63084800768391791</c:v>
                </c:pt>
                <c:pt idx="207">
                  <c:v>0.63107103208142967</c:v>
                </c:pt>
                <c:pt idx="208">
                  <c:v>0.63127974922342367</c:v>
                </c:pt>
                <c:pt idx="209">
                  <c:v>0.63153029445097975</c:v>
                </c:pt>
                <c:pt idx="210">
                  <c:v>0.63175004077760311</c:v>
                </c:pt>
                <c:pt idx="211">
                  <c:v>0.63189394152577261</c:v>
                </c:pt>
                <c:pt idx="212">
                  <c:v>0.63197727439696449</c:v>
                </c:pt>
                <c:pt idx="213">
                  <c:v>0.63210663743060358</c:v>
                </c:pt>
                <c:pt idx="214">
                  <c:v>0.63233833332119904</c:v>
                </c:pt>
                <c:pt idx="215">
                  <c:v>0.63262481930377146</c:v>
                </c:pt>
                <c:pt idx="216">
                  <c:v>0.63284841202128461</c:v>
                </c:pt>
                <c:pt idx="217">
                  <c:v>0.63305435928695808</c:v>
                </c:pt>
                <c:pt idx="218">
                  <c:v>0.63330154016398987</c:v>
                </c:pt>
                <c:pt idx="219">
                  <c:v>0.63352689732300616</c:v>
                </c:pt>
                <c:pt idx="220">
                  <c:v>0.63375472522289078</c:v>
                </c:pt>
                <c:pt idx="221">
                  <c:v>0.63404534445752991</c:v>
                </c:pt>
                <c:pt idx="222">
                  <c:v>0.63436445239932748</c:v>
                </c:pt>
                <c:pt idx="223">
                  <c:v>0.6345886029133031</c:v>
                </c:pt>
                <c:pt idx="224">
                  <c:v>0.63477824288385887</c:v>
                </c:pt>
                <c:pt idx="225">
                  <c:v>0.63501523167454388</c:v>
                </c:pt>
                <c:pt idx="226">
                  <c:v>0.63526613357447115</c:v>
                </c:pt>
                <c:pt idx="227">
                  <c:v>0.63547550725075819</c:v>
                </c:pt>
                <c:pt idx="228">
                  <c:v>0.63563414736815538</c:v>
                </c:pt>
                <c:pt idx="229">
                  <c:v>0.63579995963664127</c:v>
                </c:pt>
                <c:pt idx="230">
                  <c:v>0.6359865383579455</c:v>
                </c:pt>
                <c:pt idx="231">
                  <c:v>0.63617247158493639</c:v>
                </c:pt>
                <c:pt idx="232">
                  <c:v>0.63636489765751825</c:v>
                </c:pt>
                <c:pt idx="233">
                  <c:v>0.63655464024499175</c:v>
                </c:pt>
                <c:pt idx="234">
                  <c:v>0.6367137671511427</c:v>
                </c:pt>
                <c:pt idx="235">
                  <c:v>0.63684470551985228</c:v>
                </c:pt>
                <c:pt idx="236">
                  <c:v>0.63702055345209696</c:v>
                </c:pt>
                <c:pt idx="237">
                  <c:v>0.63724585448973015</c:v>
                </c:pt>
                <c:pt idx="238">
                  <c:v>0.63745723776919827</c:v>
                </c:pt>
                <c:pt idx="239">
                  <c:v>0.63763664679177368</c:v>
                </c:pt>
                <c:pt idx="240">
                  <c:v>0.63780583850136952</c:v>
                </c:pt>
                <c:pt idx="241">
                  <c:v>0.63797149802221598</c:v>
                </c:pt>
                <c:pt idx="242">
                  <c:v>0.63808608199888561</c:v>
                </c:pt>
                <c:pt idx="243">
                  <c:v>0.63819852972808522</c:v>
                </c:pt>
                <c:pt idx="244">
                  <c:v>0.63836375647132737</c:v>
                </c:pt>
                <c:pt idx="245">
                  <c:v>0.63854725935939394</c:v>
                </c:pt>
                <c:pt idx="246">
                  <c:v>0.63868746898309237</c:v>
                </c:pt>
                <c:pt idx="247">
                  <c:v>0.63878647525017529</c:v>
                </c:pt>
                <c:pt idx="248">
                  <c:v>0.63886586293518843</c:v>
                </c:pt>
                <c:pt idx="249">
                  <c:v>0.6388945192896236</c:v>
                </c:pt>
                <c:pt idx="250">
                  <c:v>0.63891941687397558</c:v>
                </c:pt>
                <c:pt idx="251">
                  <c:v>0.63900234583940996</c:v>
                </c:pt>
                <c:pt idx="252">
                  <c:v>0.63911326904386745</c:v>
                </c:pt>
                <c:pt idx="253">
                  <c:v>0.63915376371725774</c:v>
                </c:pt>
                <c:pt idx="254">
                  <c:v>0.6391106658387069</c:v>
                </c:pt>
                <c:pt idx="255">
                  <c:v>0.63906680553110762</c:v>
                </c:pt>
                <c:pt idx="256">
                  <c:v>0.63904605256693237</c:v>
                </c:pt>
                <c:pt idx="257">
                  <c:v>0.63902868453404005</c:v>
                </c:pt>
                <c:pt idx="258">
                  <c:v>0.63897657019864096</c:v>
                </c:pt>
                <c:pt idx="259">
                  <c:v>0.63888731410747635</c:v>
                </c:pt>
                <c:pt idx="260">
                  <c:v>0.63879938070684272</c:v>
                </c:pt>
                <c:pt idx="261">
                  <c:v>0.63876581539209165</c:v>
                </c:pt>
                <c:pt idx="262">
                  <c:v>0.63877502822969534</c:v>
                </c:pt>
                <c:pt idx="263">
                  <c:v>0.63878382053737659</c:v>
                </c:pt>
                <c:pt idx="264">
                  <c:v>0.63881575544995517</c:v>
                </c:pt>
                <c:pt idx="265">
                  <c:v>0.63889759398981916</c:v>
                </c:pt>
                <c:pt idx="266">
                  <c:v>0.63903089182625639</c:v>
                </c:pt>
                <c:pt idx="267">
                  <c:v>0.63921250915009176</c:v>
                </c:pt>
                <c:pt idx="268">
                  <c:v>0.63945126932206198</c:v>
                </c:pt>
                <c:pt idx="269">
                  <c:v>0.63974766468443756</c:v>
                </c:pt>
                <c:pt idx="270">
                  <c:v>0.64010831456789163</c:v>
                </c:pt>
                <c:pt idx="271">
                  <c:v>0.64054318478304961</c:v>
                </c:pt>
                <c:pt idx="272">
                  <c:v>0.64101292680585298</c:v>
                </c:pt>
                <c:pt idx="273">
                  <c:v>0.64150100831619739</c:v>
                </c:pt>
                <c:pt idx="274">
                  <c:v>0.64202325937023264</c:v>
                </c:pt>
                <c:pt idx="275">
                  <c:v>0.64259495243351261</c:v>
                </c:pt>
                <c:pt idx="276">
                  <c:v>0.64320893225153242</c:v>
                </c:pt>
                <c:pt idx="277">
                  <c:v>0.6438511493412411</c:v>
                </c:pt>
                <c:pt idx="278">
                  <c:v>0.64449954322053005</c:v>
                </c:pt>
                <c:pt idx="279">
                  <c:v>0.64515844278506518</c:v>
                </c:pt>
                <c:pt idx="280">
                  <c:v>0.64585083103815255</c:v>
                </c:pt>
                <c:pt idx="281">
                  <c:v>0.64655141555242923</c:v>
                </c:pt>
                <c:pt idx="282">
                  <c:v>0.64721290707885848</c:v>
                </c:pt>
                <c:pt idx="283">
                  <c:v>0.64784698069628355</c:v>
                </c:pt>
                <c:pt idx="284">
                  <c:v>0.64848649193559238</c:v>
                </c:pt>
                <c:pt idx="285">
                  <c:v>0.64912549178115653</c:v>
                </c:pt>
                <c:pt idx="286">
                  <c:v>0.6497639383507654</c:v>
                </c:pt>
                <c:pt idx="287">
                  <c:v>0.65040843493145051</c:v>
                </c:pt>
                <c:pt idx="288">
                  <c:v>0.65103034914888336</c:v>
                </c:pt>
                <c:pt idx="289">
                  <c:v>0.65160189174345229</c:v>
                </c:pt>
                <c:pt idx="290">
                  <c:v>0.65216235711213388</c:v>
                </c:pt>
                <c:pt idx="291">
                  <c:v>0.65276143511556151</c:v>
                </c:pt>
                <c:pt idx="292">
                  <c:v>0.65336713282979297</c:v>
                </c:pt>
                <c:pt idx="293">
                  <c:v>0.6539476498119996</c:v>
                </c:pt>
                <c:pt idx="294">
                  <c:v>0.65451634658205493</c:v>
                </c:pt>
                <c:pt idx="295">
                  <c:v>0.65507741802575969</c:v>
                </c:pt>
                <c:pt idx="296">
                  <c:v>0.6556257430623853</c:v>
                </c:pt>
                <c:pt idx="297">
                  <c:v>0.65619155540545049</c:v>
                </c:pt>
                <c:pt idx="298">
                  <c:v>0.65676648578282193</c:v>
                </c:pt>
                <c:pt idx="299">
                  <c:v>0.65732544768164036</c:v>
                </c:pt>
                <c:pt idx="300">
                  <c:v>0.65787717772007803</c:v>
                </c:pt>
                <c:pt idx="301">
                  <c:v>0.65846575157092224</c:v>
                </c:pt>
                <c:pt idx="302">
                  <c:v>0.65905992761760068</c:v>
                </c:pt>
                <c:pt idx="303">
                  <c:v>0.65961646866169055</c:v>
                </c:pt>
                <c:pt idx="304">
                  <c:v>0.66013153400007096</c:v>
                </c:pt>
                <c:pt idx="305">
                  <c:v>0.66068634993972664</c:v>
                </c:pt>
                <c:pt idx="306">
                  <c:v>0.66130160957014916</c:v>
                </c:pt>
                <c:pt idx="307">
                  <c:v>0.66190940306674662</c:v>
                </c:pt>
                <c:pt idx="308">
                  <c:v>0.66246597026130816</c:v>
                </c:pt>
                <c:pt idx="309">
                  <c:v>0.6630220669560134</c:v>
                </c:pt>
                <c:pt idx="310">
                  <c:v>0.66359970103383925</c:v>
                </c:pt>
                <c:pt idx="311">
                  <c:v>0.66416658107103865</c:v>
                </c:pt>
                <c:pt idx="312">
                  <c:v>0.66471705266422954</c:v>
                </c:pt>
                <c:pt idx="313">
                  <c:v>0.66526467019483815</c:v>
                </c:pt>
                <c:pt idx="314">
                  <c:v>0.66582387164487122</c:v>
                </c:pt>
                <c:pt idx="315">
                  <c:v>0.66638030507695989</c:v>
                </c:pt>
                <c:pt idx="316">
                  <c:v>0.66693400646259848</c:v>
                </c:pt>
                <c:pt idx="317">
                  <c:v>0.66750257508592703</c:v>
                </c:pt>
                <c:pt idx="318">
                  <c:v>0.66805979151124117</c:v>
                </c:pt>
                <c:pt idx="319">
                  <c:v>0.66858904635455896</c:v>
                </c:pt>
                <c:pt idx="320">
                  <c:v>0.66910328989525047</c:v>
                </c:pt>
                <c:pt idx="321">
                  <c:v>0.66964580881430624</c:v>
                </c:pt>
                <c:pt idx="322">
                  <c:v>0.67019438865256808</c:v>
                </c:pt>
                <c:pt idx="323">
                  <c:v>0.67074014232798251</c:v>
                </c:pt>
                <c:pt idx="324">
                  <c:v>0.67128590767271479</c:v>
                </c:pt>
                <c:pt idx="325">
                  <c:v>0.67181243423610015</c:v>
                </c:pt>
                <c:pt idx="326">
                  <c:v>0.67231670065534255</c:v>
                </c:pt>
                <c:pt idx="327">
                  <c:v>0.67282970812987652</c:v>
                </c:pt>
                <c:pt idx="328">
                  <c:v>0.67338076905236866</c:v>
                </c:pt>
                <c:pt idx="329">
                  <c:v>0.67393871100591485</c:v>
                </c:pt>
                <c:pt idx="330">
                  <c:v>0.67445756197132289</c:v>
                </c:pt>
                <c:pt idx="331">
                  <c:v>0.67496142798048575</c:v>
                </c:pt>
                <c:pt idx="332">
                  <c:v>0.67544431471232746</c:v>
                </c:pt>
                <c:pt idx="333">
                  <c:v>0.67590966749757775</c:v>
                </c:pt>
                <c:pt idx="334">
                  <c:v>0.67637546219563704</c:v>
                </c:pt>
                <c:pt idx="335">
                  <c:v>0.6768632488338433</c:v>
                </c:pt>
                <c:pt idx="336">
                  <c:v>0.67736879620307699</c:v>
                </c:pt>
                <c:pt idx="337">
                  <c:v>0.67788083495674889</c:v>
                </c:pt>
                <c:pt idx="338">
                  <c:v>0.67839030924804899</c:v>
                </c:pt>
                <c:pt idx="339">
                  <c:v>0.6788744368057027</c:v>
                </c:pt>
                <c:pt idx="340">
                  <c:v>0.67935828676983578</c:v>
                </c:pt>
                <c:pt idx="341">
                  <c:v>0.67986908483952668</c:v>
                </c:pt>
                <c:pt idx="342">
                  <c:v>0.68037418243050407</c:v>
                </c:pt>
                <c:pt idx="343">
                  <c:v>0.68084963158779521</c:v>
                </c:pt>
                <c:pt idx="344">
                  <c:v>0.68131688955860192</c:v>
                </c:pt>
                <c:pt idx="345">
                  <c:v>0.6818321126310336</c:v>
                </c:pt>
                <c:pt idx="346">
                  <c:v>0.68238449540602475</c:v>
                </c:pt>
                <c:pt idx="347">
                  <c:v>0.68289290523808788</c:v>
                </c:pt>
                <c:pt idx="348">
                  <c:v>0.68335642412476005</c:v>
                </c:pt>
                <c:pt idx="349">
                  <c:v>0.68382942492833654</c:v>
                </c:pt>
                <c:pt idx="350">
                  <c:v>0.68434060693935339</c:v>
                </c:pt>
                <c:pt idx="351">
                  <c:v>0.68484764836533485</c:v>
                </c:pt>
                <c:pt idx="352">
                  <c:v>0.68536834452585438</c:v>
                </c:pt>
                <c:pt idx="353">
                  <c:v>0.68592719861814411</c:v>
                </c:pt>
                <c:pt idx="354">
                  <c:v>0.68644943635314204</c:v>
                </c:pt>
                <c:pt idx="355">
                  <c:v>0.68693401309178259</c:v>
                </c:pt>
                <c:pt idx="356">
                  <c:v>0.68742481068663652</c:v>
                </c:pt>
                <c:pt idx="357">
                  <c:v>0.68794082282595737</c:v>
                </c:pt>
                <c:pt idx="358">
                  <c:v>0.68845287239688135</c:v>
                </c:pt>
                <c:pt idx="359">
                  <c:v>0.6889736401659261</c:v>
                </c:pt>
                <c:pt idx="360">
                  <c:v>0.68950420677199964</c:v>
                </c:pt>
                <c:pt idx="361">
                  <c:v>0.6900204244191106</c:v>
                </c:pt>
                <c:pt idx="362">
                  <c:v>0.69052229891247463</c:v>
                </c:pt>
                <c:pt idx="363">
                  <c:v>0.69099753002356556</c:v>
                </c:pt>
                <c:pt idx="364">
                  <c:v>0.69145446230844376</c:v>
                </c:pt>
                <c:pt idx="365">
                  <c:v>0.69195694921213158</c:v>
                </c:pt>
                <c:pt idx="366">
                  <c:v>0.69248788800113659</c:v>
                </c:pt>
                <c:pt idx="367">
                  <c:v>0.69301863045641099</c:v>
                </c:pt>
                <c:pt idx="368">
                  <c:v>0.69351788206134446</c:v>
                </c:pt>
                <c:pt idx="369">
                  <c:v>0.69402746005453331</c:v>
                </c:pt>
                <c:pt idx="370">
                  <c:v>0.69455806435769674</c:v>
                </c:pt>
                <c:pt idx="371">
                  <c:v>0.69507481582080244</c:v>
                </c:pt>
                <c:pt idx="372">
                  <c:v>0.69554882723670852</c:v>
                </c:pt>
                <c:pt idx="373">
                  <c:v>0.69600832279217362</c:v>
                </c:pt>
                <c:pt idx="374">
                  <c:v>0.69653571380212631</c:v>
                </c:pt>
                <c:pt idx="375">
                  <c:v>0.69709615687263271</c:v>
                </c:pt>
                <c:pt idx="376">
                  <c:v>0.69763320666693551</c:v>
                </c:pt>
                <c:pt idx="377">
                  <c:v>0.69812297778752364</c:v>
                </c:pt>
                <c:pt idx="378">
                  <c:v>0.69863165072622635</c:v>
                </c:pt>
                <c:pt idx="379">
                  <c:v>0.69917103365700828</c:v>
                </c:pt>
                <c:pt idx="380">
                  <c:v>0.69969485855511393</c:v>
                </c:pt>
                <c:pt idx="381">
                  <c:v>0.70019359554756533</c:v>
                </c:pt>
                <c:pt idx="382">
                  <c:v>0.70068373829300867</c:v>
                </c:pt>
                <c:pt idx="383">
                  <c:v>0.70117021408466185</c:v>
                </c:pt>
                <c:pt idx="384">
                  <c:v>0.70165239649130973</c:v>
                </c:pt>
                <c:pt idx="385">
                  <c:v>0.70217263153093867</c:v>
                </c:pt>
                <c:pt idx="386">
                  <c:v>0.70271583347439348</c:v>
                </c:pt>
                <c:pt idx="387">
                  <c:v>0.70323980531637165</c:v>
                </c:pt>
                <c:pt idx="388">
                  <c:v>0.70373533892117135</c:v>
                </c:pt>
                <c:pt idx="389">
                  <c:v>0.70421348941653594</c:v>
                </c:pt>
                <c:pt idx="390">
                  <c:v>0.70468846498917892</c:v>
                </c:pt>
                <c:pt idx="391">
                  <c:v>0.70514710809528247</c:v>
                </c:pt>
                <c:pt idx="392">
                  <c:v>0.70561352198217075</c:v>
                </c:pt>
                <c:pt idx="393">
                  <c:v>0.70610671089103905</c:v>
                </c:pt>
                <c:pt idx="394">
                  <c:v>0.70662967292673073</c:v>
                </c:pt>
                <c:pt idx="395">
                  <c:v>0.70713656492876964</c:v>
                </c:pt>
                <c:pt idx="396">
                  <c:v>0.70763436209542552</c:v>
                </c:pt>
                <c:pt idx="397">
                  <c:v>0.70814260609151491</c:v>
                </c:pt>
                <c:pt idx="398">
                  <c:v>0.70863528286308719</c:v>
                </c:pt>
                <c:pt idx="399">
                  <c:v>0.70910735611660347</c:v>
                </c:pt>
                <c:pt idx="400">
                  <c:v>0.70955554170629809</c:v>
                </c:pt>
                <c:pt idx="401">
                  <c:v>0.71002171339819831</c:v>
                </c:pt>
                <c:pt idx="402">
                  <c:v>0.71051374467935235</c:v>
                </c:pt>
                <c:pt idx="403">
                  <c:v>0.71104551405192973</c:v>
                </c:pt>
                <c:pt idx="404">
                  <c:v>0.71157524719629417</c:v>
                </c:pt>
                <c:pt idx="405">
                  <c:v>0.71208505473371042</c:v>
                </c:pt>
                <c:pt idx="406">
                  <c:v>0.71257717006248966</c:v>
                </c:pt>
                <c:pt idx="407">
                  <c:v>0.71307549309938634</c:v>
                </c:pt>
                <c:pt idx="408">
                  <c:v>0.71360007402097736</c:v>
                </c:pt>
                <c:pt idx="409">
                  <c:v>0.71411810119654573</c:v>
                </c:pt>
                <c:pt idx="410">
                  <c:v>0.71459471404493091</c:v>
                </c:pt>
                <c:pt idx="411">
                  <c:v>0.71506233963024168</c:v>
                </c:pt>
                <c:pt idx="412">
                  <c:v>0.71555502688283301</c:v>
                </c:pt>
                <c:pt idx="413">
                  <c:v>0.71605316076139169</c:v>
                </c:pt>
                <c:pt idx="414">
                  <c:v>0.71653711601941839</c:v>
                </c:pt>
                <c:pt idx="415">
                  <c:v>0.71703401593565763</c:v>
                </c:pt>
                <c:pt idx="416">
                  <c:v>0.71751867647590095</c:v>
                </c:pt>
                <c:pt idx="417">
                  <c:v>0.71797262960722041</c:v>
                </c:pt>
                <c:pt idx="418">
                  <c:v>0.71843476589409505</c:v>
                </c:pt>
                <c:pt idx="419">
                  <c:v>0.71893943246730729</c:v>
                </c:pt>
                <c:pt idx="420">
                  <c:v>0.71943967788862839</c:v>
                </c:pt>
                <c:pt idx="421">
                  <c:v>0.71993839366902579</c:v>
                </c:pt>
                <c:pt idx="422">
                  <c:v>0.72044372151707681</c:v>
                </c:pt>
                <c:pt idx="423">
                  <c:v>0.72091651058515005</c:v>
                </c:pt>
                <c:pt idx="424">
                  <c:v>0.72136717017217167</c:v>
                </c:pt>
                <c:pt idx="425">
                  <c:v>0.72183083995972497</c:v>
                </c:pt>
                <c:pt idx="426">
                  <c:v>0.72231858321798459</c:v>
                </c:pt>
                <c:pt idx="427">
                  <c:v>0.72280150477202154</c:v>
                </c:pt>
                <c:pt idx="428">
                  <c:v>0.72330053097526892</c:v>
                </c:pt>
                <c:pt idx="429">
                  <c:v>0.72382272286857074</c:v>
                </c:pt>
                <c:pt idx="430">
                  <c:v>0.72435172459797137</c:v>
                </c:pt>
                <c:pt idx="431">
                  <c:v>0.72482671794259357</c:v>
                </c:pt>
                <c:pt idx="432">
                  <c:v>0.72524942874771114</c:v>
                </c:pt>
                <c:pt idx="433">
                  <c:v>0.72567210270343685</c:v>
                </c:pt>
                <c:pt idx="434">
                  <c:v>0.72613148606196309</c:v>
                </c:pt>
                <c:pt idx="435">
                  <c:v>0.72661707308062806</c:v>
                </c:pt>
                <c:pt idx="436">
                  <c:v>0.72710513329480042</c:v>
                </c:pt>
                <c:pt idx="437">
                  <c:v>0.72756685933600251</c:v>
                </c:pt>
                <c:pt idx="438">
                  <c:v>0.72799828772297182</c:v>
                </c:pt>
                <c:pt idx="439">
                  <c:v>0.728458051702911</c:v>
                </c:pt>
                <c:pt idx="440">
                  <c:v>0.72892725924704416</c:v>
                </c:pt>
                <c:pt idx="441">
                  <c:v>0.72936617937777526</c:v>
                </c:pt>
                <c:pt idx="442">
                  <c:v>0.72978800397306465</c:v>
                </c:pt>
                <c:pt idx="443">
                  <c:v>0.73021964460498168</c:v>
                </c:pt>
                <c:pt idx="444">
                  <c:v>0.73067127187965997</c:v>
                </c:pt>
                <c:pt idx="445">
                  <c:v>0.73112195150416015</c:v>
                </c:pt>
                <c:pt idx="446">
                  <c:v>0.73155030102369223</c:v>
                </c:pt>
                <c:pt idx="447">
                  <c:v>0.73197691440828982</c:v>
                </c:pt>
                <c:pt idx="448">
                  <c:v>0.73245129658279606</c:v>
                </c:pt>
                <c:pt idx="449">
                  <c:v>0.73292829353537192</c:v>
                </c:pt>
                <c:pt idx="450">
                  <c:v>0.73335111607493864</c:v>
                </c:pt>
                <c:pt idx="451">
                  <c:v>0.73374467883543082</c:v>
                </c:pt>
                <c:pt idx="452">
                  <c:v>0.73416272412847028</c:v>
                </c:pt>
                <c:pt idx="453">
                  <c:v>0.73461311286361042</c:v>
                </c:pt>
                <c:pt idx="454">
                  <c:v>0.73509690671476569</c:v>
                </c:pt>
                <c:pt idx="455">
                  <c:v>0.73559053096212779</c:v>
                </c:pt>
                <c:pt idx="456">
                  <c:v>0.73603222589099926</c:v>
                </c:pt>
                <c:pt idx="457">
                  <c:v>0.73643073428105887</c:v>
                </c:pt>
                <c:pt idx="458">
                  <c:v>0.73682227394346012</c:v>
                </c:pt>
                <c:pt idx="459">
                  <c:v>0.73724325133509083</c:v>
                </c:pt>
                <c:pt idx="460">
                  <c:v>0.73767076237006002</c:v>
                </c:pt>
                <c:pt idx="461">
                  <c:v>0.73809850027455914</c:v>
                </c:pt>
                <c:pt idx="462">
                  <c:v>0.73853977614310895</c:v>
                </c:pt>
                <c:pt idx="463">
                  <c:v>0.73899717149595134</c:v>
                </c:pt>
                <c:pt idx="464">
                  <c:v>0.73944861514785187</c:v>
                </c:pt>
                <c:pt idx="465">
                  <c:v>0.73986781605896901</c:v>
                </c:pt>
                <c:pt idx="466">
                  <c:v>0.74025286849905447</c:v>
                </c:pt>
                <c:pt idx="467">
                  <c:v>0.74065541522543776</c:v>
                </c:pt>
                <c:pt idx="468">
                  <c:v>0.74110153578990223</c:v>
                </c:pt>
                <c:pt idx="469">
                  <c:v>0.74156005570414529</c:v>
                </c:pt>
                <c:pt idx="470">
                  <c:v>0.74200409009849055</c:v>
                </c:pt>
                <c:pt idx="471">
                  <c:v>0.74243373025076598</c:v>
                </c:pt>
                <c:pt idx="472">
                  <c:v>0.74281517181316181</c:v>
                </c:pt>
                <c:pt idx="473">
                  <c:v>0.74322012937526571</c:v>
                </c:pt>
                <c:pt idx="474">
                  <c:v>0.74366495627324858</c:v>
                </c:pt>
                <c:pt idx="475">
                  <c:v>0.74412381998565735</c:v>
                </c:pt>
                <c:pt idx="476">
                  <c:v>0.74455206239589233</c:v>
                </c:pt>
                <c:pt idx="477">
                  <c:v>0.74497731806043976</c:v>
                </c:pt>
                <c:pt idx="478">
                  <c:v>0.74537567345945299</c:v>
                </c:pt>
                <c:pt idx="479">
                  <c:v>0.74579682677500214</c:v>
                </c:pt>
                <c:pt idx="480">
                  <c:v>0.74623320704832463</c:v>
                </c:pt>
                <c:pt idx="481">
                  <c:v>0.74662214581646935</c:v>
                </c:pt>
                <c:pt idx="482">
                  <c:v>0.74697574728731719</c:v>
                </c:pt>
                <c:pt idx="483">
                  <c:v>0.74738831834307673</c:v>
                </c:pt>
                <c:pt idx="484">
                  <c:v>0.74783505536317874</c:v>
                </c:pt>
                <c:pt idx="485">
                  <c:v>0.74826427938621953</c:v>
                </c:pt>
                <c:pt idx="486">
                  <c:v>0.74866317722846487</c:v>
                </c:pt>
                <c:pt idx="487">
                  <c:v>0.74906315786556932</c:v>
                </c:pt>
                <c:pt idx="488">
                  <c:v>0.74948736501594704</c:v>
                </c:pt>
                <c:pt idx="489">
                  <c:v>0.74994408220721254</c:v>
                </c:pt>
                <c:pt idx="490">
                  <c:v>0.75041105616813319</c:v>
                </c:pt>
                <c:pt idx="491">
                  <c:v>0.75087178723261028</c:v>
                </c:pt>
                <c:pt idx="492">
                  <c:v>0.75131828465134742</c:v>
                </c:pt>
                <c:pt idx="493">
                  <c:v>0.75175427419717944</c:v>
                </c:pt>
                <c:pt idx="494">
                  <c:v>0.75216300140147063</c:v>
                </c:pt>
                <c:pt idx="495">
                  <c:v>0.75254381806220738</c:v>
                </c:pt>
                <c:pt idx="496">
                  <c:v>0.75291177893119587</c:v>
                </c:pt>
                <c:pt idx="497">
                  <c:v>0.75332327759312068</c:v>
                </c:pt>
                <c:pt idx="498">
                  <c:v>0.75381764354235781</c:v>
                </c:pt>
                <c:pt idx="499">
                  <c:v>0.75432609890460156</c:v>
                </c:pt>
                <c:pt idx="500">
                  <c:v>0.75473498086997171</c:v>
                </c:pt>
                <c:pt idx="501">
                  <c:v>0.75508060359890738</c:v>
                </c:pt>
                <c:pt idx="502">
                  <c:v>0.75545289961039597</c:v>
                </c:pt>
                <c:pt idx="503">
                  <c:v>0.75588489041266216</c:v>
                </c:pt>
                <c:pt idx="504">
                  <c:v>0.75633921246102265</c:v>
                </c:pt>
                <c:pt idx="505">
                  <c:v>0.75680085329720814</c:v>
                </c:pt>
                <c:pt idx="506">
                  <c:v>0.75720593293032512</c:v>
                </c:pt>
                <c:pt idx="507">
                  <c:v>0.75757743034215985</c:v>
                </c:pt>
                <c:pt idx="508">
                  <c:v>0.75797157729090958</c:v>
                </c:pt>
                <c:pt idx="509">
                  <c:v>0.75836884782676028</c:v>
                </c:pt>
                <c:pt idx="510">
                  <c:v>0.7587633775193342</c:v>
                </c:pt>
                <c:pt idx="511">
                  <c:v>0.75923524205747794</c:v>
                </c:pt>
                <c:pt idx="512">
                  <c:v>0.75973042408699076</c:v>
                </c:pt>
                <c:pt idx="513">
                  <c:v>0.76014074522072028</c:v>
                </c:pt>
                <c:pt idx="514">
                  <c:v>0.76048523420117842</c:v>
                </c:pt>
                <c:pt idx="515">
                  <c:v>0.76087682929771794</c:v>
                </c:pt>
                <c:pt idx="516">
                  <c:v>0.76128819652164315</c:v>
                </c:pt>
                <c:pt idx="517">
                  <c:v>0.76169574378199545</c:v>
                </c:pt>
                <c:pt idx="518">
                  <c:v>0.76213085475595599</c:v>
                </c:pt>
                <c:pt idx="519">
                  <c:v>0.76256703259686109</c:v>
                </c:pt>
                <c:pt idx="520">
                  <c:v>0.76296359637805511</c:v>
                </c:pt>
                <c:pt idx="521">
                  <c:v>0.76332734322380613</c:v>
                </c:pt>
                <c:pt idx="522">
                  <c:v>0.76378326625897064</c:v>
                </c:pt>
                <c:pt idx="523">
                  <c:v>0.76430585136345164</c:v>
                </c:pt>
                <c:pt idx="524">
                  <c:v>0.76479662001269699</c:v>
                </c:pt>
                <c:pt idx="525">
                  <c:v>0.76517782422363967</c:v>
                </c:pt>
                <c:pt idx="526">
                  <c:v>0.76556617674806959</c:v>
                </c:pt>
                <c:pt idx="527">
                  <c:v>0.76594630658236107</c:v>
                </c:pt>
                <c:pt idx="528">
                  <c:v>0.76629480672781447</c:v>
                </c:pt>
                <c:pt idx="529">
                  <c:v>0.76665982297728696</c:v>
                </c:pt>
                <c:pt idx="530">
                  <c:v>0.76708045127536062</c:v>
                </c:pt>
                <c:pt idx="531">
                  <c:v>0.76753051030681607</c:v>
                </c:pt>
                <c:pt idx="532">
                  <c:v>0.76798997145364001</c:v>
                </c:pt>
                <c:pt idx="533">
                  <c:v>0.7684646498198594</c:v>
                </c:pt>
                <c:pt idx="534">
                  <c:v>0.76891028332594713</c:v>
                </c:pt>
                <c:pt idx="535">
                  <c:v>0.76935647452142597</c:v>
                </c:pt>
                <c:pt idx="536">
                  <c:v>0.76979393296820253</c:v>
                </c:pt>
                <c:pt idx="537">
                  <c:v>0.77018050702298535</c:v>
                </c:pt>
                <c:pt idx="538">
                  <c:v>0.77053469785772144</c:v>
                </c:pt>
                <c:pt idx="539">
                  <c:v>0.77093279754470889</c:v>
                </c:pt>
                <c:pt idx="540">
                  <c:v>0.77138019838172711</c:v>
                </c:pt>
                <c:pt idx="541">
                  <c:v>0.77180492775005805</c:v>
                </c:pt>
                <c:pt idx="542">
                  <c:v>0.77217401094184135</c:v>
                </c:pt>
                <c:pt idx="543">
                  <c:v>0.77253989690173153</c:v>
                </c:pt>
                <c:pt idx="544">
                  <c:v>0.77291803818506022</c:v>
                </c:pt>
                <c:pt idx="545">
                  <c:v>0.77328643838981914</c:v>
                </c:pt>
                <c:pt idx="546">
                  <c:v>0.77365624642923769</c:v>
                </c:pt>
                <c:pt idx="547">
                  <c:v>0.77413587450831856</c:v>
                </c:pt>
                <c:pt idx="548">
                  <c:v>0.77458343942683527</c:v>
                </c:pt>
                <c:pt idx="549">
                  <c:v>0.77493840502765865</c:v>
                </c:pt>
                <c:pt idx="550">
                  <c:v>0.77529624984710976</c:v>
                </c:pt>
                <c:pt idx="551">
                  <c:v>0.77576563437292712</c:v>
                </c:pt>
                <c:pt idx="552">
                  <c:v>0.77622750466858081</c:v>
                </c:pt>
                <c:pt idx="553">
                  <c:v>0.77661431868764863</c:v>
                </c:pt>
                <c:pt idx="554">
                  <c:v>0.776957225509049</c:v>
                </c:pt>
                <c:pt idx="555">
                  <c:v>0.77727790322992441</c:v>
                </c:pt>
                <c:pt idx="556">
                  <c:v>0.77763039205606432</c:v>
                </c:pt>
                <c:pt idx="557">
                  <c:v>0.77803670143454795</c:v>
                </c:pt>
                <c:pt idx="558">
                  <c:v>0.77845455022326437</c:v>
                </c:pt>
                <c:pt idx="559">
                  <c:v>0.7788793122585671</c:v>
                </c:pt>
                <c:pt idx="560">
                  <c:v>0.77927534774550722</c:v>
                </c:pt>
                <c:pt idx="561">
                  <c:v>0.77963722985778516</c:v>
                </c:pt>
                <c:pt idx="562">
                  <c:v>0.78001015407869978</c:v>
                </c:pt>
                <c:pt idx="563">
                  <c:v>0.78045048926563043</c:v>
                </c:pt>
                <c:pt idx="564">
                  <c:v>0.78087720991561793</c:v>
                </c:pt>
                <c:pt idx="565">
                  <c:v>0.78120976191979397</c:v>
                </c:pt>
                <c:pt idx="566">
                  <c:v>0.78157166068112649</c:v>
                </c:pt>
                <c:pt idx="567">
                  <c:v>0.78201884717564774</c:v>
                </c:pt>
                <c:pt idx="568">
                  <c:v>0.78247229286208864</c:v>
                </c:pt>
                <c:pt idx="569">
                  <c:v>0.7828213019935919</c:v>
                </c:pt>
                <c:pt idx="570">
                  <c:v>0.7832576993937681</c:v>
                </c:pt>
                <c:pt idx="571">
                  <c:v>0.78384070207056911</c:v>
                </c:pt>
                <c:pt idx="572">
                  <c:v>0.78438211547562864</c:v>
                </c:pt>
                <c:pt idx="573">
                  <c:v>0.7847176041371956</c:v>
                </c:pt>
                <c:pt idx="574">
                  <c:v>0.78503611254721684</c:v>
                </c:pt>
                <c:pt idx="575">
                  <c:v>0.78544031633963307</c:v>
                </c:pt>
                <c:pt idx="576">
                  <c:v>0.78589610442874192</c:v>
                </c:pt>
                <c:pt idx="577">
                  <c:v>0.78637472294812272</c:v>
                </c:pt>
                <c:pt idx="578">
                  <c:v>0.78686882972320338</c:v>
                </c:pt>
                <c:pt idx="579">
                  <c:v>0.78733022453468182</c:v>
                </c:pt>
                <c:pt idx="580">
                  <c:v>0.78773993972440259</c:v>
                </c:pt>
                <c:pt idx="581">
                  <c:v>0.78811822278961996</c:v>
                </c:pt>
                <c:pt idx="582">
                  <c:v>0.78849842283678429</c:v>
                </c:pt>
                <c:pt idx="583">
                  <c:v>0.78886248862099484</c:v>
                </c:pt>
                <c:pt idx="584">
                  <c:v>0.78917893265323169</c:v>
                </c:pt>
                <c:pt idx="585">
                  <c:v>0.78947103861088719</c:v>
                </c:pt>
                <c:pt idx="586">
                  <c:v>0.78986736612124553</c:v>
                </c:pt>
                <c:pt idx="587">
                  <c:v>0.79027976943142453</c:v>
                </c:pt>
                <c:pt idx="588">
                  <c:v>0.79064546506492517</c:v>
                </c:pt>
                <c:pt idx="589">
                  <c:v>0.7910054405672553</c:v>
                </c:pt>
                <c:pt idx="590">
                  <c:v>0.79137745080454425</c:v>
                </c:pt>
                <c:pt idx="591">
                  <c:v>0.79170443830159409</c:v>
                </c:pt>
                <c:pt idx="592">
                  <c:v>0.79203635928362126</c:v>
                </c:pt>
                <c:pt idx="593">
                  <c:v>0.79241300607937037</c:v>
                </c:pt>
                <c:pt idx="594">
                  <c:v>0.79273857686491145</c:v>
                </c:pt>
                <c:pt idx="595">
                  <c:v>0.79301618160843645</c:v>
                </c:pt>
                <c:pt idx="596">
                  <c:v>0.79329296085361267</c:v>
                </c:pt>
                <c:pt idx="597">
                  <c:v>0.79360350107746025</c:v>
                </c:pt>
                <c:pt idx="598">
                  <c:v>0.79393921770094156</c:v>
                </c:pt>
                <c:pt idx="599">
                  <c:v>0.79438935754808315</c:v>
                </c:pt>
                <c:pt idx="600">
                  <c:v>0.79472271736969369</c:v>
                </c:pt>
                <c:pt idx="601">
                  <c:v>0.79498426483366025</c:v>
                </c:pt>
                <c:pt idx="602">
                  <c:v>0.79524515938776896</c:v>
                </c:pt>
                <c:pt idx="603">
                  <c:v>0.79562175229110577</c:v>
                </c:pt>
                <c:pt idx="604">
                  <c:v>0.79595402869640552</c:v>
                </c:pt>
                <c:pt idx="605">
                  <c:v>0.79629707948501594</c:v>
                </c:pt>
                <c:pt idx="606">
                  <c:v>0.79666902092017988</c:v>
                </c:pt>
                <c:pt idx="607">
                  <c:v>0.79704925322813425</c:v>
                </c:pt>
                <c:pt idx="608">
                  <c:v>0.79741143298348305</c:v>
                </c:pt>
                <c:pt idx="609">
                  <c:v>0.79773534221096565</c:v>
                </c:pt>
                <c:pt idx="610">
                  <c:v>0.79804855704825517</c:v>
                </c:pt>
                <c:pt idx="611">
                  <c:v>0.79837776516393411</c:v>
                </c:pt>
                <c:pt idx="612">
                  <c:v>0.79870115584873591</c:v>
                </c:pt>
                <c:pt idx="613">
                  <c:v>0.79901308628682344</c:v>
                </c:pt>
                <c:pt idx="614">
                  <c:v>0.79932598763285712</c:v>
                </c:pt>
                <c:pt idx="615">
                  <c:v>0.79964965908177044</c:v>
                </c:pt>
                <c:pt idx="616">
                  <c:v>0.79994211305531315</c:v>
                </c:pt>
                <c:pt idx="617">
                  <c:v>0.80025218114303798</c:v>
                </c:pt>
                <c:pt idx="618">
                  <c:v>0.80060437881665292</c:v>
                </c:pt>
                <c:pt idx="619">
                  <c:v>0.80096920490203238</c:v>
                </c:pt>
                <c:pt idx="620">
                  <c:v>0.80130305477829356</c:v>
                </c:pt>
                <c:pt idx="621">
                  <c:v>0.80165936450556807</c:v>
                </c:pt>
                <c:pt idx="622">
                  <c:v>0.80203140940068751</c:v>
                </c:pt>
                <c:pt idx="623">
                  <c:v>0.80235815247476372</c:v>
                </c:pt>
                <c:pt idx="624">
                  <c:v>0.80265038174867875</c:v>
                </c:pt>
                <c:pt idx="625">
                  <c:v>0.80295865689278678</c:v>
                </c:pt>
                <c:pt idx="626">
                  <c:v>0.80329523102800637</c:v>
                </c:pt>
                <c:pt idx="627">
                  <c:v>0.80366908542976256</c:v>
                </c:pt>
                <c:pt idx="628">
                  <c:v>0.80406651654879402</c:v>
                </c:pt>
                <c:pt idx="629">
                  <c:v>0.80446258140493909</c:v>
                </c:pt>
                <c:pt idx="630">
                  <c:v>0.8048170313273969</c:v>
                </c:pt>
                <c:pt idx="631">
                  <c:v>0.80516260160003572</c:v>
                </c:pt>
                <c:pt idx="632">
                  <c:v>0.8054913597147102</c:v>
                </c:pt>
                <c:pt idx="633">
                  <c:v>0.80582030857211384</c:v>
                </c:pt>
                <c:pt idx="634">
                  <c:v>0.80614167566216066</c:v>
                </c:pt>
                <c:pt idx="635">
                  <c:v>0.80646300967085471</c:v>
                </c:pt>
                <c:pt idx="636">
                  <c:v>0.8068074070850374</c:v>
                </c:pt>
                <c:pt idx="637">
                  <c:v>0.80718975965907935</c:v>
                </c:pt>
                <c:pt idx="638">
                  <c:v>0.807587451963379</c:v>
                </c:pt>
                <c:pt idx="639">
                  <c:v>0.80794825953707738</c:v>
                </c:pt>
                <c:pt idx="640">
                  <c:v>0.80827238254470524</c:v>
                </c:pt>
                <c:pt idx="641">
                  <c:v>0.80859748702312495</c:v>
                </c:pt>
                <c:pt idx="642">
                  <c:v>0.80892715226409517</c:v>
                </c:pt>
                <c:pt idx="643">
                  <c:v>0.80926570843761603</c:v>
                </c:pt>
                <c:pt idx="644">
                  <c:v>0.80960715933608407</c:v>
                </c:pt>
                <c:pt idx="645">
                  <c:v>0.80996149938103135</c:v>
                </c:pt>
                <c:pt idx="646">
                  <c:v>0.81026364202536405</c:v>
                </c:pt>
                <c:pt idx="647">
                  <c:v>0.81054788998402594</c:v>
                </c:pt>
                <c:pt idx="648">
                  <c:v>0.81086126964577399</c:v>
                </c:pt>
                <c:pt idx="649">
                  <c:v>0.81120742195311357</c:v>
                </c:pt>
                <c:pt idx="650">
                  <c:v>0.81155043323685849</c:v>
                </c:pt>
                <c:pt idx="651">
                  <c:v>0.81190380017449848</c:v>
                </c:pt>
                <c:pt idx="652">
                  <c:v>0.81225494365205342</c:v>
                </c:pt>
                <c:pt idx="653">
                  <c:v>0.81257767886317622</c:v>
                </c:pt>
                <c:pt idx="654">
                  <c:v>0.81288481300303461</c:v>
                </c:pt>
                <c:pt idx="655">
                  <c:v>0.81318245291197411</c:v>
                </c:pt>
                <c:pt idx="656">
                  <c:v>0.8134695712941663</c:v>
                </c:pt>
                <c:pt idx="657">
                  <c:v>0.81376297551775956</c:v>
                </c:pt>
                <c:pt idx="658">
                  <c:v>0.81406138302746123</c:v>
                </c:pt>
                <c:pt idx="659">
                  <c:v>0.81435556344526938</c:v>
                </c:pt>
                <c:pt idx="660">
                  <c:v>0.81464767561506035</c:v>
                </c:pt>
                <c:pt idx="661">
                  <c:v>0.81492602229022149</c:v>
                </c:pt>
                <c:pt idx="662">
                  <c:v>0.81516978369945492</c:v>
                </c:pt>
                <c:pt idx="663">
                  <c:v>0.81540512565212175</c:v>
                </c:pt>
                <c:pt idx="664">
                  <c:v>0.81564380026240013</c:v>
                </c:pt>
                <c:pt idx="665">
                  <c:v>0.81586393712950278</c:v>
                </c:pt>
                <c:pt idx="666">
                  <c:v>0.81608182796327022</c:v>
                </c:pt>
                <c:pt idx="667">
                  <c:v>0.81632633688222578</c:v>
                </c:pt>
                <c:pt idx="668">
                  <c:v>0.8165639994318461</c:v>
                </c:pt>
                <c:pt idx="669">
                  <c:v>0.81678329961168505</c:v>
                </c:pt>
                <c:pt idx="670">
                  <c:v>0.81702374777633135</c:v>
                </c:pt>
                <c:pt idx="671">
                  <c:v>0.81726960999575693</c:v>
                </c:pt>
                <c:pt idx="672">
                  <c:v>0.8174997980444223</c:v>
                </c:pt>
                <c:pt idx="673">
                  <c:v>0.81774471300403584</c:v>
                </c:pt>
                <c:pt idx="674">
                  <c:v>0.81800495463842893</c:v>
                </c:pt>
                <c:pt idx="675">
                  <c:v>0.81825282625757412</c:v>
                </c:pt>
                <c:pt idx="676">
                  <c:v>0.81850431633836118</c:v>
                </c:pt>
                <c:pt idx="677">
                  <c:v>0.81878732522892139</c:v>
                </c:pt>
                <c:pt idx="678">
                  <c:v>0.81904895288801249</c:v>
                </c:pt>
                <c:pt idx="679">
                  <c:v>0.81927755389377144</c:v>
                </c:pt>
                <c:pt idx="680">
                  <c:v>0.81949797838637461</c:v>
                </c:pt>
                <c:pt idx="681">
                  <c:v>0.81972195272144621</c:v>
                </c:pt>
                <c:pt idx="682">
                  <c:v>0.81993689045405127</c:v>
                </c:pt>
                <c:pt idx="683">
                  <c:v>0.82016753068736126</c:v>
                </c:pt>
                <c:pt idx="684">
                  <c:v>0.82042997322469891</c:v>
                </c:pt>
                <c:pt idx="685">
                  <c:v>0.82067432905469861</c:v>
                </c:pt>
                <c:pt idx="686">
                  <c:v>0.82090733954765815</c:v>
                </c:pt>
                <c:pt idx="687">
                  <c:v>0.82115526327598098</c:v>
                </c:pt>
                <c:pt idx="688">
                  <c:v>0.82139805319115833</c:v>
                </c:pt>
                <c:pt idx="689">
                  <c:v>0.82162815608825213</c:v>
                </c:pt>
                <c:pt idx="690">
                  <c:v>0.82185878707108784</c:v>
                </c:pt>
                <c:pt idx="691">
                  <c:v>0.82209797572094845</c:v>
                </c:pt>
                <c:pt idx="692">
                  <c:v>0.82232053518764925</c:v>
                </c:pt>
                <c:pt idx="693">
                  <c:v>0.82254134051106398</c:v>
                </c:pt>
                <c:pt idx="694">
                  <c:v>0.8227763630659306</c:v>
                </c:pt>
                <c:pt idx="695">
                  <c:v>0.82302205707344855</c:v>
                </c:pt>
                <c:pt idx="696">
                  <c:v>0.82328291550270316</c:v>
                </c:pt>
                <c:pt idx="697">
                  <c:v>0.82356956907406009</c:v>
                </c:pt>
                <c:pt idx="698">
                  <c:v>0.82386584506222726</c:v>
                </c:pt>
                <c:pt idx="699">
                  <c:v>0.82416032609311118</c:v>
                </c:pt>
                <c:pt idx="700">
                  <c:v>0.8244573449669943</c:v>
                </c:pt>
                <c:pt idx="701">
                  <c:v>0.8247329769999735</c:v>
                </c:pt>
                <c:pt idx="702">
                  <c:v>0.82499334356071907</c:v>
                </c:pt>
                <c:pt idx="703">
                  <c:v>0.82527917947796992</c:v>
                </c:pt>
                <c:pt idx="704">
                  <c:v>0.82558308776667011</c:v>
                </c:pt>
                <c:pt idx="705">
                  <c:v>0.82586201506020485</c:v>
                </c:pt>
                <c:pt idx="706">
                  <c:v>0.82612078870958938</c:v>
                </c:pt>
                <c:pt idx="707">
                  <c:v>0.82638351205802107</c:v>
                </c:pt>
                <c:pt idx="708">
                  <c:v>0.82664080367789006</c:v>
                </c:pt>
                <c:pt idx="709">
                  <c:v>0.82693187139360458</c:v>
                </c:pt>
                <c:pt idx="710">
                  <c:v>0.82723032211620762</c:v>
                </c:pt>
                <c:pt idx="711">
                  <c:v>0.82752876566903288</c:v>
                </c:pt>
                <c:pt idx="712">
                  <c:v>0.82782661805089364</c:v>
                </c:pt>
                <c:pt idx="713">
                  <c:v>0.82812296677544361</c:v>
                </c:pt>
                <c:pt idx="714">
                  <c:v>0.82840688587724731</c:v>
                </c:pt>
                <c:pt idx="715">
                  <c:v>0.82868292537791888</c:v>
                </c:pt>
                <c:pt idx="716">
                  <c:v>0.82895534345795086</c:v>
                </c:pt>
                <c:pt idx="717">
                  <c:v>0.8292194394547534</c:v>
                </c:pt>
                <c:pt idx="718">
                  <c:v>0.82948445807733984</c:v>
                </c:pt>
                <c:pt idx="719">
                  <c:v>0.82976713086477216</c:v>
                </c:pt>
                <c:pt idx="720">
                  <c:v>0.83006065437274501</c:v>
                </c:pt>
                <c:pt idx="721">
                  <c:v>0.83033725779926737</c:v>
                </c:pt>
                <c:pt idx="722">
                  <c:v>0.83058556529616745</c:v>
                </c:pt>
                <c:pt idx="723">
                  <c:v>0.83086489354630788</c:v>
                </c:pt>
                <c:pt idx="724">
                  <c:v>0.83118747797325476</c:v>
                </c:pt>
                <c:pt idx="725">
                  <c:v>0.83150628066995136</c:v>
                </c:pt>
                <c:pt idx="726">
                  <c:v>0.83183956445465412</c:v>
                </c:pt>
                <c:pt idx="727">
                  <c:v>0.83217765479220862</c:v>
                </c:pt>
                <c:pt idx="728">
                  <c:v>0.83249398076165715</c:v>
                </c:pt>
                <c:pt idx="729">
                  <c:v>0.83279181311301476</c:v>
                </c:pt>
                <c:pt idx="730">
                  <c:v>0.83309731818888255</c:v>
                </c:pt>
                <c:pt idx="731">
                  <c:v>0.83336940576706431</c:v>
                </c:pt>
                <c:pt idx="732">
                  <c:v>0.8336194513892452</c:v>
                </c:pt>
                <c:pt idx="733">
                  <c:v>0.83387301915057654</c:v>
                </c:pt>
                <c:pt idx="734">
                  <c:v>0.83413922617737257</c:v>
                </c:pt>
                <c:pt idx="735">
                  <c:v>0.8344111826827092</c:v>
                </c:pt>
                <c:pt idx="736">
                  <c:v>0.8346876582191014</c:v>
                </c:pt>
                <c:pt idx="737">
                  <c:v>0.83497011797188614</c:v>
                </c:pt>
                <c:pt idx="738">
                  <c:v>0.83525684504404929</c:v>
                </c:pt>
                <c:pt idx="739">
                  <c:v>0.83554305505809001</c:v>
                </c:pt>
                <c:pt idx="740">
                  <c:v>0.83581165170266603</c:v>
                </c:pt>
                <c:pt idx="741">
                  <c:v>0.83607326414000982</c:v>
                </c:pt>
                <c:pt idx="742">
                  <c:v>0.83631101633160587</c:v>
                </c:pt>
                <c:pt idx="743">
                  <c:v>0.83653145036746257</c:v>
                </c:pt>
                <c:pt idx="744">
                  <c:v>0.83677982648865967</c:v>
                </c:pt>
                <c:pt idx="745">
                  <c:v>0.83706377875291216</c:v>
                </c:pt>
                <c:pt idx="746">
                  <c:v>0.83735954164542536</c:v>
                </c:pt>
                <c:pt idx="747">
                  <c:v>0.83763957300084502</c:v>
                </c:pt>
                <c:pt idx="748">
                  <c:v>0.83790540120670087</c:v>
                </c:pt>
                <c:pt idx="749">
                  <c:v>0.83813507289405931</c:v>
                </c:pt>
                <c:pt idx="750">
                  <c:v>0.83834456893142373</c:v>
                </c:pt>
                <c:pt idx="751">
                  <c:v>0.83857542600415169</c:v>
                </c:pt>
                <c:pt idx="752">
                  <c:v>0.83883635077729668</c:v>
                </c:pt>
                <c:pt idx="753">
                  <c:v>0.83910800271511998</c:v>
                </c:pt>
                <c:pt idx="754">
                  <c:v>0.83938058069369392</c:v>
                </c:pt>
                <c:pt idx="755">
                  <c:v>0.83964859793164137</c:v>
                </c:pt>
                <c:pt idx="756">
                  <c:v>0.83989989576406299</c:v>
                </c:pt>
                <c:pt idx="757">
                  <c:v>0.84014703480008746</c:v>
                </c:pt>
                <c:pt idx="758">
                  <c:v>0.84041021547812411</c:v>
                </c:pt>
                <c:pt idx="759">
                  <c:v>0.84068708951196602</c:v>
                </c:pt>
                <c:pt idx="760">
                  <c:v>0.84097843612950718</c:v>
                </c:pt>
                <c:pt idx="761">
                  <c:v>0.84126977811528392</c:v>
                </c:pt>
                <c:pt idx="762">
                  <c:v>0.84155867713742416</c:v>
                </c:pt>
                <c:pt idx="763">
                  <c:v>0.84183773199935386</c:v>
                </c:pt>
                <c:pt idx="764">
                  <c:v>0.84210240134839354</c:v>
                </c:pt>
                <c:pt idx="765">
                  <c:v>0.84235088292779359</c:v>
                </c:pt>
                <c:pt idx="766">
                  <c:v>0.84260130280181522</c:v>
                </c:pt>
                <c:pt idx="767">
                  <c:v>0.84286179145914975</c:v>
                </c:pt>
                <c:pt idx="768">
                  <c:v>0.84313421420025747</c:v>
                </c:pt>
                <c:pt idx="769">
                  <c:v>0.84342554546759829</c:v>
                </c:pt>
                <c:pt idx="770">
                  <c:v>0.84371692366199658</c:v>
                </c:pt>
                <c:pt idx="771">
                  <c:v>0.8439906460261255</c:v>
                </c:pt>
                <c:pt idx="772">
                  <c:v>0.84424874391308036</c:v>
                </c:pt>
                <c:pt idx="773">
                  <c:v>0.84450140117975592</c:v>
                </c:pt>
                <c:pt idx="774">
                  <c:v>0.84475648319235386</c:v>
                </c:pt>
                <c:pt idx="775">
                  <c:v>0.84502115973634528</c:v>
                </c:pt>
                <c:pt idx="776">
                  <c:v>0.8452978965360074</c:v>
                </c:pt>
                <c:pt idx="777">
                  <c:v>0.84557063462954662</c:v>
                </c:pt>
                <c:pt idx="778">
                  <c:v>0.84583959926071484</c:v>
                </c:pt>
                <c:pt idx="779">
                  <c:v>0.84609763774319457</c:v>
                </c:pt>
                <c:pt idx="780">
                  <c:v>0.84633510683393953</c:v>
                </c:pt>
                <c:pt idx="781">
                  <c:v>0.84656605005875951</c:v>
                </c:pt>
                <c:pt idx="782">
                  <c:v>0.84681542217138683</c:v>
                </c:pt>
                <c:pt idx="783">
                  <c:v>0.84708585282123117</c:v>
                </c:pt>
                <c:pt idx="784">
                  <c:v>0.84735473350969492</c:v>
                </c:pt>
                <c:pt idx="785">
                  <c:v>0.84761221225466177</c:v>
                </c:pt>
                <c:pt idx="786">
                  <c:v>0.84786529399976296</c:v>
                </c:pt>
                <c:pt idx="787">
                  <c:v>0.84811487135330088</c:v>
                </c:pt>
                <c:pt idx="788">
                  <c:v>0.84836976976896195</c:v>
                </c:pt>
                <c:pt idx="789">
                  <c:v>0.84863852364700254</c:v>
                </c:pt>
                <c:pt idx="790">
                  <c:v>0.84891658687340432</c:v>
                </c:pt>
                <c:pt idx="791">
                  <c:v>0.84917857253400675</c:v>
                </c:pt>
                <c:pt idx="792">
                  <c:v>0.84941470482746761</c:v>
                </c:pt>
                <c:pt idx="793">
                  <c:v>0.84963230410160073</c:v>
                </c:pt>
                <c:pt idx="794">
                  <c:v>0.8498439727105066</c:v>
                </c:pt>
                <c:pt idx="795">
                  <c:v>0.85003954701344753</c:v>
                </c:pt>
                <c:pt idx="796">
                  <c:v>0.85024185378986605</c:v>
                </c:pt>
                <c:pt idx="797">
                  <c:v>0.85045683097231228</c:v>
                </c:pt>
                <c:pt idx="798">
                  <c:v>0.85067829517967519</c:v>
                </c:pt>
                <c:pt idx="799">
                  <c:v>0.85088711464561095</c:v>
                </c:pt>
                <c:pt idx="800">
                  <c:v>0.85109728845526356</c:v>
                </c:pt>
                <c:pt idx="801">
                  <c:v>0.85130957773062421</c:v>
                </c:pt>
                <c:pt idx="802">
                  <c:v>0.85152882721675849</c:v>
                </c:pt>
                <c:pt idx="803">
                  <c:v>0.85175741056109577</c:v>
                </c:pt>
                <c:pt idx="804">
                  <c:v>0.85197645150208234</c:v>
                </c:pt>
                <c:pt idx="805">
                  <c:v>0.85216563209725016</c:v>
                </c:pt>
                <c:pt idx="806">
                  <c:v>0.85234414561794991</c:v>
                </c:pt>
                <c:pt idx="807">
                  <c:v>0.85253789060329166</c:v>
                </c:pt>
                <c:pt idx="808">
                  <c:v>0.85274540352171957</c:v>
                </c:pt>
                <c:pt idx="809">
                  <c:v>0.85295384223452331</c:v>
                </c:pt>
                <c:pt idx="810">
                  <c:v>0.85315076501428633</c:v>
                </c:pt>
                <c:pt idx="811">
                  <c:v>0.85333811933683223</c:v>
                </c:pt>
                <c:pt idx="812">
                  <c:v>0.85350872892531149</c:v>
                </c:pt>
                <c:pt idx="813">
                  <c:v>0.8536730283849373</c:v>
                </c:pt>
                <c:pt idx="814">
                  <c:v>0.85385321155849037</c:v>
                </c:pt>
                <c:pt idx="815">
                  <c:v>0.85404780644574929</c:v>
                </c:pt>
                <c:pt idx="816">
                  <c:v>0.8542326482271988</c:v>
                </c:pt>
                <c:pt idx="817">
                  <c:v>0.85440409798220107</c:v>
                </c:pt>
                <c:pt idx="818">
                  <c:v>0.85457049916571881</c:v>
                </c:pt>
                <c:pt idx="819">
                  <c:v>0.85472947387873544</c:v>
                </c:pt>
                <c:pt idx="820">
                  <c:v>0.85488975467798478</c:v>
                </c:pt>
                <c:pt idx="821">
                  <c:v>0.85506071526278538</c:v>
                </c:pt>
                <c:pt idx="822">
                  <c:v>0.85523203306969342</c:v>
                </c:pt>
                <c:pt idx="823">
                  <c:v>0.85539757816733253</c:v>
                </c:pt>
                <c:pt idx="824">
                  <c:v>0.85555803606361547</c:v>
                </c:pt>
                <c:pt idx="825">
                  <c:v>0.85571636288124642</c:v>
                </c:pt>
                <c:pt idx="826">
                  <c:v>0.85588217766521291</c:v>
                </c:pt>
                <c:pt idx="827">
                  <c:v>0.85605457696802878</c:v>
                </c:pt>
                <c:pt idx="828">
                  <c:v>0.85623080815390662</c:v>
                </c:pt>
                <c:pt idx="829">
                  <c:v>0.85640389482514323</c:v>
                </c:pt>
                <c:pt idx="830">
                  <c:v>0.85657578895023456</c:v>
                </c:pt>
                <c:pt idx="831">
                  <c:v>0.85672597560938024</c:v>
                </c:pt>
                <c:pt idx="832">
                  <c:v>0.85686875072655388</c:v>
                </c:pt>
                <c:pt idx="833">
                  <c:v>0.85702175739596964</c:v>
                </c:pt>
                <c:pt idx="834">
                  <c:v>0.85718808429943227</c:v>
                </c:pt>
                <c:pt idx="835">
                  <c:v>0.85735640543638614</c:v>
                </c:pt>
                <c:pt idx="836">
                  <c:v>0.85753413975425441</c:v>
                </c:pt>
                <c:pt idx="837">
                  <c:v>0.85772486601359565</c:v>
                </c:pt>
                <c:pt idx="838">
                  <c:v>0.85790562555707284</c:v>
                </c:pt>
                <c:pt idx="839">
                  <c:v>0.85806377533615619</c:v>
                </c:pt>
                <c:pt idx="840">
                  <c:v>0.85820630530988262</c:v>
                </c:pt>
                <c:pt idx="841">
                  <c:v>0.85834787207112528</c:v>
                </c:pt>
                <c:pt idx="842">
                  <c:v>0.85849643599865466</c:v>
                </c:pt>
                <c:pt idx="843">
                  <c:v>0.85866477720303003</c:v>
                </c:pt>
                <c:pt idx="844">
                  <c:v>0.85884830662334855</c:v>
                </c:pt>
                <c:pt idx="845">
                  <c:v>0.859029660757889</c:v>
                </c:pt>
                <c:pt idx="846">
                  <c:v>0.85920258405752459</c:v>
                </c:pt>
                <c:pt idx="847">
                  <c:v>0.85937650995639092</c:v>
                </c:pt>
                <c:pt idx="848">
                  <c:v>0.85955440496537994</c:v>
                </c:pt>
                <c:pt idx="849">
                  <c:v>0.85973208292445469</c:v>
                </c:pt>
                <c:pt idx="850">
                  <c:v>0.85991677907314268</c:v>
                </c:pt>
                <c:pt idx="851">
                  <c:v>0.86010429143101241</c:v>
                </c:pt>
                <c:pt idx="852">
                  <c:v>0.86029049875608854</c:v>
                </c:pt>
                <c:pt idx="853">
                  <c:v>0.86046682775641548</c:v>
                </c:pt>
                <c:pt idx="854">
                  <c:v>0.86064144294203193</c:v>
                </c:pt>
                <c:pt idx="855">
                  <c:v>0.86082192026811932</c:v>
                </c:pt>
                <c:pt idx="856">
                  <c:v>0.86102265564442415</c:v>
                </c:pt>
                <c:pt idx="857">
                  <c:v>0.86123468657420321</c:v>
                </c:pt>
                <c:pt idx="858">
                  <c:v>0.8614407578013783</c:v>
                </c:pt>
                <c:pt idx="859">
                  <c:v>0.86163993578731368</c:v>
                </c:pt>
                <c:pt idx="860">
                  <c:v>0.86183407782765831</c:v>
                </c:pt>
                <c:pt idx="861">
                  <c:v>0.862011510242499</c:v>
                </c:pt>
                <c:pt idx="862">
                  <c:v>0.8621921538540811</c:v>
                </c:pt>
                <c:pt idx="863">
                  <c:v>0.86238784081262487</c:v>
                </c:pt>
                <c:pt idx="864">
                  <c:v>0.86258190956107417</c:v>
                </c:pt>
                <c:pt idx="865">
                  <c:v>0.86276656018722642</c:v>
                </c:pt>
                <c:pt idx="866">
                  <c:v>0.86295155961382064</c:v>
                </c:pt>
                <c:pt idx="867">
                  <c:v>0.86312280302777256</c:v>
                </c:pt>
                <c:pt idx="868">
                  <c:v>0.86328598398331646</c:v>
                </c:pt>
                <c:pt idx="869">
                  <c:v>0.86346594210595984</c:v>
                </c:pt>
                <c:pt idx="870">
                  <c:v>0.86365409897237966</c:v>
                </c:pt>
                <c:pt idx="871">
                  <c:v>0.86383302356673342</c:v>
                </c:pt>
                <c:pt idx="872">
                  <c:v>0.86400748830860619</c:v>
                </c:pt>
                <c:pt idx="873">
                  <c:v>0.86418731567720597</c:v>
                </c:pt>
                <c:pt idx="874">
                  <c:v>0.86435382475260825</c:v>
                </c:pt>
                <c:pt idx="875">
                  <c:v>0.86449729939330422</c:v>
                </c:pt>
                <c:pt idx="876">
                  <c:v>0.86462872881135322</c:v>
                </c:pt>
                <c:pt idx="877">
                  <c:v>0.8647654910673781</c:v>
                </c:pt>
                <c:pt idx="878">
                  <c:v>0.8649077289261965</c:v>
                </c:pt>
                <c:pt idx="879">
                  <c:v>0.86505917523346809</c:v>
                </c:pt>
                <c:pt idx="880">
                  <c:v>0.86521106094315647</c:v>
                </c:pt>
                <c:pt idx="881">
                  <c:v>0.86534946396856438</c:v>
                </c:pt>
                <c:pt idx="882">
                  <c:v>0.86546394054944042</c:v>
                </c:pt>
                <c:pt idx="883">
                  <c:v>0.86556045505288171</c:v>
                </c:pt>
                <c:pt idx="884">
                  <c:v>0.86565530028523885</c:v>
                </c:pt>
                <c:pt idx="885">
                  <c:v>0.86576167406121773</c:v>
                </c:pt>
                <c:pt idx="886">
                  <c:v>0.86587580225351701</c:v>
                </c:pt>
                <c:pt idx="887">
                  <c:v>0.86598397197770283</c:v>
                </c:pt>
                <c:pt idx="888">
                  <c:v>0.86609259154632678</c:v>
                </c:pt>
                <c:pt idx="889">
                  <c:v>0.86620019982531837</c:v>
                </c:pt>
                <c:pt idx="890">
                  <c:v>0.86630135698145883</c:v>
                </c:pt>
                <c:pt idx="891">
                  <c:v>0.86639546098515241</c:v>
                </c:pt>
                <c:pt idx="892">
                  <c:v>0.8664797616511779</c:v>
                </c:pt>
                <c:pt idx="893">
                  <c:v>0.86656234916588937</c:v>
                </c:pt>
                <c:pt idx="894">
                  <c:v>0.8666520655182588</c:v>
                </c:pt>
                <c:pt idx="895">
                  <c:v>0.86674705208447467</c:v>
                </c:pt>
                <c:pt idx="896">
                  <c:v>0.86683991533559435</c:v>
                </c:pt>
                <c:pt idx="897">
                  <c:v>0.86692874674907316</c:v>
                </c:pt>
                <c:pt idx="898">
                  <c:v>0.8670021900485172</c:v>
                </c:pt>
                <c:pt idx="899">
                  <c:v>0.86706047930907104</c:v>
                </c:pt>
                <c:pt idx="900">
                  <c:v>0.86712103949427677</c:v>
                </c:pt>
                <c:pt idx="901">
                  <c:v>0.86719276463097827</c:v>
                </c:pt>
                <c:pt idx="902">
                  <c:v>0.8672664610493459</c:v>
                </c:pt>
                <c:pt idx="903">
                  <c:v>0.86734009223658826</c:v>
                </c:pt>
                <c:pt idx="904">
                  <c:v>0.86740605530052539</c:v>
                </c:pt>
                <c:pt idx="905">
                  <c:v>0.86746000266394974</c:v>
                </c:pt>
                <c:pt idx="906">
                  <c:v>0.86751589547738395</c:v>
                </c:pt>
                <c:pt idx="907">
                  <c:v>0.86759252044432356</c:v>
                </c:pt>
                <c:pt idx="908">
                  <c:v>0.86769239749113203</c:v>
                </c:pt>
                <c:pt idx="909">
                  <c:v>0.86779469715342517</c:v>
                </c:pt>
                <c:pt idx="910">
                  <c:v>0.86788970650542752</c:v>
                </c:pt>
                <c:pt idx="911">
                  <c:v>0.86797802257160905</c:v>
                </c:pt>
                <c:pt idx="912">
                  <c:v>0.86805388709979059</c:v>
                </c:pt>
                <c:pt idx="913">
                  <c:v>0.86812642198100287</c:v>
                </c:pt>
                <c:pt idx="914">
                  <c:v>0.8682030349504356</c:v>
                </c:pt>
                <c:pt idx="915">
                  <c:v>0.86828483647177646</c:v>
                </c:pt>
                <c:pt idx="916">
                  <c:v>0.86835456812910694</c:v>
                </c:pt>
                <c:pt idx="917">
                  <c:v>0.86841864014614856</c:v>
                </c:pt>
                <c:pt idx="918">
                  <c:v>0.86848605333632189</c:v>
                </c:pt>
                <c:pt idx="919">
                  <c:v>0.86855370966075907</c:v>
                </c:pt>
                <c:pt idx="920">
                  <c:v>0.86862843620618202</c:v>
                </c:pt>
                <c:pt idx="921">
                  <c:v>0.8687105282555887</c:v>
                </c:pt>
                <c:pt idx="922">
                  <c:v>0.86879062342830582</c:v>
                </c:pt>
                <c:pt idx="923">
                  <c:v>0.86885584211046707</c:v>
                </c:pt>
                <c:pt idx="924">
                  <c:v>0.86891560132717005</c:v>
                </c:pt>
                <c:pt idx="925">
                  <c:v>0.86898196120477522</c:v>
                </c:pt>
                <c:pt idx="926">
                  <c:v>0.86906696834667319</c:v>
                </c:pt>
                <c:pt idx="927">
                  <c:v>0.86916973229807271</c:v>
                </c:pt>
                <c:pt idx="928">
                  <c:v>0.8692673632756347</c:v>
                </c:pt>
                <c:pt idx="929">
                  <c:v>0.86935811706307675</c:v>
                </c:pt>
                <c:pt idx="930">
                  <c:v>0.86945506319380361</c:v>
                </c:pt>
                <c:pt idx="931">
                  <c:v>0.86955520434877942</c:v>
                </c:pt>
                <c:pt idx="932">
                  <c:v>0.86964567675438975</c:v>
                </c:pt>
                <c:pt idx="933">
                  <c:v>0.86972874280424062</c:v>
                </c:pt>
                <c:pt idx="934">
                  <c:v>0.86980711201344729</c:v>
                </c:pt>
                <c:pt idx="935">
                  <c:v>0.86989437113539148</c:v>
                </c:pt>
                <c:pt idx="936">
                  <c:v>0.87001238129518799</c:v>
                </c:pt>
                <c:pt idx="937">
                  <c:v>0.87015818431433467</c:v>
                </c:pt>
                <c:pt idx="938">
                  <c:v>0.87031842528327097</c:v>
                </c:pt>
                <c:pt idx="939">
                  <c:v>0.87049334081515173</c:v>
                </c:pt>
                <c:pt idx="940">
                  <c:v>0.87067987730200325</c:v>
                </c:pt>
                <c:pt idx="941">
                  <c:v>0.87086574045008558</c:v>
                </c:pt>
                <c:pt idx="942">
                  <c:v>0.87104034016584864</c:v>
                </c:pt>
                <c:pt idx="943">
                  <c:v>0.87119428966032542</c:v>
                </c:pt>
                <c:pt idx="944">
                  <c:v>0.87132105292594497</c:v>
                </c:pt>
                <c:pt idx="945">
                  <c:v>0.87143326858315895</c:v>
                </c:pt>
                <c:pt idx="946">
                  <c:v>0.87155470602605989</c:v>
                </c:pt>
                <c:pt idx="947">
                  <c:v>0.87169167458721986</c:v>
                </c:pt>
                <c:pt idx="948">
                  <c:v>0.87183045598395337</c:v>
                </c:pt>
                <c:pt idx="949">
                  <c:v>0.87197064593338069</c:v>
                </c:pt>
                <c:pt idx="950">
                  <c:v>0.87211547008871793</c:v>
                </c:pt>
                <c:pt idx="951">
                  <c:v>0.87226506099466472</c:v>
                </c:pt>
                <c:pt idx="952">
                  <c:v>0.87241542003041039</c:v>
                </c:pt>
                <c:pt idx="953">
                  <c:v>0.87255393592064867</c:v>
                </c:pt>
                <c:pt idx="954">
                  <c:v>0.87268441774228167</c:v>
                </c:pt>
                <c:pt idx="955">
                  <c:v>0.87281535175258795</c:v>
                </c:pt>
                <c:pt idx="956">
                  <c:v>0.87295834520958271</c:v>
                </c:pt>
                <c:pt idx="957">
                  <c:v>0.8731278517755473</c:v>
                </c:pt>
                <c:pt idx="958">
                  <c:v>0.87332919302782119</c:v>
                </c:pt>
                <c:pt idx="959">
                  <c:v>0.87355013253815639</c:v>
                </c:pt>
                <c:pt idx="960">
                  <c:v>0.87375435739939911</c:v>
                </c:pt>
                <c:pt idx="961">
                  <c:v>0.87393442126036969</c:v>
                </c:pt>
                <c:pt idx="962">
                  <c:v>0.87409094085724337</c:v>
                </c:pt>
                <c:pt idx="963">
                  <c:v>0.87423371072141598</c:v>
                </c:pt>
                <c:pt idx="964">
                  <c:v>0.87437774795428125</c:v>
                </c:pt>
                <c:pt idx="965">
                  <c:v>0.8745196733758458</c:v>
                </c:pt>
                <c:pt idx="966">
                  <c:v>0.87466832219340129</c:v>
                </c:pt>
                <c:pt idx="967">
                  <c:v>0.87481180910801437</c:v>
                </c:pt>
                <c:pt idx="968">
                  <c:v>0.87494898484828876</c:v>
                </c:pt>
                <c:pt idx="969">
                  <c:v>0.87507170262291356</c:v>
                </c:pt>
                <c:pt idx="970">
                  <c:v>0.87517091081040488</c:v>
                </c:pt>
                <c:pt idx="971">
                  <c:v>0.87524631800848529</c:v>
                </c:pt>
                <c:pt idx="972">
                  <c:v>0.8752903607109962</c:v>
                </c:pt>
                <c:pt idx="973">
                  <c:v>0.87532510095755955</c:v>
                </c:pt>
                <c:pt idx="974">
                  <c:v>0.87535567618279397</c:v>
                </c:pt>
                <c:pt idx="975">
                  <c:v>0.87537567648915349</c:v>
                </c:pt>
                <c:pt idx="976">
                  <c:v>0.8753667878573741</c:v>
                </c:pt>
                <c:pt idx="977">
                  <c:v>0.87530766645911529</c:v>
                </c:pt>
                <c:pt idx="978">
                  <c:v>0.87518229517539325</c:v>
                </c:pt>
                <c:pt idx="979">
                  <c:v>0.87499535371937831</c:v>
                </c:pt>
                <c:pt idx="980">
                  <c:v>0.87476098510581568</c:v>
                </c:pt>
                <c:pt idx="981">
                  <c:v>0.87448839222489949</c:v>
                </c:pt>
                <c:pt idx="982">
                  <c:v>0.87419750159439924</c:v>
                </c:pt>
                <c:pt idx="983">
                  <c:v>0.87388605015159848</c:v>
                </c:pt>
                <c:pt idx="984">
                  <c:v>0.87354256674089925</c:v>
                </c:pt>
                <c:pt idx="985">
                  <c:v>0.8731297243710584</c:v>
                </c:pt>
                <c:pt idx="986">
                  <c:v>0.87264469525763522</c:v>
                </c:pt>
                <c:pt idx="987">
                  <c:v>0.87205453982355707</c:v>
                </c:pt>
                <c:pt idx="988">
                  <c:v>0.87136209087659711</c:v>
                </c:pt>
                <c:pt idx="989">
                  <c:v>0.87060751445275142</c:v>
                </c:pt>
                <c:pt idx="990">
                  <c:v>0.86980651192021663</c:v>
                </c:pt>
                <c:pt idx="991">
                  <c:v>0.8689804638633607</c:v>
                </c:pt>
                <c:pt idx="992">
                  <c:v>0.8681160214399305</c:v>
                </c:pt>
                <c:pt idx="993">
                  <c:v>0.8672608844716071</c:v>
                </c:pt>
                <c:pt idx="994">
                  <c:v>0.86639527093145474</c:v>
                </c:pt>
                <c:pt idx="995">
                  <c:v>0.86554587921248805</c:v>
                </c:pt>
                <c:pt idx="996">
                  <c:v>0.86470860078783884</c:v>
                </c:pt>
                <c:pt idx="997">
                  <c:v>0.86390539211671113</c:v>
                </c:pt>
                <c:pt idx="998">
                  <c:v>0.86313117534612593</c:v>
                </c:pt>
                <c:pt idx="999">
                  <c:v>0.86238031587404007</c:v>
                </c:pt>
                <c:pt idx="1000">
                  <c:v>0.86166075305677314</c:v>
                </c:pt>
                <c:pt idx="1001">
                  <c:v>0.86095826467886094</c:v>
                </c:pt>
                <c:pt idx="1002">
                  <c:v>0.86027910818859576</c:v>
                </c:pt>
                <c:pt idx="1003">
                  <c:v>0.8595921083083008</c:v>
                </c:pt>
                <c:pt idx="1004">
                  <c:v>0.85889891048643607</c:v>
                </c:pt>
                <c:pt idx="1005">
                  <c:v>0.85817299155474869</c:v>
                </c:pt>
                <c:pt idx="1006">
                  <c:v>0.85741193222950218</c:v>
                </c:pt>
                <c:pt idx="1007">
                  <c:v>0.85661050276028772</c:v>
                </c:pt>
                <c:pt idx="1008">
                  <c:v>0.85577193747614011</c:v>
                </c:pt>
                <c:pt idx="1009">
                  <c:v>0.85487978123709818</c:v>
                </c:pt>
                <c:pt idx="1010">
                  <c:v>0.853997138219875</c:v>
                </c:pt>
                <c:pt idx="1011">
                  <c:v>0.85310978128325832</c:v>
                </c:pt>
                <c:pt idx="1012">
                  <c:v>0.85234295504672286</c:v>
                </c:pt>
                <c:pt idx="1013">
                  <c:v>0.85170589584925271</c:v>
                </c:pt>
                <c:pt idx="1014">
                  <c:v>0.85133447308971932</c:v>
                </c:pt>
                <c:pt idx="1015">
                  <c:v>0.85120053246738558</c:v>
                </c:pt>
                <c:pt idx="1016">
                  <c:v>0.85136442840144966</c:v>
                </c:pt>
                <c:pt idx="1017">
                  <c:v>0.85184105185443337</c:v>
                </c:pt>
                <c:pt idx="1018">
                  <c:v>0.85255487506776784</c:v>
                </c:pt>
                <c:pt idx="1019">
                  <c:v>0.85348937941997605</c:v>
                </c:pt>
                <c:pt idx="1020">
                  <c:v>0.85446980843715725</c:v>
                </c:pt>
                <c:pt idx="1021">
                  <c:v>0.85551328313178432</c:v>
                </c:pt>
                <c:pt idx="1022">
                  <c:v>0.85646992876597017</c:v>
                </c:pt>
                <c:pt idx="1023">
                  <c:v>0.85737933700587476</c:v>
                </c:pt>
                <c:pt idx="1024">
                  <c:v>0.85816127999874192</c:v>
                </c:pt>
                <c:pt idx="1025">
                  <c:v>0.85882405121407179</c:v>
                </c:pt>
                <c:pt idx="1026">
                  <c:v>0.8593628643330733</c:v>
                </c:pt>
                <c:pt idx="1027">
                  <c:v>0.85979709118866687</c:v>
                </c:pt>
                <c:pt idx="1028">
                  <c:v>0.86017302511456106</c:v>
                </c:pt>
                <c:pt idx="1029">
                  <c:v>0.86048520206690804</c:v>
                </c:pt>
                <c:pt idx="1030">
                  <c:v>0.86076428369445201</c:v>
                </c:pt>
                <c:pt idx="1031">
                  <c:v>0.86099845237772787</c:v>
                </c:pt>
                <c:pt idx="1032">
                  <c:v>0.86121359351585924</c:v>
                </c:pt>
                <c:pt idx="1033">
                  <c:v>0.86140854322472549</c:v>
                </c:pt>
                <c:pt idx="1034">
                  <c:v>0.8616031109727581</c:v>
                </c:pt>
                <c:pt idx="1035">
                  <c:v>0.86180171708976716</c:v>
                </c:pt>
                <c:pt idx="1036">
                  <c:v>0.86199608092432156</c:v>
                </c:pt>
                <c:pt idx="1037">
                  <c:v>0.86217141368733141</c:v>
                </c:pt>
                <c:pt idx="1038">
                  <c:v>0.86232752814172131</c:v>
                </c:pt>
                <c:pt idx="1039">
                  <c:v>0.86246367884384134</c:v>
                </c:pt>
                <c:pt idx="1040">
                  <c:v>0.86257826636022239</c:v>
                </c:pt>
                <c:pt idx="1041">
                  <c:v>0.86267695886692164</c:v>
                </c:pt>
                <c:pt idx="1042">
                  <c:v>0.86276380456353208</c:v>
                </c:pt>
                <c:pt idx="1043">
                  <c:v>0.86284765571201627</c:v>
                </c:pt>
                <c:pt idx="1044">
                  <c:v>0.86293268550438074</c:v>
                </c:pt>
                <c:pt idx="1045">
                  <c:v>0.86302700205103144</c:v>
                </c:pt>
                <c:pt idx="1046">
                  <c:v>0.86312782013276113</c:v>
                </c:pt>
                <c:pt idx="1047">
                  <c:v>0.86322790613694556</c:v>
                </c:pt>
                <c:pt idx="1048">
                  <c:v>0.86332195015668178</c:v>
                </c:pt>
                <c:pt idx="1049">
                  <c:v>0.86341097966936797</c:v>
                </c:pt>
                <c:pt idx="1050">
                  <c:v>0.86350049614439872</c:v>
                </c:pt>
                <c:pt idx="1051">
                  <c:v>0.86359553239511566</c:v>
                </c:pt>
                <c:pt idx="1052">
                  <c:v>0.86370380540526048</c:v>
                </c:pt>
                <c:pt idx="1053">
                  <c:v>0.8638201111095517</c:v>
                </c:pt>
                <c:pt idx="1054">
                  <c:v>0.86392793217357988</c:v>
                </c:pt>
                <c:pt idx="1055">
                  <c:v>0.86403240829346573</c:v>
                </c:pt>
                <c:pt idx="1056">
                  <c:v>0.86413869135486698</c:v>
                </c:pt>
                <c:pt idx="1057">
                  <c:v>0.86425841649260149</c:v>
                </c:pt>
                <c:pt idx="1058">
                  <c:v>0.86440261752879322</c:v>
                </c:pt>
                <c:pt idx="1059">
                  <c:v>0.86457566269967978</c:v>
                </c:pt>
                <c:pt idx="1060">
                  <c:v>0.86476286673197822</c:v>
                </c:pt>
                <c:pt idx="1061">
                  <c:v>0.86495448502336814</c:v>
                </c:pt>
                <c:pt idx="1062">
                  <c:v>0.86515174372842418</c:v>
                </c:pt>
                <c:pt idx="1063">
                  <c:v>0.86534749835038594</c:v>
                </c:pt>
                <c:pt idx="1064">
                  <c:v>0.86554679298642778</c:v>
                </c:pt>
                <c:pt idx="1065">
                  <c:v>0.86576363853977878</c:v>
                </c:pt>
                <c:pt idx="1066">
                  <c:v>0.86599409969175023</c:v>
                </c:pt>
                <c:pt idx="1067">
                  <c:v>0.86623396120468321</c:v>
                </c:pt>
                <c:pt idx="1068">
                  <c:v>0.86648214939415369</c:v>
                </c:pt>
                <c:pt idx="1069">
                  <c:v>0.86674193386777554</c:v>
                </c:pt>
                <c:pt idx="1070">
                  <c:v>0.86702651803429509</c:v>
                </c:pt>
                <c:pt idx="1071">
                  <c:v>0.86733824014931526</c:v>
                </c:pt>
                <c:pt idx="1072">
                  <c:v>0.86766268155009107</c:v>
                </c:pt>
                <c:pt idx="1073">
                  <c:v>0.86798858749229169</c:v>
                </c:pt>
                <c:pt idx="1074">
                  <c:v>0.86832088306126687</c:v>
                </c:pt>
                <c:pt idx="1075">
                  <c:v>0.86864587113834779</c:v>
                </c:pt>
                <c:pt idx="1076">
                  <c:v>0.86896689130945215</c:v>
                </c:pt>
                <c:pt idx="1077">
                  <c:v>0.8692920711343598</c:v>
                </c:pt>
                <c:pt idx="1078">
                  <c:v>0.86961860762192511</c:v>
                </c:pt>
                <c:pt idx="1079">
                  <c:v>0.86993905705079677</c:v>
                </c:pt>
                <c:pt idx="1080">
                  <c:v>0.87025397202954258</c:v>
                </c:pt>
                <c:pt idx="1081">
                  <c:v>0.87056262815216268</c:v>
                </c:pt>
                <c:pt idx="1082">
                  <c:v>0.87085870171808555</c:v>
                </c:pt>
                <c:pt idx="1083">
                  <c:v>0.87115558770784662</c:v>
                </c:pt>
                <c:pt idx="1084">
                  <c:v>0.87146315148179332</c:v>
                </c:pt>
                <c:pt idx="1085">
                  <c:v>0.87177389264913085</c:v>
                </c:pt>
                <c:pt idx="1086">
                  <c:v>0.87208354245508013</c:v>
                </c:pt>
                <c:pt idx="1087">
                  <c:v>0.87240278268726346</c:v>
                </c:pt>
                <c:pt idx="1088">
                  <c:v>0.8727293537384051</c:v>
                </c:pt>
                <c:pt idx="1089">
                  <c:v>0.87305142221990761</c:v>
                </c:pt>
                <c:pt idx="1090">
                  <c:v>0.8733692235037287</c:v>
                </c:pt>
                <c:pt idx="1091">
                  <c:v>0.87367875217674673</c:v>
                </c:pt>
                <c:pt idx="1092">
                  <c:v>0.87397426155856595</c:v>
                </c:pt>
                <c:pt idx="1093">
                  <c:v>0.87426501694189906</c:v>
                </c:pt>
                <c:pt idx="1094">
                  <c:v>0.87456621744414265</c:v>
                </c:pt>
                <c:pt idx="1095">
                  <c:v>0.87488036226666976</c:v>
                </c:pt>
                <c:pt idx="1096">
                  <c:v>0.87519786261408206</c:v>
                </c:pt>
                <c:pt idx="1097">
                  <c:v>0.87551284123585826</c:v>
                </c:pt>
                <c:pt idx="1098">
                  <c:v>0.87581722956300623</c:v>
                </c:pt>
                <c:pt idx="1099">
                  <c:v>0.87610728299508822</c:v>
                </c:pt>
                <c:pt idx="1100">
                  <c:v>0.87638264058885296</c:v>
                </c:pt>
                <c:pt idx="1101">
                  <c:v>0.8766477676147526</c:v>
                </c:pt>
                <c:pt idx="1102">
                  <c:v>0.87691579741118286</c:v>
                </c:pt>
                <c:pt idx="1103">
                  <c:v>0.87718438462431825</c:v>
                </c:pt>
                <c:pt idx="1104">
                  <c:v>0.87745763737743032</c:v>
                </c:pt>
                <c:pt idx="1105">
                  <c:v>0.8777423680786437</c:v>
                </c:pt>
                <c:pt idx="1106">
                  <c:v>0.87805446817133814</c:v>
                </c:pt>
                <c:pt idx="1107">
                  <c:v>0.87838577991218791</c:v>
                </c:pt>
                <c:pt idx="1108">
                  <c:v>0.8787156792918448</c:v>
                </c:pt>
                <c:pt idx="1109">
                  <c:v>0.87902923384693865</c:v>
                </c:pt>
                <c:pt idx="1110">
                  <c:v>0.87932622336521915</c:v>
                </c:pt>
                <c:pt idx="1111">
                  <c:v>0.87961179943062773</c:v>
                </c:pt>
                <c:pt idx="1112">
                  <c:v>0.87988985985567114</c:v>
                </c:pt>
                <c:pt idx="1113">
                  <c:v>0.88016655147169376</c:v>
                </c:pt>
                <c:pt idx="1114">
                  <c:v>0.88045248029579193</c:v>
                </c:pt>
                <c:pt idx="1115">
                  <c:v>0.88074206501532726</c:v>
                </c:pt>
                <c:pt idx="1116">
                  <c:v>0.88102465678215813</c:v>
                </c:pt>
                <c:pt idx="1117">
                  <c:v>0.88131413096077871</c:v>
                </c:pt>
                <c:pt idx="1118">
                  <c:v>0.88161284227001424</c:v>
                </c:pt>
                <c:pt idx="1119">
                  <c:v>0.88191766915272451</c:v>
                </c:pt>
                <c:pt idx="1120">
                  <c:v>0.88221483035545623</c:v>
                </c:pt>
                <c:pt idx="1121">
                  <c:v>0.88251446072961781</c:v>
                </c:pt>
                <c:pt idx="1122">
                  <c:v>0.88280969048383562</c:v>
                </c:pt>
                <c:pt idx="1123">
                  <c:v>0.88308293572172969</c:v>
                </c:pt>
                <c:pt idx="1124">
                  <c:v>0.88333394750096772</c:v>
                </c:pt>
                <c:pt idx="1125">
                  <c:v>0.88356657381763792</c:v>
                </c:pt>
                <c:pt idx="1126">
                  <c:v>0.88377687686882411</c:v>
                </c:pt>
                <c:pt idx="1127">
                  <c:v>0.88398812361118262</c:v>
                </c:pt>
                <c:pt idx="1128">
                  <c:v>0.88421861698115312</c:v>
                </c:pt>
                <c:pt idx="1129">
                  <c:v>0.88446986357293633</c:v>
                </c:pt>
                <c:pt idx="1130">
                  <c:v>0.88474119544247465</c:v>
                </c:pt>
                <c:pt idx="1131">
                  <c:v>0.88503124485945805</c:v>
                </c:pt>
                <c:pt idx="1132">
                  <c:v>0.88532375848134504</c:v>
                </c:pt>
                <c:pt idx="1133">
                  <c:v>0.88560380702067443</c:v>
                </c:pt>
                <c:pt idx="1134">
                  <c:v>0.88587626216495219</c:v>
                </c:pt>
                <c:pt idx="1135">
                  <c:v>0.88612428895559425</c:v>
                </c:pt>
                <c:pt idx="1136">
                  <c:v>0.88634777200952586</c:v>
                </c:pt>
                <c:pt idx="1137">
                  <c:v>0.88655557281166797</c:v>
                </c:pt>
                <c:pt idx="1138">
                  <c:v>0.88675375136580858</c:v>
                </c:pt>
                <c:pt idx="1139">
                  <c:v>0.88695191254164862</c:v>
                </c:pt>
                <c:pt idx="1140">
                  <c:v>0.8871500566380075</c:v>
                </c:pt>
                <c:pt idx="1141">
                  <c:v>0.88735460469780869</c:v>
                </c:pt>
                <c:pt idx="1142">
                  <c:v>0.88757187222071354</c:v>
                </c:pt>
                <c:pt idx="1143">
                  <c:v>0.88779925709625263</c:v>
                </c:pt>
                <c:pt idx="1144">
                  <c:v>0.88802269653889443</c:v>
                </c:pt>
                <c:pt idx="1145">
                  <c:v>0.88824252611093746</c:v>
                </c:pt>
                <c:pt idx="1146">
                  <c:v>0.88847146421836154</c:v>
                </c:pt>
                <c:pt idx="1147">
                  <c:v>0.88870194970552141</c:v>
                </c:pt>
                <c:pt idx="1148">
                  <c:v>0.88892616966293736</c:v>
                </c:pt>
                <c:pt idx="1149">
                  <c:v>0.88913961636055605</c:v>
                </c:pt>
                <c:pt idx="1150">
                  <c:v>0.88932556546648689</c:v>
                </c:pt>
                <c:pt idx="1151">
                  <c:v>0.88948781661938126</c:v>
                </c:pt>
                <c:pt idx="1152">
                  <c:v>0.88964764255424422</c:v>
                </c:pt>
                <c:pt idx="1153">
                  <c:v>0.88981731563551081</c:v>
                </c:pt>
                <c:pt idx="1154">
                  <c:v>0.88999170326743759</c:v>
                </c:pt>
                <c:pt idx="1155">
                  <c:v>0.89017918529754791</c:v>
                </c:pt>
                <c:pt idx="1156">
                  <c:v>0.89038547377686683</c:v>
                </c:pt>
                <c:pt idx="1157">
                  <c:v>0.89059971084470857</c:v>
                </c:pt>
                <c:pt idx="1158">
                  <c:v>0.89082055757221001</c:v>
                </c:pt>
                <c:pt idx="1159">
                  <c:v>0.89103041870296895</c:v>
                </c:pt>
                <c:pt idx="1160">
                  <c:v>0.89121572461400178</c:v>
                </c:pt>
                <c:pt idx="1161">
                  <c:v>0.89137621741306705</c:v>
                </c:pt>
                <c:pt idx="1162">
                  <c:v>0.89152667759612858</c:v>
                </c:pt>
                <c:pt idx="1163">
                  <c:v>0.89166914906938122</c:v>
                </c:pt>
                <c:pt idx="1164">
                  <c:v>0.89179940139822045</c:v>
                </c:pt>
                <c:pt idx="1165">
                  <c:v>0.89192991703014146</c:v>
                </c:pt>
                <c:pt idx="1166">
                  <c:v>0.89206192934498718</c:v>
                </c:pt>
                <c:pt idx="1167">
                  <c:v>0.89220578363087755</c:v>
                </c:pt>
                <c:pt idx="1168">
                  <c:v>0.89236183899223831</c:v>
                </c:pt>
                <c:pt idx="1169">
                  <c:v>0.89252087560644278</c:v>
                </c:pt>
                <c:pt idx="1170">
                  <c:v>0.89267423398217582</c:v>
                </c:pt>
                <c:pt idx="1171">
                  <c:v>0.89283204708576602</c:v>
                </c:pt>
                <c:pt idx="1172">
                  <c:v>0.89300315566009347</c:v>
                </c:pt>
                <c:pt idx="1173">
                  <c:v>0.89317034484060265</c:v>
                </c:pt>
                <c:pt idx="1174">
                  <c:v>0.8933306212078882</c:v>
                </c:pt>
                <c:pt idx="1175">
                  <c:v>0.89347665083862804</c:v>
                </c:pt>
                <c:pt idx="1176">
                  <c:v>0.89360860635866013</c:v>
                </c:pt>
                <c:pt idx="1177">
                  <c:v>0.89373223938889268</c:v>
                </c:pt>
                <c:pt idx="1178">
                  <c:v>0.89385776205710266</c:v>
                </c:pt>
                <c:pt idx="1179">
                  <c:v>0.89398681878073694</c:v>
                </c:pt>
                <c:pt idx="1180">
                  <c:v>0.89410461460103752</c:v>
                </c:pt>
                <c:pt idx="1181">
                  <c:v>0.89421474698073899</c:v>
                </c:pt>
                <c:pt idx="1182">
                  <c:v>0.89432486454113247</c:v>
                </c:pt>
                <c:pt idx="1183">
                  <c:v>0.89443900127147125</c:v>
                </c:pt>
                <c:pt idx="1184">
                  <c:v>0.89456335752976546</c:v>
                </c:pt>
                <c:pt idx="1185">
                  <c:v>0.89469466338470238</c:v>
                </c:pt>
                <c:pt idx="1186">
                  <c:v>0.89483923740313909</c:v>
                </c:pt>
                <c:pt idx="1187">
                  <c:v>0.8949806901173778</c:v>
                </c:pt>
                <c:pt idx="1188">
                  <c:v>0.89511448436025398</c:v>
                </c:pt>
                <c:pt idx="1189">
                  <c:v>0.89524446515581313</c:v>
                </c:pt>
                <c:pt idx="1190">
                  <c:v>0.89536920477206028</c:v>
                </c:pt>
                <c:pt idx="1191">
                  <c:v>0.89548111754568993</c:v>
                </c:pt>
                <c:pt idx="1192">
                  <c:v>0.89558461948311718</c:v>
                </c:pt>
                <c:pt idx="1193">
                  <c:v>0.89570157527006411</c:v>
                </c:pt>
                <c:pt idx="1194">
                  <c:v>0.89582648256017983</c:v>
                </c:pt>
                <c:pt idx="1195">
                  <c:v>0.89595471975072627</c:v>
                </c:pt>
                <c:pt idx="1196">
                  <c:v>0.89609033953440409</c:v>
                </c:pt>
                <c:pt idx="1197">
                  <c:v>0.89622062487961862</c:v>
                </c:pt>
                <c:pt idx="1198">
                  <c:v>0.89632840628541754</c:v>
                </c:pt>
                <c:pt idx="1199">
                  <c:v>0.89642532009566345</c:v>
                </c:pt>
                <c:pt idx="1200">
                  <c:v>0.89654404825765555</c:v>
                </c:pt>
                <c:pt idx="1201">
                  <c:v>0.89669182280242676</c:v>
                </c:pt>
                <c:pt idx="1202">
                  <c:v>0.89685906931376136</c:v>
                </c:pt>
                <c:pt idx="1203">
                  <c:v>0.89702272947537542</c:v>
                </c:pt>
                <c:pt idx="1204">
                  <c:v>0.89715115170168369</c:v>
                </c:pt>
                <c:pt idx="1205">
                  <c:v>0.8972351938010964</c:v>
                </c:pt>
                <c:pt idx="1206">
                  <c:v>0.89729668450376654</c:v>
                </c:pt>
                <c:pt idx="1207">
                  <c:v>0.89736768289117808</c:v>
                </c:pt>
                <c:pt idx="1208">
                  <c:v>0.89745914414526129</c:v>
                </c:pt>
                <c:pt idx="1209">
                  <c:v>0.89756944147583717</c:v>
                </c:pt>
                <c:pt idx="1210">
                  <c:v>0.89768676581432971</c:v>
                </c:pt>
                <c:pt idx="1211">
                  <c:v>0.89780132250484501</c:v>
                </c:pt>
                <c:pt idx="1212">
                  <c:v>0.89792268625731153</c:v>
                </c:pt>
                <c:pt idx="1213">
                  <c:v>0.89804724006105241</c:v>
                </c:pt>
                <c:pt idx="1214">
                  <c:v>0.89816360899067271</c:v>
                </c:pt>
                <c:pt idx="1215">
                  <c:v>0.89827597698393502</c:v>
                </c:pt>
                <c:pt idx="1216">
                  <c:v>0.89839149273323349</c:v>
                </c:pt>
                <c:pt idx="1217">
                  <c:v>0.89850664081846077</c:v>
                </c:pt>
                <c:pt idx="1218">
                  <c:v>0.8986185692917471</c:v>
                </c:pt>
                <c:pt idx="1219">
                  <c:v>0.89873391434409489</c:v>
                </c:pt>
                <c:pt idx="1220">
                  <c:v>0.89885791960855754</c:v>
                </c:pt>
                <c:pt idx="1221">
                  <c:v>0.89897863386690924</c:v>
                </c:pt>
                <c:pt idx="1222">
                  <c:v>0.89908787155113223</c:v>
                </c:pt>
                <c:pt idx="1223">
                  <c:v>0.89919119583052365</c:v>
                </c:pt>
                <c:pt idx="1224">
                  <c:v>0.89929990427573037</c:v>
                </c:pt>
                <c:pt idx="1225">
                  <c:v>0.89942553294712302</c:v>
                </c:pt>
                <c:pt idx="1226">
                  <c:v>0.89956739052221368</c:v>
                </c:pt>
                <c:pt idx="1227">
                  <c:v>0.89971265235226572</c:v>
                </c:pt>
                <c:pt idx="1228">
                  <c:v>0.89985657440780076</c:v>
                </c:pt>
                <c:pt idx="1229">
                  <c:v>0.89999873836407462</c:v>
                </c:pt>
                <c:pt idx="1230">
                  <c:v>0.90014369314613352</c:v>
                </c:pt>
                <c:pt idx="1231">
                  <c:v>0.90029761014977316</c:v>
                </c:pt>
                <c:pt idx="1232">
                  <c:v>0.90045307612279368</c:v>
                </c:pt>
                <c:pt idx="1233">
                  <c:v>0.90058613322175629</c:v>
                </c:pt>
                <c:pt idx="1234">
                  <c:v>0.90069283736152284</c:v>
                </c:pt>
                <c:pt idx="1235">
                  <c:v>0.90080072019031565</c:v>
                </c:pt>
                <c:pt idx="1236">
                  <c:v>0.90091220786778681</c:v>
                </c:pt>
                <c:pt idx="1237">
                  <c:v>0.9010252595145285</c:v>
                </c:pt>
                <c:pt idx="1238">
                  <c:v>0.90114981848610765</c:v>
                </c:pt>
                <c:pt idx="1239">
                  <c:v>0.90128043345388154</c:v>
                </c:pt>
                <c:pt idx="1240">
                  <c:v>0.90140966538300782</c:v>
                </c:pt>
                <c:pt idx="1241">
                  <c:v>0.9015449861844822</c:v>
                </c:pt>
                <c:pt idx="1242">
                  <c:v>0.90169048481241787</c:v>
                </c:pt>
                <c:pt idx="1243">
                  <c:v>0.90183805107609638</c:v>
                </c:pt>
                <c:pt idx="1244">
                  <c:v>0.90198955595090236</c:v>
                </c:pt>
                <c:pt idx="1245">
                  <c:v>0.90213568659773435</c:v>
                </c:pt>
                <c:pt idx="1246">
                  <c:v>0.90225156830267916</c:v>
                </c:pt>
                <c:pt idx="1247">
                  <c:v>0.90234464857108954</c:v>
                </c:pt>
                <c:pt idx="1248">
                  <c:v>0.90244379910588779</c:v>
                </c:pt>
                <c:pt idx="1249">
                  <c:v>0.90254960280624319</c:v>
                </c:pt>
                <c:pt idx="1250">
                  <c:v>0.90264745172776872</c:v>
                </c:pt>
                <c:pt idx="1251">
                  <c:v>0.90275069646845763</c:v>
                </c:pt>
                <c:pt idx="1252">
                  <c:v>0.9028721212615014</c:v>
                </c:pt>
                <c:pt idx="1253">
                  <c:v>0.9030056346840587</c:v>
                </c:pt>
                <c:pt idx="1254">
                  <c:v>0.90316006289976736</c:v>
                </c:pt>
                <c:pt idx="1255">
                  <c:v>0.90333008922614388</c:v>
                </c:pt>
                <c:pt idx="1256">
                  <c:v>0.90349516015193421</c:v>
                </c:pt>
                <c:pt idx="1257">
                  <c:v>0.90365856092733154</c:v>
                </c:pt>
                <c:pt idx="1258">
                  <c:v>0.90383207669924404</c:v>
                </c:pt>
                <c:pt idx="1259">
                  <c:v>0.90401160145785686</c:v>
                </c:pt>
                <c:pt idx="1260">
                  <c:v>0.904181014294966</c:v>
                </c:pt>
                <c:pt idx="1261">
                  <c:v>0.90432934738344994</c:v>
                </c:pt>
                <c:pt idx="1262">
                  <c:v>0.90445767006045419</c:v>
                </c:pt>
                <c:pt idx="1263">
                  <c:v>0.90457848022792897</c:v>
                </c:pt>
                <c:pt idx="1264">
                  <c:v>0.90470561912901148</c:v>
                </c:pt>
                <c:pt idx="1265">
                  <c:v>0.90483403306712362</c:v>
                </c:pt>
                <c:pt idx="1266">
                  <c:v>0.90496121030788623</c:v>
                </c:pt>
                <c:pt idx="1267">
                  <c:v>0.90509526493528414</c:v>
                </c:pt>
                <c:pt idx="1268">
                  <c:v>0.90523548916821339</c:v>
                </c:pt>
                <c:pt idx="1269">
                  <c:v>0.90537754190555386</c:v>
                </c:pt>
                <c:pt idx="1270">
                  <c:v>0.90551379398757392</c:v>
                </c:pt>
                <c:pt idx="1271">
                  <c:v>0.90565563452536257</c:v>
                </c:pt>
                <c:pt idx="1272">
                  <c:v>0.90582733481557165</c:v>
                </c:pt>
                <c:pt idx="1273">
                  <c:v>0.90603367459999251</c:v>
                </c:pt>
                <c:pt idx="1274">
                  <c:v>0.90626989587987938</c:v>
                </c:pt>
                <c:pt idx="1275">
                  <c:v>0.90650447842432014</c:v>
                </c:pt>
                <c:pt idx="1276">
                  <c:v>0.90669092736147638</c:v>
                </c:pt>
                <c:pt idx="1277">
                  <c:v>0.90683395319103055</c:v>
                </c:pt>
                <c:pt idx="1278">
                  <c:v>0.90696671409980134</c:v>
                </c:pt>
                <c:pt idx="1279">
                  <c:v>0.90711539892866577</c:v>
                </c:pt>
                <c:pt idx="1280">
                  <c:v>0.90728476845078376</c:v>
                </c:pt>
                <c:pt idx="1281">
                  <c:v>0.90747959084785912</c:v>
                </c:pt>
                <c:pt idx="1282">
                  <c:v>0.90769025764710787</c:v>
                </c:pt>
                <c:pt idx="1283">
                  <c:v>0.90790496826189648</c:v>
                </c:pt>
                <c:pt idx="1284">
                  <c:v>0.90814866592053778</c:v>
                </c:pt>
                <c:pt idx="1285">
                  <c:v>0.90840278285255616</c:v>
                </c:pt>
                <c:pt idx="1286">
                  <c:v>0.9086472426983222</c:v>
                </c:pt>
                <c:pt idx="1287">
                  <c:v>0.90887578368329436</c:v>
                </c:pt>
                <c:pt idx="1288">
                  <c:v>0.90911213350480113</c:v>
                </c:pt>
                <c:pt idx="1289">
                  <c:v>0.90934007968490493</c:v>
                </c:pt>
                <c:pt idx="1290">
                  <c:v>0.90954543073221616</c:v>
                </c:pt>
                <c:pt idx="1291">
                  <c:v>0.9097329647157707</c:v>
                </c:pt>
                <c:pt idx="1292">
                  <c:v>0.90989301397150768</c:v>
                </c:pt>
                <c:pt idx="1293">
                  <c:v>0.91003428963412292</c:v>
                </c:pt>
                <c:pt idx="1294">
                  <c:v>0.91019050660669598</c:v>
                </c:pt>
                <c:pt idx="1295">
                  <c:v>0.91036864110482307</c:v>
                </c:pt>
                <c:pt idx="1296">
                  <c:v>0.91053413554985951</c:v>
                </c:pt>
                <c:pt idx="1297">
                  <c:v>0.91067708072852815</c:v>
                </c:pt>
                <c:pt idx="1298">
                  <c:v>0.91079984858219176</c:v>
                </c:pt>
                <c:pt idx="1299">
                  <c:v>0.91091286167845475</c:v>
                </c:pt>
                <c:pt idx="1300">
                  <c:v>0.9110432624845991</c:v>
                </c:pt>
                <c:pt idx="1301">
                  <c:v>0.91118715999280675</c:v>
                </c:pt>
                <c:pt idx="1302">
                  <c:v>0.91130918112380432</c:v>
                </c:pt>
                <c:pt idx="1303">
                  <c:v>0.91141379490874197</c:v>
                </c:pt>
                <c:pt idx="1304">
                  <c:v>0.91151322298147253</c:v>
                </c:pt>
                <c:pt idx="1305">
                  <c:v>0.91161911260565442</c:v>
                </c:pt>
                <c:pt idx="1306">
                  <c:v>0.91175362456833009</c:v>
                </c:pt>
                <c:pt idx="1307">
                  <c:v>0.91190737519762266</c:v>
                </c:pt>
                <c:pt idx="1308">
                  <c:v>0.91204838268975152</c:v>
                </c:pt>
                <c:pt idx="1309">
                  <c:v>0.91216073988911905</c:v>
                </c:pt>
                <c:pt idx="1310">
                  <c:v>0.91226986194550919</c:v>
                </c:pt>
                <c:pt idx="1311">
                  <c:v>0.91237249312929358</c:v>
                </c:pt>
                <c:pt idx="1312">
                  <c:v>0.91246552086811095</c:v>
                </c:pt>
                <c:pt idx="1313">
                  <c:v>0.91255194592606859</c:v>
                </c:pt>
                <c:pt idx="1314">
                  <c:v>0.91261280817137547</c:v>
                </c:pt>
                <c:pt idx="1315">
                  <c:v>0.9126644525480323</c:v>
                </c:pt>
                <c:pt idx="1316">
                  <c:v>0.9127201946724901</c:v>
                </c:pt>
                <c:pt idx="1317">
                  <c:v>0.91279752323101748</c:v>
                </c:pt>
                <c:pt idx="1318">
                  <c:v>0.91287798885023408</c:v>
                </c:pt>
                <c:pt idx="1319">
                  <c:v>0.91295024892147358</c:v>
                </c:pt>
                <c:pt idx="1320">
                  <c:v>0.91301478605209629</c:v>
                </c:pt>
                <c:pt idx="1321">
                  <c:v>0.91305297777691186</c:v>
                </c:pt>
                <c:pt idx="1322">
                  <c:v>0.91307836395086595</c:v>
                </c:pt>
                <c:pt idx="1323">
                  <c:v>0.9130827505419945</c:v>
                </c:pt>
                <c:pt idx="1324">
                  <c:v>0.91306347766180662</c:v>
                </c:pt>
                <c:pt idx="1325">
                  <c:v>0.91300385610793355</c:v>
                </c:pt>
                <c:pt idx="1326">
                  <c:v>0.91290811750992074</c:v>
                </c:pt>
                <c:pt idx="1327">
                  <c:v>0.91280110224234179</c:v>
                </c:pt>
                <c:pt idx="1328">
                  <c:v>0.9126901262528293</c:v>
                </c:pt>
                <c:pt idx="1329">
                  <c:v>0.91259866627306141</c:v>
                </c:pt>
                <c:pt idx="1330">
                  <c:v>0.91252051164271486</c:v>
                </c:pt>
                <c:pt idx="1331">
                  <c:v>0.91243416828845292</c:v>
                </c:pt>
                <c:pt idx="1332">
                  <c:v>0.91232636471627826</c:v>
                </c:pt>
                <c:pt idx="1333">
                  <c:v>0.91222954939196466</c:v>
                </c:pt>
                <c:pt idx="1334">
                  <c:v>0.91216516047366514</c:v>
                </c:pt>
                <c:pt idx="1335">
                  <c:v>0.91210381547274078</c:v>
                </c:pt>
                <c:pt idx="1336">
                  <c:v>0.91201493857667548</c:v>
                </c:pt>
                <c:pt idx="1337">
                  <c:v>0.91188588307470486</c:v>
                </c:pt>
                <c:pt idx="1338">
                  <c:v>0.91173005692090336</c:v>
                </c:pt>
                <c:pt idx="1339">
                  <c:v>0.9116030200330596</c:v>
                </c:pt>
                <c:pt idx="1340">
                  <c:v>0.91152587421242781</c:v>
                </c:pt>
                <c:pt idx="1341">
                  <c:v>0.91146448959133397</c:v>
                </c:pt>
                <c:pt idx="1342">
                  <c:v>0.91137347425765358</c:v>
                </c:pt>
                <c:pt idx="1343">
                  <c:v>0.9112548467497491</c:v>
                </c:pt>
                <c:pt idx="1344">
                  <c:v>0.91112550416378291</c:v>
                </c:pt>
                <c:pt idx="1345">
                  <c:v>0.91100941253786183</c:v>
                </c:pt>
                <c:pt idx="1346">
                  <c:v>0.91091498000067916</c:v>
                </c:pt>
                <c:pt idx="1347">
                  <c:v>0.91082522271567146</c:v>
                </c:pt>
                <c:pt idx="1348">
                  <c:v>0.91072365501243091</c:v>
                </c:pt>
                <c:pt idx="1349">
                  <c:v>0.9106054830019541</c:v>
                </c:pt>
                <c:pt idx="1350">
                  <c:v>0.91047956818712295</c:v>
                </c:pt>
                <c:pt idx="1351">
                  <c:v>0.91037763983088371</c:v>
                </c:pt>
                <c:pt idx="1352">
                  <c:v>0.91031255195826433</c:v>
                </c:pt>
                <c:pt idx="1353">
                  <c:v>0.91026174784732361</c:v>
                </c:pt>
                <c:pt idx="1354">
                  <c:v>0.91021582601328876</c:v>
                </c:pt>
                <c:pt idx="1355">
                  <c:v>0.91018675725558917</c:v>
                </c:pt>
                <c:pt idx="1356">
                  <c:v>0.91015739841602905</c:v>
                </c:pt>
                <c:pt idx="1357">
                  <c:v>0.91011615203439056</c:v>
                </c:pt>
                <c:pt idx="1358">
                  <c:v>0.91006320175016486</c:v>
                </c:pt>
                <c:pt idx="1359">
                  <c:v>0.90998891187144848</c:v>
                </c:pt>
                <c:pt idx="1360">
                  <c:v>0.90988888534836676</c:v>
                </c:pt>
                <c:pt idx="1361">
                  <c:v>0.90978864689037964</c:v>
                </c:pt>
                <c:pt idx="1362">
                  <c:v>0.90970677344043072</c:v>
                </c:pt>
                <c:pt idx="1363">
                  <c:v>0.9096268239976949</c:v>
                </c:pt>
                <c:pt idx="1364">
                  <c:v>0.90954837006746003</c:v>
                </c:pt>
                <c:pt idx="1365">
                  <c:v>0.90948200038980465</c:v>
                </c:pt>
                <c:pt idx="1366">
                  <c:v>0.90942497409630507</c:v>
                </c:pt>
                <c:pt idx="1367">
                  <c:v>0.90937656353701046</c:v>
                </c:pt>
                <c:pt idx="1368">
                  <c:v>0.9093271667664371</c:v>
                </c:pt>
                <c:pt idx="1369">
                  <c:v>0.90927013174089644</c:v>
                </c:pt>
                <c:pt idx="1370">
                  <c:v>0.90920017883544768</c:v>
                </c:pt>
                <c:pt idx="1371">
                  <c:v>0.9091161525005047</c:v>
                </c:pt>
                <c:pt idx="1372">
                  <c:v>0.90903269408905674</c:v>
                </c:pt>
                <c:pt idx="1373">
                  <c:v>0.90895806744233099</c:v>
                </c:pt>
                <c:pt idx="1374">
                  <c:v>0.90890293154192736</c:v>
                </c:pt>
                <c:pt idx="1375">
                  <c:v>0.90885088905435307</c:v>
                </c:pt>
                <c:pt idx="1376">
                  <c:v>0.90880142983043322</c:v>
                </c:pt>
                <c:pt idx="1377">
                  <c:v>0.90874758213008811</c:v>
                </c:pt>
                <c:pt idx="1378">
                  <c:v>0.90871036645681391</c:v>
                </c:pt>
                <c:pt idx="1379">
                  <c:v>0.90869964503686151</c:v>
                </c:pt>
                <c:pt idx="1380">
                  <c:v>0.90868803003756116</c:v>
                </c:pt>
                <c:pt idx="1381">
                  <c:v>0.90867393337413738</c:v>
                </c:pt>
                <c:pt idx="1382">
                  <c:v>0.90866975880951828</c:v>
                </c:pt>
                <c:pt idx="1383">
                  <c:v>0.90868137754122835</c:v>
                </c:pt>
                <c:pt idx="1384">
                  <c:v>0.90871437826195312</c:v>
                </c:pt>
                <c:pt idx="1385">
                  <c:v>0.90877142339885619</c:v>
                </c:pt>
                <c:pt idx="1386">
                  <c:v>0.9088378938983579</c:v>
                </c:pt>
                <c:pt idx="1387">
                  <c:v>0.90889353863635092</c:v>
                </c:pt>
                <c:pt idx="1388">
                  <c:v>0.90894599418046373</c:v>
                </c:pt>
                <c:pt idx="1389">
                  <c:v>0.90899509783684496</c:v>
                </c:pt>
                <c:pt idx="1390">
                  <c:v>0.90901486185908276</c:v>
                </c:pt>
                <c:pt idx="1391">
                  <c:v>0.90903023831489338</c:v>
                </c:pt>
                <c:pt idx="1392">
                  <c:v>0.90906237183310157</c:v>
                </c:pt>
                <c:pt idx="1393">
                  <c:v>0.90912338221617439</c:v>
                </c:pt>
                <c:pt idx="1394">
                  <c:v>0.90918819242548921</c:v>
                </c:pt>
                <c:pt idx="1395">
                  <c:v>0.9092480450463698</c:v>
                </c:pt>
                <c:pt idx="1396">
                  <c:v>0.9093057063835156</c:v>
                </c:pt>
                <c:pt idx="1397">
                  <c:v>0.90939895272504068</c:v>
                </c:pt>
                <c:pt idx="1398">
                  <c:v>0.90954251173573264</c:v>
                </c:pt>
                <c:pt idx="1399">
                  <c:v>0.90970958597151319</c:v>
                </c:pt>
                <c:pt idx="1400">
                  <c:v>0.90984263943817534</c:v>
                </c:pt>
                <c:pt idx="1401">
                  <c:v>0.90996010521480053</c:v>
                </c:pt>
                <c:pt idx="1402">
                  <c:v>0.91006474119750447</c:v>
                </c:pt>
                <c:pt idx="1403">
                  <c:v>0.91020807732090714</c:v>
                </c:pt>
                <c:pt idx="1404">
                  <c:v>0.91034616044753036</c:v>
                </c:pt>
                <c:pt idx="1405">
                  <c:v>0.91048116769464937</c:v>
                </c:pt>
                <c:pt idx="1406">
                  <c:v>0.91060746850387142</c:v>
                </c:pt>
                <c:pt idx="1407">
                  <c:v>0.91073639276123897</c:v>
                </c:pt>
                <c:pt idx="1408">
                  <c:v>0.91081136950391828</c:v>
                </c:pt>
                <c:pt idx="1409">
                  <c:v>0.91085653014748347</c:v>
                </c:pt>
                <c:pt idx="1410">
                  <c:v>0.91091634705628133</c:v>
                </c:pt>
                <c:pt idx="1411">
                  <c:v>0.91099757554255101</c:v>
                </c:pt>
                <c:pt idx="1412">
                  <c:v>0.91107233480339389</c:v>
                </c:pt>
                <c:pt idx="1413">
                  <c:v>0.91115091959778327</c:v>
                </c:pt>
                <c:pt idx="1414">
                  <c:v>0.91125150786485254</c:v>
                </c:pt>
                <c:pt idx="1415">
                  <c:v>0.91133251653185954</c:v>
                </c:pt>
                <c:pt idx="1416">
                  <c:v>0.91138391630197457</c:v>
                </c:pt>
                <c:pt idx="1417">
                  <c:v>0.91142268726076292</c:v>
                </c:pt>
                <c:pt idx="1418">
                  <c:v>0.91148551531334254</c:v>
                </c:pt>
                <c:pt idx="1419">
                  <c:v>0.91154830592001268</c:v>
                </c:pt>
                <c:pt idx="1420">
                  <c:v>0.91161191903373417</c:v>
                </c:pt>
                <c:pt idx="1421">
                  <c:v>0.91169072270600626</c:v>
                </c:pt>
                <c:pt idx="1422">
                  <c:v>0.91178453047496899</c:v>
                </c:pt>
                <c:pt idx="1423">
                  <c:v>0.91188160264205875</c:v>
                </c:pt>
                <c:pt idx="1424">
                  <c:v>0.91199129130690681</c:v>
                </c:pt>
                <c:pt idx="1425">
                  <c:v>0.91211879498880732</c:v>
                </c:pt>
                <c:pt idx="1426">
                  <c:v>0.91223493784511223</c:v>
                </c:pt>
                <c:pt idx="1427">
                  <c:v>0.91232706234031347</c:v>
                </c:pt>
                <c:pt idx="1428">
                  <c:v>0.9124049225903258</c:v>
                </c:pt>
                <c:pt idx="1429">
                  <c:v>0.91247471877264619</c:v>
                </c:pt>
                <c:pt idx="1430">
                  <c:v>0.91255423785829715</c:v>
                </c:pt>
                <c:pt idx="1431">
                  <c:v>0.91265426628063717</c:v>
                </c:pt>
                <c:pt idx="1432">
                  <c:v>0.91275446214724298</c:v>
                </c:pt>
                <c:pt idx="1433">
                  <c:v>0.91284230744268635</c:v>
                </c:pt>
                <c:pt idx="1434">
                  <c:v>0.9129135141721022</c:v>
                </c:pt>
                <c:pt idx="1435">
                  <c:v>0.91295019932399302</c:v>
                </c:pt>
                <c:pt idx="1436">
                  <c:v>0.91296791924159149</c:v>
                </c:pt>
                <c:pt idx="1437">
                  <c:v>0.91299573989520533</c:v>
                </c:pt>
                <c:pt idx="1438">
                  <c:v>0.91302880123847863</c:v>
                </c:pt>
                <c:pt idx="1439">
                  <c:v>0.91307293804444734</c:v>
                </c:pt>
                <c:pt idx="1440">
                  <c:v>0.91311487875427544</c:v>
                </c:pt>
                <c:pt idx="1441">
                  <c:v>0.91312993674707366</c:v>
                </c:pt>
                <c:pt idx="1442">
                  <c:v>0.91311482430645152</c:v>
                </c:pt>
                <c:pt idx="1443">
                  <c:v>0.91308818273579428</c:v>
                </c:pt>
                <c:pt idx="1444">
                  <c:v>0.91301982471855681</c:v>
                </c:pt>
                <c:pt idx="1445">
                  <c:v>0.91293013160785796</c:v>
                </c:pt>
                <c:pt idx="1446">
                  <c:v>0.91286946293663973</c:v>
                </c:pt>
                <c:pt idx="1447">
                  <c:v>0.91285162464628655</c:v>
                </c:pt>
                <c:pt idx="1448">
                  <c:v>0.91284803070950915</c:v>
                </c:pt>
                <c:pt idx="1449">
                  <c:v>0.91285725150966734</c:v>
                </c:pt>
                <c:pt idx="1450">
                  <c:v>0.91287445122329591</c:v>
                </c:pt>
                <c:pt idx="1451">
                  <c:v>0.91285849462667445</c:v>
                </c:pt>
                <c:pt idx="1452">
                  <c:v>0.91279399700078434</c:v>
                </c:pt>
                <c:pt idx="1453">
                  <c:v>0.91266600409391474</c:v>
                </c:pt>
                <c:pt idx="1454">
                  <c:v>0.91248794077977924</c:v>
                </c:pt>
                <c:pt idx="1455">
                  <c:v>0.91227024909402332</c:v>
                </c:pt>
                <c:pt idx="1456">
                  <c:v>0.91202782317401865</c:v>
                </c:pt>
                <c:pt idx="1457">
                  <c:v>0.91178180297112787</c:v>
                </c:pt>
                <c:pt idx="1458">
                  <c:v>0.91153940398642752</c:v>
                </c:pt>
                <c:pt idx="1459">
                  <c:v>0.91128433567767231</c:v>
                </c:pt>
                <c:pt idx="1460">
                  <c:v>0.91098347837985216</c:v>
                </c:pt>
                <c:pt idx="1461">
                  <c:v>0.9106664983563636</c:v>
                </c:pt>
                <c:pt idx="1462">
                  <c:v>0.91034830843746462</c:v>
                </c:pt>
                <c:pt idx="1463">
                  <c:v>0.91000109473584456</c:v>
                </c:pt>
                <c:pt idx="1464">
                  <c:v>0.90959973262241867</c:v>
                </c:pt>
                <c:pt idx="1465">
                  <c:v>0.90913854962512486</c:v>
                </c:pt>
                <c:pt idx="1466">
                  <c:v>0.90859580418364949</c:v>
                </c:pt>
                <c:pt idx="1467">
                  <c:v>0.90796634579132407</c:v>
                </c:pt>
                <c:pt idx="1468">
                  <c:v>0.90726855015263763</c:v>
                </c:pt>
                <c:pt idx="1469">
                  <c:v>0.90651226242558947</c:v>
                </c:pt>
                <c:pt idx="1470">
                  <c:v>0.90567933666781675</c:v>
                </c:pt>
                <c:pt idx="1471">
                  <c:v>0.90478091277468042</c:v>
                </c:pt>
                <c:pt idx="1472">
                  <c:v>0.90383507000964847</c:v>
                </c:pt>
                <c:pt idx="1473">
                  <c:v>0.90282143443140939</c:v>
                </c:pt>
                <c:pt idx="1474">
                  <c:v>0.90173687050681706</c:v>
                </c:pt>
                <c:pt idx="1475">
                  <c:v>0.90055414356369989</c:v>
                </c:pt>
                <c:pt idx="1476">
                  <c:v>0.89927216188705372</c:v>
                </c:pt>
                <c:pt idx="1477">
                  <c:v>0.89788683924628909</c:v>
                </c:pt>
                <c:pt idx="1478">
                  <c:v>0.8964256319461994</c:v>
                </c:pt>
                <c:pt idx="1479">
                  <c:v>0.89485966861725774</c:v>
                </c:pt>
                <c:pt idx="1480">
                  <c:v>0.89316613574449089</c:v>
                </c:pt>
                <c:pt idx="1481">
                  <c:v>0.8913656550440805</c:v>
                </c:pt>
                <c:pt idx="1482">
                  <c:v>0.8894728914904273</c:v>
                </c:pt>
                <c:pt idx="1483">
                  <c:v>0.88746979311093788</c:v>
                </c:pt>
                <c:pt idx="1484">
                  <c:v>0.88534349413707958</c:v>
                </c:pt>
                <c:pt idx="1485">
                  <c:v>0.88309118283719745</c:v>
                </c:pt>
                <c:pt idx="1486">
                  <c:v>0.88073476475818657</c:v>
                </c:pt>
                <c:pt idx="1487">
                  <c:v>0.87826425266263697</c:v>
                </c:pt>
                <c:pt idx="1488">
                  <c:v>0.87567556337441699</c:v>
                </c:pt>
                <c:pt idx="1489">
                  <c:v>0.87297246153335839</c:v>
                </c:pt>
                <c:pt idx="1490">
                  <c:v>0.87021842461816179</c:v>
                </c:pt>
                <c:pt idx="1491">
                  <c:v>0.86739926623681685</c:v>
                </c:pt>
                <c:pt idx="1492">
                  <c:v>0.86452592545841966</c:v>
                </c:pt>
                <c:pt idx="1493">
                  <c:v>0.86162376738374769</c:v>
                </c:pt>
                <c:pt idx="1494">
                  <c:v>0.85871297745033626</c:v>
                </c:pt>
                <c:pt idx="1495">
                  <c:v>0.85580089889403055</c:v>
                </c:pt>
                <c:pt idx="1496">
                  <c:v>0.85288913652676945</c:v>
                </c:pt>
                <c:pt idx="1497">
                  <c:v>0.85001024189991714</c:v>
                </c:pt>
                <c:pt idx="1498">
                  <c:v>0.84715689972350294</c:v>
                </c:pt>
                <c:pt idx="1499">
                  <c:v>0.84439977543401434</c:v>
                </c:pt>
                <c:pt idx="1500">
                  <c:v>0.841715733482296</c:v>
                </c:pt>
                <c:pt idx="1501">
                  <c:v>0.83913666243176233</c:v>
                </c:pt>
                <c:pt idx="1502">
                  <c:v>0.83667115371857448</c:v>
                </c:pt>
                <c:pt idx="1503">
                  <c:v>0.83435073649624858</c:v>
                </c:pt>
                <c:pt idx="1504">
                  <c:v>0.83218898304704181</c:v>
                </c:pt>
                <c:pt idx="1505">
                  <c:v>0.83018924010436645</c:v>
                </c:pt>
                <c:pt idx="1506">
                  <c:v>0.82833718114728205</c:v>
                </c:pt>
                <c:pt idx="1507">
                  <c:v>0.82663860792146782</c:v>
                </c:pt>
                <c:pt idx="1508">
                  <c:v>0.8250995856398039</c:v>
                </c:pt>
                <c:pt idx="1509">
                  <c:v>0.82368895567894929</c:v>
                </c:pt>
                <c:pt idx="1510">
                  <c:v>0.82241382242339622</c:v>
                </c:pt>
                <c:pt idx="1511">
                  <c:v>0.82132004230140332</c:v>
                </c:pt>
                <c:pt idx="1512">
                  <c:v>0.82038639333865637</c:v>
                </c:pt>
                <c:pt idx="1513">
                  <c:v>0.81956658048033759</c:v>
                </c:pt>
                <c:pt idx="1514">
                  <c:v>0.8188280874306989</c:v>
                </c:pt>
                <c:pt idx="1515">
                  <c:v>0.81815018934850858</c:v>
                </c:pt>
                <c:pt idx="1516">
                  <c:v>0.81753232390231723</c:v>
                </c:pt>
                <c:pt idx="1517">
                  <c:v>0.81698535134364336</c:v>
                </c:pt>
                <c:pt idx="1518">
                  <c:v>0.81652428805982324</c:v>
                </c:pt>
                <c:pt idx="1519">
                  <c:v>0.81615246337584468</c:v>
                </c:pt>
                <c:pt idx="1520">
                  <c:v>0.81587013056928259</c:v>
                </c:pt>
                <c:pt idx="1521">
                  <c:v>0.81566213427918222</c:v>
                </c:pt>
                <c:pt idx="1522">
                  <c:v>0.81550539225976026</c:v>
                </c:pt>
                <c:pt idx="1523">
                  <c:v>0.81540904731267927</c:v>
                </c:pt>
                <c:pt idx="1524">
                  <c:v>0.81536832378894997</c:v>
                </c:pt>
                <c:pt idx="1525">
                  <c:v>0.81537462968318219</c:v>
                </c:pt>
                <c:pt idx="1526">
                  <c:v>0.81542810127085641</c:v>
                </c:pt>
                <c:pt idx="1527">
                  <c:v>0.8155232977611262</c:v>
                </c:pt>
                <c:pt idx="1528">
                  <c:v>0.81563225823538343</c:v>
                </c:pt>
                <c:pt idx="1529">
                  <c:v>0.81574496455399315</c:v>
                </c:pt>
                <c:pt idx="1530">
                  <c:v>0.81589837750180005</c:v>
                </c:pt>
                <c:pt idx="1531">
                  <c:v>0.81609211513699464</c:v>
                </c:pt>
                <c:pt idx="1532">
                  <c:v>0.81631586780303012</c:v>
                </c:pt>
                <c:pt idx="1533">
                  <c:v>0.81657362809265477</c:v>
                </c:pt>
                <c:pt idx="1534">
                  <c:v>0.816872261978425</c:v>
                </c:pt>
                <c:pt idx="1535">
                  <c:v>0.81720358623521849</c:v>
                </c:pt>
                <c:pt idx="1536">
                  <c:v>0.81757729997243045</c:v>
                </c:pt>
                <c:pt idx="1537">
                  <c:v>0.81801557815960524</c:v>
                </c:pt>
                <c:pt idx="1538">
                  <c:v>0.81851241262669061</c:v>
                </c:pt>
                <c:pt idx="1539">
                  <c:v>0.81905900559262568</c:v>
                </c:pt>
                <c:pt idx="1540">
                  <c:v>0.81962293717466472</c:v>
                </c:pt>
                <c:pt idx="1541">
                  <c:v>0.8201874633081232</c:v>
                </c:pt>
                <c:pt idx="1542">
                  <c:v>0.82074297784855732</c:v>
                </c:pt>
                <c:pt idx="1543">
                  <c:v>0.82130371273592262</c:v>
                </c:pt>
                <c:pt idx="1544">
                  <c:v>0.82185560405391234</c:v>
                </c:pt>
                <c:pt idx="1545">
                  <c:v>0.82240682450763591</c:v>
                </c:pt>
                <c:pt idx="1546">
                  <c:v>0.82298960412076316</c:v>
                </c:pt>
                <c:pt idx="1547">
                  <c:v>0.82361403136330702</c:v>
                </c:pt>
                <c:pt idx="1548">
                  <c:v>0.82424783821654524</c:v>
                </c:pt>
                <c:pt idx="1549">
                  <c:v>0.82489075115831889</c:v>
                </c:pt>
                <c:pt idx="1550">
                  <c:v>0.8255463298912159</c:v>
                </c:pt>
                <c:pt idx="1551">
                  <c:v>0.8262140872350392</c:v>
                </c:pt>
                <c:pt idx="1552">
                  <c:v>0.82692312891107833</c:v>
                </c:pt>
                <c:pt idx="1553">
                  <c:v>0.82767748372136085</c:v>
                </c:pt>
                <c:pt idx="1554">
                  <c:v>0.82844119166414443</c:v>
                </c:pt>
                <c:pt idx="1555">
                  <c:v>0.82917870125141313</c:v>
                </c:pt>
                <c:pt idx="1556">
                  <c:v>0.82992467792450797</c:v>
                </c:pt>
                <c:pt idx="1557">
                  <c:v>0.83067100811516825</c:v>
                </c:pt>
                <c:pt idx="1558">
                  <c:v>0.83142666429761125</c:v>
                </c:pt>
                <c:pt idx="1559">
                  <c:v>0.83221269138673948</c:v>
                </c:pt>
                <c:pt idx="1560">
                  <c:v>0.8330367204208724</c:v>
                </c:pt>
                <c:pt idx="1561">
                  <c:v>0.83385753621443193</c:v>
                </c:pt>
                <c:pt idx="1562">
                  <c:v>0.83467700223765151</c:v>
                </c:pt>
                <c:pt idx="1563">
                  <c:v>0.83554409960417864</c:v>
                </c:pt>
                <c:pt idx="1564">
                  <c:v>0.83645026809596024</c:v>
                </c:pt>
                <c:pt idx="1565">
                  <c:v>0.83735613316064961</c:v>
                </c:pt>
                <c:pt idx="1566">
                  <c:v>0.83826374817414617</c:v>
                </c:pt>
                <c:pt idx="1567">
                  <c:v>0.83918790172381974</c:v>
                </c:pt>
                <c:pt idx="1568">
                  <c:v>0.84009923607384818</c:v>
                </c:pt>
                <c:pt idx="1569">
                  <c:v>0.840986724928665</c:v>
                </c:pt>
                <c:pt idx="1570">
                  <c:v>0.84188009209403991</c:v>
                </c:pt>
                <c:pt idx="1571">
                  <c:v>0.8427829266772382</c:v>
                </c:pt>
                <c:pt idx="1572">
                  <c:v>0.84367331584242977</c:v>
                </c:pt>
                <c:pt idx="1573">
                  <c:v>0.84455429416762207</c:v>
                </c:pt>
                <c:pt idx="1574">
                  <c:v>0.84542945518935819</c:v>
                </c:pt>
                <c:pt idx="1575">
                  <c:v>0.84631187595392698</c:v>
                </c:pt>
                <c:pt idx="1576">
                  <c:v>0.84722237393425226</c:v>
                </c:pt>
                <c:pt idx="1577">
                  <c:v>0.84816420078964561</c:v>
                </c:pt>
                <c:pt idx="1578">
                  <c:v>0.84912733740201496</c:v>
                </c:pt>
                <c:pt idx="1579">
                  <c:v>0.85012084430803714</c:v>
                </c:pt>
                <c:pt idx="1580">
                  <c:v>0.85113882198410784</c:v>
                </c:pt>
                <c:pt idx="1581">
                  <c:v>0.85214841755776582</c:v>
                </c:pt>
                <c:pt idx="1582">
                  <c:v>0.85314411712225613</c:v>
                </c:pt>
                <c:pt idx="1583">
                  <c:v>0.85413477554226636</c:v>
                </c:pt>
                <c:pt idx="1584">
                  <c:v>0.85512532018511533</c:v>
                </c:pt>
                <c:pt idx="1585">
                  <c:v>0.85611522837966592</c:v>
                </c:pt>
                <c:pt idx="1586">
                  <c:v>0.85710460182648041</c:v>
                </c:pt>
                <c:pt idx="1587">
                  <c:v>0.85808162439214086</c:v>
                </c:pt>
                <c:pt idx="1588">
                  <c:v>0.85905302564240948</c:v>
                </c:pt>
                <c:pt idx="1589">
                  <c:v>0.86002898372272729</c:v>
                </c:pt>
                <c:pt idx="1590">
                  <c:v>0.86103678800618111</c:v>
                </c:pt>
                <c:pt idx="1591">
                  <c:v>0.86206628592459833</c:v>
                </c:pt>
                <c:pt idx="1592">
                  <c:v>0.86310041289313444</c:v>
                </c:pt>
                <c:pt idx="1593">
                  <c:v>0.86413650585892388</c:v>
                </c:pt>
                <c:pt idx="1594">
                  <c:v>0.86517758554438318</c:v>
                </c:pt>
                <c:pt idx="1595">
                  <c:v>0.86619876486608183</c:v>
                </c:pt>
                <c:pt idx="1596">
                  <c:v>0.86720249498952506</c:v>
                </c:pt>
                <c:pt idx="1597">
                  <c:v>0.86819712188316689</c:v>
                </c:pt>
                <c:pt idx="1598">
                  <c:v>0.86920265514580197</c:v>
                </c:pt>
                <c:pt idx="1599">
                  <c:v>0.87021244630490568</c:v>
                </c:pt>
                <c:pt idx="1600">
                  <c:v>0.87122004426521105</c:v>
                </c:pt>
                <c:pt idx="1601">
                  <c:v>0.87221914369694664</c:v>
                </c:pt>
                <c:pt idx="1602">
                  <c:v>0.87321868784312728</c:v>
                </c:pt>
                <c:pt idx="1603">
                  <c:v>0.87418595318930981</c:v>
                </c:pt>
                <c:pt idx="1604">
                  <c:v>0.87513388560063654</c:v>
                </c:pt>
                <c:pt idx="1605">
                  <c:v>0.87610676184044378</c:v>
                </c:pt>
                <c:pt idx="1606">
                  <c:v>0.87711502439738731</c:v>
                </c:pt>
                <c:pt idx="1607">
                  <c:v>0.87813895041756718</c:v>
                </c:pt>
                <c:pt idx="1608">
                  <c:v>0.87917750444664922</c:v>
                </c:pt>
                <c:pt idx="1609">
                  <c:v>0.88022459783764506</c:v>
                </c:pt>
                <c:pt idx="1610">
                  <c:v>0.8812623655416586</c:v>
                </c:pt>
                <c:pt idx="1611">
                  <c:v>0.88229487685983243</c:v>
                </c:pt>
                <c:pt idx="1612">
                  <c:v>0.88331398363873492</c:v>
                </c:pt>
                <c:pt idx="1613">
                  <c:v>0.88431328659417729</c:v>
                </c:pt>
                <c:pt idx="1614">
                  <c:v>0.8853036439320654</c:v>
                </c:pt>
                <c:pt idx="1615">
                  <c:v>0.88628978994026919</c:v>
                </c:pt>
                <c:pt idx="1616">
                  <c:v>0.88726995237773143</c:v>
                </c:pt>
                <c:pt idx="1617">
                  <c:v>0.88824626214033731</c:v>
                </c:pt>
                <c:pt idx="1618">
                  <c:v>0.88921406647667367</c:v>
                </c:pt>
                <c:pt idx="1619">
                  <c:v>0.8901779318733849</c:v>
                </c:pt>
                <c:pt idx="1620">
                  <c:v>0.8911614940725896</c:v>
                </c:pt>
                <c:pt idx="1621">
                  <c:v>0.89215140120521452</c:v>
                </c:pt>
                <c:pt idx="1622">
                  <c:v>0.89312578402700327</c:v>
                </c:pt>
                <c:pt idx="1623">
                  <c:v>0.89407901460262329</c:v>
                </c:pt>
                <c:pt idx="1624">
                  <c:v>0.89501115430233102</c:v>
                </c:pt>
                <c:pt idx="1625">
                  <c:v>0.89592310867183889</c:v>
                </c:pt>
                <c:pt idx="1626">
                  <c:v>0.89682589173955929</c:v>
                </c:pt>
                <c:pt idx="1627">
                  <c:v>0.89772570888174308</c:v>
                </c:pt>
                <c:pt idx="1628">
                  <c:v>0.89862254678100206</c:v>
                </c:pt>
                <c:pt idx="1629">
                  <c:v>0.89953803808148924</c:v>
                </c:pt>
                <c:pt idx="1630">
                  <c:v>0.90046325008197869</c:v>
                </c:pt>
                <c:pt idx="1631">
                  <c:v>0.90138753971133334</c:v>
                </c:pt>
                <c:pt idx="1632">
                  <c:v>0.90231023750109141</c:v>
                </c:pt>
                <c:pt idx="1633">
                  <c:v>0.90322746060936465</c:v>
                </c:pt>
                <c:pt idx="1634">
                  <c:v>0.90412436951866337</c:v>
                </c:pt>
                <c:pt idx="1635">
                  <c:v>0.90500951499156101</c:v>
                </c:pt>
                <c:pt idx="1636">
                  <c:v>0.90588598779880658</c:v>
                </c:pt>
                <c:pt idx="1637">
                  <c:v>0.90672529267240898</c:v>
                </c:pt>
                <c:pt idx="1638">
                  <c:v>0.90752007036775928</c:v>
                </c:pt>
                <c:pt idx="1639">
                  <c:v>0.90827848918004617</c:v>
                </c:pt>
                <c:pt idx="1640">
                  <c:v>0.90901859050169254</c:v>
                </c:pt>
                <c:pt idx="1641">
                  <c:v>0.90975095486244906</c:v>
                </c:pt>
                <c:pt idx="1642">
                  <c:v>0.9104890781370385</c:v>
                </c:pt>
                <c:pt idx="1643">
                  <c:v>0.91122530720463479</c:v>
                </c:pt>
                <c:pt idx="1644">
                  <c:v>0.91194558394156755</c:v>
                </c:pt>
                <c:pt idx="1645">
                  <c:v>0.91266211534900188</c:v>
                </c:pt>
                <c:pt idx="1646">
                  <c:v>0.91337968334866726</c:v>
                </c:pt>
                <c:pt idx="1647">
                  <c:v>0.91410565392553456</c:v>
                </c:pt>
                <c:pt idx="1648">
                  <c:v>0.91485287163040752</c:v>
                </c:pt>
                <c:pt idx="1649">
                  <c:v>0.91559638198134297</c:v>
                </c:pt>
                <c:pt idx="1650">
                  <c:v>0.91629919740752475</c:v>
                </c:pt>
                <c:pt idx="1651">
                  <c:v>0.91697123900725275</c:v>
                </c:pt>
                <c:pt idx="1652">
                  <c:v>0.91762592964041167</c:v>
                </c:pt>
                <c:pt idx="1653">
                  <c:v>0.91827327341278797</c:v>
                </c:pt>
                <c:pt idx="1654">
                  <c:v>0.91893008979450996</c:v>
                </c:pt>
                <c:pt idx="1655">
                  <c:v>0.91959548843060612</c:v>
                </c:pt>
                <c:pt idx="1656">
                  <c:v>0.92023976719882283</c:v>
                </c:pt>
                <c:pt idx="1657">
                  <c:v>0.92084913780804911</c:v>
                </c:pt>
                <c:pt idx="1658">
                  <c:v>0.92145212597074455</c:v>
                </c:pt>
                <c:pt idx="1659">
                  <c:v>0.92205260828074764</c:v>
                </c:pt>
                <c:pt idx="1660">
                  <c:v>0.92264910814362144</c:v>
                </c:pt>
                <c:pt idx="1661">
                  <c:v>0.9232397677238986</c:v>
                </c:pt>
                <c:pt idx="1662">
                  <c:v>0.92383760059394193</c:v>
                </c:pt>
                <c:pt idx="1663">
                  <c:v>0.92444640378476706</c:v>
                </c:pt>
                <c:pt idx="1664">
                  <c:v>0.92504474079815369</c:v>
                </c:pt>
                <c:pt idx="1665">
                  <c:v>0.92563137717052102</c:v>
                </c:pt>
                <c:pt idx="1666">
                  <c:v>0.92621601552950805</c:v>
                </c:pt>
                <c:pt idx="1667">
                  <c:v>0.92678115464801236</c:v>
                </c:pt>
                <c:pt idx="1668">
                  <c:v>0.92733373671760355</c:v>
                </c:pt>
                <c:pt idx="1669">
                  <c:v>0.92788496658537056</c:v>
                </c:pt>
                <c:pt idx="1670">
                  <c:v>0.92841606037778823</c:v>
                </c:pt>
                <c:pt idx="1671">
                  <c:v>0.92890531737971072</c:v>
                </c:pt>
                <c:pt idx="1672">
                  <c:v>0.92936982905751364</c:v>
                </c:pt>
                <c:pt idx="1673">
                  <c:v>0.92985339970061598</c:v>
                </c:pt>
                <c:pt idx="1674">
                  <c:v>0.93037667378893407</c:v>
                </c:pt>
                <c:pt idx="1675">
                  <c:v>0.93093230606525368</c:v>
                </c:pt>
                <c:pt idx="1676">
                  <c:v>0.9314884274039924</c:v>
                </c:pt>
                <c:pt idx="1677">
                  <c:v>0.93203654989687357</c:v>
                </c:pt>
                <c:pt idx="1678">
                  <c:v>0.93257005250219727</c:v>
                </c:pt>
                <c:pt idx="1679">
                  <c:v>0.93310708648519292</c:v>
                </c:pt>
                <c:pt idx="1680">
                  <c:v>0.93366655808910703</c:v>
                </c:pt>
                <c:pt idx="1681">
                  <c:v>0.93424196553356553</c:v>
                </c:pt>
                <c:pt idx="1682">
                  <c:v>0.93481370489026261</c:v>
                </c:pt>
                <c:pt idx="1683">
                  <c:v>0.93538253570325391</c:v>
                </c:pt>
                <c:pt idx="1684">
                  <c:v>0.93593406002983781</c:v>
                </c:pt>
                <c:pt idx="1685">
                  <c:v>0.93645979658829093</c:v>
                </c:pt>
                <c:pt idx="1686">
                  <c:v>0.93696666965943287</c:v>
                </c:pt>
                <c:pt idx="1687">
                  <c:v>0.93743743571837257</c:v>
                </c:pt>
                <c:pt idx="1688">
                  <c:v>0.93788761570555434</c:v>
                </c:pt>
                <c:pt idx="1689">
                  <c:v>0.93832746248622845</c:v>
                </c:pt>
                <c:pt idx="1690">
                  <c:v>0.93877799207051194</c:v>
                </c:pt>
                <c:pt idx="1691">
                  <c:v>0.93924111774594021</c:v>
                </c:pt>
                <c:pt idx="1692">
                  <c:v>0.93973651788353363</c:v>
                </c:pt>
                <c:pt idx="1693">
                  <c:v>0.94025525845929725</c:v>
                </c:pt>
                <c:pt idx="1694">
                  <c:v>0.94077822783476972</c:v>
                </c:pt>
                <c:pt idx="1695">
                  <c:v>0.94129195269512789</c:v>
                </c:pt>
                <c:pt idx="1696">
                  <c:v>0.94180019746255328</c:v>
                </c:pt>
                <c:pt idx="1697">
                  <c:v>0.94232983509364565</c:v>
                </c:pt>
                <c:pt idx="1698">
                  <c:v>0.94287361107561929</c:v>
                </c:pt>
                <c:pt idx="1699">
                  <c:v>0.94342876394249353</c:v>
                </c:pt>
                <c:pt idx="1700">
                  <c:v>0.94398540020742494</c:v>
                </c:pt>
                <c:pt idx="1701">
                  <c:v>0.94452970956341376</c:v>
                </c:pt>
                <c:pt idx="1702">
                  <c:v>0.94506964877815614</c:v>
                </c:pt>
                <c:pt idx="1703">
                  <c:v>0.94560256857975022</c:v>
                </c:pt>
                <c:pt idx="1704">
                  <c:v>0.94613260601112359</c:v>
                </c:pt>
                <c:pt idx="1705">
                  <c:v>0.94665523029201759</c:v>
                </c:pt>
                <c:pt idx="1706">
                  <c:v>0.94716823641419612</c:v>
                </c:pt>
                <c:pt idx="1707">
                  <c:v>0.94766591157052149</c:v>
                </c:pt>
                <c:pt idx="1708">
                  <c:v>0.94816497521150267</c:v>
                </c:pt>
                <c:pt idx="1709">
                  <c:v>0.94867885803306684</c:v>
                </c:pt>
                <c:pt idx="1710">
                  <c:v>0.94920299308328282</c:v>
                </c:pt>
                <c:pt idx="1711">
                  <c:v>0.94972189410269447</c:v>
                </c:pt>
                <c:pt idx="1712">
                  <c:v>0.95024009103240781</c:v>
                </c:pt>
                <c:pt idx="1713">
                  <c:v>0.95077007874659825</c:v>
                </c:pt>
                <c:pt idx="1714">
                  <c:v>0.95130183886764996</c:v>
                </c:pt>
                <c:pt idx="1715">
                  <c:v>0.95182164906388955</c:v>
                </c:pt>
                <c:pt idx="1716">
                  <c:v>0.95236274126133325</c:v>
                </c:pt>
                <c:pt idx="1717">
                  <c:v>0.95294199317352768</c:v>
                </c:pt>
                <c:pt idx="1718">
                  <c:v>0.95353046016908261</c:v>
                </c:pt>
                <c:pt idx="1719">
                  <c:v>0.95414328415377514</c:v>
                </c:pt>
                <c:pt idx="1720">
                  <c:v>0.95477221963951986</c:v>
                </c:pt>
                <c:pt idx="1721">
                  <c:v>0.95538875218093433</c:v>
                </c:pt>
                <c:pt idx="1722">
                  <c:v>0.95597222112013025</c:v>
                </c:pt>
                <c:pt idx="1723">
                  <c:v>0.95654595807224652</c:v>
                </c:pt>
                <c:pt idx="1724">
                  <c:v>0.95709714809642898</c:v>
                </c:pt>
                <c:pt idx="1725">
                  <c:v>0.95760977531589375</c:v>
                </c:pt>
                <c:pt idx="1726">
                  <c:v>0.9580833702483349</c:v>
                </c:pt>
                <c:pt idx="1727">
                  <c:v>0.95853418047147942</c:v>
                </c:pt>
                <c:pt idx="1728">
                  <c:v>0.95895474380626256</c:v>
                </c:pt>
                <c:pt idx="1729">
                  <c:v>0.95935808307942949</c:v>
                </c:pt>
                <c:pt idx="1730">
                  <c:v>0.95973405537674927</c:v>
                </c:pt>
                <c:pt idx="1731">
                  <c:v>0.96008010590056447</c:v>
                </c:pt>
                <c:pt idx="1732">
                  <c:v>0.960357726935542</c:v>
                </c:pt>
                <c:pt idx="1733">
                  <c:v>0.96056722150878249</c:v>
                </c:pt>
                <c:pt idx="1734">
                  <c:v>0.96070298938336629</c:v>
                </c:pt>
                <c:pt idx="1735">
                  <c:v>0.96078585826673135</c:v>
                </c:pt>
                <c:pt idx="1736">
                  <c:v>0.96080789071362449</c:v>
                </c:pt>
                <c:pt idx="1737">
                  <c:v>0.96075569781601933</c:v>
                </c:pt>
                <c:pt idx="1738">
                  <c:v>0.96063023597474684</c:v>
                </c:pt>
                <c:pt idx="1739">
                  <c:v>0.96042227537477287</c:v>
                </c:pt>
                <c:pt idx="1740">
                  <c:v>0.96013571076829307</c:v>
                </c:pt>
                <c:pt idx="1741">
                  <c:v>0.95977964458135001</c:v>
                </c:pt>
                <c:pt idx="1742">
                  <c:v>0.95934959527819408</c:v>
                </c:pt>
                <c:pt idx="1743">
                  <c:v>0.95885019007441163</c:v>
                </c:pt>
                <c:pt idx="1744">
                  <c:v>0.95830142548485009</c:v>
                </c:pt>
                <c:pt idx="1745">
                  <c:v>0.95771884608957369</c:v>
                </c:pt>
                <c:pt idx="1746">
                  <c:v>0.95707123714202758</c:v>
                </c:pt>
                <c:pt idx="1747">
                  <c:v>0.95636330382576551</c:v>
                </c:pt>
                <c:pt idx="1748">
                  <c:v>0.95560487230650881</c:v>
                </c:pt>
                <c:pt idx="1749">
                  <c:v>0.95477759734621148</c:v>
                </c:pt>
                <c:pt idx="1750">
                  <c:v>0.9538950874625306</c:v>
                </c:pt>
                <c:pt idx="1751">
                  <c:v>0.95298941067215737</c:v>
                </c:pt>
                <c:pt idx="1752">
                  <c:v>0.95207348815934567</c:v>
                </c:pt>
                <c:pt idx="1753">
                  <c:v>0.95110498643942709</c:v>
                </c:pt>
                <c:pt idx="1754">
                  <c:v>0.9500787024980577</c:v>
                </c:pt>
                <c:pt idx="1755">
                  <c:v>0.94899189190364563</c:v>
                </c:pt>
                <c:pt idx="1756">
                  <c:v>0.94786721298485366</c:v>
                </c:pt>
                <c:pt idx="1757">
                  <c:v>0.94672359296072794</c:v>
                </c:pt>
                <c:pt idx="1758">
                  <c:v>0.94559617549177333</c:v>
                </c:pt>
                <c:pt idx="1759">
                  <c:v>0.94451794114333265</c:v>
                </c:pt>
                <c:pt idx="1760">
                  <c:v>0.94349665221053425</c:v>
                </c:pt>
                <c:pt idx="1761">
                  <c:v>0.94246979157024824</c:v>
                </c:pt>
                <c:pt idx="1762">
                  <c:v>0.94142684519080244</c:v>
                </c:pt>
                <c:pt idx="1763">
                  <c:v>0.94038543335188429</c:v>
                </c:pt>
                <c:pt idx="1764">
                  <c:v>0.93936260731608989</c:v>
                </c:pt>
                <c:pt idx="1765">
                  <c:v>0.93833591335515198</c:v>
                </c:pt>
                <c:pt idx="1766">
                  <c:v>0.93735520342385692</c:v>
                </c:pt>
                <c:pt idx="1767">
                  <c:v>0.93640424426475144</c:v>
                </c:pt>
                <c:pt idx="1768">
                  <c:v>0.93548976083138169</c:v>
                </c:pt>
                <c:pt idx="1769">
                  <c:v>0.93455953402814673</c:v>
                </c:pt>
                <c:pt idx="1770">
                  <c:v>0.93363623402750207</c:v>
                </c:pt>
                <c:pt idx="1771">
                  <c:v>0.93271140741605352</c:v>
                </c:pt>
                <c:pt idx="1772">
                  <c:v>0.93176514728244542</c:v>
                </c:pt>
                <c:pt idx="1773">
                  <c:v>0.93078418654954609</c:v>
                </c:pt>
                <c:pt idx="1774">
                  <c:v>0.92983829292213993</c:v>
                </c:pt>
                <c:pt idx="1775">
                  <c:v>0.92892957719837299</c:v>
                </c:pt>
                <c:pt idx="1776">
                  <c:v>0.92800402898344447</c:v>
                </c:pt>
                <c:pt idx="1777">
                  <c:v>0.9270547280113699</c:v>
                </c:pt>
                <c:pt idx="1778">
                  <c:v>0.92607307944966388</c:v>
                </c:pt>
                <c:pt idx="1779">
                  <c:v>0.92505687251581215</c:v>
                </c:pt>
                <c:pt idx="1780">
                  <c:v>0.92401147931529981</c:v>
                </c:pt>
                <c:pt idx="1781">
                  <c:v>0.92295352588766022</c:v>
                </c:pt>
                <c:pt idx="1782">
                  <c:v>0.92189692736085926</c:v>
                </c:pt>
                <c:pt idx="1783">
                  <c:v>0.92083081482254414</c:v>
                </c:pt>
                <c:pt idx="1784">
                  <c:v>0.91971162204631285</c:v>
                </c:pt>
                <c:pt idx="1785">
                  <c:v>0.91853176079690135</c:v>
                </c:pt>
                <c:pt idx="1786">
                  <c:v>0.91734082283394403</c:v>
                </c:pt>
                <c:pt idx="1787">
                  <c:v>0.91614118508721643</c:v>
                </c:pt>
                <c:pt idx="1788">
                  <c:v>0.91493404093979613</c:v>
                </c:pt>
                <c:pt idx="1789">
                  <c:v>0.91371831267868109</c:v>
                </c:pt>
                <c:pt idx="1790">
                  <c:v>0.91247893170730932</c:v>
                </c:pt>
                <c:pt idx="1791">
                  <c:v>0.9111850674835571</c:v>
                </c:pt>
                <c:pt idx="1792">
                  <c:v>0.90992373796145765</c:v>
                </c:pt>
                <c:pt idx="1793">
                  <c:v>0.90876391296363623</c:v>
                </c:pt>
                <c:pt idx="1794">
                  <c:v>0.90770630658443308</c:v>
                </c:pt>
                <c:pt idx="1795">
                  <c:v>0.90675107499082519</c:v>
                </c:pt>
                <c:pt idx="1796">
                  <c:v>0.90585288190626256</c:v>
                </c:pt>
                <c:pt idx="1797">
                  <c:v>0.9049644567344004</c:v>
                </c:pt>
                <c:pt idx="1798">
                  <c:v>0.90400947856025138</c:v>
                </c:pt>
                <c:pt idx="1799">
                  <c:v>0.90304274004421548</c:v>
                </c:pt>
                <c:pt idx="1800">
                  <c:v>0.9020030270542192</c:v>
                </c:pt>
                <c:pt idx="1801">
                  <c:v>0.90085509477313253</c:v>
                </c:pt>
                <c:pt idx="1802">
                  <c:v>0.8995773754972417</c:v>
                </c:pt>
                <c:pt idx="1803">
                  <c:v>0.89816036634042395</c:v>
                </c:pt>
                <c:pt idx="1804">
                  <c:v>0.89666836862490873</c:v>
                </c:pt>
                <c:pt idx="1805">
                  <c:v>0.89527465122154115</c:v>
                </c:pt>
                <c:pt idx="1806">
                  <c:v>0.89407535070576849</c:v>
                </c:pt>
                <c:pt idx="1807">
                  <c:v>0.89310130541809252</c:v>
                </c:pt>
                <c:pt idx="1808">
                  <c:v>0.89247304371965763</c:v>
                </c:pt>
                <c:pt idx="1809">
                  <c:v>0.89226954325193708</c:v>
                </c:pt>
                <c:pt idx="1810">
                  <c:v>0.89251654251525603</c:v>
                </c:pt>
                <c:pt idx="1811">
                  <c:v>0.8931975711320701</c:v>
                </c:pt>
                <c:pt idx="1812">
                  <c:v>0.8944476360630913</c:v>
                </c:pt>
                <c:pt idx="1813">
                  <c:v>0.89605015141367184</c:v>
                </c:pt>
                <c:pt idx="1814">
                  <c:v>0.89801124522857012</c:v>
                </c:pt>
                <c:pt idx="1815">
                  <c:v>0.90008326006006645</c:v>
                </c:pt>
                <c:pt idx="1816">
                  <c:v>0.90228457701206677</c:v>
                </c:pt>
                <c:pt idx="1817">
                  <c:v>0.9043251415878002</c:v>
                </c:pt>
                <c:pt idx="1818">
                  <c:v>0.90624867169801271</c:v>
                </c:pt>
                <c:pt idx="1819">
                  <c:v>0.90793675680309116</c:v>
                </c:pt>
                <c:pt idx="1820">
                  <c:v>0.90940727255365328</c:v>
                </c:pt>
                <c:pt idx="1821">
                  <c:v>0.91066617452444343</c:v>
                </c:pt>
                <c:pt idx="1822">
                  <c:v>0.91178339381359907</c:v>
                </c:pt>
                <c:pt idx="1823">
                  <c:v>0.91280037651083112</c:v>
                </c:pt>
                <c:pt idx="1824">
                  <c:v>0.91366048644829401</c:v>
                </c:pt>
                <c:pt idx="1825">
                  <c:v>0.91444342976555626</c:v>
                </c:pt>
                <c:pt idx="1826">
                  <c:v>0.91520153229953283</c:v>
                </c:pt>
                <c:pt idx="1827">
                  <c:v>0.9159488767400803</c:v>
                </c:pt>
                <c:pt idx="1828">
                  <c:v>0.91666185923201027</c:v>
                </c:pt>
                <c:pt idx="1829">
                  <c:v>0.91736349388025928</c:v>
                </c:pt>
                <c:pt idx="1830">
                  <c:v>0.91802351569071816</c:v>
                </c:pt>
                <c:pt idx="1831">
                  <c:v>0.91861453153668715</c:v>
                </c:pt>
                <c:pt idx="1832">
                  <c:v>0.91918975788273072</c:v>
                </c:pt>
                <c:pt idx="1833">
                  <c:v>0.91974964158182748</c:v>
                </c:pt>
                <c:pt idx="1834">
                  <c:v>0.92023504267780709</c:v>
                </c:pt>
                <c:pt idx="1835">
                  <c:v>0.92062632310700399</c:v>
                </c:pt>
                <c:pt idx="1836">
                  <c:v>0.92094852144361417</c:v>
                </c:pt>
                <c:pt idx="1837">
                  <c:v>0.92119867676869416</c:v>
                </c:pt>
                <c:pt idx="1838">
                  <c:v>0.92144455697661587</c:v>
                </c:pt>
                <c:pt idx="1839">
                  <c:v>0.92173004396811786</c:v>
                </c:pt>
                <c:pt idx="1840">
                  <c:v>0.92206872414265939</c:v>
                </c:pt>
                <c:pt idx="1841">
                  <c:v>0.92244326181553082</c:v>
                </c:pt>
                <c:pt idx="1842">
                  <c:v>0.92284499170629009</c:v>
                </c:pt>
                <c:pt idx="1843">
                  <c:v>0.92320716411289205</c:v>
                </c:pt>
                <c:pt idx="1844">
                  <c:v>0.92354325885687183</c:v>
                </c:pt>
                <c:pt idx="1845">
                  <c:v>0.92392184469560767</c:v>
                </c:pt>
                <c:pt idx="1846">
                  <c:v>0.92432682519887821</c:v>
                </c:pt>
                <c:pt idx="1847">
                  <c:v>0.92469725729547281</c:v>
                </c:pt>
                <c:pt idx="1848">
                  <c:v>0.92505229519045595</c:v>
                </c:pt>
                <c:pt idx="1849">
                  <c:v>0.92539801808648781</c:v>
                </c:pt>
                <c:pt idx="1850">
                  <c:v>0.92574627903740381</c:v>
                </c:pt>
                <c:pt idx="1851">
                  <c:v>0.92617016543254771</c:v>
                </c:pt>
                <c:pt idx="1852">
                  <c:v>0.92666996876569785</c:v>
                </c:pt>
                <c:pt idx="1853">
                  <c:v>0.92714264105056787</c:v>
                </c:pt>
                <c:pt idx="1854">
                  <c:v>0.92754955252667437</c:v>
                </c:pt>
                <c:pt idx="1855">
                  <c:v>0.92793946346249856</c:v>
                </c:pt>
                <c:pt idx="1856">
                  <c:v>0.92832671119614707</c:v>
                </c:pt>
                <c:pt idx="1857">
                  <c:v>0.92873665322839782</c:v>
                </c:pt>
                <c:pt idx="1858">
                  <c:v>0.92919655744106877</c:v>
                </c:pt>
                <c:pt idx="1859">
                  <c:v>0.92967607686446085</c:v>
                </c:pt>
                <c:pt idx="1860">
                  <c:v>0.93015973956074227</c:v>
                </c:pt>
                <c:pt idx="1861">
                  <c:v>0.93067226577514361</c:v>
                </c:pt>
                <c:pt idx="1862">
                  <c:v>0.93120839673873257</c:v>
                </c:pt>
                <c:pt idx="1863">
                  <c:v>0.93174258615409977</c:v>
                </c:pt>
                <c:pt idx="1864">
                  <c:v>0.93225308545846886</c:v>
                </c:pt>
                <c:pt idx="1865">
                  <c:v>0.93273579308360721</c:v>
                </c:pt>
                <c:pt idx="1866">
                  <c:v>0.93316694796551869</c:v>
                </c:pt>
                <c:pt idx="1867">
                  <c:v>0.93354865071605919</c:v>
                </c:pt>
                <c:pt idx="1868">
                  <c:v>0.93390174291084282</c:v>
                </c:pt>
                <c:pt idx="1869">
                  <c:v>0.93423627530408726</c:v>
                </c:pt>
                <c:pt idx="1870">
                  <c:v>0.93454367618213041</c:v>
                </c:pt>
                <c:pt idx="1871">
                  <c:v>0.93481914442409175</c:v>
                </c:pt>
                <c:pt idx="1872">
                  <c:v>0.93507455603670608</c:v>
                </c:pt>
                <c:pt idx="1873">
                  <c:v>0.93529953722037062</c:v>
                </c:pt>
                <c:pt idx="1874">
                  <c:v>0.93545552368044815</c:v>
                </c:pt>
                <c:pt idx="1875">
                  <c:v>0.93558434456484241</c:v>
                </c:pt>
                <c:pt idx="1876">
                  <c:v>0.93571834453665426</c:v>
                </c:pt>
                <c:pt idx="1877">
                  <c:v>0.93587695279209049</c:v>
                </c:pt>
                <c:pt idx="1878">
                  <c:v>0.93609249556316754</c:v>
                </c:pt>
                <c:pt idx="1879">
                  <c:v>0.93634749846639165</c:v>
                </c:pt>
                <c:pt idx="1880">
                  <c:v>0.9365183432824824</c:v>
                </c:pt>
                <c:pt idx="1881">
                  <c:v>0.93661336346271695</c:v>
                </c:pt>
                <c:pt idx="1882">
                  <c:v>0.93675653186669505</c:v>
                </c:pt>
                <c:pt idx="1883">
                  <c:v>0.93695018216289283</c:v>
                </c:pt>
                <c:pt idx="1884">
                  <c:v>0.93718551430030139</c:v>
                </c:pt>
                <c:pt idx="1885">
                  <c:v>0.93743344781749205</c:v>
                </c:pt>
                <c:pt idx="1886">
                  <c:v>0.93757775399153309</c:v>
                </c:pt>
                <c:pt idx="1887">
                  <c:v>0.93761384948395909</c:v>
                </c:pt>
                <c:pt idx="1888">
                  <c:v>0.93765703200808803</c:v>
                </c:pt>
                <c:pt idx="1889">
                  <c:v>0.93774458250273807</c:v>
                </c:pt>
                <c:pt idx="1890">
                  <c:v>0.93786129798511031</c:v>
                </c:pt>
                <c:pt idx="1891">
                  <c:v>0.93801795463230375</c:v>
                </c:pt>
                <c:pt idx="1892">
                  <c:v>0.93816619803839241</c:v>
                </c:pt>
                <c:pt idx="1893">
                  <c:v>0.93827508658385572</c:v>
                </c:pt>
                <c:pt idx="1894">
                  <c:v>0.93839450907868993</c:v>
                </c:pt>
                <c:pt idx="1895">
                  <c:v>0.93853366763248114</c:v>
                </c:pt>
                <c:pt idx="1896">
                  <c:v>0.93872047510154311</c:v>
                </c:pt>
                <c:pt idx="1897">
                  <c:v>0.93892776061912486</c:v>
                </c:pt>
                <c:pt idx="1898">
                  <c:v>0.93911229862929702</c:v>
                </c:pt>
                <c:pt idx="1899">
                  <c:v>0.93924193582638604</c:v>
                </c:pt>
                <c:pt idx="1900">
                  <c:v>0.93930165198811033</c:v>
                </c:pt>
                <c:pt idx="1901">
                  <c:v>0.93929851719149171</c:v>
                </c:pt>
                <c:pt idx="1902">
                  <c:v>0.93930367670134063</c:v>
                </c:pt>
                <c:pt idx="1903">
                  <c:v>0.93930710985570509</c:v>
                </c:pt>
                <c:pt idx="1904">
                  <c:v>0.93927337355472296</c:v>
                </c:pt>
                <c:pt idx="1905">
                  <c:v>0.93921023967660144</c:v>
                </c:pt>
                <c:pt idx="1906">
                  <c:v>0.93914941675670849</c:v>
                </c:pt>
                <c:pt idx="1907">
                  <c:v>0.93903061729579618</c:v>
                </c:pt>
                <c:pt idx="1908">
                  <c:v>0.93887039964974062</c:v>
                </c:pt>
                <c:pt idx="1909">
                  <c:v>0.93866800660370764</c:v>
                </c:pt>
                <c:pt idx="1910">
                  <c:v>0.93846273824899529</c:v>
                </c:pt>
                <c:pt idx="1911">
                  <c:v>0.9382801311656106</c:v>
                </c:pt>
                <c:pt idx="1912">
                  <c:v>0.93813105294041887</c:v>
                </c:pt>
                <c:pt idx="1913">
                  <c:v>0.93799674309201053</c:v>
                </c:pt>
                <c:pt idx="1914">
                  <c:v>0.93786652119335179</c:v>
                </c:pt>
                <c:pt idx="1915">
                  <c:v>0.93771601168404672</c:v>
                </c:pt>
                <c:pt idx="1916">
                  <c:v>0.9375348518230342</c:v>
                </c:pt>
                <c:pt idx="1917">
                  <c:v>0.93731418496523256</c:v>
                </c:pt>
                <c:pt idx="1918">
                  <c:v>0.93710890866031826</c:v>
                </c:pt>
                <c:pt idx="1919">
                  <c:v>0.93699722609494507</c:v>
                </c:pt>
                <c:pt idx="1920">
                  <c:v>0.93696313603960446</c:v>
                </c:pt>
                <c:pt idx="1921">
                  <c:v>0.93692939975884071</c:v>
                </c:pt>
                <c:pt idx="1922">
                  <c:v>0.93688793839473172</c:v>
                </c:pt>
                <c:pt idx="1923">
                  <c:v>0.93681129884358072</c:v>
                </c:pt>
                <c:pt idx="1924">
                  <c:v>0.93670201058693559</c:v>
                </c:pt>
                <c:pt idx="1925">
                  <c:v>0.93666470774443211</c:v>
                </c:pt>
                <c:pt idx="1926">
                  <c:v>0.93673606896575545</c:v>
                </c:pt>
                <c:pt idx="1927">
                  <c:v>0.93682702249874794</c:v>
                </c:pt>
                <c:pt idx="1928">
                  <c:v>0.93690748603704344</c:v>
                </c:pt>
                <c:pt idx="1929">
                  <c:v>0.93702815683307739</c:v>
                </c:pt>
                <c:pt idx="1930">
                  <c:v>0.93716308318581953</c:v>
                </c:pt>
                <c:pt idx="1931">
                  <c:v>0.93731221173634782</c:v>
                </c:pt>
                <c:pt idx="1932">
                  <c:v>0.9374573423445639</c:v>
                </c:pt>
                <c:pt idx="1933">
                  <c:v>0.93754742760948551</c:v>
                </c:pt>
                <c:pt idx="1934">
                  <c:v>0.93759131953192432</c:v>
                </c:pt>
                <c:pt idx="1935">
                  <c:v>0.93766306874507044</c:v>
                </c:pt>
                <c:pt idx="1936">
                  <c:v>0.93777875666855515</c:v>
                </c:pt>
                <c:pt idx="1937">
                  <c:v>0.93795826053349285</c:v>
                </c:pt>
                <c:pt idx="1938">
                  <c:v>0.93814860644813025</c:v>
                </c:pt>
                <c:pt idx="1939">
                  <c:v>0.93828279923064095</c:v>
                </c:pt>
                <c:pt idx="1940">
                  <c:v>0.93827716217282386</c:v>
                </c:pt>
                <c:pt idx="1941">
                  <c:v>0.93816604910650114</c:v>
                </c:pt>
                <c:pt idx="1942">
                  <c:v>0.93799449947121072</c:v>
                </c:pt>
                <c:pt idx="1943">
                  <c:v>0.9378476816332797</c:v>
                </c:pt>
                <c:pt idx="1944">
                  <c:v>0.93774850710733726</c:v>
                </c:pt>
                <c:pt idx="1945">
                  <c:v>0.93768274014939823</c:v>
                </c:pt>
                <c:pt idx="1946">
                  <c:v>0.93755307782758623</c:v>
                </c:pt>
                <c:pt idx="1947">
                  <c:v>0.93731668653461953</c:v>
                </c:pt>
                <c:pt idx="1948">
                  <c:v>0.9369212962972453</c:v>
                </c:pt>
                <c:pt idx="1949">
                  <c:v>0.93651312010346111</c:v>
                </c:pt>
                <c:pt idx="1950">
                  <c:v>0.93611596681009379</c:v>
                </c:pt>
                <c:pt idx="1951">
                  <c:v>0.93574994508890164</c:v>
                </c:pt>
                <c:pt idx="1952">
                  <c:v>0.93535213769652403</c:v>
                </c:pt>
                <c:pt idx="1953">
                  <c:v>0.93498011050872698</c:v>
                </c:pt>
                <c:pt idx="1954">
                  <c:v>0.93466296519681191</c:v>
                </c:pt>
                <c:pt idx="1955">
                  <c:v>0.934395251147771</c:v>
                </c:pt>
                <c:pt idx="1956">
                  <c:v>0.93416296597767812</c:v>
                </c:pt>
                <c:pt idx="1957">
                  <c:v>0.93396066104313036</c:v>
                </c:pt>
                <c:pt idx="1958">
                  <c:v>0.93376351892709075</c:v>
                </c:pt>
                <c:pt idx="1959">
                  <c:v>0.93359466105309274</c:v>
                </c:pt>
                <c:pt idx="1960">
                  <c:v>0.93356139067505828</c:v>
                </c:pt>
                <c:pt idx="1961">
                  <c:v>0.93364713415475287</c:v>
                </c:pt>
                <c:pt idx="1962">
                  <c:v>0.93370434778556155</c:v>
                </c:pt>
                <c:pt idx="1963">
                  <c:v>0.93371223717108465</c:v>
                </c:pt>
                <c:pt idx="1964">
                  <c:v>0.93373327304618403</c:v>
                </c:pt>
                <c:pt idx="1965">
                  <c:v>0.93371882630003733</c:v>
                </c:pt>
                <c:pt idx="1966">
                  <c:v>0.9336404140397162</c:v>
                </c:pt>
                <c:pt idx="1967">
                  <c:v>0.93350796001610581</c:v>
                </c:pt>
                <c:pt idx="1968">
                  <c:v>0.93330422324513007</c:v>
                </c:pt>
                <c:pt idx="1969">
                  <c:v>0.93300553730322333</c:v>
                </c:pt>
                <c:pt idx="1970">
                  <c:v>0.93265488641209116</c:v>
                </c:pt>
                <c:pt idx="1971">
                  <c:v>0.93229355082062781</c:v>
                </c:pt>
                <c:pt idx="1972">
                  <c:v>0.93188907717478409</c:v>
                </c:pt>
                <c:pt idx="1973">
                  <c:v>0.93147705882149545</c:v>
                </c:pt>
                <c:pt idx="1974">
                  <c:v>0.93108070316967295</c:v>
                </c:pt>
                <c:pt idx="1975">
                  <c:v>0.93071682461608418</c:v>
                </c:pt>
                <c:pt idx="1976">
                  <c:v>0.93031805829812364</c:v>
                </c:pt>
                <c:pt idx="1977">
                  <c:v>0.92991642633728056</c:v>
                </c:pt>
                <c:pt idx="1978">
                  <c:v>0.92956762220675004</c:v>
                </c:pt>
                <c:pt idx="1979">
                  <c:v>0.9292856528753356</c:v>
                </c:pt>
                <c:pt idx="1980">
                  <c:v>0.92906844851101578</c:v>
                </c:pt>
                <c:pt idx="1981">
                  <c:v>0.92888826556117943</c:v>
                </c:pt>
                <c:pt idx="1982">
                  <c:v>0.9286878202562473</c:v>
                </c:pt>
                <c:pt idx="1983">
                  <c:v>0.92843921419611575</c:v>
                </c:pt>
                <c:pt idx="1984">
                  <c:v>0.92820710503124637</c:v>
                </c:pt>
                <c:pt idx="1985">
                  <c:v>0.9280028766027697</c:v>
                </c:pt>
                <c:pt idx="1986">
                  <c:v>0.92778961012593186</c:v>
                </c:pt>
                <c:pt idx="1987">
                  <c:v>0.92758194027959773</c:v>
                </c:pt>
                <c:pt idx="1988">
                  <c:v>0.92740350641343361</c:v>
                </c:pt>
                <c:pt idx="1989">
                  <c:v>0.92725284241620398</c:v>
                </c:pt>
                <c:pt idx="1990">
                  <c:v>0.92711873761683683</c:v>
                </c:pt>
                <c:pt idx="1991">
                  <c:v>0.92701253277205886</c:v>
                </c:pt>
                <c:pt idx="1992">
                  <c:v>0.92691400788460609</c:v>
                </c:pt>
                <c:pt idx="1993">
                  <c:v>0.92682663872754589</c:v>
                </c:pt>
                <c:pt idx="1994">
                  <c:v>0.92682111165289516</c:v>
                </c:pt>
                <c:pt idx="1995">
                  <c:v>0.92685912233780332</c:v>
                </c:pt>
                <c:pt idx="1996">
                  <c:v>0.92687432248011459</c:v>
                </c:pt>
                <c:pt idx="1997">
                  <c:v>0.92683757044203796</c:v>
                </c:pt>
                <c:pt idx="1998">
                  <c:v>0.92679077030771206</c:v>
                </c:pt>
                <c:pt idx="1999">
                  <c:v>0.92670337432211802</c:v>
                </c:pt>
                <c:pt idx="2000">
                  <c:v>0.92658572067219391</c:v>
                </c:pt>
                <c:pt idx="2001">
                  <c:v>0.92643702433466191</c:v>
                </c:pt>
                <c:pt idx="2002">
                  <c:v>0.92620700767831721</c:v>
                </c:pt>
                <c:pt idx="2003">
                  <c:v>0.92590684690880198</c:v>
                </c:pt>
                <c:pt idx="2004">
                  <c:v>0.92560599061970028</c:v>
                </c:pt>
                <c:pt idx="2005">
                  <c:v>0.92532542598518275</c:v>
                </c:pt>
                <c:pt idx="2006">
                  <c:v>0.92505617877537694</c:v>
                </c:pt>
                <c:pt idx="2007">
                  <c:v>0.92474246350622291</c:v>
                </c:pt>
                <c:pt idx="2008">
                  <c:v>0.92424228432650801</c:v>
                </c:pt>
                <c:pt idx="2009">
                  <c:v>0.92364727201974184</c:v>
                </c:pt>
                <c:pt idx="2010">
                  <c:v>0.92307288093275397</c:v>
                </c:pt>
                <c:pt idx="2011">
                  <c:v>0.92259557564240924</c:v>
                </c:pt>
                <c:pt idx="2012">
                  <c:v>0.92237498963670694</c:v>
                </c:pt>
                <c:pt idx="2013">
                  <c:v>0.92230422516440536</c:v>
                </c:pt>
                <c:pt idx="2014">
                  <c:v>0.92203206633950197</c:v>
                </c:pt>
                <c:pt idx="2015">
                  <c:v>0.92146945980241501</c:v>
                </c:pt>
                <c:pt idx="2016">
                  <c:v>0.92078999379464754</c:v>
                </c:pt>
                <c:pt idx="2017">
                  <c:v>0.92007863281331226</c:v>
                </c:pt>
                <c:pt idx="2018">
                  <c:v>0.91943858947230905</c:v>
                </c:pt>
                <c:pt idx="2019">
                  <c:v>0.91896567868616197</c:v>
                </c:pt>
                <c:pt idx="2020">
                  <c:v>0.918538309275861</c:v>
                </c:pt>
                <c:pt idx="2021">
                  <c:v>0.91805680274243162</c:v>
                </c:pt>
                <c:pt idx="2022">
                  <c:v>0.91748206677164834</c:v>
                </c:pt>
                <c:pt idx="2023">
                  <c:v>0.91681155946328419</c:v>
                </c:pt>
                <c:pt idx="2024">
                  <c:v>0.91617565718477678</c:v>
                </c:pt>
                <c:pt idx="2025">
                  <c:v>0.91553698659313976</c:v>
                </c:pt>
                <c:pt idx="2026">
                  <c:v>0.914779803710429</c:v>
                </c:pt>
                <c:pt idx="2027">
                  <c:v>0.913978655687257</c:v>
                </c:pt>
                <c:pt idx="2028">
                  <c:v>0.91310190208318431</c:v>
                </c:pt>
                <c:pt idx="2029">
                  <c:v>0.91220809571277273</c:v>
                </c:pt>
                <c:pt idx="2030">
                  <c:v>0.91151802943033322</c:v>
                </c:pt>
                <c:pt idx="2031">
                  <c:v>0.91103539224041907</c:v>
                </c:pt>
                <c:pt idx="2032">
                  <c:v>0.91056219021556906</c:v>
                </c:pt>
                <c:pt idx="2033">
                  <c:v>0.90993567805139342</c:v>
                </c:pt>
                <c:pt idx="2034">
                  <c:v>0.90908642635891257</c:v>
                </c:pt>
                <c:pt idx="2035">
                  <c:v>0.90808926502832676</c:v>
                </c:pt>
                <c:pt idx="2036">
                  <c:v>0.90712166567798092</c:v>
                </c:pt>
                <c:pt idx="2037">
                  <c:v>0.90631990768199056</c:v>
                </c:pt>
                <c:pt idx="2038">
                  <c:v>0.90565156330282348</c:v>
                </c:pt>
                <c:pt idx="2039">
                  <c:v>0.9051253242548517</c:v>
                </c:pt>
                <c:pt idx="2040">
                  <c:v>0.90469901676585807</c:v>
                </c:pt>
                <c:pt idx="2041">
                  <c:v>0.90424946532050821</c:v>
                </c:pt>
                <c:pt idx="2042">
                  <c:v>0.90370293834741211</c:v>
                </c:pt>
                <c:pt idx="2043">
                  <c:v>0.90308252103688769</c:v>
                </c:pt>
                <c:pt idx="2044">
                  <c:v>0.90252627487110293</c:v>
                </c:pt>
                <c:pt idx="2045">
                  <c:v>0.90202877629955058</c:v>
                </c:pt>
                <c:pt idx="2046">
                  <c:v>0.90161965600561311</c:v>
                </c:pt>
                <c:pt idx="2047">
                  <c:v>0.90125923773096661</c:v>
                </c:pt>
                <c:pt idx="2048">
                  <c:v>0.90076578311414068</c:v>
                </c:pt>
                <c:pt idx="2049">
                  <c:v>0.90012279726883559</c:v>
                </c:pt>
                <c:pt idx="2050">
                  <c:v>0.89932474718471134</c:v>
                </c:pt>
              </c:numCache>
            </c:numRef>
          </c:yVal>
          <c:smooth val="1"/>
          <c:extLst>
            <c:ext xmlns:c16="http://schemas.microsoft.com/office/drawing/2014/chart" uri="{C3380CC4-5D6E-409C-BE32-E72D297353CC}">
              <c16:uniqueId val="{00000005-5098-4000-B461-91E59913CAAC}"/>
            </c:ext>
          </c:extLst>
        </c:ser>
        <c:dLbls>
          <c:showLegendKey val="0"/>
          <c:showVal val="0"/>
          <c:showCatName val="0"/>
          <c:showSerName val="0"/>
          <c:showPercent val="0"/>
          <c:showBubbleSize val="0"/>
        </c:dLbls>
        <c:axId val="1294370847"/>
        <c:axId val="1331460047"/>
      </c:scatterChart>
      <c:valAx>
        <c:axId val="12943708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1460047"/>
        <c:crosses val="autoZero"/>
        <c:crossBetween val="midCat"/>
      </c:valAx>
      <c:valAx>
        <c:axId val="13314600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43708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t>USA</a:t>
            </a:r>
          </a:p>
        </c:rich>
      </c:tx>
      <c:layout>
        <c:manualLayout>
          <c:xMode val="edge"/>
          <c:yMode val="edge"/>
          <c:x val="0.39114191993955832"/>
          <c:y val="5.75572560414961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408507898776809E-2"/>
          <c:y val="0.12433185405548103"/>
          <c:w val="0.70055796150481175"/>
          <c:h val="0.62459184808400525"/>
        </c:manualLayout>
      </c:layout>
      <c:barChart>
        <c:barDir val="col"/>
        <c:grouping val="clustered"/>
        <c:varyColors val="0"/>
        <c:ser>
          <c:idx val="1"/>
          <c:order val="1"/>
          <c:tx>
            <c:strRef>
              <c:f>'[SE_US_ASDS_ALL_6SPEC.xlsx]FIGURE '!$B$3:$C$3</c:f>
              <c:strCache>
                <c:ptCount val="2"/>
                <c:pt idx="0">
                  <c:v>BEFOR</c:v>
                </c:pt>
              </c:strCache>
            </c:strRef>
          </c:tx>
          <c:spPr>
            <a:solidFill>
              <a:schemeClr val="accent1"/>
            </a:solidFill>
            <a:ln>
              <a:solidFill>
                <a:schemeClr val="accent1"/>
              </a:solidFill>
            </a:ln>
            <a:effectLst/>
          </c:spPr>
          <c:invertIfNegative val="0"/>
          <c:cat>
            <c:strRef>
              <c:f>'[SE_US_ASDS_ALL_6SPEC.xlsx]FIGURE '!$D$1:$I$1</c:f>
              <c:strCache>
                <c:ptCount val="6"/>
                <c:pt idx="0">
                  <c:v>SDE NIZAN</c:v>
                </c:pt>
                <c:pt idx="1">
                  <c:v>NACHBIR</c:v>
                </c:pt>
                <c:pt idx="2">
                  <c:v>KFAR YONA</c:v>
                </c:pt>
                <c:pt idx="3">
                  <c:v>KOCHAV</c:v>
                </c:pt>
                <c:pt idx="4">
                  <c:v>NIR OZ</c:v>
                </c:pt>
                <c:pt idx="5">
                  <c:v>BEIT YANAI</c:v>
                </c:pt>
              </c:strCache>
            </c:strRef>
          </c:cat>
          <c:val>
            <c:numRef>
              <c:f>'[SE_US_ASDS_ALL_6SPEC.xlsx]FIGURE '!$D$3:$I$3</c:f>
              <c:numCache>
                <c:formatCode>General</c:formatCode>
                <c:ptCount val="6"/>
                <c:pt idx="0">
                  <c:v>3.2772335343776568E-3</c:v>
                </c:pt>
                <c:pt idx="1">
                  <c:v>2.449411744752102E-2</c:v>
                </c:pt>
                <c:pt idx="2">
                  <c:v>5.0682371468640637E-2</c:v>
                </c:pt>
                <c:pt idx="3">
                  <c:v>2.9404677084826091E-2</c:v>
                </c:pt>
                <c:pt idx="4">
                  <c:v>6.6973204770966275E-3</c:v>
                </c:pt>
                <c:pt idx="5">
                  <c:v>1.9926675538021507E-2</c:v>
                </c:pt>
              </c:numCache>
            </c:numRef>
          </c:val>
          <c:extLst>
            <c:ext xmlns:c16="http://schemas.microsoft.com/office/drawing/2014/chart" uri="{C3380CC4-5D6E-409C-BE32-E72D297353CC}">
              <c16:uniqueId val="{00000000-D608-4FD5-87E8-68242BC0A536}"/>
            </c:ext>
          </c:extLst>
        </c:ser>
        <c:ser>
          <c:idx val="2"/>
          <c:order val="2"/>
          <c:tx>
            <c:strRef>
              <c:f>'[SE_US_ASDS_ALL_6SPEC.xlsx]FIGURE '!$B$4:$C$4</c:f>
              <c:strCache>
                <c:ptCount val="2"/>
                <c:pt idx="0">
                  <c:v>AFTER </c:v>
                </c:pt>
              </c:strCache>
            </c:strRef>
          </c:tx>
          <c:spPr>
            <a:solidFill>
              <a:srgbClr val="00B050"/>
            </a:solidFill>
            <a:ln>
              <a:noFill/>
            </a:ln>
            <a:effectLst/>
          </c:spPr>
          <c:invertIfNegative val="0"/>
          <c:cat>
            <c:strRef>
              <c:f>'[SE_US_ASDS_ALL_6SPEC.xlsx]FIGURE '!$D$1:$I$1</c:f>
              <c:strCache>
                <c:ptCount val="6"/>
                <c:pt idx="0">
                  <c:v>SDE NIZAN</c:v>
                </c:pt>
                <c:pt idx="1">
                  <c:v>NACHBIR</c:v>
                </c:pt>
                <c:pt idx="2">
                  <c:v>KFAR YONA</c:v>
                </c:pt>
                <c:pt idx="3">
                  <c:v>KOCHAV</c:v>
                </c:pt>
                <c:pt idx="4">
                  <c:v>NIR OZ</c:v>
                </c:pt>
                <c:pt idx="5">
                  <c:v>BEIT YANAI</c:v>
                </c:pt>
              </c:strCache>
            </c:strRef>
          </c:cat>
          <c:val>
            <c:numRef>
              <c:f>'[SE_US_ASDS_ALL_6SPEC.xlsx]FIGURE '!$D$4:$I$4</c:f>
              <c:numCache>
                <c:formatCode>General</c:formatCode>
                <c:ptCount val="6"/>
                <c:pt idx="0">
                  <c:v>2.7905732694306399E-3</c:v>
                </c:pt>
                <c:pt idx="1">
                  <c:v>6.101006098267886E-3</c:v>
                </c:pt>
                <c:pt idx="2">
                  <c:v>3.299825583871708E-4</c:v>
                </c:pt>
                <c:pt idx="3">
                  <c:v>2.8404958242815052E-3</c:v>
                </c:pt>
                <c:pt idx="4">
                  <c:v>8.3850152893542706E-3</c:v>
                </c:pt>
                <c:pt idx="5">
                  <c:v>1.2306222885238033E-2</c:v>
                </c:pt>
              </c:numCache>
            </c:numRef>
          </c:val>
          <c:extLst>
            <c:ext xmlns:c16="http://schemas.microsoft.com/office/drawing/2014/chart" uri="{C3380CC4-5D6E-409C-BE32-E72D297353CC}">
              <c16:uniqueId val="{00000001-D608-4FD5-87E8-68242BC0A536}"/>
            </c:ext>
          </c:extLst>
        </c:ser>
        <c:dLbls>
          <c:showLegendKey val="0"/>
          <c:showVal val="0"/>
          <c:showCatName val="0"/>
          <c:showSerName val="0"/>
          <c:showPercent val="0"/>
          <c:showBubbleSize val="0"/>
        </c:dLbls>
        <c:gapWidth val="219"/>
        <c:axId val="2010181984"/>
        <c:axId val="314864336"/>
        <c:extLst>
          <c:ext xmlns:c15="http://schemas.microsoft.com/office/drawing/2012/chart" uri="{02D57815-91ED-43cb-92C2-25804820EDAC}">
            <c15:filteredBarSeries>
              <c15:ser>
                <c:idx val="0"/>
                <c:order val="0"/>
                <c:tx>
                  <c:strRef>
                    <c:extLst>
                      <c:ext uri="{02D57815-91ED-43cb-92C2-25804820EDAC}">
                        <c15:formulaRef>
                          <c15:sqref>'[SE_US_ASDS_ALL_6SPEC.xlsx]FIGURE '!$B$2:$C$2</c15:sqref>
                        </c15:formulaRef>
                      </c:ext>
                    </c:extLst>
                    <c:strCache>
                      <c:ptCount val="2"/>
                      <c:pt idx="1">
                        <c:v>USA</c:v>
                      </c:pt>
                    </c:strCache>
                  </c:strRef>
                </c:tx>
                <c:spPr>
                  <a:solidFill>
                    <a:schemeClr val="accent1"/>
                  </a:solidFill>
                  <a:ln>
                    <a:noFill/>
                  </a:ln>
                  <a:effectLst/>
                </c:spPr>
                <c:invertIfNegative val="0"/>
                <c:cat>
                  <c:strRef>
                    <c:extLst>
                      <c:ext uri="{02D57815-91ED-43cb-92C2-25804820EDAC}">
                        <c15:formulaRef>
                          <c15:sqref>'[SE_US_ASDS_ALL_6SPEC.xlsx]FIGURE '!$D$1:$I$1</c15:sqref>
                        </c15:formulaRef>
                      </c:ext>
                    </c:extLst>
                    <c:strCache>
                      <c:ptCount val="6"/>
                      <c:pt idx="0">
                        <c:v>SDE NIZAN</c:v>
                      </c:pt>
                      <c:pt idx="1">
                        <c:v>NACHBIR</c:v>
                      </c:pt>
                      <c:pt idx="2">
                        <c:v>KFAR YONA</c:v>
                      </c:pt>
                      <c:pt idx="3">
                        <c:v>KOCHAV</c:v>
                      </c:pt>
                      <c:pt idx="4">
                        <c:v>NIR OZ</c:v>
                      </c:pt>
                      <c:pt idx="5">
                        <c:v>BEIT YANAI</c:v>
                      </c:pt>
                    </c:strCache>
                  </c:strRef>
                </c:cat>
                <c:val>
                  <c:numRef>
                    <c:extLst>
                      <c:ext uri="{02D57815-91ED-43cb-92C2-25804820EDAC}">
                        <c15:formulaRef>
                          <c15:sqref>'[SE_US_ASDS_ALL_6SPEC.xlsx]FIGURE '!$D$2:$I$2</c15:sqref>
                        </c15:formulaRef>
                      </c:ext>
                    </c:extLst>
                    <c:numCache>
                      <c:formatCode>General</c:formatCode>
                      <c:ptCount val="6"/>
                    </c:numCache>
                  </c:numRef>
                </c:val>
                <c:extLst>
                  <c:ext xmlns:c16="http://schemas.microsoft.com/office/drawing/2014/chart" uri="{C3380CC4-5D6E-409C-BE32-E72D297353CC}">
                    <c16:uniqueId val="{00000002-D608-4FD5-87E8-68242BC0A536}"/>
                  </c:ext>
                </c:extLst>
              </c15:ser>
            </c15:filteredBarSeries>
          </c:ext>
        </c:extLst>
      </c:barChart>
      <c:catAx>
        <c:axId val="2010181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864336"/>
        <c:crossesAt val="0"/>
        <c:auto val="0"/>
        <c:lblAlgn val="ctr"/>
        <c:lblOffset val="100"/>
        <c:tickLblSkip val="1"/>
        <c:noMultiLvlLbl val="0"/>
      </c:catAx>
      <c:valAx>
        <c:axId val="314864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2010181984"/>
        <c:crosses val="autoZero"/>
        <c:crossBetween val="between"/>
      </c:valAx>
      <c:spPr>
        <a:noFill/>
        <a:ln>
          <a:solidFill>
            <a:schemeClr val="tx1">
              <a:lumMod val="50000"/>
              <a:lumOff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28962420159907"/>
          <c:y val="0.28161413919874634"/>
          <c:w val="0.7926401638819538"/>
          <c:h val="0.58456119799257378"/>
        </c:manualLayout>
      </c:layout>
      <c:barChart>
        <c:barDir val="col"/>
        <c:grouping val="clustered"/>
        <c:varyColors val="0"/>
        <c:ser>
          <c:idx val="0"/>
          <c:order val="0"/>
          <c:tx>
            <c:strRef>
              <c:f>'[SE_US_ASDS_ALL_6SPEC.xlsx]FIGURE '!$L$3</c:f>
              <c:strCache>
                <c:ptCount val="1"/>
                <c:pt idx="0">
                  <c:v>BEFOR</c:v>
                </c:pt>
              </c:strCache>
            </c:strRef>
          </c:tx>
          <c:spPr>
            <a:solidFill>
              <a:schemeClr val="accent1"/>
            </a:solidFill>
            <a:ln>
              <a:noFill/>
            </a:ln>
            <a:effectLst/>
          </c:spPr>
          <c:invertIfNegative val="0"/>
          <c:cat>
            <c:strRef>
              <c:f>'[SE_US_ASDS_ALL_6SPEC.xlsx]FIGURE '!$M$1:$R$2</c:f>
              <c:strCache>
                <c:ptCount val="6"/>
                <c:pt idx="0">
                  <c:v>SDE NIZAN</c:v>
                </c:pt>
                <c:pt idx="1">
                  <c:v>NACHBIR</c:v>
                </c:pt>
                <c:pt idx="2">
                  <c:v>KFAR YONA</c:v>
                </c:pt>
                <c:pt idx="3">
                  <c:v>KOCHAV</c:v>
                </c:pt>
                <c:pt idx="4">
                  <c:v>NIR OZ</c:v>
                </c:pt>
                <c:pt idx="5">
                  <c:v>BEIT YANAI</c:v>
                </c:pt>
              </c:strCache>
            </c:strRef>
          </c:cat>
          <c:val>
            <c:numRef>
              <c:f>'[SE_US_ASDS_ALL_6SPEC.xlsx]FIGURE '!$M$3:$R$3</c:f>
              <c:numCache>
                <c:formatCode>General</c:formatCode>
                <c:ptCount val="6"/>
                <c:pt idx="0">
                  <c:v>1.652151114372076E-2</c:v>
                </c:pt>
                <c:pt idx="1">
                  <c:v>4.0997036699928734E-2</c:v>
                </c:pt>
                <c:pt idx="2">
                  <c:v>1.1764927972403847E-3</c:v>
                </c:pt>
                <c:pt idx="3">
                  <c:v>2.6550586810857306E-2</c:v>
                </c:pt>
                <c:pt idx="4">
                  <c:v>1.7641736479210079E-2</c:v>
                </c:pt>
                <c:pt idx="5">
                  <c:v>1.7641736479210079E-2</c:v>
                </c:pt>
              </c:numCache>
            </c:numRef>
          </c:val>
          <c:extLst>
            <c:ext xmlns:c16="http://schemas.microsoft.com/office/drawing/2014/chart" uri="{C3380CC4-5D6E-409C-BE32-E72D297353CC}">
              <c16:uniqueId val="{00000000-5BF9-4BB5-8686-C11A760CDCE4}"/>
            </c:ext>
          </c:extLst>
        </c:ser>
        <c:ser>
          <c:idx val="1"/>
          <c:order val="1"/>
          <c:tx>
            <c:strRef>
              <c:f>'[SE_US_ASDS_ALL_6SPEC.xlsx]FIGURE '!$L$4</c:f>
              <c:strCache>
                <c:ptCount val="1"/>
                <c:pt idx="0">
                  <c:v>AFTER </c:v>
                </c:pt>
              </c:strCache>
            </c:strRef>
          </c:tx>
          <c:spPr>
            <a:solidFill>
              <a:srgbClr val="92D050"/>
            </a:solidFill>
            <a:ln>
              <a:noFill/>
            </a:ln>
            <a:effectLst/>
          </c:spPr>
          <c:invertIfNegative val="0"/>
          <c:cat>
            <c:strRef>
              <c:f>'[SE_US_ASDS_ALL_6SPEC.xlsx]FIGURE '!$M$1:$R$2</c:f>
              <c:strCache>
                <c:ptCount val="6"/>
                <c:pt idx="0">
                  <c:v>SDE NIZAN</c:v>
                </c:pt>
                <c:pt idx="1">
                  <c:v>NACHBIR</c:v>
                </c:pt>
                <c:pt idx="2">
                  <c:v>KFAR YONA</c:v>
                </c:pt>
                <c:pt idx="3">
                  <c:v>KOCHAV</c:v>
                </c:pt>
                <c:pt idx="4">
                  <c:v>NIR OZ</c:v>
                </c:pt>
                <c:pt idx="5">
                  <c:v>BEIT YANAI</c:v>
                </c:pt>
              </c:strCache>
            </c:strRef>
          </c:cat>
          <c:val>
            <c:numRef>
              <c:f>'[SE_US_ASDS_ALL_6SPEC.xlsx]FIGURE '!$M$4:$R$4</c:f>
              <c:numCache>
                <c:formatCode>General</c:formatCode>
                <c:ptCount val="6"/>
                <c:pt idx="0">
                  <c:v>3.8263554899677565E-4</c:v>
                </c:pt>
                <c:pt idx="1">
                  <c:v>9.8478078751728579E-3</c:v>
                </c:pt>
                <c:pt idx="2">
                  <c:v>2.988187065579381E-5</c:v>
                </c:pt>
                <c:pt idx="3">
                  <c:v>3.4478587636536029E-3</c:v>
                </c:pt>
                <c:pt idx="4">
                  <c:v>5.3666663221275631E-4</c:v>
                </c:pt>
                <c:pt idx="5">
                  <c:v>5.3666663221275631E-4</c:v>
                </c:pt>
              </c:numCache>
            </c:numRef>
          </c:val>
          <c:extLst>
            <c:ext xmlns:c16="http://schemas.microsoft.com/office/drawing/2014/chart" uri="{C3380CC4-5D6E-409C-BE32-E72D297353CC}">
              <c16:uniqueId val="{00000001-5BF9-4BB5-8686-C11A760CDCE4}"/>
            </c:ext>
          </c:extLst>
        </c:ser>
        <c:dLbls>
          <c:showLegendKey val="0"/>
          <c:showVal val="0"/>
          <c:showCatName val="0"/>
          <c:showSerName val="0"/>
          <c:showPercent val="0"/>
          <c:showBubbleSize val="0"/>
        </c:dLbls>
        <c:gapWidth val="219"/>
        <c:axId val="316884480"/>
        <c:axId val="930194879"/>
      </c:barChart>
      <c:catAx>
        <c:axId val="316884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0194879"/>
        <c:crosses val="autoZero"/>
        <c:auto val="1"/>
        <c:lblAlgn val="ctr"/>
        <c:lblOffset val="100"/>
        <c:noMultiLvlLbl val="0"/>
      </c:catAx>
      <c:valAx>
        <c:axId val="9301948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316884480"/>
        <c:crosses val="autoZero"/>
        <c:crossBetween val="between"/>
      </c:valAx>
      <c:spPr>
        <a:noFill/>
        <a:ln>
          <a:solidFill>
            <a:schemeClr val="tx1">
              <a:lumMod val="50000"/>
              <a:lumOff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0.5839</cdr:x>
      <cdr:y>0.18302</cdr:y>
    </cdr:from>
    <cdr:to>
      <cdr:x>0.5839</cdr:x>
      <cdr:y>0.32178</cdr:y>
    </cdr:to>
    <cdr:cxnSp macro="">
      <cdr:nvCxnSpPr>
        <cdr:cNvPr id="3" name="Straight Arrow Connector 2">
          <a:extLst xmlns:a="http://schemas.openxmlformats.org/drawingml/2006/main">
            <a:ext uri="{FF2B5EF4-FFF2-40B4-BE49-F238E27FC236}">
              <a16:creationId xmlns:a16="http://schemas.microsoft.com/office/drawing/2014/main" id="{376A7DBC-E289-4404-A34A-A0C0F3F33FAA}"/>
            </a:ext>
          </a:extLst>
        </cdr:cNvPr>
        <cdr:cNvCxnSpPr/>
      </cdr:nvCxnSpPr>
      <cdr:spPr>
        <a:xfrm xmlns:a="http://schemas.openxmlformats.org/drawingml/2006/main" flipV="1">
          <a:off x="4349208" y="831553"/>
          <a:ext cx="15" cy="63043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0.06934</cdr:x>
      <cdr:y>0.35727</cdr:y>
    </cdr:from>
    <cdr:to>
      <cdr:x>0.97334</cdr:x>
      <cdr:y>0.35727</cdr:y>
    </cdr:to>
    <cdr:cxnSp macro="">
      <cdr:nvCxnSpPr>
        <cdr:cNvPr id="2" name="Straight Connector 1">
          <a:extLst xmlns:a="http://schemas.openxmlformats.org/drawingml/2006/main">
            <a:ext uri="{FF2B5EF4-FFF2-40B4-BE49-F238E27FC236}">
              <a16:creationId xmlns:a16="http://schemas.microsoft.com/office/drawing/2014/main" id="{A2EA0717-F6C0-5E6B-2794-574DA8B26606}"/>
            </a:ext>
          </a:extLst>
        </cdr:cNvPr>
        <cdr:cNvCxnSpPr/>
      </cdr:nvCxnSpPr>
      <cdr:spPr>
        <a:xfrm xmlns:a="http://schemas.openxmlformats.org/drawingml/2006/main">
          <a:off x="346674" y="1187736"/>
          <a:ext cx="4519637"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ECCC9-BC1F-4211-A51C-589503DBF9B2}" type="datetimeFigureOut">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8891B-002B-462B-A821-FCC0A6E27698}" type="slidenum">
              <a:t>‹#›</a:t>
            </a:fld>
            <a:endParaRPr lang="en-US"/>
          </a:p>
        </p:txBody>
      </p:sp>
    </p:spTree>
    <p:extLst>
      <p:ext uri="{BB962C8B-B14F-4D97-AF65-F5344CB8AC3E}">
        <p14:creationId xmlns:p14="http://schemas.microsoft.com/office/powerpoint/2010/main" val="53570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14400" rtl="1" eaLnBrk="1" fontAlgn="auto" latinLnBrk="0" hangingPunct="1">
              <a:lnSpc>
                <a:spcPct val="100000"/>
              </a:lnSpc>
              <a:spcBef>
                <a:spcPct val="0"/>
              </a:spcBef>
              <a:spcAft>
                <a:spcPts val="0"/>
              </a:spcAft>
              <a:buClrTx/>
              <a:buSzTx/>
              <a:buFontTx/>
              <a:buNone/>
              <a:tabLst/>
              <a:defRPr/>
            </a:pPr>
            <a:fld id="{3C4D86AB-F25E-4AB4-8DAD-E0BA53D3A39C}" type="slidenum">
              <a:rPr kumimoji="0" lang="ar-SA"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auto" latinLnBrk="0" hangingPunct="1">
                <a:lnSpc>
                  <a:spcPct val="100000"/>
                </a:lnSpc>
                <a:spcBef>
                  <a:spcPct val="0"/>
                </a:spcBef>
                <a:spcAft>
                  <a:spcPts val="0"/>
                </a:spcAft>
                <a:buClrTx/>
                <a:buSzTx/>
                <a:buFontTx/>
                <a:buNone/>
                <a:tabLst/>
                <a:defRPr/>
              </a:pPr>
              <a:t>1</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14400" y="4343400"/>
            <a:ext cx="5029200" cy="4114800"/>
          </a:xfrm>
          <a:noFill/>
        </p:spPr>
        <p:txBody>
          <a:bodyPr/>
          <a:lstStyle/>
          <a:p>
            <a:pPr eaLnBrk="1" hangingPunct="1"/>
            <a:endParaRPr lang="en-US" altLang="he-IL"/>
          </a:p>
        </p:txBody>
      </p:sp>
    </p:spTree>
    <p:extLst>
      <p:ext uri="{BB962C8B-B14F-4D97-AF65-F5344CB8AC3E}">
        <p14:creationId xmlns:p14="http://schemas.microsoft.com/office/powerpoint/2010/main" val="406692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1D2D4-1E6F-4094-8067-A29B7292228F}"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425473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B4D8891B-002B-462B-A821-FCC0A6E27698}" type="slidenum">
              <a:rPr lang="cs-CZ" smtClean="0"/>
              <a:t>22</a:t>
            </a:fld>
            <a:endParaRPr lang="cs-CZ"/>
          </a:p>
        </p:txBody>
      </p:sp>
    </p:spTree>
    <p:extLst>
      <p:ext uri="{BB962C8B-B14F-4D97-AF65-F5344CB8AC3E}">
        <p14:creationId xmlns:p14="http://schemas.microsoft.com/office/powerpoint/2010/main" val="2861124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pic>
        <p:nvPicPr>
          <p:cNvPr id="7" name="Billede 6" descr="Et billede, der indeholder tegning, spil&#10;&#10;Automatisk genereret beskrivelse">
            <a:extLst>
              <a:ext uri="{FF2B5EF4-FFF2-40B4-BE49-F238E27FC236}">
                <a16:creationId xmlns:a16="http://schemas.microsoft.com/office/drawing/2014/main" id="{95E6BDFD-52B7-4C01-901C-FBCDF9103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73989"/>
            <a:ext cx="12188687" cy="8103704"/>
          </a:xfrm>
          <a:prstGeom prst="rect">
            <a:avLst/>
          </a:prstGeom>
        </p:spPr>
      </p:pic>
      <p:sp>
        <p:nvSpPr>
          <p:cNvPr id="2" name="Titel 1"/>
          <p:cNvSpPr>
            <a:spLocks noGrp="1"/>
          </p:cNvSpPr>
          <p:nvPr>
            <p:ph type="ctrTitle" hasCustomPrompt="1"/>
          </p:nvPr>
        </p:nvSpPr>
        <p:spPr>
          <a:xfrm>
            <a:off x="1524000" y="1122363"/>
            <a:ext cx="9144000" cy="2387600"/>
          </a:xfrm>
        </p:spPr>
        <p:txBody>
          <a:bodyPr anchor="b"/>
          <a:lstStyle>
            <a:lvl1pPr algn="ctr">
              <a:defRPr sz="3375" baseline="0">
                <a:latin typeface="Verdana" panose="020B0604030504040204" pitchFamily="34" charset="0"/>
                <a:ea typeface="Verdana" panose="020B0604030504040204" pitchFamily="34" charset="0"/>
              </a:defRPr>
            </a:lvl1pPr>
          </a:lstStyle>
          <a:p>
            <a:r>
              <a:rPr lang="da-DK" err="1"/>
              <a:t>Click</a:t>
            </a:r>
            <a:r>
              <a:rPr lang="da-DK"/>
              <a:t> to </a:t>
            </a:r>
            <a:r>
              <a:rPr lang="da-DK" err="1"/>
              <a:t>edit</a:t>
            </a:r>
            <a:r>
              <a:rPr lang="da-DK"/>
              <a:t> Master </a:t>
            </a:r>
            <a:r>
              <a:rPr lang="da-DK" err="1"/>
              <a:t>title</a:t>
            </a:r>
            <a:r>
              <a:rPr lang="da-DK"/>
              <a:t> </a:t>
            </a:r>
            <a:r>
              <a:rPr lang="da-DK" err="1"/>
              <a:t>style</a:t>
            </a:r>
            <a:endParaRPr lang="da-DK"/>
          </a:p>
        </p:txBody>
      </p:sp>
      <p:sp>
        <p:nvSpPr>
          <p:cNvPr id="3" name="Undertitel 2"/>
          <p:cNvSpPr>
            <a:spLocks noGrp="1"/>
          </p:cNvSpPr>
          <p:nvPr>
            <p:ph type="subTitle" idx="1" hasCustomPrompt="1"/>
          </p:nvPr>
        </p:nvSpPr>
        <p:spPr>
          <a:xfrm>
            <a:off x="1524000" y="3602038"/>
            <a:ext cx="9144000" cy="1655762"/>
          </a:xfrm>
        </p:spPr>
        <p:txBody>
          <a:bodyPr/>
          <a:lstStyle>
            <a:lvl1pPr marL="0" indent="0" algn="ctr">
              <a:buNone/>
              <a:defRPr sz="1350">
                <a:latin typeface="Verdana" panose="020B0604030504040204" pitchFamily="34" charset="0"/>
                <a:ea typeface="Verdana" panose="020B060403050404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da-DK" err="1"/>
              <a:t>Click</a:t>
            </a:r>
            <a:r>
              <a:rPr lang="da-DK"/>
              <a:t> to </a:t>
            </a:r>
            <a:r>
              <a:rPr lang="da-DK" err="1"/>
              <a:t>edit</a:t>
            </a:r>
            <a:r>
              <a:rPr lang="da-DK"/>
              <a:t> Master </a:t>
            </a:r>
            <a:r>
              <a:rPr lang="da-DK" err="1"/>
              <a:t>subtitle</a:t>
            </a:r>
            <a:r>
              <a:rPr lang="da-DK"/>
              <a:t> </a:t>
            </a:r>
            <a:r>
              <a:rPr lang="da-DK" err="1"/>
              <a:t>style</a:t>
            </a:r>
            <a:endParaRPr lang="da-DK"/>
          </a:p>
        </p:txBody>
      </p:sp>
      <p:sp>
        <p:nvSpPr>
          <p:cNvPr id="4" name="Pladsholder til dato 3"/>
          <p:cNvSpPr>
            <a:spLocks noGrp="1"/>
          </p:cNvSpPr>
          <p:nvPr>
            <p:ph type="dt" sz="half" idx="10"/>
          </p:nvPr>
        </p:nvSpPr>
        <p:spPr/>
        <p:txBody>
          <a:bodyPr/>
          <a:lstStyle/>
          <a:p>
            <a:fld id="{F9225E9D-39E5-4AB9-BF3C-871D26C19813}" type="datetimeFigureOut">
              <a:rPr lang="da-DK" smtClean="0"/>
              <a:t>12-11-2024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5A166D7-409D-4DB2-A280-EA07AC6CCF3C}" type="slidenum">
              <a:rPr lang="da-DK" smtClean="0"/>
              <a:t>‹#›</a:t>
            </a:fld>
            <a:endParaRPr lang="da-DK"/>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9720" y="5684643"/>
            <a:ext cx="2129246" cy="730290"/>
          </a:xfrm>
          <a:prstGeom prst="rect">
            <a:avLst/>
          </a:prstGeom>
        </p:spPr>
      </p:pic>
    </p:spTree>
    <p:extLst>
      <p:ext uri="{BB962C8B-B14F-4D97-AF65-F5344CB8AC3E}">
        <p14:creationId xmlns:p14="http://schemas.microsoft.com/office/powerpoint/2010/main" val="204886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anchor="b"/>
          <a:lstStyle>
            <a:lvl1pPr>
              <a:defRPr sz="1800"/>
            </a:lvl1pPr>
          </a:lstStyle>
          <a:p>
            <a:r>
              <a:rPr lang="da-DK" err="1"/>
              <a:t>Click</a:t>
            </a:r>
            <a:r>
              <a:rPr lang="da-DK"/>
              <a:t> to </a:t>
            </a:r>
            <a:r>
              <a:rPr lang="da-DK" err="1"/>
              <a:t>edit</a:t>
            </a:r>
            <a:r>
              <a:rPr lang="da-DK"/>
              <a:t> Master </a:t>
            </a:r>
            <a:r>
              <a:rPr lang="da-DK" err="1"/>
              <a:t>title</a:t>
            </a:r>
            <a:r>
              <a:rPr lang="da-DK"/>
              <a:t> </a:t>
            </a:r>
            <a:r>
              <a:rPr lang="da-DK" err="1"/>
              <a:t>style</a:t>
            </a:r>
            <a:br>
              <a:rPr lang="da-DK"/>
            </a:br>
            <a:endParaRPr lang="da-DK"/>
          </a:p>
        </p:txBody>
      </p:sp>
      <p:sp>
        <p:nvSpPr>
          <p:cNvPr id="3" name="Pladsholder til indhold 2"/>
          <p:cNvSpPr>
            <a:spLocks noGrp="1"/>
          </p:cNvSpPr>
          <p:nvPr>
            <p:ph idx="1" hasCustomPrompt="1"/>
          </p:nvPr>
        </p:nvSpPr>
        <p:spPr>
          <a:xfrm>
            <a:off x="5183188" y="987429"/>
            <a:ext cx="6172200" cy="4873625"/>
          </a:xfrm>
        </p:spPr>
        <p:txBody>
          <a:bodyPr/>
          <a:lstStyle>
            <a:lvl1pPr>
              <a:defRPr sz="1800" baseline="0">
                <a:solidFill>
                  <a:schemeClr val="tx1"/>
                </a:solidFill>
              </a:defRPr>
            </a:lvl1pPr>
            <a:lvl2pPr>
              <a:defRPr sz="1575">
                <a:solidFill>
                  <a:schemeClr val="tx1"/>
                </a:solidFill>
              </a:defRPr>
            </a:lvl2pPr>
            <a:lvl3pPr>
              <a:defRPr sz="1350">
                <a:solidFill>
                  <a:schemeClr val="tx1"/>
                </a:solidFill>
              </a:defRPr>
            </a:lvl3pPr>
            <a:lvl4pPr>
              <a:defRPr sz="1125">
                <a:solidFill>
                  <a:schemeClr val="tx1"/>
                </a:solidFill>
              </a:defRPr>
            </a:lvl4pPr>
            <a:lvl5pPr>
              <a:defRPr sz="1125">
                <a:solidFill>
                  <a:schemeClr val="tx1"/>
                </a:solidFill>
              </a:defRPr>
            </a:lvl5pPr>
            <a:lvl6pPr>
              <a:defRPr sz="1125"/>
            </a:lvl6pPr>
            <a:lvl7pPr>
              <a:defRPr sz="1125"/>
            </a:lvl7pPr>
            <a:lvl8pPr>
              <a:defRPr sz="1125"/>
            </a:lvl8pPr>
            <a:lvl9pPr>
              <a:defRPr sz="1125"/>
            </a:lvl9pPr>
          </a:lstStyle>
          <a:p>
            <a:pPr lvl="0"/>
            <a:r>
              <a:rPr lang="da-DK" err="1"/>
              <a:t>Click</a:t>
            </a:r>
            <a:r>
              <a:rPr lang="da-DK"/>
              <a:t> to </a:t>
            </a:r>
            <a:r>
              <a:rPr lang="da-DK" err="1"/>
              <a:t>edit</a:t>
            </a:r>
            <a:r>
              <a:rPr lang="da-DK"/>
              <a:t> Master </a:t>
            </a:r>
            <a:r>
              <a:rPr lang="da-DK" err="1"/>
              <a:t>title</a:t>
            </a:r>
            <a:r>
              <a:rPr lang="da-DK"/>
              <a:t> </a:t>
            </a:r>
            <a:r>
              <a:rPr lang="da-DK" err="1"/>
              <a:t>style</a:t>
            </a:r>
            <a:endParaRPr lang="da-DK"/>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4" name="Pladsholder til tekst 3"/>
          <p:cNvSpPr>
            <a:spLocks noGrp="1"/>
          </p:cNvSpPr>
          <p:nvPr>
            <p:ph type="body" sz="half" idx="2" hasCustomPrompt="1"/>
          </p:nvPr>
        </p:nvSpPr>
        <p:spPr>
          <a:xfrm>
            <a:off x="839788" y="2057400"/>
            <a:ext cx="3932237" cy="3811588"/>
          </a:xfrm>
        </p:spPr>
        <p:txBody>
          <a:bodyPr/>
          <a:lstStyle>
            <a:lvl1pPr marL="0" indent="0">
              <a:buNone/>
              <a:defRPr sz="900" baseline="0">
                <a:solidFill>
                  <a:srgbClr val="967E5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a-DK" err="1"/>
              <a:t>Click</a:t>
            </a:r>
            <a:r>
              <a:rPr lang="da-DK"/>
              <a:t> to </a:t>
            </a:r>
            <a:r>
              <a:rPr lang="da-DK" err="1"/>
              <a:t>edit</a:t>
            </a:r>
            <a:r>
              <a:rPr lang="da-DK"/>
              <a:t> Master </a:t>
            </a:r>
            <a:r>
              <a:rPr lang="da-DK" err="1"/>
              <a:t>text</a:t>
            </a:r>
            <a:r>
              <a:rPr lang="da-DK"/>
              <a:t> </a:t>
            </a:r>
            <a:r>
              <a:rPr lang="da-DK" err="1"/>
              <a:t>styles</a:t>
            </a:r>
            <a:endParaRPr lang="da-DK"/>
          </a:p>
        </p:txBody>
      </p:sp>
      <p:sp>
        <p:nvSpPr>
          <p:cNvPr id="5" name="Pladsholder til dato 4"/>
          <p:cNvSpPr>
            <a:spLocks noGrp="1"/>
          </p:cNvSpPr>
          <p:nvPr>
            <p:ph type="dt" sz="half" idx="10"/>
          </p:nvPr>
        </p:nvSpPr>
        <p:spPr/>
        <p:txBody>
          <a:bodyPr/>
          <a:lstStyle/>
          <a:p>
            <a:fld id="{F9225E9D-39E5-4AB9-BF3C-871D26C19813}" type="datetimeFigureOut">
              <a:rPr lang="da-DK" smtClean="0"/>
              <a:t>12-11-2024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135408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anchor="b"/>
          <a:lstStyle>
            <a:lvl1pPr>
              <a:defRPr sz="1800"/>
            </a:lvl1pPr>
          </a:lstStyle>
          <a:p>
            <a:r>
              <a:rPr lang="da-DK" err="1"/>
              <a:t>Click</a:t>
            </a:r>
            <a:r>
              <a:rPr lang="da-DK"/>
              <a:t> to </a:t>
            </a:r>
            <a:r>
              <a:rPr lang="da-DK" err="1"/>
              <a:t>edit</a:t>
            </a:r>
            <a:r>
              <a:rPr lang="da-DK"/>
              <a:t> Master </a:t>
            </a:r>
            <a:r>
              <a:rPr lang="da-DK" err="1"/>
              <a:t>title</a:t>
            </a:r>
            <a:r>
              <a:rPr lang="da-DK"/>
              <a:t> </a:t>
            </a:r>
            <a:r>
              <a:rPr lang="da-DK" err="1"/>
              <a:t>style</a:t>
            </a:r>
            <a:br>
              <a:rPr lang="da-DK"/>
            </a:br>
            <a:endParaRPr lang="da-DK"/>
          </a:p>
        </p:txBody>
      </p:sp>
      <p:sp>
        <p:nvSpPr>
          <p:cNvPr id="3" name="Pladsholder til billede 2"/>
          <p:cNvSpPr>
            <a:spLocks noGrp="1"/>
          </p:cNvSpPr>
          <p:nvPr>
            <p:ph type="pic" idx="1" hasCustomPrompt="1"/>
          </p:nvPr>
        </p:nvSpPr>
        <p:spPr>
          <a:xfrm>
            <a:off x="5183188" y="987429"/>
            <a:ext cx="6172200" cy="4873625"/>
          </a:xfrm>
        </p:spPr>
        <p:txBody>
          <a:bodyPr/>
          <a:lstStyle>
            <a:lvl1pPr marL="0" indent="0">
              <a:buNone/>
              <a:defRPr sz="1800">
                <a:solidFill>
                  <a:schemeClr val="tx1"/>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da-DK"/>
              <a:t>Picture</a:t>
            </a:r>
          </a:p>
        </p:txBody>
      </p:sp>
      <p:sp>
        <p:nvSpPr>
          <p:cNvPr id="4" name="Pladsholder til tekst 3"/>
          <p:cNvSpPr>
            <a:spLocks noGrp="1"/>
          </p:cNvSpPr>
          <p:nvPr>
            <p:ph type="body" sz="half" idx="2" hasCustomPrompt="1"/>
          </p:nvPr>
        </p:nvSpPr>
        <p:spPr>
          <a:xfrm>
            <a:off x="839788" y="2057400"/>
            <a:ext cx="3932237" cy="3811588"/>
          </a:xfrm>
        </p:spPr>
        <p:txBody>
          <a:bodyPr/>
          <a:lstStyle>
            <a:lvl1pPr marL="0" indent="0">
              <a:buNone/>
              <a:defRPr sz="900">
                <a:solidFill>
                  <a:schemeClr val="tx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a-DK" err="1"/>
              <a:t>Click</a:t>
            </a:r>
            <a:r>
              <a:rPr lang="da-DK"/>
              <a:t> to </a:t>
            </a:r>
            <a:r>
              <a:rPr lang="da-DK" err="1"/>
              <a:t>edit</a:t>
            </a:r>
            <a:r>
              <a:rPr lang="da-DK"/>
              <a:t> Master </a:t>
            </a:r>
            <a:r>
              <a:rPr lang="da-DK" err="1"/>
              <a:t>text</a:t>
            </a:r>
            <a:r>
              <a:rPr lang="da-DK"/>
              <a:t> </a:t>
            </a:r>
            <a:r>
              <a:rPr lang="da-DK" err="1"/>
              <a:t>styles</a:t>
            </a:r>
            <a:endParaRPr lang="da-DK"/>
          </a:p>
        </p:txBody>
      </p:sp>
      <p:sp>
        <p:nvSpPr>
          <p:cNvPr id="5" name="Pladsholder til dato 4"/>
          <p:cNvSpPr>
            <a:spLocks noGrp="1"/>
          </p:cNvSpPr>
          <p:nvPr>
            <p:ph type="dt" sz="half" idx="10"/>
          </p:nvPr>
        </p:nvSpPr>
        <p:spPr/>
        <p:txBody>
          <a:bodyPr/>
          <a:lstStyle/>
          <a:p>
            <a:fld id="{F9225E9D-39E5-4AB9-BF3C-871D26C19813}" type="datetimeFigureOut">
              <a:rPr lang="da-DK" smtClean="0"/>
              <a:t>12-11-2024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1893591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err="1"/>
              <a:t>Click</a:t>
            </a:r>
            <a:r>
              <a:rPr lang="da-DK"/>
              <a:t> to </a:t>
            </a:r>
            <a:r>
              <a:rPr lang="da-DK" err="1"/>
              <a:t>edit</a:t>
            </a:r>
            <a:r>
              <a:rPr lang="da-DK"/>
              <a:t> Maser </a:t>
            </a:r>
            <a:r>
              <a:rPr lang="da-DK" err="1"/>
              <a:t>title</a:t>
            </a:r>
            <a:r>
              <a:rPr lang="da-DK"/>
              <a:t> </a:t>
            </a:r>
            <a:r>
              <a:rPr lang="da-DK" err="1"/>
              <a:t>style</a:t>
            </a:r>
            <a:endParaRPr lang="da-DK"/>
          </a:p>
        </p:txBody>
      </p:sp>
      <p:sp>
        <p:nvSpPr>
          <p:cNvPr id="3" name="Pladsholder til lodret titel 2"/>
          <p:cNvSpPr>
            <a:spLocks noGrp="1"/>
          </p:cNvSpPr>
          <p:nvPr>
            <p:ph type="body" orient="vert" idx="1"/>
          </p:nvPr>
        </p:nvSpPr>
        <p:spPr/>
        <p:txBody>
          <a:bodyPr vert="eaVert"/>
          <a:lstStyle>
            <a:lvl1pPr>
              <a:defRPr>
                <a:solidFill>
                  <a:srgbClr val="967E51"/>
                </a:solidFill>
              </a:defRPr>
            </a:lvl1pPr>
            <a:lvl2pPr>
              <a:defRPr>
                <a:solidFill>
                  <a:srgbClr val="839E3F"/>
                </a:solidFill>
              </a:defRPr>
            </a:lvl2pPr>
            <a:lvl3pPr>
              <a:defRPr>
                <a:solidFill>
                  <a:srgbClr val="839E3F"/>
                </a:solidFill>
              </a:defRPr>
            </a:lvl3pPr>
            <a:lvl4pPr>
              <a:defRPr>
                <a:solidFill>
                  <a:srgbClr val="839E3F"/>
                </a:solidFill>
              </a:defRPr>
            </a:lvl4pPr>
            <a:lvl5pPr>
              <a:defRPr>
                <a:solidFill>
                  <a:srgbClr val="839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a-DK"/>
          </a:p>
        </p:txBody>
      </p:sp>
      <p:sp>
        <p:nvSpPr>
          <p:cNvPr id="4" name="Pladsholder til dato 3"/>
          <p:cNvSpPr>
            <a:spLocks noGrp="1"/>
          </p:cNvSpPr>
          <p:nvPr>
            <p:ph type="dt" sz="half" idx="10"/>
          </p:nvPr>
        </p:nvSpPr>
        <p:spPr/>
        <p:txBody>
          <a:bodyPr/>
          <a:lstStyle/>
          <a:p>
            <a:fld id="{F9225E9D-39E5-4AB9-BF3C-871D26C19813}" type="datetimeFigureOut">
              <a:rPr lang="da-DK" smtClean="0"/>
              <a:t>12-11-2024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3819925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hasCustomPrompt="1"/>
          </p:nvPr>
        </p:nvSpPr>
        <p:spPr>
          <a:xfrm>
            <a:off x="8724902" y="365125"/>
            <a:ext cx="2628900" cy="5811838"/>
          </a:xfrm>
        </p:spPr>
        <p:txBody>
          <a:bodyPr vert="eaVert"/>
          <a:lstStyle/>
          <a:p>
            <a:r>
              <a:rPr lang="da-DK" err="1"/>
              <a:t>Click</a:t>
            </a:r>
            <a:r>
              <a:rPr lang="da-DK"/>
              <a:t> to </a:t>
            </a:r>
            <a:r>
              <a:rPr lang="da-DK" err="1"/>
              <a:t>edit</a:t>
            </a:r>
            <a:r>
              <a:rPr lang="da-DK"/>
              <a:t> Maser </a:t>
            </a:r>
            <a:r>
              <a:rPr lang="da-DK" err="1"/>
              <a:t>title</a:t>
            </a:r>
            <a:r>
              <a:rPr lang="da-DK"/>
              <a:t> </a:t>
            </a:r>
            <a:r>
              <a:rPr lang="da-DK" err="1"/>
              <a:t>style</a:t>
            </a:r>
            <a:endParaRPr lang="da-DK"/>
          </a:p>
        </p:txBody>
      </p:sp>
      <p:sp>
        <p:nvSpPr>
          <p:cNvPr id="3" name="Pladsholder til lodret titel 2"/>
          <p:cNvSpPr>
            <a:spLocks noGrp="1"/>
          </p:cNvSpPr>
          <p:nvPr>
            <p:ph type="body" orient="vert" idx="1"/>
          </p:nvPr>
        </p:nvSpPr>
        <p:spPr>
          <a:xfrm>
            <a:off x="1123335" y="72707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a-DK"/>
          </a:p>
        </p:txBody>
      </p:sp>
      <p:sp>
        <p:nvSpPr>
          <p:cNvPr id="4" name="Pladsholder til dato 3"/>
          <p:cNvSpPr>
            <a:spLocks noGrp="1"/>
          </p:cNvSpPr>
          <p:nvPr>
            <p:ph type="dt" sz="half" idx="10"/>
          </p:nvPr>
        </p:nvSpPr>
        <p:spPr/>
        <p:txBody>
          <a:bodyPr/>
          <a:lstStyle/>
          <a:p>
            <a:fld id="{F9225E9D-39E5-4AB9-BF3C-871D26C19813}" type="datetimeFigureOut">
              <a:rPr lang="da-DK" smtClean="0"/>
              <a:t>12-11-2024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2357988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1_Lodret titel og tekst">
    <p:spTree>
      <p:nvGrpSpPr>
        <p:cNvPr id="1" name=""/>
        <p:cNvGrpSpPr/>
        <p:nvPr/>
      </p:nvGrpSpPr>
      <p:grpSpPr>
        <a:xfrm>
          <a:off x="0" y="0"/>
          <a:ext cx="0" cy="0"/>
          <a:chOff x="0" y="0"/>
          <a:chExt cx="0" cy="0"/>
        </a:xfrm>
      </p:grpSpPr>
      <p:sp>
        <p:nvSpPr>
          <p:cNvPr id="2" name="Lodret titel 1"/>
          <p:cNvSpPr>
            <a:spLocks noGrp="1"/>
          </p:cNvSpPr>
          <p:nvPr>
            <p:ph type="title" orient="vert" hasCustomPrompt="1"/>
          </p:nvPr>
        </p:nvSpPr>
        <p:spPr>
          <a:xfrm>
            <a:off x="8724902" y="365125"/>
            <a:ext cx="2628900" cy="5811838"/>
          </a:xfrm>
        </p:spPr>
        <p:txBody>
          <a:bodyPr vert="eaVert"/>
          <a:lstStyle/>
          <a:p>
            <a:r>
              <a:rPr lang="da-DK" err="1"/>
              <a:t>Click</a:t>
            </a:r>
            <a:r>
              <a:rPr lang="da-DK"/>
              <a:t> to </a:t>
            </a:r>
            <a:r>
              <a:rPr lang="da-DK" err="1"/>
              <a:t>edit</a:t>
            </a:r>
            <a:r>
              <a:rPr lang="da-DK"/>
              <a:t> Maser </a:t>
            </a:r>
            <a:r>
              <a:rPr lang="da-DK" err="1"/>
              <a:t>title</a:t>
            </a:r>
            <a:r>
              <a:rPr lang="da-DK"/>
              <a:t> </a:t>
            </a:r>
            <a:r>
              <a:rPr lang="da-DK" err="1"/>
              <a:t>style</a:t>
            </a:r>
            <a:endParaRPr lang="da-DK"/>
          </a:p>
        </p:txBody>
      </p:sp>
      <p:sp>
        <p:nvSpPr>
          <p:cNvPr id="3" name="Pladsholder til lodret titel 2"/>
          <p:cNvSpPr>
            <a:spLocks noGrp="1"/>
          </p:cNvSpPr>
          <p:nvPr>
            <p:ph type="body" orient="vert" idx="1"/>
          </p:nvPr>
        </p:nvSpPr>
        <p:spPr>
          <a:xfrm>
            <a:off x="838202"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a-DK"/>
          </a:p>
        </p:txBody>
      </p:sp>
      <p:sp>
        <p:nvSpPr>
          <p:cNvPr id="4" name="Pladsholder til dato 3"/>
          <p:cNvSpPr>
            <a:spLocks noGrp="1"/>
          </p:cNvSpPr>
          <p:nvPr>
            <p:ph type="dt" sz="half" idx="10"/>
          </p:nvPr>
        </p:nvSpPr>
        <p:spPr/>
        <p:txBody>
          <a:bodyPr/>
          <a:lstStyle/>
          <a:p>
            <a:fld id="{F9225E9D-39E5-4AB9-BF3C-871D26C19813}" type="datetimeFigureOut">
              <a:rPr lang="da-DK" smtClean="0"/>
              <a:t>12-11-2024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428851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4"/>
            <a:ext cx="2844800" cy="365125"/>
          </a:xfrm>
          <a:prstGeom prst="rect">
            <a:avLst/>
          </a:prstGeom>
        </p:spPr>
        <p:txBody>
          <a:bodyPr/>
          <a:lstStyle/>
          <a:p>
            <a:fld id="{4F3D6003-98FD-9F43-97C0-399702B5EED6}" type="datetime4">
              <a:rPr lang="en-US" smtClean="0"/>
              <a:t>November 12, 2024</a:t>
            </a:fld>
            <a:endParaRPr lang="en-US"/>
          </a:p>
        </p:txBody>
      </p:sp>
      <p:sp>
        <p:nvSpPr>
          <p:cNvPr id="5" name="Footer Placeholder 4"/>
          <p:cNvSpPr>
            <a:spLocks noGrp="1"/>
          </p:cNvSpPr>
          <p:nvPr>
            <p:ph type="ftr" sz="quarter" idx="11"/>
          </p:nvPr>
        </p:nvSpPr>
        <p:spPr>
          <a:xfrm>
            <a:off x="4165600" y="6356354"/>
            <a:ext cx="3860800" cy="365125"/>
          </a:xfrm>
          <a:prstGeom prst="rect">
            <a:avLst/>
          </a:prstGeom>
        </p:spPr>
        <p:txBody>
          <a:bodyPr/>
          <a:lstStyle/>
          <a:p>
            <a:r>
              <a:rPr lang="en-US"/>
              <a:t>PREFIRE</a:t>
            </a:r>
          </a:p>
        </p:txBody>
      </p:sp>
      <p:sp>
        <p:nvSpPr>
          <p:cNvPr id="6" name="Slide Number Placeholder 5"/>
          <p:cNvSpPr>
            <a:spLocks noGrp="1"/>
          </p:cNvSpPr>
          <p:nvPr>
            <p:ph type="sldNum" sz="quarter" idx="12"/>
          </p:nvPr>
        </p:nvSpPr>
        <p:spPr>
          <a:xfrm>
            <a:off x="8737600" y="6356354"/>
            <a:ext cx="2844800" cy="365125"/>
          </a:xfrm>
          <a:prstGeom prst="rect">
            <a:avLst/>
          </a:prstGeom>
        </p:spPr>
        <p:txBody>
          <a:bodyPr/>
          <a:lstStyle/>
          <a:p>
            <a:fld id="{C1FD3E06-F8A1-DF4D-A937-20DA97551756}" type="slidenum">
              <a:rPr lang="en-US" smtClean="0"/>
              <a:t>‹#›</a:t>
            </a:fld>
            <a:endParaRPr lang="en-US"/>
          </a:p>
        </p:txBody>
      </p:sp>
    </p:spTree>
    <p:extLst>
      <p:ext uri="{BB962C8B-B14F-4D97-AF65-F5344CB8AC3E}">
        <p14:creationId xmlns:p14="http://schemas.microsoft.com/office/powerpoint/2010/main" val="409241618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Headline Bluebar 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87ABBB-8493-4657-AF76-3FB0E8D54470}"/>
              </a:ext>
            </a:extLst>
          </p:cNvPr>
          <p:cNvSpPr/>
          <p:nvPr/>
        </p:nvSpPr>
        <p:spPr>
          <a:xfrm>
            <a:off x="615951" y="823386"/>
            <a:ext cx="1608667" cy="8043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cap="none" baseline="0">
                <a:solidFill>
                  <a:schemeClr val="tx1"/>
                </a:solidFill>
              </a:defRPr>
            </a:lvl1pPr>
            <a:lvl2pPr>
              <a:spcBef>
                <a:spcPts val="600"/>
              </a:spcBef>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285744" indent="-171446">
              <a:buFont typeface="Lucida Grande"/>
              <a:buChar char="﹣"/>
              <a:defRPr>
                <a:latin typeface="Calibri" panose="020F0502020204030204" pitchFamily="34" charset="0"/>
                <a:cs typeface="Calibri" panose="020F0502020204030204" pitchFamily="34" charset="0"/>
              </a:defRPr>
            </a:lvl4pPr>
            <a:lvl5pPr marL="398453" indent="-109536" defTabSz="684196">
              <a:buFont typeface="Lucida Grande"/>
              <a:buChar char="･"/>
              <a:tabLst/>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6">
            <a:extLst>
              <a:ext uri="{FF2B5EF4-FFF2-40B4-BE49-F238E27FC236}">
                <a16:creationId xmlns:a16="http://schemas.microsoft.com/office/drawing/2014/main" id="{ED3407E6-7882-40C3-8350-8BC5F1D49CF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10142503" y="6241965"/>
            <a:ext cx="979310" cy="2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7F077763-78F2-4310-9E3D-B9E137BE33BC}"/>
              </a:ext>
            </a:extLst>
          </p:cNvPr>
          <p:cNvSpPr>
            <a:spLocks noGrp="1"/>
          </p:cNvSpPr>
          <p:nvPr>
            <p:ph type="sldNum" sz="quarter" idx="10"/>
          </p:nvPr>
        </p:nvSpPr>
        <p:spPr/>
        <p:txBody>
          <a:bodyPr/>
          <a:lstStyle/>
          <a:p>
            <a:fld id="{A3979A82-1A5E-4C7B-AFC0-111CA6C3130A}" type="slidenum">
              <a:rPr lang="en-US" altLang="en-US" smtClean="0"/>
              <a:pPr/>
              <a:t>‹#›</a:t>
            </a:fld>
            <a:endParaRPr lang="en-US" altLang="en-US"/>
          </a:p>
        </p:txBody>
      </p:sp>
      <p:pic>
        <p:nvPicPr>
          <p:cNvPr id="8" name="Picture 7">
            <a:extLst>
              <a:ext uri="{FF2B5EF4-FFF2-40B4-BE49-F238E27FC236}">
                <a16:creationId xmlns:a16="http://schemas.microsoft.com/office/drawing/2014/main" id="{FDDB1747-FC43-43A9-9309-44FED6084D8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auto">
          <a:xfrm>
            <a:off x="609601" y="6267258"/>
            <a:ext cx="2092684" cy="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480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userDrawn="1">
  <p:cSld name="AUTh slide blank">
    <p:spTree>
      <p:nvGrpSpPr>
        <p:cNvPr id="1" name=""/>
        <p:cNvGrpSpPr/>
        <p:nvPr/>
      </p:nvGrpSpPr>
      <p:grpSpPr bwMode="auto">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5848469"/>
            <a:ext cx="1908605" cy="681106"/>
          </a:xfrm>
          <a:prstGeom prst="rect">
            <a:avLst/>
          </a:prstGeom>
        </p:spPr>
      </p:pic>
      <p:sp>
        <p:nvSpPr>
          <p:cNvPr id="4" name="1 Título"/>
          <p:cNvSpPr>
            <a:spLocks noGrp="1"/>
          </p:cNvSpPr>
          <p:nvPr>
            <p:ph type="title" hasCustomPrompt="1"/>
          </p:nvPr>
        </p:nvSpPr>
        <p:spPr bwMode="auto">
          <a:xfrm>
            <a:off x="357663" y="316101"/>
            <a:ext cx="10948949" cy="544993"/>
          </a:xfrm>
        </p:spPr>
        <p:txBody>
          <a:bodyPr/>
          <a:lstStyle>
            <a:lvl1pPr>
              <a:defRPr>
                <a:latin typeface="+mj-lt"/>
              </a:defRPr>
            </a:lvl1pPr>
          </a:lstStyle>
          <a:p>
            <a:pPr>
              <a:defRPr/>
            </a:pPr>
            <a:r>
              <a:rPr lang="en-US" noProof="0" dirty="0"/>
              <a:t>Title</a:t>
            </a:r>
          </a:p>
        </p:txBody>
      </p:sp>
    </p:spTree>
    <p:extLst>
      <p:ext uri="{BB962C8B-B14F-4D97-AF65-F5344CB8AC3E}">
        <p14:creationId xmlns:p14="http://schemas.microsoft.com/office/powerpoint/2010/main" val="3655871388"/>
      </p:ext>
    </p:extLst>
  </p:cSld>
  <p:clrMapOvr>
    <a:masterClrMapping/>
  </p:clrMapOvr>
  <p:hf/>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accent1"/>
            </a:gs>
            <a:gs pos="100000">
              <a:schemeClr val="accent2"/>
            </a:gs>
          </a:gsLst>
          <a:path path="circle">
            <a:fillToRect l="50000" t="50000" r="50000" b="50000"/>
          </a:path>
          <a:tileRect/>
        </a:gradFill>
        <a:effectLst/>
      </p:bgPr>
    </p:bg>
    <p:spTree>
      <p:nvGrpSpPr>
        <p:cNvPr id="1" name="Shape 33"/>
        <p:cNvGrpSpPr/>
        <p:nvPr/>
      </p:nvGrpSpPr>
      <p:grpSpPr>
        <a:xfrm>
          <a:off x="0" y="0"/>
          <a:ext cx="0" cy="0"/>
          <a:chOff x="0" y="0"/>
          <a:chExt cx="0" cy="0"/>
        </a:xfrm>
      </p:grpSpPr>
      <p:cxnSp>
        <p:nvCxnSpPr>
          <p:cNvPr id="34" name="Google Shape;34;p4"/>
          <p:cNvCxnSpPr/>
          <p:nvPr/>
        </p:nvCxnSpPr>
        <p:spPr>
          <a:xfrm>
            <a:off x="2272407" y="44083"/>
            <a:ext cx="0" cy="5440000"/>
          </a:xfrm>
          <a:prstGeom prst="straightConnector1">
            <a:avLst/>
          </a:prstGeom>
          <a:noFill/>
          <a:ln w="28575" cap="flat" cmpd="sng">
            <a:solidFill>
              <a:srgbClr val="FFFFFF"/>
            </a:solidFill>
            <a:prstDash val="solid"/>
            <a:round/>
            <a:headEnd type="none" w="med" len="med"/>
            <a:tailEnd type="none" w="med" len="med"/>
          </a:ln>
        </p:spPr>
      </p:cxnSp>
      <p:sp>
        <p:nvSpPr>
          <p:cNvPr id="35" name="Google Shape;35;p4"/>
          <p:cNvSpPr txBox="1">
            <a:spLocks noGrp="1"/>
          </p:cNvSpPr>
          <p:nvPr>
            <p:ph type="subTitle" idx="1"/>
          </p:nvPr>
        </p:nvSpPr>
        <p:spPr>
          <a:xfrm flipH="1">
            <a:off x="3208387" y="1852132"/>
            <a:ext cx="8602000" cy="748800"/>
          </a:xfrm>
          <a:prstGeom prst="rect">
            <a:avLst/>
          </a:prstGeom>
        </p:spPr>
        <p:txBody>
          <a:bodyPr spcFirstLastPara="1" wrap="square" lIns="68575" tIns="34275" rIns="68575" bIns="34275" anchor="b" anchorCtr="0">
            <a:noAutofit/>
          </a:bodyPr>
          <a:lstStyle>
            <a:lvl1pPr lvl="0" rtl="0">
              <a:lnSpc>
                <a:spcPct val="100000"/>
              </a:lnSpc>
              <a:spcBef>
                <a:spcPts val="1067"/>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1pPr>
            <a:lvl2pPr lvl="1"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2pPr>
            <a:lvl3pPr lvl="2"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3pPr>
            <a:lvl4pPr lvl="3"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4pPr>
            <a:lvl5pPr lvl="4"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5pPr>
            <a:lvl6pPr lvl="5"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6pPr>
            <a:lvl7pPr lvl="6"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7pPr>
            <a:lvl8pPr lvl="7"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8pPr>
            <a:lvl9pPr lvl="8"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9pPr>
          </a:lstStyle>
          <a:p>
            <a:endParaRPr/>
          </a:p>
        </p:txBody>
      </p:sp>
      <p:sp>
        <p:nvSpPr>
          <p:cNvPr id="36" name="Google Shape;36;p4"/>
          <p:cNvSpPr txBox="1">
            <a:spLocks noGrp="1"/>
          </p:cNvSpPr>
          <p:nvPr>
            <p:ph type="subTitle" idx="2"/>
          </p:nvPr>
        </p:nvSpPr>
        <p:spPr>
          <a:xfrm flipH="1">
            <a:off x="3208387" y="2811415"/>
            <a:ext cx="8602000" cy="748800"/>
          </a:xfrm>
          <a:prstGeom prst="rect">
            <a:avLst/>
          </a:prstGeom>
        </p:spPr>
        <p:txBody>
          <a:bodyPr spcFirstLastPara="1" wrap="square" lIns="68575" tIns="34275" rIns="68575" bIns="34275" anchor="b" anchorCtr="0">
            <a:noAutofit/>
          </a:bodyPr>
          <a:lstStyle>
            <a:lvl1pPr lvl="0" rtl="0">
              <a:lnSpc>
                <a:spcPct val="100000"/>
              </a:lnSpc>
              <a:spcBef>
                <a:spcPts val="1067"/>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1pPr>
            <a:lvl2pPr lvl="1"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2pPr>
            <a:lvl3pPr lvl="2"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3pPr>
            <a:lvl4pPr lvl="3"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4pPr>
            <a:lvl5pPr lvl="4"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5pPr>
            <a:lvl6pPr lvl="5"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6pPr>
            <a:lvl7pPr lvl="6"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7pPr>
            <a:lvl8pPr lvl="7"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8pPr>
            <a:lvl9pPr lvl="8"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9pPr>
          </a:lstStyle>
          <a:p>
            <a:endParaRPr/>
          </a:p>
        </p:txBody>
      </p:sp>
      <p:sp>
        <p:nvSpPr>
          <p:cNvPr id="37" name="Google Shape;37;p4"/>
          <p:cNvSpPr txBox="1">
            <a:spLocks noGrp="1"/>
          </p:cNvSpPr>
          <p:nvPr>
            <p:ph type="subTitle" idx="3"/>
          </p:nvPr>
        </p:nvSpPr>
        <p:spPr>
          <a:xfrm flipH="1">
            <a:off x="3208387" y="3746911"/>
            <a:ext cx="8602000" cy="748800"/>
          </a:xfrm>
          <a:prstGeom prst="rect">
            <a:avLst/>
          </a:prstGeom>
        </p:spPr>
        <p:txBody>
          <a:bodyPr spcFirstLastPara="1" wrap="square" lIns="68575" tIns="34275" rIns="68575" bIns="34275" anchor="b" anchorCtr="0">
            <a:noAutofit/>
          </a:bodyPr>
          <a:lstStyle>
            <a:lvl1pPr lvl="0" rtl="0">
              <a:lnSpc>
                <a:spcPct val="100000"/>
              </a:lnSpc>
              <a:spcBef>
                <a:spcPts val="1067"/>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1pPr>
            <a:lvl2pPr lvl="1"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2pPr>
            <a:lvl3pPr lvl="2"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3pPr>
            <a:lvl4pPr lvl="3"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4pPr>
            <a:lvl5pPr lvl="4"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5pPr>
            <a:lvl6pPr lvl="5"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6pPr>
            <a:lvl7pPr lvl="6"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7pPr>
            <a:lvl8pPr lvl="7"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8pPr>
            <a:lvl9pPr lvl="8"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9pPr>
          </a:lstStyle>
          <a:p>
            <a:endParaRPr/>
          </a:p>
        </p:txBody>
      </p:sp>
      <p:sp>
        <p:nvSpPr>
          <p:cNvPr id="38" name="Google Shape;38;p4"/>
          <p:cNvSpPr txBox="1">
            <a:spLocks noGrp="1"/>
          </p:cNvSpPr>
          <p:nvPr>
            <p:ph type="subTitle" idx="4"/>
          </p:nvPr>
        </p:nvSpPr>
        <p:spPr>
          <a:xfrm>
            <a:off x="3206400" y="2507365"/>
            <a:ext cx="5912800" cy="375600"/>
          </a:xfrm>
          <a:prstGeom prst="rect">
            <a:avLst/>
          </a:prstGeom>
        </p:spPr>
        <p:txBody>
          <a:bodyPr spcFirstLastPara="1" wrap="square" lIns="68575" tIns="34275" rIns="68575" bIns="34275" anchor="t" anchorCtr="0">
            <a:noAutofit/>
          </a:bodyPr>
          <a:lstStyle>
            <a:lvl1pPr lvl="0" rtl="0">
              <a:lnSpc>
                <a:spcPct val="100000"/>
              </a:lnSpc>
              <a:spcBef>
                <a:spcPts val="1067"/>
              </a:spcBef>
              <a:spcAft>
                <a:spcPts val="0"/>
              </a:spcAft>
              <a:buClr>
                <a:srgbClr val="FFFFFF"/>
              </a:buClr>
              <a:buSzPts val="1100"/>
              <a:buNone/>
              <a:defRPr sz="1467">
                <a:solidFill>
                  <a:srgbClr val="FFFFFF"/>
                </a:solidFill>
              </a:defRPr>
            </a:lvl1pPr>
            <a:lvl2pPr lvl="1" rtl="0">
              <a:lnSpc>
                <a:spcPct val="100000"/>
              </a:lnSpc>
              <a:spcBef>
                <a:spcPts val="533"/>
              </a:spcBef>
              <a:spcAft>
                <a:spcPts val="0"/>
              </a:spcAft>
              <a:buClr>
                <a:srgbClr val="FFFFFF"/>
              </a:buClr>
              <a:buSzPts val="1100"/>
              <a:buNone/>
              <a:defRPr sz="1467">
                <a:solidFill>
                  <a:srgbClr val="FFFFFF"/>
                </a:solidFill>
              </a:defRPr>
            </a:lvl2pPr>
            <a:lvl3pPr lvl="2" rtl="0">
              <a:lnSpc>
                <a:spcPct val="100000"/>
              </a:lnSpc>
              <a:spcBef>
                <a:spcPts val="533"/>
              </a:spcBef>
              <a:spcAft>
                <a:spcPts val="0"/>
              </a:spcAft>
              <a:buClr>
                <a:srgbClr val="FFFFFF"/>
              </a:buClr>
              <a:buSzPts val="1100"/>
              <a:buNone/>
              <a:defRPr sz="1467">
                <a:solidFill>
                  <a:srgbClr val="FFFFFF"/>
                </a:solidFill>
              </a:defRPr>
            </a:lvl3pPr>
            <a:lvl4pPr lvl="3" rtl="0">
              <a:lnSpc>
                <a:spcPct val="100000"/>
              </a:lnSpc>
              <a:spcBef>
                <a:spcPts val="533"/>
              </a:spcBef>
              <a:spcAft>
                <a:spcPts val="0"/>
              </a:spcAft>
              <a:buClr>
                <a:srgbClr val="FFFFFF"/>
              </a:buClr>
              <a:buSzPts val="1100"/>
              <a:buNone/>
              <a:defRPr sz="1467">
                <a:solidFill>
                  <a:srgbClr val="FFFFFF"/>
                </a:solidFill>
              </a:defRPr>
            </a:lvl4pPr>
            <a:lvl5pPr lvl="4" rtl="0">
              <a:lnSpc>
                <a:spcPct val="100000"/>
              </a:lnSpc>
              <a:spcBef>
                <a:spcPts val="533"/>
              </a:spcBef>
              <a:spcAft>
                <a:spcPts val="0"/>
              </a:spcAft>
              <a:buClr>
                <a:srgbClr val="FFFFFF"/>
              </a:buClr>
              <a:buSzPts val="1100"/>
              <a:buNone/>
              <a:defRPr sz="1467">
                <a:solidFill>
                  <a:srgbClr val="FFFFFF"/>
                </a:solidFill>
              </a:defRPr>
            </a:lvl5pPr>
            <a:lvl6pPr lvl="5" rtl="0">
              <a:lnSpc>
                <a:spcPct val="100000"/>
              </a:lnSpc>
              <a:spcBef>
                <a:spcPts val="533"/>
              </a:spcBef>
              <a:spcAft>
                <a:spcPts val="0"/>
              </a:spcAft>
              <a:buClr>
                <a:srgbClr val="FFFFFF"/>
              </a:buClr>
              <a:buSzPts val="1100"/>
              <a:buNone/>
              <a:defRPr sz="1467">
                <a:solidFill>
                  <a:srgbClr val="FFFFFF"/>
                </a:solidFill>
              </a:defRPr>
            </a:lvl6pPr>
            <a:lvl7pPr lvl="6" rtl="0">
              <a:lnSpc>
                <a:spcPct val="100000"/>
              </a:lnSpc>
              <a:spcBef>
                <a:spcPts val="533"/>
              </a:spcBef>
              <a:spcAft>
                <a:spcPts val="0"/>
              </a:spcAft>
              <a:buClr>
                <a:srgbClr val="FFFFFF"/>
              </a:buClr>
              <a:buSzPts val="1100"/>
              <a:buNone/>
              <a:defRPr sz="1467">
                <a:solidFill>
                  <a:srgbClr val="FFFFFF"/>
                </a:solidFill>
              </a:defRPr>
            </a:lvl7pPr>
            <a:lvl8pPr lvl="7" rtl="0">
              <a:lnSpc>
                <a:spcPct val="100000"/>
              </a:lnSpc>
              <a:spcBef>
                <a:spcPts val="533"/>
              </a:spcBef>
              <a:spcAft>
                <a:spcPts val="0"/>
              </a:spcAft>
              <a:buClr>
                <a:srgbClr val="FFFFFF"/>
              </a:buClr>
              <a:buSzPts val="1100"/>
              <a:buNone/>
              <a:defRPr sz="1467">
                <a:solidFill>
                  <a:srgbClr val="FFFFFF"/>
                </a:solidFill>
              </a:defRPr>
            </a:lvl8pPr>
            <a:lvl9pPr lvl="8" rtl="0">
              <a:lnSpc>
                <a:spcPct val="100000"/>
              </a:lnSpc>
              <a:spcBef>
                <a:spcPts val="533"/>
              </a:spcBef>
              <a:spcAft>
                <a:spcPts val="0"/>
              </a:spcAft>
              <a:buClr>
                <a:srgbClr val="FFFFFF"/>
              </a:buClr>
              <a:buSzPts val="1100"/>
              <a:buNone/>
              <a:defRPr sz="1467">
                <a:solidFill>
                  <a:srgbClr val="FFFFFF"/>
                </a:solidFill>
              </a:defRPr>
            </a:lvl9pPr>
          </a:lstStyle>
          <a:p>
            <a:endParaRPr/>
          </a:p>
        </p:txBody>
      </p:sp>
      <p:sp>
        <p:nvSpPr>
          <p:cNvPr id="39" name="Google Shape;39;p4"/>
          <p:cNvSpPr txBox="1">
            <a:spLocks noGrp="1"/>
          </p:cNvSpPr>
          <p:nvPr>
            <p:ph type="subTitle" idx="5"/>
          </p:nvPr>
        </p:nvSpPr>
        <p:spPr>
          <a:xfrm>
            <a:off x="3206400" y="3465829"/>
            <a:ext cx="5912800" cy="375600"/>
          </a:xfrm>
          <a:prstGeom prst="rect">
            <a:avLst/>
          </a:prstGeom>
        </p:spPr>
        <p:txBody>
          <a:bodyPr spcFirstLastPara="1" wrap="square" lIns="68575" tIns="34275" rIns="68575" bIns="34275" anchor="t" anchorCtr="0">
            <a:noAutofit/>
          </a:bodyPr>
          <a:lstStyle>
            <a:lvl1pPr lvl="0" rtl="0">
              <a:lnSpc>
                <a:spcPct val="100000"/>
              </a:lnSpc>
              <a:spcBef>
                <a:spcPts val="1067"/>
              </a:spcBef>
              <a:spcAft>
                <a:spcPts val="0"/>
              </a:spcAft>
              <a:buClr>
                <a:srgbClr val="FFFFFF"/>
              </a:buClr>
              <a:buSzPts val="1100"/>
              <a:buNone/>
              <a:defRPr sz="1467">
                <a:solidFill>
                  <a:srgbClr val="FFFFFF"/>
                </a:solidFill>
              </a:defRPr>
            </a:lvl1pPr>
            <a:lvl2pPr lvl="1" rtl="0">
              <a:lnSpc>
                <a:spcPct val="100000"/>
              </a:lnSpc>
              <a:spcBef>
                <a:spcPts val="533"/>
              </a:spcBef>
              <a:spcAft>
                <a:spcPts val="0"/>
              </a:spcAft>
              <a:buClr>
                <a:srgbClr val="FFFFFF"/>
              </a:buClr>
              <a:buSzPts val="1100"/>
              <a:buNone/>
              <a:defRPr sz="1467">
                <a:solidFill>
                  <a:srgbClr val="FFFFFF"/>
                </a:solidFill>
              </a:defRPr>
            </a:lvl2pPr>
            <a:lvl3pPr lvl="2" rtl="0">
              <a:lnSpc>
                <a:spcPct val="100000"/>
              </a:lnSpc>
              <a:spcBef>
                <a:spcPts val="533"/>
              </a:spcBef>
              <a:spcAft>
                <a:spcPts val="0"/>
              </a:spcAft>
              <a:buClr>
                <a:srgbClr val="FFFFFF"/>
              </a:buClr>
              <a:buSzPts val="1100"/>
              <a:buNone/>
              <a:defRPr sz="1467">
                <a:solidFill>
                  <a:srgbClr val="FFFFFF"/>
                </a:solidFill>
              </a:defRPr>
            </a:lvl3pPr>
            <a:lvl4pPr lvl="3" rtl="0">
              <a:lnSpc>
                <a:spcPct val="100000"/>
              </a:lnSpc>
              <a:spcBef>
                <a:spcPts val="533"/>
              </a:spcBef>
              <a:spcAft>
                <a:spcPts val="0"/>
              </a:spcAft>
              <a:buClr>
                <a:srgbClr val="FFFFFF"/>
              </a:buClr>
              <a:buSzPts val="1100"/>
              <a:buNone/>
              <a:defRPr sz="1467">
                <a:solidFill>
                  <a:srgbClr val="FFFFFF"/>
                </a:solidFill>
              </a:defRPr>
            </a:lvl4pPr>
            <a:lvl5pPr lvl="4" rtl="0">
              <a:lnSpc>
                <a:spcPct val="100000"/>
              </a:lnSpc>
              <a:spcBef>
                <a:spcPts val="533"/>
              </a:spcBef>
              <a:spcAft>
                <a:spcPts val="0"/>
              </a:spcAft>
              <a:buClr>
                <a:srgbClr val="FFFFFF"/>
              </a:buClr>
              <a:buSzPts val="1100"/>
              <a:buNone/>
              <a:defRPr sz="1467">
                <a:solidFill>
                  <a:srgbClr val="FFFFFF"/>
                </a:solidFill>
              </a:defRPr>
            </a:lvl5pPr>
            <a:lvl6pPr lvl="5" rtl="0">
              <a:lnSpc>
                <a:spcPct val="100000"/>
              </a:lnSpc>
              <a:spcBef>
                <a:spcPts val="533"/>
              </a:spcBef>
              <a:spcAft>
                <a:spcPts val="0"/>
              </a:spcAft>
              <a:buClr>
                <a:srgbClr val="FFFFFF"/>
              </a:buClr>
              <a:buSzPts val="1100"/>
              <a:buNone/>
              <a:defRPr sz="1467">
                <a:solidFill>
                  <a:srgbClr val="FFFFFF"/>
                </a:solidFill>
              </a:defRPr>
            </a:lvl6pPr>
            <a:lvl7pPr lvl="6" rtl="0">
              <a:lnSpc>
                <a:spcPct val="100000"/>
              </a:lnSpc>
              <a:spcBef>
                <a:spcPts val="533"/>
              </a:spcBef>
              <a:spcAft>
                <a:spcPts val="0"/>
              </a:spcAft>
              <a:buClr>
                <a:srgbClr val="FFFFFF"/>
              </a:buClr>
              <a:buSzPts val="1100"/>
              <a:buNone/>
              <a:defRPr sz="1467">
                <a:solidFill>
                  <a:srgbClr val="FFFFFF"/>
                </a:solidFill>
              </a:defRPr>
            </a:lvl7pPr>
            <a:lvl8pPr lvl="7" rtl="0">
              <a:lnSpc>
                <a:spcPct val="100000"/>
              </a:lnSpc>
              <a:spcBef>
                <a:spcPts val="533"/>
              </a:spcBef>
              <a:spcAft>
                <a:spcPts val="0"/>
              </a:spcAft>
              <a:buClr>
                <a:srgbClr val="FFFFFF"/>
              </a:buClr>
              <a:buSzPts val="1100"/>
              <a:buNone/>
              <a:defRPr sz="1467">
                <a:solidFill>
                  <a:srgbClr val="FFFFFF"/>
                </a:solidFill>
              </a:defRPr>
            </a:lvl8pPr>
            <a:lvl9pPr lvl="8" rtl="0">
              <a:lnSpc>
                <a:spcPct val="100000"/>
              </a:lnSpc>
              <a:spcBef>
                <a:spcPts val="533"/>
              </a:spcBef>
              <a:spcAft>
                <a:spcPts val="0"/>
              </a:spcAft>
              <a:buClr>
                <a:srgbClr val="FFFFFF"/>
              </a:buClr>
              <a:buSzPts val="1100"/>
              <a:buNone/>
              <a:defRPr sz="1467">
                <a:solidFill>
                  <a:srgbClr val="FFFFFF"/>
                </a:solidFill>
              </a:defRPr>
            </a:lvl9pPr>
          </a:lstStyle>
          <a:p>
            <a:endParaRPr/>
          </a:p>
        </p:txBody>
      </p:sp>
      <p:sp>
        <p:nvSpPr>
          <p:cNvPr id="40" name="Google Shape;40;p4"/>
          <p:cNvSpPr txBox="1">
            <a:spLocks noGrp="1"/>
          </p:cNvSpPr>
          <p:nvPr>
            <p:ph type="subTitle" idx="6"/>
          </p:nvPr>
        </p:nvSpPr>
        <p:spPr>
          <a:xfrm>
            <a:off x="3206400" y="4414465"/>
            <a:ext cx="5912800" cy="375600"/>
          </a:xfrm>
          <a:prstGeom prst="rect">
            <a:avLst/>
          </a:prstGeom>
        </p:spPr>
        <p:txBody>
          <a:bodyPr spcFirstLastPara="1" wrap="square" lIns="68575" tIns="34275" rIns="68575" bIns="34275" anchor="t" anchorCtr="0">
            <a:noAutofit/>
          </a:bodyPr>
          <a:lstStyle>
            <a:lvl1pPr lvl="0" rtl="0">
              <a:lnSpc>
                <a:spcPct val="100000"/>
              </a:lnSpc>
              <a:spcBef>
                <a:spcPts val="1067"/>
              </a:spcBef>
              <a:spcAft>
                <a:spcPts val="0"/>
              </a:spcAft>
              <a:buClr>
                <a:srgbClr val="FFFFFF"/>
              </a:buClr>
              <a:buSzPts val="1100"/>
              <a:buNone/>
              <a:defRPr sz="1467">
                <a:solidFill>
                  <a:srgbClr val="FFFFFF"/>
                </a:solidFill>
              </a:defRPr>
            </a:lvl1pPr>
            <a:lvl2pPr lvl="1" rtl="0">
              <a:lnSpc>
                <a:spcPct val="100000"/>
              </a:lnSpc>
              <a:spcBef>
                <a:spcPts val="533"/>
              </a:spcBef>
              <a:spcAft>
                <a:spcPts val="0"/>
              </a:spcAft>
              <a:buClr>
                <a:srgbClr val="FFFFFF"/>
              </a:buClr>
              <a:buSzPts val="1100"/>
              <a:buNone/>
              <a:defRPr sz="1467">
                <a:solidFill>
                  <a:srgbClr val="FFFFFF"/>
                </a:solidFill>
              </a:defRPr>
            </a:lvl2pPr>
            <a:lvl3pPr lvl="2" rtl="0">
              <a:lnSpc>
                <a:spcPct val="100000"/>
              </a:lnSpc>
              <a:spcBef>
                <a:spcPts val="533"/>
              </a:spcBef>
              <a:spcAft>
                <a:spcPts val="0"/>
              </a:spcAft>
              <a:buClr>
                <a:srgbClr val="FFFFFF"/>
              </a:buClr>
              <a:buSzPts val="1100"/>
              <a:buNone/>
              <a:defRPr sz="1467">
                <a:solidFill>
                  <a:srgbClr val="FFFFFF"/>
                </a:solidFill>
              </a:defRPr>
            </a:lvl3pPr>
            <a:lvl4pPr lvl="3" rtl="0">
              <a:lnSpc>
                <a:spcPct val="100000"/>
              </a:lnSpc>
              <a:spcBef>
                <a:spcPts val="533"/>
              </a:spcBef>
              <a:spcAft>
                <a:spcPts val="0"/>
              </a:spcAft>
              <a:buClr>
                <a:srgbClr val="FFFFFF"/>
              </a:buClr>
              <a:buSzPts val="1100"/>
              <a:buNone/>
              <a:defRPr sz="1467">
                <a:solidFill>
                  <a:srgbClr val="FFFFFF"/>
                </a:solidFill>
              </a:defRPr>
            </a:lvl4pPr>
            <a:lvl5pPr lvl="4" rtl="0">
              <a:lnSpc>
                <a:spcPct val="100000"/>
              </a:lnSpc>
              <a:spcBef>
                <a:spcPts val="533"/>
              </a:spcBef>
              <a:spcAft>
                <a:spcPts val="0"/>
              </a:spcAft>
              <a:buClr>
                <a:srgbClr val="FFFFFF"/>
              </a:buClr>
              <a:buSzPts val="1100"/>
              <a:buNone/>
              <a:defRPr sz="1467">
                <a:solidFill>
                  <a:srgbClr val="FFFFFF"/>
                </a:solidFill>
              </a:defRPr>
            </a:lvl5pPr>
            <a:lvl6pPr lvl="5" rtl="0">
              <a:lnSpc>
                <a:spcPct val="100000"/>
              </a:lnSpc>
              <a:spcBef>
                <a:spcPts val="533"/>
              </a:spcBef>
              <a:spcAft>
                <a:spcPts val="0"/>
              </a:spcAft>
              <a:buClr>
                <a:srgbClr val="FFFFFF"/>
              </a:buClr>
              <a:buSzPts val="1100"/>
              <a:buNone/>
              <a:defRPr sz="1467">
                <a:solidFill>
                  <a:srgbClr val="FFFFFF"/>
                </a:solidFill>
              </a:defRPr>
            </a:lvl6pPr>
            <a:lvl7pPr lvl="6" rtl="0">
              <a:lnSpc>
                <a:spcPct val="100000"/>
              </a:lnSpc>
              <a:spcBef>
                <a:spcPts val="533"/>
              </a:spcBef>
              <a:spcAft>
                <a:spcPts val="0"/>
              </a:spcAft>
              <a:buClr>
                <a:srgbClr val="FFFFFF"/>
              </a:buClr>
              <a:buSzPts val="1100"/>
              <a:buNone/>
              <a:defRPr sz="1467">
                <a:solidFill>
                  <a:srgbClr val="FFFFFF"/>
                </a:solidFill>
              </a:defRPr>
            </a:lvl7pPr>
            <a:lvl8pPr lvl="7" rtl="0">
              <a:lnSpc>
                <a:spcPct val="100000"/>
              </a:lnSpc>
              <a:spcBef>
                <a:spcPts val="533"/>
              </a:spcBef>
              <a:spcAft>
                <a:spcPts val="0"/>
              </a:spcAft>
              <a:buClr>
                <a:srgbClr val="FFFFFF"/>
              </a:buClr>
              <a:buSzPts val="1100"/>
              <a:buNone/>
              <a:defRPr sz="1467">
                <a:solidFill>
                  <a:srgbClr val="FFFFFF"/>
                </a:solidFill>
              </a:defRPr>
            </a:lvl8pPr>
            <a:lvl9pPr lvl="8" rtl="0">
              <a:lnSpc>
                <a:spcPct val="100000"/>
              </a:lnSpc>
              <a:spcBef>
                <a:spcPts val="533"/>
              </a:spcBef>
              <a:spcAft>
                <a:spcPts val="0"/>
              </a:spcAft>
              <a:buClr>
                <a:srgbClr val="FFFFFF"/>
              </a:buClr>
              <a:buSzPts val="1100"/>
              <a:buNone/>
              <a:defRPr sz="1467">
                <a:solidFill>
                  <a:srgbClr val="FFFFFF"/>
                </a:solidFill>
              </a:defRPr>
            </a:lvl9pPr>
          </a:lstStyle>
          <a:p>
            <a:endParaRPr/>
          </a:p>
        </p:txBody>
      </p:sp>
      <p:sp>
        <p:nvSpPr>
          <p:cNvPr id="41" name="Google Shape;41;p4"/>
          <p:cNvSpPr txBox="1">
            <a:spLocks noGrp="1"/>
          </p:cNvSpPr>
          <p:nvPr>
            <p:ph type="ctrTitle"/>
          </p:nvPr>
        </p:nvSpPr>
        <p:spPr>
          <a:xfrm>
            <a:off x="8070497" y="2807165"/>
            <a:ext cx="2847600" cy="1261600"/>
          </a:xfrm>
          <a:prstGeom prst="rect">
            <a:avLst/>
          </a:prstGeom>
        </p:spPr>
        <p:txBody>
          <a:bodyPr spcFirstLastPara="1" wrap="square" lIns="68575" tIns="34275" rIns="68575" bIns="34275" anchor="ctr" anchorCtr="0">
            <a:noAutofit/>
          </a:bodyPr>
          <a:lstStyle>
            <a:lvl1pPr lvl="0" algn="r" rtl="0">
              <a:spcBef>
                <a:spcPts val="0"/>
              </a:spcBef>
              <a:spcAft>
                <a:spcPts val="0"/>
              </a:spcAft>
              <a:buClr>
                <a:srgbClr val="FFFFFF"/>
              </a:buClr>
              <a:buSzPts val="2400"/>
              <a:buNone/>
              <a:defRPr sz="3200" b="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1800"/>
              <a:buNone/>
              <a:defRPr sz="2400">
                <a:solidFill>
                  <a:srgbClr val="FFFFFF"/>
                </a:solidFill>
              </a:defRPr>
            </a:lvl4pPr>
            <a:lvl5pPr lvl="4" algn="r" rtl="0">
              <a:spcBef>
                <a:spcPts val="0"/>
              </a:spcBef>
              <a:spcAft>
                <a:spcPts val="0"/>
              </a:spcAft>
              <a:buClr>
                <a:srgbClr val="FFFFFF"/>
              </a:buClr>
              <a:buSzPts val="1800"/>
              <a:buNone/>
              <a:defRPr sz="2400">
                <a:solidFill>
                  <a:srgbClr val="FFFFFF"/>
                </a:solidFill>
              </a:defRPr>
            </a:lvl5pPr>
            <a:lvl6pPr lvl="5" algn="r" rtl="0">
              <a:spcBef>
                <a:spcPts val="0"/>
              </a:spcBef>
              <a:spcAft>
                <a:spcPts val="0"/>
              </a:spcAft>
              <a:buClr>
                <a:srgbClr val="FFFFFF"/>
              </a:buClr>
              <a:buSzPts val="1800"/>
              <a:buNone/>
              <a:defRPr sz="2400">
                <a:solidFill>
                  <a:srgbClr val="FFFFFF"/>
                </a:solidFill>
              </a:defRPr>
            </a:lvl6pPr>
            <a:lvl7pPr lvl="6" algn="r" rtl="0">
              <a:spcBef>
                <a:spcPts val="0"/>
              </a:spcBef>
              <a:spcAft>
                <a:spcPts val="0"/>
              </a:spcAft>
              <a:buClr>
                <a:srgbClr val="FFFFFF"/>
              </a:buClr>
              <a:buSzPts val="1800"/>
              <a:buNone/>
              <a:defRPr sz="2400">
                <a:solidFill>
                  <a:srgbClr val="FFFFFF"/>
                </a:solidFill>
              </a:defRPr>
            </a:lvl7pPr>
            <a:lvl8pPr lvl="7" algn="r" rtl="0">
              <a:spcBef>
                <a:spcPts val="0"/>
              </a:spcBef>
              <a:spcAft>
                <a:spcPts val="0"/>
              </a:spcAft>
              <a:buClr>
                <a:srgbClr val="FFFFFF"/>
              </a:buClr>
              <a:buSzPts val="1800"/>
              <a:buNone/>
              <a:defRPr sz="2400">
                <a:solidFill>
                  <a:srgbClr val="FFFFFF"/>
                </a:solidFill>
              </a:defRPr>
            </a:lvl8pPr>
            <a:lvl9pPr lvl="8" algn="r" rtl="0">
              <a:spcBef>
                <a:spcPts val="0"/>
              </a:spcBef>
              <a:spcAft>
                <a:spcPts val="0"/>
              </a:spcAft>
              <a:buClr>
                <a:srgbClr val="FFFFFF"/>
              </a:buClr>
              <a:buSzPts val="1800"/>
              <a:buNone/>
              <a:defRPr sz="2400">
                <a:solidFill>
                  <a:srgbClr val="FFFFFF"/>
                </a:solidFill>
              </a:defRPr>
            </a:lvl9pPr>
          </a:lstStyle>
          <a:p>
            <a:endParaRPr/>
          </a:p>
        </p:txBody>
      </p:sp>
      <p:sp>
        <p:nvSpPr>
          <p:cNvPr id="42" name="Google Shape;42;p4"/>
          <p:cNvSpPr txBox="1">
            <a:spLocks noGrp="1"/>
          </p:cNvSpPr>
          <p:nvPr>
            <p:ph type="title" idx="7" hasCustomPrompt="1"/>
          </p:nvPr>
        </p:nvSpPr>
        <p:spPr>
          <a:xfrm>
            <a:off x="1479287" y="2165519"/>
            <a:ext cx="1640800" cy="606000"/>
          </a:xfrm>
          <a:prstGeom prst="rect">
            <a:avLst/>
          </a:prstGeom>
        </p:spPr>
        <p:txBody>
          <a:bodyPr spcFirstLastPara="1" wrap="square" lIns="68575" tIns="34275" rIns="68575" bIns="34275" anchor="t" anchorCtr="0">
            <a:noAutofit/>
          </a:bodyPr>
          <a:lstStyle>
            <a:lvl1pPr lvl="0" algn="r" rtl="0">
              <a:spcBef>
                <a:spcPts val="0"/>
              </a:spcBef>
              <a:spcAft>
                <a:spcPts val="0"/>
              </a:spcAft>
              <a:buClr>
                <a:srgbClr val="FFFFFF"/>
              </a:buClr>
              <a:buSzPts val="1800"/>
              <a:buNone/>
              <a:defRPr sz="2400" b="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1800"/>
              <a:buNone/>
              <a:defRPr sz="2400">
                <a:solidFill>
                  <a:srgbClr val="FFFFFF"/>
                </a:solidFill>
              </a:defRPr>
            </a:lvl4pPr>
            <a:lvl5pPr lvl="4" algn="r" rtl="0">
              <a:spcBef>
                <a:spcPts val="0"/>
              </a:spcBef>
              <a:spcAft>
                <a:spcPts val="0"/>
              </a:spcAft>
              <a:buClr>
                <a:srgbClr val="FFFFFF"/>
              </a:buClr>
              <a:buSzPts val="1800"/>
              <a:buNone/>
              <a:defRPr sz="2400">
                <a:solidFill>
                  <a:srgbClr val="FFFFFF"/>
                </a:solidFill>
              </a:defRPr>
            </a:lvl5pPr>
            <a:lvl6pPr lvl="5" algn="r" rtl="0">
              <a:spcBef>
                <a:spcPts val="0"/>
              </a:spcBef>
              <a:spcAft>
                <a:spcPts val="0"/>
              </a:spcAft>
              <a:buClr>
                <a:srgbClr val="FFFFFF"/>
              </a:buClr>
              <a:buSzPts val="1800"/>
              <a:buNone/>
              <a:defRPr sz="2400">
                <a:solidFill>
                  <a:srgbClr val="FFFFFF"/>
                </a:solidFill>
              </a:defRPr>
            </a:lvl6pPr>
            <a:lvl7pPr lvl="6" algn="r" rtl="0">
              <a:spcBef>
                <a:spcPts val="0"/>
              </a:spcBef>
              <a:spcAft>
                <a:spcPts val="0"/>
              </a:spcAft>
              <a:buClr>
                <a:srgbClr val="FFFFFF"/>
              </a:buClr>
              <a:buSzPts val="1800"/>
              <a:buNone/>
              <a:defRPr sz="2400">
                <a:solidFill>
                  <a:srgbClr val="FFFFFF"/>
                </a:solidFill>
              </a:defRPr>
            </a:lvl7pPr>
            <a:lvl8pPr lvl="7" algn="r" rtl="0">
              <a:spcBef>
                <a:spcPts val="0"/>
              </a:spcBef>
              <a:spcAft>
                <a:spcPts val="0"/>
              </a:spcAft>
              <a:buClr>
                <a:srgbClr val="FFFFFF"/>
              </a:buClr>
              <a:buSzPts val="1800"/>
              <a:buNone/>
              <a:defRPr sz="2400">
                <a:solidFill>
                  <a:srgbClr val="FFFFFF"/>
                </a:solidFill>
              </a:defRPr>
            </a:lvl8pPr>
            <a:lvl9pPr lvl="8" algn="r" rtl="0">
              <a:spcBef>
                <a:spcPts val="0"/>
              </a:spcBef>
              <a:spcAft>
                <a:spcPts val="0"/>
              </a:spcAft>
              <a:buClr>
                <a:srgbClr val="FFFFFF"/>
              </a:buClr>
              <a:buSzPts val="1800"/>
              <a:buNone/>
              <a:defRPr sz="2400">
                <a:solidFill>
                  <a:srgbClr val="FFFFFF"/>
                </a:solidFill>
              </a:defRPr>
            </a:lvl9pPr>
          </a:lstStyle>
          <a:p>
            <a:r>
              <a:t>xx%</a:t>
            </a:r>
          </a:p>
        </p:txBody>
      </p:sp>
      <p:sp>
        <p:nvSpPr>
          <p:cNvPr id="43" name="Google Shape;43;p4"/>
          <p:cNvSpPr txBox="1">
            <a:spLocks noGrp="1"/>
          </p:cNvSpPr>
          <p:nvPr>
            <p:ph type="title" idx="8" hasCustomPrompt="1"/>
          </p:nvPr>
        </p:nvSpPr>
        <p:spPr>
          <a:xfrm>
            <a:off x="1479287" y="3121215"/>
            <a:ext cx="1640800" cy="606000"/>
          </a:xfrm>
          <a:prstGeom prst="rect">
            <a:avLst/>
          </a:prstGeom>
        </p:spPr>
        <p:txBody>
          <a:bodyPr spcFirstLastPara="1" wrap="square" lIns="68575" tIns="34275" rIns="68575" bIns="34275" anchor="t" anchorCtr="0">
            <a:noAutofit/>
          </a:bodyPr>
          <a:lstStyle>
            <a:lvl1pPr lvl="0" algn="r" rtl="0">
              <a:spcBef>
                <a:spcPts val="0"/>
              </a:spcBef>
              <a:spcAft>
                <a:spcPts val="0"/>
              </a:spcAft>
              <a:buClr>
                <a:srgbClr val="FFFFFF"/>
              </a:buClr>
              <a:buSzPts val="1800"/>
              <a:buNone/>
              <a:defRPr sz="2400" b="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1800"/>
              <a:buNone/>
              <a:defRPr sz="2400">
                <a:solidFill>
                  <a:srgbClr val="FFFFFF"/>
                </a:solidFill>
              </a:defRPr>
            </a:lvl4pPr>
            <a:lvl5pPr lvl="4" algn="r" rtl="0">
              <a:spcBef>
                <a:spcPts val="0"/>
              </a:spcBef>
              <a:spcAft>
                <a:spcPts val="0"/>
              </a:spcAft>
              <a:buClr>
                <a:srgbClr val="FFFFFF"/>
              </a:buClr>
              <a:buSzPts val="1800"/>
              <a:buNone/>
              <a:defRPr sz="2400">
                <a:solidFill>
                  <a:srgbClr val="FFFFFF"/>
                </a:solidFill>
              </a:defRPr>
            </a:lvl5pPr>
            <a:lvl6pPr lvl="5" algn="r" rtl="0">
              <a:spcBef>
                <a:spcPts val="0"/>
              </a:spcBef>
              <a:spcAft>
                <a:spcPts val="0"/>
              </a:spcAft>
              <a:buClr>
                <a:srgbClr val="FFFFFF"/>
              </a:buClr>
              <a:buSzPts val="1800"/>
              <a:buNone/>
              <a:defRPr sz="2400">
                <a:solidFill>
                  <a:srgbClr val="FFFFFF"/>
                </a:solidFill>
              </a:defRPr>
            </a:lvl6pPr>
            <a:lvl7pPr lvl="6" algn="r" rtl="0">
              <a:spcBef>
                <a:spcPts val="0"/>
              </a:spcBef>
              <a:spcAft>
                <a:spcPts val="0"/>
              </a:spcAft>
              <a:buClr>
                <a:srgbClr val="FFFFFF"/>
              </a:buClr>
              <a:buSzPts val="1800"/>
              <a:buNone/>
              <a:defRPr sz="2400">
                <a:solidFill>
                  <a:srgbClr val="FFFFFF"/>
                </a:solidFill>
              </a:defRPr>
            </a:lvl7pPr>
            <a:lvl8pPr lvl="7" algn="r" rtl="0">
              <a:spcBef>
                <a:spcPts val="0"/>
              </a:spcBef>
              <a:spcAft>
                <a:spcPts val="0"/>
              </a:spcAft>
              <a:buClr>
                <a:srgbClr val="FFFFFF"/>
              </a:buClr>
              <a:buSzPts val="1800"/>
              <a:buNone/>
              <a:defRPr sz="2400">
                <a:solidFill>
                  <a:srgbClr val="FFFFFF"/>
                </a:solidFill>
              </a:defRPr>
            </a:lvl8pPr>
            <a:lvl9pPr lvl="8" algn="r" rtl="0">
              <a:spcBef>
                <a:spcPts val="0"/>
              </a:spcBef>
              <a:spcAft>
                <a:spcPts val="0"/>
              </a:spcAft>
              <a:buClr>
                <a:srgbClr val="FFFFFF"/>
              </a:buClr>
              <a:buSzPts val="1800"/>
              <a:buNone/>
              <a:defRPr sz="2400">
                <a:solidFill>
                  <a:srgbClr val="FFFFFF"/>
                </a:solidFill>
              </a:defRPr>
            </a:lvl9pPr>
          </a:lstStyle>
          <a:p>
            <a:r>
              <a:t>xx%</a:t>
            </a:r>
          </a:p>
        </p:txBody>
      </p:sp>
      <p:sp>
        <p:nvSpPr>
          <p:cNvPr id="44" name="Google Shape;44;p4"/>
          <p:cNvSpPr txBox="1">
            <a:spLocks noGrp="1"/>
          </p:cNvSpPr>
          <p:nvPr>
            <p:ph type="title" idx="9" hasCustomPrompt="1"/>
          </p:nvPr>
        </p:nvSpPr>
        <p:spPr>
          <a:xfrm>
            <a:off x="1479287" y="4082021"/>
            <a:ext cx="1640800" cy="606000"/>
          </a:xfrm>
          <a:prstGeom prst="rect">
            <a:avLst/>
          </a:prstGeom>
        </p:spPr>
        <p:txBody>
          <a:bodyPr spcFirstLastPara="1" wrap="square" lIns="68575" tIns="34275" rIns="68575" bIns="34275" anchor="t" anchorCtr="0">
            <a:noAutofit/>
          </a:bodyPr>
          <a:lstStyle>
            <a:lvl1pPr lvl="0" algn="r" rtl="0">
              <a:spcBef>
                <a:spcPts val="0"/>
              </a:spcBef>
              <a:spcAft>
                <a:spcPts val="0"/>
              </a:spcAft>
              <a:buClr>
                <a:srgbClr val="FFFFFF"/>
              </a:buClr>
              <a:buSzPts val="1800"/>
              <a:buNone/>
              <a:defRPr sz="2400" b="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1800"/>
              <a:buNone/>
              <a:defRPr sz="2400">
                <a:solidFill>
                  <a:srgbClr val="FFFFFF"/>
                </a:solidFill>
              </a:defRPr>
            </a:lvl4pPr>
            <a:lvl5pPr lvl="4" algn="r" rtl="0">
              <a:spcBef>
                <a:spcPts val="0"/>
              </a:spcBef>
              <a:spcAft>
                <a:spcPts val="0"/>
              </a:spcAft>
              <a:buClr>
                <a:srgbClr val="FFFFFF"/>
              </a:buClr>
              <a:buSzPts val="1800"/>
              <a:buNone/>
              <a:defRPr sz="2400">
                <a:solidFill>
                  <a:srgbClr val="FFFFFF"/>
                </a:solidFill>
              </a:defRPr>
            </a:lvl5pPr>
            <a:lvl6pPr lvl="5" algn="r" rtl="0">
              <a:spcBef>
                <a:spcPts val="0"/>
              </a:spcBef>
              <a:spcAft>
                <a:spcPts val="0"/>
              </a:spcAft>
              <a:buClr>
                <a:srgbClr val="FFFFFF"/>
              </a:buClr>
              <a:buSzPts val="1800"/>
              <a:buNone/>
              <a:defRPr sz="2400">
                <a:solidFill>
                  <a:srgbClr val="FFFFFF"/>
                </a:solidFill>
              </a:defRPr>
            </a:lvl6pPr>
            <a:lvl7pPr lvl="6" algn="r" rtl="0">
              <a:spcBef>
                <a:spcPts val="0"/>
              </a:spcBef>
              <a:spcAft>
                <a:spcPts val="0"/>
              </a:spcAft>
              <a:buClr>
                <a:srgbClr val="FFFFFF"/>
              </a:buClr>
              <a:buSzPts val="1800"/>
              <a:buNone/>
              <a:defRPr sz="2400">
                <a:solidFill>
                  <a:srgbClr val="FFFFFF"/>
                </a:solidFill>
              </a:defRPr>
            </a:lvl7pPr>
            <a:lvl8pPr lvl="7" algn="r" rtl="0">
              <a:spcBef>
                <a:spcPts val="0"/>
              </a:spcBef>
              <a:spcAft>
                <a:spcPts val="0"/>
              </a:spcAft>
              <a:buClr>
                <a:srgbClr val="FFFFFF"/>
              </a:buClr>
              <a:buSzPts val="1800"/>
              <a:buNone/>
              <a:defRPr sz="2400">
                <a:solidFill>
                  <a:srgbClr val="FFFFFF"/>
                </a:solidFill>
              </a:defRPr>
            </a:lvl8pPr>
            <a:lvl9pPr lvl="8" algn="r" rtl="0">
              <a:spcBef>
                <a:spcPts val="0"/>
              </a:spcBef>
              <a:spcAft>
                <a:spcPts val="0"/>
              </a:spcAft>
              <a:buClr>
                <a:srgbClr val="FFFFFF"/>
              </a:buClr>
              <a:buSzPts val="1800"/>
              <a:buNone/>
              <a:defRPr sz="2400">
                <a:solidFill>
                  <a:srgbClr val="FFFFFF"/>
                </a:solidFill>
              </a:defRPr>
            </a:lvl9pPr>
          </a:lstStyle>
          <a:p>
            <a:r>
              <a:t>xx%</a:t>
            </a:r>
          </a:p>
        </p:txBody>
      </p:sp>
      <p:sp>
        <p:nvSpPr>
          <p:cNvPr id="45" name="Google Shape;45;p4"/>
          <p:cNvSpPr txBox="1">
            <a:spLocks noGrp="1"/>
          </p:cNvSpPr>
          <p:nvPr>
            <p:ph type="subTitle" idx="13"/>
          </p:nvPr>
        </p:nvSpPr>
        <p:spPr>
          <a:xfrm flipH="1">
            <a:off x="3208387" y="4773577"/>
            <a:ext cx="8602000" cy="748800"/>
          </a:xfrm>
          <a:prstGeom prst="rect">
            <a:avLst/>
          </a:prstGeom>
        </p:spPr>
        <p:txBody>
          <a:bodyPr spcFirstLastPara="1" wrap="square" lIns="68575" tIns="34275" rIns="68575" bIns="34275" anchor="b" anchorCtr="0">
            <a:noAutofit/>
          </a:bodyPr>
          <a:lstStyle>
            <a:lvl1pPr lvl="0" rtl="0">
              <a:lnSpc>
                <a:spcPct val="100000"/>
              </a:lnSpc>
              <a:spcBef>
                <a:spcPts val="1067"/>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1pPr>
            <a:lvl2pPr lvl="1"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2pPr>
            <a:lvl3pPr lvl="2"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3pPr>
            <a:lvl4pPr lvl="3"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4pPr>
            <a:lvl5pPr lvl="4"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5pPr>
            <a:lvl6pPr lvl="5"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6pPr>
            <a:lvl7pPr lvl="6"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7pPr>
            <a:lvl8pPr lvl="7"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8pPr>
            <a:lvl9pPr lvl="8" rtl="0">
              <a:lnSpc>
                <a:spcPct val="100000"/>
              </a:lnSpc>
              <a:spcBef>
                <a:spcPts val="533"/>
              </a:spcBef>
              <a:spcAft>
                <a:spcPts val="0"/>
              </a:spcAft>
              <a:buClr>
                <a:srgbClr val="FFFFFF"/>
              </a:buClr>
              <a:buSzPts val="1800"/>
              <a:buFont typeface="Squada One"/>
              <a:buNone/>
              <a:defRPr sz="2400">
                <a:solidFill>
                  <a:srgbClr val="FFFFFF"/>
                </a:solidFill>
                <a:latin typeface="Squada One"/>
                <a:ea typeface="Squada One"/>
                <a:cs typeface="Squada One"/>
                <a:sym typeface="Squada One"/>
              </a:defRPr>
            </a:lvl9pPr>
          </a:lstStyle>
          <a:p>
            <a:endParaRPr/>
          </a:p>
        </p:txBody>
      </p:sp>
      <p:sp>
        <p:nvSpPr>
          <p:cNvPr id="46" name="Google Shape;46;p4"/>
          <p:cNvSpPr txBox="1">
            <a:spLocks noGrp="1"/>
          </p:cNvSpPr>
          <p:nvPr>
            <p:ph type="subTitle" idx="14"/>
          </p:nvPr>
        </p:nvSpPr>
        <p:spPr>
          <a:xfrm>
            <a:off x="3206400" y="5441132"/>
            <a:ext cx="5912800" cy="375600"/>
          </a:xfrm>
          <a:prstGeom prst="rect">
            <a:avLst/>
          </a:prstGeom>
        </p:spPr>
        <p:txBody>
          <a:bodyPr spcFirstLastPara="1" wrap="square" lIns="68575" tIns="34275" rIns="68575" bIns="34275" anchor="t" anchorCtr="0">
            <a:noAutofit/>
          </a:bodyPr>
          <a:lstStyle>
            <a:lvl1pPr lvl="0" rtl="0">
              <a:lnSpc>
                <a:spcPct val="100000"/>
              </a:lnSpc>
              <a:spcBef>
                <a:spcPts val="1067"/>
              </a:spcBef>
              <a:spcAft>
                <a:spcPts val="0"/>
              </a:spcAft>
              <a:buClr>
                <a:srgbClr val="FFFFFF"/>
              </a:buClr>
              <a:buSzPts val="1100"/>
              <a:buNone/>
              <a:defRPr sz="1467">
                <a:solidFill>
                  <a:srgbClr val="FFFFFF"/>
                </a:solidFill>
              </a:defRPr>
            </a:lvl1pPr>
            <a:lvl2pPr lvl="1" rtl="0">
              <a:lnSpc>
                <a:spcPct val="100000"/>
              </a:lnSpc>
              <a:spcBef>
                <a:spcPts val="533"/>
              </a:spcBef>
              <a:spcAft>
                <a:spcPts val="0"/>
              </a:spcAft>
              <a:buClr>
                <a:srgbClr val="FFFFFF"/>
              </a:buClr>
              <a:buSzPts val="1100"/>
              <a:buNone/>
              <a:defRPr sz="1467">
                <a:solidFill>
                  <a:srgbClr val="FFFFFF"/>
                </a:solidFill>
              </a:defRPr>
            </a:lvl2pPr>
            <a:lvl3pPr lvl="2" rtl="0">
              <a:lnSpc>
                <a:spcPct val="100000"/>
              </a:lnSpc>
              <a:spcBef>
                <a:spcPts val="533"/>
              </a:spcBef>
              <a:spcAft>
                <a:spcPts val="0"/>
              </a:spcAft>
              <a:buClr>
                <a:srgbClr val="FFFFFF"/>
              </a:buClr>
              <a:buSzPts val="1100"/>
              <a:buNone/>
              <a:defRPr sz="1467">
                <a:solidFill>
                  <a:srgbClr val="FFFFFF"/>
                </a:solidFill>
              </a:defRPr>
            </a:lvl3pPr>
            <a:lvl4pPr lvl="3" rtl="0">
              <a:lnSpc>
                <a:spcPct val="100000"/>
              </a:lnSpc>
              <a:spcBef>
                <a:spcPts val="533"/>
              </a:spcBef>
              <a:spcAft>
                <a:spcPts val="0"/>
              </a:spcAft>
              <a:buClr>
                <a:srgbClr val="FFFFFF"/>
              </a:buClr>
              <a:buSzPts val="1100"/>
              <a:buNone/>
              <a:defRPr sz="1467">
                <a:solidFill>
                  <a:srgbClr val="FFFFFF"/>
                </a:solidFill>
              </a:defRPr>
            </a:lvl4pPr>
            <a:lvl5pPr lvl="4" rtl="0">
              <a:lnSpc>
                <a:spcPct val="100000"/>
              </a:lnSpc>
              <a:spcBef>
                <a:spcPts val="533"/>
              </a:spcBef>
              <a:spcAft>
                <a:spcPts val="0"/>
              </a:spcAft>
              <a:buClr>
                <a:srgbClr val="FFFFFF"/>
              </a:buClr>
              <a:buSzPts val="1100"/>
              <a:buNone/>
              <a:defRPr sz="1467">
                <a:solidFill>
                  <a:srgbClr val="FFFFFF"/>
                </a:solidFill>
              </a:defRPr>
            </a:lvl5pPr>
            <a:lvl6pPr lvl="5" rtl="0">
              <a:lnSpc>
                <a:spcPct val="100000"/>
              </a:lnSpc>
              <a:spcBef>
                <a:spcPts val="533"/>
              </a:spcBef>
              <a:spcAft>
                <a:spcPts val="0"/>
              </a:spcAft>
              <a:buClr>
                <a:srgbClr val="FFFFFF"/>
              </a:buClr>
              <a:buSzPts val="1100"/>
              <a:buNone/>
              <a:defRPr sz="1467">
                <a:solidFill>
                  <a:srgbClr val="FFFFFF"/>
                </a:solidFill>
              </a:defRPr>
            </a:lvl6pPr>
            <a:lvl7pPr lvl="6" rtl="0">
              <a:lnSpc>
                <a:spcPct val="100000"/>
              </a:lnSpc>
              <a:spcBef>
                <a:spcPts val="533"/>
              </a:spcBef>
              <a:spcAft>
                <a:spcPts val="0"/>
              </a:spcAft>
              <a:buClr>
                <a:srgbClr val="FFFFFF"/>
              </a:buClr>
              <a:buSzPts val="1100"/>
              <a:buNone/>
              <a:defRPr sz="1467">
                <a:solidFill>
                  <a:srgbClr val="FFFFFF"/>
                </a:solidFill>
              </a:defRPr>
            </a:lvl7pPr>
            <a:lvl8pPr lvl="7" rtl="0">
              <a:lnSpc>
                <a:spcPct val="100000"/>
              </a:lnSpc>
              <a:spcBef>
                <a:spcPts val="533"/>
              </a:spcBef>
              <a:spcAft>
                <a:spcPts val="0"/>
              </a:spcAft>
              <a:buClr>
                <a:srgbClr val="FFFFFF"/>
              </a:buClr>
              <a:buSzPts val="1100"/>
              <a:buNone/>
              <a:defRPr sz="1467">
                <a:solidFill>
                  <a:srgbClr val="FFFFFF"/>
                </a:solidFill>
              </a:defRPr>
            </a:lvl8pPr>
            <a:lvl9pPr lvl="8" rtl="0">
              <a:lnSpc>
                <a:spcPct val="100000"/>
              </a:lnSpc>
              <a:spcBef>
                <a:spcPts val="533"/>
              </a:spcBef>
              <a:spcAft>
                <a:spcPts val="0"/>
              </a:spcAft>
              <a:buClr>
                <a:srgbClr val="FFFFFF"/>
              </a:buClr>
              <a:buSzPts val="1100"/>
              <a:buNone/>
              <a:defRPr sz="1467">
                <a:solidFill>
                  <a:srgbClr val="FFFFFF"/>
                </a:solidFill>
              </a:defRPr>
            </a:lvl9pPr>
          </a:lstStyle>
          <a:p>
            <a:endParaRPr/>
          </a:p>
        </p:txBody>
      </p:sp>
      <p:sp>
        <p:nvSpPr>
          <p:cNvPr id="47" name="Google Shape;47;p4"/>
          <p:cNvSpPr txBox="1">
            <a:spLocks noGrp="1"/>
          </p:cNvSpPr>
          <p:nvPr>
            <p:ph type="title" idx="15" hasCustomPrompt="1"/>
          </p:nvPr>
        </p:nvSpPr>
        <p:spPr>
          <a:xfrm>
            <a:off x="1479287" y="5108688"/>
            <a:ext cx="1640800" cy="606000"/>
          </a:xfrm>
          <a:prstGeom prst="rect">
            <a:avLst/>
          </a:prstGeom>
        </p:spPr>
        <p:txBody>
          <a:bodyPr spcFirstLastPara="1" wrap="square" lIns="68575" tIns="34275" rIns="68575" bIns="34275" anchor="t" anchorCtr="0">
            <a:noAutofit/>
          </a:bodyPr>
          <a:lstStyle>
            <a:lvl1pPr lvl="0" algn="r" rtl="0">
              <a:spcBef>
                <a:spcPts val="0"/>
              </a:spcBef>
              <a:spcAft>
                <a:spcPts val="0"/>
              </a:spcAft>
              <a:buClr>
                <a:srgbClr val="FFFFFF"/>
              </a:buClr>
              <a:buSzPts val="1800"/>
              <a:buNone/>
              <a:defRPr sz="2400" b="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1800"/>
              <a:buNone/>
              <a:defRPr sz="2400">
                <a:solidFill>
                  <a:srgbClr val="FFFFFF"/>
                </a:solidFill>
              </a:defRPr>
            </a:lvl4pPr>
            <a:lvl5pPr lvl="4" algn="r" rtl="0">
              <a:spcBef>
                <a:spcPts val="0"/>
              </a:spcBef>
              <a:spcAft>
                <a:spcPts val="0"/>
              </a:spcAft>
              <a:buClr>
                <a:srgbClr val="FFFFFF"/>
              </a:buClr>
              <a:buSzPts val="1800"/>
              <a:buNone/>
              <a:defRPr sz="2400">
                <a:solidFill>
                  <a:srgbClr val="FFFFFF"/>
                </a:solidFill>
              </a:defRPr>
            </a:lvl5pPr>
            <a:lvl6pPr lvl="5" algn="r" rtl="0">
              <a:spcBef>
                <a:spcPts val="0"/>
              </a:spcBef>
              <a:spcAft>
                <a:spcPts val="0"/>
              </a:spcAft>
              <a:buClr>
                <a:srgbClr val="FFFFFF"/>
              </a:buClr>
              <a:buSzPts val="1800"/>
              <a:buNone/>
              <a:defRPr sz="2400">
                <a:solidFill>
                  <a:srgbClr val="FFFFFF"/>
                </a:solidFill>
              </a:defRPr>
            </a:lvl6pPr>
            <a:lvl7pPr lvl="6" algn="r" rtl="0">
              <a:spcBef>
                <a:spcPts val="0"/>
              </a:spcBef>
              <a:spcAft>
                <a:spcPts val="0"/>
              </a:spcAft>
              <a:buClr>
                <a:srgbClr val="FFFFFF"/>
              </a:buClr>
              <a:buSzPts val="1800"/>
              <a:buNone/>
              <a:defRPr sz="2400">
                <a:solidFill>
                  <a:srgbClr val="FFFFFF"/>
                </a:solidFill>
              </a:defRPr>
            </a:lvl7pPr>
            <a:lvl8pPr lvl="7" algn="r" rtl="0">
              <a:spcBef>
                <a:spcPts val="0"/>
              </a:spcBef>
              <a:spcAft>
                <a:spcPts val="0"/>
              </a:spcAft>
              <a:buClr>
                <a:srgbClr val="FFFFFF"/>
              </a:buClr>
              <a:buSzPts val="1800"/>
              <a:buNone/>
              <a:defRPr sz="2400">
                <a:solidFill>
                  <a:srgbClr val="FFFFFF"/>
                </a:solidFill>
              </a:defRPr>
            </a:lvl8pPr>
            <a:lvl9pPr lvl="8" algn="r" rtl="0">
              <a:spcBef>
                <a:spcPts val="0"/>
              </a:spcBef>
              <a:spcAft>
                <a:spcPts val="0"/>
              </a:spcAft>
              <a:buClr>
                <a:srgbClr val="FFFFFF"/>
              </a:buClr>
              <a:buSzPts val="1800"/>
              <a:buNone/>
              <a:defRPr sz="2400">
                <a:solidFill>
                  <a:srgbClr val="FFFFFF"/>
                </a:solidFill>
              </a:defRPr>
            </a:lvl9pPr>
          </a:lstStyle>
          <a:p>
            <a:r>
              <a:t>xx%</a:t>
            </a:r>
          </a:p>
        </p:txBody>
      </p:sp>
      <p:sp>
        <p:nvSpPr>
          <p:cNvPr id="48" name="Google Shape;48;p4"/>
          <p:cNvSpPr/>
          <p:nvPr/>
        </p:nvSpPr>
        <p:spPr>
          <a:xfrm>
            <a:off x="11405474" y="1359563"/>
            <a:ext cx="119" cy="119"/>
          </a:xfrm>
          <a:custGeom>
            <a:avLst/>
            <a:gdLst/>
            <a:ahLst/>
            <a:cxnLst/>
            <a:rect l="l" t="t" r="r" b="b"/>
            <a:pathLst>
              <a:path w="1" h="1" extrusionOk="0">
                <a:moveTo>
                  <a:pt x="1" y="0"/>
                </a:moveTo>
                <a:close/>
              </a:path>
            </a:pathLst>
          </a:custGeom>
          <a:gradFill>
            <a:gsLst>
              <a:gs pos="0">
                <a:srgbClr val="C2008B"/>
              </a:gs>
              <a:gs pos="100000">
                <a:srgbClr val="50009C"/>
              </a:gs>
            </a:gsLst>
            <a:lin ang="132009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979339" y="1"/>
            <a:ext cx="6212659" cy="1936985"/>
          </a:xfrm>
          <a:custGeom>
            <a:avLst/>
            <a:gdLst/>
            <a:ahLst/>
            <a:cxnLst/>
            <a:rect l="l" t="t" r="r" b="b"/>
            <a:pathLst>
              <a:path w="19023" h="5931" extrusionOk="0">
                <a:moveTo>
                  <a:pt x="609" y="0"/>
                </a:moveTo>
                <a:cubicBezTo>
                  <a:pt x="566" y="75"/>
                  <a:pt x="513" y="150"/>
                  <a:pt x="449" y="225"/>
                </a:cubicBezTo>
                <a:cubicBezTo>
                  <a:pt x="299" y="417"/>
                  <a:pt x="150" y="577"/>
                  <a:pt x="0" y="716"/>
                </a:cubicBezTo>
                <a:cubicBezTo>
                  <a:pt x="630" y="1014"/>
                  <a:pt x="1382" y="1231"/>
                  <a:pt x="2235" y="1231"/>
                </a:cubicBezTo>
                <a:cubicBezTo>
                  <a:pt x="2452" y="1231"/>
                  <a:pt x="2676" y="1217"/>
                  <a:pt x="2906" y="1186"/>
                </a:cubicBezTo>
                <a:cubicBezTo>
                  <a:pt x="5036" y="928"/>
                  <a:pt x="6812" y="217"/>
                  <a:pt x="8042" y="217"/>
                </a:cubicBezTo>
                <a:cubicBezTo>
                  <a:pt x="8699" y="217"/>
                  <a:pt x="9200" y="420"/>
                  <a:pt x="9517" y="1004"/>
                </a:cubicBezTo>
                <a:cubicBezTo>
                  <a:pt x="10425" y="2670"/>
                  <a:pt x="8940" y="5789"/>
                  <a:pt x="10563" y="5928"/>
                </a:cubicBezTo>
                <a:cubicBezTo>
                  <a:pt x="10578" y="5930"/>
                  <a:pt x="10592" y="5930"/>
                  <a:pt x="10606" y="5930"/>
                </a:cubicBezTo>
                <a:cubicBezTo>
                  <a:pt x="11541" y="5930"/>
                  <a:pt x="12090" y="3555"/>
                  <a:pt x="12732" y="1998"/>
                </a:cubicBezTo>
                <a:cubicBezTo>
                  <a:pt x="13041" y="1224"/>
                  <a:pt x="13518" y="720"/>
                  <a:pt x="13946" y="720"/>
                </a:cubicBezTo>
                <a:cubicBezTo>
                  <a:pt x="14138" y="720"/>
                  <a:pt x="14320" y="822"/>
                  <a:pt x="14472" y="1047"/>
                </a:cubicBezTo>
                <a:cubicBezTo>
                  <a:pt x="15103" y="1987"/>
                  <a:pt x="14014" y="4102"/>
                  <a:pt x="15253" y="4882"/>
                </a:cubicBezTo>
                <a:cubicBezTo>
                  <a:pt x="15564" y="5077"/>
                  <a:pt x="15837" y="5146"/>
                  <a:pt x="16097" y="5146"/>
                </a:cubicBezTo>
                <a:cubicBezTo>
                  <a:pt x="16701" y="5146"/>
                  <a:pt x="17230" y="4776"/>
                  <a:pt x="17987" y="4776"/>
                </a:cubicBezTo>
                <a:cubicBezTo>
                  <a:pt x="18202" y="4776"/>
                  <a:pt x="18434" y="4806"/>
                  <a:pt x="18692" y="4882"/>
                </a:cubicBezTo>
                <a:cubicBezTo>
                  <a:pt x="18830" y="4924"/>
                  <a:pt x="18927" y="4977"/>
                  <a:pt x="19022" y="5042"/>
                </a:cubicBezTo>
                <a:lnTo>
                  <a:pt x="19022" y="0"/>
                </a:lnTo>
                <a:close/>
              </a:path>
            </a:pathLst>
          </a:custGeom>
          <a:gradFill>
            <a:gsLst>
              <a:gs pos="0">
                <a:schemeClr val="accent1"/>
              </a:gs>
              <a:gs pos="100000">
                <a:schemeClr val="accent2"/>
              </a:gs>
            </a:gsLst>
            <a:path path="circle">
              <a:fillToRect l="50000" t="50000" r="50000" b="50000"/>
            </a:path>
            <a:tileRect/>
          </a:gradFill>
          <a:ln>
            <a:noFill/>
          </a:ln>
          <a:effectLst>
            <a:outerShdw blurRad="114300" dist="47625" dir="7560000" algn="bl" rotWithShape="0">
              <a:srgbClr val="000000">
                <a:alpha val="5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1" y="1"/>
            <a:ext cx="6311209" cy="2392697"/>
          </a:xfrm>
          <a:custGeom>
            <a:avLst/>
            <a:gdLst/>
            <a:ahLst/>
            <a:cxnLst/>
            <a:rect l="l" t="t" r="r" b="b"/>
            <a:pathLst>
              <a:path w="14932" h="5661" extrusionOk="0">
                <a:moveTo>
                  <a:pt x="10232" y="0"/>
                </a:moveTo>
                <a:lnTo>
                  <a:pt x="10168" y="97"/>
                </a:lnTo>
                <a:cubicBezTo>
                  <a:pt x="9611" y="647"/>
                  <a:pt x="9059" y="826"/>
                  <a:pt x="8530" y="826"/>
                </a:cubicBezTo>
                <a:cubicBezTo>
                  <a:pt x="7549" y="826"/>
                  <a:pt x="6648" y="213"/>
                  <a:pt x="5941" y="213"/>
                </a:cubicBezTo>
                <a:cubicBezTo>
                  <a:pt x="5712" y="213"/>
                  <a:pt x="5503" y="278"/>
                  <a:pt x="5319" y="449"/>
                </a:cubicBezTo>
                <a:cubicBezTo>
                  <a:pt x="4529" y="1196"/>
                  <a:pt x="5939" y="3557"/>
                  <a:pt x="4967" y="3963"/>
                </a:cubicBezTo>
                <a:cubicBezTo>
                  <a:pt x="4897" y="3992"/>
                  <a:pt x="4828" y="4005"/>
                  <a:pt x="4759" y="4005"/>
                </a:cubicBezTo>
                <a:cubicBezTo>
                  <a:pt x="3902" y="4005"/>
                  <a:pt x="3144" y="1939"/>
                  <a:pt x="1350" y="1939"/>
                </a:cubicBezTo>
                <a:cubicBezTo>
                  <a:pt x="1197" y="1939"/>
                  <a:pt x="1035" y="1954"/>
                  <a:pt x="866" y="1987"/>
                </a:cubicBezTo>
                <a:cubicBezTo>
                  <a:pt x="588" y="2041"/>
                  <a:pt x="299" y="2158"/>
                  <a:pt x="0" y="2307"/>
                </a:cubicBezTo>
                <a:lnTo>
                  <a:pt x="0" y="3781"/>
                </a:lnTo>
                <a:cubicBezTo>
                  <a:pt x="1324" y="4420"/>
                  <a:pt x="4045" y="5660"/>
                  <a:pt x="5454" y="5660"/>
                </a:cubicBezTo>
                <a:cubicBezTo>
                  <a:pt x="5693" y="5660"/>
                  <a:pt x="5895" y="5625"/>
                  <a:pt x="6045" y="5544"/>
                </a:cubicBezTo>
                <a:cubicBezTo>
                  <a:pt x="7391" y="4818"/>
                  <a:pt x="5597" y="1773"/>
                  <a:pt x="6772" y="1709"/>
                </a:cubicBezTo>
                <a:cubicBezTo>
                  <a:pt x="6787" y="1708"/>
                  <a:pt x="6803" y="1708"/>
                  <a:pt x="6818" y="1708"/>
                </a:cubicBezTo>
                <a:cubicBezTo>
                  <a:pt x="7886" y="1708"/>
                  <a:pt x="8769" y="3344"/>
                  <a:pt x="9571" y="3344"/>
                </a:cubicBezTo>
                <a:cubicBezTo>
                  <a:pt x="9635" y="3344"/>
                  <a:pt x="9699" y="3334"/>
                  <a:pt x="9762" y="3311"/>
                </a:cubicBezTo>
                <a:cubicBezTo>
                  <a:pt x="10638" y="3002"/>
                  <a:pt x="9613" y="930"/>
                  <a:pt x="10393" y="780"/>
                </a:cubicBezTo>
                <a:cubicBezTo>
                  <a:pt x="10419" y="775"/>
                  <a:pt x="10447" y="773"/>
                  <a:pt x="10475" y="773"/>
                </a:cubicBezTo>
                <a:cubicBezTo>
                  <a:pt x="10969" y="773"/>
                  <a:pt x="11706" y="1502"/>
                  <a:pt x="12665" y="1502"/>
                </a:cubicBezTo>
                <a:cubicBezTo>
                  <a:pt x="13278" y="1502"/>
                  <a:pt x="13983" y="1203"/>
                  <a:pt x="14772" y="225"/>
                </a:cubicBezTo>
                <a:cubicBezTo>
                  <a:pt x="14836" y="150"/>
                  <a:pt x="14889" y="75"/>
                  <a:pt x="14932"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47625" dir="7560000" algn="bl" rotWithShape="0">
              <a:srgbClr val="000000">
                <a:alpha val="5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3240907" y="4748902"/>
            <a:ext cx="8309344" cy="2109097"/>
          </a:xfrm>
          <a:custGeom>
            <a:avLst/>
            <a:gdLst/>
            <a:ahLst/>
            <a:cxnLst/>
            <a:rect l="l" t="t" r="r" b="b"/>
            <a:pathLst>
              <a:path w="25443" h="6458" extrusionOk="0">
                <a:moveTo>
                  <a:pt x="19506" y="0"/>
                </a:moveTo>
                <a:cubicBezTo>
                  <a:pt x="18504" y="0"/>
                  <a:pt x="17580" y="416"/>
                  <a:pt x="16940" y="1662"/>
                </a:cubicBezTo>
                <a:cubicBezTo>
                  <a:pt x="15960" y="3553"/>
                  <a:pt x="15173" y="4058"/>
                  <a:pt x="14466" y="4058"/>
                </a:cubicBezTo>
                <a:cubicBezTo>
                  <a:pt x="13971" y="4058"/>
                  <a:pt x="13517" y="3810"/>
                  <a:pt x="13064" y="3617"/>
                </a:cubicBezTo>
                <a:cubicBezTo>
                  <a:pt x="12284" y="3284"/>
                  <a:pt x="9880" y="1600"/>
                  <a:pt x="7770" y="1600"/>
                </a:cubicBezTo>
                <a:cubicBezTo>
                  <a:pt x="6901" y="1600"/>
                  <a:pt x="6083" y="1885"/>
                  <a:pt x="5448" y="2666"/>
                </a:cubicBezTo>
                <a:cubicBezTo>
                  <a:pt x="3646" y="4903"/>
                  <a:pt x="3718" y="5547"/>
                  <a:pt x="3297" y="5547"/>
                </a:cubicBezTo>
                <a:cubicBezTo>
                  <a:pt x="3211" y="5547"/>
                  <a:pt x="3106" y="5520"/>
                  <a:pt x="2960" y="5475"/>
                </a:cubicBezTo>
                <a:cubicBezTo>
                  <a:pt x="2529" y="5337"/>
                  <a:pt x="1913" y="5064"/>
                  <a:pt x="1348" y="5064"/>
                </a:cubicBezTo>
                <a:cubicBezTo>
                  <a:pt x="778" y="5064"/>
                  <a:pt x="258" y="5342"/>
                  <a:pt x="33" y="6319"/>
                </a:cubicBezTo>
                <a:cubicBezTo>
                  <a:pt x="12" y="6372"/>
                  <a:pt x="12" y="6415"/>
                  <a:pt x="1" y="6458"/>
                </a:cubicBezTo>
                <a:lnTo>
                  <a:pt x="6665" y="6458"/>
                </a:lnTo>
                <a:cubicBezTo>
                  <a:pt x="7497" y="5643"/>
                  <a:pt x="9143" y="4331"/>
                  <a:pt x="11189" y="4331"/>
                </a:cubicBezTo>
                <a:cubicBezTo>
                  <a:pt x="11666" y="4331"/>
                  <a:pt x="12164" y="4402"/>
                  <a:pt x="12679" y="4568"/>
                </a:cubicBezTo>
                <a:cubicBezTo>
                  <a:pt x="14653" y="5199"/>
                  <a:pt x="16000" y="5536"/>
                  <a:pt x="16876" y="5536"/>
                </a:cubicBezTo>
                <a:cubicBezTo>
                  <a:pt x="17644" y="5536"/>
                  <a:pt x="18051" y="5276"/>
                  <a:pt x="18201" y="4727"/>
                </a:cubicBezTo>
                <a:cubicBezTo>
                  <a:pt x="18505" y="3564"/>
                  <a:pt x="18438" y="1329"/>
                  <a:pt x="20084" y="1329"/>
                </a:cubicBezTo>
                <a:cubicBezTo>
                  <a:pt x="20114" y="1329"/>
                  <a:pt x="20145" y="1329"/>
                  <a:pt x="20177" y="1331"/>
                </a:cubicBezTo>
                <a:cubicBezTo>
                  <a:pt x="21738" y="1399"/>
                  <a:pt x="22985" y="2883"/>
                  <a:pt x="24430" y="2883"/>
                </a:cubicBezTo>
                <a:cubicBezTo>
                  <a:pt x="24587" y="2883"/>
                  <a:pt x="24746" y="2865"/>
                  <a:pt x="24908" y="2826"/>
                </a:cubicBezTo>
                <a:cubicBezTo>
                  <a:pt x="25357" y="2719"/>
                  <a:pt x="25442" y="2228"/>
                  <a:pt x="25432" y="1545"/>
                </a:cubicBezTo>
                <a:lnTo>
                  <a:pt x="25432" y="1545"/>
                </a:lnTo>
                <a:cubicBezTo>
                  <a:pt x="25281" y="1615"/>
                  <a:pt x="25103" y="1657"/>
                  <a:pt x="24892" y="1657"/>
                </a:cubicBezTo>
                <a:cubicBezTo>
                  <a:pt x="24655" y="1657"/>
                  <a:pt x="24376" y="1605"/>
                  <a:pt x="24043" y="1480"/>
                </a:cubicBezTo>
                <a:cubicBezTo>
                  <a:pt x="22883" y="1048"/>
                  <a:pt x="21096" y="0"/>
                  <a:pt x="19506"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47625" dir="7560000" algn="bl" rotWithShape="0">
              <a:srgbClr val="000000">
                <a:alpha val="5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 y="1"/>
            <a:ext cx="4325113" cy="1692767"/>
          </a:xfrm>
          <a:custGeom>
            <a:avLst/>
            <a:gdLst/>
            <a:ahLst/>
            <a:cxnLst/>
            <a:rect l="l" t="t" r="r" b="b"/>
            <a:pathLst>
              <a:path w="10233" h="4005" extrusionOk="0">
                <a:moveTo>
                  <a:pt x="0" y="0"/>
                </a:moveTo>
                <a:lnTo>
                  <a:pt x="0" y="2307"/>
                </a:lnTo>
                <a:cubicBezTo>
                  <a:pt x="299" y="2158"/>
                  <a:pt x="588" y="2041"/>
                  <a:pt x="866" y="1987"/>
                </a:cubicBezTo>
                <a:cubicBezTo>
                  <a:pt x="1035" y="1954"/>
                  <a:pt x="1197" y="1939"/>
                  <a:pt x="1350" y="1939"/>
                </a:cubicBezTo>
                <a:cubicBezTo>
                  <a:pt x="3144" y="1939"/>
                  <a:pt x="3902" y="4005"/>
                  <a:pt x="4759" y="4005"/>
                </a:cubicBezTo>
                <a:cubicBezTo>
                  <a:pt x="4828" y="4005"/>
                  <a:pt x="4897" y="3992"/>
                  <a:pt x="4967" y="3963"/>
                </a:cubicBezTo>
                <a:cubicBezTo>
                  <a:pt x="5939" y="3557"/>
                  <a:pt x="4529" y="1196"/>
                  <a:pt x="5319" y="449"/>
                </a:cubicBezTo>
                <a:cubicBezTo>
                  <a:pt x="5503" y="278"/>
                  <a:pt x="5712" y="213"/>
                  <a:pt x="5941" y="213"/>
                </a:cubicBezTo>
                <a:cubicBezTo>
                  <a:pt x="6648" y="213"/>
                  <a:pt x="7549" y="826"/>
                  <a:pt x="8530" y="826"/>
                </a:cubicBezTo>
                <a:cubicBezTo>
                  <a:pt x="9059" y="826"/>
                  <a:pt x="9611" y="647"/>
                  <a:pt x="10168" y="97"/>
                </a:cubicBezTo>
                <a:lnTo>
                  <a:pt x="10232" y="0"/>
                </a:ln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5417609" y="3470967"/>
            <a:ext cx="6774387" cy="3387031"/>
          </a:xfrm>
          <a:custGeom>
            <a:avLst/>
            <a:gdLst/>
            <a:ahLst/>
            <a:cxnLst/>
            <a:rect l="l" t="t" r="r" b="b"/>
            <a:pathLst>
              <a:path w="20743" h="10371" extrusionOk="0">
                <a:moveTo>
                  <a:pt x="20742" y="0"/>
                </a:moveTo>
                <a:cubicBezTo>
                  <a:pt x="16951" y="1207"/>
                  <a:pt x="19814" y="6366"/>
                  <a:pt x="18243" y="6739"/>
                </a:cubicBezTo>
                <a:cubicBezTo>
                  <a:pt x="18081" y="6778"/>
                  <a:pt x="17922" y="6796"/>
                  <a:pt x="17765" y="6796"/>
                </a:cubicBezTo>
                <a:cubicBezTo>
                  <a:pt x="16320" y="6796"/>
                  <a:pt x="15073" y="5312"/>
                  <a:pt x="13512" y="5244"/>
                </a:cubicBezTo>
                <a:cubicBezTo>
                  <a:pt x="13480" y="5242"/>
                  <a:pt x="13449" y="5242"/>
                  <a:pt x="13419" y="5242"/>
                </a:cubicBezTo>
                <a:cubicBezTo>
                  <a:pt x="11773" y="5242"/>
                  <a:pt x="11840" y="7477"/>
                  <a:pt x="11536" y="8640"/>
                </a:cubicBezTo>
                <a:cubicBezTo>
                  <a:pt x="11386" y="9189"/>
                  <a:pt x="10979" y="9449"/>
                  <a:pt x="10211" y="9449"/>
                </a:cubicBezTo>
                <a:cubicBezTo>
                  <a:pt x="9335" y="9449"/>
                  <a:pt x="7988" y="9112"/>
                  <a:pt x="6014" y="8481"/>
                </a:cubicBezTo>
                <a:cubicBezTo>
                  <a:pt x="5499" y="8315"/>
                  <a:pt x="5001" y="8244"/>
                  <a:pt x="4524" y="8244"/>
                </a:cubicBezTo>
                <a:cubicBezTo>
                  <a:pt x="2478" y="8244"/>
                  <a:pt x="832" y="9556"/>
                  <a:pt x="0" y="10371"/>
                </a:cubicBezTo>
                <a:lnTo>
                  <a:pt x="20742" y="10371"/>
                </a:lnTo>
                <a:lnTo>
                  <a:pt x="20742" y="0"/>
                </a:lnTo>
                <a:close/>
              </a:path>
            </a:pathLst>
          </a:custGeom>
          <a:gradFill>
            <a:gsLst>
              <a:gs pos="0">
                <a:schemeClr val="accent1"/>
              </a:gs>
              <a:gs pos="100000">
                <a:schemeClr val="accent2"/>
              </a:gs>
            </a:gsLst>
            <a:path path="circle">
              <a:fillToRect l="50000" t="50000" r="50000" b="50000"/>
            </a:path>
            <a:tileRect/>
          </a:gradFill>
          <a:ln>
            <a:noFill/>
          </a:ln>
          <a:effectLst>
            <a:outerShdw blurRad="114300" dist="47625" dir="7560000" algn="bl" rotWithShape="0">
              <a:srgbClr val="000000">
                <a:alpha val="5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94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chemeClr val="accent1"/>
            </a:gs>
            <a:gs pos="100000">
              <a:schemeClr val="accent2"/>
            </a:gs>
          </a:gsLst>
          <a:path path="circle">
            <a:fillToRect l="50000" t="50000" r="50000" b="50000"/>
          </a:path>
          <a:tileRect/>
        </a:gradFill>
        <a:effectLst/>
      </p:bgPr>
    </p:bg>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flipH="1">
            <a:off x="2429459" y="3945225"/>
            <a:ext cx="7334800" cy="311600"/>
          </a:xfrm>
          <a:prstGeom prst="rect">
            <a:avLst/>
          </a:prstGeom>
        </p:spPr>
        <p:txBody>
          <a:bodyPr spcFirstLastPara="1" wrap="square" lIns="68575" tIns="34275" rIns="68575" bIns="34275" anchor="t" anchorCtr="0">
            <a:noAutofit/>
          </a:bodyPr>
          <a:lstStyle>
            <a:lvl1pPr lvl="0" rtl="0">
              <a:lnSpc>
                <a:spcPct val="100000"/>
              </a:lnSpc>
              <a:spcBef>
                <a:spcPts val="1067"/>
              </a:spcBef>
              <a:spcAft>
                <a:spcPts val="0"/>
              </a:spcAft>
              <a:buClr>
                <a:srgbClr val="FFFFFF"/>
              </a:buClr>
              <a:buSzPts val="1200"/>
              <a:buFont typeface="Squada One"/>
              <a:buNone/>
              <a:defRPr sz="1600">
                <a:solidFill>
                  <a:srgbClr val="FFFFFF"/>
                </a:solidFill>
                <a:latin typeface="Squada One"/>
                <a:ea typeface="Squada One"/>
                <a:cs typeface="Squada One"/>
                <a:sym typeface="Squada One"/>
              </a:defRPr>
            </a:lvl1pPr>
            <a:lvl2pPr lvl="1" rtl="0">
              <a:lnSpc>
                <a:spcPct val="100000"/>
              </a:lnSpc>
              <a:spcBef>
                <a:spcPts val="533"/>
              </a:spcBef>
              <a:spcAft>
                <a:spcPts val="0"/>
              </a:spcAft>
              <a:buClr>
                <a:srgbClr val="FFFFFF"/>
              </a:buClr>
              <a:buSzPts val="1200"/>
              <a:buFont typeface="Nunito Sans ExtraBold"/>
              <a:buNone/>
              <a:defRPr sz="1600">
                <a:solidFill>
                  <a:srgbClr val="FFFFFF"/>
                </a:solidFill>
                <a:latin typeface="Nunito Sans ExtraBold"/>
                <a:ea typeface="Nunito Sans ExtraBold"/>
                <a:cs typeface="Nunito Sans ExtraBold"/>
                <a:sym typeface="Nunito Sans ExtraBold"/>
              </a:defRPr>
            </a:lvl2pPr>
            <a:lvl3pPr lvl="2" rtl="0">
              <a:lnSpc>
                <a:spcPct val="100000"/>
              </a:lnSpc>
              <a:spcBef>
                <a:spcPts val="533"/>
              </a:spcBef>
              <a:spcAft>
                <a:spcPts val="0"/>
              </a:spcAft>
              <a:buClr>
                <a:srgbClr val="FFFFFF"/>
              </a:buClr>
              <a:buSzPts val="1200"/>
              <a:buFont typeface="Nunito Sans ExtraBold"/>
              <a:buNone/>
              <a:defRPr sz="1600">
                <a:solidFill>
                  <a:srgbClr val="FFFFFF"/>
                </a:solidFill>
                <a:latin typeface="Nunito Sans ExtraBold"/>
                <a:ea typeface="Nunito Sans ExtraBold"/>
                <a:cs typeface="Nunito Sans ExtraBold"/>
                <a:sym typeface="Nunito Sans ExtraBold"/>
              </a:defRPr>
            </a:lvl3pPr>
            <a:lvl4pPr lvl="3" rtl="0">
              <a:lnSpc>
                <a:spcPct val="100000"/>
              </a:lnSpc>
              <a:spcBef>
                <a:spcPts val="533"/>
              </a:spcBef>
              <a:spcAft>
                <a:spcPts val="0"/>
              </a:spcAft>
              <a:buClr>
                <a:srgbClr val="FFFFFF"/>
              </a:buClr>
              <a:buSzPts val="1200"/>
              <a:buFont typeface="Nunito Sans ExtraBold"/>
              <a:buNone/>
              <a:defRPr sz="1600">
                <a:solidFill>
                  <a:srgbClr val="FFFFFF"/>
                </a:solidFill>
                <a:latin typeface="Nunito Sans ExtraBold"/>
                <a:ea typeface="Nunito Sans ExtraBold"/>
                <a:cs typeface="Nunito Sans ExtraBold"/>
                <a:sym typeface="Nunito Sans ExtraBold"/>
              </a:defRPr>
            </a:lvl4pPr>
            <a:lvl5pPr lvl="4" rtl="0">
              <a:lnSpc>
                <a:spcPct val="100000"/>
              </a:lnSpc>
              <a:spcBef>
                <a:spcPts val="533"/>
              </a:spcBef>
              <a:spcAft>
                <a:spcPts val="0"/>
              </a:spcAft>
              <a:buClr>
                <a:srgbClr val="FFFFFF"/>
              </a:buClr>
              <a:buSzPts val="1200"/>
              <a:buFont typeface="Nunito Sans ExtraBold"/>
              <a:buNone/>
              <a:defRPr sz="1600">
                <a:solidFill>
                  <a:srgbClr val="FFFFFF"/>
                </a:solidFill>
                <a:latin typeface="Nunito Sans ExtraBold"/>
                <a:ea typeface="Nunito Sans ExtraBold"/>
                <a:cs typeface="Nunito Sans ExtraBold"/>
                <a:sym typeface="Nunito Sans ExtraBold"/>
              </a:defRPr>
            </a:lvl5pPr>
            <a:lvl6pPr lvl="5" rtl="0">
              <a:lnSpc>
                <a:spcPct val="100000"/>
              </a:lnSpc>
              <a:spcBef>
                <a:spcPts val="533"/>
              </a:spcBef>
              <a:spcAft>
                <a:spcPts val="0"/>
              </a:spcAft>
              <a:buClr>
                <a:srgbClr val="FFFFFF"/>
              </a:buClr>
              <a:buSzPts val="1200"/>
              <a:buFont typeface="Nunito Sans ExtraBold"/>
              <a:buNone/>
              <a:defRPr sz="1600">
                <a:solidFill>
                  <a:srgbClr val="FFFFFF"/>
                </a:solidFill>
                <a:latin typeface="Nunito Sans ExtraBold"/>
                <a:ea typeface="Nunito Sans ExtraBold"/>
                <a:cs typeface="Nunito Sans ExtraBold"/>
                <a:sym typeface="Nunito Sans ExtraBold"/>
              </a:defRPr>
            </a:lvl6pPr>
            <a:lvl7pPr lvl="6" rtl="0">
              <a:lnSpc>
                <a:spcPct val="100000"/>
              </a:lnSpc>
              <a:spcBef>
                <a:spcPts val="533"/>
              </a:spcBef>
              <a:spcAft>
                <a:spcPts val="0"/>
              </a:spcAft>
              <a:buClr>
                <a:srgbClr val="FFFFFF"/>
              </a:buClr>
              <a:buSzPts val="1200"/>
              <a:buFont typeface="Nunito Sans ExtraBold"/>
              <a:buNone/>
              <a:defRPr sz="1600">
                <a:solidFill>
                  <a:srgbClr val="FFFFFF"/>
                </a:solidFill>
                <a:latin typeface="Nunito Sans ExtraBold"/>
                <a:ea typeface="Nunito Sans ExtraBold"/>
                <a:cs typeface="Nunito Sans ExtraBold"/>
                <a:sym typeface="Nunito Sans ExtraBold"/>
              </a:defRPr>
            </a:lvl7pPr>
            <a:lvl8pPr lvl="7" rtl="0">
              <a:lnSpc>
                <a:spcPct val="100000"/>
              </a:lnSpc>
              <a:spcBef>
                <a:spcPts val="533"/>
              </a:spcBef>
              <a:spcAft>
                <a:spcPts val="0"/>
              </a:spcAft>
              <a:buClr>
                <a:srgbClr val="FFFFFF"/>
              </a:buClr>
              <a:buSzPts val="1200"/>
              <a:buFont typeface="Nunito Sans ExtraBold"/>
              <a:buNone/>
              <a:defRPr sz="1600">
                <a:solidFill>
                  <a:srgbClr val="FFFFFF"/>
                </a:solidFill>
                <a:latin typeface="Nunito Sans ExtraBold"/>
                <a:ea typeface="Nunito Sans ExtraBold"/>
                <a:cs typeface="Nunito Sans ExtraBold"/>
                <a:sym typeface="Nunito Sans ExtraBold"/>
              </a:defRPr>
            </a:lvl8pPr>
            <a:lvl9pPr lvl="8" rtl="0">
              <a:lnSpc>
                <a:spcPct val="100000"/>
              </a:lnSpc>
              <a:spcBef>
                <a:spcPts val="533"/>
              </a:spcBef>
              <a:spcAft>
                <a:spcPts val="0"/>
              </a:spcAft>
              <a:buClr>
                <a:srgbClr val="FFFFFF"/>
              </a:buClr>
              <a:buSzPts val="1200"/>
              <a:buFont typeface="Nunito Sans ExtraBold"/>
              <a:buNone/>
              <a:defRPr sz="1600">
                <a:solidFill>
                  <a:srgbClr val="FFFFFF"/>
                </a:solidFill>
                <a:latin typeface="Nunito Sans ExtraBold"/>
                <a:ea typeface="Nunito Sans ExtraBold"/>
                <a:cs typeface="Nunito Sans ExtraBold"/>
                <a:sym typeface="Nunito Sans ExtraBold"/>
              </a:defRPr>
            </a:lvl9pPr>
          </a:lstStyle>
          <a:p>
            <a:endParaRPr/>
          </a:p>
        </p:txBody>
      </p:sp>
      <p:sp>
        <p:nvSpPr>
          <p:cNvPr id="56" name="Google Shape;56;p5"/>
          <p:cNvSpPr txBox="1">
            <a:spLocks noGrp="1"/>
          </p:cNvSpPr>
          <p:nvPr>
            <p:ph type="subTitle" idx="2"/>
          </p:nvPr>
        </p:nvSpPr>
        <p:spPr>
          <a:xfrm>
            <a:off x="2427733" y="3797900"/>
            <a:ext cx="5481200" cy="311600"/>
          </a:xfrm>
          <a:prstGeom prst="rect">
            <a:avLst/>
          </a:prstGeom>
        </p:spPr>
        <p:txBody>
          <a:bodyPr spcFirstLastPara="1" wrap="square" lIns="68575" tIns="34275" rIns="68575" bIns="34275" anchor="b" anchorCtr="0">
            <a:noAutofit/>
          </a:bodyPr>
          <a:lstStyle>
            <a:lvl1pPr lvl="0" rtl="0">
              <a:lnSpc>
                <a:spcPct val="100000"/>
              </a:lnSpc>
              <a:spcBef>
                <a:spcPts val="1067"/>
              </a:spcBef>
              <a:spcAft>
                <a:spcPts val="0"/>
              </a:spcAft>
              <a:buClr>
                <a:srgbClr val="FFFFFF"/>
              </a:buClr>
              <a:buSzPts val="1600"/>
              <a:buNone/>
              <a:defRPr sz="2133">
                <a:solidFill>
                  <a:srgbClr val="FFFFFF"/>
                </a:solidFill>
              </a:defRPr>
            </a:lvl1pPr>
            <a:lvl2pPr lvl="1" rtl="0">
              <a:lnSpc>
                <a:spcPct val="100000"/>
              </a:lnSpc>
              <a:spcBef>
                <a:spcPts val="533"/>
              </a:spcBef>
              <a:spcAft>
                <a:spcPts val="0"/>
              </a:spcAft>
              <a:buClr>
                <a:srgbClr val="FFFFFF"/>
              </a:buClr>
              <a:buSzPts val="900"/>
              <a:buNone/>
              <a:defRPr>
                <a:solidFill>
                  <a:srgbClr val="FFFFFF"/>
                </a:solidFill>
              </a:defRPr>
            </a:lvl2pPr>
            <a:lvl3pPr lvl="2" rtl="0">
              <a:lnSpc>
                <a:spcPct val="100000"/>
              </a:lnSpc>
              <a:spcBef>
                <a:spcPts val="533"/>
              </a:spcBef>
              <a:spcAft>
                <a:spcPts val="0"/>
              </a:spcAft>
              <a:buClr>
                <a:srgbClr val="FFFFFF"/>
              </a:buClr>
              <a:buSzPts val="900"/>
              <a:buNone/>
              <a:defRPr>
                <a:solidFill>
                  <a:srgbClr val="FFFFFF"/>
                </a:solidFill>
              </a:defRPr>
            </a:lvl3pPr>
            <a:lvl4pPr lvl="3" rtl="0">
              <a:lnSpc>
                <a:spcPct val="100000"/>
              </a:lnSpc>
              <a:spcBef>
                <a:spcPts val="533"/>
              </a:spcBef>
              <a:spcAft>
                <a:spcPts val="0"/>
              </a:spcAft>
              <a:buClr>
                <a:srgbClr val="FFFFFF"/>
              </a:buClr>
              <a:buSzPts val="900"/>
              <a:buNone/>
              <a:defRPr>
                <a:solidFill>
                  <a:srgbClr val="FFFFFF"/>
                </a:solidFill>
              </a:defRPr>
            </a:lvl4pPr>
            <a:lvl5pPr lvl="4" rtl="0">
              <a:lnSpc>
                <a:spcPct val="100000"/>
              </a:lnSpc>
              <a:spcBef>
                <a:spcPts val="533"/>
              </a:spcBef>
              <a:spcAft>
                <a:spcPts val="0"/>
              </a:spcAft>
              <a:buClr>
                <a:srgbClr val="FFFFFF"/>
              </a:buClr>
              <a:buSzPts val="900"/>
              <a:buNone/>
              <a:defRPr>
                <a:solidFill>
                  <a:srgbClr val="FFFFFF"/>
                </a:solidFill>
              </a:defRPr>
            </a:lvl5pPr>
            <a:lvl6pPr lvl="5" rtl="0">
              <a:lnSpc>
                <a:spcPct val="100000"/>
              </a:lnSpc>
              <a:spcBef>
                <a:spcPts val="533"/>
              </a:spcBef>
              <a:spcAft>
                <a:spcPts val="0"/>
              </a:spcAft>
              <a:buClr>
                <a:srgbClr val="FFFFFF"/>
              </a:buClr>
              <a:buSzPts val="900"/>
              <a:buNone/>
              <a:defRPr sz="1200">
                <a:solidFill>
                  <a:srgbClr val="FFFFFF"/>
                </a:solidFill>
              </a:defRPr>
            </a:lvl6pPr>
            <a:lvl7pPr lvl="6" rtl="0">
              <a:lnSpc>
                <a:spcPct val="100000"/>
              </a:lnSpc>
              <a:spcBef>
                <a:spcPts val="533"/>
              </a:spcBef>
              <a:spcAft>
                <a:spcPts val="0"/>
              </a:spcAft>
              <a:buClr>
                <a:srgbClr val="FFFFFF"/>
              </a:buClr>
              <a:buSzPts val="900"/>
              <a:buNone/>
              <a:defRPr sz="1200">
                <a:solidFill>
                  <a:srgbClr val="FFFFFF"/>
                </a:solidFill>
              </a:defRPr>
            </a:lvl7pPr>
            <a:lvl8pPr lvl="7" rtl="0">
              <a:lnSpc>
                <a:spcPct val="100000"/>
              </a:lnSpc>
              <a:spcBef>
                <a:spcPts val="533"/>
              </a:spcBef>
              <a:spcAft>
                <a:spcPts val="0"/>
              </a:spcAft>
              <a:buClr>
                <a:srgbClr val="FFFFFF"/>
              </a:buClr>
              <a:buSzPts val="900"/>
              <a:buNone/>
              <a:defRPr sz="1200">
                <a:solidFill>
                  <a:srgbClr val="FFFFFF"/>
                </a:solidFill>
              </a:defRPr>
            </a:lvl8pPr>
            <a:lvl9pPr lvl="8" rtl="0">
              <a:lnSpc>
                <a:spcPct val="100000"/>
              </a:lnSpc>
              <a:spcBef>
                <a:spcPts val="533"/>
              </a:spcBef>
              <a:spcAft>
                <a:spcPts val="0"/>
              </a:spcAft>
              <a:buClr>
                <a:srgbClr val="FFFFFF"/>
              </a:buClr>
              <a:buSzPts val="900"/>
              <a:buNone/>
              <a:defRPr sz="1200">
                <a:solidFill>
                  <a:srgbClr val="FFFFFF"/>
                </a:solidFill>
              </a:defRPr>
            </a:lvl9pPr>
          </a:lstStyle>
          <a:p>
            <a:endParaRPr/>
          </a:p>
        </p:txBody>
      </p:sp>
      <p:sp>
        <p:nvSpPr>
          <p:cNvPr id="57" name="Google Shape;57;p5"/>
          <p:cNvSpPr/>
          <p:nvPr/>
        </p:nvSpPr>
        <p:spPr>
          <a:xfrm>
            <a:off x="8373" y="3475092"/>
            <a:ext cx="6028" cy="8439"/>
          </a:xfrm>
          <a:custGeom>
            <a:avLst/>
            <a:gdLst/>
            <a:ahLst/>
            <a:cxnLst/>
            <a:rect l="l" t="t" r="r" b="b"/>
            <a:pathLst>
              <a:path w="60" h="84" extrusionOk="0">
                <a:moveTo>
                  <a:pt x="1" y="0"/>
                </a:moveTo>
                <a:lnTo>
                  <a:pt x="20" y="39"/>
                </a:lnTo>
                <a:lnTo>
                  <a:pt x="59" y="83"/>
                </a:lnTo>
                <a:lnTo>
                  <a:pt x="1" y="0"/>
                </a:lnTo>
                <a:close/>
              </a:path>
            </a:pathLst>
          </a:custGeom>
          <a:solidFill>
            <a:srgbClr val="14141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6463" y="6856025"/>
            <a:ext cx="9845" cy="100"/>
          </a:xfrm>
          <a:custGeom>
            <a:avLst/>
            <a:gdLst/>
            <a:ahLst/>
            <a:cxnLst/>
            <a:rect l="l" t="t" r="r" b="b"/>
            <a:pathLst>
              <a:path w="98" h="1" extrusionOk="0">
                <a:moveTo>
                  <a:pt x="98" y="0"/>
                </a:moveTo>
                <a:lnTo>
                  <a:pt x="0" y="0"/>
                </a:lnTo>
                <a:lnTo>
                  <a:pt x="0" y="0"/>
                </a:lnTo>
                <a:lnTo>
                  <a:pt x="78" y="0"/>
                </a:lnTo>
                <a:close/>
              </a:path>
            </a:pathLst>
          </a:custGeom>
          <a:solidFill>
            <a:srgbClr val="B0B0A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9169166" y="4334447"/>
            <a:ext cx="3022825" cy="2523541"/>
          </a:xfrm>
          <a:custGeom>
            <a:avLst/>
            <a:gdLst/>
            <a:ahLst/>
            <a:cxnLst/>
            <a:rect l="l" t="t" r="r" b="b"/>
            <a:pathLst>
              <a:path w="9251" h="7723" extrusionOk="0">
                <a:moveTo>
                  <a:pt x="7830" y="1"/>
                </a:moveTo>
                <a:cubicBezTo>
                  <a:pt x="7787" y="22"/>
                  <a:pt x="7745" y="32"/>
                  <a:pt x="7702" y="65"/>
                </a:cubicBezTo>
                <a:cubicBezTo>
                  <a:pt x="6794" y="588"/>
                  <a:pt x="7745" y="1624"/>
                  <a:pt x="7050" y="2468"/>
                </a:cubicBezTo>
                <a:cubicBezTo>
                  <a:pt x="6131" y="3578"/>
                  <a:pt x="2543" y="3953"/>
                  <a:pt x="898" y="6089"/>
                </a:cubicBezTo>
                <a:cubicBezTo>
                  <a:pt x="546" y="6548"/>
                  <a:pt x="247" y="7114"/>
                  <a:pt x="1" y="7722"/>
                </a:cubicBezTo>
                <a:lnTo>
                  <a:pt x="9250" y="7722"/>
                </a:lnTo>
                <a:lnTo>
                  <a:pt x="9250" y="941"/>
                </a:lnTo>
                <a:cubicBezTo>
                  <a:pt x="8706" y="780"/>
                  <a:pt x="8215" y="481"/>
                  <a:pt x="7830" y="1"/>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9525" dir="384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8457159" y="1"/>
            <a:ext cx="3734829" cy="4641905"/>
          </a:xfrm>
          <a:custGeom>
            <a:avLst/>
            <a:gdLst/>
            <a:ahLst/>
            <a:cxnLst/>
            <a:rect l="l" t="t" r="r" b="b"/>
            <a:pathLst>
              <a:path w="11430" h="14206" extrusionOk="0">
                <a:moveTo>
                  <a:pt x="1" y="0"/>
                </a:moveTo>
                <a:cubicBezTo>
                  <a:pt x="1" y="0"/>
                  <a:pt x="541" y="1327"/>
                  <a:pt x="2842" y="1327"/>
                </a:cubicBezTo>
                <a:cubicBezTo>
                  <a:pt x="3168" y="1327"/>
                  <a:pt x="3530" y="1300"/>
                  <a:pt x="3931" y="1239"/>
                </a:cubicBezTo>
                <a:cubicBezTo>
                  <a:pt x="4809" y="1103"/>
                  <a:pt x="5648" y="961"/>
                  <a:pt x="6249" y="961"/>
                </a:cubicBezTo>
                <a:cubicBezTo>
                  <a:pt x="6972" y="961"/>
                  <a:pt x="7353" y="1167"/>
                  <a:pt x="7050" y="1837"/>
                </a:cubicBezTo>
                <a:cubicBezTo>
                  <a:pt x="6687" y="2628"/>
                  <a:pt x="4658" y="4411"/>
                  <a:pt x="4850" y="5244"/>
                </a:cubicBezTo>
                <a:cubicBezTo>
                  <a:pt x="4917" y="5546"/>
                  <a:pt x="5180" y="5658"/>
                  <a:pt x="5531" y="5658"/>
                </a:cubicBezTo>
                <a:cubicBezTo>
                  <a:pt x="6363" y="5658"/>
                  <a:pt x="7691" y="5032"/>
                  <a:pt x="8097" y="4806"/>
                </a:cubicBezTo>
                <a:cubicBezTo>
                  <a:pt x="8750" y="4436"/>
                  <a:pt x="9449" y="4208"/>
                  <a:pt x="9990" y="4208"/>
                </a:cubicBezTo>
                <a:cubicBezTo>
                  <a:pt x="10245" y="4208"/>
                  <a:pt x="10465" y="4259"/>
                  <a:pt x="10629" y="4368"/>
                </a:cubicBezTo>
                <a:cubicBezTo>
                  <a:pt x="11056" y="4657"/>
                  <a:pt x="10852" y="5469"/>
                  <a:pt x="10650" y="6163"/>
                </a:cubicBezTo>
                <a:cubicBezTo>
                  <a:pt x="10169" y="7797"/>
                  <a:pt x="9058" y="9794"/>
                  <a:pt x="9283" y="11429"/>
                </a:cubicBezTo>
                <a:cubicBezTo>
                  <a:pt x="9507" y="13084"/>
                  <a:pt x="10372" y="13885"/>
                  <a:pt x="11429" y="14206"/>
                </a:cubicBezTo>
                <a:lnTo>
                  <a:pt x="11429" y="0"/>
                </a:lnTo>
                <a:close/>
              </a:path>
            </a:pathLst>
          </a:custGeom>
          <a:gradFill>
            <a:gsLst>
              <a:gs pos="0">
                <a:schemeClr val="accent1"/>
              </a:gs>
              <a:gs pos="100000">
                <a:schemeClr val="accent2"/>
              </a:gs>
            </a:gsLst>
            <a:path path="circle">
              <a:fillToRect l="50000" t="50000" r="50000" b="50000"/>
            </a:path>
            <a:tileRect/>
          </a:gradFill>
          <a:ln>
            <a:noFill/>
          </a:ln>
          <a:effectLst>
            <a:outerShdw blurRad="242888"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4176257" y="0"/>
            <a:ext cx="1120776" cy="722459"/>
          </a:xfrm>
          <a:custGeom>
            <a:avLst/>
            <a:gdLst/>
            <a:ahLst/>
            <a:cxnLst/>
            <a:rect l="l" t="t" r="r" b="b"/>
            <a:pathLst>
              <a:path w="3430" h="2211" extrusionOk="0">
                <a:moveTo>
                  <a:pt x="866" y="0"/>
                </a:moveTo>
                <a:cubicBezTo>
                  <a:pt x="685" y="630"/>
                  <a:pt x="407" y="1453"/>
                  <a:pt x="1" y="2211"/>
                </a:cubicBezTo>
                <a:cubicBezTo>
                  <a:pt x="887" y="2211"/>
                  <a:pt x="1603" y="2061"/>
                  <a:pt x="2052" y="1709"/>
                </a:cubicBezTo>
                <a:cubicBezTo>
                  <a:pt x="2724" y="1164"/>
                  <a:pt x="3163" y="577"/>
                  <a:pt x="342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16300" y="4675583"/>
            <a:ext cx="5270259" cy="2182408"/>
          </a:xfrm>
          <a:custGeom>
            <a:avLst/>
            <a:gdLst/>
            <a:ahLst/>
            <a:cxnLst/>
            <a:rect l="l" t="t" r="r" b="b"/>
            <a:pathLst>
              <a:path w="16129" h="6679" extrusionOk="0">
                <a:moveTo>
                  <a:pt x="3975" y="0"/>
                </a:moveTo>
                <a:cubicBezTo>
                  <a:pt x="2628" y="0"/>
                  <a:pt x="1115" y="710"/>
                  <a:pt x="0" y="1371"/>
                </a:cubicBezTo>
                <a:lnTo>
                  <a:pt x="0" y="6614"/>
                </a:lnTo>
                <a:lnTo>
                  <a:pt x="32" y="6678"/>
                </a:lnTo>
                <a:lnTo>
                  <a:pt x="16128" y="6678"/>
                </a:lnTo>
                <a:cubicBezTo>
                  <a:pt x="14985" y="5568"/>
                  <a:pt x="13010" y="4489"/>
                  <a:pt x="11717" y="4179"/>
                </a:cubicBezTo>
                <a:cubicBezTo>
                  <a:pt x="11467" y="4119"/>
                  <a:pt x="11220" y="4094"/>
                  <a:pt x="10978" y="4094"/>
                </a:cubicBezTo>
                <a:cubicBezTo>
                  <a:pt x="9403" y="4094"/>
                  <a:pt x="8030" y="5191"/>
                  <a:pt x="7299" y="5191"/>
                </a:cubicBezTo>
                <a:cubicBezTo>
                  <a:pt x="7159" y="5191"/>
                  <a:pt x="7043" y="5151"/>
                  <a:pt x="6953" y="5055"/>
                </a:cubicBezTo>
                <a:cubicBezTo>
                  <a:pt x="6324" y="4383"/>
                  <a:pt x="7584" y="1947"/>
                  <a:pt x="5661" y="516"/>
                </a:cubicBezTo>
                <a:cubicBezTo>
                  <a:pt x="5169" y="148"/>
                  <a:pt x="4589" y="0"/>
                  <a:pt x="3975" y="0"/>
                </a:cubicBezTo>
                <a:close/>
              </a:path>
            </a:pathLst>
          </a:custGeom>
          <a:gradFill>
            <a:gsLst>
              <a:gs pos="0">
                <a:schemeClr val="accent1"/>
              </a:gs>
              <a:gs pos="100000">
                <a:schemeClr val="accent2"/>
              </a:gs>
            </a:gsLst>
            <a:path path="circle">
              <a:fillToRect l="50000" t="50000" r="50000" b="50000"/>
            </a:path>
            <a:tileRect/>
          </a:gradFill>
          <a:ln>
            <a:noFill/>
          </a:ln>
          <a:effectLst>
            <a:outerShdw blurRad="128588" dist="9525" dir="384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16301" y="1"/>
            <a:ext cx="4442911" cy="4687324"/>
          </a:xfrm>
          <a:custGeom>
            <a:avLst/>
            <a:gdLst/>
            <a:ahLst/>
            <a:cxnLst/>
            <a:rect l="l" t="t" r="r" b="b"/>
            <a:pathLst>
              <a:path w="13597" h="14345" extrusionOk="0">
                <a:moveTo>
                  <a:pt x="0" y="0"/>
                </a:moveTo>
                <a:lnTo>
                  <a:pt x="0" y="14344"/>
                </a:lnTo>
                <a:cubicBezTo>
                  <a:pt x="96" y="14227"/>
                  <a:pt x="182" y="14024"/>
                  <a:pt x="235" y="13703"/>
                </a:cubicBezTo>
                <a:cubicBezTo>
                  <a:pt x="770" y="10734"/>
                  <a:pt x="3269" y="11887"/>
                  <a:pt x="4304" y="10542"/>
                </a:cubicBezTo>
                <a:cubicBezTo>
                  <a:pt x="5714" y="8705"/>
                  <a:pt x="2852" y="5992"/>
                  <a:pt x="3803" y="5426"/>
                </a:cubicBezTo>
                <a:cubicBezTo>
                  <a:pt x="4120" y="5239"/>
                  <a:pt x="4417" y="5205"/>
                  <a:pt x="4692" y="5205"/>
                </a:cubicBezTo>
                <a:cubicBezTo>
                  <a:pt x="4854" y="5205"/>
                  <a:pt x="5008" y="5216"/>
                  <a:pt x="5154" y="5216"/>
                </a:cubicBezTo>
                <a:cubicBezTo>
                  <a:pt x="5513" y="5216"/>
                  <a:pt x="5823" y="5144"/>
                  <a:pt x="6077" y="4646"/>
                </a:cubicBezTo>
                <a:cubicBezTo>
                  <a:pt x="6184" y="4454"/>
                  <a:pt x="6195" y="4133"/>
                  <a:pt x="6206" y="3791"/>
                </a:cubicBezTo>
                <a:cubicBezTo>
                  <a:pt x="6215" y="3268"/>
                  <a:pt x="6188" y="2759"/>
                  <a:pt x="6684" y="2759"/>
                </a:cubicBezTo>
                <a:cubicBezTo>
                  <a:pt x="6795" y="2759"/>
                  <a:pt x="6933" y="2784"/>
                  <a:pt x="7103" y="2841"/>
                </a:cubicBezTo>
                <a:cubicBezTo>
                  <a:pt x="7923" y="3126"/>
                  <a:pt x="8678" y="4427"/>
                  <a:pt x="9937" y="4427"/>
                </a:cubicBezTo>
                <a:cubicBezTo>
                  <a:pt x="10285" y="4427"/>
                  <a:pt x="10672" y="4327"/>
                  <a:pt x="11109" y="4080"/>
                </a:cubicBezTo>
                <a:cubicBezTo>
                  <a:pt x="12465" y="3321"/>
                  <a:pt x="13234" y="1282"/>
                  <a:pt x="13597"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550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slide">
    <p:spTree>
      <p:nvGrpSpPr>
        <p:cNvPr id="1" name=""/>
        <p:cNvGrpSpPr/>
        <p:nvPr/>
      </p:nvGrpSpPr>
      <p:grpSpPr>
        <a:xfrm>
          <a:off x="0" y="0"/>
          <a:ext cx="0" cy="0"/>
          <a:chOff x="0" y="0"/>
          <a:chExt cx="0" cy="0"/>
        </a:xfrm>
      </p:grpSpPr>
      <p:pic>
        <p:nvPicPr>
          <p:cNvPr id="9" name="Billede 8" descr="Et billede, der indeholder spil&#10;&#10;Automatisk genereret beskrivelse">
            <a:extLst>
              <a:ext uri="{FF2B5EF4-FFF2-40B4-BE49-F238E27FC236}">
                <a16:creationId xmlns:a16="http://schemas.microsoft.com/office/drawing/2014/main" id="{4C6C2B42-99D9-4FAD-998C-F9DE237A9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27059"/>
            <a:ext cx="12178748" cy="8116957"/>
          </a:xfrm>
          <a:prstGeom prst="rect">
            <a:avLst/>
          </a:prstGeom>
        </p:spPr>
      </p:pic>
      <p:sp>
        <p:nvSpPr>
          <p:cNvPr id="2" name="Titel 1"/>
          <p:cNvSpPr>
            <a:spLocks noGrp="1"/>
          </p:cNvSpPr>
          <p:nvPr>
            <p:ph type="ctrTitle" hasCustomPrompt="1"/>
          </p:nvPr>
        </p:nvSpPr>
        <p:spPr>
          <a:xfrm>
            <a:off x="1524000" y="1122363"/>
            <a:ext cx="9144000" cy="2387600"/>
          </a:xfrm>
        </p:spPr>
        <p:txBody>
          <a:bodyPr anchor="b"/>
          <a:lstStyle>
            <a:lvl1pPr algn="ctr">
              <a:defRPr sz="3375">
                <a:latin typeface="Verdana" panose="020B0604030504040204" pitchFamily="34" charset="0"/>
                <a:ea typeface="Verdana" panose="020B0604030504040204" pitchFamily="34" charset="0"/>
              </a:defRPr>
            </a:lvl1pPr>
          </a:lstStyle>
          <a:p>
            <a:r>
              <a:rPr lang="da-DK" err="1"/>
              <a:t>Click</a:t>
            </a:r>
            <a:r>
              <a:rPr lang="da-DK"/>
              <a:t> to </a:t>
            </a:r>
            <a:r>
              <a:rPr lang="da-DK" err="1"/>
              <a:t>edit</a:t>
            </a:r>
            <a:r>
              <a:rPr lang="da-DK"/>
              <a:t> Master </a:t>
            </a:r>
            <a:r>
              <a:rPr lang="da-DK" err="1"/>
              <a:t>title</a:t>
            </a:r>
            <a:r>
              <a:rPr lang="da-DK"/>
              <a:t> </a:t>
            </a:r>
            <a:r>
              <a:rPr lang="da-DK" err="1"/>
              <a:t>style</a:t>
            </a:r>
            <a:endParaRPr lang="da-DK"/>
          </a:p>
        </p:txBody>
      </p:sp>
      <p:sp>
        <p:nvSpPr>
          <p:cNvPr id="3" name="Undertitel 2"/>
          <p:cNvSpPr>
            <a:spLocks noGrp="1"/>
          </p:cNvSpPr>
          <p:nvPr>
            <p:ph type="subTitle" idx="1" hasCustomPrompt="1"/>
          </p:nvPr>
        </p:nvSpPr>
        <p:spPr>
          <a:xfrm>
            <a:off x="1524000" y="3602038"/>
            <a:ext cx="9144000" cy="1655762"/>
          </a:xfrm>
        </p:spPr>
        <p:txBody>
          <a:bodyPr/>
          <a:lstStyle>
            <a:lvl1pPr marL="0" indent="0" algn="ctr">
              <a:buNone/>
              <a:defRPr sz="1350">
                <a:latin typeface="Verdana" panose="020B0604030504040204" pitchFamily="34" charset="0"/>
                <a:ea typeface="Verdana" panose="020B060403050404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da-DK" err="1"/>
              <a:t>Click</a:t>
            </a:r>
            <a:r>
              <a:rPr lang="da-DK"/>
              <a:t> to </a:t>
            </a:r>
            <a:r>
              <a:rPr lang="da-DK" err="1"/>
              <a:t>edit</a:t>
            </a:r>
            <a:r>
              <a:rPr lang="da-DK"/>
              <a:t> Master </a:t>
            </a:r>
            <a:r>
              <a:rPr lang="da-DK" err="1"/>
              <a:t>subtitle</a:t>
            </a:r>
            <a:r>
              <a:rPr lang="da-DK"/>
              <a:t> </a:t>
            </a:r>
            <a:r>
              <a:rPr lang="da-DK" err="1"/>
              <a:t>style</a:t>
            </a:r>
            <a:endParaRPr lang="da-DK"/>
          </a:p>
        </p:txBody>
      </p:sp>
      <p:sp>
        <p:nvSpPr>
          <p:cNvPr id="4" name="Pladsholder til dato 3"/>
          <p:cNvSpPr>
            <a:spLocks noGrp="1"/>
          </p:cNvSpPr>
          <p:nvPr>
            <p:ph type="dt" sz="half" idx="10"/>
          </p:nvPr>
        </p:nvSpPr>
        <p:spPr/>
        <p:txBody>
          <a:bodyPr/>
          <a:lstStyle/>
          <a:p>
            <a:fld id="{F9225E9D-39E5-4AB9-BF3C-871D26C19813}" type="datetimeFigureOut">
              <a:rPr lang="da-DK" smtClean="0"/>
              <a:t>12-11-2024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5A166D7-409D-4DB2-A280-EA07AC6CCF3C}" type="slidenum">
              <a:rPr lang="da-DK" smtClean="0"/>
              <a:t>‹#›</a:t>
            </a:fld>
            <a:endParaRPr lang="da-DK"/>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9720" y="5684643"/>
            <a:ext cx="2129246" cy="730290"/>
          </a:xfrm>
          <a:prstGeom prst="rect">
            <a:avLst/>
          </a:prstGeom>
        </p:spPr>
      </p:pic>
    </p:spTree>
    <p:extLst>
      <p:ext uri="{BB962C8B-B14F-4D97-AF65-F5344CB8AC3E}">
        <p14:creationId xmlns:p14="http://schemas.microsoft.com/office/powerpoint/2010/main" val="428178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SUBTITLE">
  <p:cSld name="TITLE + SUBTITLE">
    <p:bg>
      <p:bgPr>
        <a:gradFill>
          <a:gsLst>
            <a:gs pos="0">
              <a:schemeClr val="accent1"/>
            </a:gs>
            <a:gs pos="100000">
              <a:schemeClr val="accent2"/>
            </a:gs>
          </a:gsLst>
          <a:path path="circle">
            <a:fillToRect l="50000" t="50000" r="50000" b="50000"/>
          </a:path>
          <a:tileRect/>
        </a:gradFill>
        <a:effectLst/>
      </p:bgPr>
    </p:bg>
    <p:spTree>
      <p:nvGrpSpPr>
        <p:cNvPr id="1" name="Shape 138"/>
        <p:cNvGrpSpPr/>
        <p:nvPr/>
      </p:nvGrpSpPr>
      <p:grpSpPr>
        <a:xfrm>
          <a:off x="0" y="0"/>
          <a:ext cx="0" cy="0"/>
          <a:chOff x="0" y="0"/>
          <a:chExt cx="0" cy="0"/>
        </a:xfrm>
      </p:grpSpPr>
      <p:sp>
        <p:nvSpPr>
          <p:cNvPr id="139" name="Google Shape;139;p13"/>
          <p:cNvSpPr/>
          <p:nvPr/>
        </p:nvSpPr>
        <p:spPr>
          <a:xfrm>
            <a:off x="350959" y="1998517"/>
            <a:ext cx="10951600" cy="2923200"/>
          </a:xfrm>
          <a:prstGeom prst="rect">
            <a:avLst/>
          </a:prstGeom>
          <a:noFill/>
          <a:ln w="28575" cap="flat" cmpd="sng">
            <a:solidFill>
              <a:srgbClr val="FFFFFF"/>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40" name="Google Shape;140;p13"/>
          <p:cNvSpPr txBox="1"/>
          <p:nvPr/>
        </p:nvSpPr>
        <p:spPr>
          <a:xfrm>
            <a:off x="9030589" y="6230945"/>
            <a:ext cx="2743200" cy="365200"/>
          </a:xfrm>
          <a:prstGeom prst="rect">
            <a:avLst/>
          </a:prstGeom>
          <a:gradFill>
            <a:gsLst>
              <a:gs pos="0">
                <a:schemeClr val="accent1"/>
              </a:gs>
              <a:gs pos="100000">
                <a:schemeClr val="accent2"/>
              </a:gs>
            </a:gsLst>
            <a:path path="circle">
              <a:fillToRect l="50000" t="50000" r="50000" b="50000"/>
            </a:path>
            <a:tileRect/>
          </a:grad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s-ES" sz="1067" b="0" i="0" u="none" strike="noStrike" cap="none">
                <a:solidFill>
                  <a:srgbClr val="FFFFFF"/>
                </a:solidFill>
                <a:latin typeface="Nunito Sans SemiBold"/>
                <a:ea typeface="Nunito Sans SemiBold"/>
                <a:cs typeface="Nunito Sans SemiBold"/>
                <a:sym typeface="Nunito Sans SemiBold"/>
              </a:rPr>
              <a:pPr marL="0" marR="0" lvl="0" indent="0" algn="r" rtl="0">
                <a:spcBef>
                  <a:spcPts val="0"/>
                </a:spcBef>
                <a:spcAft>
                  <a:spcPts val="0"/>
                </a:spcAft>
                <a:buNone/>
              </a:pPr>
              <a:t>‹#›</a:t>
            </a:fld>
            <a:endParaRPr sz="1067" b="0" i="0" u="none" strike="noStrike" cap="none">
              <a:solidFill>
                <a:srgbClr val="FFFFFF"/>
              </a:solidFill>
              <a:latin typeface="Nunito Sans SemiBold"/>
              <a:ea typeface="Nunito Sans SemiBold"/>
              <a:cs typeface="Nunito Sans SemiBold"/>
              <a:sym typeface="Nunito Sans SemiBold"/>
            </a:endParaRPr>
          </a:p>
        </p:txBody>
      </p:sp>
      <p:sp>
        <p:nvSpPr>
          <p:cNvPr id="141" name="Google Shape;141;p13"/>
          <p:cNvSpPr txBox="1">
            <a:spLocks noGrp="1"/>
          </p:cNvSpPr>
          <p:nvPr>
            <p:ph type="ctrTitle"/>
          </p:nvPr>
        </p:nvSpPr>
        <p:spPr>
          <a:xfrm flipH="1">
            <a:off x="3022825" y="2604420"/>
            <a:ext cx="2639600" cy="1655200"/>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rgbClr val="FFFFFF"/>
              </a:buClr>
              <a:buSzPts val="2100"/>
              <a:buNone/>
              <a:defRPr sz="2800" b="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2" name="Google Shape;142;p13"/>
          <p:cNvSpPr txBox="1">
            <a:spLocks noGrp="1"/>
          </p:cNvSpPr>
          <p:nvPr>
            <p:ph type="subTitle" idx="1"/>
          </p:nvPr>
        </p:nvSpPr>
        <p:spPr>
          <a:xfrm flipH="1">
            <a:off x="5990975" y="3178753"/>
            <a:ext cx="3178000" cy="507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1067"/>
              </a:spcBef>
              <a:spcAft>
                <a:spcPts val="0"/>
              </a:spcAft>
              <a:buClr>
                <a:srgbClr val="FFFFFF"/>
              </a:buClr>
              <a:buSzPts val="1200"/>
              <a:buNone/>
              <a:defRPr sz="1600">
                <a:solidFill>
                  <a:srgbClr val="FFFFFF"/>
                </a:solidFill>
              </a:defRPr>
            </a:lvl1pPr>
            <a:lvl2pPr lvl="1" algn="ctr">
              <a:lnSpc>
                <a:spcPct val="90000"/>
              </a:lnSpc>
              <a:spcBef>
                <a:spcPts val="533"/>
              </a:spcBef>
              <a:spcAft>
                <a:spcPts val="0"/>
              </a:spcAft>
              <a:buClr>
                <a:srgbClr val="FFFFFF"/>
              </a:buClr>
              <a:buSzPts val="1500"/>
              <a:buNone/>
              <a:defRPr sz="2000">
                <a:solidFill>
                  <a:srgbClr val="FFFFFF"/>
                </a:solidFill>
              </a:defRPr>
            </a:lvl2pPr>
            <a:lvl3pPr lvl="2" algn="ctr">
              <a:lnSpc>
                <a:spcPct val="90000"/>
              </a:lnSpc>
              <a:spcBef>
                <a:spcPts val="533"/>
              </a:spcBef>
              <a:spcAft>
                <a:spcPts val="0"/>
              </a:spcAft>
              <a:buClr>
                <a:srgbClr val="FFFFFF"/>
              </a:buClr>
              <a:buSzPts val="1400"/>
              <a:buNone/>
              <a:defRPr sz="1867">
                <a:solidFill>
                  <a:srgbClr val="FFFFFF"/>
                </a:solidFill>
              </a:defRPr>
            </a:lvl3pPr>
            <a:lvl4pPr lvl="3" algn="ctr">
              <a:lnSpc>
                <a:spcPct val="90000"/>
              </a:lnSpc>
              <a:spcBef>
                <a:spcPts val="533"/>
              </a:spcBef>
              <a:spcAft>
                <a:spcPts val="0"/>
              </a:spcAft>
              <a:buClr>
                <a:srgbClr val="FFFFFF"/>
              </a:buClr>
              <a:buSzPts val="1200"/>
              <a:buNone/>
              <a:defRPr sz="1600">
                <a:solidFill>
                  <a:srgbClr val="FFFFFF"/>
                </a:solidFill>
              </a:defRPr>
            </a:lvl4pPr>
            <a:lvl5pPr lvl="4" algn="ctr">
              <a:lnSpc>
                <a:spcPct val="90000"/>
              </a:lnSpc>
              <a:spcBef>
                <a:spcPts val="533"/>
              </a:spcBef>
              <a:spcAft>
                <a:spcPts val="0"/>
              </a:spcAft>
              <a:buClr>
                <a:srgbClr val="FFFFFF"/>
              </a:buClr>
              <a:buSzPts val="1200"/>
              <a:buNone/>
              <a:defRPr sz="1600">
                <a:solidFill>
                  <a:srgbClr val="FFFFFF"/>
                </a:solidFill>
              </a:defRPr>
            </a:lvl5pPr>
            <a:lvl6pPr lvl="5" algn="ctr">
              <a:lnSpc>
                <a:spcPct val="90000"/>
              </a:lnSpc>
              <a:spcBef>
                <a:spcPts val="533"/>
              </a:spcBef>
              <a:spcAft>
                <a:spcPts val="0"/>
              </a:spcAft>
              <a:buClr>
                <a:srgbClr val="FFFFFF"/>
              </a:buClr>
              <a:buSzPts val="1200"/>
              <a:buNone/>
              <a:defRPr sz="1600">
                <a:solidFill>
                  <a:srgbClr val="FFFFFF"/>
                </a:solidFill>
              </a:defRPr>
            </a:lvl6pPr>
            <a:lvl7pPr lvl="6" algn="ctr">
              <a:lnSpc>
                <a:spcPct val="90000"/>
              </a:lnSpc>
              <a:spcBef>
                <a:spcPts val="533"/>
              </a:spcBef>
              <a:spcAft>
                <a:spcPts val="0"/>
              </a:spcAft>
              <a:buClr>
                <a:srgbClr val="FFFFFF"/>
              </a:buClr>
              <a:buSzPts val="1200"/>
              <a:buNone/>
              <a:defRPr sz="1600">
                <a:solidFill>
                  <a:srgbClr val="FFFFFF"/>
                </a:solidFill>
              </a:defRPr>
            </a:lvl7pPr>
            <a:lvl8pPr lvl="7" algn="ctr">
              <a:lnSpc>
                <a:spcPct val="90000"/>
              </a:lnSpc>
              <a:spcBef>
                <a:spcPts val="533"/>
              </a:spcBef>
              <a:spcAft>
                <a:spcPts val="0"/>
              </a:spcAft>
              <a:buClr>
                <a:srgbClr val="FFFFFF"/>
              </a:buClr>
              <a:buSzPts val="1200"/>
              <a:buNone/>
              <a:defRPr sz="1600">
                <a:solidFill>
                  <a:srgbClr val="FFFFFF"/>
                </a:solidFill>
              </a:defRPr>
            </a:lvl8pPr>
            <a:lvl9pPr lvl="8" algn="ctr">
              <a:lnSpc>
                <a:spcPct val="90000"/>
              </a:lnSpc>
              <a:spcBef>
                <a:spcPts val="533"/>
              </a:spcBef>
              <a:spcAft>
                <a:spcPts val="0"/>
              </a:spcAft>
              <a:buClr>
                <a:srgbClr val="FFFFFF"/>
              </a:buClr>
              <a:buSzPts val="1200"/>
              <a:buNone/>
              <a:defRPr sz="1600">
                <a:solidFill>
                  <a:srgbClr val="FFFFFF"/>
                </a:solidFill>
              </a:defRPr>
            </a:lvl9pPr>
          </a:lstStyle>
          <a:p>
            <a:endParaRPr/>
          </a:p>
        </p:txBody>
      </p:sp>
      <p:cxnSp>
        <p:nvCxnSpPr>
          <p:cNvPr id="143" name="Google Shape;143;p13"/>
          <p:cNvCxnSpPr/>
          <p:nvPr/>
        </p:nvCxnSpPr>
        <p:spPr>
          <a:xfrm>
            <a:off x="5826751" y="2868312"/>
            <a:ext cx="0" cy="1183600"/>
          </a:xfrm>
          <a:prstGeom prst="straightConnector1">
            <a:avLst/>
          </a:prstGeom>
          <a:noFill/>
          <a:ln w="28575" cap="flat" cmpd="sng">
            <a:solidFill>
              <a:srgbClr val="FFFFFF"/>
            </a:solidFill>
            <a:prstDash val="solid"/>
            <a:round/>
            <a:headEnd type="none" w="med" len="med"/>
            <a:tailEnd type="none" w="med" len="med"/>
          </a:ln>
        </p:spPr>
      </p:cxnSp>
      <p:sp>
        <p:nvSpPr>
          <p:cNvPr id="144" name="Google Shape;144;p13"/>
          <p:cNvSpPr/>
          <p:nvPr/>
        </p:nvSpPr>
        <p:spPr>
          <a:xfrm rot="10800000">
            <a:off x="3213869" y="3196"/>
            <a:ext cx="8978132" cy="2865120"/>
          </a:xfrm>
          <a:custGeom>
            <a:avLst/>
            <a:gdLst/>
            <a:ahLst/>
            <a:cxnLst/>
            <a:rect l="l" t="t" r="r" b="b"/>
            <a:pathLst>
              <a:path w="23488" h="7151" extrusionOk="0">
                <a:moveTo>
                  <a:pt x="4309" y="0"/>
                </a:moveTo>
                <a:cubicBezTo>
                  <a:pt x="3860" y="0"/>
                  <a:pt x="3401" y="111"/>
                  <a:pt x="2937" y="369"/>
                </a:cubicBezTo>
                <a:cubicBezTo>
                  <a:pt x="716" y="1608"/>
                  <a:pt x="331" y="2249"/>
                  <a:pt x="1" y="2270"/>
                </a:cubicBezTo>
                <a:lnTo>
                  <a:pt x="1" y="7151"/>
                </a:lnTo>
                <a:lnTo>
                  <a:pt x="23487" y="7151"/>
                </a:lnTo>
                <a:lnTo>
                  <a:pt x="22986" y="6040"/>
                </a:lnTo>
                <a:cubicBezTo>
                  <a:pt x="22986" y="6040"/>
                  <a:pt x="22583" y="6740"/>
                  <a:pt x="21847" y="6740"/>
                </a:cubicBezTo>
                <a:cubicBezTo>
                  <a:pt x="21511" y="6740"/>
                  <a:pt x="21105" y="6594"/>
                  <a:pt x="20636" y="6168"/>
                </a:cubicBezTo>
                <a:cubicBezTo>
                  <a:pt x="19503" y="5133"/>
                  <a:pt x="17832" y="2884"/>
                  <a:pt x="15899" y="2884"/>
                </a:cubicBezTo>
                <a:cubicBezTo>
                  <a:pt x="15280" y="2884"/>
                  <a:pt x="14635" y="3115"/>
                  <a:pt x="13971" y="3690"/>
                </a:cubicBezTo>
                <a:cubicBezTo>
                  <a:pt x="12757" y="4748"/>
                  <a:pt x="11936" y="5109"/>
                  <a:pt x="11324" y="5109"/>
                </a:cubicBezTo>
                <a:cubicBezTo>
                  <a:pt x="10559" y="5109"/>
                  <a:pt x="10120" y="4544"/>
                  <a:pt x="9645" y="4075"/>
                </a:cubicBezTo>
                <a:cubicBezTo>
                  <a:pt x="8931" y="3361"/>
                  <a:pt x="6779" y="0"/>
                  <a:pt x="430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3"/>
          <p:cNvSpPr/>
          <p:nvPr/>
        </p:nvSpPr>
        <p:spPr>
          <a:xfrm rot="10800000">
            <a:off x="7056611" y="4844257"/>
            <a:ext cx="5135389" cy="2010561"/>
          </a:xfrm>
          <a:custGeom>
            <a:avLst/>
            <a:gdLst/>
            <a:ahLst/>
            <a:cxnLst/>
            <a:rect l="l" t="t" r="r" b="b"/>
            <a:pathLst>
              <a:path w="10393" h="4069" extrusionOk="0">
                <a:moveTo>
                  <a:pt x="1" y="0"/>
                </a:moveTo>
                <a:lnTo>
                  <a:pt x="1" y="2147"/>
                </a:lnTo>
                <a:cubicBezTo>
                  <a:pt x="1283" y="2770"/>
                  <a:pt x="4105" y="4069"/>
                  <a:pt x="5549" y="4069"/>
                </a:cubicBezTo>
                <a:cubicBezTo>
                  <a:pt x="5789" y="4069"/>
                  <a:pt x="5991" y="4033"/>
                  <a:pt x="6142" y="3952"/>
                </a:cubicBezTo>
                <a:cubicBezTo>
                  <a:pt x="7488" y="3226"/>
                  <a:pt x="5693" y="182"/>
                  <a:pt x="6868" y="118"/>
                </a:cubicBezTo>
                <a:cubicBezTo>
                  <a:pt x="6884" y="117"/>
                  <a:pt x="6900" y="117"/>
                  <a:pt x="6916" y="117"/>
                </a:cubicBezTo>
                <a:cubicBezTo>
                  <a:pt x="7983" y="117"/>
                  <a:pt x="8866" y="1753"/>
                  <a:pt x="9668" y="1753"/>
                </a:cubicBezTo>
                <a:cubicBezTo>
                  <a:pt x="9732" y="1753"/>
                  <a:pt x="9795" y="1743"/>
                  <a:pt x="9859" y="1720"/>
                </a:cubicBezTo>
                <a:cubicBezTo>
                  <a:pt x="10393" y="1528"/>
                  <a:pt x="10212" y="662"/>
                  <a:pt x="10179"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3"/>
          <p:cNvSpPr/>
          <p:nvPr/>
        </p:nvSpPr>
        <p:spPr>
          <a:xfrm rot="10800000">
            <a:off x="-1" y="3070108"/>
            <a:ext cx="6873068" cy="3784707"/>
          </a:xfrm>
          <a:custGeom>
            <a:avLst/>
            <a:gdLst/>
            <a:ahLst/>
            <a:cxnLst/>
            <a:rect l="l" t="t" r="r" b="b"/>
            <a:pathLst>
              <a:path w="13235" h="7288" extrusionOk="0">
                <a:moveTo>
                  <a:pt x="0" y="0"/>
                </a:moveTo>
                <a:cubicBezTo>
                  <a:pt x="744" y="852"/>
                  <a:pt x="2515" y="2586"/>
                  <a:pt x="4780" y="2586"/>
                </a:cubicBezTo>
                <a:cubicBezTo>
                  <a:pt x="4957" y="2586"/>
                  <a:pt x="5137" y="2576"/>
                  <a:pt x="5319" y="2553"/>
                </a:cubicBezTo>
                <a:cubicBezTo>
                  <a:pt x="7444" y="2289"/>
                  <a:pt x="9223" y="1574"/>
                  <a:pt x="10455" y="1574"/>
                </a:cubicBezTo>
                <a:cubicBezTo>
                  <a:pt x="11113" y="1574"/>
                  <a:pt x="11615" y="1778"/>
                  <a:pt x="11931" y="2361"/>
                </a:cubicBezTo>
                <a:cubicBezTo>
                  <a:pt x="12839" y="4038"/>
                  <a:pt x="11343" y="7156"/>
                  <a:pt x="12978" y="7285"/>
                </a:cubicBezTo>
                <a:cubicBezTo>
                  <a:pt x="12993" y="7287"/>
                  <a:pt x="13009" y="7288"/>
                  <a:pt x="13024" y="7288"/>
                </a:cubicBezTo>
                <a:cubicBezTo>
                  <a:pt x="13094" y="7288"/>
                  <a:pt x="13164" y="7268"/>
                  <a:pt x="13234" y="7242"/>
                </a:cubicBezTo>
                <a:lnTo>
                  <a:pt x="13234" y="0"/>
                </a:ln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3"/>
          <p:cNvSpPr/>
          <p:nvPr/>
        </p:nvSpPr>
        <p:spPr>
          <a:xfrm rot="10800000">
            <a:off x="4971203" y="3193"/>
            <a:ext cx="2144303" cy="1037385"/>
          </a:xfrm>
          <a:custGeom>
            <a:avLst/>
            <a:gdLst/>
            <a:ahLst/>
            <a:cxnLst/>
            <a:rect l="l" t="t" r="r" b="b"/>
            <a:pathLst>
              <a:path w="5865" h="2707" extrusionOk="0">
                <a:moveTo>
                  <a:pt x="2605" y="1"/>
                </a:moveTo>
                <a:cubicBezTo>
                  <a:pt x="1421" y="1"/>
                  <a:pt x="755" y="1721"/>
                  <a:pt x="129" y="2568"/>
                </a:cubicBezTo>
                <a:cubicBezTo>
                  <a:pt x="86" y="2611"/>
                  <a:pt x="43" y="2664"/>
                  <a:pt x="1" y="2707"/>
                </a:cubicBezTo>
                <a:lnTo>
                  <a:pt x="5864" y="2707"/>
                </a:lnTo>
                <a:cubicBezTo>
                  <a:pt x="4978" y="1938"/>
                  <a:pt x="4358" y="656"/>
                  <a:pt x="3215" y="143"/>
                </a:cubicBezTo>
                <a:cubicBezTo>
                  <a:pt x="2997" y="45"/>
                  <a:pt x="2795" y="1"/>
                  <a:pt x="2605" y="1"/>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3"/>
          <p:cNvSpPr/>
          <p:nvPr/>
        </p:nvSpPr>
        <p:spPr>
          <a:xfrm rot="10800000">
            <a:off x="7146509" y="3185"/>
            <a:ext cx="5045492" cy="1342404"/>
          </a:xfrm>
          <a:custGeom>
            <a:avLst/>
            <a:gdLst/>
            <a:ahLst/>
            <a:cxnLst/>
            <a:rect l="l" t="t" r="r" b="b"/>
            <a:pathLst>
              <a:path w="12209" h="3099" extrusionOk="0">
                <a:moveTo>
                  <a:pt x="6332" y="0"/>
                </a:moveTo>
                <a:cubicBezTo>
                  <a:pt x="4270" y="0"/>
                  <a:pt x="1769" y="858"/>
                  <a:pt x="1" y="1593"/>
                </a:cubicBezTo>
                <a:lnTo>
                  <a:pt x="1" y="3099"/>
                </a:lnTo>
                <a:lnTo>
                  <a:pt x="12208" y="3099"/>
                </a:lnTo>
                <a:cubicBezTo>
                  <a:pt x="11418" y="2714"/>
                  <a:pt x="10371" y="1935"/>
                  <a:pt x="8940" y="760"/>
                </a:cubicBezTo>
                <a:cubicBezTo>
                  <a:pt x="8276" y="213"/>
                  <a:pt x="7359" y="0"/>
                  <a:pt x="6332"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3"/>
          <p:cNvSpPr/>
          <p:nvPr/>
        </p:nvSpPr>
        <p:spPr>
          <a:xfrm rot="10800000">
            <a:off x="-4" y="3190"/>
            <a:ext cx="5224437" cy="2089761"/>
          </a:xfrm>
          <a:custGeom>
            <a:avLst/>
            <a:gdLst/>
            <a:ahLst/>
            <a:cxnLst/>
            <a:rect l="l" t="t" r="r" b="b"/>
            <a:pathLst>
              <a:path w="11622" h="4796" extrusionOk="0">
                <a:moveTo>
                  <a:pt x="3676" y="0"/>
                </a:moveTo>
                <a:cubicBezTo>
                  <a:pt x="923" y="0"/>
                  <a:pt x="695" y="3396"/>
                  <a:pt x="0" y="4796"/>
                </a:cubicBezTo>
                <a:lnTo>
                  <a:pt x="11621" y="4796"/>
                </a:lnTo>
                <a:lnTo>
                  <a:pt x="11621" y="2382"/>
                </a:lnTo>
                <a:cubicBezTo>
                  <a:pt x="9944" y="1677"/>
                  <a:pt x="7712" y="940"/>
                  <a:pt x="4796" y="160"/>
                </a:cubicBezTo>
                <a:cubicBezTo>
                  <a:pt x="4382" y="50"/>
                  <a:pt x="4010" y="0"/>
                  <a:pt x="3676"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rot="10800000">
            <a:off x="8824080" y="3931623"/>
            <a:ext cx="3367921" cy="2923195"/>
          </a:xfrm>
          <a:custGeom>
            <a:avLst/>
            <a:gdLst/>
            <a:ahLst/>
            <a:cxnLst/>
            <a:rect l="l" t="t" r="r" b="b"/>
            <a:pathLst>
              <a:path w="6816" h="5916" extrusionOk="0">
                <a:moveTo>
                  <a:pt x="1" y="0"/>
                </a:moveTo>
                <a:lnTo>
                  <a:pt x="1" y="5597"/>
                </a:lnTo>
                <a:cubicBezTo>
                  <a:pt x="220" y="5784"/>
                  <a:pt x="427" y="5916"/>
                  <a:pt x="641" y="5916"/>
                </a:cubicBezTo>
                <a:cubicBezTo>
                  <a:pt x="708" y="5916"/>
                  <a:pt x="775" y="5903"/>
                  <a:pt x="844" y="5875"/>
                </a:cubicBezTo>
                <a:cubicBezTo>
                  <a:pt x="1816" y="5469"/>
                  <a:pt x="407" y="3109"/>
                  <a:pt x="1207" y="2361"/>
                </a:cubicBezTo>
                <a:cubicBezTo>
                  <a:pt x="1391" y="2190"/>
                  <a:pt x="1600" y="2125"/>
                  <a:pt x="1829" y="2125"/>
                </a:cubicBezTo>
                <a:cubicBezTo>
                  <a:pt x="2536" y="2125"/>
                  <a:pt x="3436" y="2738"/>
                  <a:pt x="4414" y="2738"/>
                </a:cubicBezTo>
                <a:cubicBezTo>
                  <a:pt x="4942" y="2738"/>
                  <a:pt x="5492" y="2559"/>
                  <a:pt x="6046" y="2008"/>
                </a:cubicBezTo>
                <a:cubicBezTo>
                  <a:pt x="6633" y="1421"/>
                  <a:pt x="6815" y="705"/>
                  <a:pt x="6772"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93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2 1">
  <p:cSld name="HEADLINE 2 1">
    <p:bg>
      <p:bgPr>
        <a:gradFill>
          <a:gsLst>
            <a:gs pos="0">
              <a:schemeClr val="accent1"/>
            </a:gs>
            <a:gs pos="100000">
              <a:schemeClr val="accent2"/>
            </a:gs>
          </a:gsLst>
          <a:path path="circle">
            <a:fillToRect l="50000" t="50000" r="50000" b="50000"/>
          </a:path>
          <a:tileRect/>
        </a:gradFill>
        <a:effectLst/>
      </p:bgPr>
    </p:bg>
    <p:spTree>
      <p:nvGrpSpPr>
        <p:cNvPr id="1" name="Shape 222"/>
        <p:cNvGrpSpPr/>
        <p:nvPr/>
      </p:nvGrpSpPr>
      <p:grpSpPr>
        <a:xfrm>
          <a:off x="0" y="0"/>
          <a:ext cx="0" cy="0"/>
          <a:chOff x="0" y="0"/>
          <a:chExt cx="0" cy="0"/>
        </a:xfrm>
      </p:grpSpPr>
      <p:sp>
        <p:nvSpPr>
          <p:cNvPr id="223" name="Google Shape;223;p20"/>
          <p:cNvSpPr txBox="1">
            <a:spLocks noGrp="1"/>
          </p:cNvSpPr>
          <p:nvPr>
            <p:ph type="subTitle" idx="1"/>
          </p:nvPr>
        </p:nvSpPr>
        <p:spPr>
          <a:xfrm>
            <a:off x="4289633" y="2948487"/>
            <a:ext cx="6134800" cy="966400"/>
          </a:xfrm>
          <a:prstGeom prst="rect">
            <a:avLst/>
          </a:prstGeom>
          <a:noFill/>
          <a:ln>
            <a:noFill/>
          </a:ln>
        </p:spPr>
        <p:txBody>
          <a:bodyPr spcFirstLastPara="1" wrap="square" lIns="68575" tIns="34275" rIns="68575" bIns="34275" anchor="t" anchorCtr="0">
            <a:noAutofit/>
          </a:bodyPr>
          <a:lstStyle>
            <a:lvl1pPr lvl="0" algn="r" rtl="0">
              <a:lnSpc>
                <a:spcPct val="90000"/>
              </a:lnSpc>
              <a:spcBef>
                <a:spcPts val="1067"/>
              </a:spcBef>
              <a:spcAft>
                <a:spcPts val="0"/>
              </a:spcAft>
              <a:buClr>
                <a:schemeClr val="accent6"/>
              </a:buClr>
              <a:buSzPts val="4500"/>
              <a:buFont typeface="Squada One"/>
              <a:buNone/>
              <a:defRPr sz="6000">
                <a:solidFill>
                  <a:schemeClr val="accent6"/>
                </a:solidFill>
                <a:latin typeface="Squada One"/>
                <a:ea typeface="Squada One"/>
                <a:cs typeface="Squada One"/>
                <a:sym typeface="Squada One"/>
              </a:defRPr>
            </a:lvl1pPr>
            <a:lvl2pPr lvl="1" algn="r" rtl="0">
              <a:lnSpc>
                <a:spcPct val="90000"/>
              </a:lnSpc>
              <a:spcBef>
                <a:spcPts val="533"/>
              </a:spcBef>
              <a:spcAft>
                <a:spcPts val="0"/>
              </a:spcAft>
              <a:buClr>
                <a:schemeClr val="dk1"/>
              </a:buClr>
              <a:buSzPts val="1500"/>
              <a:buFont typeface="Squada One"/>
              <a:buNone/>
              <a:defRPr sz="2000">
                <a:latin typeface="Squada One"/>
                <a:ea typeface="Squada One"/>
                <a:cs typeface="Squada One"/>
                <a:sym typeface="Squada One"/>
              </a:defRPr>
            </a:lvl2pPr>
            <a:lvl3pPr lvl="2" algn="r" rtl="0">
              <a:lnSpc>
                <a:spcPct val="90000"/>
              </a:lnSpc>
              <a:spcBef>
                <a:spcPts val="533"/>
              </a:spcBef>
              <a:spcAft>
                <a:spcPts val="0"/>
              </a:spcAft>
              <a:buClr>
                <a:schemeClr val="dk1"/>
              </a:buClr>
              <a:buSzPts val="1400"/>
              <a:buFont typeface="Squada One"/>
              <a:buNone/>
              <a:defRPr sz="1867">
                <a:latin typeface="Squada One"/>
                <a:ea typeface="Squada One"/>
                <a:cs typeface="Squada One"/>
                <a:sym typeface="Squada One"/>
              </a:defRPr>
            </a:lvl3pPr>
            <a:lvl4pPr lvl="3" algn="r" rtl="0">
              <a:lnSpc>
                <a:spcPct val="90000"/>
              </a:lnSpc>
              <a:spcBef>
                <a:spcPts val="533"/>
              </a:spcBef>
              <a:spcAft>
                <a:spcPts val="0"/>
              </a:spcAft>
              <a:buClr>
                <a:schemeClr val="dk1"/>
              </a:buClr>
              <a:buSzPts val="1200"/>
              <a:buFont typeface="Squada One"/>
              <a:buNone/>
              <a:defRPr sz="1600">
                <a:latin typeface="Squada One"/>
                <a:ea typeface="Squada One"/>
                <a:cs typeface="Squada One"/>
                <a:sym typeface="Squada One"/>
              </a:defRPr>
            </a:lvl4pPr>
            <a:lvl5pPr lvl="4" algn="r" rtl="0">
              <a:lnSpc>
                <a:spcPct val="90000"/>
              </a:lnSpc>
              <a:spcBef>
                <a:spcPts val="533"/>
              </a:spcBef>
              <a:spcAft>
                <a:spcPts val="0"/>
              </a:spcAft>
              <a:buClr>
                <a:schemeClr val="dk1"/>
              </a:buClr>
              <a:buSzPts val="1200"/>
              <a:buFont typeface="Squada One"/>
              <a:buNone/>
              <a:defRPr sz="1600">
                <a:latin typeface="Squada One"/>
                <a:ea typeface="Squada One"/>
                <a:cs typeface="Squada One"/>
                <a:sym typeface="Squada One"/>
              </a:defRPr>
            </a:lvl5pPr>
            <a:lvl6pPr lvl="5" algn="r" rtl="0">
              <a:lnSpc>
                <a:spcPct val="90000"/>
              </a:lnSpc>
              <a:spcBef>
                <a:spcPts val="533"/>
              </a:spcBef>
              <a:spcAft>
                <a:spcPts val="0"/>
              </a:spcAft>
              <a:buClr>
                <a:schemeClr val="dk1"/>
              </a:buClr>
              <a:buSzPts val="1200"/>
              <a:buFont typeface="Squada One"/>
              <a:buNone/>
              <a:defRPr sz="1600">
                <a:latin typeface="Squada One"/>
                <a:ea typeface="Squada One"/>
                <a:cs typeface="Squada One"/>
                <a:sym typeface="Squada One"/>
              </a:defRPr>
            </a:lvl6pPr>
            <a:lvl7pPr lvl="6" algn="r" rtl="0">
              <a:lnSpc>
                <a:spcPct val="90000"/>
              </a:lnSpc>
              <a:spcBef>
                <a:spcPts val="533"/>
              </a:spcBef>
              <a:spcAft>
                <a:spcPts val="0"/>
              </a:spcAft>
              <a:buClr>
                <a:schemeClr val="dk1"/>
              </a:buClr>
              <a:buSzPts val="1200"/>
              <a:buFont typeface="Squada One"/>
              <a:buNone/>
              <a:defRPr sz="1600">
                <a:latin typeface="Squada One"/>
                <a:ea typeface="Squada One"/>
                <a:cs typeface="Squada One"/>
                <a:sym typeface="Squada One"/>
              </a:defRPr>
            </a:lvl7pPr>
            <a:lvl8pPr lvl="7" algn="r" rtl="0">
              <a:lnSpc>
                <a:spcPct val="90000"/>
              </a:lnSpc>
              <a:spcBef>
                <a:spcPts val="533"/>
              </a:spcBef>
              <a:spcAft>
                <a:spcPts val="0"/>
              </a:spcAft>
              <a:buClr>
                <a:schemeClr val="dk1"/>
              </a:buClr>
              <a:buSzPts val="1200"/>
              <a:buFont typeface="Squada One"/>
              <a:buNone/>
              <a:defRPr sz="1600">
                <a:latin typeface="Squada One"/>
                <a:ea typeface="Squada One"/>
                <a:cs typeface="Squada One"/>
                <a:sym typeface="Squada One"/>
              </a:defRPr>
            </a:lvl8pPr>
            <a:lvl9pPr lvl="8" algn="r" rtl="0">
              <a:lnSpc>
                <a:spcPct val="90000"/>
              </a:lnSpc>
              <a:spcBef>
                <a:spcPts val="533"/>
              </a:spcBef>
              <a:spcAft>
                <a:spcPts val="0"/>
              </a:spcAft>
              <a:buClr>
                <a:schemeClr val="dk1"/>
              </a:buClr>
              <a:buSzPts val="1200"/>
              <a:buFont typeface="Squada One"/>
              <a:buNone/>
              <a:defRPr sz="1600">
                <a:latin typeface="Squada One"/>
                <a:ea typeface="Squada One"/>
                <a:cs typeface="Squada One"/>
                <a:sym typeface="Squada One"/>
              </a:defRPr>
            </a:lvl9pPr>
          </a:lstStyle>
          <a:p>
            <a:endParaRPr/>
          </a:p>
        </p:txBody>
      </p:sp>
      <p:sp>
        <p:nvSpPr>
          <p:cNvPr id="224" name="Google Shape;224;p20"/>
          <p:cNvSpPr txBox="1">
            <a:spLocks noGrp="1"/>
          </p:cNvSpPr>
          <p:nvPr>
            <p:ph type="subTitle" idx="2"/>
          </p:nvPr>
        </p:nvSpPr>
        <p:spPr>
          <a:xfrm>
            <a:off x="2858633" y="3529291"/>
            <a:ext cx="3178000" cy="1018400"/>
          </a:xfrm>
          <a:prstGeom prst="rect">
            <a:avLst/>
          </a:prstGeom>
          <a:noFill/>
          <a:ln>
            <a:noFill/>
          </a:ln>
        </p:spPr>
        <p:txBody>
          <a:bodyPr spcFirstLastPara="1" wrap="square" lIns="68575" tIns="34275" rIns="68575" bIns="34275" anchor="t" anchorCtr="0">
            <a:noAutofit/>
          </a:bodyPr>
          <a:lstStyle>
            <a:lvl1pPr lvl="0" rtl="0">
              <a:lnSpc>
                <a:spcPct val="90000"/>
              </a:lnSpc>
              <a:spcBef>
                <a:spcPts val="1067"/>
              </a:spcBef>
              <a:spcAft>
                <a:spcPts val="0"/>
              </a:spcAft>
              <a:buClr>
                <a:schemeClr val="accent6"/>
              </a:buClr>
              <a:buSzPts val="1200"/>
              <a:buNone/>
              <a:defRPr sz="1600">
                <a:solidFill>
                  <a:schemeClr val="accent6"/>
                </a:solidFill>
              </a:defRPr>
            </a:lvl1pPr>
            <a:lvl2pPr lvl="1" algn="r" rtl="0">
              <a:lnSpc>
                <a:spcPct val="90000"/>
              </a:lnSpc>
              <a:spcBef>
                <a:spcPts val="533"/>
              </a:spcBef>
              <a:spcAft>
                <a:spcPts val="0"/>
              </a:spcAft>
              <a:buClr>
                <a:schemeClr val="dk1"/>
              </a:buClr>
              <a:buSzPts val="1500"/>
              <a:buNone/>
              <a:defRPr sz="2000"/>
            </a:lvl2pPr>
            <a:lvl3pPr lvl="2" algn="r" rtl="0">
              <a:lnSpc>
                <a:spcPct val="90000"/>
              </a:lnSpc>
              <a:spcBef>
                <a:spcPts val="533"/>
              </a:spcBef>
              <a:spcAft>
                <a:spcPts val="0"/>
              </a:spcAft>
              <a:buClr>
                <a:schemeClr val="dk1"/>
              </a:buClr>
              <a:buSzPts val="1400"/>
              <a:buNone/>
              <a:defRPr sz="1867"/>
            </a:lvl3pPr>
            <a:lvl4pPr lvl="3" algn="r" rtl="0">
              <a:lnSpc>
                <a:spcPct val="90000"/>
              </a:lnSpc>
              <a:spcBef>
                <a:spcPts val="533"/>
              </a:spcBef>
              <a:spcAft>
                <a:spcPts val="0"/>
              </a:spcAft>
              <a:buClr>
                <a:schemeClr val="dk1"/>
              </a:buClr>
              <a:buSzPts val="1200"/>
              <a:buNone/>
              <a:defRPr sz="1600"/>
            </a:lvl4pPr>
            <a:lvl5pPr lvl="4" algn="r" rtl="0">
              <a:lnSpc>
                <a:spcPct val="90000"/>
              </a:lnSpc>
              <a:spcBef>
                <a:spcPts val="533"/>
              </a:spcBef>
              <a:spcAft>
                <a:spcPts val="0"/>
              </a:spcAft>
              <a:buClr>
                <a:schemeClr val="dk1"/>
              </a:buClr>
              <a:buSzPts val="1200"/>
              <a:buNone/>
              <a:defRPr sz="1600"/>
            </a:lvl5pPr>
            <a:lvl6pPr lvl="5" algn="r" rtl="0">
              <a:lnSpc>
                <a:spcPct val="90000"/>
              </a:lnSpc>
              <a:spcBef>
                <a:spcPts val="533"/>
              </a:spcBef>
              <a:spcAft>
                <a:spcPts val="0"/>
              </a:spcAft>
              <a:buClr>
                <a:schemeClr val="dk1"/>
              </a:buClr>
              <a:buSzPts val="1200"/>
              <a:buNone/>
              <a:defRPr sz="1600"/>
            </a:lvl6pPr>
            <a:lvl7pPr lvl="6" algn="r" rtl="0">
              <a:lnSpc>
                <a:spcPct val="90000"/>
              </a:lnSpc>
              <a:spcBef>
                <a:spcPts val="533"/>
              </a:spcBef>
              <a:spcAft>
                <a:spcPts val="0"/>
              </a:spcAft>
              <a:buClr>
                <a:schemeClr val="dk1"/>
              </a:buClr>
              <a:buSzPts val="1200"/>
              <a:buNone/>
              <a:defRPr sz="1600"/>
            </a:lvl7pPr>
            <a:lvl8pPr lvl="7" algn="r" rtl="0">
              <a:lnSpc>
                <a:spcPct val="90000"/>
              </a:lnSpc>
              <a:spcBef>
                <a:spcPts val="533"/>
              </a:spcBef>
              <a:spcAft>
                <a:spcPts val="0"/>
              </a:spcAft>
              <a:buClr>
                <a:schemeClr val="dk1"/>
              </a:buClr>
              <a:buSzPts val="1200"/>
              <a:buNone/>
              <a:defRPr sz="1600"/>
            </a:lvl8pPr>
            <a:lvl9pPr lvl="8" algn="r" rtl="0">
              <a:lnSpc>
                <a:spcPct val="90000"/>
              </a:lnSpc>
              <a:spcBef>
                <a:spcPts val="533"/>
              </a:spcBef>
              <a:spcAft>
                <a:spcPts val="0"/>
              </a:spcAft>
              <a:buClr>
                <a:schemeClr val="dk1"/>
              </a:buClr>
              <a:buSzPts val="1200"/>
              <a:buNone/>
              <a:defRPr sz="1600"/>
            </a:lvl9pPr>
          </a:lstStyle>
          <a:p>
            <a:endParaRPr/>
          </a:p>
        </p:txBody>
      </p:sp>
      <p:sp>
        <p:nvSpPr>
          <p:cNvPr id="225" name="Google Shape;225;p20"/>
          <p:cNvSpPr/>
          <p:nvPr/>
        </p:nvSpPr>
        <p:spPr>
          <a:xfrm flipH="1">
            <a:off x="5528" y="4592734"/>
            <a:ext cx="3114267" cy="2265263"/>
          </a:xfrm>
          <a:custGeom>
            <a:avLst/>
            <a:gdLst/>
            <a:ahLst/>
            <a:cxnLst/>
            <a:rect l="l" t="t" r="r" b="b"/>
            <a:pathLst>
              <a:path w="12402" h="9021" extrusionOk="0">
                <a:moveTo>
                  <a:pt x="8861" y="0"/>
                </a:moveTo>
                <a:cubicBezTo>
                  <a:pt x="7876" y="0"/>
                  <a:pt x="6959" y="246"/>
                  <a:pt x="6345" y="946"/>
                </a:cubicBezTo>
                <a:cubicBezTo>
                  <a:pt x="4765" y="2751"/>
                  <a:pt x="6495" y="4876"/>
                  <a:pt x="6015" y="5667"/>
                </a:cubicBezTo>
                <a:cubicBezTo>
                  <a:pt x="5966" y="5747"/>
                  <a:pt x="5907" y="5783"/>
                  <a:pt x="5838" y="5783"/>
                </a:cubicBezTo>
                <a:cubicBezTo>
                  <a:pt x="5310" y="5783"/>
                  <a:pt x="4210" y="3706"/>
                  <a:pt x="2742" y="3706"/>
                </a:cubicBezTo>
                <a:cubicBezTo>
                  <a:pt x="2513" y="3706"/>
                  <a:pt x="2276" y="3756"/>
                  <a:pt x="2030" y="3872"/>
                </a:cubicBezTo>
                <a:cubicBezTo>
                  <a:pt x="290" y="4694"/>
                  <a:pt x="1" y="7536"/>
                  <a:pt x="877" y="9021"/>
                </a:cubicBezTo>
                <a:lnTo>
                  <a:pt x="9699" y="9021"/>
                </a:lnTo>
                <a:lnTo>
                  <a:pt x="12402" y="7172"/>
                </a:lnTo>
                <a:lnTo>
                  <a:pt x="12402" y="743"/>
                </a:lnTo>
                <a:cubicBezTo>
                  <a:pt x="11419" y="382"/>
                  <a:pt x="10087" y="0"/>
                  <a:pt x="8861"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38100" dir="1578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0"/>
          <p:cNvSpPr/>
          <p:nvPr/>
        </p:nvSpPr>
        <p:spPr>
          <a:xfrm flipH="1">
            <a:off x="5522" y="1722542"/>
            <a:ext cx="1276895" cy="4065471"/>
          </a:xfrm>
          <a:custGeom>
            <a:avLst/>
            <a:gdLst/>
            <a:ahLst/>
            <a:cxnLst/>
            <a:rect l="l" t="t" r="r" b="b"/>
            <a:pathLst>
              <a:path w="5085" h="16190" extrusionOk="0">
                <a:moveTo>
                  <a:pt x="4947" y="1"/>
                </a:moveTo>
                <a:cubicBezTo>
                  <a:pt x="3385" y="1"/>
                  <a:pt x="3531" y="2861"/>
                  <a:pt x="2980" y="4451"/>
                </a:cubicBezTo>
                <a:cubicBezTo>
                  <a:pt x="2201" y="6683"/>
                  <a:pt x="289" y="6405"/>
                  <a:pt x="139" y="7505"/>
                </a:cubicBezTo>
                <a:cubicBezTo>
                  <a:pt x="1" y="8541"/>
                  <a:pt x="1399" y="8424"/>
                  <a:pt x="1646" y="9481"/>
                </a:cubicBezTo>
                <a:cubicBezTo>
                  <a:pt x="1976" y="10891"/>
                  <a:pt x="225" y="11404"/>
                  <a:pt x="919" y="14021"/>
                </a:cubicBezTo>
                <a:cubicBezTo>
                  <a:pt x="1430" y="15932"/>
                  <a:pt x="3731" y="16190"/>
                  <a:pt x="4930" y="16190"/>
                </a:cubicBezTo>
                <a:cubicBezTo>
                  <a:pt x="4984" y="16190"/>
                  <a:pt x="5036" y="16189"/>
                  <a:pt x="5085" y="16189"/>
                </a:cubicBezTo>
                <a:lnTo>
                  <a:pt x="5085" y="8"/>
                </a:lnTo>
                <a:cubicBezTo>
                  <a:pt x="5037" y="3"/>
                  <a:pt x="4992" y="1"/>
                  <a:pt x="4947"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200025" dir="408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flipH="1">
            <a:off x="1" y="5240348"/>
            <a:ext cx="2301423" cy="1617651"/>
          </a:xfrm>
          <a:custGeom>
            <a:avLst/>
            <a:gdLst/>
            <a:ahLst/>
            <a:cxnLst/>
            <a:rect l="l" t="t" r="r" b="b"/>
            <a:pathLst>
              <a:path w="9165" h="6442" extrusionOk="0">
                <a:moveTo>
                  <a:pt x="6969" y="1"/>
                </a:moveTo>
                <a:cubicBezTo>
                  <a:pt x="6062" y="1"/>
                  <a:pt x="5147" y="144"/>
                  <a:pt x="4475" y="589"/>
                </a:cubicBezTo>
                <a:cubicBezTo>
                  <a:pt x="2531" y="1870"/>
                  <a:pt x="3909" y="3622"/>
                  <a:pt x="3749" y="4722"/>
                </a:cubicBezTo>
                <a:cubicBezTo>
                  <a:pt x="3673" y="5214"/>
                  <a:pt x="3499" y="5372"/>
                  <a:pt x="3271" y="5372"/>
                </a:cubicBezTo>
                <a:cubicBezTo>
                  <a:pt x="3050" y="5372"/>
                  <a:pt x="2779" y="5222"/>
                  <a:pt x="2499" y="5085"/>
                </a:cubicBezTo>
                <a:cubicBezTo>
                  <a:pt x="2179" y="4935"/>
                  <a:pt x="1890" y="4807"/>
                  <a:pt x="1676" y="4807"/>
                </a:cubicBezTo>
                <a:cubicBezTo>
                  <a:pt x="523" y="4818"/>
                  <a:pt x="865" y="5844"/>
                  <a:pt x="0" y="6442"/>
                </a:cubicBezTo>
                <a:lnTo>
                  <a:pt x="9164" y="6442"/>
                </a:lnTo>
                <a:lnTo>
                  <a:pt x="9164" y="225"/>
                </a:lnTo>
                <a:cubicBezTo>
                  <a:pt x="8551" y="111"/>
                  <a:pt x="7763" y="1"/>
                  <a:pt x="6969"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76200" dir="888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0"/>
          <p:cNvSpPr/>
          <p:nvPr/>
        </p:nvSpPr>
        <p:spPr>
          <a:xfrm flipH="1">
            <a:off x="2423594" y="6160416"/>
            <a:ext cx="3510769" cy="697584"/>
          </a:xfrm>
          <a:custGeom>
            <a:avLst/>
            <a:gdLst/>
            <a:ahLst/>
            <a:cxnLst/>
            <a:rect l="l" t="t" r="r" b="b"/>
            <a:pathLst>
              <a:path w="13981" h="2778" extrusionOk="0">
                <a:moveTo>
                  <a:pt x="10490" y="1"/>
                </a:moveTo>
                <a:cubicBezTo>
                  <a:pt x="10379" y="1"/>
                  <a:pt x="10264" y="11"/>
                  <a:pt x="10147" y="32"/>
                </a:cubicBezTo>
                <a:cubicBezTo>
                  <a:pt x="8636" y="312"/>
                  <a:pt x="8469" y="2288"/>
                  <a:pt x="6274" y="2288"/>
                </a:cubicBezTo>
                <a:cubicBezTo>
                  <a:pt x="6032" y="2288"/>
                  <a:pt x="5765" y="2264"/>
                  <a:pt x="5469" y="2211"/>
                </a:cubicBezTo>
                <a:cubicBezTo>
                  <a:pt x="4760" y="2083"/>
                  <a:pt x="4104" y="2026"/>
                  <a:pt x="3496" y="2026"/>
                </a:cubicBezTo>
                <a:cubicBezTo>
                  <a:pt x="2079" y="2026"/>
                  <a:pt x="927" y="2336"/>
                  <a:pt x="0" y="2778"/>
                </a:cubicBezTo>
                <a:lnTo>
                  <a:pt x="13981" y="2778"/>
                </a:lnTo>
                <a:cubicBezTo>
                  <a:pt x="13179" y="2286"/>
                  <a:pt x="12171" y="1"/>
                  <a:pt x="10490"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33350" dir="1146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0"/>
          <p:cNvSpPr/>
          <p:nvPr/>
        </p:nvSpPr>
        <p:spPr>
          <a:xfrm flipH="1">
            <a:off x="11333399" y="2832671"/>
            <a:ext cx="858596" cy="3213287"/>
          </a:xfrm>
          <a:custGeom>
            <a:avLst/>
            <a:gdLst/>
            <a:ahLst/>
            <a:cxnLst/>
            <a:rect l="l" t="t" r="r" b="b"/>
            <a:pathLst>
              <a:path w="2629" h="9839" extrusionOk="0">
                <a:moveTo>
                  <a:pt x="1" y="1"/>
                </a:moveTo>
                <a:lnTo>
                  <a:pt x="1" y="9838"/>
                </a:lnTo>
                <a:cubicBezTo>
                  <a:pt x="2575" y="7531"/>
                  <a:pt x="2628" y="5640"/>
                  <a:pt x="289" y="589"/>
                </a:cubicBezTo>
                <a:cubicBezTo>
                  <a:pt x="204" y="385"/>
                  <a:pt x="97" y="193"/>
                  <a:pt x="1" y="1"/>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247650" dir="1626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0"/>
          <p:cNvSpPr/>
          <p:nvPr/>
        </p:nvSpPr>
        <p:spPr>
          <a:xfrm flipH="1">
            <a:off x="7194235" y="1"/>
            <a:ext cx="4997771" cy="3591695"/>
          </a:xfrm>
          <a:custGeom>
            <a:avLst/>
            <a:gdLst/>
            <a:ahLst/>
            <a:cxnLst/>
            <a:rect l="l" t="t" r="r" b="b"/>
            <a:pathLst>
              <a:path w="7937" h="5704" extrusionOk="0">
                <a:moveTo>
                  <a:pt x="1" y="0"/>
                </a:moveTo>
                <a:lnTo>
                  <a:pt x="1" y="5704"/>
                </a:lnTo>
                <a:cubicBezTo>
                  <a:pt x="214" y="5533"/>
                  <a:pt x="482" y="5362"/>
                  <a:pt x="823" y="5191"/>
                </a:cubicBezTo>
                <a:cubicBezTo>
                  <a:pt x="3312" y="3898"/>
                  <a:pt x="620" y="1677"/>
                  <a:pt x="2062" y="620"/>
                </a:cubicBezTo>
                <a:cubicBezTo>
                  <a:pt x="2291" y="452"/>
                  <a:pt x="2522" y="383"/>
                  <a:pt x="2754" y="383"/>
                </a:cubicBezTo>
                <a:cubicBezTo>
                  <a:pt x="3797" y="383"/>
                  <a:pt x="4869" y="1766"/>
                  <a:pt x="5903" y="1766"/>
                </a:cubicBezTo>
                <a:cubicBezTo>
                  <a:pt x="6091" y="1766"/>
                  <a:pt x="6278" y="1720"/>
                  <a:pt x="6463" y="1613"/>
                </a:cubicBezTo>
                <a:cubicBezTo>
                  <a:pt x="7040" y="1282"/>
                  <a:pt x="7488" y="620"/>
                  <a:pt x="7937"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76200" dir="144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0"/>
          <p:cNvSpPr/>
          <p:nvPr/>
        </p:nvSpPr>
        <p:spPr>
          <a:xfrm flipH="1">
            <a:off x="3446679" y="1"/>
            <a:ext cx="4215109" cy="1240644"/>
          </a:xfrm>
          <a:custGeom>
            <a:avLst/>
            <a:gdLst/>
            <a:ahLst/>
            <a:cxnLst/>
            <a:rect l="l" t="t" r="r" b="b"/>
            <a:pathLst>
              <a:path w="12316" h="3625" extrusionOk="0">
                <a:moveTo>
                  <a:pt x="1" y="0"/>
                </a:moveTo>
                <a:cubicBezTo>
                  <a:pt x="972" y="1325"/>
                  <a:pt x="1784" y="3162"/>
                  <a:pt x="3803" y="3556"/>
                </a:cubicBezTo>
                <a:cubicBezTo>
                  <a:pt x="4037" y="3602"/>
                  <a:pt x="4281" y="3624"/>
                  <a:pt x="4533" y="3624"/>
                </a:cubicBezTo>
                <a:cubicBezTo>
                  <a:pt x="7086" y="3624"/>
                  <a:pt x="10439" y="1409"/>
                  <a:pt x="12315" y="0"/>
                </a:cubicBezTo>
                <a:close/>
              </a:path>
            </a:pathLst>
          </a:custGeom>
          <a:gradFill>
            <a:gsLst>
              <a:gs pos="0">
                <a:schemeClr val="accent1"/>
              </a:gs>
              <a:gs pos="100000">
                <a:schemeClr val="accent2"/>
              </a:gs>
            </a:gsLst>
            <a:path path="circle">
              <a:fillToRect l="50000" t="50000" r="50000" b="50000"/>
            </a:path>
            <a:tileRect/>
          </a:gradFill>
          <a:ln>
            <a:noFill/>
          </a:ln>
          <a:effectLst>
            <a:outerShdw blurRad="114300" dist="123825" dir="144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0"/>
          <p:cNvSpPr/>
          <p:nvPr/>
        </p:nvSpPr>
        <p:spPr>
          <a:xfrm flipH="1">
            <a:off x="5537" y="0"/>
            <a:ext cx="5863712" cy="3498445"/>
          </a:xfrm>
          <a:custGeom>
            <a:avLst/>
            <a:gdLst/>
            <a:ahLst/>
            <a:cxnLst/>
            <a:rect l="l" t="t" r="r" b="b"/>
            <a:pathLst>
              <a:path w="17133" h="10222" extrusionOk="0">
                <a:moveTo>
                  <a:pt x="1" y="0"/>
                </a:moveTo>
                <a:cubicBezTo>
                  <a:pt x="1570" y="662"/>
                  <a:pt x="3419" y="1313"/>
                  <a:pt x="4529" y="1313"/>
                </a:cubicBezTo>
                <a:cubicBezTo>
                  <a:pt x="6373" y="1313"/>
                  <a:pt x="7673" y="389"/>
                  <a:pt x="8664" y="389"/>
                </a:cubicBezTo>
                <a:cubicBezTo>
                  <a:pt x="8844" y="389"/>
                  <a:pt x="9014" y="419"/>
                  <a:pt x="9175" y="491"/>
                </a:cubicBezTo>
                <a:cubicBezTo>
                  <a:pt x="9699" y="726"/>
                  <a:pt x="9773" y="1292"/>
                  <a:pt x="9272" y="3204"/>
                </a:cubicBezTo>
                <a:cubicBezTo>
                  <a:pt x="9120" y="3797"/>
                  <a:pt x="9438" y="3990"/>
                  <a:pt x="9926" y="3990"/>
                </a:cubicBezTo>
                <a:cubicBezTo>
                  <a:pt x="10748" y="3990"/>
                  <a:pt x="12054" y="3444"/>
                  <a:pt x="12422" y="3343"/>
                </a:cubicBezTo>
                <a:cubicBezTo>
                  <a:pt x="12696" y="3268"/>
                  <a:pt x="13011" y="3218"/>
                  <a:pt x="13322" y="3218"/>
                </a:cubicBezTo>
                <a:cubicBezTo>
                  <a:pt x="13811" y="3218"/>
                  <a:pt x="14288" y="3343"/>
                  <a:pt x="14569" y="3696"/>
                </a:cubicBezTo>
                <a:cubicBezTo>
                  <a:pt x="15626" y="5041"/>
                  <a:pt x="15488" y="6815"/>
                  <a:pt x="15744" y="8064"/>
                </a:cubicBezTo>
                <a:cubicBezTo>
                  <a:pt x="16011" y="9324"/>
                  <a:pt x="16513" y="9976"/>
                  <a:pt x="17133" y="10221"/>
                </a:cubicBezTo>
                <a:lnTo>
                  <a:pt x="17133" y="0"/>
                </a:lnTo>
                <a:close/>
              </a:path>
            </a:pathLst>
          </a:custGeom>
          <a:gradFill>
            <a:gsLst>
              <a:gs pos="0">
                <a:schemeClr val="accent1"/>
              </a:gs>
              <a:gs pos="100000">
                <a:schemeClr val="accent2"/>
              </a:gs>
            </a:gsLst>
            <a:path path="circle">
              <a:fillToRect l="50000" t="50000" r="50000" b="50000"/>
            </a:path>
            <a:tileRect/>
          </a:gradFill>
          <a:ln>
            <a:noFill/>
          </a:ln>
          <a:effectLst>
            <a:outerShdw blurRad="114300" dist="123825" dir="144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33" name="Google Shape;233;p20"/>
          <p:cNvCxnSpPr/>
          <p:nvPr/>
        </p:nvCxnSpPr>
        <p:spPr>
          <a:xfrm rot="10800000">
            <a:off x="10676900" y="0"/>
            <a:ext cx="0" cy="4126000"/>
          </a:xfrm>
          <a:prstGeom prst="straightConnector1">
            <a:avLst/>
          </a:prstGeom>
          <a:noFill/>
          <a:ln w="28575" cap="flat" cmpd="sng">
            <a:solidFill>
              <a:schemeClr val="accent6"/>
            </a:solidFill>
            <a:prstDash val="solid"/>
            <a:miter lim="800000"/>
            <a:headEnd type="none" w="sm" len="sm"/>
            <a:tailEnd type="none" w="sm" len="sm"/>
          </a:ln>
        </p:spPr>
      </p:cxnSp>
    </p:spTree>
    <p:extLst>
      <p:ext uri="{BB962C8B-B14F-4D97-AF65-F5344CB8AC3E}">
        <p14:creationId xmlns:p14="http://schemas.microsoft.com/office/powerpoint/2010/main" val="134177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p:cSld name="TITLE">
    <p:bg>
      <p:bgPr>
        <a:gradFill>
          <a:gsLst>
            <a:gs pos="0">
              <a:schemeClr val="accent1"/>
            </a:gs>
            <a:gs pos="100000">
              <a:schemeClr val="accent2"/>
            </a:gs>
          </a:gsLst>
          <a:path path="circle">
            <a:fillToRect l="50000" t="50000" r="50000" b="50000"/>
          </a:path>
          <a:tileRect/>
        </a:gradFill>
        <a:effectLst/>
      </p:bgPr>
    </p:bg>
    <p:spTree>
      <p:nvGrpSpPr>
        <p:cNvPr id="1" name="Shape 234"/>
        <p:cNvGrpSpPr/>
        <p:nvPr/>
      </p:nvGrpSpPr>
      <p:grpSpPr>
        <a:xfrm>
          <a:off x="0" y="0"/>
          <a:ext cx="0" cy="0"/>
          <a:chOff x="0" y="0"/>
          <a:chExt cx="0" cy="0"/>
        </a:xfrm>
      </p:grpSpPr>
      <p:sp>
        <p:nvSpPr>
          <p:cNvPr id="235" name="Google Shape;235;p21"/>
          <p:cNvSpPr/>
          <p:nvPr/>
        </p:nvSpPr>
        <p:spPr>
          <a:xfrm flipH="1">
            <a:off x="9527621" y="0"/>
            <a:ext cx="2609428" cy="3533995"/>
          </a:xfrm>
          <a:custGeom>
            <a:avLst/>
            <a:gdLst/>
            <a:ahLst/>
            <a:cxnLst/>
            <a:rect l="l" t="t" r="r" b="b"/>
            <a:pathLst>
              <a:path w="7990" h="10821" extrusionOk="0">
                <a:moveTo>
                  <a:pt x="4049" y="0"/>
                </a:moveTo>
                <a:lnTo>
                  <a:pt x="1016" y="1880"/>
                </a:lnTo>
                <a:lnTo>
                  <a:pt x="1" y="6655"/>
                </a:lnTo>
                <a:cubicBezTo>
                  <a:pt x="1" y="6655"/>
                  <a:pt x="55" y="6826"/>
                  <a:pt x="150" y="7092"/>
                </a:cubicBezTo>
                <a:cubicBezTo>
                  <a:pt x="1293" y="7455"/>
                  <a:pt x="3793" y="8417"/>
                  <a:pt x="4551" y="10030"/>
                </a:cubicBezTo>
                <a:cubicBezTo>
                  <a:pt x="4690" y="10318"/>
                  <a:pt x="4764" y="10574"/>
                  <a:pt x="4797" y="10820"/>
                </a:cubicBezTo>
                <a:cubicBezTo>
                  <a:pt x="5609" y="10403"/>
                  <a:pt x="6271" y="9698"/>
                  <a:pt x="6324" y="8844"/>
                </a:cubicBezTo>
                <a:cubicBezTo>
                  <a:pt x="6409" y="7103"/>
                  <a:pt x="3440" y="7092"/>
                  <a:pt x="3867" y="6516"/>
                </a:cubicBezTo>
                <a:cubicBezTo>
                  <a:pt x="4294" y="5939"/>
                  <a:pt x="6313" y="6558"/>
                  <a:pt x="7135" y="4903"/>
                </a:cubicBezTo>
                <a:cubicBezTo>
                  <a:pt x="7990" y="3173"/>
                  <a:pt x="5908" y="876"/>
                  <a:pt x="5010"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1"/>
          <p:cNvSpPr/>
          <p:nvPr/>
        </p:nvSpPr>
        <p:spPr>
          <a:xfrm flipH="1">
            <a:off x="5554366" y="0"/>
            <a:ext cx="6875629" cy="6743035"/>
          </a:xfrm>
          <a:custGeom>
            <a:avLst/>
            <a:gdLst/>
            <a:ahLst/>
            <a:cxnLst/>
            <a:rect l="l" t="t" r="r" b="b"/>
            <a:pathLst>
              <a:path w="21053" h="20647" extrusionOk="0">
                <a:moveTo>
                  <a:pt x="738" y="0"/>
                </a:moveTo>
                <a:lnTo>
                  <a:pt x="738" y="20647"/>
                </a:lnTo>
                <a:cubicBezTo>
                  <a:pt x="2874" y="19194"/>
                  <a:pt x="4764" y="13661"/>
                  <a:pt x="2628" y="12967"/>
                </a:cubicBezTo>
                <a:cubicBezTo>
                  <a:pt x="866" y="12390"/>
                  <a:pt x="0" y="10831"/>
                  <a:pt x="2051" y="8919"/>
                </a:cubicBezTo>
                <a:cubicBezTo>
                  <a:pt x="4102" y="7007"/>
                  <a:pt x="919" y="5587"/>
                  <a:pt x="2030" y="4187"/>
                </a:cubicBezTo>
                <a:cubicBezTo>
                  <a:pt x="2299" y="3843"/>
                  <a:pt x="2637" y="3724"/>
                  <a:pt x="3010" y="3724"/>
                </a:cubicBezTo>
                <a:cubicBezTo>
                  <a:pt x="3839" y="3724"/>
                  <a:pt x="4845" y="4307"/>
                  <a:pt x="5669" y="4307"/>
                </a:cubicBezTo>
                <a:cubicBezTo>
                  <a:pt x="5994" y="4307"/>
                  <a:pt x="6291" y="4217"/>
                  <a:pt x="6537" y="3963"/>
                </a:cubicBezTo>
                <a:cubicBezTo>
                  <a:pt x="7663" y="2806"/>
                  <a:pt x="7494" y="84"/>
                  <a:pt x="9550" y="84"/>
                </a:cubicBezTo>
                <a:cubicBezTo>
                  <a:pt x="9581" y="84"/>
                  <a:pt x="9613" y="84"/>
                  <a:pt x="9646" y="86"/>
                </a:cubicBezTo>
                <a:cubicBezTo>
                  <a:pt x="11723" y="158"/>
                  <a:pt x="13041" y="3333"/>
                  <a:pt x="15826" y="3333"/>
                </a:cubicBezTo>
                <a:cubicBezTo>
                  <a:pt x="15918" y="3333"/>
                  <a:pt x="16012" y="3330"/>
                  <a:pt x="16107" y="3322"/>
                </a:cubicBezTo>
                <a:cubicBezTo>
                  <a:pt x="18383" y="3151"/>
                  <a:pt x="20070" y="1378"/>
                  <a:pt x="21053" y="0"/>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47625" dir="942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1"/>
          <p:cNvSpPr/>
          <p:nvPr/>
        </p:nvSpPr>
        <p:spPr>
          <a:xfrm flipH="1">
            <a:off x="8163468" y="2284796"/>
            <a:ext cx="4025833" cy="4573193"/>
          </a:xfrm>
          <a:custGeom>
            <a:avLst/>
            <a:gdLst/>
            <a:ahLst/>
            <a:cxnLst/>
            <a:rect l="l" t="t" r="r" b="b"/>
            <a:pathLst>
              <a:path w="12327" h="14003" extrusionOk="0">
                <a:moveTo>
                  <a:pt x="1" y="1"/>
                </a:moveTo>
                <a:lnTo>
                  <a:pt x="1" y="14003"/>
                </a:lnTo>
                <a:lnTo>
                  <a:pt x="12327" y="14003"/>
                </a:lnTo>
                <a:cubicBezTo>
                  <a:pt x="11012" y="12977"/>
                  <a:pt x="11717" y="11204"/>
                  <a:pt x="10671" y="10276"/>
                </a:cubicBezTo>
                <a:cubicBezTo>
                  <a:pt x="10267" y="9919"/>
                  <a:pt x="9798" y="9790"/>
                  <a:pt x="9311" y="9790"/>
                </a:cubicBezTo>
                <a:cubicBezTo>
                  <a:pt x="8056" y="9790"/>
                  <a:pt x="6678" y="10643"/>
                  <a:pt x="5960" y="10643"/>
                </a:cubicBezTo>
                <a:cubicBezTo>
                  <a:pt x="5762" y="10643"/>
                  <a:pt x="5615" y="10578"/>
                  <a:pt x="5534" y="10414"/>
                </a:cubicBezTo>
                <a:cubicBezTo>
                  <a:pt x="5031" y="9421"/>
                  <a:pt x="5928" y="8705"/>
                  <a:pt x="4914" y="8097"/>
                </a:cubicBezTo>
                <a:cubicBezTo>
                  <a:pt x="4732" y="7979"/>
                  <a:pt x="4423" y="7936"/>
                  <a:pt x="4070" y="7904"/>
                </a:cubicBezTo>
                <a:cubicBezTo>
                  <a:pt x="3440" y="7851"/>
                  <a:pt x="2810" y="7840"/>
                  <a:pt x="3194" y="6943"/>
                </a:cubicBezTo>
                <a:cubicBezTo>
                  <a:pt x="3621" y="5918"/>
                  <a:pt x="5704" y="5127"/>
                  <a:pt x="4711" y="3034"/>
                </a:cubicBezTo>
                <a:cubicBezTo>
                  <a:pt x="3867" y="1250"/>
                  <a:pt x="887" y="257"/>
                  <a:pt x="1" y="1"/>
                </a:cubicBezTo>
                <a:close/>
              </a:path>
            </a:pathLst>
          </a:custGeom>
          <a:gradFill>
            <a:gsLst>
              <a:gs pos="0">
                <a:schemeClr val="accent1"/>
              </a:gs>
              <a:gs pos="100000">
                <a:schemeClr val="accent2"/>
              </a:gs>
            </a:gsLst>
            <a:path path="circle">
              <a:fillToRect l="50000" t="50000" r="50000" b="50000"/>
            </a:path>
            <a:tileRect/>
          </a:gradFill>
          <a:ln>
            <a:noFill/>
          </a:ln>
          <a:effectLst>
            <a:outerShdw blurRad="20002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1"/>
          <p:cNvSpPr txBox="1">
            <a:spLocks noGrp="1"/>
          </p:cNvSpPr>
          <p:nvPr>
            <p:ph type="ctrTitle"/>
          </p:nvPr>
        </p:nvSpPr>
        <p:spPr>
          <a:xfrm flipH="1">
            <a:off x="8070851" y="1103953"/>
            <a:ext cx="3078000" cy="4645200"/>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Clr>
                <a:srgbClr val="FFFFFF"/>
              </a:buClr>
              <a:buSzPts val="1800"/>
              <a:buNone/>
              <a:defRPr sz="2400" b="0">
                <a:solidFill>
                  <a:srgbClr val="FFFFFF"/>
                </a:solidFill>
              </a:defRPr>
            </a:lvl1pPr>
            <a:lvl2pPr lvl="1">
              <a:spcBef>
                <a:spcPts val="0"/>
              </a:spcBef>
              <a:spcAft>
                <a:spcPts val="0"/>
              </a:spcAft>
              <a:buClr>
                <a:srgbClr val="FFFFFF"/>
              </a:buClr>
              <a:buSzPts val="1100"/>
              <a:buNone/>
              <a:defRPr>
                <a:solidFill>
                  <a:srgbClr val="FFFFFF"/>
                </a:solidFill>
              </a:defRPr>
            </a:lvl2pPr>
            <a:lvl3pPr lvl="2">
              <a:spcBef>
                <a:spcPts val="0"/>
              </a:spcBef>
              <a:spcAft>
                <a:spcPts val="0"/>
              </a:spcAft>
              <a:buClr>
                <a:srgbClr val="FFFFFF"/>
              </a:buClr>
              <a:buSzPts val="1100"/>
              <a:buNone/>
              <a:defRPr>
                <a:solidFill>
                  <a:srgbClr val="FFFFFF"/>
                </a:solidFill>
              </a:defRPr>
            </a:lvl3pPr>
            <a:lvl4pPr lvl="3">
              <a:spcBef>
                <a:spcPts val="0"/>
              </a:spcBef>
              <a:spcAft>
                <a:spcPts val="0"/>
              </a:spcAft>
              <a:buClr>
                <a:srgbClr val="FFFFFF"/>
              </a:buClr>
              <a:buSzPts val="1100"/>
              <a:buNone/>
              <a:defRPr>
                <a:solidFill>
                  <a:srgbClr val="FFFFFF"/>
                </a:solidFill>
              </a:defRPr>
            </a:lvl4pPr>
            <a:lvl5pPr lvl="4">
              <a:spcBef>
                <a:spcPts val="0"/>
              </a:spcBef>
              <a:spcAft>
                <a:spcPts val="0"/>
              </a:spcAft>
              <a:buClr>
                <a:srgbClr val="FFFFFF"/>
              </a:buClr>
              <a:buSzPts val="1100"/>
              <a:buNone/>
              <a:defRPr>
                <a:solidFill>
                  <a:srgbClr val="FFFFFF"/>
                </a:solidFill>
              </a:defRPr>
            </a:lvl5pPr>
            <a:lvl6pPr lvl="5">
              <a:spcBef>
                <a:spcPts val="0"/>
              </a:spcBef>
              <a:spcAft>
                <a:spcPts val="0"/>
              </a:spcAft>
              <a:buClr>
                <a:srgbClr val="FFFFFF"/>
              </a:buClr>
              <a:buSzPts val="1100"/>
              <a:buNone/>
              <a:defRPr>
                <a:solidFill>
                  <a:srgbClr val="FFFFFF"/>
                </a:solidFill>
              </a:defRPr>
            </a:lvl6pPr>
            <a:lvl7pPr lvl="6">
              <a:spcBef>
                <a:spcPts val="0"/>
              </a:spcBef>
              <a:spcAft>
                <a:spcPts val="0"/>
              </a:spcAft>
              <a:buClr>
                <a:srgbClr val="FFFFFF"/>
              </a:buClr>
              <a:buSzPts val="1100"/>
              <a:buNone/>
              <a:defRPr>
                <a:solidFill>
                  <a:srgbClr val="FFFFFF"/>
                </a:solidFill>
              </a:defRPr>
            </a:lvl7pPr>
            <a:lvl8pPr lvl="7">
              <a:spcBef>
                <a:spcPts val="0"/>
              </a:spcBef>
              <a:spcAft>
                <a:spcPts val="0"/>
              </a:spcAft>
              <a:buClr>
                <a:srgbClr val="FFFFFF"/>
              </a:buClr>
              <a:buSzPts val="1100"/>
              <a:buNone/>
              <a:defRPr>
                <a:solidFill>
                  <a:srgbClr val="FFFFFF"/>
                </a:solidFill>
              </a:defRPr>
            </a:lvl8pPr>
            <a:lvl9pPr lvl="8">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3101911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3033749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שקופית כותרת">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EEB913AC-CAE3-47FE-8F10-02D1FA2FCDE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02573-1BF5-4782-BD54-12D793D79F7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863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EEB913AC-CAE3-47FE-8F10-02D1FA2FCDE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02573-1BF5-4782-BD54-12D793D79F71}" type="slidenum">
              <a:rPr lang="en-US" smtClean="0"/>
              <a:t>‹#›</a:t>
            </a:fld>
            <a:endParaRPr lang="en-US"/>
          </a:p>
        </p:txBody>
      </p:sp>
    </p:spTree>
    <p:extLst>
      <p:ext uri="{BB962C8B-B14F-4D97-AF65-F5344CB8AC3E}">
        <p14:creationId xmlns:p14="http://schemas.microsoft.com/office/powerpoint/2010/main" val="3852265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ITLE OPENING">
  <p:cSld name="BIG TITLE OPENING">
    <p:bg>
      <p:bgPr>
        <a:gradFill>
          <a:gsLst>
            <a:gs pos="0">
              <a:schemeClr val="accent1"/>
            </a:gs>
            <a:gs pos="100000">
              <a:schemeClr val="accent2"/>
            </a:gs>
          </a:gsLst>
          <a:path path="circle">
            <a:fillToRect l="50000" t="50000" r="50000" b="50000"/>
          </a:path>
          <a:tileRect/>
        </a:gradFill>
        <a:effectLst/>
      </p:bgPr>
    </p:bg>
    <p:spTree>
      <p:nvGrpSpPr>
        <p:cNvPr id="1" name="Shape 15"/>
        <p:cNvGrpSpPr/>
        <p:nvPr/>
      </p:nvGrpSpPr>
      <p:grpSpPr>
        <a:xfrm>
          <a:off x="0" y="0"/>
          <a:ext cx="0" cy="0"/>
          <a:chOff x="0" y="0"/>
          <a:chExt cx="0" cy="0"/>
        </a:xfrm>
      </p:grpSpPr>
      <p:sp>
        <p:nvSpPr>
          <p:cNvPr id="16" name="Google Shape;16;p2"/>
          <p:cNvSpPr/>
          <p:nvPr/>
        </p:nvSpPr>
        <p:spPr>
          <a:xfrm flipH="1">
            <a:off x="861200" y="1622800"/>
            <a:ext cx="9681200" cy="3622800"/>
          </a:xfrm>
          <a:prstGeom prst="rect">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0" y="1732393"/>
            <a:ext cx="3952949" cy="4421476"/>
          </a:xfrm>
          <a:custGeom>
            <a:avLst/>
            <a:gdLst/>
            <a:ahLst/>
            <a:cxnLst/>
            <a:rect l="l" t="t" r="r" b="b"/>
            <a:pathLst>
              <a:path w="51204" h="57273" extrusionOk="0">
                <a:moveTo>
                  <a:pt x="8598" y="1"/>
                </a:moveTo>
                <a:lnTo>
                  <a:pt x="0" y="21597"/>
                </a:lnTo>
                <a:lnTo>
                  <a:pt x="11012" y="45939"/>
                </a:lnTo>
                <a:cubicBezTo>
                  <a:pt x="11012" y="45939"/>
                  <a:pt x="26937" y="57273"/>
                  <a:pt x="34889" y="57273"/>
                </a:cubicBezTo>
                <a:cubicBezTo>
                  <a:pt x="35092" y="57273"/>
                  <a:pt x="35289" y="57265"/>
                  <a:pt x="35482" y="57250"/>
                </a:cubicBezTo>
                <a:cubicBezTo>
                  <a:pt x="43193" y="56631"/>
                  <a:pt x="51204" y="42938"/>
                  <a:pt x="45960" y="35023"/>
                </a:cubicBezTo>
                <a:cubicBezTo>
                  <a:pt x="44317" y="32544"/>
                  <a:pt x="41903" y="31781"/>
                  <a:pt x="39361" y="31781"/>
                </a:cubicBezTo>
                <a:cubicBezTo>
                  <a:pt x="35279" y="31781"/>
                  <a:pt x="30867" y="33751"/>
                  <a:pt x="28798" y="33751"/>
                </a:cubicBezTo>
                <a:cubicBezTo>
                  <a:pt x="28042" y="33751"/>
                  <a:pt x="27599" y="33488"/>
                  <a:pt x="27599" y="32770"/>
                </a:cubicBezTo>
                <a:cubicBezTo>
                  <a:pt x="27599" y="28871"/>
                  <a:pt x="38515" y="24994"/>
                  <a:pt x="36753" y="15007"/>
                </a:cubicBezTo>
                <a:cubicBezTo>
                  <a:pt x="34446" y="1976"/>
                  <a:pt x="8598" y="1"/>
                  <a:pt x="8598" y="1"/>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3300" y="2410217"/>
            <a:ext cx="4477368" cy="4447724"/>
          </a:xfrm>
          <a:custGeom>
            <a:avLst/>
            <a:gdLst/>
            <a:ahLst/>
            <a:cxnLst/>
            <a:rect l="l" t="t" r="r" b="b"/>
            <a:pathLst>
              <a:path w="57997" h="57613" extrusionOk="0">
                <a:moveTo>
                  <a:pt x="10584" y="0"/>
                </a:moveTo>
                <a:cubicBezTo>
                  <a:pt x="10895" y="4689"/>
                  <a:pt x="14494" y="9998"/>
                  <a:pt x="14195" y="14643"/>
                </a:cubicBezTo>
                <a:cubicBezTo>
                  <a:pt x="13746" y="21597"/>
                  <a:pt x="0" y="20197"/>
                  <a:pt x="321" y="27759"/>
                </a:cubicBezTo>
                <a:cubicBezTo>
                  <a:pt x="641" y="35322"/>
                  <a:pt x="14771" y="31082"/>
                  <a:pt x="13458" y="42873"/>
                </a:cubicBezTo>
                <a:cubicBezTo>
                  <a:pt x="12470" y="51745"/>
                  <a:pt x="16227" y="55433"/>
                  <a:pt x="21239" y="55433"/>
                </a:cubicBezTo>
                <a:cubicBezTo>
                  <a:pt x="22894" y="55433"/>
                  <a:pt x="24686" y="55031"/>
                  <a:pt x="26489" y="54280"/>
                </a:cubicBezTo>
                <a:cubicBezTo>
                  <a:pt x="30728" y="52514"/>
                  <a:pt x="35329" y="51271"/>
                  <a:pt x="39235" y="51271"/>
                </a:cubicBezTo>
                <a:cubicBezTo>
                  <a:pt x="43832" y="51271"/>
                  <a:pt x="47464" y="52993"/>
                  <a:pt x="48406" y="57613"/>
                </a:cubicBezTo>
                <a:lnTo>
                  <a:pt x="57997" y="57613"/>
                </a:lnTo>
                <a:cubicBezTo>
                  <a:pt x="52464" y="53276"/>
                  <a:pt x="55412" y="45767"/>
                  <a:pt x="51001" y="41858"/>
                </a:cubicBezTo>
                <a:cubicBezTo>
                  <a:pt x="49295" y="40343"/>
                  <a:pt x="47314" y="39797"/>
                  <a:pt x="45253" y="39797"/>
                </a:cubicBezTo>
                <a:cubicBezTo>
                  <a:pt x="39952" y="39797"/>
                  <a:pt x="34117" y="43403"/>
                  <a:pt x="31068" y="43403"/>
                </a:cubicBezTo>
                <a:cubicBezTo>
                  <a:pt x="30230" y="43403"/>
                  <a:pt x="29602" y="43131"/>
                  <a:pt x="29254" y="42435"/>
                </a:cubicBezTo>
                <a:cubicBezTo>
                  <a:pt x="27151" y="38227"/>
                  <a:pt x="30921" y="35204"/>
                  <a:pt x="26659" y="32620"/>
                </a:cubicBezTo>
                <a:cubicBezTo>
                  <a:pt x="25858" y="32128"/>
                  <a:pt x="24555" y="31957"/>
                  <a:pt x="23071" y="31829"/>
                </a:cubicBezTo>
                <a:cubicBezTo>
                  <a:pt x="20411" y="31583"/>
                  <a:pt x="17741" y="31573"/>
                  <a:pt x="19354" y="27759"/>
                </a:cubicBezTo>
                <a:cubicBezTo>
                  <a:pt x="21191" y="23423"/>
                  <a:pt x="29992" y="20091"/>
                  <a:pt x="25784" y="11204"/>
                </a:cubicBezTo>
                <a:cubicBezTo>
                  <a:pt x="23199" y="5757"/>
                  <a:pt x="15872" y="2051"/>
                  <a:pt x="10584"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124200" y="1726811"/>
            <a:ext cx="2067819" cy="5056180"/>
          </a:xfrm>
          <a:custGeom>
            <a:avLst/>
            <a:gdLst/>
            <a:ahLst/>
            <a:cxnLst/>
            <a:rect l="l" t="t" r="r" b="b"/>
            <a:pathLst>
              <a:path w="21587" h="52784" extrusionOk="0">
                <a:moveTo>
                  <a:pt x="14180" y="0"/>
                </a:moveTo>
                <a:cubicBezTo>
                  <a:pt x="13936" y="0"/>
                  <a:pt x="13684" y="8"/>
                  <a:pt x="13426" y="24"/>
                </a:cubicBezTo>
                <a:cubicBezTo>
                  <a:pt x="13191" y="1124"/>
                  <a:pt x="12924" y="2181"/>
                  <a:pt x="12593" y="3121"/>
                </a:cubicBezTo>
                <a:cubicBezTo>
                  <a:pt x="9325" y="12542"/>
                  <a:pt x="1207" y="11356"/>
                  <a:pt x="588" y="16013"/>
                </a:cubicBezTo>
                <a:cubicBezTo>
                  <a:pt x="0" y="20424"/>
                  <a:pt x="5907" y="19901"/>
                  <a:pt x="6954" y="24397"/>
                </a:cubicBezTo>
                <a:cubicBezTo>
                  <a:pt x="8342" y="30347"/>
                  <a:pt x="961" y="32547"/>
                  <a:pt x="3888" y="43591"/>
                </a:cubicBezTo>
                <a:cubicBezTo>
                  <a:pt x="6046" y="51713"/>
                  <a:pt x="15827" y="52784"/>
                  <a:pt x="20874" y="52784"/>
                </a:cubicBezTo>
                <a:cubicBezTo>
                  <a:pt x="21124" y="52784"/>
                  <a:pt x="21362" y="52781"/>
                  <a:pt x="21586" y="52777"/>
                </a:cubicBezTo>
                <a:lnTo>
                  <a:pt x="21586" y="42106"/>
                </a:lnTo>
                <a:cubicBezTo>
                  <a:pt x="17132" y="40782"/>
                  <a:pt x="13479" y="37353"/>
                  <a:pt x="12508" y="30347"/>
                </a:cubicBezTo>
                <a:cubicBezTo>
                  <a:pt x="11546" y="23436"/>
                  <a:pt x="16246" y="14988"/>
                  <a:pt x="18275" y="8077"/>
                </a:cubicBezTo>
                <a:cubicBezTo>
                  <a:pt x="19140" y="5119"/>
                  <a:pt x="18980" y="1872"/>
                  <a:pt x="17165" y="664"/>
                </a:cubicBezTo>
                <a:cubicBezTo>
                  <a:pt x="16485" y="209"/>
                  <a:pt x="15432" y="0"/>
                  <a:pt x="14180"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99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18" y="5251"/>
            <a:ext cx="3942295" cy="6857908"/>
          </a:xfrm>
          <a:custGeom>
            <a:avLst/>
            <a:gdLst/>
            <a:ahLst/>
            <a:cxnLst/>
            <a:rect l="l" t="t" r="r" b="b"/>
            <a:pathLst>
              <a:path w="51066" h="88833" extrusionOk="0">
                <a:moveTo>
                  <a:pt x="0" y="0"/>
                </a:moveTo>
                <a:lnTo>
                  <a:pt x="0" y="88833"/>
                </a:lnTo>
                <a:lnTo>
                  <a:pt x="49485" y="88833"/>
                </a:lnTo>
                <a:cubicBezTo>
                  <a:pt x="48543" y="84213"/>
                  <a:pt x="44911" y="82491"/>
                  <a:pt x="40314" y="82491"/>
                </a:cubicBezTo>
                <a:cubicBezTo>
                  <a:pt x="36408" y="82491"/>
                  <a:pt x="31807" y="83734"/>
                  <a:pt x="27568" y="85500"/>
                </a:cubicBezTo>
                <a:cubicBezTo>
                  <a:pt x="25765" y="86251"/>
                  <a:pt x="23973" y="86653"/>
                  <a:pt x="22318" y="86653"/>
                </a:cubicBezTo>
                <a:cubicBezTo>
                  <a:pt x="17306" y="86653"/>
                  <a:pt x="13549" y="82965"/>
                  <a:pt x="14537" y="74093"/>
                </a:cubicBezTo>
                <a:cubicBezTo>
                  <a:pt x="15850" y="62302"/>
                  <a:pt x="1720" y="66542"/>
                  <a:pt x="1400" y="58979"/>
                </a:cubicBezTo>
                <a:cubicBezTo>
                  <a:pt x="1079" y="51417"/>
                  <a:pt x="14825" y="52817"/>
                  <a:pt x="15274" y="45863"/>
                </a:cubicBezTo>
                <a:cubicBezTo>
                  <a:pt x="15722" y="38900"/>
                  <a:pt x="7424" y="30494"/>
                  <a:pt x="14537" y="24822"/>
                </a:cubicBezTo>
                <a:cubicBezTo>
                  <a:pt x="17520" y="22447"/>
                  <a:pt x="21645" y="22322"/>
                  <a:pt x="26088" y="22322"/>
                </a:cubicBezTo>
                <a:cubicBezTo>
                  <a:pt x="26612" y="22322"/>
                  <a:pt x="27140" y="22324"/>
                  <a:pt x="27671" y="22324"/>
                </a:cubicBezTo>
                <a:cubicBezTo>
                  <a:pt x="33394" y="22324"/>
                  <a:pt x="39475" y="22122"/>
                  <a:pt x="44230" y="17367"/>
                </a:cubicBezTo>
                <a:cubicBezTo>
                  <a:pt x="49046" y="12550"/>
                  <a:pt x="50724" y="5960"/>
                  <a:pt x="51065" y="0"/>
                </a:cubicBez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733801" y="1"/>
            <a:ext cx="3458211" cy="5760236"/>
          </a:xfrm>
          <a:custGeom>
            <a:avLst/>
            <a:gdLst/>
            <a:ahLst/>
            <a:cxnLst/>
            <a:rect l="l" t="t" r="r" b="b"/>
            <a:pathLst>
              <a:path w="36102" h="60134" extrusionOk="0">
                <a:moveTo>
                  <a:pt x="0" y="0"/>
                </a:moveTo>
                <a:cubicBezTo>
                  <a:pt x="566" y="2233"/>
                  <a:pt x="2585" y="6804"/>
                  <a:pt x="9634" y="7103"/>
                </a:cubicBezTo>
                <a:cubicBezTo>
                  <a:pt x="9780" y="7109"/>
                  <a:pt x="9926" y="7112"/>
                  <a:pt x="10073" y="7112"/>
                </a:cubicBezTo>
                <a:cubicBezTo>
                  <a:pt x="15462" y="7112"/>
                  <a:pt x="22105" y="3128"/>
                  <a:pt x="25894" y="3128"/>
                </a:cubicBezTo>
                <a:cubicBezTo>
                  <a:pt x="27071" y="3128"/>
                  <a:pt x="27972" y="3512"/>
                  <a:pt x="28475" y="4518"/>
                </a:cubicBezTo>
                <a:cubicBezTo>
                  <a:pt x="29565" y="6686"/>
                  <a:pt x="27738" y="12133"/>
                  <a:pt x="20389" y="16085"/>
                </a:cubicBezTo>
                <a:cubicBezTo>
                  <a:pt x="12785" y="20176"/>
                  <a:pt x="7466" y="20561"/>
                  <a:pt x="6996" y="23808"/>
                </a:cubicBezTo>
                <a:cubicBezTo>
                  <a:pt x="6700" y="25856"/>
                  <a:pt x="8069" y="27061"/>
                  <a:pt x="9838" y="27061"/>
                </a:cubicBezTo>
                <a:cubicBezTo>
                  <a:pt x="11002" y="27061"/>
                  <a:pt x="12340" y="26538"/>
                  <a:pt x="13490" y="25389"/>
                </a:cubicBezTo>
                <a:cubicBezTo>
                  <a:pt x="15092" y="23787"/>
                  <a:pt x="17036" y="21938"/>
                  <a:pt x="19482" y="20571"/>
                </a:cubicBezTo>
                <a:cubicBezTo>
                  <a:pt x="22293" y="19013"/>
                  <a:pt x="25960" y="18031"/>
                  <a:pt x="28689" y="18031"/>
                </a:cubicBezTo>
                <a:cubicBezTo>
                  <a:pt x="29942" y="18031"/>
                  <a:pt x="30997" y="18238"/>
                  <a:pt x="31680" y="18691"/>
                </a:cubicBezTo>
                <a:cubicBezTo>
                  <a:pt x="33495" y="19899"/>
                  <a:pt x="33655" y="23146"/>
                  <a:pt x="32790" y="26104"/>
                </a:cubicBezTo>
                <a:cubicBezTo>
                  <a:pt x="30761" y="33015"/>
                  <a:pt x="26061" y="41463"/>
                  <a:pt x="27023" y="48374"/>
                </a:cubicBezTo>
                <a:cubicBezTo>
                  <a:pt x="27994" y="55380"/>
                  <a:pt x="31647" y="58809"/>
                  <a:pt x="36101" y="60133"/>
                </a:cubicBezTo>
                <a:lnTo>
                  <a:pt x="36101" y="0"/>
                </a:lnTo>
                <a:close/>
              </a:path>
            </a:pathLst>
          </a:custGeom>
          <a:gradFill>
            <a:gsLst>
              <a:gs pos="0">
                <a:schemeClr val="accent1"/>
              </a:gs>
              <a:gs pos="100000">
                <a:schemeClr val="accent2"/>
              </a:gs>
            </a:gsLst>
            <a:path path="circle">
              <a:fillToRect l="50000" t="50000" r="50000" b="50000"/>
            </a:path>
            <a:tileRect/>
          </a:gradFill>
          <a:ln>
            <a:noFill/>
          </a:ln>
          <a:effectLst>
            <a:outerShdw blurRad="142875" dist="19050" dir="99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txBox="1">
            <a:spLocks noGrp="1"/>
          </p:cNvSpPr>
          <p:nvPr>
            <p:ph type="ctrTitle"/>
          </p:nvPr>
        </p:nvSpPr>
        <p:spPr>
          <a:xfrm>
            <a:off x="1643885" y="2195515"/>
            <a:ext cx="8846000" cy="16552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FFFFFF"/>
              </a:buClr>
              <a:buSzPts val="7200"/>
              <a:buNone/>
              <a:defRPr sz="9600" b="0">
                <a:solidFill>
                  <a:srgbClr val="FFFFFF"/>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sp>
        <p:nvSpPr>
          <p:cNvPr id="23" name="Google Shape;23;p2"/>
          <p:cNvSpPr txBox="1">
            <a:spLocks noGrp="1"/>
          </p:cNvSpPr>
          <p:nvPr>
            <p:ph type="subTitle" idx="1"/>
          </p:nvPr>
        </p:nvSpPr>
        <p:spPr>
          <a:xfrm>
            <a:off x="4113081" y="3750015"/>
            <a:ext cx="3907200" cy="5072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067"/>
              </a:spcBef>
              <a:spcAft>
                <a:spcPts val="0"/>
              </a:spcAft>
              <a:buClr>
                <a:srgbClr val="FFFFFF"/>
              </a:buClr>
              <a:buSzPts val="1200"/>
              <a:buNone/>
              <a:defRPr sz="1600">
                <a:solidFill>
                  <a:srgbClr val="FFFFFF"/>
                </a:solidFil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2261322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Basic Layout">
    <p:bg>
      <p:bgPr>
        <a:gradFill>
          <a:gsLst>
            <a:gs pos="0">
              <a:schemeClr val="bg1"/>
            </a:gs>
            <a:gs pos="100000">
              <a:schemeClr val="accent1">
                <a:tint val="23500"/>
                <a:satMod val="160000"/>
                <a:alpha val="0"/>
              </a:schemeClr>
            </a:gs>
          </a:gsLst>
          <a:lin ang="5400000" scaled="0"/>
        </a:gra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16810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5A24E04-1155-4CCC-8112-EBC3D6AA09A5}" type="datetimeFigureOut">
              <a:rPr lang="en-US" smtClean="0">
                <a:solidFill>
                  <a:prstClr val="white">
                    <a:alpha val="50000"/>
                  </a:prstClr>
                </a:solidFill>
              </a:rPr>
              <a:pPr/>
              <a:t>11/12/2024</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B5DF3B7-9C4A-4805-83CA-E4BF1FBE5569}"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5002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7383-D034-4A09-BE59-676117E68D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A5ABD2-0D64-45A2-9E60-4A90B39F848A}"/>
              </a:ext>
            </a:extLst>
          </p:cNvPr>
          <p:cNvSpPr>
            <a:spLocks noGrp="1"/>
          </p:cNvSpPr>
          <p:nvPr>
            <p:ph type="dt" sz="half" idx="10"/>
          </p:nvPr>
        </p:nvSpPr>
        <p:spPr/>
        <p:txBody>
          <a:bodyPr/>
          <a:lstStyle/>
          <a:p>
            <a:fld id="{150344F3-140B-4FEA-A0DB-0890260BA96A}" type="datetimeFigureOut">
              <a:rPr lang="en-US" smtClean="0"/>
              <a:t>11/12/2024</a:t>
            </a:fld>
            <a:endParaRPr lang="en-US"/>
          </a:p>
        </p:txBody>
      </p:sp>
      <p:sp>
        <p:nvSpPr>
          <p:cNvPr id="4" name="Footer Placeholder 3">
            <a:extLst>
              <a:ext uri="{FF2B5EF4-FFF2-40B4-BE49-F238E27FC236}">
                <a16:creationId xmlns:a16="http://schemas.microsoft.com/office/drawing/2014/main" id="{48093B88-6813-49FD-B027-1D38DD114C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55AF9D-0F18-4CD3-8856-C6276F4FE13C}"/>
              </a:ext>
            </a:extLst>
          </p:cNvPr>
          <p:cNvSpPr>
            <a:spLocks noGrp="1"/>
          </p:cNvSpPr>
          <p:nvPr>
            <p:ph type="sldNum" sz="quarter" idx="12"/>
          </p:nvPr>
        </p:nvSpPr>
        <p:spPr/>
        <p:txBody>
          <a:bodyPr/>
          <a:lstStyle/>
          <a:p>
            <a:fld id="{CAA664A9-78EC-4416-8A9D-9E3582EDBB55}" type="slidenum">
              <a:rPr lang="en-US" smtClean="0"/>
              <a:t>‹#›</a:t>
            </a:fld>
            <a:endParaRPr lang="en-US"/>
          </a:p>
        </p:txBody>
      </p:sp>
    </p:spTree>
    <p:extLst>
      <p:ext uri="{BB962C8B-B14F-4D97-AF65-F5344CB8AC3E}">
        <p14:creationId xmlns:p14="http://schemas.microsoft.com/office/powerpoint/2010/main" val="3828791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elslide">
    <p:spTree>
      <p:nvGrpSpPr>
        <p:cNvPr id="1" name=""/>
        <p:cNvGrpSpPr/>
        <p:nvPr/>
      </p:nvGrpSpPr>
      <p:grpSpPr>
        <a:xfrm>
          <a:off x="0" y="0"/>
          <a:ext cx="0" cy="0"/>
          <a:chOff x="0" y="0"/>
          <a:chExt cx="0" cy="0"/>
        </a:xfrm>
      </p:grpSpPr>
      <p:pic>
        <p:nvPicPr>
          <p:cNvPr id="12" name="Billede 11" descr="Et billede, der indeholder tegning&#10;&#10;Automatisk genereret beskrivelse">
            <a:extLst>
              <a:ext uri="{FF2B5EF4-FFF2-40B4-BE49-F238E27FC236}">
                <a16:creationId xmlns:a16="http://schemas.microsoft.com/office/drawing/2014/main" id="{54F59284-7F39-4675-8085-188F1FAF1A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0675"/>
            <a:ext cx="12192000" cy="8129588"/>
          </a:xfrm>
          <a:prstGeom prst="rect">
            <a:avLst/>
          </a:prstGeom>
        </p:spPr>
      </p:pic>
      <p:sp>
        <p:nvSpPr>
          <p:cNvPr id="2" name="Titel 1"/>
          <p:cNvSpPr>
            <a:spLocks noGrp="1"/>
          </p:cNvSpPr>
          <p:nvPr>
            <p:ph type="ctrTitle" hasCustomPrompt="1"/>
          </p:nvPr>
        </p:nvSpPr>
        <p:spPr>
          <a:xfrm>
            <a:off x="1524000" y="1122363"/>
            <a:ext cx="9144000" cy="2387600"/>
          </a:xfrm>
        </p:spPr>
        <p:txBody>
          <a:bodyPr anchor="b"/>
          <a:lstStyle>
            <a:lvl1pPr algn="ctr">
              <a:defRPr sz="3375"/>
            </a:lvl1pPr>
          </a:lstStyle>
          <a:p>
            <a:r>
              <a:rPr lang="da-DK" err="1"/>
              <a:t>Click</a:t>
            </a:r>
            <a:r>
              <a:rPr lang="da-DK"/>
              <a:t> to </a:t>
            </a:r>
            <a:r>
              <a:rPr lang="da-DK" err="1"/>
              <a:t>edit</a:t>
            </a:r>
            <a:r>
              <a:rPr lang="da-DK"/>
              <a:t> Master </a:t>
            </a:r>
            <a:r>
              <a:rPr lang="da-DK" err="1"/>
              <a:t>title</a:t>
            </a:r>
            <a:r>
              <a:rPr lang="da-DK"/>
              <a:t> </a:t>
            </a:r>
            <a:r>
              <a:rPr lang="da-DK" err="1"/>
              <a:t>style</a:t>
            </a:r>
            <a:endParaRPr lang="da-DK"/>
          </a:p>
        </p:txBody>
      </p:sp>
      <p:sp>
        <p:nvSpPr>
          <p:cNvPr id="3" name="Undertitel 2"/>
          <p:cNvSpPr>
            <a:spLocks noGrp="1"/>
          </p:cNvSpPr>
          <p:nvPr>
            <p:ph type="subTitle" idx="1" hasCustomPrompt="1"/>
          </p:nvPr>
        </p:nvSpPr>
        <p:spPr>
          <a:xfrm>
            <a:off x="1524000" y="3602038"/>
            <a:ext cx="9144000" cy="1655762"/>
          </a:xfrm>
        </p:spPr>
        <p:txBody>
          <a:bodyPr/>
          <a:lstStyle>
            <a:lvl1pPr marL="0" indent="0" algn="ctr">
              <a:buNone/>
              <a:defRPr sz="1350">
                <a:latin typeface="Verdana" panose="020B0604030504040204" pitchFamily="34" charset="0"/>
                <a:ea typeface="Verdana" panose="020B060403050404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da-DK" err="1"/>
              <a:t>Click</a:t>
            </a:r>
            <a:r>
              <a:rPr lang="da-DK"/>
              <a:t> to </a:t>
            </a:r>
            <a:r>
              <a:rPr lang="da-DK" err="1"/>
              <a:t>edit</a:t>
            </a:r>
            <a:r>
              <a:rPr lang="da-DK"/>
              <a:t> Master </a:t>
            </a:r>
            <a:r>
              <a:rPr lang="da-DK" err="1"/>
              <a:t>subtitle</a:t>
            </a:r>
            <a:r>
              <a:rPr lang="da-DK"/>
              <a:t> </a:t>
            </a:r>
            <a:r>
              <a:rPr lang="da-DK" err="1"/>
              <a:t>style</a:t>
            </a:r>
            <a:endParaRPr lang="da-DK"/>
          </a:p>
        </p:txBody>
      </p:sp>
      <p:sp>
        <p:nvSpPr>
          <p:cNvPr id="4" name="Pladsholder til dato 3"/>
          <p:cNvSpPr>
            <a:spLocks noGrp="1"/>
          </p:cNvSpPr>
          <p:nvPr>
            <p:ph type="dt" sz="half" idx="10"/>
          </p:nvPr>
        </p:nvSpPr>
        <p:spPr/>
        <p:txBody>
          <a:bodyPr/>
          <a:lstStyle/>
          <a:p>
            <a:fld id="{F9225E9D-39E5-4AB9-BF3C-871D26C19813}" type="datetimeFigureOut">
              <a:rPr lang="da-DK" smtClean="0"/>
              <a:t>12-11-2024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5A166D7-409D-4DB2-A280-EA07AC6CCF3C}" type="slidenum">
              <a:rPr lang="da-DK" smtClean="0"/>
              <a:t>‹#›</a:t>
            </a:fld>
            <a:endParaRPr lang="da-DK"/>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9720" y="5684643"/>
            <a:ext cx="2129246" cy="730290"/>
          </a:xfrm>
          <a:prstGeom prst="rect">
            <a:avLst/>
          </a:prstGeom>
        </p:spPr>
      </p:pic>
    </p:spTree>
    <p:extLst>
      <p:ext uri="{BB962C8B-B14F-4D97-AF65-F5344CB8AC3E}">
        <p14:creationId xmlns:p14="http://schemas.microsoft.com/office/powerpoint/2010/main" val="1900518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err="1"/>
              <a:t>Click</a:t>
            </a:r>
            <a:r>
              <a:rPr lang="da-DK"/>
              <a:t> to </a:t>
            </a:r>
            <a:r>
              <a:rPr lang="da-DK" err="1"/>
              <a:t>edit</a:t>
            </a:r>
            <a:r>
              <a:rPr lang="da-DK"/>
              <a:t> Master </a:t>
            </a:r>
            <a:r>
              <a:rPr lang="da-DK" err="1"/>
              <a:t>title</a:t>
            </a:r>
            <a:r>
              <a:rPr lang="da-DK"/>
              <a:t> </a:t>
            </a:r>
            <a:r>
              <a:rPr lang="da-DK" err="1"/>
              <a:t>style</a:t>
            </a:r>
            <a:endParaRPr lang="da-DK"/>
          </a:p>
        </p:txBody>
      </p:sp>
      <p:sp>
        <p:nvSpPr>
          <p:cNvPr id="3" name="Pladsholder til indhold 2"/>
          <p:cNvSpPr>
            <a:spLocks noGrp="1"/>
          </p:cNvSpPr>
          <p:nvPr>
            <p:ph idx="1" hasCustomPrompt="1"/>
          </p:nvPr>
        </p:nvSpPr>
        <p:spPr/>
        <p:txBody>
          <a:bodyPr/>
          <a:lstStyle>
            <a:lvl1pPr>
              <a:defRPr baseline="0">
                <a:solidFill>
                  <a:schemeClr val="tx1"/>
                </a:solidFill>
              </a:defRPr>
            </a:lvl1pPr>
            <a:lvl2pPr>
              <a:defRPr baseline="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err="1"/>
              <a:t>Click</a:t>
            </a:r>
            <a:r>
              <a:rPr lang="da-DK"/>
              <a:t> to </a:t>
            </a:r>
            <a:r>
              <a:rPr lang="da-DK" err="1"/>
              <a:t>edit</a:t>
            </a:r>
            <a:r>
              <a:rPr lang="da-DK"/>
              <a:t> Master </a:t>
            </a:r>
            <a:r>
              <a:rPr lang="da-DK" err="1"/>
              <a:t>text</a:t>
            </a:r>
            <a:r>
              <a:rPr lang="da-DK"/>
              <a:t> </a:t>
            </a:r>
            <a:r>
              <a:rPr lang="da-DK" err="1"/>
              <a:t>styles</a:t>
            </a:r>
            <a:r>
              <a:rPr lang="da-DK"/>
              <a:t>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4" name="Pladsholder til dato 3"/>
          <p:cNvSpPr>
            <a:spLocks noGrp="1"/>
          </p:cNvSpPr>
          <p:nvPr>
            <p:ph type="dt" sz="half" idx="10"/>
          </p:nvPr>
        </p:nvSpPr>
        <p:spPr/>
        <p:txBody>
          <a:bodyPr/>
          <a:lstStyle/>
          <a:p>
            <a:fld id="{F9225E9D-39E5-4AB9-BF3C-871D26C19813}" type="datetimeFigureOut">
              <a:rPr lang="da-DK" smtClean="0"/>
              <a:t>12-11-2024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72730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40813" y="376151"/>
            <a:ext cx="10515600" cy="2852737"/>
          </a:xfrm>
        </p:spPr>
        <p:txBody>
          <a:bodyPr anchor="b"/>
          <a:lstStyle>
            <a:lvl1pPr>
              <a:defRPr sz="3375">
                <a:solidFill>
                  <a:schemeClr val="tx1"/>
                </a:solidFill>
              </a:defRPr>
            </a:lvl1pPr>
          </a:lstStyle>
          <a:p>
            <a:r>
              <a:rPr lang="da-DK" err="1"/>
              <a:t>Click</a:t>
            </a:r>
            <a:r>
              <a:rPr lang="da-DK"/>
              <a:t> to </a:t>
            </a:r>
            <a:r>
              <a:rPr lang="da-DK" err="1"/>
              <a:t>edit</a:t>
            </a:r>
            <a:r>
              <a:rPr lang="da-DK"/>
              <a:t> Master </a:t>
            </a:r>
            <a:r>
              <a:rPr lang="da-DK" err="1"/>
              <a:t>title</a:t>
            </a:r>
            <a:r>
              <a:rPr lang="da-DK"/>
              <a:t> </a:t>
            </a:r>
            <a:r>
              <a:rPr lang="da-DK" err="1"/>
              <a:t>style</a:t>
            </a:r>
            <a:br>
              <a:rPr lang="da-DK"/>
            </a:br>
            <a:endParaRPr lang="da-DK"/>
          </a:p>
        </p:txBody>
      </p:sp>
      <p:sp>
        <p:nvSpPr>
          <p:cNvPr id="3" name="Pladsholder til tekst 2"/>
          <p:cNvSpPr>
            <a:spLocks noGrp="1"/>
          </p:cNvSpPr>
          <p:nvPr>
            <p:ph type="body" idx="1" hasCustomPrompt="1"/>
          </p:nvPr>
        </p:nvSpPr>
        <p:spPr>
          <a:xfrm>
            <a:off x="838200" y="3377524"/>
            <a:ext cx="10515600" cy="1500187"/>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da-DK" err="1"/>
              <a:t>Click</a:t>
            </a:r>
            <a:r>
              <a:rPr lang="da-DK"/>
              <a:t> to </a:t>
            </a:r>
            <a:r>
              <a:rPr lang="da-DK" err="1"/>
              <a:t>edit</a:t>
            </a:r>
            <a:r>
              <a:rPr lang="da-DK"/>
              <a:t> Master </a:t>
            </a:r>
            <a:r>
              <a:rPr lang="da-DK" err="1"/>
              <a:t>text</a:t>
            </a:r>
            <a:r>
              <a:rPr lang="da-DK"/>
              <a:t> </a:t>
            </a:r>
            <a:r>
              <a:rPr lang="da-DK" err="1"/>
              <a:t>styles</a:t>
            </a:r>
            <a:endParaRPr lang="da-DK"/>
          </a:p>
        </p:txBody>
      </p:sp>
      <p:sp>
        <p:nvSpPr>
          <p:cNvPr id="4" name="Pladsholder til dato 3"/>
          <p:cNvSpPr>
            <a:spLocks noGrp="1"/>
          </p:cNvSpPr>
          <p:nvPr>
            <p:ph type="dt" sz="half" idx="10"/>
          </p:nvPr>
        </p:nvSpPr>
        <p:spPr/>
        <p:txBody>
          <a:bodyPr/>
          <a:lstStyle/>
          <a:p>
            <a:fld id="{F9225E9D-39E5-4AB9-BF3C-871D26C19813}" type="datetimeFigureOut">
              <a:rPr lang="da-DK" smtClean="0"/>
              <a:t>12-11-2024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3206799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err="1"/>
              <a:t>Click</a:t>
            </a:r>
            <a:r>
              <a:rPr lang="da-DK"/>
              <a:t> to </a:t>
            </a:r>
            <a:r>
              <a:rPr lang="da-DK" err="1"/>
              <a:t>edit</a:t>
            </a:r>
            <a:r>
              <a:rPr lang="da-DK"/>
              <a:t> Master </a:t>
            </a:r>
            <a:r>
              <a:rPr lang="da-DK" err="1"/>
              <a:t>title</a:t>
            </a:r>
            <a:r>
              <a:rPr lang="da-DK"/>
              <a:t> </a:t>
            </a:r>
            <a:r>
              <a:rPr lang="da-DK" err="1"/>
              <a:t>style</a:t>
            </a:r>
            <a:endParaRPr lang="da-DK"/>
          </a:p>
        </p:txBody>
      </p:sp>
      <p:sp>
        <p:nvSpPr>
          <p:cNvPr id="3" name="Pladsholder til indhold 2"/>
          <p:cNvSpPr>
            <a:spLocks noGrp="1"/>
          </p:cNvSpPr>
          <p:nvPr>
            <p:ph sz="half" idx="1" hasCustomPrompt="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err="1"/>
              <a:t>Click</a:t>
            </a:r>
            <a:r>
              <a:rPr lang="da-DK"/>
              <a:t> to Master </a:t>
            </a:r>
            <a:r>
              <a:rPr lang="da-DK" err="1"/>
              <a:t>text</a:t>
            </a:r>
            <a:r>
              <a:rPr lang="da-DK"/>
              <a:t> </a:t>
            </a:r>
            <a:r>
              <a:rPr lang="da-DK" err="1"/>
              <a:t>style</a:t>
            </a:r>
            <a:endParaRPr lang="da-DK"/>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4" name="Pladsholder til indhold 3"/>
          <p:cNvSpPr>
            <a:spLocks noGrp="1"/>
          </p:cNvSpPr>
          <p:nvPr>
            <p:ph sz="half" idx="2" hasCustomPrompt="1"/>
          </p:nvPr>
        </p:nvSpPr>
        <p:spPr>
          <a:xfrm>
            <a:off x="6172200" y="1825625"/>
            <a:ext cx="5181600" cy="4351338"/>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err="1"/>
              <a:t>Click</a:t>
            </a:r>
            <a:r>
              <a:rPr lang="da-DK"/>
              <a:t> to Master </a:t>
            </a:r>
            <a:r>
              <a:rPr lang="da-DK" err="1"/>
              <a:t>text</a:t>
            </a:r>
            <a:r>
              <a:rPr lang="da-DK"/>
              <a:t> </a:t>
            </a:r>
            <a:r>
              <a:rPr lang="da-DK" err="1"/>
              <a:t>style</a:t>
            </a:r>
            <a:endParaRPr lang="da-DK"/>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Pladsholder til dato 4"/>
          <p:cNvSpPr>
            <a:spLocks noGrp="1"/>
          </p:cNvSpPr>
          <p:nvPr>
            <p:ph type="dt" sz="half" idx="10"/>
          </p:nvPr>
        </p:nvSpPr>
        <p:spPr/>
        <p:txBody>
          <a:bodyPr/>
          <a:lstStyle/>
          <a:p>
            <a:fld id="{F9225E9D-39E5-4AB9-BF3C-871D26C19813}" type="datetimeFigureOut">
              <a:rPr lang="da-DK" smtClean="0"/>
              <a:t>12-11-2024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3866433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365129"/>
            <a:ext cx="10515600" cy="1325563"/>
          </a:xfrm>
        </p:spPr>
        <p:txBody>
          <a:bodyPr/>
          <a:lstStyle/>
          <a:p>
            <a:r>
              <a:rPr lang="da-DK" err="1"/>
              <a:t>Click</a:t>
            </a:r>
            <a:r>
              <a:rPr lang="da-DK"/>
              <a:t> to </a:t>
            </a:r>
            <a:r>
              <a:rPr lang="da-DK" err="1"/>
              <a:t>edit</a:t>
            </a:r>
            <a:r>
              <a:rPr lang="da-DK"/>
              <a:t> Master </a:t>
            </a:r>
            <a:r>
              <a:rPr lang="da-DK" err="1"/>
              <a:t>title</a:t>
            </a:r>
            <a:r>
              <a:rPr lang="da-DK"/>
              <a:t> </a:t>
            </a:r>
            <a:r>
              <a:rPr lang="da-DK" err="1"/>
              <a:t>style</a:t>
            </a:r>
            <a:endParaRPr lang="da-DK"/>
          </a:p>
        </p:txBody>
      </p:sp>
      <p:sp>
        <p:nvSpPr>
          <p:cNvPr id="3" name="Pladsholder til tekst 2"/>
          <p:cNvSpPr>
            <a:spLocks noGrp="1"/>
          </p:cNvSpPr>
          <p:nvPr>
            <p:ph type="body" idx="1" hasCustomPrompt="1"/>
          </p:nvPr>
        </p:nvSpPr>
        <p:spPr>
          <a:xfrm>
            <a:off x="839789" y="1681163"/>
            <a:ext cx="5157787" cy="823912"/>
          </a:xfrm>
        </p:spPr>
        <p:txBody>
          <a:bodyPr anchor="b"/>
          <a:lstStyle>
            <a:lvl1pPr marL="0" indent="0">
              <a:buNone/>
              <a:defRPr sz="1350" b="1">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a-DK" err="1"/>
              <a:t>Click</a:t>
            </a:r>
            <a:r>
              <a:rPr lang="da-DK"/>
              <a:t> to </a:t>
            </a:r>
            <a:r>
              <a:rPr lang="da-DK" err="1"/>
              <a:t>edit</a:t>
            </a:r>
            <a:r>
              <a:rPr lang="da-DK"/>
              <a:t> Master </a:t>
            </a:r>
            <a:r>
              <a:rPr lang="da-DK" err="1"/>
              <a:t>text</a:t>
            </a:r>
            <a:r>
              <a:rPr lang="da-DK"/>
              <a:t> </a:t>
            </a:r>
            <a:r>
              <a:rPr lang="da-DK" err="1"/>
              <a:t>styles</a:t>
            </a:r>
            <a:endParaRPr lang="da-DK"/>
          </a:p>
        </p:txBody>
      </p:sp>
      <p:sp>
        <p:nvSpPr>
          <p:cNvPr id="4" name="Pladsholder til indhold 3"/>
          <p:cNvSpPr>
            <a:spLocks noGrp="1"/>
          </p:cNvSpPr>
          <p:nvPr>
            <p:ph sz="half" idx="2" hasCustomPrompt="1"/>
          </p:nvPr>
        </p:nvSpPr>
        <p:spPr>
          <a:xfrm>
            <a:off x="839789" y="2505075"/>
            <a:ext cx="5157787" cy="3684588"/>
          </a:xfrm>
        </p:spPr>
        <p:txBody>
          <a:bodyPr/>
          <a:lstStyle>
            <a:lvl1pPr>
              <a:defRPr>
                <a:solidFill>
                  <a:schemeClr val="tx1"/>
                </a:solidFill>
              </a:defRPr>
            </a:lvl1pPr>
            <a:lvl2pPr>
              <a:defRPr baseline="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err="1"/>
              <a:t>Click</a:t>
            </a:r>
            <a:r>
              <a:rPr lang="da-DK"/>
              <a:t> to </a:t>
            </a:r>
            <a:r>
              <a:rPr lang="da-DK" err="1"/>
              <a:t>edit</a:t>
            </a:r>
            <a:r>
              <a:rPr lang="da-DK"/>
              <a:t> Master </a:t>
            </a:r>
            <a:r>
              <a:rPr lang="da-DK" err="1"/>
              <a:t>text</a:t>
            </a:r>
            <a:r>
              <a:rPr lang="da-DK"/>
              <a:t> </a:t>
            </a:r>
            <a:r>
              <a:rPr lang="da-DK" err="1"/>
              <a:t>styles</a:t>
            </a:r>
            <a:endParaRPr lang="da-DK"/>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Pladsholder til tekst 4"/>
          <p:cNvSpPr>
            <a:spLocks noGrp="1"/>
          </p:cNvSpPr>
          <p:nvPr>
            <p:ph type="body" sz="quarter" idx="3" hasCustomPrompt="1"/>
          </p:nvPr>
        </p:nvSpPr>
        <p:spPr>
          <a:xfrm>
            <a:off x="6172202" y="1681163"/>
            <a:ext cx="5183188" cy="823912"/>
          </a:xfrm>
        </p:spPr>
        <p:txBody>
          <a:bodyPr anchor="b"/>
          <a:lstStyle>
            <a:lvl1pPr marL="0" indent="0">
              <a:buNone/>
              <a:defRPr sz="1350" b="1">
                <a:solidFill>
                  <a:schemeClr val="tx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a-DK" err="1"/>
              <a:t>Click</a:t>
            </a:r>
            <a:r>
              <a:rPr lang="da-DK"/>
              <a:t> to </a:t>
            </a:r>
            <a:r>
              <a:rPr lang="da-DK" err="1"/>
              <a:t>edit</a:t>
            </a:r>
            <a:r>
              <a:rPr lang="da-DK"/>
              <a:t> Master </a:t>
            </a:r>
            <a:r>
              <a:rPr lang="da-DK" err="1"/>
              <a:t>text</a:t>
            </a:r>
            <a:r>
              <a:rPr lang="da-DK"/>
              <a:t> </a:t>
            </a:r>
            <a:r>
              <a:rPr lang="da-DK" err="1"/>
              <a:t>styles</a:t>
            </a:r>
            <a:endParaRPr lang="da-DK"/>
          </a:p>
        </p:txBody>
      </p:sp>
      <p:sp>
        <p:nvSpPr>
          <p:cNvPr id="6" name="Pladsholder til indhold 5"/>
          <p:cNvSpPr>
            <a:spLocks noGrp="1"/>
          </p:cNvSpPr>
          <p:nvPr>
            <p:ph sz="quarter" idx="4" hasCustomPrompt="1"/>
          </p:nvPr>
        </p:nvSpPr>
        <p:spPr>
          <a:xfrm>
            <a:off x="6172202"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err="1"/>
              <a:t>Click</a:t>
            </a:r>
            <a:r>
              <a:rPr lang="da-DK"/>
              <a:t> to </a:t>
            </a:r>
            <a:r>
              <a:rPr lang="da-DK" err="1"/>
              <a:t>edit</a:t>
            </a:r>
            <a:r>
              <a:rPr lang="da-DK"/>
              <a:t> Master </a:t>
            </a:r>
            <a:r>
              <a:rPr lang="da-DK" err="1"/>
              <a:t>text</a:t>
            </a:r>
            <a:r>
              <a:rPr lang="da-DK"/>
              <a:t> </a:t>
            </a:r>
            <a:r>
              <a:rPr lang="da-DK" err="1"/>
              <a:t>styles</a:t>
            </a:r>
            <a:endParaRPr lang="da-DK"/>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Pladsholder til dato 6"/>
          <p:cNvSpPr>
            <a:spLocks noGrp="1"/>
          </p:cNvSpPr>
          <p:nvPr>
            <p:ph type="dt" sz="half" idx="10"/>
          </p:nvPr>
        </p:nvSpPr>
        <p:spPr/>
        <p:txBody>
          <a:bodyPr/>
          <a:lstStyle/>
          <a:p>
            <a:fld id="{F9225E9D-39E5-4AB9-BF3C-871D26C19813}" type="datetimeFigureOut">
              <a:rPr lang="da-DK" smtClean="0"/>
              <a:t>12-11-2024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74408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err="1"/>
              <a:t>Click</a:t>
            </a:r>
            <a:r>
              <a:rPr lang="da-DK"/>
              <a:t> to </a:t>
            </a:r>
            <a:r>
              <a:rPr lang="da-DK" err="1"/>
              <a:t>edit</a:t>
            </a:r>
            <a:r>
              <a:rPr lang="da-DK"/>
              <a:t> Master </a:t>
            </a:r>
            <a:r>
              <a:rPr lang="da-DK" err="1"/>
              <a:t>title</a:t>
            </a:r>
            <a:r>
              <a:rPr lang="da-DK"/>
              <a:t> </a:t>
            </a:r>
            <a:r>
              <a:rPr lang="da-DK" err="1"/>
              <a:t>style</a:t>
            </a:r>
            <a:endParaRPr lang="da-DK"/>
          </a:p>
        </p:txBody>
      </p:sp>
      <p:sp>
        <p:nvSpPr>
          <p:cNvPr id="3" name="Pladsholder til dato 2"/>
          <p:cNvSpPr>
            <a:spLocks noGrp="1"/>
          </p:cNvSpPr>
          <p:nvPr>
            <p:ph type="dt" sz="half" idx="10"/>
          </p:nvPr>
        </p:nvSpPr>
        <p:spPr/>
        <p:txBody>
          <a:bodyPr/>
          <a:lstStyle/>
          <a:p>
            <a:fld id="{F9225E9D-39E5-4AB9-BF3C-871D26C19813}" type="datetimeFigureOut">
              <a:rPr lang="da-DK" smtClean="0"/>
              <a:t>12-11-2024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243124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9225E9D-39E5-4AB9-BF3C-871D26C19813}" type="datetimeFigureOut">
              <a:rPr lang="da-DK" smtClean="0"/>
              <a:t>12-11-2024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25A166D7-409D-4DB2-A280-EA07AC6CCF3C}" type="slidenum">
              <a:rPr lang="da-DK" smtClean="0"/>
              <a:t>‹#›</a:t>
            </a:fld>
            <a:endParaRPr lang="da-DK"/>
          </a:p>
        </p:txBody>
      </p:sp>
    </p:spTree>
    <p:extLst>
      <p:ext uri="{BB962C8B-B14F-4D97-AF65-F5344CB8AC3E}">
        <p14:creationId xmlns:p14="http://schemas.microsoft.com/office/powerpoint/2010/main" val="877992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lede 9"/>
          <p:cNvPicPr>
            <a:picLocks noChangeAspect="1"/>
          </p:cNvPicPr>
          <p:nvPr userDrawn="1"/>
        </p:nvPicPr>
        <p:blipFill rotWithShape="1">
          <a:blip r:embed="rId19" cstate="screen">
            <a:extLst>
              <a:ext uri="{28A0092B-C50C-407E-A947-70E740481C1C}">
                <a14:useLocalDpi xmlns:a14="http://schemas.microsoft.com/office/drawing/2010/main"/>
              </a:ext>
            </a:extLst>
          </a:blip>
          <a:srcRect/>
          <a:stretch/>
        </p:blipFill>
        <p:spPr>
          <a:xfrm>
            <a:off x="0" y="6219495"/>
            <a:ext cx="2448690" cy="617240"/>
          </a:xfrm>
          <a:prstGeom prst="rect">
            <a:avLst/>
          </a:prstGeom>
        </p:spPr>
      </p:pic>
      <p:sp>
        <p:nvSpPr>
          <p:cNvPr id="2" name="Pladsholder til titel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da-DK" err="1"/>
              <a:t>Click</a:t>
            </a:r>
            <a:r>
              <a:rPr lang="da-DK"/>
              <a:t> to </a:t>
            </a:r>
            <a:r>
              <a:rPr lang="da-DK" err="1"/>
              <a:t>edit</a:t>
            </a:r>
            <a:r>
              <a:rPr lang="da-DK"/>
              <a:t> Master </a:t>
            </a:r>
            <a:r>
              <a:rPr lang="da-DK" err="1"/>
              <a:t>subtitle</a:t>
            </a:r>
            <a:r>
              <a:rPr lang="da-DK"/>
              <a:t> </a:t>
            </a:r>
            <a:r>
              <a:rPr lang="da-DK" err="1"/>
              <a:t>style</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9225E9D-39E5-4AB9-BF3C-871D26C19813}" type="datetimeFigureOut">
              <a:rPr lang="da-DK" smtClean="0"/>
              <a:t>12-11-2024</a:t>
            </a:fld>
            <a:endParaRPr lang="da-DK"/>
          </a:p>
        </p:txBody>
      </p:sp>
      <p:sp>
        <p:nvSpPr>
          <p:cNvPr id="5" name="Pladsholder til sidefod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25A166D7-409D-4DB2-A280-EA07AC6CCF3C}" type="slidenum">
              <a:rPr lang="da-DK" smtClean="0"/>
              <a:t>‹#›</a:t>
            </a:fld>
            <a:endParaRPr lang="da-DK"/>
          </a:p>
        </p:txBody>
      </p:sp>
      <p:pic>
        <p:nvPicPr>
          <p:cNvPr id="11" name="Billede 10"/>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0137710" y="3220474"/>
            <a:ext cx="2041034" cy="3637526"/>
          </a:xfrm>
          <a:prstGeom prst="rect">
            <a:avLst/>
          </a:prstGeom>
        </p:spPr>
      </p:pic>
    </p:spTree>
    <p:extLst>
      <p:ext uri="{BB962C8B-B14F-4D97-AF65-F5344CB8AC3E}">
        <p14:creationId xmlns:p14="http://schemas.microsoft.com/office/powerpoint/2010/main" val="3058096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txStyles>
    <p:titleStyle>
      <a:lvl1pPr algn="l" defTabSz="514350" rtl="0" eaLnBrk="1" latinLnBrk="0" hangingPunct="1">
        <a:lnSpc>
          <a:spcPct val="90000"/>
        </a:lnSpc>
        <a:spcBef>
          <a:spcPct val="0"/>
        </a:spcBef>
        <a:buNone/>
        <a:defRPr sz="2475" kern="1200">
          <a:solidFill>
            <a:schemeClr val="tx1"/>
          </a:solidFill>
          <a:latin typeface="Verdana" panose="020B0604030504040204" pitchFamily="34" charset="0"/>
          <a:ea typeface="Verdana" panose="020B0604030504040204" pitchFamily="34" charset="0"/>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baseline="0">
          <a:solidFill>
            <a:schemeClr val="tx1"/>
          </a:solidFill>
          <a:latin typeface="Verdana" panose="020B0604030504040204" pitchFamily="34" charset="0"/>
          <a:ea typeface="Verdana" panose="020B0604030504040204" pitchFamily="34" charset="0"/>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Verdana" panose="020B0604030504040204" pitchFamily="34" charset="0"/>
          <a:ea typeface="Verdana" panose="020B0604030504040204" pitchFamily="34" charset="0"/>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Verdana" panose="020B0604030504040204" pitchFamily="34" charset="0"/>
          <a:ea typeface="Verdana" panose="020B0604030504040204" pitchFamily="34" charset="0"/>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Verdana" panose="020B0604030504040204" pitchFamily="34" charset="0"/>
          <a:ea typeface="Verdana" panose="020B0604030504040204" pitchFamily="34" charset="0"/>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da-DK"/>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071B55"/>
              </a:buClr>
              <a:buSzPts val="3300"/>
              <a:buFont typeface="Squada One"/>
              <a:buNone/>
              <a:defRPr sz="3300" b="1" i="0" u="none" strike="noStrike" cap="none">
                <a:solidFill>
                  <a:srgbClr val="071B55"/>
                </a:solidFill>
                <a:latin typeface="Squada One"/>
                <a:ea typeface="Squada One"/>
                <a:cs typeface="Squada One"/>
                <a:sym typeface="Squada One"/>
              </a:defRPr>
            </a:lvl1pPr>
            <a:lvl2pPr lvl="1">
              <a:spcBef>
                <a:spcPts val="0"/>
              </a:spcBef>
              <a:spcAft>
                <a:spcPts val="0"/>
              </a:spcAft>
              <a:buClr>
                <a:srgbClr val="071B55"/>
              </a:buClr>
              <a:buSzPts val="1100"/>
              <a:buNone/>
              <a:defRPr sz="1400">
                <a:solidFill>
                  <a:srgbClr val="071B55"/>
                </a:solidFill>
              </a:defRPr>
            </a:lvl2pPr>
            <a:lvl3pPr lvl="2">
              <a:spcBef>
                <a:spcPts val="0"/>
              </a:spcBef>
              <a:spcAft>
                <a:spcPts val="0"/>
              </a:spcAft>
              <a:buClr>
                <a:srgbClr val="071B55"/>
              </a:buClr>
              <a:buSzPts val="1100"/>
              <a:buNone/>
              <a:defRPr sz="1400">
                <a:solidFill>
                  <a:srgbClr val="071B55"/>
                </a:solidFill>
              </a:defRPr>
            </a:lvl3pPr>
            <a:lvl4pPr lvl="3">
              <a:spcBef>
                <a:spcPts val="0"/>
              </a:spcBef>
              <a:spcAft>
                <a:spcPts val="0"/>
              </a:spcAft>
              <a:buClr>
                <a:srgbClr val="071B55"/>
              </a:buClr>
              <a:buSzPts val="1100"/>
              <a:buNone/>
              <a:defRPr sz="1400">
                <a:solidFill>
                  <a:srgbClr val="071B55"/>
                </a:solidFill>
              </a:defRPr>
            </a:lvl4pPr>
            <a:lvl5pPr lvl="4">
              <a:spcBef>
                <a:spcPts val="0"/>
              </a:spcBef>
              <a:spcAft>
                <a:spcPts val="0"/>
              </a:spcAft>
              <a:buClr>
                <a:srgbClr val="071B55"/>
              </a:buClr>
              <a:buSzPts val="1100"/>
              <a:buNone/>
              <a:defRPr sz="1400">
                <a:solidFill>
                  <a:srgbClr val="071B55"/>
                </a:solidFill>
              </a:defRPr>
            </a:lvl5pPr>
            <a:lvl6pPr lvl="5">
              <a:spcBef>
                <a:spcPts val="0"/>
              </a:spcBef>
              <a:spcAft>
                <a:spcPts val="0"/>
              </a:spcAft>
              <a:buClr>
                <a:srgbClr val="071B55"/>
              </a:buClr>
              <a:buSzPts val="1100"/>
              <a:buNone/>
              <a:defRPr sz="1400">
                <a:solidFill>
                  <a:srgbClr val="071B55"/>
                </a:solidFill>
              </a:defRPr>
            </a:lvl6pPr>
            <a:lvl7pPr lvl="6">
              <a:spcBef>
                <a:spcPts val="0"/>
              </a:spcBef>
              <a:spcAft>
                <a:spcPts val="0"/>
              </a:spcAft>
              <a:buClr>
                <a:srgbClr val="071B55"/>
              </a:buClr>
              <a:buSzPts val="1100"/>
              <a:buNone/>
              <a:defRPr sz="1400">
                <a:solidFill>
                  <a:srgbClr val="071B55"/>
                </a:solidFill>
              </a:defRPr>
            </a:lvl7pPr>
            <a:lvl8pPr lvl="7">
              <a:spcBef>
                <a:spcPts val="0"/>
              </a:spcBef>
              <a:spcAft>
                <a:spcPts val="0"/>
              </a:spcAft>
              <a:buClr>
                <a:srgbClr val="071B55"/>
              </a:buClr>
              <a:buSzPts val="1100"/>
              <a:buNone/>
              <a:defRPr sz="1400">
                <a:solidFill>
                  <a:srgbClr val="071B55"/>
                </a:solidFill>
              </a:defRPr>
            </a:lvl8pPr>
            <a:lvl9pPr lvl="8">
              <a:spcBef>
                <a:spcPts val="0"/>
              </a:spcBef>
              <a:spcAft>
                <a:spcPts val="0"/>
              </a:spcAft>
              <a:buClr>
                <a:srgbClr val="071B55"/>
              </a:buClr>
              <a:buSzPts val="1100"/>
              <a:buNone/>
              <a:defRPr sz="1400">
                <a:solidFill>
                  <a:srgbClr val="071B55"/>
                </a:solidFill>
              </a:defRPr>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1pPr>
            <a:lvl2pPr marL="914400" marR="0" lvl="1" indent="-285750" algn="l" rtl="0">
              <a:lnSpc>
                <a:spcPct val="90000"/>
              </a:lnSpc>
              <a:spcBef>
                <a:spcPts val="4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2pPr>
            <a:lvl3pPr marL="1371600" marR="0" lvl="2" indent="-285750" algn="l" rtl="0">
              <a:lnSpc>
                <a:spcPct val="90000"/>
              </a:lnSpc>
              <a:spcBef>
                <a:spcPts val="4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3pPr>
            <a:lvl4pPr marL="1828800" marR="0" lvl="3" indent="-285750" algn="l" rtl="0">
              <a:lnSpc>
                <a:spcPct val="90000"/>
              </a:lnSpc>
              <a:spcBef>
                <a:spcPts val="4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4pPr>
            <a:lvl5pPr marL="2286000" marR="0" lvl="4" indent="-285750" algn="l" rtl="0">
              <a:lnSpc>
                <a:spcPct val="90000"/>
              </a:lnSpc>
              <a:spcBef>
                <a:spcPts val="4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5pPr>
            <a:lvl6pPr marL="2743200" marR="0" lvl="5" indent="-285750" algn="l" rtl="0">
              <a:lnSpc>
                <a:spcPct val="90000"/>
              </a:lnSpc>
              <a:spcBef>
                <a:spcPts val="4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6pPr>
            <a:lvl7pPr marL="3200400" marR="0" lvl="6" indent="-285750" algn="l" rtl="0">
              <a:lnSpc>
                <a:spcPct val="90000"/>
              </a:lnSpc>
              <a:spcBef>
                <a:spcPts val="4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7pPr>
            <a:lvl8pPr marL="3657600" marR="0" lvl="7" indent="-285750" algn="l" rtl="0">
              <a:lnSpc>
                <a:spcPct val="90000"/>
              </a:lnSpc>
              <a:spcBef>
                <a:spcPts val="4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8pPr>
            <a:lvl9pPr marL="4114800" marR="0" lvl="8" indent="-285750" algn="l" rtl="0">
              <a:lnSpc>
                <a:spcPct val="90000"/>
              </a:lnSpc>
              <a:spcBef>
                <a:spcPts val="400"/>
              </a:spcBef>
              <a:spcAft>
                <a:spcPts val="0"/>
              </a:spcAft>
              <a:buClr>
                <a:srgbClr val="071B55"/>
              </a:buClr>
              <a:buSzPts val="900"/>
              <a:buFont typeface="Roboto Slab Light"/>
              <a:buChar char="•"/>
              <a:defRPr sz="900" i="0" u="none" strike="noStrike" cap="none">
                <a:solidFill>
                  <a:srgbClr val="071B55"/>
                </a:solidFill>
                <a:latin typeface="Roboto Slab Light"/>
                <a:ea typeface="Roboto Slab Light"/>
                <a:cs typeface="Roboto Slab Light"/>
                <a:sym typeface="Roboto Slab Light"/>
              </a:defRPr>
            </a:lvl9pPr>
          </a:lstStyle>
          <a:p>
            <a:endParaRPr/>
          </a:p>
        </p:txBody>
      </p:sp>
      <p:sp>
        <p:nvSpPr>
          <p:cNvPr id="12" name="Google Shape;12;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C"/>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C"/>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C"/>
                </a:solidFill>
                <a:latin typeface="Calibri"/>
                <a:ea typeface="Calibri"/>
                <a:cs typeface="Calibri"/>
                <a:sym typeface="Calibri"/>
              </a:defRPr>
            </a:lvl1pPr>
            <a:lvl2pPr marL="0" marR="0" lvl="1" indent="0" algn="r" rtl="0">
              <a:spcBef>
                <a:spcPts val="0"/>
              </a:spcBef>
              <a:buNone/>
              <a:defRPr sz="1200" b="0" i="0" u="none" strike="noStrike" cap="none">
                <a:solidFill>
                  <a:srgbClr val="88888C"/>
                </a:solidFill>
                <a:latin typeface="Calibri"/>
                <a:ea typeface="Calibri"/>
                <a:cs typeface="Calibri"/>
                <a:sym typeface="Calibri"/>
              </a:defRPr>
            </a:lvl2pPr>
            <a:lvl3pPr marL="0" marR="0" lvl="2" indent="0" algn="r" rtl="0">
              <a:spcBef>
                <a:spcPts val="0"/>
              </a:spcBef>
              <a:buNone/>
              <a:defRPr sz="1200" b="0" i="0" u="none" strike="noStrike" cap="none">
                <a:solidFill>
                  <a:srgbClr val="88888C"/>
                </a:solidFill>
                <a:latin typeface="Calibri"/>
                <a:ea typeface="Calibri"/>
                <a:cs typeface="Calibri"/>
                <a:sym typeface="Calibri"/>
              </a:defRPr>
            </a:lvl3pPr>
            <a:lvl4pPr marL="0" marR="0" lvl="3" indent="0" algn="r" rtl="0">
              <a:spcBef>
                <a:spcPts val="0"/>
              </a:spcBef>
              <a:buNone/>
              <a:defRPr sz="1200" b="0" i="0" u="none" strike="noStrike" cap="none">
                <a:solidFill>
                  <a:srgbClr val="88888C"/>
                </a:solidFill>
                <a:latin typeface="Calibri"/>
                <a:ea typeface="Calibri"/>
                <a:cs typeface="Calibri"/>
                <a:sym typeface="Calibri"/>
              </a:defRPr>
            </a:lvl4pPr>
            <a:lvl5pPr marL="0" marR="0" lvl="4" indent="0" algn="r" rtl="0">
              <a:spcBef>
                <a:spcPts val="0"/>
              </a:spcBef>
              <a:buNone/>
              <a:defRPr sz="1200" b="0" i="0" u="none" strike="noStrike" cap="none">
                <a:solidFill>
                  <a:srgbClr val="88888C"/>
                </a:solidFill>
                <a:latin typeface="Calibri"/>
                <a:ea typeface="Calibri"/>
                <a:cs typeface="Calibri"/>
                <a:sym typeface="Calibri"/>
              </a:defRPr>
            </a:lvl5pPr>
            <a:lvl6pPr marL="0" marR="0" lvl="5" indent="0" algn="r" rtl="0">
              <a:spcBef>
                <a:spcPts val="0"/>
              </a:spcBef>
              <a:buNone/>
              <a:defRPr sz="1200" b="0" i="0" u="none" strike="noStrike" cap="none">
                <a:solidFill>
                  <a:srgbClr val="88888C"/>
                </a:solidFill>
                <a:latin typeface="Calibri"/>
                <a:ea typeface="Calibri"/>
                <a:cs typeface="Calibri"/>
                <a:sym typeface="Calibri"/>
              </a:defRPr>
            </a:lvl6pPr>
            <a:lvl7pPr marL="0" marR="0" lvl="6" indent="0" algn="r" rtl="0">
              <a:spcBef>
                <a:spcPts val="0"/>
              </a:spcBef>
              <a:buNone/>
              <a:defRPr sz="1200" b="0" i="0" u="none" strike="noStrike" cap="none">
                <a:solidFill>
                  <a:srgbClr val="88888C"/>
                </a:solidFill>
                <a:latin typeface="Calibri"/>
                <a:ea typeface="Calibri"/>
                <a:cs typeface="Calibri"/>
                <a:sym typeface="Calibri"/>
              </a:defRPr>
            </a:lvl7pPr>
            <a:lvl8pPr marL="0" marR="0" lvl="7" indent="0" algn="r" rtl="0">
              <a:spcBef>
                <a:spcPts val="0"/>
              </a:spcBef>
              <a:buNone/>
              <a:defRPr sz="1200" b="0" i="0" u="none" strike="noStrike" cap="none">
                <a:solidFill>
                  <a:srgbClr val="88888C"/>
                </a:solidFill>
                <a:latin typeface="Calibri"/>
                <a:ea typeface="Calibri"/>
                <a:cs typeface="Calibri"/>
                <a:sym typeface="Calibri"/>
              </a:defRPr>
            </a:lvl8pPr>
            <a:lvl9pPr marL="0" marR="0" lvl="8" indent="0" algn="r" rtl="0">
              <a:spcBef>
                <a:spcPts val="0"/>
              </a:spcBef>
              <a:buNone/>
              <a:defRPr sz="1200" b="0" i="0" u="none" strike="noStrike" cap="none">
                <a:solidFill>
                  <a:srgbClr val="88888C"/>
                </a:solidFill>
                <a:latin typeface="Calibri"/>
                <a:ea typeface="Calibri"/>
                <a:cs typeface="Calibri"/>
                <a:sym typeface="Calibri"/>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345198746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1.tif"/><Relationship Id="rId1" Type="http://schemas.openxmlformats.org/officeDocument/2006/relationships/slideLayout" Target="../slideLayouts/slideLayout4.xml"/><Relationship Id="rId4" Type="http://schemas.openxmlformats.org/officeDocument/2006/relationships/image" Target="../media/image62.tif"/></Relationships>
</file>

<file path=ppt/slides/_rels/slide25.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image" Target="../media/image63.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74" y="-757629"/>
            <a:ext cx="12236450" cy="751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Line 4"/>
          <p:cNvSpPr>
            <a:spLocks noChangeShapeType="1"/>
          </p:cNvSpPr>
          <p:nvPr/>
        </p:nvSpPr>
        <p:spPr bwMode="auto">
          <a:xfrm>
            <a:off x="8039756" y="3381264"/>
            <a:ext cx="1245997" cy="16768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3158"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53" name="Line 5"/>
          <p:cNvSpPr>
            <a:spLocks noChangeShapeType="1"/>
          </p:cNvSpPr>
          <p:nvPr/>
        </p:nvSpPr>
        <p:spPr bwMode="auto">
          <a:xfrm>
            <a:off x="7994474" y="4675845"/>
            <a:ext cx="1291279" cy="138538"/>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3158"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4" name="Line 6"/>
          <p:cNvSpPr>
            <a:spLocks noChangeShapeType="1"/>
          </p:cNvSpPr>
          <p:nvPr/>
        </p:nvSpPr>
        <p:spPr bwMode="auto">
          <a:xfrm flipV="1">
            <a:off x="7955973" y="5941285"/>
            <a:ext cx="1499097" cy="159966"/>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r" defTabSz="913158"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4" name="Rectangle 19"/>
          <p:cNvSpPr>
            <a:spLocks noChangeArrowheads="1"/>
          </p:cNvSpPr>
          <p:nvPr/>
        </p:nvSpPr>
        <p:spPr bwMode="auto">
          <a:xfrm>
            <a:off x="2489200" y="252414"/>
            <a:ext cx="7772400" cy="154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3158" rtl="1"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C0C0C0"/>
                </a:outerShdw>
              </a:effectLst>
              <a:uLnTx/>
              <a:uFillTx/>
              <a:latin typeface="Arial" charset="0"/>
              <a:ea typeface="+mn-ea"/>
              <a:cs typeface="Arial" charset="0"/>
            </a:endParaRPr>
          </a:p>
        </p:txBody>
      </p:sp>
      <p:sp>
        <p:nvSpPr>
          <p:cNvPr id="19" name="Rectangle 19"/>
          <p:cNvSpPr>
            <a:spLocks noChangeArrowheads="1"/>
          </p:cNvSpPr>
          <p:nvPr/>
        </p:nvSpPr>
        <p:spPr bwMode="auto">
          <a:xfrm>
            <a:off x="1269671" y="349010"/>
            <a:ext cx="10330027" cy="76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07583035-A745-42CF-211D-43CA39EF2444}"/>
              </a:ext>
            </a:extLst>
          </p:cNvPr>
          <p:cNvSpPr/>
          <p:nvPr/>
        </p:nvSpPr>
        <p:spPr>
          <a:xfrm rot="17632303">
            <a:off x="1157730" y="3072468"/>
            <a:ext cx="392344" cy="76600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Isosceles Triangle 14">
            <a:extLst>
              <a:ext uri="{FF2B5EF4-FFF2-40B4-BE49-F238E27FC236}">
                <a16:creationId xmlns:a16="http://schemas.microsoft.com/office/drawing/2014/main" id="{411403F5-671E-96E2-9E52-8CAE4B2A7F90}"/>
              </a:ext>
            </a:extLst>
          </p:cNvPr>
          <p:cNvSpPr/>
          <p:nvPr/>
        </p:nvSpPr>
        <p:spPr>
          <a:xfrm rot="16200000">
            <a:off x="1073218" y="2881174"/>
            <a:ext cx="392904" cy="77588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 name="Picture 19">
            <a:extLst>
              <a:ext uri="{FF2B5EF4-FFF2-40B4-BE49-F238E27FC236}">
                <a16:creationId xmlns:a16="http://schemas.microsoft.com/office/drawing/2014/main" id="{34411A03-FCE5-6D88-5549-29918349E102}"/>
              </a:ext>
            </a:extLst>
          </p:cNvPr>
          <p:cNvPicPr>
            <a:picLocks noChangeAspect="1"/>
          </p:cNvPicPr>
          <p:nvPr/>
        </p:nvPicPr>
        <p:blipFill>
          <a:blip r:embed="rId4"/>
          <a:stretch>
            <a:fillRect/>
          </a:stretch>
        </p:blipFill>
        <p:spPr>
          <a:xfrm rot="19812144">
            <a:off x="641987" y="2981684"/>
            <a:ext cx="525288" cy="434051"/>
          </a:xfrm>
          <a:prstGeom prst="rect">
            <a:avLst/>
          </a:prstGeom>
        </p:spPr>
      </p:pic>
      <p:pic>
        <p:nvPicPr>
          <p:cNvPr id="11" name="Picture 10">
            <a:extLst>
              <a:ext uri="{FF2B5EF4-FFF2-40B4-BE49-F238E27FC236}">
                <a16:creationId xmlns:a16="http://schemas.microsoft.com/office/drawing/2014/main" id="{191887C9-6929-E0A3-A978-C02F957ED23B}"/>
              </a:ext>
            </a:extLst>
          </p:cNvPr>
          <p:cNvPicPr>
            <a:picLocks noChangeAspect="1"/>
          </p:cNvPicPr>
          <p:nvPr/>
        </p:nvPicPr>
        <p:blipFill>
          <a:blip r:embed="rId5"/>
          <a:stretch>
            <a:fillRect/>
          </a:stretch>
        </p:blipFill>
        <p:spPr>
          <a:xfrm rot="20664982">
            <a:off x="956265" y="3187325"/>
            <a:ext cx="636333" cy="749553"/>
          </a:xfrm>
          <a:prstGeom prst="rect">
            <a:avLst/>
          </a:prstGeom>
        </p:spPr>
      </p:pic>
      <p:sp>
        <p:nvSpPr>
          <p:cNvPr id="6" name="Rectangle 2">
            <a:extLst>
              <a:ext uri="{FF2B5EF4-FFF2-40B4-BE49-F238E27FC236}">
                <a16:creationId xmlns:a16="http://schemas.microsoft.com/office/drawing/2014/main" id="{C95FFAC8-0A6B-ED4D-4F56-50A80817D7C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Aptos" panose="020B0004020202020204" pitchFamily="34" charset="0"/>
                <a:cs typeface="Aptos" panose="020B0004020202020204" pitchFamily="34" charset="0"/>
              </a:rPr>
              <a:t>“</a:t>
            </a:r>
            <a:r>
              <a:rPr kumimoji="0" lang="en-US" altLang="en-US" sz="1000" b="0" i="0" u="none" strike="noStrike" cap="none" normalizeH="0" baseline="0" dirty="0">
                <a:ln>
                  <a:noFill/>
                </a:ln>
                <a:solidFill>
                  <a:srgbClr val="000000"/>
                </a:solidFill>
                <a:effectLst/>
                <a:latin typeface="Arial Unicode MS"/>
                <a:ea typeface="Aptos" panose="020B0004020202020204" pitchFamily="34" charset="0"/>
                <a:cs typeface="Courier New" panose="02070309020205020404" pitchFamily="49" charset="0"/>
              </a:rPr>
              <a:t>Harmonizing Ground Truth Measurements: A Novel Approach for Cross-Calibration of Field Spectrometers for </a:t>
            </a:r>
            <a:r>
              <a:rPr kumimoji="0" lang="en-US" altLang="en-US" sz="1000" b="0" i="0" u="none" strike="noStrike" cap="none" normalizeH="0" baseline="0" dirty="0" err="1">
                <a:ln>
                  <a:noFill/>
                </a:ln>
                <a:solidFill>
                  <a:srgbClr val="000000"/>
                </a:solidFill>
                <a:effectLst/>
                <a:latin typeface="Arial Unicode MS"/>
                <a:ea typeface="Aptos" panose="020B0004020202020204" pitchFamily="34" charset="0"/>
                <a:cs typeface="Courier New" panose="02070309020205020404" pitchFamily="49" charset="0"/>
              </a:rPr>
              <a:t>cal</a:t>
            </a:r>
            <a:r>
              <a:rPr kumimoji="0" lang="en-US" altLang="en-US" sz="1000" b="0" i="0" u="none" strike="noStrike" cap="none" normalizeH="0" baseline="0" dirty="0">
                <a:ln>
                  <a:noFill/>
                </a:ln>
                <a:solidFill>
                  <a:srgbClr val="000000"/>
                </a:solidFill>
                <a:effectLst/>
                <a:latin typeface="Arial Unicode MS"/>
                <a:ea typeface="Aptos" panose="020B0004020202020204" pitchFamily="34" charset="0"/>
                <a:cs typeface="Courier New" panose="02070309020205020404" pitchFamily="49" charset="0"/>
              </a:rPr>
              <a:t> </a:t>
            </a:r>
            <a:r>
              <a:rPr kumimoji="0" lang="en-US" altLang="en-US" sz="1000" b="0" i="0" u="none" strike="noStrike" cap="none" normalizeH="0" baseline="0" dirty="0" err="1">
                <a:ln>
                  <a:noFill/>
                </a:ln>
                <a:solidFill>
                  <a:srgbClr val="000000"/>
                </a:solidFill>
                <a:effectLst/>
                <a:latin typeface="Arial Unicode MS"/>
                <a:ea typeface="Aptos" panose="020B0004020202020204" pitchFamily="34" charset="0"/>
                <a:cs typeface="Courier New" panose="02070309020205020404" pitchFamily="49" charset="0"/>
              </a:rPr>
              <a:t>val</a:t>
            </a:r>
            <a:r>
              <a:rPr kumimoji="0" lang="en-US" altLang="en-US" sz="1000" b="0" i="0" u="none" strike="noStrike" cap="none" normalizeH="0" baseline="0" dirty="0">
                <a:ln>
                  <a:noFill/>
                </a:ln>
                <a:solidFill>
                  <a:srgbClr val="000000"/>
                </a:solidFill>
                <a:effectLst/>
                <a:latin typeface="Arial Unicode MS"/>
                <a:ea typeface="Aptos" panose="020B0004020202020204" pitchFamily="34" charset="0"/>
                <a:cs typeface="Courier New" panose="02070309020205020404" pitchFamily="49" charset="0"/>
              </a:rPr>
              <a:t> Activity</a:t>
            </a:r>
            <a:r>
              <a:rPr kumimoji="0" lang="en-US" altLang="en-US" sz="1200" b="0" i="0" u="none" strike="noStrike" cap="none" normalizeH="0" baseline="0" dirty="0">
                <a:ln>
                  <a:noFill/>
                </a:ln>
                <a:solidFill>
                  <a:srgbClr val="000000"/>
                </a:solidFill>
                <a:effectLst/>
                <a:ea typeface="Aptos" panose="020B0004020202020204" pitchFamily="34" charset="0"/>
                <a:cs typeface="Aptos" panose="020B0004020202020204" pitchFamily="34" charset="0"/>
              </a:rPr>
              <a:t>” has been scheduled in the session "</a:t>
            </a:r>
            <a:r>
              <a:rPr kumimoji="0" lang="en-US" altLang="en-US" sz="1000" b="0" i="0" u="none" strike="noStrike" cap="none" normalizeH="0" baseline="0" dirty="0">
                <a:ln>
                  <a:noFill/>
                </a:ln>
                <a:solidFill>
                  <a:srgbClr val="000000"/>
                </a:solidFill>
                <a:effectLst/>
                <a:latin typeface="Arial Unicode MS"/>
                <a:ea typeface="Aptos" panose="020B0004020202020204" pitchFamily="34" charset="0"/>
                <a:cs typeface="Courier New" panose="02070309020205020404" pitchFamily="49" charset="0"/>
              </a:rPr>
              <a:t>S4: Product Harmonization</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ACECFAE6-3AAC-CE6B-123E-BDDCD80054A6}"/>
              </a:ext>
            </a:extLst>
          </p:cNvPr>
          <p:cNvSpPr>
            <a:spLocks noChangeArrowheads="1"/>
          </p:cNvSpPr>
          <p:nvPr/>
        </p:nvSpPr>
        <p:spPr bwMode="auto">
          <a:xfrm>
            <a:off x="-58224" y="11371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Aptos" panose="020B0004020202020204" pitchFamily="34" charset="0"/>
                <a:cs typeface="Aptos" panose="020B0004020202020204" pitchFamily="34" charset="0"/>
              </a:rPr>
              <a:t>“</a:t>
            </a:r>
            <a:r>
              <a:rPr kumimoji="0" lang="en-US" altLang="en-US" sz="1000" b="0" i="0" u="none" strike="noStrike" cap="none" normalizeH="0" baseline="0" dirty="0">
                <a:ln>
                  <a:noFill/>
                </a:ln>
                <a:solidFill>
                  <a:srgbClr val="000000"/>
                </a:solidFill>
                <a:effectLst/>
                <a:latin typeface="Arial Unicode MS"/>
                <a:ea typeface="Aptos" panose="020B0004020202020204" pitchFamily="34" charset="0"/>
                <a:cs typeface="Courier New" panose="02070309020205020404" pitchFamily="49" charset="0"/>
              </a:rPr>
              <a:t>Harmonizing Ground Truth Measurements: A Novel Approach for Cross-Calibration of Field Spectrometers for </a:t>
            </a:r>
            <a:r>
              <a:rPr kumimoji="0" lang="en-US" altLang="en-US" sz="1000" b="0" i="0" u="none" strike="noStrike" cap="none" normalizeH="0" baseline="0" dirty="0" err="1">
                <a:ln>
                  <a:noFill/>
                </a:ln>
                <a:solidFill>
                  <a:srgbClr val="000000"/>
                </a:solidFill>
                <a:effectLst/>
                <a:latin typeface="Arial Unicode MS"/>
                <a:ea typeface="Aptos" panose="020B0004020202020204" pitchFamily="34" charset="0"/>
                <a:cs typeface="Courier New" panose="02070309020205020404" pitchFamily="49" charset="0"/>
              </a:rPr>
              <a:t>cal</a:t>
            </a:r>
            <a:r>
              <a:rPr kumimoji="0" lang="en-US" altLang="en-US" sz="1000" b="0" i="0" u="none" strike="noStrike" cap="none" normalizeH="0" baseline="0" dirty="0">
                <a:ln>
                  <a:noFill/>
                </a:ln>
                <a:solidFill>
                  <a:srgbClr val="000000"/>
                </a:solidFill>
                <a:effectLst/>
                <a:latin typeface="Arial Unicode MS"/>
                <a:ea typeface="Aptos" panose="020B0004020202020204" pitchFamily="34" charset="0"/>
                <a:cs typeface="Courier New" panose="02070309020205020404" pitchFamily="49" charset="0"/>
              </a:rPr>
              <a:t> </a:t>
            </a:r>
            <a:r>
              <a:rPr kumimoji="0" lang="en-US" altLang="en-US" sz="1000" b="0" i="0" u="none" strike="noStrike" cap="none" normalizeH="0" baseline="0" dirty="0" err="1">
                <a:ln>
                  <a:noFill/>
                </a:ln>
                <a:solidFill>
                  <a:srgbClr val="000000"/>
                </a:solidFill>
                <a:effectLst/>
                <a:latin typeface="Arial Unicode MS"/>
                <a:ea typeface="Aptos" panose="020B0004020202020204" pitchFamily="34" charset="0"/>
                <a:cs typeface="Courier New" panose="02070309020205020404" pitchFamily="49" charset="0"/>
              </a:rPr>
              <a:t>val</a:t>
            </a:r>
            <a:r>
              <a:rPr kumimoji="0" lang="en-US" altLang="en-US" sz="1000" b="0" i="0" u="none" strike="noStrike" cap="none" normalizeH="0" baseline="0" dirty="0">
                <a:ln>
                  <a:noFill/>
                </a:ln>
                <a:solidFill>
                  <a:srgbClr val="000000"/>
                </a:solidFill>
                <a:effectLst/>
                <a:latin typeface="Arial Unicode MS"/>
                <a:ea typeface="Aptos" panose="020B0004020202020204" pitchFamily="34" charset="0"/>
                <a:cs typeface="Courier New" panose="02070309020205020404" pitchFamily="49" charset="0"/>
              </a:rPr>
              <a:t> Activity</a:t>
            </a:r>
            <a:r>
              <a:rPr kumimoji="0" lang="en-US" altLang="en-US" sz="1200" b="0" i="0" u="none" strike="noStrike" cap="none" normalizeH="0" baseline="0" dirty="0">
                <a:ln>
                  <a:noFill/>
                </a:ln>
                <a:solidFill>
                  <a:srgbClr val="000000"/>
                </a:solidFill>
                <a:effectLst/>
                <a:ea typeface="Aptos" panose="020B0004020202020204" pitchFamily="34" charset="0"/>
                <a:cs typeface="Aptos" panose="020B0004020202020204" pitchFamily="34" charset="0"/>
              </a:rPr>
              <a:t>” has been scheduled in the session "</a:t>
            </a:r>
            <a:r>
              <a:rPr kumimoji="0" lang="en-US" altLang="en-US" sz="1000" b="0" i="0" u="none" strike="noStrike" cap="none" normalizeH="0" baseline="0" dirty="0">
                <a:ln>
                  <a:noFill/>
                </a:ln>
                <a:solidFill>
                  <a:srgbClr val="000000"/>
                </a:solidFill>
                <a:effectLst/>
                <a:latin typeface="Arial Unicode MS"/>
                <a:ea typeface="Aptos" panose="020B0004020202020204" pitchFamily="34" charset="0"/>
                <a:cs typeface="Courier New" panose="02070309020205020404" pitchFamily="49" charset="0"/>
              </a:rPr>
              <a:t>S4: Product Harmonization</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24EDFBBE-56C8-91FC-4E99-EA294DDFA90A}"/>
              </a:ext>
            </a:extLst>
          </p:cNvPr>
          <p:cNvSpPr txBox="1">
            <a:spLocks noChangeArrowheads="1"/>
          </p:cNvSpPr>
          <p:nvPr/>
        </p:nvSpPr>
        <p:spPr bwMode="auto">
          <a:xfrm>
            <a:off x="1050037" y="-193030"/>
            <a:ext cx="89511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ctr" defTabSz="514350" rtl="0" eaLnBrk="1" latinLnBrk="0" hangingPunct="1">
              <a:lnSpc>
                <a:spcPct val="90000"/>
              </a:lnSpc>
              <a:spcBef>
                <a:spcPct val="0"/>
              </a:spcBef>
              <a:buNone/>
              <a:defRPr sz="3375" kern="1200" baseline="0">
                <a:solidFill>
                  <a:schemeClr val="tx1"/>
                </a:solidFill>
                <a:latin typeface="Verdana" panose="020B0604030504040204" pitchFamily="34" charset="0"/>
                <a:ea typeface="Verdana" panose="020B0604030504040204" pitchFamily="34" charset="0"/>
                <a:cs typeface="+mj-cs"/>
              </a:defRPr>
            </a:lvl1pPr>
          </a:lstStyle>
          <a:p>
            <a:pPr defTabSz="914400" eaLnBrk="0" fontAlgn="base" hangingPunct="0">
              <a:lnSpc>
                <a:spcPct val="100000"/>
              </a:lnSpc>
              <a:spcAft>
                <a:spcPct val="0"/>
              </a:spcAft>
            </a:pPr>
            <a:r>
              <a:rPr lang="en-US" altLang="en-US" sz="3200" b="1" dirty="0">
                <a:solidFill>
                  <a:srgbClr val="FFFF00"/>
                </a:solidFill>
                <a:latin typeface="+mn-lt"/>
                <a:ea typeface="Aptos" panose="020B0004020202020204" pitchFamily="34" charset="0"/>
                <a:cs typeface="Courier New" panose="02070309020205020404" pitchFamily="49" charset="0"/>
              </a:rPr>
              <a:t>Harmonizing Ground Truth Measurements: </a:t>
            </a:r>
            <a:br>
              <a:rPr lang="en-US" altLang="en-US" sz="3200" b="1" dirty="0">
                <a:solidFill>
                  <a:srgbClr val="FFFF00"/>
                </a:solidFill>
                <a:latin typeface="+mn-lt"/>
                <a:ea typeface="Aptos" panose="020B0004020202020204" pitchFamily="34" charset="0"/>
                <a:cs typeface="Courier New" panose="02070309020205020404" pitchFamily="49" charset="0"/>
              </a:rPr>
            </a:br>
            <a:r>
              <a:rPr lang="en-US" altLang="en-US" sz="3200" b="1" dirty="0">
                <a:solidFill>
                  <a:srgbClr val="FFFF00"/>
                </a:solidFill>
                <a:latin typeface="+mn-lt"/>
                <a:ea typeface="Aptos" panose="020B0004020202020204" pitchFamily="34" charset="0"/>
                <a:cs typeface="Courier New" panose="02070309020205020404" pitchFamily="49" charset="0"/>
              </a:rPr>
              <a:t>A Novel Approach for Cross-Calibration of Field Spectrometers for CAL/VAL Activity</a:t>
            </a:r>
            <a:endParaRPr lang="en-US" altLang="en-US" sz="3200" b="1" dirty="0">
              <a:solidFill>
                <a:srgbClr val="FFFF00"/>
              </a:solidFill>
              <a:latin typeface="+mn-lt"/>
            </a:endParaRPr>
          </a:p>
        </p:txBody>
      </p:sp>
      <p:sp>
        <p:nvSpPr>
          <p:cNvPr id="10" name="Undertitel 2">
            <a:extLst>
              <a:ext uri="{FF2B5EF4-FFF2-40B4-BE49-F238E27FC236}">
                <a16:creationId xmlns:a16="http://schemas.microsoft.com/office/drawing/2014/main" id="{BA8C0C13-1D5B-764A-A44A-47126B04B8FF}"/>
              </a:ext>
            </a:extLst>
          </p:cNvPr>
          <p:cNvSpPr>
            <a:spLocks noGrp="1"/>
          </p:cNvSpPr>
          <p:nvPr>
            <p:ph type="subTitle" idx="1"/>
          </p:nvPr>
        </p:nvSpPr>
        <p:spPr>
          <a:xfrm>
            <a:off x="1497773" y="1487756"/>
            <a:ext cx="8902700" cy="821730"/>
          </a:xfrm>
        </p:spPr>
        <p:txBody>
          <a:bodyPr vert="horz" lIns="91440" tIns="45720" rIns="91440" bIns="45720" rtlCol="0" anchor="t">
            <a:normAutofit/>
          </a:bodyPr>
          <a:lstStyle/>
          <a:p>
            <a:r>
              <a:rPr lang="da-DK" sz="2000" b="1" dirty="0">
                <a:solidFill>
                  <a:schemeClr val="bg1"/>
                </a:solidFill>
                <a:latin typeface="Verdana"/>
                <a:ea typeface="Verdana"/>
              </a:rPr>
              <a:t>Eyal Ben-Dor</a:t>
            </a:r>
            <a:r>
              <a:rPr lang="he-IL" sz="2000" b="1" dirty="0">
                <a:solidFill>
                  <a:schemeClr val="bg1"/>
                </a:solidFill>
                <a:latin typeface="Verdana"/>
                <a:ea typeface="Verdana"/>
              </a:rPr>
              <a:t>* </a:t>
            </a:r>
            <a:r>
              <a:rPr lang="da-DK" sz="2000" b="1" dirty="0">
                <a:solidFill>
                  <a:schemeClr val="bg1"/>
                </a:solidFill>
                <a:latin typeface="Verdana"/>
                <a:ea typeface="Verdana"/>
              </a:rPr>
              <a:t>, Asa Gholizadeh, Luboš Borůvka </a:t>
            </a:r>
          </a:p>
          <a:p>
            <a:r>
              <a:rPr lang="da-DK" sz="2000" b="1" dirty="0">
                <a:solidFill>
                  <a:schemeClr val="bg1"/>
                </a:solidFill>
                <a:latin typeface="Verdana"/>
                <a:ea typeface="Verdana"/>
              </a:rPr>
              <a:t>Vahid Khosravi, Sharad Gupta </a:t>
            </a:r>
            <a:endParaRPr lang="en-US" b="1" dirty="0">
              <a:solidFill>
                <a:schemeClr val="bg1"/>
              </a:solidFill>
            </a:endParaRPr>
          </a:p>
        </p:txBody>
      </p:sp>
      <p:sp>
        <p:nvSpPr>
          <p:cNvPr id="13" name="TextBox 12">
            <a:extLst>
              <a:ext uri="{FF2B5EF4-FFF2-40B4-BE49-F238E27FC236}">
                <a16:creationId xmlns:a16="http://schemas.microsoft.com/office/drawing/2014/main" id="{EA8EDA5B-E7DE-DCA4-B9F0-B7D939C03121}"/>
              </a:ext>
            </a:extLst>
          </p:cNvPr>
          <p:cNvSpPr txBox="1"/>
          <p:nvPr/>
        </p:nvSpPr>
        <p:spPr>
          <a:xfrm>
            <a:off x="3005032" y="2220500"/>
            <a:ext cx="5888182" cy="646331"/>
          </a:xfrm>
          <a:prstGeom prst="rect">
            <a:avLst/>
          </a:prstGeom>
          <a:noFill/>
        </p:spPr>
        <p:txBody>
          <a:bodyPr wrap="square" rtlCol="0">
            <a:spAutoFit/>
          </a:bodyPr>
          <a:lstStyle/>
          <a:p>
            <a:pPr algn="ctr"/>
            <a:r>
              <a:rPr lang="en-US" dirty="0">
                <a:solidFill>
                  <a:srgbClr val="00B0F0"/>
                </a:solidFill>
              </a:rPr>
              <a:t>* RSL Porter School for Environment and Earth Sciences, Faculty of Exact Sciences Tel Aviv University </a:t>
            </a:r>
            <a:endParaRPr lang="en-IN" dirty="0">
              <a:solidFill>
                <a:srgbClr val="00B0F0"/>
              </a:solidFill>
            </a:endParaRPr>
          </a:p>
        </p:txBody>
      </p:sp>
      <p:sp>
        <p:nvSpPr>
          <p:cNvPr id="2" name="Rectangle 1">
            <a:extLst>
              <a:ext uri="{FF2B5EF4-FFF2-40B4-BE49-F238E27FC236}">
                <a16:creationId xmlns:a16="http://schemas.microsoft.com/office/drawing/2014/main" id="{4862131E-8507-05B6-C072-11B55B9F0C8F}"/>
              </a:ext>
            </a:extLst>
          </p:cNvPr>
          <p:cNvSpPr/>
          <p:nvPr/>
        </p:nvSpPr>
        <p:spPr>
          <a:xfrm>
            <a:off x="9221002" y="2950143"/>
            <a:ext cx="2709512" cy="137159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451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5C479-E1CD-026C-3D11-1CB18B703707}"/>
              </a:ext>
            </a:extLst>
          </p:cNvPr>
          <p:cNvSpPr txBox="1"/>
          <p:nvPr/>
        </p:nvSpPr>
        <p:spPr>
          <a:xfrm>
            <a:off x="3816645" y="193328"/>
            <a:ext cx="2612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FF"/>
                </a:solidFill>
                <a:effectLst>
                  <a:outerShdw blurRad="38100" dist="38100" dir="2700000" algn="tl">
                    <a:srgbClr val="000000">
                      <a:alpha val="43137"/>
                    </a:srgbClr>
                  </a:outerShdw>
                </a:effectLst>
                <a:uLnTx/>
                <a:uFillTx/>
                <a:latin typeface="Calibri" panose="020F0502020204030204"/>
                <a:ea typeface="+mn-ea"/>
                <a:cs typeface="+mn-cs"/>
              </a:rPr>
              <a:t>Harmonization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53D162A-D9E1-8372-3768-F5CBFB0CCEE8}"/>
              </a:ext>
            </a:extLst>
          </p:cNvPr>
          <p:cNvSpPr txBox="1"/>
          <p:nvPr/>
        </p:nvSpPr>
        <p:spPr>
          <a:xfrm>
            <a:off x="5804352" y="203864"/>
            <a:ext cx="34616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FF"/>
                </a:solidFill>
                <a:effectLst>
                  <a:outerShdw blurRad="38100" dist="38100" dir="2700000" algn="tl">
                    <a:srgbClr val="000000">
                      <a:alpha val="43137"/>
                    </a:srgbClr>
                  </a:outerShdw>
                </a:effectLst>
                <a:uLnTx/>
                <a:uFillTx/>
                <a:latin typeface="Calibri" panose="020F0502020204030204"/>
                <a:ea typeface="+mn-ea"/>
                <a:cs typeface="+mn-cs"/>
              </a:rPr>
              <a:t>standard and protocol  </a:t>
            </a:r>
            <a:endParaRPr kumimoji="0" lang="en-IN" sz="2400" b="1" i="0" u="none" strike="noStrike" kern="1200" cap="none" spc="0" normalizeH="0" baseline="0" noProof="0" dirty="0">
              <a:ln>
                <a:noFill/>
              </a:ln>
              <a:solidFill>
                <a:srgbClr val="0099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44C703-D6F6-E5D7-0099-751ECDDBC8D5}"/>
              </a:ext>
            </a:extLst>
          </p:cNvPr>
          <p:cNvSpPr txBox="1"/>
          <p:nvPr/>
        </p:nvSpPr>
        <p:spPr>
          <a:xfrm>
            <a:off x="8066312" y="805152"/>
            <a:ext cx="16655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Chemistry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Spectroscopy </a:t>
            </a: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650E0B2-76C8-8B58-3BDA-9570B1EB37C1}"/>
              </a:ext>
            </a:extLst>
          </p:cNvPr>
          <p:cNvPicPr>
            <a:picLocks noChangeAspect="1"/>
          </p:cNvPicPr>
          <p:nvPr/>
        </p:nvPicPr>
        <p:blipFill>
          <a:blip r:embed="rId2"/>
          <a:stretch>
            <a:fillRect/>
          </a:stretch>
        </p:blipFill>
        <p:spPr>
          <a:xfrm>
            <a:off x="88171" y="1368649"/>
            <a:ext cx="5034760" cy="2525688"/>
          </a:xfrm>
          <a:prstGeom prst="rect">
            <a:avLst/>
          </a:prstGeom>
        </p:spPr>
      </p:pic>
      <p:pic>
        <p:nvPicPr>
          <p:cNvPr id="8" name="Picture 7">
            <a:extLst>
              <a:ext uri="{FF2B5EF4-FFF2-40B4-BE49-F238E27FC236}">
                <a16:creationId xmlns:a16="http://schemas.microsoft.com/office/drawing/2014/main" id="{3516DA34-4076-129E-013E-99D51183B069}"/>
              </a:ext>
            </a:extLst>
          </p:cNvPr>
          <p:cNvPicPr>
            <a:picLocks noChangeAspect="1"/>
          </p:cNvPicPr>
          <p:nvPr/>
        </p:nvPicPr>
        <p:blipFill>
          <a:blip r:embed="rId3"/>
          <a:stretch>
            <a:fillRect/>
          </a:stretch>
        </p:blipFill>
        <p:spPr>
          <a:xfrm>
            <a:off x="8076289" y="1701670"/>
            <a:ext cx="3562550" cy="2525688"/>
          </a:xfrm>
          <a:prstGeom prst="rect">
            <a:avLst/>
          </a:prstGeom>
        </p:spPr>
      </p:pic>
      <p:sp>
        <p:nvSpPr>
          <p:cNvPr id="9" name="TextBox 8">
            <a:extLst>
              <a:ext uri="{FF2B5EF4-FFF2-40B4-BE49-F238E27FC236}">
                <a16:creationId xmlns:a16="http://schemas.microsoft.com/office/drawing/2014/main" id="{0FEAEC90-031C-17D4-39D4-7396A46DFCC0}"/>
              </a:ext>
            </a:extLst>
          </p:cNvPr>
          <p:cNvSpPr txBox="1"/>
          <p:nvPr/>
        </p:nvSpPr>
        <p:spPr>
          <a:xfrm>
            <a:off x="8739122" y="4381898"/>
            <a:ext cx="38290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Internal Soil Standard </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1F53B9E-D2F7-08D7-754D-D8EAA2AED916}"/>
              </a:ext>
            </a:extLst>
          </p:cNvPr>
          <p:cNvPicPr>
            <a:picLocks noChangeAspect="1"/>
          </p:cNvPicPr>
          <p:nvPr/>
        </p:nvPicPr>
        <p:blipFill>
          <a:blip r:embed="rId4"/>
          <a:stretch>
            <a:fillRect/>
          </a:stretch>
        </p:blipFill>
        <p:spPr>
          <a:xfrm>
            <a:off x="4822804" y="2262161"/>
            <a:ext cx="3044846" cy="4239475"/>
          </a:xfrm>
          <a:prstGeom prst="rect">
            <a:avLst/>
          </a:prstGeom>
        </p:spPr>
      </p:pic>
      <p:sp>
        <p:nvSpPr>
          <p:cNvPr id="11" name="TextBox 10">
            <a:extLst>
              <a:ext uri="{FF2B5EF4-FFF2-40B4-BE49-F238E27FC236}">
                <a16:creationId xmlns:a16="http://schemas.microsoft.com/office/drawing/2014/main" id="{746FB35C-8107-4964-3F3E-4210FF847D16}"/>
              </a:ext>
            </a:extLst>
          </p:cNvPr>
          <p:cNvSpPr txBox="1"/>
          <p:nvPr/>
        </p:nvSpPr>
        <p:spPr>
          <a:xfrm>
            <a:off x="-474006" y="758985"/>
            <a:ext cx="7725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2015</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First paper of SSL harmonization of Lab measurements </a:t>
            </a:r>
            <a:endParaRPr kumimoji="0" lang="en-IN"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C36CF5E-2D6A-6192-ECB5-F37078856330}"/>
              </a:ext>
            </a:extLst>
          </p:cNvPr>
          <p:cNvSpPr txBox="1"/>
          <p:nvPr/>
        </p:nvSpPr>
        <p:spPr>
          <a:xfrm>
            <a:off x="2434771" y="193328"/>
            <a:ext cx="1680029" cy="461665"/>
          </a:xfrm>
          <a:prstGeom prst="rect">
            <a:avLst/>
          </a:prstGeom>
          <a:noFill/>
        </p:spPr>
        <p:txBody>
          <a:bodyPr wrap="square" rtlCol="0">
            <a:spAutoFit/>
          </a:bodyPr>
          <a:lstStyle/>
          <a:p>
            <a:r>
              <a:rPr lang="en-US" sz="2400" b="1" dirty="0">
                <a:solidFill>
                  <a:srgbClr val="00B050"/>
                </a:solidFill>
              </a:rPr>
              <a:t>Solution</a:t>
            </a:r>
            <a:r>
              <a:rPr lang="en-US" sz="2400" dirty="0"/>
              <a:t>: </a:t>
            </a:r>
          </a:p>
        </p:txBody>
      </p:sp>
      <p:pic>
        <p:nvPicPr>
          <p:cNvPr id="17" name="Picture 16">
            <a:extLst>
              <a:ext uri="{FF2B5EF4-FFF2-40B4-BE49-F238E27FC236}">
                <a16:creationId xmlns:a16="http://schemas.microsoft.com/office/drawing/2014/main" id="{4F272A35-9E1F-E85D-A1F6-43928A4C0378}"/>
              </a:ext>
            </a:extLst>
          </p:cNvPr>
          <p:cNvPicPr>
            <a:picLocks noChangeAspect="1"/>
          </p:cNvPicPr>
          <p:nvPr/>
        </p:nvPicPr>
        <p:blipFill>
          <a:blip r:embed="rId5"/>
          <a:stretch>
            <a:fillRect/>
          </a:stretch>
        </p:blipFill>
        <p:spPr>
          <a:xfrm>
            <a:off x="9082482" y="192514"/>
            <a:ext cx="903900" cy="637034"/>
          </a:xfrm>
          <a:prstGeom prst="rect">
            <a:avLst/>
          </a:prstGeom>
        </p:spPr>
      </p:pic>
      <p:pic>
        <p:nvPicPr>
          <p:cNvPr id="7" name="image_0">
            <a:extLst>
              <a:ext uri="{FF2B5EF4-FFF2-40B4-BE49-F238E27FC236}">
                <a16:creationId xmlns:a16="http://schemas.microsoft.com/office/drawing/2014/main" id="{0098A7A6-D369-5645-84FD-B07B102F2A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012492"/>
            <a:ext cx="2425701" cy="84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00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782643955"/>
              </p:ext>
            </p:extLst>
          </p:nvPr>
        </p:nvGraphicFramePr>
        <p:xfrm>
          <a:off x="2241348" y="1147630"/>
          <a:ext cx="7448550" cy="45434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
          <p:cNvSpPr txBox="1"/>
          <p:nvPr/>
        </p:nvSpPr>
        <p:spPr>
          <a:xfrm>
            <a:off x="5966935" y="2686365"/>
            <a:ext cx="1508026"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1"/>
            <a:r>
              <a:rPr lang="en-US" sz="1800" dirty="0">
                <a:solidFill>
                  <a:prstClr val="black"/>
                </a:solidFill>
                <a:latin typeface="Calibri"/>
              </a:rPr>
              <a:t>ISS Corrected </a:t>
            </a:r>
          </a:p>
        </p:txBody>
      </p:sp>
      <p:sp>
        <p:nvSpPr>
          <p:cNvPr id="4" name="TextBox 3"/>
          <p:cNvSpPr txBox="1"/>
          <p:nvPr/>
        </p:nvSpPr>
        <p:spPr>
          <a:xfrm>
            <a:off x="4079776" y="3933057"/>
            <a:ext cx="1619672" cy="276999"/>
          </a:xfrm>
          <a:prstGeom prst="rect">
            <a:avLst/>
          </a:prstGeom>
          <a:noFill/>
        </p:spPr>
        <p:txBody>
          <a:bodyPr wrap="square" rtlCol="0">
            <a:spAutoFit/>
          </a:bodyPr>
          <a:lstStyle/>
          <a:p>
            <a:pPr rtl="1"/>
            <a:r>
              <a:rPr lang="en-US" sz="1200" dirty="0">
                <a:solidFill>
                  <a:prstClr val="black"/>
                </a:solidFill>
                <a:latin typeface="Calibri"/>
              </a:rPr>
              <a:t>Original </a:t>
            </a:r>
          </a:p>
        </p:txBody>
      </p:sp>
      <p:sp>
        <p:nvSpPr>
          <p:cNvPr id="5" name="TextBox 4"/>
          <p:cNvSpPr txBox="1"/>
          <p:nvPr/>
        </p:nvSpPr>
        <p:spPr>
          <a:xfrm>
            <a:off x="3328621" y="2311499"/>
            <a:ext cx="2016224" cy="307777"/>
          </a:xfrm>
          <a:prstGeom prst="rect">
            <a:avLst/>
          </a:prstGeom>
          <a:noFill/>
        </p:spPr>
        <p:txBody>
          <a:bodyPr wrap="square" rtlCol="0">
            <a:spAutoFit/>
          </a:bodyPr>
          <a:lstStyle/>
          <a:p>
            <a:pPr algn="r" rtl="1"/>
            <a:r>
              <a:rPr lang="en-US" sz="1400" dirty="0">
                <a:solidFill>
                  <a:prstClr val="black"/>
                </a:solidFill>
                <a:latin typeface="Calibri"/>
              </a:rPr>
              <a:t>CSIRO -0 (master) </a:t>
            </a:r>
          </a:p>
        </p:txBody>
      </p:sp>
      <p:cxnSp>
        <p:nvCxnSpPr>
          <p:cNvPr id="6" name="Straight Arrow Connector 5"/>
          <p:cNvCxnSpPr>
            <a:stCxn id="5" idx="2"/>
          </p:cNvCxnSpPr>
          <p:nvPr/>
        </p:nvCxnSpPr>
        <p:spPr>
          <a:xfrm>
            <a:off x="4336733" y="2619276"/>
            <a:ext cx="216024" cy="558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437600" y="3429001"/>
            <a:ext cx="0" cy="4620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image_0">
            <a:extLst>
              <a:ext uri="{FF2B5EF4-FFF2-40B4-BE49-F238E27FC236}">
                <a16:creationId xmlns:a16="http://schemas.microsoft.com/office/drawing/2014/main" id="{E0832C62-AFB8-8ED0-9952-637FA02CC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012492"/>
            <a:ext cx="2425701" cy="84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0C3A775-72FB-9545-D280-831F95F7B4BA}"/>
              </a:ext>
            </a:extLst>
          </p:cNvPr>
          <p:cNvSpPr/>
          <p:nvPr/>
        </p:nvSpPr>
        <p:spPr>
          <a:xfrm>
            <a:off x="5965623" y="1247682"/>
            <a:ext cx="921154" cy="324036"/>
          </a:xfrm>
          <a:prstGeom prst="rect">
            <a:avLst/>
          </a:prstGeom>
          <a:solidFill>
            <a:srgbClr val="FF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en-US">
              <a:solidFill>
                <a:prstClr val="white"/>
              </a:solidFill>
              <a:latin typeface="Calibri"/>
            </a:endParaRPr>
          </a:p>
        </p:txBody>
      </p:sp>
      <p:sp>
        <p:nvSpPr>
          <p:cNvPr id="8" name="TextBox 7">
            <a:extLst>
              <a:ext uri="{FF2B5EF4-FFF2-40B4-BE49-F238E27FC236}">
                <a16:creationId xmlns:a16="http://schemas.microsoft.com/office/drawing/2014/main" id="{2A47A493-FCB1-A5EB-117C-FE9E39D2EEDF}"/>
              </a:ext>
            </a:extLst>
          </p:cNvPr>
          <p:cNvSpPr txBox="1"/>
          <p:nvPr/>
        </p:nvSpPr>
        <p:spPr>
          <a:xfrm>
            <a:off x="616198" y="193523"/>
            <a:ext cx="11349830" cy="954107"/>
          </a:xfrm>
          <a:prstGeom prst="rect">
            <a:avLst/>
          </a:prstGeom>
          <a:noFill/>
        </p:spPr>
        <p:txBody>
          <a:bodyPr wrap="square" rtlCol="0">
            <a:spAutoFit/>
          </a:bodyPr>
          <a:lstStyle/>
          <a:p>
            <a:pPr algn="ctr"/>
            <a:r>
              <a:rPr lang="en-US" sz="2800" b="1" dirty="0">
                <a:solidFill>
                  <a:schemeClr val="accent1"/>
                </a:solidFill>
              </a:rPr>
              <a:t>Using ISS to correct laboratory spectrum from difference spectrometer using the same soil </a:t>
            </a:r>
            <a:endParaRPr lang="en-IN" sz="2800" b="1" dirty="0">
              <a:solidFill>
                <a:schemeClr val="accent1"/>
              </a:solidFill>
            </a:endParaRPr>
          </a:p>
        </p:txBody>
      </p:sp>
    </p:spTree>
    <p:extLst>
      <p:ext uri="{BB962C8B-B14F-4D97-AF65-F5344CB8AC3E}">
        <p14:creationId xmlns:p14="http://schemas.microsoft.com/office/powerpoint/2010/main" val="1677347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4FFF47-ED7B-71D4-A5A2-2B02052E922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79A82-1A5E-4C7B-AFC0-111CA6C3130A}"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15A8D04-0F82-B4D2-1D4B-07F8D14A6C5C}"/>
              </a:ext>
            </a:extLst>
          </p:cNvPr>
          <p:cNvSpPr txBox="1"/>
          <p:nvPr/>
        </p:nvSpPr>
        <p:spPr>
          <a:xfrm>
            <a:off x="2082668" y="369098"/>
            <a:ext cx="9652132" cy="641714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Chabrillat</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Gholizadeh, A., Neumann, C., Berger, D., Milewski, R.,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Ogen</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Y., &amp; Ben-Dor, E. (2019). Preparing a soil spectral library using the Internal Soil Standard (ISS) method: Influence of extreme different humidity laboratory conditions.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Geoderma</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355</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113855.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‏Francos, N., Gholizadeh, A., Demattê, J. A. M., &amp; Ben-Dor, E. (2022). Effect of the internal soil standard on the spectral assessment of clay content.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Geoderma</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420</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115873.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‏Dor, E. B., Ong, C., &amp; Lau, I. C. (2015). Reflectance measurements of soils in the laboratory: Standards and protocols.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Geoderma</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245</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112-124.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Kopačková</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V., &amp; Ben-Dor, E. (2016). Normalizing reflectance from different spectrometers and protocols with an internal soil standard.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International Journal of Remote Sensing</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37</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(6), 1276-1290.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Romero, D. J., Ben-Dor, E., Demattê, J. A., e Souza, A. B., Vicente, L. E., Tavares, T. R., ... &amp;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Eitelwein</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 T. (2018). Internal soil standard method for the Brazilian soil spectral library: Performance and proximate analysis.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Geoderma</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312</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95-103.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Chabrillat</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Gholizadeh, A., Neumann, C., Berger, D., Milewski, R.,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Ogen</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Y., &amp; Ben-Dor, E. (2019, January). Standards and protocols for the reflectance measurements of soils in the laboratory: Influence of different laboratory humidity conditions and set-ups. In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Geophysical Research Abstracts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(Vol.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Crucil</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 Castaldi, F., Aldana-</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Jague</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 van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Wesemael</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B., Macdonald, A., &amp; Van Oost, K. (2019). Assessing the performance of UAS-compatible multispectral and hyperspectral sensors for soil organic carbon prediction.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Sustainability</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11</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(7), 1889.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Karyotis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K.,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Angelopoulou</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T.,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Tziolas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Palaiologou</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Samarinas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N., &amp;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Zalidis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 (2021). Evaluation of a micro-electro mechanical systems spectral sensor for soil properties estimation.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Land</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10</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(1), 63.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‏Gholizadeh, A., Neumann, C.,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Chabrillat</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van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Wesemael</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B., Castaldi, F., Borůvka, L., ... &amp; Hohmann, C. (2021). Soil organic carbon estimation using VNIR–SWIR spectroscopy: The effect of multiple sensors and scanning conditions.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Soil and Tillage Research</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211</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105017.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‏Priori, S.,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Mzid</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Pascucci</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Pignatti</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&amp; Casa, R. (2022). Performance of a portable FT-NIR MEMS spectrometer to predict soil features.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Soil Systems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6</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(3), 66.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Lau, I. C., Ong, C. C.,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Laukamp</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C., de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Caritat</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P., &amp; Thomas, M. (2017, July). The acquisition and processing of voluminous spectral reflectance measurements of soils and powders for national datasets. In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2017 IEEE International Geoscience and Remote Sensing Symposium (IGARSS)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(pp. 4482-4484). IEEE.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Ward, K. J. (2024). Estimation of soil organic carbon using hyperspectral remote sensing data and a large scale soil spectral library-from laboratory to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Noble, R. R. P.,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Henne</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 Stromberg, J., Lau, I. C.,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Pejcic</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B., &amp;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Pinchand</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 T. (2024). The effect of biosecurity heat treatment on soils: implications for soil analytical methods and mineral exploration.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Geochemistry: Exploration, Environment, Analysis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geochem2024-017.‏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Francos, 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Ogen</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Y., &amp; Ben-Dor, E. (2021). Spectral Assessment of Organic Matter with Different Composition Using Reflectance Spectroscopy. Remote Sens. 2021, 13, 1549.‏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Gerritse</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R. G.,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Wallbrink</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P. J., &amp; Murray, A. S. (1998). Accumulation of phosphorus and heavy metals in the Swan-Canning Estuary, Western Australia.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Estuarine, Coastal and Shelf Science</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47</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(2), 165-179.‏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Francos, 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Ogen</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Y., &amp; Ben-Dor, E. (2021). Spectral assessment of organic matter with different composition using reflectance spectroscopy.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Remote Sensing</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13</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(8), 1549.‏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Angelopoulou</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T.,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Chabrillat</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Pignatti</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Milewski, R.,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Karyotis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K.,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Brell</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 ... &amp;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Zalidis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 (2023). Evaluation of airborne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hyspex</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and spaceborne PRISMA hyperspectral remote sensing data for soil organic matter and carbonates estimation.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Remote Sensing</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15</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(4), 1106.‏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Mzid</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N., Castaldi, F.,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Tolomio</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Pascucci</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Casa, R., &amp;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Pignatti</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(2022). Evaluation of agricultural bare soil properties retrieval from Landsat 8, Sentinel-2 and PRISMA satellite data.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Remote Sensing</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14</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(3), 714.‏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Francos, N., Heller-</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Pearlshtien</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D., Demattê, J. A., Van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Wesemael</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B., Milewski, R.,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Chabrillat</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 &amp; Ben-Dor, E. (2023). A Spectral Transfer Function to Harmonize Existing Soil Spectral Libraries Generated by Different Protocols.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Applied and Environmental Soil Science</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2023</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(1), 4155390.‏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Karyotis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K.,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Tsakiridis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N. L.,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Tziolas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Samarinas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N.,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Kalopesa</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Chatzimisios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P., &amp;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Zalidis</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 (2023). On-site soil monitoring using photonics-based sensors and historical soil spectral libraries.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Remote Sensing</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15</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(6), 1624.</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8C322F-E519-554C-FF81-2B52098CBA3C}"/>
              </a:ext>
            </a:extLst>
          </p:cNvPr>
          <p:cNvSpPr txBox="1"/>
          <p:nvPr/>
        </p:nvSpPr>
        <p:spPr>
          <a:xfrm>
            <a:off x="457200" y="-234"/>
            <a:ext cx="37891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Papers using LB as ISS 2018-2023 </a:t>
            </a:r>
          </a:p>
        </p:txBody>
      </p:sp>
    </p:spTree>
    <p:extLst>
      <p:ext uri="{BB962C8B-B14F-4D97-AF65-F5344CB8AC3E}">
        <p14:creationId xmlns:p14="http://schemas.microsoft.com/office/powerpoint/2010/main" val="3527496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p:cNvPicPr/>
          <p:nvPr/>
        </p:nvPicPr>
        <p:blipFill>
          <a:blip r:embed="rId2" cstate="print"/>
          <a:srcRect/>
          <a:stretch>
            <a:fillRect/>
          </a:stretch>
        </p:blipFill>
        <p:spPr bwMode="auto">
          <a:xfrm>
            <a:off x="6477000" y="1676400"/>
            <a:ext cx="3200400" cy="2590800"/>
          </a:xfrm>
          <a:prstGeom prst="rect">
            <a:avLst/>
          </a:prstGeom>
          <a:noFill/>
          <a:ln w="9525">
            <a:noFill/>
            <a:miter lim="800000"/>
            <a:headEnd/>
            <a:tailEnd/>
          </a:ln>
        </p:spPr>
      </p:pic>
      <p:cxnSp>
        <p:nvCxnSpPr>
          <p:cNvPr id="16" name="Straight Arrow Connector 15"/>
          <p:cNvCxnSpPr/>
          <p:nvPr/>
        </p:nvCxnSpPr>
        <p:spPr>
          <a:xfrm flipH="1">
            <a:off x="8763000" y="5791200"/>
            <a:ext cx="457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44000" y="3886200"/>
            <a:ext cx="1371600" cy="338554"/>
          </a:xfrm>
          <a:prstGeom prst="rect">
            <a:avLst/>
          </a:prstGeom>
          <a:noFill/>
        </p:spPr>
        <p:txBody>
          <a:bodyPr wrap="square" rtlCol="0">
            <a:spAutoFit/>
          </a:bodyPr>
          <a:lstStyle/>
          <a:p>
            <a:pPr algn="ctr"/>
            <a:r>
              <a:rPr lang="en-US" sz="1600" dirty="0"/>
              <a:t>spectrometer</a:t>
            </a:r>
          </a:p>
        </p:txBody>
      </p:sp>
      <p:cxnSp>
        <p:nvCxnSpPr>
          <p:cNvPr id="21" name="Straight Arrow Connector 20"/>
          <p:cNvCxnSpPr>
            <a:stCxn id="20" idx="1"/>
          </p:cNvCxnSpPr>
          <p:nvPr/>
        </p:nvCxnSpPr>
        <p:spPr>
          <a:xfrm flipH="1" flipV="1">
            <a:off x="8839200" y="3962403"/>
            <a:ext cx="304800" cy="93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067800" y="2057401"/>
            <a:ext cx="1371600" cy="584775"/>
          </a:xfrm>
          <a:prstGeom prst="rect">
            <a:avLst/>
          </a:prstGeom>
          <a:noFill/>
        </p:spPr>
        <p:txBody>
          <a:bodyPr wrap="square" rtlCol="0">
            <a:spAutoFit/>
          </a:bodyPr>
          <a:lstStyle/>
          <a:p>
            <a:pPr algn="ctr"/>
            <a:r>
              <a:rPr lang="en-US" sz="1600" dirty="0"/>
              <a:t>Operational laptop </a:t>
            </a:r>
          </a:p>
        </p:txBody>
      </p:sp>
      <p:cxnSp>
        <p:nvCxnSpPr>
          <p:cNvPr id="25" name="Straight Arrow Connector 24"/>
          <p:cNvCxnSpPr/>
          <p:nvPr/>
        </p:nvCxnSpPr>
        <p:spPr>
          <a:xfrm flipH="1">
            <a:off x="9296400" y="2514600"/>
            <a:ext cx="76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cstate="print"/>
          <a:srcRect/>
          <a:stretch>
            <a:fillRect/>
          </a:stretch>
        </p:blipFill>
        <p:spPr bwMode="auto">
          <a:xfrm>
            <a:off x="2194788" y="1291277"/>
            <a:ext cx="3514725" cy="5095875"/>
          </a:xfrm>
          <a:prstGeom prst="rect">
            <a:avLst/>
          </a:prstGeom>
          <a:noFill/>
          <a:ln w="9525">
            <a:noFill/>
            <a:miter lim="800000"/>
            <a:headEnd/>
            <a:tailEnd/>
          </a:ln>
        </p:spPr>
      </p:pic>
      <p:sp>
        <p:nvSpPr>
          <p:cNvPr id="29" name="Title 1"/>
          <p:cNvSpPr>
            <a:spLocks noGrp="1"/>
          </p:cNvSpPr>
          <p:nvPr>
            <p:ph type="title"/>
          </p:nvPr>
        </p:nvSpPr>
        <p:spPr>
          <a:xfrm>
            <a:off x="1371243" y="175681"/>
            <a:ext cx="10065581" cy="1143000"/>
          </a:xfrm>
        </p:spPr>
        <p:txBody>
          <a:bodyPr>
            <a:normAutofit/>
          </a:bodyPr>
          <a:lstStyle/>
          <a:p>
            <a:pPr algn="ctr"/>
            <a:r>
              <a:rPr lang="en-US" sz="2000" b="1" dirty="0"/>
              <a:t> The “</a:t>
            </a:r>
            <a:r>
              <a:rPr lang="en-US" sz="2000" b="1" dirty="0" err="1"/>
              <a:t>SoilPro</a:t>
            </a:r>
            <a:r>
              <a:rPr lang="en-US" sz="2000" b="1" dirty="0"/>
              <a:t>” takes the advantage of each method  (lab and field) and minimize the human/ radiation / geometry  uncertainties  </a:t>
            </a:r>
            <a:br>
              <a:rPr lang="en-US" sz="2000" dirty="0"/>
            </a:br>
            <a:endParaRPr lang="en-US" sz="2000" dirty="0"/>
          </a:p>
        </p:txBody>
      </p:sp>
      <p:grpSp>
        <p:nvGrpSpPr>
          <p:cNvPr id="34" name="Group 33">
            <a:extLst>
              <a:ext uri="{FF2B5EF4-FFF2-40B4-BE49-F238E27FC236}">
                <a16:creationId xmlns:a16="http://schemas.microsoft.com/office/drawing/2014/main" id="{01CE6008-9849-EFA4-3F21-258C5D8A270A}"/>
              </a:ext>
            </a:extLst>
          </p:cNvPr>
          <p:cNvGrpSpPr/>
          <p:nvPr/>
        </p:nvGrpSpPr>
        <p:grpSpPr>
          <a:xfrm>
            <a:off x="5486044" y="3223251"/>
            <a:ext cx="6646816" cy="3377575"/>
            <a:chOff x="5486044" y="3223251"/>
            <a:chExt cx="6646816" cy="3377575"/>
          </a:xfrm>
        </p:grpSpPr>
        <p:sp>
          <p:nvSpPr>
            <p:cNvPr id="5" name="Freeform: Shape 4">
              <a:extLst>
                <a:ext uri="{FF2B5EF4-FFF2-40B4-BE49-F238E27FC236}">
                  <a16:creationId xmlns:a16="http://schemas.microsoft.com/office/drawing/2014/main" id="{C5D8DA52-6F3A-B8BC-1D35-6DD0FB074719}"/>
                </a:ext>
              </a:extLst>
            </p:cNvPr>
            <p:cNvSpPr/>
            <p:nvPr/>
          </p:nvSpPr>
          <p:spPr>
            <a:xfrm>
              <a:off x="11436824" y="4858434"/>
              <a:ext cx="696036" cy="784412"/>
            </a:xfrm>
            <a:custGeom>
              <a:avLst/>
              <a:gdLst>
                <a:gd name="connsiteX0" fmla="*/ 0 w 696036"/>
                <a:gd name="connsiteY0" fmla="*/ 532432 h 784412"/>
                <a:gd name="connsiteX1" fmla="*/ 450376 w 696036"/>
                <a:gd name="connsiteY1" fmla="*/ 169 h 784412"/>
                <a:gd name="connsiteX2" fmla="*/ 491319 w 696036"/>
                <a:gd name="connsiteY2" fmla="*/ 477841 h 784412"/>
                <a:gd name="connsiteX3" fmla="*/ 641445 w 696036"/>
                <a:gd name="connsiteY3" fmla="*/ 764444 h 784412"/>
                <a:gd name="connsiteX4" fmla="*/ 696036 w 696036"/>
                <a:gd name="connsiteY4" fmla="*/ 737148 h 78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036" h="784412">
                  <a:moveTo>
                    <a:pt x="0" y="532432"/>
                  </a:moveTo>
                  <a:cubicBezTo>
                    <a:pt x="184245" y="270849"/>
                    <a:pt x="368490" y="9267"/>
                    <a:pt x="450376" y="169"/>
                  </a:cubicBezTo>
                  <a:cubicBezTo>
                    <a:pt x="532263" y="-8930"/>
                    <a:pt x="459474" y="350462"/>
                    <a:pt x="491319" y="477841"/>
                  </a:cubicBezTo>
                  <a:cubicBezTo>
                    <a:pt x="523164" y="605220"/>
                    <a:pt x="607326" y="721226"/>
                    <a:pt x="641445" y="764444"/>
                  </a:cubicBezTo>
                  <a:cubicBezTo>
                    <a:pt x="675565" y="807662"/>
                    <a:pt x="685800" y="772405"/>
                    <a:pt x="696036" y="737148"/>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3" name="Group 32">
              <a:extLst>
                <a:ext uri="{FF2B5EF4-FFF2-40B4-BE49-F238E27FC236}">
                  <a16:creationId xmlns:a16="http://schemas.microsoft.com/office/drawing/2014/main" id="{124E7F57-9F5E-17D7-70AD-D8023DB5BB21}"/>
                </a:ext>
              </a:extLst>
            </p:cNvPr>
            <p:cNvGrpSpPr/>
            <p:nvPr/>
          </p:nvGrpSpPr>
          <p:grpSpPr>
            <a:xfrm>
              <a:off x="5486044" y="3223251"/>
              <a:ext cx="6544031" cy="3377575"/>
              <a:chOff x="5486044" y="3223251"/>
              <a:chExt cx="6544031" cy="3377575"/>
            </a:xfrm>
          </p:grpSpPr>
          <p:graphicFrame>
            <p:nvGraphicFramePr>
              <p:cNvPr id="3073" name="Object 1"/>
              <p:cNvGraphicFramePr>
                <a:graphicFrameLocks noChangeAspect="1"/>
              </p:cNvGraphicFramePr>
              <p:nvPr/>
            </p:nvGraphicFramePr>
            <p:xfrm>
              <a:off x="6553201" y="4267201"/>
              <a:ext cx="3114675" cy="2333625"/>
            </p:xfrm>
            <a:graphic>
              <a:graphicData uri="http://schemas.openxmlformats.org/presentationml/2006/ole">
                <mc:AlternateContent xmlns:mc="http://schemas.openxmlformats.org/markup-compatibility/2006">
                  <mc:Choice xmlns:v="urn:schemas-microsoft-com:vml" Requires="v">
                    <p:oleObj name="Bitmap Image" r:id="rId4" imgW="3572374" imgH="2657846" progId="Paint.Picture">
                      <p:embed/>
                    </p:oleObj>
                  </mc:Choice>
                  <mc:Fallback>
                    <p:oleObj name="Bitmap Image" r:id="rId4" imgW="3572374" imgH="2657846" progId="Paint.Picture">
                      <p:embed/>
                      <p:pic>
                        <p:nvPicPr>
                          <p:cNvPr id="3073"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4267201"/>
                            <a:ext cx="3114675"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620000" y="4419601"/>
                <a:ext cx="1219200" cy="584775"/>
              </a:xfrm>
              <a:prstGeom prst="rect">
                <a:avLst/>
              </a:prstGeom>
              <a:noFill/>
            </p:spPr>
            <p:txBody>
              <a:bodyPr wrap="square" rtlCol="0">
                <a:spAutoFit/>
              </a:bodyPr>
              <a:lstStyle/>
              <a:p>
                <a:pPr algn="ctr"/>
                <a:r>
                  <a:rPr lang="en-US" sz="1600" dirty="0"/>
                  <a:t>Illumination source</a:t>
                </a:r>
              </a:p>
            </p:txBody>
          </p:sp>
          <p:sp>
            <p:nvSpPr>
              <p:cNvPr id="11" name="TextBox 10"/>
              <p:cNvSpPr txBox="1"/>
              <p:nvPr/>
            </p:nvSpPr>
            <p:spPr>
              <a:xfrm>
                <a:off x="5486044" y="4303424"/>
                <a:ext cx="1371600" cy="584775"/>
              </a:xfrm>
              <a:prstGeom prst="rect">
                <a:avLst/>
              </a:prstGeom>
              <a:noFill/>
            </p:spPr>
            <p:txBody>
              <a:bodyPr wrap="square" rtlCol="0">
                <a:spAutoFit/>
              </a:bodyPr>
              <a:lstStyle/>
              <a:p>
                <a:pPr algn="ctr"/>
                <a:r>
                  <a:rPr lang="en-US" sz="1600" dirty="0"/>
                  <a:t>Camera &amp; laser pointer</a:t>
                </a:r>
              </a:p>
            </p:txBody>
          </p:sp>
          <p:pic>
            <p:nvPicPr>
              <p:cNvPr id="4" name="Picture 3">
                <a:extLst>
                  <a:ext uri="{FF2B5EF4-FFF2-40B4-BE49-F238E27FC236}">
                    <a16:creationId xmlns:a16="http://schemas.microsoft.com/office/drawing/2014/main" id="{68ADB84C-2344-4733-EB09-AA4BD3D26C66}"/>
                  </a:ext>
                </a:extLst>
              </p:cNvPr>
              <p:cNvPicPr>
                <a:picLocks noChangeAspect="1"/>
              </p:cNvPicPr>
              <p:nvPr/>
            </p:nvPicPr>
            <p:blipFill>
              <a:blip r:embed="rId6"/>
              <a:stretch>
                <a:fillRect/>
              </a:stretch>
            </p:blipFill>
            <p:spPr>
              <a:xfrm>
                <a:off x="10091665" y="3223251"/>
                <a:ext cx="1414534" cy="3291848"/>
              </a:xfrm>
              <a:prstGeom prst="rect">
                <a:avLst/>
              </a:prstGeom>
            </p:spPr>
          </p:pic>
          <p:cxnSp>
            <p:nvCxnSpPr>
              <p:cNvPr id="9" name="Straight Connector 8">
                <a:extLst>
                  <a:ext uri="{FF2B5EF4-FFF2-40B4-BE49-F238E27FC236}">
                    <a16:creationId xmlns:a16="http://schemas.microsoft.com/office/drawing/2014/main" id="{054EDBAF-BD5F-3D7C-56C7-851F7B45FBA9}"/>
                  </a:ext>
                </a:extLst>
              </p:cNvPr>
              <p:cNvCxnSpPr>
                <a:cxnSpLocks/>
              </p:cNvCxnSpPr>
              <p:nvPr/>
            </p:nvCxnSpPr>
            <p:spPr>
              <a:xfrm flipH="1">
                <a:off x="10798932" y="4419601"/>
                <a:ext cx="1231143" cy="1967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82B5BB-1126-278B-2237-89CECDAD3459}"/>
                  </a:ext>
                </a:extLst>
              </p:cNvPr>
              <p:cNvCxnSpPr>
                <a:cxnSpLocks/>
                <a:endCxn id="4" idx="2"/>
              </p:cNvCxnSpPr>
              <p:nvPr/>
            </p:nvCxnSpPr>
            <p:spPr>
              <a:xfrm>
                <a:off x="10817700" y="4419601"/>
                <a:ext cx="0" cy="1981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E74747-E5EB-B93E-D4AA-FB5B0BC18F57}"/>
                  </a:ext>
                </a:extLst>
              </p:cNvPr>
              <p:cNvCxnSpPr>
                <a:cxnSpLocks/>
              </p:cNvCxnSpPr>
              <p:nvPr/>
            </p:nvCxnSpPr>
            <p:spPr>
              <a:xfrm flipH="1">
                <a:off x="7201893" y="4808559"/>
                <a:ext cx="1528979" cy="17548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795EEC-AF45-CE76-B9F0-B574A0F1A19D}"/>
                  </a:ext>
                </a:extLst>
              </p:cNvPr>
              <p:cNvCxnSpPr>
                <a:cxnSpLocks/>
              </p:cNvCxnSpPr>
              <p:nvPr/>
            </p:nvCxnSpPr>
            <p:spPr>
              <a:xfrm>
                <a:off x="7220661" y="4595812"/>
                <a:ext cx="0" cy="1981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A1526B25-7AC7-9992-DF86-33AAFE137033}"/>
                  </a:ext>
                </a:extLst>
              </p:cNvPr>
              <p:cNvSpPr/>
              <p:nvPr/>
            </p:nvSpPr>
            <p:spPr>
              <a:xfrm>
                <a:off x="7206018" y="5759355"/>
                <a:ext cx="464024" cy="259308"/>
              </a:xfrm>
              <a:custGeom>
                <a:avLst/>
                <a:gdLst>
                  <a:gd name="connsiteX0" fmla="*/ 0 w 464024"/>
                  <a:gd name="connsiteY0" fmla="*/ 0 h 259308"/>
                  <a:gd name="connsiteX1" fmla="*/ 286603 w 464024"/>
                  <a:gd name="connsiteY1" fmla="*/ 54591 h 259308"/>
                  <a:gd name="connsiteX2" fmla="*/ 464024 w 464024"/>
                  <a:gd name="connsiteY2" fmla="*/ 259308 h 259308"/>
                  <a:gd name="connsiteX3" fmla="*/ 464024 w 464024"/>
                  <a:gd name="connsiteY3" fmla="*/ 259308 h 259308"/>
                  <a:gd name="connsiteX4" fmla="*/ 464024 w 464024"/>
                  <a:gd name="connsiteY4" fmla="*/ 259308 h 25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24" h="259308">
                    <a:moveTo>
                      <a:pt x="0" y="0"/>
                    </a:moveTo>
                    <a:cubicBezTo>
                      <a:pt x="104633" y="5686"/>
                      <a:pt x="209266" y="11373"/>
                      <a:pt x="286603" y="54591"/>
                    </a:cubicBezTo>
                    <a:cubicBezTo>
                      <a:pt x="363940" y="97809"/>
                      <a:pt x="464024" y="259308"/>
                      <a:pt x="464024" y="259308"/>
                    </a:cubicBezTo>
                    <a:lnTo>
                      <a:pt x="464024" y="259308"/>
                    </a:lnTo>
                    <a:lnTo>
                      <a:pt x="464024" y="259308"/>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Freeform: Shape 27">
                <a:extLst>
                  <a:ext uri="{FF2B5EF4-FFF2-40B4-BE49-F238E27FC236}">
                    <a16:creationId xmlns:a16="http://schemas.microsoft.com/office/drawing/2014/main" id="{EFC5043C-AC93-C93B-9C15-58E0A38F72B9}"/>
                  </a:ext>
                </a:extLst>
              </p:cNvPr>
              <p:cNvSpPr/>
              <p:nvPr/>
            </p:nvSpPr>
            <p:spPr>
              <a:xfrm>
                <a:off x="10849970" y="5445457"/>
                <a:ext cx="409433" cy="163773"/>
              </a:xfrm>
              <a:custGeom>
                <a:avLst/>
                <a:gdLst>
                  <a:gd name="connsiteX0" fmla="*/ 0 w 409433"/>
                  <a:gd name="connsiteY0" fmla="*/ 0 h 163773"/>
                  <a:gd name="connsiteX1" fmla="*/ 286603 w 409433"/>
                  <a:gd name="connsiteY1" fmla="*/ 27295 h 163773"/>
                  <a:gd name="connsiteX2" fmla="*/ 409433 w 409433"/>
                  <a:gd name="connsiteY2" fmla="*/ 163773 h 163773"/>
                </a:gdLst>
                <a:ahLst/>
                <a:cxnLst>
                  <a:cxn ang="0">
                    <a:pos x="connsiteX0" y="connsiteY0"/>
                  </a:cxn>
                  <a:cxn ang="0">
                    <a:pos x="connsiteX1" y="connsiteY1"/>
                  </a:cxn>
                  <a:cxn ang="0">
                    <a:pos x="connsiteX2" y="connsiteY2"/>
                  </a:cxn>
                </a:cxnLst>
                <a:rect l="l" t="t" r="r" b="b"/>
                <a:pathLst>
                  <a:path w="409433" h="163773">
                    <a:moveTo>
                      <a:pt x="0" y="0"/>
                    </a:moveTo>
                    <a:cubicBezTo>
                      <a:pt x="109182" y="-1"/>
                      <a:pt x="218364" y="-1"/>
                      <a:pt x="286603" y="27295"/>
                    </a:cubicBezTo>
                    <a:cubicBezTo>
                      <a:pt x="354842" y="54591"/>
                      <a:pt x="382137" y="109182"/>
                      <a:pt x="409433" y="163773"/>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1" name="Straight Arrow Connector 30">
                <a:extLst>
                  <a:ext uri="{FF2B5EF4-FFF2-40B4-BE49-F238E27FC236}">
                    <a16:creationId xmlns:a16="http://schemas.microsoft.com/office/drawing/2014/main" id="{25279532-A421-EF13-FD57-017DDF1C785A}"/>
                  </a:ext>
                </a:extLst>
              </p:cNvPr>
              <p:cNvCxnSpPr>
                <a:cxnSpLocks/>
              </p:cNvCxnSpPr>
              <p:nvPr/>
            </p:nvCxnSpPr>
            <p:spPr>
              <a:xfrm>
                <a:off x="7467600" y="6018663"/>
                <a:ext cx="338237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pic>
        <p:nvPicPr>
          <p:cNvPr id="2" name="Picture 1">
            <a:extLst>
              <a:ext uri="{FF2B5EF4-FFF2-40B4-BE49-F238E27FC236}">
                <a16:creationId xmlns:a16="http://schemas.microsoft.com/office/drawing/2014/main" id="{D8AFA95C-7613-9E88-9FAD-C198DCBE779D}"/>
              </a:ext>
            </a:extLst>
          </p:cNvPr>
          <p:cNvPicPr>
            <a:picLocks noChangeAspect="1"/>
          </p:cNvPicPr>
          <p:nvPr/>
        </p:nvPicPr>
        <p:blipFill>
          <a:blip r:embed="rId7"/>
          <a:stretch>
            <a:fillRect/>
          </a:stretch>
        </p:blipFill>
        <p:spPr>
          <a:xfrm>
            <a:off x="57708" y="916457"/>
            <a:ext cx="1454760" cy="1994940"/>
          </a:xfrm>
          <a:prstGeom prst="rect">
            <a:avLst/>
          </a:prstGeom>
        </p:spPr>
      </p:pic>
      <p:sp>
        <p:nvSpPr>
          <p:cNvPr id="3" name="TextBox 2">
            <a:extLst>
              <a:ext uri="{FF2B5EF4-FFF2-40B4-BE49-F238E27FC236}">
                <a16:creationId xmlns:a16="http://schemas.microsoft.com/office/drawing/2014/main" id="{DA9412E6-A608-BC46-8924-922DC818FC03}"/>
              </a:ext>
            </a:extLst>
          </p:cNvPr>
          <p:cNvSpPr txBox="1"/>
          <p:nvPr/>
        </p:nvSpPr>
        <p:spPr>
          <a:xfrm>
            <a:off x="10029144" y="2609548"/>
            <a:ext cx="1754630" cy="646331"/>
          </a:xfrm>
          <a:prstGeom prst="rect">
            <a:avLst/>
          </a:prstGeom>
          <a:noFill/>
        </p:spPr>
        <p:txBody>
          <a:bodyPr wrap="square" rtlCol="0">
            <a:spAutoFit/>
          </a:bodyPr>
          <a:lstStyle/>
          <a:p>
            <a:pPr algn="ctr"/>
            <a:r>
              <a:rPr lang="en-US" dirty="0">
                <a:solidFill>
                  <a:srgbClr val="FF0000"/>
                </a:solidFill>
              </a:rPr>
              <a:t>Constant (lab) geometry </a:t>
            </a:r>
            <a:endParaRPr lang="en-IN" dirty="0">
              <a:solidFill>
                <a:srgbClr val="FF0000"/>
              </a:solidFill>
            </a:endParaRPr>
          </a:p>
        </p:txBody>
      </p:sp>
      <p:sp>
        <p:nvSpPr>
          <p:cNvPr id="8" name="TextBox 7">
            <a:extLst>
              <a:ext uri="{FF2B5EF4-FFF2-40B4-BE49-F238E27FC236}">
                <a16:creationId xmlns:a16="http://schemas.microsoft.com/office/drawing/2014/main" id="{8F752ADB-01DC-528A-208A-8DDEFA434D52}"/>
              </a:ext>
            </a:extLst>
          </p:cNvPr>
          <p:cNvSpPr txBox="1"/>
          <p:nvPr/>
        </p:nvSpPr>
        <p:spPr>
          <a:xfrm>
            <a:off x="5767469" y="3679960"/>
            <a:ext cx="2852655" cy="646331"/>
          </a:xfrm>
          <a:prstGeom prst="rect">
            <a:avLst/>
          </a:prstGeom>
          <a:noFill/>
        </p:spPr>
        <p:txBody>
          <a:bodyPr wrap="square" rtlCol="0">
            <a:spAutoFit/>
          </a:bodyPr>
          <a:lstStyle/>
          <a:p>
            <a:pPr algn="ctr"/>
            <a:r>
              <a:rPr lang="en-US" dirty="0">
                <a:solidFill>
                  <a:srgbClr val="FF0000"/>
                </a:solidFill>
              </a:rPr>
              <a:t>Stable illumination &amp; viewing angel  </a:t>
            </a:r>
            <a:endParaRPr lang="en-IN" dirty="0">
              <a:solidFill>
                <a:srgbClr val="FF0000"/>
              </a:solidFill>
            </a:endParaRPr>
          </a:p>
        </p:txBody>
      </p:sp>
      <p:sp>
        <p:nvSpPr>
          <p:cNvPr id="10" name="TextBox 9">
            <a:extLst>
              <a:ext uri="{FF2B5EF4-FFF2-40B4-BE49-F238E27FC236}">
                <a16:creationId xmlns:a16="http://schemas.microsoft.com/office/drawing/2014/main" id="{EE9FBE96-9296-FF01-D12B-0963C3532294}"/>
              </a:ext>
            </a:extLst>
          </p:cNvPr>
          <p:cNvSpPr txBox="1"/>
          <p:nvPr/>
        </p:nvSpPr>
        <p:spPr>
          <a:xfrm>
            <a:off x="57708" y="5146000"/>
            <a:ext cx="2678738" cy="369332"/>
          </a:xfrm>
          <a:prstGeom prst="rect">
            <a:avLst/>
          </a:prstGeom>
          <a:noFill/>
        </p:spPr>
        <p:txBody>
          <a:bodyPr wrap="square" rtlCol="0">
            <a:spAutoFit/>
          </a:bodyPr>
          <a:lstStyle/>
          <a:p>
            <a:r>
              <a:rPr lang="en-US" dirty="0">
                <a:solidFill>
                  <a:srgbClr val="FF0000"/>
                </a:solidFill>
              </a:rPr>
              <a:t>Preserving the surface </a:t>
            </a:r>
            <a:endParaRPr lang="en-IN" dirty="0">
              <a:solidFill>
                <a:srgbClr val="FF0000"/>
              </a:solidFill>
            </a:endParaRPr>
          </a:p>
        </p:txBody>
      </p:sp>
      <p:sp>
        <p:nvSpPr>
          <p:cNvPr id="12" name="TextBox 11">
            <a:extLst>
              <a:ext uri="{FF2B5EF4-FFF2-40B4-BE49-F238E27FC236}">
                <a16:creationId xmlns:a16="http://schemas.microsoft.com/office/drawing/2014/main" id="{D00359A2-C601-F6B6-BC14-12E9B5227846}"/>
              </a:ext>
            </a:extLst>
          </p:cNvPr>
          <p:cNvSpPr txBox="1"/>
          <p:nvPr/>
        </p:nvSpPr>
        <p:spPr>
          <a:xfrm>
            <a:off x="166126" y="4082534"/>
            <a:ext cx="1875538" cy="369332"/>
          </a:xfrm>
          <a:prstGeom prst="rect">
            <a:avLst/>
          </a:prstGeom>
          <a:noFill/>
        </p:spPr>
        <p:txBody>
          <a:bodyPr wrap="square" rtlCol="0">
            <a:spAutoFit/>
          </a:bodyPr>
          <a:lstStyle/>
          <a:p>
            <a:r>
              <a:rPr lang="en-US" dirty="0">
                <a:solidFill>
                  <a:srgbClr val="FF0000"/>
                </a:solidFill>
              </a:rPr>
              <a:t>No atmosphere </a:t>
            </a:r>
            <a:endParaRPr lang="en-IN" dirty="0">
              <a:solidFill>
                <a:srgbClr val="FF0000"/>
              </a:solidFill>
            </a:endParaRPr>
          </a:p>
        </p:txBody>
      </p:sp>
      <p:cxnSp>
        <p:nvCxnSpPr>
          <p:cNvPr id="14" name="Straight Arrow Connector 13">
            <a:extLst>
              <a:ext uri="{FF2B5EF4-FFF2-40B4-BE49-F238E27FC236}">
                <a16:creationId xmlns:a16="http://schemas.microsoft.com/office/drawing/2014/main" id="{CC89C9A9-9235-9CAC-5B1A-F82D06340603}"/>
              </a:ext>
            </a:extLst>
          </p:cNvPr>
          <p:cNvCxnSpPr/>
          <p:nvPr/>
        </p:nvCxnSpPr>
        <p:spPr>
          <a:xfrm>
            <a:off x="1831771" y="4267200"/>
            <a:ext cx="1168002" cy="3286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ACEDEF-6CF5-9507-1557-F00E6E8BD6CD}"/>
              </a:ext>
            </a:extLst>
          </p:cNvPr>
          <p:cNvCxnSpPr>
            <a:cxnSpLocks/>
          </p:cNvCxnSpPr>
          <p:nvPr/>
        </p:nvCxnSpPr>
        <p:spPr>
          <a:xfrm flipV="1">
            <a:off x="2295316" y="5146000"/>
            <a:ext cx="804147" cy="2023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98375BB-9A3A-6DC1-EADF-6EFCCD01731D}"/>
              </a:ext>
            </a:extLst>
          </p:cNvPr>
          <p:cNvSpPr txBox="1"/>
          <p:nvPr/>
        </p:nvSpPr>
        <p:spPr>
          <a:xfrm>
            <a:off x="6016676" y="1377175"/>
            <a:ext cx="2974924" cy="369332"/>
          </a:xfrm>
          <a:prstGeom prst="rect">
            <a:avLst/>
          </a:prstGeom>
          <a:noFill/>
        </p:spPr>
        <p:txBody>
          <a:bodyPr wrap="square" rtlCol="0">
            <a:spAutoFit/>
          </a:bodyPr>
          <a:lstStyle/>
          <a:p>
            <a:r>
              <a:rPr lang="en-US" dirty="0">
                <a:solidFill>
                  <a:srgbClr val="FF0000"/>
                </a:solidFill>
              </a:rPr>
              <a:t>Easy and fast to operate </a:t>
            </a:r>
            <a:endParaRPr lang="en-IN" dirty="0">
              <a:solidFill>
                <a:srgbClr val="FF0000"/>
              </a:solidFill>
            </a:endParaRPr>
          </a:p>
        </p:txBody>
      </p:sp>
      <p:cxnSp>
        <p:nvCxnSpPr>
          <p:cNvPr id="36" name="Straight Arrow Connector 35">
            <a:extLst>
              <a:ext uri="{FF2B5EF4-FFF2-40B4-BE49-F238E27FC236}">
                <a16:creationId xmlns:a16="http://schemas.microsoft.com/office/drawing/2014/main" id="{E4A251AF-B2D4-E56E-E85E-262CC76A643A}"/>
              </a:ext>
            </a:extLst>
          </p:cNvPr>
          <p:cNvCxnSpPr>
            <a:cxnSpLocks/>
          </p:cNvCxnSpPr>
          <p:nvPr/>
        </p:nvCxnSpPr>
        <p:spPr>
          <a:xfrm flipH="1">
            <a:off x="4823009" y="1573984"/>
            <a:ext cx="1653991" cy="1093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837555" y="1099373"/>
            <a:ext cx="2260854" cy="1836097"/>
          </a:xfrm>
          <a:prstGeom prst="rect">
            <a:avLst/>
          </a:prstGeom>
          <a:noFill/>
          <a:ln w="9525">
            <a:noFill/>
            <a:miter lim="800000"/>
            <a:headEnd/>
            <a:tailEnd/>
          </a:ln>
        </p:spPr>
      </p:pic>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5" name="Rectangle 4"/>
          <p:cNvSpPr/>
          <p:nvPr/>
        </p:nvSpPr>
        <p:spPr>
          <a:xfrm>
            <a:off x="-1215745" y="2731620"/>
            <a:ext cx="8100392" cy="58785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pPr>
            <a:r>
              <a:rPr kumimoji="0" lang="en-US" sz="14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a:t>
            </a:r>
            <a:r>
              <a:rPr kumimoji="0" lang="en-US" sz="1400" b="0" i="1"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SoilPRO</a:t>
            </a:r>
            <a:r>
              <a:rPr kumimoji="0" lang="en-US" sz="14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assembly is under patent pending process, Patent application no. Patent Application:  No. 62/278,471, Filed: 14/01/2016.</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p:cNvSpPr txBox="1"/>
          <p:nvPr/>
        </p:nvSpPr>
        <p:spPr>
          <a:xfrm>
            <a:off x="7327943" y="1667589"/>
            <a:ext cx="2767756" cy="830997"/>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Aptos" panose="02110004020202020204"/>
                <a:ea typeface="+mn-ea"/>
                <a:cs typeface="+mn-cs"/>
              </a:rPr>
              <a:t>Soil field Probe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Aptos" panose="02110004020202020204"/>
                <a:ea typeface="+mn-ea"/>
                <a:cs typeface="+mn-cs"/>
              </a:rPr>
              <a:t>(</a:t>
            </a:r>
            <a:r>
              <a:rPr kumimoji="0" lang="en-US" sz="2400" b="1" i="0" u="none" strike="noStrike" kern="1200" cap="none" spc="0" normalizeH="0" baseline="0" noProof="0" err="1">
                <a:ln>
                  <a:noFill/>
                </a:ln>
                <a:solidFill>
                  <a:srgbClr val="00B050"/>
                </a:solidFill>
                <a:effectLst/>
                <a:uLnTx/>
                <a:uFillTx/>
                <a:latin typeface="Aptos" panose="02110004020202020204"/>
                <a:ea typeface="+mn-ea"/>
                <a:cs typeface="+mn-cs"/>
              </a:rPr>
              <a:t>SoilPRO</a:t>
            </a:r>
            <a:r>
              <a:rPr kumimoji="0" lang="en-US" sz="2400" b="1" i="0" u="none" strike="noStrike" kern="1200" cap="none" spc="0" normalizeH="0" baseline="0" noProof="0">
                <a:ln>
                  <a:noFill/>
                </a:ln>
                <a:solidFill>
                  <a:srgbClr val="00B050"/>
                </a:solidFill>
                <a:effectLst/>
                <a:uLnTx/>
                <a:uFillTx/>
                <a:latin typeface="Aptos" panose="02110004020202020204"/>
                <a:ea typeface="+mn-ea"/>
                <a:cs typeface="+mn-cs"/>
              </a:rPr>
              <a:t>® )</a:t>
            </a:r>
            <a:endParaRPr kumimoji="0" lang="he-IL" sz="2400" b="1" i="0" u="none" strike="noStrike" kern="1200" cap="none" spc="0" normalizeH="0" baseline="0" noProof="0">
              <a:ln>
                <a:noFill/>
              </a:ln>
              <a:solidFill>
                <a:srgbClr val="00B050"/>
              </a:solidFill>
              <a:effectLst/>
              <a:uLnTx/>
              <a:uFillTx/>
              <a:latin typeface="Aptos" panose="02110004020202020204"/>
              <a:ea typeface="+mn-ea"/>
              <a:cs typeface="Arial" panose="020B0604020202020204" pitchFamily="34" charset="0"/>
            </a:endParaRPr>
          </a:p>
        </p:txBody>
      </p:sp>
      <p:sp>
        <p:nvSpPr>
          <p:cNvPr id="7" name="Title 1"/>
          <p:cNvSpPr txBox="1">
            <a:spLocks/>
          </p:cNvSpPr>
          <p:nvPr/>
        </p:nvSpPr>
        <p:spPr>
          <a:xfrm>
            <a:off x="2716390" y="786774"/>
            <a:ext cx="7886700" cy="509872"/>
          </a:xfrm>
          <a:prstGeom prst="rect">
            <a:avLst/>
          </a:prstGeom>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A New Protocol to Measure Soil Reflectance In the Field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br>
            <a:endParaRPr kumimoji="0" lang="he-IL" sz="1600" b="1" i="0" u="none" strike="noStrike" kern="1200" cap="none" spc="0" normalizeH="0" baseline="0" noProof="0" dirty="0">
              <a:ln>
                <a:noFill/>
              </a:ln>
              <a:solidFill>
                <a:prstClr val="black"/>
              </a:solidFill>
              <a:effectLst/>
              <a:uLnTx/>
              <a:uFillTx/>
              <a:latin typeface="Aptos Display" panose="02110004020202020204"/>
              <a:ea typeface="+mj-ea"/>
              <a:cs typeface="Times New Roman" panose="02020603050405020304" pitchFamily="18" charset="0"/>
            </a:endParaRPr>
          </a:p>
        </p:txBody>
      </p:sp>
      <p:sp>
        <p:nvSpPr>
          <p:cNvPr id="25" name="TextBox 24"/>
          <p:cNvSpPr txBox="1"/>
          <p:nvPr/>
        </p:nvSpPr>
        <p:spPr>
          <a:xfrm>
            <a:off x="2635000" y="0"/>
            <a:ext cx="9158936" cy="830997"/>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ptos" panose="02110004020202020204"/>
                <a:ea typeface="+mn-ea"/>
                <a:cs typeface="+mn-cs"/>
              </a:rPr>
              <a:t>Soil Pro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(SP) : </a:t>
            </a:r>
            <a:r>
              <a:rPr kumimoji="0" lang="en-US" sz="2400" b="1" i="0" u="none" strike="noStrike" kern="1200" cap="none" spc="0" normalizeH="0" baseline="0" noProof="0" dirty="0">
                <a:ln>
                  <a:noFill/>
                </a:ln>
                <a:solidFill>
                  <a:srgbClr val="00B0F0"/>
                </a:solidFill>
                <a:effectLst/>
                <a:uLnTx/>
                <a:uFillTx/>
                <a:latin typeface="Aptos" panose="02110004020202020204"/>
                <a:ea typeface="+mn-ea"/>
                <a:cs typeface="+mn-cs"/>
              </a:rPr>
              <a:t>Examination Vs </a:t>
            </a:r>
            <a:r>
              <a:rPr lang="en-US" sz="2400" b="1" dirty="0">
                <a:solidFill>
                  <a:srgbClr val="00B0F0"/>
                </a:solidFill>
                <a:latin typeface="Aptos" panose="02110004020202020204"/>
              </a:rPr>
              <a:t>Contact Probe (</a:t>
            </a:r>
            <a:r>
              <a:rPr lang="en-US" sz="2400" b="1" dirty="0">
                <a:solidFill>
                  <a:srgbClr val="FF0000"/>
                </a:solidFill>
                <a:latin typeface="Aptos" panose="02110004020202020204"/>
              </a:rPr>
              <a:t>C</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P</a:t>
            </a:r>
            <a:r>
              <a:rPr kumimoji="0" lang="en-US" sz="2400" b="1" i="0" u="none" strike="noStrike" kern="1200" cap="none" spc="0" normalizeH="0" baseline="0" noProof="0" dirty="0">
                <a:ln>
                  <a:noFill/>
                </a:ln>
                <a:solidFill>
                  <a:srgbClr val="00B0F0"/>
                </a:solidFill>
                <a:effectLst/>
                <a:uLnTx/>
                <a:uFillTx/>
                <a:latin typeface="Aptos" panose="02110004020202020204"/>
                <a:ea typeface="+mn-ea"/>
                <a:cs typeface="+mn-cs"/>
              </a:rPr>
              <a:t>)  Dark Box (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DB</a:t>
            </a:r>
            <a:r>
              <a:rPr kumimoji="0" lang="en-US" sz="2400" b="1" i="0" u="none" strike="noStrike" kern="1200" cap="none" spc="0" normalizeH="0" baseline="0" noProof="0" dirty="0">
                <a:ln>
                  <a:noFill/>
                </a:ln>
                <a:solidFill>
                  <a:srgbClr val="00B0F0"/>
                </a:solidFill>
                <a:effectLst/>
                <a:uLnTx/>
                <a:uFillTx/>
                <a:latin typeface="Aptos" panose="02110004020202020204"/>
                <a:ea typeface="+mn-ea"/>
                <a:cs typeface="+mn-cs"/>
              </a:rPr>
              <a:t>)  and Bare Fiber (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BF</a:t>
            </a:r>
            <a:r>
              <a:rPr kumimoji="0" lang="en-US" sz="2400" b="1" i="0" u="none" strike="noStrike" kern="1200" cap="none" spc="0" normalizeH="0" baseline="0" noProof="0" dirty="0">
                <a:ln>
                  <a:noFill/>
                </a:ln>
                <a:solidFill>
                  <a:srgbClr val="00B0F0"/>
                </a:solidFill>
                <a:effectLst/>
                <a:uLnTx/>
                <a:uFillTx/>
                <a:latin typeface="Aptos" panose="02110004020202020204"/>
                <a:ea typeface="+mn-ea"/>
                <a:cs typeface="+mn-cs"/>
              </a:rPr>
              <a:t>  ) </a:t>
            </a:r>
            <a:endParaRPr kumimoji="0" lang="he-IL" sz="2400" b="1" i="0" u="none" strike="noStrike" kern="1200" cap="none" spc="0" normalizeH="0" baseline="0" noProof="0" dirty="0">
              <a:ln>
                <a:noFill/>
              </a:ln>
              <a:solidFill>
                <a:srgbClr val="00B0F0"/>
              </a:solidFill>
              <a:effectLst/>
              <a:uLnTx/>
              <a:uFillTx/>
              <a:latin typeface="Aptos" panose="02110004020202020204"/>
              <a:ea typeface="+mn-ea"/>
              <a:cs typeface="Arial" panose="020B0604020202020204" pitchFamily="34" charset="0"/>
            </a:endParaRPr>
          </a:p>
        </p:txBody>
      </p:sp>
      <p:pic>
        <p:nvPicPr>
          <p:cNvPr id="29" name="Picture 28">
            <a:extLst>
              <a:ext uri="{FF2B5EF4-FFF2-40B4-BE49-F238E27FC236}">
                <a16:creationId xmlns:a16="http://schemas.microsoft.com/office/drawing/2014/main" id="{60A35BEC-BAB0-4515-B454-E86F47793440}"/>
              </a:ext>
            </a:extLst>
          </p:cNvPr>
          <p:cNvPicPr>
            <a:picLocks noChangeAspect="1"/>
          </p:cNvPicPr>
          <p:nvPr/>
        </p:nvPicPr>
        <p:blipFill>
          <a:blip r:embed="rId4" cstate="print"/>
          <a:stretch>
            <a:fillRect/>
          </a:stretch>
        </p:blipFill>
        <p:spPr>
          <a:xfrm>
            <a:off x="6154023" y="1252422"/>
            <a:ext cx="5315382" cy="5351577"/>
          </a:xfrm>
          <a:prstGeom prst="rect">
            <a:avLst/>
          </a:prstGeom>
        </p:spPr>
      </p:pic>
      <p:pic>
        <p:nvPicPr>
          <p:cNvPr id="8" name="Picture 7">
            <a:extLst>
              <a:ext uri="{FF2B5EF4-FFF2-40B4-BE49-F238E27FC236}">
                <a16:creationId xmlns:a16="http://schemas.microsoft.com/office/drawing/2014/main" id="{897FB1B7-1C3E-49C1-B348-59F62983ECB3}"/>
              </a:ext>
            </a:extLst>
          </p:cNvPr>
          <p:cNvPicPr>
            <a:picLocks noChangeAspect="1"/>
          </p:cNvPicPr>
          <p:nvPr/>
        </p:nvPicPr>
        <p:blipFill>
          <a:blip r:embed="rId5"/>
          <a:stretch>
            <a:fillRect/>
          </a:stretch>
        </p:blipFill>
        <p:spPr>
          <a:xfrm>
            <a:off x="952434" y="3319473"/>
            <a:ext cx="4836417" cy="3538527"/>
          </a:xfrm>
          <a:prstGeom prst="rect">
            <a:avLst/>
          </a:prstGeom>
        </p:spPr>
      </p:pic>
      <p:pic>
        <p:nvPicPr>
          <p:cNvPr id="31" name="Picture 30">
            <a:extLst>
              <a:ext uri="{FF2B5EF4-FFF2-40B4-BE49-F238E27FC236}">
                <a16:creationId xmlns:a16="http://schemas.microsoft.com/office/drawing/2014/main" id="{7AD8A536-5DA2-440A-A624-9D18CE356AA1}"/>
              </a:ext>
            </a:extLst>
          </p:cNvPr>
          <p:cNvPicPr>
            <a:picLocks noChangeAspect="1"/>
          </p:cNvPicPr>
          <p:nvPr/>
        </p:nvPicPr>
        <p:blipFill>
          <a:blip r:embed="rId6"/>
          <a:stretch>
            <a:fillRect/>
          </a:stretch>
        </p:blipFill>
        <p:spPr>
          <a:xfrm>
            <a:off x="5473007" y="3192336"/>
            <a:ext cx="4622692" cy="3587761"/>
          </a:xfrm>
          <a:prstGeom prst="rect">
            <a:avLst/>
          </a:prstGeom>
        </p:spPr>
      </p:pic>
      <p:sp>
        <p:nvSpPr>
          <p:cNvPr id="4" name="TextBox 3">
            <a:extLst>
              <a:ext uri="{FF2B5EF4-FFF2-40B4-BE49-F238E27FC236}">
                <a16:creationId xmlns:a16="http://schemas.microsoft.com/office/drawing/2014/main" id="{BCB4F318-4DC5-6EBB-17D2-26FA779F3C33}"/>
              </a:ext>
            </a:extLst>
          </p:cNvPr>
          <p:cNvSpPr txBox="1"/>
          <p:nvPr/>
        </p:nvSpPr>
        <p:spPr>
          <a:xfrm>
            <a:off x="1076184" y="1584597"/>
            <a:ext cx="754911" cy="369332"/>
          </a:xfrm>
          <a:prstGeom prst="rect">
            <a:avLst/>
          </a:prstGeom>
          <a:noFill/>
        </p:spPr>
        <p:txBody>
          <a:bodyPr wrap="square" rtlCol="0">
            <a:spAutoFit/>
          </a:bodyPr>
          <a:lstStyle/>
          <a:p>
            <a:r>
              <a:rPr lang="en-US" dirty="0"/>
              <a:t>2017</a:t>
            </a:r>
            <a:endParaRPr lang="en-IN" dirty="0"/>
          </a:p>
        </p:txBody>
      </p:sp>
      <p:grpSp>
        <p:nvGrpSpPr>
          <p:cNvPr id="13" name="Group 12">
            <a:extLst>
              <a:ext uri="{FF2B5EF4-FFF2-40B4-BE49-F238E27FC236}">
                <a16:creationId xmlns:a16="http://schemas.microsoft.com/office/drawing/2014/main" id="{09F2CFC0-9AF1-1E08-8587-F84B0F6D8AD1}"/>
              </a:ext>
            </a:extLst>
          </p:cNvPr>
          <p:cNvGrpSpPr/>
          <p:nvPr/>
        </p:nvGrpSpPr>
        <p:grpSpPr>
          <a:xfrm>
            <a:off x="9552003" y="4305388"/>
            <a:ext cx="2449423" cy="1707104"/>
            <a:chOff x="9552003" y="4305388"/>
            <a:chExt cx="2449423" cy="1707104"/>
          </a:xfrm>
        </p:grpSpPr>
        <p:sp>
          <p:nvSpPr>
            <p:cNvPr id="9" name="TextBox 8">
              <a:extLst>
                <a:ext uri="{FF2B5EF4-FFF2-40B4-BE49-F238E27FC236}">
                  <a16:creationId xmlns:a16="http://schemas.microsoft.com/office/drawing/2014/main" id="{947C8309-CC51-CAD1-1284-88970AD22946}"/>
                </a:ext>
              </a:extLst>
            </p:cNvPr>
            <p:cNvSpPr txBox="1"/>
            <p:nvPr/>
          </p:nvSpPr>
          <p:spPr>
            <a:xfrm>
              <a:off x="9552003" y="4305388"/>
              <a:ext cx="2449423" cy="646331"/>
            </a:xfrm>
            <a:prstGeom prst="rect">
              <a:avLst/>
            </a:prstGeom>
            <a:solidFill>
              <a:schemeClr val="bg1"/>
            </a:solidFill>
            <a:ln>
              <a:solidFill>
                <a:srgbClr val="FF0000"/>
              </a:solidFill>
            </a:ln>
          </p:spPr>
          <p:txBody>
            <a:bodyPr wrap="square" rtlCol="0">
              <a:spAutoFit/>
            </a:bodyPr>
            <a:lstStyle/>
            <a:p>
              <a:pPr algn="ctr"/>
              <a:r>
                <a:rPr lang="en-US" dirty="0"/>
                <a:t>WR measurements after 6 hours </a:t>
              </a:r>
              <a:endParaRPr lang="en-IN" dirty="0"/>
            </a:p>
          </p:txBody>
        </p:sp>
        <p:cxnSp>
          <p:nvCxnSpPr>
            <p:cNvPr id="12" name="Straight Arrow Connector 11">
              <a:extLst>
                <a:ext uri="{FF2B5EF4-FFF2-40B4-BE49-F238E27FC236}">
                  <a16:creationId xmlns:a16="http://schemas.microsoft.com/office/drawing/2014/main" id="{427A561E-B273-9D20-E2A5-8648500EBDAC}"/>
                </a:ext>
              </a:extLst>
            </p:cNvPr>
            <p:cNvCxnSpPr>
              <a:stCxn id="9" idx="2"/>
            </p:cNvCxnSpPr>
            <p:nvPr/>
          </p:nvCxnSpPr>
          <p:spPr>
            <a:xfrm flipH="1">
              <a:off x="9552003" y="4951719"/>
              <a:ext cx="1224712" cy="106077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10" name="Rectangle 9">
            <a:extLst>
              <a:ext uri="{FF2B5EF4-FFF2-40B4-BE49-F238E27FC236}">
                <a16:creationId xmlns:a16="http://schemas.microsoft.com/office/drawing/2014/main" id="{D8E4E6B9-965C-B6E7-8A5E-478684930476}"/>
              </a:ext>
            </a:extLst>
          </p:cNvPr>
          <p:cNvSpPr/>
          <p:nvPr/>
        </p:nvSpPr>
        <p:spPr>
          <a:xfrm>
            <a:off x="7863840" y="5255394"/>
            <a:ext cx="1751798" cy="1178523"/>
          </a:xfrm>
          <a:prstGeom prst="rect">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1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750" fill="hold"/>
                                        <p:tgtEl>
                                          <p:spTgt spid="10"/>
                                        </p:tgtEl>
                                        <p:attrNameLst>
                                          <p:attrName>ppt_w</p:attrName>
                                        </p:attrNameLst>
                                      </p:cBhvr>
                                      <p:tavLst>
                                        <p:tav tm="0">
                                          <p:val>
                                            <p:fltVal val="0"/>
                                          </p:val>
                                        </p:tav>
                                        <p:tav tm="100000">
                                          <p:val>
                                            <p:strVal val="#ppt_w"/>
                                          </p:val>
                                        </p:tav>
                                      </p:tavLst>
                                    </p:anim>
                                    <p:anim calcmode="lin" valueType="num">
                                      <p:cBhvr>
                                        <p:cTn id="12" dur="1750" fill="hold"/>
                                        <p:tgtEl>
                                          <p:spTgt spid="10"/>
                                        </p:tgtEl>
                                        <p:attrNameLst>
                                          <p:attrName>ppt_h</p:attrName>
                                        </p:attrNameLst>
                                      </p:cBhvr>
                                      <p:tavLst>
                                        <p:tav tm="0">
                                          <p:val>
                                            <p:fltVal val="0"/>
                                          </p:val>
                                        </p:tav>
                                        <p:tav tm="100000">
                                          <p:val>
                                            <p:strVal val="#ppt_h"/>
                                          </p:val>
                                        </p:tav>
                                      </p:tavLst>
                                    </p:anim>
                                    <p:animEffect transition="in" filter="fade">
                                      <p:cBhvr>
                                        <p:cTn id="13"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F7BBFF-88E7-A8C6-A897-8591729ABB83}"/>
              </a:ext>
            </a:extLst>
          </p:cNvPr>
          <p:cNvPicPr>
            <a:picLocks noChangeAspect="1"/>
          </p:cNvPicPr>
          <p:nvPr/>
        </p:nvPicPr>
        <p:blipFill>
          <a:blip r:embed="rId2"/>
          <a:stretch>
            <a:fillRect/>
          </a:stretch>
        </p:blipFill>
        <p:spPr>
          <a:xfrm>
            <a:off x="4378508" y="176042"/>
            <a:ext cx="1324597" cy="1118252"/>
          </a:xfrm>
          <a:prstGeom prst="rect">
            <a:avLst/>
          </a:prstGeom>
        </p:spPr>
      </p:pic>
      <p:sp>
        <p:nvSpPr>
          <p:cNvPr id="11" name="Rectangle 10">
            <a:extLst>
              <a:ext uri="{FF2B5EF4-FFF2-40B4-BE49-F238E27FC236}">
                <a16:creationId xmlns:a16="http://schemas.microsoft.com/office/drawing/2014/main" id="{D7ED996C-EDB9-521B-7BCE-A203A33571B4}"/>
              </a:ext>
            </a:extLst>
          </p:cNvPr>
          <p:cNvSpPr/>
          <p:nvPr/>
        </p:nvSpPr>
        <p:spPr>
          <a:xfrm>
            <a:off x="648930" y="2539911"/>
            <a:ext cx="1222744" cy="1597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Down 16">
            <a:extLst>
              <a:ext uri="{FF2B5EF4-FFF2-40B4-BE49-F238E27FC236}">
                <a16:creationId xmlns:a16="http://schemas.microsoft.com/office/drawing/2014/main" id="{BDC7C254-F155-4E2B-B25F-EB61434EAF6A}"/>
              </a:ext>
            </a:extLst>
          </p:cNvPr>
          <p:cNvSpPr/>
          <p:nvPr/>
        </p:nvSpPr>
        <p:spPr>
          <a:xfrm>
            <a:off x="3211032" y="5893798"/>
            <a:ext cx="45719" cy="3077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95E6B06F-2E70-C9EF-38AD-EB4194DFDC83}"/>
              </a:ext>
            </a:extLst>
          </p:cNvPr>
          <p:cNvSpPr txBox="1"/>
          <p:nvPr/>
        </p:nvSpPr>
        <p:spPr>
          <a:xfrm>
            <a:off x="2413343" y="6288508"/>
            <a:ext cx="2243228" cy="338554"/>
          </a:xfrm>
          <a:prstGeom prst="rect">
            <a:avLst/>
          </a:prstGeom>
          <a:noFill/>
        </p:spPr>
        <p:txBody>
          <a:bodyPr wrap="square" rtlCol="0">
            <a:spAutoFit/>
          </a:bodyPr>
          <a:lstStyle/>
          <a:p>
            <a:pPr algn="ctr"/>
            <a:r>
              <a:rPr lang="en-US" sz="1600" b="1" dirty="0"/>
              <a:t>Transfer Function (TF) </a:t>
            </a:r>
            <a:endParaRPr lang="en-IN" sz="1600" b="1" dirty="0"/>
          </a:p>
        </p:txBody>
      </p:sp>
      <p:sp>
        <p:nvSpPr>
          <p:cNvPr id="19" name="Left Brace 18">
            <a:extLst>
              <a:ext uri="{FF2B5EF4-FFF2-40B4-BE49-F238E27FC236}">
                <a16:creationId xmlns:a16="http://schemas.microsoft.com/office/drawing/2014/main" id="{ACF9A687-BC21-D360-7CCE-067AB22D9598}"/>
              </a:ext>
            </a:extLst>
          </p:cNvPr>
          <p:cNvSpPr/>
          <p:nvPr/>
        </p:nvSpPr>
        <p:spPr>
          <a:xfrm rot="16200000">
            <a:off x="2563224" y="3866216"/>
            <a:ext cx="542596" cy="344835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20" name="TextBox 19">
            <a:extLst>
              <a:ext uri="{FF2B5EF4-FFF2-40B4-BE49-F238E27FC236}">
                <a16:creationId xmlns:a16="http://schemas.microsoft.com/office/drawing/2014/main" id="{28533C5E-C868-0933-1598-219051F7AEED}"/>
              </a:ext>
            </a:extLst>
          </p:cNvPr>
          <p:cNvSpPr txBox="1"/>
          <p:nvPr/>
        </p:nvSpPr>
        <p:spPr>
          <a:xfrm>
            <a:off x="1685754" y="5250280"/>
            <a:ext cx="2785730" cy="307777"/>
          </a:xfrm>
          <a:prstGeom prst="rect">
            <a:avLst/>
          </a:prstGeom>
          <a:noFill/>
        </p:spPr>
        <p:txBody>
          <a:bodyPr wrap="square" rtlCol="0">
            <a:spAutoFit/>
          </a:bodyPr>
          <a:lstStyle/>
          <a:p>
            <a:r>
              <a:rPr lang="en-US" sz="1400" dirty="0"/>
              <a:t>Measurement at Laboratory </a:t>
            </a:r>
            <a:endParaRPr lang="en-IN" sz="1400" dirty="0"/>
          </a:p>
        </p:txBody>
      </p:sp>
      <p:sp>
        <p:nvSpPr>
          <p:cNvPr id="24" name="TextBox 23">
            <a:extLst>
              <a:ext uri="{FF2B5EF4-FFF2-40B4-BE49-F238E27FC236}">
                <a16:creationId xmlns:a16="http://schemas.microsoft.com/office/drawing/2014/main" id="{DB6CC715-AD44-916D-E5BE-5EADAB70ABC0}"/>
              </a:ext>
            </a:extLst>
          </p:cNvPr>
          <p:cNvSpPr txBox="1"/>
          <p:nvPr/>
        </p:nvSpPr>
        <p:spPr>
          <a:xfrm>
            <a:off x="6770390" y="6278823"/>
            <a:ext cx="2164888" cy="369332"/>
          </a:xfrm>
          <a:prstGeom prst="rect">
            <a:avLst/>
          </a:prstGeom>
          <a:noFill/>
        </p:spPr>
        <p:txBody>
          <a:bodyPr wrap="square" rtlCol="0">
            <a:spAutoFit/>
          </a:bodyPr>
          <a:lstStyle/>
          <a:p>
            <a:r>
              <a:rPr lang="en-US" dirty="0"/>
              <a:t>ISS-</a:t>
            </a:r>
            <a:r>
              <a:rPr lang="en-US" sz="1200" dirty="0"/>
              <a:t>Field</a:t>
            </a:r>
            <a:r>
              <a:rPr lang="en-US" dirty="0"/>
              <a:t>  -&gt; ISS-</a:t>
            </a:r>
            <a:r>
              <a:rPr lang="en-US" sz="1200" dirty="0"/>
              <a:t>Field-Lab</a:t>
            </a:r>
            <a:r>
              <a:rPr lang="en-US" dirty="0"/>
              <a:t>  </a:t>
            </a:r>
            <a:endParaRPr lang="en-IN" dirty="0"/>
          </a:p>
        </p:txBody>
      </p:sp>
      <p:sp>
        <p:nvSpPr>
          <p:cNvPr id="31" name="TextBox 30">
            <a:extLst>
              <a:ext uri="{FF2B5EF4-FFF2-40B4-BE49-F238E27FC236}">
                <a16:creationId xmlns:a16="http://schemas.microsoft.com/office/drawing/2014/main" id="{D7730D41-CE31-F3FD-DFCB-FCD252BE326C}"/>
              </a:ext>
            </a:extLst>
          </p:cNvPr>
          <p:cNvSpPr txBox="1"/>
          <p:nvPr/>
        </p:nvSpPr>
        <p:spPr>
          <a:xfrm>
            <a:off x="9590025" y="2157613"/>
            <a:ext cx="2649135" cy="307777"/>
          </a:xfrm>
          <a:prstGeom prst="rect">
            <a:avLst/>
          </a:prstGeom>
          <a:noFill/>
        </p:spPr>
        <p:txBody>
          <a:bodyPr wrap="square" rtlCol="0">
            <a:spAutoFit/>
          </a:bodyPr>
          <a:lstStyle/>
          <a:p>
            <a:r>
              <a:rPr lang="en-US" sz="1400" dirty="0"/>
              <a:t>Field Soil (LB corrected) </a:t>
            </a:r>
            <a:endParaRPr lang="en-IN" sz="1400" dirty="0"/>
          </a:p>
        </p:txBody>
      </p:sp>
      <p:sp>
        <p:nvSpPr>
          <p:cNvPr id="34" name="TextBox 33">
            <a:extLst>
              <a:ext uri="{FF2B5EF4-FFF2-40B4-BE49-F238E27FC236}">
                <a16:creationId xmlns:a16="http://schemas.microsoft.com/office/drawing/2014/main" id="{FCE82D3C-AB8E-5FDA-DEB5-83048DC223A6}"/>
              </a:ext>
            </a:extLst>
          </p:cNvPr>
          <p:cNvSpPr txBox="1"/>
          <p:nvPr/>
        </p:nvSpPr>
        <p:spPr>
          <a:xfrm>
            <a:off x="8917099" y="5024955"/>
            <a:ext cx="1330765" cy="338554"/>
          </a:xfrm>
          <a:prstGeom prst="rect">
            <a:avLst/>
          </a:prstGeom>
          <a:noFill/>
        </p:spPr>
        <p:txBody>
          <a:bodyPr wrap="square" rtlCol="0">
            <a:spAutoFit/>
          </a:bodyPr>
          <a:lstStyle/>
          <a:p>
            <a:r>
              <a:rPr lang="en-US" sz="1600" dirty="0"/>
              <a:t>Field Soil </a:t>
            </a:r>
            <a:endParaRPr lang="en-IN" sz="1600" dirty="0"/>
          </a:p>
        </p:txBody>
      </p:sp>
      <p:grpSp>
        <p:nvGrpSpPr>
          <p:cNvPr id="1054" name="Group 1053">
            <a:extLst>
              <a:ext uri="{FF2B5EF4-FFF2-40B4-BE49-F238E27FC236}">
                <a16:creationId xmlns:a16="http://schemas.microsoft.com/office/drawing/2014/main" id="{8B96BAB6-0B6E-C809-3552-34F1845F840E}"/>
              </a:ext>
            </a:extLst>
          </p:cNvPr>
          <p:cNvGrpSpPr/>
          <p:nvPr/>
        </p:nvGrpSpPr>
        <p:grpSpPr>
          <a:xfrm>
            <a:off x="425401" y="2687087"/>
            <a:ext cx="5392641" cy="2548523"/>
            <a:chOff x="425401" y="2687087"/>
            <a:chExt cx="5392641" cy="2548523"/>
          </a:xfrm>
        </p:grpSpPr>
        <p:grpSp>
          <p:nvGrpSpPr>
            <p:cNvPr id="5" name="Group 4">
              <a:extLst>
                <a:ext uri="{FF2B5EF4-FFF2-40B4-BE49-F238E27FC236}">
                  <a16:creationId xmlns:a16="http://schemas.microsoft.com/office/drawing/2014/main" id="{334B5A52-50BC-A1F2-A3C1-D11D306CA716}"/>
                </a:ext>
              </a:extLst>
            </p:cNvPr>
            <p:cNvGrpSpPr/>
            <p:nvPr/>
          </p:nvGrpSpPr>
          <p:grpSpPr>
            <a:xfrm>
              <a:off x="425401" y="2687087"/>
              <a:ext cx="2486290" cy="1483826"/>
              <a:chOff x="2352368" y="1592557"/>
              <a:chExt cx="4323027" cy="3171811"/>
            </a:xfrm>
          </p:grpSpPr>
          <p:grpSp>
            <p:nvGrpSpPr>
              <p:cNvPr id="6" name="Group 5">
                <a:extLst>
                  <a:ext uri="{FF2B5EF4-FFF2-40B4-BE49-F238E27FC236}">
                    <a16:creationId xmlns:a16="http://schemas.microsoft.com/office/drawing/2014/main" id="{4A780296-7B53-D8BE-8582-77989C92B6DA}"/>
                  </a:ext>
                </a:extLst>
              </p:cNvPr>
              <p:cNvGrpSpPr/>
              <p:nvPr/>
            </p:nvGrpSpPr>
            <p:grpSpPr>
              <a:xfrm>
                <a:off x="2986138" y="1592557"/>
                <a:ext cx="3386061" cy="2393945"/>
                <a:chOff x="2986138" y="1592557"/>
                <a:chExt cx="3386061" cy="2393945"/>
              </a:xfrm>
            </p:grpSpPr>
            <p:pic>
              <p:nvPicPr>
                <p:cNvPr id="8" name="Picture 2">
                  <a:extLst>
                    <a:ext uri="{FF2B5EF4-FFF2-40B4-BE49-F238E27FC236}">
                      <a16:creationId xmlns:a16="http://schemas.microsoft.com/office/drawing/2014/main" id="{62A4A19F-0BB7-0244-1B67-8C5BC58D8F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996" y="2251572"/>
                  <a:ext cx="2680399" cy="173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1ABEE992-E9F0-13D9-9E37-9C9C377F008C}"/>
                    </a:ext>
                  </a:extLst>
                </p:cNvPr>
                <p:cNvSpPr txBox="1"/>
                <p:nvPr/>
              </p:nvSpPr>
              <p:spPr>
                <a:xfrm>
                  <a:off x="2986138" y="1592557"/>
                  <a:ext cx="1620180" cy="5263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Lucky Bay  </a:t>
                  </a:r>
                </a:p>
              </p:txBody>
            </p:sp>
            <p:sp>
              <p:nvSpPr>
                <p:cNvPr id="10" name="TextBox 9">
                  <a:extLst>
                    <a:ext uri="{FF2B5EF4-FFF2-40B4-BE49-F238E27FC236}">
                      <a16:creationId xmlns:a16="http://schemas.microsoft.com/office/drawing/2014/main" id="{441E846E-45AD-4F58-BB91-0004EC513665}"/>
                    </a:ext>
                  </a:extLst>
                </p:cNvPr>
                <p:cNvSpPr txBox="1"/>
                <p:nvPr/>
              </p:nvSpPr>
              <p:spPr>
                <a:xfrm>
                  <a:off x="4788024" y="1619508"/>
                  <a:ext cx="1584175" cy="55921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a:ea typeface="+mn-ea"/>
                      <a:cs typeface="+mn-cs"/>
                    </a:rPr>
                    <a:t>Wiely</a:t>
                  </a:r>
                  <a:r>
                    <a:rPr kumimoji="0" lang="en-US" sz="1100" b="1" i="0" u="none" strike="noStrike" kern="1200" cap="none" spc="0" normalizeH="0" baseline="0" noProof="0" dirty="0">
                      <a:ln>
                        <a:noFill/>
                      </a:ln>
                      <a:solidFill>
                        <a:prstClr val="black"/>
                      </a:solidFill>
                      <a:effectLst/>
                      <a:uLnTx/>
                      <a:uFillTx/>
                      <a:latin typeface="Calibri"/>
                      <a:ea typeface="+mn-ea"/>
                      <a:cs typeface="+mn-cs"/>
                    </a:rPr>
                    <a:t> Bay</a:t>
                  </a:r>
                </a:p>
              </p:txBody>
            </p:sp>
          </p:grpSp>
          <p:sp>
            <p:nvSpPr>
              <p:cNvPr id="7" name="TextBox 6">
                <a:extLst>
                  <a:ext uri="{FF2B5EF4-FFF2-40B4-BE49-F238E27FC236}">
                    <a16:creationId xmlns:a16="http://schemas.microsoft.com/office/drawing/2014/main" id="{0D045704-393A-57BE-B69C-CB72C6F2C961}"/>
                  </a:ext>
                </a:extLst>
              </p:cNvPr>
              <p:cNvSpPr txBox="1"/>
              <p:nvPr/>
            </p:nvSpPr>
            <p:spPr>
              <a:xfrm>
                <a:off x="2352368" y="4205153"/>
                <a:ext cx="4323027" cy="559215"/>
              </a:xfrm>
              <a:prstGeom prst="rect">
                <a:avLst/>
              </a:prstGeom>
              <a:solidFill>
                <a:schemeClr val="bg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Arrow: Right 11">
              <a:extLst>
                <a:ext uri="{FF2B5EF4-FFF2-40B4-BE49-F238E27FC236}">
                  <a16:creationId xmlns:a16="http://schemas.microsoft.com/office/drawing/2014/main" id="{9E3D8621-0E28-F11A-8B0D-4FC2F6F9E955}"/>
                </a:ext>
              </a:extLst>
            </p:cNvPr>
            <p:cNvSpPr/>
            <p:nvPr/>
          </p:nvSpPr>
          <p:spPr>
            <a:xfrm>
              <a:off x="2911691" y="3338623"/>
              <a:ext cx="501360" cy="903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7A4E2C8D-5317-58C3-4211-99DBAA58F683}"/>
                </a:ext>
              </a:extLst>
            </p:cNvPr>
            <p:cNvSpPr txBox="1"/>
            <p:nvPr/>
          </p:nvSpPr>
          <p:spPr>
            <a:xfrm>
              <a:off x="2545867" y="4681612"/>
              <a:ext cx="3272175" cy="553998"/>
            </a:xfrm>
            <a:prstGeom prst="rect">
              <a:avLst/>
            </a:prstGeom>
            <a:noFill/>
          </p:spPr>
          <p:txBody>
            <a:bodyPr wrap="square" rtlCol="0">
              <a:spAutoFit/>
            </a:bodyPr>
            <a:lstStyle/>
            <a:p>
              <a:pPr algn="ctr"/>
              <a:r>
                <a:rPr lang="en-US" sz="1200" dirty="0"/>
                <a:t>Sand At the User preferences </a:t>
              </a:r>
            </a:p>
            <a:p>
              <a:pPr algn="ctr"/>
              <a:r>
                <a:rPr lang="en-US" sz="1200" dirty="0"/>
                <a:t>As a  </a:t>
              </a:r>
              <a:r>
                <a:rPr lang="en-US" dirty="0"/>
                <a:t>ISS-</a:t>
              </a:r>
              <a:r>
                <a:rPr lang="en-US" sz="1200" dirty="0"/>
                <a:t>Field </a:t>
              </a:r>
              <a:r>
                <a:rPr lang="en-US" sz="1400" b="1" dirty="0"/>
                <a:t>(FISS) </a:t>
              </a:r>
              <a:endParaRPr lang="en-IN" sz="1400" b="1" dirty="0"/>
            </a:p>
          </p:txBody>
        </p:sp>
        <p:sp>
          <p:nvSpPr>
            <p:cNvPr id="16" name="TextBox 15">
              <a:extLst>
                <a:ext uri="{FF2B5EF4-FFF2-40B4-BE49-F238E27FC236}">
                  <a16:creationId xmlns:a16="http://schemas.microsoft.com/office/drawing/2014/main" id="{F4FEF324-BAC9-364F-8032-65E46E23D9D5}"/>
                </a:ext>
              </a:extLst>
            </p:cNvPr>
            <p:cNvSpPr txBox="1"/>
            <p:nvPr/>
          </p:nvSpPr>
          <p:spPr>
            <a:xfrm>
              <a:off x="1900023" y="3784180"/>
              <a:ext cx="787217" cy="369332"/>
            </a:xfrm>
            <a:prstGeom prst="rect">
              <a:avLst/>
            </a:prstGeom>
            <a:noFill/>
          </p:spPr>
          <p:txBody>
            <a:bodyPr wrap="square" rtlCol="0">
              <a:spAutoFit/>
            </a:bodyPr>
            <a:lstStyle/>
            <a:p>
              <a:r>
                <a:rPr lang="en-US" dirty="0"/>
                <a:t>ISS-</a:t>
              </a:r>
              <a:r>
                <a:rPr lang="en-US" sz="1200" dirty="0"/>
                <a:t>Lab</a:t>
              </a:r>
              <a:r>
                <a:rPr lang="en-US" dirty="0"/>
                <a:t> </a:t>
              </a:r>
              <a:endParaRPr lang="en-IN" dirty="0"/>
            </a:p>
          </p:txBody>
        </p:sp>
        <p:grpSp>
          <p:nvGrpSpPr>
            <p:cNvPr id="1051" name="Group 1050">
              <a:extLst>
                <a:ext uri="{FF2B5EF4-FFF2-40B4-BE49-F238E27FC236}">
                  <a16:creationId xmlns:a16="http://schemas.microsoft.com/office/drawing/2014/main" id="{BB82B49B-9174-0FDD-2BFF-2B3A46EC5025}"/>
                </a:ext>
              </a:extLst>
            </p:cNvPr>
            <p:cNvGrpSpPr/>
            <p:nvPr/>
          </p:nvGrpSpPr>
          <p:grpSpPr>
            <a:xfrm>
              <a:off x="3452537" y="2687087"/>
              <a:ext cx="1484458" cy="1922972"/>
              <a:chOff x="3452537" y="2687087"/>
              <a:chExt cx="1484458" cy="1922972"/>
            </a:xfrm>
          </p:grpSpPr>
          <p:pic>
            <p:nvPicPr>
              <p:cNvPr id="38" name="C56508FF-5F9C-4F9B-862D-F99F915F0E78" descr="IMG_3730.jpg">
                <a:extLst>
                  <a:ext uri="{FF2B5EF4-FFF2-40B4-BE49-F238E27FC236}">
                    <a16:creationId xmlns:a16="http://schemas.microsoft.com/office/drawing/2014/main" id="{36D57FDF-396F-3E71-7D8D-1529BBE71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537" y="2687087"/>
                <a:ext cx="1484458" cy="192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B1F80066-A170-BE70-F01A-F6D04553C257}"/>
                  </a:ext>
                </a:extLst>
              </p:cNvPr>
              <p:cNvSpPr/>
              <p:nvPr/>
            </p:nvSpPr>
            <p:spPr>
              <a:xfrm rot="518799">
                <a:off x="3964044" y="3884323"/>
                <a:ext cx="824170" cy="529198"/>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highlight>
                    <a:srgbClr val="000000"/>
                  </a:highlight>
                </a:endParaRPr>
              </a:p>
            </p:txBody>
          </p:sp>
        </p:grpSp>
        <p:sp>
          <p:nvSpPr>
            <p:cNvPr id="50" name="TextBox 49">
              <a:extLst>
                <a:ext uri="{FF2B5EF4-FFF2-40B4-BE49-F238E27FC236}">
                  <a16:creationId xmlns:a16="http://schemas.microsoft.com/office/drawing/2014/main" id="{014465CE-6B58-9CAD-C3C4-7A9587DFE8B0}"/>
                </a:ext>
              </a:extLst>
            </p:cNvPr>
            <p:cNvSpPr txBox="1"/>
            <p:nvPr/>
          </p:nvSpPr>
          <p:spPr>
            <a:xfrm>
              <a:off x="1003921" y="3811943"/>
              <a:ext cx="1053541" cy="369332"/>
            </a:xfrm>
            <a:prstGeom prst="rect">
              <a:avLst/>
            </a:prstGeom>
            <a:noFill/>
          </p:spPr>
          <p:txBody>
            <a:bodyPr wrap="square" rtlCol="0">
              <a:spAutoFit/>
            </a:bodyPr>
            <a:lstStyle/>
            <a:p>
              <a:r>
                <a:rPr lang="en-US" dirty="0"/>
                <a:t>WR-</a:t>
              </a:r>
              <a:r>
                <a:rPr lang="en-US" sz="900" dirty="0"/>
                <a:t>Lab</a:t>
              </a:r>
              <a:r>
                <a:rPr lang="en-US" dirty="0"/>
                <a:t> </a:t>
              </a:r>
              <a:endParaRPr lang="en-IN" dirty="0"/>
            </a:p>
          </p:txBody>
        </p:sp>
        <p:pic>
          <p:nvPicPr>
            <p:cNvPr id="1026" name="F2768838-632E-4BD8-8B97-E49BA977F2BC" descr="IMG_7286.JPG">
              <a:extLst>
                <a:ext uri="{FF2B5EF4-FFF2-40B4-BE49-F238E27FC236}">
                  <a16:creationId xmlns:a16="http://schemas.microsoft.com/office/drawing/2014/main" id="{581F2671-CEEC-32F9-C9EA-788D9F1E3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774" y="2727132"/>
              <a:ext cx="868349" cy="111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55" name="Group 1054">
            <a:extLst>
              <a:ext uri="{FF2B5EF4-FFF2-40B4-BE49-F238E27FC236}">
                <a16:creationId xmlns:a16="http://schemas.microsoft.com/office/drawing/2014/main" id="{825187F8-D92A-1BAB-6F33-77EE93799BF3}"/>
              </a:ext>
            </a:extLst>
          </p:cNvPr>
          <p:cNvGrpSpPr/>
          <p:nvPr/>
        </p:nvGrpSpPr>
        <p:grpSpPr>
          <a:xfrm>
            <a:off x="6318607" y="932237"/>
            <a:ext cx="2616671" cy="1910582"/>
            <a:chOff x="6318607" y="932237"/>
            <a:chExt cx="2616671" cy="1910582"/>
          </a:xfrm>
        </p:grpSpPr>
        <p:pic>
          <p:nvPicPr>
            <p:cNvPr id="41" name="770C4F84-7389-4FF6-9844-B2572B752902" descr="IMG_2363.jpg">
              <a:extLst>
                <a:ext uri="{FF2B5EF4-FFF2-40B4-BE49-F238E27FC236}">
                  <a16:creationId xmlns:a16="http://schemas.microsoft.com/office/drawing/2014/main" id="{470287CE-F1E8-CAF8-3505-841941DFE5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607" y="1487030"/>
              <a:ext cx="992376" cy="132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7">
              <a:extLst>
                <a:ext uri="{FF2B5EF4-FFF2-40B4-BE49-F238E27FC236}">
                  <a16:creationId xmlns:a16="http://schemas.microsoft.com/office/drawing/2014/main" id="{6D03FE26-2C07-A4BD-A4B7-F1CCB4D1709D}"/>
                </a:ext>
              </a:extLst>
            </p:cNvPr>
            <p:cNvGrpSpPr/>
            <p:nvPr/>
          </p:nvGrpSpPr>
          <p:grpSpPr>
            <a:xfrm>
              <a:off x="7574916" y="1519652"/>
              <a:ext cx="992376" cy="1323167"/>
              <a:chOff x="7574916" y="1390269"/>
              <a:chExt cx="992376" cy="1323167"/>
            </a:xfrm>
          </p:grpSpPr>
          <p:pic>
            <p:nvPicPr>
              <p:cNvPr id="42" name="770C4F84-7389-4FF6-9844-B2572B752902" descr="IMG_2363.jpg">
                <a:extLst>
                  <a:ext uri="{FF2B5EF4-FFF2-40B4-BE49-F238E27FC236}">
                    <a16:creationId xmlns:a16="http://schemas.microsoft.com/office/drawing/2014/main" id="{38F5B898-6CD0-1ADA-2204-2F47C4A62D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4916" y="1390269"/>
                <a:ext cx="992376" cy="132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a:extLst>
                  <a:ext uri="{FF2B5EF4-FFF2-40B4-BE49-F238E27FC236}">
                    <a16:creationId xmlns:a16="http://schemas.microsoft.com/office/drawing/2014/main" id="{F247F46B-3883-9EAE-A125-0B2CA5340243}"/>
                  </a:ext>
                </a:extLst>
              </p:cNvPr>
              <p:cNvSpPr/>
              <p:nvPr/>
            </p:nvSpPr>
            <p:spPr>
              <a:xfrm>
                <a:off x="8160489" y="2346440"/>
                <a:ext cx="228600" cy="14707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7" name="Picture 46">
                <a:extLst>
                  <a:ext uri="{FF2B5EF4-FFF2-40B4-BE49-F238E27FC236}">
                    <a16:creationId xmlns:a16="http://schemas.microsoft.com/office/drawing/2014/main" id="{9D635B72-CB04-BFC1-8046-9106126C3453}"/>
                  </a:ext>
                </a:extLst>
              </p:cNvPr>
              <p:cNvPicPr>
                <a:picLocks noChangeAspect="1"/>
              </p:cNvPicPr>
              <p:nvPr/>
            </p:nvPicPr>
            <p:blipFill>
              <a:blip r:embed="rId7"/>
              <a:stretch>
                <a:fillRect/>
              </a:stretch>
            </p:blipFill>
            <p:spPr>
              <a:xfrm rot="2868454">
                <a:off x="8013795" y="2103401"/>
                <a:ext cx="173785" cy="289417"/>
              </a:xfrm>
              <a:prstGeom prst="rect">
                <a:avLst/>
              </a:prstGeom>
            </p:spPr>
          </p:pic>
        </p:grpSp>
        <p:sp>
          <p:nvSpPr>
            <p:cNvPr id="2" name="TextBox 1">
              <a:extLst>
                <a:ext uri="{FF2B5EF4-FFF2-40B4-BE49-F238E27FC236}">
                  <a16:creationId xmlns:a16="http://schemas.microsoft.com/office/drawing/2014/main" id="{DE06079C-B80B-A874-11EE-18163EDC13AD}"/>
                </a:ext>
              </a:extLst>
            </p:cNvPr>
            <p:cNvSpPr txBox="1"/>
            <p:nvPr/>
          </p:nvSpPr>
          <p:spPr>
            <a:xfrm>
              <a:off x="6381658" y="932237"/>
              <a:ext cx="1417256" cy="369332"/>
            </a:xfrm>
            <a:prstGeom prst="rect">
              <a:avLst/>
            </a:prstGeom>
            <a:noFill/>
          </p:spPr>
          <p:txBody>
            <a:bodyPr wrap="square" rtlCol="0">
              <a:spAutoFit/>
            </a:bodyPr>
            <a:lstStyle/>
            <a:p>
              <a:r>
                <a:rPr lang="en-US" dirty="0"/>
                <a:t>WR</a:t>
              </a:r>
              <a:r>
                <a:rPr lang="en-US" sz="1200" dirty="0"/>
                <a:t>-Field</a:t>
              </a:r>
              <a:r>
                <a:rPr lang="en-US" dirty="0"/>
                <a:t> </a:t>
              </a:r>
              <a:endParaRPr lang="en-IN" dirty="0"/>
            </a:p>
          </p:txBody>
        </p:sp>
        <p:sp>
          <p:nvSpPr>
            <p:cNvPr id="22" name="TextBox 21">
              <a:extLst>
                <a:ext uri="{FF2B5EF4-FFF2-40B4-BE49-F238E27FC236}">
                  <a16:creationId xmlns:a16="http://schemas.microsoft.com/office/drawing/2014/main" id="{DA24A11C-BA4B-3BAE-1D2A-5707D8D4DD2C}"/>
                </a:ext>
              </a:extLst>
            </p:cNvPr>
            <p:cNvSpPr txBox="1"/>
            <p:nvPr/>
          </p:nvSpPr>
          <p:spPr>
            <a:xfrm>
              <a:off x="7485321" y="960637"/>
              <a:ext cx="1449957" cy="369332"/>
            </a:xfrm>
            <a:prstGeom prst="rect">
              <a:avLst/>
            </a:prstGeom>
            <a:noFill/>
          </p:spPr>
          <p:txBody>
            <a:bodyPr wrap="square">
              <a:spAutoFit/>
            </a:bodyPr>
            <a:lstStyle/>
            <a:p>
              <a:r>
                <a:rPr lang="en-US" dirty="0"/>
                <a:t>ISS-</a:t>
              </a:r>
              <a:r>
                <a:rPr lang="en-US" sz="1200" dirty="0"/>
                <a:t>Field</a:t>
              </a:r>
              <a:r>
                <a:rPr lang="en-US" sz="1600" dirty="0"/>
                <a:t> </a:t>
              </a:r>
              <a:r>
                <a:rPr lang="en-US" sz="1800" b="1" dirty="0"/>
                <a:t>(FISS) </a:t>
              </a:r>
              <a:endParaRPr lang="en-IN" dirty="0"/>
            </a:p>
          </p:txBody>
        </p:sp>
      </p:grpSp>
      <p:sp>
        <p:nvSpPr>
          <p:cNvPr id="25" name="TextBox 24">
            <a:extLst>
              <a:ext uri="{FF2B5EF4-FFF2-40B4-BE49-F238E27FC236}">
                <a16:creationId xmlns:a16="http://schemas.microsoft.com/office/drawing/2014/main" id="{0F71F7F1-7CD7-787E-4BE9-758E84F7D525}"/>
              </a:ext>
            </a:extLst>
          </p:cNvPr>
          <p:cNvSpPr txBox="1"/>
          <p:nvPr/>
        </p:nvSpPr>
        <p:spPr>
          <a:xfrm>
            <a:off x="7386181" y="6038381"/>
            <a:ext cx="548933" cy="307777"/>
          </a:xfrm>
          <a:prstGeom prst="rect">
            <a:avLst/>
          </a:prstGeom>
          <a:noFill/>
        </p:spPr>
        <p:txBody>
          <a:bodyPr wrap="square">
            <a:spAutoFit/>
          </a:bodyPr>
          <a:lstStyle/>
          <a:p>
            <a:r>
              <a:rPr lang="en-US" sz="1400" b="1" dirty="0"/>
              <a:t>(TF) </a:t>
            </a:r>
            <a:endParaRPr lang="en-IN" sz="1400" dirty="0"/>
          </a:p>
        </p:txBody>
      </p:sp>
      <p:grpSp>
        <p:nvGrpSpPr>
          <p:cNvPr id="39" name="Group 38">
            <a:extLst>
              <a:ext uri="{FF2B5EF4-FFF2-40B4-BE49-F238E27FC236}">
                <a16:creationId xmlns:a16="http://schemas.microsoft.com/office/drawing/2014/main" id="{B8AC596B-4B86-2657-092C-394920C63A7F}"/>
              </a:ext>
            </a:extLst>
          </p:cNvPr>
          <p:cNvGrpSpPr/>
          <p:nvPr/>
        </p:nvGrpSpPr>
        <p:grpSpPr>
          <a:xfrm>
            <a:off x="9922217" y="4496374"/>
            <a:ext cx="992376" cy="1323167"/>
            <a:chOff x="7574916" y="1390269"/>
            <a:chExt cx="992376" cy="1323167"/>
          </a:xfrm>
        </p:grpSpPr>
        <p:pic>
          <p:nvPicPr>
            <p:cNvPr id="44" name="770C4F84-7389-4FF6-9844-B2572B752902" descr="IMG_2363.jpg">
              <a:extLst>
                <a:ext uri="{FF2B5EF4-FFF2-40B4-BE49-F238E27FC236}">
                  <a16:creationId xmlns:a16="http://schemas.microsoft.com/office/drawing/2014/main" id="{4587A72A-54F9-AD79-D31D-55AEA9C90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4916" y="1390269"/>
              <a:ext cx="992376" cy="132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44">
              <a:extLst>
                <a:ext uri="{FF2B5EF4-FFF2-40B4-BE49-F238E27FC236}">
                  <a16:creationId xmlns:a16="http://schemas.microsoft.com/office/drawing/2014/main" id="{84520288-40A3-2C0F-07AA-0FA10E02B841}"/>
                </a:ext>
              </a:extLst>
            </p:cNvPr>
            <p:cNvSpPr/>
            <p:nvPr/>
          </p:nvSpPr>
          <p:spPr>
            <a:xfrm>
              <a:off x="8160489" y="2346440"/>
              <a:ext cx="228600" cy="147073"/>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6" name="Picture 45">
              <a:extLst>
                <a:ext uri="{FF2B5EF4-FFF2-40B4-BE49-F238E27FC236}">
                  <a16:creationId xmlns:a16="http://schemas.microsoft.com/office/drawing/2014/main" id="{33A405A1-2E94-6D1E-2583-8297A78CBA1B}"/>
                </a:ext>
              </a:extLst>
            </p:cNvPr>
            <p:cNvPicPr>
              <a:picLocks noChangeAspect="1"/>
            </p:cNvPicPr>
            <p:nvPr/>
          </p:nvPicPr>
          <p:blipFill>
            <a:blip r:embed="rId7"/>
            <a:stretch>
              <a:fillRect/>
            </a:stretch>
          </p:blipFill>
          <p:spPr>
            <a:xfrm rot="2868454">
              <a:off x="8013795" y="2103401"/>
              <a:ext cx="173785" cy="289417"/>
            </a:xfrm>
            <a:prstGeom prst="rect">
              <a:avLst/>
            </a:prstGeom>
          </p:spPr>
        </p:pic>
      </p:grpSp>
      <p:sp>
        <p:nvSpPr>
          <p:cNvPr id="54" name="Oval 53">
            <a:extLst>
              <a:ext uri="{FF2B5EF4-FFF2-40B4-BE49-F238E27FC236}">
                <a16:creationId xmlns:a16="http://schemas.microsoft.com/office/drawing/2014/main" id="{1D5118E7-67FD-EB52-B38B-E48B2F5C8826}"/>
              </a:ext>
            </a:extLst>
          </p:cNvPr>
          <p:cNvSpPr/>
          <p:nvPr/>
        </p:nvSpPr>
        <p:spPr>
          <a:xfrm>
            <a:off x="1588537" y="2063864"/>
            <a:ext cx="431649" cy="158791"/>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Rectangle 56">
            <a:extLst>
              <a:ext uri="{FF2B5EF4-FFF2-40B4-BE49-F238E27FC236}">
                <a16:creationId xmlns:a16="http://schemas.microsoft.com/office/drawing/2014/main" id="{9F24E0BE-7978-25CB-2617-AAAA6CCE0107}"/>
              </a:ext>
            </a:extLst>
          </p:cNvPr>
          <p:cNvSpPr/>
          <p:nvPr/>
        </p:nvSpPr>
        <p:spPr>
          <a:xfrm>
            <a:off x="1001464" y="783771"/>
            <a:ext cx="1445994" cy="8755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8" name="Freeform: Shape 57">
            <a:extLst>
              <a:ext uri="{FF2B5EF4-FFF2-40B4-BE49-F238E27FC236}">
                <a16:creationId xmlns:a16="http://schemas.microsoft.com/office/drawing/2014/main" id="{BE72B72B-EC13-D327-7D4D-AE95B6A0FCC9}"/>
              </a:ext>
            </a:extLst>
          </p:cNvPr>
          <p:cNvSpPr/>
          <p:nvPr/>
        </p:nvSpPr>
        <p:spPr>
          <a:xfrm>
            <a:off x="1023257" y="1240929"/>
            <a:ext cx="1452215" cy="283071"/>
          </a:xfrm>
          <a:custGeom>
            <a:avLst/>
            <a:gdLst>
              <a:gd name="connsiteX0" fmla="*/ 0 w 1452215"/>
              <a:gd name="connsiteY0" fmla="*/ 283071 h 283071"/>
              <a:gd name="connsiteX1" fmla="*/ 348343 w 1452215"/>
              <a:gd name="connsiteY1" fmla="*/ 163328 h 283071"/>
              <a:gd name="connsiteX2" fmla="*/ 446314 w 1452215"/>
              <a:gd name="connsiteY2" fmla="*/ 195985 h 283071"/>
              <a:gd name="connsiteX3" fmla="*/ 620486 w 1452215"/>
              <a:gd name="connsiteY3" fmla="*/ 217757 h 283071"/>
              <a:gd name="connsiteX4" fmla="*/ 805543 w 1452215"/>
              <a:gd name="connsiteY4" fmla="*/ 87128 h 283071"/>
              <a:gd name="connsiteX5" fmla="*/ 925286 w 1452215"/>
              <a:gd name="connsiteY5" fmla="*/ 42 h 283071"/>
              <a:gd name="connsiteX6" fmla="*/ 1045029 w 1452215"/>
              <a:gd name="connsiteY6" fmla="*/ 76242 h 283071"/>
              <a:gd name="connsiteX7" fmla="*/ 1110343 w 1452215"/>
              <a:gd name="connsiteY7" fmla="*/ 130671 h 283071"/>
              <a:gd name="connsiteX8" fmla="*/ 1153886 w 1452215"/>
              <a:gd name="connsiteY8" fmla="*/ 21814 h 283071"/>
              <a:gd name="connsiteX9" fmla="*/ 1426029 w 1452215"/>
              <a:gd name="connsiteY9" fmla="*/ 32700 h 283071"/>
              <a:gd name="connsiteX10" fmla="*/ 1426029 w 1452215"/>
              <a:gd name="connsiteY10" fmla="*/ 65357 h 28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2215" h="283071">
                <a:moveTo>
                  <a:pt x="0" y="283071"/>
                </a:moveTo>
                <a:cubicBezTo>
                  <a:pt x="136978" y="230456"/>
                  <a:pt x="273957" y="177842"/>
                  <a:pt x="348343" y="163328"/>
                </a:cubicBezTo>
                <a:cubicBezTo>
                  <a:pt x="422729" y="148814"/>
                  <a:pt x="400957" y="186913"/>
                  <a:pt x="446314" y="195985"/>
                </a:cubicBezTo>
                <a:cubicBezTo>
                  <a:pt x="491671" y="205056"/>
                  <a:pt x="560615" y="235900"/>
                  <a:pt x="620486" y="217757"/>
                </a:cubicBezTo>
                <a:cubicBezTo>
                  <a:pt x="680357" y="199614"/>
                  <a:pt x="754743" y="123414"/>
                  <a:pt x="805543" y="87128"/>
                </a:cubicBezTo>
                <a:cubicBezTo>
                  <a:pt x="856343" y="50842"/>
                  <a:pt x="885372" y="1856"/>
                  <a:pt x="925286" y="42"/>
                </a:cubicBezTo>
                <a:cubicBezTo>
                  <a:pt x="965200" y="-1772"/>
                  <a:pt x="1014186" y="54471"/>
                  <a:pt x="1045029" y="76242"/>
                </a:cubicBezTo>
                <a:cubicBezTo>
                  <a:pt x="1075872" y="98013"/>
                  <a:pt x="1092200" y="139742"/>
                  <a:pt x="1110343" y="130671"/>
                </a:cubicBezTo>
                <a:cubicBezTo>
                  <a:pt x="1128486" y="121600"/>
                  <a:pt x="1101272" y="38142"/>
                  <a:pt x="1153886" y="21814"/>
                </a:cubicBezTo>
                <a:cubicBezTo>
                  <a:pt x="1206500" y="5485"/>
                  <a:pt x="1380672" y="25443"/>
                  <a:pt x="1426029" y="32700"/>
                </a:cubicBezTo>
                <a:cubicBezTo>
                  <a:pt x="1471386" y="39957"/>
                  <a:pt x="1448707" y="52657"/>
                  <a:pt x="1426029" y="6535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Freeform: Shape 58">
            <a:extLst>
              <a:ext uri="{FF2B5EF4-FFF2-40B4-BE49-F238E27FC236}">
                <a16:creationId xmlns:a16="http://schemas.microsoft.com/office/drawing/2014/main" id="{0DAA79DE-BCAA-5AEA-9166-D442BB274899}"/>
              </a:ext>
            </a:extLst>
          </p:cNvPr>
          <p:cNvSpPr/>
          <p:nvPr/>
        </p:nvSpPr>
        <p:spPr>
          <a:xfrm>
            <a:off x="1023257" y="991998"/>
            <a:ext cx="1452215" cy="283071"/>
          </a:xfrm>
          <a:custGeom>
            <a:avLst/>
            <a:gdLst>
              <a:gd name="connsiteX0" fmla="*/ 0 w 1452215"/>
              <a:gd name="connsiteY0" fmla="*/ 283071 h 283071"/>
              <a:gd name="connsiteX1" fmla="*/ 348343 w 1452215"/>
              <a:gd name="connsiteY1" fmla="*/ 163328 h 283071"/>
              <a:gd name="connsiteX2" fmla="*/ 446314 w 1452215"/>
              <a:gd name="connsiteY2" fmla="*/ 195985 h 283071"/>
              <a:gd name="connsiteX3" fmla="*/ 620486 w 1452215"/>
              <a:gd name="connsiteY3" fmla="*/ 217757 h 283071"/>
              <a:gd name="connsiteX4" fmla="*/ 805543 w 1452215"/>
              <a:gd name="connsiteY4" fmla="*/ 87128 h 283071"/>
              <a:gd name="connsiteX5" fmla="*/ 925286 w 1452215"/>
              <a:gd name="connsiteY5" fmla="*/ 42 h 283071"/>
              <a:gd name="connsiteX6" fmla="*/ 1045029 w 1452215"/>
              <a:gd name="connsiteY6" fmla="*/ 76242 h 283071"/>
              <a:gd name="connsiteX7" fmla="*/ 1110343 w 1452215"/>
              <a:gd name="connsiteY7" fmla="*/ 130671 h 283071"/>
              <a:gd name="connsiteX8" fmla="*/ 1153886 w 1452215"/>
              <a:gd name="connsiteY8" fmla="*/ 21814 h 283071"/>
              <a:gd name="connsiteX9" fmla="*/ 1426029 w 1452215"/>
              <a:gd name="connsiteY9" fmla="*/ 32700 h 283071"/>
              <a:gd name="connsiteX10" fmla="*/ 1426029 w 1452215"/>
              <a:gd name="connsiteY10" fmla="*/ 65357 h 28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2215" h="283071">
                <a:moveTo>
                  <a:pt x="0" y="283071"/>
                </a:moveTo>
                <a:cubicBezTo>
                  <a:pt x="136978" y="230456"/>
                  <a:pt x="273957" y="177842"/>
                  <a:pt x="348343" y="163328"/>
                </a:cubicBezTo>
                <a:cubicBezTo>
                  <a:pt x="422729" y="148814"/>
                  <a:pt x="400957" y="186913"/>
                  <a:pt x="446314" y="195985"/>
                </a:cubicBezTo>
                <a:cubicBezTo>
                  <a:pt x="491671" y="205056"/>
                  <a:pt x="560615" y="235900"/>
                  <a:pt x="620486" y="217757"/>
                </a:cubicBezTo>
                <a:cubicBezTo>
                  <a:pt x="680357" y="199614"/>
                  <a:pt x="754743" y="123414"/>
                  <a:pt x="805543" y="87128"/>
                </a:cubicBezTo>
                <a:cubicBezTo>
                  <a:pt x="856343" y="50842"/>
                  <a:pt x="885372" y="1856"/>
                  <a:pt x="925286" y="42"/>
                </a:cubicBezTo>
                <a:cubicBezTo>
                  <a:pt x="965200" y="-1772"/>
                  <a:pt x="1014186" y="54471"/>
                  <a:pt x="1045029" y="76242"/>
                </a:cubicBezTo>
                <a:cubicBezTo>
                  <a:pt x="1075872" y="98013"/>
                  <a:pt x="1092200" y="139742"/>
                  <a:pt x="1110343" y="130671"/>
                </a:cubicBezTo>
                <a:cubicBezTo>
                  <a:pt x="1128486" y="121600"/>
                  <a:pt x="1101272" y="38142"/>
                  <a:pt x="1153886" y="21814"/>
                </a:cubicBezTo>
                <a:cubicBezTo>
                  <a:pt x="1206500" y="5485"/>
                  <a:pt x="1380672" y="25443"/>
                  <a:pt x="1426029" y="32700"/>
                </a:cubicBezTo>
                <a:cubicBezTo>
                  <a:pt x="1471386" y="39957"/>
                  <a:pt x="1448707" y="52657"/>
                  <a:pt x="1426029" y="6535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1" name="Straight Arrow Connector 60">
            <a:extLst>
              <a:ext uri="{FF2B5EF4-FFF2-40B4-BE49-F238E27FC236}">
                <a16:creationId xmlns:a16="http://schemas.microsoft.com/office/drawing/2014/main" id="{7033EB98-A92A-8CE5-64F5-C8AA673C7024}"/>
              </a:ext>
            </a:extLst>
          </p:cNvPr>
          <p:cNvCxnSpPr>
            <a:endCxn id="58" idx="3"/>
          </p:cNvCxnSpPr>
          <p:nvPr/>
        </p:nvCxnSpPr>
        <p:spPr>
          <a:xfrm flipH="1" flipV="1">
            <a:off x="1643743" y="1458686"/>
            <a:ext cx="182469" cy="578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7B8C4AB-FE3E-0A3C-DF74-D49E53A59BAC}"/>
              </a:ext>
            </a:extLst>
          </p:cNvPr>
          <p:cNvSpPr txBox="1"/>
          <p:nvPr/>
        </p:nvSpPr>
        <p:spPr>
          <a:xfrm>
            <a:off x="2543033" y="1221543"/>
            <a:ext cx="909503" cy="369332"/>
          </a:xfrm>
          <a:prstGeom prst="rect">
            <a:avLst/>
          </a:prstGeom>
          <a:noFill/>
        </p:spPr>
        <p:txBody>
          <a:bodyPr wrap="square" rtlCol="0">
            <a:spAutoFit/>
          </a:bodyPr>
          <a:lstStyle/>
          <a:p>
            <a:r>
              <a:rPr lang="en-US" sz="1200" dirty="0"/>
              <a:t>Ref-lab</a:t>
            </a:r>
            <a:r>
              <a:rPr lang="en-US" dirty="0"/>
              <a:t> </a:t>
            </a:r>
            <a:endParaRPr lang="en-IN" dirty="0"/>
          </a:p>
        </p:txBody>
      </p:sp>
      <p:sp>
        <p:nvSpPr>
          <p:cNvPr id="63" name="TextBox 62">
            <a:extLst>
              <a:ext uri="{FF2B5EF4-FFF2-40B4-BE49-F238E27FC236}">
                <a16:creationId xmlns:a16="http://schemas.microsoft.com/office/drawing/2014/main" id="{EFD03CA2-1744-EF5C-6FFC-2CAF13520BE7}"/>
              </a:ext>
            </a:extLst>
          </p:cNvPr>
          <p:cNvSpPr txBox="1"/>
          <p:nvPr/>
        </p:nvSpPr>
        <p:spPr>
          <a:xfrm>
            <a:off x="2533358" y="818131"/>
            <a:ext cx="909503" cy="369332"/>
          </a:xfrm>
          <a:prstGeom prst="rect">
            <a:avLst/>
          </a:prstGeom>
          <a:noFill/>
        </p:spPr>
        <p:txBody>
          <a:bodyPr wrap="square" rtlCol="0">
            <a:spAutoFit/>
          </a:bodyPr>
          <a:lstStyle/>
          <a:p>
            <a:r>
              <a:rPr lang="en-US" sz="1200" dirty="0"/>
              <a:t>Ref –lab </a:t>
            </a:r>
            <a:r>
              <a:rPr lang="en-US" sz="1200" dirty="0" err="1"/>
              <a:t>lb</a:t>
            </a:r>
            <a:r>
              <a:rPr lang="en-US" dirty="0"/>
              <a:t> </a:t>
            </a:r>
            <a:endParaRPr lang="en-IN" dirty="0"/>
          </a:p>
        </p:txBody>
      </p:sp>
      <p:sp>
        <p:nvSpPr>
          <p:cNvPr id="1024" name="Rectangle 1023">
            <a:extLst>
              <a:ext uri="{FF2B5EF4-FFF2-40B4-BE49-F238E27FC236}">
                <a16:creationId xmlns:a16="http://schemas.microsoft.com/office/drawing/2014/main" id="{F1AAB122-5519-7AAA-F070-4CF1D467B2EA}"/>
              </a:ext>
            </a:extLst>
          </p:cNvPr>
          <p:cNvSpPr/>
          <p:nvPr/>
        </p:nvSpPr>
        <p:spPr>
          <a:xfrm>
            <a:off x="9695408" y="2536076"/>
            <a:ext cx="1445994" cy="8755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53" name="Group 1052">
            <a:extLst>
              <a:ext uri="{FF2B5EF4-FFF2-40B4-BE49-F238E27FC236}">
                <a16:creationId xmlns:a16="http://schemas.microsoft.com/office/drawing/2014/main" id="{29FCF770-4486-8315-91DC-B131692C8B54}"/>
              </a:ext>
            </a:extLst>
          </p:cNvPr>
          <p:cNvGrpSpPr/>
          <p:nvPr/>
        </p:nvGrpSpPr>
        <p:grpSpPr>
          <a:xfrm>
            <a:off x="9683948" y="2678234"/>
            <a:ext cx="1457454" cy="726424"/>
            <a:chOff x="9683948" y="2678234"/>
            <a:chExt cx="1457454" cy="726424"/>
          </a:xfrm>
        </p:grpSpPr>
        <p:sp>
          <p:nvSpPr>
            <p:cNvPr id="1025" name="Freeform: Shape 1024">
              <a:extLst>
                <a:ext uri="{FF2B5EF4-FFF2-40B4-BE49-F238E27FC236}">
                  <a16:creationId xmlns:a16="http://schemas.microsoft.com/office/drawing/2014/main" id="{FE2DF2D8-09AF-2108-4BEA-9BC45C6A71A2}"/>
                </a:ext>
              </a:extLst>
            </p:cNvPr>
            <p:cNvSpPr/>
            <p:nvPr/>
          </p:nvSpPr>
          <p:spPr>
            <a:xfrm>
              <a:off x="9689187" y="3121587"/>
              <a:ext cx="1452215" cy="283071"/>
            </a:xfrm>
            <a:custGeom>
              <a:avLst/>
              <a:gdLst>
                <a:gd name="connsiteX0" fmla="*/ 0 w 1452215"/>
                <a:gd name="connsiteY0" fmla="*/ 283071 h 283071"/>
                <a:gd name="connsiteX1" fmla="*/ 348343 w 1452215"/>
                <a:gd name="connsiteY1" fmla="*/ 163328 h 283071"/>
                <a:gd name="connsiteX2" fmla="*/ 446314 w 1452215"/>
                <a:gd name="connsiteY2" fmla="*/ 195985 h 283071"/>
                <a:gd name="connsiteX3" fmla="*/ 620486 w 1452215"/>
                <a:gd name="connsiteY3" fmla="*/ 217757 h 283071"/>
                <a:gd name="connsiteX4" fmla="*/ 805543 w 1452215"/>
                <a:gd name="connsiteY4" fmla="*/ 87128 h 283071"/>
                <a:gd name="connsiteX5" fmla="*/ 925286 w 1452215"/>
                <a:gd name="connsiteY5" fmla="*/ 42 h 283071"/>
                <a:gd name="connsiteX6" fmla="*/ 1045029 w 1452215"/>
                <a:gd name="connsiteY6" fmla="*/ 76242 h 283071"/>
                <a:gd name="connsiteX7" fmla="*/ 1110343 w 1452215"/>
                <a:gd name="connsiteY7" fmla="*/ 130671 h 283071"/>
                <a:gd name="connsiteX8" fmla="*/ 1153886 w 1452215"/>
                <a:gd name="connsiteY8" fmla="*/ 21814 h 283071"/>
                <a:gd name="connsiteX9" fmla="*/ 1426029 w 1452215"/>
                <a:gd name="connsiteY9" fmla="*/ 32700 h 283071"/>
                <a:gd name="connsiteX10" fmla="*/ 1426029 w 1452215"/>
                <a:gd name="connsiteY10" fmla="*/ 65357 h 28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2215" h="283071">
                  <a:moveTo>
                    <a:pt x="0" y="283071"/>
                  </a:moveTo>
                  <a:cubicBezTo>
                    <a:pt x="136978" y="230456"/>
                    <a:pt x="273957" y="177842"/>
                    <a:pt x="348343" y="163328"/>
                  </a:cubicBezTo>
                  <a:cubicBezTo>
                    <a:pt x="422729" y="148814"/>
                    <a:pt x="400957" y="186913"/>
                    <a:pt x="446314" y="195985"/>
                  </a:cubicBezTo>
                  <a:cubicBezTo>
                    <a:pt x="491671" y="205056"/>
                    <a:pt x="560615" y="235900"/>
                    <a:pt x="620486" y="217757"/>
                  </a:cubicBezTo>
                  <a:cubicBezTo>
                    <a:pt x="680357" y="199614"/>
                    <a:pt x="754743" y="123414"/>
                    <a:pt x="805543" y="87128"/>
                  </a:cubicBezTo>
                  <a:cubicBezTo>
                    <a:pt x="856343" y="50842"/>
                    <a:pt x="885372" y="1856"/>
                    <a:pt x="925286" y="42"/>
                  </a:cubicBezTo>
                  <a:cubicBezTo>
                    <a:pt x="965200" y="-1772"/>
                    <a:pt x="1014186" y="54471"/>
                    <a:pt x="1045029" y="76242"/>
                  </a:cubicBezTo>
                  <a:cubicBezTo>
                    <a:pt x="1075872" y="98013"/>
                    <a:pt x="1092200" y="139742"/>
                    <a:pt x="1110343" y="130671"/>
                  </a:cubicBezTo>
                  <a:cubicBezTo>
                    <a:pt x="1128486" y="121600"/>
                    <a:pt x="1101272" y="38142"/>
                    <a:pt x="1153886" y="21814"/>
                  </a:cubicBezTo>
                  <a:cubicBezTo>
                    <a:pt x="1206500" y="5485"/>
                    <a:pt x="1380672" y="25443"/>
                    <a:pt x="1426029" y="32700"/>
                  </a:cubicBezTo>
                  <a:cubicBezTo>
                    <a:pt x="1471386" y="39957"/>
                    <a:pt x="1448707" y="52657"/>
                    <a:pt x="1426029" y="6535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7" name="Freeform: Shape 1026">
              <a:extLst>
                <a:ext uri="{FF2B5EF4-FFF2-40B4-BE49-F238E27FC236}">
                  <a16:creationId xmlns:a16="http://schemas.microsoft.com/office/drawing/2014/main" id="{8E15A697-CE25-CA34-8CA1-2775DD4FF010}"/>
                </a:ext>
              </a:extLst>
            </p:cNvPr>
            <p:cNvSpPr/>
            <p:nvPr/>
          </p:nvSpPr>
          <p:spPr>
            <a:xfrm>
              <a:off x="9683948" y="2678234"/>
              <a:ext cx="1452215" cy="283071"/>
            </a:xfrm>
            <a:custGeom>
              <a:avLst/>
              <a:gdLst>
                <a:gd name="connsiteX0" fmla="*/ 0 w 1452215"/>
                <a:gd name="connsiteY0" fmla="*/ 283071 h 283071"/>
                <a:gd name="connsiteX1" fmla="*/ 348343 w 1452215"/>
                <a:gd name="connsiteY1" fmla="*/ 163328 h 283071"/>
                <a:gd name="connsiteX2" fmla="*/ 446314 w 1452215"/>
                <a:gd name="connsiteY2" fmla="*/ 195985 h 283071"/>
                <a:gd name="connsiteX3" fmla="*/ 620486 w 1452215"/>
                <a:gd name="connsiteY3" fmla="*/ 217757 h 283071"/>
                <a:gd name="connsiteX4" fmla="*/ 805543 w 1452215"/>
                <a:gd name="connsiteY4" fmla="*/ 87128 h 283071"/>
                <a:gd name="connsiteX5" fmla="*/ 925286 w 1452215"/>
                <a:gd name="connsiteY5" fmla="*/ 42 h 283071"/>
                <a:gd name="connsiteX6" fmla="*/ 1045029 w 1452215"/>
                <a:gd name="connsiteY6" fmla="*/ 76242 h 283071"/>
                <a:gd name="connsiteX7" fmla="*/ 1110343 w 1452215"/>
                <a:gd name="connsiteY7" fmla="*/ 130671 h 283071"/>
                <a:gd name="connsiteX8" fmla="*/ 1153886 w 1452215"/>
                <a:gd name="connsiteY8" fmla="*/ 21814 h 283071"/>
                <a:gd name="connsiteX9" fmla="*/ 1426029 w 1452215"/>
                <a:gd name="connsiteY9" fmla="*/ 32700 h 283071"/>
                <a:gd name="connsiteX10" fmla="*/ 1426029 w 1452215"/>
                <a:gd name="connsiteY10" fmla="*/ 65357 h 28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2215" h="283071">
                  <a:moveTo>
                    <a:pt x="0" y="283071"/>
                  </a:moveTo>
                  <a:cubicBezTo>
                    <a:pt x="136978" y="230456"/>
                    <a:pt x="273957" y="177842"/>
                    <a:pt x="348343" y="163328"/>
                  </a:cubicBezTo>
                  <a:cubicBezTo>
                    <a:pt x="422729" y="148814"/>
                    <a:pt x="400957" y="186913"/>
                    <a:pt x="446314" y="195985"/>
                  </a:cubicBezTo>
                  <a:cubicBezTo>
                    <a:pt x="491671" y="205056"/>
                    <a:pt x="560615" y="235900"/>
                    <a:pt x="620486" y="217757"/>
                  </a:cubicBezTo>
                  <a:cubicBezTo>
                    <a:pt x="680357" y="199614"/>
                    <a:pt x="754743" y="123414"/>
                    <a:pt x="805543" y="87128"/>
                  </a:cubicBezTo>
                  <a:cubicBezTo>
                    <a:pt x="856343" y="50842"/>
                    <a:pt x="885372" y="1856"/>
                    <a:pt x="925286" y="42"/>
                  </a:cubicBezTo>
                  <a:cubicBezTo>
                    <a:pt x="965200" y="-1772"/>
                    <a:pt x="1014186" y="54471"/>
                    <a:pt x="1045029" y="76242"/>
                  </a:cubicBezTo>
                  <a:cubicBezTo>
                    <a:pt x="1075872" y="98013"/>
                    <a:pt x="1092200" y="139742"/>
                    <a:pt x="1110343" y="130671"/>
                  </a:cubicBezTo>
                  <a:cubicBezTo>
                    <a:pt x="1128486" y="121600"/>
                    <a:pt x="1101272" y="38142"/>
                    <a:pt x="1153886" y="21814"/>
                  </a:cubicBezTo>
                  <a:cubicBezTo>
                    <a:pt x="1206500" y="5485"/>
                    <a:pt x="1380672" y="25443"/>
                    <a:pt x="1426029" y="32700"/>
                  </a:cubicBezTo>
                  <a:cubicBezTo>
                    <a:pt x="1471386" y="39957"/>
                    <a:pt x="1448707" y="52657"/>
                    <a:pt x="1426029" y="65357"/>
                  </a:cubicBez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028" name="TextBox 1027">
            <a:extLst>
              <a:ext uri="{FF2B5EF4-FFF2-40B4-BE49-F238E27FC236}">
                <a16:creationId xmlns:a16="http://schemas.microsoft.com/office/drawing/2014/main" id="{DD81134F-BA34-F2E6-10D1-A29EB1A86822}"/>
              </a:ext>
            </a:extLst>
          </p:cNvPr>
          <p:cNvSpPr txBox="1"/>
          <p:nvPr/>
        </p:nvSpPr>
        <p:spPr>
          <a:xfrm>
            <a:off x="11104022" y="2486605"/>
            <a:ext cx="1081684" cy="369332"/>
          </a:xfrm>
          <a:prstGeom prst="rect">
            <a:avLst/>
          </a:prstGeom>
          <a:noFill/>
        </p:spPr>
        <p:txBody>
          <a:bodyPr wrap="square" rtlCol="0">
            <a:spAutoFit/>
          </a:bodyPr>
          <a:lstStyle/>
          <a:p>
            <a:r>
              <a:rPr lang="en-US" sz="1200" dirty="0"/>
              <a:t>Ref –Feld-</a:t>
            </a:r>
            <a:r>
              <a:rPr lang="en-US" sz="1200" dirty="0" err="1"/>
              <a:t>lb</a:t>
            </a:r>
            <a:r>
              <a:rPr lang="en-US" dirty="0"/>
              <a:t> </a:t>
            </a:r>
            <a:endParaRPr lang="en-IN" dirty="0"/>
          </a:p>
        </p:txBody>
      </p:sp>
      <p:sp>
        <p:nvSpPr>
          <p:cNvPr id="1030" name="TextBox 1029">
            <a:extLst>
              <a:ext uri="{FF2B5EF4-FFF2-40B4-BE49-F238E27FC236}">
                <a16:creationId xmlns:a16="http://schemas.microsoft.com/office/drawing/2014/main" id="{E29A41AD-2C2E-2CE4-A5D7-F0D027167676}"/>
              </a:ext>
            </a:extLst>
          </p:cNvPr>
          <p:cNvSpPr txBox="1"/>
          <p:nvPr/>
        </p:nvSpPr>
        <p:spPr>
          <a:xfrm>
            <a:off x="11147623" y="2973848"/>
            <a:ext cx="909503" cy="369332"/>
          </a:xfrm>
          <a:prstGeom prst="rect">
            <a:avLst/>
          </a:prstGeom>
          <a:noFill/>
        </p:spPr>
        <p:txBody>
          <a:bodyPr wrap="square" rtlCol="0">
            <a:spAutoFit/>
          </a:bodyPr>
          <a:lstStyle/>
          <a:p>
            <a:r>
              <a:rPr lang="en-US" sz="1200" dirty="0"/>
              <a:t>Ref –Field </a:t>
            </a:r>
            <a:r>
              <a:rPr lang="en-US" dirty="0"/>
              <a:t> </a:t>
            </a:r>
            <a:endParaRPr lang="en-IN" dirty="0"/>
          </a:p>
        </p:txBody>
      </p:sp>
      <p:cxnSp>
        <p:nvCxnSpPr>
          <p:cNvPr id="1034" name="Straight Arrow Connector 1033">
            <a:extLst>
              <a:ext uri="{FF2B5EF4-FFF2-40B4-BE49-F238E27FC236}">
                <a16:creationId xmlns:a16="http://schemas.microsoft.com/office/drawing/2014/main" id="{C395EBF6-050E-B9CB-3DF5-B2F577936A04}"/>
              </a:ext>
            </a:extLst>
          </p:cNvPr>
          <p:cNvCxnSpPr>
            <a:cxnSpLocks/>
            <a:endCxn id="1027" idx="3"/>
          </p:cNvCxnSpPr>
          <p:nvPr/>
        </p:nvCxnSpPr>
        <p:spPr>
          <a:xfrm>
            <a:off x="10254927" y="2452241"/>
            <a:ext cx="49507" cy="443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E1D0F5F9-280D-0362-7423-6406EAD2D37C}"/>
              </a:ext>
            </a:extLst>
          </p:cNvPr>
          <p:cNvGrpSpPr/>
          <p:nvPr/>
        </p:nvGrpSpPr>
        <p:grpSpPr>
          <a:xfrm>
            <a:off x="9424937" y="119743"/>
            <a:ext cx="2679630" cy="1853204"/>
            <a:chOff x="9424937" y="119743"/>
            <a:chExt cx="2679630" cy="1853204"/>
          </a:xfrm>
        </p:grpSpPr>
        <p:sp>
          <p:nvSpPr>
            <p:cNvPr id="1039" name="TextBox 1038">
              <a:extLst>
                <a:ext uri="{FF2B5EF4-FFF2-40B4-BE49-F238E27FC236}">
                  <a16:creationId xmlns:a16="http://schemas.microsoft.com/office/drawing/2014/main" id="{C3A9EDD9-049A-2C25-7257-270B1A75A22B}"/>
                </a:ext>
              </a:extLst>
            </p:cNvPr>
            <p:cNvSpPr txBox="1"/>
            <p:nvPr/>
          </p:nvSpPr>
          <p:spPr>
            <a:xfrm>
              <a:off x="11022883" y="644729"/>
              <a:ext cx="1081684" cy="369332"/>
            </a:xfrm>
            <a:prstGeom prst="rect">
              <a:avLst/>
            </a:prstGeom>
            <a:noFill/>
          </p:spPr>
          <p:txBody>
            <a:bodyPr wrap="square" rtlCol="0">
              <a:spAutoFit/>
            </a:bodyPr>
            <a:lstStyle/>
            <a:p>
              <a:r>
                <a:rPr lang="en-US" sz="1200" dirty="0">
                  <a:solidFill>
                    <a:srgbClr val="00B050"/>
                  </a:solidFill>
                </a:rPr>
                <a:t>Ref –Feld-</a:t>
              </a:r>
              <a:r>
                <a:rPr lang="en-US" sz="1200" dirty="0" err="1">
                  <a:solidFill>
                    <a:srgbClr val="00B050"/>
                  </a:solidFill>
                </a:rPr>
                <a:t>lb</a:t>
              </a:r>
              <a:r>
                <a:rPr lang="en-US" dirty="0">
                  <a:solidFill>
                    <a:srgbClr val="00B050"/>
                  </a:solidFill>
                </a:rPr>
                <a:t> </a:t>
              </a:r>
              <a:endParaRPr lang="en-IN" dirty="0">
                <a:solidFill>
                  <a:srgbClr val="00B050"/>
                </a:solidFill>
              </a:endParaRPr>
            </a:p>
          </p:txBody>
        </p:sp>
        <p:grpSp>
          <p:nvGrpSpPr>
            <p:cNvPr id="1042" name="Group 1041">
              <a:extLst>
                <a:ext uri="{FF2B5EF4-FFF2-40B4-BE49-F238E27FC236}">
                  <a16:creationId xmlns:a16="http://schemas.microsoft.com/office/drawing/2014/main" id="{96D834AD-9896-C228-18E1-171595A48D60}"/>
                </a:ext>
              </a:extLst>
            </p:cNvPr>
            <p:cNvGrpSpPr/>
            <p:nvPr/>
          </p:nvGrpSpPr>
          <p:grpSpPr>
            <a:xfrm>
              <a:off x="9566619" y="703947"/>
              <a:ext cx="2365767" cy="875545"/>
              <a:chOff x="9890565" y="644107"/>
              <a:chExt cx="2365767" cy="875545"/>
            </a:xfrm>
          </p:grpSpPr>
          <p:sp>
            <p:nvSpPr>
              <p:cNvPr id="1036" name="Rectangle 1035">
                <a:extLst>
                  <a:ext uri="{FF2B5EF4-FFF2-40B4-BE49-F238E27FC236}">
                    <a16:creationId xmlns:a16="http://schemas.microsoft.com/office/drawing/2014/main" id="{44F3B3AC-BCFE-FFE4-840C-5D639592B650}"/>
                  </a:ext>
                </a:extLst>
              </p:cNvPr>
              <p:cNvSpPr/>
              <p:nvPr/>
            </p:nvSpPr>
            <p:spPr>
              <a:xfrm>
                <a:off x="9890565" y="644107"/>
                <a:ext cx="1445994" cy="8755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37" name="Freeform: Shape 1036">
                <a:extLst>
                  <a:ext uri="{FF2B5EF4-FFF2-40B4-BE49-F238E27FC236}">
                    <a16:creationId xmlns:a16="http://schemas.microsoft.com/office/drawing/2014/main" id="{4C4DA2BB-8E36-5221-309F-EEF99D11BA6E}"/>
                  </a:ext>
                </a:extLst>
              </p:cNvPr>
              <p:cNvSpPr/>
              <p:nvPr/>
            </p:nvSpPr>
            <p:spPr>
              <a:xfrm>
                <a:off x="9912358" y="852334"/>
                <a:ext cx="1452215" cy="283071"/>
              </a:xfrm>
              <a:custGeom>
                <a:avLst/>
                <a:gdLst>
                  <a:gd name="connsiteX0" fmla="*/ 0 w 1452215"/>
                  <a:gd name="connsiteY0" fmla="*/ 283071 h 283071"/>
                  <a:gd name="connsiteX1" fmla="*/ 348343 w 1452215"/>
                  <a:gd name="connsiteY1" fmla="*/ 163328 h 283071"/>
                  <a:gd name="connsiteX2" fmla="*/ 446314 w 1452215"/>
                  <a:gd name="connsiteY2" fmla="*/ 195985 h 283071"/>
                  <a:gd name="connsiteX3" fmla="*/ 620486 w 1452215"/>
                  <a:gd name="connsiteY3" fmla="*/ 217757 h 283071"/>
                  <a:gd name="connsiteX4" fmla="*/ 805543 w 1452215"/>
                  <a:gd name="connsiteY4" fmla="*/ 87128 h 283071"/>
                  <a:gd name="connsiteX5" fmla="*/ 925286 w 1452215"/>
                  <a:gd name="connsiteY5" fmla="*/ 42 h 283071"/>
                  <a:gd name="connsiteX6" fmla="*/ 1045029 w 1452215"/>
                  <a:gd name="connsiteY6" fmla="*/ 76242 h 283071"/>
                  <a:gd name="connsiteX7" fmla="*/ 1110343 w 1452215"/>
                  <a:gd name="connsiteY7" fmla="*/ 130671 h 283071"/>
                  <a:gd name="connsiteX8" fmla="*/ 1153886 w 1452215"/>
                  <a:gd name="connsiteY8" fmla="*/ 21814 h 283071"/>
                  <a:gd name="connsiteX9" fmla="*/ 1426029 w 1452215"/>
                  <a:gd name="connsiteY9" fmla="*/ 32700 h 283071"/>
                  <a:gd name="connsiteX10" fmla="*/ 1426029 w 1452215"/>
                  <a:gd name="connsiteY10" fmla="*/ 65357 h 28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2215" h="283071">
                    <a:moveTo>
                      <a:pt x="0" y="283071"/>
                    </a:moveTo>
                    <a:cubicBezTo>
                      <a:pt x="136978" y="230456"/>
                      <a:pt x="273957" y="177842"/>
                      <a:pt x="348343" y="163328"/>
                    </a:cubicBezTo>
                    <a:cubicBezTo>
                      <a:pt x="422729" y="148814"/>
                      <a:pt x="400957" y="186913"/>
                      <a:pt x="446314" y="195985"/>
                    </a:cubicBezTo>
                    <a:cubicBezTo>
                      <a:pt x="491671" y="205056"/>
                      <a:pt x="560615" y="235900"/>
                      <a:pt x="620486" y="217757"/>
                    </a:cubicBezTo>
                    <a:cubicBezTo>
                      <a:pt x="680357" y="199614"/>
                      <a:pt x="754743" y="123414"/>
                      <a:pt x="805543" y="87128"/>
                    </a:cubicBezTo>
                    <a:cubicBezTo>
                      <a:pt x="856343" y="50842"/>
                      <a:pt x="885372" y="1856"/>
                      <a:pt x="925286" y="42"/>
                    </a:cubicBezTo>
                    <a:cubicBezTo>
                      <a:pt x="965200" y="-1772"/>
                      <a:pt x="1014186" y="54471"/>
                      <a:pt x="1045029" y="76242"/>
                    </a:cubicBezTo>
                    <a:cubicBezTo>
                      <a:pt x="1075872" y="98013"/>
                      <a:pt x="1092200" y="139742"/>
                      <a:pt x="1110343" y="130671"/>
                    </a:cubicBezTo>
                    <a:cubicBezTo>
                      <a:pt x="1128486" y="121600"/>
                      <a:pt x="1101272" y="38142"/>
                      <a:pt x="1153886" y="21814"/>
                    </a:cubicBezTo>
                    <a:cubicBezTo>
                      <a:pt x="1206500" y="5485"/>
                      <a:pt x="1380672" y="25443"/>
                      <a:pt x="1426029" y="32700"/>
                    </a:cubicBezTo>
                    <a:cubicBezTo>
                      <a:pt x="1471386" y="39957"/>
                      <a:pt x="1448707" y="52657"/>
                      <a:pt x="1426029" y="6535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8" name="Freeform: Shape 1037">
                <a:extLst>
                  <a:ext uri="{FF2B5EF4-FFF2-40B4-BE49-F238E27FC236}">
                    <a16:creationId xmlns:a16="http://schemas.microsoft.com/office/drawing/2014/main" id="{F68E6234-CDA1-1DAB-8424-321B4CFE8F5A}"/>
                  </a:ext>
                </a:extLst>
              </p:cNvPr>
              <p:cNvSpPr/>
              <p:nvPr/>
            </p:nvSpPr>
            <p:spPr>
              <a:xfrm>
                <a:off x="9912358" y="883073"/>
                <a:ext cx="1452215" cy="283071"/>
              </a:xfrm>
              <a:custGeom>
                <a:avLst/>
                <a:gdLst>
                  <a:gd name="connsiteX0" fmla="*/ 0 w 1452215"/>
                  <a:gd name="connsiteY0" fmla="*/ 283071 h 283071"/>
                  <a:gd name="connsiteX1" fmla="*/ 348343 w 1452215"/>
                  <a:gd name="connsiteY1" fmla="*/ 163328 h 283071"/>
                  <a:gd name="connsiteX2" fmla="*/ 446314 w 1452215"/>
                  <a:gd name="connsiteY2" fmla="*/ 195985 h 283071"/>
                  <a:gd name="connsiteX3" fmla="*/ 620486 w 1452215"/>
                  <a:gd name="connsiteY3" fmla="*/ 217757 h 283071"/>
                  <a:gd name="connsiteX4" fmla="*/ 805543 w 1452215"/>
                  <a:gd name="connsiteY4" fmla="*/ 87128 h 283071"/>
                  <a:gd name="connsiteX5" fmla="*/ 925286 w 1452215"/>
                  <a:gd name="connsiteY5" fmla="*/ 42 h 283071"/>
                  <a:gd name="connsiteX6" fmla="*/ 1045029 w 1452215"/>
                  <a:gd name="connsiteY6" fmla="*/ 76242 h 283071"/>
                  <a:gd name="connsiteX7" fmla="*/ 1110343 w 1452215"/>
                  <a:gd name="connsiteY7" fmla="*/ 130671 h 283071"/>
                  <a:gd name="connsiteX8" fmla="*/ 1153886 w 1452215"/>
                  <a:gd name="connsiteY8" fmla="*/ 21814 h 283071"/>
                  <a:gd name="connsiteX9" fmla="*/ 1426029 w 1452215"/>
                  <a:gd name="connsiteY9" fmla="*/ 32700 h 283071"/>
                  <a:gd name="connsiteX10" fmla="*/ 1426029 w 1452215"/>
                  <a:gd name="connsiteY10" fmla="*/ 65357 h 28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2215" h="283071">
                    <a:moveTo>
                      <a:pt x="0" y="283071"/>
                    </a:moveTo>
                    <a:cubicBezTo>
                      <a:pt x="136978" y="230456"/>
                      <a:pt x="273957" y="177842"/>
                      <a:pt x="348343" y="163328"/>
                    </a:cubicBezTo>
                    <a:cubicBezTo>
                      <a:pt x="422729" y="148814"/>
                      <a:pt x="400957" y="186913"/>
                      <a:pt x="446314" y="195985"/>
                    </a:cubicBezTo>
                    <a:cubicBezTo>
                      <a:pt x="491671" y="205056"/>
                      <a:pt x="560615" y="235900"/>
                      <a:pt x="620486" y="217757"/>
                    </a:cubicBezTo>
                    <a:cubicBezTo>
                      <a:pt x="680357" y="199614"/>
                      <a:pt x="754743" y="123414"/>
                      <a:pt x="805543" y="87128"/>
                    </a:cubicBezTo>
                    <a:cubicBezTo>
                      <a:pt x="856343" y="50842"/>
                      <a:pt x="885372" y="1856"/>
                      <a:pt x="925286" y="42"/>
                    </a:cubicBezTo>
                    <a:cubicBezTo>
                      <a:pt x="965200" y="-1772"/>
                      <a:pt x="1014186" y="54471"/>
                      <a:pt x="1045029" y="76242"/>
                    </a:cubicBezTo>
                    <a:cubicBezTo>
                      <a:pt x="1075872" y="98013"/>
                      <a:pt x="1092200" y="139742"/>
                      <a:pt x="1110343" y="130671"/>
                    </a:cubicBezTo>
                    <a:cubicBezTo>
                      <a:pt x="1128486" y="121600"/>
                      <a:pt x="1101272" y="38142"/>
                      <a:pt x="1153886" y="21814"/>
                    </a:cubicBezTo>
                    <a:cubicBezTo>
                      <a:pt x="1206500" y="5485"/>
                      <a:pt x="1380672" y="25443"/>
                      <a:pt x="1426029" y="32700"/>
                    </a:cubicBezTo>
                    <a:cubicBezTo>
                      <a:pt x="1471386" y="39957"/>
                      <a:pt x="1448707" y="52657"/>
                      <a:pt x="1426029" y="65357"/>
                    </a:cubicBez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0" name="TextBox 1039">
                <a:extLst>
                  <a:ext uri="{FF2B5EF4-FFF2-40B4-BE49-F238E27FC236}">
                    <a16:creationId xmlns:a16="http://schemas.microsoft.com/office/drawing/2014/main" id="{355226CB-17DF-D275-BD9A-F08A21AAB897}"/>
                  </a:ext>
                </a:extLst>
              </p:cNvPr>
              <p:cNvSpPr txBox="1"/>
              <p:nvPr/>
            </p:nvSpPr>
            <p:spPr>
              <a:xfrm>
                <a:off x="11346829" y="806710"/>
                <a:ext cx="909503" cy="369332"/>
              </a:xfrm>
              <a:prstGeom prst="rect">
                <a:avLst/>
              </a:prstGeom>
              <a:noFill/>
            </p:spPr>
            <p:txBody>
              <a:bodyPr wrap="square" rtlCol="0">
                <a:spAutoFit/>
              </a:bodyPr>
              <a:lstStyle/>
              <a:p>
                <a:r>
                  <a:rPr lang="en-US" sz="1200" dirty="0">
                    <a:solidFill>
                      <a:srgbClr val="FF0000"/>
                    </a:solidFill>
                  </a:rPr>
                  <a:t>Ref –lab </a:t>
                </a:r>
                <a:r>
                  <a:rPr lang="en-US" sz="1200" dirty="0" err="1">
                    <a:solidFill>
                      <a:srgbClr val="FF0000"/>
                    </a:solidFill>
                  </a:rPr>
                  <a:t>lb</a:t>
                </a:r>
                <a:r>
                  <a:rPr lang="en-US" dirty="0">
                    <a:solidFill>
                      <a:srgbClr val="FF0000"/>
                    </a:solidFill>
                  </a:rPr>
                  <a:t> </a:t>
                </a:r>
                <a:endParaRPr lang="en-IN" dirty="0">
                  <a:solidFill>
                    <a:srgbClr val="FF0000"/>
                  </a:solidFill>
                </a:endParaRPr>
              </a:p>
            </p:txBody>
          </p:sp>
        </p:grpSp>
        <p:sp>
          <p:nvSpPr>
            <p:cNvPr id="1041" name="Rectangle 1040">
              <a:extLst>
                <a:ext uri="{FF2B5EF4-FFF2-40B4-BE49-F238E27FC236}">
                  <a16:creationId xmlns:a16="http://schemas.microsoft.com/office/drawing/2014/main" id="{08916F2A-8BC6-4977-F0C2-6A9631460BC2}"/>
                </a:ext>
              </a:extLst>
            </p:cNvPr>
            <p:cNvSpPr/>
            <p:nvPr/>
          </p:nvSpPr>
          <p:spPr>
            <a:xfrm>
              <a:off x="9424937" y="119743"/>
              <a:ext cx="2613638" cy="1853204"/>
            </a:xfrm>
            <a:prstGeom prst="rect">
              <a:avLst/>
            </a:prstGeom>
            <a:noFill/>
            <a:ln w="476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045" name="Arrow: Right 1044">
            <a:extLst>
              <a:ext uri="{FF2B5EF4-FFF2-40B4-BE49-F238E27FC236}">
                <a16:creationId xmlns:a16="http://schemas.microsoft.com/office/drawing/2014/main" id="{B2B72B38-2645-8785-1DBE-33F3B5BDE2FA}"/>
              </a:ext>
            </a:extLst>
          </p:cNvPr>
          <p:cNvSpPr/>
          <p:nvPr/>
        </p:nvSpPr>
        <p:spPr>
          <a:xfrm>
            <a:off x="4558701" y="6429141"/>
            <a:ext cx="1951523" cy="110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52" name="Group 1051">
            <a:extLst>
              <a:ext uri="{FF2B5EF4-FFF2-40B4-BE49-F238E27FC236}">
                <a16:creationId xmlns:a16="http://schemas.microsoft.com/office/drawing/2014/main" id="{9C366D84-384A-CDE6-F202-8AD648574100}"/>
              </a:ext>
            </a:extLst>
          </p:cNvPr>
          <p:cNvGrpSpPr/>
          <p:nvPr/>
        </p:nvGrpSpPr>
        <p:grpSpPr>
          <a:xfrm>
            <a:off x="6318607" y="2949294"/>
            <a:ext cx="2338198" cy="2929798"/>
            <a:chOff x="6318607" y="2949294"/>
            <a:chExt cx="2338198" cy="2929798"/>
          </a:xfrm>
        </p:grpSpPr>
        <p:sp>
          <p:nvSpPr>
            <p:cNvPr id="1046" name="Arrow: Right 1045">
              <a:extLst>
                <a:ext uri="{FF2B5EF4-FFF2-40B4-BE49-F238E27FC236}">
                  <a16:creationId xmlns:a16="http://schemas.microsoft.com/office/drawing/2014/main" id="{15CBEA1B-9981-3115-45A0-0674DE1F3896}"/>
                </a:ext>
              </a:extLst>
            </p:cNvPr>
            <p:cNvSpPr/>
            <p:nvPr/>
          </p:nvSpPr>
          <p:spPr>
            <a:xfrm rot="5400000">
              <a:off x="6442673" y="4746849"/>
              <a:ext cx="2194734" cy="697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7" name="Left Brace 1046">
              <a:extLst>
                <a:ext uri="{FF2B5EF4-FFF2-40B4-BE49-F238E27FC236}">
                  <a16:creationId xmlns:a16="http://schemas.microsoft.com/office/drawing/2014/main" id="{089B7542-D15A-5DE6-FA1E-6C8C877F5CFD}"/>
                </a:ext>
              </a:extLst>
            </p:cNvPr>
            <p:cNvSpPr/>
            <p:nvPr/>
          </p:nvSpPr>
          <p:spPr>
            <a:xfrm rot="16200000">
              <a:off x="7216408" y="2051493"/>
              <a:ext cx="542596" cy="23381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sp>
        <p:nvSpPr>
          <p:cNvPr id="1048" name="Arrow: Right 1047">
            <a:extLst>
              <a:ext uri="{FF2B5EF4-FFF2-40B4-BE49-F238E27FC236}">
                <a16:creationId xmlns:a16="http://schemas.microsoft.com/office/drawing/2014/main" id="{A61B75C0-267F-FB53-93BB-B9B852E3B032}"/>
              </a:ext>
            </a:extLst>
          </p:cNvPr>
          <p:cNvSpPr/>
          <p:nvPr/>
        </p:nvSpPr>
        <p:spPr>
          <a:xfrm rot="16200000">
            <a:off x="9948488" y="3958253"/>
            <a:ext cx="953519" cy="697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1" name="Oval 1030">
            <a:extLst>
              <a:ext uri="{FF2B5EF4-FFF2-40B4-BE49-F238E27FC236}">
                <a16:creationId xmlns:a16="http://schemas.microsoft.com/office/drawing/2014/main" id="{64EC2638-30AE-A385-9F23-FC8F879A4316}"/>
              </a:ext>
            </a:extLst>
          </p:cNvPr>
          <p:cNvSpPr/>
          <p:nvPr/>
        </p:nvSpPr>
        <p:spPr>
          <a:xfrm>
            <a:off x="10199676" y="4042978"/>
            <a:ext cx="431649" cy="158791"/>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9" name="Arrow: Right 1048">
            <a:extLst>
              <a:ext uri="{FF2B5EF4-FFF2-40B4-BE49-F238E27FC236}">
                <a16:creationId xmlns:a16="http://schemas.microsoft.com/office/drawing/2014/main" id="{FC63A8DC-6DBB-7FF4-05DA-5A882212DF73}"/>
              </a:ext>
            </a:extLst>
          </p:cNvPr>
          <p:cNvSpPr/>
          <p:nvPr/>
        </p:nvSpPr>
        <p:spPr>
          <a:xfrm>
            <a:off x="8817879" y="6456666"/>
            <a:ext cx="1572492" cy="550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0" name="Arrow: Up 1049">
            <a:extLst>
              <a:ext uri="{FF2B5EF4-FFF2-40B4-BE49-F238E27FC236}">
                <a16:creationId xmlns:a16="http://schemas.microsoft.com/office/drawing/2014/main" id="{447859C1-27C1-B65D-4EE5-360F521CE1BF}"/>
              </a:ext>
            </a:extLst>
          </p:cNvPr>
          <p:cNvSpPr/>
          <p:nvPr/>
        </p:nvSpPr>
        <p:spPr>
          <a:xfrm>
            <a:off x="10344652" y="5809497"/>
            <a:ext cx="45719" cy="66704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6" name="TextBox 1055">
            <a:extLst>
              <a:ext uri="{FF2B5EF4-FFF2-40B4-BE49-F238E27FC236}">
                <a16:creationId xmlns:a16="http://schemas.microsoft.com/office/drawing/2014/main" id="{FCBE627F-5FE0-30A2-6B67-E85CAAE36ED9}"/>
              </a:ext>
            </a:extLst>
          </p:cNvPr>
          <p:cNvSpPr txBox="1"/>
          <p:nvPr/>
        </p:nvSpPr>
        <p:spPr>
          <a:xfrm>
            <a:off x="10055056" y="194605"/>
            <a:ext cx="1935653" cy="369332"/>
          </a:xfrm>
          <a:prstGeom prst="rect">
            <a:avLst/>
          </a:prstGeom>
          <a:noFill/>
        </p:spPr>
        <p:txBody>
          <a:bodyPr wrap="square" rtlCol="0">
            <a:spAutoFit/>
          </a:bodyPr>
          <a:lstStyle/>
          <a:p>
            <a:r>
              <a:rPr lang="en-US" sz="1400" dirty="0"/>
              <a:t>Harmonization</a:t>
            </a:r>
            <a:r>
              <a:rPr lang="en-US" dirty="0"/>
              <a:t> </a:t>
            </a:r>
            <a:endParaRPr lang="en-IN" dirty="0"/>
          </a:p>
        </p:txBody>
      </p:sp>
      <p:sp>
        <p:nvSpPr>
          <p:cNvPr id="3" name="TextBox 2">
            <a:extLst>
              <a:ext uri="{FF2B5EF4-FFF2-40B4-BE49-F238E27FC236}">
                <a16:creationId xmlns:a16="http://schemas.microsoft.com/office/drawing/2014/main" id="{04F565F8-D4F3-6FBF-F76B-F6E7CBB364CD}"/>
              </a:ext>
            </a:extLst>
          </p:cNvPr>
          <p:cNvSpPr txBox="1"/>
          <p:nvPr/>
        </p:nvSpPr>
        <p:spPr>
          <a:xfrm>
            <a:off x="157546" y="78227"/>
            <a:ext cx="4511594" cy="400110"/>
          </a:xfrm>
          <a:prstGeom prst="rect">
            <a:avLst/>
          </a:prstGeom>
          <a:noFill/>
        </p:spPr>
        <p:txBody>
          <a:bodyPr wrap="square" rtlCol="0">
            <a:spAutoFit/>
          </a:bodyPr>
          <a:lstStyle/>
          <a:p>
            <a:r>
              <a:rPr lang="en-US" sz="2000" b="1" dirty="0"/>
              <a:t>Suggested protocol for harmonization </a:t>
            </a:r>
            <a:endParaRPr lang="en-IN" sz="2000" b="1" dirty="0"/>
          </a:p>
        </p:txBody>
      </p:sp>
      <p:sp>
        <p:nvSpPr>
          <p:cNvPr id="14" name="Arc 13">
            <a:extLst>
              <a:ext uri="{FF2B5EF4-FFF2-40B4-BE49-F238E27FC236}">
                <a16:creationId xmlns:a16="http://schemas.microsoft.com/office/drawing/2014/main" id="{BB43B6F3-5EC1-B567-F44A-1FC5FA9F03AC}"/>
              </a:ext>
            </a:extLst>
          </p:cNvPr>
          <p:cNvSpPr/>
          <p:nvPr/>
        </p:nvSpPr>
        <p:spPr>
          <a:xfrm>
            <a:off x="11422743" y="502495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64018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fade">
                                      <p:cBhvr>
                                        <p:cTn id="7" dur="500"/>
                                        <p:tgtEl>
                                          <p:spTgt spid="1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par>
                                <p:cTn id="25" presetID="10"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45"/>
                                        </p:tgtEl>
                                        <p:attrNameLst>
                                          <p:attrName>style.visibility</p:attrName>
                                        </p:attrNameLst>
                                      </p:cBhvr>
                                      <p:to>
                                        <p:strVal val="visible"/>
                                      </p:to>
                                    </p:set>
                                    <p:animEffect transition="in" filter="fade">
                                      <p:cBhvr>
                                        <p:cTn id="49" dur="500"/>
                                        <p:tgtEl>
                                          <p:spTgt spid="10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55"/>
                                        </p:tgtEl>
                                        <p:attrNameLst>
                                          <p:attrName>style.visibility</p:attrName>
                                        </p:attrNameLst>
                                      </p:cBhvr>
                                      <p:to>
                                        <p:strVal val="visible"/>
                                      </p:to>
                                    </p:set>
                                    <p:animEffect transition="in" filter="fade">
                                      <p:cBhvr>
                                        <p:cTn id="57" dur="500"/>
                                        <p:tgtEl>
                                          <p:spTgt spid="10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52"/>
                                        </p:tgtEl>
                                        <p:attrNameLst>
                                          <p:attrName>style.visibility</p:attrName>
                                        </p:attrNameLst>
                                      </p:cBhvr>
                                      <p:to>
                                        <p:strVal val="visible"/>
                                      </p:to>
                                    </p:set>
                                    <p:animEffect transition="in" filter="fade">
                                      <p:cBhvr>
                                        <p:cTn id="62" dur="500"/>
                                        <p:tgtEl>
                                          <p:spTgt spid="105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49"/>
                                        </p:tgtEl>
                                        <p:attrNameLst>
                                          <p:attrName>style.visibility</p:attrName>
                                        </p:attrNameLst>
                                      </p:cBhvr>
                                      <p:to>
                                        <p:strVal val="visible"/>
                                      </p:to>
                                    </p:set>
                                    <p:animEffect transition="in" filter="fade">
                                      <p:cBhvr>
                                        <p:cTn id="70" dur="500"/>
                                        <p:tgtEl>
                                          <p:spTgt spid="10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50"/>
                                        </p:tgtEl>
                                        <p:attrNameLst>
                                          <p:attrName>style.visibility</p:attrName>
                                        </p:attrNameLst>
                                      </p:cBhvr>
                                      <p:to>
                                        <p:strVal val="visible"/>
                                      </p:to>
                                    </p:set>
                                    <p:animEffect transition="in" filter="fade">
                                      <p:cBhvr>
                                        <p:cTn id="73" dur="500"/>
                                        <p:tgtEl>
                                          <p:spTgt spid="1050"/>
                                        </p:tgtEl>
                                      </p:cBhvr>
                                    </p:animEffect>
                                  </p:childTnLst>
                                </p:cTn>
                              </p:par>
                              <p:par>
                                <p:cTn id="74" presetID="10" presetClass="entr" presetSubtype="0"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048"/>
                                        </p:tgtEl>
                                        <p:attrNameLst>
                                          <p:attrName>style.visibility</p:attrName>
                                        </p:attrNameLst>
                                      </p:cBhvr>
                                      <p:to>
                                        <p:strVal val="visible"/>
                                      </p:to>
                                    </p:set>
                                    <p:animEffect transition="in" filter="fade">
                                      <p:cBhvr>
                                        <p:cTn id="84" dur="500"/>
                                        <p:tgtEl>
                                          <p:spTgt spid="10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31"/>
                                        </p:tgtEl>
                                        <p:attrNameLst>
                                          <p:attrName>style.visibility</p:attrName>
                                        </p:attrNameLst>
                                      </p:cBhvr>
                                      <p:to>
                                        <p:strVal val="visible"/>
                                      </p:to>
                                    </p:set>
                                    <p:animEffect transition="in" filter="fade">
                                      <p:cBhvr>
                                        <p:cTn id="87" dur="500"/>
                                        <p:tgtEl>
                                          <p:spTgt spid="103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53"/>
                                        </p:tgtEl>
                                        <p:attrNameLst>
                                          <p:attrName>style.visibility</p:attrName>
                                        </p:attrNameLst>
                                      </p:cBhvr>
                                      <p:to>
                                        <p:strVal val="visible"/>
                                      </p:to>
                                    </p:set>
                                    <p:animEffect transition="in" filter="fade">
                                      <p:cBhvr>
                                        <p:cTn id="92" dur="500"/>
                                        <p:tgtEl>
                                          <p:spTgt spid="105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4"/>
                                        </p:tgtEl>
                                        <p:attrNameLst>
                                          <p:attrName>style.visibility</p:attrName>
                                        </p:attrNameLst>
                                      </p:cBhvr>
                                      <p:to>
                                        <p:strVal val="visible"/>
                                      </p:to>
                                    </p:set>
                                    <p:animEffect transition="in" filter="fade">
                                      <p:cBhvr>
                                        <p:cTn id="95" dur="500"/>
                                        <p:tgtEl>
                                          <p:spTgt spid="102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028"/>
                                        </p:tgtEl>
                                        <p:attrNameLst>
                                          <p:attrName>style.visibility</p:attrName>
                                        </p:attrNameLst>
                                      </p:cBhvr>
                                      <p:to>
                                        <p:strVal val="visible"/>
                                      </p:to>
                                    </p:set>
                                    <p:animEffect transition="in" filter="fade">
                                      <p:cBhvr>
                                        <p:cTn id="101" dur="500"/>
                                        <p:tgtEl>
                                          <p:spTgt spid="102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030"/>
                                        </p:tgtEl>
                                        <p:attrNameLst>
                                          <p:attrName>style.visibility</p:attrName>
                                        </p:attrNameLst>
                                      </p:cBhvr>
                                      <p:to>
                                        <p:strVal val="visible"/>
                                      </p:to>
                                    </p:set>
                                    <p:animEffect transition="in" filter="fade">
                                      <p:cBhvr>
                                        <p:cTn id="104" dur="500"/>
                                        <p:tgtEl>
                                          <p:spTgt spid="1030"/>
                                        </p:tgtEl>
                                      </p:cBhvr>
                                    </p:animEffect>
                                  </p:childTnLst>
                                </p:cTn>
                              </p:par>
                              <p:par>
                                <p:cTn id="105" presetID="10" presetClass="entr" presetSubtype="0" fill="hold" nodeType="withEffect">
                                  <p:stCondLst>
                                    <p:cond delay="0"/>
                                  </p:stCondLst>
                                  <p:childTnLst>
                                    <p:set>
                                      <p:cBhvr>
                                        <p:cTn id="106" dur="1" fill="hold">
                                          <p:stCondLst>
                                            <p:cond delay="0"/>
                                          </p:stCondLst>
                                        </p:cTn>
                                        <p:tgtEl>
                                          <p:spTgt spid="1034"/>
                                        </p:tgtEl>
                                        <p:attrNameLst>
                                          <p:attrName>style.visibility</p:attrName>
                                        </p:attrNameLst>
                                      </p:cBhvr>
                                      <p:to>
                                        <p:strVal val="visible"/>
                                      </p:to>
                                    </p:set>
                                    <p:animEffect transition="in" filter="fade">
                                      <p:cBhvr>
                                        <p:cTn id="107" dur="500"/>
                                        <p:tgtEl>
                                          <p:spTgt spid="103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043"/>
                                        </p:tgtEl>
                                        <p:attrNameLst>
                                          <p:attrName>style.visibility</p:attrName>
                                        </p:attrNameLst>
                                      </p:cBhvr>
                                      <p:to>
                                        <p:strVal val="visible"/>
                                      </p:to>
                                    </p:set>
                                    <p:animEffect transition="in" filter="fade">
                                      <p:cBhvr>
                                        <p:cTn id="112" dur="500"/>
                                        <p:tgtEl>
                                          <p:spTgt spid="104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056"/>
                                        </p:tgtEl>
                                        <p:attrNameLst>
                                          <p:attrName>style.visibility</p:attrName>
                                        </p:attrNameLst>
                                      </p:cBhvr>
                                      <p:to>
                                        <p:strVal val="visible"/>
                                      </p:to>
                                    </p:set>
                                    <p:animEffect transition="in" filter="fade">
                                      <p:cBhvr>
                                        <p:cTn id="115" dur="500"/>
                                        <p:tgtEl>
                                          <p:spTgt spid="1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P spid="24" grpId="0"/>
      <p:bldP spid="31" grpId="0"/>
      <p:bldP spid="34" grpId="0"/>
      <p:bldP spid="25" grpId="0"/>
      <p:bldP spid="54" grpId="0" animBg="1"/>
      <p:bldP spid="57" grpId="0" animBg="1"/>
      <p:bldP spid="58" grpId="0" animBg="1"/>
      <p:bldP spid="59" grpId="0" animBg="1"/>
      <p:bldP spid="62" grpId="0"/>
      <p:bldP spid="63" grpId="0"/>
      <p:bldP spid="1024" grpId="0" animBg="1"/>
      <p:bldP spid="1028" grpId="0"/>
      <p:bldP spid="1030" grpId="0"/>
      <p:bldP spid="1045" grpId="0" animBg="1"/>
      <p:bldP spid="1048" grpId="0" animBg="1"/>
      <p:bldP spid="1031" grpId="0" animBg="1"/>
      <p:bldP spid="1049" grpId="0" animBg="1"/>
      <p:bldP spid="1050" grpId="0" animBg="1"/>
      <p:bldP spid="105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65A7B-F483-032D-2BDF-8F4D479F6DB7}"/>
              </a:ext>
            </a:extLst>
          </p:cNvPr>
          <p:cNvSpPr txBox="1"/>
          <p:nvPr/>
        </p:nvSpPr>
        <p:spPr>
          <a:xfrm>
            <a:off x="965200" y="1383528"/>
            <a:ext cx="5925989" cy="316751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900" b="1" kern="1200" dirty="0">
                <a:solidFill>
                  <a:schemeClr val="tx1"/>
                </a:solidFill>
                <a:latin typeface="+mj-lt"/>
                <a:ea typeface="+mj-ea"/>
                <a:cs typeface="+mj-cs"/>
              </a:rPr>
              <a:t>Material and Methods </a:t>
            </a:r>
          </a:p>
        </p:txBody>
      </p:sp>
      <p:pic>
        <p:nvPicPr>
          <p:cNvPr id="3" name="Picture 2">
            <a:extLst>
              <a:ext uri="{FF2B5EF4-FFF2-40B4-BE49-F238E27FC236}">
                <a16:creationId xmlns:a16="http://schemas.microsoft.com/office/drawing/2014/main" id="{8D062741-4085-9ACB-86FB-3FFBB90A9A72}"/>
              </a:ext>
            </a:extLst>
          </p:cNvPr>
          <p:cNvPicPr>
            <a:picLocks noChangeAspect="1"/>
          </p:cNvPicPr>
          <p:nvPr/>
        </p:nvPicPr>
        <p:blipFill>
          <a:blip r:embed="rId2"/>
          <a:stretch>
            <a:fillRect/>
          </a:stretch>
        </p:blipFill>
        <p:spPr>
          <a:xfrm>
            <a:off x="7607665" y="2209474"/>
            <a:ext cx="2472365" cy="2489416"/>
          </a:xfrm>
          <a:prstGeom prst="rect">
            <a:avLst/>
          </a:prstGeom>
        </p:spPr>
      </p:pic>
      <p:pic>
        <p:nvPicPr>
          <p:cNvPr id="6" name="image_0">
            <a:extLst>
              <a:ext uri="{FF2B5EF4-FFF2-40B4-BE49-F238E27FC236}">
                <a16:creationId xmlns:a16="http://schemas.microsoft.com/office/drawing/2014/main" id="{F67FC779-9832-88EF-2D02-D835D141E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956656"/>
            <a:ext cx="2585895" cy="90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70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267396" y="1140075"/>
            <a:ext cx="10084015" cy="2819400"/>
          </a:xfrm>
          <a:prstGeom prst="rect">
            <a:avLst/>
          </a:prstGeom>
        </p:spPr>
        <p:txBody>
          <a:bodyPr vert="horz" lIns="91440" tIns="45720" rIns="91440" bIns="45720" rtlCol="0" anchor="ctr">
            <a:normAutofit fontScale="25000" lnSpcReduction="20000"/>
          </a:bodyPr>
          <a:lstStyle/>
          <a:p>
            <a:pPr>
              <a:spcBef>
                <a:spcPct val="0"/>
              </a:spcBef>
              <a:defRPr/>
            </a:pPr>
            <a:endParaRPr lang="en-US" sz="5300" b="1" dirty="0">
              <a:latin typeface="+mj-lt"/>
              <a:ea typeface="+mj-ea"/>
            </a:endParaRPr>
          </a:p>
          <a:p>
            <a:pPr>
              <a:spcBef>
                <a:spcPct val="0"/>
              </a:spcBef>
              <a:defRPr/>
            </a:pPr>
            <a:endParaRPr lang="en-US" sz="8000" dirty="0">
              <a:latin typeface="+mj-lt"/>
              <a:ea typeface="+mj-ea"/>
            </a:endParaRPr>
          </a:p>
          <a:p>
            <a:pPr marL="457200" indent="-457200">
              <a:spcBef>
                <a:spcPct val="0"/>
              </a:spcBef>
              <a:buFont typeface="Arial" panose="020B0604020202020204" pitchFamily="34" charset="0"/>
              <a:buChar char="•"/>
              <a:defRPr/>
            </a:pPr>
            <a:endParaRPr lang="en-US" sz="8000" dirty="0">
              <a:latin typeface="+mj-lt"/>
              <a:ea typeface="+mj-ea"/>
            </a:endParaRPr>
          </a:p>
          <a:p>
            <a:pPr>
              <a:spcBef>
                <a:spcPct val="0"/>
              </a:spcBef>
              <a:defRPr/>
            </a:pPr>
            <a:r>
              <a:rPr lang="en-US" sz="8000" dirty="0">
                <a:latin typeface="+mj-lt"/>
                <a:ea typeface="+mj-ea"/>
              </a:rPr>
              <a:t> Six Labs: </a:t>
            </a:r>
          </a:p>
          <a:p>
            <a:pPr marL="457200" indent="-457200">
              <a:spcBef>
                <a:spcPct val="0"/>
              </a:spcBef>
              <a:buFont typeface="Arial" panose="020B0604020202020204" pitchFamily="34" charset="0"/>
              <a:buChar char="•"/>
              <a:defRPr/>
            </a:pPr>
            <a:endParaRPr lang="en-US" sz="8000" dirty="0">
              <a:latin typeface="+mj-lt"/>
              <a:ea typeface="+mj-ea"/>
            </a:endParaRPr>
          </a:p>
          <a:p>
            <a:pPr marL="457200" indent="-457200">
              <a:spcBef>
                <a:spcPct val="0"/>
              </a:spcBef>
              <a:buFont typeface="Arial" panose="020B0604020202020204" pitchFamily="34" charset="0"/>
              <a:buChar char="•"/>
              <a:defRPr/>
            </a:pPr>
            <a:r>
              <a:rPr lang="en-US" sz="8000" b="1" dirty="0">
                <a:latin typeface="+mj-lt"/>
                <a:ea typeface="+mj-ea"/>
              </a:rPr>
              <a:t>CZU</a:t>
            </a:r>
            <a:r>
              <a:rPr lang="en-US" sz="8000" dirty="0">
                <a:latin typeface="+mj-lt"/>
                <a:ea typeface="+mj-ea"/>
              </a:rPr>
              <a:t> – Czech Republic ASD </a:t>
            </a:r>
            <a:r>
              <a:rPr lang="en-US" sz="8000" dirty="0" err="1">
                <a:latin typeface="+mj-lt"/>
                <a:ea typeface="+mj-ea"/>
              </a:rPr>
              <a:t>FieldSpe</a:t>
            </a:r>
            <a:r>
              <a:rPr lang="en-US" sz="8000" dirty="0">
                <a:latin typeface="+mj-lt"/>
                <a:ea typeface="+mj-ea"/>
              </a:rPr>
              <a:t> , </a:t>
            </a:r>
            <a:r>
              <a:rPr lang="en-US" sz="8000" b="1" dirty="0">
                <a:solidFill>
                  <a:srgbClr val="00B0F0"/>
                </a:solidFill>
                <a:latin typeface="+mj-lt"/>
                <a:ea typeface="+mj-ea"/>
              </a:rPr>
              <a:t>FS4</a:t>
            </a:r>
            <a:r>
              <a:rPr lang="en-US" sz="8000" dirty="0">
                <a:latin typeface="+mj-lt"/>
                <a:ea typeface="+mj-ea"/>
              </a:rPr>
              <a:t> ,  </a:t>
            </a:r>
            <a:r>
              <a:rPr lang="en-US" sz="8000" b="1" dirty="0">
                <a:solidFill>
                  <a:srgbClr val="00B050"/>
                </a:solidFill>
                <a:latin typeface="+mj-lt"/>
                <a:ea typeface="+mj-ea"/>
              </a:rPr>
              <a:t>SP 2</a:t>
            </a:r>
          </a:p>
          <a:p>
            <a:pPr marL="457200" indent="-457200">
              <a:spcBef>
                <a:spcPct val="0"/>
              </a:spcBef>
              <a:buFont typeface="Arial" panose="020B0604020202020204" pitchFamily="34" charset="0"/>
              <a:buChar char="•"/>
              <a:defRPr/>
            </a:pPr>
            <a:r>
              <a:rPr lang="en-US" sz="8000" b="1" dirty="0">
                <a:latin typeface="+mj-lt"/>
                <a:ea typeface="+mj-ea"/>
              </a:rPr>
              <a:t>TAU</a:t>
            </a:r>
            <a:r>
              <a:rPr lang="en-US" sz="8000" dirty="0">
                <a:latin typeface="+mj-lt"/>
                <a:ea typeface="+mj-ea"/>
              </a:rPr>
              <a:t> – Tel Aviv Israel  ASD </a:t>
            </a:r>
            <a:r>
              <a:rPr lang="en-US" sz="8000" dirty="0" err="1">
                <a:latin typeface="+mj-lt"/>
                <a:ea typeface="+mj-ea"/>
              </a:rPr>
              <a:t>FieldSpec</a:t>
            </a:r>
            <a:r>
              <a:rPr lang="en-US" sz="8000" dirty="0">
                <a:latin typeface="+mj-lt"/>
                <a:ea typeface="+mj-ea"/>
              </a:rPr>
              <a:t> , </a:t>
            </a:r>
            <a:r>
              <a:rPr lang="en-US" sz="8000" b="1" dirty="0">
                <a:solidFill>
                  <a:schemeClr val="accent6">
                    <a:lumMod val="75000"/>
                  </a:schemeClr>
                </a:solidFill>
                <a:latin typeface="+mj-lt"/>
                <a:ea typeface="+mj-ea"/>
              </a:rPr>
              <a:t>FS3</a:t>
            </a:r>
            <a:r>
              <a:rPr lang="en-US" sz="8000" dirty="0">
                <a:latin typeface="+mj-lt"/>
                <a:ea typeface="+mj-ea"/>
              </a:rPr>
              <a:t> - </a:t>
            </a:r>
            <a:r>
              <a:rPr lang="en-US" sz="8000" dirty="0">
                <a:solidFill>
                  <a:srgbClr val="FF0000"/>
                </a:solidFill>
                <a:latin typeface="+mj-lt"/>
                <a:ea typeface="+mj-ea"/>
              </a:rPr>
              <a:t>SP 1</a:t>
            </a:r>
          </a:p>
          <a:p>
            <a:pPr marL="457200" indent="-457200">
              <a:spcBef>
                <a:spcPct val="0"/>
              </a:spcBef>
              <a:buFont typeface="Arial" panose="020B0604020202020204" pitchFamily="34" charset="0"/>
              <a:buChar char="•"/>
              <a:defRPr/>
            </a:pPr>
            <a:r>
              <a:rPr lang="en-US" sz="8000" b="1" dirty="0">
                <a:latin typeface="+mj-lt"/>
                <a:ea typeface="+mj-ea"/>
              </a:rPr>
              <a:t>ARO</a:t>
            </a:r>
            <a:r>
              <a:rPr lang="en-US" sz="8000" dirty="0">
                <a:latin typeface="+mj-lt"/>
                <a:ea typeface="+mj-ea"/>
              </a:rPr>
              <a:t> – Beit Dagan Israel </a:t>
            </a:r>
            <a:r>
              <a:rPr lang="en-US" sz="8000" b="1" dirty="0">
                <a:solidFill>
                  <a:schemeClr val="accent2"/>
                </a:solidFill>
                <a:latin typeface="+mj-lt"/>
                <a:ea typeface="+mj-ea"/>
              </a:rPr>
              <a:t>, FS4 </a:t>
            </a:r>
            <a:r>
              <a:rPr lang="en-US" sz="8000" b="1" dirty="0">
                <a:solidFill>
                  <a:srgbClr val="FF0000"/>
                </a:solidFill>
                <a:latin typeface="+mj-lt"/>
                <a:ea typeface="+mj-ea"/>
              </a:rPr>
              <a:t>SP 1</a:t>
            </a:r>
          </a:p>
          <a:p>
            <a:pPr marL="457200" indent="-457200">
              <a:spcBef>
                <a:spcPct val="0"/>
              </a:spcBef>
              <a:buFont typeface="Arial" panose="020B0604020202020204" pitchFamily="34" charset="0"/>
              <a:buChar char="•"/>
              <a:defRPr/>
            </a:pPr>
            <a:r>
              <a:rPr lang="en-US" sz="8000" b="1" dirty="0">
                <a:latin typeface="+mj-lt"/>
                <a:ea typeface="+mj-ea"/>
              </a:rPr>
              <a:t>BGU</a:t>
            </a:r>
            <a:r>
              <a:rPr lang="en-US" sz="8000" dirty="0">
                <a:latin typeface="+mj-lt"/>
                <a:ea typeface="+mj-ea"/>
              </a:rPr>
              <a:t> – Sde </a:t>
            </a:r>
            <a:r>
              <a:rPr lang="en-US" sz="8000" dirty="0" err="1">
                <a:latin typeface="+mj-lt"/>
                <a:ea typeface="+mj-ea"/>
              </a:rPr>
              <a:t>Boker</a:t>
            </a:r>
            <a:r>
              <a:rPr lang="en-US" sz="8000" dirty="0">
                <a:latin typeface="+mj-lt"/>
                <a:ea typeface="+mj-ea"/>
              </a:rPr>
              <a:t> Israel, ASD </a:t>
            </a:r>
            <a:r>
              <a:rPr lang="en-US" sz="8000" dirty="0" err="1">
                <a:latin typeface="+mj-lt"/>
                <a:ea typeface="+mj-ea"/>
              </a:rPr>
              <a:t>FieldSpec</a:t>
            </a:r>
            <a:r>
              <a:rPr lang="en-US" sz="8000" dirty="0">
                <a:latin typeface="+mj-lt"/>
                <a:ea typeface="+mj-ea"/>
              </a:rPr>
              <a:t>  </a:t>
            </a:r>
            <a:r>
              <a:rPr lang="en-US" sz="8000" b="1" dirty="0">
                <a:solidFill>
                  <a:srgbClr val="7030A0"/>
                </a:solidFill>
                <a:latin typeface="+mj-lt"/>
                <a:ea typeface="+mj-ea"/>
              </a:rPr>
              <a:t>FS4</a:t>
            </a:r>
            <a:r>
              <a:rPr lang="en-US" sz="8000" b="1" dirty="0">
                <a:solidFill>
                  <a:srgbClr val="FF0000"/>
                </a:solidFill>
                <a:latin typeface="+mj-lt"/>
                <a:ea typeface="+mj-ea"/>
              </a:rPr>
              <a:t>,  SP 1 </a:t>
            </a:r>
          </a:p>
          <a:p>
            <a:pPr marL="457200" indent="-457200">
              <a:spcBef>
                <a:spcPct val="0"/>
              </a:spcBef>
              <a:buFont typeface="Arial" panose="020B0604020202020204" pitchFamily="34" charset="0"/>
              <a:buChar char="•"/>
              <a:defRPr/>
            </a:pPr>
            <a:r>
              <a:rPr lang="en-US" sz="8000" b="1" dirty="0">
                <a:latin typeface="+mj-lt"/>
                <a:ea typeface="+mj-ea"/>
              </a:rPr>
              <a:t>US – Boston FS4 NG  </a:t>
            </a:r>
            <a:r>
              <a:rPr lang="en-US" sz="8000" b="1" dirty="0">
                <a:solidFill>
                  <a:srgbClr val="FFC000"/>
                </a:solidFill>
                <a:effectLst>
                  <a:outerShdw blurRad="38100" dist="38100" dir="2700000" algn="tl">
                    <a:srgbClr val="000000">
                      <a:alpha val="43137"/>
                    </a:srgbClr>
                  </a:outerShdw>
                </a:effectLst>
                <a:latin typeface="+mj-lt"/>
                <a:ea typeface="+mj-ea"/>
              </a:rPr>
              <a:t>SP3</a:t>
            </a:r>
            <a:r>
              <a:rPr lang="en-US" sz="8000" b="1" dirty="0">
                <a:solidFill>
                  <a:srgbClr val="FFC000"/>
                </a:solidFill>
                <a:latin typeface="+mj-lt"/>
                <a:ea typeface="+mj-ea"/>
              </a:rPr>
              <a:t> </a:t>
            </a:r>
          </a:p>
          <a:p>
            <a:pPr marL="457200" indent="-457200">
              <a:spcBef>
                <a:spcPct val="0"/>
              </a:spcBef>
              <a:buFont typeface="Arial" panose="020B0604020202020204" pitchFamily="34" charset="0"/>
              <a:buChar char="•"/>
              <a:defRPr/>
            </a:pPr>
            <a:r>
              <a:rPr lang="en-US" sz="8000" b="1" dirty="0">
                <a:latin typeface="+mj-lt"/>
                <a:ea typeface="+mj-ea"/>
              </a:rPr>
              <a:t>SE- </a:t>
            </a:r>
            <a:r>
              <a:rPr lang="en-US" sz="8000" b="1" dirty="0" err="1">
                <a:latin typeface="+mj-lt"/>
                <a:ea typeface="+mj-ea"/>
              </a:rPr>
              <a:t>NaturaSpec</a:t>
            </a:r>
            <a:r>
              <a:rPr lang="en-US" sz="8000" b="1" dirty="0">
                <a:latin typeface="+mj-lt"/>
                <a:ea typeface="+mj-ea"/>
              </a:rPr>
              <a:t>  </a:t>
            </a:r>
            <a:r>
              <a:rPr lang="en-US" sz="8000" b="1" dirty="0">
                <a:solidFill>
                  <a:srgbClr val="FF0000"/>
                </a:solidFill>
                <a:latin typeface="+mj-lt"/>
                <a:ea typeface="+mj-ea"/>
              </a:rPr>
              <a:t>SE</a:t>
            </a:r>
            <a:r>
              <a:rPr lang="en-US" sz="8000" b="1" dirty="0">
                <a:latin typeface="+mj-lt"/>
                <a:ea typeface="+mj-ea"/>
              </a:rPr>
              <a:t> </a:t>
            </a:r>
            <a:r>
              <a:rPr lang="en-US" sz="8000" b="1" dirty="0">
                <a:solidFill>
                  <a:srgbClr val="00B050"/>
                </a:solidFill>
                <a:latin typeface="+mj-lt"/>
                <a:ea typeface="+mj-ea"/>
              </a:rPr>
              <a:t>SP2 </a:t>
            </a:r>
          </a:p>
          <a:p>
            <a:pPr algn="ctr">
              <a:spcBef>
                <a:spcPct val="0"/>
              </a:spcBef>
              <a:defRPr/>
            </a:pPr>
            <a:endParaRPr lang="en-US" sz="3300" dirty="0">
              <a:latin typeface="+mj-lt"/>
              <a:ea typeface="+mj-ea"/>
            </a:endParaRPr>
          </a:p>
          <a:p>
            <a:pPr algn="ctr">
              <a:spcBef>
                <a:spcPct val="0"/>
              </a:spcBef>
              <a:defRPr/>
            </a:pPr>
            <a:endParaRPr lang="en-US" sz="3600" b="1" dirty="0">
              <a:latin typeface="+mj-lt"/>
              <a:ea typeface="+mj-ea"/>
            </a:endParaRPr>
          </a:p>
          <a:p>
            <a:pPr algn="ctr">
              <a:spcBef>
                <a:spcPct val="0"/>
              </a:spcBef>
              <a:defRPr/>
            </a:pPr>
            <a:r>
              <a:rPr lang="en-US" sz="3600" b="1" dirty="0">
                <a:latin typeface="+mj-lt"/>
                <a:ea typeface="+mj-ea"/>
              </a:rPr>
              <a:t> </a:t>
            </a:r>
          </a:p>
        </p:txBody>
      </p:sp>
      <p:sp>
        <p:nvSpPr>
          <p:cNvPr id="2" name="TextBox 1">
            <a:extLst>
              <a:ext uri="{FF2B5EF4-FFF2-40B4-BE49-F238E27FC236}">
                <a16:creationId xmlns:a16="http://schemas.microsoft.com/office/drawing/2014/main" id="{BD144150-096D-7D58-3898-FFAD5A2DBF9B}"/>
              </a:ext>
            </a:extLst>
          </p:cNvPr>
          <p:cNvSpPr txBox="1"/>
          <p:nvPr/>
        </p:nvSpPr>
        <p:spPr>
          <a:xfrm>
            <a:off x="6419487" y="2902665"/>
            <a:ext cx="577251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70C0"/>
                </a:solidFill>
              </a:rPr>
              <a:t>CP with LB and all soils  (IEEE SA  Protocol chapter 1,2 )</a:t>
            </a:r>
          </a:p>
          <a:p>
            <a:pPr marL="285750" indent="-285750">
              <a:buFont typeface="Arial" panose="020B0604020202020204" pitchFamily="34" charset="0"/>
              <a:buChar char="•"/>
            </a:pPr>
            <a:r>
              <a:rPr lang="en-US" sz="1600" dirty="0">
                <a:solidFill>
                  <a:srgbClr val="0070C0"/>
                </a:solidFill>
              </a:rPr>
              <a:t>SP With SAND and all   (IEEE SA Protocol chapter 1,3 ) </a:t>
            </a:r>
          </a:p>
        </p:txBody>
      </p:sp>
      <p:sp>
        <p:nvSpPr>
          <p:cNvPr id="7" name="Freeform: Shape 6">
            <a:extLst>
              <a:ext uri="{FF2B5EF4-FFF2-40B4-BE49-F238E27FC236}">
                <a16:creationId xmlns:a16="http://schemas.microsoft.com/office/drawing/2014/main" id="{87CD778C-7A23-AA25-E638-6A09C4517046}"/>
              </a:ext>
            </a:extLst>
          </p:cNvPr>
          <p:cNvSpPr/>
          <p:nvPr/>
        </p:nvSpPr>
        <p:spPr>
          <a:xfrm>
            <a:off x="8360950" y="5572120"/>
            <a:ext cx="359042" cy="145805"/>
          </a:xfrm>
          <a:custGeom>
            <a:avLst/>
            <a:gdLst>
              <a:gd name="connsiteX0" fmla="*/ 0 w 359042"/>
              <a:gd name="connsiteY0" fmla="*/ 10267 h 145805"/>
              <a:gd name="connsiteX1" fmla="*/ 25260 w 359042"/>
              <a:gd name="connsiteY1" fmla="*/ 20371 h 145805"/>
              <a:gd name="connsiteX2" fmla="*/ 40416 w 359042"/>
              <a:gd name="connsiteY2" fmla="*/ 25423 h 145805"/>
              <a:gd name="connsiteX3" fmla="*/ 60623 w 359042"/>
              <a:gd name="connsiteY3" fmla="*/ 80994 h 145805"/>
              <a:gd name="connsiteX4" fmla="*/ 70727 w 359042"/>
              <a:gd name="connsiteY4" fmla="*/ 106253 h 145805"/>
              <a:gd name="connsiteX5" fmla="*/ 106091 w 359042"/>
              <a:gd name="connsiteY5" fmla="*/ 116357 h 145805"/>
              <a:gd name="connsiteX6" fmla="*/ 131351 w 359042"/>
              <a:gd name="connsiteY6" fmla="*/ 131513 h 145805"/>
              <a:gd name="connsiteX7" fmla="*/ 303116 w 359042"/>
              <a:gd name="connsiteY7" fmla="*/ 136565 h 145805"/>
              <a:gd name="connsiteX8" fmla="*/ 313220 w 359042"/>
              <a:gd name="connsiteY8" fmla="*/ 101202 h 145805"/>
              <a:gd name="connsiteX9" fmla="*/ 323324 w 359042"/>
              <a:gd name="connsiteY9" fmla="*/ 60786 h 145805"/>
              <a:gd name="connsiteX10" fmla="*/ 328376 w 359042"/>
              <a:gd name="connsiteY10" fmla="*/ 116357 h 145805"/>
              <a:gd name="connsiteX11" fmla="*/ 348584 w 359042"/>
              <a:gd name="connsiteY11" fmla="*/ 75942 h 145805"/>
              <a:gd name="connsiteX12" fmla="*/ 353636 w 359042"/>
              <a:gd name="connsiteY12" fmla="*/ 30474 h 145805"/>
              <a:gd name="connsiteX13" fmla="*/ 333428 w 359042"/>
              <a:gd name="connsiteY13" fmla="*/ 15319 h 145805"/>
              <a:gd name="connsiteX14" fmla="*/ 328376 w 359042"/>
              <a:gd name="connsiteY14" fmla="*/ 163 h 145805"/>
              <a:gd name="connsiteX15" fmla="*/ 318272 w 359042"/>
              <a:gd name="connsiteY15" fmla="*/ 20371 h 145805"/>
              <a:gd name="connsiteX16" fmla="*/ 308168 w 359042"/>
              <a:gd name="connsiteY16" fmla="*/ 60786 h 145805"/>
              <a:gd name="connsiteX17" fmla="*/ 282909 w 359042"/>
              <a:gd name="connsiteY17" fmla="*/ 70890 h 145805"/>
              <a:gd name="connsiteX18" fmla="*/ 237441 w 359042"/>
              <a:gd name="connsiteY18" fmla="*/ 101202 h 145805"/>
              <a:gd name="connsiteX19" fmla="*/ 176818 w 359042"/>
              <a:gd name="connsiteY19" fmla="*/ 86046 h 145805"/>
              <a:gd name="connsiteX20" fmla="*/ 141454 w 359042"/>
              <a:gd name="connsiteY20" fmla="*/ 101202 h 145805"/>
              <a:gd name="connsiteX21" fmla="*/ 131351 w 359042"/>
              <a:gd name="connsiteY21" fmla="*/ 116357 h 145805"/>
              <a:gd name="connsiteX22" fmla="*/ 70727 w 359042"/>
              <a:gd name="connsiteY22" fmla="*/ 70890 h 14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9042" h="145805">
                <a:moveTo>
                  <a:pt x="0" y="10267"/>
                </a:moveTo>
                <a:cubicBezTo>
                  <a:pt x="8420" y="13635"/>
                  <a:pt x="16769" y="17187"/>
                  <a:pt x="25260" y="20371"/>
                </a:cubicBezTo>
                <a:cubicBezTo>
                  <a:pt x="30246" y="22241"/>
                  <a:pt x="36650" y="21658"/>
                  <a:pt x="40416" y="25423"/>
                </a:cubicBezTo>
                <a:cubicBezTo>
                  <a:pt x="50080" y="35087"/>
                  <a:pt x="58093" y="73403"/>
                  <a:pt x="60623" y="80994"/>
                </a:cubicBezTo>
                <a:cubicBezTo>
                  <a:pt x="63491" y="89597"/>
                  <a:pt x="63569" y="100686"/>
                  <a:pt x="70727" y="106253"/>
                </a:cubicBezTo>
                <a:cubicBezTo>
                  <a:pt x="80404" y="113780"/>
                  <a:pt x="94303" y="112989"/>
                  <a:pt x="106091" y="116357"/>
                </a:cubicBezTo>
                <a:cubicBezTo>
                  <a:pt x="114511" y="121409"/>
                  <a:pt x="121636" y="130084"/>
                  <a:pt x="131351" y="131513"/>
                </a:cubicBezTo>
                <a:cubicBezTo>
                  <a:pt x="251530" y="149187"/>
                  <a:pt x="235977" y="149993"/>
                  <a:pt x="303116" y="136565"/>
                </a:cubicBezTo>
                <a:cubicBezTo>
                  <a:pt x="306484" y="124777"/>
                  <a:pt x="310061" y="113047"/>
                  <a:pt x="313220" y="101202"/>
                </a:cubicBezTo>
                <a:cubicBezTo>
                  <a:pt x="316798" y="87784"/>
                  <a:pt x="313504" y="50967"/>
                  <a:pt x="323324" y="60786"/>
                </a:cubicBezTo>
                <a:cubicBezTo>
                  <a:pt x="336477" y="73938"/>
                  <a:pt x="326692" y="97833"/>
                  <a:pt x="328376" y="116357"/>
                </a:cubicBezTo>
                <a:cubicBezTo>
                  <a:pt x="335112" y="102885"/>
                  <a:pt x="342272" y="89618"/>
                  <a:pt x="348584" y="75942"/>
                </a:cubicBezTo>
                <a:cubicBezTo>
                  <a:pt x="355548" y="60854"/>
                  <a:pt x="365266" y="46756"/>
                  <a:pt x="353636" y="30474"/>
                </a:cubicBezTo>
                <a:cubicBezTo>
                  <a:pt x="348742" y="23623"/>
                  <a:pt x="340164" y="20371"/>
                  <a:pt x="333428" y="15319"/>
                </a:cubicBezTo>
                <a:cubicBezTo>
                  <a:pt x="331744" y="10267"/>
                  <a:pt x="333428" y="-1521"/>
                  <a:pt x="328376" y="163"/>
                </a:cubicBezTo>
                <a:cubicBezTo>
                  <a:pt x="321231" y="2545"/>
                  <a:pt x="320654" y="13226"/>
                  <a:pt x="318272" y="20371"/>
                </a:cubicBezTo>
                <a:cubicBezTo>
                  <a:pt x="313881" y="33545"/>
                  <a:pt x="316131" y="49410"/>
                  <a:pt x="308168" y="60786"/>
                </a:cubicBezTo>
                <a:cubicBezTo>
                  <a:pt x="302968" y="68215"/>
                  <a:pt x="290782" y="66391"/>
                  <a:pt x="282909" y="70890"/>
                </a:cubicBezTo>
                <a:cubicBezTo>
                  <a:pt x="267094" y="79927"/>
                  <a:pt x="252597" y="91098"/>
                  <a:pt x="237441" y="101202"/>
                </a:cubicBezTo>
                <a:cubicBezTo>
                  <a:pt x="212090" y="139225"/>
                  <a:pt x="246622" y="98364"/>
                  <a:pt x="176818" y="86046"/>
                </a:cubicBezTo>
                <a:cubicBezTo>
                  <a:pt x="164188" y="83817"/>
                  <a:pt x="153242" y="96150"/>
                  <a:pt x="141454" y="101202"/>
                </a:cubicBezTo>
                <a:cubicBezTo>
                  <a:pt x="138086" y="106254"/>
                  <a:pt x="135238" y="121021"/>
                  <a:pt x="131351" y="116357"/>
                </a:cubicBezTo>
                <a:cubicBezTo>
                  <a:pt x="81482" y="56512"/>
                  <a:pt x="160556" y="70890"/>
                  <a:pt x="70727" y="70890"/>
                </a:cubicBezTo>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FF421CA-1EED-07C6-4FC9-070DE5969B0D}"/>
              </a:ext>
            </a:extLst>
          </p:cNvPr>
          <p:cNvPicPr>
            <a:picLocks noChangeAspect="1"/>
          </p:cNvPicPr>
          <p:nvPr/>
        </p:nvPicPr>
        <p:blipFill>
          <a:blip r:embed="rId2"/>
          <a:stretch>
            <a:fillRect/>
          </a:stretch>
        </p:blipFill>
        <p:spPr>
          <a:xfrm>
            <a:off x="2476500" y="3921375"/>
            <a:ext cx="8656643" cy="2288925"/>
          </a:xfrm>
          <a:prstGeom prst="rect">
            <a:avLst/>
          </a:prstGeom>
        </p:spPr>
      </p:pic>
      <p:sp>
        <p:nvSpPr>
          <p:cNvPr id="11" name="TextBox 10">
            <a:extLst>
              <a:ext uri="{FF2B5EF4-FFF2-40B4-BE49-F238E27FC236}">
                <a16:creationId xmlns:a16="http://schemas.microsoft.com/office/drawing/2014/main" id="{4731C31D-C688-9FB2-9EA8-732F8527F0AA}"/>
              </a:ext>
            </a:extLst>
          </p:cNvPr>
          <p:cNvSpPr txBox="1"/>
          <p:nvPr/>
        </p:nvSpPr>
        <p:spPr>
          <a:xfrm>
            <a:off x="3141755" y="6180079"/>
            <a:ext cx="2743200" cy="369332"/>
          </a:xfrm>
          <a:prstGeom prst="rect">
            <a:avLst/>
          </a:prstGeom>
          <a:noFill/>
        </p:spPr>
        <p:txBody>
          <a:bodyPr wrap="square" rtlCol="1">
            <a:spAutoFit/>
          </a:bodyPr>
          <a:lstStyle/>
          <a:p>
            <a:r>
              <a:rPr lang="en-US" b="1" dirty="0"/>
              <a:t>CP</a:t>
            </a:r>
            <a:r>
              <a:rPr lang="en-US" dirty="0"/>
              <a:t> (Contact Probe) </a:t>
            </a:r>
            <a:endParaRPr lang="he-IL" dirty="0"/>
          </a:p>
        </p:txBody>
      </p:sp>
      <p:sp>
        <p:nvSpPr>
          <p:cNvPr id="12" name="TextBox 11">
            <a:extLst>
              <a:ext uri="{FF2B5EF4-FFF2-40B4-BE49-F238E27FC236}">
                <a16:creationId xmlns:a16="http://schemas.microsoft.com/office/drawing/2014/main" id="{3893C2A1-365B-CBAA-D80B-A97A3B6C30A9}"/>
              </a:ext>
            </a:extLst>
          </p:cNvPr>
          <p:cNvSpPr txBox="1"/>
          <p:nvPr/>
        </p:nvSpPr>
        <p:spPr>
          <a:xfrm>
            <a:off x="8719992" y="6166347"/>
            <a:ext cx="2743200" cy="369332"/>
          </a:xfrm>
          <a:prstGeom prst="rect">
            <a:avLst/>
          </a:prstGeom>
          <a:noFill/>
        </p:spPr>
        <p:txBody>
          <a:bodyPr wrap="square" rtlCol="1">
            <a:spAutoFit/>
          </a:bodyPr>
          <a:lstStyle/>
          <a:p>
            <a:r>
              <a:rPr lang="en-US" b="1" dirty="0"/>
              <a:t>SP</a:t>
            </a:r>
            <a:r>
              <a:rPr lang="en-US" dirty="0"/>
              <a:t> (Soil Probe) </a:t>
            </a:r>
            <a:endParaRPr lang="he-IL" dirty="0"/>
          </a:p>
        </p:txBody>
      </p:sp>
      <p:sp>
        <p:nvSpPr>
          <p:cNvPr id="15" name="TextBox 14">
            <a:extLst>
              <a:ext uri="{FF2B5EF4-FFF2-40B4-BE49-F238E27FC236}">
                <a16:creationId xmlns:a16="http://schemas.microsoft.com/office/drawing/2014/main" id="{A45F01A9-E187-09B5-54E2-FE219D63D1D0}"/>
              </a:ext>
            </a:extLst>
          </p:cNvPr>
          <p:cNvSpPr txBox="1"/>
          <p:nvPr/>
        </p:nvSpPr>
        <p:spPr>
          <a:xfrm>
            <a:off x="484415" y="166271"/>
            <a:ext cx="10801080" cy="523220"/>
          </a:xfrm>
          <a:prstGeom prst="rect">
            <a:avLst/>
          </a:prstGeom>
          <a:noFill/>
        </p:spPr>
        <p:txBody>
          <a:bodyPr wrap="square" rtlCol="0">
            <a:spAutoFit/>
          </a:bodyPr>
          <a:lstStyle/>
          <a:p>
            <a:r>
              <a:rPr lang="en-US" sz="2800" b="1" dirty="0">
                <a:solidFill>
                  <a:srgbClr val="FF0000"/>
                </a:solidFill>
              </a:rPr>
              <a:t>Applying a Ring Test  </a:t>
            </a:r>
            <a:endParaRPr lang="en-IN" sz="2800" b="1" dirty="0">
              <a:solidFill>
                <a:srgbClr val="FF0000"/>
              </a:solidFill>
            </a:endParaRPr>
          </a:p>
        </p:txBody>
      </p:sp>
      <p:sp>
        <p:nvSpPr>
          <p:cNvPr id="16" name="TextBox 15">
            <a:extLst>
              <a:ext uri="{FF2B5EF4-FFF2-40B4-BE49-F238E27FC236}">
                <a16:creationId xmlns:a16="http://schemas.microsoft.com/office/drawing/2014/main" id="{A041C63F-A6FA-EA00-A4C2-CDBE6F7052B6}"/>
              </a:ext>
            </a:extLst>
          </p:cNvPr>
          <p:cNvSpPr txBox="1"/>
          <p:nvPr/>
        </p:nvSpPr>
        <p:spPr>
          <a:xfrm>
            <a:off x="632764" y="1068172"/>
            <a:ext cx="10048739" cy="646331"/>
          </a:xfrm>
          <a:prstGeom prst="rect">
            <a:avLst/>
          </a:prstGeom>
          <a:noFill/>
        </p:spPr>
        <p:txBody>
          <a:bodyPr wrap="square" rtlCol="0">
            <a:spAutoFit/>
          </a:bodyPr>
          <a:lstStyle/>
          <a:p>
            <a:pPr algn="ctr">
              <a:spcBef>
                <a:spcPct val="0"/>
              </a:spcBef>
              <a:defRPr/>
            </a:pPr>
            <a:r>
              <a:rPr lang="en-US" sz="1800" dirty="0">
                <a:latin typeface="+mj-lt"/>
                <a:ea typeface="+mj-ea"/>
              </a:rPr>
              <a:t>The same six soils were shipped and measured at six different  labs  with CP  (with LB as an ISS lab and  with the  SP (with SAND as an ISS-Field ) – after P4005 protocol  </a:t>
            </a:r>
          </a:p>
        </p:txBody>
      </p:sp>
      <p:sp>
        <p:nvSpPr>
          <p:cNvPr id="17" name="TextBox 16">
            <a:extLst>
              <a:ext uri="{FF2B5EF4-FFF2-40B4-BE49-F238E27FC236}">
                <a16:creationId xmlns:a16="http://schemas.microsoft.com/office/drawing/2014/main" id="{18FE967A-0979-0CCE-0716-45ED3ED2E7FE}"/>
              </a:ext>
            </a:extLst>
          </p:cNvPr>
          <p:cNvSpPr txBox="1"/>
          <p:nvPr/>
        </p:nvSpPr>
        <p:spPr>
          <a:xfrm>
            <a:off x="8796192" y="1734843"/>
            <a:ext cx="2873828" cy="1200329"/>
          </a:xfrm>
          <a:prstGeom prst="rect">
            <a:avLst/>
          </a:prstGeom>
          <a:noFill/>
        </p:spPr>
        <p:txBody>
          <a:bodyPr wrap="square" rtlCol="0">
            <a:spAutoFit/>
          </a:bodyPr>
          <a:lstStyle/>
          <a:p>
            <a:r>
              <a:rPr lang="en-US" b="1" dirty="0"/>
              <a:t>FS</a:t>
            </a:r>
            <a:r>
              <a:rPr lang="en-US" dirty="0"/>
              <a:t> – ASD Field Spec</a:t>
            </a:r>
          </a:p>
          <a:p>
            <a:r>
              <a:rPr lang="en-US" b="1" dirty="0"/>
              <a:t>SE</a:t>
            </a:r>
            <a:r>
              <a:rPr lang="en-US" dirty="0"/>
              <a:t>- Spectral Evolution </a:t>
            </a:r>
          </a:p>
          <a:p>
            <a:r>
              <a:rPr lang="en-US" b="1" dirty="0"/>
              <a:t>SP</a:t>
            </a:r>
            <a:r>
              <a:rPr lang="en-US" dirty="0"/>
              <a:t>- </a:t>
            </a:r>
            <a:r>
              <a:rPr lang="en-US" dirty="0" err="1"/>
              <a:t>SoilPro</a:t>
            </a:r>
            <a:r>
              <a:rPr lang="en-US" dirty="0"/>
              <a:t>  </a:t>
            </a:r>
          </a:p>
          <a:p>
            <a:r>
              <a:rPr lang="en-US" b="1" dirty="0"/>
              <a:t>CP </a:t>
            </a:r>
            <a:r>
              <a:rPr lang="en-US" dirty="0"/>
              <a:t>–Contact Probe </a:t>
            </a:r>
            <a:endParaRPr lang="en-IN" dirty="0"/>
          </a:p>
        </p:txBody>
      </p:sp>
      <p:sp>
        <p:nvSpPr>
          <p:cNvPr id="18" name="TextBox 17">
            <a:extLst>
              <a:ext uri="{FF2B5EF4-FFF2-40B4-BE49-F238E27FC236}">
                <a16:creationId xmlns:a16="http://schemas.microsoft.com/office/drawing/2014/main" id="{9CEDE2C2-6EF2-9493-60F8-8C810CC6A04D}"/>
              </a:ext>
            </a:extLst>
          </p:cNvPr>
          <p:cNvSpPr txBox="1"/>
          <p:nvPr/>
        </p:nvSpPr>
        <p:spPr>
          <a:xfrm>
            <a:off x="4718054" y="678500"/>
            <a:ext cx="2890157" cy="369332"/>
          </a:xfrm>
          <a:prstGeom prst="rect">
            <a:avLst/>
          </a:prstGeom>
          <a:noFill/>
        </p:spPr>
        <p:txBody>
          <a:bodyPr wrap="square" rtlCol="0">
            <a:spAutoFit/>
          </a:bodyPr>
          <a:lstStyle/>
          <a:p>
            <a:r>
              <a:rPr lang="en-US" b="1" dirty="0"/>
              <a:t>Material and Methods </a:t>
            </a:r>
            <a:endParaRPr lang="en-IN"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4F5501-E041-DE01-A9B1-5BCC18CC405C}"/>
              </a:ext>
            </a:extLst>
          </p:cNvPr>
          <p:cNvSpPr/>
          <p:nvPr/>
        </p:nvSpPr>
        <p:spPr>
          <a:xfrm>
            <a:off x="9999183" y="5820244"/>
            <a:ext cx="2098963"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 name="Group 5">
            <a:extLst>
              <a:ext uri="{FF2B5EF4-FFF2-40B4-BE49-F238E27FC236}">
                <a16:creationId xmlns:a16="http://schemas.microsoft.com/office/drawing/2014/main" id="{2D30627C-22A1-B703-58DE-7DA628E60589}"/>
              </a:ext>
            </a:extLst>
          </p:cNvPr>
          <p:cNvGrpSpPr/>
          <p:nvPr/>
        </p:nvGrpSpPr>
        <p:grpSpPr>
          <a:xfrm>
            <a:off x="3162534" y="-921"/>
            <a:ext cx="5866931" cy="4084204"/>
            <a:chOff x="2069690" y="1297371"/>
            <a:chExt cx="7877874" cy="4980073"/>
          </a:xfrm>
        </p:grpSpPr>
        <p:pic>
          <p:nvPicPr>
            <p:cNvPr id="1026" name="E5DD2092-E245-4990-9D85-E5A0D2B2F36F" descr="IMG_5701.jpg">
              <a:extLst>
                <a:ext uri="{FF2B5EF4-FFF2-40B4-BE49-F238E27FC236}">
                  <a16:creationId xmlns:a16="http://schemas.microsoft.com/office/drawing/2014/main" id="{A50C3D2A-6F36-3F87-3310-FAFB96372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4350">
              <a:off x="2966731" y="3098062"/>
              <a:ext cx="6096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CE43881-5DB3-4C97-E5D0-ED18CA47E997}"/>
                </a:ext>
              </a:extLst>
            </p:cNvPr>
            <p:cNvSpPr/>
            <p:nvPr/>
          </p:nvSpPr>
          <p:spPr>
            <a:xfrm>
              <a:off x="2942643" y="2594026"/>
              <a:ext cx="5343492" cy="5449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ectangle 3">
              <a:extLst>
                <a:ext uri="{FF2B5EF4-FFF2-40B4-BE49-F238E27FC236}">
                  <a16:creationId xmlns:a16="http://schemas.microsoft.com/office/drawing/2014/main" id="{32C2CD8C-F2FE-3889-4F3F-2A3538F0261A}"/>
                </a:ext>
              </a:extLst>
            </p:cNvPr>
            <p:cNvSpPr/>
            <p:nvPr/>
          </p:nvSpPr>
          <p:spPr>
            <a:xfrm>
              <a:off x="4218927" y="4084272"/>
              <a:ext cx="5343492" cy="5449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a:extLst>
                <a:ext uri="{FF2B5EF4-FFF2-40B4-BE49-F238E27FC236}">
                  <a16:creationId xmlns:a16="http://schemas.microsoft.com/office/drawing/2014/main" id="{7FB12AF6-9BC7-237D-3F89-C28AA9C0905E}"/>
                </a:ext>
              </a:extLst>
            </p:cNvPr>
            <p:cNvSpPr txBox="1"/>
            <p:nvPr/>
          </p:nvSpPr>
          <p:spPr>
            <a:xfrm>
              <a:off x="3411624" y="4172103"/>
              <a:ext cx="457540" cy="369332"/>
            </a:xfrm>
            <a:prstGeom prst="rect">
              <a:avLst/>
            </a:prstGeom>
            <a:noFill/>
          </p:spPr>
          <p:txBody>
            <a:bodyPr wrap="square" rtlCol="0">
              <a:spAutoFit/>
            </a:bodyPr>
            <a:lstStyle/>
            <a:p>
              <a:r>
                <a:rPr lang="en-US" dirty="0"/>
                <a:t>1</a:t>
              </a:r>
              <a:endParaRPr lang="en-IN" dirty="0"/>
            </a:p>
          </p:txBody>
        </p:sp>
        <p:sp>
          <p:nvSpPr>
            <p:cNvPr id="7" name="TextBox 6">
              <a:extLst>
                <a:ext uri="{FF2B5EF4-FFF2-40B4-BE49-F238E27FC236}">
                  <a16:creationId xmlns:a16="http://schemas.microsoft.com/office/drawing/2014/main" id="{490FB992-3C38-0698-D4AA-58A9D4CB2B31}"/>
                </a:ext>
              </a:extLst>
            </p:cNvPr>
            <p:cNvSpPr txBox="1"/>
            <p:nvPr/>
          </p:nvSpPr>
          <p:spPr>
            <a:xfrm>
              <a:off x="4338145" y="4168495"/>
              <a:ext cx="457540" cy="369332"/>
            </a:xfrm>
            <a:prstGeom prst="rect">
              <a:avLst/>
            </a:prstGeom>
            <a:noFill/>
          </p:spPr>
          <p:txBody>
            <a:bodyPr wrap="square" rtlCol="0">
              <a:spAutoFit/>
            </a:bodyPr>
            <a:lstStyle/>
            <a:p>
              <a:r>
                <a:rPr lang="en-US" dirty="0"/>
                <a:t>2</a:t>
              </a:r>
              <a:endParaRPr lang="en-IN" dirty="0"/>
            </a:p>
          </p:txBody>
        </p:sp>
        <p:sp>
          <p:nvSpPr>
            <p:cNvPr id="8" name="TextBox 7">
              <a:extLst>
                <a:ext uri="{FF2B5EF4-FFF2-40B4-BE49-F238E27FC236}">
                  <a16:creationId xmlns:a16="http://schemas.microsoft.com/office/drawing/2014/main" id="{87EAC761-61D6-0C96-DA4D-E189A2101A53}"/>
                </a:ext>
              </a:extLst>
            </p:cNvPr>
            <p:cNvSpPr txBox="1"/>
            <p:nvPr/>
          </p:nvSpPr>
          <p:spPr>
            <a:xfrm>
              <a:off x="5257799" y="4173436"/>
              <a:ext cx="457540" cy="369332"/>
            </a:xfrm>
            <a:prstGeom prst="rect">
              <a:avLst/>
            </a:prstGeom>
            <a:noFill/>
          </p:spPr>
          <p:txBody>
            <a:bodyPr wrap="square" rtlCol="0">
              <a:spAutoFit/>
            </a:bodyPr>
            <a:lstStyle/>
            <a:p>
              <a:r>
                <a:rPr lang="en-US" dirty="0"/>
                <a:t>3</a:t>
              </a:r>
              <a:endParaRPr lang="en-IN" dirty="0"/>
            </a:p>
          </p:txBody>
        </p:sp>
        <p:sp>
          <p:nvSpPr>
            <p:cNvPr id="9" name="TextBox 8">
              <a:extLst>
                <a:ext uri="{FF2B5EF4-FFF2-40B4-BE49-F238E27FC236}">
                  <a16:creationId xmlns:a16="http://schemas.microsoft.com/office/drawing/2014/main" id="{0EFDC948-4ADC-B4FE-3D3D-420EB34F8D4C}"/>
                </a:ext>
              </a:extLst>
            </p:cNvPr>
            <p:cNvSpPr txBox="1"/>
            <p:nvPr/>
          </p:nvSpPr>
          <p:spPr>
            <a:xfrm>
              <a:off x="6118123" y="4177019"/>
              <a:ext cx="457540" cy="369332"/>
            </a:xfrm>
            <a:prstGeom prst="rect">
              <a:avLst/>
            </a:prstGeom>
            <a:noFill/>
          </p:spPr>
          <p:txBody>
            <a:bodyPr wrap="square" rtlCol="0">
              <a:spAutoFit/>
            </a:bodyPr>
            <a:lstStyle/>
            <a:p>
              <a:r>
                <a:rPr lang="en-US" dirty="0"/>
                <a:t>4</a:t>
              </a:r>
              <a:endParaRPr lang="en-IN" dirty="0"/>
            </a:p>
          </p:txBody>
        </p:sp>
        <p:sp>
          <p:nvSpPr>
            <p:cNvPr id="10" name="TextBox 9">
              <a:extLst>
                <a:ext uri="{FF2B5EF4-FFF2-40B4-BE49-F238E27FC236}">
                  <a16:creationId xmlns:a16="http://schemas.microsoft.com/office/drawing/2014/main" id="{D3DE5A25-56A1-A48B-A24C-6AC3C3A4D6E7}"/>
                </a:ext>
              </a:extLst>
            </p:cNvPr>
            <p:cNvSpPr txBox="1"/>
            <p:nvPr/>
          </p:nvSpPr>
          <p:spPr>
            <a:xfrm>
              <a:off x="6870630" y="4171396"/>
              <a:ext cx="457540" cy="369332"/>
            </a:xfrm>
            <a:prstGeom prst="rect">
              <a:avLst/>
            </a:prstGeom>
            <a:noFill/>
          </p:spPr>
          <p:txBody>
            <a:bodyPr wrap="square" rtlCol="0">
              <a:spAutoFit/>
            </a:bodyPr>
            <a:lstStyle/>
            <a:p>
              <a:r>
                <a:rPr lang="en-US" dirty="0"/>
                <a:t>5</a:t>
              </a:r>
              <a:endParaRPr lang="en-IN" dirty="0"/>
            </a:p>
          </p:txBody>
        </p:sp>
        <p:sp>
          <p:nvSpPr>
            <p:cNvPr id="11" name="TextBox 10">
              <a:extLst>
                <a:ext uri="{FF2B5EF4-FFF2-40B4-BE49-F238E27FC236}">
                  <a16:creationId xmlns:a16="http://schemas.microsoft.com/office/drawing/2014/main" id="{E7850AAF-A86F-A71C-F044-12C551FBD9B0}"/>
                </a:ext>
              </a:extLst>
            </p:cNvPr>
            <p:cNvSpPr txBox="1"/>
            <p:nvPr/>
          </p:nvSpPr>
          <p:spPr>
            <a:xfrm>
              <a:off x="7617219" y="4168495"/>
              <a:ext cx="457540" cy="369332"/>
            </a:xfrm>
            <a:prstGeom prst="rect">
              <a:avLst/>
            </a:prstGeom>
            <a:noFill/>
          </p:spPr>
          <p:txBody>
            <a:bodyPr wrap="square" rtlCol="0">
              <a:spAutoFit/>
            </a:bodyPr>
            <a:lstStyle/>
            <a:p>
              <a:r>
                <a:rPr lang="en-US" dirty="0"/>
                <a:t>6</a:t>
              </a:r>
              <a:endParaRPr lang="en-IN" dirty="0"/>
            </a:p>
          </p:txBody>
        </p:sp>
        <p:sp>
          <p:nvSpPr>
            <p:cNvPr id="12" name="TextBox 11">
              <a:extLst>
                <a:ext uri="{FF2B5EF4-FFF2-40B4-BE49-F238E27FC236}">
                  <a16:creationId xmlns:a16="http://schemas.microsoft.com/office/drawing/2014/main" id="{521D1A4E-6E26-84E0-4EE9-1D0B2EA17F7D}"/>
                </a:ext>
              </a:extLst>
            </p:cNvPr>
            <p:cNvSpPr txBox="1"/>
            <p:nvPr/>
          </p:nvSpPr>
          <p:spPr>
            <a:xfrm>
              <a:off x="8483461" y="4158663"/>
              <a:ext cx="457540" cy="369332"/>
            </a:xfrm>
            <a:prstGeom prst="rect">
              <a:avLst/>
            </a:prstGeom>
            <a:noFill/>
          </p:spPr>
          <p:txBody>
            <a:bodyPr wrap="square" rtlCol="0">
              <a:spAutoFit/>
            </a:bodyPr>
            <a:lstStyle/>
            <a:p>
              <a:r>
                <a:rPr lang="en-US" dirty="0"/>
                <a:t>7</a:t>
              </a:r>
              <a:endParaRPr lang="en-IN" dirty="0"/>
            </a:p>
          </p:txBody>
        </p:sp>
        <p:sp>
          <p:nvSpPr>
            <p:cNvPr id="13" name="TextBox 12">
              <a:extLst>
                <a:ext uri="{FF2B5EF4-FFF2-40B4-BE49-F238E27FC236}">
                  <a16:creationId xmlns:a16="http://schemas.microsoft.com/office/drawing/2014/main" id="{D4C74B3F-6A06-284F-07AA-5CC57AFA70A1}"/>
                </a:ext>
              </a:extLst>
            </p:cNvPr>
            <p:cNvSpPr txBox="1"/>
            <p:nvPr/>
          </p:nvSpPr>
          <p:spPr>
            <a:xfrm rot="17214105">
              <a:off x="3079587" y="2202248"/>
              <a:ext cx="1366667" cy="369332"/>
            </a:xfrm>
            <a:prstGeom prst="rect">
              <a:avLst/>
            </a:prstGeom>
            <a:noFill/>
          </p:spPr>
          <p:txBody>
            <a:bodyPr wrap="square" rtlCol="0">
              <a:spAutoFit/>
            </a:bodyPr>
            <a:lstStyle/>
            <a:p>
              <a:r>
                <a:rPr lang="en-US" dirty="0"/>
                <a:t>SAND</a:t>
              </a:r>
              <a:endParaRPr lang="en-IN" dirty="0"/>
            </a:p>
          </p:txBody>
        </p:sp>
        <p:sp>
          <p:nvSpPr>
            <p:cNvPr id="14" name="TextBox 13">
              <a:extLst>
                <a:ext uri="{FF2B5EF4-FFF2-40B4-BE49-F238E27FC236}">
                  <a16:creationId xmlns:a16="http://schemas.microsoft.com/office/drawing/2014/main" id="{7E779E65-8353-E17B-8906-A34A80A13358}"/>
                </a:ext>
              </a:extLst>
            </p:cNvPr>
            <p:cNvSpPr txBox="1"/>
            <p:nvPr/>
          </p:nvSpPr>
          <p:spPr>
            <a:xfrm rot="17399210">
              <a:off x="4054713" y="2263148"/>
              <a:ext cx="1265603" cy="369332"/>
            </a:xfrm>
            <a:prstGeom prst="rect">
              <a:avLst/>
            </a:prstGeom>
            <a:noFill/>
          </p:spPr>
          <p:txBody>
            <a:bodyPr wrap="none" rtlCol="0">
              <a:spAutoFit/>
            </a:bodyPr>
            <a:lstStyle/>
            <a:p>
              <a:r>
                <a:rPr lang="en-US" dirty="0"/>
                <a:t>BEIT YANAI </a:t>
              </a:r>
              <a:endParaRPr lang="en-IN" dirty="0"/>
            </a:p>
          </p:txBody>
        </p:sp>
        <p:sp>
          <p:nvSpPr>
            <p:cNvPr id="15" name="TextBox 14">
              <a:extLst>
                <a:ext uri="{FF2B5EF4-FFF2-40B4-BE49-F238E27FC236}">
                  <a16:creationId xmlns:a16="http://schemas.microsoft.com/office/drawing/2014/main" id="{B1AE8335-A572-BF47-D3CC-FF0170DC3B36}"/>
                </a:ext>
              </a:extLst>
            </p:cNvPr>
            <p:cNvSpPr txBox="1"/>
            <p:nvPr/>
          </p:nvSpPr>
          <p:spPr>
            <a:xfrm rot="17816866">
              <a:off x="5005687" y="2280924"/>
              <a:ext cx="1217404" cy="369332"/>
            </a:xfrm>
            <a:prstGeom prst="rect">
              <a:avLst/>
            </a:prstGeom>
            <a:noFill/>
          </p:spPr>
          <p:txBody>
            <a:bodyPr wrap="square" rtlCol="0">
              <a:spAutoFit/>
            </a:bodyPr>
            <a:lstStyle/>
            <a:p>
              <a:r>
                <a:rPr lang="en-US" dirty="0"/>
                <a:t>NIR OZ </a:t>
              </a:r>
              <a:endParaRPr lang="en-IN" dirty="0"/>
            </a:p>
          </p:txBody>
        </p:sp>
        <p:sp>
          <p:nvSpPr>
            <p:cNvPr id="16" name="TextBox 15">
              <a:extLst>
                <a:ext uri="{FF2B5EF4-FFF2-40B4-BE49-F238E27FC236}">
                  <a16:creationId xmlns:a16="http://schemas.microsoft.com/office/drawing/2014/main" id="{108955C2-766B-D4F3-ECF1-25737FE4A01E}"/>
                </a:ext>
              </a:extLst>
            </p:cNvPr>
            <p:cNvSpPr txBox="1"/>
            <p:nvPr/>
          </p:nvSpPr>
          <p:spPr>
            <a:xfrm rot="17598105">
              <a:off x="5774276" y="2201249"/>
              <a:ext cx="1356852" cy="369332"/>
            </a:xfrm>
            <a:prstGeom prst="rect">
              <a:avLst/>
            </a:prstGeom>
            <a:noFill/>
          </p:spPr>
          <p:txBody>
            <a:bodyPr wrap="square" rtlCol="0">
              <a:spAutoFit/>
            </a:bodyPr>
            <a:lstStyle/>
            <a:p>
              <a:r>
                <a:rPr lang="en-US" dirty="0"/>
                <a:t>KOCHAV </a:t>
              </a:r>
              <a:endParaRPr lang="en-IN" dirty="0"/>
            </a:p>
          </p:txBody>
        </p:sp>
        <p:sp>
          <p:nvSpPr>
            <p:cNvPr id="17" name="TextBox 16">
              <a:extLst>
                <a:ext uri="{FF2B5EF4-FFF2-40B4-BE49-F238E27FC236}">
                  <a16:creationId xmlns:a16="http://schemas.microsoft.com/office/drawing/2014/main" id="{888A5BE6-3CEB-4257-C1F8-8FF42A7347C1}"/>
                </a:ext>
              </a:extLst>
            </p:cNvPr>
            <p:cNvSpPr txBox="1"/>
            <p:nvPr/>
          </p:nvSpPr>
          <p:spPr>
            <a:xfrm rot="17436535">
              <a:off x="6429589" y="2004161"/>
              <a:ext cx="1782911" cy="369332"/>
            </a:xfrm>
            <a:prstGeom prst="rect">
              <a:avLst/>
            </a:prstGeom>
            <a:noFill/>
          </p:spPr>
          <p:txBody>
            <a:bodyPr wrap="square" rtlCol="0">
              <a:spAutoFit/>
            </a:bodyPr>
            <a:lstStyle/>
            <a:p>
              <a:r>
                <a:rPr lang="en-US" dirty="0"/>
                <a:t>KFAR YONA </a:t>
              </a:r>
              <a:endParaRPr lang="en-IN" dirty="0"/>
            </a:p>
          </p:txBody>
        </p:sp>
        <p:sp>
          <p:nvSpPr>
            <p:cNvPr id="21" name="TextBox 20">
              <a:extLst>
                <a:ext uri="{FF2B5EF4-FFF2-40B4-BE49-F238E27FC236}">
                  <a16:creationId xmlns:a16="http://schemas.microsoft.com/office/drawing/2014/main" id="{9E88DDBE-0013-A215-7E0E-F563C5A723F3}"/>
                </a:ext>
              </a:extLst>
            </p:cNvPr>
            <p:cNvSpPr txBox="1"/>
            <p:nvPr/>
          </p:nvSpPr>
          <p:spPr>
            <a:xfrm rot="17598203">
              <a:off x="7475580" y="2331384"/>
              <a:ext cx="1065660" cy="369332"/>
            </a:xfrm>
            <a:prstGeom prst="rect">
              <a:avLst/>
            </a:prstGeom>
            <a:noFill/>
          </p:spPr>
          <p:txBody>
            <a:bodyPr wrap="square" rtlCol="0">
              <a:spAutoFit/>
            </a:bodyPr>
            <a:lstStyle/>
            <a:p>
              <a:r>
                <a:rPr lang="en-US" dirty="0"/>
                <a:t>NACHBIR</a:t>
              </a:r>
              <a:endParaRPr lang="en-IN" dirty="0"/>
            </a:p>
          </p:txBody>
        </p:sp>
        <p:sp>
          <p:nvSpPr>
            <p:cNvPr id="22" name="TextBox 21">
              <a:extLst>
                <a:ext uri="{FF2B5EF4-FFF2-40B4-BE49-F238E27FC236}">
                  <a16:creationId xmlns:a16="http://schemas.microsoft.com/office/drawing/2014/main" id="{C54AF306-AE8C-9614-72AF-6BC75C6CA47C}"/>
                </a:ext>
              </a:extLst>
            </p:cNvPr>
            <p:cNvSpPr txBox="1"/>
            <p:nvPr/>
          </p:nvSpPr>
          <p:spPr>
            <a:xfrm rot="17639469">
              <a:off x="8157634" y="2202267"/>
              <a:ext cx="1366199" cy="369332"/>
            </a:xfrm>
            <a:prstGeom prst="rect">
              <a:avLst/>
            </a:prstGeom>
            <a:noFill/>
          </p:spPr>
          <p:txBody>
            <a:bodyPr wrap="square" rtlCol="0">
              <a:spAutoFit/>
            </a:bodyPr>
            <a:lstStyle/>
            <a:p>
              <a:r>
                <a:rPr lang="en-US" dirty="0"/>
                <a:t>SDE NIZAN </a:t>
              </a:r>
              <a:endParaRPr lang="en-IN" dirty="0"/>
            </a:p>
          </p:txBody>
        </p:sp>
        <p:sp>
          <p:nvSpPr>
            <p:cNvPr id="23" name="Rectangle 22">
              <a:extLst>
                <a:ext uri="{FF2B5EF4-FFF2-40B4-BE49-F238E27FC236}">
                  <a16:creationId xmlns:a16="http://schemas.microsoft.com/office/drawing/2014/main" id="{6444B563-746D-BFC1-0089-E3E4F6BC7462}"/>
                </a:ext>
              </a:extLst>
            </p:cNvPr>
            <p:cNvSpPr/>
            <p:nvPr/>
          </p:nvSpPr>
          <p:spPr>
            <a:xfrm>
              <a:off x="2069690" y="1500472"/>
              <a:ext cx="7877874" cy="4776972"/>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TextBox 25">
              <a:extLst>
                <a:ext uri="{FF2B5EF4-FFF2-40B4-BE49-F238E27FC236}">
                  <a16:creationId xmlns:a16="http://schemas.microsoft.com/office/drawing/2014/main" id="{9C8C0546-38A9-D8DC-ACBC-C80274AAE826}"/>
                </a:ext>
              </a:extLst>
            </p:cNvPr>
            <p:cNvSpPr txBox="1"/>
            <p:nvPr/>
          </p:nvSpPr>
          <p:spPr>
            <a:xfrm>
              <a:off x="3169760" y="4539925"/>
              <a:ext cx="1181479" cy="276999"/>
            </a:xfrm>
            <a:prstGeom prst="rect">
              <a:avLst/>
            </a:prstGeom>
            <a:noFill/>
          </p:spPr>
          <p:txBody>
            <a:bodyPr wrap="square">
              <a:spAutoFit/>
            </a:bodyPr>
            <a:lstStyle/>
            <a:p>
              <a:r>
                <a:rPr lang="en-US" sz="1200" dirty="0"/>
                <a:t>7.5 YR 7/1</a:t>
              </a:r>
              <a:endParaRPr lang="en-IN" sz="1200" dirty="0"/>
            </a:p>
          </p:txBody>
        </p:sp>
        <p:sp>
          <p:nvSpPr>
            <p:cNvPr id="28" name="TextBox 27">
              <a:extLst>
                <a:ext uri="{FF2B5EF4-FFF2-40B4-BE49-F238E27FC236}">
                  <a16:creationId xmlns:a16="http://schemas.microsoft.com/office/drawing/2014/main" id="{0CBDDC35-DE36-8C5A-08BB-06828E09B3FE}"/>
                </a:ext>
              </a:extLst>
            </p:cNvPr>
            <p:cNvSpPr txBox="1"/>
            <p:nvPr/>
          </p:nvSpPr>
          <p:spPr>
            <a:xfrm>
              <a:off x="4111028" y="4525590"/>
              <a:ext cx="981245" cy="276999"/>
            </a:xfrm>
            <a:prstGeom prst="rect">
              <a:avLst/>
            </a:prstGeom>
            <a:noFill/>
          </p:spPr>
          <p:txBody>
            <a:bodyPr wrap="square">
              <a:spAutoFit/>
            </a:bodyPr>
            <a:lstStyle/>
            <a:p>
              <a:r>
                <a:rPr lang="en-US" sz="1200" dirty="0"/>
                <a:t>2.5Y 7/4</a:t>
              </a:r>
              <a:endParaRPr lang="en-IN" sz="1200" dirty="0"/>
            </a:p>
          </p:txBody>
        </p:sp>
        <p:sp>
          <p:nvSpPr>
            <p:cNvPr id="30" name="TextBox 29">
              <a:extLst>
                <a:ext uri="{FF2B5EF4-FFF2-40B4-BE49-F238E27FC236}">
                  <a16:creationId xmlns:a16="http://schemas.microsoft.com/office/drawing/2014/main" id="{1D084517-AA6D-B0AC-92BC-4A02D64E9CB1}"/>
                </a:ext>
              </a:extLst>
            </p:cNvPr>
            <p:cNvSpPr txBox="1"/>
            <p:nvPr/>
          </p:nvSpPr>
          <p:spPr>
            <a:xfrm>
              <a:off x="4964698" y="4530093"/>
              <a:ext cx="1181479" cy="276999"/>
            </a:xfrm>
            <a:prstGeom prst="rect">
              <a:avLst/>
            </a:prstGeom>
            <a:noFill/>
          </p:spPr>
          <p:txBody>
            <a:bodyPr wrap="square">
              <a:spAutoFit/>
            </a:bodyPr>
            <a:lstStyle/>
            <a:p>
              <a:r>
                <a:rPr lang="en-US" sz="1200" dirty="0"/>
                <a:t>10YR 5/4</a:t>
              </a:r>
              <a:endParaRPr lang="en-IN" sz="1200" dirty="0"/>
            </a:p>
          </p:txBody>
        </p:sp>
        <p:sp>
          <p:nvSpPr>
            <p:cNvPr id="32" name="TextBox 31">
              <a:extLst>
                <a:ext uri="{FF2B5EF4-FFF2-40B4-BE49-F238E27FC236}">
                  <a16:creationId xmlns:a16="http://schemas.microsoft.com/office/drawing/2014/main" id="{9496293D-2B1E-2084-6B96-7C5AD4354F68}"/>
                </a:ext>
              </a:extLst>
            </p:cNvPr>
            <p:cNvSpPr txBox="1"/>
            <p:nvPr/>
          </p:nvSpPr>
          <p:spPr>
            <a:xfrm>
              <a:off x="5862077" y="4524826"/>
              <a:ext cx="1324304" cy="276999"/>
            </a:xfrm>
            <a:prstGeom prst="rect">
              <a:avLst/>
            </a:prstGeom>
            <a:noFill/>
          </p:spPr>
          <p:txBody>
            <a:bodyPr wrap="square">
              <a:spAutoFit/>
            </a:bodyPr>
            <a:lstStyle/>
            <a:p>
              <a:r>
                <a:rPr lang="en-US" sz="1200" dirty="0"/>
                <a:t>2.5YR 2.5/4</a:t>
              </a:r>
              <a:endParaRPr lang="en-IN" sz="1200" dirty="0"/>
            </a:p>
          </p:txBody>
        </p:sp>
        <p:sp>
          <p:nvSpPr>
            <p:cNvPr id="34" name="TextBox 33">
              <a:extLst>
                <a:ext uri="{FF2B5EF4-FFF2-40B4-BE49-F238E27FC236}">
                  <a16:creationId xmlns:a16="http://schemas.microsoft.com/office/drawing/2014/main" id="{10543EBD-6403-708A-CC04-FD9343D08A8E}"/>
                </a:ext>
              </a:extLst>
            </p:cNvPr>
            <p:cNvSpPr txBox="1"/>
            <p:nvPr/>
          </p:nvSpPr>
          <p:spPr>
            <a:xfrm>
              <a:off x="6756395" y="4521737"/>
              <a:ext cx="1206296" cy="276999"/>
            </a:xfrm>
            <a:prstGeom prst="rect">
              <a:avLst/>
            </a:prstGeom>
            <a:noFill/>
          </p:spPr>
          <p:txBody>
            <a:bodyPr wrap="square">
              <a:spAutoFit/>
            </a:bodyPr>
            <a:lstStyle/>
            <a:p>
              <a:r>
                <a:rPr lang="en-US" sz="1200" dirty="0"/>
                <a:t>2.4YR 3/6</a:t>
              </a:r>
              <a:endParaRPr lang="en-IN" sz="1200" dirty="0"/>
            </a:p>
          </p:txBody>
        </p:sp>
        <p:sp>
          <p:nvSpPr>
            <p:cNvPr id="36" name="TextBox 35">
              <a:extLst>
                <a:ext uri="{FF2B5EF4-FFF2-40B4-BE49-F238E27FC236}">
                  <a16:creationId xmlns:a16="http://schemas.microsoft.com/office/drawing/2014/main" id="{53315940-6F6E-2ADD-2399-B9C6A9FCD43C}"/>
                </a:ext>
              </a:extLst>
            </p:cNvPr>
            <p:cNvSpPr txBox="1"/>
            <p:nvPr/>
          </p:nvSpPr>
          <p:spPr>
            <a:xfrm>
              <a:off x="7526312" y="4514516"/>
              <a:ext cx="1042136" cy="276999"/>
            </a:xfrm>
            <a:prstGeom prst="rect">
              <a:avLst/>
            </a:prstGeom>
            <a:noFill/>
          </p:spPr>
          <p:txBody>
            <a:bodyPr wrap="square">
              <a:spAutoFit/>
            </a:bodyPr>
            <a:lstStyle/>
            <a:p>
              <a:r>
                <a:rPr lang="en-US" sz="1200" dirty="0"/>
                <a:t>2.5Y 6/6</a:t>
              </a:r>
              <a:endParaRPr lang="en-IN" sz="1200" dirty="0"/>
            </a:p>
          </p:txBody>
        </p:sp>
        <p:sp>
          <p:nvSpPr>
            <p:cNvPr id="39" name="TextBox 38">
              <a:extLst>
                <a:ext uri="{FF2B5EF4-FFF2-40B4-BE49-F238E27FC236}">
                  <a16:creationId xmlns:a16="http://schemas.microsoft.com/office/drawing/2014/main" id="{66037479-2A67-A39B-6323-F39EF2199138}"/>
                </a:ext>
              </a:extLst>
            </p:cNvPr>
            <p:cNvSpPr txBox="1"/>
            <p:nvPr/>
          </p:nvSpPr>
          <p:spPr>
            <a:xfrm>
              <a:off x="8301902" y="4520261"/>
              <a:ext cx="1042136" cy="276999"/>
            </a:xfrm>
            <a:prstGeom prst="rect">
              <a:avLst/>
            </a:prstGeom>
            <a:noFill/>
          </p:spPr>
          <p:txBody>
            <a:bodyPr wrap="square">
              <a:spAutoFit/>
            </a:bodyPr>
            <a:lstStyle/>
            <a:p>
              <a:r>
                <a:rPr lang="en-US" sz="1200" dirty="0"/>
                <a:t>10YR 6/6</a:t>
              </a:r>
              <a:endParaRPr lang="en-IN" sz="1200" dirty="0"/>
            </a:p>
          </p:txBody>
        </p:sp>
      </p:grpSp>
      <p:sp>
        <p:nvSpPr>
          <p:cNvPr id="18" name="TextBox 17">
            <a:extLst>
              <a:ext uri="{FF2B5EF4-FFF2-40B4-BE49-F238E27FC236}">
                <a16:creationId xmlns:a16="http://schemas.microsoft.com/office/drawing/2014/main" id="{69588933-CD41-6003-9935-87403CBDAD38}"/>
              </a:ext>
            </a:extLst>
          </p:cNvPr>
          <p:cNvSpPr txBox="1"/>
          <p:nvPr/>
        </p:nvSpPr>
        <p:spPr>
          <a:xfrm>
            <a:off x="8910682" y="909713"/>
            <a:ext cx="2449477" cy="646331"/>
          </a:xfrm>
          <a:prstGeom prst="rect">
            <a:avLst/>
          </a:prstGeom>
          <a:noFill/>
        </p:spPr>
        <p:txBody>
          <a:bodyPr wrap="square" rtlCol="0">
            <a:spAutoFit/>
          </a:bodyPr>
          <a:lstStyle/>
          <a:p>
            <a:pPr algn="ctr"/>
            <a:r>
              <a:rPr lang="en-US" dirty="0"/>
              <a:t>The soils selected for this examination </a:t>
            </a:r>
            <a:endParaRPr lang="en-IN" dirty="0"/>
          </a:p>
        </p:txBody>
      </p:sp>
      <p:graphicFrame>
        <p:nvGraphicFramePr>
          <p:cNvPr id="19" name="Table 2">
            <a:extLst>
              <a:ext uri="{FF2B5EF4-FFF2-40B4-BE49-F238E27FC236}">
                <a16:creationId xmlns:a16="http://schemas.microsoft.com/office/drawing/2014/main" id="{EE0A11FE-C5AD-3493-2538-F169EFD89561}"/>
              </a:ext>
            </a:extLst>
          </p:cNvPr>
          <p:cNvGraphicFramePr>
            <a:graphicFrameLocks noGrp="1"/>
          </p:cNvGraphicFramePr>
          <p:nvPr>
            <p:extLst>
              <p:ext uri="{D42A27DB-BD31-4B8C-83A1-F6EECF244321}">
                <p14:modId xmlns:p14="http://schemas.microsoft.com/office/powerpoint/2010/main" val="2243409502"/>
              </p:ext>
            </p:extLst>
          </p:nvPr>
        </p:nvGraphicFramePr>
        <p:xfrm>
          <a:off x="2425700" y="3127960"/>
          <a:ext cx="8515953" cy="3549604"/>
        </p:xfrm>
        <a:graphic>
          <a:graphicData uri="http://schemas.openxmlformats.org/drawingml/2006/table">
            <a:tbl>
              <a:tblPr firstRow="1" bandRow="1">
                <a:tableStyleId>{5C22544A-7EE6-4342-B048-85BDC9FD1C3A}</a:tableStyleId>
              </a:tblPr>
              <a:tblGrid>
                <a:gridCol w="551234">
                  <a:extLst>
                    <a:ext uri="{9D8B030D-6E8A-4147-A177-3AD203B41FA5}">
                      <a16:colId xmlns:a16="http://schemas.microsoft.com/office/drawing/2014/main" val="2617328723"/>
                    </a:ext>
                  </a:extLst>
                </a:gridCol>
                <a:gridCol w="1268105">
                  <a:extLst>
                    <a:ext uri="{9D8B030D-6E8A-4147-A177-3AD203B41FA5}">
                      <a16:colId xmlns:a16="http://schemas.microsoft.com/office/drawing/2014/main" val="1432016969"/>
                    </a:ext>
                  </a:extLst>
                </a:gridCol>
                <a:gridCol w="1255964">
                  <a:extLst>
                    <a:ext uri="{9D8B030D-6E8A-4147-A177-3AD203B41FA5}">
                      <a16:colId xmlns:a16="http://schemas.microsoft.com/office/drawing/2014/main" val="1071277870"/>
                    </a:ext>
                  </a:extLst>
                </a:gridCol>
                <a:gridCol w="988987">
                  <a:extLst>
                    <a:ext uri="{9D8B030D-6E8A-4147-A177-3AD203B41FA5}">
                      <a16:colId xmlns:a16="http://schemas.microsoft.com/office/drawing/2014/main" val="3005559555"/>
                    </a:ext>
                  </a:extLst>
                </a:gridCol>
                <a:gridCol w="961150">
                  <a:extLst>
                    <a:ext uri="{9D8B030D-6E8A-4147-A177-3AD203B41FA5}">
                      <a16:colId xmlns:a16="http://schemas.microsoft.com/office/drawing/2014/main" val="1207432923"/>
                    </a:ext>
                  </a:extLst>
                </a:gridCol>
                <a:gridCol w="918222">
                  <a:extLst>
                    <a:ext uri="{9D8B030D-6E8A-4147-A177-3AD203B41FA5}">
                      <a16:colId xmlns:a16="http://schemas.microsoft.com/office/drawing/2014/main" val="665312592"/>
                    </a:ext>
                  </a:extLst>
                </a:gridCol>
                <a:gridCol w="1006918">
                  <a:extLst>
                    <a:ext uri="{9D8B030D-6E8A-4147-A177-3AD203B41FA5}">
                      <a16:colId xmlns:a16="http://schemas.microsoft.com/office/drawing/2014/main" val="4230348420"/>
                    </a:ext>
                  </a:extLst>
                </a:gridCol>
                <a:gridCol w="1565373">
                  <a:extLst>
                    <a:ext uri="{9D8B030D-6E8A-4147-A177-3AD203B41FA5}">
                      <a16:colId xmlns:a16="http://schemas.microsoft.com/office/drawing/2014/main" val="1599161384"/>
                    </a:ext>
                  </a:extLst>
                </a:gridCol>
              </a:tblGrid>
              <a:tr h="593044">
                <a:tc>
                  <a:txBody>
                    <a:bodyPr/>
                    <a:lstStyle/>
                    <a:p>
                      <a:r>
                        <a:rPr lang="en-US" sz="2000" dirty="0"/>
                        <a:t>No</a:t>
                      </a:r>
                      <a:endParaRPr lang="en-IN" sz="2000" dirty="0"/>
                    </a:p>
                  </a:txBody>
                  <a:tcPr/>
                </a:tc>
                <a:tc>
                  <a:txBody>
                    <a:bodyPr/>
                    <a:lstStyle/>
                    <a:p>
                      <a:r>
                        <a:rPr lang="en-US" sz="2000" dirty="0"/>
                        <a:t> Name </a:t>
                      </a:r>
                      <a:endParaRPr lang="en-IN" sz="2000" dirty="0"/>
                    </a:p>
                  </a:txBody>
                  <a:tcPr/>
                </a:tc>
                <a:tc>
                  <a:txBody>
                    <a:bodyPr/>
                    <a:lstStyle/>
                    <a:p>
                      <a:r>
                        <a:rPr lang="en-US" sz="2000" dirty="0"/>
                        <a:t>Sand </a:t>
                      </a:r>
                      <a:endParaRPr lang="en-IN" sz="2000" dirty="0"/>
                    </a:p>
                  </a:txBody>
                  <a:tcPr/>
                </a:tc>
                <a:tc>
                  <a:txBody>
                    <a:bodyPr/>
                    <a:lstStyle/>
                    <a:p>
                      <a:r>
                        <a:rPr lang="en-US" sz="2000" dirty="0"/>
                        <a:t>Silt  </a:t>
                      </a:r>
                      <a:endParaRPr lang="en-IN" sz="2000" dirty="0"/>
                    </a:p>
                  </a:txBody>
                  <a:tcPr/>
                </a:tc>
                <a:tc>
                  <a:txBody>
                    <a:bodyPr/>
                    <a:lstStyle/>
                    <a:p>
                      <a:r>
                        <a:rPr lang="en-US" sz="2000" dirty="0"/>
                        <a:t>Clay  </a:t>
                      </a:r>
                      <a:endParaRPr lang="en-IN" sz="2000" dirty="0"/>
                    </a:p>
                  </a:txBody>
                  <a:tcPr/>
                </a:tc>
                <a:tc>
                  <a:txBody>
                    <a:bodyPr/>
                    <a:lstStyle/>
                    <a:p>
                      <a:r>
                        <a:rPr lang="en-US" sz="2000" dirty="0"/>
                        <a:t>OC  </a:t>
                      </a:r>
                      <a:endParaRPr lang="en-IN" sz="2000" dirty="0"/>
                    </a:p>
                  </a:txBody>
                  <a:tcPr/>
                </a:tc>
                <a:tc>
                  <a:txBody>
                    <a:bodyPr/>
                    <a:lstStyle/>
                    <a:p>
                      <a:r>
                        <a:rPr lang="en-US" sz="2000" dirty="0"/>
                        <a:t>CaCO3</a:t>
                      </a:r>
                      <a:endParaRPr lang="en-IN" sz="2000" dirty="0"/>
                    </a:p>
                  </a:txBody>
                  <a:tcPr/>
                </a:tc>
                <a:tc>
                  <a:txBody>
                    <a:bodyPr/>
                    <a:lstStyle/>
                    <a:p>
                      <a:r>
                        <a:rPr lang="en-US" sz="2000" dirty="0"/>
                        <a:t> USDA   </a:t>
                      </a:r>
                      <a:endParaRPr lang="en-IN" sz="2000" dirty="0"/>
                    </a:p>
                  </a:txBody>
                  <a:tcPr/>
                </a:tc>
                <a:extLst>
                  <a:ext uri="{0D108BD9-81ED-4DB2-BD59-A6C34878D82A}">
                    <a16:rowId xmlns:a16="http://schemas.microsoft.com/office/drawing/2014/main" val="1876548068"/>
                  </a:ext>
                </a:extLst>
              </a:tr>
              <a:tr h="335199">
                <a:tc>
                  <a:txBody>
                    <a:bodyPr/>
                    <a:lstStyle/>
                    <a:p>
                      <a:r>
                        <a:rPr lang="en-US" sz="2000" dirty="0"/>
                        <a:t>1</a:t>
                      </a:r>
                      <a:endParaRPr lang="en-IN" sz="2000" dirty="0"/>
                    </a:p>
                  </a:txBody>
                  <a:tcPr/>
                </a:tc>
                <a:tc>
                  <a:txBody>
                    <a:bodyPr/>
                    <a:lstStyle/>
                    <a:p>
                      <a:r>
                        <a:rPr lang="en-US" sz="1400" dirty="0"/>
                        <a:t>SDE NIZAN</a:t>
                      </a:r>
                      <a:endParaRPr lang="en-IN" sz="1400" dirty="0"/>
                    </a:p>
                  </a:txBody>
                  <a:tcPr/>
                </a:tc>
                <a:tc>
                  <a:txBody>
                    <a:bodyPr/>
                    <a:lstStyle/>
                    <a:p>
                      <a:pPr algn="r" fontAlgn="ctr"/>
                      <a:r>
                        <a:rPr lang="en-IN" sz="1800" dirty="0">
                          <a:effectLst/>
                        </a:rPr>
                        <a:t>81.3</a:t>
                      </a:r>
                    </a:p>
                  </a:txBody>
                  <a:tcPr anchor="ctr"/>
                </a:tc>
                <a:tc>
                  <a:txBody>
                    <a:bodyPr/>
                    <a:lstStyle/>
                    <a:p>
                      <a:pPr algn="r" fontAlgn="ctr"/>
                      <a:r>
                        <a:rPr lang="en-IN" sz="1800" dirty="0">
                          <a:effectLst/>
                        </a:rPr>
                        <a:t>9.1</a:t>
                      </a:r>
                    </a:p>
                  </a:txBody>
                  <a:tcPr anchor="ctr"/>
                </a:tc>
                <a:tc>
                  <a:txBody>
                    <a:bodyPr/>
                    <a:lstStyle/>
                    <a:p>
                      <a:pPr algn="r" fontAlgn="ctr"/>
                      <a:r>
                        <a:rPr lang="en-IN" sz="1800" dirty="0">
                          <a:effectLst/>
                        </a:rPr>
                        <a:t>9.6</a:t>
                      </a:r>
                    </a:p>
                  </a:txBody>
                  <a:tcPr anchor="ctr"/>
                </a:tc>
                <a:tc>
                  <a:txBody>
                    <a:bodyPr/>
                    <a:lstStyle/>
                    <a:p>
                      <a:pPr algn="r" fontAlgn="ctr"/>
                      <a:r>
                        <a:rPr lang="en-IN" sz="1800" dirty="0">
                          <a:effectLst/>
                        </a:rPr>
                        <a:t>0.22</a:t>
                      </a:r>
                    </a:p>
                  </a:txBody>
                  <a:tcPr anchor="ctr"/>
                </a:tc>
                <a:tc>
                  <a:txBody>
                    <a:bodyPr/>
                    <a:lstStyle/>
                    <a:p>
                      <a:pPr algn="r" fontAlgn="ctr"/>
                      <a:r>
                        <a:rPr lang="en-IN" sz="1800" dirty="0">
                          <a:effectLst/>
                        </a:rPr>
                        <a:t>6.14</a:t>
                      </a:r>
                    </a:p>
                  </a:txBody>
                  <a:tcPr anchor="ctr"/>
                </a:tc>
                <a:tc>
                  <a:txBody>
                    <a:bodyPr/>
                    <a:lstStyle/>
                    <a:p>
                      <a:r>
                        <a:rPr lang="en-US" sz="1600" dirty="0"/>
                        <a:t>Psaaents</a:t>
                      </a:r>
                      <a:endParaRPr lang="en-IN" sz="1600" dirty="0"/>
                    </a:p>
                  </a:txBody>
                  <a:tcPr/>
                </a:tc>
                <a:extLst>
                  <a:ext uri="{0D108BD9-81ED-4DB2-BD59-A6C34878D82A}">
                    <a16:rowId xmlns:a16="http://schemas.microsoft.com/office/drawing/2014/main" val="2694432341"/>
                  </a:ext>
                </a:extLst>
              </a:tr>
              <a:tr h="489906">
                <a:tc>
                  <a:txBody>
                    <a:bodyPr/>
                    <a:lstStyle/>
                    <a:p>
                      <a:r>
                        <a:rPr lang="en-US" sz="2000" dirty="0"/>
                        <a:t>2</a:t>
                      </a:r>
                      <a:endParaRPr lang="en-IN" sz="2000" dirty="0"/>
                    </a:p>
                  </a:txBody>
                  <a:tcPr/>
                </a:tc>
                <a:tc>
                  <a:txBody>
                    <a:bodyPr/>
                    <a:lstStyle/>
                    <a:p>
                      <a:r>
                        <a:rPr lang="en-US" sz="1400" dirty="0"/>
                        <a:t>BEIT YANAI</a:t>
                      </a:r>
                      <a:endParaRPr lang="en-IN" sz="1400" dirty="0"/>
                    </a:p>
                  </a:txBody>
                  <a:tcPr/>
                </a:tc>
                <a:tc>
                  <a:txBody>
                    <a:bodyPr/>
                    <a:lstStyle/>
                    <a:p>
                      <a:pPr algn="r" fontAlgn="ctr"/>
                      <a:r>
                        <a:rPr lang="en-IN" sz="1800" dirty="0">
                          <a:effectLst/>
                        </a:rPr>
                        <a:t>78.15</a:t>
                      </a:r>
                    </a:p>
                  </a:txBody>
                  <a:tcPr anchor="ctr"/>
                </a:tc>
                <a:tc>
                  <a:txBody>
                    <a:bodyPr/>
                    <a:lstStyle/>
                    <a:p>
                      <a:pPr algn="r" fontAlgn="ctr"/>
                      <a:r>
                        <a:rPr lang="en-IN" sz="1800" dirty="0">
                          <a:effectLst/>
                        </a:rPr>
                        <a:t>14.3</a:t>
                      </a:r>
                    </a:p>
                  </a:txBody>
                  <a:tcPr anchor="ctr"/>
                </a:tc>
                <a:tc>
                  <a:txBody>
                    <a:bodyPr/>
                    <a:lstStyle/>
                    <a:p>
                      <a:pPr algn="r" fontAlgn="ctr"/>
                      <a:r>
                        <a:rPr lang="en-IN" sz="1800" dirty="0">
                          <a:effectLst/>
                        </a:rPr>
                        <a:t>10.9</a:t>
                      </a:r>
                    </a:p>
                  </a:txBody>
                  <a:tcPr anchor="ctr"/>
                </a:tc>
                <a:tc>
                  <a:txBody>
                    <a:bodyPr/>
                    <a:lstStyle/>
                    <a:p>
                      <a:pPr algn="r" fontAlgn="ctr"/>
                      <a:r>
                        <a:rPr lang="en-IN" sz="1800" dirty="0">
                          <a:effectLst/>
                        </a:rPr>
                        <a:t>0.46</a:t>
                      </a:r>
                    </a:p>
                  </a:txBody>
                  <a:tcPr anchor="ctr"/>
                </a:tc>
                <a:tc>
                  <a:txBody>
                    <a:bodyPr/>
                    <a:lstStyle/>
                    <a:p>
                      <a:pPr algn="r" fontAlgn="ctr"/>
                      <a:r>
                        <a:rPr lang="en-IN" sz="1800" dirty="0">
                          <a:effectLst/>
                        </a:rPr>
                        <a:t>14.56</a:t>
                      </a:r>
                    </a:p>
                  </a:txBody>
                  <a:tcPr anchor="ctr"/>
                </a:tc>
                <a:tc>
                  <a:txBody>
                    <a:bodyPr/>
                    <a:lstStyle/>
                    <a:p>
                      <a:r>
                        <a:rPr lang="en-US" sz="1600" dirty="0"/>
                        <a:t>Quaerzipsamments</a:t>
                      </a:r>
                      <a:endParaRPr lang="en-IN" sz="1600" dirty="0"/>
                    </a:p>
                  </a:txBody>
                  <a:tcPr/>
                </a:tc>
                <a:extLst>
                  <a:ext uri="{0D108BD9-81ED-4DB2-BD59-A6C34878D82A}">
                    <a16:rowId xmlns:a16="http://schemas.microsoft.com/office/drawing/2014/main" val="1491777737"/>
                  </a:ext>
                </a:extLst>
              </a:tr>
              <a:tr h="335199">
                <a:tc>
                  <a:txBody>
                    <a:bodyPr/>
                    <a:lstStyle/>
                    <a:p>
                      <a:r>
                        <a:rPr lang="en-US" sz="2000" dirty="0"/>
                        <a:t>3</a:t>
                      </a:r>
                      <a:endParaRPr lang="en-IN" sz="2000" dirty="0"/>
                    </a:p>
                  </a:txBody>
                  <a:tcPr/>
                </a:tc>
                <a:tc>
                  <a:txBody>
                    <a:bodyPr/>
                    <a:lstStyle/>
                    <a:p>
                      <a:r>
                        <a:rPr lang="en-US" sz="1400" dirty="0"/>
                        <a:t>NIR OZ</a:t>
                      </a:r>
                      <a:endParaRPr lang="en-IN" sz="1400" dirty="0"/>
                    </a:p>
                  </a:txBody>
                  <a:tcPr/>
                </a:tc>
                <a:tc>
                  <a:txBody>
                    <a:bodyPr/>
                    <a:lstStyle/>
                    <a:p>
                      <a:pPr algn="r" fontAlgn="ctr"/>
                      <a:r>
                        <a:rPr lang="en-IN" sz="1800" dirty="0">
                          <a:effectLst/>
                        </a:rPr>
                        <a:t>70.9</a:t>
                      </a:r>
                    </a:p>
                  </a:txBody>
                  <a:tcPr anchor="ctr"/>
                </a:tc>
                <a:tc>
                  <a:txBody>
                    <a:bodyPr/>
                    <a:lstStyle/>
                    <a:p>
                      <a:pPr algn="r" fontAlgn="ctr"/>
                      <a:r>
                        <a:rPr lang="en-IN" sz="1800" dirty="0">
                          <a:effectLst/>
                        </a:rPr>
                        <a:t>11.3</a:t>
                      </a:r>
                    </a:p>
                  </a:txBody>
                  <a:tcPr anchor="ctr"/>
                </a:tc>
                <a:tc>
                  <a:txBody>
                    <a:bodyPr/>
                    <a:lstStyle/>
                    <a:p>
                      <a:pPr algn="r" fontAlgn="ctr"/>
                      <a:r>
                        <a:rPr lang="en-IN" sz="1800" dirty="0">
                          <a:effectLst/>
                        </a:rPr>
                        <a:t>14.9</a:t>
                      </a:r>
                    </a:p>
                  </a:txBody>
                  <a:tcPr anchor="ctr"/>
                </a:tc>
                <a:tc>
                  <a:txBody>
                    <a:bodyPr/>
                    <a:lstStyle/>
                    <a:p>
                      <a:pPr algn="r" fontAlgn="ctr"/>
                      <a:r>
                        <a:rPr lang="en-IN" sz="1800" dirty="0">
                          <a:effectLst/>
                        </a:rPr>
                        <a:t>0.65</a:t>
                      </a:r>
                    </a:p>
                  </a:txBody>
                  <a:tcPr anchor="ctr"/>
                </a:tc>
                <a:tc>
                  <a:txBody>
                    <a:bodyPr/>
                    <a:lstStyle/>
                    <a:p>
                      <a:pPr algn="r" fontAlgn="ctr"/>
                      <a:r>
                        <a:rPr lang="en-IN" sz="1800" dirty="0">
                          <a:effectLst/>
                        </a:rPr>
                        <a:t>15.35</a:t>
                      </a:r>
                    </a:p>
                  </a:txBody>
                  <a:tcPr anchor="ctr"/>
                </a:tc>
                <a:tc>
                  <a:txBody>
                    <a:bodyPr/>
                    <a:lstStyle/>
                    <a:p>
                      <a:r>
                        <a:rPr lang="en-US" sz="1600" dirty="0"/>
                        <a:t>Torrfluvent</a:t>
                      </a:r>
                      <a:endParaRPr lang="en-IN" sz="1600" dirty="0"/>
                    </a:p>
                  </a:txBody>
                  <a:tcPr/>
                </a:tc>
                <a:extLst>
                  <a:ext uri="{0D108BD9-81ED-4DB2-BD59-A6C34878D82A}">
                    <a16:rowId xmlns:a16="http://schemas.microsoft.com/office/drawing/2014/main" val="1974961390"/>
                  </a:ext>
                </a:extLst>
              </a:tr>
              <a:tr h="335199">
                <a:tc>
                  <a:txBody>
                    <a:bodyPr/>
                    <a:lstStyle/>
                    <a:p>
                      <a:r>
                        <a:rPr lang="en-US" sz="2000" dirty="0"/>
                        <a:t>4</a:t>
                      </a:r>
                      <a:endParaRPr lang="en-IN" sz="2000" dirty="0"/>
                    </a:p>
                  </a:txBody>
                  <a:tcPr/>
                </a:tc>
                <a:tc>
                  <a:txBody>
                    <a:bodyPr/>
                    <a:lstStyle/>
                    <a:p>
                      <a:r>
                        <a:rPr lang="en-US" sz="1400" dirty="0"/>
                        <a:t>KOCHAV</a:t>
                      </a:r>
                      <a:endParaRPr lang="en-IN" sz="1400" dirty="0"/>
                    </a:p>
                  </a:txBody>
                  <a:tcPr/>
                </a:tc>
                <a:tc>
                  <a:txBody>
                    <a:bodyPr/>
                    <a:lstStyle/>
                    <a:p>
                      <a:pPr algn="r" fontAlgn="ctr"/>
                      <a:r>
                        <a:rPr lang="en-IN" sz="1800" dirty="0">
                          <a:effectLst/>
                        </a:rPr>
                        <a:t>48.7</a:t>
                      </a:r>
                    </a:p>
                  </a:txBody>
                  <a:tcPr anchor="ctr"/>
                </a:tc>
                <a:tc>
                  <a:txBody>
                    <a:bodyPr/>
                    <a:lstStyle/>
                    <a:p>
                      <a:pPr algn="r" fontAlgn="ctr"/>
                      <a:r>
                        <a:rPr lang="en-IN" sz="1800" dirty="0">
                          <a:effectLst/>
                        </a:rPr>
                        <a:t>16.7</a:t>
                      </a:r>
                    </a:p>
                  </a:txBody>
                  <a:tcPr anchor="ctr"/>
                </a:tc>
                <a:tc>
                  <a:txBody>
                    <a:bodyPr/>
                    <a:lstStyle/>
                    <a:p>
                      <a:pPr algn="r" fontAlgn="ctr"/>
                      <a:r>
                        <a:rPr lang="en-IN" sz="1800" dirty="0">
                          <a:effectLst/>
                        </a:rPr>
                        <a:t>31.2 </a:t>
                      </a:r>
                    </a:p>
                  </a:txBody>
                  <a:tcPr anchor="ctr"/>
                </a:tc>
                <a:tc>
                  <a:txBody>
                    <a:bodyPr/>
                    <a:lstStyle/>
                    <a:p>
                      <a:pPr algn="r" fontAlgn="ctr"/>
                      <a:r>
                        <a:rPr lang="en-IN" sz="1800" dirty="0">
                          <a:effectLst/>
                        </a:rPr>
                        <a:t>0.93 </a:t>
                      </a:r>
                    </a:p>
                  </a:txBody>
                  <a:tcPr anchor="ctr"/>
                </a:tc>
                <a:tc>
                  <a:txBody>
                    <a:bodyPr/>
                    <a:lstStyle/>
                    <a:p>
                      <a:pPr algn="r" fontAlgn="ctr"/>
                      <a:r>
                        <a:rPr lang="en-IN" sz="1800" dirty="0">
                          <a:effectLst/>
                        </a:rPr>
                        <a:t>13.27</a:t>
                      </a:r>
                    </a:p>
                  </a:txBody>
                  <a:tcPr anchor="ctr"/>
                </a:tc>
                <a:tc>
                  <a:txBody>
                    <a:bodyPr/>
                    <a:lstStyle/>
                    <a:p>
                      <a:r>
                        <a:rPr lang="en-US" sz="1600" dirty="0"/>
                        <a:t>Haplogrid</a:t>
                      </a:r>
                      <a:endParaRPr lang="en-IN" sz="1600" dirty="0"/>
                    </a:p>
                  </a:txBody>
                  <a:tcPr/>
                </a:tc>
                <a:extLst>
                  <a:ext uri="{0D108BD9-81ED-4DB2-BD59-A6C34878D82A}">
                    <a16:rowId xmlns:a16="http://schemas.microsoft.com/office/drawing/2014/main" val="1396455128"/>
                  </a:ext>
                </a:extLst>
              </a:tr>
              <a:tr h="335199">
                <a:tc>
                  <a:txBody>
                    <a:bodyPr/>
                    <a:lstStyle/>
                    <a:p>
                      <a:r>
                        <a:rPr lang="en-US" sz="2000" dirty="0"/>
                        <a:t>5</a:t>
                      </a:r>
                      <a:endParaRPr lang="en-IN" sz="2000" dirty="0"/>
                    </a:p>
                  </a:txBody>
                  <a:tcPr/>
                </a:tc>
                <a:tc>
                  <a:txBody>
                    <a:bodyPr/>
                    <a:lstStyle/>
                    <a:p>
                      <a:r>
                        <a:rPr lang="en-US" sz="1400" dirty="0"/>
                        <a:t>KFAR YONA</a:t>
                      </a:r>
                      <a:endParaRPr lang="en-IN" sz="1400" dirty="0"/>
                    </a:p>
                  </a:txBody>
                  <a:tcPr/>
                </a:tc>
                <a:tc>
                  <a:txBody>
                    <a:bodyPr/>
                    <a:lstStyle/>
                    <a:p>
                      <a:pPr algn="r" fontAlgn="ctr"/>
                      <a:r>
                        <a:rPr lang="en-IN" sz="1800" dirty="0">
                          <a:effectLst/>
                        </a:rPr>
                        <a:t>81.8 </a:t>
                      </a:r>
                    </a:p>
                  </a:txBody>
                  <a:tcPr anchor="ctr"/>
                </a:tc>
                <a:tc>
                  <a:txBody>
                    <a:bodyPr/>
                    <a:lstStyle/>
                    <a:p>
                      <a:pPr algn="r" fontAlgn="ctr"/>
                      <a:r>
                        <a:rPr lang="en-IN" sz="1800" dirty="0">
                          <a:effectLst/>
                        </a:rPr>
                        <a:t>4.4</a:t>
                      </a:r>
                    </a:p>
                  </a:txBody>
                  <a:tcPr anchor="ctr"/>
                </a:tc>
                <a:tc>
                  <a:txBody>
                    <a:bodyPr/>
                    <a:lstStyle/>
                    <a:p>
                      <a:pPr algn="r" fontAlgn="ctr"/>
                      <a:r>
                        <a:rPr lang="en-IN" sz="1800" dirty="0">
                          <a:effectLst/>
                        </a:rPr>
                        <a:t>19.7</a:t>
                      </a:r>
                    </a:p>
                  </a:txBody>
                  <a:tcPr anchor="ctr"/>
                </a:tc>
                <a:tc>
                  <a:txBody>
                    <a:bodyPr/>
                    <a:lstStyle/>
                    <a:p>
                      <a:pPr algn="r" fontAlgn="ctr"/>
                      <a:r>
                        <a:rPr lang="en-IN" sz="1800" dirty="0">
                          <a:effectLst/>
                        </a:rPr>
                        <a:t>0.21</a:t>
                      </a:r>
                    </a:p>
                  </a:txBody>
                  <a:tcPr anchor="ctr"/>
                </a:tc>
                <a:tc>
                  <a:txBody>
                    <a:bodyPr/>
                    <a:lstStyle/>
                    <a:p>
                      <a:pPr algn="r" fontAlgn="ctr"/>
                      <a:r>
                        <a:rPr lang="en-IN" sz="1800" dirty="0">
                          <a:effectLst/>
                        </a:rPr>
                        <a:t>1.05</a:t>
                      </a:r>
                    </a:p>
                  </a:txBody>
                  <a:tcPr anchor="ctr"/>
                </a:tc>
                <a:tc>
                  <a:txBody>
                    <a:bodyPr/>
                    <a:lstStyle/>
                    <a:p>
                      <a:r>
                        <a:rPr lang="en-US" sz="1600" dirty="0"/>
                        <a:t>Rhodoxeralf</a:t>
                      </a:r>
                      <a:endParaRPr lang="en-IN" sz="1600" dirty="0"/>
                    </a:p>
                  </a:txBody>
                  <a:tcPr/>
                </a:tc>
                <a:extLst>
                  <a:ext uri="{0D108BD9-81ED-4DB2-BD59-A6C34878D82A}">
                    <a16:rowId xmlns:a16="http://schemas.microsoft.com/office/drawing/2014/main" val="2011064814"/>
                  </a:ext>
                </a:extLst>
              </a:tr>
              <a:tr h="335199">
                <a:tc>
                  <a:txBody>
                    <a:bodyPr/>
                    <a:lstStyle/>
                    <a:p>
                      <a:r>
                        <a:rPr lang="en-US" sz="2000" dirty="0"/>
                        <a:t>6</a:t>
                      </a:r>
                      <a:endParaRPr lang="en-IN" sz="2000" dirty="0"/>
                    </a:p>
                  </a:txBody>
                  <a:tcPr/>
                </a:tc>
                <a:tc>
                  <a:txBody>
                    <a:bodyPr/>
                    <a:lstStyle/>
                    <a:p>
                      <a:r>
                        <a:rPr lang="en-US" sz="1400" dirty="0"/>
                        <a:t>NACHBIR</a:t>
                      </a:r>
                      <a:endParaRPr lang="en-IN" sz="1400" dirty="0"/>
                    </a:p>
                  </a:txBody>
                  <a:tcPr/>
                </a:tc>
                <a:tc>
                  <a:txBody>
                    <a:bodyPr/>
                    <a:lstStyle/>
                    <a:p>
                      <a:pPr algn="r" fontAlgn="ctr"/>
                      <a:r>
                        <a:rPr lang="en-IN" sz="1800" dirty="0">
                          <a:effectLst/>
                        </a:rPr>
                        <a:t>68.8</a:t>
                      </a:r>
                    </a:p>
                  </a:txBody>
                  <a:tcPr anchor="ctr"/>
                </a:tc>
                <a:tc>
                  <a:txBody>
                    <a:bodyPr/>
                    <a:lstStyle/>
                    <a:p>
                      <a:pPr algn="r" fontAlgn="ctr"/>
                      <a:r>
                        <a:rPr lang="en-IN" sz="1800" dirty="0">
                          <a:effectLst/>
                        </a:rPr>
                        <a:t>11.9</a:t>
                      </a:r>
                    </a:p>
                  </a:txBody>
                  <a:tcPr anchor="ctr"/>
                </a:tc>
                <a:tc>
                  <a:txBody>
                    <a:bodyPr/>
                    <a:lstStyle/>
                    <a:p>
                      <a:pPr algn="r" fontAlgn="ctr"/>
                      <a:r>
                        <a:rPr lang="en-IN" sz="1800" dirty="0">
                          <a:effectLst/>
                        </a:rPr>
                        <a:t>14.9</a:t>
                      </a:r>
                    </a:p>
                  </a:txBody>
                  <a:tcPr anchor="ctr"/>
                </a:tc>
                <a:tc>
                  <a:txBody>
                    <a:bodyPr/>
                    <a:lstStyle/>
                    <a:p>
                      <a:pPr algn="r" fontAlgn="ctr"/>
                      <a:r>
                        <a:rPr lang="en-IN" sz="1800" dirty="0">
                          <a:effectLst/>
                        </a:rPr>
                        <a:t>0.32</a:t>
                      </a:r>
                    </a:p>
                  </a:txBody>
                  <a:tcPr anchor="ctr"/>
                </a:tc>
                <a:tc>
                  <a:txBody>
                    <a:bodyPr/>
                    <a:lstStyle/>
                    <a:p>
                      <a:pPr algn="r" fontAlgn="ctr"/>
                      <a:r>
                        <a:rPr lang="en-IN" sz="1800" dirty="0">
                          <a:effectLst/>
                        </a:rPr>
                        <a:t>14.08</a:t>
                      </a:r>
                    </a:p>
                  </a:txBody>
                  <a:tcPr anchor="ctr"/>
                </a:tc>
                <a:tc>
                  <a:txBody>
                    <a:bodyPr/>
                    <a:lstStyle/>
                    <a:p>
                      <a:r>
                        <a:rPr lang="en-US" sz="1600" dirty="0"/>
                        <a:t>Xerothents</a:t>
                      </a:r>
                      <a:endParaRPr lang="en-IN" sz="1600" dirty="0"/>
                    </a:p>
                  </a:txBody>
                  <a:tcPr/>
                </a:tc>
                <a:extLst>
                  <a:ext uri="{0D108BD9-81ED-4DB2-BD59-A6C34878D82A}">
                    <a16:rowId xmlns:a16="http://schemas.microsoft.com/office/drawing/2014/main" val="3242837936"/>
                  </a:ext>
                </a:extLst>
              </a:tr>
              <a:tr h="335199">
                <a:tc>
                  <a:txBody>
                    <a:bodyPr/>
                    <a:lstStyle/>
                    <a:p>
                      <a:r>
                        <a:rPr lang="en-US" sz="2000" dirty="0"/>
                        <a:t>7</a:t>
                      </a:r>
                      <a:endParaRPr lang="en-IN" sz="2000" dirty="0"/>
                    </a:p>
                  </a:txBody>
                  <a:tcPr/>
                </a:tc>
                <a:tc>
                  <a:txBody>
                    <a:bodyPr/>
                    <a:lstStyle/>
                    <a:p>
                      <a:r>
                        <a:rPr lang="en-US" sz="1400" dirty="0"/>
                        <a:t>SAND </a:t>
                      </a:r>
                      <a:endParaRPr lang="en-IN" sz="1400" dirty="0"/>
                    </a:p>
                  </a:txBody>
                  <a:tcPr/>
                </a:tc>
                <a:tc>
                  <a:txBody>
                    <a:bodyPr/>
                    <a:lstStyle/>
                    <a:p>
                      <a:pPr algn="r" fontAlgn="ctr"/>
                      <a:endParaRPr lang="en-IN" sz="1800" dirty="0">
                        <a:effectLst/>
                      </a:endParaRPr>
                    </a:p>
                  </a:txBody>
                  <a:tcPr anchor="ctr"/>
                </a:tc>
                <a:tc>
                  <a:txBody>
                    <a:bodyPr/>
                    <a:lstStyle/>
                    <a:p>
                      <a:pPr algn="r" fontAlgn="ctr"/>
                      <a:endParaRPr lang="en-IN" sz="1800" dirty="0">
                        <a:effectLst/>
                      </a:endParaRPr>
                    </a:p>
                  </a:txBody>
                  <a:tcPr anchor="ctr"/>
                </a:tc>
                <a:tc>
                  <a:txBody>
                    <a:bodyPr/>
                    <a:lstStyle/>
                    <a:p>
                      <a:pPr algn="r" fontAlgn="ctr"/>
                      <a:endParaRPr lang="en-IN" sz="1800" dirty="0">
                        <a:effectLst/>
                      </a:endParaRPr>
                    </a:p>
                  </a:txBody>
                  <a:tcPr anchor="ctr"/>
                </a:tc>
                <a:tc>
                  <a:txBody>
                    <a:bodyPr/>
                    <a:lstStyle/>
                    <a:p>
                      <a:pPr algn="r" fontAlgn="ctr"/>
                      <a:endParaRPr lang="en-IN" sz="1800" dirty="0">
                        <a:effectLst/>
                      </a:endParaRPr>
                    </a:p>
                  </a:txBody>
                  <a:tcPr anchor="ctr"/>
                </a:tc>
                <a:tc>
                  <a:txBody>
                    <a:bodyPr/>
                    <a:lstStyle/>
                    <a:p>
                      <a:pPr algn="r" fontAlgn="ctr"/>
                      <a:endParaRPr lang="en-IN" sz="1800" dirty="0">
                        <a:effectLst/>
                      </a:endParaRPr>
                    </a:p>
                  </a:txBody>
                  <a:tcPr anchor="ctr"/>
                </a:tc>
                <a:tc>
                  <a:txBody>
                    <a:bodyPr/>
                    <a:lstStyle/>
                    <a:p>
                      <a:endParaRPr lang="en-IN" sz="2000" dirty="0"/>
                    </a:p>
                  </a:txBody>
                  <a:tcPr/>
                </a:tc>
                <a:extLst>
                  <a:ext uri="{0D108BD9-81ED-4DB2-BD59-A6C34878D82A}">
                    <a16:rowId xmlns:a16="http://schemas.microsoft.com/office/drawing/2014/main" val="3332287743"/>
                  </a:ext>
                </a:extLst>
              </a:tr>
            </a:tbl>
          </a:graphicData>
        </a:graphic>
      </p:graphicFrame>
    </p:spTree>
    <p:extLst>
      <p:ext uri="{BB962C8B-B14F-4D97-AF65-F5344CB8AC3E}">
        <p14:creationId xmlns:p14="http://schemas.microsoft.com/office/powerpoint/2010/main" val="90840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9D54705-175F-6462-3348-AD2D93FEF4DA}"/>
              </a:ext>
            </a:extLst>
          </p:cNvPr>
          <p:cNvSpPr>
            <a:spLocks noChangeArrowheads="1"/>
          </p:cNvSpPr>
          <p:nvPr/>
        </p:nvSpPr>
        <p:spPr bwMode="auto">
          <a:xfrm>
            <a:off x="3942156" y="-353778"/>
            <a:ext cx="6894576" cy="14630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tabLst>
                <a:tab pos="388938" algn="l"/>
              </a:tabLst>
              <a:defRPr>
                <a:solidFill>
                  <a:schemeClr val="tx1"/>
                </a:solidFill>
                <a:latin typeface="Arial" panose="020B0604020202020204" pitchFamily="34" charset="0"/>
              </a:defRPr>
            </a:lvl1pPr>
            <a:lvl2pPr eaLnBrk="0" fontAlgn="base" hangingPunct="0">
              <a:spcBef>
                <a:spcPct val="0"/>
              </a:spcBef>
              <a:spcAft>
                <a:spcPct val="0"/>
              </a:spcAft>
              <a:tabLst>
                <a:tab pos="388938" algn="l"/>
              </a:tabLst>
              <a:defRPr>
                <a:solidFill>
                  <a:schemeClr val="tx1"/>
                </a:solidFill>
                <a:latin typeface="Arial" panose="020B0604020202020204" pitchFamily="34" charset="0"/>
              </a:defRPr>
            </a:lvl2pPr>
            <a:lvl3pPr eaLnBrk="0" fontAlgn="base" hangingPunct="0">
              <a:spcBef>
                <a:spcPct val="0"/>
              </a:spcBef>
              <a:spcAft>
                <a:spcPct val="0"/>
              </a:spcAft>
              <a:tabLst>
                <a:tab pos="388938" algn="l"/>
              </a:tabLst>
              <a:defRPr>
                <a:solidFill>
                  <a:schemeClr val="tx1"/>
                </a:solidFill>
                <a:latin typeface="Arial" panose="020B0604020202020204" pitchFamily="34" charset="0"/>
              </a:defRPr>
            </a:lvl3pPr>
            <a:lvl4pPr eaLnBrk="0" fontAlgn="base" hangingPunct="0">
              <a:spcBef>
                <a:spcPct val="0"/>
              </a:spcBef>
              <a:spcAft>
                <a:spcPct val="0"/>
              </a:spcAft>
              <a:tabLst>
                <a:tab pos="388938" algn="l"/>
              </a:tabLst>
              <a:defRPr>
                <a:solidFill>
                  <a:schemeClr val="tx1"/>
                </a:solidFill>
                <a:latin typeface="Arial" panose="020B0604020202020204" pitchFamily="34" charset="0"/>
              </a:defRPr>
            </a:lvl4pPr>
            <a:lvl5pPr eaLnBrk="0" fontAlgn="base" hangingPunct="0">
              <a:spcBef>
                <a:spcPct val="0"/>
              </a:spcBef>
              <a:spcAft>
                <a:spcPct val="0"/>
              </a:spcAft>
              <a:tabLst>
                <a:tab pos="388938" algn="l"/>
              </a:tabLst>
              <a:defRPr>
                <a:solidFill>
                  <a:schemeClr val="tx1"/>
                </a:solidFill>
                <a:latin typeface="Arial" panose="020B0604020202020204" pitchFamily="34" charset="0"/>
              </a:defRPr>
            </a:lvl5pPr>
            <a:lvl6pPr eaLnBrk="0" fontAlgn="base" hangingPunct="0">
              <a:spcBef>
                <a:spcPct val="0"/>
              </a:spcBef>
              <a:spcAft>
                <a:spcPct val="0"/>
              </a:spcAft>
              <a:tabLst>
                <a:tab pos="388938" algn="l"/>
              </a:tabLst>
              <a:defRPr>
                <a:solidFill>
                  <a:schemeClr val="tx1"/>
                </a:solidFill>
                <a:latin typeface="Arial" panose="020B0604020202020204" pitchFamily="34" charset="0"/>
              </a:defRPr>
            </a:lvl6pPr>
            <a:lvl7pPr eaLnBrk="0" fontAlgn="base" hangingPunct="0">
              <a:spcBef>
                <a:spcPct val="0"/>
              </a:spcBef>
              <a:spcAft>
                <a:spcPct val="0"/>
              </a:spcAft>
              <a:tabLst>
                <a:tab pos="388938" algn="l"/>
              </a:tabLst>
              <a:defRPr>
                <a:solidFill>
                  <a:schemeClr val="tx1"/>
                </a:solidFill>
                <a:latin typeface="Arial" panose="020B0604020202020204" pitchFamily="34" charset="0"/>
              </a:defRPr>
            </a:lvl7pPr>
            <a:lvl8pPr eaLnBrk="0" fontAlgn="base" hangingPunct="0">
              <a:spcBef>
                <a:spcPct val="0"/>
              </a:spcBef>
              <a:spcAft>
                <a:spcPct val="0"/>
              </a:spcAft>
              <a:tabLst>
                <a:tab pos="388938" algn="l"/>
              </a:tabLst>
              <a:defRPr>
                <a:solidFill>
                  <a:schemeClr val="tx1"/>
                </a:solidFill>
                <a:latin typeface="Arial" panose="020B0604020202020204" pitchFamily="34" charset="0"/>
              </a:defRPr>
            </a:lvl8pPr>
            <a:lvl9pPr eaLnBrk="0" fontAlgn="base" hangingPunct="0">
              <a:spcBef>
                <a:spcPct val="0"/>
              </a:spcBef>
              <a:spcAft>
                <a:spcPct val="0"/>
              </a:spcAft>
              <a:tabLst>
                <a:tab pos="388938"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ts val="600"/>
              </a:spcAft>
              <a:buClrTx/>
              <a:buSzTx/>
              <a:buFontTx/>
              <a:buNone/>
              <a:tabLst>
                <a:tab pos="388938" algn="l"/>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Instruments used in all six laboratories</a:t>
            </a:r>
          </a:p>
        </p:txBody>
      </p:sp>
      <p:graphicFrame>
        <p:nvGraphicFramePr>
          <p:cNvPr id="7" name="Table 6">
            <a:extLst>
              <a:ext uri="{FF2B5EF4-FFF2-40B4-BE49-F238E27FC236}">
                <a16:creationId xmlns:a16="http://schemas.microsoft.com/office/drawing/2014/main" id="{410A4930-D43C-D366-439A-C3033CC258ED}"/>
              </a:ext>
            </a:extLst>
          </p:cNvPr>
          <p:cNvGraphicFramePr>
            <a:graphicFrameLocks noGrp="1"/>
          </p:cNvGraphicFramePr>
          <p:nvPr/>
        </p:nvGraphicFramePr>
        <p:xfrm>
          <a:off x="1355268" y="586813"/>
          <a:ext cx="10158797" cy="4074159"/>
        </p:xfrm>
        <a:graphic>
          <a:graphicData uri="http://schemas.openxmlformats.org/drawingml/2006/table">
            <a:tbl>
              <a:tblPr firstRow="1" firstCol="1" bandRow="1">
                <a:tableStyleId>{5C22544A-7EE6-4342-B048-85BDC9FD1C3A}</a:tableStyleId>
              </a:tblPr>
              <a:tblGrid>
                <a:gridCol w="1551234">
                  <a:extLst>
                    <a:ext uri="{9D8B030D-6E8A-4147-A177-3AD203B41FA5}">
                      <a16:colId xmlns:a16="http://schemas.microsoft.com/office/drawing/2014/main" val="2494698124"/>
                    </a:ext>
                  </a:extLst>
                </a:gridCol>
                <a:gridCol w="4198725">
                  <a:extLst>
                    <a:ext uri="{9D8B030D-6E8A-4147-A177-3AD203B41FA5}">
                      <a16:colId xmlns:a16="http://schemas.microsoft.com/office/drawing/2014/main" val="184350015"/>
                    </a:ext>
                  </a:extLst>
                </a:gridCol>
                <a:gridCol w="1735998">
                  <a:extLst>
                    <a:ext uri="{9D8B030D-6E8A-4147-A177-3AD203B41FA5}">
                      <a16:colId xmlns:a16="http://schemas.microsoft.com/office/drawing/2014/main" val="2147901335"/>
                    </a:ext>
                  </a:extLst>
                </a:gridCol>
                <a:gridCol w="2672840">
                  <a:extLst>
                    <a:ext uri="{9D8B030D-6E8A-4147-A177-3AD203B41FA5}">
                      <a16:colId xmlns:a16="http://schemas.microsoft.com/office/drawing/2014/main" val="2510542086"/>
                    </a:ext>
                  </a:extLst>
                </a:gridCol>
              </a:tblGrid>
              <a:tr h="519340">
                <a:tc>
                  <a:txBody>
                    <a:bodyPr/>
                    <a:lstStyle/>
                    <a:p>
                      <a:pPr marR="60960">
                        <a:lnSpc>
                          <a:spcPct val="150000"/>
                        </a:lnSpc>
                        <a:spcAft>
                          <a:spcPts val="800"/>
                        </a:spcAft>
                        <a:tabLst>
                          <a:tab pos="389255" algn="l"/>
                        </a:tabLst>
                      </a:pPr>
                      <a:r>
                        <a:rPr lang="en-US" sz="1700" kern="0" dirty="0">
                          <a:effectLst/>
                        </a:rPr>
                        <a:t>Laboratory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Spectrometer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SoilPRO®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Comments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extLst>
                  <a:ext uri="{0D108BD9-81ED-4DB2-BD59-A6C34878D82A}">
                    <a16:rowId xmlns:a16="http://schemas.microsoft.com/office/drawing/2014/main" val="522432257"/>
                  </a:ext>
                </a:extLst>
              </a:tr>
              <a:tr h="878437">
                <a:tc>
                  <a:txBody>
                    <a:bodyPr/>
                    <a:lstStyle/>
                    <a:p>
                      <a:pPr marR="60960">
                        <a:lnSpc>
                          <a:spcPct val="150000"/>
                        </a:lnSpc>
                        <a:spcAft>
                          <a:spcPts val="800"/>
                        </a:spcAft>
                        <a:tabLst>
                          <a:tab pos="389255" algn="l"/>
                        </a:tabLst>
                      </a:pPr>
                      <a:r>
                        <a:rPr lang="en-US" sz="1700" kern="0" dirty="0">
                          <a:effectLst/>
                        </a:rPr>
                        <a:t>CZU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ASD </a:t>
                      </a:r>
                      <a:r>
                        <a:rPr lang="en-US" sz="1700" kern="0" spc="-20" dirty="0">
                          <a:effectLst/>
                        </a:rPr>
                        <a:t>FieldSpec® 3 (model FSP 350–2500 nm)</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 6</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07000"/>
                        </a:lnSpc>
                        <a:spcAft>
                          <a:spcPts val="800"/>
                        </a:spcAft>
                        <a:tabLst>
                          <a:tab pos="389255" algn="l"/>
                        </a:tabLst>
                      </a:pPr>
                      <a:r>
                        <a:rPr lang="en-US" sz="1700" kern="0" dirty="0">
                          <a:effectLst/>
                        </a:rPr>
                        <a:t>First measurements after Retuned from calibration (2023)</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extLst>
                  <a:ext uri="{0D108BD9-81ED-4DB2-BD59-A6C34878D82A}">
                    <a16:rowId xmlns:a16="http://schemas.microsoft.com/office/drawing/2014/main" val="604867427"/>
                  </a:ext>
                </a:extLst>
              </a:tr>
              <a:tr h="795200">
                <a:tc>
                  <a:txBody>
                    <a:bodyPr/>
                    <a:lstStyle/>
                    <a:p>
                      <a:pPr marR="60960">
                        <a:lnSpc>
                          <a:spcPct val="150000"/>
                        </a:lnSpc>
                        <a:spcAft>
                          <a:spcPts val="800"/>
                        </a:spcAft>
                        <a:tabLst>
                          <a:tab pos="389255" algn="l"/>
                        </a:tabLst>
                      </a:pPr>
                      <a:r>
                        <a:rPr lang="en-US" sz="1700" kern="0" dirty="0">
                          <a:effectLst/>
                        </a:rPr>
                        <a:t>TAU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spc="-20" dirty="0">
                          <a:effectLst/>
                        </a:rPr>
                        <a:t>ASD FieldSpec® 3 (model FSP 350–2500 nm)</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 1</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07000"/>
                        </a:lnSpc>
                        <a:spcAft>
                          <a:spcPts val="800"/>
                        </a:spcAft>
                        <a:tabLst>
                          <a:tab pos="389255" algn="l"/>
                        </a:tabLst>
                      </a:pPr>
                      <a:r>
                        <a:rPr lang="en-US" sz="1700" kern="0" dirty="0">
                          <a:effectLst/>
                        </a:rPr>
                        <a:t>Last calibration </a:t>
                      </a:r>
                      <a:endParaRPr lang="en-US" sz="1600" kern="100" dirty="0">
                        <a:effectLst/>
                      </a:endParaRPr>
                    </a:p>
                    <a:p>
                      <a:pPr marR="60960">
                        <a:lnSpc>
                          <a:spcPct val="107000"/>
                        </a:lnSpc>
                        <a:spcAft>
                          <a:spcPts val="800"/>
                        </a:spcAft>
                        <a:tabLst>
                          <a:tab pos="389255" algn="l"/>
                        </a:tabLst>
                      </a:pPr>
                      <a:r>
                        <a:rPr lang="en-US" sz="1700" kern="0" dirty="0">
                          <a:effectLst/>
                        </a:rPr>
                        <a:t>2015</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extLst>
                  <a:ext uri="{0D108BD9-81ED-4DB2-BD59-A6C34878D82A}">
                    <a16:rowId xmlns:a16="http://schemas.microsoft.com/office/drawing/2014/main" val="1703707412"/>
                  </a:ext>
                </a:extLst>
              </a:tr>
              <a:tr h="940591">
                <a:tc>
                  <a:txBody>
                    <a:bodyPr/>
                    <a:lstStyle/>
                    <a:p>
                      <a:pPr marR="60960">
                        <a:lnSpc>
                          <a:spcPct val="150000"/>
                        </a:lnSpc>
                        <a:spcAft>
                          <a:spcPts val="800"/>
                        </a:spcAft>
                        <a:tabLst>
                          <a:tab pos="389255" algn="l"/>
                        </a:tabLst>
                      </a:pPr>
                      <a:r>
                        <a:rPr lang="en-US" sz="1700" kern="0" dirty="0">
                          <a:effectLst/>
                        </a:rPr>
                        <a:t>ARO</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ASD FieldSpec® 4  </a:t>
                      </a:r>
                      <a:r>
                        <a:rPr lang="en-US" sz="1700" kern="0" spc="-20" dirty="0">
                          <a:effectLst/>
                        </a:rPr>
                        <a:t>(model FSP 350–2500 nm)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 1</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07000"/>
                        </a:lnSpc>
                        <a:spcAft>
                          <a:spcPts val="800"/>
                        </a:spcAft>
                        <a:tabLst>
                          <a:tab pos="389255" algn="l"/>
                        </a:tabLst>
                      </a:pPr>
                      <a:r>
                        <a:rPr lang="en-US" sz="1700" kern="0" dirty="0">
                          <a:effectLst/>
                        </a:rPr>
                        <a:t>Last calibration </a:t>
                      </a:r>
                      <a:endParaRPr lang="en-US" sz="1600" kern="100" dirty="0">
                        <a:effectLst/>
                      </a:endParaRPr>
                    </a:p>
                    <a:p>
                      <a:pPr marR="60960">
                        <a:lnSpc>
                          <a:spcPct val="107000"/>
                        </a:lnSpc>
                        <a:spcAft>
                          <a:spcPts val="800"/>
                        </a:spcAft>
                        <a:tabLst>
                          <a:tab pos="389255" algn="l"/>
                        </a:tabLst>
                      </a:pPr>
                      <a:r>
                        <a:rPr lang="en-US" sz="1700" kern="0" dirty="0">
                          <a:effectLst/>
                        </a:rPr>
                        <a:t>2019</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extLst>
                  <a:ext uri="{0D108BD9-81ED-4DB2-BD59-A6C34878D82A}">
                    <a16:rowId xmlns:a16="http://schemas.microsoft.com/office/drawing/2014/main" val="2269945499"/>
                  </a:ext>
                </a:extLst>
              </a:tr>
              <a:tr h="940591">
                <a:tc>
                  <a:txBody>
                    <a:bodyPr/>
                    <a:lstStyle/>
                    <a:p>
                      <a:pPr marR="60960">
                        <a:lnSpc>
                          <a:spcPct val="150000"/>
                        </a:lnSpc>
                        <a:spcAft>
                          <a:spcPts val="800"/>
                        </a:spcAft>
                        <a:tabLst>
                          <a:tab pos="389255" algn="l"/>
                        </a:tabLst>
                      </a:pPr>
                      <a:r>
                        <a:rPr lang="en-US" sz="1700" kern="0" dirty="0">
                          <a:effectLst/>
                        </a:rPr>
                        <a:t>BOKER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ASD FieldSpec® 4  </a:t>
                      </a:r>
                      <a:r>
                        <a:rPr lang="en-US" sz="1700" kern="0" spc="-20" dirty="0">
                          <a:effectLst/>
                        </a:rPr>
                        <a:t>(model FSP 350–2500 nm)</a:t>
                      </a:r>
                      <a:r>
                        <a:rPr lang="en-US" sz="1700" kern="0" dirty="0">
                          <a:effectLst/>
                        </a:rPr>
                        <a:t>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kern="0" dirty="0">
                          <a:effectLst/>
                        </a:rPr>
                        <a:t># 1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07000"/>
                        </a:lnSpc>
                        <a:spcAft>
                          <a:spcPts val="800"/>
                        </a:spcAft>
                        <a:tabLst>
                          <a:tab pos="389255" algn="l"/>
                        </a:tabLst>
                      </a:pPr>
                      <a:r>
                        <a:rPr lang="en-US" sz="1700" kern="0" dirty="0">
                          <a:effectLst/>
                        </a:rPr>
                        <a:t>Last calibration 2016</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extLst>
                  <a:ext uri="{0D108BD9-81ED-4DB2-BD59-A6C34878D82A}">
                    <a16:rowId xmlns:a16="http://schemas.microsoft.com/office/drawing/2014/main" val="2887695548"/>
                  </a:ext>
                </a:extLst>
              </a:tr>
            </a:tbl>
          </a:graphicData>
        </a:graphic>
      </p:graphicFrame>
      <p:graphicFrame>
        <p:nvGraphicFramePr>
          <p:cNvPr id="3" name="Table 2">
            <a:extLst>
              <a:ext uri="{FF2B5EF4-FFF2-40B4-BE49-F238E27FC236}">
                <a16:creationId xmlns:a16="http://schemas.microsoft.com/office/drawing/2014/main" id="{ADDB67E6-F074-4044-8D0E-840A7773FCE9}"/>
              </a:ext>
            </a:extLst>
          </p:cNvPr>
          <p:cNvGraphicFramePr>
            <a:graphicFrameLocks noGrp="1"/>
          </p:cNvGraphicFramePr>
          <p:nvPr/>
        </p:nvGraphicFramePr>
        <p:xfrm>
          <a:off x="1355268" y="4660972"/>
          <a:ext cx="10158797" cy="940591"/>
        </p:xfrm>
        <a:graphic>
          <a:graphicData uri="http://schemas.openxmlformats.org/drawingml/2006/table">
            <a:tbl>
              <a:tblPr firstRow="1" firstCol="1" bandRow="1">
                <a:tableStyleId>{5C22544A-7EE6-4342-B048-85BDC9FD1C3A}</a:tableStyleId>
              </a:tblPr>
              <a:tblGrid>
                <a:gridCol w="1551234">
                  <a:extLst>
                    <a:ext uri="{9D8B030D-6E8A-4147-A177-3AD203B41FA5}">
                      <a16:colId xmlns:a16="http://schemas.microsoft.com/office/drawing/2014/main" val="94628870"/>
                    </a:ext>
                  </a:extLst>
                </a:gridCol>
                <a:gridCol w="4198725">
                  <a:extLst>
                    <a:ext uri="{9D8B030D-6E8A-4147-A177-3AD203B41FA5}">
                      <a16:colId xmlns:a16="http://schemas.microsoft.com/office/drawing/2014/main" val="1925320060"/>
                    </a:ext>
                  </a:extLst>
                </a:gridCol>
                <a:gridCol w="1735998">
                  <a:extLst>
                    <a:ext uri="{9D8B030D-6E8A-4147-A177-3AD203B41FA5}">
                      <a16:colId xmlns:a16="http://schemas.microsoft.com/office/drawing/2014/main" val="2063498518"/>
                    </a:ext>
                  </a:extLst>
                </a:gridCol>
                <a:gridCol w="2672840">
                  <a:extLst>
                    <a:ext uri="{9D8B030D-6E8A-4147-A177-3AD203B41FA5}">
                      <a16:colId xmlns:a16="http://schemas.microsoft.com/office/drawing/2014/main" val="655642271"/>
                    </a:ext>
                  </a:extLst>
                </a:gridCol>
              </a:tblGrid>
              <a:tr h="940591">
                <a:tc>
                  <a:txBody>
                    <a:bodyPr/>
                    <a:lstStyle/>
                    <a:p>
                      <a:pPr marR="60960">
                        <a:lnSpc>
                          <a:spcPct val="150000"/>
                        </a:lnSpc>
                        <a:spcAft>
                          <a:spcPts val="800"/>
                        </a:spcAft>
                        <a:tabLst>
                          <a:tab pos="389255" algn="l"/>
                        </a:tabLst>
                      </a:pPr>
                      <a:r>
                        <a:rPr lang="en-US" sz="1700" kern="0" dirty="0">
                          <a:effectLst/>
                        </a:rPr>
                        <a:t>US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6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rPr>
                        <a:t>ASD FieldSpec 4 NG  </a:t>
                      </a:r>
                      <a:r>
                        <a:rPr lang="en-US" sz="1600" b="0" kern="0" spc="-20" dirty="0">
                          <a:solidFill>
                            <a:schemeClr val="tx1"/>
                          </a:solidFill>
                          <a:effectLst/>
                        </a:rPr>
                        <a:t>(model FSP 350–2500 nm</a:t>
                      </a:r>
                      <a:r>
                        <a:rPr lang="en-US" sz="1600" kern="0" spc="-20" dirty="0">
                          <a:solidFill>
                            <a:schemeClr val="tx1"/>
                          </a:solidFill>
                          <a:effectLst/>
                        </a:rPr>
                        <a:t>)</a:t>
                      </a:r>
                      <a:endParaRPr lang="en-US" sz="16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solidFill>
                      <a:srgbClr val="B4B7D0">
                        <a:alpha val="99000"/>
                      </a:srgbClr>
                    </a:solidFill>
                  </a:tcPr>
                </a:tc>
                <a:tc>
                  <a:txBody>
                    <a:bodyPr/>
                    <a:lstStyle/>
                    <a:p>
                      <a:pPr marR="60960">
                        <a:lnSpc>
                          <a:spcPct val="150000"/>
                        </a:lnSpc>
                        <a:spcAft>
                          <a:spcPts val="800"/>
                        </a:spcAft>
                        <a:tabLst>
                          <a:tab pos="389255" algn="l"/>
                        </a:tabLst>
                      </a:pPr>
                      <a:r>
                        <a:rPr lang="en-US" sz="1700" b="0" kern="0" dirty="0">
                          <a:solidFill>
                            <a:schemeClr val="tx1"/>
                          </a:solidFill>
                          <a:effectLst/>
                        </a:rPr>
                        <a:t># 2</a:t>
                      </a:r>
                      <a:endParaRPr lang="en-US" sz="16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solidFill>
                      <a:srgbClr val="B2BCD2"/>
                    </a:solidFill>
                  </a:tcPr>
                </a:tc>
                <a:tc>
                  <a:txBody>
                    <a:bodyPr/>
                    <a:lstStyle/>
                    <a:p>
                      <a:pPr marR="60960">
                        <a:lnSpc>
                          <a:spcPct val="107000"/>
                        </a:lnSpc>
                        <a:spcAft>
                          <a:spcPts val="800"/>
                        </a:spcAft>
                        <a:tabLst>
                          <a:tab pos="389255" algn="l"/>
                        </a:tabLst>
                      </a:pPr>
                      <a:r>
                        <a:rPr lang="en-US" sz="1700" b="0" kern="0" dirty="0">
                          <a:solidFill>
                            <a:schemeClr val="tx1"/>
                          </a:solidFill>
                          <a:effectLst/>
                        </a:rPr>
                        <a:t>Last calibration 2023</a:t>
                      </a:r>
                      <a:endParaRPr lang="en-US" sz="16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solidFill>
                      <a:srgbClr val="B2BCD2"/>
                    </a:solidFill>
                  </a:tcPr>
                </a:tc>
                <a:extLst>
                  <a:ext uri="{0D108BD9-81ED-4DB2-BD59-A6C34878D82A}">
                    <a16:rowId xmlns:a16="http://schemas.microsoft.com/office/drawing/2014/main" val="924291266"/>
                  </a:ext>
                </a:extLst>
              </a:tr>
            </a:tbl>
          </a:graphicData>
        </a:graphic>
      </p:graphicFrame>
      <p:graphicFrame>
        <p:nvGraphicFramePr>
          <p:cNvPr id="4" name="Table 3">
            <a:extLst>
              <a:ext uri="{FF2B5EF4-FFF2-40B4-BE49-F238E27FC236}">
                <a16:creationId xmlns:a16="http://schemas.microsoft.com/office/drawing/2014/main" id="{2DC02751-EE11-B2CA-3D68-47E6FE4B6618}"/>
              </a:ext>
            </a:extLst>
          </p:cNvPr>
          <p:cNvGraphicFramePr>
            <a:graphicFrameLocks noGrp="1"/>
          </p:cNvGraphicFramePr>
          <p:nvPr/>
        </p:nvGraphicFramePr>
        <p:xfrm>
          <a:off x="1355268" y="5601563"/>
          <a:ext cx="10158797" cy="940591"/>
        </p:xfrm>
        <a:graphic>
          <a:graphicData uri="http://schemas.openxmlformats.org/drawingml/2006/table">
            <a:tbl>
              <a:tblPr firstRow="1" firstCol="1" bandRow="1">
                <a:tableStyleId>{5C22544A-7EE6-4342-B048-85BDC9FD1C3A}</a:tableStyleId>
              </a:tblPr>
              <a:tblGrid>
                <a:gridCol w="1551234">
                  <a:extLst>
                    <a:ext uri="{9D8B030D-6E8A-4147-A177-3AD203B41FA5}">
                      <a16:colId xmlns:a16="http://schemas.microsoft.com/office/drawing/2014/main" val="1785110226"/>
                    </a:ext>
                  </a:extLst>
                </a:gridCol>
                <a:gridCol w="4198725">
                  <a:extLst>
                    <a:ext uri="{9D8B030D-6E8A-4147-A177-3AD203B41FA5}">
                      <a16:colId xmlns:a16="http://schemas.microsoft.com/office/drawing/2014/main" val="57756866"/>
                    </a:ext>
                  </a:extLst>
                </a:gridCol>
                <a:gridCol w="1735998">
                  <a:extLst>
                    <a:ext uri="{9D8B030D-6E8A-4147-A177-3AD203B41FA5}">
                      <a16:colId xmlns:a16="http://schemas.microsoft.com/office/drawing/2014/main" val="3958425136"/>
                    </a:ext>
                  </a:extLst>
                </a:gridCol>
                <a:gridCol w="2672840">
                  <a:extLst>
                    <a:ext uri="{9D8B030D-6E8A-4147-A177-3AD203B41FA5}">
                      <a16:colId xmlns:a16="http://schemas.microsoft.com/office/drawing/2014/main" val="4021110854"/>
                    </a:ext>
                  </a:extLst>
                </a:gridCol>
              </a:tblGrid>
              <a:tr h="940591">
                <a:tc>
                  <a:txBody>
                    <a:bodyPr/>
                    <a:lstStyle/>
                    <a:p>
                      <a:pPr marR="60960">
                        <a:lnSpc>
                          <a:spcPct val="150000"/>
                        </a:lnSpc>
                        <a:spcAft>
                          <a:spcPts val="800"/>
                        </a:spcAft>
                        <a:tabLst>
                          <a:tab pos="389255" algn="l"/>
                        </a:tabLst>
                      </a:pPr>
                      <a:r>
                        <a:rPr lang="en-US" sz="1700" kern="0" dirty="0">
                          <a:effectLst/>
                        </a:rPr>
                        <a:t>SE  </a:t>
                      </a:r>
                      <a:endParaRPr lang="en-US" sz="1600" kern="100" dirty="0">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tc>
                <a:tc>
                  <a:txBody>
                    <a:bodyPr/>
                    <a:lstStyle/>
                    <a:p>
                      <a:pPr marR="60960">
                        <a:lnSpc>
                          <a:spcPct val="150000"/>
                        </a:lnSpc>
                        <a:spcAft>
                          <a:spcPts val="800"/>
                        </a:spcAft>
                        <a:tabLst>
                          <a:tab pos="389255" algn="l"/>
                        </a:tabLst>
                      </a:pPr>
                      <a:r>
                        <a:rPr lang="en-US" sz="1700" b="0" kern="0" dirty="0">
                          <a:solidFill>
                            <a:schemeClr val="tx1"/>
                          </a:solidFill>
                          <a:effectLst/>
                        </a:rPr>
                        <a:t>Spectral Evolution NaturaSpec (350-2500nm)  </a:t>
                      </a:r>
                      <a:endParaRPr lang="en-US" sz="16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solidFill>
                      <a:srgbClr val="ECEEF4"/>
                    </a:solidFill>
                  </a:tcPr>
                </a:tc>
                <a:tc>
                  <a:txBody>
                    <a:bodyPr/>
                    <a:lstStyle/>
                    <a:p>
                      <a:pPr marR="60960">
                        <a:lnSpc>
                          <a:spcPct val="150000"/>
                        </a:lnSpc>
                        <a:spcAft>
                          <a:spcPts val="800"/>
                        </a:spcAft>
                        <a:tabLst>
                          <a:tab pos="389255" algn="l"/>
                        </a:tabLst>
                      </a:pPr>
                      <a:r>
                        <a:rPr lang="en-US" sz="1700" kern="0" dirty="0">
                          <a:solidFill>
                            <a:schemeClr val="tx1"/>
                          </a:solidFill>
                          <a:effectLst/>
                        </a:rPr>
                        <a:t># 6</a:t>
                      </a:r>
                      <a:endParaRPr lang="en-US" sz="160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solidFill>
                      <a:srgbClr val="ECEEF4"/>
                    </a:solidFill>
                  </a:tcPr>
                </a:tc>
                <a:tc>
                  <a:txBody>
                    <a:bodyPr/>
                    <a:lstStyle/>
                    <a:p>
                      <a:pPr marR="60960">
                        <a:lnSpc>
                          <a:spcPct val="107000"/>
                        </a:lnSpc>
                        <a:spcAft>
                          <a:spcPts val="800"/>
                        </a:spcAft>
                        <a:tabLst>
                          <a:tab pos="389255" algn="l"/>
                        </a:tabLst>
                      </a:pPr>
                      <a:r>
                        <a:rPr lang="en-US" sz="1700" b="0" kern="0" dirty="0">
                          <a:solidFill>
                            <a:schemeClr val="tx1"/>
                          </a:solidFill>
                          <a:effectLst/>
                        </a:rPr>
                        <a:t>Last calibration 2024 </a:t>
                      </a:r>
                      <a:endParaRPr lang="en-US" sz="1600" b="0"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a:txBody>
                  <a:tcPr marL="98186" marR="98186" marT="0" marB="0">
                    <a:solidFill>
                      <a:srgbClr val="ECEEF4"/>
                    </a:solidFill>
                  </a:tcPr>
                </a:tc>
                <a:extLst>
                  <a:ext uri="{0D108BD9-81ED-4DB2-BD59-A6C34878D82A}">
                    <a16:rowId xmlns:a16="http://schemas.microsoft.com/office/drawing/2014/main" val="2631486872"/>
                  </a:ext>
                </a:extLst>
              </a:tr>
            </a:tbl>
          </a:graphicData>
        </a:graphic>
      </p:graphicFrame>
      <p:sp>
        <p:nvSpPr>
          <p:cNvPr id="5" name="Rectangle 4">
            <a:extLst>
              <a:ext uri="{FF2B5EF4-FFF2-40B4-BE49-F238E27FC236}">
                <a16:creationId xmlns:a16="http://schemas.microsoft.com/office/drawing/2014/main" id="{805F9E0C-166E-A2B1-66A3-D01323EAEFE3}"/>
              </a:ext>
            </a:extLst>
          </p:cNvPr>
          <p:cNvSpPr/>
          <p:nvPr/>
        </p:nvSpPr>
        <p:spPr>
          <a:xfrm>
            <a:off x="1459709" y="6473159"/>
            <a:ext cx="10158797" cy="689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2D99E1-66A8-8D47-0881-FC256E0B47D4}"/>
              </a:ext>
            </a:extLst>
          </p:cNvPr>
          <p:cNvSpPr/>
          <p:nvPr/>
        </p:nvSpPr>
        <p:spPr>
          <a:xfrm rot="16200000">
            <a:off x="8630554" y="3485204"/>
            <a:ext cx="5871462" cy="1044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80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3E56A3-0DC6-645B-8D28-A367C4BDEBE0}"/>
              </a:ext>
            </a:extLst>
          </p:cNvPr>
          <p:cNvSpPr txBox="1"/>
          <p:nvPr/>
        </p:nvSpPr>
        <p:spPr>
          <a:xfrm>
            <a:off x="1069109" y="1509804"/>
            <a:ext cx="10053781"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t>There is an urgent need for standards and protocols for field measurement in the era of hyperspectral remote sensing  </a:t>
            </a:r>
            <a:r>
              <a:rPr lang="he-IL" sz="3600" dirty="0"/>
              <a:t>)</a:t>
            </a:r>
            <a:r>
              <a:rPr lang="en-US" sz="2400" dirty="0"/>
              <a:t>soil surface, ground truth </a:t>
            </a:r>
            <a:r>
              <a:rPr lang="en-US" sz="2400" dirty="0" err="1"/>
              <a:t>ect</a:t>
            </a:r>
            <a:r>
              <a:rPr lang="en-US" sz="2400" dirty="0"/>
              <a:t>)</a:t>
            </a:r>
            <a:r>
              <a:rPr lang="en-US" sz="3600" dirty="0"/>
              <a:t> </a:t>
            </a:r>
          </a:p>
        </p:txBody>
      </p:sp>
      <p:sp>
        <p:nvSpPr>
          <p:cNvPr id="4" name="TextBox 3">
            <a:extLst>
              <a:ext uri="{FF2B5EF4-FFF2-40B4-BE49-F238E27FC236}">
                <a16:creationId xmlns:a16="http://schemas.microsoft.com/office/drawing/2014/main" id="{1D9876F7-841C-2EED-D539-9B186C69DE84}"/>
              </a:ext>
            </a:extLst>
          </p:cNvPr>
          <p:cNvSpPr txBox="1"/>
          <p:nvPr/>
        </p:nvSpPr>
        <p:spPr>
          <a:xfrm>
            <a:off x="809895" y="643623"/>
            <a:ext cx="4111256" cy="830997"/>
          </a:xfrm>
          <a:prstGeom prst="rect">
            <a:avLst/>
          </a:prstGeom>
          <a:noFill/>
        </p:spPr>
        <p:txBody>
          <a:bodyPr wrap="square" rtlCol="0">
            <a:spAutoFit/>
          </a:bodyPr>
          <a:lstStyle/>
          <a:p>
            <a:r>
              <a:rPr lang="en-US" sz="4800" dirty="0"/>
              <a:t>Introduction </a:t>
            </a:r>
          </a:p>
        </p:txBody>
      </p:sp>
      <p:sp>
        <p:nvSpPr>
          <p:cNvPr id="6" name="TextBox 5">
            <a:extLst>
              <a:ext uri="{FF2B5EF4-FFF2-40B4-BE49-F238E27FC236}">
                <a16:creationId xmlns:a16="http://schemas.microsoft.com/office/drawing/2014/main" id="{8DD8ADF5-3FB4-5C8A-B2DB-6EA459D9B0EB}"/>
              </a:ext>
            </a:extLst>
          </p:cNvPr>
          <p:cNvSpPr txBox="1"/>
          <p:nvPr/>
        </p:nvSpPr>
        <p:spPr>
          <a:xfrm>
            <a:off x="1452682" y="4106108"/>
            <a:ext cx="8685297"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a:t>Cross calibration of field measurements at the Cal/Val sites is  crucial  for harmonization  </a:t>
            </a:r>
            <a:endParaRPr lang="en-IN" sz="3200" dirty="0"/>
          </a:p>
        </p:txBody>
      </p:sp>
    </p:spTree>
    <p:extLst>
      <p:ext uri="{BB962C8B-B14F-4D97-AF65-F5344CB8AC3E}">
        <p14:creationId xmlns:p14="http://schemas.microsoft.com/office/powerpoint/2010/main" val="19880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E5BF11F-48E3-55C5-8B72-154BC88421F6}"/>
              </a:ext>
            </a:extLst>
          </p:cNvPr>
          <p:cNvGrpSpPr/>
          <p:nvPr/>
        </p:nvGrpSpPr>
        <p:grpSpPr>
          <a:xfrm>
            <a:off x="269444" y="772473"/>
            <a:ext cx="11438219" cy="6280559"/>
            <a:chOff x="323248" y="288956"/>
            <a:chExt cx="11438219" cy="6280559"/>
          </a:xfrm>
        </p:grpSpPr>
        <p:graphicFrame>
          <p:nvGraphicFramePr>
            <p:cNvPr id="4" name="Chart 3">
              <a:extLst>
                <a:ext uri="{FF2B5EF4-FFF2-40B4-BE49-F238E27FC236}">
                  <a16:creationId xmlns:a16="http://schemas.microsoft.com/office/drawing/2014/main" id="{9A935ADA-8565-1E7A-1157-7BED6F3509E1}"/>
                </a:ext>
              </a:extLst>
            </p:cNvPr>
            <p:cNvGraphicFramePr>
              <a:graphicFrameLocks/>
            </p:cNvGraphicFramePr>
            <p:nvPr/>
          </p:nvGraphicFramePr>
          <p:xfrm>
            <a:off x="5988555" y="288956"/>
            <a:ext cx="5772912" cy="34237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64C97920-987A-567C-B83A-5B678B2A5890}"/>
                </a:ext>
              </a:extLst>
            </p:cNvPr>
            <p:cNvGraphicFramePr>
              <a:graphicFrameLocks/>
            </p:cNvGraphicFramePr>
            <p:nvPr/>
          </p:nvGraphicFramePr>
          <p:xfrm>
            <a:off x="845454" y="403890"/>
            <a:ext cx="4999591" cy="3324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7178DC36-3332-A015-0674-8255E6352695}"/>
                </a:ext>
              </a:extLst>
            </p:cNvPr>
            <p:cNvGraphicFramePr>
              <a:graphicFrameLocks/>
            </p:cNvGraphicFramePr>
            <p:nvPr/>
          </p:nvGraphicFramePr>
          <p:xfrm>
            <a:off x="2347442" y="3314819"/>
            <a:ext cx="5386527" cy="2953024"/>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a:extLst>
                <a:ext uri="{FF2B5EF4-FFF2-40B4-BE49-F238E27FC236}">
                  <a16:creationId xmlns:a16="http://schemas.microsoft.com/office/drawing/2014/main" id="{A2EA0717-F6C0-5E6B-2794-574DA8B26606}"/>
                </a:ext>
              </a:extLst>
            </p:cNvPr>
            <p:cNvCxnSpPr>
              <a:cxnSpLocks/>
            </p:cNvCxnSpPr>
            <p:nvPr/>
          </p:nvCxnSpPr>
          <p:spPr>
            <a:xfrm>
              <a:off x="6410451" y="1579594"/>
              <a:ext cx="51605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3A677E-73C4-6CD1-722D-DF4F3FAE81B9}"/>
                </a:ext>
              </a:extLst>
            </p:cNvPr>
            <p:cNvCxnSpPr>
              <a:cxnSpLocks/>
            </p:cNvCxnSpPr>
            <p:nvPr/>
          </p:nvCxnSpPr>
          <p:spPr>
            <a:xfrm>
              <a:off x="2608283" y="4378527"/>
              <a:ext cx="495401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2D84A6-EEF2-796C-7DC3-DED1C96E3F44}"/>
                </a:ext>
              </a:extLst>
            </p:cNvPr>
            <p:cNvPicPr>
              <a:picLocks noChangeAspect="1"/>
            </p:cNvPicPr>
            <p:nvPr/>
          </p:nvPicPr>
          <p:blipFill>
            <a:blip r:embed="rId5"/>
            <a:stretch>
              <a:fillRect/>
            </a:stretch>
          </p:blipFill>
          <p:spPr>
            <a:xfrm>
              <a:off x="8047635" y="3616309"/>
              <a:ext cx="1886213" cy="1686160"/>
            </a:xfrm>
            <a:prstGeom prst="rect">
              <a:avLst/>
            </a:prstGeom>
          </p:spPr>
        </p:pic>
        <p:sp>
          <p:nvSpPr>
            <p:cNvPr id="9" name="TextBox 8">
              <a:extLst>
                <a:ext uri="{FF2B5EF4-FFF2-40B4-BE49-F238E27FC236}">
                  <a16:creationId xmlns:a16="http://schemas.microsoft.com/office/drawing/2014/main" id="{627157C2-F7B0-9D4A-CAEF-853FAD2E0EE2}"/>
                </a:ext>
              </a:extLst>
            </p:cNvPr>
            <p:cNvSpPr txBox="1"/>
            <p:nvPr/>
          </p:nvSpPr>
          <p:spPr>
            <a:xfrm>
              <a:off x="4367463" y="6292516"/>
              <a:ext cx="2141621" cy="276999"/>
            </a:xfrm>
            <a:prstGeom prst="rect">
              <a:avLst/>
            </a:prstGeom>
            <a:noFill/>
          </p:spPr>
          <p:txBody>
            <a:bodyPr wrap="square" rtlCol="0">
              <a:spAutoFit/>
            </a:bodyPr>
            <a:lstStyle/>
            <a:p>
              <a:r>
                <a:rPr lang="en-US" sz="1200" dirty="0"/>
                <a:t>Wavelength (nm)</a:t>
              </a:r>
              <a:endParaRPr lang="en-IN" sz="1200" dirty="0"/>
            </a:p>
          </p:txBody>
        </p:sp>
        <p:sp>
          <p:nvSpPr>
            <p:cNvPr id="11" name="TextBox 10">
              <a:extLst>
                <a:ext uri="{FF2B5EF4-FFF2-40B4-BE49-F238E27FC236}">
                  <a16:creationId xmlns:a16="http://schemas.microsoft.com/office/drawing/2014/main" id="{9BE64567-CE4A-87F6-9F71-632564317AF7}"/>
                </a:ext>
              </a:extLst>
            </p:cNvPr>
            <p:cNvSpPr txBox="1"/>
            <p:nvPr/>
          </p:nvSpPr>
          <p:spPr>
            <a:xfrm>
              <a:off x="2224287" y="3176319"/>
              <a:ext cx="2141621" cy="276999"/>
            </a:xfrm>
            <a:prstGeom prst="rect">
              <a:avLst/>
            </a:prstGeom>
            <a:noFill/>
          </p:spPr>
          <p:txBody>
            <a:bodyPr wrap="square" rtlCol="0">
              <a:spAutoFit/>
            </a:bodyPr>
            <a:lstStyle/>
            <a:p>
              <a:r>
                <a:rPr lang="en-US" sz="1200" dirty="0"/>
                <a:t>Wavelength (nm)</a:t>
              </a:r>
              <a:endParaRPr lang="en-IN" sz="1200" dirty="0"/>
            </a:p>
          </p:txBody>
        </p:sp>
        <p:sp>
          <p:nvSpPr>
            <p:cNvPr id="12" name="TextBox 11">
              <a:extLst>
                <a:ext uri="{FF2B5EF4-FFF2-40B4-BE49-F238E27FC236}">
                  <a16:creationId xmlns:a16="http://schemas.microsoft.com/office/drawing/2014/main" id="{6401F50B-E0D0-7B69-8A0C-B08E0A4402A9}"/>
                </a:ext>
              </a:extLst>
            </p:cNvPr>
            <p:cNvSpPr txBox="1"/>
            <p:nvPr/>
          </p:nvSpPr>
          <p:spPr>
            <a:xfrm>
              <a:off x="7826092" y="3290500"/>
              <a:ext cx="2141621" cy="276999"/>
            </a:xfrm>
            <a:prstGeom prst="rect">
              <a:avLst/>
            </a:prstGeom>
            <a:noFill/>
          </p:spPr>
          <p:txBody>
            <a:bodyPr wrap="square" rtlCol="0">
              <a:spAutoFit/>
            </a:bodyPr>
            <a:lstStyle/>
            <a:p>
              <a:r>
                <a:rPr lang="en-US" sz="1200" dirty="0"/>
                <a:t>Wavelength (nm)</a:t>
              </a:r>
              <a:endParaRPr lang="en-IN" sz="1200" dirty="0"/>
            </a:p>
          </p:txBody>
        </p:sp>
        <p:sp>
          <p:nvSpPr>
            <p:cNvPr id="13" name="TextBox 12">
              <a:extLst>
                <a:ext uri="{FF2B5EF4-FFF2-40B4-BE49-F238E27FC236}">
                  <a16:creationId xmlns:a16="http://schemas.microsoft.com/office/drawing/2014/main" id="{A6ADDCEF-39E0-BCBA-157B-B7A81CC8FB39}"/>
                </a:ext>
              </a:extLst>
            </p:cNvPr>
            <p:cNvSpPr txBox="1"/>
            <p:nvPr/>
          </p:nvSpPr>
          <p:spPr>
            <a:xfrm rot="16200000">
              <a:off x="-370343" y="1394928"/>
              <a:ext cx="1756514" cy="369332"/>
            </a:xfrm>
            <a:prstGeom prst="rect">
              <a:avLst/>
            </a:prstGeom>
            <a:noFill/>
          </p:spPr>
          <p:txBody>
            <a:bodyPr wrap="square" rtlCol="0">
              <a:spAutoFit/>
            </a:bodyPr>
            <a:lstStyle/>
            <a:p>
              <a:r>
                <a:rPr lang="en-US" dirty="0"/>
                <a:t>Reflectance </a:t>
              </a:r>
              <a:endParaRPr lang="en-IN" dirty="0"/>
            </a:p>
          </p:txBody>
        </p:sp>
        <p:sp>
          <p:nvSpPr>
            <p:cNvPr id="14" name="TextBox 13">
              <a:extLst>
                <a:ext uri="{FF2B5EF4-FFF2-40B4-BE49-F238E27FC236}">
                  <a16:creationId xmlns:a16="http://schemas.microsoft.com/office/drawing/2014/main" id="{FDE9E105-0BFC-727D-831D-BE4739E13B53}"/>
                </a:ext>
              </a:extLst>
            </p:cNvPr>
            <p:cNvSpPr txBox="1"/>
            <p:nvPr/>
          </p:nvSpPr>
          <p:spPr>
            <a:xfrm rot="16200000">
              <a:off x="1053390" y="4421979"/>
              <a:ext cx="1756514" cy="369332"/>
            </a:xfrm>
            <a:prstGeom prst="rect">
              <a:avLst/>
            </a:prstGeom>
            <a:noFill/>
          </p:spPr>
          <p:txBody>
            <a:bodyPr wrap="square" rtlCol="0">
              <a:spAutoFit/>
            </a:bodyPr>
            <a:lstStyle/>
            <a:p>
              <a:r>
                <a:rPr lang="en-US" dirty="0"/>
                <a:t>Reflectance </a:t>
              </a:r>
              <a:endParaRPr lang="en-IN" dirty="0"/>
            </a:p>
          </p:txBody>
        </p:sp>
        <p:sp>
          <p:nvSpPr>
            <p:cNvPr id="15" name="TextBox 14">
              <a:extLst>
                <a:ext uri="{FF2B5EF4-FFF2-40B4-BE49-F238E27FC236}">
                  <a16:creationId xmlns:a16="http://schemas.microsoft.com/office/drawing/2014/main" id="{F49E7897-AB3A-EFE5-C58E-2F713C3B8835}"/>
                </a:ext>
              </a:extLst>
            </p:cNvPr>
            <p:cNvSpPr txBox="1"/>
            <p:nvPr/>
          </p:nvSpPr>
          <p:spPr>
            <a:xfrm rot="16200000">
              <a:off x="5087959" y="1331919"/>
              <a:ext cx="1756514" cy="369332"/>
            </a:xfrm>
            <a:prstGeom prst="rect">
              <a:avLst/>
            </a:prstGeom>
            <a:noFill/>
          </p:spPr>
          <p:txBody>
            <a:bodyPr wrap="square" rtlCol="0">
              <a:spAutoFit/>
            </a:bodyPr>
            <a:lstStyle/>
            <a:p>
              <a:r>
                <a:rPr lang="en-US" dirty="0"/>
                <a:t>Reflectance </a:t>
              </a:r>
              <a:endParaRPr lang="en-IN" dirty="0"/>
            </a:p>
          </p:txBody>
        </p:sp>
      </p:grpSp>
      <p:sp>
        <p:nvSpPr>
          <p:cNvPr id="7" name="TextBox 6">
            <a:extLst>
              <a:ext uri="{FF2B5EF4-FFF2-40B4-BE49-F238E27FC236}">
                <a16:creationId xmlns:a16="http://schemas.microsoft.com/office/drawing/2014/main" id="{0F02F3DD-3BE5-3AF4-E084-E7AFD2B9A9AC}"/>
              </a:ext>
            </a:extLst>
          </p:cNvPr>
          <p:cNvSpPr txBox="1"/>
          <p:nvPr/>
        </p:nvSpPr>
        <p:spPr>
          <a:xfrm>
            <a:off x="1143370" y="118448"/>
            <a:ext cx="9905259" cy="584775"/>
          </a:xfrm>
          <a:prstGeom prst="rect">
            <a:avLst/>
          </a:prstGeom>
          <a:noFill/>
        </p:spPr>
        <p:txBody>
          <a:bodyPr wrap="square" rtlCol="0">
            <a:spAutoFit/>
          </a:bodyPr>
          <a:lstStyle/>
          <a:p>
            <a:pPr algn="ctr"/>
            <a:r>
              <a:rPr lang="en-US" sz="1600" dirty="0"/>
              <a:t>The soil spectral of all soils as measured in the  TAU  laboratory (CP-TAU) corrected to LB (CP LB) and measured in the field by the </a:t>
            </a:r>
            <a:r>
              <a:rPr lang="en-US" sz="1600" dirty="0" err="1"/>
              <a:t>SoilPRO</a:t>
            </a:r>
            <a:r>
              <a:rPr lang="en-US" sz="1600" dirty="0"/>
              <a:t> (SP)  </a:t>
            </a:r>
            <a:endParaRPr lang="en-IN" sz="1600" dirty="0"/>
          </a:p>
        </p:txBody>
      </p:sp>
      <p:sp>
        <p:nvSpPr>
          <p:cNvPr id="16" name="TextBox 15">
            <a:extLst>
              <a:ext uri="{FF2B5EF4-FFF2-40B4-BE49-F238E27FC236}">
                <a16:creationId xmlns:a16="http://schemas.microsoft.com/office/drawing/2014/main" id="{1F1A59FA-DAE2-2710-D0A1-4BDE81E6DF39}"/>
              </a:ext>
            </a:extLst>
          </p:cNvPr>
          <p:cNvSpPr txBox="1"/>
          <p:nvPr/>
        </p:nvSpPr>
        <p:spPr>
          <a:xfrm>
            <a:off x="159530" y="52602"/>
            <a:ext cx="983840" cy="369332"/>
          </a:xfrm>
          <a:prstGeom prst="rect">
            <a:avLst/>
          </a:prstGeom>
          <a:noFill/>
        </p:spPr>
        <p:txBody>
          <a:bodyPr wrap="square" rtlCol="0">
            <a:spAutoFit/>
          </a:bodyPr>
          <a:lstStyle/>
          <a:p>
            <a:r>
              <a:rPr lang="en-US" b="1" dirty="0"/>
              <a:t>Result 1 </a:t>
            </a:r>
            <a:endParaRPr lang="en-IN" b="1" dirty="0"/>
          </a:p>
        </p:txBody>
      </p:sp>
      <p:grpSp>
        <p:nvGrpSpPr>
          <p:cNvPr id="22" name="Group 21">
            <a:extLst>
              <a:ext uri="{FF2B5EF4-FFF2-40B4-BE49-F238E27FC236}">
                <a16:creationId xmlns:a16="http://schemas.microsoft.com/office/drawing/2014/main" id="{F3A4F5A0-1019-23FE-8BBE-CBB8F9F3C449}"/>
              </a:ext>
            </a:extLst>
          </p:cNvPr>
          <p:cNvGrpSpPr/>
          <p:nvPr/>
        </p:nvGrpSpPr>
        <p:grpSpPr>
          <a:xfrm>
            <a:off x="5452973" y="3075677"/>
            <a:ext cx="1821400" cy="1226549"/>
            <a:chOff x="5452973" y="3075677"/>
            <a:chExt cx="1821400" cy="1226549"/>
          </a:xfrm>
        </p:grpSpPr>
        <p:sp>
          <p:nvSpPr>
            <p:cNvPr id="18" name="Arrow: Right 17">
              <a:extLst>
                <a:ext uri="{FF2B5EF4-FFF2-40B4-BE49-F238E27FC236}">
                  <a16:creationId xmlns:a16="http://schemas.microsoft.com/office/drawing/2014/main" id="{96B747AE-3BE2-0EDE-5BDE-FC6537FAA3C8}"/>
                </a:ext>
              </a:extLst>
            </p:cNvPr>
            <p:cNvSpPr/>
            <p:nvPr/>
          </p:nvSpPr>
          <p:spPr>
            <a:xfrm rot="19614182">
              <a:off x="5499891" y="4090271"/>
              <a:ext cx="1774482" cy="211955"/>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20">
              <a:extLst>
                <a:ext uri="{FF2B5EF4-FFF2-40B4-BE49-F238E27FC236}">
                  <a16:creationId xmlns:a16="http://schemas.microsoft.com/office/drawing/2014/main" id="{E3383967-1C9F-5799-BC10-53B218D9FD3C}"/>
                </a:ext>
              </a:extLst>
            </p:cNvPr>
            <p:cNvPicPr>
              <a:picLocks noChangeAspect="1"/>
            </p:cNvPicPr>
            <p:nvPr/>
          </p:nvPicPr>
          <p:blipFill>
            <a:blip r:embed="rId6"/>
            <a:stretch>
              <a:fillRect/>
            </a:stretch>
          </p:blipFill>
          <p:spPr>
            <a:xfrm rot="19288368">
              <a:off x="5452973" y="3075677"/>
              <a:ext cx="903674" cy="1224981"/>
            </a:xfrm>
            <a:prstGeom prst="rect">
              <a:avLst/>
            </a:prstGeom>
          </p:spPr>
        </p:pic>
      </p:grpSp>
    </p:spTree>
    <p:extLst>
      <p:ext uri="{BB962C8B-B14F-4D97-AF65-F5344CB8AC3E}">
        <p14:creationId xmlns:p14="http://schemas.microsoft.com/office/powerpoint/2010/main" val="12646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3FD67-A9E5-11D9-5E91-CA77A1284AC3}"/>
              </a:ext>
            </a:extLst>
          </p:cNvPr>
          <p:cNvSpPr txBox="1"/>
          <p:nvPr/>
        </p:nvSpPr>
        <p:spPr>
          <a:xfrm>
            <a:off x="5421126" y="831723"/>
            <a:ext cx="2402237" cy="369332"/>
          </a:xfrm>
          <a:prstGeom prst="rect">
            <a:avLst/>
          </a:prstGeom>
          <a:noFill/>
        </p:spPr>
        <p:txBody>
          <a:bodyPr wrap="square" rtlCol="0">
            <a:spAutoFit/>
          </a:bodyPr>
          <a:lstStyle/>
          <a:p>
            <a:r>
              <a:rPr lang="en-US" dirty="0"/>
              <a:t>SAND </a:t>
            </a:r>
          </a:p>
        </p:txBody>
      </p:sp>
      <p:sp>
        <p:nvSpPr>
          <p:cNvPr id="2" name="TextBox 1">
            <a:extLst>
              <a:ext uri="{FF2B5EF4-FFF2-40B4-BE49-F238E27FC236}">
                <a16:creationId xmlns:a16="http://schemas.microsoft.com/office/drawing/2014/main" id="{EE94EC91-1B86-3524-8110-E6DBFF0CCF23}"/>
              </a:ext>
            </a:extLst>
          </p:cNvPr>
          <p:cNvSpPr txBox="1"/>
          <p:nvPr/>
        </p:nvSpPr>
        <p:spPr>
          <a:xfrm>
            <a:off x="66148" y="5154266"/>
            <a:ext cx="4102236" cy="738664"/>
          </a:xfrm>
          <a:prstGeom prst="rect">
            <a:avLst/>
          </a:prstGeom>
          <a:noFill/>
        </p:spPr>
        <p:txBody>
          <a:bodyPr wrap="square" rtlCol="0">
            <a:spAutoFit/>
          </a:bodyPr>
          <a:lstStyle/>
          <a:p>
            <a:r>
              <a:rPr lang="en-US" sz="1400" dirty="0"/>
              <a:t>CP - Contact Prob</a:t>
            </a:r>
          </a:p>
          <a:p>
            <a:r>
              <a:rPr lang="en-US" sz="1400" dirty="0"/>
              <a:t>SP –Soil Pro </a:t>
            </a:r>
          </a:p>
          <a:p>
            <a:r>
              <a:rPr lang="en-US" sz="1400" dirty="0"/>
              <a:t>SP  SAND LB- Soil Pro Corrected to CZU SAND LB </a:t>
            </a:r>
          </a:p>
        </p:txBody>
      </p:sp>
      <p:sp>
        <p:nvSpPr>
          <p:cNvPr id="10" name="TextBox 9">
            <a:extLst>
              <a:ext uri="{FF2B5EF4-FFF2-40B4-BE49-F238E27FC236}">
                <a16:creationId xmlns:a16="http://schemas.microsoft.com/office/drawing/2014/main" id="{40CE47D5-2A82-FD88-A4D7-D0038E89315B}"/>
              </a:ext>
            </a:extLst>
          </p:cNvPr>
          <p:cNvSpPr txBox="1"/>
          <p:nvPr/>
        </p:nvSpPr>
        <p:spPr>
          <a:xfrm>
            <a:off x="686146" y="78573"/>
            <a:ext cx="10188291" cy="523220"/>
          </a:xfrm>
          <a:prstGeom prst="rect">
            <a:avLst/>
          </a:prstGeom>
          <a:noFill/>
        </p:spPr>
        <p:txBody>
          <a:bodyPr wrap="square" rtlCol="1">
            <a:spAutoFit/>
          </a:bodyPr>
          <a:lstStyle/>
          <a:p>
            <a:pPr algn="ctr"/>
            <a:r>
              <a:rPr lang="en-US" sz="1400" dirty="0"/>
              <a:t>The spectra of SAND sample from CZU  as measured in the laboratory  and corrected to LB (CP LB),  in the field (SP) and in the field corrected to  the SAND  (SP SAND  LB). The 1700nm arrow shows the position where SD was calculated  between the spectra  </a:t>
            </a:r>
            <a:endParaRPr lang="he-IL" sz="1400" dirty="0"/>
          </a:p>
        </p:txBody>
      </p:sp>
      <p:sp>
        <p:nvSpPr>
          <p:cNvPr id="12" name="TextBox 11">
            <a:extLst>
              <a:ext uri="{FF2B5EF4-FFF2-40B4-BE49-F238E27FC236}">
                <a16:creationId xmlns:a16="http://schemas.microsoft.com/office/drawing/2014/main" id="{735DB3BC-311F-DA0F-C6AE-8C86A3532218}"/>
              </a:ext>
            </a:extLst>
          </p:cNvPr>
          <p:cNvSpPr txBox="1"/>
          <p:nvPr/>
        </p:nvSpPr>
        <p:spPr>
          <a:xfrm>
            <a:off x="5400093" y="6426391"/>
            <a:ext cx="2141621" cy="338554"/>
          </a:xfrm>
          <a:prstGeom prst="rect">
            <a:avLst/>
          </a:prstGeom>
          <a:noFill/>
        </p:spPr>
        <p:txBody>
          <a:bodyPr wrap="square" rtlCol="0">
            <a:spAutoFit/>
          </a:bodyPr>
          <a:lstStyle/>
          <a:p>
            <a:r>
              <a:rPr lang="en-US" sz="1600" dirty="0"/>
              <a:t>Wavelength (nm)</a:t>
            </a:r>
            <a:endParaRPr lang="en-IN" sz="1600" dirty="0"/>
          </a:p>
        </p:txBody>
      </p:sp>
      <p:sp>
        <p:nvSpPr>
          <p:cNvPr id="13" name="TextBox 12">
            <a:extLst>
              <a:ext uri="{FF2B5EF4-FFF2-40B4-BE49-F238E27FC236}">
                <a16:creationId xmlns:a16="http://schemas.microsoft.com/office/drawing/2014/main" id="{F7AD5C5F-A576-360F-CEC2-95678E688438}"/>
              </a:ext>
            </a:extLst>
          </p:cNvPr>
          <p:cNvSpPr txBox="1"/>
          <p:nvPr/>
        </p:nvSpPr>
        <p:spPr>
          <a:xfrm rot="16200000">
            <a:off x="463993" y="2184205"/>
            <a:ext cx="1569404" cy="369332"/>
          </a:xfrm>
          <a:prstGeom prst="rect">
            <a:avLst/>
          </a:prstGeom>
          <a:noFill/>
        </p:spPr>
        <p:txBody>
          <a:bodyPr wrap="square" rtlCol="0">
            <a:spAutoFit/>
          </a:bodyPr>
          <a:lstStyle/>
          <a:p>
            <a:r>
              <a:rPr lang="en-US"/>
              <a:t>Reflectance</a:t>
            </a:r>
            <a:endParaRPr lang="en-IN"/>
          </a:p>
        </p:txBody>
      </p:sp>
      <p:sp>
        <p:nvSpPr>
          <p:cNvPr id="14" name="TextBox 13">
            <a:extLst>
              <a:ext uri="{FF2B5EF4-FFF2-40B4-BE49-F238E27FC236}">
                <a16:creationId xmlns:a16="http://schemas.microsoft.com/office/drawing/2014/main" id="{D6FE3B70-9701-761A-07A3-67596707CB8D}"/>
              </a:ext>
            </a:extLst>
          </p:cNvPr>
          <p:cNvSpPr txBox="1"/>
          <p:nvPr/>
        </p:nvSpPr>
        <p:spPr>
          <a:xfrm rot="16200000">
            <a:off x="5343678" y="2114015"/>
            <a:ext cx="1569404" cy="369332"/>
          </a:xfrm>
          <a:prstGeom prst="rect">
            <a:avLst/>
          </a:prstGeom>
          <a:noFill/>
        </p:spPr>
        <p:txBody>
          <a:bodyPr wrap="square" rtlCol="0">
            <a:spAutoFit/>
          </a:bodyPr>
          <a:lstStyle/>
          <a:p>
            <a:r>
              <a:rPr lang="en-US"/>
              <a:t>Reflectance</a:t>
            </a:r>
            <a:endParaRPr lang="en-IN"/>
          </a:p>
        </p:txBody>
      </p:sp>
      <p:sp>
        <p:nvSpPr>
          <p:cNvPr id="17" name="TextBox 16">
            <a:extLst>
              <a:ext uri="{FF2B5EF4-FFF2-40B4-BE49-F238E27FC236}">
                <a16:creationId xmlns:a16="http://schemas.microsoft.com/office/drawing/2014/main" id="{A6D13C44-735F-7337-23A7-1CB4520D060D}"/>
              </a:ext>
            </a:extLst>
          </p:cNvPr>
          <p:cNvSpPr txBox="1"/>
          <p:nvPr/>
        </p:nvSpPr>
        <p:spPr>
          <a:xfrm rot="16200000">
            <a:off x="2917580" y="4729948"/>
            <a:ext cx="1569404" cy="369332"/>
          </a:xfrm>
          <a:prstGeom prst="rect">
            <a:avLst/>
          </a:prstGeom>
          <a:noFill/>
        </p:spPr>
        <p:txBody>
          <a:bodyPr wrap="square" rtlCol="0">
            <a:spAutoFit/>
          </a:bodyPr>
          <a:lstStyle/>
          <a:p>
            <a:r>
              <a:rPr lang="en-US" dirty="0"/>
              <a:t>Reflectance</a:t>
            </a:r>
            <a:endParaRPr lang="en-IN" dirty="0"/>
          </a:p>
        </p:txBody>
      </p:sp>
      <p:graphicFrame>
        <p:nvGraphicFramePr>
          <p:cNvPr id="15" name="Chart 14">
            <a:extLst>
              <a:ext uri="{FF2B5EF4-FFF2-40B4-BE49-F238E27FC236}">
                <a16:creationId xmlns:a16="http://schemas.microsoft.com/office/drawing/2014/main" id="{D1EA49B6-F446-ABD1-13EF-F82A98FAB2C3}"/>
              </a:ext>
            </a:extLst>
          </p:cNvPr>
          <p:cNvGraphicFramePr>
            <a:graphicFrameLocks/>
          </p:cNvGraphicFramePr>
          <p:nvPr/>
        </p:nvGraphicFramePr>
        <p:xfrm>
          <a:off x="1330916" y="99727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CF20126C-784E-DF33-928A-79DD54653C6F}"/>
              </a:ext>
            </a:extLst>
          </p:cNvPr>
          <p:cNvGraphicFramePr>
            <a:graphicFrameLocks/>
          </p:cNvGraphicFramePr>
          <p:nvPr/>
        </p:nvGraphicFramePr>
        <p:xfrm>
          <a:off x="6470904" y="96007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21330441-1B40-89CE-1A64-B6C13A03D981}"/>
              </a:ext>
            </a:extLst>
          </p:cNvPr>
          <p:cNvGraphicFramePr>
            <a:graphicFrameLocks/>
          </p:cNvGraphicFramePr>
          <p:nvPr/>
        </p:nvGraphicFramePr>
        <p:xfrm>
          <a:off x="3810000" y="3787536"/>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a:extLst>
              <a:ext uri="{FF2B5EF4-FFF2-40B4-BE49-F238E27FC236}">
                <a16:creationId xmlns:a16="http://schemas.microsoft.com/office/drawing/2014/main" id="{77F8B8B6-A4A6-8BC2-7B87-F6520ECBFEC8}"/>
              </a:ext>
            </a:extLst>
          </p:cNvPr>
          <p:cNvPicPr>
            <a:picLocks noChangeAspect="1"/>
          </p:cNvPicPr>
          <p:nvPr/>
        </p:nvPicPr>
        <p:blipFill>
          <a:blip r:embed="rId5"/>
          <a:stretch>
            <a:fillRect/>
          </a:stretch>
        </p:blipFill>
        <p:spPr>
          <a:xfrm>
            <a:off x="9314205" y="4567916"/>
            <a:ext cx="1667108" cy="1448002"/>
          </a:xfrm>
          <a:prstGeom prst="rect">
            <a:avLst/>
          </a:prstGeom>
        </p:spPr>
      </p:pic>
      <p:cxnSp>
        <p:nvCxnSpPr>
          <p:cNvPr id="3" name="Straight Arrow Connector 2">
            <a:extLst>
              <a:ext uri="{FF2B5EF4-FFF2-40B4-BE49-F238E27FC236}">
                <a16:creationId xmlns:a16="http://schemas.microsoft.com/office/drawing/2014/main" id="{B8B48978-7138-9D87-DBE7-08DC09F1EEB6}"/>
              </a:ext>
            </a:extLst>
          </p:cNvPr>
          <p:cNvCxnSpPr>
            <a:cxnSpLocks/>
          </p:cNvCxnSpPr>
          <p:nvPr/>
        </p:nvCxnSpPr>
        <p:spPr>
          <a:xfrm flipV="1">
            <a:off x="4021157" y="1876847"/>
            <a:ext cx="0" cy="843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5007D21-543D-AC32-643C-916BD93E7D43}"/>
              </a:ext>
            </a:extLst>
          </p:cNvPr>
          <p:cNvCxnSpPr>
            <a:cxnSpLocks/>
          </p:cNvCxnSpPr>
          <p:nvPr/>
        </p:nvCxnSpPr>
        <p:spPr>
          <a:xfrm flipV="1">
            <a:off x="6150413" y="4844856"/>
            <a:ext cx="0" cy="843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33778E4-8636-3A1A-0C4E-3BDDC436D64B}"/>
              </a:ext>
            </a:extLst>
          </p:cNvPr>
          <p:cNvCxnSpPr>
            <a:cxnSpLocks/>
          </p:cNvCxnSpPr>
          <p:nvPr/>
        </p:nvCxnSpPr>
        <p:spPr>
          <a:xfrm flipV="1">
            <a:off x="9155017" y="1909845"/>
            <a:ext cx="0" cy="843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2F1B9749-29A1-8694-7E80-607C3CA44986}"/>
              </a:ext>
            </a:extLst>
          </p:cNvPr>
          <p:cNvGrpSpPr/>
          <p:nvPr/>
        </p:nvGrpSpPr>
        <p:grpSpPr>
          <a:xfrm rot="3340082">
            <a:off x="4151956" y="3551919"/>
            <a:ext cx="830066" cy="398486"/>
            <a:chOff x="956885" y="4233296"/>
            <a:chExt cx="948893" cy="398486"/>
          </a:xfrm>
        </p:grpSpPr>
        <p:sp>
          <p:nvSpPr>
            <p:cNvPr id="8" name="Arrow: Right 7">
              <a:extLst>
                <a:ext uri="{FF2B5EF4-FFF2-40B4-BE49-F238E27FC236}">
                  <a16:creationId xmlns:a16="http://schemas.microsoft.com/office/drawing/2014/main" id="{5B4269B0-C096-602C-03C8-9BEE110BD502}"/>
                </a:ext>
              </a:extLst>
            </p:cNvPr>
            <p:cNvSpPr/>
            <p:nvPr/>
          </p:nvSpPr>
          <p:spPr>
            <a:xfrm>
              <a:off x="960943" y="4233296"/>
              <a:ext cx="944835" cy="18814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Right 8">
              <a:extLst>
                <a:ext uri="{FF2B5EF4-FFF2-40B4-BE49-F238E27FC236}">
                  <a16:creationId xmlns:a16="http://schemas.microsoft.com/office/drawing/2014/main" id="{E170BF7A-38C7-4997-155E-65BF4CC22A00}"/>
                </a:ext>
              </a:extLst>
            </p:cNvPr>
            <p:cNvSpPr/>
            <p:nvPr/>
          </p:nvSpPr>
          <p:spPr>
            <a:xfrm rot="10800000">
              <a:off x="956885" y="4443637"/>
              <a:ext cx="944835" cy="18814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0" name="TextBox 19">
            <a:extLst>
              <a:ext uri="{FF2B5EF4-FFF2-40B4-BE49-F238E27FC236}">
                <a16:creationId xmlns:a16="http://schemas.microsoft.com/office/drawing/2014/main" id="{74E111D0-DDA1-2AEF-B690-AEC174773D62}"/>
              </a:ext>
            </a:extLst>
          </p:cNvPr>
          <p:cNvSpPr txBox="1"/>
          <p:nvPr/>
        </p:nvSpPr>
        <p:spPr>
          <a:xfrm>
            <a:off x="3657599" y="2753513"/>
            <a:ext cx="1493401" cy="369332"/>
          </a:xfrm>
          <a:prstGeom prst="rect">
            <a:avLst/>
          </a:prstGeom>
          <a:noFill/>
        </p:spPr>
        <p:txBody>
          <a:bodyPr wrap="square" rtlCol="0">
            <a:spAutoFit/>
          </a:bodyPr>
          <a:lstStyle/>
          <a:p>
            <a:r>
              <a:rPr lang="en-US" dirty="0"/>
              <a:t>1700 nm </a:t>
            </a:r>
            <a:endParaRPr lang="en-IN" dirty="0"/>
          </a:p>
        </p:txBody>
      </p:sp>
      <p:sp>
        <p:nvSpPr>
          <p:cNvPr id="21" name="TextBox 20">
            <a:extLst>
              <a:ext uri="{FF2B5EF4-FFF2-40B4-BE49-F238E27FC236}">
                <a16:creationId xmlns:a16="http://schemas.microsoft.com/office/drawing/2014/main" id="{B4A977C0-00B3-C9AE-C255-63380B822857}"/>
              </a:ext>
            </a:extLst>
          </p:cNvPr>
          <p:cNvSpPr txBox="1"/>
          <p:nvPr/>
        </p:nvSpPr>
        <p:spPr>
          <a:xfrm>
            <a:off x="8756904" y="2784241"/>
            <a:ext cx="1493401" cy="369332"/>
          </a:xfrm>
          <a:prstGeom prst="rect">
            <a:avLst/>
          </a:prstGeom>
          <a:noFill/>
        </p:spPr>
        <p:txBody>
          <a:bodyPr wrap="square" rtlCol="0">
            <a:spAutoFit/>
          </a:bodyPr>
          <a:lstStyle/>
          <a:p>
            <a:r>
              <a:rPr lang="en-US" dirty="0"/>
              <a:t>1700 nm </a:t>
            </a:r>
            <a:endParaRPr lang="en-IN" dirty="0"/>
          </a:p>
        </p:txBody>
      </p:sp>
      <p:sp>
        <p:nvSpPr>
          <p:cNvPr id="22" name="TextBox 21">
            <a:extLst>
              <a:ext uri="{FF2B5EF4-FFF2-40B4-BE49-F238E27FC236}">
                <a16:creationId xmlns:a16="http://schemas.microsoft.com/office/drawing/2014/main" id="{1B161489-2230-1AD8-F22A-3230BBEE8A3E}"/>
              </a:ext>
            </a:extLst>
          </p:cNvPr>
          <p:cNvSpPr txBox="1"/>
          <p:nvPr/>
        </p:nvSpPr>
        <p:spPr>
          <a:xfrm>
            <a:off x="5583045" y="5730707"/>
            <a:ext cx="1493401" cy="369332"/>
          </a:xfrm>
          <a:prstGeom prst="rect">
            <a:avLst/>
          </a:prstGeom>
          <a:noFill/>
        </p:spPr>
        <p:txBody>
          <a:bodyPr wrap="square" rtlCol="0">
            <a:spAutoFit/>
          </a:bodyPr>
          <a:lstStyle/>
          <a:p>
            <a:r>
              <a:rPr lang="en-US" dirty="0"/>
              <a:t>1700 nm </a:t>
            </a:r>
            <a:endParaRPr lang="en-IN" dirty="0"/>
          </a:p>
        </p:txBody>
      </p:sp>
    </p:spTree>
    <p:extLst>
      <p:ext uri="{BB962C8B-B14F-4D97-AF65-F5344CB8AC3E}">
        <p14:creationId xmlns:p14="http://schemas.microsoft.com/office/powerpoint/2010/main" val="4256070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AA7C172-5226-600E-86D5-F04F87879880}"/>
              </a:ext>
            </a:extLst>
          </p:cNvPr>
          <p:cNvGrpSpPr/>
          <p:nvPr/>
        </p:nvGrpSpPr>
        <p:grpSpPr>
          <a:xfrm>
            <a:off x="975856" y="223157"/>
            <a:ext cx="11216144" cy="6520419"/>
            <a:chOff x="94114" y="-273466"/>
            <a:chExt cx="12205147" cy="7650950"/>
          </a:xfrm>
        </p:grpSpPr>
        <p:sp>
          <p:nvSpPr>
            <p:cNvPr id="24" name="Rectangle 23">
              <a:extLst>
                <a:ext uri="{FF2B5EF4-FFF2-40B4-BE49-F238E27FC236}">
                  <a16:creationId xmlns:a16="http://schemas.microsoft.com/office/drawing/2014/main" id="{81FBA6A6-E4B0-E887-7FFA-C35F6548C009}"/>
                </a:ext>
              </a:extLst>
            </p:cNvPr>
            <p:cNvSpPr/>
            <p:nvPr/>
          </p:nvSpPr>
          <p:spPr>
            <a:xfrm>
              <a:off x="2600325" y="3295650"/>
              <a:ext cx="4714875" cy="133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a:extLst>
                <a:ext uri="{FF2B5EF4-FFF2-40B4-BE49-F238E27FC236}">
                  <a16:creationId xmlns:a16="http://schemas.microsoft.com/office/drawing/2014/main" id="{562A28FA-8CA2-6B61-910C-A802B87D1BA9}"/>
                </a:ext>
              </a:extLst>
            </p:cNvPr>
            <p:cNvSpPr/>
            <p:nvPr/>
          </p:nvSpPr>
          <p:spPr>
            <a:xfrm>
              <a:off x="2706342" y="6591300"/>
              <a:ext cx="4714875" cy="133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3" name="Group 52">
              <a:extLst>
                <a:ext uri="{FF2B5EF4-FFF2-40B4-BE49-F238E27FC236}">
                  <a16:creationId xmlns:a16="http://schemas.microsoft.com/office/drawing/2014/main" id="{C2A02430-5BD2-B8FD-767A-EC64D1D26D8B}"/>
                </a:ext>
              </a:extLst>
            </p:cNvPr>
            <p:cNvGrpSpPr/>
            <p:nvPr/>
          </p:nvGrpSpPr>
          <p:grpSpPr>
            <a:xfrm>
              <a:off x="10641984" y="3027425"/>
              <a:ext cx="1308903" cy="560182"/>
              <a:chOff x="8359646" y="585177"/>
              <a:chExt cx="1308903" cy="560182"/>
            </a:xfrm>
          </p:grpSpPr>
          <p:sp>
            <p:nvSpPr>
              <p:cNvPr id="44" name="Rectangle 43">
                <a:extLst>
                  <a:ext uri="{FF2B5EF4-FFF2-40B4-BE49-F238E27FC236}">
                    <a16:creationId xmlns:a16="http://schemas.microsoft.com/office/drawing/2014/main" id="{AA5C0B15-E67C-24BB-F835-3FE0185769F8}"/>
                  </a:ext>
                </a:extLst>
              </p:cNvPr>
              <p:cNvSpPr/>
              <p:nvPr/>
            </p:nvSpPr>
            <p:spPr>
              <a:xfrm>
                <a:off x="9268499" y="662528"/>
                <a:ext cx="400050" cy="1351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44">
                <a:extLst>
                  <a:ext uri="{FF2B5EF4-FFF2-40B4-BE49-F238E27FC236}">
                    <a16:creationId xmlns:a16="http://schemas.microsoft.com/office/drawing/2014/main" id="{1FB74792-B61E-F979-61D4-0A83B393B1D0}"/>
                  </a:ext>
                </a:extLst>
              </p:cNvPr>
              <p:cNvSpPr/>
              <p:nvPr/>
            </p:nvSpPr>
            <p:spPr>
              <a:xfrm>
                <a:off x="9268499" y="942149"/>
                <a:ext cx="400050" cy="13519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TextBox 45">
                <a:extLst>
                  <a:ext uri="{FF2B5EF4-FFF2-40B4-BE49-F238E27FC236}">
                    <a16:creationId xmlns:a16="http://schemas.microsoft.com/office/drawing/2014/main" id="{E358C070-D23E-C889-ADE8-23F1ED579683}"/>
                  </a:ext>
                </a:extLst>
              </p:cNvPr>
              <p:cNvSpPr txBox="1"/>
              <p:nvPr/>
            </p:nvSpPr>
            <p:spPr>
              <a:xfrm>
                <a:off x="8359646" y="585177"/>
                <a:ext cx="1051391" cy="261610"/>
              </a:xfrm>
              <a:prstGeom prst="rect">
                <a:avLst/>
              </a:prstGeom>
              <a:noFill/>
            </p:spPr>
            <p:txBody>
              <a:bodyPr wrap="square" rtlCol="0">
                <a:spAutoFit/>
              </a:bodyPr>
              <a:lstStyle/>
              <a:p>
                <a:r>
                  <a:rPr lang="en-US" sz="1100"/>
                  <a:t>ASDS Before </a:t>
                </a:r>
                <a:endParaRPr lang="en-IN" sz="1100"/>
              </a:p>
            </p:txBody>
          </p:sp>
          <p:sp>
            <p:nvSpPr>
              <p:cNvPr id="47" name="TextBox 46">
                <a:extLst>
                  <a:ext uri="{FF2B5EF4-FFF2-40B4-BE49-F238E27FC236}">
                    <a16:creationId xmlns:a16="http://schemas.microsoft.com/office/drawing/2014/main" id="{19344922-052B-B2CF-F4A1-B4F3A6FD0CF1}"/>
                  </a:ext>
                </a:extLst>
              </p:cNvPr>
              <p:cNvSpPr txBox="1"/>
              <p:nvPr/>
            </p:nvSpPr>
            <p:spPr>
              <a:xfrm>
                <a:off x="8376138" y="838390"/>
                <a:ext cx="874041" cy="306969"/>
              </a:xfrm>
              <a:prstGeom prst="rect">
                <a:avLst/>
              </a:prstGeom>
              <a:noFill/>
            </p:spPr>
            <p:txBody>
              <a:bodyPr wrap="square" rtlCol="0">
                <a:spAutoFit/>
              </a:bodyPr>
              <a:lstStyle/>
              <a:p>
                <a:r>
                  <a:rPr lang="en-US" sz="1100" dirty="0"/>
                  <a:t>ASDS After</a:t>
                </a:r>
                <a:endParaRPr lang="en-IN" sz="1100" dirty="0"/>
              </a:p>
            </p:txBody>
          </p:sp>
        </p:grpSp>
        <p:sp>
          <p:nvSpPr>
            <p:cNvPr id="49" name="TextBox 48">
              <a:extLst>
                <a:ext uri="{FF2B5EF4-FFF2-40B4-BE49-F238E27FC236}">
                  <a16:creationId xmlns:a16="http://schemas.microsoft.com/office/drawing/2014/main" id="{C77F21F9-7D2D-EA12-48AC-0D3CE2CB9543}"/>
                </a:ext>
              </a:extLst>
            </p:cNvPr>
            <p:cNvSpPr txBox="1"/>
            <p:nvPr/>
          </p:nvSpPr>
          <p:spPr>
            <a:xfrm>
              <a:off x="6473249" y="96896"/>
              <a:ext cx="876300" cy="369332"/>
            </a:xfrm>
            <a:prstGeom prst="rect">
              <a:avLst/>
            </a:prstGeom>
            <a:solidFill>
              <a:schemeClr val="bg1"/>
            </a:solidFill>
          </p:spPr>
          <p:txBody>
            <a:bodyPr wrap="square" rtlCol="0">
              <a:spAutoFit/>
            </a:bodyPr>
            <a:lstStyle/>
            <a:p>
              <a:r>
                <a:rPr lang="en-US" sz="1400"/>
                <a:t>BOKER</a:t>
              </a:r>
              <a:r>
                <a:rPr lang="en-US"/>
                <a:t> </a:t>
              </a:r>
              <a:endParaRPr lang="en-IN"/>
            </a:p>
          </p:txBody>
        </p:sp>
        <p:sp>
          <p:nvSpPr>
            <p:cNvPr id="50" name="TextBox 49">
              <a:extLst>
                <a:ext uri="{FF2B5EF4-FFF2-40B4-BE49-F238E27FC236}">
                  <a16:creationId xmlns:a16="http://schemas.microsoft.com/office/drawing/2014/main" id="{187804FF-F2BC-F817-7744-05124F1DDA0F}"/>
                </a:ext>
              </a:extLst>
            </p:cNvPr>
            <p:cNvSpPr txBox="1"/>
            <p:nvPr/>
          </p:nvSpPr>
          <p:spPr>
            <a:xfrm>
              <a:off x="3052188" y="113789"/>
              <a:ext cx="876300" cy="369332"/>
            </a:xfrm>
            <a:prstGeom prst="rect">
              <a:avLst/>
            </a:prstGeom>
            <a:solidFill>
              <a:schemeClr val="bg1"/>
            </a:solidFill>
          </p:spPr>
          <p:txBody>
            <a:bodyPr wrap="square" rtlCol="0">
              <a:spAutoFit/>
            </a:bodyPr>
            <a:lstStyle/>
            <a:p>
              <a:r>
                <a:rPr lang="en-US" sz="1400"/>
                <a:t>TAU</a:t>
              </a:r>
              <a:r>
                <a:rPr lang="en-US"/>
                <a:t> </a:t>
              </a:r>
              <a:endParaRPr lang="en-IN"/>
            </a:p>
          </p:txBody>
        </p:sp>
        <p:sp>
          <p:nvSpPr>
            <p:cNvPr id="51" name="TextBox 50">
              <a:extLst>
                <a:ext uri="{FF2B5EF4-FFF2-40B4-BE49-F238E27FC236}">
                  <a16:creationId xmlns:a16="http://schemas.microsoft.com/office/drawing/2014/main" id="{CE9B576D-C1AF-6594-ED4C-B69168BB1BD6}"/>
                </a:ext>
              </a:extLst>
            </p:cNvPr>
            <p:cNvSpPr txBox="1"/>
            <p:nvPr/>
          </p:nvSpPr>
          <p:spPr>
            <a:xfrm>
              <a:off x="6533286" y="3408294"/>
              <a:ext cx="876300" cy="307777"/>
            </a:xfrm>
            <a:prstGeom prst="rect">
              <a:avLst/>
            </a:prstGeom>
            <a:solidFill>
              <a:schemeClr val="bg1"/>
            </a:solidFill>
          </p:spPr>
          <p:txBody>
            <a:bodyPr wrap="square" rtlCol="0">
              <a:spAutoFit/>
            </a:bodyPr>
            <a:lstStyle/>
            <a:p>
              <a:r>
                <a:rPr lang="en-US" sz="1400"/>
                <a:t>DAGAN</a:t>
              </a:r>
              <a:endParaRPr lang="en-IN"/>
            </a:p>
          </p:txBody>
        </p:sp>
        <p:sp>
          <p:nvSpPr>
            <p:cNvPr id="52" name="TextBox 51">
              <a:extLst>
                <a:ext uri="{FF2B5EF4-FFF2-40B4-BE49-F238E27FC236}">
                  <a16:creationId xmlns:a16="http://schemas.microsoft.com/office/drawing/2014/main" id="{DCF4E7E4-0E3F-4B0C-54DC-D4F1EAB57DFB}"/>
                </a:ext>
              </a:extLst>
            </p:cNvPr>
            <p:cNvSpPr txBox="1"/>
            <p:nvPr/>
          </p:nvSpPr>
          <p:spPr>
            <a:xfrm>
              <a:off x="2944243" y="3358326"/>
              <a:ext cx="876300" cy="369332"/>
            </a:xfrm>
            <a:prstGeom prst="rect">
              <a:avLst/>
            </a:prstGeom>
            <a:solidFill>
              <a:schemeClr val="bg1"/>
            </a:solidFill>
          </p:spPr>
          <p:txBody>
            <a:bodyPr wrap="square" rtlCol="0">
              <a:spAutoFit/>
            </a:bodyPr>
            <a:lstStyle/>
            <a:p>
              <a:r>
                <a:rPr lang="en-US" sz="1400"/>
                <a:t>CZU</a:t>
              </a:r>
              <a:r>
                <a:rPr lang="en-US"/>
                <a:t> </a:t>
              </a:r>
              <a:endParaRPr lang="en-IN"/>
            </a:p>
          </p:txBody>
        </p:sp>
        <p:graphicFrame>
          <p:nvGraphicFramePr>
            <p:cNvPr id="55" name="Chart 54">
              <a:extLst>
                <a:ext uri="{FF2B5EF4-FFF2-40B4-BE49-F238E27FC236}">
                  <a16:creationId xmlns:a16="http://schemas.microsoft.com/office/drawing/2014/main" id="{73051BA5-B6FF-242C-CD66-E4190AAA12E5}"/>
                </a:ext>
              </a:extLst>
            </p:cNvPr>
            <p:cNvGraphicFramePr>
              <a:graphicFrameLocks/>
            </p:cNvGraphicFramePr>
            <p:nvPr>
              <p:extLst>
                <p:ext uri="{D42A27DB-BD31-4B8C-83A1-F6EECF244321}">
                  <p14:modId xmlns:p14="http://schemas.microsoft.com/office/powerpoint/2010/main" val="2844973212"/>
                </p:ext>
              </p:extLst>
            </p:nvPr>
          </p:nvGraphicFramePr>
          <p:xfrm>
            <a:off x="7791311" y="-76642"/>
            <a:ext cx="4038600" cy="3597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6" name="Chart 55">
              <a:extLst>
                <a:ext uri="{FF2B5EF4-FFF2-40B4-BE49-F238E27FC236}">
                  <a16:creationId xmlns:a16="http://schemas.microsoft.com/office/drawing/2014/main" id="{E9E6E58C-CA26-4D54-9EF5-93346AA1B1E9}"/>
                </a:ext>
              </a:extLst>
            </p:cNvPr>
            <p:cNvGraphicFramePr>
              <a:graphicFrameLocks/>
            </p:cNvGraphicFramePr>
            <p:nvPr>
              <p:extLst>
                <p:ext uri="{D42A27DB-BD31-4B8C-83A1-F6EECF244321}">
                  <p14:modId xmlns:p14="http://schemas.microsoft.com/office/powerpoint/2010/main" val="772428184"/>
                </p:ext>
              </p:extLst>
            </p:nvPr>
          </p:nvGraphicFramePr>
          <p:xfrm>
            <a:off x="7838764" y="2440600"/>
            <a:ext cx="3295650" cy="4357022"/>
          </p:xfrm>
          <a:graphic>
            <a:graphicData uri="http://schemas.openxmlformats.org/drawingml/2006/chart">
              <c:chart xmlns:c="http://schemas.openxmlformats.org/drawingml/2006/chart" xmlns:r="http://schemas.openxmlformats.org/officeDocument/2006/relationships" r:id="rId4"/>
            </a:graphicData>
          </a:graphic>
        </p:graphicFrame>
        <p:sp>
          <p:nvSpPr>
            <p:cNvPr id="65" name="Rectangle 64">
              <a:extLst>
                <a:ext uri="{FF2B5EF4-FFF2-40B4-BE49-F238E27FC236}">
                  <a16:creationId xmlns:a16="http://schemas.microsoft.com/office/drawing/2014/main" id="{3DEFF1A1-7E96-7B21-5E43-6EC9EE297641}"/>
                </a:ext>
              </a:extLst>
            </p:cNvPr>
            <p:cNvSpPr/>
            <p:nvPr/>
          </p:nvSpPr>
          <p:spPr>
            <a:xfrm>
              <a:off x="8266216" y="6278155"/>
              <a:ext cx="2559893" cy="446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4" name="Group 73">
              <a:extLst>
                <a:ext uri="{FF2B5EF4-FFF2-40B4-BE49-F238E27FC236}">
                  <a16:creationId xmlns:a16="http://schemas.microsoft.com/office/drawing/2014/main" id="{4ACEA405-F77C-8B63-1074-3B26073E1355}"/>
                </a:ext>
              </a:extLst>
            </p:cNvPr>
            <p:cNvGrpSpPr/>
            <p:nvPr/>
          </p:nvGrpSpPr>
          <p:grpSpPr>
            <a:xfrm>
              <a:off x="573141" y="6342436"/>
              <a:ext cx="3106086" cy="297456"/>
              <a:chOff x="7801335" y="2932619"/>
              <a:chExt cx="3106086" cy="297456"/>
            </a:xfrm>
          </p:grpSpPr>
          <p:sp>
            <p:nvSpPr>
              <p:cNvPr id="75" name="TextBox 74">
                <a:extLst>
                  <a:ext uri="{FF2B5EF4-FFF2-40B4-BE49-F238E27FC236}">
                    <a16:creationId xmlns:a16="http://schemas.microsoft.com/office/drawing/2014/main" id="{0CC86302-6218-3280-866A-227162396F16}"/>
                  </a:ext>
                </a:extLst>
              </p:cNvPr>
              <p:cNvSpPr txBox="1"/>
              <p:nvPr/>
            </p:nvSpPr>
            <p:spPr>
              <a:xfrm rot="19041461">
                <a:off x="9899509" y="2947201"/>
                <a:ext cx="538784" cy="230832"/>
              </a:xfrm>
              <a:prstGeom prst="rect">
                <a:avLst/>
              </a:prstGeom>
              <a:solidFill>
                <a:schemeClr val="bg1"/>
              </a:solidFill>
            </p:spPr>
            <p:txBody>
              <a:bodyPr wrap="square" rtlCol="0">
                <a:spAutoFit/>
              </a:bodyPr>
              <a:lstStyle/>
              <a:p>
                <a:pPr algn="r"/>
                <a:r>
                  <a:rPr lang="en-US" sz="900" dirty="0"/>
                  <a:t>NIR OZ </a:t>
                </a:r>
                <a:endParaRPr lang="en-IN" sz="900" dirty="0"/>
              </a:p>
            </p:txBody>
          </p:sp>
          <p:sp>
            <p:nvSpPr>
              <p:cNvPr id="76" name="TextBox 75">
                <a:extLst>
                  <a:ext uri="{FF2B5EF4-FFF2-40B4-BE49-F238E27FC236}">
                    <a16:creationId xmlns:a16="http://schemas.microsoft.com/office/drawing/2014/main" id="{AD5D2F6C-0570-B320-857F-4B3BE2D4FC62}"/>
                  </a:ext>
                </a:extLst>
              </p:cNvPr>
              <p:cNvSpPr txBox="1"/>
              <p:nvPr/>
            </p:nvSpPr>
            <p:spPr>
              <a:xfrm rot="19096126">
                <a:off x="9366452" y="2990917"/>
                <a:ext cx="697883" cy="230832"/>
              </a:xfrm>
              <a:prstGeom prst="rect">
                <a:avLst/>
              </a:prstGeom>
              <a:solidFill>
                <a:schemeClr val="bg1"/>
              </a:solidFill>
            </p:spPr>
            <p:txBody>
              <a:bodyPr wrap="square" rtlCol="0">
                <a:spAutoFit/>
              </a:bodyPr>
              <a:lstStyle/>
              <a:p>
                <a:pPr algn="r"/>
                <a:r>
                  <a:rPr lang="en-US" sz="900" dirty="0"/>
                  <a:t>KOCHAV </a:t>
                </a:r>
                <a:endParaRPr lang="en-IN" sz="900" dirty="0"/>
              </a:p>
            </p:txBody>
          </p:sp>
          <p:sp>
            <p:nvSpPr>
              <p:cNvPr id="77" name="TextBox 76">
                <a:extLst>
                  <a:ext uri="{FF2B5EF4-FFF2-40B4-BE49-F238E27FC236}">
                    <a16:creationId xmlns:a16="http://schemas.microsoft.com/office/drawing/2014/main" id="{15AC178F-E030-D9E9-F120-5C39788EFC9D}"/>
                  </a:ext>
                </a:extLst>
              </p:cNvPr>
              <p:cNvSpPr txBox="1"/>
              <p:nvPr/>
            </p:nvSpPr>
            <p:spPr>
              <a:xfrm rot="19006373">
                <a:off x="8736313" y="2975857"/>
                <a:ext cx="819547" cy="230832"/>
              </a:xfrm>
              <a:prstGeom prst="rect">
                <a:avLst/>
              </a:prstGeom>
              <a:solidFill>
                <a:schemeClr val="bg1"/>
              </a:solidFill>
            </p:spPr>
            <p:txBody>
              <a:bodyPr wrap="square" rtlCol="0">
                <a:spAutoFit/>
              </a:bodyPr>
              <a:lstStyle/>
              <a:p>
                <a:pPr algn="r"/>
                <a:r>
                  <a:rPr lang="en-US" sz="900" dirty="0"/>
                  <a:t>KFAR YONA </a:t>
                </a:r>
                <a:endParaRPr lang="en-IN" sz="900" dirty="0"/>
              </a:p>
            </p:txBody>
          </p:sp>
          <p:sp>
            <p:nvSpPr>
              <p:cNvPr id="78" name="TextBox 77">
                <a:extLst>
                  <a:ext uri="{FF2B5EF4-FFF2-40B4-BE49-F238E27FC236}">
                    <a16:creationId xmlns:a16="http://schemas.microsoft.com/office/drawing/2014/main" id="{B99FD36D-319E-F393-2D01-F3CFF60B2C33}"/>
                  </a:ext>
                </a:extLst>
              </p:cNvPr>
              <p:cNvSpPr txBox="1"/>
              <p:nvPr/>
            </p:nvSpPr>
            <p:spPr>
              <a:xfrm rot="19047554">
                <a:off x="8367071" y="2932619"/>
                <a:ext cx="712269" cy="230832"/>
              </a:xfrm>
              <a:prstGeom prst="rect">
                <a:avLst/>
              </a:prstGeom>
              <a:solidFill>
                <a:schemeClr val="bg1"/>
              </a:solidFill>
            </p:spPr>
            <p:txBody>
              <a:bodyPr wrap="square" rtlCol="0">
                <a:spAutoFit/>
              </a:bodyPr>
              <a:lstStyle/>
              <a:p>
                <a:r>
                  <a:rPr lang="en-US" sz="900" dirty="0"/>
                  <a:t>NACHBIR</a:t>
                </a:r>
                <a:endParaRPr lang="en-IN" sz="900" dirty="0"/>
              </a:p>
            </p:txBody>
          </p:sp>
          <p:sp>
            <p:nvSpPr>
              <p:cNvPr id="79" name="TextBox 78">
                <a:extLst>
                  <a:ext uri="{FF2B5EF4-FFF2-40B4-BE49-F238E27FC236}">
                    <a16:creationId xmlns:a16="http://schemas.microsoft.com/office/drawing/2014/main" id="{CAC7E962-AE6A-6B23-CAB6-4D946B6EE393}"/>
                  </a:ext>
                </a:extLst>
              </p:cNvPr>
              <p:cNvSpPr txBox="1"/>
              <p:nvPr/>
            </p:nvSpPr>
            <p:spPr>
              <a:xfrm rot="19042395">
                <a:off x="7801335" y="2983566"/>
                <a:ext cx="770307" cy="230832"/>
              </a:xfrm>
              <a:prstGeom prst="rect">
                <a:avLst/>
              </a:prstGeom>
              <a:solidFill>
                <a:schemeClr val="bg1"/>
              </a:solidFill>
            </p:spPr>
            <p:txBody>
              <a:bodyPr wrap="square" rtlCol="0">
                <a:spAutoFit/>
              </a:bodyPr>
              <a:lstStyle/>
              <a:p>
                <a:r>
                  <a:rPr lang="en-US" sz="900" dirty="0"/>
                  <a:t>SDE NIZAN </a:t>
                </a:r>
                <a:endParaRPr lang="en-IN" sz="900" dirty="0"/>
              </a:p>
            </p:txBody>
          </p:sp>
          <p:sp>
            <p:nvSpPr>
              <p:cNvPr id="80" name="TextBox 79">
                <a:extLst>
                  <a:ext uri="{FF2B5EF4-FFF2-40B4-BE49-F238E27FC236}">
                    <a16:creationId xmlns:a16="http://schemas.microsoft.com/office/drawing/2014/main" id="{02D114AC-078F-08D7-A598-0BAEB644EBD4}"/>
                  </a:ext>
                </a:extLst>
              </p:cNvPr>
              <p:cNvSpPr txBox="1"/>
              <p:nvPr/>
            </p:nvSpPr>
            <p:spPr>
              <a:xfrm rot="18942413">
                <a:off x="10204937" y="2999243"/>
                <a:ext cx="702484" cy="230832"/>
              </a:xfrm>
              <a:prstGeom prst="rect">
                <a:avLst/>
              </a:prstGeom>
              <a:solidFill>
                <a:schemeClr val="bg1"/>
              </a:solidFill>
            </p:spPr>
            <p:txBody>
              <a:bodyPr wrap="square" rtlCol="0">
                <a:spAutoFit/>
              </a:bodyPr>
              <a:lstStyle/>
              <a:p>
                <a:pPr algn="r"/>
                <a:r>
                  <a:rPr lang="en-US" sz="900" dirty="0"/>
                  <a:t>BEIT YANAI </a:t>
                </a:r>
                <a:endParaRPr lang="en-IN" sz="900" dirty="0"/>
              </a:p>
            </p:txBody>
          </p:sp>
        </p:grpSp>
        <p:grpSp>
          <p:nvGrpSpPr>
            <p:cNvPr id="83" name="Group 82">
              <a:extLst>
                <a:ext uri="{FF2B5EF4-FFF2-40B4-BE49-F238E27FC236}">
                  <a16:creationId xmlns:a16="http://schemas.microsoft.com/office/drawing/2014/main" id="{D9076033-87A3-D441-96CB-AE8C1BCEB22C}"/>
                </a:ext>
              </a:extLst>
            </p:cNvPr>
            <p:cNvGrpSpPr/>
            <p:nvPr/>
          </p:nvGrpSpPr>
          <p:grpSpPr>
            <a:xfrm>
              <a:off x="4217830" y="6345430"/>
              <a:ext cx="3106086" cy="297456"/>
              <a:chOff x="7801335" y="2932619"/>
              <a:chExt cx="3106086" cy="297456"/>
            </a:xfrm>
          </p:grpSpPr>
          <p:sp>
            <p:nvSpPr>
              <p:cNvPr id="84" name="TextBox 83">
                <a:extLst>
                  <a:ext uri="{FF2B5EF4-FFF2-40B4-BE49-F238E27FC236}">
                    <a16:creationId xmlns:a16="http://schemas.microsoft.com/office/drawing/2014/main" id="{9E60A423-C43C-9FB7-E203-4FE5D1648B3B}"/>
                  </a:ext>
                </a:extLst>
              </p:cNvPr>
              <p:cNvSpPr txBox="1"/>
              <p:nvPr/>
            </p:nvSpPr>
            <p:spPr>
              <a:xfrm rot="19041461">
                <a:off x="9899509" y="2947201"/>
                <a:ext cx="538784" cy="230832"/>
              </a:xfrm>
              <a:prstGeom prst="rect">
                <a:avLst/>
              </a:prstGeom>
              <a:solidFill>
                <a:schemeClr val="bg1"/>
              </a:solidFill>
            </p:spPr>
            <p:txBody>
              <a:bodyPr wrap="square" rtlCol="0">
                <a:spAutoFit/>
              </a:bodyPr>
              <a:lstStyle/>
              <a:p>
                <a:pPr algn="r"/>
                <a:r>
                  <a:rPr lang="en-US" sz="900" dirty="0"/>
                  <a:t>NIR OZ </a:t>
                </a:r>
                <a:endParaRPr lang="en-IN" sz="900" dirty="0"/>
              </a:p>
            </p:txBody>
          </p:sp>
          <p:sp>
            <p:nvSpPr>
              <p:cNvPr id="85" name="TextBox 84">
                <a:extLst>
                  <a:ext uri="{FF2B5EF4-FFF2-40B4-BE49-F238E27FC236}">
                    <a16:creationId xmlns:a16="http://schemas.microsoft.com/office/drawing/2014/main" id="{D2607C92-F9C1-16CB-7C69-7FA03122CC53}"/>
                  </a:ext>
                </a:extLst>
              </p:cNvPr>
              <p:cNvSpPr txBox="1"/>
              <p:nvPr/>
            </p:nvSpPr>
            <p:spPr>
              <a:xfrm rot="19096126">
                <a:off x="9366452" y="2990917"/>
                <a:ext cx="697883" cy="230832"/>
              </a:xfrm>
              <a:prstGeom prst="rect">
                <a:avLst/>
              </a:prstGeom>
              <a:solidFill>
                <a:schemeClr val="bg1"/>
              </a:solidFill>
            </p:spPr>
            <p:txBody>
              <a:bodyPr wrap="square" rtlCol="0">
                <a:spAutoFit/>
              </a:bodyPr>
              <a:lstStyle/>
              <a:p>
                <a:pPr algn="r"/>
                <a:r>
                  <a:rPr lang="en-US" sz="900" dirty="0"/>
                  <a:t>KOCHAV </a:t>
                </a:r>
                <a:endParaRPr lang="en-IN" sz="900" dirty="0"/>
              </a:p>
            </p:txBody>
          </p:sp>
          <p:sp>
            <p:nvSpPr>
              <p:cNvPr id="86" name="TextBox 85">
                <a:extLst>
                  <a:ext uri="{FF2B5EF4-FFF2-40B4-BE49-F238E27FC236}">
                    <a16:creationId xmlns:a16="http://schemas.microsoft.com/office/drawing/2014/main" id="{2EA3D08F-E013-C254-5FA3-423BEF00B03F}"/>
                  </a:ext>
                </a:extLst>
              </p:cNvPr>
              <p:cNvSpPr txBox="1"/>
              <p:nvPr/>
            </p:nvSpPr>
            <p:spPr>
              <a:xfrm rot="19006373">
                <a:off x="8736313" y="2975857"/>
                <a:ext cx="819547" cy="230832"/>
              </a:xfrm>
              <a:prstGeom prst="rect">
                <a:avLst/>
              </a:prstGeom>
              <a:solidFill>
                <a:schemeClr val="bg1"/>
              </a:solidFill>
            </p:spPr>
            <p:txBody>
              <a:bodyPr wrap="square" rtlCol="0">
                <a:spAutoFit/>
              </a:bodyPr>
              <a:lstStyle/>
              <a:p>
                <a:pPr algn="r"/>
                <a:r>
                  <a:rPr lang="en-US" sz="900" dirty="0"/>
                  <a:t>KFAR YONA </a:t>
                </a:r>
                <a:endParaRPr lang="en-IN" sz="900" dirty="0"/>
              </a:p>
            </p:txBody>
          </p:sp>
          <p:sp>
            <p:nvSpPr>
              <p:cNvPr id="87" name="TextBox 86">
                <a:extLst>
                  <a:ext uri="{FF2B5EF4-FFF2-40B4-BE49-F238E27FC236}">
                    <a16:creationId xmlns:a16="http://schemas.microsoft.com/office/drawing/2014/main" id="{E7F3FA66-0580-18A5-20C0-D241D7D2A387}"/>
                  </a:ext>
                </a:extLst>
              </p:cNvPr>
              <p:cNvSpPr txBox="1"/>
              <p:nvPr/>
            </p:nvSpPr>
            <p:spPr>
              <a:xfrm rot="19047554">
                <a:off x="8367071" y="2932619"/>
                <a:ext cx="712269" cy="230832"/>
              </a:xfrm>
              <a:prstGeom prst="rect">
                <a:avLst/>
              </a:prstGeom>
              <a:solidFill>
                <a:schemeClr val="bg1"/>
              </a:solidFill>
            </p:spPr>
            <p:txBody>
              <a:bodyPr wrap="square" rtlCol="0">
                <a:spAutoFit/>
              </a:bodyPr>
              <a:lstStyle/>
              <a:p>
                <a:r>
                  <a:rPr lang="en-US" sz="900" dirty="0"/>
                  <a:t>NACHBIR</a:t>
                </a:r>
                <a:endParaRPr lang="en-IN" sz="900" dirty="0"/>
              </a:p>
            </p:txBody>
          </p:sp>
          <p:sp>
            <p:nvSpPr>
              <p:cNvPr id="88" name="TextBox 87">
                <a:extLst>
                  <a:ext uri="{FF2B5EF4-FFF2-40B4-BE49-F238E27FC236}">
                    <a16:creationId xmlns:a16="http://schemas.microsoft.com/office/drawing/2014/main" id="{DB1063DA-64DB-90C2-D600-7D65E77C547E}"/>
                  </a:ext>
                </a:extLst>
              </p:cNvPr>
              <p:cNvSpPr txBox="1"/>
              <p:nvPr/>
            </p:nvSpPr>
            <p:spPr>
              <a:xfrm rot="19042395">
                <a:off x="7801335" y="2983566"/>
                <a:ext cx="770307" cy="230832"/>
              </a:xfrm>
              <a:prstGeom prst="rect">
                <a:avLst/>
              </a:prstGeom>
              <a:solidFill>
                <a:schemeClr val="bg1"/>
              </a:solidFill>
            </p:spPr>
            <p:txBody>
              <a:bodyPr wrap="square" rtlCol="0">
                <a:spAutoFit/>
              </a:bodyPr>
              <a:lstStyle/>
              <a:p>
                <a:r>
                  <a:rPr lang="en-US" sz="900" dirty="0"/>
                  <a:t>SDE NIZAN </a:t>
                </a:r>
                <a:endParaRPr lang="en-IN" sz="900" dirty="0"/>
              </a:p>
            </p:txBody>
          </p:sp>
          <p:sp>
            <p:nvSpPr>
              <p:cNvPr id="89" name="TextBox 88">
                <a:extLst>
                  <a:ext uri="{FF2B5EF4-FFF2-40B4-BE49-F238E27FC236}">
                    <a16:creationId xmlns:a16="http://schemas.microsoft.com/office/drawing/2014/main" id="{071930F2-9E69-A45A-6982-A39508C427C0}"/>
                  </a:ext>
                </a:extLst>
              </p:cNvPr>
              <p:cNvSpPr txBox="1"/>
              <p:nvPr/>
            </p:nvSpPr>
            <p:spPr>
              <a:xfrm rot="18942413">
                <a:off x="10204937" y="2999243"/>
                <a:ext cx="702484" cy="230832"/>
              </a:xfrm>
              <a:prstGeom prst="rect">
                <a:avLst/>
              </a:prstGeom>
              <a:solidFill>
                <a:schemeClr val="bg1"/>
              </a:solidFill>
            </p:spPr>
            <p:txBody>
              <a:bodyPr wrap="square" rtlCol="0">
                <a:spAutoFit/>
              </a:bodyPr>
              <a:lstStyle/>
              <a:p>
                <a:pPr algn="r"/>
                <a:r>
                  <a:rPr lang="en-US" sz="900" dirty="0"/>
                  <a:t>BEIT YANAI </a:t>
                </a:r>
                <a:endParaRPr lang="en-IN" sz="900" dirty="0"/>
              </a:p>
            </p:txBody>
          </p:sp>
        </p:grpSp>
        <p:grpSp>
          <p:nvGrpSpPr>
            <p:cNvPr id="90" name="Group 89">
              <a:extLst>
                <a:ext uri="{FF2B5EF4-FFF2-40B4-BE49-F238E27FC236}">
                  <a16:creationId xmlns:a16="http://schemas.microsoft.com/office/drawing/2014/main" id="{F94D019D-1DBA-F78C-EFC6-D4C8A8733612}"/>
                </a:ext>
              </a:extLst>
            </p:cNvPr>
            <p:cNvGrpSpPr/>
            <p:nvPr/>
          </p:nvGrpSpPr>
          <p:grpSpPr>
            <a:xfrm>
              <a:off x="564511" y="2892841"/>
              <a:ext cx="3106086" cy="297456"/>
              <a:chOff x="7801335" y="2932619"/>
              <a:chExt cx="3106086" cy="297456"/>
            </a:xfrm>
          </p:grpSpPr>
          <p:sp>
            <p:nvSpPr>
              <p:cNvPr id="91" name="TextBox 90">
                <a:extLst>
                  <a:ext uri="{FF2B5EF4-FFF2-40B4-BE49-F238E27FC236}">
                    <a16:creationId xmlns:a16="http://schemas.microsoft.com/office/drawing/2014/main" id="{10AA9D12-DC45-C97D-7329-0CDE092AFF59}"/>
                  </a:ext>
                </a:extLst>
              </p:cNvPr>
              <p:cNvSpPr txBox="1"/>
              <p:nvPr/>
            </p:nvSpPr>
            <p:spPr>
              <a:xfrm rot="19041461">
                <a:off x="9899509" y="2947201"/>
                <a:ext cx="538784" cy="230832"/>
              </a:xfrm>
              <a:prstGeom prst="rect">
                <a:avLst/>
              </a:prstGeom>
              <a:solidFill>
                <a:schemeClr val="bg1"/>
              </a:solidFill>
            </p:spPr>
            <p:txBody>
              <a:bodyPr wrap="square" rtlCol="0">
                <a:spAutoFit/>
              </a:bodyPr>
              <a:lstStyle/>
              <a:p>
                <a:pPr algn="r"/>
                <a:r>
                  <a:rPr lang="en-US" sz="900" dirty="0"/>
                  <a:t>NIR OZ </a:t>
                </a:r>
                <a:endParaRPr lang="en-IN" sz="900" dirty="0"/>
              </a:p>
            </p:txBody>
          </p:sp>
          <p:sp>
            <p:nvSpPr>
              <p:cNvPr id="92" name="TextBox 91">
                <a:extLst>
                  <a:ext uri="{FF2B5EF4-FFF2-40B4-BE49-F238E27FC236}">
                    <a16:creationId xmlns:a16="http://schemas.microsoft.com/office/drawing/2014/main" id="{CA21D998-06BE-EB4E-AC66-3163A14CDFD9}"/>
                  </a:ext>
                </a:extLst>
              </p:cNvPr>
              <p:cNvSpPr txBox="1"/>
              <p:nvPr/>
            </p:nvSpPr>
            <p:spPr>
              <a:xfrm rot="19096126">
                <a:off x="9366452" y="2990917"/>
                <a:ext cx="697883" cy="230832"/>
              </a:xfrm>
              <a:prstGeom prst="rect">
                <a:avLst/>
              </a:prstGeom>
              <a:solidFill>
                <a:schemeClr val="bg1"/>
              </a:solidFill>
            </p:spPr>
            <p:txBody>
              <a:bodyPr wrap="square" rtlCol="0">
                <a:spAutoFit/>
              </a:bodyPr>
              <a:lstStyle/>
              <a:p>
                <a:pPr algn="r"/>
                <a:r>
                  <a:rPr lang="en-US" sz="900" dirty="0"/>
                  <a:t>KOCHAV </a:t>
                </a:r>
                <a:endParaRPr lang="en-IN" sz="900" dirty="0"/>
              </a:p>
            </p:txBody>
          </p:sp>
          <p:sp>
            <p:nvSpPr>
              <p:cNvPr id="93" name="TextBox 92">
                <a:extLst>
                  <a:ext uri="{FF2B5EF4-FFF2-40B4-BE49-F238E27FC236}">
                    <a16:creationId xmlns:a16="http://schemas.microsoft.com/office/drawing/2014/main" id="{EDA5F643-FE7A-29A0-5DD0-B4E5C8CB458D}"/>
                  </a:ext>
                </a:extLst>
              </p:cNvPr>
              <p:cNvSpPr txBox="1"/>
              <p:nvPr/>
            </p:nvSpPr>
            <p:spPr>
              <a:xfrm rot="19006373">
                <a:off x="8736313" y="2975857"/>
                <a:ext cx="819547" cy="230832"/>
              </a:xfrm>
              <a:prstGeom prst="rect">
                <a:avLst/>
              </a:prstGeom>
              <a:solidFill>
                <a:schemeClr val="bg1"/>
              </a:solidFill>
            </p:spPr>
            <p:txBody>
              <a:bodyPr wrap="square" rtlCol="0">
                <a:spAutoFit/>
              </a:bodyPr>
              <a:lstStyle/>
              <a:p>
                <a:pPr algn="r"/>
                <a:r>
                  <a:rPr lang="en-US" sz="900" dirty="0"/>
                  <a:t>KFAR YONA </a:t>
                </a:r>
                <a:endParaRPr lang="en-IN" sz="900" dirty="0"/>
              </a:p>
            </p:txBody>
          </p:sp>
          <p:sp>
            <p:nvSpPr>
              <p:cNvPr id="94" name="TextBox 93">
                <a:extLst>
                  <a:ext uri="{FF2B5EF4-FFF2-40B4-BE49-F238E27FC236}">
                    <a16:creationId xmlns:a16="http://schemas.microsoft.com/office/drawing/2014/main" id="{9A61CC10-FA60-F31A-F291-E3DBD9FDF2E2}"/>
                  </a:ext>
                </a:extLst>
              </p:cNvPr>
              <p:cNvSpPr txBox="1"/>
              <p:nvPr/>
            </p:nvSpPr>
            <p:spPr>
              <a:xfrm rot="19047554">
                <a:off x="8367071" y="2932619"/>
                <a:ext cx="712269" cy="230832"/>
              </a:xfrm>
              <a:prstGeom prst="rect">
                <a:avLst/>
              </a:prstGeom>
              <a:solidFill>
                <a:schemeClr val="bg1"/>
              </a:solidFill>
            </p:spPr>
            <p:txBody>
              <a:bodyPr wrap="square" rtlCol="0">
                <a:spAutoFit/>
              </a:bodyPr>
              <a:lstStyle/>
              <a:p>
                <a:r>
                  <a:rPr lang="en-US" sz="900" dirty="0"/>
                  <a:t>NACHBIR</a:t>
                </a:r>
                <a:endParaRPr lang="en-IN" sz="900" dirty="0"/>
              </a:p>
            </p:txBody>
          </p:sp>
          <p:sp>
            <p:nvSpPr>
              <p:cNvPr id="95" name="TextBox 94">
                <a:extLst>
                  <a:ext uri="{FF2B5EF4-FFF2-40B4-BE49-F238E27FC236}">
                    <a16:creationId xmlns:a16="http://schemas.microsoft.com/office/drawing/2014/main" id="{4A3EE2C8-89CA-5A0B-B849-2DF83DFCF222}"/>
                  </a:ext>
                </a:extLst>
              </p:cNvPr>
              <p:cNvSpPr txBox="1"/>
              <p:nvPr/>
            </p:nvSpPr>
            <p:spPr>
              <a:xfrm rot="19042395">
                <a:off x="7801335" y="2983566"/>
                <a:ext cx="770307" cy="230832"/>
              </a:xfrm>
              <a:prstGeom prst="rect">
                <a:avLst/>
              </a:prstGeom>
              <a:solidFill>
                <a:schemeClr val="bg1"/>
              </a:solidFill>
            </p:spPr>
            <p:txBody>
              <a:bodyPr wrap="square" rtlCol="0">
                <a:spAutoFit/>
              </a:bodyPr>
              <a:lstStyle/>
              <a:p>
                <a:r>
                  <a:rPr lang="en-US" sz="900" dirty="0"/>
                  <a:t>SDE NIZAN </a:t>
                </a:r>
                <a:endParaRPr lang="en-IN" sz="900" dirty="0"/>
              </a:p>
            </p:txBody>
          </p:sp>
          <p:sp>
            <p:nvSpPr>
              <p:cNvPr id="96" name="TextBox 95">
                <a:extLst>
                  <a:ext uri="{FF2B5EF4-FFF2-40B4-BE49-F238E27FC236}">
                    <a16:creationId xmlns:a16="http://schemas.microsoft.com/office/drawing/2014/main" id="{4A67C7BB-53B8-9767-18BC-BBF44A78B9DB}"/>
                  </a:ext>
                </a:extLst>
              </p:cNvPr>
              <p:cNvSpPr txBox="1"/>
              <p:nvPr/>
            </p:nvSpPr>
            <p:spPr>
              <a:xfrm rot="18942413">
                <a:off x="10204937" y="2999243"/>
                <a:ext cx="702484" cy="230832"/>
              </a:xfrm>
              <a:prstGeom prst="rect">
                <a:avLst/>
              </a:prstGeom>
              <a:solidFill>
                <a:schemeClr val="bg1"/>
              </a:solidFill>
            </p:spPr>
            <p:txBody>
              <a:bodyPr wrap="square" rtlCol="0">
                <a:spAutoFit/>
              </a:bodyPr>
              <a:lstStyle/>
              <a:p>
                <a:pPr algn="r"/>
                <a:r>
                  <a:rPr lang="en-US" sz="900" dirty="0"/>
                  <a:t>BEIT YANAI </a:t>
                </a:r>
                <a:endParaRPr lang="en-IN" sz="900" dirty="0"/>
              </a:p>
            </p:txBody>
          </p:sp>
        </p:grpSp>
        <p:pic>
          <p:nvPicPr>
            <p:cNvPr id="97" name="Picture 96">
              <a:extLst>
                <a:ext uri="{FF2B5EF4-FFF2-40B4-BE49-F238E27FC236}">
                  <a16:creationId xmlns:a16="http://schemas.microsoft.com/office/drawing/2014/main" id="{902DAE44-1B0C-3A1B-8342-621F4E29A079}"/>
                </a:ext>
              </a:extLst>
            </p:cNvPr>
            <p:cNvPicPr>
              <a:picLocks noChangeAspect="1"/>
            </p:cNvPicPr>
            <p:nvPr/>
          </p:nvPicPr>
          <p:blipFill>
            <a:blip r:embed="rId5"/>
            <a:stretch>
              <a:fillRect/>
            </a:stretch>
          </p:blipFill>
          <p:spPr>
            <a:xfrm>
              <a:off x="4273459" y="2659691"/>
              <a:ext cx="3084843" cy="743776"/>
            </a:xfrm>
            <a:prstGeom prst="rect">
              <a:avLst/>
            </a:prstGeom>
          </p:spPr>
        </p:pic>
        <p:sp>
          <p:nvSpPr>
            <p:cNvPr id="98" name="TextBox 97">
              <a:extLst>
                <a:ext uri="{FF2B5EF4-FFF2-40B4-BE49-F238E27FC236}">
                  <a16:creationId xmlns:a16="http://schemas.microsoft.com/office/drawing/2014/main" id="{DC037C0B-58AE-98D6-D266-16C5B7B8C360}"/>
                </a:ext>
              </a:extLst>
            </p:cNvPr>
            <p:cNvSpPr txBox="1"/>
            <p:nvPr/>
          </p:nvSpPr>
          <p:spPr>
            <a:xfrm>
              <a:off x="9278075" y="3332030"/>
              <a:ext cx="519146" cy="307777"/>
            </a:xfrm>
            <a:prstGeom prst="rect">
              <a:avLst/>
            </a:prstGeom>
            <a:noFill/>
          </p:spPr>
          <p:txBody>
            <a:bodyPr wrap="square" rtlCol="0">
              <a:spAutoFit/>
            </a:bodyPr>
            <a:lstStyle/>
            <a:p>
              <a:r>
                <a:rPr lang="en-US" sz="1400" dirty="0"/>
                <a:t>SE</a:t>
              </a:r>
              <a:endParaRPr lang="en-IN" sz="1400" dirty="0"/>
            </a:p>
          </p:txBody>
        </p:sp>
        <p:sp>
          <p:nvSpPr>
            <p:cNvPr id="99" name="TextBox 98">
              <a:extLst>
                <a:ext uri="{FF2B5EF4-FFF2-40B4-BE49-F238E27FC236}">
                  <a16:creationId xmlns:a16="http://schemas.microsoft.com/office/drawing/2014/main" id="{9B9964BE-7557-B7EF-262E-59AAD032608B}"/>
                </a:ext>
              </a:extLst>
            </p:cNvPr>
            <p:cNvSpPr txBox="1"/>
            <p:nvPr/>
          </p:nvSpPr>
          <p:spPr>
            <a:xfrm rot="16200000">
              <a:off x="7348730" y="1254348"/>
              <a:ext cx="819897" cy="246221"/>
            </a:xfrm>
            <a:prstGeom prst="rect">
              <a:avLst/>
            </a:prstGeom>
            <a:noFill/>
          </p:spPr>
          <p:txBody>
            <a:bodyPr wrap="square" rtlCol="0">
              <a:spAutoFit/>
            </a:bodyPr>
            <a:lstStyle/>
            <a:p>
              <a:r>
                <a:rPr lang="en-US" sz="1000" i="1" dirty="0"/>
                <a:t>ASDS</a:t>
              </a:r>
              <a:endParaRPr lang="en-IN" sz="1000" i="1" dirty="0"/>
            </a:p>
          </p:txBody>
        </p:sp>
        <p:sp>
          <p:nvSpPr>
            <p:cNvPr id="100" name="TextBox 99">
              <a:extLst>
                <a:ext uri="{FF2B5EF4-FFF2-40B4-BE49-F238E27FC236}">
                  <a16:creationId xmlns:a16="http://schemas.microsoft.com/office/drawing/2014/main" id="{E01537FA-5EEF-8A6E-9B03-F4BE17BA1AAD}"/>
                </a:ext>
              </a:extLst>
            </p:cNvPr>
            <p:cNvSpPr txBox="1"/>
            <p:nvPr/>
          </p:nvSpPr>
          <p:spPr>
            <a:xfrm rot="16200000">
              <a:off x="7400480" y="4574673"/>
              <a:ext cx="819897" cy="246221"/>
            </a:xfrm>
            <a:prstGeom prst="rect">
              <a:avLst/>
            </a:prstGeom>
            <a:noFill/>
          </p:spPr>
          <p:txBody>
            <a:bodyPr wrap="square" rtlCol="0">
              <a:spAutoFit/>
            </a:bodyPr>
            <a:lstStyle/>
            <a:p>
              <a:r>
                <a:rPr lang="en-US" sz="1000" i="1" dirty="0"/>
                <a:t>ASDS</a:t>
              </a:r>
              <a:endParaRPr lang="en-IN" sz="1000" i="1" dirty="0"/>
            </a:p>
          </p:txBody>
        </p:sp>
        <p:sp>
          <p:nvSpPr>
            <p:cNvPr id="101" name="Rectangle 100">
              <a:extLst>
                <a:ext uri="{FF2B5EF4-FFF2-40B4-BE49-F238E27FC236}">
                  <a16:creationId xmlns:a16="http://schemas.microsoft.com/office/drawing/2014/main" id="{BA7372A8-45BF-983F-DB0E-9E7E6BB92A46}"/>
                </a:ext>
              </a:extLst>
            </p:cNvPr>
            <p:cNvSpPr/>
            <p:nvPr/>
          </p:nvSpPr>
          <p:spPr>
            <a:xfrm>
              <a:off x="3490338" y="6761104"/>
              <a:ext cx="1411670" cy="114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 name="Group 3">
              <a:extLst>
                <a:ext uri="{FF2B5EF4-FFF2-40B4-BE49-F238E27FC236}">
                  <a16:creationId xmlns:a16="http://schemas.microsoft.com/office/drawing/2014/main" id="{1D9153A2-52BC-4A63-8596-804D62B5D815}"/>
                </a:ext>
              </a:extLst>
            </p:cNvPr>
            <p:cNvGrpSpPr/>
            <p:nvPr/>
          </p:nvGrpSpPr>
          <p:grpSpPr>
            <a:xfrm>
              <a:off x="94114" y="-73692"/>
              <a:ext cx="12003771" cy="7451176"/>
              <a:chOff x="94114" y="-147431"/>
              <a:chExt cx="12003771" cy="7451176"/>
            </a:xfrm>
          </p:grpSpPr>
          <p:grpSp>
            <p:nvGrpSpPr>
              <p:cNvPr id="54" name="Group 53">
                <a:extLst>
                  <a:ext uri="{FF2B5EF4-FFF2-40B4-BE49-F238E27FC236}">
                    <a16:creationId xmlns:a16="http://schemas.microsoft.com/office/drawing/2014/main" id="{E41A6D63-0D9F-E2BF-6C44-FC07F71620BE}"/>
                  </a:ext>
                </a:extLst>
              </p:cNvPr>
              <p:cNvGrpSpPr/>
              <p:nvPr/>
            </p:nvGrpSpPr>
            <p:grpSpPr>
              <a:xfrm>
                <a:off x="94114" y="-147431"/>
                <a:ext cx="7599947" cy="7451176"/>
                <a:chOff x="1127597" y="13921"/>
                <a:chExt cx="7599947" cy="7451176"/>
              </a:xfrm>
            </p:grpSpPr>
            <p:pic>
              <p:nvPicPr>
                <p:cNvPr id="3" name="Picture 2">
                  <a:extLst>
                    <a:ext uri="{FF2B5EF4-FFF2-40B4-BE49-F238E27FC236}">
                      <a16:creationId xmlns:a16="http://schemas.microsoft.com/office/drawing/2014/main" id="{A7D33B32-CBDF-DCE0-93D4-1219347B5B9E}"/>
                    </a:ext>
                  </a:extLst>
                </p:cNvPr>
                <p:cNvPicPr>
                  <a:picLocks noChangeAspect="1"/>
                </p:cNvPicPr>
                <p:nvPr/>
              </p:nvPicPr>
              <p:blipFill>
                <a:blip r:embed="rId6"/>
                <a:stretch>
                  <a:fillRect/>
                </a:stretch>
              </p:blipFill>
              <p:spPr>
                <a:xfrm>
                  <a:off x="1127597" y="13921"/>
                  <a:ext cx="7599947" cy="7119220"/>
                </a:xfrm>
                <a:prstGeom prst="rect">
                  <a:avLst/>
                </a:prstGeom>
              </p:spPr>
            </p:pic>
            <p:grpSp>
              <p:nvGrpSpPr>
                <p:cNvPr id="5" name="Group 4">
                  <a:extLst>
                    <a:ext uri="{FF2B5EF4-FFF2-40B4-BE49-F238E27FC236}">
                      <a16:creationId xmlns:a16="http://schemas.microsoft.com/office/drawing/2014/main" id="{65FC309E-729C-9B68-B597-357BD8DE0A56}"/>
                    </a:ext>
                  </a:extLst>
                </p:cNvPr>
                <p:cNvGrpSpPr/>
                <p:nvPr/>
              </p:nvGrpSpPr>
              <p:grpSpPr>
                <a:xfrm>
                  <a:off x="1714155" y="2914484"/>
                  <a:ext cx="6789246" cy="4550613"/>
                  <a:chOff x="1658533" y="2837591"/>
                  <a:chExt cx="6789246" cy="4550613"/>
                </a:xfrm>
              </p:grpSpPr>
              <p:grpSp>
                <p:nvGrpSpPr>
                  <p:cNvPr id="15" name="Group 14">
                    <a:extLst>
                      <a:ext uri="{FF2B5EF4-FFF2-40B4-BE49-F238E27FC236}">
                        <a16:creationId xmlns:a16="http://schemas.microsoft.com/office/drawing/2014/main" id="{29CF82CD-6E91-BA59-7DB0-A65EA16EFEC2}"/>
                      </a:ext>
                    </a:extLst>
                  </p:cNvPr>
                  <p:cNvGrpSpPr/>
                  <p:nvPr/>
                </p:nvGrpSpPr>
                <p:grpSpPr>
                  <a:xfrm>
                    <a:off x="5304529" y="2837591"/>
                    <a:ext cx="3143250" cy="569861"/>
                    <a:chOff x="1482766" y="2763081"/>
                    <a:chExt cx="3143250" cy="569861"/>
                  </a:xfrm>
                </p:grpSpPr>
                <p:sp>
                  <p:nvSpPr>
                    <p:cNvPr id="19" name="TextBox 18">
                      <a:extLst>
                        <a:ext uri="{FF2B5EF4-FFF2-40B4-BE49-F238E27FC236}">
                          <a16:creationId xmlns:a16="http://schemas.microsoft.com/office/drawing/2014/main" id="{C0FA4BD2-48BD-1D3F-B0BC-0EBF29BBD177}"/>
                        </a:ext>
                      </a:extLst>
                    </p:cNvPr>
                    <p:cNvSpPr txBox="1"/>
                    <p:nvPr/>
                  </p:nvSpPr>
                  <p:spPr>
                    <a:xfrm rot="19041461">
                      <a:off x="3495966" y="3025876"/>
                      <a:ext cx="538784" cy="230832"/>
                    </a:xfrm>
                    <a:prstGeom prst="rect">
                      <a:avLst/>
                    </a:prstGeom>
                    <a:solidFill>
                      <a:schemeClr val="bg1"/>
                    </a:solidFill>
                  </p:spPr>
                  <p:txBody>
                    <a:bodyPr wrap="square" rtlCol="0">
                      <a:spAutoFit/>
                    </a:bodyPr>
                    <a:lstStyle/>
                    <a:p>
                      <a:pPr algn="r"/>
                      <a:r>
                        <a:rPr lang="en-US" sz="900" dirty="0"/>
                        <a:t>NIR Z </a:t>
                      </a:r>
                      <a:endParaRPr lang="en-IN" sz="900" dirty="0"/>
                    </a:p>
                  </p:txBody>
                </p:sp>
                <p:sp>
                  <p:nvSpPr>
                    <p:cNvPr id="17" name="Rectangle 16">
                      <a:extLst>
                        <a:ext uri="{FF2B5EF4-FFF2-40B4-BE49-F238E27FC236}">
                          <a16:creationId xmlns:a16="http://schemas.microsoft.com/office/drawing/2014/main" id="{8944B88D-BAA1-D20B-523D-D34EA57ED4C6}"/>
                        </a:ext>
                      </a:extLst>
                    </p:cNvPr>
                    <p:cNvSpPr/>
                    <p:nvPr/>
                  </p:nvSpPr>
                  <p:spPr>
                    <a:xfrm>
                      <a:off x="1482766" y="2763081"/>
                      <a:ext cx="3143250" cy="569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7" name="Rectangle 26">
                    <a:extLst>
                      <a:ext uri="{FF2B5EF4-FFF2-40B4-BE49-F238E27FC236}">
                        <a16:creationId xmlns:a16="http://schemas.microsoft.com/office/drawing/2014/main" id="{3DB4A104-DF4F-989B-B244-C980D424AA20}"/>
                      </a:ext>
                    </a:extLst>
                  </p:cNvPr>
                  <p:cNvSpPr/>
                  <p:nvPr/>
                </p:nvSpPr>
                <p:spPr>
                  <a:xfrm>
                    <a:off x="1676155" y="6254406"/>
                    <a:ext cx="3143250" cy="6246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a:extLst>
                      <a:ext uri="{FF2B5EF4-FFF2-40B4-BE49-F238E27FC236}">
                        <a16:creationId xmlns:a16="http://schemas.microsoft.com/office/drawing/2014/main" id="{2340E2A0-4E45-D587-87F8-CC695CFD82AD}"/>
                      </a:ext>
                    </a:extLst>
                  </p:cNvPr>
                  <p:cNvSpPr/>
                  <p:nvPr/>
                </p:nvSpPr>
                <p:spPr>
                  <a:xfrm>
                    <a:off x="5169422" y="6725975"/>
                    <a:ext cx="3143250" cy="662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Soil SAMPLES </a:t>
                    </a:r>
                    <a:endParaRPr lang="en-IN" dirty="0">
                      <a:solidFill>
                        <a:schemeClr val="tx1"/>
                      </a:solidFill>
                    </a:endParaRPr>
                  </a:p>
                </p:txBody>
              </p:sp>
              <p:sp>
                <p:nvSpPr>
                  <p:cNvPr id="13" name="Rectangle 12">
                    <a:extLst>
                      <a:ext uri="{FF2B5EF4-FFF2-40B4-BE49-F238E27FC236}">
                        <a16:creationId xmlns:a16="http://schemas.microsoft.com/office/drawing/2014/main" id="{598DAAB0-2D6E-5D8C-BF87-C4A9D93607CC}"/>
                      </a:ext>
                    </a:extLst>
                  </p:cNvPr>
                  <p:cNvSpPr/>
                  <p:nvPr/>
                </p:nvSpPr>
                <p:spPr>
                  <a:xfrm>
                    <a:off x="1658533" y="2849838"/>
                    <a:ext cx="3143250" cy="569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48" name="Rectangle 47">
                <a:extLst>
                  <a:ext uri="{FF2B5EF4-FFF2-40B4-BE49-F238E27FC236}">
                    <a16:creationId xmlns:a16="http://schemas.microsoft.com/office/drawing/2014/main" id="{61DB8015-9FCC-0277-83DA-7EA81C4925F1}"/>
                  </a:ext>
                </a:extLst>
              </p:cNvPr>
              <p:cNvSpPr/>
              <p:nvPr/>
            </p:nvSpPr>
            <p:spPr>
              <a:xfrm>
                <a:off x="241112" y="32727"/>
                <a:ext cx="11856773" cy="675095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 name="TextBox 5">
              <a:extLst>
                <a:ext uri="{FF2B5EF4-FFF2-40B4-BE49-F238E27FC236}">
                  <a16:creationId xmlns:a16="http://schemas.microsoft.com/office/drawing/2014/main" id="{E15959E4-7D94-EDF5-681B-DF2C96BE2290}"/>
                </a:ext>
              </a:extLst>
            </p:cNvPr>
            <p:cNvSpPr txBox="1"/>
            <p:nvPr/>
          </p:nvSpPr>
          <p:spPr>
            <a:xfrm>
              <a:off x="170339" y="-273466"/>
              <a:ext cx="12128922" cy="375511"/>
            </a:xfrm>
            <a:prstGeom prst="rect">
              <a:avLst/>
            </a:prstGeom>
            <a:noFill/>
          </p:spPr>
          <p:txBody>
            <a:bodyPr wrap="square">
              <a:spAutoFit/>
            </a:bodyPr>
            <a:lstStyle/>
            <a:p>
              <a:pPr marL="630555" marR="60325" indent="-540385" algn="just">
                <a:lnSpc>
                  <a:spcPct val="150000"/>
                </a:lnSpc>
                <a:spcBef>
                  <a:spcPts val="0"/>
                </a:spcBef>
                <a:spcAft>
                  <a:spcPts val="0"/>
                </a:spcAft>
              </a:pPr>
              <a:endParaRPr lang="en-IN" sz="1100" kern="100" dirty="0">
                <a:effectLst/>
                <a:latin typeface="Calibri" panose="020F0502020204030204" pitchFamily="34" charset="0"/>
                <a:ea typeface="Calibri" panose="020F0502020204030204" pitchFamily="34" charset="0"/>
                <a:cs typeface="Mangal" panose="02040503050203030202" pitchFamily="18" charset="0"/>
              </a:endParaRPr>
            </a:p>
          </p:txBody>
        </p:sp>
      </p:grpSp>
      <p:sp>
        <p:nvSpPr>
          <p:cNvPr id="9" name="Rectangle 8">
            <a:extLst>
              <a:ext uri="{FF2B5EF4-FFF2-40B4-BE49-F238E27FC236}">
                <a16:creationId xmlns:a16="http://schemas.microsoft.com/office/drawing/2014/main" id="{51D430AB-85A4-789C-CA41-1A7BD822AA15}"/>
              </a:ext>
            </a:extLst>
          </p:cNvPr>
          <p:cNvSpPr/>
          <p:nvPr/>
        </p:nvSpPr>
        <p:spPr>
          <a:xfrm>
            <a:off x="8357392" y="2748150"/>
            <a:ext cx="2531610" cy="315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Box 11">
            <a:extLst>
              <a:ext uri="{FF2B5EF4-FFF2-40B4-BE49-F238E27FC236}">
                <a16:creationId xmlns:a16="http://schemas.microsoft.com/office/drawing/2014/main" id="{F96AB80A-08FB-3DB8-7793-8D7BEEB1A653}"/>
              </a:ext>
            </a:extLst>
          </p:cNvPr>
          <p:cNvSpPr txBox="1"/>
          <p:nvPr/>
        </p:nvSpPr>
        <p:spPr>
          <a:xfrm rot="19041461">
            <a:off x="9903334" y="5834922"/>
            <a:ext cx="579414" cy="230831"/>
          </a:xfrm>
          <a:prstGeom prst="rect">
            <a:avLst/>
          </a:prstGeom>
          <a:noFill/>
        </p:spPr>
        <p:txBody>
          <a:bodyPr wrap="square" rtlCol="0">
            <a:spAutoFit/>
          </a:bodyPr>
          <a:lstStyle/>
          <a:p>
            <a:r>
              <a:rPr lang="en-US" sz="900" dirty="0"/>
              <a:t>NIR OZ </a:t>
            </a:r>
            <a:endParaRPr lang="en-IN" sz="900" dirty="0"/>
          </a:p>
        </p:txBody>
      </p:sp>
      <p:sp>
        <p:nvSpPr>
          <p:cNvPr id="14" name="TextBox 13">
            <a:extLst>
              <a:ext uri="{FF2B5EF4-FFF2-40B4-BE49-F238E27FC236}">
                <a16:creationId xmlns:a16="http://schemas.microsoft.com/office/drawing/2014/main" id="{A04A12D0-DD16-3126-F393-7CB94D0D015D}"/>
              </a:ext>
            </a:extLst>
          </p:cNvPr>
          <p:cNvSpPr txBox="1"/>
          <p:nvPr/>
        </p:nvSpPr>
        <p:spPr>
          <a:xfrm rot="19096126">
            <a:off x="9385211" y="5930385"/>
            <a:ext cx="641332" cy="196723"/>
          </a:xfrm>
          <a:prstGeom prst="rect">
            <a:avLst/>
          </a:prstGeom>
          <a:noFill/>
        </p:spPr>
        <p:txBody>
          <a:bodyPr wrap="square" rtlCol="0">
            <a:spAutoFit/>
          </a:bodyPr>
          <a:lstStyle/>
          <a:p>
            <a:pPr algn="r"/>
            <a:r>
              <a:rPr lang="en-US" sz="900" dirty="0"/>
              <a:t>KOCHAV </a:t>
            </a:r>
            <a:endParaRPr lang="en-IN" sz="900" dirty="0"/>
          </a:p>
        </p:txBody>
      </p:sp>
      <p:sp>
        <p:nvSpPr>
          <p:cNvPr id="16" name="TextBox 15">
            <a:extLst>
              <a:ext uri="{FF2B5EF4-FFF2-40B4-BE49-F238E27FC236}">
                <a16:creationId xmlns:a16="http://schemas.microsoft.com/office/drawing/2014/main" id="{CEF663D6-1B20-9A99-EA3A-8C931D17F00E}"/>
              </a:ext>
            </a:extLst>
          </p:cNvPr>
          <p:cNvSpPr txBox="1"/>
          <p:nvPr/>
        </p:nvSpPr>
        <p:spPr>
          <a:xfrm rot="19006373">
            <a:off x="8872937" y="5917163"/>
            <a:ext cx="753138" cy="196723"/>
          </a:xfrm>
          <a:prstGeom prst="rect">
            <a:avLst/>
          </a:prstGeom>
          <a:noFill/>
        </p:spPr>
        <p:txBody>
          <a:bodyPr wrap="square" rtlCol="0">
            <a:spAutoFit/>
          </a:bodyPr>
          <a:lstStyle/>
          <a:p>
            <a:pPr algn="r"/>
            <a:r>
              <a:rPr lang="en-US" sz="900" dirty="0"/>
              <a:t>KFAR YONA </a:t>
            </a:r>
            <a:endParaRPr lang="en-IN" sz="900" dirty="0"/>
          </a:p>
        </p:txBody>
      </p:sp>
      <p:sp>
        <p:nvSpPr>
          <p:cNvPr id="18" name="TextBox 17">
            <a:extLst>
              <a:ext uri="{FF2B5EF4-FFF2-40B4-BE49-F238E27FC236}">
                <a16:creationId xmlns:a16="http://schemas.microsoft.com/office/drawing/2014/main" id="{ED28A3FF-A640-961B-B7B6-CFD7285F6849}"/>
              </a:ext>
            </a:extLst>
          </p:cNvPr>
          <p:cNvSpPr txBox="1"/>
          <p:nvPr/>
        </p:nvSpPr>
        <p:spPr>
          <a:xfrm rot="18942413">
            <a:off x="10302114" y="5861842"/>
            <a:ext cx="717614" cy="230833"/>
          </a:xfrm>
          <a:prstGeom prst="rect">
            <a:avLst/>
          </a:prstGeom>
          <a:noFill/>
        </p:spPr>
        <p:txBody>
          <a:bodyPr wrap="square" rtlCol="0">
            <a:spAutoFit/>
          </a:bodyPr>
          <a:lstStyle/>
          <a:p>
            <a:r>
              <a:rPr lang="en-US" sz="900" dirty="0"/>
              <a:t>BEIT YANAI </a:t>
            </a:r>
            <a:endParaRPr lang="en-IN" sz="900" dirty="0"/>
          </a:p>
        </p:txBody>
      </p:sp>
      <p:sp>
        <p:nvSpPr>
          <p:cNvPr id="20" name="TextBox 19">
            <a:extLst>
              <a:ext uri="{FF2B5EF4-FFF2-40B4-BE49-F238E27FC236}">
                <a16:creationId xmlns:a16="http://schemas.microsoft.com/office/drawing/2014/main" id="{9402F646-C42C-5D2B-123B-AEFC6D9BBD44}"/>
              </a:ext>
            </a:extLst>
          </p:cNvPr>
          <p:cNvSpPr txBox="1"/>
          <p:nvPr/>
        </p:nvSpPr>
        <p:spPr>
          <a:xfrm rot="18942413">
            <a:off x="8035318" y="5882081"/>
            <a:ext cx="717614" cy="230832"/>
          </a:xfrm>
          <a:prstGeom prst="rect">
            <a:avLst/>
          </a:prstGeom>
          <a:noFill/>
        </p:spPr>
        <p:txBody>
          <a:bodyPr wrap="square" rtlCol="0">
            <a:spAutoFit/>
          </a:bodyPr>
          <a:lstStyle/>
          <a:p>
            <a:r>
              <a:rPr lang="en-US" sz="900" dirty="0"/>
              <a:t>SDE NIZAN</a:t>
            </a:r>
            <a:endParaRPr lang="en-IN" sz="900" dirty="0"/>
          </a:p>
        </p:txBody>
      </p:sp>
      <p:sp>
        <p:nvSpPr>
          <p:cNvPr id="21" name="TextBox 20">
            <a:extLst>
              <a:ext uri="{FF2B5EF4-FFF2-40B4-BE49-F238E27FC236}">
                <a16:creationId xmlns:a16="http://schemas.microsoft.com/office/drawing/2014/main" id="{D26D0765-029C-88AB-E6A4-F564740FFA56}"/>
              </a:ext>
            </a:extLst>
          </p:cNvPr>
          <p:cNvSpPr txBox="1"/>
          <p:nvPr/>
        </p:nvSpPr>
        <p:spPr>
          <a:xfrm rot="19006373">
            <a:off x="8403782" y="5913330"/>
            <a:ext cx="753138" cy="230832"/>
          </a:xfrm>
          <a:prstGeom prst="rect">
            <a:avLst/>
          </a:prstGeom>
          <a:noFill/>
        </p:spPr>
        <p:txBody>
          <a:bodyPr wrap="square" rtlCol="0">
            <a:spAutoFit/>
          </a:bodyPr>
          <a:lstStyle/>
          <a:p>
            <a:pPr algn="r"/>
            <a:r>
              <a:rPr lang="en-US" sz="900" dirty="0"/>
              <a:t>NACHBIR</a:t>
            </a:r>
            <a:endParaRPr lang="en-IN" sz="900" dirty="0"/>
          </a:p>
        </p:txBody>
      </p:sp>
      <p:sp>
        <p:nvSpPr>
          <p:cNvPr id="22" name="TextBox 21">
            <a:extLst>
              <a:ext uri="{FF2B5EF4-FFF2-40B4-BE49-F238E27FC236}">
                <a16:creationId xmlns:a16="http://schemas.microsoft.com/office/drawing/2014/main" id="{ABB679C3-5888-E43C-BD9E-BC3F2BBE7BA9}"/>
              </a:ext>
            </a:extLst>
          </p:cNvPr>
          <p:cNvSpPr txBox="1"/>
          <p:nvPr/>
        </p:nvSpPr>
        <p:spPr>
          <a:xfrm rot="19041461">
            <a:off x="9932434" y="2777667"/>
            <a:ext cx="579414" cy="230831"/>
          </a:xfrm>
          <a:prstGeom prst="rect">
            <a:avLst/>
          </a:prstGeom>
          <a:noFill/>
        </p:spPr>
        <p:txBody>
          <a:bodyPr wrap="square" rtlCol="0">
            <a:spAutoFit/>
          </a:bodyPr>
          <a:lstStyle/>
          <a:p>
            <a:r>
              <a:rPr lang="en-US" sz="900" dirty="0"/>
              <a:t>NIR OZ </a:t>
            </a:r>
            <a:endParaRPr lang="en-IN" sz="900" dirty="0"/>
          </a:p>
        </p:txBody>
      </p:sp>
      <p:sp>
        <p:nvSpPr>
          <p:cNvPr id="23" name="TextBox 22">
            <a:extLst>
              <a:ext uri="{FF2B5EF4-FFF2-40B4-BE49-F238E27FC236}">
                <a16:creationId xmlns:a16="http://schemas.microsoft.com/office/drawing/2014/main" id="{F4CF1D24-C60A-7672-641F-3728588F8160}"/>
              </a:ext>
            </a:extLst>
          </p:cNvPr>
          <p:cNvSpPr txBox="1"/>
          <p:nvPr/>
        </p:nvSpPr>
        <p:spPr>
          <a:xfrm rot="19096126">
            <a:off x="9414311" y="2873130"/>
            <a:ext cx="641332" cy="196723"/>
          </a:xfrm>
          <a:prstGeom prst="rect">
            <a:avLst/>
          </a:prstGeom>
          <a:noFill/>
        </p:spPr>
        <p:txBody>
          <a:bodyPr wrap="square" rtlCol="0">
            <a:spAutoFit/>
          </a:bodyPr>
          <a:lstStyle/>
          <a:p>
            <a:pPr algn="r"/>
            <a:r>
              <a:rPr lang="en-US" sz="900" dirty="0"/>
              <a:t>KOCHAV </a:t>
            </a:r>
            <a:endParaRPr lang="en-IN" sz="900" dirty="0"/>
          </a:p>
        </p:txBody>
      </p:sp>
      <p:sp>
        <p:nvSpPr>
          <p:cNvPr id="25" name="TextBox 24">
            <a:extLst>
              <a:ext uri="{FF2B5EF4-FFF2-40B4-BE49-F238E27FC236}">
                <a16:creationId xmlns:a16="http://schemas.microsoft.com/office/drawing/2014/main" id="{63D46883-7F33-87AF-B977-D440DBEF254E}"/>
              </a:ext>
            </a:extLst>
          </p:cNvPr>
          <p:cNvSpPr txBox="1"/>
          <p:nvPr/>
        </p:nvSpPr>
        <p:spPr>
          <a:xfrm rot="19006373">
            <a:off x="8902037" y="2859908"/>
            <a:ext cx="753138" cy="196723"/>
          </a:xfrm>
          <a:prstGeom prst="rect">
            <a:avLst/>
          </a:prstGeom>
          <a:noFill/>
        </p:spPr>
        <p:txBody>
          <a:bodyPr wrap="square" rtlCol="0">
            <a:spAutoFit/>
          </a:bodyPr>
          <a:lstStyle/>
          <a:p>
            <a:pPr algn="r"/>
            <a:r>
              <a:rPr lang="en-US" sz="900" dirty="0"/>
              <a:t>KFAR YONA </a:t>
            </a:r>
            <a:endParaRPr lang="en-IN" sz="900" dirty="0"/>
          </a:p>
        </p:txBody>
      </p:sp>
      <p:sp>
        <p:nvSpPr>
          <p:cNvPr id="26" name="TextBox 25">
            <a:extLst>
              <a:ext uri="{FF2B5EF4-FFF2-40B4-BE49-F238E27FC236}">
                <a16:creationId xmlns:a16="http://schemas.microsoft.com/office/drawing/2014/main" id="{CC054470-8E72-F96F-EDCF-926B0AC56C99}"/>
              </a:ext>
            </a:extLst>
          </p:cNvPr>
          <p:cNvSpPr txBox="1"/>
          <p:nvPr/>
        </p:nvSpPr>
        <p:spPr>
          <a:xfrm rot="18942413">
            <a:off x="10331214" y="2804587"/>
            <a:ext cx="717614" cy="230833"/>
          </a:xfrm>
          <a:prstGeom prst="rect">
            <a:avLst/>
          </a:prstGeom>
          <a:noFill/>
        </p:spPr>
        <p:txBody>
          <a:bodyPr wrap="square" rtlCol="0">
            <a:spAutoFit/>
          </a:bodyPr>
          <a:lstStyle/>
          <a:p>
            <a:r>
              <a:rPr lang="en-US" sz="900" dirty="0"/>
              <a:t>BEIT YANAI </a:t>
            </a:r>
            <a:endParaRPr lang="en-IN" sz="900" dirty="0"/>
          </a:p>
        </p:txBody>
      </p:sp>
      <p:sp>
        <p:nvSpPr>
          <p:cNvPr id="28" name="TextBox 27">
            <a:extLst>
              <a:ext uri="{FF2B5EF4-FFF2-40B4-BE49-F238E27FC236}">
                <a16:creationId xmlns:a16="http://schemas.microsoft.com/office/drawing/2014/main" id="{72FEAD05-B244-7AFC-41A3-14E716C6FB79}"/>
              </a:ext>
            </a:extLst>
          </p:cNvPr>
          <p:cNvSpPr txBox="1"/>
          <p:nvPr/>
        </p:nvSpPr>
        <p:spPr>
          <a:xfrm rot="18942413">
            <a:off x="8064418" y="2824826"/>
            <a:ext cx="717614" cy="230832"/>
          </a:xfrm>
          <a:prstGeom prst="rect">
            <a:avLst/>
          </a:prstGeom>
          <a:noFill/>
        </p:spPr>
        <p:txBody>
          <a:bodyPr wrap="square" rtlCol="0">
            <a:spAutoFit/>
          </a:bodyPr>
          <a:lstStyle/>
          <a:p>
            <a:r>
              <a:rPr lang="en-US" sz="900" dirty="0"/>
              <a:t>SDE NIZAN</a:t>
            </a:r>
            <a:endParaRPr lang="en-IN" sz="900" dirty="0"/>
          </a:p>
        </p:txBody>
      </p:sp>
      <p:sp>
        <p:nvSpPr>
          <p:cNvPr id="29" name="TextBox 28">
            <a:extLst>
              <a:ext uri="{FF2B5EF4-FFF2-40B4-BE49-F238E27FC236}">
                <a16:creationId xmlns:a16="http://schemas.microsoft.com/office/drawing/2014/main" id="{C1B1CDC1-6F3C-77A4-9C42-9D7F051F1CD9}"/>
              </a:ext>
            </a:extLst>
          </p:cNvPr>
          <p:cNvSpPr txBox="1"/>
          <p:nvPr/>
        </p:nvSpPr>
        <p:spPr>
          <a:xfrm rot="19006373">
            <a:off x="8432882" y="2856075"/>
            <a:ext cx="753138" cy="230832"/>
          </a:xfrm>
          <a:prstGeom prst="rect">
            <a:avLst/>
          </a:prstGeom>
          <a:noFill/>
        </p:spPr>
        <p:txBody>
          <a:bodyPr wrap="square" rtlCol="0">
            <a:spAutoFit/>
          </a:bodyPr>
          <a:lstStyle/>
          <a:p>
            <a:pPr algn="r"/>
            <a:r>
              <a:rPr lang="en-US" sz="900" dirty="0"/>
              <a:t>NACHBIR</a:t>
            </a:r>
            <a:endParaRPr lang="en-IN" sz="900" dirty="0"/>
          </a:p>
        </p:txBody>
      </p:sp>
      <p:sp>
        <p:nvSpPr>
          <p:cNvPr id="2" name="TextBox 1">
            <a:extLst>
              <a:ext uri="{FF2B5EF4-FFF2-40B4-BE49-F238E27FC236}">
                <a16:creationId xmlns:a16="http://schemas.microsoft.com/office/drawing/2014/main" id="{CAD949A7-F80E-6951-60D8-91C657FD0E10}"/>
              </a:ext>
            </a:extLst>
          </p:cNvPr>
          <p:cNvSpPr txBox="1"/>
          <p:nvPr/>
        </p:nvSpPr>
        <p:spPr>
          <a:xfrm>
            <a:off x="3974368" y="79836"/>
            <a:ext cx="7559235" cy="369332"/>
          </a:xfrm>
          <a:prstGeom prst="rect">
            <a:avLst/>
          </a:prstGeom>
          <a:noFill/>
        </p:spPr>
        <p:txBody>
          <a:bodyPr wrap="square" rtlCol="0">
            <a:spAutoFit/>
          </a:bodyPr>
          <a:lstStyle/>
          <a:p>
            <a:r>
              <a:rPr lang="en-US" dirty="0"/>
              <a:t>ASDS: </a:t>
            </a:r>
            <a:r>
              <a:rPr lang="en-US" b="1" dirty="0">
                <a:solidFill>
                  <a:srgbClr val="0070C0"/>
                </a:solidFill>
              </a:rPr>
              <a:t>Lower number </a:t>
            </a:r>
            <a:r>
              <a:rPr lang="en-US" dirty="0">
                <a:solidFill>
                  <a:srgbClr val="FF0000"/>
                </a:solidFill>
              </a:rPr>
              <a:t>Higher  </a:t>
            </a:r>
            <a:r>
              <a:rPr lang="en-US" dirty="0"/>
              <a:t>harmonization </a:t>
            </a:r>
            <a:r>
              <a:rPr lang="en-US" dirty="0">
                <a:solidFill>
                  <a:srgbClr val="FF0000"/>
                </a:solidFill>
              </a:rPr>
              <a:t> </a:t>
            </a:r>
            <a:endParaRPr lang="en-IN" dirty="0">
              <a:solidFill>
                <a:srgbClr val="FF0000"/>
              </a:solidFill>
            </a:endParaRPr>
          </a:p>
        </p:txBody>
      </p:sp>
      <p:sp>
        <p:nvSpPr>
          <p:cNvPr id="10" name="TextBox 9">
            <a:extLst>
              <a:ext uri="{FF2B5EF4-FFF2-40B4-BE49-F238E27FC236}">
                <a16:creationId xmlns:a16="http://schemas.microsoft.com/office/drawing/2014/main" id="{EC317933-164E-3657-44B5-059493742E46}"/>
              </a:ext>
            </a:extLst>
          </p:cNvPr>
          <p:cNvSpPr txBox="1"/>
          <p:nvPr/>
        </p:nvSpPr>
        <p:spPr>
          <a:xfrm rot="16200000">
            <a:off x="140989" y="3187886"/>
            <a:ext cx="1161369" cy="369332"/>
          </a:xfrm>
          <a:prstGeom prst="rect">
            <a:avLst/>
          </a:prstGeom>
          <a:noFill/>
        </p:spPr>
        <p:txBody>
          <a:bodyPr wrap="square" rtlCol="0">
            <a:spAutoFit/>
          </a:bodyPr>
          <a:lstStyle/>
          <a:p>
            <a:r>
              <a:rPr lang="en-US" dirty="0">
                <a:solidFill>
                  <a:srgbClr val="FF0000"/>
                </a:solidFill>
              </a:rPr>
              <a:t>ASDS </a:t>
            </a:r>
            <a:endParaRPr lang="en-IN" dirty="0">
              <a:solidFill>
                <a:srgbClr val="FF0000"/>
              </a:solidFill>
            </a:endParaRPr>
          </a:p>
        </p:txBody>
      </p:sp>
      <p:sp>
        <p:nvSpPr>
          <p:cNvPr id="11" name="Rectangle 10">
            <a:extLst>
              <a:ext uri="{FF2B5EF4-FFF2-40B4-BE49-F238E27FC236}">
                <a16:creationId xmlns:a16="http://schemas.microsoft.com/office/drawing/2014/main" id="{4FDA8406-18A7-2C2A-1AA0-DA44583D52D6}"/>
              </a:ext>
            </a:extLst>
          </p:cNvPr>
          <p:cNvSpPr/>
          <p:nvPr/>
        </p:nvSpPr>
        <p:spPr>
          <a:xfrm>
            <a:off x="10684171" y="2920003"/>
            <a:ext cx="1322771" cy="7045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69141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E5E03-EE50-436A-B6F1-E617165FD34F}"/>
              </a:ext>
            </a:extLst>
          </p:cNvPr>
          <p:cNvPicPr>
            <a:picLocks noChangeAspect="1"/>
          </p:cNvPicPr>
          <p:nvPr/>
        </p:nvPicPr>
        <p:blipFill>
          <a:blip r:embed="rId2"/>
          <a:stretch>
            <a:fillRect/>
          </a:stretch>
        </p:blipFill>
        <p:spPr>
          <a:xfrm>
            <a:off x="1540838" y="1835895"/>
            <a:ext cx="5592725" cy="3460565"/>
          </a:xfrm>
          <a:prstGeom prst="rect">
            <a:avLst/>
          </a:prstGeom>
          <a:ln w="3175">
            <a:solidFill>
              <a:schemeClr val="accent1">
                <a:shade val="50000"/>
              </a:schemeClr>
            </a:solidFill>
          </a:ln>
        </p:spPr>
      </p:pic>
      <p:sp>
        <p:nvSpPr>
          <p:cNvPr id="5" name="Rectangle 4">
            <a:extLst>
              <a:ext uri="{FF2B5EF4-FFF2-40B4-BE49-F238E27FC236}">
                <a16:creationId xmlns:a16="http://schemas.microsoft.com/office/drawing/2014/main" id="{E09DBC86-AEC5-4DCB-84FA-1DBFB06C9FE3}"/>
              </a:ext>
            </a:extLst>
          </p:cNvPr>
          <p:cNvSpPr/>
          <p:nvPr/>
        </p:nvSpPr>
        <p:spPr>
          <a:xfrm>
            <a:off x="2204484" y="3823734"/>
            <a:ext cx="852786" cy="613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sz="135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8120" y="2972964"/>
            <a:ext cx="2873449" cy="2155087"/>
          </a:xfrm>
          <a:prstGeom prst="rect">
            <a:avLst/>
          </a:prstGeom>
        </p:spPr>
      </p:pic>
      <p:cxnSp>
        <p:nvCxnSpPr>
          <p:cNvPr id="7" name="Straight Arrow Connector 6">
            <a:extLst>
              <a:ext uri="{FF2B5EF4-FFF2-40B4-BE49-F238E27FC236}">
                <a16:creationId xmlns:a16="http://schemas.microsoft.com/office/drawing/2014/main" id="{423FE306-7D6F-438F-9810-724ABE94DD90}"/>
              </a:ext>
            </a:extLst>
          </p:cNvPr>
          <p:cNvCxnSpPr/>
          <p:nvPr/>
        </p:nvCxnSpPr>
        <p:spPr>
          <a:xfrm>
            <a:off x="2630878" y="4116623"/>
            <a:ext cx="5769379" cy="9577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63E7A009-70E4-4443-AA89-AEEB4FDEAFF4}"/>
              </a:ext>
            </a:extLst>
          </p:cNvPr>
          <p:cNvSpPr txBox="1"/>
          <p:nvPr/>
        </p:nvSpPr>
        <p:spPr>
          <a:xfrm>
            <a:off x="187016" y="31335"/>
            <a:ext cx="8213241" cy="646331"/>
          </a:xfrm>
          <a:prstGeom prst="rect">
            <a:avLst/>
          </a:prstGeom>
          <a:noFill/>
        </p:spPr>
        <p:txBody>
          <a:bodyPr wrap="square" rtlCol="0">
            <a:spAutoFit/>
          </a:bodyPr>
          <a:lstStyle/>
          <a:p>
            <a:r>
              <a:rPr lang="en-US" sz="3600" dirty="0" err="1"/>
              <a:t>Amiaz</a:t>
            </a:r>
            <a:r>
              <a:rPr lang="en-US" sz="3600" dirty="0"/>
              <a:t> Playa a Cal/Val  site for </a:t>
            </a:r>
            <a:r>
              <a:rPr lang="en-US" sz="3600" dirty="0" err="1"/>
              <a:t>EnMAP</a:t>
            </a:r>
            <a:r>
              <a:rPr lang="en-US" sz="3600" dirty="0"/>
              <a:t>  </a:t>
            </a:r>
            <a:endParaRPr lang="en-IL" sz="3600" dirty="0"/>
          </a:p>
        </p:txBody>
      </p:sp>
      <p:pic>
        <p:nvPicPr>
          <p:cNvPr id="10" name="Picture 9">
            <a:extLst>
              <a:ext uri="{FF2B5EF4-FFF2-40B4-BE49-F238E27FC236}">
                <a16:creationId xmlns:a16="http://schemas.microsoft.com/office/drawing/2014/main" id="{962D7F72-75C8-49A0-971E-4238387A023F}"/>
              </a:ext>
            </a:extLst>
          </p:cNvPr>
          <p:cNvPicPr>
            <a:picLocks noChangeAspect="1"/>
          </p:cNvPicPr>
          <p:nvPr/>
        </p:nvPicPr>
        <p:blipFill>
          <a:blip r:embed="rId4"/>
          <a:stretch>
            <a:fillRect/>
          </a:stretch>
        </p:blipFill>
        <p:spPr>
          <a:xfrm>
            <a:off x="8688288" y="0"/>
            <a:ext cx="850106" cy="2700338"/>
          </a:xfrm>
          <a:prstGeom prst="rect">
            <a:avLst/>
          </a:prstGeom>
        </p:spPr>
      </p:pic>
      <p:sp>
        <p:nvSpPr>
          <p:cNvPr id="11" name="Rectangle 10"/>
          <p:cNvSpPr/>
          <p:nvPr/>
        </p:nvSpPr>
        <p:spPr>
          <a:xfrm>
            <a:off x="9298538" y="1350170"/>
            <a:ext cx="72008" cy="89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23FE306-7D6F-438F-9810-724ABE94DD90}"/>
              </a:ext>
            </a:extLst>
          </p:cNvPr>
          <p:cNvCxnSpPr/>
          <p:nvPr/>
        </p:nvCxnSpPr>
        <p:spPr>
          <a:xfrm flipH="1">
            <a:off x="7104113" y="1408186"/>
            <a:ext cx="2129823" cy="86868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1235651" y="824304"/>
            <a:ext cx="6624736" cy="646331"/>
          </a:xfrm>
          <a:prstGeom prst="rect">
            <a:avLst/>
          </a:prstGeom>
          <a:noFill/>
        </p:spPr>
        <p:txBody>
          <a:bodyPr wrap="square" rtlCol="0">
            <a:spAutoFit/>
          </a:bodyPr>
          <a:lstStyle/>
          <a:p>
            <a:pPr algn="l"/>
            <a:r>
              <a:rPr lang="en-US" dirty="0">
                <a:solidFill>
                  <a:srgbClr val="00B0F0"/>
                </a:solidFill>
              </a:rPr>
              <a:t>Homogeneous bright playa of silty carbonate, </a:t>
            </a:r>
            <a:r>
              <a:rPr lang="en-US" dirty="0">
                <a:solidFill>
                  <a:srgbClr val="FF0000"/>
                </a:solidFill>
              </a:rPr>
              <a:t>easy to access,</a:t>
            </a:r>
            <a:r>
              <a:rPr lang="en-US" dirty="0">
                <a:solidFill>
                  <a:srgbClr val="00B0F0"/>
                </a:solidFill>
              </a:rPr>
              <a:t> </a:t>
            </a:r>
            <a:r>
              <a:rPr lang="en-US" dirty="0">
                <a:solidFill>
                  <a:srgbClr val="FF66FF"/>
                </a:solidFill>
              </a:rPr>
              <a:t>ideal SVC for HSR sensors</a:t>
            </a:r>
            <a:endParaRPr lang="en-US" dirty="0">
              <a:solidFill>
                <a:srgbClr val="00B050"/>
              </a:solidFill>
            </a:endParaRPr>
          </a:p>
        </p:txBody>
      </p:sp>
      <p:grpSp>
        <p:nvGrpSpPr>
          <p:cNvPr id="13" name="Group 12"/>
          <p:cNvGrpSpPr/>
          <p:nvPr/>
        </p:nvGrpSpPr>
        <p:grpSpPr>
          <a:xfrm rot="5400000">
            <a:off x="9026760" y="5286963"/>
            <a:ext cx="259541" cy="2592288"/>
            <a:chOff x="81400" y="2565323"/>
            <a:chExt cx="475565" cy="3206827"/>
          </a:xfrm>
        </p:grpSpPr>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52392" y="4362792"/>
              <a:ext cx="2343150" cy="47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6"/>
            <a:stretch>
              <a:fillRect/>
            </a:stretch>
          </p:blipFill>
          <p:spPr>
            <a:xfrm rot="16200000">
              <a:off x="-102595" y="2810080"/>
              <a:ext cx="888007" cy="398493"/>
            </a:xfrm>
            <a:prstGeom prst="rect">
              <a:avLst/>
            </a:prstGeom>
          </p:spPr>
        </p:pic>
      </p:grpSp>
      <p:sp>
        <p:nvSpPr>
          <p:cNvPr id="4" name="TextBox 3"/>
          <p:cNvSpPr txBox="1"/>
          <p:nvPr/>
        </p:nvSpPr>
        <p:spPr>
          <a:xfrm>
            <a:off x="3647728" y="3566178"/>
            <a:ext cx="1512168" cy="307777"/>
          </a:xfrm>
          <a:prstGeom prst="rect">
            <a:avLst/>
          </a:prstGeom>
          <a:noFill/>
        </p:spPr>
        <p:txBody>
          <a:bodyPr wrap="square" rtlCol="0">
            <a:spAutoFit/>
          </a:bodyPr>
          <a:lstStyle/>
          <a:p>
            <a:pPr algn="ctr"/>
            <a:r>
              <a:rPr lang="en-US" sz="1400" dirty="0" err="1"/>
              <a:t>Sedom</a:t>
            </a:r>
            <a:r>
              <a:rPr lang="en-US" sz="1400" dirty="0"/>
              <a:t> Mount </a:t>
            </a:r>
          </a:p>
        </p:txBody>
      </p:sp>
      <p:sp>
        <p:nvSpPr>
          <p:cNvPr id="6" name="Isosceles Triangle 5"/>
          <p:cNvSpPr/>
          <p:nvPr/>
        </p:nvSpPr>
        <p:spPr>
          <a:xfrm rot="10800000">
            <a:off x="4223792" y="3823001"/>
            <a:ext cx="226820" cy="182062"/>
          </a:xfrm>
          <a:prstGeom prst="triangl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12141" y="3515225"/>
            <a:ext cx="1116314" cy="307777"/>
          </a:xfrm>
          <a:prstGeom prst="rect">
            <a:avLst/>
          </a:prstGeom>
          <a:noFill/>
        </p:spPr>
        <p:txBody>
          <a:bodyPr wrap="square" rtlCol="0">
            <a:spAutoFit/>
          </a:bodyPr>
          <a:lstStyle/>
          <a:p>
            <a:r>
              <a:rPr lang="en-US" sz="1400" dirty="0" err="1"/>
              <a:t>Amiaz</a:t>
            </a:r>
            <a:endParaRPr lang="en-US" sz="1400" dirty="0"/>
          </a:p>
        </p:txBody>
      </p:sp>
      <p:grpSp>
        <p:nvGrpSpPr>
          <p:cNvPr id="9" name="Group 8">
            <a:extLst>
              <a:ext uri="{FF2B5EF4-FFF2-40B4-BE49-F238E27FC236}">
                <a16:creationId xmlns:a16="http://schemas.microsoft.com/office/drawing/2014/main" id="{2FAD106D-6F2E-25AB-4611-D739C2EA3869}"/>
              </a:ext>
            </a:extLst>
          </p:cNvPr>
          <p:cNvGrpSpPr/>
          <p:nvPr/>
        </p:nvGrpSpPr>
        <p:grpSpPr>
          <a:xfrm>
            <a:off x="8542511" y="6459765"/>
            <a:ext cx="3650191" cy="322869"/>
            <a:chOff x="8542511" y="6459765"/>
            <a:chExt cx="3650191" cy="322869"/>
          </a:xfrm>
        </p:grpSpPr>
        <p:grpSp>
          <p:nvGrpSpPr>
            <p:cNvPr id="18" name="קבוצה 6">
              <a:extLst>
                <a:ext uri="{FF2B5EF4-FFF2-40B4-BE49-F238E27FC236}">
                  <a16:creationId xmlns:a16="http://schemas.microsoft.com/office/drawing/2014/main" id="{6AC0A44E-B1F8-DC4B-F959-3C7E222C135E}"/>
                </a:ext>
              </a:extLst>
            </p:cNvPr>
            <p:cNvGrpSpPr/>
            <p:nvPr/>
          </p:nvGrpSpPr>
          <p:grpSpPr>
            <a:xfrm>
              <a:off x="9067906" y="6482665"/>
              <a:ext cx="3124796" cy="291253"/>
              <a:chOff x="482466" y="5229577"/>
              <a:chExt cx="3307214" cy="594132"/>
            </a:xfrm>
          </p:grpSpPr>
          <p:sp>
            <p:nvSpPr>
              <p:cNvPr id="20" name="Rectangle 1">
                <a:extLst>
                  <a:ext uri="{FF2B5EF4-FFF2-40B4-BE49-F238E27FC236}">
                    <a16:creationId xmlns:a16="http://schemas.microsoft.com/office/drawing/2014/main" id="{C91EF798-D616-B951-0DDE-BFF588810EF7}"/>
                  </a:ext>
                </a:extLst>
              </p:cNvPr>
              <p:cNvSpPr/>
              <p:nvPr/>
            </p:nvSpPr>
            <p:spPr>
              <a:xfrm>
                <a:off x="482466" y="5229577"/>
                <a:ext cx="3307214" cy="59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1" name="Picture 3">
                <a:extLst>
                  <a:ext uri="{FF2B5EF4-FFF2-40B4-BE49-F238E27FC236}">
                    <a16:creationId xmlns:a16="http://schemas.microsoft.com/office/drawing/2014/main" id="{8B8BA2EA-7770-FF01-3A5B-9DF9F58BCA0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9656" y="5229577"/>
                <a:ext cx="2716378" cy="57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a:extLst>
                <a:ext uri="{FF2B5EF4-FFF2-40B4-BE49-F238E27FC236}">
                  <a16:creationId xmlns:a16="http://schemas.microsoft.com/office/drawing/2014/main" id="{6EE81910-652C-16AA-0516-30F454052E2F}"/>
                </a:ext>
              </a:extLst>
            </p:cNvPr>
            <p:cNvPicPr>
              <a:picLocks noChangeAspect="1"/>
            </p:cNvPicPr>
            <p:nvPr/>
          </p:nvPicPr>
          <p:blipFill>
            <a:blip r:embed="rId8"/>
            <a:stretch>
              <a:fillRect/>
            </a:stretch>
          </p:blipFill>
          <p:spPr>
            <a:xfrm>
              <a:off x="8542511" y="6459765"/>
              <a:ext cx="525395" cy="322869"/>
            </a:xfrm>
            <a:prstGeom prst="rect">
              <a:avLst/>
            </a:prstGeom>
          </p:spPr>
        </p:pic>
      </p:grpSp>
      <p:cxnSp>
        <p:nvCxnSpPr>
          <p:cNvPr id="23" name="Straight Arrow Connector 22">
            <a:extLst>
              <a:ext uri="{FF2B5EF4-FFF2-40B4-BE49-F238E27FC236}">
                <a16:creationId xmlns:a16="http://schemas.microsoft.com/office/drawing/2014/main" id="{DF097CF7-6A55-B090-BA99-8A93170E7866}"/>
              </a:ext>
            </a:extLst>
          </p:cNvPr>
          <p:cNvCxnSpPr/>
          <p:nvPr/>
        </p:nvCxnSpPr>
        <p:spPr>
          <a:xfrm>
            <a:off x="2131017" y="4645617"/>
            <a:ext cx="9570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76C586A-615F-CE8D-B792-D55DB55A5E19}"/>
              </a:ext>
            </a:extLst>
          </p:cNvPr>
          <p:cNvSpPr txBox="1"/>
          <p:nvPr/>
        </p:nvSpPr>
        <p:spPr>
          <a:xfrm>
            <a:off x="2398362" y="4631316"/>
            <a:ext cx="825285" cy="246221"/>
          </a:xfrm>
          <a:prstGeom prst="rect">
            <a:avLst/>
          </a:prstGeom>
          <a:noFill/>
        </p:spPr>
        <p:txBody>
          <a:bodyPr wrap="square" rtlCol="0">
            <a:spAutoFit/>
          </a:bodyPr>
          <a:lstStyle/>
          <a:p>
            <a:r>
              <a:rPr lang="en-US" sz="1000" dirty="0"/>
              <a:t>5km</a:t>
            </a:r>
          </a:p>
        </p:txBody>
      </p:sp>
      <p:pic>
        <p:nvPicPr>
          <p:cNvPr id="25" name="Picture 24">
            <a:extLst>
              <a:ext uri="{FF2B5EF4-FFF2-40B4-BE49-F238E27FC236}">
                <a16:creationId xmlns:a16="http://schemas.microsoft.com/office/drawing/2014/main" id="{0CB1D029-2705-8917-2FE1-B6987AE3270D}"/>
              </a:ext>
            </a:extLst>
          </p:cNvPr>
          <p:cNvPicPr>
            <a:picLocks noChangeAspect="1"/>
          </p:cNvPicPr>
          <p:nvPr/>
        </p:nvPicPr>
        <p:blipFill>
          <a:blip r:embed="rId9"/>
          <a:stretch>
            <a:fillRect/>
          </a:stretch>
        </p:blipFill>
        <p:spPr>
          <a:xfrm>
            <a:off x="105474" y="1602329"/>
            <a:ext cx="2796172" cy="1559970"/>
          </a:xfrm>
          <a:prstGeom prst="rect">
            <a:avLst/>
          </a:prstGeom>
          <a:ln>
            <a:solidFill>
              <a:schemeClr val="accent1"/>
            </a:solidFill>
          </a:ln>
        </p:spPr>
      </p:pic>
      <p:cxnSp>
        <p:nvCxnSpPr>
          <p:cNvPr id="27" name="Straight Connector 26">
            <a:extLst>
              <a:ext uri="{FF2B5EF4-FFF2-40B4-BE49-F238E27FC236}">
                <a16:creationId xmlns:a16="http://schemas.microsoft.com/office/drawing/2014/main" id="{9E7CB915-F614-9288-0578-22F4872F023E}"/>
              </a:ext>
            </a:extLst>
          </p:cNvPr>
          <p:cNvCxnSpPr>
            <a:cxnSpLocks/>
          </p:cNvCxnSpPr>
          <p:nvPr/>
        </p:nvCxnSpPr>
        <p:spPr>
          <a:xfrm>
            <a:off x="2897441" y="1664839"/>
            <a:ext cx="190596" cy="22091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8991DAF-B6E4-2409-5915-53F2860F8CB3}"/>
              </a:ext>
            </a:extLst>
          </p:cNvPr>
          <p:cNvCxnSpPr>
            <a:cxnSpLocks/>
          </p:cNvCxnSpPr>
          <p:nvPr/>
        </p:nvCxnSpPr>
        <p:spPr>
          <a:xfrm>
            <a:off x="152695" y="3153675"/>
            <a:ext cx="2016697" cy="12834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B4B49D6-F1A7-C1ED-1386-9A71319CD188}"/>
              </a:ext>
            </a:extLst>
          </p:cNvPr>
          <p:cNvSpPr txBox="1"/>
          <p:nvPr/>
        </p:nvSpPr>
        <p:spPr>
          <a:xfrm>
            <a:off x="211105" y="5617260"/>
            <a:ext cx="2796172" cy="830997"/>
          </a:xfrm>
          <a:prstGeom prst="rect">
            <a:avLst/>
          </a:prstGeom>
          <a:solidFill>
            <a:schemeClr val="bg1"/>
          </a:solid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entury Schoolbook" panose="02040604050505020304"/>
                <a:ea typeface="+mn-ea"/>
                <a:cs typeface="+mn-cs"/>
              </a:rPr>
              <a:t>3 lines</a:t>
            </a:r>
            <a:r>
              <a:rPr kumimoji="0" lang="en-US" sz="1600" b="0" i="0" u="none" strike="noStrike" kern="1200" cap="none" spc="0" normalizeH="0" baseline="0" noProof="0" dirty="0">
                <a:ln>
                  <a:noFill/>
                </a:ln>
                <a:solidFill>
                  <a:srgbClr val="000000"/>
                </a:solidFill>
                <a:effectLst/>
                <a:uLnTx/>
                <a:uFillTx/>
                <a:latin typeface="Century Schoolbook" panose="02040604050505020304"/>
                <a:ea typeface="+mn-ea"/>
                <a:cs typeface="+mn-cs"/>
              </a:rPr>
              <a:t>= 30 X 3= 90 points</a:t>
            </a: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entury Schoolbook" panose="02040604050505020304"/>
                <a:ea typeface="+mn-ea"/>
                <a:cs typeface="+mn-cs"/>
              </a:rPr>
              <a:t>Between lines </a:t>
            </a:r>
            <a:r>
              <a:rPr kumimoji="0" lang="en-US" sz="1600" b="0" i="0" u="none" strike="noStrike" kern="1200" cap="none" spc="0" normalizeH="0" baseline="0" noProof="0" dirty="0">
                <a:ln>
                  <a:noFill/>
                </a:ln>
                <a:solidFill>
                  <a:srgbClr val="000000"/>
                </a:solidFill>
                <a:effectLst/>
                <a:uLnTx/>
                <a:uFillTx/>
                <a:latin typeface="Century Schoolbook" panose="02040604050505020304"/>
                <a:ea typeface="+mn-ea"/>
                <a:cs typeface="+mn-cs"/>
              </a:rPr>
              <a:t>= 48 points</a:t>
            </a: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entury Schoolbook" panose="02040604050505020304"/>
                <a:ea typeface="+mn-ea"/>
                <a:cs typeface="+mn-cs"/>
              </a:rPr>
              <a:t>Total =</a:t>
            </a:r>
            <a:r>
              <a:rPr kumimoji="0" lang="en-US" sz="1600" b="1" i="0" u="none" strike="noStrike" kern="1200" cap="none" spc="0" normalizeH="0" baseline="0" noProof="0" dirty="0">
                <a:ln>
                  <a:noFill/>
                </a:ln>
                <a:solidFill>
                  <a:srgbClr val="E48312"/>
                </a:solidFill>
                <a:effectLst/>
                <a:uLnTx/>
                <a:uFillTx/>
                <a:latin typeface="Century Schoolbook" panose="02040604050505020304"/>
                <a:ea typeface="+mn-ea"/>
                <a:cs typeface="+mn-cs"/>
              </a:rPr>
              <a:t>138 points</a:t>
            </a:r>
          </a:p>
        </p:txBody>
      </p:sp>
    </p:spTree>
    <p:extLst>
      <p:ext uri="{BB962C8B-B14F-4D97-AF65-F5344CB8AC3E}">
        <p14:creationId xmlns:p14="http://schemas.microsoft.com/office/powerpoint/2010/main" val="2635801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670FD5-6E63-44D0-9500-56C65CCB7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56" y="2637940"/>
            <a:ext cx="5724144" cy="3108960"/>
          </a:xfrm>
          <a:prstGeom prst="rect">
            <a:avLst/>
          </a:prstGeom>
        </p:spPr>
      </p:pic>
      <p:sp>
        <p:nvSpPr>
          <p:cNvPr id="2" name="Title 1">
            <a:extLst>
              <a:ext uri="{FF2B5EF4-FFF2-40B4-BE49-F238E27FC236}">
                <a16:creationId xmlns:a16="http://schemas.microsoft.com/office/drawing/2014/main" id="{95F13DE5-D6FE-4596-9233-A523F69E3D28}"/>
              </a:ext>
            </a:extLst>
          </p:cNvPr>
          <p:cNvSpPr>
            <a:spLocks noGrp="1"/>
          </p:cNvSpPr>
          <p:nvPr>
            <p:ph type="title"/>
          </p:nvPr>
        </p:nvSpPr>
        <p:spPr>
          <a:xfrm>
            <a:off x="217326" y="-214463"/>
            <a:ext cx="10515600" cy="1325563"/>
          </a:xfrm>
        </p:spPr>
        <p:txBody>
          <a:bodyPr/>
          <a:lstStyle/>
          <a:p>
            <a:r>
              <a:rPr lang="en-US" dirty="0" err="1"/>
              <a:t>SoilPRO</a:t>
            </a:r>
            <a:r>
              <a:rPr lang="en-US" dirty="0"/>
              <a:t>®  VS.  Bare Fiber</a:t>
            </a:r>
          </a:p>
        </p:txBody>
      </p:sp>
      <p:grpSp>
        <p:nvGrpSpPr>
          <p:cNvPr id="20" name="Group 19">
            <a:extLst>
              <a:ext uri="{FF2B5EF4-FFF2-40B4-BE49-F238E27FC236}">
                <a16:creationId xmlns:a16="http://schemas.microsoft.com/office/drawing/2014/main" id="{4014AFB9-708F-4110-AC51-4801298B13F4}"/>
              </a:ext>
            </a:extLst>
          </p:cNvPr>
          <p:cNvGrpSpPr/>
          <p:nvPr/>
        </p:nvGrpSpPr>
        <p:grpSpPr>
          <a:xfrm>
            <a:off x="955040" y="5791616"/>
            <a:ext cx="2001520" cy="646331"/>
            <a:chOff x="1442720" y="5770880"/>
            <a:chExt cx="2001520" cy="646331"/>
          </a:xfrm>
        </p:grpSpPr>
        <p:sp>
          <p:nvSpPr>
            <p:cNvPr id="16" name="TextBox 15">
              <a:extLst>
                <a:ext uri="{FF2B5EF4-FFF2-40B4-BE49-F238E27FC236}">
                  <a16:creationId xmlns:a16="http://schemas.microsoft.com/office/drawing/2014/main" id="{B7DC36CC-972D-41E9-800B-C7924E5B5F53}"/>
                </a:ext>
              </a:extLst>
            </p:cNvPr>
            <p:cNvSpPr txBox="1"/>
            <p:nvPr/>
          </p:nvSpPr>
          <p:spPr>
            <a:xfrm>
              <a:off x="1442720" y="5770880"/>
              <a:ext cx="2001520" cy="646331"/>
            </a:xfrm>
            <a:prstGeom prst="rect">
              <a:avLst/>
            </a:prstGeom>
            <a:noFill/>
          </p:spPr>
          <p:txBody>
            <a:bodyPr wrap="square" rtlCol="0">
              <a:spAutoFit/>
            </a:bodyPr>
            <a:lstStyle/>
            <a:p>
              <a:r>
                <a:rPr lang="en-US" dirty="0"/>
                <a:t>Average</a:t>
              </a:r>
            </a:p>
            <a:p>
              <a:r>
                <a:rPr lang="en-US" dirty="0"/>
                <a:t>SD</a:t>
              </a:r>
            </a:p>
          </p:txBody>
        </p:sp>
        <p:cxnSp>
          <p:nvCxnSpPr>
            <p:cNvPr id="18" name="Straight Connector 17">
              <a:extLst>
                <a:ext uri="{FF2B5EF4-FFF2-40B4-BE49-F238E27FC236}">
                  <a16:creationId xmlns:a16="http://schemas.microsoft.com/office/drawing/2014/main" id="{9FF74560-DB36-40E7-AC59-809056C734E5}"/>
                </a:ext>
              </a:extLst>
            </p:cNvPr>
            <p:cNvCxnSpPr/>
            <p:nvPr/>
          </p:nvCxnSpPr>
          <p:spPr>
            <a:xfrm>
              <a:off x="2438400" y="6014720"/>
              <a:ext cx="843280"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F263D36-BA86-4A5A-8404-8153D3CA46F5}"/>
                </a:ext>
              </a:extLst>
            </p:cNvPr>
            <p:cNvCxnSpPr/>
            <p:nvPr/>
          </p:nvCxnSpPr>
          <p:spPr>
            <a:xfrm>
              <a:off x="2438400" y="6258560"/>
              <a:ext cx="843280" cy="0"/>
            </a:xfrm>
            <a:prstGeom prst="line">
              <a:avLst/>
            </a:prstGeom>
            <a:ln w="22225">
              <a:prstDash val="sysDot"/>
            </a:ln>
          </p:spPr>
          <p:style>
            <a:lnRef idx="1">
              <a:schemeClr val="dk1"/>
            </a:lnRef>
            <a:fillRef idx="0">
              <a:schemeClr val="dk1"/>
            </a:fillRef>
            <a:effectRef idx="0">
              <a:schemeClr val="dk1"/>
            </a:effectRef>
            <a:fontRef idx="minor">
              <a:schemeClr val="tx1"/>
            </a:fontRef>
          </p:style>
        </p:cxnSp>
      </p:grpSp>
      <p:cxnSp>
        <p:nvCxnSpPr>
          <p:cNvPr id="4" name="Straight Connector 3">
            <a:extLst>
              <a:ext uri="{FF2B5EF4-FFF2-40B4-BE49-F238E27FC236}">
                <a16:creationId xmlns:a16="http://schemas.microsoft.com/office/drawing/2014/main" id="{1DE9C0E0-C2F2-4D92-97F3-42687E855C5D}"/>
              </a:ext>
            </a:extLst>
          </p:cNvPr>
          <p:cNvCxnSpPr>
            <a:cxnSpLocks/>
          </p:cNvCxnSpPr>
          <p:nvPr/>
        </p:nvCxnSpPr>
        <p:spPr>
          <a:xfrm flipV="1">
            <a:off x="3710806" y="3758665"/>
            <a:ext cx="0" cy="27913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0AA4D1D-0B48-1517-E2EF-D64E586DBD28}"/>
              </a:ext>
            </a:extLst>
          </p:cNvPr>
          <p:cNvCxnSpPr>
            <a:cxnSpLocks/>
          </p:cNvCxnSpPr>
          <p:nvPr/>
        </p:nvCxnSpPr>
        <p:spPr>
          <a:xfrm flipV="1">
            <a:off x="9436768" y="3750460"/>
            <a:ext cx="0" cy="34990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CEF457-3375-49E6-9239-28FA0B2F3BCD}"/>
              </a:ext>
            </a:extLst>
          </p:cNvPr>
          <p:cNvSpPr txBox="1"/>
          <p:nvPr/>
        </p:nvSpPr>
        <p:spPr>
          <a:xfrm>
            <a:off x="6990080" y="2575144"/>
            <a:ext cx="1426459" cy="307777"/>
          </a:xfrm>
          <a:prstGeom prst="rect">
            <a:avLst/>
          </a:prstGeom>
          <a:solidFill>
            <a:schemeClr val="bg1"/>
          </a:solidFill>
          <a:ln>
            <a:solidFill>
              <a:schemeClr val="tx1"/>
            </a:solidFill>
          </a:ln>
        </p:spPr>
        <p:txBody>
          <a:bodyPr wrap="square" rtlCol="0">
            <a:spAutoFit/>
          </a:bodyPr>
          <a:lstStyle/>
          <a:p>
            <a:pPr algn="ctr"/>
            <a:r>
              <a:rPr lang="en-US" sz="1400" dirty="0"/>
              <a:t>AVG SD 0.046</a:t>
            </a:r>
          </a:p>
        </p:txBody>
      </p:sp>
      <p:sp>
        <p:nvSpPr>
          <p:cNvPr id="17" name="TextBox 16">
            <a:extLst>
              <a:ext uri="{FF2B5EF4-FFF2-40B4-BE49-F238E27FC236}">
                <a16:creationId xmlns:a16="http://schemas.microsoft.com/office/drawing/2014/main" id="{66691AD5-BDC0-4BDF-8AE2-4724D3DA10A5}"/>
              </a:ext>
            </a:extLst>
          </p:cNvPr>
          <p:cNvSpPr txBox="1"/>
          <p:nvPr/>
        </p:nvSpPr>
        <p:spPr>
          <a:xfrm>
            <a:off x="1255776" y="2575144"/>
            <a:ext cx="1426459" cy="307777"/>
          </a:xfrm>
          <a:prstGeom prst="rect">
            <a:avLst/>
          </a:prstGeom>
          <a:solidFill>
            <a:schemeClr val="bg1"/>
          </a:solidFill>
          <a:ln>
            <a:solidFill>
              <a:schemeClr val="tx1"/>
            </a:solidFill>
          </a:ln>
        </p:spPr>
        <p:txBody>
          <a:bodyPr wrap="square" rtlCol="0">
            <a:spAutoFit/>
          </a:bodyPr>
          <a:lstStyle/>
          <a:p>
            <a:pPr algn="ctr"/>
            <a:r>
              <a:rPr lang="en-US" sz="1400" dirty="0"/>
              <a:t>AVG SD 0.038</a:t>
            </a:r>
          </a:p>
        </p:txBody>
      </p:sp>
      <p:sp>
        <p:nvSpPr>
          <p:cNvPr id="8" name="TextBox 7">
            <a:extLst>
              <a:ext uri="{FF2B5EF4-FFF2-40B4-BE49-F238E27FC236}">
                <a16:creationId xmlns:a16="http://schemas.microsoft.com/office/drawing/2014/main" id="{AC03336E-1EC8-0A2E-5583-FBBEA4DC0DC0}"/>
              </a:ext>
            </a:extLst>
          </p:cNvPr>
          <p:cNvSpPr txBox="1"/>
          <p:nvPr/>
        </p:nvSpPr>
        <p:spPr>
          <a:xfrm>
            <a:off x="4208317" y="5809696"/>
            <a:ext cx="432954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70C0"/>
                </a:solidFill>
              </a:rPr>
              <a:t>SP : all spectrum</a:t>
            </a:r>
            <a:r>
              <a:rPr lang="en-IN" dirty="0">
                <a:solidFill>
                  <a:srgbClr val="0070C0"/>
                </a:solidFill>
              </a:rPr>
              <a:t>. </a:t>
            </a:r>
            <a:r>
              <a:rPr lang="en-US" dirty="0">
                <a:solidFill>
                  <a:srgbClr val="0070C0"/>
                </a:solidFill>
              </a:rPr>
              <a:t>Low SD</a:t>
            </a:r>
          </a:p>
          <a:p>
            <a:pPr marL="285750" indent="-285750">
              <a:buFont typeface="Arial" panose="020B0604020202020204" pitchFamily="34" charset="0"/>
              <a:buChar char="•"/>
            </a:pPr>
            <a:r>
              <a:rPr lang="en-IN" dirty="0">
                <a:solidFill>
                  <a:srgbClr val="FF0000"/>
                </a:solidFill>
              </a:rPr>
              <a:t>BF : no Information 1.4, 1.9 mm, high SD </a:t>
            </a:r>
            <a:endParaRPr lang="en-US" dirty="0">
              <a:solidFill>
                <a:srgbClr val="FF0000"/>
              </a:solidFill>
            </a:endParaRPr>
          </a:p>
        </p:txBody>
      </p:sp>
      <p:grpSp>
        <p:nvGrpSpPr>
          <p:cNvPr id="3" name="Group 2">
            <a:extLst>
              <a:ext uri="{FF2B5EF4-FFF2-40B4-BE49-F238E27FC236}">
                <a16:creationId xmlns:a16="http://schemas.microsoft.com/office/drawing/2014/main" id="{A210981C-C749-D8E8-0733-57751789D516}"/>
              </a:ext>
            </a:extLst>
          </p:cNvPr>
          <p:cNvGrpSpPr/>
          <p:nvPr/>
        </p:nvGrpSpPr>
        <p:grpSpPr>
          <a:xfrm>
            <a:off x="4483501" y="-330107"/>
            <a:ext cx="4291549" cy="3289573"/>
            <a:chOff x="3388384" y="3690616"/>
            <a:chExt cx="4291549" cy="3289573"/>
          </a:xfrm>
        </p:grpSpPr>
        <p:grpSp>
          <p:nvGrpSpPr>
            <p:cNvPr id="5" name="Group 4">
              <a:extLst>
                <a:ext uri="{FF2B5EF4-FFF2-40B4-BE49-F238E27FC236}">
                  <a16:creationId xmlns:a16="http://schemas.microsoft.com/office/drawing/2014/main" id="{7A8285EA-EE14-A293-9A08-1A3D599CFF1D}"/>
                </a:ext>
              </a:extLst>
            </p:cNvPr>
            <p:cNvGrpSpPr/>
            <p:nvPr/>
          </p:nvGrpSpPr>
          <p:grpSpPr>
            <a:xfrm>
              <a:off x="3388384" y="3690616"/>
              <a:ext cx="4291549" cy="3289573"/>
              <a:chOff x="4042881" y="3156642"/>
              <a:chExt cx="4635419" cy="3594853"/>
            </a:xfrm>
          </p:grpSpPr>
          <p:pic>
            <p:nvPicPr>
              <p:cNvPr id="13" name="Picture 12">
                <a:extLst>
                  <a:ext uri="{FF2B5EF4-FFF2-40B4-BE49-F238E27FC236}">
                    <a16:creationId xmlns:a16="http://schemas.microsoft.com/office/drawing/2014/main" id="{9E37796C-18E4-021A-AE31-E6E138181131}"/>
                  </a:ext>
                </a:extLst>
              </p:cNvPr>
              <p:cNvPicPr>
                <a:picLocks noChangeAspect="1"/>
              </p:cNvPicPr>
              <p:nvPr/>
            </p:nvPicPr>
            <p:blipFill>
              <a:blip r:embed="rId3"/>
              <a:stretch>
                <a:fillRect/>
              </a:stretch>
            </p:blipFill>
            <p:spPr>
              <a:xfrm>
                <a:off x="4191794" y="3322319"/>
                <a:ext cx="4486506" cy="3429176"/>
              </a:xfrm>
              <a:prstGeom prst="rect">
                <a:avLst/>
              </a:prstGeom>
            </p:spPr>
          </p:pic>
          <p:sp>
            <p:nvSpPr>
              <p:cNvPr id="14" name="Rectangle 13">
                <a:extLst>
                  <a:ext uri="{FF2B5EF4-FFF2-40B4-BE49-F238E27FC236}">
                    <a16:creationId xmlns:a16="http://schemas.microsoft.com/office/drawing/2014/main" id="{6F6B7B29-19AC-7285-A8FE-26E858951C57}"/>
                  </a:ext>
                </a:extLst>
              </p:cNvPr>
              <p:cNvSpPr/>
              <p:nvPr/>
            </p:nvSpPr>
            <p:spPr>
              <a:xfrm>
                <a:off x="4042881" y="3156642"/>
                <a:ext cx="2142162" cy="608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18B48B77-2049-4F98-55BA-0B2DCD21367B}"/>
                </a:ext>
              </a:extLst>
            </p:cNvPr>
            <p:cNvSpPr/>
            <p:nvPr/>
          </p:nvSpPr>
          <p:spPr>
            <a:xfrm>
              <a:off x="5470989" y="4052331"/>
              <a:ext cx="2171013" cy="1747654"/>
            </a:xfrm>
            <a:prstGeom prst="rect">
              <a:avLst/>
            </a:prstGeom>
            <a:noFill/>
            <a:ln w="539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9D09F4-A308-7B58-1FBC-8C6629FEE222}"/>
                </a:ext>
              </a:extLst>
            </p:cNvPr>
            <p:cNvSpPr/>
            <p:nvPr/>
          </p:nvSpPr>
          <p:spPr>
            <a:xfrm>
              <a:off x="3606229" y="4433299"/>
              <a:ext cx="1770542" cy="2319222"/>
            </a:xfrm>
            <a:prstGeom prst="rect">
              <a:avLst/>
            </a:prstGeom>
            <a:noFill/>
            <a:ln w="539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685D6078-92DA-49E3-B26B-6960D4C50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135" y="2682656"/>
            <a:ext cx="5724144" cy="3108960"/>
          </a:xfrm>
          <a:prstGeom prst="rect">
            <a:avLst/>
          </a:prstGeom>
        </p:spPr>
      </p:pic>
      <p:cxnSp>
        <p:nvCxnSpPr>
          <p:cNvPr id="25" name="Straight Arrow Connector 24">
            <a:extLst>
              <a:ext uri="{FF2B5EF4-FFF2-40B4-BE49-F238E27FC236}">
                <a16:creationId xmlns:a16="http://schemas.microsoft.com/office/drawing/2014/main" id="{A41882D2-6119-D1A8-2848-31DC7F5AC160}"/>
              </a:ext>
            </a:extLst>
          </p:cNvPr>
          <p:cNvCxnSpPr>
            <a:cxnSpLocks/>
          </p:cNvCxnSpPr>
          <p:nvPr/>
        </p:nvCxnSpPr>
        <p:spPr>
          <a:xfrm flipH="1">
            <a:off x="3421230" y="1727735"/>
            <a:ext cx="1200137" cy="100129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CA6F281-AF14-14C2-F719-B8B3C534F815}"/>
              </a:ext>
            </a:extLst>
          </p:cNvPr>
          <p:cNvCxnSpPr/>
          <p:nvPr/>
        </p:nvCxnSpPr>
        <p:spPr>
          <a:xfrm>
            <a:off x="8251233" y="1886774"/>
            <a:ext cx="673768" cy="79588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441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F719-4082-46EC-A3E1-309D0EC6181E}"/>
              </a:ext>
            </a:extLst>
          </p:cNvPr>
          <p:cNvSpPr>
            <a:spLocks noGrp="1"/>
          </p:cNvSpPr>
          <p:nvPr>
            <p:ph type="title"/>
          </p:nvPr>
        </p:nvSpPr>
        <p:spPr>
          <a:xfrm>
            <a:off x="708660" y="175561"/>
            <a:ext cx="10774680" cy="1325563"/>
          </a:xfrm>
        </p:spPr>
        <p:txBody>
          <a:bodyPr/>
          <a:lstStyle/>
          <a:p>
            <a:pPr algn="ctr"/>
            <a:r>
              <a:rPr lang="en-US" dirty="0"/>
              <a:t>Harmonization in the Cal/Val for </a:t>
            </a:r>
            <a:r>
              <a:rPr lang="en-US" dirty="0" err="1"/>
              <a:t>EnMAP</a:t>
            </a:r>
            <a:r>
              <a:rPr lang="en-US" dirty="0"/>
              <a:t> using </a:t>
            </a:r>
            <a:r>
              <a:rPr lang="en-US" dirty="0">
                <a:solidFill>
                  <a:srgbClr val="00B0F0"/>
                </a:solidFill>
              </a:rPr>
              <a:t>two ASDs </a:t>
            </a:r>
            <a:r>
              <a:rPr lang="en-US" dirty="0"/>
              <a:t>over </a:t>
            </a:r>
            <a:r>
              <a:rPr lang="en-US" dirty="0">
                <a:solidFill>
                  <a:srgbClr val="00B0F0"/>
                </a:solidFill>
              </a:rPr>
              <a:t>two years </a:t>
            </a:r>
            <a:r>
              <a:rPr lang="en-US" dirty="0"/>
              <a:t>apart </a:t>
            </a:r>
            <a:r>
              <a:rPr lang="en-US" dirty="0">
                <a:solidFill>
                  <a:srgbClr val="00B0F0"/>
                </a:solidFill>
              </a:rPr>
              <a:t> </a:t>
            </a:r>
          </a:p>
        </p:txBody>
      </p:sp>
      <p:pic>
        <p:nvPicPr>
          <p:cNvPr id="6" name="Picture 5">
            <a:extLst>
              <a:ext uri="{FF2B5EF4-FFF2-40B4-BE49-F238E27FC236}">
                <a16:creationId xmlns:a16="http://schemas.microsoft.com/office/drawing/2014/main" id="{0041ACB4-1F54-4F8F-A239-33283313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540" y="1870456"/>
            <a:ext cx="5620512" cy="3523488"/>
          </a:xfrm>
          <a:prstGeom prst="rect">
            <a:avLst/>
          </a:prstGeom>
        </p:spPr>
      </p:pic>
      <p:pic>
        <p:nvPicPr>
          <p:cNvPr id="8" name="Picture 7">
            <a:extLst>
              <a:ext uri="{FF2B5EF4-FFF2-40B4-BE49-F238E27FC236}">
                <a16:creationId xmlns:a16="http://schemas.microsoft.com/office/drawing/2014/main" id="{148E961B-0A98-4089-BF61-D92378AB3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84" y="1870456"/>
            <a:ext cx="5614416" cy="3523488"/>
          </a:xfrm>
          <a:prstGeom prst="rect">
            <a:avLst/>
          </a:prstGeom>
        </p:spPr>
      </p:pic>
      <p:sp>
        <p:nvSpPr>
          <p:cNvPr id="3" name="TextBox 2">
            <a:extLst>
              <a:ext uri="{FF2B5EF4-FFF2-40B4-BE49-F238E27FC236}">
                <a16:creationId xmlns:a16="http://schemas.microsoft.com/office/drawing/2014/main" id="{370F668D-753E-CC18-FB24-1AE6D81A13DE}"/>
              </a:ext>
            </a:extLst>
          </p:cNvPr>
          <p:cNvSpPr txBox="1"/>
          <p:nvPr/>
        </p:nvSpPr>
        <p:spPr>
          <a:xfrm>
            <a:off x="3034145" y="5393944"/>
            <a:ext cx="2244436" cy="369332"/>
          </a:xfrm>
          <a:prstGeom prst="rect">
            <a:avLst/>
          </a:prstGeom>
          <a:noFill/>
        </p:spPr>
        <p:txBody>
          <a:bodyPr wrap="square" rtlCol="0">
            <a:spAutoFit/>
          </a:bodyPr>
          <a:lstStyle/>
          <a:p>
            <a:r>
              <a:rPr lang="en-US" dirty="0">
                <a:solidFill>
                  <a:schemeClr val="accent1"/>
                </a:solidFill>
              </a:rPr>
              <a:t>Soil Pro (</a:t>
            </a:r>
            <a:r>
              <a:rPr lang="en-US" dirty="0">
                <a:solidFill>
                  <a:srgbClr val="FF0000"/>
                </a:solidFill>
              </a:rPr>
              <a:t>harmonized</a:t>
            </a:r>
            <a:r>
              <a:rPr lang="en-US" dirty="0">
                <a:solidFill>
                  <a:schemeClr val="accent1"/>
                </a:solidFill>
              </a:rPr>
              <a:t>)  </a:t>
            </a:r>
            <a:endParaRPr lang="en-IN" dirty="0">
              <a:solidFill>
                <a:schemeClr val="accent1"/>
              </a:solidFill>
            </a:endParaRPr>
          </a:p>
        </p:txBody>
      </p:sp>
      <p:sp>
        <p:nvSpPr>
          <p:cNvPr id="4" name="TextBox 3">
            <a:extLst>
              <a:ext uri="{FF2B5EF4-FFF2-40B4-BE49-F238E27FC236}">
                <a16:creationId xmlns:a16="http://schemas.microsoft.com/office/drawing/2014/main" id="{65A66FD7-63AE-3059-05B7-98E3A4DA4E23}"/>
              </a:ext>
            </a:extLst>
          </p:cNvPr>
          <p:cNvSpPr txBox="1"/>
          <p:nvPr/>
        </p:nvSpPr>
        <p:spPr>
          <a:xfrm>
            <a:off x="8648561" y="5389046"/>
            <a:ext cx="2244436" cy="369332"/>
          </a:xfrm>
          <a:prstGeom prst="rect">
            <a:avLst/>
          </a:prstGeom>
          <a:noFill/>
        </p:spPr>
        <p:txBody>
          <a:bodyPr wrap="square" rtlCol="0">
            <a:spAutoFit/>
          </a:bodyPr>
          <a:lstStyle/>
          <a:p>
            <a:r>
              <a:rPr lang="en-US" dirty="0">
                <a:solidFill>
                  <a:schemeClr val="accent1"/>
                </a:solidFill>
              </a:rPr>
              <a:t>Bare Fiber </a:t>
            </a:r>
            <a:endParaRPr lang="en-IN" dirty="0">
              <a:solidFill>
                <a:schemeClr val="accent1"/>
              </a:solidFill>
            </a:endParaRPr>
          </a:p>
        </p:txBody>
      </p:sp>
      <p:sp>
        <p:nvSpPr>
          <p:cNvPr id="5" name="TextBox 4">
            <a:extLst>
              <a:ext uri="{FF2B5EF4-FFF2-40B4-BE49-F238E27FC236}">
                <a16:creationId xmlns:a16="http://schemas.microsoft.com/office/drawing/2014/main" id="{7F1519B2-A901-A8A6-B539-F062CD217728}"/>
              </a:ext>
            </a:extLst>
          </p:cNvPr>
          <p:cNvSpPr txBox="1"/>
          <p:nvPr/>
        </p:nvSpPr>
        <p:spPr>
          <a:xfrm>
            <a:off x="872836" y="1224125"/>
            <a:ext cx="2549236"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ASD FS 4, ASD FS 3</a:t>
            </a:r>
          </a:p>
          <a:p>
            <a:pPr marL="285750" indent="-285750">
              <a:buFont typeface="Arial" panose="020B0604020202020204" pitchFamily="34" charset="0"/>
              <a:buChar char="•"/>
            </a:pPr>
            <a:r>
              <a:rPr lang="en-US" dirty="0">
                <a:solidFill>
                  <a:srgbClr val="FF0000"/>
                </a:solidFill>
              </a:rPr>
              <a:t>2021, 2022  </a:t>
            </a:r>
            <a:endParaRPr lang="en-IN" dirty="0">
              <a:solidFill>
                <a:srgbClr val="FF0000"/>
              </a:solidFill>
            </a:endParaRPr>
          </a:p>
        </p:txBody>
      </p:sp>
    </p:spTree>
    <p:extLst>
      <p:ext uri="{BB962C8B-B14F-4D97-AF65-F5344CB8AC3E}">
        <p14:creationId xmlns:p14="http://schemas.microsoft.com/office/powerpoint/2010/main" val="407057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4F966-EFEF-69F8-D7D3-E872681E3DDF}"/>
            </a:ext>
          </a:extLst>
        </p:cNvPr>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29B0CB5-0FBA-2F10-C0A9-02E3B13240DF}"/>
              </a:ext>
            </a:extLst>
          </p:cNvPr>
          <p:cNvCxnSpPr>
            <a:cxnSpLocks/>
          </p:cNvCxnSpPr>
          <p:nvPr/>
        </p:nvCxnSpPr>
        <p:spPr>
          <a:xfrm>
            <a:off x="3604928" y="1644851"/>
            <a:ext cx="5653853" cy="565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F74CF17-4077-0941-1690-17DD02CA9FD9}"/>
              </a:ext>
            </a:extLst>
          </p:cNvPr>
          <p:cNvCxnSpPr>
            <a:cxnSpLocks/>
          </p:cNvCxnSpPr>
          <p:nvPr/>
        </p:nvCxnSpPr>
        <p:spPr>
          <a:xfrm>
            <a:off x="3591156" y="1673105"/>
            <a:ext cx="0" cy="40932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7E6923C-B704-83E3-6480-8D447CBC4B5C}"/>
              </a:ext>
            </a:extLst>
          </p:cNvPr>
          <p:cNvGrpSpPr/>
          <p:nvPr/>
        </p:nvGrpSpPr>
        <p:grpSpPr>
          <a:xfrm>
            <a:off x="4092161" y="2145879"/>
            <a:ext cx="914400" cy="914400"/>
            <a:chOff x="5830584" y="3277456"/>
            <a:chExt cx="914400" cy="914400"/>
          </a:xfrm>
        </p:grpSpPr>
        <p:sp>
          <p:nvSpPr>
            <p:cNvPr id="11" name="Oval 10">
              <a:extLst>
                <a:ext uri="{FF2B5EF4-FFF2-40B4-BE49-F238E27FC236}">
                  <a16:creationId xmlns:a16="http://schemas.microsoft.com/office/drawing/2014/main" id="{4AB2CFA3-0033-91C1-4173-B4F3B181FDC9}"/>
                </a:ext>
              </a:extLst>
            </p:cNvPr>
            <p:cNvSpPr/>
            <p:nvPr/>
          </p:nvSpPr>
          <p:spPr>
            <a:xfrm>
              <a:off x="5830584" y="3277456"/>
              <a:ext cx="914400" cy="914400"/>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B977B5F-272A-2B36-E877-E1A7C8ED45BB}"/>
                </a:ext>
              </a:extLst>
            </p:cNvPr>
            <p:cNvSpPr/>
            <p:nvPr/>
          </p:nvSpPr>
          <p:spPr>
            <a:xfrm>
              <a:off x="5971993" y="3429000"/>
              <a:ext cx="673355" cy="611372"/>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59822AE-555A-F508-A92A-DDF995247213}"/>
                </a:ext>
              </a:extLst>
            </p:cNvPr>
            <p:cNvSpPr/>
            <p:nvPr/>
          </p:nvSpPr>
          <p:spPr>
            <a:xfrm>
              <a:off x="6096000" y="3556362"/>
              <a:ext cx="388048" cy="366365"/>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C97FD845-D853-E939-EDBD-D8384B3A0DFD}"/>
              </a:ext>
            </a:extLst>
          </p:cNvPr>
          <p:cNvGrpSpPr/>
          <p:nvPr/>
        </p:nvGrpSpPr>
        <p:grpSpPr>
          <a:xfrm>
            <a:off x="7357100" y="2078233"/>
            <a:ext cx="914400" cy="914400"/>
            <a:chOff x="5830584" y="3277456"/>
            <a:chExt cx="914400" cy="914400"/>
          </a:xfrm>
        </p:grpSpPr>
        <p:sp>
          <p:nvSpPr>
            <p:cNvPr id="18" name="Oval 17">
              <a:extLst>
                <a:ext uri="{FF2B5EF4-FFF2-40B4-BE49-F238E27FC236}">
                  <a16:creationId xmlns:a16="http://schemas.microsoft.com/office/drawing/2014/main" id="{8AF7DD52-883B-8D8C-7791-22B6D0E6081F}"/>
                </a:ext>
              </a:extLst>
            </p:cNvPr>
            <p:cNvSpPr/>
            <p:nvPr/>
          </p:nvSpPr>
          <p:spPr>
            <a:xfrm>
              <a:off x="5830584" y="3277456"/>
              <a:ext cx="914400" cy="914400"/>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3DBBA64-25BC-686E-ABF1-7664FA15F4F7}"/>
                </a:ext>
              </a:extLst>
            </p:cNvPr>
            <p:cNvSpPr/>
            <p:nvPr/>
          </p:nvSpPr>
          <p:spPr>
            <a:xfrm>
              <a:off x="5971993" y="3429000"/>
              <a:ext cx="673355" cy="611372"/>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8C04024-5641-F9FE-534F-837310ACE56D}"/>
                </a:ext>
              </a:extLst>
            </p:cNvPr>
            <p:cNvSpPr/>
            <p:nvPr/>
          </p:nvSpPr>
          <p:spPr>
            <a:xfrm>
              <a:off x="6096000" y="3556362"/>
              <a:ext cx="388048" cy="366365"/>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DC52C1BE-8D18-79EA-609C-770D7A28741D}"/>
              </a:ext>
            </a:extLst>
          </p:cNvPr>
          <p:cNvGrpSpPr/>
          <p:nvPr/>
        </p:nvGrpSpPr>
        <p:grpSpPr>
          <a:xfrm>
            <a:off x="7343326" y="2803646"/>
            <a:ext cx="451640" cy="361782"/>
            <a:chOff x="9441869" y="3123369"/>
            <a:chExt cx="451640" cy="361782"/>
          </a:xfrm>
        </p:grpSpPr>
        <p:sp>
          <p:nvSpPr>
            <p:cNvPr id="31" name="Oval 30">
              <a:extLst>
                <a:ext uri="{FF2B5EF4-FFF2-40B4-BE49-F238E27FC236}">
                  <a16:creationId xmlns:a16="http://schemas.microsoft.com/office/drawing/2014/main" id="{062BFBE7-CB31-2C96-4EC0-0049D2665322}"/>
                </a:ext>
              </a:extLst>
            </p:cNvPr>
            <p:cNvSpPr/>
            <p:nvPr/>
          </p:nvSpPr>
          <p:spPr>
            <a:xfrm>
              <a:off x="9441869" y="3216882"/>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0ADEF961-777E-C44E-96A5-C0A694A5322D}"/>
                </a:ext>
              </a:extLst>
            </p:cNvPr>
            <p:cNvSpPr/>
            <p:nvPr/>
          </p:nvSpPr>
          <p:spPr>
            <a:xfrm flipH="1" flipV="1">
              <a:off x="9476426" y="3349579"/>
              <a:ext cx="166086" cy="12973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0FC2E69D-03C5-3B2D-63FD-B5A069B3E063}"/>
                </a:ext>
              </a:extLst>
            </p:cNvPr>
            <p:cNvSpPr/>
            <p:nvPr/>
          </p:nvSpPr>
          <p:spPr>
            <a:xfrm>
              <a:off x="9584179" y="3123369"/>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3AB94CBE-C6F2-5FC0-1A93-6AEF8C7F26BA}"/>
                </a:ext>
              </a:extLst>
            </p:cNvPr>
            <p:cNvSpPr/>
            <p:nvPr/>
          </p:nvSpPr>
          <p:spPr>
            <a:xfrm>
              <a:off x="9608889" y="3287613"/>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C4C9E599-3411-A72E-449B-A69D1BBAEF4E}"/>
                </a:ext>
              </a:extLst>
            </p:cNvPr>
            <p:cNvSpPr/>
            <p:nvPr/>
          </p:nvSpPr>
          <p:spPr>
            <a:xfrm>
              <a:off x="9751199" y="3207228"/>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68E59327-3537-CAE6-84F6-73B302246DDF}"/>
                </a:ext>
              </a:extLst>
            </p:cNvPr>
            <p:cNvSpPr/>
            <p:nvPr/>
          </p:nvSpPr>
          <p:spPr>
            <a:xfrm>
              <a:off x="9689288" y="3343739"/>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56DAEEE7-19AA-A96D-DFAD-272689FB2578}"/>
              </a:ext>
            </a:extLst>
          </p:cNvPr>
          <p:cNvGrpSpPr/>
          <p:nvPr/>
        </p:nvGrpSpPr>
        <p:grpSpPr>
          <a:xfrm>
            <a:off x="3983405" y="2732940"/>
            <a:ext cx="540258" cy="851390"/>
            <a:chOff x="3983405" y="2732940"/>
            <a:chExt cx="540258" cy="851390"/>
          </a:xfrm>
        </p:grpSpPr>
        <p:sp>
          <p:nvSpPr>
            <p:cNvPr id="52" name="Oval 51">
              <a:extLst>
                <a:ext uri="{FF2B5EF4-FFF2-40B4-BE49-F238E27FC236}">
                  <a16:creationId xmlns:a16="http://schemas.microsoft.com/office/drawing/2014/main" id="{E3B8E556-E1F1-04D4-E99E-9BE97209F454}"/>
                </a:ext>
              </a:extLst>
            </p:cNvPr>
            <p:cNvSpPr/>
            <p:nvPr/>
          </p:nvSpPr>
          <p:spPr>
            <a:xfrm>
              <a:off x="4106478" y="2971176"/>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CD8D451A-0ABA-AD49-1AEF-5ED87E7B11AD}"/>
                </a:ext>
              </a:extLst>
            </p:cNvPr>
            <p:cNvSpPr/>
            <p:nvPr/>
          </p:nvSpPr>
          <p:spPr>
            <a:xfrm flipH="1" flipV="1">
              <a:off x="4357577" y="3454598"/>
              <a:ext cx="166086" cy="12973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9FFCD50-60DE-4C98-D485-EE3ED68157EA}"/>
                </a:ext>
              </a:extLst>
            </p:cNvPr>
            <p:cNvSpPr/>
            <p:nvPr/>
          </p:nvSpPr>
          <p:spPr>
            <a:xfrm>
              <a:off x="4272176" y="2732940"/>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7388774F-FD53-173E-9A4E-6B73FE19C526}"/>
                </a:ext>
              </a:extLst>
            </p:cNvPr>
            <p:cNvSpPr/>
            <p:nvPr/>
          </p:nvSpPr>
          <p:spPr>
            <a:xfrm>
              <a:off x="3983405" y="3183063"/>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4EB3F3A4-82CB-B6E6-3823-9F573931E1F6}"/>
                </a:ext>
              </a:extLst>
            </p:cNvPr>
            <p:cNvSpPr/>
            <p:nvPr/>
          </p:nvSpPr>
          <p:spPr>
            <a:xfrm>
              <a:off x="4343331" y="3064174"/>
              <a:ext cx="142310" cy="118333"/>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76CAAAE5-F370-9D31-DA09-7054392EAC4C}"/>
                </a:ext>
              </a:extLst>
            </p:cNvPr>
            <p:cNvSpPr/>
            <p:nvPr/>
          </p:nvSpPr>
          <p:spPr>
            <a:xfrm>
              <a:off x="4233570" y="3216950"/>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1590C35F-9A72-85A5-9639-DBE9801A1371}"/>
              </a:ext>
            </a:extLst>
          </p:cNvPr>
          <p:cNvGrpSpPr/>
          <p:nvPr/>
        </p:nvGrpSpPr>
        <p:grpSpPr>
          <a:xfrm>
            <a:off x="4028441" y="5328881"/>
            <a:ext cx="914400" cy="914400"/>
            <a:chOff x="4092161" y="4908050"/>
            <a:chExt cx="914400" cy="914400"/>
          </a:xfrm>
        </p:grpSpPr>
        <p:grpSp>
          <p:nvGrpSpPr>
            <p:cNvPr id="21" name="Group 20">
              <a:extLst>
                <a:ext uri="{FF2B5EF4-FFF2-40B4-BE49-F238E27FC236}">
                  <a16:creationId xmlns:a16="http://schemas.microsoft.com/office/drawing/2014/main" id="{382EB407-DEE2-EBDC-27B9-2B1B6570EF80}"/>
                </a:ext>
              </a:extLst>
            </p:cNvPr>
            <p:cNvGrpSpPr/>
            <p:nvPr/>
          </p:nvGrpSpPr>
          <p:grpSpPr>
            <a:xfrm>
              <a:off x="4092161" y="4908050"/>
              <a:ext cx="914400" cy="914400"/>
              <a:chOff x="5830584" y="3277456"/>
              <a:chExt cx="914400" cy="914400"/>
            </a:xfrm>
          </p:grpSpPr>
          <p:sp>
            <p:nvSpPr>
              <p:cNvPr id="22" name="Oval 21">
                <a:extLst>
                  <a:ext uri="{FF2B5EF4-FFF2-40B4-BE49-F238E27FC236}">
                    <a16:creationId xmlns:a16="http://schemas.microsoft.com/office/drawing/2014/main" id="{3520FB2E-06D3-3C04-E5B3-2C87B6663605}"/>
                  </a:ext>
                </a:extLst>
              </p:cNvPr>
              <p:cNvSpPr/>
              <p:nvPr/>
            </p:nvSpPr>
            <p:spPr>
              <a:xfrm>
                <a:off x="5830584" y="3277456"/>
                <a:ext cx="914400" cy="914400"/>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1A18923-50F0-AC17-8B6E-5C709D475E83}"/>
                  </a:ext>
                </a:extLst>
              </p:cNvPr>
              <p:cNvSpPr/>
              <p:nvPr/>
            </p:nvSpPr>
            <p:spPr>
              <a:xfrm>
                <a:off x="5971993" y="3429000"/>
                <a:ext cx="673355" cy="611372"/>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F215D4D0-35AC-6DF2-E816-324FBEF5345F}"/>
                  </a:ext>
                </a:extLst>
              </p:cNvPr>
              <p:cNvSpPr/>
              <p:nvPr/>
            </p:nvSpPr>
            <p:spPr>
              <a:xfrm>
                <a:off x="6096000" y="3556362"/>
                <a:ext cx="388048" cy="366365"/>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16CDE010-CE27-CFBF-E515-3DE8587173CC}"/>
                </a:ext>
              </a:extLst>
            </p:cNvPr>
            <p:cNvGrpSpPr/>
            <p:nvPr/>
          </p:nvGrpSpPr>
          <p:grpSpPr>
            <a:xfrm>
              <a:off x="4260240" y="4915001"/>
              <a:ext cx="540258" cy="851390"/>
              <a:chOff x="3983405" y="2732940"/>
              <a:chExt cx="540258" cy="851390"/>
            </a:xfrm>
          </p:grpSpPr>
          <p:sp>
            <p:nvSpPr>
              <p:cNvPr id="60" name="Oval 59">
                <a:extLst>
                  <a:ext uri="{FF2B5EF4-FFF2-40B4-BE49-F238E27FC236}">
                    <a16:creationId xmlns:a16="http://schemas.microsoft.com/office/drawing/2014/main" id="{9EFD111D-094F-05AB-9F03-FDEB0939656B}"/>
                  </a:ext>
                </a:extLst>
              </p:cNvPr>
              <p:cNvSpPr/>
              <p:nvPr/>
            </p:nvSpPr>
            <p:spPr>
              <a:xfrm>
                <a:off x="4106478" y="2971176"/>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DF19AF2B-C19B-ADEB-AB96-25BB470A2E81}"/>
                  </a:ext>
                </a:extLst>
              </p:cNvPr>
              <p:cNvSpPr/>
              <p:nvPr/>
            </p:nvSpPr>
            <p:spPr>
              <a:xfrm flipH="1" flipV="1">
                <a:off x="4357577" y="3454598"/>
                <a:ext cx="166086" cy="12973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C8493073-B714-5967-3509-523809C24460}"/>
                  </a:ext>
                </a:extLst>
              </p:cNvPr>
              <p:cNvSpPr/>
              <p:nvPr/>
            </p:nvSpPr>
            <p:spPr>
              <a:xfrm>
                <a:off x="4272176" y="2732940"/>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3DD21052-7791-F665-AB22-952A0F3C370E}"/>
                  </a:ext>
                </a:extLst>
              </p:cNvPr>
              <p:cNvSpPr/>
              <p:nvPr/>
            </p:nvSpPr>
            <p:spPr>
              <a:xfrm>
                <a:off x="3983405" y="3183063"/>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2D749D86-1E6A-6F1E-B7ED-CEF018ECA9D3}"/>
                  </a:ext>
                </a:extLst>
              </p:cNvPr>
              <p:cNvSpPr/>
              <p:nvPr/>
            </p:nvSpPr>
            <p:spPr>
              <a:xfrm>
                <a:off x="4343331" y="3064174"/>
                <a:ext cx="142310" cy="118333"/>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1917D81A-82B4-283C-6ED8-4BA167BB9318}"/>
                  </a:ext>
                </a:extLst>
              </p:cNvPr>
              <p:cNvSpPr/>
              <p:nvPr/>
            </p:nvSpPr>
            <p:spPr>
              <a:xfrm>
                <a:off x="4233570" y="3216950"/>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7EF0A6F1-CB6B-2D8F-F65F-056B25EDFD93}"/>
              </a:ext>
            </a:extLst>
          </p:cNvPr>
          <p:cNvSpPr txBox="1"/>
          <p:nvPr/>
        </p:nvSpPr>
        <p:spPr>
          <a:xfrm>
            <a:off x="5605670" y="1240712"/>
            <a:ext cx="1581836"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Precision </a:t>
            </a:r>
            <a:endParaRPr kumimoji="0" lang="aa-ET"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EDE274B3-08A8-EFF5-D422-87B376307CA3}"/>
              </a:ext>
            </a:extLst>
          </p:cNvPr>
          <p:cNvSpPr txBox="1"/>
          <p:nvPr/>
        </p:nvSpPr>
        <p:spPr>
          <a:xfrm rot="16200000">
            <a:off x="2222736" y="3139809"/>
            <a:ext cx="1705230"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Accuracy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aa-E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E030239F-3928-604E-751D-49DD35E71961}"/>
              </a:ext>
            </a:extLst>
          </p:cNvPr>
          <p:cNvGrpSpPr/>
          <p:nvPr/>
        </p:nvGrpSpPr>
        <p:grpSpPr>
          <a:xfrm>
            <a:off x="7420473" y="5326169"/>
            <a:ext cx="914400" cy="914400"/>
            <a:chOff x="5830584" y="3277456"/>
            <a:chExt cx="914400" cy="914400"/>
          </a:xfrm>
        </p:grpSpPr>
        <p:sp>
          <p:nvSpPr>
            <p:cNvPr id="26" name="Oval 25">
              <a:extLst>
                <a:ext uri="{FF2B5EF4-FFF2-40B4-BE49-F238E27FC236}">
                  <a16:creationId xmlns:a16="http://schemas.microsoft.com/office/drawing/2014/main" id="{9D57DE0E-53FA-5769-F449-B6027E2DE581}"/>
                </a:ext>
              </a:extLst>
            </p:cNvPr>
            <p:cNvSpPr/>
            <p:nvPr/>
          </p:nvSpPr>
          <p:spPr>
            <a:xfrm>
              <a:off x="5830584" y="3277456"/>
              <a:ext cx="914400" cy="914400"/>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526B202-8340-49F9-711A-826AC2DB9E3F}"/>
                </a:ext>
              </a:extLst>
            </p:cNvPr>
            <p:cNvSpPr/>
            <p:nvPr/>
          </p:nvSpPr>
          <p:spPr>
            <a:xfrm>
              <a:off x="5971993" y="3429000"/>
              <a:ext cx="673355" cy="611372"/>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0748515-82AA-A87B-9AA7-36F4B11719DA}"/>
                </a:ext>
              </a:extLst>
            </p:cNvPr>
            <p:cNvSpPr/>
            <p:nvPr/>
          </p:nvSpPr>
          <p:spPr>
            <a:xfrm>
              <a:off x="6096000" y="3556362"/>
              <a:ext cx="388048" cy="366365"/>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6F00DA38-29F7-5B14-624D-BB487F6427AB}"/>
              </a:ext>
            </a:extLst>
          </p:cNvPr>
          <p:cNvGrpSpPr/>
          <p:nvPr/>
        </p:nvGrpSpPr>
        <p:grpSpPr>
          <a:xfrm>
            <a:off x="7685889" y="5602478"/>
            <a:ext cx="451640" cy="361782"/>
            <a:chOff x="9441869" y="3123369"/>
            <a:chExt cx="451640" cy="361782"/>
          </a:xfrm>
        </p:grpSpPr>
        <p:sp>
          <p:nvSpPr>
            <p:cNvPr id="45" name="Oval 44">
              <a:extLst>
                <a:ext uri="{FF2B5EF4-FFF2-40B4-BE49-F238E27FC236}">
                  <a16:creationId xmlns:a16="http://schemas.microsoft.com/office/drawing/2014/main" id="{B174781E-D20D-EB86-7ECA-256A609F95EE}"/>
                </a:ext>
              </a:extLst>
            </p:cNvPr>
            <p:cNvSpPr/>
            <p:nvPr/>
          </p:nvSpPr>
          <p:spPr>
            <a:xfrm>
              <a:off x="9441869" y="3216882"/>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E94E10EF-2034-732A-68C3-432369E29441}"/>
                </a:ext>
              </a:extLst>
            </p:cNvPr>
            <p:cNvSpPr/>
            <p:nvPr/>
          </p:nvSpPr>
          <p:spPr>
            <a:xfrm flipH="1" flipV="1">
              <a:off x="9476426" y="3349579"/>
              <a:ext cx="166086" cy="12973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1CDFF3D8-1D2A-C5E1-745B-0E20248CBAF3}"/>
                </a:ext>
              </a:extLst>
            </p:cNvPr>
            <p:cNvSpPr/>
            <p:nvPr/>
          </p:nvSpPr>
          <p:spPr>
            <a:xfrm>
              <a:off x="9584179" y="3123369"/>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9FD14CF4-D3EF-1F7E-3A5C-E94A95F18643}"/>
                </a:ext>
              </a:extLst>
            </p:cNvPr>
            <p:cNvSpPr/>
            <p:nvPr/>
          </p:nvSpPr>
          <p:spPr>
            <a:xfrm>
              <a:off x="9608889" y="3287613"/>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E210A581-E5E5-4F8D-72BB-6C879279119B}"/>
                </a:ext>
              </a:extLst>
            </p:cNvPr>
            <p:cNvSpPr/>
            <p:nvPr/>
          </p:nvSpPr>
          <p:spPr>
            <a:xfrm>
              <a:off x="9751199" y="3207228"/>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1607D0A-E497-1913-6179-3DEE51FFEF90}"/>
                </a:ext>
              </a:extLst>
            </p:cNvPr>
            <p:cNvSpPr/>
            <p:nvPr/>
          </p:nvSpPr>
          <p:spPr>
            <a:xfrm>
              <a:off x="9689288" y="3343739"/>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Rectangle 75">
            <a:extLst>
              <a:ext uri="{FF2B5EF4-FFF2-40B4-BE49-F238E27FC236}">
                <a16:creationId xmlns:a16="http://schemas.microsoft.com/office/drawing/2014/main" id="{D6C13B02-B54F-ADC1-7B9F-10D8CB4D7BEA}"/>
              </a:ext>
            </a:extLst>
          </p:cNvPr>
          <p:cNvSpPr/>
          <p:nvPr/>
        </p:nvSpPr>
        <p:spPr>
          <a:xfrm>
            <a:off x="7049497" y="4924594"/>
            <a:ext cx="1624031" cy="1608534"/>
          </a:xfrm>
          <a:prstGeom prst="rect">
            <a:avLst/>
          </a:prstGeom>
          <a:solidFill>
            <a:srgbClr val="FFFF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0DDDD643-A3DC-88F0-6A6E-E91EA99F1F57}"/>
              </a:ext>
            </a:extLst>
          </p:cNvPr>
          <p:cNvSpPr txBox="1"/>
          <p:nvPr/>
        </p:nvSpPr>
        <p:spPr>
          <a:xfrm>
            <a:off x="10144102" y="4506189"/>
            <a:ext cx="2047898" cy="1477328"/>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Perfect harmonization in every CAL/VAL measurement at any VC  site </a:t>
            </a:r>
            <a:endParaRPr kumimoji="0" lang="aa-E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Arrow Connector 2">
            <a:extLst>
              <a:ext uri="{FF2B5EF4-FFF2-40B4-BE49-F238E27FC236}">
                <a16:creationId xmlns:a16="http://schemas.microsoft.com/office/drawing/2014/main" id="{EFB4C1AF-7094-1588-66F3-5B25B7AE73DC}"/>
              </a:ext>
            </a:extLst>
          </p:cNvPr>
          <p:cNvCxnSpPr/>
          <p:nvPr/>
        </p:nvCxnSpPr>
        <p:spPr>
          <a:xfrm>
            <a:off x="5605670" y="2078233"/>
            <a:ext cx="1814803"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462630F-9182-79E1-D056-84A9A7163BA9}"/>
              </a:ext>
            </a:extLst>
          </p:cNvPr>
          <p:cNvCxnSpPr>
            <a:cxnSpLocks/>
          </p:cNvCxnSpPr>
          <p:nvPr/>
        </p:nvCxnSpPr>
        <p:spPr>
          <a:xfrm>
            <a:off x="4627232" y="3519464"/>
            <a:ext cx="0" cy="1723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0F05CEC-CA05-62C5-6FDB-CECBC0F3638B}"/>
              </a:ext>
            </a:extLst>
          </p:cNvPr>
          <p:cNvGrpSpPr/>
          <p:nvPr/>
        </p:nvGrpSpPr>
        <p:grpSpPr>
          <a:xfrm>
            <a:off x="2358123" y="507355"/>
            <a:ext cx="5415898" cy="4349334"/>
            <a:chOff x="2358123" y="507355"/>
            <a:chExt cx="5415898" cy="4349334"/>
          </a:xfrm>
        </p:grpSpPr>
        <p:sp>
          <p:nvSpPr>
            <p:cNvPr id="30" name="TextBox 29">
              <a:extLst>
                <a:ext uri="{FF2B5EF4-FFF2-40B4-BE49-F238E27FC236}">
                  <a16:creationId xmlns:a16="http://schemas.microsoft.com/office/drawing/2014/main" id="{88C56EE5-B820-3DAC-BB73-00F90579C254}"/>
                </a:ext>
              </a:extLst>
            </p:cNvPr>
            <p:cNvSpPr txBox="1"/>
            <p:nvPr/>
          </p:nvSpPr>
          <p:spPr>
            <a:xfrm rot="16200000">
              <a:off x="1326836" y="3456071"/>
              <a:ext cx="2431905"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Non systematic effect </a:t>
              </a:r>
              <a:endParaRPr kumimoji="0" lang="aa-E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2DADFE7-FEF9-FE81-508D-4A389D5FB07E}"/>
                </a:ext>
              </a:extLst>
            </p:cNvPr>
            <p:cNvSpPr txBox="1"/>
            <p:nvPr/>
          </p:nvSpPr>
          <p:spPr>
            <a:xfrm>
              <a:off x="5342116" y="507355"/>
              <a:ext cx="2431905"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systematic effect  </a:t>
              </a:r>
              <a:endParaRPr kumimoji="0" lang="aa-ET"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96FD2B6E-4CE6-8254-1E41-A2A92F3664D8}"/>
              </a:ext>
            </a:extLst>
          </p:cNvPr>
          <p:cNvGrpSpPr/>
          <p:nvPr/>
        </p:nvGrpSpPr>
        <p:grpSpPr>
          <a:xfrm>
            <a:off x="878220" y="966509"/>
            <a:ext cx="9454900" cy="4748971"/>
            <a:chOff x="904722" y="962940"/>
            <a:chExt cx="9454900" cy="4748971"/>
          </a:xfrm>
        </p:grpSpPr>
        <p:grpSp>
          <p:nvGrpSpPr>
            <p:cNvPr id="2" name="Group 1">
              <a:extLst>
                <a:ext uri="{FF2B5EF4-FFF2-40B4-BE49-F238E27FC236}">
                  <a16:creationId xmlns:a16="http://schemas.microsoft.com/office/drawing/2014/main" id="{4FE91F53-5F35-7072-9EB0-595CE69E1603}"/>
                </a:ext>
              </a:extLst>
            </p:cNvPr>
            <p:cNvGrpSpPr/>
            <p:nvPr/>
          </p:nvGrpSpPr>
          <p:grpSpPr>
            <a:xfrm>
              <a:off x="904722" y="964862"/>
              <a:ext cx="9454900" cy="4747049"/>
              <a:chOff x="904722" y="964862"/>
              <a:chExt cx="9454900" cy="4747049"/>
            </a:xfrm>
          </p:grpSpPr>
          <p:sp>
            <p:nvSpPr>
              <p:cNvPr id="29" name="TextBox 28">
                <a:extLst>
                  <a:ext uri="{FF2B5EF4-FFF2-40B4-BE49-F238E27FC236}">
                    <a16:creationId xmlns:a16="http://schemas.microsoft.com/office/drawing/2014/main" id="{FE680170-3811-C317-3C2D-DE117F38B845}"/>
                  </a:ext>
                </a:extLst>
              </p:cNvPr>
              <p:cNvSpPr txBox="1"/>
              <p:nvPr/>
            </p:nvSpPr>
            <p:spPr>
              <a:xfrm>
                <a:off x="3726052" y="964862"/>
                <a:ext cx="1688389"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protocol </a:t>
                </a:r>
                <a:endParaRPr kumimoji="0" lang="aa-E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634250B-BA08-DD49-5AE1-53063928264F}"/>
                  </a:ext>
                </a:extLst>
              </p:cNvPr>
              <p:cNvSpPr txBox="1"/>
              <p:nvPr/>
            </p:nvSpPr>
            <p:spPr>
              <a:xfrm>
                <a:off x="904722" y="5342579"/>
                <a:ext cx="1688389"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protocol </a:t>
                </a:r>
                <a:endParaRPr kumimoji="0" lang="aa-E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F7E80135-B5AD-96AE-E4A9-C6F4433F504D}"/>
                  </a:ext>
                </a:extLst>
              </p:cNvPr>
              <p:cNvSpPr txBox="1"/>
              <p:nvPr/>
            </p:nvSpPr>
            <p:spPr>
              <a:xfrm>
                <a:off x="8671233" y="1003018"/>
                <a:ext cx="1688389"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protocol </a:t>
                </a:r>
                <a:endParaRPr kumimoji="0" lang="aa-E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6615889-C3E0-637C-FF91-913F787A0863}"/>
                  </a:ext>
                </a:extLst>
              </p:cNvPr>
              <p:cNvSpPr txBox="1"/>
              <p:nvPr/>
            </p:nvSpPr>
            <p:spPr>
              <a:xfrm>
                <a:off x="1685183" y="1379788"/>
                <a:ext cx="1600178"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protocol </a:t>
                </a:r>
                <a:endParaRPr kumimoji="0" lang="aa-E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51" name="Straight Arrow Connector 50">
              <a:extLst>
                <a:ext uri="{FF2B5EF4-FFF2-40B4-BE49-F238E27FC236}">
                  <a16:creationId xmlns:a16="http://schemas.microsoft.com/office/drawing/2014/main" id="{02620C94-DD3B-8550-4BBA-B71CE329A33F}"/>
                </a:ext>
              </a:extLst>
            </p:cNvPr>
            <p:cNvCxnSpPr/>
            <p:nvPr/>
          </p:nvCxnSpPr>
          <p:spPr>
            <a:xfrm flipV="1">
              <a:off x="2790908" y="1733384"/>
              <a:ext cx="0" cy="393980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351CB54-9234-E4F7-3422-9235BF35ECCF}"/>
                </a:ext>
              </a:extLst>
            </p:cNvPr>
            <p:cNvCxnSpPr>
              <a:cxnSpLocks/>
              <a:stCxn id="40" idx="0"/>
            </p:cNvCxnSpPr>
            <p:nvPr/>
          </p:nvCxnSpPr>
          <p:spPr>
            <a:xfrm flipH="1" flipV="1">
              <a:off x="3591156" y="962940"/>
              <a:ext cx="5924272" cy="4007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8284D62F-AEBA-FBBD-4FD2-45AEE917C183}"/>
              </a:ext>
            </a:extLst>
          </p:cNvPr>
          <p:cNvGrpSpPr/>
          <p:nvPr/>
        </p:nvGrpSpPr>
        <p:grpSpPr>
          <a:xfrm>
            <a:off x="5038311" y="2580685"/>
            <a:ext cx="4690025" cy="3849284"/>
            <a:chOff x="5038311" y="2580685"/>
            <a:chExt cx="4690025" cy="3849284"/>
          </a:xfrm>
        </p:grpSpPr>
        <p:grpSp>
          <p:nvGrpSpPr>
            <p:cNvPr id="66" name="Group 65">
              <a:extLst>
                <a:ext uri="{FF2B5EF4-FFF2-40B4-BE49-F238E27FC236}">
                  <a16:creationId xmlns:a16="http://schemas.microsoft.com/office/drawing/2014/main" id="{9B207E29-9E43-37EB-BD36-F46CAD5ABC3F}"/>
                </a:ext>
              </a:extLst>
            </p:cNvPr>
            <p:cNvGrpSpPr/>
            <p:nvPr/>
          </p:nvGrpSpPr>
          <p:grpSpPr>
            <a:xfrm>
              <a:off x="5129110" y="2580685"/>
              <a:ext cx="1013093" cy="503898"/>
              <a:chOff x="4068522" y="3254948"/>
              <a:chExt cx="1207431" cy="789374"/>
            </a:xfrm>
          </p:grpSpPr>
          <p:sp>
            <p:nvSpPr>
              <p:cNvPr id="68" name="Freeform: Shape 67">
                <a:extLst>
                  <a:ext uri="{FF2B5EF4-FFF2-40B4-BE49-F238E27FC236}">
                    <a16:creationId xmlns:a16="http://schemas.microsoft.com/office/drawing/2014/main" id="{C160F441-581C-187A-B5D1-CCDDD8844FDC}"/>
                  </a:ext>
                </a:extLst>
              </p:cNvPr>
              <p:cNvSpPr/>
              <p:nvPr/>
            </p:nvSpPr>
            <p:spPr>
              <a:xfrm>
                <a:off x="4098532" y="3254948"/>
                <a:ext cx="1126230" cy="210241"/>
              </a:xfrm>
              <a:custGeom>
                <a:avLst/>
                <a:gdLst>
                  <a:gd name="connsiteX0" fmla="*/ 0 w 1126230"/>
                  <a:gd name="connsiteY0" fmla="*/ 210241 h 210241"/>
                  <a:gd name="connsiteX1" fmla="*/ 466026 w 1126230"/>
                  <a:gd name="connsiteY1" fmla="*/ 9002 h 210241"/>
                  <a:gd name="connsiteX2" fmla="*/ 547228 w 1126230"/>
                  <a:gd name="connsiteY2" fmla="*/ 51368 h 210241"/>
                  <a:gd name="connsiteX3" fmla="*/ 907339 w 1126230"/>
                  <a:gd name="connsiteY3" fmla="*/ 5472 h 210241"/>
                  <a:gd name="connsiteX4" fmla="*/ 1126230 w 1126230"/>
                  <a:gd name="connsiteY4" fmla="*/ 203180 h 210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230" h="210241">
                    <a:moveTo>
                      <a:pt x="0" y="210241"/>
                    </a:moveTo>
                    <a:cubicBezTo>
                      <a:pt x="187410" y="122861"/>
                      <a:pt x="374821" y="35481"/>
                      <a:pt x="466026" y="9002"/>
                    </a:cubicBezTo>
                    <a:cubicBezTo>
                      <a:pt x="557231" y="-17477"/>
                      <a:pt x="473676" y="51956"/>
                      <a:pt x="547228" y="51368"/>
                    </a:cubicBezTo>
                    <a:cubicBezTo>
                      <a:pt x="620780" y="50780"/>
                      <a:pt x="810839" y="-19830"/>
                      <a:pt x="907339" y="5472"/>
                    </a:cubicBezTo>
                    <a:cubicBezTo>
                      <a:pt x="1003839" y="30774"/>
                      <a:pt x="1065034" y="116977"/>
                      <a:pt x="1126230" y="203180"/>
                    </a:cubicBez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1299B23-43D6-A73C-7CF2-1AA01EC8A2F8}"/>
                  </a:ext>
                </a:extLst>
              </p:cNvPr>
              <p:cNvSpPr/>
              <p:nvPr/>
            </p:nvSpPr>
            <p:spPr>
              <a:xfrm>
                <a:off x="4068522" y="3433501"/>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D85DD18-60C4-6A86-2460-39558669A9E5}"/>
                  </a:ext>
                </a:extLst>
              </p:cNvPr>
              <p:cNvSpPr/>
              <p:nvPr/>
            </p:nvSpPr>
            <p:spPr>
              <a:xfrm>
                <a:off x="4190705" y="3572838"/>
                <a:ext cx="1006193" cy="246015"/>
              </a:xfrm>
              <a:custGeom>
                <a:avLst/>
                <a:gdLst>
                  <a:gd name="connsiteX0" fmla="*/ 0 w 1006193"/>
                  <a:gd name="connsiteY0" fmla="*/ 235424 h 246015"/>
                  <a:gd name="connsiteX1" fmla="*/ 469557 w 1006193"/>
                  <a:gd name="connsiteY1" fmla="*/ 5941 h 246015"/>
                  <a:gd name="connsiteX2" fmla="*/ 610777 w 1006193"/>
                  <a:gd name="connsiteY2" fmla="*/ 69490 h 246015"/>
                  <a:gd name="connsiteX3" fmla="*/ 780241 w 1006193"/>
                  <a:gd name="connsiteY3" fmla="*/ 90673 h 246015"/>
                  <a:gd name="connsiteX4" fmla="*/ 896748 w 1006193"/>
                  <a:gd name="connsiteY4" fmla="*/ 168344 h 246015"/>
                  <a:gd name="connsiteX5" fmla="*/ 1006193 w 1006193"/>
                  <a:gd name="connsiteY5" fmla="*/ 246015 h 24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93" h="246015">
                    <a:moveTo>
                      <a:pt x="0" y="235424"/>
                    </a:moveTo>
                    <a:cubicBezTo>
                      <a:pt x="183880" y="134510"/>
                      <a:pt x="367761" y="33597"/>
                      <a:pt x="469557" y="5941"/>
                    </a:cubicBezTo>
                    <a:cubicBezTo>
                      <a:pt x="571353" y="-21715"/>
                      <a:pt x="558996" y="55368"/>
                      <a:pt x="610777" y="69490"/>
                    </a:cubicBezTo>
                    <a:cubicBezTo>
                      <a:pt x="662558" y="83612"/>
                      <a:pt x="732579" y="74197"/>
                      <a:pt x="780241" y="90673"/>
                    </a:cubicBezTo>
                    <a:cubicBezTo>
                      <a:pt x="827903" y="107149"/>
                      <a:pt x="859089" y="142454"/>
                      <a:pt x="896748" y="168344"/>
                    </a:cubicBezTo>
                    <a:cubicBezTo>
                      <a:pt x="934407" y="194234"/>
                      <a:pt x="970300" y="220124"/>
                      <a:pt x="1006193" y="246015"/>
                    </a:cubicBez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18F97CEF-2609-1129-FB8F-515261F35564}"/>
                  </a:ext>
                </a:extLst>
              </p:cNvPr>
              <p:cNvSpPr/>
              <p:nvPr/>
            </p:nvSpPr>
            <p:spPr>
              <a:xfrm>
                <a:off x="4089704" y="3801599"/>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15786F80-7CD0-3E4D-D1DB-64A4E7DC5D78}"/>
                </a:ext>
              </a:extLst>
            </p:cNvPr>
            <p:cNvGrpSpPr/>
            <p:nvPr/>
          </p:nvGrpSpPr>
          <p:grpSpPr>
            <a:xfrm>
              <a:off x="8410490" y="2643026"/>
              <a:ext cx="1193312" cy="364084"/>
              <a:chOff x="6652051" y="1280100"/>
              <a:chExt cx="1193312" cy="364084"/>
            </a:xfrm>
          </p:grpSpPr>
          <p:sp>
            <p:nvSpPr>
              <p:cNvPr id="88" name="Freeform: Shape 87">
                <a:extLst>
                  <a:ext uri="{FF2B5EF4-FFF2-40B4-BE49-F238E27FC236}">
                    <a16:creationId xmlns:a16="http://schemas.microsoft.com/office/drawing/2014/main" id="{77771B6C-1A6B-F9B7-C5C8-797514A45402}"/>
                  </a:ext>
                </a:extLst>
              </p:cNvPr>
              <p:cNvSpPr/>
              <p:nvPr/>
            </p:nvSpPr>
            <p:spPr>
              <a:xfrm>
                <a:off x="6659114" y="1334783"/>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8E0B28E-87B6-C06C-7F97-3AADA3CD3367}"/>
                  </a:ext>
                </a:extLst>
              </p:cNvPr>
              <p:cNvSpPr/>
              <p:nvPr/>
            </p:nvSpPr>
            <p:spPr>
              <a:xfrm>
                <a:off x="6652053" y="1280100"/>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C7ACB725-88F2-CEB1-5527-84EAB60AE04C}"/>
                  </a:ext>
                </a:extLst>
              </p:cNvPr>
              <p:cNvSpPr/>
              <p:nvPr/>
            </p:nvSpPr>
            <p:spPr>
              <a:xfrm>
                <a:off x="6652051" y="1401461"/>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B4130157-2787-E6D8-94BE-B01E90912C20}"/>
                  </a:ext>
                </a:extLst>
              </p:cNvPr>
              <p:cNvSpPr/>
              <p:nvPr/>
            </p:nvSpPr>
            <p:spPr>
              <a:xfrm>
                <a:off x="6659110" y="1369882"/>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1A8B78-B199-15BD-EAA0-BDB29C7D51F5}"/>
                  </a:ext>
                </a:extLst>
              </p:cNvPr>
              <p:cNvSpPr/>
              <p:nvPr/>
            </p:nvSpPr>
            <p:spPr>
              <a:xfrm>
                <a:off x="6659112" y="1307441"/>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306407A0-2AAA-1919-9644-37971FC14D40}"/>
                </a:ext>
              </a:extLst>
            </p:cNvPr>
            <p:cNvGrpSpPr/>
            <p:nvPr/>
          </p:nvGrpSpPr>
          <p:grpSpPr>
            <a:xfrm>
              <a:off x="8535024" y="5584349"/>
              <a:ext cx="1193312" cy="364084"/>
              <a:chOff x="6652051" y="3280297"/>
              <a:chExt cx="1193312" cy="364084"/>
            </a:xfrm>
          </p:grpSpPr>
          <p:sp>
            <p:nvSpPr>
              <p:cNvPr id="95" name="Freeform: Shape 94">
                <a:extLst>
                  <a:ext uri="{FF2B5EF4-FFF2-40B4-BE49-F238E27FC236}">
                    <a16:creationId xmlns:a16="http://schemas.microsoft.com/office/drawing/2014/main" id="{0391AA5D-B2DA-3583-B4DB-EA4738313A6E}"/>
                  </a:ext>
                </a:extLst>
              </p:cNvPr>
              <p:cNvSpPr/>
              <p:nvPr/>
            </p:nvSpPr>
            <p:spPr>
              <a:xfrm>
                <a:off x="6659114" y="3334980"/>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B252F55C-96BA-C7C6-24C6-915B6DF894CF}"/>
                  </a:ext>
                </a:extLst>
              </p:cNvPr>
              <p:cNvSpPr/>
              <p:nvPr/>
            </p:nvSpPr>
            <p:spPr>
              <a:xfrm>
                <a:off x="6652053" y="3280297"/>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4C08A24-C453-5B2B-9D1C-B312CBDF3554}"/>
                  </a:ext>
                </a:extLst>
              </p:cNvPr>
              <p:cNvSpPr/>
              <p:nvPr/>
            </p:nvSpPr>
            <p:spPr>
              <a:xfrm>
                <a:off x="6652051" y="3401658"/>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658661E3-8380-273D-FF69-C1A9ED155134}"/>
                  </a:ext>
                </a:extLst>
              </p:cNvPr>
              <p:cNvSpPr/>
              <p:nvPr/>
            </p:nvSpPr>
            <p:spPr>
              <a:xfrm>
                <a:off x="6659110" y="3370079"/>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2FA04555-703B-DC74-A4C7-83AED99A8F82}"/>
                  </a:ext>
                </a:extLst>
              </p:cNvPr>
              <p:cNvSpPr/>
              <p:nvPr/>
            </p:nvSpPr>
            <p:spPr>
              <a:xfrm>
                <a:off x="6659112" y="3307638"/>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67FDDCA3-03DC-1F9D-1C0D-826191ABC054}"/>
                </a:ext>
              </a:extLst>
            </p:cNvPr>
            <p:cNvGrpSpPr/>
            <p:nvPr/>
          </p:nvGrpSpPr>
          <p:grpSpPr>
            <a:xfrm>
              <a:off x="5038311" y="5496665"/>
              <a:ext cx="956378" cy="933304"/>
              <a:chOff x="5038311" y="5496665"/>
              <a:chExt cx="956378" cy="933304"/>
            </a:xfrm>
          </p:grpSpPr>
          <p:sp>
            <p:nvSpPr>
              <p:cNvPr id="106" name="Freeform: Shape 105">
                <a:extLst>
                  <a:ext uri="{FF2B5EF4-FFF2-40B4-BE49-F238E27FC236}">
                    <a16:creationId xmlns:a16="http://schemas.microsoft.com/office/drawing/2014/main" id="{4746B69F-F4F4-2DFB-6DB9-A2BD27FEAA2B}"/>
                  </a:ext>
                </a:extLst>
              </p:cNvPr>
              <p:cNvSpPr/>
              <p:nvPr/>
            </p:nvSpPr>
            <p:spPr>
              <a:xfrm>
                <a:off x="5038311" y="5656669"/>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F8300F10-CC8C-C29E-0102-C74D64D32299}"/>
                  </a:ext>
                </a:extLst>
              </p:cNvPr>
              <p:cNvSpPr/>
              <p:nvPr/>
            </p:nvSpPr>
            <p:spPr>
              <a:xfrm>
                <a:off x="5065370" y="5496665"/>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489E1B60-5A6A-4243-F8A8-16EBC88303CA}"/>
                  </a:ext>
                </a:extLst>
              </p:cNvPr>
              <p:cNvSpPr/>
              <p:nvPr/>
            </p:nvSpPr>
            <p:spPr>
              <a:xfrm>
                <a:off x="5074841" y="5903032"/>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18B5487D-56FA-CAEE-C4D7-01646DF5C0F6}"/>
                  </a:ext>
                </a:extLst>
              </p:cNvPr>
              <p:cNvSpPr/>
              <p:nvPr/>
            </p:nvSpPr>
            <p:spPr>
              <a:xfrm>
                <a:off x="5074841" y="6032065"/>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05C91EA-8983-C5A2-B4E0-A4EA06B980E1}"/>
                  </a:ext>
                </a:extLst>
              </p:cNvPr>
              <p:cNvSpPr/>
              <p:nvPr/>
            </p:nvSpPr>
            <p:spPr>
              <a:xfrm>
                <a:off x="5065370" y="6283159"/>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2" name="Freeform: Shape 11">
            <a:extLst>
              <a:ext uri="{FF2B5EF4-FFF2-40B4-BE49-F238E27FC236}">
                <a16:creationId xmlns:a16="http://schemas.microsoft.com/office/drawing/2014/main" id="{DCA7ABC3-EBC8-0C40-F1A1-FDCCF52BEDAD}"/>
              </a:ext>
            </a:extLst>
          </p:cNvPr>
          <p:cNvSpPr/>
          <p:nvPr/>
        </p:nvSpPr>
        <p:spPr>
          <a:xfrm>
            <a:off x="5038311" y="2315152"/>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C8FC406-5C40-E36E-66F5-6C329F3A9B36}"/>
              </a:ext>
            </a:extLst>
          </p:cNvPr>
          <p:cNvSpPr/>
          <p:nvPr/>
        </p:nvSpPr>
        <p:spPr>
          <a:xfrm>
            <a:off x="5049412" y="5570070"/>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7C979A2-EDA7-3371-E7B0-08224F935A8F}"/>
              </a:ext>
            </a:extLst>
          </p:cNvPr>
          <p:cNvSpPr/>
          <p:nvPr/>
        </p:nvSpPr>
        <p:spPr>
          <a:xfrm>
            <a:off x="8334873" y="2408656"/>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D56A16B6-AD9F-F390-E48A-A9644B0CA217}"/>
              </a:ext>
            </a:extLst>
          </p:cNvPr>
          <p:cNvSpPr/>
          <p:nvPr/>
        </p:nvSpPr>
        <p:spPr>
          <a:xfrm>
            <a:off x="8524260" y="5625793"/>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2D7C9BD-6D8D-94F9-5D78-1A9546447CE0}"/>
              </a:ext>
            </a:extLst>
          </p:cNvPr>
          <p:cNvSpPr/>
          <p:nvPr/>
        </p:nvSpPr>
        <p:spPr>
          <a:xfrm>
            <a:off x="6104965" y="4135680"/>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74D179B8-8230-6309-966D-B95F5BEA028F}"/>
              </a:ext>
            </a:extLst>
          </p:cNvPr>
          <p:cNvSpPr txBox="1"/>
          <p:nvPr/>
        </p:nvSpPr>
        <p:spPr>
          <a:xfrm>
            <a:off x="7198014" y="4029849"/>
            <a:ext cx="2893434"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 Soil Standard </a:t>
            </a:r>
          </a:p>
        </p:txBody>
      </p:sp>
      <p:sp>
        <p:nvSpPr>
          <p:cNvPr id="79" name="TextBox 78">
            <a:extLst>
              <a:ext uri="{FF2B5EF4-FFF2-40B4-BE49-F238E27FC236}">
                <a16:creationId xmlns:a16="http://schemas.microsoft.com/office/drawing/2014/main" id="{927E6872-3C0F-65FF-6885-364EDA262C93}"/>
              </a:ext>
            </a:extLst>
          </p:cNvPr>
          <p:cNvSpPr txBox="1"/>
          <p:nvPr/>
        </p:nvSpPr>
        <p:spPr>
          <a:xfrm>
            <a:off x="5129110" y="2055452"/>
            <a:ext cx="881142" cy="369332"/>
          </a:xfrm>
          <a:prstGeom prst="rect">
            <a:avLst/>
          </a:prstGeom>
          <a:noFill/>
        </p:spPr>
        <p:txBody>
          <a:bodyPr wrap="square" rtlCol="0">
            <a:spAutoFit/>
          </a:bodyPr>
          <a:lstStyle/>
          <a:p>
            <a:r>
              <a:rPr lang="en-US" b="1" dirty="0">
                <a:solidFill>
                  <a:srgbClr val="FF0000"/>
                </a:solidFill>
              </a:rPr>
              <a:t>FISS</a:t>
            </a:r>
            <a:endParaRPr lang="en-IN" b="1" dirty="0">
              <a:solidFill>
                <a:srgbClr val="FF0000"/>
              </a:solidFill>
            </a:endParaRPr>
          </a:p>
        </p:txBody>
      </p:sp>
      <p:sp>
        <p:nvSpPr>
          <p:cNvPr id="80" name="TextBox 79">
            <a:extLst>
              <a:ext uri="{FF2B5EF4-FFF2-40B4-BE49-F238E27FC236}">
                <a16:creationId xmlns:a16="http://schemas.microsoft.com/office/drawing/2014/main" id="{D684FAE4-AE85-EAC7-F5CF-AAE6BC62FCA2}"/>
              </a:ext>
            </a:extLst>
          </p:cNvPr>
          <p:cNvSpPr txBox="1"/>
          <p:nvPr/>
        </p:nvSpPr>
        <p:spPr>
          <a:xfrm>
            <a:off x="8818210" y="2126162"/>
            <a:ext cx="881142" cy="369332"/>
          </a:xfrm>
          <a:prstGeom prst="rect">
            <a:avLst/>
          </a:prstGeom>
          <a:noFill/>
        </p:spPr>
        <p:txBody>
          <a:bodyPr wrap="square" rtlCol="0">
            <a:spAutoFit/>
          </a:bodyPr>
          <a:lstStyle/>
          <a:p>
            <a:r>
              <a:rPr lang="en-US" b="1" dirty="0">
                <a:solidFill>
                  <a:srgbClr val="FF0000"/>
                </a:solidFill>
              </a:rPr>
              <a:t>FISS</a:t>
            </a:r>
            <a:endParaRPr lang="en-IN" b="1" dirty="0">
              <a:solidFill>
                <a:srgbClr val="FF0000"/>
              </a:solidFill>
            </a:endParaRPr>
          </a:p>
        </p:txBody>
      </p:sp>
      <p:sp>
        <p:nvSpPr>
          <p:cNvPr id="81" name="TextBox 80">
            <a:extLst>
              <a:ext uri="{FF2B5EF4-FFF2-40B4-BE49-F238E27FC236}">
                <a16:creationId xmlns:a16="http://schemas.microsoft.com/office/drawing/2014/main" id="{BD58A643-716B-4B18-2949-29B4F335F504}"/>
              </a:ext>
            </a:extLst>
          </p:cNvPr>
          <p:cNvSpPr txBox="1"/>
          <p:nvPr/>
        </p:nvSpPr>
        <p:spPr>
          <a:xfrm>
            <a:off x="6701697" y="3758805"/>
            <a:ext cx="881142" cy="369332"/>
          </a:xfrm>
          <a:prstGeom prst="rect">
            <a:avLst/>
          </a:prstGeom>
          <a:noFill/>
        </p:spPr>
        <p:txBody>
          <a:bodyPr wrap="square" rtlCol="0">
            <a:spAutoFit/>
          </a:bodyPr>
          <a:lstStyle/>
          <a:p>
            <a:r>
              <a:rPr lang="en-US" b="1" dirty="0">
                <a:solidFill>
                  <a:srgbClr val="FF0000"/>
                </a:solidFill>
              </a:rPr>
              <a:t>FISS</a:t>
            </a:r>
            <a:endParaRPr lang="en-IN" b="1" dirty="0">
              <a:solidFill>
                <a:srgbClr val="FF0000"/>
              </a:solidFill>
            </a:endParaRPr>
          </a:p>
        </p:txBody>
      </p:sp>
      <p:sp>
        <p:nvSpPr>
          <p:cNvPr id="82" name="TextBox 81">
            <a:extLst>
              <a:ext uri="{FF2B5EF4-FFF2-40B4-BE49-F238E27FC236}">
                <a16:creationId xmlns:a16="http://schemas.microsoft.com/office/drawing/2014/main" id="{0812E3A5-326E-C792-2EF5-1EEF2792CA78}"/>
              </a:ext>
            </a:extLst>
          </p:cNvPr>
          <p:cNvSpPr txBox="1"/>
          <p:nvPr/>
        </p:nvSpPr>
        <p:spPr>
          <a:xfrm>
            <a:off x="8873681" y="5213149"/>
            <a:ext cx="881142" cy="369332"/>
          </a:xfrm>
          <a:prstGeom prst="rect">
            <a:avLst/>
          </a:prstGeom>
          <a:noFill/>
        </p:spPr>
        <p:txBody>
          <a:bodyPr wrap="square" rtlCol="0">
            <a:spAutoFit/>
          </a:bodyPr>
          <a:lstStyle/>
          <a:p>
            <a:r>
              <a:rPr lang="en-US" b="1" dirty="0">
                <a:solidFill>
                  <a:srgbClr val="FF0000"/>
                </a:solidFill>
              </a:rPr>
              <a:t>ISSF</a:t>
            </a:r>
            <a:endParaRPr lang="en-IN" b="1" dirty="0">
              <a:solidFill>
                <a:srgbClr val="FF0000"/>
              </a:solidFill>
            </a:endParaRPr>
          </a:p>
        </p:txBody>
      </p:sp>
      <p:sp>
        <p:nvSpPr>
          <p:cNvPr id="83" name="TextBox 82">
            <a:extLst>
              <a:ext uri="{FF2B5EF4-FFF2-40B4-BE49-F238E27FC236}">
                <a16:creationId xmlns:a16="http://schemas.microsoft.com/office/drawing/2014/main" id="{79580443-7CA1-8521-D117-2082828D09DA}"/>
              </a:ext>
            </a:extLst>
          </p:cNvPr>
          <p:cNvSpPr txBox="1"/>
          <p:nvPr/>
        </p:nvSpPr>
        <p:spPr>
          <a:xfrm>
            <a:off x="5787660" y="5213149"/>
            <a:ext cx="881142" cy="369332"/>
          </a:xfrm>
          <a:prstGeom prst="rect">
            <a:avLst/>
          </a:prstGeom>
          <a:noFill/>
        </p:spPr>
        <p:txBody>
          <a:bodyPr wrap="square" rtlCol="0">
            <a:spAutoFit/>
          </a:bodyPr>
          <a:lstStyle/>
          <a:p>
            <a:r>
              <a:rPr lang="en-US" b="1" dirty="0">
                <a:solidFill>
                  <a:srgbClr val="FF0000"/>
                </a:solidFill>
              </a:rPr>
              <a:t>FISS</a:t>
            </a:r>
            <a:endParaRPr lang="en-IN" b="1" dirty="0">
              <a:solidFill>
                <a:srgbClr val="FF0000"/>
              </a:solidFill>
            </a:endParaRPr>
          </a:p>
        </p:txBody>
      </p:sp>
      <p:sp>
        <p:nvSpPr>
          <p:cNvPr id="4" name="Rectangle 3">
            <a:extLst>
              <a:ext uri="{FF2B5EF4-FFF2-40B4-BE49-F238E27FC236}">
                <a16:creationId xmlns:a16="http://schemas.microsoft.com/office/drawing/2014/main" id="{6533F1C6-7507-085A-1A5E-E7C617AD6C88}"/>
              </a:ext>
            </a:extLst>
          </p:cNvPr>
          <p:cNvSpPr/>
          <p:nvPr/>
        </p:nvSpPr>
        <p:spPr>
          <a:xfrm>
            <a:off x="9728332" y="6089085"/>
            <a:ext cx="1624031" cy="592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C9E9B63-CC45-A17E-CFD9-355CA6122951}"/>
              </a:ext>
            </a:extLst>
          </p:cNvPr>
          <p:cNvSpPr/>
          <p:nvPr/>
        </p:nvSpPr>
        <p:spPr>
          <a:xfrm>
            <a:off x="310224" y="6057241"/>
            <a:ext cx="2670470" cy="592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Left 83">
            <a:extLst>
              <a:ext uri="{FF2B5EF4-FFF2-40B4-BE49-F238E27FC236}">
                <a16:creationId xmlns:a16="http://schemas.microsoft.com/office/drawing/2014/main" id="{11C0AAD1-29FF-465A-E54A-33CAA0225D7A}"/>
              </a:ext>
            </a:extLst>
          </p:cNvPr>
          <p:cNvSpPr/>
          <p:nvPr/>
        </p:nvSpPr>
        <p:spPr>
          <a:xfrm rot="20522138">
            <a:off x="9942261" y="5375446"/>
            <a:ext cx="417798" cy="18563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B7201EC3-28CA-BF67-1524-A0C1A6B4DAB3}"/>
              </a:ext>
            </a:extLst>
          </p:cNvPr>
          <p:cNvSpPr txBox="1"/>
          <p:nvPr/>
        </p:nvSpPr>
        <p:spPr>
          <a:xfrm>
            <a:off x="232271" y="32094"/>
            <a:ext cx="9256654" cy="400110"/>
          </a:xfrm>
          <a:prstGeom prst="rect">
            <a:avLst/>
          </a:prstGeom>
          <a:noFill/>
        </p:spPr>
        <p:txBody>
          <a:bodyPr wrap="square" rtlCol="0">
            <a:spAutoFit/>
          </a:bodyPr>
          <a:lstStyle/>
          <a:p>
            <a:r>
              <a:rPr lang="en-US" sz="2000" b="1" dirty="0"/>
              <a:t>Harmonization  scheme in every CAL/VAL site world wide (“cross calibration”)    </a:t>
            </a:r>
          </a:p>
        </p:txBody>
      </p:sp>
      <p:sp>
        <p:nvSpPr>
          <p:cNvPr id="93" name="TextBox 92">
            <a:extLst>
              <a:ext uri="{FF2B5EF4-FFF2-40B4-BE49-F238E27FC236}">
                <a16:creationId xmlns:a16="http://schemas.microsoft.com/office/drawing/2014/main" id="{589292DB-544D-652A-AEE9-3D7B0097BA73}"/>
              </a:ext>
            </a:extLst>
          </p:cNvPr>
          <p:cNvSpPr txBox="1"/>
          <p:nvPr/>
        </p:nvSpPr>
        <p:spPr>
          <a:xfrm>
            <a:off x="9700382" y="1514075"/>
            <a:ext cx="2347545" cy="923330"/>
          </a:xfrm>
          <a:prstGeom prst="rect">
            <a:avLst/>
          </a:prstGeom>
          <a:noFill/>
        </p:spPr>
        <p:txBody>
          <a:bodyPr wrap="square" rtlCol="0">
            <a:spAutoFit/>
          </a:bodyPr>
          <a:lstStyle/>
          <a:p>
            <a:pPr algn="ctr"/>
            <a:r>
              <a:rPr lang="en-US" dirty="0">
                <a:solidFill>
                  <a:schemeClr val="accent6"/>
                </a:solidFill>
                <a:effectLst>
                  <a:outerShdw blurRad="38100" dist="38100" dir="2700000" algn="tl">
                    <a:srgbClr val="000000">
                      <a:alpha val="43137"/>
                    </a:srgbClr>
                  </a:outerShdw>
                </a:effectLst>
              </a:rPr>
              <a:t>Absolute reflectance of SAND at Mother spectrometer </a:t>
            </a:r>
          </a:p>
        </p:txBody>
      </p:sp>
      <p:sp>
        <p:nvSpPr>
          <p:cNvPr id="103" name="Arrow: Left 102">
            <a:extLst>
              <a:ext uri="{FF2B5EF4-FFF2-40B4-BE49-F238E27FC236}">
                <a16:creationId xmlns:a16="http://schemas.microsoft.com/office/drawing/2014/main" id="{7EC9B956-B778-EBC8-34FD-9AE09C1FF78B}"/>
              </a:ext>
            </a:extLst>
          </p:cNvPr>
          <p:cNvSpPr/>
          <p:nvPr/>
        </p:nvSpPr>
        <p:spPr>
          <a:xfrm rot="20416024">
            <a:off x="9750197" y="2198255"/>
            <a:ext cx="384170" cy="17956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70501A11-FEC1-2790-908E-89917BDDB91E}"/>
              </a:ext>
            </a:extLst>
          </p:cNvPr>
          <p:cNvSpPr txBox="1"/>
          <p:nvPr/>
        </p:nvSpPr>
        <p:spPr>
          <a:xfrm>
            <a:off x="126471" y="3144622"/>
            <a:ext cx="1841395" cy="1477328"/>
          </a:xfrm>
          <a:prstGeom prst="rect">
            <a:avLst/>
          </a:prstGeom>
          <a:noFill/>
        </p:spPr>
        <p:txBody>
          <a:bodyPr wrap="square" rtlCol="0">
            <a:spAutoFit/>
          </a:bodyPr>
          <a:lstStyle/>
          <a:p>
            <a:pPr algn="ctr"/>
            <a:r>
              <a:rPr lang="en-US" dirty="0">
                <a:solidFill>
                  <a:srgbClr val="0070C0"/>
                </a:solidFill>
              </a:rPr>
              <a:t>Different spectrometer at each CAL VAL site</a:t>
            </a:r>
          </a:p>
          <a:p>
            <a:pPr algn="ctr"/>
            <a:r>
              <a:rPr lang="en-US" dirty="0">
                <a:solidFill>
                  <a:srgbClr val="0070C0"/>
                </a:solidFill>
              </a:rPr>
              <a:t>Of the same sample  </a:t>
            </a:r>
          </a:p>
        </p:txBody>
      </p:sp>
      <p:cxnSp>
        <p:nvCxnSpPr>
          <p:cNvPr id="113" name="Straight Arrow Connector 112">
            <a:extLst>
              <a:ext uri="{FF2B5EF4-FFF2-40B4-BE49-F238E27FC236}">
                <a16:creationId xmlns:a16="http://schemas.microsoft.com/office/drawing/2014/main" id="{2F6E0AF6-46B0-FFA8-76E7-62FB484C5DA8}"/>
              </a:ext>
            </a:extLst>
          </p:cNvPr>
          <p:cNvCxnSpPr/>
          <p:nvPr/>
        </p:nvCxnSpPr>
        <p:spPr>
          <a:xfrm flipV="1">
            <a:off x="1876097" y="2803646"/>
            <a:ext cx="2301536" cy="780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CFE52017-6669-0347-7F80-8933909323E9}"/>
              </a:ext>
            </a:extLst>
          </p:cNvPr>
          <p:cNvCxnSpPr>
            <a:stCxn id="54" idx="2"/>
          </p:cNvCxnSpPr>
          <p:nvPr/>
        </p:nvCxnSpPr>
        <p:spPr>
          <a:xfrm flipV="1">
            <a:off x="4272176" y="2643026"/>
            <a:ext cx="1115763" cy="160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1AB539B2-29D8-946C-931B-0217AF7D6883}"/>
              </a:ext>
            </a:extLst>
          </p:cNvPr>
          <p:cNvCxnSpPr>
            <a:endCxn id="53" idx="0"/>
          </p:cNvCxnSpPr>
          <p:nvPr/>
        </p:nvCxnSpPr>
        <p:spPr>
          <a:xfrm flipV="1">
            <a:off x="1876097" y="3584330"/>
            <a:ext cx="2564523" cy="3692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3FE19E4-FA88-C414-CC9B-F0605CF73BFF}"/>
              </a:ext>
            </a:extLst>
          </p:cNvPr>
          <p:cNvCxnSpPr>
            <a:stCxn id="53" idx="1"/>
          </p:cNvCxnSpPr>
          <p:nvPr/>
        </p:nvCxnSpPr>
        <p:spPr>
          <a:xfrm flipV="1">
            <a:off x="4499340" y="3075518"/>
            <a:ext cx="842776" cy="489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55BE16B-A1F0-CFE5-A779-2C5930B31753}"/>
              </a:ext>
            </a:extLst>
          </p:cNvPr>
          <p:cNvCxnSpPr>
            <a:stCxn id="105" idx="3"/>
            <a:endCxn id="55" idx="0"/>
          </p:cNvCxnSpPr>
          <p:nvPr/>
        </p:nvCxnSpPr>
        <p:spPr>
          <a:xfrm flipV="1">
            <a:off x="1967866" y="3183063"/>
            <a:ext cx="2086694" cy="70022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FC45E62A-81AE-1E86-1E00-BFD2211A95FB}"/>
              </a:ext>
            </a:extLst>
          </p:cNvPr>
          <p:cNvCxnSpPr>
            <a:stCxn id="55" idx="7"/>
          </p:cNvCxnSpPr>
          <p:nvPr/>
        </p:nvCxnSpPr>
        <p:spPr>
          <a:xfrm flipV="1">
            <a:off x="4104874" y="2761952"/>
            <a:ext cx="1250941" cy="4418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208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FD0CAB-B986-DE44-F898-3335FBB99BD1}"/>
              </a:ext>
            </a:extLst>
          </p:cNvPr>
          <p:cNvSpPr txBox="1"/>
          <p:nvPr/>
        </p:nvSpPr>
        <p:spPr>
          <a:xfrm>
            <a:off x="1012979" y="0"/>
            <a:ext cx="993605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Optimal protocol to measure soil surface reflectance in the field and harmonization of the measurements: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2800" b="1" i="0" u="none" strike="noStrike" kern="1200" cap="none" spc="0" normalizeH="0" baseline="0" noProof="0" dirty="0" err="1">
                <a:ln>
                  <a:noFill/>
                </a:ln>
                <a:solidFill>
                  <a:srgbClr val="0070C0"/>
                </a:solidFill>
                <a:effectLst/>
                <a:uLnTx/>
                <a:uFillTx/>
                <a:latin typeface="Calibri" panose="020F0502020204030204"/>
                <a:ea typeface="+mn-ea"/>
                <a:cs typeface="+mn-cs"/>
              </a:rPr>
              <a:t>SoilPRO</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approach  in IEEE S P4005 WP  SG activity  </a:t>
            </a:r>
          </a:p>
        </p:txBody>
      </p:sp>
      <p:pic>
        <p:nvPicPr>
          <p:cNvPr id="4" name="Picture 3">
            <a:extLst>
              <a:ext uri="{FF2B5EF4-FFF2-40B4-BE49-F238E27FC236}">
                <a16:creationId xmlns:a16="http://schemas.microsoft.com/office/drawing/2014/main" id="{73E40F80-765D-CC00-A1F1-35994F622B27}"/>
              </a:ext>
            </a:extLst>
          </p:cNvPr>
          <p:cNvPicPr>
            <a:picLocks noChangeAspect="1"/>
          </p:cNvPicPr>
          <p:nvPr/>
        </p:nvPicPr>
        <p:blipFill>
          <a:blip r:embed="rId2"/>
          <a:stretch>
            <a:fillRect/>
          </a:stretch>
        </p:blipFill>
        <p:spPr>
          <a:xfrm>
            <a:off x="685434" y="1565979"/>
            <a:ext cx="10506873" cy="4929721"/>
          </a:xfrm>
          <a:prstGeom prst="rect">
            <a:avLst/>
          </a:prstGeom>
        </p:spPr>
      </p:pic>
    </p:spTree>
    <p:extLst>
      <p:ext uri="{BB962C8B-B14F-4D97-AF65-F5344CB8AC3E}">
        <p14:creationId xmlns:p14="http://schemas.microsoft.com/office/powerpoint/2010/main" val="2228968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2EFFEF-DC06-EF35-A671-F242B47F4F73}"/>
              </a:ext>
            </a:extLst>
          </p:cNvPr>
          <p:cNvSpPr txBox="1"/>
          <p:nvPr/>
        </p:nvSpPr>
        <p:spPr>
          <a:xfrm>
            <a:off x="838200" y="556995"/>
            <a:ext cx="10515600" cy="113369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kern="1200" dirty="0">
                <a:solidFill>
                  <a:schemeClr val="tx1"/>
                </a:solidFill>
                <a:latin typeface="+mj-lt"/>
                <a:ea typeface="+mj-ea"/>
                <a:cs typeface="+mj-cs"/>
              </a:rPr>
              <a:t>Conclusions</a:t>
            </a:r>
            <a:r>
              <a:rPr lang="en-US" sz="5200" kern="1200" dirty="0">
                <a:solidFill>
                  <a:schemeClr val="tx1"/>
                </a:solidFill>
                <a:latin typeface="+mj-lt"/>
                <a:ea typeface="+mj-ea"/>
                <a:cs typeface="+mj-cs"/>
              </a:rPr>
              <a:t> </a:t>
            </a:r>
          </a:p>
        </p:txBody>
      </p:sp>
      <p:grpSp>
        <p:nvGrpSpPr>
          <p:cNvPr id="13" name="Group 12">
            <a:extLst>
              <a:ext uri="{FF2B5EF4-FFF2-40B4-BE49-F238E27FC236}">
                <a16:creationId xmlns:a16="http://schemas.microsoft.com/office/drawing/2014/main" id="{140A9034-0559-8DB8-273A-E1B567C50004}"/>
              </a:ext>
            </a:extLst>
          </p:cNvPr>
          <p:cNvGrpSpPr/>
          <p:nvPr/>
        </p:nvGrpSpPr>
        <p:grpSpPr>
          <a:xfrm>
            <a:off x="133335" y="1853734"/>
            <a:ext cx="4032066" cy="4657901"/>
            <a:chOff x="133335" y="1853734"/>
            <a:chExt cx="4032066" cy="4657901"/>
          </a:xfrm>
        </p:grpSpPr>
        <p:sp>
          <p:nvSpPr>
            <p:cNvPr id="5" name="Freeform: Shape 4">
              <a:extLst>
                <a:ext uri="{FF2B5EF4-FFF2-40B4-BE49-F238E27FC236}">
                  <a16:creationId xmlns:a16="http://schemas.microsoft.com/office/drawing/2014/main" id="{EE865694-EB21-BD4D-0E4B-120348B94ADF}"/>
                </a:ext>
              </a:extLst>
            </p:cNvPr>
            <p:cNvSpPr/>
            <p:nvPr/>
          </p:nvSpPr>
          <p:spPr>
            <a:xfrm>
              <a:off x="133335" y="1999784"/>
              <a:ext cx="2928520" cy="4511851"/>
            </a:xfrm>
            <a:custGeom>
              <a:avLst/>
              <a:gdLst>
                <a:gd name="connsiteX0" fmla="*/ 0 w 3327201"/>
                <a:gd name="connsiteY0" fmla="*/ 0 h 3992641"/>
                <a:gd name="connsiteX1" fmla="*/ 3327201 w 3327201"/>
                <a:gd name="connsiteY1" fmla="*/ 0 h 3992641"/>
                <a:gd name="connsiteX2" fmla="*/ 3327201 w 3327201"/>
                <a:gd name="connsiteY2" fmla="*/ 3992641 h 3992641"/>
                <a:gd name="connsiteX3" fmla="*/ 0 w 3327201"/>
                <a:gd name="connsiteY3" fmla="*/ 3992641 h 3992641"/>
                <a:gd name="connsiteX4" fmla="*/ 0 w 3327201"/>
                <a:gd name="connsiteY4" fmla="*/ 0 h 399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3992641">
                  <a:moveTo>
                    <a:pt x="0" y="0"/>
                  </a:moveTo>
                  <a:lnTo>
                    <a:pt x="3327201" y="0"/>
                  </a:lnTo>
                  <a:lnTo>
                    <a:pt x="3327201" y="3992641"/>
                  </a:lnTo>
                  <a:lnTo>
                    <a:pt x="0" y="3992641"/>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28654" tIns="1597057" rIns="328654" bIns="330199" numCol="1" spcCol="1270" anchor="t" anchorCtr="0">
              <a:noAutofit/>
            </a:bodyPr>
            <a:lstStyle/>
            <a:p>
              <a:pPr marL="0" lvl="0" indent="0" algn="l" defTabSz="933450">
                <a:lnSpc>
                  <a:spcPct val="90000"/>
                </a:lnSpc>
                <a:spcBef>
                  <a:spcPct val="0"/>
                </a:spcBef>
                <a:spcAft>
                  <a:spcPct val="35000"/>
                </a:spcAft>
                <a:buNone/>
              </a:pPr>
              <a:r>
                <a:rPr lang="en-US" sz="2100" b="1" kern="1200" dirty="0"/>
                <a:t>The SP is a reliable and easy assembly to measure </a:t>
              </a:r>
              <a:r>
                <a:rPr lang="en-US" sz="2100" b="1" dirty="0"/>
                <a:t>earth surface </a:t>
              </a:r>
              <a:r>
                <a:rPr lang="en-US" sz="2100" b="1" kern="1200" dirty="0"/>
                <a:t>in the field with Lab quality</a:t>
              </a:r>
            </a:p>
          </p:txBody>
        </p:sp>
        <p:sp>
          <p:nvSpPr>
            <p:cNvPr id="6" name="Freeform: Shape 5">
              <a:extLst>
                <a:ext uri="{FF2B5EF4-FFF2-40B4-BE49-F238E27FC236}">
                  <a16:creationId xmlns:a16="http://schemas.microsoft.com/office/drawing/2014/main" id="{19A24765-A9F9-A7EC-8FDB-2667DF11AD58}"/>
                </a:ext>
              </a:extLst>
            </p:cNvPr>
            <p:cNvSpPr/>
            <p:nvPr/>
          </p:nvSpPr>
          <p:spPr>
            <a:xfrm>
              <a:off x="838200" y="1853734"/>
              <a:ext cx="3327201" cy="1597056"/>
            </a:xfrm>
            <a:custGeom>
              <a:avLst/>
              <a:gdLst>
                <a:gd name="connsiteX0" fmla="*/ 0 w 3327201"/>
                <a:gd name="connsiteY0" fmla="*/ 0 h 1597056"/>
                <a:gd name="connsiteX1" fmla="*/ 3327201 w 3327201"/>
                <a:gd name="connsiteY1" fmla="*/ 0 h 1597056"/>
                <a:gd name="connsiteX2" fmla="*/ 3327201 w 3327201"/>
                <a:gd name="connsiteY2" fmla="*/ 1597056 h 1597056"/>
                <a:gd name="connsiteX3" fmla="*/ 0 w 3327201"/>
                <a:gd name="connsiteY3" fmla="*/ 1597056 h 1597056"/>
                <a:gd name="connsiteX4" fmla="*/ 0 w 3327201"/>
                <a:gd name="connsiteY4" fmla="*/ 0 h 15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1597056">
                  <a:moveTo>
                    <a:pt x="0" y="0"/>
                  </a:moveTo>
                  <a:lnTo>
                    <a:pt x="3327201" y="0"/>
                  </a:lnTo>
                  <a:lnTo>
                    <a:pt x="3327201" y="1597056"/>
                  </a:lnTo>
                  <a:lnTo>
                    <a:pt x="0" y="1597056"/>
                  </a:lnTo>
                  <a:lnTo>
                    <a:pt x="0" y="0"/>
                  </a:lnTo>
                  <a:close/>
                </a:path>
              </a:pathLst>
            </a:custGeom>
            <a:noFill/>
            <a:ln>
              <a:noFill/>
            </a:ln>
            <a:sp3d/>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01</a:t>
              </a:r>
            </a:p>
          </p:txBody>
        </p:sp>
      </p:grpSp>
      <p:grpSp>
        <p:nvGrpSpPr>
          <p:cNvPr id="12" name="Group 11">
            <a:extLst>
              <a:ext uri="{FF2B5EF4-FFF2-40B4-BE49-F238E27FC236}">
                <a16:creationId xmlns:a16="http://schemas.microsoft.com/office/drawing/2014/main" id="{8DFE544C-559B-81FB-9204-FBCE61F5EADF}"/>
              </a:ext>
            </a:extLst>
          </p:cNvPr>
          <p:cNvGrpSpPr/>
          <p:nvPr/>
        </p:nvGrpSpPr>
        <p:grpSpPr>
          <a:xfrm>
            <a:off x="3157621" y="1926939"/>
            <a:ext cx="3155931" cy="4508306"/>
            <a:chOff x="4381958" y="2593488"/>
            <a:chExt cx="3327201" cy="4963320"/>
          </a:xfrm>
        </p:grpSpPr>
        <p:sp>
          <p:nvSpPr>
            <p:cNvPr id="8" name="Freeform: Shape 7">
              <a:extLst>
                <a:ext uri="{FF2B5EF4-FFF2-40B4-BE49-F238E27FC236}">
                  <a16:creationId xmlns:a16="http://schemas.microsoft.com/office/drawing/2014/main" id="{8B1D29C0-87B2-D5EB-4727-ABCCC14824C1}"/>
                </a:ext>
              </a:extLst>
            </p:cNvPr>
            <p:cNvSpPr/>
            <p:nvPr/>
          </p:nvSpPr>
          <p:spPr>
            <a:xfrm>
              <a:off x="4381958" y="2652261"/>
              <a:ext cx="3327201" cy="4904547"/>
            </a:xfrm>
            <a:custGeom>
              <a:avLst/>
              <a:gdLst>
                <a:gd name="connsiteX0" fmla="*/ 0 w 3327201"/>
                <a:gd name="connsiteY0" fmla="*/ 0 h 3992641"/>
                <a:gd name="connsiteX1" fmla="*/ 3327201 w 3327201"/>
                <a:gd name="connsiteY1" fmla="*/ 0 h 3992641"/>
                <a:gd name="connsiteX2" fmla="*/ 3327201 w 3327201"/>
                <a:gd name="connsiteY2" fmla="*/ 3992641 h 3992641"/>
                <a:gd name="connsiteX3" fmla="*/ 0 w 3327201"/>
                <a:gd name="connsiteY3" fmla="*/ 3992641 h 3992641"/>
                <a:gd name="connsiteX4" fmla="*/ 0 w 3327201"/>
                <a:gd name="connsiteY4" fmla="*/ 0 h 399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3992641">
                  <a:moveTo>
                    <a:pt x="0" y="0"/>
                  </a:moveTo>
                  <a:lnTo>
                    <a:pt x="3327201" y="0"/>
                  </a:lnTo>
                  <a:lnTo>
                    <a:pt x="3327201" y="3992641"/>
                  </a:lnTo>
                  <a:lnTo>
                    <a:pt x="0" y="3992641"/>
                  </a:lnTo>
                  <a:lnTo>
                    <a:pt x="0" y="0"/>
                  </a:lnTo>
                  <a:close/>
                </a:path>
              </a:pathLst>
            </a:custGeom>
          </p:spPr>
          <p:style>
            <a:lnRef idx="2">
              <a:schemeClr val="accent5">
                <a:hueOff val="-3676672"/>
                <a:satOff val="-5114"/>
                <a:lumOff val="-1961"/>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328654" tIns="1597056" rIns="328654" bIns="330200" numCol="1" spcCol="1270" anchor="t" anchorCtr="0">
              <a:noAutofit/>
            </a:bodyPr>
            <a:lstStyle/>
            <a:p>
              <a:pPr marL="0" lvl="0" indent="0" algn="l" defTabSz="933450">
                <a:lnSpc>
                  <a:spcPct val="90000"/>
                </a:lnSpc>
                <a:spcBef>
                  <a:spcPct val="0"/>
                </a:spcBef>
                <a:spcAft>
                  <a:spcPct val="35000"/>
                </a:spcAft>
                <a:buNone/>
              </a:pPr>
              <a:r>
                <a:rPr lang="en-US" sz="2100" b="1" kern="1200" dirty="0"/>
                <a:t>It can be aligned to  Lab spectral measurements of soils using (any) SAND that  transferers to  lab LB</a:t>
              </a:r>
            </a:p>
          </p:txBody>
        </p:sp>
        <p:sp>
          <p:nvSpPr>
            <p:cNvPr id="9" name="Freeform: Shape 8">
              <a:extLst>
                <a:ext uri="{FF2B5EF4-FFF2-40B4-BE49-F238E27FC236}">
                  <a16:creationId xmlns:a16="http://schemas.microsoft.com/office/drawing/2014/main" id="{9DF07C95-E4E3-F233-2128-6F4E4AF1F577}"/>
                </a:ext>
              </a:extLst>
            </p:cNvPr>
            <p:cNvSpPr/>
            <p:nvPr/>
          </p:nvSpPr>
          <p:spPr>
            <a:xfrm>
              <a:off x="4381958" y="2593488"/>
              <a:ext cx="3327201" cy="1597056"/>
            </a:xfrm>
            <a:custGeom>
              <a:avLst/>
              <a:gdLst>
                <a:gd name="connsiteX0" fmla="*/ 0 w 3327201"/>
                <a:gd name="connsiteY0" fmla="*/ 0 h 1597056"/>
                <a:gd name="connsiteX1" fmla="*/ 3327201 w 3327201"/>
                <a:gd name="connsiteY1" fmla="*/ 0 h 1597056"/>
                <a:gd name="connsiteX2" fmla="*/ 3327201 w 3327201"/>
                <a:gd name="connsiteY2" fmla="*/ 1597056 h 1597056"/>
                <a:gd name="connsiteX3" fmla="*/ 0 w 3327201"/>
                <a:gd name="connsiteY3" fmla="*/ 1597056 h 1597056"/>
                <a:gd name="connsiteX4" fmla="*/ 0 w 3327201"/>
                <a:gd name="connsiteY4" fmla="*/ 0 h 15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1597056">
                  <a:moveTo>
                    <a:pt x="0" y="0"/>
                  </a:moveTo>
                  <a:lnTo>
                    <a:pt x="3327201" y="0"/>
                  </a:lnTo>
                  <a:lnTo>
                    <a:pt x="3327201" y="1597056"/>
                  </a:lnTo>
                  <a:lnTo>
                    <a:pt x="0" y="1597056"/>
                  </a:lnTo>
                  <a:lnTo>
                    <a:pt x="0" y="0"/>
                  </a:lnTo>
                  <a:close/>
                </a:path>
              </a:pathLst>
            </a:custGeom>
            <a:noFill/>
            <a:ln>
              <a:noFill/>
            </a:ln>
            <a:sp3d/>
          </p:spPr>
          <p:style>
            <a:lnRef idx="2">
              <a:scrgbClr r="0" g="0" b="0"/>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02</a:t>
              </a:r>
            </a:p>
          </p:txBody>
        </p:sp>
      </p:grpSp>
      <p:grpSp>
        <p:nvGrpSpPr>
          <p:cNvPr id="14" name="Group 13">
            <a:extLst>
              <a:ext uri="{FF2B5EF4-FFF2-40B4-BE49-F238E27FC236}">
                <a16:creationId xmlns:a16="http://schemas.microsoft.com/office/drawing/2014/main" id="{69C2CC31-A04E-A68B-9A5E-CE72F47C22C0}"/>
              </a:ext>
            </a:extLst>
          </p:cNvPr>
          <p:cNvGrpSpPr/>
          <p:nvPr/>
        </p:nvGrpSpPr>
        <p:grpSpPr>
          <a:xfrm>
            <a:off x="6376046" y="1802278"/>
            <a:ext cx="3435977" cy="4661432"/>
            <a:chOff x="6376046" y="1802278"/>
            <a:chExt cx="3435977" cy="4661432"/>
          </a:xfrm>
        </p:grpSpPr>
        <p:sp>
          <p:nvSpPr>
            <p:cNvPr id="10" name="Freeform: Shape 9">
              <a:extLst>
                <a:ext uri="{FF2B5EF4-FFF2-40B4-BE49-F238E27FC236}">
                  <a16:creationId xmlns:a16="http://schemas.microsoft.com/office/drawing/2014/main" id="{598893B2-D234-A578-96FA-97D199DB851C}"/>
                </a:ext>
              </a:extLst>
            </p:cNvPr>
            <p:cNvSpPr/>
            <p:nvPr/>
          </p:nvSpPr>
          <p:spPr>
            <a:xfrm>
              <a:off x="6376046" y="1951858"/>
              <a:ext cx="2876730" cy="4511852"/>
            </a:xfrm>
            <a:custGeom>
              <a:avLst/>
              <a:gdLst>
                <a:gd name="connsiteX0" fmla="*/ 0 w 3327201"/>
                <a:gd name="connsiteY0" fmla="*/ 0 h 3992641"/>
                <a:gd name="connsiteX1" fmla="*/ 3327201 w 3327201"/>
                <a:gd name="connsiteY1" fmla="*/ 0 h 3992641"/>
                <a:gd name="connsiteX2" fmla="*/ 3327201 w 3327201"/>
                <a:gd name="connsiteY2" fmla="*/ 3992641 h 3992641"/>
                <a:gd name="connsiteX3" fmla="*/ 0 w 3327201"/>
                <a:gd name="connsiteY3" fmla="*/ 3992641 h 3992641"/>
                <a:gd name="connsiteX4" fmla="*/ 0 w 3327201"/>
                <a:gd name="connsiteY4" fmla="*/ 0 h 399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3992641">
                  <a:moveTo>
                    <a:pt x="0" y="0"/>
                  </a:moveTo>
                  <a:lnTo>
                    <a:pt x="3327201" y="0"/>
                  </a:lnTo>
                  <a:lnTo>
                    <a:pt x="3327201" y="3992641"/>
                  </a:lnTo>
                  <a:lnTo>
                    <a:pt x="0" y="3992641"/>
                  </a:lnTo>
                  <a:lnTo>
                    <a:pt x="0" y="0"/>
                  </a:lnTo>
                  <a:close/>
                </a:path>
              </a:pathLst>
            </a:custGeom>
          </p:spPr>
          <p:style>
            <a:lnRef idx="2">
              <a:schemeClr val="accent5">
                <a:hueOff val="-7353344"/>
                <a:satOff val="-10228"/>
                <a:lumOff val="-3922"/>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328654" tIns="1597056" rIns="328654" bIns="330200" numCol="1" spcCol="1270" anchor="t" anchorCtr="0">
              <a:noAutofit/>
            </a:bodyPr>
            <a:lstStyle/>
            <a:p>
              <a:pPr marL="0" lvl="0" indent="0" algn="l" defTabSz="933450">
                <a:lnSpc>
                  <a:spcPct val="90000"/>
                </a:lnSpc>
                <a:spcBef>
                  <a:spcPct val="0"/>
                </a:spcBef>
                <a:spcAft>
                  <a:spcPct val="35000"/>
                </a:spcAft>
                <a:buNone/>
              </a:pPr>
              <a:r>
                <a:rPr lang="en-US" sz="2100" b="1" kern="1200" dirty="0"/>
                <a:t>The SP preserve soil (earth)  surface condition as seen by RS means (dust, seal, salt, aggregation, litter) with Lab quality</a:t>
              </a:r>
            </a:p>
          </p:txBody>
        </p:sp>
        <p:sp>
          <p:nvSpPr>
            <p:cNvPr id="11" name="Freeform: Shape 10">
              <a:extLst>
                <a:ext uri="{FF2B5EF4-FFF2-40B4-BE49-F238E27FC236}">
                  <a16:creationId xmlns:a16="http://schemas.microsoft.com/office/drawing/2014/main" id="{CC497825-456A-9329-3B27-9F6F29127782}"/>
                </a:ext>
              </a:extLst>
            </p:cNvPr>
            <p:cNvSpPr/>
            <p:nvPr/>
          </p:nvSpPr>
          <p:spPr>
            <a:xfrm>
              <a:off x="6484822" y="1802278"/>
              <a:ext cx="3327201" cy="1597056"/>
            </a:xfrm>
            <a:custGeom>
              <a:avLst/>
              <a:gdLst>
                <a:gd name="connsiteX0" fmla="*/ 0 w 3327201"/>
                <a:gd name="connsiteY0" fmla="*/ 0 h 1597056"/>
                <a:gd name="connsiteX1" fmla="*/ 3327201 w 3327201"/>
                <a:gd name="connsiteY1" fmla="*/ 0 h 1597056"/>
                <a:gd name="connsiteX2" fmla="*/ 3327201 w 3327201"/>
                <a:gd name="connsiteY2" fmla="*/ 1597056 h 1597056"/>
                <a:gd name="connsiteX3" fmla="*/ 0 w 3327201"/>
                <a:gd name="connsiteY3" fmla="*/ 1597056 h 1597056"/>
                <a:gd name="connsiteX4" fmla="*/ 0 w 3327201"/>
                <a:gd name="connsiteY4" fmla="*/ 0 h 15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1597056">
                  <a:moveTo>
                    <a:pt x="0" y="0"/>
                  </a:moveTo>
                  <a:lnTo>
                    <a:pt x="3327201" y="0"/>
                  </a:lnTo>
                  <a:lnTo>
                    <a:pt x="3327201" y="1597056"/>
                  </a:lnTo>
                  <a:lnTo>
                    <a:pt x="0" y="1597056"/>
                  </a:lnTo>
                  <a:lnTo>
                    <a:pt x="0" y="0"/>
                  </a:lnTo>
                  <a:close/>
                </a:path>
              </a:pathLst>
            </a:custGeom>
            <a:noFill/>
            <a:ln>
              <a:noFill/>
            </a:ln>
            <a:sp3d/>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03</a:t>
              </a:r>
            </a:p>
          </p:txBody>
        </p:sp>
      </p:grpSp>
      <p:sp>
        <p:nvSpPr>
          <p:cNvPr id="4" name="Freeform: Shape 3">
            <a:extLst>
              <a:ext uri="{FF2B5EF4-FFF2-40B4-BE49-F238E27FC236}">
                <a16:creationId xmlns:a16="http://schemas.microsoft.com/office/drawing/2014/main" id="{9B849122-0135-E87F-654A-D57D57A7DC76}"/>
              </a:ext>
            </a:extLst>
          </p:cNvPr>
          <p:cNvSpPr/>
          <p:nvPr/>
        </p:nvSpPr>
        <p:spPr>
          <a:xfrm>
            <a:off x="9315270" y="1977934"/>
            <a:ext cx="2743395" cy="4511852"/>
          </a:xfrm>
          <a:custGeom>
            <a:avLst/>
            <a:gdLst>
              <a:gd name="connsiteX0" fmla="*/ 0 w 3327201"/>
              <a:gd name="connsiteY0" fmla="*/ 0 h 3992641"/>
              <a:gd name="connsiteX1" fmla="*/ 3327201 w 3327201"/>
              <a:gd name="connsiteY1" fmla="*/ 0 h 3992641"/>
              <a:gd name="connsiteX2" fmla="*/ 3327201 w 3327201"/>
              <a:gd name="connsiteY2" fmla="*/ 3992641 h 3992641"/>
              <a:gd name="connsiteX3" fmla="*/ 0 w 3327201"/>
              <a:gd name="connsiteY3" fmla="*/ 3992641 h 3992641"/>
              <a:gd name="connsiteX4" fmla="*/ 0 w 3327201"/>
              <a:gd name="connsiteY4" fmla="*/ 0 h 399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3992641">
                <a:moveTo>
                  <a:pt x="0" y="0"/>
                </a:moveTo>
                <a:lnTo>
                  <a:pt x="3327201" y="0"/>
                </a:lnTo>
                <a:lnTo>
                  <a:pt x="3327201" y="3992641"/>
                </a:lnTo>
                <a:lnTo>
                  <a:pt x="0" y="3992641"/>
                </a:lnTo>
                <a:lnTo>
                  <a:pt x="0" y="0"/>
                </a:lnTo>
                <a:close/>
              </a:path>
            </a:pathLst>
          </a:custGeom>
          <a:solidFill>
            <a:srgbClr val="FF0000"/>
          </a:solidFill>
        </p:spPr>
        <p:style>
          <a:lnRef idx="2">
            <a:schemeClr val="accent5">
              <a:hueOff val="-7353344"/>
              <a:satOff val="-10228"/>
              <a:lumOff val="-3922"/>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328654" tIns="1597056" rIns="328654" bIns="330200" numCol="1" spcCol="1270" anchor="t" anchorCtr="0">
            <a:noAutofit/>
          </a:bodyPr>
          <a:lstStyle/>
          <a:p>
            <a:pPr marL="0" lvl="0" indent="0" algn="l" defTabSz="933450">
              <a:lnSpc>
                <a:spcPct val="90000"/>
              </a:lnSpc>
              <a:spcBef>
                <a:spcPct val="0"/>
              </a:spcBef>
              <a:spcAft>
                <a:spcPct val="35000"/>
              </a:spcAft>
              <a:buNone/>
            </a:pPr>
            <a:r>
              <a:rPr lang="en-US" sz="2100" b="1" kern="1200" dirty="0"/>
              <a:t>The </a:t>
            </a:r>
            <a:r>
              <a:rPr lang="en-US" sz="2100" b="1" dirty="0"/>
              <a:t>harmonized SP is a novel method for CAL/VAL enabling  standard cross calibration over global  VC sites</a:t>
            </a:r>
            <a:endParaRPr lang="en-US" sz="2100" b="1" kern="1200" dirty="0"/>
          </a:p>
        </p:txBody>
      </p:sp>
      <p:sp>
        <p:nvSpPr>
          <p:cNvPr id="7" name="Freeform: Shape 6">
            <a:extLst>
              <a:ext uri="{FF2B5EF4-FFF2-40B4-BE49-F238E27FC236}">
                <a16:creationId xmlns:a16="http://schemas.microsoft.com/office/drawing/2014/main" id="{C67D4CBE-FA7B-BC7A-4E61-C6D57FAAE988}"/>
              </a:ext>
            </a:extLst>
          </p:cNvPr>
          <p:cNvSpPr/>
          <p:nvPr/>
        </p:nvSpPr>
        <p:spPr>
          <a:xfrm>
            <a:off x="9315270" y="1951858"/>
            <a:ext cx="3327201" cy="1597056"/>
          </a:xfrm>
          <a:custGeom>
            <a:avLst/>
            <a:gdLst>
              <a:gd name="connsiteX0" fmla="*/ 0 w 3327201"/>
              <a:gd name="connsiteY0" fmla="*/ 0 h 1597056"/>
              <a:gd name="connsiteX1" fmla="*/ 3327201 w 3327201"/>
              <a:gd name="connsiteY1" fmla="*/ 0 h 1597056"/>
              <a:gd name="connsiteX2" fmla="*/ 3327201 w 3327201"/>
              <a:gd name="connsiteY2" fmla="*/ 1597056 h 1597056"/>
              <a:gd name="connsiteX3" fmla="*/ 0 w 3327201"/>
              <a:gd name="connsiteY3" fmla="*/ 1597056 h 1597056"/>
              <a:gd name="connsiteX4" fmla="*/ 0 w 3327201"/>
              <a:gd name="connsiteY4" fmla="*/ 0 h 159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201" h="1597056">
                <a:moveTo>
                  <a:pt x="0" y="0"/>
                </a:moveTo>
                <a:lnTo>
                  <a:pt x="3327201" y="0"/>
                </a:lnTo>
                <a:lnTo>
                  <a:pt x="3327201" y="1597056"/>
                </a:lnTo>
                <a:lnTo>
                  <a:pt x="0" y="1597056"/>
                </a:lnTo>
                <a:lnTo>
                  <a:pt x="0" y="0"/>
                </a:lnTo>
                <a:close/>
              </a:path>
            </a:pathLst>
          </a:custGeom>
          <a:noFill/>
          <a:ln>
            <a:noFill/>
          </a:ln>
          <a:sp3d/>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dirty="0"/>
              <a:t>04</a:t>
            </a:r>
            <a:endParaRPr lang="en-US" sz="6600" kern="1200" dirty="0"/>
          </a:p>
        </p:txBody>
      </p:sp>
    </p:spTree>
    <p:extLst>
      <p:ext uri="{BB962C8B-B14F-4D97-AF65-F5344CB8AC3E}">
        <p14:creationId xmlns:p14="http://schemas.microsoft.com/office/powerpoint/2010/main" val="133495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478FC5-0D57-8EEB-DD0C-FCAFDE71A784}"/>
              </a:ext>
            </a:extLst>
          </p:cNvPr>
          <p:cNvSpPr txBox="1"/>
          <p:nvPr/>
        </p:nvSpPr>
        <p:spPr>
          <a:xfrm>
            <a:off x="1112521" y="1205345"/>
            <a:ext cx="9831404" cy="4801314"/>
          </a:xfrm>
          <a:prstGeom prst="rect">
            <a:avLst/>
          </a:prstGeom>
          <a:noFill/>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How many vicarious calibration sites might be needed worldwide to ensure accurate characterization of the radiances and </a:t>
            </a:r>
            <a:r>
              <a:rPr lang="en-GB" sz="1800" dirty="0" err="1">
                <a:effectLst/>
                <a:latin typeface="Aptos" panose="020B0004020202020204" pitchFamily="34" charset="0"/>
                <a:ea typeface="Times New Roman" panose="02020603050405020304" pitchFamily="18" charset="0"/>
                <a:cs typeface="Aptos" panose="020B0004020202020204" pitchFamily="34" charset="0"/>
              </a:rPr>
              <a:t>reflectances</a:t>
            </a:r>
            <a:r>
              <a:rPr lang="en-GB" sz="1800" dirty="0">
                <a:effectLst/>
                <a:latin typeface="Aptos" panose="020B0004020202020204" pitchFamily="34" charset="0"/>
                <a:ea typeface="Times New Roman" panose="02020603050405020304" pitchFamily="18" charset="0"/>
                <a:cs typeface="Aptos" panose="020B0004020202020204" pitchFamily="34" charset="0"/>
              </a:rPr>
              <a:t> (L1B and L2 products) returned by spectral imaging missions? And what are the core measurements that should be made at these sites (and uncertainty/performance requirements)?</a:t>
            </a:r>
          </a:p>
          <a:p>
            <a:pPr marR="0" lvl="0">
              <a:spcBef>
                <a:spcPts val="0"/>
              </a:spcBef>
              <a:spcAft>
                <a:spcPts val="0"/>
              </a:spcAft>
              <a:buSzPts val="1000"/>
              <a:tabLst>
                <a:tab pos="457200" algn="l"/>
              </a:tabLst>
            </a:pPr>
            <a:r>
              <a:rPr lang="en-GB" sz="18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This presentation suggest</a:t>
            </a:r>
            <a:r>
              <a:rPr lang="en-US" dirty="0">
                <a:solidFill>
                  <a:srgbClr val="FF0000"/>
                </a:solidFill>
                <a:latin typeface="Aptos" panose="020B0004020202020204" pitchFamily="34" charset="0"/>
                <a:ea typeface="Times New Roman" panose="02020603050405020304" pitchFamily="18" charset="0"/>
                <a:cs typeface="Aptos" panose="020B0004020202020204" pitchFamily="34" charset="0"/>
              </a:rPr>
              <a:t>s that r</a:t>
            </a:r>
            <a:r>
              <a:rPr lang="en-GB" sz="1800" dirty="0" err="1">
                <a:solidFill>
                  <a:srgbClr val="FF0000"/>
                </a:solidFill>
                <a:effectLst/>
                <a:latin typeface="Aptos" panose="020B0004020202020204" pitchFamily="34" charset="0"/>
                <a:ea typeface="Times New Roman" panose="02020603050405020304" pitchFamily="18" charset="0"/>
                <a:cs typeface="Aptos" panose="020B0004020202020204" pitchFamily="34" charset="0"/>
              </a:rPr>
              <a:t>eflectance</a:t>
            </a:r>
            <a:r>
              <a:rPr lang="en-GB" sz="18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measuring in a harmonize way through any CAL VAL site . What are the main challenges in harmonizing CAL/VAL approaches across different EO</a:t>
            </a:r>
          </a:p>
          <a:p>
            <a:pPr marR="0" lvl="0">
              <a:spcBef>
                <a:spcPts val="0"/>
              </a:spcBef>
              <a:spcAft>
                <a:spcPts val="0"/>
              </a:spcAft>
              <a:buSzPts val="1000"/>
              <a:tabLst>
                <a:tab pos="457200" algn="l"/>
              </a:tabLst>
            </a:pPr>
            <a:endParaRPr lang="en-GB" dirty="0">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SzPts val="1000"/>
              <a:buFont typeface="Arial" panose="020B0604020202020204" pitchFamily="34" charset="0"/>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 missions, sites, and campaigns, and how can these be addressed?</a:t>
            </a:r>
          </a:p>
          <a:p>
            <a:pPr marR="0" lvl="0">
              <a:spcBef>
                <a:spcPts val="0"/>
              </a:spcBef>
              <a:spcAft>
                <a:spcPts val="0"/>
              </a:spcAft>
              <a:buSzPts val="1000"/>
              <a:tabLst>
                <a:tab pos="457200" algn="l"/>
              </a:tabLst>
            </a:pPr>
            <a:r>
              <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Cross calibration: This presentation  solve this problem </a:t>
            </a:r>
          </a:p>
          <a:p>
            <a:pPr marR="0" lvl="0">
              <a:spcBef>
                <a:spcPts val="0"/>
              </a:spcBef>
              <a:spcAft>
                <a:spcPts val="0"/>
              </a:spcAft>
              <a:buSzPts val="1000"/>
              <a:tabLst>
                <a:tab pos="457200" algn="l"/>
              </a:tabLst>
            </a:pPr>
            <a:endParaRPr lang="en-US" dirty="0">
              <a:latin typeface="Aptos" panose="020B0004020202020204" pitchFamily="34" charset="0"/>
              <a:ea typeface="Times New Roman" panose="02020603050405020304" pitchFamily="18" charset="0"/>
              <a:cs typeface="Aptos" panose="020B000402020202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What is currently missing to carry out holistic and all-encompassing CAL/VAL activities, and how, for example with which innovations, can this be supported?</a:t>
            </a:r>
          </a:p>
          <a:p>
            <a:pPr marR="0" lvl="0">
              <a:spcBef>
                <a:spcPts val="0"/>
              </a:spcBef>
              <a:spcAft>
                <a:spcPts val="0"/>
              </a:spcAft>
              <a:buSzPts val="1000"/>
              <a:tabLst>
                <a:tab pos="457200" algn="l"/>
              </a:tabLst>
            </a:pPr>
            <a:r>
              <a:rPr lang="en-GB" sz="18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The </a:t>
            </a:r>
            <a:r>
              <a:rPr lang="en-GB" sz="1800" dirty="0" err="1">
                <a:solidFill>
                  <a:srgbClr val="FF0000"/>
                </a:solidFill>
                <a:effectLst/>
                <a:latin typeface="Aptos" panose="020B0004020202020204" pitchFamily="34" charset="0"/>
                <a:ea typeface="Times New Roman" panose="02020603050405020304" pitchFamily="18" charset="0"/>
                <a:cs typeface="Aptos" panose="020B0004020202020204" pitchFamily="34" charset="0"/>
              </a:rPr>
              <a:t>SoilPRO</a:t>
            </a:r>
            <a:r>
              <a:rPr lang="en-GB" sz="1800"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 and the IEEE SA P4005 protocol should be adopted </a:t>
            </a:r>
          </a:p>
          <a:p>
            <a:pPr marR="0" lvl="0">
              <a:spcBef>
                <a:spcPts val="0"/>
              </a:spcBef>
              <a:spcAft>
                <a:spcPts val="0"/>
              </a:spcAft>
              <a:buSzPts val="1000"/>
              <a:tabLst>
                <a:tab pos="457200" algn="l"/>
              </a:tabLs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How can emerging technologies, such as artificial intelligence and machine learning, be leveraged to improve the accuracy and efficiency of calibration and validation processes</a:t>
            </a:r>
          </a:p>
          <a:p>
            <a:pPr marR="0" lvl="0">
              <a:spcBef>
                <a:spcPts val="0"/>
              </a:spcBef>
              <a:spcAft>
                <a:spcPts val="0"/>
              </a:spcAft>
              <a:buSzPts val="1000"/>
              <a:tabLst>
                <a:tab pos="457200" algn="l"/>
              </a:tabLst>
            </a:pPr>
            <a:r>
              <a:rPr lang="en-GB" dirty="0">
                <a:solidFill>
                  <a:srgbClr val="FF0000"/>
                </a:solidFill>
                <a:latin typeface="Aptos" panose="020B0004020202020204" pitchFamily="34" charset="0"/>
                <a:ea typeface="Aptos" panose="020B0004020202020204" pitchFamily="34" charset="0"/>
                <a:cs typeface="Aptos" panose="020B0004020202020204" pitchFamily="34" charset="0"/>
              </a:rPr>
              <a:t> collecting and Sharing </a:t>
            </a:r>
            <a:r>
              <a:rPr lang="en-GB" dirty="0" err="1">
                <a:solidFill>
                  <a:srgbClr val="FF0000"/>
                </a:solidFill>
                <a:latin typeface="Aptos" panose="020B0004020202020204" pitchFamily="34" charset="0"/>
                <a:ea typeface="Aptos" panose="020B0004020202020204" pitchFamily="34" charset="0"/>
                <a:cs typeface="Aptos" panose="020B0004020202020204" pitchFamily="34" charset="0"/>
              </a:rPr>
              <a:t>cal</a:t>
            </a:r>
            <a:r>
              <a:rPr lang="en-GB" dirty="0">
                <a:solidFill>
                  <a:srgbClr val="FF0000"/>
                </a:solidFill>
                <a:latin typeface="Aptos" panose="020B0004020202020204" pitchFamily="34" charset="0"/>
                <a:ea typeface="Aptos" panose="020B0004020202020204" pitchFamily="34" charset="0"/>
                <a:cs typeface="Aptos" panose="020B0004020202020204" pitchFamily="34" charset="0"/>
              </a:rPr>
              <a:t> </a:t>
            </a:r>
            <a:r>
              <a:rPr lang="en-GB" dirty="0" err="1">
                <a:solidFill>
                  <a:srgbClr val="FF0000"/>
                </a:solidFill>
                <a:latin typeface="Aptos" panose="020B0004020202020204" pitchFamily="34" charset="0"/>
                <a:ea typeface="Aptos" panose="020B0004020202020204" pitchFamily="34" charset="0"/>
                <a:cs typeface="Aptos" panose="020B0004020202020204" pitchFamily="34" charset="0"/>
              </a:rPr>
              <a:t>val</a:t>
            </a:r>
            <a:r>
              <a:rPr lang="en-GB" dirty="0">
                <a:solidFill>
                  <a:srgbClr val="FF0000"/>
                </a:solidFill>
                <a:latin typeface="Aptos" panose="020B0004020202020204" pitchFamily="34" charset="0"/>
                <a:ea typeface="Aptos" panose="020B0004020202020204" pitchFamily="34" charset="0"/>
                <a:cs typeface="Aptos" panose="020B0004020202020204" pitchFamily="34" charset="0"/>
              </a:rPr>
              <a:t>  data global wide may open this idea </a:t>
            </a:r>
            <a:endPar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TextBox 3">
            <a:extLst>
              <a:ext uri="{FF2B5EF4-FFF2-40B4-BE49-F238E27FC236}">
                <a16:creationId xmlns:a16="http://schemas.microsoft.com/office/drawing/2014/main" id="{02EE76DD-6E9C-A0B0-1DF1-44DEDA6AFE8C}"/>
              </a:ext>
            </a:extLst>
          </p:cNvPr>
          <p:cNvSpPr txBox="1"/>
          <p:nvPr/>
        </p:nvSpPr>
        <p:spPr>
          <a:xfrm>
            <a:off x="755582" y="96253"/>
            <a:ext cx="5765533" cy="461665"/>
          </a:xfrm>
          <a:prstGeom prst="rect">
            <a:avLst/>
          </a:prstGeom>
          <a:noFill/>
        </p:spPr>
        <p:txBody>
          <a:bodyPr wrap="square" rtlCol="0">
            <a:spAutoFit/>
          </a:bodyPr>
          <a:lstStyle/>
          <a:p>
            <a:r>
              <a:rPr lang="en-US" sz="2400" b="1" dirty="0">
                <a:solidFill>
                  <a:srgbClr val="0070C0"/>
                </a:solidFill>
              </a:rPr>
              <a:t>Answers to the Seed Questions  </a:t>
            </a:r>
          </a:p>
        </p:txBody>
      </p:sp>
    </p:spTree>
    <p:extLst>
      <p:ext uri="{BB962C8B-B14F-4D97-AF65-F5344CB8AC3E}">
        <p14:creationId xmlns:p14="http://schemas.microsoft.com/office/powerpoint/2010/main" val="3952034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DEA9D-4563-1B24-8F2A-6FFB2EDE78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301824-934D-2598-ED5B-F0BEDD82CA1A}"/>
              </a:ext>
            </a:extLst>
          </p:cNvPr>
          <p:cNvSpPr txBox="1"/>
          <p:nvPr/>
        </p:nvSpPr>
        <p:spPr>
          <a:xfrm>
            <a:off x="1112521" y="1205345"/>
            <a:ext cx="9831404" cy="3416320"/>
          </a:xfrm>
          <a:prstGeom prst="rect">
            <a:avLst/>
          </a:prstGeom>
          <a:noFill/>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How many vicarious calibration sites might be needed worldwide to ensure accurate characterization of the radiances and </a:t>
            </a:r>
            <a:r>
              <a:rPr lang="en-GB" sz="1800" dirty="0" err="1">
                <a:effectLst/>
                <a:latin typeface="Aptos" panose="020B0004020202020204" pitchFamily="34" charset="0"/>
                <a:ea typeface="Times New Roman" panose="02020603050405020304" pitchFamily="18" charset="0"/>
                <a:cs typeface="Aptos" panose="020B0004020202020204" pitchFamily="34" charset="0"/>
              </a:rPr>
              <a:t>reflectances</a:t>
            </a:r>
            <a:r>
              <a:rPr lang="en-GB" sz="1800" dirty="0">
                <a:effectLst/>
                <a:latin typeface="Aptos" panose="020B0004020202020204" pitchFamily="34" charset="0"/>
                <a:ea typeface="Times New Roman" panose="02020603050405020304" pitchFamily="18" charset="0"/>
                <a:cs typeface="Aptos" panose="020B0004020202020204" pitchFamily="34" charset="0"/>
              </a:rPr>
              <a:t> (L1B and L2 products) returned by spectral imaging missions? And what are the core measurements that should be made at these sites (and uncertainty/performance requirements)?</a:t>
            </a:r>
          </a:p>
          <a:p>
            <a:pPr marR="0" lvl="0">
              <a:spcBef>
                <a:spcPts val="0"/>
              </a:spcBef>
              <a:spcAft>
                <a:spcPts val="0"/>
              </a:spcAft>
              <a:buSzPts val="1000"/>
              <a:tabLst>
                <a:tab pos="457200" algn="l"/>
              </a:tabLst>
            </a:pPr>
            <a:endParaRPr lang="en-GB" dirty="0">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SzPts val="1000"/>
              <a:buFont typeface="Arial" panose="020B0604020202020204" pitchFamily="34" charset="0"/>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 missions, sites, and campaigns, and how can these be addressed?</a:t>
            </a:r>
          </a:p>
          <a:p>
            <a:pPr marR="0" lvl="0">
              <a:spcBef>
                <a:spcPts val="0"/>
              </a:spcBef>
              <a:spcAft>
                <a:spcPts val="0"/>
              </a:spcAft>
              <a:buSzPts val="1000"/>
              <a:tabLst>
                <a:tab pos="457200" algn="l"/>
              </a:tabLst>
            </a:pPr>
            <a:endParaRPr lang="en-US" dirty="0">
              <a:latin typeface="Aptos" panose="020B0004020202020204" pitchFamily="34" charset="0"/>
              <a:ea typeface="Times New Roman" panose="02020603050405020304" pitchFamily="18" charset="0"/>
              <a:cs typeface="Aptos" panose="020B000402020202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What is currently missing to carry out holistic and all-encompassing CAL/VAL activities, and how, for example with which innovations, can this be supported?</a:t>
            </a:r>
          </a:p>
          <a:p>
            <a:pPr marR="0" lvl="0">
              <a:spcBef>
                <a:spcPts val="0"/>
              </a:spcBef>
              <a:spcAft>
                <a:spcPts val="0"/>
              </a:spcAft>
              <a:buSzPts val="1000"/>
              <a:tabLst>
                <a:tab pos="457200" algn="l"/>
              </a:tabLs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GB" sz="1800" dirty="0">
                <a:effectLst/>
                <a:latin typeface="Aptos" panose="020B0004020202020204" pitchFamily="34" charset="0"/>
                <a:ea typeface="Times New Roman" panose="02020603050405020304" pitchFamily="18" charset="0"/>
                <a:cs typeface="Aptos" panose="020B0004020202020204" pitchFamily="34" charset="0"/>
              </a:rPr>
              <a:t>How can emerging technologies, such as artificial intelligence and machine learning, be leveraged to improve the accuracy and efficiency of calibration and validation processes</a:t>
            </a:r>
          </a:p>
        </p:txBody>
      </p:sp>
      <p:sp>
        <p:nvSpPr>
          <p:cNvPr id="4" name="TextBox 3">
            <a:extLst>
              <a:ext uri="{FF2B5EF4-FFF2-40B4-BE49-F238E27FC236}">
                <a16:creationId xmlns:a16="http://schemas.microsoft.com/office/drawing/2014/main" id="{51D67358-AFC4-9FD5-546E-2A14B59C140A}"/>
              </a:ext>
            </a:extLst>
          </p:cNvPr>
          <p:cNvSpPr txBox="1"/>
          <p:nvPr/>
        </p:nvSpPr>
        <p:spPr>
          <a:xfrm>
            <a:off x="755582" y="96253"/>
            <a:ext cx="9297681" cy="461665"/>
          </a:xfrm>
          <a:prstGeom prst="rect">
            <a:avLst/>
          </a:prstGeom>
          <a:noFill/>
        </p:spPr>
        <p:txBody>
          <a:bodyPr wrap="square" rtlCol="0">
            <a:spAutoFit/>
          </a:bodyPr>
          <a:lstStyle/>
          <a:p>
            <a:r>
              <a:rPr lang="en-US" sz="2400" b="1" dirty="0">
                <a:solidFill>
                  <a:srgbClr val="0070C0"/>
                </a:solidFill>
              </a:rPr>
              <a:t>Seed Questions  by the Organizers  </a:t>
            </a:r>
          </a:p>
        </p:txBody>
      </p:sp>
      <p:sp>
        <p:nvSpPr>
          <p:cNvPr id="2" name="TextBox 1">
            <a:extLst>
              <a:ext uri="{FF2B5EF4-FFF2-40B4-BE49-F238E27FC236}">
                <a16:creationId xmlns:a16="http://schemas.microsoft.com/office/drawing/2014/main" id="{49BD53DF-C9F3-4D8C-808A-7DBADF70C435}"/>
              </a:ext>
            </a:extLst>
          </p:cNvPr>
          <p:cNvSpPr txBox="1"/>
          <p:nvPr/>
        </p:nvSpPr>
        <p:spPr>
          <a:xfrm>
            <a:off x="1013718" y="5652655"/>
            <a:ext cx="9774148" cy="584775"/>
          </a:xfrm>
          <a:prstGeom prst="rect">
            <a:avLst/>
          </a:prstGeom>
          <a:noFill/>
          <a:ln>
            <a:solidFill>
              <a:srgbClr val="FF0000"/>
            </a:solidFill>
          </a:ln>
        </p:spPr>
        <p:txBody>
          <a:bodyPr wrap="square" rtlCol="0">
            <a:spAutoFit/>
          </a:bodyPr>
          <a:lstStyle/>
          <a:p>
            <a:r>
              <a:rPr lang="en-US" sz="3200" b="1" dirty="0"/>
              <a:t>This presentation will try to answer all these questions </a:t>
            </a:r>
          </a:p>
        </p:txBody>
      </p:sp>
      <p:sp>
        <p:nvSpPr>
          <p:cNvPr id="5" name="Rectangle 4">
            <a:extLst>
              <a:ext uri="{FF2B5EF4-FFF2-40B4-BE49-F238E27FC236}">
                <a16:creationId xmlns:a16="http://schemas.microsoft.com/office/drawing/2014/main" id="{813E46D0-1E46-5044-204B-6D0790455441}"/>
              </a:ext>
            </a:extLst>
          </p:cNvPr>
          <p:cNvSpPr/>
          <p:nvPr/>
        </p:nvSpPr>
        <p:spPr>
          <a:xfrm>
            <a:off x="1112521" y="1017142"/>
            <a:ext cx="10204463" cy="4289460"/>
          </a:xfrm>
          <a:prstGeom prst="rect">
            <a:avLst/>
          </a:prstGeom>
          <a:solidFill>
            <a:schemeClr val="bg1">
              <a:lumMod val="75000"/>
              <a:alpha val="49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314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661946" y="2288406"/>
            <a:ext cx="6238674" cy="12971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tx2"/>
                </a:solidFill>
                <a:latin typeface="+mj-lt"/>
                <a:ea typeface="+mj-ea"/>
                <a:cs typeface="+mj-cs"/>
              </a:rPr>
              <a:t>Thank you for your attention </a:t>
            </a:r>
          </a:p>
        </p:txBody>
      </p:sp>
    </p:spTree>
    <p:extLst>
      <p:ext uri="{BB962C8B-B14F-4D97-AF65-F5344CB8AC3E}">
        <p14:creationId xmlns:p14="http://schemas.microsoft.com/office/powerpoint/2010/main" val="2512706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9" name="Picture 2" descr="\\Rs-nt2\d\nafatli\crust1.BMP"/>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1662113" y="2079625"/>
            <a:ext cx="5072062" cy="2692400"/>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1447800"/>
            <a:ext cx="3171825" cy="18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62001"/>
            <a:ext cx="168275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42" name="Group 10"/>
          <p:cNvGrpSpPr>
            <a:grpSpLocks/>
          </p:cNvGrpSpPr>
          <p:nvPr/>
        </p:nvGrpSpPr>
        <p:grpSpPr bwMode="auto">
          <a:xfrm>
            <a:off x="2971801" y="1382713"/>
            <a:ext cx="841375" cy="2298700"/>
            <a:chOff x="1447800" y="1382041"/>
            <a:chExt cx="841041" cy="2298770"/>
          </a:xfrm>
        </p:grpSpPr>
        <p:cxnSp>
          <p:nvCxnSpPr>
            <p:cNvPr id="39952" name="Straight Connector 4"/>
            <p:cNvCxnSpPr>
              <a:cxnSpLocks noChangeShapeType="1"/>
            </p:cNvCxnSpPr>
            <p:nvPr/>
          </p:nvCxnSpPr>
          <p:spPr bwMode="auto">
            <a:xfrm flipH="1">
              <a:off x="1485900" y="1434806"/>
              <a:ext cx="800100" cy="2246005"/>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53" name="Straight Connector 6"/>
            <p:cNvCxnSpPr>
              <a:cxnSpLocks noChangeShapeType="1"/>
            </p:cNvCxnSpPr>
            <p:nvPr/>
          </p:nvCxnSpPr>
          <p:spPr bwMode="auto">
            <a:xfrm flipH="1">
              <a:off x="1885950" y="1382041"/>
              <a:ext cx="402891" cy="229877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54" name="Oval 9"/>
            <p:cNvSpPr>
              <a:spLocks noChangeArrowheads="1"/>
            </p:cNvSpPr>
            <p:nvPr/>
          </p:nvSpPr>
          <p:spPr bwMode="auto">
            <a:xfrm>
              <a:off x="1447800" y="3553266"/>
              <a:ext cx="536241" cy="12754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rtl="1" eaLnBrk="1" hangingPunct="1"/>
              <a:endParaRPr lang="he-IL" altLang="he-IL"/>
            </a:p>
          </p:txBody>
        </p:sp>
      </p:grpSp>
      <p:cxnSp>
        <p:nvCxnSpPr>
          <p:cNvPr id="39943" name="Straight Connector 15"/>
          <p:cNvCxnSpPr>
            <a:cxnSpLocks noChangeShapeType="1"/>
          </p:cNvCxnSpPr>
          <p:nvPr/>
        </p:nvCxnSpPr>
        <p:spPr bwMode="auto">
          <a:xfrm rot="19011860" flipH="1">
            <a:off x="3948113" y="1398588"/>
            <a:ext cx="800100" cy="224631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4" name="Straight Connector 16"/>
          <p:cNvCxnSpPr>
            <a:cxnSpLocks noChangeShapeType="1"/>
            <a:endCxn id="39945" idx="6"/>
          </p:cNvCxnSpPr>
          <p:nvPr/>
        </p:nvCxnSpPr>
        <p:spPr bwMode="auto">
          <a:xfrm>
            <a:off x="3838575" y="1389064"/>
            <a:ext cx="1487488" cy="213518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45" name="Oval 17"/>
          <p:cNvSpPr>
            <a:spLocks noChangeArrowheads="1"/>
          </p:cNvSpPr>
          <p:nvPr/>
        </p:nvSpPr>
        <p:spPr bwMode="auto">
          <a:xfrm rot="-453575">
            <a:off x="4791076" y="3495675"/>
            <a:ext cx="536575" cy="1270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rtl="1" eaLnBrk="1" hangingPunct="1"/>
            <a:endParaRPr lang="he-IL" altLang="he-IL"/>
          </a:p>
        </p:txBody>
      </p:sp>
      <p:cxnSp>
        <p:nvCxnSpPr>
          <p:cNvPr id="39946" name="Straight Arrow Connector 13"/>
          <p:cNvCxnSpPr>
            <a:cxnSpLocks noChangeShapeType="1"/>
          </p:cNvCxnSpPr>
          <p:nvPr/>
        </p:nvCxnSpPr>
        <p:spPr bwMode="auto">
          <a:xfrm flipH="1">
            <a:off x="3409950" y="1905000"/>
            <a:ext cx="4667250" cy="762000"/>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cxnSp>
        <p:nvCxnSpPr>
          <p:cNvPr id="39947" name="Straight Arrow Connector 20"/>
          <p:cNvCxnSpPr>
            <a:cxnSpLocks noChangeShapeType="1"/>
          </p:cNvCxnSpPr>
          <p:nvPr/>
        </p:nvCxnSpPr>
        <p:spPr bwMode="auto">
          <a:xfrm flipH="1">
            <a:off x="5059364" y="2667000"/>
            <a:ext cx="3017837" cy="8572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48" name="TextBox 21"/>
          <p:cNvSpPr txBox="1">
            <a:spLocks noChangeArrowheads="1"/>
          </p:cNvSpPr>
          <p:nvPr/>
        </p:nvSpPr>
        <p:spPr bwMode="auto">
          <a:xfrm>
            <a:off x="1610068" y="5359400"/>
            <a:ext cx="75959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he-IL" sz="2400" dirty="0">
                <a:latin typeface="Arial" panose="020B0604020202020204" pitchFamily="34" charset="0"/>
              </a:rPr>
              <a:t>Different spectrum : sealed  and plowed  - </a:t>
            </a:r>
            <a:r>
              <a:rPr lang="en-US" altLang="he-IL" sz="2400" dirty="0">
                <a:solidFill>
                  <a:srgbClr val="FF0000"/>
                </a:solidFill>
                <a:latin typeface="Arial" panose="020B0604020202020204" pitchFamily="34" charset="0"/>
              </a:rPr>
              <a:t>same soil  </a:t>
            </a:r>
          </a:p>
        </p:txBody>
      </p:sp>
      <p:pic>
        <p:nvPicPr>
          <p:cNvPr id="39951" name="Content Placeholder 19" descr="LabLogo.jpg"/>
          <p:cNvPicPr>
            <a:picLocks noChangeAspect="1"/>
          </p:cNvPicPr>
          <p:nvPr/>
        </p:nvPicPr>
        <p:blipFill>
          <a:blip r:embed="rId5">
            <a:extLst>
              <a:ext uri="{28A0092B-C50C-407E-A947-70E740481C1C}">
                <a14:useLocalDpi xmlns:a14="http://schemas.microsoft.com/office/drawing/2010/main" val="0"/>
              </a:ext>
            </a:extLst>
          </a:blip>
          <a:srcRect l="19000" t="38000" r="28000" b="44666"/>
          <a:stretch>
            <a:fillRect/>
          </a:stretch>
        </p:blipFill>
        <p:spPr bwMode="auto">
          <a:xfrm>
            <a:off x="9389723" y="5956656"/>
            <a:ext cx="2095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04B75E2-A15F-90F4-6670-BD05E3E62E78}"/>
              </a:ext>
            </a:extLst>
          </p:cNvPr>
          <p:cNvSpPr txBox="1"/>
          <p:nvPr/>
        </p:nvSpPr>
        <p:spPr>
          <a:xfrm>
            <a:off x="1972675" y="174626"/>
            <a:ext cx="10429532" cy="523220"/>
          </a:xfrm>
          <a:prstGeom prst="rect">
            <a:avLst/>
          </a:prstGeom>
          <a:noFill/>
        </p:spPr>
        <p:txBody>
          <a:bodyPr wrap="square" rtlCol="0">
            <a:spAutoFit/>
          </a:bodyPr>
          <a:lstStyle/>
          <a:p>
            <a:r>
              <a:rPr lang="en-US" sz="2800" b="1" dirty="0">
                <a:solidFill>
                  <a:srgbClr val="0070C0"/>
                </a:solidFill>
              </a:rPr>
              <a:t>Earth </a:t>
            </a:r>
            <a:r>
              <a:rPr lang="en-US" sz="2800" b="1" dirty="0">
                <a:solidFill>
                  <a:schemeClr val="accent2">
                    <a:lumMod val="75000"/>
                  </a:schemeClr>
                </a:solidFill>
              </a:rPr>
              <a:t>surface </a:t>
            </a:r>
            <a:r>
              <a:rPr lang="en-US" sz="2800" b="1" dirty="0">
                <a:solidFill>
                  <a:srgbClr val="0070C0"/>
                </a:solidFill>
              </a:rPr>
              <a:t>is changing from one time to another</a:t>
            </a:r>
            <a:r>
              <a:rPr lang="he-IL" sz="2800" b="1" dirty="0">
                <a:solidFill>
                  <a:srgbClr val="0070C0"/>
                </a:solidFill>
              </a:rPr>
              <a:t> </a:t>
            </a:r>
            <a:r>
              <a:rPr lang="en-US" sz="2800" b="1" dirty="0">
                <a:solidFill>
                  <a:srgbClr val="0070C0"/>
                </a:solidFill>
              </a:rPr>
              <a:t>  </a:t>
            </a:r>
            <a:r>
              <a:rPr lang="en-US" sz="2800" b="1" dirty="0">
                <a:solidFill>
                  <a:srgbClr val="FF0000"/>
                </a:solidFill>
              </a:rPr>
              <a:t>SOIL </a:t>
            </a:r>
          </a:p>
        </p:txBody>
      </p:sp>
      <p:pic>
        <p:nvPicPr>
          <p:cNvPr id="3" name="Picture 2">
            <a:extLst>
              <a:ext uri="{FF2B5EF4-FFF2-40B4-BE49-F238E27FC236}">
                <a16:creationId xmlns:a16="http://schemas.microsoft.com/office/drawing/2014/main" id="{BB7A17D0-7414-E627-BD18-E1D67CDFB9BC}"/>
              </a:ext>
            </a:extLst>
          </p:cNvPr>
          <p:cNvPicPr>
            <a:picLocks noChangeAspect="1"/>
          </p:cNvPicPr>
          <p:nvPr/>
        </p:nvPicPr>
        <p:blipFill>
          <a:blip r:embed="rId6"/>
          <a:stretch>
            <a:fillRect/>
          </a:stretch>
        </p:blipFill>
        <p:spPr>
          <a:xfrm>
            <a:off x="9249283" y="3657419"/>
            <a:ext cx="2235940" cy="2281415"/>
          </a:xfrm>
          <a:prstGeom prst="rect">
            <a:avLst/>
          </a:prstGeom>
        </p:spPr>
      </p:pic>
      <p:cxnSp>
        <p:nvCxnSpPr>
          <p:cNvPr id="5" name="Straight Arrow Connector 4">
            <a:extLst>
              <a:ext uri="{FF2B5EF4-FFF2-40B4-BE49-F238E27FC236}">
                <a16:creationId xmlns:a16="http://schemas.microsoft.com/office/drawing/2014/main" id="{8A8C9AFC-7201-770B-FD97-ACFF4841FD0D}"/>
              </a:ext>
            </a:extLst>
          </p:cNvPr>
          <p:cNvCxnSpPr>
            <a:cxnSpLocks/>
          </p:cNvCxnSpPr>
          <p:nvPr/>
        </p:nvCxnSpPr>
        <p:spPr>
          <a:xfrm>
            <a:off x="7706052" y="2156784"/>
            <a:ext cx="2123748" cy="260412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A960751-930D-C924-01F7-FD454A027D20}"/>
              </a:ext>
            </a:extLst>
          </p:cNvPr>
          <p:cNvCxnSpPr>
            <a:cxnSpLocks/>
          </p:cNvCxnSpPr>
          <p:nvPr/>
        </p:nvCxnSpPr>
        <p:spPr>
          <a:xfrm>
            <a:off x="9182084" y="2624400"/>
            <a:ext cx="1000142" cy="2383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32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47"/>
        <p:cNvGrpSpPr/>
        <p:nvPr/>
      </p:nvGrpSpPr>
      <p:grpSpPr>
        <a:xfrm>
          <a:off x="0" y="0"/>
          <a:ext cx="0" cy="0"/>
          <a:chOff x="0" y="0"/>
          <a:chExt cx="0" cy="0"/>
        </a:xfrm>
      </p:grpSpPr>
      <p:grpSp>
        <p:nvGrpSpPr>
          <p:cNvPr id="7" name="Google Shape;4172;p67">
            <a:extLst>
              <a:ext uri="{FF2B5EF4-FFF2-40B4-BE49-F238E27FC236}">
                <a16:creationId xmlns:a16="http://schemas.microsoft.com/office/drawing/2014/main" id="{B99571FC-E861-4472-A730-509CA13D8131}"/>
              </a:ext>
            </a:extLst>
          </p:cNvPr>
          <p:cNvGrpSpPr/>
          <p:nvPr/>
        </p:nvGrpSpPr>
        <p:grpSpPr>
          <a:xfrm>
            <a:off x="4564840" y="673268"/>
            <a:ext cx="6388228" cy="4417876"/>
            <a:chOff x="2514225" y="4239175"/>
            <a:chExt cx="2084800" cy="1229400"/>
          </a:xfrm>
        </p:grpSpPr>
        <p:sp>
          <p:nvSpPr>
            <p:cNvPr id="46" name="Google Shape;4173;p67">
              <a:extLst>
                <a:ext uri="{FF2B5EF4-FFF2-40B4-BE49-F238E27FC236}">
                  <a16:creationId xmlns:a16="http://schemas.microsoft.com/office/drawing/2014/main" id="{D9859D7D-3E01-40B9-ACC1-00F9CDA644A9}"/>
                </a:ext>
              </a:extLst>
            </p:cNvPr>
            <p:cNvSpPr/>
            <p:nvPr/>
          </p:nvSpPr>
          <p:spPr>
            <a:xfrm>
              <a:off x="4176650" y="5109975"/>
              <a:ext cx="242800" cy="213275"/>
            </a:xfrm>
            <a:custGeom>
              <a:avLst/>
              <a:gdLst/>
              <a:ahLst/>
              <a:cxnLst/>
              <a:rect l="l" t="t" r="r" b="b"/>
              <a:pathLst>
                <a:path w="9712" h="8531" extrusionOk="0">
                  <a:moveTo>
                    <a:pt x="7051" y="0"/>
                  </a:moveTo>
                  <a:cubicBezTo>
                    <a:pt x="7036" y="0"/>
                    <a:pt x="7009" y="41"/>
                    <a:pt x="7001" y="75"/>
                  </a:cubicBezTo>
                  <a:cubicBezTo>
                    <a:pt x="7013" y="149"/>
                    <a:pt x="7001" y="235"/>
                    <a:pt x="6964" y="309"/>
                  </a:cubicBezTo>
                  <a:cubicBezTo>
                    <a:pt x="6902" y="396"/>
                    <a:pt x="6828" y="469"/>
                    <a:pt x="6853" y="482"/>
                  </a:cubicBezTo>
                  <a:cubicBezTo>
                    <a:pt x="6877" y="506"/>
                    <a:pt x="6951" y="506"/>
                    <a:pt x="6914" y="556"/>
                  </a:cubicBezTo>
                  <a:cubicBezTo>
                    <a:pt x="6877" y="617"/>
                    <a:pt x="6853" y="679"/>
                    <a:pt x="6865" y="753"/>
                  </a:cubicBezTo>
                  <a:cubicBezTo>
                    <a:pt x="6865" y="827"/>
                    <a:pt x="6803" y="876"/>
                    <a:pt x="6828" y="901"/>
                  </a:cubicBezTo>
                  <a:cubicBezTo>
                    <a:pt x="6840" y="962"/>
                    <a:pt x="6853" y="1012"/>
                    <a:pt x="6853" y="1073"/>
                  </a:cubicBezTo>
                  <a:cubicBezTo>
                    <a:pt x="6853" y="1110"/>
                    <a:pt x="6853" y="1246"/>
                    <a:pt x="6828" y="1431"/>
                  </a:cubicBezTo>
                  <a:cubicBezTo>
                    <a:pt x="6803" y="1615"/>
                    <a:pt x="6730" y="1886"/>
                    <a:pt x="6631" y="1973"/>
                  </a:cubicBezTo>
                  <a:cubicBezTo>
                    <a:pt x="6594" y="1999"/>
                    <a:pt x="6552" y="2012"/>
                    <a:pt x="6511" y="2012"/>
                  </a:cubicBezTo>
                  <a:cubicBezTo>
                    <a:pt x="6458" y="2012"/>
                    <a:pt x="6407" y="1990"/>
                    <a:pt x="6372" y="1948"/>
                  </a:cubicBezTo>
                  <a:cubicBezTo>
                    <a:pt x="6286" y="1874"/>
                    <a:pt x="6261" y="1776"/>
                    <a:pt x="6212" y="1739"/>
                  </a:cubicBezTo>
                  <a:cubicBezTo>
                    <a:pt x="6101" y="1714"/>
                    <a:pt x="5990" y="1665"/>
                    <a:pt x="5904" y="1591"/>
                  </a:cubicBezTo>
                  <a:cubicBezTo>
                    <a:pt x="5830" y="1504"/>
                    <a:pt x="5793" y="1455"/>
                    <a:pt x="5744" y="1455"/>
                  </a:cubicBezTo>
                  <a:cubicBezTo>
                    <a:pt x="5695" y="1455"/>
                    <a:pt x="5621" y="1369"/>
                    <a:pt x="5584" y="1320"/>
                  </a:cubicBezTo>
                  <a:cubicBezTo>
                    <a:pt x="5534" y="1283"/>
                    <a:pt x="5485" y="1246"/>
                    <a:pt x="5424" y="1209"/>
                  </a:cubicBezTo>
                  <a:cubicBezTo>
                    <a:pt x="5399" y="1184"/>
                    <a:pt x="5337" y="1172"/>
                    <a:pt x="5374" y="1122"/>
                  </a:cubicBezTo>
                  <a:cubicBezTo>
                    <a:pt x="5411" y="1049"/>
                    <a:pt x="5460" y="975"/>
                    <a:pt x="5510" y="901"/>
                  </a:cubicBezTo>
                  <a:cubicBezTo>
                    <a:pt x="5547" y="864"/>
                    <a:pt x="5596" y="851"/>
                    <a:pt x="5547" y="827"/>
                  </a:cubicBezTo>
                  <a:cubicBezTo>
                    <a:pt x="5497" y="802"/>
                    <a:pt x="5522" y="704"/>
                    <a:pt x="5596" y="704"/>
                  </a:cubicBezTo>
                  <a:cubicBezTo>
                    <a:pt x="5658" y="704"/>
                    <a:pt x="5596" y="654"/>
                    <a:pt x="5645" y="580"/>
                  </a:cubicBezTo>
                  <a:cubicBezTo>
                    <a:pt x="5695" y="519"/>
                    <a:pt x="5769" y="457"/>
                    <a:pt x="5732" y="432"/>
                  </a:cubicBezTo>
                  <a:cubicBezTo>
                    <a:pt x="5712" y="413"/>
                    <a:pt x="5685" y="356"/>
                    <a:pt x="5657" y="356"/>
                  </a:cubicBezTo>
                  <a:cubicBezTo>
                    <a:pt x="5649" y="356"/>
                    <a:pt x="5641" y="360"/>
                    <a:pt x="5633" y="371"/>
                  </a:cubicBezTo>
                  <a:cubicBezTo>
                    <a:pt x="5601" y="403"/>
                    <a:pt x="5597" y="474"/>
                    <a:pt x="5571" y="474"/>
                  </a:cubicBezTo>
                  <a:cubicBezTo>
                    <a:pt x="5567" y="474"/>
                    <a:pt x="5564" y="472"/>
                    <a:pt x="5559" y="469"/>
                  </a:cubicBezTo>
                  <a:cubicBezTo>
                    <a:pt x="5534" y="432"/>
                    <a:pt x="5485" y="432"/>
                    <a:pt x="5497" y="383"/>
                  </a:cubicBezTo>
                  <a:cubicBezTo>
                    <a:pt x="5505" y="359"/>
                    <a:pt x="5503" y="335"/>
                    <a:pt x="5486" y="335"/>
                  </a:cubicBezTo>
                  <a:cubicBezTo>
                    <a:pt x="5478" y="335"/>
                    <a:pt x="5465" y="342"/>
                    <a:pt x="5448" y="359"/>
                  </a:cubicBezTo>
                  <a:cubicBezTo>
                    <a:pt x="5412" y="404"/>
                    <a:pt x="5361" y="430"/>
                    <a:pt x="5313" y="430"/>
                  </a:cubicBezTo>
                  <a:cubicBezTo>
                    <a:pt x="5296" y="430"/>
                    <a:pt x="5279" y="427"/>
                    <a:pt x="5263" y="420"/>
                  </a:cubicBezTo>
                  <a:cubicBezTo>
                    <a:pt x="5177" y="408"/>
                    <a:pt x="4931" y="272"/>
                    <a:pt x="4832" y="272"/>
                  </a:cubicBezTo>
                  <a:cubicBezTo>
                    <a:pt x="4734" y="260"/>
                    <a:pt x="4734" y="223"/>
                    <a:pt x="4697" y="186"/>
                  </a:cubicBezTo>
                  <a:cubicBezTo>
                    <a:pt x="4658" y="157"/>
                    <a:pt x="4582" y="113"/>
                    <a:pt x="4550" y="113"/>
                  </a:cubicBezTo>
                  <a:cubicBezTo>
                    <a:pt x="4542" y="113"/>
                    <a:pt x="4536" y="116"/>
                    <a:pt x="4536" y="124"/>
                  </a:cubicBezTo>
                  <a:cubicBezTo>
                    <a:pt x="4536" y="161"/>
                    <a:pt x="4549" y="198"/>
                    <a:pt x="4610" y="211"/>
                  </a:cubicBezTo>
                  <a:cubicBezTo>
                    <a:pt x="4623" y="213"/>
                    <a:pt x="4633" y="214"/>
                    <a:pt x="4643" y="214"/>
                  </a:cubicBezTo>
                  <a:cubicBezTo>
                    <a:pt x="4649" y="214"/>
                    <a:pt x="4655" y="213"/>
                    <a:pt x="4660" y="213"/>
                  </a:cubicBezTo>
                  <a:cubicBezTo>
                    <a:pt x="4686" y="213"/>
                    <a:pt x="4697" y="219"/>
                    <a:pt x="4697" y="285"/>
                  </a:cubicBezTo>
                  <a:cubicBezTo>
                    <a:pt x="4697" y="383"/>
                    <a:pt x="4746" y="408"/>
                    <a:pt x="4684" y="432"/>
                  </a:cubicBezTo>
                  <a:cubicBezTo>
                    <a:pt x="4641" y="445"/>
                    <a:pt x="4601" y="451"/>
                    <a:pt x="4561" y="451"/>
                  </a:cubicBezTo>
                  <a:cubicBezTo>
                    <a:pt x="4521" y="451"/>
                    <a:pt x="4481" y="445"/>
                    <a:pt x="4438" y="432"/>
                  </a:cubicBezTo>
                  <a:cubicBezTo>
                    <a:pt x="4424" y="423"/>
                    <a:pt x="4413" y="419"/>
                    <a:pt x="4403" y="419"/>
                  </a:cubicBezTo>
                  <a:cubicBezTo>
                    <a:pt x="4388" y="419"/>
                    <a:pt x="4374" y="430"/>
                    <a:pt x="4352" y="445"/>
                  </a:cubicBezTo>
                  <a:cubicBezTo>
                    <a:pt x="4315" y="482"/>
                    <a:pt x="4265" y="469"/>
                    <a:pt x="4241" y="494"/>
                  </a:cubicBezTo>
                  <a:cubicBezTo>
                    <a:pt x="4216" y="506"/>
                    <a:pt x="4191" y="580"/>
                    <a:pt x="4167" y="630"/>
                  </a:cubicBezTo>
                  <a:cubicBezTo>
                    <a:pt x="4130" y="679"/>
                    <a:pt x="4117" y="753"/>
                    <a:pt x="4093" y="765"/>
                  </a:cubicBezTo>
                  <a:cubicBezTo>
                    <a:pt x="4068" y="814"/>
                    <a:pt x="4031" y="864"/>
                    <a:pt x="4007" y="925"/>
                  </a:cubicBezTo>
                  <a:cubicBezTo>
                    <a:pt x="3982" y="987"/>
                    <a:pt x="3945" y="987"/>
                    <a:pt x="3957" y="1024"/>
                  </a:cubicBezTo>
                  <a:cubicBezTo>
                    <a:pt x="3970" y="1073"/>
                    <a:pt x="4031" y="1147"/>
                    <a:pt x="4019" y="1184"/>
                  </a:cubicBezTo>
                  <a:cubicBezTo>
                    <a:pt x="4011" y="1214"/>
                    <a:pt x="4004" y="1230"/>
                    <a:pt x="3986" y="1230"/>
                  </a:cubicBezTo>
                  <a:cubicBezTo>
                    <a:pt x="3974" y="1230"/>
                    <a:pt x="3957" y="1223"/>
                    <a:pt x="3933" y="1209"/>
                  </a:cubicBezTo>
                  <a:cubicBezTo>
                    <a:pt x="3892" y="1176"/>
                    <a:pt x="3845" y="1159"/>
                    <a:pt x="3800" y="1159"/>
                  </a:cubicBezTo>
                  <a:cubicBezTo>
                    <a:pt x="3778" y="1159"/>
                    <a:pt x="3756" y="1164"/>
                    <a:pt x="3735" y="1172"/>
                  </a:cubicBezTo>
                  <a:cubicBezTo>
                    <a:pt x="3704" y="1204"/>
                    <a:pt x="3645" y="1344"/>
                    <a:pt x="3629" y="1344"/>
                  </a:cubicBezTo>
                  <a:cubicBezTo>
                    <a:pt x="3626" y="1344"/>
                    <a:pt x="3625" y="1341"/>
                    <a:pt x="3625" y="1332"/>
                  </a:cubicBezTo>
                  <a:cubicBezTo>
                    <a:pt x="3612" y="1209"/>
                    <a:pt x="3575" y="1098"/>
                    <a:pt x="3526" y="999"/>
                  </a:cubicBezTo>
                  <a:cubicBezTo>
                    <a:pt x="3464" y="925"/>
                    <a:pt x="3427" y="962"/>
                    <a:pt x="3403" y="913"/>
                  </a:cubicBezTo>
                  <a:cubicBezTo>
                    <a:pt x="3375" y="885"/>
                    <a:pt x="3375" y="835"/>
                    <a:pt x="3366" y="835"/>
                  </a:cubicBezTo>
                  <a:cubicBezTo>
                    <a:pt x="3363" y="835"/>
                    <a:pt x="3359" y="840"/>
                    <a:pt x="3354" y="851"/>
                  </a:cubicBezTo>
                  <a:cubicBezTo>
                    <a:pt x="3317" y="901"/>
                    <a:pt x="3341" y="962"/>
                    <a:pt x="3292" y="962"/>
                  </a:cubicBezTo>
                  <a:cubicBezTo>
                    <a:pt x="3259" y="962"/>
                    <a:pt x="3226" y="929"/>
                    <a:pt x="3201" y="929"/>
                  </a:cubicBezTo>
                  <a:cubicBezTo>
                    <a:pt x="3188" y="929"/>
                    <a:pt x="3177" y="938"/>
                    <a:pt x="3169" y="962"/>
                  </a:cubicBezTo>
                  <a:cubicBezTo>
                    <a:pt x="3146" y="1020"/>
                    <a:pt x="3155" y="1099"/>
                    <a:pt x="3116" y="1099"/>
                  </a:cubicBezTo>
                  <a:cubicBezTo>
                    <a:pt x="3113" y="1099"/>
                    <a:pt x="3110" y="1099"/>
                    <a:pt x="3107" y="1098"/>
                  </a:cubicBezTo>
                  <a:cubicBezTo>
                    <a:pt x="3070" y="1073"/>
                    <a:pt x="3070" y="1061"/>
                    <a:pt x="3058" y="1036"/>
                  </a:cubicBezTo>
                  <a:cubicBezTo>
                    <a:pt x="3056" y="1033"/>
                    <a:pt x="3054" y="1031"/>
                    <a:pt x="3052" y="1031"/>
                  </a:cubicBezTo>
                  <a:cubicBezTo>
                    <a:pt x="3038" y="1031"/>
                    <a:pt x="3017" y="1086"/>
                    <a:pt x="2996" y="1086"/>
                  </a:cubicBezTo>
                  <a:cubicBezTo>
                    <a:pt x="2994" y="1087"/>
                    <a:pt x="2992" y="1088"/>
                    <a:pt x="2990" y="1088"/>
                  </a:cubicBezTo>
                  <a:cubicBezTo>
                    <a:pt x="2981" y="1088"/>
                    <a:pt x="2968" y="1077"/>
                    <a:pt x="2954" y="1077"/>
                  </a:cubicBezTo>
                  <a:cubicBezTo>
                    <a:pt x="2947" y="1077"/>
                    <a:pt x="2941" y="1079"/>
                    <a:pt x="2935" y="1086"/>
                  </a:cubicBezTo>
                  <a:cubicBezTo>
                    <a:pt x="2910" y="1122"/>
                    <a:pt x="2898" y="1196"/>
                    <a:pt x="2935" y="1196"/>
                  </a:cubicBezTo>
                  <a:cubicBezTo>
                    <a:pt x="2959" y="1196"/>
                    <a:pt x="2984" y="1233"/>
                    <a:pt x="2935" y="1233"/>
                  </a:cubicBezTo>
                  <a:cubicBezTo>
                    <a:pt x="2885" y="1233"/>
                    <a:pt x="2848" y="1270"/>
                    <a:pt x="2873" y="1283"/>
                  </a:cubicBezTo>
                  <a:cubicBezTo>
                    <a:pt x="2898" y="1295"/>
                    <a:pt x="2935" y="1332"/>
                    <a:pt x="2873" y="1332"/>
                  </a:cubicBezTo>
                  <a:cubicBezTo>
                    <a:pt x="2866" y="1331"/>
                    <a:pt x="2860" y="1330"/>
                    <a:pt x="2855" y="1330"/>
                  </a:cubicBezTo>
                  <a:cubicBezTo>
                    <a:pt x="2809" y="1330"/>
                    <a:pt x="2799" y="1373"/>
                    <a:pt x="2799" y="1406"/>
                  </a:cubicBezTo>
                  <a:cubicBezTo>
                    <a:pt x="2799" y="1455"/>
                    <a:pt x="2787" y="1554"/>
                    <a:pt x="2836" y="1566"/>
                  </a:cubicBezTo>
                  <a:cubicBezTo>
                    <a:pt x="2873" y="1578"/>
                    <a:pt x="2898" y="1615"/>
                    <a:pt x="2824" y="1615"/>
                  </a:cubicBezTo>
                  <a:cubicBezTo>
                    <a:pt x="2737" y="1615"/>
                    <a:pt x="2664" y="1603"/>
                    <a:pt x="2590" y="1566"/>
                  </a:cubicBezTo>
                  <a:cubicBezTo>
                    <a:pt x="2586" y="1563"/>
                    <a:pt x="2581" y="1562"/>
                    <a:pt x="2577" y="1562"/>
                  </a:cubicBezTo>
                  <a:cubicBezTo>
                    <a:pt x="2543" y="1562"/>
                    <a:pt x="2507" y="1644"/>
                    <a:pt x="2540" y="1677"/>
                  </a:cubicBezTo>
                  <a:cubicBezTo>
                    <a:pt x="2565" y="1714"/>
                    <a:pt x="2627" y="1739"/>
                    <a:pt x="2627" y="1788"/>
                  </a:cubicBezTo>
                  <a:cubicBezTo>
                    <a:pt x="2627" y="1824"/>
                    <a:pt x="2613" y="1847"/>
                    <a:pt x="2601" y="1847"/>
                  </a:cubicBezTo>
                  <a:cubicBezTo>
                    <a:pt x="2597" y="1847"/>
                    <a:pt x="2593" y="1844"/>
                    <a:pt x="2590" y="1837"/>
                  </a:cubicBezTo>
                  <a:cubicBezTo>
                    <a:pt x="2583" y="1828"/>
                    <a:pt x="2578" y="1824"/>
                    <a:pt x="2573" y="1824"/>
                  </a:cubicBezTo>
                  <a:cubicBezTo>
                    <a:pt x="2560" y="1824"/>
                    <a:pt x="2553" y="1859"/>
                    <a:pt x="2553" y="1886"/>
                  </a:cubicBezTo>
                  <a:cubicBezTo>
                    <a:pt x="2553" y="1897"/>
                    <a:pt x="2548" y="1901"/>
                    <a:pt x="2540" y="1901"/>
                  </a:cubicBezTo>
                  <a:cubicBezTo>
                    <a:pt x="2522" y="1901"/>
                    <a:pt x="2488" y="1872"/>
                    <a:pt x="2479" y="1837"/>
                  </a:cubicBezTo>
                  <a:cubicBezTo>
                    <a:pt x="2454" y="1788"/>
                    <a:pt x="2429" y="1665"/>
                    <a:pt x="2405" y="1665"/>
                  </a:cubicBezTo>
                  <a:cubicBezTo>
                    <a:pt x="2368" y="1665"/>
                    <a:pt x="2282" y="1751"/>
                    <a:pt x="2245" y="1837"/>
                  </a:cubicBezTo>
                  <a:cubicBezTo>
                    <a:pt x="2220" y="1923"/>
                    <a:pt x="2195" y="1997"/>
                    <a:pt x="2208" y="2047"/>
                  </a:cubicBezTo>
                  <a:cubicBezTo>
                    <a:pt x="2220" y="2084"/>
                    <a:pt x="2245" y="2121"/>
                    <a:pt x="2220" y="2145"/>
                  </a:cubicBezTo>
                  <a:cubicBezTo>
                    <a:pt x="2195" y="2157"/>
                    <a:pt x="2097" y="2305"/>
                    <a:pt x="2035" y="2392"/>
                  </a:cubicBezTo>
                  <a:cubicBezTo>
                    <a:pt x="1949" y="2490"/>
                    <a:pt x="1850" y="2564"/>
                    <a:pt x="1727" y="2601"/>
                  </a:cubicBezTo>
                  <a:cubicBezTo>
                    <a:pt x="1629" y="2626"/>
                    <a:pt x="1505" y="2626"/>
                    <a:pt x="1456" y="2650"/>
                  </a:cubicBezTo>
                  <a:cubicBezTo>
                    <a:pt x="1407" y="2663"/>
                    <a:pt x="1431" y="2687"/>
                    <a:pt x="1357" y="2724"/>
                  </a:cubicBezTo>
                  <a:cubicBezTo>
                    <a:pt x="1296" y="2761"/>
                    <a:pt x="1173" y="2786"/>
                    <a:pt x="1123" y="2811"/>
                  </a:cubicBezTo>
                  <a:cubicBezTo>
                    <a:pt x="1086" y="2835"/>
                    <a:pt x="1086" y="2835"/>
                    <a:pt x="1025" y="2835"/>
                  </a:cubicBezTo>
                  <a:cubicBezTo>
                    <a:pt x="914" y="2860"/>
                    <a:pt x="803" y="2909"/>
                    <a:pt x="717" y="2983"/>
                  </a:cubicBezTo>
                  <a:cubicBezTo>
                    <a:pt x="643" y="3057"/>
                    <a:pt x="581" y="3119"/>
                    <a:pt x="532" y="3119"/>
                  </a:cubicBezTo>
                  <a:cubicBezTo>
                    <a:pt x="458" y="3131"/>
                    <a:pt x="384" y="3192"/>
                    <a:pt x="359" y="3266"/>
                  </a:cubicBezTo>
                  <a:cubicBezTo>
                    <a:pt x="350" y="3312"/>
                    <a:pt x="348" y="3379"/>
                    <a:pt x="337" y="3379"/>
                  </a:cubicBezTo>
                  <a:cubicBezTo>
                    <a:pt x="333" y="3379"/>
                    <a:pt x="329" y="3371"/>
                    <a:pt x="322" y="3353"/>
                  </a:cubicBezTo>
                  <a:cubicBezTo>
                    <a:pt x="302" y="3290"/>
                    <a:pt x="325" y="3166"/>
                    <a:pt x="303" y="3166"/>
                  </a:cubicBezTo>
                  <a:cubicBezTo>
                    <a:pt x="299" y="3166"/>
                    <a:pt x="293" y="3171"/>
                    <a:pt x="285" y="3180"/>
                  </a:cubicBezTo>
                  <a:cubicBezTo>
                    <a:pt x="236" y="3254"/>
                    <a:pt x="199" y="3353"/>
                    <a:pt x="199" y="3451"/>
                  </a:cubicBezTo>
                  <a:cubicBezTo>
                    <a:pt x="199" y="3501"/>
                    <a:pt x="236" y="3488"/>
                    <a:pt x="199" y="3562"/>
                  </a:cubicBezTo>
                  <a:cubicBezTo>
                    <a:pt x="162" y="3661"/>
                    <a:pt x="138" y="3759"/>
                    <a:pt x="138" y="3870"/>
                  </a:cubicBezTo>
                  <a:cubicBezTo>
                    <a:pt x="162" y="3993"/>
                    <a:pt x="212" y="4117"/>
                    <a:pt x="261" y="4240"/>
                  </a:cubicBezTo>
                  <a:cubicBezTo>
                    <a:pt x="283" y="4340"/>
                    <a:pt x="315" y="4530"/>
                    <a:pt x="285" y="4530"/>
                  </a:cubicBezTo>
                  <a:cubicBezTo>
                    <a:pt x="282" y="4530"/>
                    <a:pt x="278" y="4528"/>
                    <a:pt x="273" y="4523"/>
                  </a:cubicBezTo>
                  <a:cubicBezTo>
                    <a:pt x="239" y="4466"/>
                    <a:pt x="150" y="4311"/>
                    <a:pt x="139" y="4311"/>
                  </a:cubicBezTo>
                  <a:cubicBezTo>
                    <a:pt x="138" y="4311"/>
                    <a:pt x="138" y="4312"/>
                    <a:pt x="138" y="4314"/>
                  </a:cubicBezTo>
                  <a:cubicBezTo>
                    <a:pt x="138" y="4351"/>
                    <a:pt x="224" y="4499"/>
                    <a:pt x="224" y="4523"/>
                  </a:cubicBezTo>
                  <a:cubicBezTo>
                    <a:pt x="224" y="4532"/>
                    <a:pt x="203" y="4577"/>
                    <a:pt x="177" y="4577"/>
                  </a:cubicBezTo>
                  <a:cubicBezTo>
                    <a:pt x="168" y="4577"/>
                    <a:pt x="159" y="4572"/>
                    <a:pt x="150" y="4560"/>
                  </a:cubicBezTo>
                  <a:cubicBezTo>
                    <a:pt x="116" y="4516"/>
                    <a:pt x="12" y="4319"/>
                    <a:pt x="2" y="4319"/>
                  </a:cubicBezTo>
                  <a:lnTo>
                    <a:pt x="2" y="4319"/>
                  </a:lnTo>
                  <a:cubicBezTo>
                    <a:pt x="1" y="4319"/>
                    <a:pt x="1" y="4321"/>
                    <a:pt x="2" y="4326"/>
                  </a:cubicBezTo>
                  <a:cubicBezTo>
                    <a:pt x="39" y="4437"/>
                    <a:pt x="101" y="4548"/>
                    <a:pt x="175" y="4634"/>
                  </a:cubicBezTo>
                  <a:cubicBezTo>
                    <a:pt x="249" y="4720"/>
                    <a:pt x="285" y="4819"/>
                    <a:pt x="298" y="4930"/>
                  </a:cubicBezTo>
                  <a:cubicBezTo>
                    <a:pt x="298" y="5016"/>
                    <a:pt x="310" y="5102"/>
                    <a:pt x="347" y="5176"/>
                  </a:cubicBezTo>
                  <a:cubicBezTo>
                    <a:pt x="384" y="5238"/>
                    <a:pt x="507" y="5361"/>
                    <a:pt x="507" y="5484"/>
                  </a:cubicBezTo>
                  <a:cubicBezTo>
                    <a:pt x="483" y="5595"/>
                    <a:pt x="495" y="5694"/>
                    <a:pt x="520" y="5805"/>
                  </a:cubicBezTo>
                  <a:cubicBezTo>
                    <a:pt x="594" y="5915"/>
                    <a:pt x="643" y="6051"/>
                    <a:pt x="667" y="6174"/>
                  </a:cubicBezTo>
                  <a:cubicBezTo>
                    <a:pt x="667" y="6285"/>
                    <a:pt x="630" y="6408"/>
                    <a:pt x="630" y="6482"/>
                  </a:cubicBezTo>
                  <a:cubicBezTo>
                    <a:pt x="630" y="6569"/>
                    <a:pt x="667" y="6655"/>
                    <a:pt x="643" y="6679"/>
                  </a:cubicBezTo>
                  <a:cubicBezTo>
                    <a:pt x="630" y="6692"/>
                    <a:pt x="581" y="6679"/>
                    <a:pt x="532" y="6741"/>
                  </a:cubicBezTo>
                  <a:cubicBezTo>
                    <a:pt x="470" y="6815"/>
                    <a:pt x="458" y="6926"/>
                    <a:pt x="495" y="6938"/>
                  </a:cubicBezTo>
                  <a:cubicBezTo>
                    <a:pt x="569" y="6975"/>
                    <a:pt x="643" y="7024"/>
                    <a:pt x="704" y="7074"/>
                  </a:cubicBezTo>
                  <a:cubicBezTo>
                    <a:pt x="791" y="7148"/>
                    <a:pt x="902" y="7197"/>
                    <a:pt x="1012" y="7197"/>
                  </a:cubicBezTo>
                  <a:cubicBezTo>
                    <a:pt x="1148" y="7172"/>
                    <a:pt x="1271" y="7123"/>
                    <a:pt x="1382" y="7049"/>
                  </a:cubicBezTo>
                  <a:cubicBezTo>
                    <a:pt x="1493" y="6987"/>
                    <a:pt x="1530" y="7024"/>
                    <a:pt x="1542" y="6987"/>
                  </a:cubicBezTo>
                  <a:cubicBezTo>
                    <a:pt x="1555" y="6950"/>
                    <a:pt x="1592" y="6864"/>
                    <a:pt x="1665" y="6864"/>
                  </a:cubicBezTo>
                  <a:cubicBezTo>
                    <a:pt x="1727" y="6864"/>
                    <a:pt x="1826" y="6815"/>
                    <a:pt x="1949" y="6815"/>
                  </a:cubicBezTo>
                  <a:cubicBezTo>
                    <a:pt x="2040" y="6815"/>
                    <a:pt x="2282" y="6873"/>
                    <a:pt x="2413" y="6873"/>
                  </a:cubicBezTo>
                  <a:cubicBezTo>
                    <a:pt x="2441" y="6873"/>
                    <a:pt x="2463" y="6871"/>
                    <a:pt x="2479" y="6864"/>
                  </a:cubicBezTo>
                  <a:cubicBezTo>
                    <a:pt x="2553" y="6827"/>
                    <a:pt x="2577" y="6753"/>
                    <a:pt x="2627" y="6667"/>
                  </a:cubicBezTo>
                  <a:cubicBezTo>
                    <a:pt x="2688" y="6581"/>
                    <a:pt x="2787" y="6544"/>
                    <a:pt x="2898" y="6482"/>
                  </a:cubicBezTo>
                  <a:cubicBezTo>
                    <a:pt x="3009" y="6408"/>
                    <a:pt x="3082" y="6359"/>
                    <a:pt x="3144" y="6359"/>
                  </a:cubicBezTo>
                  <a:cubicBezTo>
                    <a:pt x="3165" y="6361"/>
                    <a:pt x="3186" y="6362"/>
                    <a:pt x="3206" y="6362"/>
                  </a:cubicBezTo>
                  <a:cubicBezTo>
                    <a:pt x="3305" y="6362"/>
                    <a:pt x="3397" y="6338"/>
                    <a:pt x="3489" y="6297"/>
                  </a:cubicBezTo>
                  <a:cubicBezTo>
                    <a:pt x="3637" y="6211"/>
                    <a:pt x="3797" y="6150"/>
                    <a:pt x="3982" y="6137"/>
                  </a:cubicBezTo>
                  <a:cubicBezTo>
                    <a:pt x="4150" y="6137"/>
                    <a:pt x="4277" y="6086"/>
                    <a:pt x="4336" y="6086"/>
                  </a:cubicBezTo>
                  <a:cubicBezTo>
                    <a:pt x="4342" y="6086"/>
                    <a:pt x="4347" y="6087"/>
                    <a:pt x="4352" y="6088"/>
                  </a:cubicBezTo>
                  <a:cubicBezTo>
                    <a:pt x="4413" y="6113"/>
                    <a:pt x="4573" y="6248"/>
                    <a:pt x="4660" y="6260"/>
                  </a:cubicBezTo>
                  <a:cubicBezTo>
                    <a:pt x="4758" y="6273"/>
                    <a:pt x="4844" y="6285"/>
                    <a:pt x="4931" y="6322"/>
                  </a:cubicBezTo>
                  <a:cubicBezTo>
                    <a:pt x="5005" y="6359"/>
                    <a:pt x="5115" y="6334"/>
                    <a:pt x="5079" y="6421"/>
                  </a:cubicBezTo>
                  <a:cubicBezTo>
                    <a:pt x="5055" y="6502"/>
                    <a:pt x="5043" y="6594"/>
                    <a:pt x="5073" y="6594"/>
                  </a:cubicBezTo>
                  <a:cubicBezTo>
                    <a:pt x="5074" y="6594"/>
                    <a:pt x="5076" y="6594"/>
                    <a:pt x="5079" y="6593"/>
                  </a:cubicBezTo>
                  <a:cubicBezTo>
                    <a:pt x="5097" y="6581"/>
                    <a:pt x="5100" y="6572"/>
                    <a:pt x="5105" y="6572"/>
                  </a:cubicBezTo>
                  <a:cubicBezTo>
                    <a:pt x="5109" y="6572"/>
                    <a:pt x="5115" y="6581"/>
                    <a:pt x="5140" y="6605"/>
                  </a:cubicBezTo>
                  <a:cubicBezTo>
                    <a:pt x="5189" y="6655"/>
                    <a:pt x="5226" y="6667"/>
                    <a:pt x="5251" y="6729"/>
                  </a:cubicBezTo>
                  <a:cubicBezTo>
                    <a:pt x="5276" y="6790"/>
                    <a:pt x="5325" y="6790"/>
                    <a:pt x="5325" y="6840"/>
                  </a:cubicBezTo>
                  <a:cubicBezTo>
                    <a:pt x="5337" y="6889"/>
                    <a:pt x="5337" y="6938"/>
                    <a:pt x="5337" y="6987"/>
                  </a:cubicBezTo>
                  <a:cubicBezTo>
                    <a:pt x="5374" y="7061"/>
                    <a:pt x="5411" y="7135"/>
                    <a:pt x="5473" y="7185"/>
                  </a:cubicBezTo>
                  <a:cubicBezTo>
                    <a:pt x="5477" y="7188"/>
                    <a:pt x="5480" y="7189"/>
                    <a:pt x="5481" y="7189"/>
                  </a:cubicBezTo>
                  <a:cubicBezTo>
                    <a:pt x="5491" y="7189"/>
                    <a:pt x="5431" y="7116"/>
                    <a:pt x="5485" y="7061"/>
                  </a:cubicBezTo>
                  <a:cubicBezTo>
                    <a:pt x="5571" y="6963"/>
                    <a:pt x="5658" y="6877"/>
                    <a:pt x="5756" y="6790"/>
                  </a:cubicBezTo>
                  <a:cubicBezTo>
                    <a:pt x="5793" y="6766"/>
                    <a:pt x="5781" y="6716"/>
                    <a:pt x="5842" y="6655"/>
                  </a:cubicBezTo>
                  <a:cubicBezTo>
                    <a:pt x="5892" y="6605"/>
                    <a:pt x="5929" y="6544"/>
                    <a:pt x="5953" y="6470"/>
                  </a:cubicBezTo>
                  <a:cubicBezTo>
                    <a:pt x="5953" y="6464"/>
                    <a:pt x="5953" y="6461"/>
                    <a:pt x="5953" y="6461"/>
                  </a:cubicBezTo>
                  <a:cubicBezTo>
                    <a:pt x="5954" y="6461"/>
                    <a:pt x="5956" y="6491"/>
                    <a:pt x="5966" y="6556"/>
                  </a:cubicBezTo>
                  <a:cubicBezTo>
                    <a:pt x="5978" y="6630"/>
                    <a:pt x="5953" y="6630"/>
                    <a:pt x="5966" y="6704"/>
                  </a:cubicBezTo>
                  <a:cubicBezTo>
                    <a:pt x="5966" y="6790"/>
                    <a:pt x="6003" y="6741"/>
                    <a:pt x="5941" y="6815"/>
                  </a:cubicBezTo>
                  <a:cubicBezTo>
                    <a:pt x="5904" y="6889"/>
                    <a:pt x="5879" y="6963"/>
                    <a:pt x="5867" y="7049"/>
                  </a:cubicBezTo>
                  <a:cubicBezTo>
                    <a:pt x="5879" y="7098"/>
                    <a:pt x="5842" y="7160"/>
                    <a:pt x="5781" y="7185"/>
                  </a:cubicBezTo>
                  <a:cubicBezTo>
                    <a:pt x="5732" y="7209"/>
                    <a:pt x="5744" y="7246"/>
                    <a:pt x="5781" y="7246"/>
                  </a:cubicBezTo>
                  <a:cubicBezTo>
                    <a:pt x="5796" y="7246"/>
                    <a:pt x="5815" y="7249"/>
                    <a:pt x="5834" y="7249"/>
                  </a:cubicBezTo>
                  <a:cubicBezTo>
                    <a:pt x="5877" y="7249"/>
                    <a:pt x="5924" y="7237"/>
                    <a:pt x="5941" y="7160"/>
                  </a:cubicBezTo>
                  <a:cubicBezTo>
                    <a:pt x="5963" y="7051"/>
                    <a:pt x="5956" y="6932"/>
                    <a:pt x="5971" y="6932"/>
                  </a:cubicBezTo>
                  <a:cubicBezTo>
                    <a:pt x="5973" y="6932"/>
                    <a:pt x="5975" y="6934"/>
                    <a:pt x="5978" y="6938"/>
                  </a:cubicBezTo>
                  <a:cubicBezTo>
                    <a:pt x="6003" y="6975"/>
                    <a:pt x="6138" y="7111"/>
                    <a:pt x="6113" y="7197"/>
                  </a:cubicBezTo>
                  <a:cubicBezTo>
                    <a:pt x="6089" y="7283"/>
                    <a:pt x="5978" y="7382"/>
                    <a:pt x="6064" y="7394"/>
                  </a:cubicBezTo>
                  <a:cubicBezTo>
                    <a:pt x="6113" y="7394"/>
                    <a:pt x="6135" y="7372"/>
                    <a:pt x="6170" y="7372"/>
                  </a:cubicBezTo>
                  <a:cubicBezTo>
                    <a:pt x="6187" y="7372"/>
                    <a:pt x="6208" y="7378"/>
                    <a:pt x="6237" y="7394"/>
                  </a:cubicBezTo>
                  <a:cubicBezTo>
                    <a:pt x="6311" y="7443"/>
                    <a:pt x="6434" y="7640"/>
                    <a:pt x="6397" y="7727"/>
                  </a:cubicBezTo>
                  <a:cubicBezTo>
                    <a:pt x="6348" y="7801"/>
                    <a:pt x="6360" y="7899"/>
                    <a:pt x="6422" y="7961"/>
                  </a:cubicBezTo>
                  <a:cubicBezTo>
                    <a:pt x="6458" y="8022"/>
                    <a:pt x="6520" y="8084"/>
                    <a:pt x="6582" y="8121"/>
                  </a:cubicBezTo>
                  <a:cubicBezTo>
                    <a:pt x="6705" y="8195"/>
                    <a:pt x="6779" y="8183"/>
                    <a:pt x="6828" y="8232"/>
                  </a:cubicBezTo>
                  <a:cubicBezTo>
                    <a:pt x="6846" y="8246"/>
                    <a:pt x="6855" y="8250"/>
                    <a:pt x="6863" y="8250"/>
                  </a:cubicBezTo>
                  <a:cubicBezTo>
                    <a:pt x="6873" y="8250"/>
                    <a:pt x="6879" y="8243"/>
                    <a:pt x="6897" y="8243"/>
                  </a:cubicBezTo>
                  <a:cubicBezTo>
                    <a:pt x="6912" y="8243"/>
                    <a:pt x="6935" y="8248"/>
                    <a:pt x="6976" y="8269"/>
                  </a:cubicBezTo>
                  <a:cubicBezTo>
                    <a:pt x="7087" y="8313"/>
                    <a:pt x="7207" y="8447"/>
                    <a:pt x="7284" y="8447"/>
                  </a:cubicBezTo>
                  <a:cubicBezTo>
                    <a:pt x="7293" y="8447"/>
                    <a:pt x="7301" y="8445"/>
                    <a:pt x="7309" y="8441"/>
                  </a:cubicBezTo>
                  <a:cubicBezTo>
                    <a:pt x="7407" y="8392"/>
                    <a:pt x="7481" y="8318"/>
                    <a:pt x="7530" y="8232"/>
                  </a:cubicBezTo>
                  <a:cubicBezTo>
                    <a:pt x="7569" y="8165"/>
                    <a:pt x="7615" y="8105"/>
                    <a:pt x="7639" y="8105"/>
                  </a:cubicBezTo>
                  <a:cubicBezTo>
                    <a:pt x="7646" y="8105"/>
                    <a:pt x="7651" y="8110"/>
                    <a:pt x="7654" y="8121"/>
                  </a:cubicBezTo>
                  <a:cubicBezTo>
                    <a:pt x="7678" y="8183"/>
                    <a:pt x="7617" y="8220"/>
                    <a:pt x="7629" y="8257"/>
                  </a:cubicBezTo>
                  <a:cubicBezTo>
                    <a:pt x="7629" y="8283"/>
                    <a:pt x="7654" y="8309"/>
                    <a:pt x="7668" y="8309"/>
                  </a:cubicBezTo>
                  <a:cubicBezTo>
                    <a:pt x="7674" y="8309"/>
                    <a:pt x="7678" y="8304"/>
                    <a:pt x="7678" y="8294"/>
                  </a:cubicBezTo>
                  <a:cubicBezTo>
                    <a:pt x="7688" y="8265"/>
                    <a:pt x="7697" y="8200"/>
                    <a:pt x="7712" y="8200"/>
                  </a:cubicBezTo>
                  <a:cubicBezTo>
                    <a:pt x="7717" y="8200"/>
                    <a:pt x="7722" y="8206"/>
                    <a:pt x="7728" y="8220"/>
                  </a:cubicBezTo>
                  <a:cubicBezTo>
                    <a:pt x="7752" y="8281"/>
                    <a:pt x="7875" y="8343"/>
                    <a:pt x="7937" y="8441"/>
                  </a:cubicBezTo>
                  <a:cubicBezTo>
                    <a:pt x="7968" y="8496"/>
                    <a:pt x="7984" y="8530"/>
                    <a:pt x="7992" y="8530"/>
                  </a:cubicBezTo>
                  <a:cubicBezTo>
                    <a:pt x="7997" y="8530"/>
                    <a:pt x="7999" y="8518"/>
                    <a:pt x="7999" y="8491"/>
                  </a:cubicBezTo>
                  <a:cubicBezTo>
                    <a:pt x="8011" y="8417"/>
                    <a:pt x="8097" y="8417"/>
                    <a:pt x="8171" y="8318"/>
                  </a:cubicBezTo>
                  <a:cubicBezTo>
                    <a:pt x="8245" y="8232"/>
                    <a:pt x="8270" y="8121"/>
                    <a:pt x="8418" y="8109"/>
                  </a:cubicBezTo>
                  <a:cubicBezTo>
                    <a:pt x="8578" y="8109"/>
                    <a:pt x="8812" y="8072"/>
                    <a:pt x="8837" y="7998"/>
                  </a:cubicBezTo>
                  <a:cubicBezTo>
                    <a:pt x="8849" y="7912"/>
                    <a:pt x="8849" y="7776"/>
                    <a:pt x="8861" y="7702"/>
                  </a:cubicBezTo>
                  <a:cubicBezTo>
                    <a:pt x="8873" y="7616"/>
                    <a:pt x="8984" y="7295"/>
                    <a:pt x="9034" y="7172"/>
                  </a:cubicBezTo>
                  <a:cubicBezTo>
                    <a:pt x="9071" y="6987"/>
                    <a:pt x="9145" y="6803"/>
                    <a:pt x="9243" y="6655"/>
                  </a:cubicBezTo>
                  <a:cubicBezTo>
                    <a:pt x="9379" y="6495"/>
                    <a:pt x="9440" y="6421"/>
                    <a:pt x="9440" y="6347"/>
                  </a:cubicBezTo>
                  <a:cubicBezTo>
                    <a:pt x="9453" y="6260"/>
                    <a:pt x="9490" y="6174"/>
                    <a:pt x="9539" y="6100"/>
                  </a:cubicBezTo>
                  <a:cubicBezTo>
                    <a:pt x="9576" y="6039"/>
                    <a:pt x="9551" y="5866"/>
                    <a:pt x="9576" y="5755"/>
                  </a:cubicBezTo>
                  <a:cubicBezTo>
                    <a:pt x="9600" y="5657"/>
                    <a:pt x="9674" y="5558"/>
                    <a:pt x="9662" y="5497"/>
                  </a:cubicBezTo>
                  <a:cubicBezTo>
                    <a:pt x="9637" y="5435"/>
                    <a:pt x="9625" y="5398"/>
                    <a:pt x="9662" y="5373"/>
                  </a:cubicBezTo>
                  <a:cubicBezTo>
                    <a:pt x="9699" y="5287"/>
                    <a:pt x="9711" y="5189"/>
                    <a:pt x="9699" y="5090"/>
                  </a:cubicBezTo>
                  <a:cubicBezTo>
                    <a:pt x="9650" y="5004"/>
                    <a:pt x="9625" y="4905"/>
                    <a:pt x="9613" y="4807"/>
                  </a:cubicBezTo>
                  <a:cubicBezTo>
                    <a:pt x="9600" y="4720"/>
                    <a:pt x="9588" y="4646"/>
                    <a:pt x="9563" y="4572"/>
                  </a:cubicBezTo>
                  <a:cubicBezTo>
                    <a:pt x="9539" y="4474"/>
                    <a:pt x="9613" y="4388"/>
                    <a:pt x="9600" y="4363"/>
                  </a:cubicBezTo>
                  <a:cubicBezTo>
                    <a:pt x="9588" y="4338"/>
                    <a:pt x="9613" y="4301"/>
                    <a:pt x="9613" y="4264"/>
                  </a:cubicBezTo>
                  <a:cubicBezTo>
                    <a:pt x="9637" y="4215"/>
                    <a:pt x="9637" y="4154"/>
                    <a:pt x="9637" y="4104"/>
                  </a:cubicBezTo>
                  <a:lnTo>
                    <a:pt x="9637" y="4104"/>
                  </a:lnTo>
                  <a:cubicBezTo>
                    <a:pt x="9628" y="4122"/>
                    <a:pt x="9593" y="4227"/>
                    <a:pt x="9540" y="4227"/>
                  </a:cubicBezTo>
                  <a:cubicBezTo>
                    <a:pt x="9521" y="4227"/>
                    <a:pt x="9500" y="4214"/>
                    <a:pt x="9477" y="4178"/>
                  </a:cubicBezTo>
                  <a:cubicBezTo>
                    <a:pt x="9379" y="4030"/>
                    <a:pt x="9342" y="3870"/>
                    <a:pt x="9292" y="3845"/>
                  </a:cubicBezTo>
                  <a:cubicBezTo>
                    <a:pt x="9206" y="3809"/>
                    <a:pt x="9120" y="3735"/>
                    <a:pt x="9071" y="3661"/>
                  </a:cubicBezTo>
                  <a:cubicBezTo>
                    <a:pt x="9021" y="3562"/>
                    <a:pt x="9071" y="3414"/>
                    <a:pt x="9009" y="3390"/>
                  </a:cubicBezTo>
                  <a:cubicBezTo>
                    <a:pt x="8966" y="3368"/>
                    <a:pt x="8885" y="3299"/>
                    <a:pt x="8865" y="3299"/>
                  </a:cubicBezTo>
                  <a:cubicBezTo>
                    <a:pt x="8863" y="3299"/>
                    <a:pt x="8861" y="3300"/>
                    <a:pt x="8861" y="3303"/>
                  </a:cubicBezTo>
                  <a:cubicBezTo>
                    <a:pt x="8861" y="3322"/>
                    <a:pt x="8848" y="3354"/>
                    <a:pt x="8825" y="3354"/>
                  </a:cubicBezTo>
                  <a:cubicBezTo>
                    <a:pt x="8818" y="3354"/>
                    <a:pt x="8809" y="3350"/>
                    <a:pt x="8800" y="3340"/>
                  </a:cubicBezTo>
                  <a:cubicBezTo>
                    <a:pt x="8763" y="3316"/>
                    <a:pt x="8787" y="3180"/>
                    <a:pt x="8726" y="3082"/>
                  </a:cubicBezTo>
                  <a:cubicBezTo>
                    <a:pt x="8652" y="2983"/>
                    <a:pt x="8565" y="2884"/>
                    <a:pt x="8565" y="2847"/>
                  </a:cubicBezTo>
                  <a:cubicBezTo>
                    <a:pt x="8565" y="2811"/>
                    <a:pt x="8578" y="2786"/>
                    <a:pt x="8602" y="2786"/>
                  </a:cubicBezTo>
                  <a:cubicBezTo>
                    <a:pt x="8627" y="2786"/>
                    <a:pt x="8541" y="2749"/>
                    <a:pt x="8467" y="2663"/>
                  </a:cubicBezTo>
                  <a:cubicBezTo>
                    <a:pt x="8381" y="2576"/>
                    <a:pt x="8368" y="2613"/>
                    <a:pt x="8319" y="2564"/>
                  </a:cubicBezTo>
                  <a:cubicBezTo>
                    <a:pt x="8257" y="2515"/>
                    <a:pt x="8257" y="2515"/>
                    <a:pt x="8196" y="2515"/>
                  </a:cubicBezTo>
                  <a:cubicBezTo>
                    <a:pt x="8147" y="2502"/>
                    <a:pt x="7986" y="2429"/>
                    <a:pt x="7974" y="2355"/>
                  </a:cubicBezTo>
                  <a:cubicBezTo>
                    <a:pt x="7962" y="2281"/>
                    <a:pt x="7986" y="2244"/>
                    <a:pt x="7949" y="2157"/>
                  </a:cubicBezTo>
                  <a:cubicBezTo>
                    <a:pt x="7900" y="2084"/>
                    <a:pt x="7949" y="2096"/>
                    <a:pt x="7925" y="1997"/>
                  </a:cubicBezTo>
                  <a:cubicBezTo>
                    <a:pt x="7912" y="1899"/>
                    <a:pt x="7925" y="1800"/>
                    <a:pt x="7863" y="1739"/>
                  </a:cubicBezTo>
                  <a:cubicBezTo>
                    <a:pt x="7789" y="1665"/>
                    <a:pt x="7777" y="1702"/>
                    <a:pt x="7765" y="1591"/>
                  </a:cubicBezTo>
                  <a:cubicBezTo>
                    <a:pt x="7765" y="1467"/>
                    <a:pt x="7752" y="1344"/>
                    <a:pt x="7715" y="1233"/>
                  </a:cubicBezTo>
                  <a:cubicBezTo>
                    <a:pt x="7678" y="1159"/>
                    <a:pt x="7580" y="1061"/>
                    <a:pt x="7543" y="1012"/>
                  </a:cubicBezTo>
                  <a:cubicBezTo>
                    <a:pt x="7536" y="995"/>
                    <a:pt x="7531" y="989"/>
                    <a:pt x="7525" y="989"/>
                  </a:cubicBezTo>
                  <a:cubicBezTo>
                    <a:pt x="7510" y="989"/>
                    <a:pt x="7496" y="1036"/>
                    <a:pt x="7469" y="1036"/>
                  </a:cubicBezTo>
                  <a:cubicBezTo>
                    <a:pt x="7383" y="975"/>
                    <a:pt x="7321" y="864"/>
                    <a:pt x="7321" y="741"/>
                  </a:cubicBezTo>
                  <a:cubicBezTo>
                    <a:pt x="7309" y="605"/>
                    <a:pt x="7272" y="482"/>
                    <a:pt x="7198" y="371"/>
                  </a:cubicBezTo>
                  <a:cubicBezTo>
                    <a:pt x="7148" y="260"/>
                    <a:pt x="7099" y="149"/>
                    <a:pt x="7062" y="26"/>
                  </a:cubicBezTo>
                  <a:cubicBezTo>
                    <a:pt x="7062" y="7"/>
                    <a:pt x="7058" y="0"/>
                    <a:pt x="705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174;p67">
              <a:extLst>
                <a:ext uri="{FF2B5EF4-FFF2-40B4-BE49-F238E27FC236}">
                  <a16:creationId xmlns:a16="http://schemas.microsoft.com/office/drawing/2014/main" id="{2F0F1E17-B218-48DA-AD7F-41A2A7D3F163}"/>
                </a:ext>
              </a:extLst>
            </p:cNvPr>
            <p:cNvSpPr/>
            <p:nvPr/>
          </p:nvSpPr>
          <p:spPr>
            <a:xfrm>
              <a:off x="3480600" y="4568475"/>
              <a:ext cx="46475" cy="82950"/>
            </a:xfrm>
            <a:custGeom>
              <a:avLst/>
              <a:gdLst/>
              <a:ahLst/>
              <a:cxnLst/>
              <a:rect l="l" t="t" r="r" b="b"/>
              <a:pathLst>
                <a:path w="1859" h="3318" extrusionOk="0">
                  <a:moveTo>
                    <a:pt x="528" y="0"/>
                  </a:moveTo>
                  <a:cubicBezTo>
                    <a:pt x="492" y="18"/>
                    <a:pt x="455" y="30"/>
                    <a:pt x="419" y="30"/>
                  </a:cubicBezTo>
                  <a:cubicBezTo>
                    <a:pt x="406" y="30"/>
                    <a:pt x="393" y="28"/>
                    <a:pt x="380" y="25"/>
                  </a:cubicBezTo>
                  <a:cubicBezTo>
                    <a:pt x="330" y="25"/>
                    <a:pt x="287" y="3"/>
                    <a:pt x="263" y="3"/>
                  </a:cubicBezTo>
                  <a:cubicBezTo>
                    <a:pt x="251" y="3"/>
                    <a:pt x="244" y="8"/>
                    <a:pt x="244" y="25"/>
                  </a:cubicBezTo>
                  <a:cubicBezTo>
                    <a:pt x="232" y="74"/>
                    <a:pt x="269" y="136"/>
                    <a:pt x="195" y="136"/>
                  </a:cubicBezTo>
                  <a:cubicBezTo>
                    <a:pt x="133" y="136"/>
                    <a:pt x="195" y="148"/>
                    <a:pt x="195" y="173"/>
                  </a:cubicBezTo>
                  <a:cubicBezTo>
                    <a:pt x="195" y="185"/>
                    <a:pt x="195" y="271"/>
                    <a:pt x="158" y="284"/>
                  </a:cubicBezTo>
                  <a:cubicBezTo>
                    <a:pt x="96" y="284"/>
                    <a:pt x="59" y="333"/>
                    <a:pt x="72" y="382"/>
                  </a:cubicBezTo>
                  <a:cubicBezTo>
                    <a:pt x="84" y="444"/>
                    <a:pt x="121" y="444"/>
                    <a:pt x="121" y="505"/>
                  </a:cubicBezTo>
                  <a:cubicBezTo>
                    <a:pt x="121" y="567"/>
                    <a:pt x="109" y="641"/>
                    <a:pt x="84" y="703"/>
                  </a:cubicBezTo>
                  <a:cubicBezTo>
                    <a:pt x="72" y="727"/>
                    <a:pt x="84" y="789"/>
                    <a:pt x="121" y="789"/>
                  </a:cubicBezTo>
                  <a:cubicBezTo>
                    <a:pt x="128" y="791"/>
                    <a:pt x="134" y="792"/>
                    <a:pt x="140" y="792"/>
                  </a:cubicBezTo>
                  <a:cubicBezTo>
                    <a:pt x="167" y="792"/>
                    <a:pt x="187" y="772"/>
                    <a:pt x="207" y="752"/>
                  </a:cubicBezTo>
                  <a:cubicBezTo>
                    <a:pt x="212" y="749"/>
                    <a:pt x="214" y="748"/>
                    <a:pt x="215" y="748"/>
                  </a:cubicBezTo>
                  <a:cubicBezTo>
                    <a:pt x="219" y="748"/>
                    <a:pt x="195" y="766"/>
                    <a:pt x="195" y="776"/>
                  </a:cubicBezTo>
                  <a:cubicBezTo>
                    <a:pt x="183" y="776"/>
                    <a:pt x="170" y="838"/>
                    <a:pt x="195" y="850"/>
                  </a:cubicBezTo>
                  <a:cubicBezTo>
                    <a:pt x="220" y="850"/>
                    <a:pt x="220" y="875"/>
                    <a:pt x="183" y="875"/>
                  </a:cubicBezTo>
                  <a:cubicBezTo>
                    <a:pt x="146" y="887"/>
                    <a:pt x="146" y="961"/>
                    <a:pt x="121" y="986"/>
                  </a:cubicBezTo>
                  <a:cubicBezTo>
                    <a:pt x="84" y="998"/>
                    <a:pt x="35" y="998"/>
                    <a:pt x="22" y="1035"/>
                  </a:cubicBezTo>
                  <a:cubicBezTo>
                    <a:pt x="11" y="1058"/>
                    <a:pt x="0" y="1111"/>
                    <a:pt x="17" y="1111"/>
                  </a:cubicBezTo>
                  <a:cubicBezTo>
                    <a:pt x="18" y="1111"/>
                    <a:pt x="20" y="1110"/>
                    <a:pt x="22" y="1109"/>
                  </a:cubicBezTo>
                  <a:cubicBezTo>
                    <a:pt x="41" y="1090"/>
                    <a:pt x="81" y="1043"/>
                    <a:pt x="99" y="1043"/>
                  </a:cubicBezTo>
                  <a:cubicBezTo>
                    <a:pt x="105" y="1043"/>
                    <a:pt x="109" y="1048"/>
                    <a:pt x="109" y="1060"/>
                  </a:cubicBezTo>
                  <a:cubicBezTo>
                    <a:pt x="109" y="1097"/>
                    <a:pt x="146" y="1171"/>
                    <a:pt x="109" y="1183"/>
                  </a:cubicBezTo>
                  <a:cubicBezTo>
                    <a:pt x="74" y="1195"/>
                    <a:pt x="50" y="1295"/>
                    <a:pt x="68" y="1295"/>
                  </a:cubicBezTo>
                  <a:cubicBezTo>
                    <a:pt x="69" y="1295"/>
                    <a:pt x="70" y="1295"/>
                    <a:pt x="72" y="1294"/>
                  </a:cubicBezTo>
                  <a:cubicBezTo>
                    <a:pt x="106" y="1282"/>
                    <a:pt x="151" y="1207"/>
                    <a:pt x="167" y="1207"/>
                  </a:cubicBezTo>
                  <a:cubicBezTo>
                    <a:pt x="169" y="1207"/>
                    <a:pt x="169" y="1207"/>
                    <a:pt x="170" y="1208"/>
                  </a:cubicBezTo>
                  <a:cubicBezTo>
                    <a:pt x="189" y="1226"/>
                    <a:pt x="215" y="1274"/>
                    <a:pt x="226" y="1274"/>
                  </a:cubicBezTo>
                  <a:cubicBezTo>
                    <a:pt x="230" y="1274"/>
                    <a:pt x="232" y="1269"/>
                    <a:pt x="232" y="1257"/>
                  </a:cubicBezTo>
                  <a:cubicBezTo>
                    <a:pt x="244" y="1208"/>
                    <a:pt x="232" y="1220"/>
                    <a:pt x="220" y="1158"/>
                  </a:cubicBezTo>
                  <a:cubicBezTo>
                    <a:pt x="220" y="1097"/>
                    <a:pt x="183" y="1084"/>
                    <a:pt x="170" y="1048"/>
                  </a:cubicBezTo>
                  <a:cubicBezTo>
                    <a:pt x="167" y="1042"/>
                    <a:pt x="168" y="1039"/>
                    <a:pt x="171" y="1039"/>
                  </a:cubicBezTo>
                  <a:cubicBezTo>
                    <a:pt x="180" y="1039"/>
                    <a:pt x="213" y="1063"/>
                    <a:pt x="232" y="1072"/>
                  </a:cubicBezTo>
                  <a:cubicBezTo>
                    <a:pt x="257" y="1072"/>
                    <a:pt x="269" y="1072"/>
                    <a:pt x="306" y="1048"/>
                  </a:cubicBezTo>
                  <a:lnTo>
                    <a:pt x="318" y="1048"/>
                  </a:lnTo>
                  <a:cubicBezTo>
                    <a:pt x="306" y="1060"/>
                    <a:pt x="294" y="1072"/>
                    <a:pt x="294" y="1084"/>
                  </a:cubicBezTo>
                  <a:cubicBezTo>
                    <a:pt x="281" y="1121"/>
                    <a:pt x="281" y="1158"/>
                    <a:pt x="294" y="1183"/>
                  </a:cubicBezTo>
                  <a:cubicBezTo>
                    <a:pt x="318" y="1245"/>
                    <a:pt x="343" y="1306"/>
                    <a:pt x="294" y="1343"/>
                  </a:cubicBezTo>
                  <a:cubicBezTo>
                    <a:pt x="257" y="1380"/>
                    <a:pt x="244" y="1442"/>
                    <a:pt x="269" y="1491"/>
                  </a:cubicBezTo>
                  <a:cubicBezTo>
                    <a:pt x="275" y="1503"/>
                    <a:pt x="287" y="1510"/>
                    <a:pt x="303" y="1510"/>
                  </a:cubicBezTo>
                  <a:cubicBezTo>
                    <a:pt x="318" y="1510"/>
                    <a:pt x="337" y="1503"/>
                    <a:pt x="355" y="1491"/>
                  </a:cubicBezTo>
                  <a:cubicBezTo>
                    <a:pt x="372" y="1487"/>
                    <a:pt x="381" y="1486"/>
                    <a:pt x="389" y="1486"/>
                  </a:cubicBezTo>
                  <a:cubicBezTo>
                    <a:pt x="404" y="1486"/>
                    <a:pt x="413" y="1491"/>
                    <a:pt x="454" y="1491"/>
                  </a:cubicBezTo>
                  <a:cubicBezTo>
                    <a:pt x="511" y="1491"/>
                    <a:pt x="515" y="1428"/>
                    <a:pt x="593" y="1428"/>
                  </a:cubicBezTo>
                  <a:cubicBezTo>
                    <a:pt x="599" y="1428"/>
                    <a:pt x="606" y="1429"/>
                    <a:pt x="614" y="1429"/>
                  </a:cubicBezTo>
                  <a:cubicBezTo>
                    <a:pt x="700" y="1429"/>
                    <a:pt x="737" y="1429"/>
                    <a:pt x="688" y="1466"/>
                  </a:cubicBezTo>
                  <a:cubicBezTo>
                    <a:pt x="639" y="1503"/>
                    <a:pt x="614" y="1577"/>
                    <a:pt x="639" y="1639"/>
                  </a:cubicBezTo>
                  <a:cubicBezTo>
                    <a:pt x="650" y="1694"/>
                    <a:pt x="670" y="1778"/>
                    <a:pt x="683" y="1778"/>
                  </a:cubicBezTo>
                  <a:cubicBezTo>
                    <a:pt x="685" y="1778"/>
                    <a:pt x="686" y="1777"/>
                    <a:pt x="688" y="1774"/>
                  </a:cubicBezTo>
                  <a:cubicBezTo>
                    <a:pt x="696" y="1766"/>
                    <a:pt x="708" y="1764"/>
                    <a:pt x="721" y="1764"/>
                  </a:cubicBezTo>
                  <a:cubicBezTo>
                    <a:pt x="747" y="1764"/>
                    <a:pt x="774" y="1774"/>
                    <a:pt x="774" y="1774"/>
                  </a:cubicBezTo>
                  <a:cubicBezTo>
                    <a:pt x="749" y="1836"/>
                    <a:pt x="737" y="1898"/>
                    <a:pt x="737" y="1972"/>
                  </a:cubicBezTo>
                  <a:cubicBezTo>
                    <a:pt x="737" y="2033"/>
                    <a:pt x="799" y="2058"/>
                    <a:pt x="749" y="2070"/>
                  </a:cubicBezTo>
                  <a:cubicBezTo>
                    <a:pt x="675" y="2095"/>
                    <a:pt x="614" y="2119"/>
                    <a:pt x="540" y="2119"/>
                  </a:cubicBezTo>
                  <a:cubicBezTo>
                    <a:pt x="499" y="2119"/>
                    <a:pt x="469" y="2103"/>
                    <a:pt x="450" y="2103"/>
                  </a:cubicBezTo>
                  <a:cubicBezTo>
                    <a:pt x="440" y="2103"/>
                    <a:pt x="433" y="2107"/>
                    <a:pt x="429" y="2119"/>
                  </a:cubicBezTo>
                  <a:cubicBezTo>
                    <a:pt x="417" y="2169"/>
                    <a:pt x="367" y="2181"/>
                    <a:pt x="380" y="2206"/>
                  </a:cubicBezTo>
                  <a:cubicBezTo>
                    <a:pt x="392" y="2243"/>
                    <a:pt x="454" y="2218"/>
                    <a:pt x="491" y="2255"/>
                  </a:cubicBezTo>
                  <a:cubicBezTo>
                    <a:pt x="528" y="2304"/>
                    <a:pt x="441" y="2304"/>
                    <a:pt x="417" y="2329"/>
                  </a:cubicBezTo>
                  <a:cubicBezTo>
                    <a:pt x="380" y="2354"/>
                    <a:pt x="417" y="2329"/>
                    <a:pt x="441" y="2366"/>
                  </a:cubicBezTo>
                  <a:cubicBezTo>
                    <a:pt x="466" y="2403"/>
                    <a:pt x="429" y="2452"/>
                    <a:pt x="380" y="2501"/>
                  </a:cubicBezTo>
                  <a:cubicBezTo>
                    <a:pt x="330" y="2551"/>
                    <a:pt x="281" y="2588"/>
                    <a:pt x="220" y="2625"/>
                  </a:cubicBezTo>
                  <a:cubicBezTo>
                    <a:pt x="185" y="2659"/>
                    <a:pt x="237" y="2737"/>
                    <a:pt x="284" y="2737"/>
                  </a:cubicBezTo>
                  <a:cubicBezTo>
                    <a:pt x="287" y="2737"/>
                    <a:pt x="290" y="2736"/>
                    <a:pt x="294" y="2736"/>
                  </a:cubicBezTo>
                  <a:cubicBezTo>
                    <a:pt x="343" y="2723"/>
                    <a:pt x="380" y="2662"/>
                    <a:pt x="404" y="2649"/>
                  </a:cubicBezTo>
                  <a:cubicBezTo>
                    <a:pt x="409" y="2648"/>
                    <a:pt x="413" y="2647"/>
                    <a:pt x="415" y="2647"/>
                  </a:cubicBezTo>
                  <a:cubicBezTo>
                    <a:pt x="430" y="2647"/>
                    <a:pt x="397" y="2677"/>
                    <a:pt x="429" y="2699"/>
                  </a:cubicBezTo>
                  <a:cubicBezTo>
                    <a:pt x="466" y="2723"/>
                    <a:pt x="454" y="2711"/>
                    <a:pt x="552" y="2748"/>
                  </a:cubicBezTo>
                  <a:cubicBezTo>
                    <a:pt x="615" y="2766"/>
                    <a:pt x="639" y="2777"/>
                    <a:pt x="666" y="2777"/>
                  </a:cubicBezTo>
                  <a:cubicBezTo>
                    <a:pt x="676" y="2777"/>
                    <a:pt x="687" y="2776"/>
                    <a:pt x="700" y="2773"/>
                  </a:cubicBezTo>
                  <a:cubicBezTo>
                    <a:pt x="739" y="2753"/>
                    <a:pt x="816" y="2664"/>
                    <a:pt x="835" y="2664"/>
                  </a:cubicBezTo>
                  <a:cubicBezTo>
                    <a:pt x="840" y="2664"/>
                    <a:pt x="841" y="2671"/>
                    <a:pt x="836" y="2686"/>
                  </a:cubicBezTo>
                  <a:cubicBezTo>
                    <a:pt x="823" y="2736"/>
                    <a:pt x="799" y="2773"/>
                    <a:pt x="774" y="2822"/>
                  </a:cubicBezTo>
                  <a:cubicBezTo>
                    <a:pt x="737" y="2859"/>
                    <a:pt x="725" y="2883"/>
                    <a:pt x="663" y="2883"/>
                  </a:cubicBezTo>
                  <a:cubicBezTo>
                    <a:pt x="621" y="2883"/>
                    <a:pt x="615" y="2856"/>
                    <a:pt x="583" y="2856"/>
                  </a:cubicBezTo>
                  <a:cubicBezTo>
                    <a:pt x="578" y="2856"/>
                    <a:pt x="572" y="2857"/>
                    <a:pt x="565" y="2859"/>
                  </a:cubicBezTo>
                  <a:cubicBezTo>
                    <a:pt x="522" y="2876"/>
                    <a:pt x="485" y="2899"/>
                    <a:pt x="450" y="2899"/>
                  </a:cubicBezTo>
                  <a:cubicBezTo>
                    <a:pt x="434" y="2899"/>
                    <a:pt x="419" y="2895"/>
                    <a:pt x="404" y="2883"/>
                  </a:cubicBezTo>
                  <a:cubicBezTo>
                    <a:pt x="366" y="2864"/>
                    <a:pt x="380" y="2823"/>
                    <a:pt x="376" y="2823"/>
                  </a:cubicBezTo>
                  <a:lnTo>
                    <a:pt x="376" y="2823"/>
                  </a:lnTo>
                  <a:cubicBezTo>
                    <a:pt x="375" y="2823"/>
                    <a:pt x="373" y="2826"/>
                    <a:pt x="367" y="2834"/>
                  </a:cubicBezTo>
                  <a:cubicBezTo>
                    <a:pt x="343" y="2871"/>
                    <a:pt x="392" y="2970"/>
                    <a:pt x="330" y="3031"/>
                  </a:cubicBezTo>
                  <a:cubicBezTo>
                    <a:pt x="269" y="3093"/>
                    <a:pt x="220" y="3204"/>
                    <a:pt x="170" y="3216"/>
                  </a:cubicBezTo>
                  <a:cubicBezTo>
                    <a:pt x="121" y="3241"/>
                    <a:pt x="72" y="3278"/>
                    <a:pt x="121" y="3278"/>
                  </a:cubicBezTo>
                  <a:cubicBezTo>
                    <a:pt x="170" y="3278"/>
                    <a:pt x="232" y="3290"/>
                    <a:pt x="207" y="3290"/>
                  </a:cubicBezTo>
                  <a:cubicBezTo>
                    <a:pt x="183" y="3290"/>
                    <a:pt x="185" y="3317"/>
                    <a:pt x="201" y="3317"/>
                  </a:cubicBezTo>
                  <a:cubicBezTo>
                    <a:pt x="209" y="3317"/>
                    <a:pt x="220" y="3311"/>
                    <a:pt x="232" y="3290"/>
                  </a:cubicBezTo>
                  <a:cubicBezTo>
                    <a:pt x="269" y="3228"/>
                    <a:pt x="330" y="3191"/>
                    <a:pt x="392" y="3179"/>
                  </a:cubicBezTo>
                  <a:cubicBezTo>
                    <a:pt x="411" y="3167"/>
                    <a:pt x="429" y="3161"/>
                    <a:pt x="446" y="3161"/>
                  </a:cubicBezTo>
                  <a:cubicBezTo>
                    <a:pt x="463" y="3161"/>
                    <a:pt x="478" y="3167"/>
                    <a:pt x="491" y="3179"/>
                  </a:cubicBezTo>
                  <a:cubicBezTo>
                    <a:pt x="500" y="3182"/>
                    <a:pt x="510" y="3184"/>
                    <a:pt x="520" y="3184"/>
                  </a:cubicBezTo>
                  <a:cubicBezTo>
                    <a:pt x="551" y="3184"/>
                    <a:pt x="583" y="3170"/>
                    <a:pt x="602" y="3142"/>
                  </a:cubicBezTo>
                  <a:cubicBezTo>
                    <a:pt x="626" y="3093"/>
                    <a:pt x="626" y="3019"/>
                    <a:pt x="725" y="3019"/>
                  </a:cubicBezTo>
                  <a:cubicBezTo>
                    <a:pt x="806" y="3019"/>
                    <a:pt x="854" y="3077"/>
                    <a:pt x="889" y="3077"/>
                  </a:cubicBezTo>
                  <a:cubicBezTo>
                    <a:pt x="896" y="3077"/>
                    <a:pt x="903" y="3075"/>
                    <a:pt x="910" y="3068"/>
                  </a:cubicBezTo>
                  <a:cubicBezTo>
                    <a:pt x="940" y="3048"/>
                    <a:pt x="970" y="3028"/>
                    <a:pt x="1014" y="3028"/>
                  </a:cubicBezTo>
                  <a:cubicBezTo>
                    <a:pt x="1023" y="3028"/>
                    <a:pt x="1034" y="3029"/>
                    <a:pt x="1045" y="3031"/>
                  </a:cubicBezTo>
                  <a:cubicBezTo>
                    <a:pt x="1083" y="3041"/>
                    <a:pt x="1084" y="3064"/>
                    <a:pt x="1110" y="3064"/>
                  </a:cubicBezTo>
                  <a:cubicBezTo>
                    <a:pt x="1118" y="3064"/>
                    <a:pt x="1129" y="3062"/>
                    <a:pt x="1144" y="3056"/>
                  </a:cubicBezTo>
                  <a:cubicBezTo>
                    <a:pt x="1242" y="3031"/>
                    <a:pt x="1353" y="3007"/>
                    <a:pt x="1452" y="2994"/>
                  </a:cubicBezTo>
                  <a:cubicBezTo>
                    <a:pt x="1464" y="2996"/>
                    <a:pt x="1477" y="2997"/>
                    <a:pt x="1489" y="2997"/>
                  </a:cubicBezTo>
                  <a:cubicBezTo>
                    <a:pt x="1572" y="2997"/>
                    <a:pt x="1646" y="2962"/>
                    <a:pt x="1710" y="2908"/>
                  </a:cubicBezTo>
                  <a:cubicBezTo>
                    <a:pt x="1760" y="2846"/>
                    <a:pt x="1797" y="2834"/>
                    <a:pt x="1735" y="2809"/>
                  </a:cubicBezTo>
                  <a:cubicBezTo>
                    <a:pt x="1674" y="2797"/>
                    <a:pt x="1513" y="2809"/>
                    <a:pt x="1563" y="2773"/>
                  </a:cubicBezTo>
                  <a:cubicBezTo>
                    <a:pt x="1600" y="2736"/>
                    <a:pt x="1674" y="2649"/>
                    <a:pt x="1723" y="2588"/>
                  </a:cubicBezTo>
                  <a:cubicBezTo>
                    <a:pt x="1784" y="2526"/>
                    <a:pt x="1858" y="2415"/>
                    <a:pt x="1834" y="2354"/>
                  </a:cubicBezTo>
                  <a:cubicBezTo>
                    <a:pt x="1822" y="2286"/>
                    <a:pt x="1749" y="2229"/>
                    <a:pt x="1699" y="2229"/>
                  </a:cubicBezTo>
                  <a:cubicBezTo>
                    <a:pt x="1695" y="2229"/>
                    <a:pt x="1690" y="2229"/>
                    <a:pt x="1686" y="2230"/>
                  </a:cubicBezTo>
                  <a:cubicBezTo>
                    <a:pt x="1631" y="2230"/>
                    <a:pt x="1576" y="2269"/>
                    <a:pt x="1522" y="2269"/>
                  </a:cubicBezTo>
                  <a:cubicBezTo>
                    <a:pt x="1515" y="2269"/>
                    <a:pt x="1508" y="2269"/>
                    <a:pt x="1501" y="2267"/>
                  </a:cubicBezTo>
                  <a:cubicBezTo>
                    <a:pt x="1439" y="2255"/>
                    <a:pt x="1452" y="2230"/>
                    <a:pt x="1476" y="2193"/>
                  </a:cubicBezTo>
                  <a:cubicBezTo>
                    <a:pt x="1501" y="2132"/>
                    <a:pt x="1489" y="2058"/>
                    <a:pt x="1439" y="2009"/>
                  </a:cubicBezTo>
                  <a:cubicBezTo>
                    <a:pt x="1378" y="1959"/>
                    <a:pt x="1329" y="1959"/>
                    <a:pt x="1292" y="1935"/>
                  </a:cubicBezTo>
                  <a:cubicBezTo>
                    <a:pt x="1269" y="1912"/>
                    <a:pt x="1296" y="1908"/>
                    <a:pt x="1329" y="1908"/>
                  </a:cubicBezTo>
                  <a:cubicBezTo>
                    <a:pt x="1351" y="1908"/>
                    <a:pt x="1375" y="1910"/>
                    <a:pt x="1390" y="1910"/>
                  </a:cubicBezTo>
                  <a:cubicBezTo>
                    <a:pt x="1427" y="1898"/>
                    <a:pt x="1439" y="1811"/>
                    <a:pt x="1365" y="1750"/>
                  </a:cubicBezTo>
                  <a:cubicBezTo>
                    <a:pt x="1292" y="1688"/>
                    <a:pt x="1205" y="1664"/>
                    <a:pt x="1144" y="1590"/>
                  </a:cubicBezTo>
                  <a:cubicBezTo>
                    <a:pt x="1094" y="1442"/>
                    <a:pt x="1033" y="1306"/>
                    <a:pt x="959" y="1183"/>
                  </a:cubicBezTo>
                  <a:cubicBezTo>
                    <a:pt x="890" y="1103"/>
                    <a:pt x="854" y="1034"/>
                    <a:pt x="809" y="1034"/>
                  </a:cubicBezTo>
                  <a:cubicBezTo>
                    <a:pt x="806" y="1034"/>
                    <a:pt x="802" y="1034"/>
                    <a:pt x="799" y="1035"/>
                  </a:cubicBezTo>
                  <a:cubicBezTo>
                    <a:pt x="765" y="1052"/>
                    <a:pt x="737" y="1081"/>
                    <a:pt x="690" y="1081"/>
                  </a:cubicBezTo>
                  <a:cubicBezTo>
                    <a:pt x="669" y="1081"/>
                    <a:pt x="644" y="1075"/>
                    <a:pt x="614" y="1060"/>
                  </a:cubicBezTo>
                  <a:cubicBezTo>
                    <a:pt x="515" y="1011"/>
                    <a:pt x="565" y="1011"/>
                    <a:pt x="626" y="1011"/>
                  </a:cubicBezTo>
                  <a:cubicBezTo>
                    <a:pt x="675" y="1011"/>
                    <a:pt x="836" y="912"/>
                    <a:pt x="774" y="912"/>
                  </a:cubicBezTo>
                  <a:cubicBezTo>
                    <a:pt x="754" y="912"/>
                    <a:pt x="725" y="913"/>
                    <a:pt x="700" y="913"/>
                  </a:cubicBezTo>
                  <a:cubicBezTo>
                    <a:pt x="649" y="913"/>
                    <a:pt x="614" y="908"/>
                    <a:pt x="688" y="875"/>
                  </a:cubicBezTo>
                  <a:cubicBezTo>
                    <a:pt x="786" y="813"/>
                    <a:pt x="811" y="912"/>
                    <a:pt x="885" y="727"/>
                  </a:cubicBezTo>
                  <a:cubicBezTo>
                    <a:pt x="947" y="542"/>
                    <a:pt x="1033" y="493"/>
                    <a:pt x="996" y="431"/>
                  </a:cubicBezTo>
                  <a:cubicBezTo>
                    <a:pt x="971" y="382"/>
                    <a:pt x="922" y="358"/>
                    <a:pt x="873" y="358"/>
                  </a:cubicBezTo>
                  <a:cubicBezTo>
                    <a:pt x="774" y="358"/>
                    <a:pt x="675" y="358"/>
                    <a:pt x="589" y="370"/>
                  </a:cubicBezTo>
                  <a:cubicBezTo>
                    <a:pt x="552" y="370"/>
                    <a:pt x="478" y="431"/>
                    <a:pt x="441" y="431"/>
                  </a:cubicBezTo>
                  <a:cubicBezTo>
                    <a:pt x="417" y="431"/>
                    <a:pt x="392" y="431"/>
                    <a:pt x="441" y="394"/>
                  </a:cubicBezTo>
                  <a:cubicBezTo>
                    <a:pt x="503" y="370"/>
                    <a:pt x="565" y="382"/>
                    <a:pt x="503" y="333"/>
                  </a:cubicBezTo>
                  <a:cubicBezTo>
                    <a:pt x="466" y="314"/>
                    <a:pt x="432" y="314"/>
                    <a:pt x="415" y="314"/>
                  </a:cubicBezTo>
                  <a:cubicBezTo>
                    <a:pt x="398" y="314"/>
                    <a:pt x="398" y="314"/>
                    <a:pt x="429" y="296"/>
                  </a:cubicBezTo>
                  <a:cubicBezTo>
                    <a:pt x="491" y="259"/>
                    <a:pt x="577" y="185"/>
                    <a:pt x="626" y="148"/>
                  </a:cubicBezTo>
                  <a:cubicBezTo>
                    <a:pt x="675" y="111"/>
                    <a:pt x="786" y="25"/>
                    <a:pt x="675" y="13"/>
                  </a:cubicBezTo>
                  <a:cubicBezTo>
                    <a:pt x="626" y="0"/>
                    <a:pt x="577" y="0"/>
                    <a:pt x="52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175;p67">
              <a:extLst>
                <a:ext uri="{FF2B5EF4-FFF2-40B4-BE49-F238E27FC236}">
                  <a16:creationId xmlns:a16="http://schemas.microsoft.com/office/drawing/2014/main" id="{FBDFFB7E-40DD-43D0-8362-479A847865BE}"/>
                </a:ext>
              </a:extLst>
            </p:cNvPr>
            <p:cNvSpPr/>
            <p:nvPr/>
          </p:nvSpPr>
          <p:spPr>
            <a:xfrm>
              <a:off x="3371275" y="4481975"/>
              <a:ext cx="64300" cy="35375"/>
            </a:xfrm>
            <a:custGeom>
              <a:avLst/>
              <a:gdLst/>
              <a:ahLst/>
              <a:cxnLst/>
              <a:rect l="l" t="t" r="r" b="b"/>
              <a:pathLst>
                <a:path w="2572" h="1415" extrusionOk="0">
                  <a:moveTo>
                    <a:pt x="1888" y="1"/>
                  </a:moveTo>
                  <a:cubicBezTo>
                    <a:pt x="1866" y="1"/>
                    <a:pt x="1857" y="10"/>
                    <a:pt x="1870" y="35"/>
                  </a:cubicBezTo>
                  <a:cubicBezTo>
                    <a:pt x="1882" y="96"/>
                    <a:pt x="1894" y="146"/>
                    <a:pt x="1882" y="170"/>
                  </a:cubicBezTo>
                  <a:cubicBezTo>
                    <a:pt x="1864" y="188"/>
                    <a:pt x="1847" y="205"/>
                    <a:pt x="1830" y="205"/>
                  </a:cubicBezTo>
                  <a:cubicBezTo>
                    <a:pt x="1822" y="205"/>
                    <a:pt x="1815" y="202"/>
                    <a:pt x="1808" y="195"/>
                  </a:cubicBezTo>
                  <a:cubicBezTo>
                    <a:pt x="1794" y="182"/>
                    <a:pt x="1781" y="172"/>
                    <a:pt x="1767" y="172"/>
                  </a:cubicBezTo>
                  <a:cubicBezTo>
                    <a:pt x="1756" y="172"/>
                    <a:pt x="1745" y="178"/>
                    <a:pt x="1734" y="195"/>
                  </a:cubicBezTo>
                  <a:cubicBezTo>
                    <a:pt x="1714" y="215"/>
                    <a:pt x="1678" y="251"/>
                    <a:pt x="1652" y="251"/>
                  </a:cubicBezTo>
                  <a:cubicBezTo>
                    <a:pt x="1646" y="251"/>
                    <a:pt x="1640" y="249"/>
                    <a:pt x="1635" y="244"/>
                  </a:cubicBezTo>
                  <a:cubicBezTo>
                    <a:pt x="1613" y="222"/>
                    <a:pt x="1562" y="181"/>
                    <a:pt x="1525" y="181"/>
                  </a:cubicBezTo>
                  <a:cubicBezTo>
                    <a:pt x="1521" y="181"/>
                    <a:pt x="1516" y="181"/>
                    <a:pt x="1512" y="183"/>
                  </a:cubicBezTo>
                  <a:cubicBezTo>
                    <a:pt x="1475" y="207"/>
                    <a:pt x="1537" y="368"/>
                    <a:pt x="1549" y="405"/>
                  </a:cubicBezTo>
                  <a:cubicBezTo>
                    <a:pt x="1527" y="360"/>
                    <a:pt x="1373" y="164"/>
                    <a:pt x="1289" y="164"/>
                  </a:cubicBezTo>
                  <a:cubicBezTo>
                    <a:pt x="1281" y="164"/>
                    <a:pt x="1273" y="166"/>
                    <a:pt x="1266" y="170"/>
                  </a:cubicBezTo>
                  <a:cubicBezTo>
                    <a:pt x="1204" y="220"/>
                    <a:pt x="1253" y="232"/>
                    <a:pt x="1229" y="257"/>
                  </a:cubicBezTo>
                  <a:cubicBezTo>
                    <a:pt x="1204" y="294"/>
                    <a:pt x="1241" y="380"/>
                    <a:pt x="1192" y="380"/>
                  </a:cubicBezTo>
                  <a:cubicBezTo>
                    <a:pt x="1143" y="380"/>
                    <a:pt x="1118" y="306"/>
                    <a:pt x="1093" y="269"/>
                  </a:cubicBezTo>
                  <a:cubicBezTo>
                    <a:pt x="1056" y="232"/>
                    <a:pt x="1032" y="207"/>
                    <a:pt x="1007" y="207"/>
                  </a:cubicBezTo>
                  <a:cubicBezTo>
                    <a:pt x="982" y="207"/>
                    <a:pt x="1007" y="269"/>
                    <a:pt x="1019" y="306"/>
                  </a:cubicBezTo>
                  <a:cubicBezTo>
                    <a:pt x="1032" y="331"/>
                    <a:pt x="1069" y="417"/>
                    <a:pt x="1019" y="429"/>
                  </a:cubicBezTo>
                  <a:cubicBezTo>
                    <a:pt x="1007" y="441"/>
                    <a:pt x="992" y="448"/>
                    <a:pt x="976" y="448"/>
                  </a:cubicBezTo>
                  <a:cubicBezTo>
                    <a:pt x="961" y="448"/>
                    <a:pt x="945" y="441"/>
                    <a:pt x="933" y="429"/>
                  </a:cubicBezTo>
                  <a:cubicBezTo>
                    <a:pt x="928" y="426"/>
                    <a:pt x="923" y="424"/>
                    <a:pt x="918" y="424"/>
                  </a:cubicBezTo>
                  <a:cubicBezTo>
                    <a:pt x="883" y="424"/>
                    <a:pt x="842" y="488"/>
                    <a:pt x="810" y="552"/>
                  </a:cubicBezTo>
                  <a:cubicBezTo>
                    <a:pt x="802" y="576"/>
                    <a:pt x="799" y="586"/>
                    <a:pt x="797" y="586"/>
                  </a:cubicBezTo>
                  <a:cubicBezTo>
                    <a:pt x="792" y="586"/>
                    <a:pt x="790" y="541"/>
                    <a:pt x="748" y="491"/>
                  </a:cubicBezTo>
                  <a:cubicBezTo>
                    <a:pt x="687" y="417"/>
                    <a:pt x="625" y="380"/>
                    <a:pt x="662" y="380"/>
                  </a:cubicBezTo>
                  <a:cubicBezTo>
                    <a:pt x="711" y="380"/>
                    <a:pt x="798" y="380"/>
                    <a:pt x="748" y="318"/>
                  </a:cubicBezTo>
                  <a:cubicBezTo>
                    <a:pt x="711" y="257"/>
                    <a:pt x="527" y="35"/>
                    <a:pt x="453" y="35"/>
                  </a:cubicBezTo>
                  <a:cubicBezTo>
                    <a:pt x="417" y="28"/>
                    <a:pt x="386" y="13"/>
                    <a:pt x="370" y="13"/>
                  </a:cubicBezTo>
                  <a:cubicBezTo>
                    <a:pt x="359" y="13"/>
                    <a:pt x="356" y="21"/>
                    <a:pt x="366" y="47"/>
                  </a:cubicBezTo>
                  <a:cubicBezTo>
                    <a:pt x="391" y="121"/>
                    <a:pt x="403" y="96"/>
                    <a:pt x="428" y="121"/>
                  </a:cubicBezTo>
                  <a:cubicBezTo>
                    <a:pt x="465" y="146"/>
                    <a:pt x="453" y="158"/>
                    <a:pt x="416" y="158"/>
                  </a:cubicBezTo>
                  <a:cubicBezTo>
                    <a:pt x="379" y="158"/>
                    <a:pt x="403" y="183"/>
                    <a:pt x="428" y="183"/>
                  </a:cubicBezTo>
                  <a:cubicBezTo>
                    <a:pt x="465" y="183"/>
                    <a:pt x="490" y="207"/>
                    <a:pt x="477" y="257"/>
                  </a:cubicBezTo>
                  <a:cubicBezTo>
                    <a:pt x="468" y="295"/>
                    <a:pt x="480" y="363"/>
                    <a:pt x="469" y="363"/>
                  </a:cubicBezTo>
                  <a:cubicBezTo>
                    <a:pt x="466" y="363"/>
                    <a:pt x="461" y="357"/>
                    <a:pt x="453" y="343"/>
                  </a:cubicBezTo>
                  <a:cubicBezTo>
                    <a:pt x="428" y="306"/>
                    <a:pt x="391" y="269"/>
                    <a:pt x="354" y="244"/>
                  </a:cubicBezTo>
                  <a:cubicBezTo>
                    <a:pt x="317" y="220"/>
                    <a:pt x="305" y="170"/>
                    <a:pt x="268" y="170"/>
                  </a:cubicBezTo>
                  <a:cubicBezTo>
                    <a:pt x="231" y="170"/>
                    <a:pt x="169" y="170"/>
                    <a:pt x="194" y="207"/>
                  </a:cubicBezTo>
                  <a:cubicBezTo>
                    <a:pt x="219" y="244"/>
                    <a:pt x="255" y="244"/>
                    <a:pt x="219" y="257"/>
                  </a:cubicBezTo>
                  <a:cubicBezTo>
                    <a:pt x="182" y="257"/>
                    <a:pt x="108" y="257"/>
                    <a:pt x="157" y="281"/>
                  </a:cubicBezTo>
                  <a:cubicBezTo>
                    <a:pt x="206" y="318"/>
                    <a:pt x="292" y="331"/>
                    <a:pt x="243" y="331"/>
                  </a:cubicBezTo>
                  <a:cubicBezTo>
                    <a:pt x="201" y="331"/>
                    <a:pt x="249" y="385"/>
                    <a:pt x="233" y="385"/>
                  </a:cubicBezTo>
                  <a:cubicBezTo>
                    <a:pt x="230" y="385"/>
                    <a:pt x="226" y="383"/>
                    <a:pt x="219" y="380"/>
                  </a:cubicBezTo>
                  <a:cubicBezTo>
                    <a:pt x="169" y="355"/>
                    <a:pt x="157" y="355"/>
                    <a:pt x="120" y="355"/>
                  </a:cubicBezTo>
                  <a:cubicBezTo>
                    <a:pt x="71" y="355"/>
                    <a:pt x="108" y="441"/>
                    <a:pt x="46" y="441"/>
                  </a:cubicBezTo>
                  <a:cubicBezTo>
                    <a:pt x="39" y="440"/>
                    <a:pt x="34" y="440"/>
                    <a:pt x="30" y="440"/>
                  </a:cubicBezTo>
                  <a:cubicBezTo>
                    <a:pt x="0" y="440"/>
                    <a:pt x="65" y="480"/>
                    <a:pt x="120" y="491"/>
                  </a:cubicBezTo>
                  <a:cubicBezTo>
                    <a:pt x="145" y="497"/>
                    <a:pt x="172" y="500"/>
                    <a:pt x="202" y="500"/>
                  </a:cubicBezTo>
                  <a:cubicBezTo>
                    <a:pt x="231" y="500"/>
                    <a:pt x="262" y="497"/>
                    <a:pt x="292" y="491"/>
                  </a:cubicBezTo>
                  <a:lnTo>
                    <a:pt x="453" y="491"/>
                  </a:lnTo>
                  <a:cubicBezTo>
                    <a:pt x="477" y="491"/>
                    <a:pt x="539" y="491"/>
                    <a:pt x="563" y="515"/>
                  </a:cubicBezTo>
                  <a:cubicBezTo>
                    <a:pt x="576" y="540"/>
                    <a:pt x="674" y="528"/>
                    <a:pt x="588" y="552"/>
                  </a:cubicBezTo>
                  <a:cubicBezTo>
                    <a:pt x="502" y="577"/>
                    <a:pt x="502" y="626"/>
                    <a:pt x="539" y="663"/>
                  </a:cubicBezTo>
                  <a:cubicBezTo>
                    <a:pt x="588" y="700"/>
                    <a:pt x="588" y="688"/>
                    <a:pt x="502" y="700"/>
                  </a:cubicBezTo>
                  <a:cubicBezTo>
                    <a:pt x="440" y="725"/>
                    <a:pt x="366" y="737"/>
                    <a:pt x="292" y="737"/>
                  </a:cubicBezTo>
                  <a:cubicBezTo>
                    <a:pt x="182" y="737"/>
                    <a:pt x="58" y="799"/>
                    <a:pt x="182" y="799"/>
                  </a:cubicBezTo>
                  <a:cubicBezTo>
                    <a:pt x="292" y="811"/>
                    <a:pt x="527" y="836"/>
                    <a:pt x="514" y="885"/>
                  </a:cubicBezTo>
                  <a:cubicBezTo>
                    <a:pt x="514" y="926"/>
                    <a:pt x="523" y="950"/>
                    <a:pt x="547" y="950"/>
                  </a:cubicBezTo>
                  <a:cubicBezTo>
                    <a:pt x="552" y="950"/>
                    <a:pt x="557" y="949"/>
                    <a:pt x="563" y="947"/>
                  </a:cubicBezTo>
                  <a:cubicBezTo>
                    <a:pt x="594" y="936"/>
                    <a:pt x="694" y="892"/>
                    <a:pt x="697" y="892"/>
                  </a:cubicBezTo>
                  <a:lnTo>
                    <a:pt x="697" y="892"/>
                  </a:lnTo>
                  <a:cubicBezTo>
                    <a:pt x="698" y="892"/>
                    <a:pt x="695" y="893"/>
                    <a:pt x="687" y="897"/>
                  </a:cubicBezTo>
                  <a:cubicBezTo>
                    <a:pt x="650" y="934"/>
                    <a:pt x="563" y="984"/>
                    <a:pt x="625" y="984"/>
                  </a:cubicBezTo>
                  <a:cubicBezTo>
                    <a:pt x="655" y="984"/>
                    <a:pt x="702" y="970"/>
                    <a:pt x="722" y="970"/>
                  </a:cubicBezTo>
                  <a:cubicBezTo>
                    <a:pt x="735" y="970"/>
                    <a:pt x="736" y="976"/>
                    <a:pt x="711" y="996"/>
                  </a:cubicBezTo>
                  <a:cubicBezTo>
                    <a:pt x="674" y="1045"/>
                    <a:pt x="625" y="1082"/>
                    <a:pt x="563" y="1119"/>
                  </a:cubicBezTo>
                  <a:cubicBezTo>
                    <a:pt x="514" y="1144"/>
                    <a:pt x="453" y="1168"/>
                    <a:pt x="453" y="1205"/>
                  </a:cubicBezTo>
                  <a:cubicBezTo>
                    <a:pt x="453" y="1242"/>
                    <a:pt x="440" y="1255"/>
                    <a:pt x="551" y="1255"/>
                  </a:cubicBezTo>
                  <a:cubicBezTo>
                    <a:pt x="636" y="1255"/>
                    <a:pt x="707" y="1218"/>
                    <a:pt x="763" y="1218"/>
                  </a:cubicBezTo>
                  <a:cubicBezTo>
                    <a:pt x="780" y="1218"/>
                    <a:pt x="796" y="1222"/>
                    <a:pt x="810" y="1230"/>
                  </a:cubicBezTo>
                  <a:cubicBezTo>
                    <a:pt x="884" y="1255"/>
                    <a:pt x="1007" y="1255"/>
                    <a:pt x="982" y="1267"/>
                  </a:cubicBezTo>
                  <a:cubicBezTo>
                    <a:pt x="958" y="1279"/>
                    <a:pt x="945" y="1316"/>
                    <a:pt x="995" y="1329"/>
                  </a:cubicBezTo>
                  <a:cubicBezTo>
                    <a:pt x="1118" y="1390"/>
                    <a:pt x="1253" y="1415"/>
                    <a:pt x="1389" y="1415"/>
                  </a:cubicBezTo>
                  <a:cubicBezTo>
                    <a:pt x="1451" y="1415"/>
                    <a:pt x="1512" y="1378"/>
                    <a:pt x="1549" y="1329"/>
                  </a:cubicBezTo>
                  <a:cubicBezTo>
                    <a:pt x="1562" y="1304"/>
                    <a:pt x="1771" y="1329"/>
                    <a:pt x="1870" y="1242"/>
                  </a:cubicBezTo>
                  <a:cubicBezTo>
                    <a:pt x="1980" y="1156"/>
                    <a:pt x="2030" y="1033"/>
                    <a:pt x="2128" y="1021"/>
                  </a:cubicBezTo>
                  <a:cubicBezTo>
                    <a:pt x="2215" y="1008"/>
                    <a:pt x="2288" y="971"/>
                    <a:pt x="2338" y="897"/>
                  </a:cubicBezTo>
                  <a:cubicBezTo>
                    <a:pt x="2362" y="848"/>
                    <a:pt x="2412" y="823"/>
                    <a:pt x="2461" y="811"/>
                  </a:cubicBezTo>
                  <a:cubicBezTo>
                    <a:pt x="2498" y="799"/>
                    <a:pt x="2510" y="762"/>
                    <a:pt x="2473" y="725"/>
                  </a:cubicBezTo>
                  <a:cubicBezTo>
                    <a:pt x="2436" y="676"/>
                    <a:pt x="2486" y="676"/>
                    <a:pt x="2523" y="676"/>
                  </a:cubicBezTo>
                  <a:cubicBezTo>
                    <a:pt x="2560" y="676"/>
                    <a:pt x="2572" y="639"/>
                    <a:pt x="2523" y="614"/>
                  </a:cubicBezTo>
                  <a:cubicBezTo>
                    <a:pt x="2486" y="589"/>
                    <a:pt x="2473" y="565"/>
                    <a:pt x="2486" y="552"/>
                  </a:cubicBezTo>
                  <a:cubicBezTo>
                    <a:pt x="2498" y="528"/>
                    <a:pt x="2560" y="491"/>
                    <a:pt x="2523" y="478"/>
                  </a:cubicBezTo>
                  <a:cubicBezTo>
                    <a:pt x="2469" y="452"/>
                    <a:pt x="2422" y="432"/>
                    <a:pt x="2396" y="432"/>
                  </a:cubicBezTo>
                  <a:cubicBezTo>
                    <a:pt x="2385" y="432"/>
                    <a:pt x="2378" y="435"/>
                    <a:pt x="2375" y="441"/>
                  </a:cubicBezTo>
                  <a:cubicBezTo>
                    <a:pt x="2372" y="445"/>
                    <a:pt x="2369" y="446"/>
                    <a:pt x="2366" y="446"/>
                  </a:cubicBezTo>
                  <a:cubicBezTo>
                    <a:pt x="2357" y="446"/>
                    <a:pt x="2350" y="432"/>
                    <a:pt x="2350" y="405"/>
                  </a:cubicBezTo>
                  <a:cubicBezTo>
                    <a:pt x="2362" y="380"/>
                    <a:pt x="2387" y="380"/>
                    <a:pt x="2325" y="380"/>
                  </a:cubicBezTo>
                  <a:cubicBezTo>
                    <a:pt x="2264" y="380"/>
                    <a:pt x="2264" y="355"/>
                    <a:pt x="2288" y="318"/>
                  </a:cubicBezTo>
                  <a:cubicBezTo>
                    <a:pt x="2325" y="281"/>
                    <a:pt x="2338" y="257"/>
                    <a:pt x="2288" y="232"/>
                  </a:cubicBezTo>
                  <a:cubicBezTo>
                    <a:pt x="2252" y="195"/>
                    <a:pt x="2153" y="220"/>
                    <a:pt x="2215" y="170"/>
                  </a:cubicBezTo>
                  <a:cubicBezTo>
                    <a:pt x="2257" y="139"/>
                    <a:pt x="2300" y="79"/>
                    <a:pt x="2287" y="79"/>
                  </a:cubicBezTo>
                  <a:cubicBezTo>
                    <a:pt x="2285" y="79"/>
                    <a:pt x="2281" y="81"/>
                    <a:pt x="2276" y="84"/>
                  </a:cubicBezTo>
                  <a:cubicBezTo>
                    <a:pt x="2256" y="104"/>
                    <a:pt x="2156" y="156"/>
                    <a:pt x="2105" y="156"/>
                  </a:cubicBezTo>
                  <a:cubicBezTo>
                    <a:pt x="2093" y="156"/>
                    <a:pt x="2084" y="153"/>
                    <a:pt x="2079" y="146"/>
                  </a:cubicBezTo>
                  <a:cubicBezTo>
                    <a:pt x="2054" y="109"/>
                    <a:pt x="2054" y="47"/>
                    <a:pt x="1980" y="23"/>
                  </a:cubicBezTo>
                  <a:cubicBezTo>
                    <a:pt x="1943" y="10"/>
                    <a:pt x="1910" y="1"/>
                    <a:pt x="188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176;p67">
              <a:extLst>
                <a:ext uri="{FF2B5EF4-FFF2-40B4-BE49-F238E27FC236}">
                  <a16:creationId xmlns:a16="http://schemas.microsoft.com/office/drawing/2014/main" id="{E8DF94FE-9B72-45B6-9E4F-6036F4B67182}"/>
                </a:ext>
              </a:extLst>
            </p:cNvPr>
            <p:cNvSpPr/>
            <p:nvPr/>
          </p:nvSpPr>
          <p:spPr>
            <a:xfrm>
              <a:off x="3579900" y="4298275"/>
              <a:ext cx="63600" cy="52600"/>
            </a:xfrm>
            <a:custGeom>
              <a:avLst/>
              <a:gdLst/>
              <a:ahLst/>
              <a:cxnLst/>
              <a:rect l="l" t="t" r="r" b="b"/>
              <a:pathLst>
                <a:path w="2544" h="2104" extrusionOk="0">
                  <a:moveTo>
                    <a:pt x="1292" y="0"/>
                  </a:moveTo>
                  <a:cubicBezTo>
                    <a:pt x="1289" y="0"/>
                    <a:pt x="1287" y="4"/>
                    <a:pt x="1287" y="15"/>
                  </a:cubicBezTo>
                  <a:cubicBezTo>
                    <a:pt x="1287" y="76"/>
                    <a:pt x="1336" y="126"/>
                    <a:pt x="1287" y="126"/>
                  </a:cubicBezTo>
                  <a:cubicBezTo>
                    <a:pt x="1271" y="126"/>
                    <a:pt x="1260" y="124"/>
                    <a:pt x="1252" y="124"/>
                  </a:cubicBezTo>
                  <a:cubicBezTo>
                    <a:pt x="1238" y="124"/>
                    <a:pt x="1238" y="130"/>
                    <a:pt x="1238" y="163"/>
                  </a:cubicBezTo>
                  <a:lnTo>
                    <a:pt x="1238" y="323"/>
                  </a:lnTo>
                  <a:cubicBezTo>
                    <a:pt x="1238" y="382"/>
                    <a:pt x="1351" y="645"/>
                    <a:pt x="1328" y="645"/>
                  </a:cubicBezTo>
                  <a:cubicBezTo>
                    <a:pt x="1327" y="645"/>
                    <a:pt x="1326" y="644"/>
                    <a:pt x="1324" y="643"/>
                  </a:cubicBezTo>
                  <a:cubicBezTo>
                    <a:pt x="1287" y="631"/>
                    <a:pt x="1262" y="643"/>
                    <a:pt x="1225" y="606"/>
                  </a:cubicBezTo>
                  <a:cubicBezTo>
                    <a:pt x="1176" y="520"/>
                    <a:pt x="1115" y="434"/>
                    <a:pt x="1078" y="335"/>
                  </a:cubicBezTo>
                  <a:cubicBezTo>
                    <a:pt x="1045" y="281"/>
                    <a:pt x="984" y="207"/>
                    <a:pt x="944" y="207"/>
                  </a:cubicBezTo>
                  <a:cubicBezTo>
                    <a:pt x="939" y="207"/>
                    <a:pt x="934" y="209"/>
                    <a:pt x="930" y="212"/>
                  </a:cubicBezTo>
                  <a:cubicBezTo>
                    <a:pt x="905" y="236"/>
                    <a:pt x="880" y="310"/>
                    <a:pt x="831" y="323"/>
                  </a:cubicBezTo>
                  <a:cubicBezTo>
                    <a:pt x="782" y="335"/>
                    <a:pt x="831" y="384"/>
                    <a:pt x="856" y="421"/>
                  </a:cubicBezTo>
                  <a:cubicBezTo>
                    <a:pt x="872" y="446"/>
                    <a:pt x="867" y="486"/>
                    <a:pt x="833" y="486"/>
                  </a:cubicBezTo>
                  <a:cubicBezTo>
                    <a:pt x="816" y="486"/>
                    <a:pt x="791" y="475"/>
                    <a:pt x="757" y="446"/>
                  </a:cubicBezTo>
                  <a:cubicBezTo>
                    <a:pt x="659" y="360"/>
                    <a:pt x="683" y="323"/>
                    <a:pt x="585" y="286"/>
                  </a:cubicBezTo>
                  <a:cubicBezTo>
                    <a:pt x="542" y="273"/>
                    <a:pt x="523" y="273"/>
                    <a:pt x="528" y="273"/>
                  </a:cubicBezTo>
                  <a:cubicBezTo>
                    <a:pt x="532" y="273"/>
                    <a:pt x="560" y="273"/>
                    <a:pt x="609" y="261"/>
                  </a:cubicBezTo>
                  <a:cubicBezTo>
                    <a:pt x="708" y="236"/>
                    <a:pt x="843" y="150"/>
                    <a:pt x="757" y="150"/>
                  </a:cubicBezTo>
                  <a:cubicBezTo>
                    <a:pt x="683" y="150"/>
                    <a:pt x="671" y="187"/>
                    <a:pt x="572" y="187"/>
                  </a:cubicBezTo>
                  <a:cubicBezTo>
                    <a:pt x="507" y="187"/>
                    <a:pt x="452" y="165"/>
                    <a:pt x="423" y="165"/>
                  </a:cubicBezTo>
                  <a:cubicBezTo>
                    <a:pt x="408" y="165"/>
                    <a:pt x="400" y="171"/>
                    <a:pt x="400" y="187"/>
                  </a:cubicBezTo>
                  <a:cubicBezTo>
                    <a:pt x="400" y="232"/>
                    <a:pt x="432" y="290"/>
                    <a:pt x="422" y="290"/>
                  </a:cubicBezTo>
                  <a:cubicBezTo>
                    <a:pt x="418" y="290"/>
                    <a:pt x="408" y="281"/>
                    <a:pt x="388" y="261"/>
                  </a:cubicBezTo>
                  <a:cubicBezTo>
                    <a:pt x="329" y="213"/>
                    <a:pt x="302" y="179"/>
                    <a:pt x="263" y="179"/>
                  </a:cubicBezTo>
                  <a:cubicBezTo>
                    <a:pt x="252" y="179"/>
                    <a:pt x="241" y="182"/>
                    <a:pt x="227" y="187"/>
                  </a:cubicBezTo>
                  <a:cubicBezTo>
                    <a:pt x="186" y="208"/>
                    <a:pt x="170" y="282"/>
                    <a:pt x="144" y="282"/>
                  </a:cubicBezTo>
                  <a:cubicBezTo>
                    <a:pt x="140" y="282"/>
                    <a:pt x="135" y="279"/>
                    <a:pt x="129" y="273"/>
                  </a:cubicBezTo>
                  <a:cubicBezTo>
                    <a:pt x="103" y="248"/>
                    <a:pt x="77" y="216"/>
                    <a:pt x="68" y="216"/>
                  </a:cubicBezTo>
                  <a:cubicBezTo>
                    <a:pt x="64" y="216"/>
                    <a:pt x="64" y="222"/>
                    <a:pt x="67" y="236"/>
                  </a:cubicBezTo>
                  <a:cubicBezTo>
                    <a:pt x="80" y="286"/>
                    <a:pt x="116" y="323"/>
                    <a:pt x="67" y="347"/>
                  </a:cubicBezTo>
                  <a:cubicBezTo>
                    <a:pt x="59" y="351"/>
                    <a:pt x="51" y="352"/>
                    <a:pt x="43" y="352"/>
                  </a:cubicBezTo>
                  <a:cubicBezTo>
                    <a:pt x="20" y="352"/>
                    <a:pt x="3" y="338"/>
                    <a:pt x="2" y="338"/>
                  </a:cubicBezTo>
                  <a:lnTo>
                    <a:pt x="2" y="338"/>
                  </a:lnTo>
                  <a:cubicBezTo>
                    <a:pt x="0" y="338"/>
                    <a:pt x="12" y="350"/>
                    <a:pt x="43" y="397"/>
                  </a:cubicBezTo>
                  <a:cubicBezTo>
                    <a:pt x="117" y="493"/>
                    <a:pt x="127" y="589"/>
                    <a:pt x="161" y="589"/>
                  </a:cubicBezTo>
                  <a:cubicBezTo>
                    <a:pt x="166" y="589"/>
                    <a:pt x="172" y="586"/>
                    <a:pt x="178" y="581"/>
                  </a:cubicBezTo>
                  <a:cubicBezTo>
                    <a:pt x="209" y="551"/>
                    <a:pt x="248" y="486"/>
                    <a:pt x="296" y="486"/>
                  </a:cubicBezTo>
                  <a:cubicBezTo>
                    <a:pt x="305" y="486"/>
                    <a:pt x="315" y="489"/>
                    <a:pt x="326" y="495"/>
                  </a:cubicBezTo>
                  <a:cubicBezTo>
                    <a:pt x="388" y="532"/>
                    <a:pt x="351" y="532"/>
                    <a:pt x="326" y="569"/>
                  </a:cubicBezTo>
                  <a:cubicBezTo>
                    <a:pt x="301" y="606"/>
                    <a:pt x="338" y="655"/>
                    <a:pt x="375" y="692"/>
                  </a:cubicBezTo>
                  <a:cubicBezTo>
                    <a:pt x="405" y="715"/>
                    <a:pt x="412" y="719"/>
                    <a:pt x="387" y="719"/>
                  </a:cubicBezTo>
                  <a:cubicBezTo>
                    <a:pt x="370" y="719"/>
                    <a:pt x="338" y="717"/>
                    <a:pt x="289" y="717"/>
                  </a:cubicBezTo>
                  <a:cubicBezTo>
                    <a:pt x="222" y="709"/>
                    <a:pt x="141" y="697"/>
                    <a:pt x="107" y="697"/>
                  </a:cubicBezTo>
                  <a:cubicBezTo>
                    <a:pt x="85" y="697"/>
                    <a:pt x="83" y="702"/>
                    <a:pt x="116" y="717"/>
                  </a:cubicBezTo>
                  <a:cubicBezTo>
                    <a:pt x="203" y="742"/>
                    <a:pt x="178" y="791"/>
                    <a:pt x="227" y="840"/>
                  </a:cubicBezTo>
                  <a:cubicBezTo>
                    <a:pt x="264" y="889"/>
                    <a:pt x="289" y="889"/>
                    <a:pt x="363" y="902"/>
                  </a:cubicBezTo>
                  <a:cubicBezTo>
                    <a:pt x="437" y="902"/>
                    <a:pt x="572" y="988"/>
                    <a:pt x="498" y="988"/>
                  </a:cubicBezTo>
                  <a:cubicBezTo>
                    <a:pt x="425" y="1000"/>
                    <a:pt x="326" y="1025"/>
                    <a:pt x="412" y="1087"/>
                  </a:cubicBezTo>
                  <a:cubicBezTo>
                    <a:pt x="476" y="1129"/>
                    <a:pt x="559" y="1163"/>
                    <a:pt x="636" y="1163"/>
                  </a:cubicBezTo>
                  <a:cubicBezTo>
                    <a:pt x="648" y="1163"/>
                    <a:pt x="660" y="1162"/>
                    <a:pt x="671" y="1161"/>
                  </a:cubicBezTo>
                  <a:cubicBezTo>
                    <a:pt x="745" y="1136"/>
                    <a:pt x="905" y="1062"/>
                    <a:pt x="880" y="1000"/>
                  </a:cubicBezTo>
                  <a:cubicBezTo>
                    <a:pt x="856" y="926"/>
                    <a:pt x="831" y="877"/>
                    <a:pt x="868" y="853"/>
                  </a:cubicBezTo>
                  <a:cubicBezTo>
                    <a:pt x="871" y="851"/>
                    <a:pt x="874" y="851"/>
                    <a:pt x="878" y="851"/>
                  </a:cubicBezTo>
                  <a:cubicBezTo>
                    <a:pt x="902" y="851"/>
                    <a:pt x="943" y="872"/>
                    <a:pt x="971" y="872"/>
                  </a:cubicBezTo>
                  <a:cubicBezTo>
                    <a:pt x="979" y="872"/>
                    <a:pt x="986" y="870"/>
                    <a:pt x="991" y="865"/>
                  </a:cubicBezTo>
                  <a:cubicBezTo>
                    <a:pt x="1016" y="840"/>
                    <a:pt x="1028" y="779"/>
                    <a:pt x="1053" y="766"/>
                  </a:cubicBezTo>
                  <a:cubicBezTo>
                    <a:pt x="1055" y="765"/>
                    <a:pt x="1057" y="765"/>
                    <a:pt x="1060" y="765"/>
                  </a:cubicBezTo>
                  <a:cubicBezTo>
                    <a:pt x="1084" y="765"/>
                    <a:pt x="1112" y="819"/>
                    <a:pt x="1090" y="853"/>
                  </a:cubicBezTo>
                  <a:cubicBezTo>
                    <a:pt x="1065" y="889"/>
                    <a:pt x="991" y="976"/>
                    <a:pt x="1053" y="976"/>
                  </a:cubicBezTo>
                  <a:cubicBezTo>
                    <a:pt x="1061" y="977"/>
                    <a:pt x="1070" y="978"/>
                    <a:pt x="1079" y="978"/>
                  </a:cubicBezTo>
                  <a:cubicBezTo>
                    <a:pt x="1157" y="978"/>
                    <a:pt x="1277" y="935"/>
                    <a:pt x="1299" y="902"/>
                  </a:cubicBezTo>
                  <a:cubicBezTo>
                    <a:pt x="1315" y="871"/>
                    <a:pt x="1349" y="850"/>
                    <a:pt x="1372" y="850"/>
                  </a:cubicBezTo>
                  <a:cubicBezTo>
                    <a:pt x="1387" y="850"/>
                    <a:pt x="1398" y="858"/>
                    <a:pt x="1398" y="877"/>
                  </a:cubicBezTo>
                  <a:cubicBezTo>
                    <a:pt x="1386" y="939"/>
                    <a:pt x="1299" y="1037"/>
                    <a:pt x="1373" y="1037"/>
                  </a:cubicBezTo>
                  <a:cubicBezTo>
                    <a:pt x="1435" y="1037"/>
                    <a:pt x="1570" y="1037"/>
                    <a:pt x="1472" y="1050"/>
                  </a:cubicBezTo>
                  <a:cubicBezTo>
                    <a:pt x="1386" y="1050"/>
                    <a:pt x="1287" y="1050"/>
                    <a:pt x="1201" y="1074"/>
                  </a:cubicBezTo>
                  <a:cubicBezTo>
                    <a:pt x="1127" y="1136"/>
                    <a:pt x="1053" y="1185"/>
                    <a:pt x="979" y="1210"/>
                  </a:cubicBezTo>
                  <a:cubicBezTo>
                    <a:pt x="964" y="1212"/>
                    <a:pt x="945" y="1213"/>
                    <a:pt x="923" y="1213"/>
                  </a:cubicBezTo>
                  <a:cubicBezTo>
                    <a:pt x="909" y="1213"/>
                    <a:pt x="894" y="1213"/>
                    <a:pt x="878" y="1213"/>
                  </a:cubicBezTo>
                  <a:cubicBezTo>
                    <a:pt x="800" y="1213"/>
                    <a:pt x="712" y="1218"/>
                    <a:pt x="696" y="1284"/>
                  </a:cubicBezTo>
                  <a:cubicBezTo>
                    <a:pt x="673" y="1363"/>
                    <a:pt x="630" y="1421"/>
                    <a:pt x="689" y="1421"/>
                  </a:cubicBezTo>
                  <a:cubicBezTo>
                    <a:pt x="694" y="1421"/>
                    <a:pt x="701" y="1420"/>
                    <a:pt x="708" y="1419"/>
                  </a:cubicBezTo>
                  <a:cubicBezTo>
                    <a:pt x="794" y="1407"/>
                    <a:pt x="930" y="1382"/>
                    <a:pt x="1078" y="1358"/>
                  </a:cubicBezTo>
                  <a:cubicBezTo>
                    <a:pt x="1188" y="1345"/>
                    <a:pt x="1299" y="1345"/>
                    <a:pt x="1398" y="1345"/>
                  </a:cubicBezTo>
                  <a:cubicBezTo>
                    <a:pt x="1435" y="1345"/>
                    <a:pt x="1423" y="1370"/>
                    <a:pt x="1361" y="1382"/>
                  </a:cubicBezTo>
                  <a:cubicBezTo>
                    <a:pt x="1275" y="1407"/>
                    <a:pt x="1201" y="1432"/>
                    <a:pt x="1115" y="1432"/>
                  </a:cubicBezTo>
                  <a:cubicBezTo>
                    <a:pt x="1028" y="1444"/>
                    <a:pt x="942" y="1456"/>
                    <a:pt x="991" y="1493"/>
                  </a:cubicBezTo>
                  <a:cubicBezTo>
                    <a:pt x="1028" y="1530"/>
                    <a:pt x="1201" y="1530"/>
                    <a:pt x="1238" y="1555"/>
                  </a:cubicBezTo>
                  <a:cubicBezTo>
                    <a:pt x="1274" y="1573"/>
                    <a:pt x="1257" y="1584"/>
                    <a:pt x="1192" y="1584"/>
                  </a:cubicBezTo>
                  <a:cubicBezTo>
                    <a:pt x="1169" y="1584"/>
                    <a:pt x="1139" y="1583"/>
                    <a:pt x="1102" y="1579"/>
                  </a:cubicBezTo>
                  <a:cubicBezTo>
                    <a:pt x="982" y="1569"/>
                    <a:pt x="871" y="1528"/>
                    <a:pt x="822" y="1528"/>
                  </a:cubicBezTo>
                  <a:cubicBezTo>
                    <a:pt x="816" y="1528"/>
                    <a:pt x="811" y="1529"/>
                    <a:pt x="806" y="1530"/>
                  </a:cubicBezTo>
                  <a:cubicBezTo>
                    <a:pt x="757" y="1530"/>
                    <a:pt x="720" y="1579"/>
                    <a:pt x="782" y="1629"/>
                  </a:cubicBezTo>
                  <a:cubicBezTo>
                    <a:pt x="856" y="1690"/>
                    <a:pt x="868" y="1826"/>
                    <a:pt x="979" y="1826"/>
                  </a:cubicBezTo>
                  <a:cubicBezTo>
                    <a:pt x="998" y="1828"/>
                    <a:pt x="1017" y="1829"/>
                    <a:pt x="1036" y="1829"/>
                  </a:cubicBezTo>
                  <a:cubicBezTo>
                    <a:pt x="1110" y="1829"/>
                    <a:pt x="1185" y="1817"/>
                    <a:pt x="1228" y="1817"/>
                  </a:cubicBezTo>
                  <a:cubicBezTo>
                    <a:pt x="1247" y="1817"/>
                    <a:pt x="1259" y="1819"/>
                    <a:pt x="1262" y="1826"/>
                  </a:cubicBezTo>
                  <a:cubicBezTo>
                    <a:pt x="1275" y="1863"/>
                    <a:pt x="1188" y="1888"/>
                    <a:pt x="1164" y="1900"/>
                  </a:cubicBezTo>
                  <a:cubicBezTo>
                    <a:pt x="1127" y="1900"/>
                    <a:pt x="1188" y="1937"/>
                    <a:pt x="1238" y="1974"/>
                  </a:cubicBezTo>
                  <a:cubicBezTo>
                    <a:pt x="1278" y="1994"/>
                    <a:pt x="1326" y="2104"/>
                    <a:pt x="1369" y="2104"/>
                  </a:cubicBezTo>
                  <a:cubicBezTo>
                    <a:pt x="1379" y="2104"/>
                    <a:pt x="1389" y="2098"/>
                    <a:pt x="1398" y="2085"/>
                  </a:cubicBezTo>
                  <a:cubicBezTo>
                    <a:pt x="1460" y="1998"/>
                    <a:pt x="1423" y="1961"/>
                    <a:pt x="1484" y="1875"/>
                  </a:cubicBezTo>
                  <a:cubicBezTo>
                    <a:pt x="1546" y="1777"/>
                    <a:pt x="1595" y="1604"/>
                    <a:pt x="1657" y="1567"/>
                  </a:cubicBezTo>
                  <a:cubicBezTo>
                    <a:pt x="1731" y="1506"/>
                    <a:pt x="1780" y="1419"/>
                    <a:pt x="1792" y="1321"/>
                  </a:cubicBezTo>
                  <a:cubicBezTo>
                    <a:pt x="1792" y="1210"/>
                    <a:pt x="1854" y="1259"/>
                    <a:pt x="1878" y="1234"/>
                  </a:cubicBezTo>
                  <a:cubicBezTo>
                    <a:pt x="1915" y="1210"/>
                    <a:pt x="1854" y="1124"/>
                    <a:pt x="1915" y="1050"/>
                  </a:cubicBezTo>
                  <a:cubicBezTo>
                    <a:pt x="1965" y="988"/>
                    <a:pt x="2039" y="939"/>
                    <a:pt x="2113" y="902"/>
                  </a:cubicBezTo>
                  <a:cubicBezTo>
                    <a:pt x="2186" y="877"/>
                    <a:pt x="2273" y="853"/>
                    <a:pt x="2371" y="853"/>
                  </a:cubicBezTo>
                  <a:cubicBezTo>
                    <a:pt x="2458" y="853"/>
                    <a:pt x="2544" y="816"/>
                    <a:pt x="2482" y="766"/>
                  </a:cubicBezTo>
                  <a:cubicBezTo>
                    <a:pt x="2433" y="717"/>
                    <a:pt x="2310" y="742"/>
                    <a:pt x="2285" y="692"/>
                  </a:cubicBezTo>
                  <a:cubicBezTo>
                    <a:pt x="2273" y="643"/>
                    <a:pt x="2334" y="606"/>
                    <a:pt x="2310" y="606"/>
                  </a:cubicBezTo>
                  <a:cubicBezTo>
                    <a:pt x="2291" y="606"/>
                    <a:pt x="2257" y="643"/>
                    <a:pt x="2215" y="643"/>
                  </a:cubicBezTo>
                  <a:cubicBezTo>
                    <a:pt x="2202" y="643"/>
                    <a:pt x="2188" y="639"/>
                    <a:pt x="2174" y="631"/>
                  </a:cubicBezTo>
                  <a:cubicBezTo>
                    <a:pt x="2100" y="594"/>
                    <a:pt x="2026" y="557"/>
                    <a:pt x="1940" y="557"/>
                  </a:cubicBezTo>
                  <a:cubicBezTo>
                    <a:pt x="1854" y="557"/>
                    <a:pt x="1891" y="471"/>
                    <a:pt x="1854" y="384"/>
                  </a:cubicBezTo>
                  <a:cubicBezTo>
                    <a:pt x="1822" y="320"/>
                    <a:pt x="1808" y="283"/>
                    <a:pt x="1772" y="283"/>
                  </a:cubicBezTo>
                  <a:cubicBezTo>
                    <a:pt x="1767" y="283"/>
                    <a:pt x="1761" y="284"/>
                    <a:pt x="1755" y="286"/>
                  </a:cubicBezTo>
                  <a:cubicBezTo>
                    <a:pt x="1725" y="296"/>
                    <a:pt x="1686" y="399"/>
                    <a:pt x="1659" y="399"/>
                  </a:cubicBezTo>
                  <a:cubicBezTo>
                    <a:pt x="1654" y="399"/>
                    <a:pt x="1649" y="395"/>
                    <a:pt x="1644" y="384"/>
                  </a:cubicBezTo>
                  <a:cubicBezTo>
                    <a:pt x="1632" y="347"/>
                    <a:pt x="1632" y="298"/>
                    <a:pt x="1644" y="261"/>
                  </a:cubicBezTo>
                  <a:cubicBezTo>
                    <a:pt x="1657" y="199"/>
                    <a:pt x="1620" y="138"/>
                    <a:pt x="1570" y="113"/>
                  </a:cubicBezTo>
                  <a:cubicBezTo>
                    <a:pt x="1521" y="80"/>
                    <a:pt x="1494" y="58"/>
                    <a:pt x="1474" y="58"/>
                  </a:cubicBezTo>
                  <a:cubicBezTo>
                    <a:pt x="1464" y="58"/>
                    <a:pt x="1455" y="64"/>
                    <a:pt x="1447" y="76"/>
                  </a:cubicBezTo>
                  <a:cubicBezTo>
                    <a:pt x="1422" y="102"/>
                    <a:pt x="1437" y="145"/>
                    <a:pt x="1429" y="145"/>
                  </a:cubicBezTo>
                  <a:cubicBezTo>
                    <a:pt x="1425" y="145"/>
                    <a:pt x="1417" y="136"/>
                    <a:pt x="1398" y="113"/>
                  </a:cubicBezTo>
                  <a:cubicBezTo>
                    <a:pt x="1339" y="64"/>
                    <a:pt x="1304" y="0"/>
                    <a:pt x="129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177;p67">
              <a:extLst>
                <a:ext uri="{FF2B5EF4-FFF2-40B4-BE49-F238E27FC236}">
                  <a16:creationId xmlns:a16="http://schemas.microsoft.com/office/drawing/2014/main" id="{E789E045-A986-47D3-8044-F91B100DCE36}"/>
                </a:ext>
              </a:extLst>
            </p:cNvPr>
            <p:cNvSpPr/>
            <p:nvPr/>
          </p:nvSpPr>
          <p:spPr>
            <a:xfrm>
              <a:off x="3633325" y="4321125"/>
              <a:ext cx="13275" cy="5900"/>
            </a:xfrm>
            <a:custGeom>
              <a:avLst/>
              <a:gdLst/>
              <a:ahLst/>
              <a:cxnLst/>
              <a:rect l="l" t="t" r="r" b="b"/>
              <a:pathLst>
                <a:path w="531" h="236" extrusionOk="0">
                  <a:moveTo>
                    <a:pt x="308" y="0"/>
                  </a:moveTo>
                  <a:cubicBezTo>
                    <a:pt x="247" y="0"/>
                    <a:pt x="0" y="86"/>
                    <a:pt x="37" y="99"/>
                  </a:cubicBezTo>
                  <a:cubicBezTo>
                    <a:pt x="86" y="99"/>
                    <a:pt x="173" y="222"/>
                    <a:pt x="197" y="222"/>
                  </a:cubicBezTo>
                  <a:cubicBezTo>
                    <a:pt x="220" y="222"/>
                    <a:pt x="317" y="235"/>
                    <a:pt x="397" y="235"/>
                  </a:cubicBezTo>
                  <a:cubicBezTo>
                    <a:pt x="450" y="235"/>
                    <a:pt x="496" y="229"/>
                    <a:pt x="505" y="210"/>
                  </a:cubicBezTo>
                  <a:cubicBezTo>
                    <a:pt x="530" y="160"/>
                    <a:pt x="493" y="12"/>
                    <a:pt x="468" y="12"/>
                  </a:cubicBezTo>
                  <a:cubicBezTo>
                    <a:pt x="419" y="0"/>
                    <a:pt x="358" y="0"/>
                    <a:pt x="30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178;p67">
              <a:extLst>
                <a:ext uri="{FF2B5EF4-FFF2-40B4-BE49-F238E27FC236}">
                  <a16:creationId xmlns:a16="http://schemas.microsoft.com/office/drawing/2014/main" id="{E81A0945-ADE2-4137-A32A-AB8327431F07}"/>
                </a:ext>
              </a:extLst>
            </p:cNvPr>
            <p:cNvSpPr/>
            <p:nvPr/>
          </p:nvSpPr>
          <p:spPr>
            <a:xfrm>
              <a:off x="3637950" y="4327275"/>
              <a:ext cx="24050" cy="13375"/>
            </a:xfrm>
            <a:custGeom>
              <a:avLst/>
              <a:gdLst/>
              <a:ahLst/>
              <a:cxnLst/>
              <a:rect l="l" t="t" r="r" b="b"/>
              <a:pathLst>
                <a:path w="962" h="535" extrusionOk="0">
                  <a:moveTo>
                    <a:pt x="604" y="1"/>
                  </a:moveTo>
                  <a:lnTo>
                    <a:pt x="123" y="13"/>
                  </a:lnTo>
                  <a:cubicBezTo>
                    <a:pt x="74" y="13"/>
                    <a:pt x="25" y="13"/>
                    <a:pt x="86" y="62"/>
                  </a:cubicBezTo>
                  <a:cubicBezTo>
                    <a:pt x="136" y="124"/>
                    <a:pt x="185" y="148"/>
                    <a:pt x="160" y="185"/>
                  </a:cubicBezTo>
                  <a:cubicBezTo>
                    <a:pt x="136" y="210"/>
                    <a:pt x="0" y="407"/>
                    <a:pt x="62" y="407"/>
                  </a:cubicBezTo>
                  <a:cubicBezTo>
                    <a:pt x="91" y="411"/>
                    <a:pt x="118" y="412"/>
                    <a:pt x="146" y="412"/>
                  </a:cubicBezTo>
                  <a:cubicBezTo>
                    <a:pt x="212" y="412"/>
                    <a:pt x="275" y="404"/>
                    <a:pt x="345" y="395"/>
                  </a:cubicBezTo>
                  <a:cubicBezTo>
                    <a:pt x="388" y="383"/>
                    <a:pt x="416" y="373"/>
                    <a:pt x="433" y="373"/>
                  </a:cubicBezTo>
                  <a:cubicBezTo>
                    <a:pt x="450" y="373"/>
                    <a:pt x="456" y="383"/>
                    <a:pt x="456" y="407"/>
                  </a:cubicBezTo>
                  <a:cubicBezTo>
                    <a:pt x="445" y="461"/>
                    <a:pt x="367" y="535"/>
                    <a:pt x="416" y="535"/>
                  </a:cubicBezTo>
                  <a:cubicBezTo>
                    <a:pt x="423" y="535"/>
                    <a:pt x="432" y="533"/>
                    <a:pt x="444" y="530"/>
                  </a:cubicBezTo>
                  <a:cubicBezTo>
                    <a:pt x="542" y="493"/>
                    <a:pt x="678" y="493"/>
                    <a:pt x="739" y="407"/>
                  </a:cubicBezTo>
                  <a:cubicBezTo>
                    <a:pt x="789" y="321"/>
                    <a:pt x="752" y="309"/>
                    <a:pt x="826" y="272"/>
                  </a:cubicBezTo>
                  <a:cubicBezTo>
                    <a:pt x="912" y="235"/>
                    <a:pt x="961" y="235"/>
                    <a:pt x="912" y="222"/>
                  </a:cubicBezTo>
                  <a:cubicBezTo>
                    <a:pt x="863" y="210"/>
                    <a:pt x="579" y="185"/>
                    <a:pt x="579" y="99"/>
                  </a:cubicBezTo>
                  <a:cubicBezTo>
                    <a:pt x="579" y="13"/>
                    <a:pt x="653" y="1"/>
                    <a:pt x="60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179;p67">
              <a:extLst>
                <a:ext uri="{FF2B5EF4-FFF2-40B4-BE49-F238E27FC236}">
                  <a16:creationId xmlns:a16="http://schemas.microsoft.com/office/drawing/2014/main" id="{2C3C3C01-55DC-4D70-A6E2-8122D929A35F}"/>
                </a:ext>
              </a:extLst>
            </p:cNvPr>
            <p:cNvSpPr/>
            <p:nvPr/>
          </p:nvSpPr>
          <p:spPr>
            <a:xfrm>
              <a:off x="3618525" y="4291175"/>
              <a:ext cx="58250" cy="19875"/>
            </a:xfrm>
            <a:custGeom>
              <a:avLst/>
              <a:gdLst/>
              <a:ahLst/>
              <a:cxnLst/>
              <a:rect l="l" t="t" r="r" b="b"/>
              <a:pathLst>
                <a:path w="2330" h="795" extrusionOk="0">
                  <a:moveTo>
                    <a:pt x="512" y="0"/>
                  </a:moveTo>
                  <a:cubicBezTo>
                    <a:pt x="479" y="0"/>
                    <a:pt x="474" y="28"/>
                    <a:pt x="506" y="28"/>
                  </a:cubicBezTo>
                  <a:cubicBezTo>
                    <a:pt x="543" y="28"/>
                    <a:pt x="592" y="77"/>
                    <a:pt x="580" y="89"/>
                  </a:cubicBezTo>
                  <a:cubicBezTo>
                    <a:pt x="559" y="100"/>
                    <a:pt x="582" y="144"/>
                    <a:pt x="554" y="144"/>
                  </a:cubicBezTo>
                  <a:cubicBezTo>
                    <a:pt x="548" y="144"/>
                    <a:pt x="541" y="143"/>
                    <a:pt x="531" y="138"/>
                  </a:cubicBezTo>
                  <a:cubicBezTo>
                    <a:pt x="477" y="106"/>
                    <a:pt x="424" y="74"/>
                    <a:pt x="403" y="74"/>
                  </a:cubicBezTo>
                  <a:cubicBezTo>
                    <a:pt x="399" y="74"/>
                    <a:pt x="397" y="75"/>
                    <a:pt x="395" y="77"/>
                  </a:cubicBezTo>
                  <a:cubicBezTo>
                    <a:pt x="383" y="89"/>
                    <a:pt x="370" y="77"/>
                    <a:pt x="407" y="138"/>
                  </a:cubicBezTo>
                  <a:cubicBezTo>
                    <a:pt x="438" y="189"/>
                    <a:pt x="451" y="231"/>
                    <a:pt x="428" y="231"/>
                  </a:cubicBezTo>
                  <a:cubicBezTo>
                    <a:pt x="423" y="231"/>
                    <a:pt x="416" y="229"/>
                    <a:pt x="407" y="225"/>
                  </a:cubicBezTo>
                  <a:cubicBezTo>
                    <a:pt x="370" y="200"/>
                    <a:pt x="333" y="175"/>
                    <a:pt x="284" y="163"/>
                  </a:cubicBezTo>
                  <a:cubicBezTo>
                    <a:pt x="260" y="163"/>
                    <a:pt x="223" y="138"/>
                    <a:pt x="272" y="126"/>
                  </a:cubicBezTo>
                  <a:cubicBezTo>
                    <a:pt x="309" y="126"/>
                    <a:pt x="309" y="102"/>
                    <a:pt x="247" y="102"/>
                  </a:cubicBezTo>
                  <a:cubicBezTo>
                    <a:pt x="198" y="102"/>
                    <a:pt x="112" y="102"/>
                    <a:pt x="173" y="114"/>
                  </a:cubicBezTo>
                  <a:cubicBezTo>
                    <a:pt x="223" y="126"/>
                    <a:pt x="260" y="151"/>
                    <a:pt x="210" y="163"/>
                  </a:cubicBezTo>
                  <a:cubicBezTo>
                    <a:pt x="173" y="175"/>
                    <a:pt x="1" y="163"/>
                    <a:pt x="62" y="200"/>
                  </a:cubicBezTo>
                  <a:cubicBezTo>
                    <a:pt x="112" y="225"/>
                    <a:pt x="272" y="249"/>
                    <a:pt x="247" y="262"/>
                  </a:cubicBezTo>
                  <a:cubicBezTo>
                    <a:pt x="235" y="274"/>
                    <a:pt x="247" y="348"/>
                    <a:pt x="235" y="360"/>
                  </a:cubicBezTo>
                  <a:cubicBezTo>
                    <a:pt x="210" y="373"/>
                    <a:pt x="173" y="373"/>
                    <a:pt x="235" y="410"/>
                  </a:cubicBezTo>
                  <a:cubicBezTo>
                    <a:pt x="333" y="447"/>
                    <a:pt x="420" y="471"/>
                    <a:pt x="518" y="471"/>
                  </a:cubicBezTo>
                  <a:cubicBezTo>
                    <a:pt x="629" y="471"/>
                    <a:pt x="728" y="459"/>
                    <a:pt x="826" y="434"/>
                  </a:cubicBezTo>
                  <a:cubicBezTo>
                    <a:pt x="876" y="428"/>
                    <a:pt x="922" y="425"/>
                    <a:pt x="968" y="425"/>
                  </a:cubicBezTo>
                  <a:cubicBezTo>
                    <a:pt x="1014" y="425"/>
                    <a:pt x="1060" y="428"/>
                    <a:pt x="1110" y="434"/>
                  </a:cubicBezTo>
                  <a:cubicBezTo>
                    <a:pt x="1060" y="447"/>
                    <a:pt x="888" y="496"/>
                    <a:pt x="851" y="508"/>
                  </a:cubicBezTo>
                  <a:cubicBezTo>
                    <a:pt x="802" y="520"/>
                    <a:pt x="839" y="582"/>
                    <a:pt x="863" y="582"/>
                  </a:cubicBezTo>
                  <a:cubicBezTo>
                    <a:pt x="893" y="582"/>
                    <a:pt x="899" y="598"/>
                    <a:pt x="818" y="598"/>
                  </a:cubicBezTo>
                  <a:cubicBezTo>
                    <a:pt x="798" y="598"/>
                    <a:pt x="772" y="597"/>
                    <a:pt x="740" y="594"/>
                  </a:cubicBezTo>
                  <a:cubicBezTo>
                    <a:pt x="675" y="590"/>
                    <a:pt x="620" y="585"/>
                    <a:pt x="587" y="585"/>
                  </a:cubicBezTo>
                  <a:cubicBezTo>
                    <a:pt x="534" y="585"/>
                    <a:pt x="539" y="598"/>
                    <a:pt x="654" y="644"/>
                  </a:cubicBezTo>
                  <a:cubicBezTo>
                    <a:pt x="781" y="695"/>
                    <a:pt x="827" y="722"/>
                    <a:pt x="891" y="722"/>
                  </a:cubicBezTo>
                  <a:cubicBezTo>
                    <a:pt x="920" y="722"/>
                    <a:pt x="953" y="717"/>
                    <a:pt x="999" y="705"/>
                  </a:cubicBezTo>
                  <a:cubicBezTo>
                    <a:pt x="1034" y="700"/>
                    <a:pt x="1061" y="697"/>
                    <a:pt x="1082" y="697"/>
                  </a:cubicBezTo>
                  <a:cubicBezTo>
                    <a:pt x="1160" y="697"/>
                    <a:pt x="1171" y="728"/>
                    <a:pt x="1258" y="767"/>
                  </a:cubicBezTo>
                  <a:cubicBezTo>
                    <a:pt x="1313" y="785"/>
                    <a:pt x="1372" y="795"/>
                    <a:pt x="1429" y="795"/>
                  </a:cubicBezTo>
                  <a:cubicBezTo>
                    <a:pt x="1486" y="795"/>
                    <a:pt x="1541" y="785"/>
                    <a:pt x="1590" y="767"/>
                  </a:cubicBezTo>
                  <a:cubicBezTo>
                    <a:pt x="1676" y="730"/>
                    <a:pt x="1763" y="705"/>
                    <a:pt x="1849" y="693"/>
                  </a:cubicBezTo>
                  <a:cubicBezTo>
                    <a:pt x="1935" y="681"/>
                    <a:pt x="1985" y="533"/>
                    <a:pt x="2034" y="508"/>
                  </a:cubicBezTo>
                  <a:cubicBezTo>
                    <a:pt x="2095" y="471"/>
                    <a:pt x="2330" y="373"/>
                    <a:pt x="2305" y="323"/>
                  </a:cubicBezTo>
                  <a:cubicBezTo>
                    <a:pt x="2280" y="262"/>
                    <a:pt x="2231" y="212"/>
                    <a:pt x="2157" y="212"/>
                  </a:cubicBezTo>
                  <a:cubicBezTo>
                    <a:pt x="2034" y="212"/>
                    <a:pt x="1911" y="188"/>
                    <a:pt x="1787" y="151"/>
                  </a:cubicBezTo>
                  <a:cubicBezTo>
                    <a:pt x="1717" y="115"/>
                    <a:pt x="1659" y="87"/>
                    <a:pt x="1618" y="87"/>
                  </a:cubicBezTo>
                  <a:cubicBezTo>
                    <a:pt x="1602" y="87"/>
                    <a:pt x="1588" y="91"/>
                    <a:pt x="1578" y="102"/>
                  </a:cubicBezTo>
                  <a:cubicBezTo>
                    <a:pt x="1541" y="126"/>
                    <a:pt x="1504" y="175"/>
                    <a:pt x="1455" y="188"/>
                  </a:cubicBezTo>
                  <a:cubicBezTo>
                    <a:pt x="1425" y="195"/>
                    <a:pt x="1395" y="207"/>
                    <a:pt x="1376" y="207"/>
                  </a:cubicBezTo>
                  <a:cubicBezTo>
                    <a:pt x="1364" y="207"/>
                    <a:pt x="1356" y="202"/>
                    <a:pt x="1356" y="188"/>
                  </a:cubicBezTo>
                  <a:cubicBezTo>
                    <a:pt x="1356" y="163"/>
                    <a:pt x="1418" y="102"/>
                    <a:pt x="1393" y="65"/>
                  </a:cubicBezTo>
                  <a:cubicBezTo>
                    <a:pt x="1375" y="38"/>
                    <a:pt x="1351" y="18"/>
                    <a:pt x="1325" y="18"/>
                  </a:cubicBezTo>
                  <a:cubicBezTo>
                    <a:pt x="1315" y="18"/>
                    <a:pt x="1305" y="21"/>
                    <a:pt x="1295" y="28"/>
                  </a:cubicBezTo>
                  <a:cubicBezTo>
                    <a:pt x="1258" y="52"/>
                    <a:pt x="1122" y="28"/>
                    <a:pt x="1159" y="77"/>
                  </a:cubicBezTo>
                  <a:cubicBezTo>
                    <a:pt x="1196" y="114"/>
                    <a:pt x="1233" y="126"/>
                    <a:pt x="1196" y="175"/>
                  </a:cubicBezTo>
                  <a:cubicBezTo>
                    <a:pt x="1174" y="218"/>
                    <a:pt x="1200" y="318"/>
                    <a:pt x="1174" y="318"/>
                  </a:cubicBezTo>
                  <a:cubicBezTo>
                    <a:pt x="1170" y="318"/>
                    <a:pt x="1165" y="316"/>
                    <a:pt x="1159" y="311"/>
                  </a:cubicBezTo>
                  <a:cubicBezTo>
                    <a:pt x="1110" y="286"/>
                    <a:pt x="1073" y="249"/>
                    <a:pt x="1048" y="200"/>
                  </a:cubicBezTo>
                  <a:cubicBezTo>
                    <a:pt x="1048" y="188"/>
                    <a:pt x="1011" y="151"/>
                    <a:pt x="986" y="151"/>
                  </a:cubicBezTo>
                  <a:cubicBezTo>
                    <a:pt x="959" y="151"/>
                    <a:pt x="896" y="172"/>
                    <a:pt x="851" y="172"/>
                  </a:cubicBezTo>
                  <a:cubicBezTo>
                    <a:pt x="836" y="172"/>
                    <a:pt x="823" y="169"/>
                    <a:pt x="814" y="163"/>
                  </a:cubicBezTo>
                  <a:cubicBezTo>
                    <a:pt x="728" y="102"/>
                    <a:pt x="641" y="40"/>
                    <a:pt x="531" y="3"/>
                  </a:cubicBezTo>
                  <a:cubicBezTo>
                    <a:pt x="524" y="1"/>
                    <a:pt x="517" y="0"/>
                    <a:pt x="51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180;p67">
              <a:extLst>
                <a:ext uri="{FF2B5EF4-FFF2-40B4-BE49-F238E27FC236}">
                  <a16:creationId xmlns:a16="http://schemas.microsoft.com/office/drawing/2014/main" id="{2C104810-771A-44EB-9A3D-E487EFFE8165}"/>
                </a:ext>
              </a:extLst>
            </p:cNvPr>
            <p:cNvSpPr/>
            <p:nvPr/>
          </p:nvSpPr>
          <p:spPr>
            <a:xfrm>
              <a:off x="3579300" y="4317650"/>
              <a:ext cx="9900" cy="9125"/>
            </a:xfrm>
            <a:custGeom>
              <a:avLst/>
              <a:gdLst/>
              <a:ahLst/>
              <a:cxnLst/>
              <a:rect l="l" t="t" r="r" b="b"/>
              <a:pathLst>
                <a:path w="396" h="365" extrusionOk="0">
                  <a:moveTo>
                    <a:pt x="39" y="0"/>
                  </a:moveTo>
                  <a:cubicBezTo>
                    <a:pt x="13" y="0"/>
                    <a:pt x="0" y="23"/>
                    <a:pt x="17" y="41"/>
                  </a:cubicBezTo>
                  <a:cubicBezTo>
                    <a:pt x="42" y="65"/>
                    <a:pt x="104" y="151"/>
                    <a:pt x="140" y="201"/>
                  </a:cubicBezTo>
                  <a:cubicBezTo>
                    <a:pt x="190" y="262"/>
                    <a:pt x="239" y="299"/>
                    <a:pt x="301" y="336"/>
                  </a:cubicBezTo>
                  <a:cubicBezTo>
                    <a:pt x="322" y="350"/>
                    <a:pt x="360" y="365"/>
                    <a:pt x="378" y="365"/>
                  </a:cubicBezTo>
                  <a:cubicBezTo>
                    <a:pt x="392" y="365"/>
                    <a:pt x="395" y="357"/>
                    <a:pt x="375" y="336"/>
                  </a:cubicBezTo>
                  <a:cubicBezTo>
                    <a:pt x="301" y="275"/>
                    <a:pt x="239" y="213"/>
                    <a:pt x="177" y="139"/>
                  </a:cubicBezTo>
                  <a:cubicBezTo>
                    <a:pt x="165" y="90"/>
                    <a:pt x="128" y="41"/>
                    <a:pt x="79" y="16"/>
                  </a:cubicBezTo>
                  <a:cubicBezTo>
                    <a:pt x="64" y="5"/>
                    <a:pt x="50" y="0"/>
                    <a:pt x="3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181;p67">
              <a:extLst>
                <a:ext uri="{FF2B5EF4-FFF2-40B4-BE49-F238E27FC236}">
                  <a16:creationId xmlns:a16="http://schemas.microsoft.com/office/drawing/2014/main" id="{14F45AE7-D1EB-4399-9116-1AEFF3D54D5D}"/>
                </a:ext>
              </a:extLst>
            </p:cNvPr>
            <p:cNvSpPr/>
            <p:nvPr/>
          </p:nvSpPr>
          <p:spPr>
            <a:xfrm>
              <a:off x="3832625" y="4430150"/>
              <a:ext cx="950" cy="25"/>
            </a:xfrm>
            <a:custGeom>
              <a:avLst/>
              <a:gdLst/>
              <a:ahLst/>
              <a:cxnLst/>
              <a:rect l="l" t="t" r="r" b="b"/>
              <a:pathLst>
                <a:path w="38" h="1" extrusionOk="0">
                  <a:moveTo>
                    <a:pt x="37" y="1"/>
                  </a:moveTo>
                  <a:lnTo>
                    <a:pt x="37" y="1"/>
                  </a:lnTo>
                  <a:cubicBezTo>
                    <a:pt x="0" y="1"/>
                    <a:pt x="12" y="1"/>
                    <a:pt x="3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182;p67">
              <a:extLst>
                <a:ext uri="{FF2B5EF4-FFF2-40B4-BE49-F238E27FC236}">
                  <a16:creationId xmlns:a16="http://schemas.microsoft.com/office/drawing/2014/main" id="{5FDA9B8B-917F-4AA9-B30A-627F1B32A990}"/>
                </a:ext>
              </a:extLst>
            </p:cNvPr>
            <p:cNvSpPr/>
            <p:nvPr/>
          </p:nvSpPr>
          <p:spPr>
            <a:xfrm>
              <a:off x="3821225" y="4347250"/>
              <a:ext cx="106600" cy="86250"/>
            </a:xfrm>
            <a:custGeom>
              <a:avLst/>
              <a:gdLst/>
              <a:ahLst/>
              <a:cxnLst/>
              <a:rect l="l" t="t" r="r" b="b"/>
              <a:pathLst>
                <a:path w="4264" h="3450" extrusionOk="0">
                  <a:moveTo>
                    <a:pt x="3842" y="1"/>
                  </a:moveTo>
                  <a:cubicBezTo>
                    <a:pt x="3818" y="1"/>
                    <a:pt x="3795" y="4"/>
                    <a:pt x="3771" y="15"/>
                  </a:cubicBezTo>
                  <a:cubicBezTo>
                    <a:pt x="3684" y="52"/>
                    <a:pt x="3598" y="101"/>
                    <a:pt x="3512" y="150"/>
                  </a:cubicBezTo>
                  <a:cubicBezTo>
                    <a:pt x="3463" y="187"/>
                    <a:pt x="3500" y="200"/>
                    <a:pt x="3512" y="200"/>
                  </a:cubicBezTo>
                  <a:cubicBezTo>
                    <a:pt x="3536" y="200"/>
                    <a:pt x="3536" y="200"/>
                    <a:pt x="3463" y="224"/>
                  </a:cubicBezTo>
                  <a:cubicBezTo>
                    <a:pt x="3401" y="237"/>
                    <a:pt x="3241" y="286"/>
                    <a:pt x="3142" y="310"/>
                  </a:cubicBezTo>
                  <a:cubicBezTo>
                    <a:pt x="2982" y="372"/>
                    <a:pt x="2822" y="409"/>
                    <a:pt x="2662" y="434"/>
                  </a:cubicBezTo>
                  <a:cubicBezTo>
                    <a:pt x="2551" y="409"/>
                    <a:pt x="2378" y="384"/>
                    <a:pt x="2354" y="384"/>
                  </a:cubicBezTo>
                  <a:cubicBezTo>
                    <a:pt x="2317" y="384"/>
                    <a:pt x="2169" y="471"/>
                    <a:pt x="2230" y="471"/>
                  </a:cubicBezTo>
                  <a:cubicBezTo>
                    <a:pt x="2304" y="483"/>
                    <a:pt x="2329" y="495"/>
                    <a:pt x="2230" y="495"/>
                  </a:cubicBezTo>
                  <a:cubicBezTo>
                    <a:pt x="2132" y="495"/>
                    <a:pt x="2169" y="582"/>
                    <a:pt x="2058" y="582"/>
                  </a:cubicBezTo>
                  <a:cubicBezTo>
                    <a:pt x="1976" y="582"/>
                    <a:pt x="1943" y="593"/>
                    <a:pt x="1919" y="593"/>
                  </a:cubicBezTo>
                  <a:cubicBezTo>
                    <a:pt x="1907" y="593"/>
                    <a:pt x="1898" y="590"/>
                    <a:pt x="1885" y="582"/>
                  </a:cubicBezTo>
                  <a:cubicBezTo>
                    <a:pt x="1868" y="570"/>
                    <a:pt x="1862" y="561"/>
                    <a:pt x="1852" y="561"/>
                  </a:cubicBezTo>
                  <a:cubicBezTo>
                    <a:pt x="1841" y="561"/>
                    <a:pt x="1827" y="573"/>
                    <a:pt x="1787" y="606"/>
                  </a:cubicBezTo>
                  <a:cubicBezTo>
                    <a:pt x="1725" y="668"/>
                    <a:pt x="1738" y="754"/>
                    <a:pt x="1639" y="754"/>
                  </a:cubicBezTo>
                  <a:cubicBezTo>
                    <a:pt x="1595" y="754"/>
                    <a:pt x="1566" y="749"/>
                    <a:pt x="1544" y="749"/>
                  </a:cubicBezTo>
                  <a:cubicBezTo>
                    <a:pt x="1516" y="749"/>
                    <a:pt x="1499" y="757"/>
                    <a:pt x="1479" y="791"/>
                  </a:cubicBezTo>
                  <a:cubicBezTo>
                    <a:pt x="1454" y="853"/>
                    <a:pt x="1454" y="902"/>
                    <a:pt x="1393" y="902"/>
                  </a:cubicBezTo>
                  <a:cubicBezTo>
                    <a:pt x="1375" y="902"/>
                    <a:pt x="1360" y="901"/>
                    <a:pt x="1348" y="901"/>
                  </a:cubicBezTo>
                  <a:cubicBezTo>
                    <a:pt x="1317" y="901"/>
                    <a:pt x="1299" y="907"/>
                    <a:pt x="1282" y="951"/>
                  </a:cubicBezTo>
                  <a:cubicBezTo>
                    <a:pt x="1257" y="1025"/>
                    <a:pt x="1282" y="1050"/>
                    <a:pt x="1220" y="1050"/>
                  </a:cubicBezTo>
                  <a:cubicBezTo>
                    <a:pt x="1171" y="1050"/>
                    <a:pt x="1137" y="1002"/>
                    <a:pt x="1113" y="1002"/>
                  </a:cubicBezTo>
                  <a:cubicBezTo>
                    <a:pt x="1107" y="1002"/>
                    <a:pt x="1102" y="1005"/>
                    <a:pt x="1097" y="1013"/>
                  </a:cubicBezTo>
                  <a:cubicBezTo>
                    <a:pt x="1072" y="1050"/>
                    <a:pt x="1097" y="1099"/>
                    <a:pt x="1134" y="1099"/>
                  </a:cubicBezTo>
                  <a:cubicBezTo>
                    <a:pt x="1171" y="1099"/>
                    <a:pt x="1306" y="1099"/>
                    <a:pt x="1232" y="1124"/>
                  </a:cubicBezTo>
                  <a:cubicBezTo>
                    <a:pt x="1158" y="1148"/>
                    <a:pt x="1023" y="1222"/>
                    <a:pt x="1097" y="1222"/>
                  </a:cubicBezTo>
                  <a:cubicBezTo>
                    <a:pt x="1171" y="1222"/>
                    <a:pt x="1368" y="1272"/>
                    <a:pt x="1306" y="1272"/>
                  </a:cubicBezTo>
                  <a:cubicBezTo>
                    <a:pt x="1208" y="1272"/>
                    <a:pt x="1109" y="1284"/>
                    <a:pt x="1011" y="1309"/>
                  </a:cubicBezTo>
                  <a:cubicBezTo>
                    <a:pt x="986" y="1321"/>
                    <a:pt x="1011" y="1345"/>
                    <a:pt x="1048" y="1358"/>
                  </a:cubicBezTo>
                  <a:cubicBezTo>
                    <a:pt x="1085" y="1370"/>
                    <a:pt x="1109" y="1382"/>
                    <a:pt x="1048" y="1382"/>
                  </a:cubicBezTo>
                  <a:cubicBezTo>
                    <a:pt x="986" y="1382"/>
                    <a:pt x="900" y="1444"/>
                    <a:pt x="949" y="1469"/>
                  </a:cubicBezTo>
                  <a:cubicBezTo>
                    <a:pt x="1011" y="1506"/>
                    <a:pt x="1023" y="1518"/>
                    <a:pt x="949" y="1518"/>
                  </a:cubicBezTo>
                  <a:cubicBezTo>
                    <a:pt x="887" y="1518"/>
                    <a:pt x="838" y="1543"/>
                    <a:pt x="924" y="1567"/>
                  </a:cubicBezTo>
                  <a:cubicBezTo>
                    <a:pt x="998" y="1580"/>
                    <a:pt x="1035" y="1580"/>
                    <a:pt x="924" y="1580"/>
                  </a:cubicBezTo>
                  <a:cubicBezTo>
                    <a:pt x="813" y="1592"/>
                    <a:pt x="813" y="1617"/>
                    <a:pt x="776" y="1666"/>
                  </a:cubicBezTo>
                  <a:cubicBezTo>
                    <a:pt x="740" y="1715"/>
                    <a:pt x="715" y="1690"/>
                    <a:pt x="666" y="1715"/>
                  </a:cubicBezTo>
                  <a:cubicBezTo>
                    <a:pt x="604" y="1752"/>
                    <a:pt x="579" y="1801"/>
                    <a:pt x="616" y="1814"/>
                  </a:cubicBezTo>
                  <a:cubicBezTo>
                    <a:pt x="647" y="1820"/>
                    <a:pt x="678" y="1823"/>
                    <a:pt x="709" y="1823"/>
                  </a:cubicBezTo>
                  <a:cubicBezTo>
                    <a:pt x="740" y="1823"/>
                    <a:pt x="770" y="1820"/>
                    <a:pt x="801" y="1814"/>
                  </a:cubicBezTo>
                  <a:cubicBezTo>
                    <a:pt x="887" y="1814"/>
                    <a:pt x="961" y="1851"/>
                    <a:pt x="875" y="1851"/>
                  </a:cubicBezTo>
                  <a:cubicBezTo>
                    <a:pt x="789" y="1851"/>
                    <a:pt x="752" y="1851"/>
                    <a:pt x="715" y="1912"/>
                  </a:cubicBezTo>
                  <a:cubicBezTo>
                    <a:pt x="678" y="1974"/>
                    <a:pt x="727" y="1986"/>
                    <a:pt x="690" y="2023"/>
                  </a:cubicBezTo>
                  <a:cubicBezTo>
                    <a:pt x="673" y="2036"/>
                    <a:pt x="665" y="2040"/>
                    <a:pt x="658" y="2040"/>
                  </a:cubicBezTo>
                  <a:cubicBezTo>
                    <a:pt x="649" y="2040"/>
                    <a:pt x="643" y="2033"/>
                    <a:pt x="620" y="2033"/>
                  </a:cubicBezTo>
                  <a:cubicBezTo>
                    <a:pt x="612" y="2033"/>
                    <a:pt x="603" y="2034"/>
                    <a:pt x="592" y="2035"/>
                  </a:cubicBezTo>
                  <a:cubicBezTo>
                    <a:pt x="505" y="2048"/>
                    <a:pt x="407" y="2085"/>
                    <a:pt x="419" y="2134"/>
                  </a:cubicBezTo>
                  <a:cubicBezTo>
                    <a:pt x="431" y="2183"/>
                    <a:pt x="468" y="2220"/>
                    <a:pt x="419" y="2220"/>
                  </a:cubicBezTo>
                  <a:cubicBezTo>
                    <a:pt x="358" y="2220"/>
                    <a:pt x="296" y="2245"/>
                    <a:pt x="247" y="2282"/>
                  </a:cubicBezTo>
                  <a:cubicBezTo>
                    <a:pt x="234" y="2307"/>
                    <a:pt x="210" y="2319"/>
                    <a:pt x="271" y="2344"/>
                  </a:cubicBezTo>
                  <a:cubicBezTo>
                    <a:pt x="283" y="2348"/>
                    <a:pt x="294" y="2350"/>
                    <a:pt x="304" y="2350"/>
                  </a:cubicBezTo>
                  <a:cubicBezTo>
                    <a:pt x="326" y="2350"/>
                    <a:pt x="344" y="2343"/>
                    <a:pt x="355" y="2343"/>
                  </a:cubicBezTo>
                  <a:cubicBezTo>
                    <a:pt x="365" y="2343"/>
                    <a:pt x="368" y="2350"/>
                    <a:pt x="358" y="2380"/>
                  </a:cubicBezTo>
                  <a:cubicBezTo>
                    <a:pt x="333" y="2454"/>
                    <a:pt x="296" y="2454"/>
                    <a:pt x="296" y="2504"/>
                  </a:cubicBezTo>
                  <a:cubicBezTo>
                    <a:pt x="308" y="2541"/>
                    <a:pt x="284" y="2578"/>
                    <a:pt x="259" y="2590"/>
                  </a:cubicBezTo>
                  <a:cubicBezTo>
                    <a:pt x="222" y="2627"/>
                    <a:pt x="259" y="2639"/>
                    <a:pt x="160" y="2639"/>
                  </a:cubicBezTo>
                  <a:cubicBezTo>
                    <a:pt x="154" y="2638"/>
                    <a:pt x="148" y="2637"/>
                    <a:pt x="141" y="2637"/>
                  </a:cubicBezTo>
                  <a:cubicBezTo>
                    <a:pt x="84" y="2637"/>
                    <a:pt x="24" y="2684"/>
                    <a:pt x="13" y="2750"/>
                  </a:cubicBezTo>
                  <a:cubicBezTo>
                    <a:pt x="0" y="2812"/>
                    <a:pt x="13" y="2984"/>
                    <a:pt x="99" y="2984"/>
                  </a:cubicBezTo>
                  <a:cubicBezTo>
                    <a:pt x="149" y="2976"/>
                    <a:pt x="183" y="2956"/>
                    <a:pt x="218" y="2956"/>
                  </a:cubicBezTo>
                  <a:cubicBezTo>
                    <a:pt x="235" y="2956"/>
                    <a:pt x="252" y="2960"/>
                    <a:pt x="271" y="2972"/>
                  </a:cubicBezTo>
                  <a:cubicBezTo>
                    <a:pt x="333" y="2997"/>
                    <a:pt x="284" y="3009"/>
                    <a:pt x="358" y="3009"/>
                  </a:cubicBezTo>
                  <a:cubicBezTo>
                    <a:pt x="444" y="3009"/>
                    <a:pt x="444" y="2972"/>
                    <a:pt x="444" y="2972"/>
                  </a:cubicBezTo>
                  <a:lnTo>
                    <a:pt x="468" y="3009"/>
                  </a:lnTo>
                  <a:cubicBezTo>
                    <a:pt x="486" y="3027"/>
                    <a:pt x="511" y="3038"/>
                    <a:pt x="538" y="3038"/>
                  </a:cubicBezTo>
                  <a:cubicBezTo>
                    <a:pt x="547" y="3038"/>
                    <a:pt x="557" y="3037"/>
                    <a:pt x="567" y="3034"/>
                  </a:cubicBezTo>
                  <a:cubicBezTo>
                    <a:pt x="592" y="3034"/>
                    <a:pt x="555" y="3058"/>
                    <a:pt x="542" y="3070"/>
                  </a:cubicBezTo>
                  <a:cubicBezTo>
                    <a:pt x="518" y="3083"/>
                    <a:pt x="493" y="3107"/>
                    <a:pt x="579" y="3107"/>
                  </a:cubicBezTo>
                  <a:cubicBezTo>
                    <a:pt x="653" y="3107"/>
                    <a:pt x="579" y="3157"/>
                    <a:pt x="542" y="3157"/>
                  </a:cubicBezTo>
                  <a:cubicBezTo>
                    <a:pt x="518" y="3169"/>
                    <a:pt x="518" y="3218"/>
                    <a:pt x="518" y="3255"/>
                  </a:cubicBezTo>
                  <a:cubicBezTo>
                    <a:pt x="518" y="3292"/>
                    <a:pt x="518" y="3317"/>
                    <a:pt x="493" y="3317"/>
                  </a:cubicBezTo>
                  <a:lnTo>
                    <a:pt x="579" y="3342"/>
                  </a:lnTo>
                  <a:cubicBezTo>
                    <a:pt x="666" y="3366"/>
                    <a:pt x="764" y="3391"/>
                    <a:pt x="850" y="3428"/>
                  </a:cubicBezTo>
                  <a:cubicBezTo>
                    <a:pt x="875" y="3440"/>
                    <a:pt x="883" y="3444"/>
                    <a:pt x="887" y="3444"/>
                  </a:cubicBezTo>
                  <a:cubicBezTo>
                    <a:pt x="894" y="3444"/>
                    <a:pt x="883" y="3428"/>
                    <a:pt x="949" y="3428"/>
                  </a:cubicBezTo>
                  <a:cubicBezTo>
                    <a:pt x="1048" y="3415"/>
                    <a:pt x="1183" y="3403"/>
                    <a:pt x="1232" y="3403"/>
                  </a:cubicBezTo>
                  <a:cubicBezTo>
                    <a:pt x="1282" y="3403"/>
                    <a:pt x="1282" y="3403"/>
                    <a:pt x="1343" y="3428"/>
                  </a:cubicBezTo>
                  <a:cubicBezTo>
                    <a:pt x="1372" y="3442"/>
                    <a:pt x="1398" y="3449"/>
                    <a:pt x="1416" y="3449"/>
                  </a:cubicBezTo>
                  <a:cubicBezTo>
                    <a:pt x="1445" y="3449"/>
                    <a:pt x="1457" y="3433"/>
                    <a:pt x="1442" y="3403"/>
                  </a:cubicBezTo>
                  <a:cubicBezTo>
                    <a:pt x="1430" y="3366"/>
                    <a:pt x="1393" y="3354"/>
                    <a:pt x="1319" y="3292"/>
                  </a:cubicBezTo>
                  <a:cubicBezTo>
                    <a:pt x="1183" y="3169"/>
                    <a:pt x="1072" y="3009"/>
                    <a:pt x="998" y="2824"/>
                  </a:cubicBezTo>
                  <a:cubicBezTo>
                    <a:pt x="998" y="2738"/>
                    <a:pt x="986" y="2713"/>
                    <a:pt x="986" y="2676"/>
                  </a:cubicBezTo>
                  <a:cubicBezTo>
                    <a:pt x="974" y="2615"/>
                    <a:pt x="961" y="2565"/>
                    <a:pt x="924" y="2528"/>
                  </a:cubicBezTo>
                  <a:cubicBezTo>
                    <a:pt x="887" y="2479"/>
                    <a:pt x="900" y="2479"/>
                    <a:pt x="924" y="2454"/>
                  </a:cubicBezTo>
                  <a:cubicBezTo>
                    <a:pt x="961" y="2430"/>
                    <a:pt x="1048" y="2380"/>
                    <a:pt x="1011" y="2368"/>
                  </a:cubicBezTo>
                  <a:cubicBezTo>
                    <a:pt x="974" y="2344"/>
                    <a:pt x="974" y="2307"/>
                    <a:pt x="1060" y="2294"/>
                  </a:cubicBezTo>
                  <a:cubicBezTo>
                    <a:pt x="1134" y="2282"/>
                    <a:pt x="1208" y="2294"/>
                    <a:pt x="1146" y="2245"/>
                  </a:cubicBezTo>
                  <a:cubicBezTo>
                    <a:pt x="1085" y="2196"/>
                    <a:pt x="1023" y="2208"/>
                    <a:pt x="1085" y="2171"/>
                  </a:cubicBezTo>
                  <a:cubicBezTo>
                    <a:pt x="1158" y="2134"/>
                    <a:pt x="1356" y="2146"/>
                    <a:pt x="1245" y="2097"/>
                  </a:cubicBezTo>
                  <a:cubicBezTo>
                    <a:pt x="1183" y="2060"/>
                    <a:pt x="1121" y="2035"/>
                    <a:pt x="1048" y="2023"/>
                  </a:cubicBezTo>
                  <a:cubicBezTo>
                    <a:pt x="1011" y="2014"/>
                    <a:pt x="1015" y="1985"/>
                    <a:pt x="1054" y="1985"/>
                  </a:cubicBezTo>
                  <a:cubicBezTo>
                    <a:pt x="1068" y="1985"/>
                    <a:pt x="1086" y="1989"/>
                    <a:pt x="1109" y="1999"/>
                  </a:cubicBezTo>
                  <a:cubicBezTo>
                    <a:pt x="1157" y="2019"/>
                    <a:pt x="1185" y="2028"/>
                    <a:pt x="1214" y="2028"/>
                  </a:cubicBezTo>
                  <a:cubicBezTo>
                    <a:pt x="1237" y="2028"/>
                    <a:pt x="1261" y="2022"/>
                    <a:pt x="1294" y="2011"/>
                  </a:cubicBezTo>
                  <a:cubicBezTo>
                    <a:pt x="1305" y="2006"/>
                    <a:pt x="1317" y="2005"/>
                    <a:pt x="1329" y="2005"/>
                  </a:cubicBezTo>
                  <a:cubicBezTo>
                    <a:pt x="1359" y="2005"/>
                    <a:pt x="1388" y="2015"/>
                    <a:pt x="1401" y="2015"/>
                  </a:cubicBezTo>
                  <a:cubicBezTo>
                    <a:pt x="1410" y="2015"/>
                    <a:pt x="1410" y="2008"/>
                    <a:pt x="1393" y="1986"/>
                  </a:cubicBezTo>
                  <a:cubicBezTo>
                    <a:pt x="1359" y="1919"/>
                    <a:pt x="1294" y="1861"/>
                    <a:pt x="1330" y="1861"/>
                  </a:cubicBezTo>
                  <a:cubicBezTo>
                    <a:pt x="1334" y="1861"/>
                    <a:pt x="1338" y="1862"/>
                    <a:pt x="1343" y="1863"/>
                  </a:cubicBezTo>
                  <a:cubicBezTo>
                    <a:pt x="1403" y="1873"/>
                    <a:pt x="1454" y="1907"/>
                    <a:pt x="1472" y="1907"/>
                  </a:cubicBezTo>
                  <a:cubicBezTo>
                    <a:pt x="1476" y="1907"/>
                    <a:pt x="1479" y="1905"/>
                    <a:pt x="1479" y="1900"/>
                  </a:cubicBezTo>
                  <a:cubicBezTo>
                    <a:pt x="1479" y="1863"/>
                    <a:pt x="1553" y="1838"/>
                    <a:pt x="1442" y="1801"/>
                  </a:cubicBezTo>
                  <a:cubicBezTo>
                    <a:pt x="1343" y="1764"/>
                    <a:pt x="1245" y="1727"/>
                    <a:pt x="1331" y="1727"/>
                  </a:cubicBezTo>
                  <a:cubicBezTo>
                    <a:pt x="1407" y="1737"/>
                    <a:pt x="1491" y="1776"/>
                    <a:pt x="1531" y="1776"/>
                  </a:cubicBezTo>
                  <a:cubicBezTo>
                    <a:pt x="1542" y="1776"/>
                    <a:pt x="1550" y="1773"/>
                    <a:pt x="1553" y="1764"/>
                  </a:cubicBezTo>
                  <a:cubicBezTo>
                    <a:pt x="1577" y="1727"/>
                    <a:pt x="1602" y="1727"/>
                    <a:pt x="1540" y="1666"/>
                  </a:cubicBezTo>
                  <a:cubicBezTo>
                    <a:pt x="1484" y="1619"/>
                    <a:pt x="1464" y="1579"/>
                    <a:pt x="1484" y="1579"/>
                  </a:cubicBezTo>
                  <a:cubicBezTo>
                    <a:pt x="1491" y="1579"/>
                    <a:pt x="1501" y="1583"/>
                    <a:pt x="1516" y="1592"/>
                  </a:cubicBezTo>
                  <a:cubicBezTo>
                    <a:pt x="1536" y="1604"/>
                    <a:pt x="1558" y="1609"/>
                    <a:pt x="1581" y="1609"/>
                  </a:cubicBezTo>
                  <a:cubicBezTo>
                    <a:pt x="1629" y="1609"/>
                    <a:pt x="1679" y="1584"/>
                    <a:pt x="1713" y="1543"/>
                  </a:cubicBezTo>
                  <a:cubicBezTo>
                    <a:pt x="1725" y="1481"/>
                    <a:pt x="1848" y="1506"/>
                    <a:pt x="1787" y="1456"/>
                  </a:cubicBezTo>
                  <a:cubicBezTo>
                    <a:pt x="1725" y="1407"/>
                    <a:pt x="1639" y="1419"/>
                    <a:pt x="1725" y="1407"/>
                  </a:cubicBezTo>
                  <a:cubicBezTo>
                    <a:pt x="1824" y="1407"/>
                    <a:pt x="1910" y="1358"/>
                    <a:pt x="1898" y="1309"/>
                  </a:cubicBezTo>
                  <a:cubicBezTo>
                    <a:pt x="1898" y="1270"/>
                    <a:pt x="1903" y="1251"/>
                    <a:pt x="1915" y="1251"/>
                  </a:cubicBezTo>
                  <a:cubicBezTo>
                    <a:pt x="1923" y="1251"/>
                    <a:pt x="1933" y="1258"/>
                    <a:pt x="1947" y="1272"/>
                  </a:cubicBezTo>
                  <a:cubicBezTo>
                    <a:pt x="1974" y="1290"/>
                    <a:pt x="2007" y="1327"/>
                    <a:pt x="2024" y="1327"/>
                  </a:cubicBezTo>
                  <a:cubicBezTo>
                    <a:pt x="2030" y="1327"/>
                    <a:pt x="2033" y="1322"/>
                    <a:pt x="2033" y="1309"/>
                  </a:cubicBezTo>
                  <a:cubicBezTo>
                    <a:pt x="2021" y="1247"/>
                    <a:pt x="1947" y="1222"/>
                    <a:pt x="2021" y="1222"/>
                  </a:cubicBezTo>
                  <a:cubicBezTo>
                    <a:pt x="2095" y="1222"/>
                    <a:pt x="2181" y="1222"/>
                    <a:pt x="2193" y="1185"/>
                  </a:cubicBezTo>
                  <a:cubicBezTo>
                    <a:pt x="2218" y="1148"/>
                    <a:pt x="2206" y="1111"/>
                    <a:pt x="2169" y="1111"/>
                  </a:cubicBezTo>
                  <a:cubicBezTo>
                    <a:pt x="2120" y="1099"/>
                    <a:pt x="2120" y="1111"/>
                    <a:pt x="2193" y="1062"/>
                  </a:cubicBezTo>
                  <a:cubicBezTo>
                    <a:pt x="2292" y="1000"/>
                    <a:pt x="2391" y="939"/>
                    <a:pt x="2501" y="890"/>
                  </a:cubicBezTo>
                  <a:cubicBezTo>
                    <a:pt x="2625" y="840"/>
                    <a:pt x="2994" y="742"/>
                    <a:pt x="3105" y="692"/>
                  </a:cubicBezTo>
                  <a:cubicBezTo>
                    <a:pt x="3216" y="631"/>
                    <a:pt x="3771" y="495"/>
                    <a:pt x="3931" y="409"/>
                  </a:cubicBezTo>
                  <a:cubicBezTo>
                    <a:pt x="4079" y="323"/>
                    <a:pt x="4263" y="175"/>
                    <a:pt x="4239" y="126"/>
                  </a:cubicBezTo>
                  <a:cubicBezTo>
                    <a:pt x="4206" y="50"/>
                    <a:pt x="4136" y="12"/>
                    <a:pt x="4062" y="12"/>
                  </a:cubicBezTo>
                  <a:cubicBezTo>
                    <a:pt x="4051" y="12"/>
                    <a:pt x="4040" y="13"/>
                    <a:pt x="4029" y="15"/>
                  </a:cubicBezTo>
                  <a:cubicBezTo>
                    <a:pt x="4018" y="16"/>
                    <a:pt x="4007" y="17"/>
                    <a:pt x="3996" y="17"/>
                  </a:cubicBezTo>
                  <a:cubicBezTo>
                    <a:pt x="3940" y="17"/>
                    <a:pt x="3891" y="1"/>
                    <a:pt x="384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183;p67">
              <a:extLst>
                <a:ext uri="{FF2B5EF4-FFF2-40B4-BE49-F238E27FC236}">
                  <a16:creationId xmlns:a16="http://schemas.microsoft.com/office/drawing/2014/main" id="{7BB1608E-93C4-4F96-9177-88279BA397F7}"/>
                </a:ext>
              </a:extLst>
            </p:cNvPr>
            <p:cNvSpPr/>
            <p:nvPr/>
          </p:nvSpPr>
          <p:spPr>
            <a:xfrm>
              <a:off x="4097525" y="4309975"/>
              <a:ext cx="36675" cy="21750"/>
            </a:xfrm>
            <a:custGeom>
              <a:avLst/>
              <a:gdLst/>
              <a:ahLst/>
              <a:cxnLst/>
              <a:rect l="l" t="t" r="r" b="b"/>
              <a:pathLst>
                <a:path w="1467" h="870" extrusionOk="0">
                  <a:moveTo>
                    <a:pt x="757" y="0"/>
                  </a:moveTo>
                  <a:cubicBezTo>
                    <a:pt x="751" y="0"/>
                    <a:pt x="745" y="1"/>
                    <a:pt x="740" y="3"/>
                  </a:cubicBezTo>
                  <a:cubicBezTo>
                    <a:pt x="703" y="3"/>
                    <a:pt x="691" y="27"/>
                    <a:pt x="703" y="64"/>
                  </a:cubicBezTo>
                  <a:cubicBezTo>
                    <a:pt x="712" y="82"/>
                    <a:pt x="727" y="120"/>
                    <a:pt x="711" y="120"/>
                  </a:cubicBezTo>
                  <a:cubicBezTo>
                    <a:pt x="705" y="120"/>
                    <a:pt x="695" y="114"/>
                    <a:pt x="678" y="101"/>
                  </a:cubicBezTo>
                  <a:cubicBezTo>
                    <a:pt x="642" y="65"/>
                    <a:pt x="619" y="42"/>
                    <a:pt x="590" y="42"/>
                  </a:cubicBezTo>
                  <a:cubicBezTo>
                    <a:pt x="580" y="42"/>
                    <a:pt x="568" y="45"/>
                    <a:pt x="555" y="52"/>
                  </a:cubicBezTo>
                  <a:cubicBezTo>
                    <a:pt x="530" y="64"/>
                    <a:pt x="493" y="89"/>
                    <a:pt x="469" y="113"/>
                  </a:cubicBezTo>
                  <a:cubicBezTo>
                    <a:pt x="444" y="150"/>
                    <a:pt x="370" y="187"/>
                    <a:pt x="432" y="212"/>
                  </a:cubicBezTo>
                  <a:cubicBezTo>
                    <a:pt x="493" y="237"/>
                    <a:pt x="617" y="249"/>
                    <a:pt x="530" y="249"/>
                  </a:cubicBezTo>
                  <a:cubicBezTo>
                    <a:pt x="522" y="247"/>
                    <a:pt x="512" y="246"/>
                    <a:pt x="503" y="246"/>
                  </a:cubicBezTo>
                  <a:cubicBezTo>
                    <a:pt x="460" y="246"/>
                    <a:pt x="411" y="268"/>
                    <a:pt x="370" y="298"/>
                  </a:cubicBezTo>
                  <a:cubicBezTo>
                    <a:pt x="346" y="323"/>
                    <a:pt x="309" y="335"/>
                    <a:pt x="358" y="385"/>
                  </a:cubicBezTo>
                  <a:cubicBezTo>
                    <a:pt x="393" y="411"/>
                    <a:pt x="461" y="431"/>
                    <a:pt x="459" y="431"/>
                  </a:cubicBezTo>
                  <a:cubicBezTo>
                    <a:pt x="458" y="431"/>
                    <a:pt x="447" y="428"/>
                    <a:pt x="419" y="421"/>
                  </a:cubicBezTo>
                  <a:cubicBezTo>
                    <a:pt x="402" y="418"/>
                    <a:pt x="387" y="416"/>
                    <a:pt x="373" y="416"/>
                  </a:cubicBezTo>
                  <a:cubicBezTo>
                    <a:pt x="294" y="416"/>
                    <a:pt x="255" y="470"/>
                    <a:pt x="235" y="532"/>
                  </a:cubicBezTo>
                  <a:cubicBezTo>
                    <a:pt x="185" y="606"/>
                    <a:pt x="136" y="680"/>
                    <a:pt x="74" y="754"/>
                  </a:cubicBezTo>
                  <a:cubicBezTo>
                    <a:pt x="50" y="779"/>
                    <a:pt x="1" y="853"/>
                    <a:pt x="37" y="865"/>
                  </a:cubicBezTo>
                  <a:cubicBezTo>
                    <a:pt x="54" y="865"/>
                    <a:pt x="102" y="870"/>
                    <a:pt x="156" y="870"/>
                  </a:cubicBezTo>
                  <a:cubicBezTo>
                    <a:pt x="223" y="870"/>
                    <a:pt x="299" y="862"/>
                    <a:pt x="333" y="828"/>
                  </a:cubicBezTo>
                  <a:cubicBezTo>
                    <a:pt x="395" y="779"/>
                    <a:pt x="469" y="754"/>
                    <a:pt x="555" y="754"/>
                  </a:cubicBezTo>
                  <a:cubicBezTo>
                    <a:pt x="598" y="757"/>
                    <a:pt x="642" y="759"/>
                    <a:pt x="686" y="759"/>
                  </a:cubicBezTo>
                  <a:cubicBezTo>
                    <a:pt x="807" y="759"/>
                    <a:pt x="931" y="748"/>
                    <a:pt x="1048" y="730"/>
                  </a:cubicBezTo>
                  <a:cubicBezTo>
                    <a:pt x="1245" y="668"/>
                    <a:pt x="1405" y="680"/>
                    <a:pt x="1430" y="606"/>
                  </a:cubicBezTo>
                  <a:cubicBezTo>
                    <a:pt x="1454" y="520"/>
                    <a:pt x="1467" y="446"/>
                    <a:pt x="1417" y="385"/>
                  </a:cubicBezTo>
                  <a:cubicBezTo>
                    <a:pt x="1356" y="335"/>
                    <a:pt x="1344" y="385"/>
                    <a:pt x="1257" y="298"/>
                  </a:cubicBezTo>
                  <a:cubicBezTo>
                    <a:pt x="1178" y="219"/>
                    <a:pt x="1120" y="161"/>
                    <a:pt x="1064" y="161"/>
                  </a:cubicBezTo>
                  <a:cubicBezTo>
                    <a:pt x="1058" y="161"/>
                    <a:pt x="1053" y="162"/>
                    <a:pt x="1048" y="163"/>
                  </a:cubicBezTo>
                  <a:cubicBezTo>
                    <a:pt x="988" y="175"/>
                    <a:pt x="803" y="324"/>
                    <a:pt x="768" y="324"/>
                  </a:cubicBezTo>
                  <a:cubicBezTo>
                    <a:pt x="766" y="324"/>
                    <a:pt x="765" y="323"/>
                    <a:pt x="764" y="323"/>
                  </a:cubicBezTo>
                  <a:cubicBezTo>
                    <a:pt x="740" y="323"/>
                    <a:pt x="875" y="126"/>
                    <a:pt x="875" y="76"/>
                  </a:cubicBezTo>
                  <a:cubicBezTo>
                    <a:pt x="875" y="34"/>
                    <a:pt x="801" y="0"/>
                    <a:pt x="75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4184;p67">
              <a:extLst>
                <a:ext uri="{FF2B5EF4-FFF2-40B4-BE49-F238E27FC236}">
                  <a16:creationId xmlns:a16="http://schemas.microsoft.com/office/drawing/2014/main" id="{A358B491-B1B9-4DA7-BA42-525964849841}"/>
                </a:ext>
              </a:extLst>
            </p:cNvPr>
            <p:cNvSpPr/>
            <p:nvPr/>
          </p:nvSpPr>
          <p:spPr>
            <a:xfrm>
              <a:off x="4065175" y="4298200"/>
              <a:ext cx="37300" cy="21250"/>
            </a:xfrm>
            <a:custGeom>
              <a:avLst/>
              <a:gdLst/>
              <a:ahLst/>
              <a:cxnLst/>
              <a:rect l="l" t="t" r="r" b="b"/>
              <a:pathLst>
                <a:path w="1492" h="850" extrusionOk="0">
                  <a:moveTo>
                    <a:pt x="823" y="1"/>
                  </a:moveTo>
                  <a:cubicBezTo>
                    <a:pt x="808" y="1"/>
                    <a:pt x="792" y="2"/>
                    <a:pt x="777" y="5"/>
                  </a:cubicBezTo>
                  <a:cubicBezTo>
                    <a:pt x="728" y="18"/>
                    <a:pt x="531" y="30"/>
                    <a:pt x="518" y="67"/>
                  </a:cubicBezTo>
                  <a:cubicBezTo>
                    <a:pt x="518" y="85"/>
                    <a:pt x="494" y="89"/>
                    <a:pt x="469" y="89"/>
                  </a:cubicBezTo>
                  <a:cubicBezTo>
                    <a:pt x="457" y="89"/>
                    <a:pt x="444" y="88"/>
                    <a:pt x="435" y="88"/>
                  </a:cubicBezTo>
                  <a:cubicBezTo>
                    <a:pt x="426" y="88"/>
                    <a:pt x="420" y="89"/>
                    <a:pt x="420" y="92"/>
                  </a:cubicBezTo>
                  <a:cubicBezTo>
                    <a:pt x="420" y="104"/>
                    <a:pt x="235" y="202"/>
                    <a:pt x="321" y="202"/>
                  </a:cubicBezTo>
                  <a:cubicBezTo>
                    <a:pt x="420" y="202"/>
                    <a:pt x="407" y="227"/>
                    <a:pt x="346" y="227"/>
                  </a:cubicBezTo>
                  <a:cubicBezTo>
                    <a:pt x="284" y="239"/>
                    <a:pt x="235" y="264"/>
                    <a:pt x="186" y="313"/>
                  </a:cubicBezTo>
                  <a:cubicBezTo>
                    <a:pt x="161" y="350"/>
                    <a:pt x="112" y="375"/>
                    <a:pt x="75" y="387"/>
                  </a:cubicBezTo>
                  <a:cubicBezTo>
                    <a:pt x="38" y="400"/>
                    <a:pt x="1" y="412"/>
                    <a:pt x="87" y="424"/>
                  </a:cubicBezTo>
                  <a:cubicBezTo>
                    <a:pt x="173" y="437"/>
                    <a:pt x="272" y="449"/>
                    <a:pt x="284" y="511"/>
                  </a:cubicBezTo>
                  <a:cubicBezTo>
                    <a:pt x="296" y="584"/>
                    <a:pt x="346" y="646"/>
                    <a:pt x="420" y="683"/>
                  </a:cubicBezTo>
                  <a:cubicBezTo>
                    <a:pt x="448" y="695"/>
                    <a:pt x="466" y="698"/>
                    <a:pt x="481" y="698"/>
                  </a:cubicBezTo>
                  <a:cubicBezTo>
                    <a:pt x="493" y="698"/>
                    <a:pt x="504" y="696"/>
                    <a:pt x="516" y="696"/>
                  </a:cubicBezTo>
                  <a:cubicBezTo>
                    <a:pt x="536" y="696"/>
                    <a:pt x="560" y="700"/>
                    <a:pt x="605" y="720"/>
                  </a:cubicBezTo>
                  <a:cubicBezTo>
                    <a:pt x="715" y="782"/>
                    <a:pt x="839" y="819"/>
                    <a:pt x="974" y="843"/>
                  </a:cubicBezTo>
                  <a:cubicBezTo>
                    <a:pt x="1019" y="843"/>
                    <a:pt x="1106" y="849"/>
                    <a:pt x="1193" y="849"/>
                  </a:cubicBezTo>
                  <a:cubicBezTo>
                    <a:pt x="1324" y="849"/>
                    <a:pt x="1452" y="836"/>
                    <a:pt x="1430" y="769"/>
                  </a:cubicBezTo>
                  <a:cubicBezTo>
                    <a:pt x="1396" y="678"/>
                    <a:pt x="1255" y="533"/>
                    <a:pt x="1275" y="533"/>
                  </a:cubicBezTo>
                  <a:cubicBezTo>
                    <a:pt x="1276" y="533"/>
                    <a:pt x="1279" y="533"/>
                    <a:pt x="1282" y="535"/>
                  </a:cubicBezTo>
                  <a:cubicBezTo>
                    <a:pt x="1303" y="542"/>
                    <a:pt x="1333" y="557"/>
                    <a:pt x="1356" y="557"/>
                  </a:cubicBezTo>
                  <a:cubicBezTo>
                    <a:pt x="1374" y="557"/>
                    <a:pt x="1388" y="549"/>
                    <a:pt x="1393" y="523"/>
                  </a:cubicBezTo>
                  <a:cubicBezTo>
                    <a:pt x="1381" y="461"/>
                    <a:pt x="1381" y="400"/>
                    <a:pt x="1393" y="338"/>
                  </a:cubicBezTo>
                  <a:cubicBezTo>
                    <a:pt x="1405" y="289"/>
                    <a:pt x="1492" y="252"/>
                    <a:pt x="1430" y="202"/>
                  </a:cubicBezTo>
                  <a:cubicBezTo>
                    <a:pt x="1381" y="153"/>
                    <a:pt x="1295" y="79"/>
                    <a:pt x="1221" y="79"/>
                  </a:cubicBezTo>
                  <a:cubicBezTo>
                    <a:pt x="1134" y="79"/>
                    <a:pt x="1134" y="104"/>
                    <a:pt x="1110" y="141"/>
                  </a:cubicBezTo>
                  <a:cubicBezTo>
                    <a:pt x="1073" y="178"/>
                    <a:pt x="986" y="153"/>
                    <a:pt x="950" y="178"/>
                  </a:cubicBezTo>
                  <a:cubicBezTo>
                    <a:pt x="923" y="187"/>
                    <a:pt x="870" y="221"/>
                    <a:pt x="857" y="221"/>
                  </a:cubicBezTo>
                  <a:cubicBezTo>
                    <a:pt x="852" y="221"/>
                    <a:pt x="853" y="216"/>
                    <a:pt x="863" y="202"/>
                  </a:cubicBezTo>
                  <a:cubicBezTo>
                    <a:pt x="900" y="153"/>
                    <a:pt x="999" y="79"/>
                    <a:pt x="950" y="42"/>
                  </a:cubicBezTo>
                  <a:cubicBezTo>
                    <a:pt x="913" y="15"/>
                    <a:pt x="869" y="1"/>
                    <a:pt x="82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185;p67">
              <a:extLst>
                <a:ext uri="{FF2B5EF4-FFF2-40B4-BE49-F238E27FC236}">
                  <a16:creationId xmlns:a16="http://schemas.microsoft.com/office/drawing/2014/main" id="{E76EFFB3-217B-4FC2-83B4-4BB69049D3CC}"/>
                </a:ext>
              </a:extLst>
            </p:cNvPr>
            <p:cNvSpPr/>
            <p:nvPr/>
          </p:nvSpPr>
          <p:spPr>
            <a:xfrm>
              <a:off x="4055325" y="4299550"/>
              <a:ext cx="14800" cy="6200"/>
            </a:xfrm>
            <a:custGeom>
              <a:avLst/>
              <a:gdLst/>
              <a:ahLst/>
              <a:cxnLst/>
              <a:rect l="l" t="t" r="r" b="b"/>
              <a:pathLst>
                <a:path w="592" h="248" extrusionOk="0">
                  <a:moveTo>
                    <a:pt x="61" y="1"/>
                  </a:moveTo>
                  <a:cubicBezTo>
                    <a:pt x="33" y="1"/>
                    <a:pt x="16" y="8"/>
                    <a:pt x="25" y="25"/>
                  </a:cubicBezTo>
                  <a:cubicBezTo>
                    <a:pt x="62" y="75"/>
                    <a:pt x="0" y="148"/>
                    <a:pt x="62" y="161"/>
                  </a:cubicBezTo>
                  <a:cubicBezTo>
                    <a:pt x="124" y="173"/>
                    <a:pt x="185" y="198"/>
                    <a:pt x="247" y="235"/>
                  </a:cubicBezTo>
                  <a:cubicBezTo>
                    <a:pt x="269" y="243"/>
                    <a:pt x="292" y="248"/>
                    <a:pt x="316" y="248"/>
                  </a:cubicBezTo>
                  <a:cubicBezTo>
                    <a:pt x="361" y="248"/>
                    <a:pt x="409" y="234"/>
                    <a:pt x="456" y="210"/>
                  </a:cubicBezTo>
                  <a:cubicBezTo>
                    <a:pt x="506" y="173"/>
                    <a:pt x="592" y="136"/>
                    <a:pt x="567" y="124"/>
                  </a:cubicBezTo>
                  <a:cubicBezTo>
                    <a:pt x="530" y="87"/>
                    <a:pt x="493" y="75"/>
                    <a:pt x="456" y="50"/>
                  </a:cubicBezTo>
                  <a:cubicBezTo>
                    <a:pt x="382" y="50"/>
                    <a:pt x="309" y="50"/>
                    <a:pt x="247" y="38"/>
                  </a:cubicBezTo>
                  <a:cubicBezTo>
                    <a:pt x="200" y="22"/>
                    <a:pt x="112" y="1"/>
                    <a:pt x="6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4186;p67">
              <a:extLst>
                <a:ext uri="{FF2B5EF4-FFF2-40B4-BE49-F238E27FC236}">
                  <a16:creationId xmlns:a16="http://schemas.microsoft.com/office/drawing/2014/main" id="{104B63C8-287E-4B48-A136-90C2E8B1D55E}"/>
                </a:ext>
              </a:extLst>
            </p:cNvPr>
            <p:cNvSpPr/>
            <p:nvPr/>
          </p:nvSpPr>
          <p:spPr>
            <a:xfrm>
              <a:off x="4058100" y="4279675"/>
              <a:ext cx="31125" cy="20875"/>
            </a:xfrm>
            <a:custGeom>
              <a:avLst/>
              <a:gdLst/>
              <a:ahLst/>
              <a:cxnLst/>
              <a:rect l="l" t="t" r="r" b="b"/>
              <a:pathLst>
                <a:path w="1245" h="835" extrusionOk="0">
                  <a:moveTo>
                    <a:pt x="898" y="0"/>
                  </a:moveTo>
                  <a:cubicBezTo>
                    <a:pt x="876" y="0"/>
                    <a:pt x="843" y="18"/>
                    <a:pt x="801" y="32"/>
                  </a:cubicBezTo>
                  <a:cubicBezTo>
                    <a:pt x="715" y="81"/>
                    <a:pt x="616" y="118"/>
                    <a:pt x="530" y="155"/>
                  </a:cubicBezTo>
                  <a:cubicBezTo>
                    <a:pt x="444" y="167"/>
                    <a:pt x="358" y="217"/>
                    <a:pt x="296" y="266"/>
                  </a:cubicBezTo>
                  <a:cubicBezTo>
                    <a:pt x="261" y="310"/>
                    <a:pt x="263" y="316"/>
                    <a:pt x="286" y="316"/>
                  </a:cubicBezTo>
                  <a:cubicBezTo>
                    <a:pt x="295" y="316"/>
                    <a:pt x="307" y="315"/>
                    <a:pt x="321" y="315"/>
                  </a:cubicBezTo>
                  <a:cubicBezTo>
                    <a:pt x="370" y="315"/>
                    <a:pt x="345" y="340"/>
                    <a:pt x="308" y="389"/>
                  </a:cubicBezTo>
                  <a:cubicBezTo>
                    <a:pt x="271" y="438"/>
                    <a:pt x="259" y="488"/>
                    <a:pt x="185" y="512"/>
                  </a:cubicBezTo>
                  <a:cubicBezTo>
                    <a:pt x="124" y="537"/>
                    <a:pt x="111" y="549"/>
                    <a:pt x="173" y="562"/>
                  </a:cubicBezTo>
                  <a:cubicBezTo>
                    <a:pt x="222" y="574"/>
                    <a:pt x="185" y="586"/>
                    <a:pt x="111" y="586"/>
                  </a:cubicBezTo>
                  <a:cubicBezTo>
                    <a:pt x="50" y="586"/>
                    <a:pt x="0" y="660"/>
                    <a:pt x="111" y="660"/>
                  </a:cubicBezTo>
                  <a:cubicBezTo>
                    <a:pt x="210" y="660"/>
                    <a:pt x="284" y="672"/>
                    <a:pt x="234" y="672"/>
                  </a:cubicBezTo>
                  <a:cubicBezTo>
                    <a:pt x="198" y="672"/>
                    <a:pt x="161" y="672"/>
                    <a:pt x="185" y="709"/>
                  </a:cubicBezTo>
                  <a:cubicBezTo>
                    <a:pt x="198" y="746"/>
                    <a:pt x="321" y="783"/>
                    <a:pt x="370" y="808"/>
                  </a:cubicBezTo>
                  <a:cubicBezTo>
                    <a:pt x="404" y="825"/>
                    <a:pt x="444" y="834"/>
                    <a:pt x="485" y="834"/>
                  </a:cubicBezTo>
                  <a:cubicBezTo>
                    <a:pt x="533" y="834"/>
                    <a:pt x="583" y="822"/>
                    <a:pt x="629" y="796"/>
                  </a:cubicBezTo>
                  <a:cubicBezTo>
                    <a:pt x="690" y="771"/>
                    <a:pt x="814" y="734"/>
                    <a:pt x="851" y="734"/>
                  </a:cubicBezTo>
                  <a:cubicBezTo>
                    <a:pt x="900" y="722"/>
                    <a:pt x="1011" y="660"/>
                    <a:pt x="1085" y="648"/>
                  </a:cubicBezTo>
                  <a:cubicBezTo>
                    <a:pt x="1146" y="635"/>
                    <a:pt x="1122" y="562"/>
                    <a:pt x="1048" y="488"/>
                  </a:cubicBezTo>
                  <a:cubicBezTo>
                    <a:pt x="986" y="426"/>
                    <a:pt x="1060" y="401"/>
                    <a:pt x="1109" y="401"/>
                  </a:cubicBezTo>
                  <a:cubicBezTo>
                    <a:pt x="1159" y="401"/>
                    <a:pt x="1245" y="401"/>
                    <a:pt x="1245" y="377"/>
                  </a:cubicBezTo>
                  <a:cubicBezTo>
                    <a:pt x="1245" y="340"/>
                    <a:pt x="1072" y="266"/>
                    <a:pt x="974" y="192"/>
                  </a:cubicBezTo>
                  <a:cubicBezTo>
                    <a:pt x="888" y="118"/>
                    <a:pt x="937" y="106"/>
                    <a:pt x="924" y="44"/>
                  </a:cubicBezTo>
                  <a:cubicBezTo>
                    <a:pt x="924" y="11"/>
                    <a:pt x="915" y="0"/>
                    <a:pt x="89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187;p67">
              <a:extLst>
                <a:ext uri="{FF2B5EF4-FFF2-40B4-BE49-F238E27FC236}">
                  <a16:creationId xmlns:a16="http://schemas.microsoft.com/office/drawing/2014/main" id="{F9B90D0D-E859-405D-AFC7-E15199E96792}"/>
                </a:ext>
              </a:extLst>
            </p:cNvPr>
            <p:cNvSpPr/>
            <p:nvPr/>
          </p:nvSpPr>
          <p:spPr>
            <a:xfrm>
              <a:off x="4376000" y="4367675"/>
              <a:ext cx="29575" cy="11400"/>
            </a:xfrm>
            <a:custGeom>
              <a:avLst/>
              <a:gdLst/>
              <a:ahLst/>
              <a:cxnLst/>
              <a:rect l="l" t="t" r="r" b="b"/>
              <a:pathLst>
                <a:path w="1183" h="456" extrusionOk="0">
                  <a:moveTo>
                    <a:pt x="178" y="0"/>
                  </a:moveTo>
                  <a:cubicBezTo>
                    <a:pt x="170" y="0"/>
                    <a:pt x="157" y="10"/>
                    <a:pt x="136" y="36"/>
                  </a:cubicBezTo>
                  <a:cubicBezTo>
                    <a:pt x="86" y="97"/>
                    <a:pt x="0" y="196"/>
                    <a:pt x="74" y="208"/>
                  </a:cubicBezTo>
                  <a:cubicBezTo>
                    <a:pt x="148" y="208"/>
                    <a:pt x="136" y="208"/>
                    <a:pt x="197" y="257"/>
                  </a:cubicBezTo>
                  <a:cubicBezTo>
                    <a:pt x="246" y="319"/>
                    <a:pt x="246" y="319"/>
                    <a:pt x="333" y="331"/>
                  </a:cubicBezTo>
                  <a:cubicBezTo>
                    <a:pt x="419" y="381"/>
                    <a:pt x="518" y="418"/>
                    <a:pt x="616" y="442"/>
                  </a:cubicBezTo>
                  <a:cubicBezTo>
                    <a:pt x="663" y="452"/>
                    <a:pt x="712" y="456"/>
                    <a:pt x="761" y="456"/>
                  </a:cubicBezTo>
                  <a:cubicBezTo>
                    <a:pt x="841" y="456"/>
                    <a:pt x="922" y="445"/>
                    <a:pt x="998" y="430"/>
                  </a:cubicBezTo>
                  <a:cubicBezTo>
                    <a:pt x="1097" y="405"/>
                    <a:pt x="1183" y="307"/>
                    <a:pt x="1171" y="270"/>
                  </a:cubicBezTo>
                  <a:cubicBezTo>
                    <a:pt x="1165" y="261"/>
                    <a:pt x="1161" y="258"/>
                    <a:pt x="1157" y="258"/>
                  </a:cubicBezTo>
                  <a:cubicBezTo>
                    <a:pt x="1144" y="258"/>
                    <a:pt x="1138" y="297"/>
                    <a:pt x="1109" y="307"/>
                  </a:cubicBezTo>
                  <a:cubicBezTo>
                    <a:pt x="1072" y="307"/>
                    <a:pt x="1047" y="257"/>
                    <a:pt x="1023" y="245"/>
                  </a:cubicBezTo>
                  <a:cubicBezTo>
                    <a:pt x="949" y="208"/>
                    <a:pt x="875" y="183"/>
                    <a:pt x="801" y="171"/>
                  </a:cubicBezTo>
                  <a:cubicBezTo>
                    <a:pt x="782" y="171"/>
                    <a:pt x="757" y="192"/>
                    <a:pt x="725" y="192"/>
                  </a:cubicBezTo>
                  <a:cubicBezTo>
                    <a:pt x="714" y="192"/>
                    <a:pt x="702" y="190"/>
                    <a:pt x="690" y="183"/>
                  </a:cubicBezTo>
                  <a:cubicBezTo>
                    <a:pt x="641" y="147"/>
                    <a:pt x="653" y="110"/>
                    <a:pt x="604" y="110"/>
                  </a:cubicBezTo>
                  <a:cubicBezTo>
                    <a:pt x="551" y="101"/>
                    <a:pt x="499" y="92"/>
                    <a:pt x="451" y="92"/>
                  </a:cubicBezTo>
                  <a:cubicBezTo>
                    <a:pt x="431" y="92"/>
                    <a:pt x="412" y="94"/>
                    <a:pt x="394" y="97"/>
                  </a:cubicBezTo>
                  <a:cubicBezTo>
                    <a:pt x="345" y="110"/>
                    <a:pt x="296" y="122"/>
                    <a:pt x="246" y="122"/>
                  </a:cubicBezTo>
                  <a:cubicBezTo>
                    <a:pt x="197" y="122"/>
                    <a:pt x="234" y="60"/>
                    <a:pt x="209" y="48"/>
                  </a:cubicBezTo>
                  <a:cubicBezTo>
                    <a:pt x="194" y="32"/>
                    <a:pt x="193" y="0"/>
                    <a:pt x="17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188;p67">
              <a:extLst>
                <a:ext uri="{FF2B5EF4-FFF2-40B4-BE49-F238E27FC236}">
                  <a16:creationId xmlns:a16="http://schemas.microsoft.com/office/drawing/2014/main" id="{E648E068-2FA3-4F88-BBDC-7B7F3CEC2DDE}"/>
                </a:ext>
              </a:extLst>
            </p:cNvPr>
            <p:cNvSpPr/>
            <p:nvPr/>
          </p:nvSpPr>
          <p:spPr>
            <a:xfrm>
              <a:off x="4339650" y="4390975"/>
              <a:ext cx="24350" cy="9650"/>
            </a:xfrm>
            <a:custGeom>
              <a:avLst/>
              <a:gdLst/>
              <a:ahLst/>
              <a:cxnLst/>
              <a:rect l="l" t="t" r="r" b="b"/>
              <a:pathLst>
                <a:path w="974" h="386" extrusionOk="0">
                  <a:moveTo>
                    <a:pt x="483" y="1"/>
                  </a:moveTo>
                  <a:cubicBezTo>
                    <a:pt x="474" y="1"/>
                    <a:pt x="465" y="1"/>
                    <a:pt x="456" y="3"/>
                  </a:cubicBezTo>
                  <a:cubicBezTo>
                    <a:pt x="370" y="15"/>
                    <a:pt x="296" y="52"/>
                    <a:pt x="234" y="102"/>
                  </a:cubicBezTo>
                  <a:cubicBezTo>
                    <a:pt x="210" y="126"/>
                    <a:pt x="185" y="200"/>
                    <a:pt x="99" y="200"/>
                  </a:cubicBezTo>
                  <a:cubicBezTo>
                    <a:pt x="0" y="213"/>
                    <a:pt x="0" y="286"/>
                    <a:pt x="86" y="286"/>
                  </a:cubicBezTo>
                  <a:cubicBezTo>
                    <a:pt x="127" y="286"/>
                    <a:pt x="179" y="270"/>
                    <a:pt x="239" y="270"/>
                  </a:cubicBezTo>
                  <a:cubicBezTo>
                    <a:pt x="268" y="270"/>
                    <a:pt x="300" y="274"/>
                    <a:pt x="333" y="286"/>
                  </a:cubicBezTo>
                  <a:cubicBezTo>
                    <a:pt x="481" y="348"/>
                    <a:pt x="641" y="373"/>
                    <a:pt x="789" y="385"/>
                  </a:cubicBezTo>
                  <a:cubicBezTo>
                    <a:pt x="900" y="360"/>
                    <a:pt x="973" y="311"/>
                    <a:pt x="875" y="225"/>
                  </a:cubicBezTo>
                  <a:cubicBezTo>
                    <a:pt x="772" y="145"/>
                    <a:pt x="605" y="1"/>
                    <a:pt x="48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189;p67">
              <a:extLst>
                <a:ext uri="{FF2B5EF4-FFF2-40B4-BE49-F238E27FC236}">
                  <a16:creationId xmlns:a16="http://schemas.microsoft.com/office/drawing/2014/main" id="{70EAA4EA-830E-44FE-B4DA-5D674383D2A3}"/>
                </a:ext>
              </a:extLst>
            </p:cNvPr>
            <p:cNvSpPr/>
            <p:nvPr/>
          </p:nvSpPr>
          <p:spPr>
            <a:xfrm>
              <a:off x="4340900" y="4385450"/>
              <a:ext cx="7700" cy="5025"/>
            </a:xfrm>
            <a:custGeom>
              <a:avLst/>
              <a:gdLst/>
              <a:ahLst/>
              <a:cxnLst/>
              <a:rect l="l" t="t" r="r" b="b"/>
              <a:pathLst>
                <a:path w="308" h="201" extrusionOk="0">
                  <a:moveTo>
                    <a:pt x="104" y="0"/>
                  </a:moveTo>
                  <a:cubicBezTo>
                    <a:pt x="56" y="0"/>
                    <a:pt x="35" y="42"/>
                    <a:pt x="24" y="64"/>
                  </a:cubicBezTo>
                  <a:cubicBezTo>
                    <a:pt x="1" y="87"/>
                    <a:pt x="11" y="200"/>
                    <a:pt x="86" y="200"/>
                  </a:cubicBezTo>
                  <a:cubicBezTo>
                    <a:pt x="90" y="200"/>
                    <a:pt x="94" y="200"/>
                    <a:pt x="98" y="199"/>
                  </a:cubicBezTo>
                  <a:cubicBezTo>
                    <a:pt x="172" y="187"/>
                    <a:pt x="233" y="150"/>
                    <a:pt x="270" y="101"/>
                  </a:cubicBezTo>
                  <a:cubicBezTo>
                    <a:pt x="307" y="64"/>
                    <a:pt x="184" y="15"/>
                    <a:pt x="123" y="2"/>
                  </a:cubicBezTo>
                  <a:cubicBezTo>
                    <a:pt x="116" y="1"/>
                    <a:pt x="110" y="0"/>
                    <a:pt x="10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190;p67">
              <a:extLst>
                <a:ext uri="{FF2B5EF4-FFF2-40B4-BE49-F238E27FC236}">
                  <a16:creationId xmlns:a16="http://schemas.microsoft.com/office/drawing/2014/main" id="{0EA5785A-D347-4EBC-B778-78118E6F80C6}"/>
                </a:ext>
              </a:extLst>
            </p:cNvPr>
            <p:cNvSpPr/>
            <p:nvPr/>
          </p:nvSpPr>
          <p:spPr>
            <a:xfrm>
              <a:off x="4313800" y="4365375"/>
              <a:ext cx="3675" cy="5850"/>
            </a:xfrm>
            <a:custGeom>
              <a:avLst/>
              <a:gdLst/>
              <a:ahLst/>
              <a:cxnLst/>
              <a:rect l="l" t="t" r="r" b="b"/>
              <a:pathLst>
                <a:path w="147" h="234" extrusionOk="0">
                  <a:moveTo>
                    <a:pt x="64" y="0"/>
                  </a:moveTo>
                  <a:cubicBezTo>
                    <a:pt x="38" y="0"/>
                    <a:pt x="0" y="81"/>
                    <a:pt x="11" y="103"/>
                  </a:cubicBezTo>
                  <a:cubicBezTo>
                    <a:pt x="36" y="140"/>
                    <a:pt x="48" y="177"/>
                    <a:pt x="24" y="214"/>
                  </a:cubicBezTo>
                  <a:cubicBezTo>
                    <a:pt x="21" y="228"/>
                    <a:pt x="23" y="234"/>
                    <a:pt x="29" y="234"/>
                  </a:cubicBezTo>
                  <a:cubicBezTo>
                    <a:pt x="47" y="234"/>
                    <a:pt x="103" y="166"/>
                    <a:pt x="122" y="128"/>
                  </a:cubicBezTo>
                  <a:cubicBezTo>
                    <a:pt x="147" y="78"/>
                    <a:pt x="122" y="29"/>
                    <a:pt x="73" y="4"/>
                  </a:cubicBezTo>
                  <a:cubicBezTo>
                    <a:pt x="70" y="2"/>
                    <a:pt x="67" y="0"/>
                    <a:pt x="6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191;p67">
              <a:extLst>
                <a:ext uri="{FF2B5EF4-FFF2-40B4-BE49-F238E27FC236}">
                  <a16:creationId xmlns:a16="http://schemas.microsoft.com/office/drawing/2014/main" id="{8E21052B-424B-4243-AD20-479F67BA9EB5}"/>
                </a:ext>
              </a:extLst>
            </p:cNvPr>
            <p:cNvSpPr/>
            <p:nvPr/>
          </p:nvSpPr>
          <p:spPr>
            <a:xfrm>
              <a:off x="4313225" y="4386350"/>
              <a:ext cx="4850" cy="4525"/>
            </a:xfrm>
            <a:custGeom>
              <a:avLst/>
              <a:gdLst/>
              <a:ahLst/>
              <a:cxnLst/>
              <a:rect l="l" t="t" r="r" b="b"/>
              <a:pathLst>
                <a:path w="194" h="181" extrusionOk="0">
                  <a:moveTo>
                    <a:pt x="41" y="1"/>
                  </a:moveTo>
                  <a:cubicBezTo>
                    <a:pt x="38" y="1"/>
                    <a:pt x="36" y="2"/>
                    <a:pt x="34" y="3"/>
                  </a:cubicBezTo>
                  <a:cubicBezTo>
                    <a:pt x="1" y="26"/>
                    <a:pt x="140" y="181"/>
                    <a:pt x="175" y="181"/>
                  </a:cubicBezTo>
                  <a:cubicBezTo>
                    <a:pt x="179" y="181"/>
                    <a:pt x="181" y="179"/>
                    <a:pt x="182" y="176"/>
                  </a:cubicBezTo>
                  <a:cubicBezTo>
                    <a:pt x="194" y="141"/>
                    <a:pt x="78" y="1"/>
                    <a:pt x="4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192;p67">
              <a:extLst>
                <a:ext uri="{FF2B5EF4-FFF2-40B4-BE49-F238E27FC236}">
                  <a16:creationId xmlns:a16="http://schemas.microsoft.com/office/drawing/2014/main" id="{99782ADF-ADD7-4565-907A-C7FEF53F9FBE}"/>
                </a:ext>
              </a:extLst>
            </p:cNvPr>
            <p:cNvSpPr/>
            <p:nvPr/>
          </p:nvSpPr>
          <p:spPr>
            <a:xfrm>
              <a:off x="4391175" y="4350500"/>
              <a:ext cx="5650" cy="1850"/>
            </a:xfrm>
            <a:custGeom>
              <a:avLst/>
              <a:gdLst/>
              <a:ahLst/>
              <a:cxnLst/>
              <a:rect l="l" t="t" r="r" b="b"/>
              <a:pathLst>
                <a:path w="226" h="74" extrusionOk="0">
                  <a:moveTo>
                    <a:pt x="166" y="1"/>
                  </a:moveTo>
                  <a:cubicBezTo>
                    <a:pt x="101" y="1"/>
                    <a:pt x="1" y="40"/>
                    <a:pt x="9" y="57"/>
                  </a:cubicBezTo>
                  <a:cubicBezTo>
                    <a:pt x="9" y="67"/>
                    <a:pt x="47" y="73"/>
                    <a:pt x="91" y="73"/>
                  </a:cubicBezTo>
                  <a:cubicBezTo>
                    <a:pt x="153" y="73"/>
                    <a:pt x="226" y="61"/>
                    <a:pt x="219" y="33"/>
                  </a:cubicBezTo>
                  <a:cubicBezTo>
                    <a:pt x="219" y="9"/>
                    <a:pt x="196" y="1"/>
                    <a:pt x="16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193;p67">
              <a:extLst>
                <a:ext uri="{FF2B5EF4-FFF2-40B4-BE49-F238E27FC236}">
                  <a16:creationId xmlns:a16="http://schemas.microsoft.com/office/drawing/2014/main" id="{01EF3186-F40C-48DA-9DE9-1A590A3A0269}"/>
                </a:ext>
              </a:extLst>
            </p:cNvPr>
            <p:cNvSpPr/>
            <p:nvPr/>
          </p:nvSpPr>
          <p:spPr>
            <a:xfrm>
              <a:off x="4322400" y="4358825"/>
              <a:ext cx="49925" cy="21475"/>
            </a:xfrm>
            <a:custGeom>
              <a:avLst/>
              <a:gdLst/>
              <a:ahLst/>
              <a:cxnLst/>
              <a:rect l="l" t="t" r="r" b="b"/>
              <a:pathLst>
                <a:path w="1997" h="859" extrusionOk="0">
                  <a:moveTo>
                    <a:pt x="1084" y="1"/>
                  </a:moveTo>
                  <a:cubicBezTo>
                    <a:pt x="1076" y="1"/>
                    <a:pt x="1092" y="34"/>
                    <a:pt x="1084" y="57"/>
                  </a:cubicBezTo>
                  <a:cubicBezTo>
                    <a:pt x="1072" y="94"/>
                    <a:pt x="998" y="82"/>
                    <a:pt x="961" y="143"/>
                  </a:cubicBezTo>
                  <a:cubicBezTo>
                    <a:pt x="937" y="205"/>
                    <a:pt x="961" y="291"/>
                    <a:pt x="937" y="316"/>
                  </a:cubicBezTo>
                  <a:cubicBezTo>
                    <a:pt x="933" y="318"/>
                    <a:pt x="929" y="319"/>
                    <a:pt x="924" y="319"/>
                  </a:cubicBezTo>
                  <a:cubicBezTo>
                    <a:pt x="885" y="319"/>
                    <a:pt x="820" y="228"/>
                    <a:pt x="764" y="217"/>
                  </a:cubicBezTo>
                  <a:cubicBezTo>
                    <a:pt x="690" y="205"/>
                    <a:pt x="702" y="143"/>
                    <a:pt x="592" y="94"/>
                  </a:cubicBezTo>
                  <a:cubicBezTo>
                    <a:pt x="490" y="60"/>
                    <a:pt x="482" y="6"/>
                    <a:pt x="443" y="6"/>
                  </a:cubicBezTo>
                  <a:cubicBezTo>
                    <a:pt x="440" y="6"/>
                    <a:pt x="436" y="7"/>
                    <a:pt x="431" y="8"/>
                  </a:cubicBezTo>
                  <a:cubicBezTo>
                    <a:pt x="394" y="20"/>
                    <a:pt x="296" y="69"/>
                    <a:pt x="222" y="94"/>
                  </a:cubicBezTo>
                  <a:cubicBezTo>
                    <a:pt x="136" y="119"/>
                    <a:pt x="148" y="131"/>
                    <a:pt x="148" y="192"/>
                  </a:cubicBezTo>
                  <a:cubicBezTo>
                    <a:pt x="148" y="242"/>
                    <a:pt x="123" y="229"/>
                    <a:pt x="62" y="254"/>
                  </a:cubicBezTo>
                  <a:cubicBezTo>
                    <a:pt x="12" y="279"/>
                    <a:pt x="25" y="279"/>
                    <a:pt x="62" y="328"/>
                  </a:cubicBezTo>
                  <a:cubicBezTo>
                    <a:pt x="99" y="377"/>
                    <a:pt x="62" y="464"/>
                    <a:pt x="25" y="513"/>
                  </a:cubicBezTo>
                  <a:cubicBezTo>
                    <a:pt x="0" y="562"/>
                    <a:pt x="148" y="648"/>
                    <a:pt x="185" y="685"/>
                  </a:cubicBezTo>
                  <a:cubicBezTo>
                    <a:pt x="296" y="759"/>
                    <a:pt x="431" y="821"/>
                    <a:pt x="567" y="858"/>
                  </a:cubicBezTo>
                  <a:cubicBezTo>
                    <a:pt x="571" y="858"/>
                    <a:pt x="575" y="859"/>
                    <a:pt x="578" y="859"/>
                  </a:cubicBezTo>
                  <a:cubicBezTo>
                    <a:pt x="651" y="859"/>
                    <a:pt x="630" y="746"/>
                    <a:pt x="653" y="722"/>
                  </a:cubicBezTo>
                  <a:cubicBezTo>
                    <a:pt x="661" y="717"/>
                    <a:pt x="668" y="714"/>
                    <a:pt x="673" y="714"/>
                  </a:cubicBezTo>
                  <a:cubicBezTo>
                    <a:pt x="691" y="714"/>
                    <a:pt x="693" y="745"/>
                    <a:pt x="702" y="784"/>
                  </a:cubicBezTo>
                  <a:cubicBezTo>
                    <a:pt x="708" y="795"/>
                    <a:pt x="719" y="799"/>
                    <a:pt x="733" y="799"/>
                  </a:cubicBezTo>
                  <a:cubicBezTo>
                    <a:pt x="783" y="799"/>
                    <a:pt x="879" y="744"/>
                    <a:pt x="937" y="735"/>
                  </a:cubicBezTo>
                  <a:cubicBezTo>
                    <a:pt x="1010" y="710"/>
                    <a:pt x="1097" y="685"/>
                    <a:pt x="1183" y="685"/>
                  </a:cubicBezTo>
                  <a:cubicBezTo>
                    <a:pt x="1257" y="685"/>
                    <a:pt x="1245" y="747"/>
                    <a:pt x="1282" y="759"/>
                  </a:cubicBezTo>
                  <a:cubicBezTo>
                    <a:pt x="1298" y="768"/>
                    <a:pt x="1314" y="771"/>
                    <a:pt x="1330" y="771"/>
                  </a:cubicBezTo>
                  <a:cubicBezTo>
                    <a:pt x="1386" y="771"/>
                    <a:pt x="1442" y="732"/>
                    <a:pt x="1528" y="722"/>
                  </a:cubicBezTo>
                  <a:cubicBezTo>
                    <a:pt x="1627" y="722"/>
                    <a:pt x="1565" y="710"/>
                    <a:pt x="1565" y="661"/>
                  </a:cubicBezTo>
                  <a:cubicBezTo>
                    <a:pt x="1565" y="645"/>
                    <a:pt x="1585" y="640"/>
                    <a:pt x="1616" y="640"/>
                  </a:cubicBezTo>
                  <a:cubicBezTo>
                    <a:pt x="1658" y="640"/>
                    <a:pt x="1718" y="648"/>
                    <a:pt x="1774" y="648"/>
                  </a:cubicBezTo>
                  <a:cubicBezTo>
                    <a:pt x="1885" y="648"/>
                    <a:pt x="1824" y="599"/>
                    <a:pt x="1861" y="550"/>
                  </a:cubicBezTo>
                  <a:cubicBezTo>
                    <a:pt x="1898" y="513"/>
                    <a:pt x="1898" y="501"/>
                    <a:pt x="1861" y="501"/>
                  </a:cubicBezTo>
                  <a:cubicBezTo>
                    <a:pt x="1836" y="488"/>
                    <a:pt x="1861" y="451"/>
                    <a:pt x="1910" y="439"/>
                  </a:cubicBezTo>
                  <a:cubicBezTo>
                    <a:pt x="1959" y="427"/>
                    <a:pt x="1947" y="377"/>
                    <a:pt x="1972" y="365"/>
                  </a:cubicBezTo>
                  <a:cubicBezTo>
                    <a:pt x="1996" y="353"/>
                    <a:pt x="1713" y="242"/>
                    <a:pt x="1614" y="205"/>
                  </a:cubicBezTo>
                  <a:cubicBezTo>
                    <a:pt x="1597" y="200"/>
                    <a:pt x="1583" y="199"/>
                    <a:pt x="1572" y="199"/>
                  </a:cubicBezTo>
                  <a:cubicBezTo>
                    <a:pt x="1536" y="199"/>
                    <a:pt x="1527" y="217"/>
                    <a:pt x="1501" y="217"/>
                  </a:cubicBezTo>
                  <a:cubicBezTo>
                    <a:pt x="1489" y="217"/>
                    <a:pt x="1475" y="214"/>
                    <a:pt x="1454" y="205"/>
                  </a:cubicBezTo>
                  <a:cubicBezTo>
                    <a:pt x="1343" y="168"/>
                    <a:pt x="1232" y="106"/>
                    <a:pt x="1134" y="45"/>
                  </a:cubicBezTo>
                  <a:cubicBezTo>
                    <a:pt x="1102" y="12"/>
                    <a:pt x="1088" y="1"/>
                    <a:pt x="108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194;p67">
              <a:extLst>
                <a:ext uri="{FF2B5EF4-FFF2-40B4-BE49-F238E27FC236}">
                  <a16:creationId xmlns:a16="http://schemas.microsoft.com/office/drawing/2014/main" id="{7BCA4B5A-0341-49E0-BCA1-69DD1AA3AA21}"/>
                </a:ext>
              </a:extLst>
            </p:cNvPr>
            <p:cNvSpPr/>
            <p:nvPr/>
          </p:nvSpPr>
          <p:spPr>
            <a:xfrm>
              <a:off x="4506900" y="4442125"/>
              <a:ext cx="10075" cy="5200"/>
            </a:xfrm>
            <a:custGeom>
              <a:avLst/>
              <a:gdLst/>
              <a:ahLst/>
              <a:cxnLst/>
              <a:rect l="l" t="t" r="r" b="b"/>
              <a:pathLst>
                <a:path w="403" h="208" extrusionOk="0">
                  <a:moveTo>
                    <a:pt x="100" y="1"/>
                  </a:moveTo>
                  <a:cubicBezTo>
                    <a:pt x="40" y="1"/>
                    <a:pt x="47" y="45"/>
                    <a:pt x="25" y="89"/>
                  </a:cubicBezTo>
                  <a:cubicBezTo>
                    <a:pt x="1" y="138"/>
                    <a:pt x="75" y="138"/>
                    <a:pt x="136" y="187"/>
                  </a:cubicBezTo>
                  <a:cubicBezTo>
                    <a:pt x="157" y="203"/>
                    <a:pt x="181" y="208"/>
                    <a:pt x="206" y="208"/>
                  </a:cubicBezTo>
                  <a:cubicBezTo>
                    <a:pt x="240" y="208"/>
                    <a:pt x="279" y="200"/>
                    <a:pt x="321" y="200"/>
                  </a:cubicBezTo>
                  <a:cubicBezTo>
                    <a:pt x="327" y="200"/>
                    <a:pt x="332" y="201"/>
                    <a:pt x="336" y="201"/>
                  </a:cubicBezTo>
                  <a:cubicBezTo>
                    <a:pt x="403" y="201"/>
                    <a:pt x="370" y="123"/>
                    <a:pt x="370" y="89"/>
                  </a:cubicBezTo>
                  <a:cubicBezTo>
                    <a:pt x="383" y="39"/>
                    <a:pt x="222" y="15"/>
                    <a:pt x="124" y="2"/>
                  </a:cubicBezTo>
                  <a:cubicBezTo>
                    <a:pt x="115" y="1"/>
                    <a:pt x="107" y="1"/>
                    <a:pt x="10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195;p67">
              <a:extLst>
                <a:ext uri="{FF2B5EF4-FFF2-40B4-BE49-F238E27FC236}">
                  <a16:creationId xmlns:a16="http://schemas.microsoft.com/office/drawing/2014/main" id="{BC0DFB0C-2C91-4EBE-868D-9546DDD347A7}"/>
                </a:ext>
              </a:extLst>
            </p:cNvPr>
            <p:cNvSpPr/>
            <p:nvPr/>
          </p:nvSpPr>
          <p:spPr>
            <a:xfrm>
              <a:off x="4571600" y="4422125"/>
              <a:ext cx="24275" cy="9350"/>
            </a:xfrm>
            <a:custGeom>
              <a:avLst/>
              <a:gdLst/>
              <a:ahLst/>
              <a:cxnLst/>
              <a:rect l="l" t="t" r="r" b="b"/>
              <a:pathLst>
                <a:path w="971" h="374" extrusionOk="0">
                  <a:moveTo>
                    <a:pt x="515" y="0"/>
                  </a:moveTo>
                  <a:cubicBezTo>
                    <a:pt x="343" y="0"/>
                    <a:pt x="177" y="73"/>
                    <a:pt x="74" y="199"/>
                  </a:cubicBezTo>
                  <a:cubicBezTo>
                    <a:pt x="0" y="322"/>
                    <a:pt x="37" y="359"/>
                    <a:pt x="148" y="371"/>
                  </a:cubicBezTo>
                  <a:cubicBezTo>
                    <a:pt x="160" y="373"/>
                    <a:pt x="172" y="373"/>
                    <a:pt x="182" y="373"/>
                  </a:cubicBezTo>
                  <a:cubicBezTo>
                    <a:pt x="266" y="373"/>
                    <a:pt x="297" y="334"/>
                    <a:pt x="407" y="334"/>
                  </a:cubicBezTo>
                  <a:cubicBezTo>
                    <a:pt x="438" y="336"/>
                    <a:pt x="468" y="336"/>
                    <a:pt x="496" y="336"/>
                  </a:cubicBezTo>
                  <a:cubicBezTo>
                    <a:pt x="971" y="336"/>
                    <a:pt x="949" y="149"/>
                    <a:pt x="949" y="149"/>
                  </a:cubicBezTo>
                  <a:cubicBezTo>
                    <a:pt x="813" y="88"/>
                    <a:pt x="690" y="39"/>
                    <a:pt x="555" y="2"/>
                  </a:cubicBezTo>
                  <a:cubicBezTo>
                    <a:pt x="541" y="1"/>
                    <a:pt x="528" y="0"/>
                    <a:pt x="51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196;p67">
              <a:extLst>
                <a:ext uri="{FF2B5EF4-FFF2-40B4-BE49-F238E27FC236}">
                  <a16:creationId xmlns:a16="http://schemas.microsoft.com/office/drawing/2014/main" id="{D63343EB-B4F8-4353-A824-AB8DB6E9E252}"/>
                </a:ext>
              </a:extLst>
            </p:cNvPr>
            <p:cNvSpPr/>
            <p:nvPr/>
          </p:nvSpPr>
          <p:spPr>
            <a:xfrm>
              <a:off x="4482575" y="4565050"/>
              <a:ext cx="6725" cy="4675"/>
            </a:xfrm>
            <a:custGeom>
              <a:avLst/>
              <a:gdLst/>
              <a:ahLst/>
              <a:cxnLst/>
              <a:rect l="l" t="t" r="r" b="b"/>
              <a:pathLst>
                <a:path w="269" h="187" extrusionOk="0">
                  <a:moveTo>
                    <a:pt x="167" y="1"/>
                  </a:moveTo>
                  <a:cubicBezTo>
                    <a:pt x="165" y="1"/>
                    <a:pt x="163" y="1"/>
                    <a:pt x="160" y="2"/>
                  </a:cubicBezTo>
                  <a:cubicBezTo>
                    <a:pt x="123" y="14"/>
                    <a:pt x="13" y="2"/>
                    <a:pt x="13" y="76"/>
                  </a:cubicBezTo>
                  <a:cubicBezTo>
                    <a:pt x="0" y="113"/>
                    <a:pt x="0" y="150"/>
                    <a:pt x="13" y="186"/>
                  </a:cubicBezTo>
                  <a:cubicBezTo>
                    <a:pt x="74" y="137"/>
                    <a:pt x="148" y="113"/>
                    <a:pt x="222" y="100"/>
                  </a:cubicBezTo>
                  <a:cubicBezTo>
                    <a:pt x="268" y="89"/>
                    <a:pt x="206" y="1"/>
                    <a:pt x="16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197;p67">
              <a:extLst>
                <a:ext uri="{FF2B5EF4-FFF2-40B4-BE49-F238E27FC236}">
                  <a16:creationId xmlns:a16="http://schemas.microsoft.com/office/drawing/2014/main" id="{D39A7F35-0F2F-4343-BB91-0F97A69BFD48}"/>
                </a:ext>
              </a:extLst>
            </p:cNvPr>
            <p:cNvSpPr/>
            <p:nvPr/>
          </p:nvSpPr>
          <p:spPr>
            <a:xfrm>
              <a:off x="4481475" y="4569700"/>
              <a:ext cx="1125" cy="725"/>
            </a:xfrm>
            <a:custGeom>
              <a:avLst/>
              <a:gdLst/>
              <a:ahLst/>
              <a:cxnLst/>
              <a:rect l="l" t="t" r="r" b="b"/>
              <a:pathLst>
                <a:path w="45" h="29" extrusionOk="0">
                  <a:moveTo>
                    <a:pt x="44" y="0"/>
                  </a:moveTo>
                  <a:cubicBezTo>
                    <a:pt x="14" y="10"/>
                    <a:pt x="1" y="28"/>
                    <a:pt x="3" y="28"/>
                  </a:cubicBezTo>
                  <a:cubicBezTo>
                    <a:pt x="3" y="28"/>
                    <a:pt x="5" y="27"/>
                    <a:pt x="7" y="25"/>
                  </a:cubicBezTo>
                  <a:cubicBezTo>
                    <a:pt x="32" y="25"/>
                    <a:pt x="44" y="13"/>
                    <a:pt x="4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198;p67">
              <a:extLst>
                <a:ext uri="{FF2B5EF4-FFF2-40B4-BE49-F238E27FC236}">
                  <a16:creationId xmlns:a16="http://schemas.microsoft.com/office/drawing/2014/main" id="{673E228B-B76D-49CE-A078-F6702167F1F6}"/>
                </a:ext>
              </a:extLst>
            </p:cNvPr>
            <p:cNvSpPr/>
            <p:nvPr/>
          </p:nvSpPr>
          <p:spPr>
            <a:xfrm>
              <a:off x="4323625" y="4604825"/>
              <a:ext cx="4950" cy="4025"/>
            </a:xfrm>
            <a:custGeom>
              <a:avLst/>
              <a:gdLst/>
              <a:ahLst/>
              <a:cxnLst/>
              <a:rect l="l" t="t" r="r" b="b"/>
              <a:pathLst>
                <a:path w="198" h="161" extrusionOk="0">
                  <a:moveTo>
                    <a:pt x="148" y="0"/>
                  </a:moveTo>
                  <a:cubicBezTo>
                    <a:pt x="111" y="0"/>
                    <a:pt x="74" y="0"/>
                    <a:pt x="37" y="62"/>
                  </a:cubicBezTo>
                  <a:cubicBezTo>
                    <a:pt x="0" y="123"/>
                    <a:pt x="62" y="160"/>
                    <a:pt x="124" y="160"/>
                  </a:cubicBezTo>
                  <a:cubicBezTo>
                    <a:pt x="161" y="160"/>
                    <a:pt x="198" y="0"/>
                    <a:pt x="14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199;p67">
              <a:extLst>
                <a:ext uri="{FF2B5EF4-FFF2-40B4-BE49-F238E27FC236}">
                  <a16:creationId xmlns:a16="http://schemas.microsoft.com/office/drawing/2014/main" id="{4CD0462D-C71F-4D21-8D2B-0A86F1CEABDF}"/>
                </a:ext>
              </a:extLst>
            </p:cNvPr>
            <p:cNvSpPr/>
            <p:nvPr/>
          </p:nvSpPr>
          <p:spPr>
            <a:xfrm>
              <a:off x="4431425" y="4647300"/>
              <a:ext cx="5875" cy="5800"/>
            </a:xfrm>
            <a:custGeom>
              <a:avLst/>
              <a:gdLst/>
              <a:ahLst/>
              <a:cxnLst/>
              <a:rect l="l" t="t" r="r" b="b"/>
              <a:pathLst>
                <a:path w="235" h="232" extrusionOk="0">
                  <a:moveTo>
                    <a:pt x="215" y="0"/>
                  </a:moveTo>
                  <a:cubicBezTo>
                    <a:pt x="213" y="0"/>
                    <a:pt x="212" y="1"/>
                    <a:pt x="210" y="1"/>
                  </a:cubicBezTo>
                  <a:cubicBezTo>
                    <a:pt x="173" y="26"/>
                    <a:pt x="124" y="75"/>
                    <a:pt x="99" y="88"/>
                  </a:cubicBezTo>
                  <a:cubicBezTo>
                    <a:pt x="89" y="88"/>
                    <a:pt x="1" y="232"/>
                    <a:pt x="14" y="232"/>
                  </a:cubicBezTo>
                  <a:cubicBezTo>
                    <a:pt x="16" y="232"/>
                    <a:pt x="20" y="229"/>
                    <a:pt x="26" y="223"/>
                  </a:cubicBezTo>
                  <a:cubicBezTo>
                    <a:pt x="87" y="186"/>
                    <a:pt x="124" y="149"/>
                    <a:pt x="186" y="112"/>
                  </a:cubicBezTo>
                  <a:cubicBezTo>
                    <a:pt x="232" y="78"/>
                    <a:pt x="235" y="0"/>
                    <a:pt x="21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200;p67">
              <a:extLst>
                <a:ext uri="{FF2B5EF4-FFF2-40B4-BE49-F238E27FC236}">
                  <a16:creationId xmlns:a16="http://schemas.microsoft.com/office/drawing/2014/main" id="{2D7D927C-625A-4908-A74F-5FE34480B375}"/>
                </a:ext>
              </a:extLst>
            </p:cNvPr>
            <p:cNvSpPr/>
            <p:nvPr/>
          </p:nvSpPr>
          <p:spPr>
            <a:xfrm>
              <a:off x="4426775" y="4657375"/>
              <a:ext cx="2125" cy="1725"/>
            </a:xfrm>
            <a:custGeom>
              <a:avLst/>
              <a:gdLst/>
              <a:ahLst/>
              <a:cxnLst/>
              <a:rect l="l" t="t" r="r" b="b"/>
              <a:pathLst>
                <a:path w="85" h="69" extrusionOk="0">
                  <a:moveTo>
                    <a:pt x="72" y="0"/>
                  </a:moveTo>
                  <a:cubicBezTo>
                    <a:pt x="70" y="0"/>
                    <a:pt x="67" y="2"/>
                    <a:pt x="64" y="5"/>
                  </a:cubicBezTo>
                  <a:cubicBezTo>
                    <a:pt x="42" y="27"/>
                    <a:pt x="0" y="69"/>
                    <a:pt x="26" y="69"/>
                  </a:cubicBezTo>
                  <a:cubicBezTo>
                    <a:pt x="30" y="69"/>
                    <a:pt x="34" y="68"/>
                    <a:pt x="39" y="67"/>
                  </a:cubicBezTo>
                  <a:cubicBezTo>
                    <a:pt x="71" y="56"/>
                    <a:pt x="84" y="0"/>
                    <a:pt x="7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4201;p67">
              <a:extLst>
                <a:ext uri="{FF2B5EF4-FFF2-40B4-BE49-F238E27FC236}">
                  <a16:creationId xmlns:a16="http://schemas.microsoft.com/office/drawing/2014/main" id="{C7165397-432B-4CEA-AED7-DE098E7630CF}"/>
                </a:ext>
              </a:extLst>
            </p:cNvPr>
            <p:cNvSpPr/>
            <p:nvPr/>
          </p:nvSpPr>
          <p:spPr>
            <a:xfrm>
              <a:off x="4410500" y="4679350"/>
              <a:ext cx="3325" cy="1600"/>
            </a:xfrm>
            <a:custGeom>
              <a:avLst/>
              <a:gdLst/>
              <a:ahLst/>
              <a:cxnLst/>
              <a:rect l="l" t="t" r="r" b="b"/>
              <a:pathLst>
                <a:path w="133" h="64" extrusionOk="0">
                  <a:moveTo>
                    <a:pt x="99" y="1"/>
                  </a:moveTo>
                  <a:cubicBezTo>
                    <a:pt x="62" y="1"/>
                    <a:pt x="0" y="63"/>
                    <a:pt x="25" y="63"/>
                  </a:cubicBezTo>
                  <a:cubicBezTo>
                    <a:pt x="28" y="63"/>
                    <a:pt x="31" y="64"/>
                    <a:pt x="34" y="64"/>
                  </a:cubicBezTo>
                  <a:cubicBezTo>
                    <a:pt x="72" y="64"/>
                    <a:pt x="133" y="1"/>
                    <a:pt x="9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4202;p67">
              <a:extLst>
                <a:ext uri="{FF2B5EF4-FFF2-40B4-BE49-F238E27FC236}">
                  <a16:creationId xmlns:a16="http://schemas.microsoft.com/office/drawing/2014/main" id="{D312FC23-2BBA-447A-87E5-4055D325CC3C}"/>
                </a:ext>
              </a:extLst>
            </p:cNvPr>
            <p:cNvSpPr/>
            <p:nvPr/>
          </p:nvSpPr>
          <p:spPr>
            <a:xfrm>
              <a:off x="4396050" y="4687050"/>
              <a:ext cx="7575" cy="4475"/>
            </a:xfrm>
            <a:custGeom>
              <a:avLst/>
              <a:gdLst/>
              <a:ahLst/>
              <a:cxnLst/>
              <a:rect l="l" t="t" r="r" b="b"/>
              <a:pathLst>
                <a:path w="303" h="179" extrusionOk="0">
                  <a:moveTo>
                    <a:pt x="251" y="0"/>
                  </a:moveTo>
                  <a:cubicBezTo>
                    <a:pt x="192" y="0"/>
                    <a:pt x="0" y="138"/>
                    <a:pt x="36" y="173"/>
                  </a:cubicBezTo>
                  <a:cubicBezTo>
                    <a:pt x="39" y="177"/>
                    <a:pt x="44" y="178"/>
                    <a:pt x="49" y="178"/>
                  </a:cubicBezTo>
                  <a:cubicBezTo>
                    <a:pt x="111" y="178"/>
                    <a:pt x="303" y="12"/>
                    <a:pt x="258" y="1"/>
                  </a:cubicBezTo>
                  <a:cubicBezTo>
                    <a:pt x="256" y="0"/>
                    <a:pt x="253" y="0"/>
                    <a:pt x="25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4203;p67">
              <a:extLst>
                <a:ext uri="{FF2B5EF4-FFF2-40B4-BE49-F238E27FC236}">
                  <a16:creationId xmlns:a16="http://schemas.microsoft.com/office/drawing/2014/main" id="{F4306338-6324-4C39-BCB6-68DC45C10682}"/>
                </a:ext>
              </a:extLst>
            </p:cNvPr>
            <p:cNvSpPr/>
            <p:nvPr/>
          </p:nvSpPr>
          <p:spPr>
            <a:xfrm>
              <a:off x="4387475" y="4693175"/>
              <a:ext cx="5875" cy="3650"/>
            </a:xfrm>
            <a:custGeom>
              <a:avLst/>
              <a:gdLst/>
              <a:ahLst/>
              <a:cxnLst/>
              <a:rect l="l" t="t" r="r" b="b"/>
              <a:pathLst>
                <a:path w="235" h="146" extrusionOk="0">
                  <a:moveTo>
                    <a:pt x="214" y="1"/>
                  </a:moveTo>
                  <a:cubicBezTo>
                    <a:pt x="212" y="1"/>
                    <a:pt x="210" y="1"/>
                    <a:pt x="206" y="2"/>
                  </a:cubicBezTo>
                  <a:cubicBezTo>
                    <a:pt x="194" y="2"/>
                    <a:pt x="157" y="39"/>
                    <a:pt x="145" y="39"/>
                  </a:cubicBezTo>
                  <a:cubicBezTo>
                    <a:pt x="108" y="39"/>
                    <a:pt x="83" y="52"/>
                    <a:pt x="46" y="52"/>
                  </a:cubicBezTo>
                  <a:cubicBezTo>
                    <a:pt x="46" y="62"/>
                    <a:pt x="1" y="145"/>
                    <a:pt x="19" y="145"/>
                  </a:cubicBezTo>
                  <a:cubicBezTo>
                    <a:pt x="22" y="145"/>
                    <a:pt x="27" y="143"/>
                    <a:pt x="34" y="138"/>
                  </a:cubicBezTo>
                  <a:cubicBezTo>
                    <a:pt x="83" y="89"/>
                    <a:pt x="120" y="101"/>
                    <a:pt x="157" y="76"/>
                  </a:cubicBezTo>
                  <a:cubicBezTo>
                    <a:pt x="191" y="54"/>
                    <a:pt x="235" y="1"/>
                    <a:pt x="21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4204;p67">
              <a:extLst>
                <a:ext uri="{FF2B5EF4-FFF2-40B4-BE49-F238E27FC236}">
                  <a16:creationId xmlns:a16="http://schemas.microsoft.com/office/drawing/2014/main" id="{6DDBE3D3-3875-41BF-95AF-2EA64A3E0BDD}"/>
                </a:ext>
              </a:extLst>
            </p:cNvPr>
            <p:cNvSpPr/>
            <p:nvPr/>
          </p:nvSpPr>
          <p:spPr>
            <a:xfrm>
              <a:off x="4380175" y="4696600"/>
              <a:ext cx="6125" cy="5850"/>
            </a:xfrm>
            <a:custGeom>
              <a:avLst/>
              <a:gdLst/>
              <a:ahLst/>
              <a:cxnLst/>
              <a:rect l="l" t="t" r="r" b="b"/>
              <a:pathLst>
                <a:path w="245" h="234" extrusionOk="0">
                  <a:moveTo>
                    <a:pt x="218" y="0"/>
                  </a:moveTo>
                  <a:cubicBezTo>
                    <a:pt x="217" y="0"/>
                    <a:pt x="216" y="1"/>
                    <a:pt x="215" y="1"/>
                  </a:cubicBezTo>
                  <a:cubicBezTo>
                    <a:pt x="178" y="1"/>
                    <a:pt x="42" y="210"/>
                    <a:pt x="18" y="210"/>
                  </a:cubicBezTo>
                  <a:cubicBezTo>
                    <a:pt x="1" y="219"/>
                    <a:pt x="13" y="233"/>
                    <a:pt x="35" y="233"/>
                  </a:cubicBezTo>
                  <a:cubicBezTo>
                    <a:pt x="44" y="233"/>
                    <a:pt x="56" y="230"/>
                    <a:pt x="67" y="223"/>
                  </a:cubicBezTo>
                  <a:cubicBezTo>
                    <a:pt x="115" y="199"/>
                    <a:pt x="244" y="0"/>
                    <a:pt x="21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205;p67">
              <a:extLst>
                <a:ext uri="{FF2B5EF4-FFF2-40B4-BE49-F238E27FC236}">
                  <a16:creationId xmlns:a16="http://schemas.microsoft.com/office/drawing/2014/main" id="{67BF8444-2172-4F60-9108-E71D4A4981A7}"/>
                </a:ext>
              </a:extLst>
            </p:cNvPr>
            <p:cNvSpPr/>
            <p:nvPr/>
          </p:nvSpPr>
          <p:spPr>
            <a:xfrm>
              <a:off x="4379400" y="4707025"/>
              <a:ext cx="1525" cy="1050"/>
            </a:xfrm>
            <a:custGeom>
              <a:avLst/>
              <a:gdLst/>
              <a:ahLst/>
              <a:cxnLst/>
              <a:rect l="l" t="t" r="r" b="b"/>
              <a:pathLst>
                <a:path w="61" h="42" extrusionOk="0">
                  <a:moveTo>
                    <a:pt x="44" y="1"/>
                  </a:moveTo>
                  <a:cubicBezTo>
                    <a:pt x="42" y="1"/>
                    <a:pt x="39" y="1"/>
                    <a:pt x="37" y="3"/>
                  </a:cubicBezTo>
                  <a:cubicBezTo>
                    <a:pt x="4" y="3"/>
                    <a:pt x="0" y="42"/>
                    <a:pt x="26" y="42"/>
                  </a:cubicBezTo>
                  <a:cubicBezTo>
                    <a:pt x="29" y="42"/>
                    <a:pt x="32" y="41"/>
                    <a:pt x="37" y="40"/>
                  </a:cubicBezTo>
                  <a:cubicBezTo>
                    <a:pt x="58" y="40"/>
                    <a:pt x="61" y="1"/>
                    <a:pt x="4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206;p67">
              <a:extLst>
                <a:ext uri="{FF2B5EF4-FFF2-40B4-BE49-F238E27FC236}">
                  <a16:creationId xmlns:a16="http://schemas.microsoft.com/office/drawing/2014/main" id="{0F477B8B-4928-419D-B352-0A623CE5EDD1}"/>
                </a:ext>
              </a:extLst>
            </p:cNvPr>
            <p:cNvSpPr/>
            <p:nvPr/>
          </p:nvSpPr>
          <p:spPr>
            <a:xfrm>
              <a:off x="4372775" y="4702050"/>
              <a:ext cx="5000" cy="5250"/>
            </a:xfrm>
            <a:custGeom>
              <a:avLst/>
              <a:gdLst/>
              <a:ahLst/>
              <a:cxnLst/>
              <a:rect l="l" t="t" r="r" b="b"/>
              <a:pathLst>
                <a:path w="200" h="210" extrusionOk="0">
                  <a:moveTo>
                    <a:pt x="196" y="0"/>
                  </a:moveTo>
                  <a:cubicBezTo>
                    <a:pt x="195" y="0"/>
                    <a:pt x="194" y="2"/>
                    <a:pt x="191" y="5"/>
                  </a:cubicBezTo>
                  <a:cubicBezTo>
                    <a:pt x="141" y="42"/>
                    <a:pt x="117" y="42"/>
                    <a:pt x="80" y="79"/>
                  </a:cubicBezTo>
                  <a:cubicBezTo>
                    <a:pt x="59" y="121"/>
                    <a:pt x="1" y="209"/>
                    <a:pt x="9" y="209"/>
                  </a:cubicBezTo>
                  <a:cubicBezTo>
                    <a:pt x="10" y="209"/>
                    <a:pt x="13" y="207"/>
                    <a:pt x="18" y="202"/>
                  </a:cubicBezTo>
                  <a:cubicBezTo>
                    <a:pt x="52" y="168"/>
                    <a:pt x="199" y="0"/>
                    <a:pt x="19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207;p67">
              <a:extLst>
                <a:ext uri="{FF2B5EF4-FFF2-40B4-BE49-F238E27FC236}">
                  <a16:creationId xmlns:a16="http://schemas.microsoft.com/office/drawing/2014/main" id="{8A56F07E-3F04-481A-8F6A-10BCC533A16B}"/>
                </a:ext>
              </a:extLst>
            </p:cNvPr>
            <p:cNvSpPr/>
            <p:nvPr/>
          </p:nvSpPr>
          <p:spPr>
            <a:xfrm>
              <a:off x="4328850" y="4753275"/>
              <a:ext cx="2200" cy="3425"/>
            </a:xfrm>
            <a:custGeom>
              <a:avLst/>
              <a:gdLst/>
              <a:ahLst/>
              <a:cxnLst/>
              <a:rect l="l" t="t" r="r" b="b"/>
              <a:pathLst>
                <a:path w="88" h="137" extrusionOk="0">
                  <a:moveTo>
                    <a:pt x="76" y="0"/>
                  </a:moveTo>
                  <a:cubicBezTo>
                    <a:pt x="76" y="0"/>
                    <a:pt x="75" y="1"/>
                    <a:pt x="75" y="1"/>
                  </a:cubicBezTo>
                  <a:cubicBezTo>
                    <a:pt x="50" y="1"/>
                    <a:pt x="1" y="137"/>
                    <a:pt x="50" y="137"/>
                  </a:cubicBezTo>
                  <a:cubicBezTo>
                    <a:pt x="86" y="137"/>
                    <a:pt x="87" y="0"/>
                    <a:pt x="7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208;p67">
              <a:extLst>
                <a:ext uri="{FF2B5EF4-FFF2-40B4-BE49-F238E27FC236}">
                  <a16:creationId xmlns:a16="http://schemas.microsoft.com/office/drawing/2014/main" id="{8241854D-6B6D-44B4-BBDE-E50F0105B159}"/>
                </a:ext>
              </a:extLst>
            </p:cNvPr>
            <p:cNvSpPr/>
            <p:nvPr/>
          </p:nvSpPr>
          <p:spPr>
            <a:xfrm>
              <a:off x="4338100" y="4693500"/>
              <a:ext cx="37000" cy="33700"/>
            </a:xfrm>
            <a:custGeom>
              <a:avLst/>
              <a:gdLst/>
              <a:ahLst/>
              <a:cxnLst/>
              <a:rect l="l" t="t" r="r" b="b"/>
              <a:pathLst>
                <a:path w="1480" h="1348" extrusionOk="0">
                  <a:moveTo>
                    <a:pt x="507" y="1"/>
                  </a:moveTo>
                  <a:cubicBezTo>
                    <a:pt x="442" y="1"/>
                    <a:pt x="421" y="103"/>
                    <a:pt x="456" y="162"/>
                  </a:cubicBezTo>
                  <a:cubicBezTo>
                    <a:pt x="481" y="236"/>
                    <a:pt x="481" y="310"/>
                    <a:pt x="481" y="396"/>
                  </a:cubicBezTo>
                  <a:cubicBezTo>
                    <a:pt x="456" y="470"/>
                    <a:pt x="432" y="532"/>
                    <a:pt x="395" y="605"/>
                  </a:cubicBezTo>
                  <a:cubicBezTo>
                    <a:pt x="370" y="655"/>
                    <a:pt x="407" y="778"/>
                    <a:pt x="358" y="778"/>
                  </a:cubicBezTo>
                  <a:cubicBezTo>
                    <a:pt x="321" y="778"/>
                    <a:pt x="272" y="766"/>
                    <a:pt x="235" y="753"/>
                  </a:cubicBezTo>
                  <a:cubicBezTo>
                    <a:pt x="223" y="748"/>
                    <a:pt x="214" y="745"/>
                    <a:pt x="205" y="745"/>
                  </a:cubicBezTo>
                  <a:cubicBezTo>
                    <a:pt x="176" y="745"/>
                    <a:pt x="163" y="774"/>
                    <a:pt x="173" y="803"/>
                  </a:cubicBezTo>
                  <a:cubicBezTo>
                    <a:pt x="173" y="827"/>
                    <a:pt x="247" y="877"/>
                    <a:pt x="198" y="877"/>
                  </a:cubicBezTo>
                  <a:cubicBezTo>
                    <a:pt x="148" y="877"/>
                    <a:pt x="13" y="963"/>
                    <a:pt x="13" y="1024"/>
                  </a:cubicBezTo>
                  <a:cubicBezTo>
                    <a:pt x="0" y="1086"/>
                    <a:pt x="87" y="1148"/>
                    <a:pt x="87" y="1172"/>
                  </a:cubicBezTo>
                  <a:cubicBezTo>
                    <a:pt x="87" y="1209"/>
                    <a:pt x="62" y="1234"/>
                    <a:pt x="50" y="1283"/>
                  </a:cubicBezTo>
                  <a:cubicBezTo>
                    <a:pt x="41" y="1318"/>
                    <a:pt x="95" y="1347"/>
                    <a:pt x="136" y="1347"/>
                  </a:cubicBezTo>
                  <a:cubicBezTo>
                    <a:pt x="152" y="1347"/>
                    <a:pt x="166" y="1343"/>
                    <a:pt x="173" y="1332"/>
                  </a:cubicBezTo>
                  <a:cubicBezTo>
                    <a:pt x="198" y="1308"/>
                    <a:pt x="198" y="1258"/>
                    <a:pt x="222" y="1258"/>
                  </a:cubicBezTo>
                  <a:cubicBezTo>
                    <a:pt x="224" y="1257"/>
                    <a:pt x="227" y="1256"/>
                    <a:pt x="232" y="1256"/>
                  </a:cubicBezTo>
                  <a:cubicBezTo>
                    <a:pt x="248" y="1256"/>
                    <a:pt x="278" y="1267"/>
                    <a:pt x="296" y="1267"/>
                  </a:cubicBezTo>
                  <a:cubicBezTo>
                    <a:pt x="303" y="1267"/>
                    <a:pt x="309" y="1265"/>
                    <a:pt x="309" y="1258"/>
                  </a:cubicBezTo>
                  <a:cubicBezTo>
                    <a:pt x="309" y="1234"/>
                    <a:pt x="185" y="1111"/>
                    <a:pt x="173" y="1061"/>
                  </a:cubicBezTo>
                  <a:cubicBezTo>
                    <a:pt x="155" y="1025"/>
                    <a:pt x="190" y="1002"/>
                    <a:pt x="219" y="1002"/>
                  </a:cubicBezTo>
                  <a:cubicBezTo>
                    <a:pt x="230" y="1002"/>
                    <a:pt x="240" y="1005"/>
                    <a:pt x="247" y="1012"/>
                  </a:cubicBezTo>
                  <a:cubicBezTo>
                    <a:pt x="275" y="1031"/>
                    <a:pt x="267" y="1057"/>
                    <a:pt x="284" y="1057"/>
                  </a:cubicBezTo>
                  <a:cubicBezTo>
                    <a:pt x="290" y="1057"/>
                    <a:pt x="297" y="1055"/>
                    <a:pt x="309" y="1049"/>
                  </a:cubicBezTo>
                  <a:cubicBezTo>
                    <a:pt x="352" y="1027"/>
                    <a:pt x="433" y="958"/>
                    <a:pt x="485" y="958"/>
                  </a:cubicBezTo>
                  <a:cubicBezTo>
                    <a:pt x="493" y="958"/>
                    <a:pt x="500" y="960"/>
                    <a:pt x="506" y="963"/>
                  </a:cubicBezTo>
                  <a:cubicBezTo>
                    <a:pt x="552" y="986"/>
                    <a:pt x="786" y="1174"/>
                    <a:pt x="832" y="1174"/>
                  </a:cubicBezTo>
                  <a:cubicBezTo>
                    <a:pt x="835" y="1174"/>
                    <a:pt x="837" y="1174"/>
                    <a:pt x="838" y="1172"/>
                  </a:cubicBezTo>
                  <a:cubicBezTo>
                    <a:pt x="875" y="1148"/>
                    <a:pt x="925" y="852"/>
                    <a:pt x="1023" y="852"/>
                  </a:cubicBezTo>
                  <a:cubicBezTo>
                    <a:pt x="1048" y="855"/>
                    <a:pt x="1074" y="857"/>
                    <a:pt x="1099" y="857"/>
                  </a:cubicBezTo>
                  <a:cubicBezTo>
                    <a:pt x="1160" y="857"/>
                    <a:pt x="1221" y="848"/>
                    <a:pt x="1282" y="840"/>
                  </a:cubicBezTo>
                  <a:cubicBezTo>
                    <a:pt x="1307" y="827"/>
                    <a:pt x="1479" y="766"/>
                    <a:pt x="1417" y="766"/>
                  </a:cubicBezTo>
                  <a:cubicBezTo>
                    <a:pt x="1368" y="766"/>
                    <a:pt x="1307" y="741"/>
                    <a:pt x="1319" y="716"/>
                  </a:cubicBezTo>
                  <a:cubicBezTo>
                    <a:pt x="1331" y="679"/>
                    <a:pt x="1405" y="605"/>
                    <a:pt x="1368" y="605"/>
                  </a:cubicBezTo>
                  <a:cubicBezTo>
                    <a:pt x="1331" y="605"/>
                    <a:pt x="1294" y="605"/>
                    <a:pt x="1294" y="593"/>
                  </a:cubicBezTo>
                  <a:cubicBezTo>
                    <a:pt x="1294" y="568"/>
                    <a:pt x="1294" y="544"/>
                    <a:pt x="1307" y="532"/>
                  </a:cubicBezTo>
                  <a:cubicBezTo>
                    <a:pt x="1347" y="410"/>
                    <a:pt x="1350" y="374"/>
                    <a:pt x="1344" y="374"/>
                  </a:cubicBezTo>
                  <a:cubicBezTo>
                    <a:pt x="1341" y="374"/>
                    <a:pt x="1335" y="383"/>
                    <a:pt x="1331" y="396"/>
                  </a:cubicBezTo>
                  <a:cubicBezTo>
                    <a:pt x="1319" y="433"/>
                    <a:pt x="1282" y="519"/>
                    <a:pt x="1208" y="519"/>
                  </a:cubicBezTo>
                  <a:cubicBezTo>
                    <a:pt x="1134" y="519"/>
                    <a:pt x="1122" y="482"/>
                    <a:pt x="1072" y="458"/>
                  </a:cubicBezTo>
                  <a:cubicBezTo>
                    <a:pt x="1011" y="445"/>
                    <a:pt x="925" y="458"/>
                    <a:pt x="875" y="396"/>
                  </a:cubicBezTo>
                  <a:cubicBezTo>
                    <a:pt x="826" y="322"/>
                    <a:pt x="592" y="26"/>
                    <a:pt x="518" y="2"/>
                  </a:cubicBezTo>
                  <a:cubicBezTo>
                    <a:pt x="514" y="1"/>
                    <a:pt x="510" y="1"/>
                    <a:pt x="50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209;p67">
              <a:extLst>
                <a:ext uri="{FF2B5EF4-FFF2-40B4-BE49-F238E27FC236}">
                  <a16:creationId xmlns:a16="http://schemas.microsoft.com/office/drawing/2014/main" id="{6C5E0382-D3A4-4697-BAC9-96C42C2A3227}"/>
                </a:ext>
              </a:extLst>
            </p:cNvPr>
            <p:cNvSpPr/>
            <p:nvPr/>
          </p:nvSpPr>
          <p:spPr>
            <a:xfrm>
              <a:off x="4284800" y="4727150"/>
              <a:ext cx="67175" cy="64150"/>
            </a:xfrm>
            <a:custGeom>
              <a:avLst/>
              <a:gdLst/>
              <a:ahLst/>
              <a:cxnLst/>
              <a:rect l="l" t="t" r="r" b="b"/>
              <a:pathLst>
                <a:path w="2687" h="2566" extrusionOk="0">
                  <a:moveTo>
                    <a:pt x="2430" y="1"/>
                  </a:moveTo>
                  <a:cubicBezTo>
                    <a:pt x="2425" y="1"/>
                    <a:pt x="2421" y="4"/>
                    <a:pt x="2416" y="11"/>
                  </a:cubicBezTo>
                  <a:cubicBezTo>
                    <a:pt x="2391" y="36"/>
                    <a:pt x="2404" y="85"/>
                    <a:pt x="2416" y="85"/>
                  </a:cubicBezTo>
                  <a:cubicBezTo>
                    <a:pt x="2441" y="85"/>
                    <a:pt x="2490" y="97"/>
                    <a:pt x="2490" y="134"/>
                  </a:cubicBezTo>
                  <a:cubicBezTo>
                    <a:pt x="2477" y="171"/>
                    <a:pt x="2502" y="184"/>
                    <a:pt x="2441" y="184"/>
                  </a:cubicBezTo>
                  <a:cubicBezTo>
                    <a:pt x="2379" y="184"/>
                    <a:pt x="2367" y="171"/>
                    <a:pt x="2354" y="147"/>
                  </a:cubicBezTo>
                  <a:cubicBezTo>
                    <a:pt x="2344" y="127"/>
                    <a:pt x="2334" y="75"/>
                    <a:pt x="2318" y="75"/>
                  </a:cubicBezTo>
                  <a:cubicBezTo>
                    <a:pt x="2314" y="75"/>
                    <a:pt x="2310" y="78"/>
                    <a:pt x="2305" y="85"/>
                  </a:cubicBezTo>
                  <a:cubicBezTo>
                    <a:pt x="2280" y="122"/>
                    <a:pt x="2256" y="159"/>
                    <a:pt x="2243" y="196"/>
                  </a:cubicBezTo>
                  <a:cubicBezTo>
                    <a:pt x="2231" y="221"/>
                    <a:pt x="2169" y="282"/>
                    <a:pt x="2157" y="319"/>
                  </a:cubicBezTo>
                  <a:cubicBezTo>
                    <a:pt x="2157" y="341"/>
                    <a:pt x="2157" y="383"/>
                    <a:pt x="2175" y="383"/>
                  </a:cubicBezTo>
                  <a:cubicBezTo>
                    <a:pt x="2177" y="383"/>
                    <a:pt x="2179" y="382"/>
                    <a:pt x="2182" y="381"/>
                  </a:cubicBezTo>
                  <a:cubicBezTo>
                    <a:pt x="2188" y="375"/>
                    <a:pt x="2194" y="365"/>
                    <a:pt x="2199" y="365"/>
                  </a:cubicBezTo>
                  <a:cubicBezTo>
                    <a:pt x="2203" y="365"/>
                    <a:pt x="2206" y="375"/>
                    <a:pt x="2206" y="405"/>
                  </a:cubicBezTo>
                  <a:cubicBezTo>
                    <a:pt x="2194" y="455"/>
                    <a:pt x="2182" y="479"/>
                    <a:pt x="2182" y="516"/>
                  </a:cubicBezTo>
                  <a:cubicBezTo>
                    <a:pt x="2182" y="566"/>
                    <a:pt x="2243" y="553"/>
                    <a:pt x="2206" y="627"/>
                  </a:cubicBezTo>
                  <a:cubicBezTo>
                    <a:pt x="2169" y="713"/>
                    <a:pt x="2108" y="898"/>
                    <a:pt x="2071" y="984"/>
                  </a:cubicBezTo>
                  <a:cubicBezTo>
                    <a:pt x="2034" y="1058"/>
                    <a:pt x="1997" y="1132"/>
                    <a:pt x="1935" y="1206"/>
                  </a:cubicBezTo>
                  <a:cubicBezTo>
                    <a:pt x="1886" y="1268"/>
                    <a:pt x="1738" y="1453"/>
                    <a:pt x="1701" y="1453"/>
                  </a:cubicBezTo>
                  <a:cubicBezTo>
                    <a:pt x="1670" y="1453"/>
                    <a:pt x="1620" y="1480"/>
                    <a:pt x="1575" y="1480"/>
                  </a:cubicBezTo>
                  <a:cubicBezTo>
                    <a:pt x="1568" y="1480"/>
                    <a:pt x="1560" y="1479"/>
                    <a:pt x="1553" y="1477"/>
                  </a:cubicBezTo>
                  <a:cubicBezTo>
                    <a:pt x="1529" y="1477"/>
                    <a:pt x="1492" y="1465"/>
                    <a:pt x="1479" y="1428"/>
                  </a:cubicBezTo>
                  <a:cubicBezTo>
                    <a:pt x="1467" y="1403"/>
                    <a:pt x="1479" y="1379"/>
                    <a:pt x="1504" y="1366"/>
                  </a:cubicBezTo>
                  <a:cubicBezTo>
                    <a:pt x="1529" y="1354"/>
                    <a:pt x="1578" y="1292"/>
                    <a:pt x="1529" y="1292"/>
                  </a:cubicBezTo>
                  <a:cubicBezTo>
                    <a:pt x="1492" y="1292"/>
                    <a:pt x="1455" y="1354"/>
                    <a:pt x="1418" y="1366"/>
                  </a:cubicBezTo>
                  <a:cubicBezTo>
                    <a:pt x="1381" y="1379"/>
                    <a:pt x="1393" y="1366"/>
                    <a:pt x="1393" y="1403"/>
                  </a:cubicBezTo>
                  <a:cubicBezTo>
                    <a:pt x="1393" y="1465"/>
                    <a:pt x="1393" y="1514"/>
                    <a:pt x="1369" y="1576"/>
                  </a:cubicBezTo>
                  <a:cubicBezTo>
                    <a:pt x="1332" y="1650"/>
                    <a:pt x="1282" y="1724"/>
                    <a:pt x="1221" y="1798"/>
                  </a:cubicBezTo>
                  <a:cubicBezTo>
                    <a:pt x="1171" y="1822"/>
                    <a:pt x="1233" y="1785"/>
                    <a:pt x="1221" y="1847"/>
                  </a:cubicBezTo>
                  <a:cubicBezTo>
                    <a:pt x="1208" y="1896"/>
                    <a:pt x="1208" y="1896"/>
                    <a:pt x="1171" y="1909"/>
                  </a:cubicBezTo>
                  <a:cubicBezTo>
                    <a:pt x="1139" y="1920"/>
                    <a:pt x="1106" y="1960"/>
                    <a:pt x="1090" y="1960"/>
                  </a:cubicBezTo>
                  <a:cubicBezTo>
                    <a:pt x="1088" y="1960"/>
                    <a:pt x="1087" y="1959"/>
                    <a:pt x="1085" y="1958"/>
                  </a:cubicBezTo>
                  <a:cubicBezTo>
                    <a:pt x="1061" y="1958"/>
                    <a:pt x="1098" y="1909"/>
                    <a:pt x="1061" y="1909"/>
                  </a:cubicBezTo>
                  <a:cubicBezTo>
                    <a:pt x="1030" y="1896"/>
                    <a:pt x="996" y="1890"/>
                    <a:pt x="960" y="1890"/>
                  </a:cubicBezTo>
                  <a:cubicBezTo>
                    <a:pt x="925" y="1890"/>
                    <a:pt x="888" y="1896"/>
                    <a:pt x="851" y="1909"/>
                  </a:cubicBezTo>
                  <a:cubicBezTo>
                    <a:pt x="811" y="1928"/>
                    <a:pt x="747" y="1965"/>
                    <a:pt x="685" y="1965"/>
                  </a:cubicBezTo>
                  <a:cubicBezTo>
                    <a:pt x="670" y="1965"/>
                    <a:pt x="656" y="1963"/>
                    <a:pt x="642" y="1958"/>
                  </a:cubicBezTo>
                  <a:cubicBezTo>
                    <a:pt x="578" y="1940"/>
                    <a:pt x="568" y="1928"/>
                    <a:pt x="548" y="1928"/>
                  </a:cubicBezTo>
                  <a:cubicBezTo>
                    <a:pt x="540" y="1928"/>
                    <a:pt x="532" y="1930"/>
                    <a:pt x="518" y="1933"/>
                  </a:cubicBezTo>
                  <a:cubicBezTo>
                    <a:pt x="408" y="2007"/>
                    <a:pt x="297" y="2093"/>
                    <a:pt x="210" y="2192"/>
                  </a:cubicBezTo>
                  <a:cubicBezTo>
                    <a:pt x="161" y="2229"/>
                    <a:pt x="112" y="2266"/>
                    <a:pt x="50" y="2303"/>
                  </a:cubicBezTo>
                  <a:cubicBezTo>
                    <a:pt x="26" y="2315"/>
                    <a:pt x="1" y="2340"/>
                    <a:pt x="13" y="2377"/>
                  </a:cubicBezTo>
                  <a:cubicBezTo>
                    <a:pt x="24" y="2398"/>
                    <a:pt x="25" y="2428"/>
                    <a:pt x="49" y="2428"/>
                  </a:cubicBezTo>
                  <a:cubicBezTo>
                    <a:pt x="53" y="2428"/>
                    <a:pt x="57" y="2428"/>
                    <a:pt x="63" y="2426"/>
                  </a:cubicBezTo>
                  <a:cubicBezTo>
                    <a:pt x="93" y="2406"/>
                    <a:pt x="98" y="2386"/>
                    <a:pt x="119" y="2386"/>
                  </a:cubicBezTo>
                  <a:cubicBezTo>
                    <a:pt x="124" y="2386"/>
                    <a:pt x="130" y="2387"/>
                    <a:pt x="136" y="2389"/>
                  </a:cubicBezTo>
                  <a:cubicBezTo>
                    <a:pt x="169" y="2400"/>
                    <a:pt x="212" y="2440"/>
                    <a:pt x="247" y="2440"/>
                  </a:cubicBezTo>
                  <a:cubicBezTo>
                    <a:pt x="251" y="2440"/>
                    <a:pt x="256" y="2440"/>
                    <a:pt x="260" y="2438"/>
                  </a:cubicBezTo>
                  <a:cubicBezTo>
                    <a:pt x="284" y="2426"/>
                    <a:pt x="297" y="2389"/>
                    <a:pt x="358" y="2364"/>
                  </a:cubicBezTo>
                  <a:cubicBezTo>
                    <a:pt x="408" y="2352"/>
                    <a:pt x="481" y="2364"/>
                    <a:pt x="531" y="2327"/>
                  </a:cubicBezTo>
                  <a:cubicBezTo>
                    <a:pt x="592" y="2291"/>
                    <a:pt x="666" y="2266"/>
                    <a:pt x="740" y="2254"/>
                  </a:cubicBezTo>
                  <a:cubicBezTo>
                    <a:pt x="783" y="2232"/>
                    <a:pt x="789" y="2175"/>
                    <a:pt x="836" y="2175"/>
                  </a:cubicBezTo>
                  <a:cubicBezTo>
                    <a:pt x="844" y="2175"/>
                    <a:pt x="853" y="2176"/>
                    <a:pt x="863" y="2180"/>
                  </a:cubicBezTo>
                  <a:cubicBezTo>
                    <a:pt x="937" y="2204"/>
                    <a:pt x="1036" y="2204"/>
                    <a:pt x="1073" y="2217"/>
                  </a:cubicBezTo>
                  <a:cubicBezTo>
                    <a:pt x="1098" y="2229"/>
                    <a:pt x="1073" y="2266"/>
                    <a:pt x="1048" y="2303"/>
                  </a:cubicBezTo>
                  <a:cubicBezTo>
                    <a:pt x="1024" y="2340"/>
                    <a:pt x="1011" y="2389"/>
                    <a:pt x="1036" y="2426"/>
                  </a:cubicBezTo>
                  <a:cubicBezTo>
                    <a:pt x="1058" y="2491"/>
                    <a:pt x="1089" y="2566"/>
                    <a:pt x="1138" y="2566"/>
                  </a:cubicBezTo>
                  <a:cubicBezTo>
                    <a:pt x="1145" y="2566"/>
                    <a:pt x="1152" y="2565"/>
                    <a:pt x="1159" y="2562"/>
                  </a:cubicBezTo>
                  <a:cubicBezTo>
                    <a:pt x="1208" y="2537"/>
                    <a:pt x="1295" y="2352"/>
                    <a:pt x="1344" y="2340"/>
                  </a:cubicBezTo>
                  <a:cubicBezTo>
                    <a:pt x="1362" y="2332"/>
                    <a:pt x="1379" y="2331"/>
                    <a:pt x="1394" y="2331"/>
                  </a:cubicBezTo>
                  <a:cubicBezTo>
                    <a:pt x="1410" y="2331"/>
                    <a:pt x="1423" y="2333"/>
                    <a:pt x="1432" y="2333"/>
                  </a:cubicBezTo>
                  <a:cubicBezTo>
                    <a:pt x="1443" y="2333"/>
                    <a:pt x="1447" y="2329"/>
                    <a:pt x="1443" y="2315"/>
                  </a:cubicBezTo>
                  <a:cubicBezTo>
                    <a:pt x="1418" y="2278"/>
                    <a:pt x="1369" y="2278"/>
                    <a:pt x="1381" y="2217"/>
                  </a:cubicBezTo>
                  <a:cubicBezTo>
                    <a:pt x="1390" y="2161"/>
                    <a:pt x="1392" y="2113"/>
                    <a:pt x="1414" y="2113"/>
                  </a:cubicBezTo>
                  <a:cubicBezTo>
                    <a:pt x="1421" y="2113"/>
                    <a:pt x="1430" y="2118"/>
                    <a:pt x="1443" y="2130"/>
                  </a:cubicBezTo>
                  <a:cubicBezTo>
                    <a:pt x="1467" y="2155"/>
                    <a:pt x="1492" y="2192"/>
                    <a:pt x="1504" y="2241"/>
                  </a:cubicBezTo>
                  <a:cubicBezTo>
                    <a:pt x="1510" y="2247"/>
                    <a:pt x="1517" y="2250"/>
                    <a:pt x="1525" y="2250"/>
                  </a:cubicBezTo>
                  <a:cubicBezTo>
                    <a:pt x="1548" y="2250"/>
                    <a:pt x="1578" y="2229"/>
                    <a:pt x="1615" y="2229"/>
                  </a:cubicBezTo>
                  <a:cubicBezTo>
                    <a:pt x="1677" y="2229"/>
                    <a:pt x="1738" y="2204"/>
                    <a:pt x="1787" y="2167"/>
                  </a:cubicBezTo>
                  <a:cubicBezTo>
                    <a:pt x="1798" y="2146"/>
                    <a:pt x="1826" y="2073"/>
                    <a:pt x="1849" y="2073"/>
                  </a:cubicBezTo>
                  <a:cubicBezTo>
                    <a:pt x="1853" y="2073"/>
                    <a:pt x="1858" y="2075"/>
                    <a:pt x="1861" y="2081"/>
                  </a:cubicBezTo>
                  <a:cubicBezTo>
                    <a:pt x="1884" y="2126"/>
                    <a:pt x="1906" y="2232"/>
                    <a:pt x="1929" y="2232"/>
                  </a:cubicBezTo>
                  <a:cubicBezTo>
                    <a:pt x="1931" y="2232"/>
                    <a:pt x="1933" y="2231"/>
                    <a:pt x="1935" y="2229"/>
                  </a:cubicBezTo>
                  <a:cubicBezTo>
                    <a:pt x="1972" y="2155"/>
                    <a:pt x="1997" y="2093"/>
                    <a:pt x="2009" y="2019"/>
                  </a:cubicBezTo>
                  <a:cubicBezTo>
                    <a:pt x="2014" y="2005"/>
                    <a:pt x="2028" y="2002"/>
                    <a:pt x="2045" y="2002"/>
                  </a:cubicBezTo>
                  <a:cubicBezTo>
                    <a:pt x="2059" y="2002"/>
                    <a:pt x="2074" y="2004"/>
                    <a:pt x="2088" y="2004"/>
                  </a:cubicBezTo>
                  <a:cubicBezTo>
                    <a:pt x="2101" y="2004"/>
                    <a:pt x="2113" y="2002"/>
                    <a:pt x="2120" y="1995"/>
                  </a:cubicBezTo>
                  <a:cubicBezTo>
                    <a:pt x="2130" y="1965"/>
                    <a:pt x="2140" y="1911"/>
                    <a:pt x="2150" y="1911"/>
                  </a:cubicBezTo>
                  <a:cubicBezTo>
                    <a:pt x="2152" y="1911"/>
                    <a:pt x="2155" y="1914"/>
                    <a:pt x="2157" y="1921"/>
                  </a:cubicBezTo>
                  <a:cubicBezTo>
                    <a:pt x="2157" y="1970"/>
                    <a:pt x="2132" y="2106"/>
                    <a:pt x="2169" y="2106"/>
                  </a:cubicBezTo>
                  <a:cubicBezTo>
                    <a:pt x="2194" y="2093"/>
                    <a:pt x="2305" y="2044"/>
                    <a:pt x="2317" y="1995"/>
                  </a:cubicBezTo>
                  <a:cubicBezTo>
                    <a:pt x="2330" y="1933"/>
                    <a:pt x="2330" y="1933"/>
                    <a:pt x="2367" y="1909"/>
                  </a:cubicBezTo>
                  <a:cubicBezTo>
                    <a:pt x="2404" y="1884"/>
                    <a:pt x="2428" y="1884"/>
                    <a:pt x="2404" y="1835"/>
                  </a:cubicBezTo>
                  <a:cubicBezTo>
                    <a:pt x="2367" y="1785"/>
                    <a:pt x="2305" y="1773"/>
                    <a:pt x="2354" y="1637"/>
                  </a:cubicBezTo>
                  <a:cubicBezTo>
                    <a:pt x="2391" y="1551"/>
                    <a:pt x="2428" y="1465"/>
                    <a:pt x="2441" y="1366"/>
                  </a:cubicBezTo>
                  <a:cubicBezTo>
                    <a:pt x="2441" y="1305"/>
                    <a:pt x="2416" y="1194"/>
                    <a:pt x="2416" y="1132"/>
                  </a:cubicBezTo>
                  <a:cubicBezTo>
                    <a:pt x="2416" y="1077"/>
                    <a:pt x="2465" y="993"/>
                    <a:pt x="2493" y="993"/>
                  </a:cubicBezTo>
                  <a:cubicBezTo>
                    <a:pt x="2496" y="993"/>
                    <a:pt x="2499" y="994"/>
                    <a:pt x="2502" y="997"/>
                  </a:cubicBezTo>
                  <a:cubicBezTo>
                    <a:pt x="2522" y="1017"/>
                    <a:pt x="2535" y="1029"/>
                    <a:pt x="2544" y="1029"/>
                  </a:cubicBezTo>
                  <a:cubicBezTo>
                    <a:pt x="2552" y="1029"/>
                    <a:pt x="2558" y="1020"/>
                    <a:pt x="2564" y="997"/>
                  </a:cubicBezTo>
                  <a:cubicBezTo>
                    <a:pt x="2601" y="923"/>
                    <a:pt x="2638" y="837"/>
                    <a:pt x="2662" y="763"/>
                  </a:cubicBezTo>
                  <a:cubicBezTo>
                    <a:pt x="2687" y="639"/>
                    <a:pt x="2675" y="516"/>
                    <a:pt x="2625" y="393"/>
                  </a:cubicBezTo>
                  <a:cubicBezTo>
                    <a:pt x="2588" y="331"/>
                    <a:pt x="2551" y="245"/>
                    <a:pt x="2539" y="171"/>
                  </a:cubicBezTo>
                  <a:cubicBezTo>
                    <a:pt x="2539" y="110"/>
                    <a:pt x="2502" y="36"/>
                    <a:pt x="2477" y="36"/>
                  </a:cubicBezTo>
                  <a:cubicBezTo>
                    <a:pt x="2476" y="37"/>
                    <a:pt x="2474" y="37"/>
                    <a:pt x="2472" y="37"/>
                  </a:cubicBezTo>
                  <a:cubicBezTo>
                    <a:pt x="2455" y="37"/>
                    <a:pt x="2444" y="1"/>
                    <a:pt x="243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210;p67">
              <a:extLst>
                <a:ext uri="{FF2B5EF4-FFF2-40B4-BE49-F238E27FC236}">
                  <a16:creationId xmlns:a16="http://schemas.microsoft.com/office/drawing/2014/main" id="{0D5C5E4F-AA1F-4491-881F-5421A6716E00}"/>
                </a:ext>
              </a:extLst>
            </p:cNvPr>
            <p:cNvSpPr/>
            <p:nvPr/>
          </p:nvSpPr>
          <p:spPr>
            <a:xfrm>
              <a:off x="4307925" y="4783125"/>
              <a:ext cx="1850" cy="2350"/>
            </a:xfrm>
            <a:custGeom>
              <a:avLst/>
              <a:gdLst/>
              <a:ahLst/>
              <a:cxnLst/>
              <a:rect l="l" t="t" r="r" b="b"/>
              <a:pathLst>
                <a:path w="74" h="94" extrusionOk="0">
                  <a:moveTo>
                    <a:pt x="70" y="1"/>
                  </a:moveTo>
                  <a:cubicBezTo>
                    <a:pt x="51" y="1"/>
                    <a:pt x="0" y="54"/>
                    <a:pt x="0" y="76"/>
                  </a:cubicBezTo>
                  <a:cubicBezTo>
                    <a:pt x="9" y="85"/>
                    <a:pt x="30" y="94"/>
                    <a:pt x="46" y="94"/>
                  </a:cubicBezTo>
                  <a:cubicBezTo>
                    <a:pt x="52" y="94"/>
                    <a:pt x="58" y="92"/>
                    <a:pt x="62" y="88"/>
                  </a:cubicBezTo>
                  <a:cubicBezTo>
                    <a:pt x="74" y="52"/>
                    <a:pt x="74" y="27"/>
                    <a:pt x="74" y="2"/>
                  </a:cubicBezTo>
                  <a:cubicBezTo>
                    <a:pt x="73" y="1"/>
                    <a:pt x="71" y="1"/>
                    <a:pt x="7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211;p67">
              <a:extLst>
                <a:ext uri="{FF2B5EF4-FFF2-40B4-BE49-F238E27FC236}">
                  <a16:creationId xmlns:a16="http://schemas.microsoft.com/office/drawing/2014/main" id="{09805E9C-F193-4050-93F3-077444E6CB9D}"/>
                </a:ext>
              </a:extLst>
            </p:cNvPr>
            <p:cNvSpPr/>
            <p:nvPr/>
          </p:nvSpPr>
          <p:spPr>
            <a:xfrm>
              <a:off x="4292825" y="4784450"/>
              <a:ext cx="15100" cy="12025"/>
            </a:xfrm>
            <a:custGeom>
              <a:avLst/>
              <a:gdLst/>
              <a:ahLst/>
              <a:cxnLst/>
              <a:rect l="l" t="t" r="r" b="b"/>
              <a:pathLst>
                <a:path w="604" h="481" extrusionOk="0">
                  <a:moveTo>
                    <a:pt x="435" y="1"/>
                  </a:moveTo>
                  <a:cubicBezTo>
                    <a:pt x="406" y="1"/>
                    <a:pt x="375" y="21"/>
                    <a:pt x="358" y="48"/>
                  </a:cubicBezTo>
                  <a:cubicBezTo>
                    <a:pt x="323" y="71"/>
                    <a:pt x="279" y="135"/>
                    <a:pt x="262" y="135"/>
                  </a:cubicBezTo>
                  <a:cubicBezTo>
                    <a:pt x="261" y="135"/>
                    <a:pt x="260" y="135"/>
                    <a:pt x="259" y="134"/>
                  </a:cubicBezTo>
                  <a:cubicBezTo>
                    <a:pt x="238" y="123"/>
                    <a:pt x="235" y="95"/>
                    <a:pt x="227" y="95"/>
                  </a:cubicBezTo>
                  <a:cubicBezTo>
                    <a:pt x="225" y="95"/>
                    <a:pt x="224" y="95"/>
                    <a:pt x="222" y="97"/>
                  </a:cubicBezTo>
                  <a:cubicBezTo>
                    <a:pt x="197" y="109"/>
                    <a:pt x="123" y="257"/>
                    <a:pt x="87" y="257"/>
                  </a:cubicBezTo>
                  <a:cubicBezTo>
                    <a:pt x="50" y="257"/>
                    <a:pt x="0" y="257"/>
                    <a:pt x="37" y="282"/>
                  </a:cubicBezTo>
                  <a:cubicBezTo>
                    <a:pt x="74" y="294"/>
                    <a:pt x="87" y="380"/>
                    <a:pt x="111" y="405"/>
                  </a:cubicBezTo>
                  <a:cubicBezTo>
                    <a:pt x="122" y="438"/>
                    <a:pt x="143" y="481"/>
                    <a:pt x="165" y="481"/>
                  </a:cubicBezTo>
                  <a:cubicBezTo>
                    <a:pt x="167" y="481"/>
                    <a:pt x="170" y="480"/>
                    <a:pt x="173" y="479"/>
                  </a:cubicBezTo>
                  <a:cubicBezTo>
                    <a:pt x="185" y="454"/>
                    <a:pt x="247" y="319"/>
                    <a:pt x="296" y="294"/>
                  </a:cubicBezTo>
                  <a:cubicBezTo>
                    <a:pt x="322" y="284"/>
                    <a:pt x="350" y="280"/>
                    <a:pt x="375" y="280"/>
                  </a:cubicBezTo>
                  <a:cubicBezTo>
                    <a:pt x="409" y="280"/>
                    <a:pt x="437" y="287"/>
                    <a:pt x="444" y="294"/>
                  </a:cubicBezTo>
                  <a:cubicBezTo>
                    <a:pt x="444" y="298"/>
                    <a:pt x="449" y="299"/>
                    <a:pt x="457" y="299"/>
                  </a:cubicBezTo>
                  <a:cubicBezTo>
                    <a:pt x="476" y="299"/>
                    <a:pt x="509" y="291"/>
                    <a:pt x="518" y="282"/>
                  </a:cubicBezTo>
                  <a:cubicBezTo>
                    <a:pt x="530" y="257"/>
                    <a:pt x="579" y="196"/>
                    <a:pt x="592" y="171"/>
                  </a:cubicBezTo>
                  <a:cubicBezTo>
                    <a:pt x="604" y="146"/>
                    <a:pt x="567" y="72"/>
                    <a:pt x="542" y="60"/>
                  </a:cubicBezTo>
                  <a:cubicBezTo>
                    <a:pt x="518" y="48"/>
                    <a:pt x="493" y="35"/>
                    <a:pt x="468" y="11"/>
                  </a:cubicBezTo>
                  <a:cubicBezTo>
                    <a:pt x="458" y="4"/>
                    <a:pt x="447" y="1"/>
                    <a:pt x="43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212;p67">
              <a:extLst>
                <a:ext uri="{FF2B5EF4-FFF2-40B4-BE49-F238E27FC236}">
                  <a16:creationId xmlns:a16="http://schemas.microsoft.com/office/drawing/2014/main" id="{8E686DA7-ADB9-419F-B78B-92F2EFFB4EFB}"/>
                </a:ext>
              </a:extLst>
            </p:cNvPr>
            <p:cNvSpPr/>
            <p:nvPr/>
          </p:nvSpPr>
          <p:spPr>
            <a:xfrm>
              <a:off x="4277425" y="4788400"/>
              <a:ext cx="13575" cy="22150"/>
            </a:xfrm>
            <a:custGeom>
              <a:avLst/>
              <a:gdLst/>
              <a:ahLst/>
              <a:cxnLst/>
              <a:rect l="l" t="t" r="r" b="b"/>
              <a:pathLst>
                <a:path w="543" h="886" extrusionOk="0">
                  <a:moveTo>
                    <a:pt x="284" y="1"/>
                  </a:moveTo>
                  <a:cubicBezTo>
                    <a:pt x="247" y="13"/>
                    <a:pt x="210" y="38"/>
                    <a:pt x="197" y="62"/>
                  </a:cubicBezTo>
                  <a:cubicBezTo>
                    <a:pt x="173" y="87"/>
                    <a:pt x="99" y="112"/>
                    <a:pt x="86" y="124"/>
                  </a:cubicBezTo>
                  <a:cubicBezTo>
                    <a:pt x="86" y="136"/>
                    <a:pt x="74" y="149"/>
                    <a:pt x="62" y="161"/>
                  </a:cubicBezTo>
                  <a:cubicBezTo>
                    <a:pt x="49" y="161"/>
                    <a:pt x="0" y="198"/>
                    <a:pt x="13" y="222"/>
                  </a:cubicBezTo>
                  <a:cubicBezTo>
                    <a:pt x="25" y="235"/>
                    <a:pt x="25" y="235"/>
                    <a:pt x="37" y="284"/>
                  </a:cubicBezTo>
                  <a:cubicBezTo>
                    <a:pt x="37" y="326"/>
                    <a:pt x="28" y="376"/>
                    <a:pt x="33" y="376"/>
                  </a:cubicBezTo>
                  <a:cubicBezTo>
                    <a:pt x="34" y="376"/>
                    <a:pt x="35" y="374"/>
                    <a:pt x="37" y="370"/>
                  </a:cubicBezTo>
                  <a:cubicBezTo>
                    <a:pt x="57" y="350"/>
                    <a:pt x="69" y="314"/>
                    <a:pt x="79" y="314"/>
                  </a:cubicBezTo>
                  <a:cubicBezTo>
                    <a:pt x="82" y="314"/>
                    <a:pt x="84" y="316"/>
                    <a:pt x="86" y="321"/>
                  </a:cubicBezTo>
                  <a:cubicBezTo>
                    <a:pt x="95" y="330"/>
                    <a:pt x="109" y="344"/>
                    <a:pt x="117" y="344"/>
                  </a:cubicBezTo>
                  <a:cubicBezTo>
                    <a:pt x="121" y="344"/>
                    <a:pt x="123" y="341"/>
                    <a:pt x="123" y="333"/>
                  </a:cubicBezTo>
                  <a:cubicBezTo>
                    <a:pt x="136" y="309"/>
                    <a:pt x="111" y="259"/>
                    <a:pt x="123" y="247"/>
                  </a:cubicBezTo>
                  <a:cubicBezTo>
                    <a:pt x="130" y="245"/>
                    <a:pt x="136" y="244"/>
                    <a:pt x="143" y="244"/>
                  </a:cubicBezTo>
                  <a:cubicBezTo>
                    <a:pt x="172" y="244"/>
                    <a:pt x="197" y="266"/>
                    <a:pt x="197" y="296"/>
                  </a:cubicBezTo>
                  <a:cubicBezTo>
                    <a:pt x="197" y="346"/>
                    <a:pt x="222" y="370"/>
                    <a:pt x="197" y="407"/>
                  </a:cubicBezTo>
                  <a:cubicBezTo>
                    <a:pt x="185" y="469"/>
                    <a:pt x="160" y="531"/>
                    <a:pt x="136" y="580"/>
                  </a:cubicBezTo>
                  <a:cubicBezTo>
                    <a:pt x="123" y="617"/>
                    <a:pt x="173" y="617"/>
                    <a:pt x="173" y="666"/>
                  </a:cubicBezTo>
                  <a:cubicBezTo>
                    <a:pt x="173" y="703"/>
                    <a:pt x="136" y="814"/>
                    <a:pt x="160" y="814"/>
                  </a:cubicBezTo>
                  <a:cubicBezTo>
                    <a:pt x="185" y="814"/>
                    <a:pt x="197" y="814"/>
                    <a:pt x="210" y="777"/>
                  </a:cubicBezTo>
                  <a:cubicBezTo>
                    <a:pt x="210" y="740"/>
                    <a:pt x="234" y="666"/>
                    <a:pt x="247" y="666"/>
                  </a:cubicBezTo>
                  <a:cubicBezTo>
                    <a:pt x="259" y="666"/>
                    <a:pt x="259" y="691"/>
                    <a:pt x="247" y="703"/>
                  </a:cubicBezTo>
                  <a:cubicBezTo>
                    <a:pt x="234" y="728"/>
                    <a:pt x="234" y="703"/>
                    <a:pt x="247" y="752"/>
                  </a:cubicBezTo>
                  <a:cubicBezTo>
                    <a:pt x="259" y="789"/>
                    <a:pt x="271" y="826"/>
                    <a:pt x="271" y="863"/>
                  </a:cubicBezTo>
                  <a:cubicBezTo>
                    <a:pt x="271" y="879"/>
                    <a:pt x="278" y="886"/>
                    <a:pt x="285" y="886"/>
                  </a:cubicBezTo>
                  <a:cubicBezTo>
                    <a:pt x="296" y="886"/>
                    <a:pt x="308" y="872"/>
                    <a:pt x="308" y="851"/>
                  </a:cubicBezTo>
                  <a:cubicBezTo>
                    <a:pt x="321" y="814"/>
                    <a:pt x="333" y="765"/>
                    <a:pt x="358" y="752"/>
                  </a:cubicBezTo>
                  <a:cubicBezTo>
                    <a:pt x="394" y="715"/>
                    <a:pt x="431" y="654"/>
                    <a:pt x="444" y="604"/>
                  </a:cubicBezTo>
                  <a:cubicBezTo>
                    <a:pt x="468" y="518"/>
                    <a:pt x="493" y="432"/>
                    <a:pt x="530" y="358"/>
                  </a:cubicBezTo>
                  <a:cubicBezTo>
                    <a:pt x="542" y="296"/>
                    <a:pt x="530" y="222"/>
                    <a:pt x="493" y="173"/>
                  </a:cubicBezTo>
                  <a:cubicBezTo>
                    <a:pt x="468" y="161"/>
                    <a:pt x="493" y="136"/>
                    <a:pt x="468" y="99"/>
                  </a:cubicBezTo>
                  <a:cubicBezTo>
                    <a:pt x="462" y="87"/>
                    <a:pt x="444" y="87"/>
                    <a:pt x="424" y="87"/>
                  </a:cubicBezTo>
                  <a:cubicBezTo>
                    <a:pt x="404" y="87"/>
                    <a:pt x="382" y="87"/>
                    <a:pt x="370" y="75"/>
                  </a:cubicBezTo>
                  <a:cubicBezTo>
                    <a:pt x="358" y="50"/>
                    <a:pt x="345" y="25"/>
                    <a:pt x="33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213;p67">
              <a:extLst>
                <a:ext uri="{FF2B5EF4-FFF2-40B4-BE49-F238E27FC236}">
                  <a16:creationId xmlns:a16="http://schemas.microsoft.com/office/drawing/2014/main" id="{544E1293-20D8-4E9E-AC58-08D155274E13}"/>
                </a:ext>
              </a:extLst>
            </p:cNvPr>
            <p:cNvSpPr/>
            <p:nvPr/>
          </p:nvSpPr>
          <p:spPr>
            <a:xfrm>
              <a:off x="4265425" y="4842925"/>
              <a:ext cx="4325" cy="4175"/>
            </a:xfrm>
            <a:custGeom>
              <a:avLst/>
              <a:gdLst/>
              <a:ahLst/>
              <a:cxnLst/>
              <a:rect l="l" t="t" r="r" b="b"/>
              <a:pathLst>
                <a:path w="173" h="167" extrusionOk="0">
                  <a:moveTo>
                    <a:pt x="172" y="1"/>
                  </a:moveTo>
                  <a:cubicBezTo>
                    <a:pt x="111" y="1"/>
                    <a:pt x="86" y="1"/>
                    <a:pt x="61" y="25"/>
                  </a:cubicBezTo>
                  <a:cubicBezTo>
                    <a:pt x="50" y="47"/>
                    <a:pt x="0" y="167"/>
                    <a:pt x="7" y="167"/>
                  </a:cubicBezTo>
                  <a:cubicBezTo>
                    <a:pt x="8" y="167"/>
                    <a:pt x="9" y="165"/>
                    <a:pt x="12" y="161"/>
                  </a:cubicBezTo>
                  <a:cubicBezTo>
                    <a:pt x="49" y="124"/>
                    <a:pt x="86" y="111"/>
                    <a:pt x="111" y="75"/>
                  </a:cubicBezTo>
                  <a:cubicBezTo>
                    <a:pt x="135" y="50"/>
                    <a:pt x="172" y="1"/>
                    <a:pt x="17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214;p67">
              <a:extLst>
                <a:ext uri="{FF2B5EF4-FFF2-40B4-BE49-F238E27FC236}">
                  <a16:creationId xmlns:a16="http://schemas.microsoft.com/office/drawing/2014/main" id="{B77DB5B6-39BA-4749-942C-36D31C3ACE0A}"/>
                </a:ext>
              </a:extLst>
            </p:cNvPr>
            <p:cNvSpPr/>
            <p:nvPr/>
          </p:nvSpPr>
          <p:spPr>
            <a:xfrm>
              <a:off x="4275250" y="4830000"/>
              <a:ext cx="2500" cy="1375"/>
            </a:xfrm>
            <a:custGeom>
              <a:avLst/>
              <a:gdLst/>
              <a:ahLst/>
              <a:cxnLst/>
              <a:rect l="l" t="t" r="r" b="b"/>
              <a:pathLst>
                <a:path w="100" h="55" extrusionOk="0">
                  <a:moveTo>
                    <a:pt x="100" y="0"/>
                  </a:moveTo>
                  <a:cubicBezTo>
                    <a:pt x="75" y="0"/>
                    <a:pt x="1" y="37"/>
                    <a:pt x="13" y="49"/>
                  </a:cubicBezTo>
                  <a:cubicBezTo>
                    <a:pt x="13" y="53"/>
                    <a:pt x="15" y="54"/>
                    <a:pt x="18" y="54"/>
                  </a:cubicBezTo>
                  <a:cubicBezTo>
                    <a:pt x="36" y="54"/>
                    <a:pt x="100" y="0"/>
                    <a:pt x="10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215;p67">
              <a:extLst>
                <a:ext uri="{FF2B5EF4-FFF2-40B4-BE49-F238E27FC236}">
                  <a16:creationId xmlns:a16="http://schemas.microsoft.com/office/drawing/2014/main" id="{3F701DED-249E-460D-B347-BC7299721073}"/>
                </a:ext>
              </a:extLst>
            </p:cNvPr>
            <p:cNvSpPr/>
            <p:nvPr/>
          </p:nvSpPr>
          <p:spPr>
            <a:xfrm>
              <a:off x="4243525" y="4858950"/>
              <a:ext cx="2200" cy="1875"/>
            </a:xfrm>
            <a:custGeom>
              <a:avLst/>
              <a:gdLst/>
              <a:ahLst/>
              <a:cxnLst/>
              <a:rect l="l" t="t" r="r" b="b"/>
              <a:pathLst>
                <a:path w="88" h="75" extrusionOk="0">
                  <a:moveTo>
                    <a:pt x="62" y="0"/>
                  </a:moveTo>
                  <a:cubicBezTo>
                    <a:pt x="25" y="0"/>
                    <a:pt x="1" y="74"/>
                    <a:pt x="38" y="74"/>
                  </a:cubicBezTo>
                  <a:cubicBezTo>
                    <a:pt x="75" y="74"/>
                    <a:pt x="87" y="0"/>
                    <a:pt x="6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216;p67">
              <a:extLst>
                <a:ext uri="{FF2B5EF4-FFF2-40B4-BE49-F238E27FC236}">
                  <a16:creationId xmlns:a16="http://schemas.microsoft.com/office/drawing/2014/main" id="{027A26A3-C705-4B6E-A704-11C5A88B19A7}"/>
                </a:ext>
              </a:extLst>
            </p:cNvPr>
            <p:cNvSpPr/>
            <p:nvPr/>
          </p:nvSpPr>
          <p:spPr>
            <a:xfrm>
              <a:off x="4219200" y="4854550"/>
              <a:ext cx="11425" cy="23025"/>
            </a:xfrm>
            <a:custGeom>
              <a:avLst/>
              <a:gdLst/>
              <a:ahLst/>
              <a:cxnLst/>
              <a:rect l="l" t="t" r="r" b="b"/>
              <a:pathLst>
                <a:path w="457" h="921" extrusionOk="0">
                  <a:moveTo>
                    <a:pt x="391" y="0"/>
                  </a:moveTo>
                  <a:cubicBezTo>
                    <a:pt x="335" y="0"/>
                    <a:pt x="230" y="97"/>
                    <a:pt x="185" y="164"/>
                  </a:cubicBezTo>
                  <a:cubicBezTo>
                    <a:pt x="136" y="250"/>
                    <a:pt x="0" y="509"/>
                    <a:pt x="50" y="644"/>
                  </a:cubicBezTo>
                  <a:cubicBezTo>
                    <a:pt x="94" y="767"/>
                    <a:pt x="180" y="921"/>
                    <a:pt x="195" y="921"/>
                  </a:cubicBezTo>
                  <a:cubicBezTo>
                    <a:pt x="197" y="921"/>
                    <a:pt x="198" y="919"/>
                    <a:pt x="198" y="916"/>
                  </a:cubicBezTo>
                  <a:cubicBezTo>
                    <a:pt x="210" y="891"/>
                    <a:pt x="321" y="608"/>
                    <a:pt x="358" y="546"/>
                  </a:cubicBezTo>
                  <a:cubicBezTo>
                    <a:pt x="382" y="472"/>
                    <a:pt x="419" y="275"/>
                    <a:pt x="432" y="226"/>
                  </a:cubicBezTo>
                  <a:cubicBezTo>
                    <a:pt x="456" y="176"/>
                    <a:pt x="456" y="28"/>
                    <a:pt x="407" y="4"/>
                  </a:cubicBezTo>
                  <a:cubicBezTo>
                    <a:pt x="402" y="1"/>
                    <a:pt x="397" y="0"/>
                    <a:pt x="39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217;p67">
              <a:extLst>
                <a:ext uri="{FF2B5EF4-FFF2-40B4-BE49-F238E27FC236}">
                  <a16:creationId xmlns:a16="http://schemas.microsoft.com/office/drawing/2014/main" id="{70526779-656C-435B-A816-C3165294BF9C}"/>
                </a:ext>
              </a:extLst>
            </p:cNvPr>
            <p:cNvSpPr/>
            <p:nvPr/>
          </p:nvSpPr>
          <p:spPr>
            <a:xfrm>
              <a:off x="4151425" y="4892200"/>
              <a:ext cx="15750" cy="12950"/>
            </a:xfrm>
            <a:custGeom>
              <a:avLst/>
              <a:gdLst/>
              <a:ahLst/>
              <a:cxnLst/>
              <a:rect l="l" t="t" r="r" b="b"/>
              <a:pathLst>
                <a:path w="630" h="518" extrusionOk="0">
                  <a:moveTo>
                    <a:pt x="359" y="1"/>
                  </a:moveTo>
                  <a:cubicBezTo>
                    <a:pt x="316" y="1"/>
                    <a:pt x="272" y="13"/>
                    <a:pt x="235" y="50"/>
                  </a:cubicBezTo>
                  <a:cubicBezTo>
                    <a:pt x="124" y="149"/>
                    <a:pt x="1" y="247"/>
                    <a:pt x="13" y="334"/>
                  </a:cubicBezTo>
                  <a:cubicBezTo>
                    <a:pt x="34" y="417"/>
                    <a:pt x="98" y="517"/>
                    <a:pt x="207" y="517"/>
                  </a:cubicBezTo>
                  <a:cubicBezTo>
                    <a:pt x="227" y="517"/>
                    <a:pt x="249" y="514"/>
                    <a:pt x="272" y="506"/>
                  </a:cubicBezTo>
                  <a:cubicBezTo>
                    <a:pt x="407" y="445"/>
                    <a:pt x="444" y="395"/>
                    <a:pt x="481" y="297"/>
                  </a:cubicBezTo>
                  <a:cubicBezTo>
                    <a:pt x="506" y="198"/>
                    <a:pt x="629" y="50"/>
                    <a:pt x="568" y="50"/>
                  </a:cubicBezTo>
                  <a:cubicBezTo>
                    <a:pt x="535" y="50"/>
                    <a:pt x="447" y="1"/>
                    <a:pt x="35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218;p67">
              <a:extLst>
                <a:ext uri="{FF2B5EF4-FFF2-40B4-BE49-F238E27FC236}">
                  <a16:creationId xmlns:a16="http://schemas.microsoft.com/office/drawing/2014/main" id="{F3F4AC2E-8A7F-4EBC-8B9C-25AD18C24FF2}"/>
                </a:ext>
              </a:extLst>
            </p:cNvPr>
            <p:cNvSpPr/>
            <p:nvPr/>
          </p:nvSpPr>
          <p:spPr>
            <a:xfrm>
              <a:off x="4218575" y="4903425"/>
              <a:ext cx="21600" cy="37650"/>
            </a:xfrm>
            <a:custGeom>
              <a:avLst/>
              <a:gdLst/>
              <a:ahLst/>
              <a:cxnLst/>
              <a:rect l="l" t="t" r="r" b="b"/>
              <a:pathLst>
                <a:path w="864" h="1506" extrusionOk="0">
                  <a:moveTo>
                    <a:pt x="318" y="0"/>
                  </a:moveTo>
                  <a:cubicBezTo>
                    <a:pt x="255" y="0"/>
                    <a:pt x="203" y="36"/>
                    <a:pt x="173" y="94"/>
                  </a:cubicBezTo>
                  <a:cubicBezTo>
                    <a:pt x="149" y="156"/>
                    <a:pt x="173" y="341"/>
                    <a:pt x="149" y="439"/>
                  </a:cubicBezTo>
                  <a:cubicBezTo>
                    <a:pt x="136" y="501"/>
                    <a:pt x="124" y="575"/>
                    <a:pt x="124" y="636"/>
                  </a:cubicBezTo>
                  <a:cubicBezTo>
                    <a:pt x="136" y="686"/>
                    <a:pt x="124" y="698"/>
                    <a:pt x="75" y="698"/>
                  </a:cubicBezTo>
                  <a:cubicBezTo>
                    <a:pt x="34" y="698"/>
                    <a:pt x="14" y="660"/>
                    <a:pt x="6" y="660"/>
                  </a:cubicBezTo>
                  <a:cubicBezTo>
                    <a:pt x="2" y="660"/>
                    <a:pt x="1" y="669"/>
                    <a:pt x="1" y="698"/>
                  </a:cubicBezTo>
                  <a:cubicBezTo>
                    <a:pt x="13" y="821"/>
                    <a:pt x="50" y="932"/>
                    <a:pt x="87" y="1043"/>
                  </a:cubicBezTo>
                  <a:cubicBezTo>
                    <a:pt x="97" y="1102"/>
                    <a:pt x="91" y="1168"/>
                    <a:pt x="107" y="1168"/>
                  </a:cubicBezTo>
                  <a:cubicBezTo>
                    <a:pt x="111" y="1168"/>
                    <a:pt x="116" y="1164"/>
                    <a:pt x="124" y="1154"/>
                  </a:cubicBezTo>
                  <a:cubicBezTo>
                    <a:pt x="156" y="1122"/>
                    <a:pt x="179" y="1063"/>
                    <a:pt x="208" y="1063"/>
                  </a:cubicBezTo>
                  <a:cubicBezTo>
                    <a:pt x="213" y="1063"/>
                    <a:pt x="217" y="1064"/>
                    <a:pt x="223" y="1068"/>
                  </a:cubicBezTo>
                  <a:cubicBezTo>
                    <a:pt x="257" y="1091"/>
                    <a:pt x="347" y="1179"/>
                    <a:pt x="306" y="1179"/>
                  </a:cubicBezTo>
                  <a:cubicBezTo>
                    <a:pt x="303" y="1179"/>
                    <a:pt x="300" y="1179"/>
                    <a:pt x="297" y="1178"/>
                  </a:cubicBezTo>
                  <a:cubicBezTo>
                    <a:pt x="223" y="1178"/>
                    <a:pt x="186" y="1191"/>
                    <a:pt x="186" y="1240"/>
                  </a:cubicBezTo>
                  <a:cubicBezTo>
                    <a:pt x="186" y="1302"/>
                    <a:pt x="260" y="1413"/>
                    <a:pt x="321" y="1413"/>
                  </a:cubicBezTo>
                  <a:cubicBezTo>
                    <a:pt x="395" y="1413"/>
                    <a:pt x="432" y="1314"/>
                    <a:pt x="457" y="1314"/>
                  </a:cubicBezTo>
                  <a:cubicBezTo>
                    <a:pt x="494" y="1314"/>
                    <a:pt x="543" y="1363"/>
                    <a:pt x="617" y="1425"/>
                  </a:cubicBezTo>
                  <a:cubicBezTo>
                    <a:pt x="660" y="1459"/>
                    <a:pt x="703" y="1505"/>
                    <a:pt x="712" y="1505"/>
                  </a:cubicBezTo>
                  <a:cubicBezTo>
                    <a:pt x="716" y="1505"/>
                    <a:pt x="714" y="1497"/>
                    <a:pt x="703" y="1474"/>
                  </a:cubicBezTo>
                  <a:cubicBezTo>
                    <a:pt x="662" y="1412"/>
                    <a:pt x="612" y="1342"/>
                    <a:pt x="626" y="1342"/>
                  </a:cubicBezTo>
                  <a:cubicBezTo>
                    <a:pt x="628" y="1342"/>
                    <a:pt x="633" y="1345"/>
                    <a:pt x="642" y="1351"/>
                  </a:cubicBezTo>
                  <a:cubicBezTo>
                    <a:pt x="693" y="1382"/>
                    <a:pt x="710" y="1446"/>
                    <a:pt x="735" y="1446"/>
                  </a:cubicBezTo>
                  <a:cubicBezTo>
                    <a:pt x="741" y="1446"/>
                    <a:pt x="746" y="1443"/>
                    <a:pt x="752" y="1437"/>
                  </a:cubicBezTo>
                  <a:cubicBezTo>
                    <a:pt x="777" y="1413"/>
                    <a:pt x="863" y="1425"/>
                    <a:pt x="789" y="1314"/>
                  </a:cubicBezTo>
                  <a:cubicBezTo>
                    <a:pt x="748" y="1246"/>
                    <a:pt x="715" y="1230"/>
                    <a:pt x="685" y="1230"/>
                  </a:cubicBezTo>
                  <a:cubicBezTo>
                    <a:pt x="661" y="1230"/>
                    <a:pt x="639" y="1240"/>
                    <a:pt x="617" y="1240"/>
                  </a:cubicBezTo>
                  <a:cubicBezTo>
                    <a:pt x="591" y="1240"/>
                    <a:pt x="555" y="1257"/>
                    <a:pt x="521" y="1257"/>
                  </a:cubicBezTo>
                  <a:cubicBezTo>
                    <a:pt x="490" y="1257"/>
                    <a:pt x="462" y="1243"/>
                    <a:pt x="444" y="1191"/>
                  </a:cubicBezTo>
                  <a:cubicBezTo>
                    <a:pt x="407" y="1104"/>
                    <a:pt x="395" y="1018"/>
                    <a:pt x="407" y="932"/>
                  </a:cubicBezTo>
                  <a:cubicBezTo>
                    <a:pt x="407" y="846"/>
                    <a:pt x="395" y="833"/>
                    <a:pt x="432" y="772"/>
                  </a:cubicBezTo>
                  <a:cubicBezTo>
                    <a:pt x="469" y="710"/>
                    <a:pt x="518" y="735"/>
                    <a:pt x="555" y="673"/>
                  </a:cubicBezTo>
                  <a:cubicBezTo>
                    <a:pt x="580" y="599"/>
                    <a:pt x="666" y="476"/>
                    <a:pt x="629" y="414"/>
                  </a:cubicBezTo>
                  <a:cubicBezTo>
                    <a:pt x="592" y="353"/>
                    <a:pt x="568" y="279"/>
                    <a:pt x="568" y="217"/>
                  </a:cubicBezTo>
                  <a:cubicBezTo>
                    <a:pt x="568" y="156"/>
                    <a:pt x="605" y="69"/>
                    <a:pt x="568" y="57"/>
                  </a:cubicBezTo>
                  <a:cubicBezTo>
                    <a:pt x="563" y="55"/>
                    <a:pt x="559" y="54"/>
                    <a:pt x="555" y="54"/>
                  </a:cubicBezTo>
                  <a:cubicBezTo>
                    <a:pt x="520" y="54"/>
                    <a:pt x="491" y="130"/>
                    <a:pt x="469" y="130"/>
                  </a:cubicBezTo>
                  <a:cubicBezTo>
                    <a:pt x="465" y="130"/>
                    <a:pt x="461" y="126"/>
                    <a:pt x="457" y="119"/>
                  </a:cubicBezTo>
                  <a:cubicBezTo>
                    <a:pt x="432" y="69"/>
                    <a:pt x="432" y="20"/>
                    <a:pt x="370" y="8"/>
                  </a:cubicBezTo>
                  <a:cubicBezTo>
                    <a:pt x="352" y="3"/>
                    <a:pt x="335" y="0"/>
                    <a:pt x="31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4219;p67">
              <a:extLst>
                <a:ext uri="{FF2B5EF4-FFF2-40B4-BE49-F238E27FC236}">
                  <a16:creationId xmlns:a16="http://schemas.microsoft.com/office/drawing/2014/main" id="{891C988E-9C7C-44F7-B80C-B4D46CE9D7AD}"/>
                </a:ext>
              </a:extLst>
            </p:cNvPr>
            <p:cNvSpPr/>
            <p:nvPr/>
          </p:nvSpPr>
          <p:spPr>
            <a:xfrm>
              <a:off x="4237675" y="4936625"/>
              <a:ext cx="7125" cy="9350"/>
            </a:xfrm>
            <a:custGeom>
              <a:avLst/>
              <a:gdLst/>
              <a:ahLst/>
              <a:cxnLst/>
              <a:rect l="l" t="t" r="r" b="b"/>
              <a:pathLst>
                <a:path w="285" h="374" extrusionOk="0">
                  <a:moveTo>
                    <a:pt x="108" y="1"/>
                  </a:moveTo>
                  <a:cubicBezTo>
                    <a:pt x="99" y="1"/>
                    <a:pt x="91" y="6"/>
                    <a:pt x="87" y="23"/>
                  </a:cubicBezTo>
                  <a:cubicBezTo>
                    <a:pt x="62" y="60"/>
                    <a:pt x="38" y="97"/>
                    <a:pt x="1" y="121"/>
                  </a:cubicBezTo>
                  <a:cubicBezTo>
                    <a:pt x="1" y="121"/>
                    <a:pt x="50" y="134"/>
                    <a:pt x="50" y="171"/>
                  </a:cubicBezTo>
                  <a:cubicBezTo>
                    <a:pt x="50" y="195"/>
                    <a:pt x="75" y="232"/>
                    <a:pt x="75" y="257"/>
                  </a:cubicBezTo>
                  <a:cubicBezTo>
                    <a:pt x="75" y="282"/>
                    <a:pt x="124" y="269"/>
                    <a:pt x="149" y="282"/>
                  </a:cubicBezTo>
                  <a:cubicBezTo>
                    <a:pt x="161" y="282"/>
                    <a:pt x="198" y="343"/>
                    <a:pt x="235" y="368"/>
                  </a:cubicBezTo>
                  <a:cubicBezTo>
                    <a:pt x="243" y="372"/>
                    <a:pt x="251" y="373"/>
                    <a:pt x="259" y="373"/>
                  </a:cubicBezTo>
                  <a:cubicBezTo>
                    <a:pt x="273" y="373"/>
                    <a:pt x="284" y="368"/>
                    <a:pt x="284" y="368"/>
                  </a:cubicBezTo>
                  <a:cubicBezTo>
                    <a:pt x="272" y="319"/>
                    <a:pt x="259" y="269"/>
                    <a:pt x="247" y="220"/>
                  </a:cubicBezTo>
                  <a:cubicBezTo>
                    <a:pt x="223" y="195"/>
                    <a:pt x="210" y="220"/>
                    <a:pt x="173" y="183"/>
                  </a:cubicBezTo>
                  <a:cubicBezTo>
                    <a:pt x="136" y="134"/>
                    <a:pt x="149" y="121"/>
                    <a:pt x="161" y="72"/>
                  </a:cubicBezTo>
                  <a:cubicBezTo>
                    <a:pt x="173" y="23"/>
                    <a:pt x="198" y="11"/>
                    <a:pt x="173" y="11"/>
                  </a:cubicBezTo>
                  <a:cubicBezTo>
                    <a:pt x="169" y="12"/>
                    <a:pt x="164" y="13"/>
                    <a:pt x="160" y="13"/>
                  </a:cubicBezTo>
                  <a:cubicBezTo>
                    <a:pt x="141" y="13"/>
                    <a:pt x="122" y="1"/>
                    <a:pt x="10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4220;p67">
              <a:extLst>
                <a:ext uri="{FF2B5EF4-FFF2-40B4-BE49-F238E27FC236}">
                  <a16:creationId xmlns:a16="http://schemas.microsoft.com/office/drawing/2014/main" id="{2050E7D2-B837-40E2-9D16-537DA4E0804D}"/>
                </a:ext>
              </a:extLst>
            </p:cNvPr>
            <p:cNvSpPr/>
            <p:nvPr/>
          </p:nvSpPr>
          <p:spPr>
            <a:xfrm>
              <a:off x="4245075" y="4945400"/>
              <a:ext cx="10200" cy="17675"/>
            </a:xfrm>
            <a:custGeom>
              <a:avLst/>
              <a:gdLst/>
              <a:ahLst/>
              <a:cxnLst/>
              <a:rect l="l" t="t" r="r" b="b"/>
              <a:pathLst>
                <a:path w="408" h="707" extrusionOk="0">
                  <a:moveTo>
                    <a:pt x="70" y="0"/>
                  </a:moveTo>
                  <a:cubicBezTo>
                    <a:pt x="65" y="0"/>
                    <a:pt x="62" y="5"/>
                    <a:pt x="62" y="17"/>
                  </a:cubicBezTo>
                  <a:cubicBezTo>
                    <a:pt x="50" y="66"/>
                    <a:pt x="13" y="54"/>
                    <a:pt x="13" y="91"/>
                  </a:cubicBezTo>
                  <a:cubicBezTo>
                    <a:pt x="0" y="128"/>
                    <a:pt x="62" y="165"/>
                    <a:pt x="74" y="177"/>
                  </a:cubicBezTo>
                  <a:cubicBezTo>
                    <a:pt x="99" y="177"/>
                    <a:pt x="148" y="276"/>
                    <a:pt x="111" y="276"/>
                  </a:cubicBezTo>
                  <a:cubicBezTo>
                    <a:pt x="87" y="276"/>
                    <a:pt x="62" y="300"/>
                    <a:pt x="37" y="325"/>
                  </a:cubicBezTo>
                  <a:cubicBezTo>
                    <a:pt x="37" y="350"/>
                    <a:pt x="13" y="424"/>
                    <a:pt x="37" y="473"/>
                  </a:cubicBezTo>
                  <a:cubicBezTo>
                    <a:pt x="52" y="493"/>
                    <a:pt x="65" y="494"/>
                    <a:pt x="76" y="494"/>
                  </a:cubicBezTo>
                  <a:cubicBezTo>
                    <a:pt x="79" y="494"/>
                    <a:pt x="81" y="494"/>
                    <a:pt x="84" y="494"/>
                  </a:cubicBezTo>
                  <a:cubicBezTo>
                    <a:pt x="96" y="494"/>
                    <a:pt x="105" y="497"/>
                    <a:pt x="111" y="534"/>
                  </a:cubicBezTo>
                  <a:cubicBezTo>
                    <a:pt x="111" y="608"/>
                    <a:pt x="111" y="670"/>
                    <a:pt x="124" y="695"/>
                  </a:cubicBezTo>
                  <a:cubicBezTo>
                    <a:pt x="124" y="701"/>
                    <a:pt x="142" y="707"/>
                    <a:pt x="161" y="707"/>
                  </a:cubicBezTo>
                  <a:cubicBezTo>
                    <a:pt x="179" y="707"/>
                    <a:pt x="198" y="701"/>
                    <a:pt x="198" y="682"/>
                  </a:cubicBezTo>
                  <a:cubicBezTo>
                    <a:pt x="198" y="633"/>
                    <a:pt x="185" y="584"/>
                    <a:pt x="161" y="547"/>
                  </a:cubicBezTo>
                  <a:cubicBezTo>
                    <a:pt x="161" y="500"/>
                    <a:pt x="150" y="410"/>
                    <a:pt x="169" y="410"/>
                  </a:cubicBezTo>
                  <a:cubicBezTo>
                    <a:pt x="170" y="410"/>
                    <a:pt x="172" y="410"/>
                    <a:pt x="173" y="411"/>
                  </a:cubicBezTo>
                  <a:cubicBezTo>
                    <a:pt x="198" y="424"/>
                    <a:pt x="247" y="460"/>
                    <a:pt x="284" y="460"/>
                  </a:cubicBezTo>
                  <a:cubicBezTo>
                    <a:pt x="333" y="460"/>
                    <a:pt x="358" y="448"/>
                    <a:pt x="321" y="399"/>
                  </a:cubicBezTo>
                  <a:cubicBezTo>
                    <a:pt x="284" y="362"/>
                    <a:pt x="247" y="337"/>
                    <a:pt x="284" y="313"/>
                  </a:cubicBezTo>
                  <a:cubicBezTo>
                    <a:pt x="308" y="288"/>
                    <a:pt x="407" y="325"/>
                    <a:pt x="345" y="263"/>
                  </a:cubicBezTo>
                  <a:cubicBezTo>
                    <a:pt x="272" y="189"/>
                    <a:pt x="235" y="140"/>
                    <a:pt x="235" y="103"/>
                  </a:cubicBezTo>
                  <a:cubicBezTo>
                    <a:pt x="235" y="79"/>
                    <a:pt x="272" y="29"/>
                    <a:pt x="247" y="17"/>
                  </a:cubicBezTo>
                  <a:lnTo>
                    <a:pt x="124" y="17"/>
                  </a:lnTo>
                  <a:cubicBezTo>
                    <a:pt x="99" y="17"/>
                    <a:pt x="80" y="0"/>
                    <a:pt x="7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4221;p67">
              <a:extLst>
                <a:ext uri="{FF2B5EF4-FFF2-40B4-BE49-F238E27FC236}">
                  <a16:creationId xmlns:a16="http://schemas.microsoft.com/office/drawing/2014/main" id="{60F31512-0249-4930-B93E-1F501082D6DF}"/>
                </a:ext>
              </a:extLst>
            </p:cNvPr>
            <p:cNvSpPr/>
            <p:nvPr/>
          </p:nvSpPr>
          <p:spPr>
            <a:xfrm>
              <a:off x="4221525" y="4939250"/>
              <a:ext cx="7250" cy="8425"/>
            </a:xfrm>
            <a:custGeom>
              <a:avLst/>
              <a:gdLst/>
              <a:ahLst/>
              <a:cxnLst/>
              <a:rect l="l" t="t" r="r" b="b"/>
              <a:pathLst>
                <a:path w="290" h="337" extrusionOk="0">
                  <a:moveTo>
                    <a:pt x="82" y="1"/>
                  </a:moveTo>
                  <a:cubicBezTo>
                    <a:pt x="35" y="1"/>
                    <a:pt x="1" y="19"/>
                    <a:pt x="31" y="29"/>
                  </a:cubicBezTo>
                  <a:cubicBezTo>
                    <a:pt x="80" y="90"/>
                    <a:pt x="117" y="152"/>
                    <a:pt x="142" y="226"/>
                  </a:cubicBezTo>
                  <a:cubicBezTo>
                    <a:pt x="142" y="263"/>
                    <a:pt x="191" y="337"/>
                    <a:pt x="228" y="337"/>
                  </a:cubicBezTo>
                  <a:cubicBezTo>
                    <a:pt x="252" y="337"/>
                    <a:pt x="277" y="251"/>
                    <a:pt x="265" y="214"/>
                  </a:cubicBezTo>
                  <a:cubicBezTo>
                    <a:pt x="265" y="177"/>
                    <a:pt x="289" y="127"/>
                    <a:pt x="240" y="90"/>
                  </a:cubicBezTo>
                  <a:cubicBezTo>
                    <a:pt x="191" y="41"/>
                    <a:pt x="166" y="16"/>
                    <a:pt x="117" y="4"/>
                  </a:cubicBezTo>
                  <a:cubicBezTo>
                    <a:pt x="105" y="2"/>
                    <a:pt x="93" y="1"/>
                    <a:pt x="8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4222;p67">
              <a:extLst>
                <a:ext uri="{FF2B5EF4-FFF2-40B4-BE49-F238E27FC236}">
                  <a16:creationId xmlns:a16="http://schemas.microsoft.com/office/drawing/2014/main" id="{F4012549-7B64-4B3E-86F7-5667E540E1A7}"/>
                </a:ext>
              </a:extLst>
            </p:cNvPr>
            <p:cNvSpPr/>
            <p:nvPr/>
          </p:nvSpPr>
          <p:spPr>
            <a:xfrm>
              <a:off x="4229950" y="4949500"/>
              <a:ext cx="8375" cy="11650"/>
            </a:xfrm>
            <a:custGeom>
              <a:avLst/>
              <a:gdLst/>
              <a:ahLst/>
              <a:cxnLst/>
              <a:rect l="l" t="t" r="r" b="b"/>
              <a:pathLst>
                <a:path w="335" h="466" extrusionOk="0">
                  <a:moveTo>
                    <a:pt x="62" y="1"/>
                  </a:moveTo>
                  <a:cubicBezTo>
                    <a:pt x="22" y="1"/>
                    <a:pt x="1" y="49"/>
                    <a:pt x="26" y="75"/>
                  </a:cubicBezTo>
                  <a:cubicBezTo>
                    <a:pt x="51" y="124"/>
                    <a:pt x="113" y="124"/>
                    <a:pt x="100" y="186"/>
                  </a:cubicBezTo>
                  <a:cubicBezTo>
                    <a:pt x="76" y="260"/>
                    <a:pt x="39" y="346"/>
                    <a:pt x="39" y="370"/>
                  </a:cubicBezTo>
                  <a:cubicBezTo>
                    <a:pt x="39" y="401"/>
                    <a:pt x="13" y="466"/>
                    <a:pt x="33" y="466"/>
                  </a:cubicBezTo>
                  <a:cubicBezTo>
                    <a:pt x="37" y="466"/>
                    <a:pt x="43" y="463"/>
                    <a:pt x="51" y="457"/>
                  </a:cubicBezTo>
                  <a:cubicBezTo>
                    <a:pt x="100" y="420"/>
                    <a:pt x="162" y="383"/>
                    <a:pt x="199" y="346"/>
                  </a:cubicBezTo>
                  <a:cubicBezTo>
                    <a:pt x="248" y="321"/>
                    <a:pt x="260" y="272"/>
                    <a:pt x="285" y="272"/>
                  </a:cubicBezTo>
                  <a:cubicBezTo>
                    <a:pt x="322" y="260"/>
                    <a:pt x="334" y="210"/>
                    <a:pt x="297" y="186"/>
                  </a:cubicBezTo>
                  <a:cubicBezTo>
                    <a:pt x="236" y="136"/>
                    <a:pt x="187" y="87"/>
                    <a:pt x="125" y="38"/>
                  </a:cubicBezTo>
                  <a:cubicBezTo>
                    <a:pt x="102" y="11"/>
                    <a:pt x="80" y="1"/>
                    <a:pt x="6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4223;p67">
              <a:extLst>
                <a:ext uri="{FF2B5EF4-FFF2-40B4-BE49-F238E27FC236}">
                  <a16:creationId xmlns:a16="http://schemas.microsoft.com/office/drawing/2014/main" id="{2735EC56-9024-4D5E-A95A-892FDCB39F77}"/>
                </a:ext>
              </a:extLst>
            </p:cNvPr>
            <p:cNvSpPr/>
            <p:nvPr/>
          </p:nvSpPr>
          <p:spPr>
            <a:xfrm>
              <a:off x="4233050" y="4957200"/>
              <a:ext cx="6800" cy="13300"/>
            </a:xfrm>
            <a:custGeom>
              <a:avLst/>
              <a:gdLst/>
              <a:ahLst/>
              <a:cxnLst/>
              <a:rect l="l" t="t" r="r" b="b"/>
              <a:pathLst>
                <a:path w="272" h="532" extrusionOk="0">
                  <a:moveTo>
                    <a:pt x="235" y="1"/>
                  </a:moveTo>
                  <a:cubicBezTo>
                    <a:pt x="186" y="1"/>
                    <a:pt x="186" y="13"/>
                    <a:pt x="173" y="62"/>
                  </a:cubicBezTo>
                  <a:cubicBezTo>
                    <a:pt x="149" y="99"/>
                    <a:pt x="149" y="173"/>
                    <a:pt x="124" y="223"/>
                  </a:cubicBezTo>
                  <a:cubicBezTo>
                    <a:pt x="99" y="284"/>
                    <a:pt x="1" y="284"/>
                    <a:pt x="26" y="346"/>
                  </a:cubicBezTo>
                  <a:cubicBezTo>
                    <a:pt x="50" y="407"/>
                    <a:pt x="161" y="494"/>
                    <a:pt x="173" y="518"/>
                  </a:cubicBezTo>
                  <a:cubicBezTo>
                    <a:pt x="182" y="527"/>
                    <a:pt x="191" y="531"/>
                    <a:pt x="199" y="531"/>
                  </a:cubicBezTo>
                  <a:cubicBezTo>
                    <a:pt x="212" y="531"/>
                    <a:pt x="223" y="518"/>
                    <a:pt x="223" y="494"/>
                  </a:cubicBezTo>
                  <a:cubicBezTo>
                    <a:pt x="223" y="444"/>
                    <a:pt x="186" y="407"/>
                    <a:pt x="198" y="358"/>
                  </a:cubicBezTo>
                  <a:cubicBezTo>
                    <a:pt x="210" y="309"/>
                    <a:pt x="247" y="210"/>
                    <a:pt x="260" y="173"/>
                  </a:cubicBezTo>
                  <a:cubicBezTo>
                    <a:pt x="272" y="136"/>
                    <a:pt x="272" y="1"/>
                    <a:pt x="23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4224;p67">
              <a:extLst>
                <a:ext uri="{FF2B5EF4-FFF2-40B4-BE49-F238E27FC236}">
                  <a16:creationId xmlns:a16="http://schemas.microsoft.com/office/drawing/2014/main" id="{1265FD14-C5B0-4E6C-9D19-FA936EBDC0D7}"/>
                </a:ext>
              </a:extLst>
            </p:cNvPr>
            <p:cNvSpPr/>
            <p:nvPr/>
          </p:nvSpPr>
          <p:spPr>
            <a:xfrm>
              <a:off x="4238925" y="4956250"/>
              <a:ext cx="4950" cy="10525"/>
            </a:xfrm>
            <a:custGeom>
              <a:avLst/>
              <a:gdLst/>
              <a:ahLst/>
              <a:cxnLst/>
              <a:rect l="l" t="t" r="r" b="b"/>
              <a:pathLst>
                <a:path w="198" h="421" extrusionOk="0">
                  <a:moveTo>
                    <a:pt x="162" y="1"/>
                  </a:moveTo>
                  <a:cubicBezTo>
                    <a:pt x="161" y="1"/>
                    <a:pt x="161" y="1"/>
                    <a:pt x="160" y="2"/>
                  </a:cubicBezTo>
                  <a:cubicBezTo>
                    <a:pt x="99" y="137"/>
                    <a:pt x="37" y="273"/>
                    <a:pt x="0" y="421"/>
                  </a:cubicBezTo>
                  <a:cubicBezTo>
                    <a:pt x="25" y="396"/>
                    <a:pt x="197" y="236"/>
                    <a:pt x="185" y="162"/>
                  </a:cubicBezTo>
                  <a:cubicBezTo>
                    <a:pt x="185" y="104"/>
                    <a:pt x="174" y="1"/>
                    <a:pt x="16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4225;p67">
              <a:extLst>
                <a:ext uri="{FF2B5EF4-FFF2-40B4-BE49-F238E27FC236}">
                  <a16:creationId xmlns:a16="http://schemas.microsoft.com/office/drawing/2014/main" id="{D6F2750A-817F-42F8-9BCC-D5A0E89EF182}"/>
                </a:ext>
              </a:extLst>
            </p:cNvPr>
            <p:cNvSpPr/>
            <p:nvPr/>
          </p:nvSpPr>
          <p:spPr>
            <a:xfrm>
              <a:off x="4242300" y="4963525"/>
              <a:ext cx="4950" cy="3250"/>
            </a:xfrm>
            <a:custGeom>
              <a:avLst/>
              <a:gdLst/>
              <a:ahLst/>
              <a:cxnLst/>
              <a:rect l="l" t="t" r="r" b="b"/>
              <a:pathLst>
                <a:path w="198" h="130" extrusionOk="0">
                  <a:moveTo>
                    <a:pt x="70" y="1"/>
                  </a:moveTo>
                  <a:cubicBezTo>
                    <a:pt x="63" y="1"/>
                    <a:pt x="56" y="3"/>
                    <a:pt x="50" y="7"/>
                  </a:cubicBezTo>
                  <a:cubicBezTo>
                    <a:pt x="13" y="44"/>
                    <a:pt x="1" y="130"/>
                    <a:pt x="25" y="130"/>
                  </a:cubicBezTo>
                  <a:cubicBezTo>
                    <a:pt x="74" y="130"/>
                    <a:pt x="198" y="130"/>
                    <a:pt x="185" y="93"/>
                  </a:cubicBezTo>
                  <a:cubicBezTo>
                    <a:pt x="175" y="51"/>
                    <a:pt x="112" y="1"/>
                    <a:pt x="7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4226;p67">
              <a:extLst>
                <a:ext uri="{FF2B5EF4-FFF2-40B4-BE49-F238E27FC236}">
                  <a16:creationId xmlns:a16="http://schemas.microsoft.com/office/drawing/2014/main" id="{C8AB50FE-B3C9-4966-AFD2-65DC4E779FC0}"/>
                </a:ext>
              </a:extLst>
            </p:cNvPr>
            <p:cNvSpPr/>
            <p:nvPr/>
          </p:nvSpPr>
          <p:spPr>
            <a:xfrm>
              <a:off x="4242600" y="4966750"/>
              <a:ext cx="16350" cy="27400"/>
            </a:xfrm>
            <a:custGeom>
              <a:avLst/>
              <a:gdLst/>
              <a:ahLst/>
              <a:cxnLst/>
              <a:rect l="l" t="t" r="r" b="b"/>
              <a:pathLst>
                <a:path w="654" h="1096" extrusionOk="0">
                  <a:moveTo>
                    <a:pt x="420" y="1"/>
                  </a:moveTo>
                  <a:cubicBezTo>
                    <a:pt x="395" y="1"/>
                    <a:pt x="383" y="38"/>
                    <a:pt x="383" y="75"/>
                  </a:cubicBezTo>
                  <a:cubicBezTo>
                    <a:pt x="395" y="112"/>
                    <a:pt x="420" y="161"/>
                    <a:pt x="371" y="173"/>
                  </a:cubicBezTo>
                  <a:cubicBezTo>
                    <a:pt x="309" y="186"/>
                    <a:pt x="247" y="198"/>
                    <a:pt x="223" y="260"/>
                  </a:cubicBezTo>
                  <a:cubicBezTo>
                    <a:pt x="198" y="309"/>
                    <a:pt x="136" y="309"/>
                    <a:pt x="112" y="333"/>
                  </a:cubicBezTo>
                  <a:cubicBezTo>
                    <a:pt x="75" y="370"/>
                    <a:pt x="75" y="420"/>
                    <a:pt x="38" y="432"/>
                  </a:cubicBezTo>
                  <a:cubicBezTo>
                    <a:pt x="1" y="444"/>
                    <a:pt x="1" y="469"/>
                    <a:pt x="13" y="506"/>
                  </a:cubicBezTo>
                  <a:cubicBezTo>
                    <a:pt x="13" y="555"/>
                    <a:pt x="112" y="629"/>
                    <a:pt x="87" y="678"/>
                  </a:cubicBezTo>
                  <a:cubicBezTo>
                    <a:pt x="38" y="728"/>
                    <a:pt x="26" y="814"/>
                    <a:pt x="50" y="888"/>
                  </a:cubicBezTo>
                  <a:cubicBezTo>
                    <a:pt x="75" y="962"/>
                    <a:pt x="149" y="1023"/>
                    <a:pt x="235" y="1036"/>
                  </a:cubicBezTo>
                  <a:cubicBezTo>
                    <a:pt x="297" y="1036"/>
                    <a:pt x="309" y="1060"/>
                    <a:pt x="346" y="1060"/>
                  </a:cubicBezTo>
                  <a:cubicBezTo>
                    <a:pt x="369" y="1060"/>
                    <a:pt x="413" y="1095"/>
                    <a:pt x="435" y="1095"/>
                  </a:cubicBezTo>
                  <a:cubicBezTo>
                    <a:pt x="448" y="1095"/>
                    <a:pt x="453" y="1084"/>
                    <a:pt x="444" y="1048"/>
                  </a:cubicBezTo>
                  <a:cubicBezTo>
                    <a:pt x="420" y="950"/>
                    <a:pt x="346" y="876"/>
                    <a:pt x="358" y="814"/>
                  </a:cubicBezTo>
                  <a:cubicBezTo>
                    <a:pt x="368" y="774"/>
                    <a:pt x="402" y="670"/>
                    <a:pt x="428" y="670"/>
                  </a:cubicBezTo>
                  <a:cubicBezTo>
                    <a:pt x="434" y="670"/>
                    <a:pt x="440" y="676"/>
                    <a:pt x="444" y="691"/>
                  </a:cubicBezTo>
                  <a:cubicBezTo>
                    <a:pt x="466" y="755"/>
                    <a:pt x="506" y="924"/>
                    <a:pt x="533" y="924"/>
                  </a:cubicBezTo>
                  <a:cubicBezTo>
                    <a:pt x="536" y="924"/>
                    <a:pt x="540" y="920"/>
                    <a:pt x="543" y="913"/>
                  </a:cubicBezTo>
                  <a:cubicBezTo>
                    <a:pt x="543" y="851"/>
                    <a:pt x="568" y="802"/>
                    <a:pt x="580" y="752"/>
                  </a:cubicBezTo>
                  <a:cubicBezTo>
                    <a:pt x="605" y="703"/>
                    <a:pt x="654" y="617"/>
                    <a:pt x="617" y="555"/>
                  </a:cubicBezTo>
                  <a:cubicBezTo>
                    <a:pt x="592" y="457"/>
                    <a:pt x="580" y="358"/>
                    <a:pt x="568" y="260"/>
                  </a:cubicBezTo>
                  <a:cubicBezTo>
                    <a:pt x="543" y="186"/>
                    <a:pt x="518" y="124"/>
                    <a:pt x="481" y="62"/>
                  </a:cubicBezTo>
                  <a:cubicBezTo>
                    <a:pt x="469" y="25"/>
                    <a:pt x="457" y="13"/>
                    <a:pt x="42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4227;p67">
              <a:extLst>
                <a:ext uri="{FF2B5EF4-FFF2-40B4-BE49-F238E27FC236}">
                  <a16:creationId xmlns:a16="http://schemas.microsoft.com/office/drawing/2014/main" id="{FDD395D3-F2AC-4686-930C-28F3FA4E6220}"/>
                </a:ext>
              </a:extLst>
            </p:cNvPr>
            <p:cNvSpPr/>
            <p:nvPr/>
          </p:nvSpPr>
          <p:spPr>
            <a:xfrm>
              <a:off x="4230350" y="4973525"/>
              <a:ext cx="14750" cy="12125"/>
            </a:xfrm>
            <a:custGeom>
              <a:avLst/>
              <a:gdLst/>
              <a:ahLst/>
              <a:cxnLst/>
              <a:rect l="l" t="t" r="r" b="b"/>
              <a:pathLst>
                <a:path w="590" h="485" extrusionOk="0">
                  <a:moveTo>
                    <a:pt x="385" y="0"/>
                  </a:moveTo>
                  <a:cubicBezTo>
                    <a:pt x="333" y="0"/>
                    <a:pt x="300" y="38"/>
                    <a:pt x="281" y="75"/>
                  </a:cubicBezTo>
                  <a:cubicBezTo>
                    <a:pt x="244" y="124"/>
                    <a:pt x="195" y="149"/>
                    <a:pt x="134" y="173"/>
                  </a:cubicBezTo>
                  <a:cubicBezTo>
                    <a:pt x="109" y="173"/>
                    <a:pt x="72" y="297"/>
                    <a:pt x="47" y="346"/>
                  </a:cubicBezTo>
                  <a:cubicBezTo>
                    <a:pt x="14" y="390"/>
                    <a:pt x="1" y="485"/>
                    <a:pt x="16" y="485"/>
                  </a:cubicBezTo>
                  <a:cubicBezTo>
                    <a:pt x="18" y="485"/>
                    <a:pt x="20" y="484"/>
                    <a:pt x="23" y="481"/>
                  </a:cubicBezTo>
                  <a:cubicBezTo>
                    <a:pt x="35" y="469"/>
                    <a:pt x="109" y="321"/>
                    <a:pt x="134" y="297"/>
                  </a:cubicBezTo>
                  <a:cubicBezTo>
                    <a:pt x="149" y="281"/>
                    <a:pt x="180" y="265"/>
                    <a:pt x="200" y="265"/>
                  </a:cubicBezTo>
                  <a:cubicBezTo>
                    <a:pt x="211" y="265"/>
                    <a:pt x="220" y="271"/>
                    <a:pt x="220" y="284"/>
                  </a:cubicBezTo>
                  <a:cubicBezTo>
                    <a:pt x="220" y="312"/>
                    <a:pt x="248" y="326"/>
                    <a:pt x="267" y="326"/>
                  </a:cubicBezTo>
                  <a:cubicBezTo>
                    <a:pt x="273" y="326"/>
                    <a:pt x="278" y="324"/>
                    <a:pt x="281" y="321"/>
                  </a:cubicBezTo>
                  <a:cubicBezTo>
                    <a:pt x="292" y="316"/>
                    <a:pt x="304" y="313"/>
                    <a:pt x="315" y="313"/>
                  </a:cubicBezTo>
                  <a:cubicBezTo>
                    <a:pt x="330" y="313"/>
                    <a:pt x="343" y="319"/>
                    <a:pt x="343" y="334"/>
                  </a:cubicBezTo>
                  <a:cubicBezTo>
                    <a:pt x="350" y="340"/>
                    <a:pt x="364" y="351"/>
                    <a:pt x="377" y="351"/>
                  </a:cubicBezTo>
                  <a:cubicBezTo>
                    <a:pt x="388" y="351"/>
                    <a:pt x="399" y="344"/>
                    <a:pt x="405" y="321"/>
                  </a:cubicBezTo>
                  <a:cubicBezTo>
                    <a:pt x="417" y="260"/>
                    <a:pt x="392" y="247"/>
                    <a:pt x="417" y="198"/>
                  </a:cubicBezTo>
                  <a:cubicBezTo>
                    <a:pt x="454" y="161"/>
                    <a:pt x="589" y="87"/>
                    <a:pt x="442" y="13"/>
                  </a:cubicBezTo>
                  <a:cubicBezTo>
                    <a:pt x="421" y="4"/>
                    <a:pt x="402" y="0"/>
                    <a:pt x="38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4228;p67">
              <a:extLst>
                <a:ext uri="{FF2B5EF4-FFF2-40B4-BE49-F238E27FC236}">
                  <a16:creationId xmlns:a16="http://schemas.microsoft.com/office/drawing/2014/main" id="{6FA4D7B5-A182-43B2-B979-A89C040FC66F}"/>
                </a:ext>
              </a:extLst>
            </p:cNvPr>
            <p:cNvSpPr/>
            <p:nvPr/>
          </p:nvSpPr>
          <p:spPr>
            <a:xfrm>
              <a:off x="4202275" y="4957775"/>
              <a:ext cx="14100" cy="17375"/>
            </a:xfrm>
            <a:custGeom>
              <a:avLst/>
              <a:gdLst/>
              <a:ahLst/>
              <a:cxnLst/>
              <a:rect l="l" t="t" r="r" b="b"/>
              <a:pathLst>
                <a:path w="564" h="695" extrusionOk="0">
                  <a:moveTo>
                    <a:pt x="546" y="0"/>
                  </a:moveTo>
                  <a:cubicBezTo>
                    <a:pt x="545" y="0"/>
                    <a:pt x="543" y="1"/>
                    <a:pt x="542" y="2"/>
                  </a:cubicBezTo>
                  <a:cubicBezTo>
                    <a:pt x="456" y="89"/>
                    <a:pt x="382" y="187"/>
                    <a:pt x="320" y="286"/>
                  </a:cubicBezTo>
                  <a:cubicBezTo>
                    <a:pt x="283" y="335"/>
                    <a:pt x="209" y="446"/>
                    <a:pt x="160" y="471"/>
                  </a:cubicBezTo>
                  <a:cubicBezTo>
                    <a:pt x="113" y="494"/>
                    <a:pt x="0" y="694"/>
                    <a:pt x="20" y="694"/>
                  </a:cubicBezTo>
                  <a:cubicBezTo>
                    <a:pt x="21" y="694"/>
                    <a:pt x="22" y="694"/>
                    <a:pt x="24" y="692"/>
                  </a:cubicBezTo>
                  <a:cubicBezTo>
                    <a:pt x="61" y="668"/>
                    <a:pt x="123" y="631"/>
                    <a:pt x="172" y="594"/>
                  </a:cubicBezTo>
                  <a:cubicBezTo>
                    <a:pt x="259" y="532"/>
                    <a:pt x="320" y="458"/>
                    <a:pt x="369" y="372"/>
                  </a:cubicBezTo>
                  <a:cubicBezTo>
                    <a:pt x="419" y="286"/>
                    <a:pt x="419" y="237"/>
                    <a:pt x="480" y="200"/>
                  </a:cubicBezTo>
                  <a:cubicBezTo>
                    <a:pt x="538" y="165"/>
                    <a:pt x="563" y="0"/>
                    <a:pt x="54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4229;p67">
              <a:extLst>
                <a:ext uri="{FF2B5EF4-FFF2-40B4-BE49-F238E27FC236}">
                  <a16:creationId xmlns:a16="http://schemas.microsoft.com/office/drawing/2014/main" id="{7BE14C15-D96A-4C2E-8F43-AA274084CE3F}"/>
                </a:ext>
              </a:extLst>
            </p:cNvPr>
            <p:cNvSpPr/>
            <p:nvPr/>
          </p:nvSpPr>
          <p:spPr>
            <a:xfrm>
              <a:off x="4243625" y="4936550"/>
              <a:ext cx="3025" cy="2225"/>
            </a:xfrm>
            <a:custGeom>
              <a:avLst/>
              <a:gdLst/>
              <a:ahLst/>
              <a:cxnLst/>
              <a:rect l="l" t="t" r="r" b="b"/>
              <a:pathLst>
                <a:path w="121" h="89" extrusionOk="0">
                  <a:moveTo>
                    <a:pt x="61" y="0"/>
                  </a:moveTo>
                  <a:cubicBezTo>
                    <a:pt x="11" y="0"/>
                    <a:pt x="1" y="88"/>
                    <a:pt x="39" y="88"/>
                  </a:cubicBezTo>
                  <a:cubicBezTo>
                    <a:pt x="41" y="88"/>
                    <a:pt x="44" y="88"/>
                    <a:pt x="46" y="88"/>
                  </a:cubicBezTo>
                  <a:cubicBezTo>
                    <a:pt x="71" y="88"/>
                    <a:pt x="120" y="1"/>
                    <a:pt x="71" y="1"/>
                  </a:cubicBezTo>
                  <a:cubicBezTo>
                    <a:pt x="68" y="1"/>
                    <a:pt x="64" y="0"/>
                    <a:pt x="6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4230;p67">
              <a:extLst>
                <a:ext uri="{FF2B5EF4-FFF2-40B4-BE49-F238E27FC236}">
                  <a16:creationId xmlns:a16="http://schemas.microsoft.com/office/drawing/2014/main" id="{DD8999ED-C7C8-4494-BE11-93263B862F73}"/>
                </a:ext>
              </a:extLst>
            </p:cNvPr>
            <p:cNvSpPr/>
            <p:nvPr/>
          </p:nvSpPr>
          <p:spPr>
            <a:xfrm>
              <a:off x="4072275" y="4994675"/>
              <a:ext cx="65325" cy="79450"/>
            </a:xfrm>
            <a:custGeom>
              <a:avLst/>
              <a:gdLst/>
              <a:ahLst/>
              <a:cxnLst/>
              <a:rect l="l" t="t" r="r" b="b"/>
              <a:pathLst>
                <a:path w="2613" h="3178" extrusionOk="0">
                  <a:moveTo>
                    <a:pt x="34" y="0"/>
                  </a:moveTo>
                  <a:cubicBezTo>
                    <a:pt x="6" y="0"/>
                    <a:pt x="1" y="29"/>
                    <a:pt x="37" y="116"/>
                  </a:cubicBezTo>
                  <a:cubicBezTo>
                    <a:pt x="148" y="362"/>
                    <a:pt x="222" y="461"/>
                    <a:pt x="284" y="498"/>
                  </a:cubicBezTo>
                  <a:cubicBezTo>
                    <a:pt x="357" y="535"/>
                    <a:pt x="370" y="535"/>
                    <a:pt x="456" y="658"/>
                  </a:cubicBezTo>
                  <a:cubicBezTo>
                    <a:pt x="542" y="769"/>
                    <a:pt x="567" y="892"/>
                    <a:pt x="641" y="941"/>
                  </a:cubicBezTo>
                  <a:cubicBezTo>
                    <a:pt x="715" y="991"/>
                    <a:pt x="789" y="1028"/>
                    <a:pt x="813" y="1102"/>
                  </a:cubicBezTo>
                  <a:cubicBezTo>
                    <a:pt x="838" y="1225"/>
                    <a:pt x="875" y="1348"/>
                    <a:pt x="924" y="1459"/>
                  </a:cubicBezTo>
                  <a:cubicBezTo>
                    <a:pt x="974" y="1521"/>
                    <a:pt x="1011" y="1533"/>
                    <a:pt x="1060" y="1607"/>
                  </a:cubicBezTo>
                  <a:cubicBezTo>
                    <a:pt x="1134" y="1705"/>
                    <a:pt x="1195" y="1816"/>
                    <a:pt x="1245" y="1927"/>
                  </a:cubicBezTo>
                  <a:cubicBezTo>
                    <a:pt x="1257" y="2038"/>
                    <a:pt x="1294" y="2137"/>
                    <a:pt x="1343" y="2235"/>
                  </a:cubicBezTo>
                  <a:cubicBezTo>
                    <a:pt x="1417" y="2346"/>
                    <a:pt x="1614" y="2519"/>
                    <a:pt x="1651" y="2580"/>
                  </a:cubicBezTo>
                  <a:cubicBezTo>
                    <a:pt x="1688" y="2654"/>
                    <a:pt x="1737" y="2716"/>
                    <a:pt x="1799" y="2777"/>
                  </a:cubicBezTo>
                  <a:cubicBezTo>
                    <a:pt x="1910" y="2876"/>
                    <a:pt x="2033" y="2974"/>
                    <a:pt x="2132" y="3085"/>
                  </a:cubicBezTo>
                  <a:cubicBezTo>
                    <a:pt x="2158" y="3138"/>
                    <a:pt x="2184" y="3153"/>
                    <a:pt x="2215" y="3153"/>
                  </a:cubicBezTo>
                  <a:cubicBezTo>
                    <a:pt x="2227" y="3153"/>
                    <a:pt x="2241" y="3151"/>
                    <a:pt x="2255" y="3147"/>
                  </a:cubicBezTo>
                  <a:cubicBezTo>
                    <a:pt x="2280" y="3147"/>
                    <a:pt x="2310" y="3142"/>
                    <a:pt x="2331" y="3142"/>
                  </a:cubicBezTo>
                  <a:cubicBezTo>
                    <a:pt x="2341" y="3142"/>
                    <a:pt x="2349" y="3143"/>
                    <a:pt x="2354" y="3147"/>
                  </a:cubicBezTo>
                  <a:cubicBezTo>
                    <a:pt x="2356" y="3150"/>
                    <a:pt x="2361" y="3151"/>
                    <a:pt x="2367" y="3151"/>
                  </a:cubicBezTo>
                  <a:cubicBezTo>
                    <a:pt x="2384" y="3151"/>
                    <a:pt x="2413" y="3143"/>
                    <a:pt x="2438" y="3143"/>
                  </a:cubicBezTo>
                  <a:cubicBezTo>
                    <a:pt x="2448" y="3143"/>
                    <a:pt x="2457" y="3144"/>
                    <a:pt x="2464" y="3147"/>
                  </a:cubicBezTo>
                  <a:cubicBezTo>
                    <a:pt x="2488" y="3155"/>
                    <a:pt x="2501" y="3177"/>
                    <a:pt x="2511" y="3177"/>
                  </a:cubicBezTo>
                  <a:cubicBezTo>
                    <a:pt x="2517" y="3177"/>
                    <a:pt x="2521" y="3170"/>
                    <a:pt x="2526" y="3147"/>
                  </a:cubicBezTo>
                  <a:cubicBezTo>
                    <a:pt x="2526" y="3098"/>
                    <a:pt x="2489" y="2593"/>
                    <a:pt x="2538" y="2531"/>
                  </a:cubicBezTo>
                  <a:cubicBezTo>
                    <a:pt x="2575" y="2482"/>
                    <a:pt x="2612" y="2469"/>
                    <a:pt x="2575" y="2408"/>
                  </a:cubicBezTo>
                  <a:cubicBezTo>
                    <a:pt x="2553" y="2362"/>
                    <a:pt x="2372" y="2232"/>
                    <a:pt x="2325" y="2232"/>
                  </a:cubicBezTo>
                  <a:cubicBezTo>
                    <a:pt x="2321" y="2232"/>
                    <a:pt x="2318" y="2233"/>
                    <a:pt x="2317" y="2235"/>
                  </a:cubicBezTo>
                  <a:cubicBezTo>
                    <a:pt x="2307" y="2254"/>
                    <a:pt x="2283" y="2332"/>
                    <a:pt x="2267" y="2332"/>
                  </a:cubicBezTo>
                  <a:cubicBezTo>
                    <a:pt x="2262" y="2332"/>
                    <a:pt x="2258" y="2326"/>
                    <a:pt x="2255" y="2309"/>
                  </a:cubicBezTo>
                  <a:cubicBezTo>
                    <a:pt x="2243" y="2248"/>
                    <a:pt x="2267" y="2223"/>
                    <a:pt x="2267" y="2186"/>
                  </a:cubicBezTo>
                  <a:cubicBezTo>
                    <a:pt x="2267" y="2161"/>
                    <a:pt x="2206" y="2100"/>
                    <a:pt x="2193" y="2050"/>
                  </a:cubicBezTo>
                  <a:cubicBezTo>
                    <a:pt x="2169" y="2001"/>
                    <a:pt x="2206" y="1952"/>
                    <a:pt x="2144" y="1903"/>
                  </a:cubicBezTo>
                  <a:cubicBezTo>
                    <a:pt x="2082" y="1853"/>
                    <a:pt x="1947" y="1792"/>
                    <a:pt x="1935" y="1730"/>
                  </a:cubicBezTo>
                  <a:cubicBezTo>
                    <a:pt x="1922" y="1668"/>
                    <a:pt x="1984" y="1681"/>
                    <a:pt x="1947" y="1619"/>
                  </a:cubicBezTo>
                  <a:cubicBezTo>
                    <a:pt x="1922" y="1570"/>
                    <a:pt x="1947" y="1558"/>
                    <a:pt x="1984" y="1558"/>
                  </a:cubicBezTo>
                  <a:cubicBezTo>
                    <a:pt x="2009" y="1558"/>
                    <a:pt x="2046" y="1558"/>
                    <a:pt x="2009" y="1508"/>
                  </a:cubicBezTo>
                  <a:cubicBezTo>
                    <a:pt x="1976" y="1475"/>
                    <a:pt x="1937" y="1448"/>
                    <a:pt x="1897" y="1448"/>
                  </a:cubicBezTo>
                  <a:cubicBezTo>
                    <a:pt x="1877" y="1448"/>
                    <a:pt x="1857" y="1455"/>
                    <a:pt x="1836" y="1471"/>
                  </a:cubicBezTo>
                  <a:cubicBezTo>
                    <a:pt x="1803" y="1498"/>
                    <a:pt x="1770" y="1510"/>
                    <a:pt x="1754" y="1510"/>
                  </a:cubicBezTo>
                  <a:cubicBezTo>
                    <a:pt x="1740" y="1510"/>
                    <a:pt x="1739" y="1501"/>
                    <a:pt x="1762" y="1484"/>
                  </a:cubicBezTo>
                  <a:cubicBezTo>
                    <a:pt x="1824" y="1459"/>
                    <a:pt x="1898" y="1385"/>
                    <a:pt x="1824" y="1373"/>
                  </a:cubicBezTo>
                  <a:cubicBezTo>
                    <a:pt x="1750" y="1348"/>
                    <a:pt x="1688" y="1348"/>
                    <a:pt x="1676" y="1286"/>
                  </a:cubicBezTo>
                  <a:cubicBezTo>
                    <a:pt x="1664" y="1237"/>
                    <a:pt x="1762" y="1237"/>
                    <a:pt x="1701" y="1225"/>
                  </a:cubicBezTo>
                  <a:cubicBezTo>
                    <a:pt x="1651" y="1200"/>
                    <a:pt x="1614" y="1213"/>
                    <a:pt x="1627" y="1188"/>
                  </a:cubicBezTo>
                  <a:cubicBezTo>
                    <a:pt x="1651" y="1176"/>
                    <a:pt x="1627" y="1139"/>
                    <a:pt x="1590" y="1126"/>
                  </a:cubicBezTo>
                  <a:cubicBezTo>
                    <a:pt x="1583" y="1124"/>
                    <a:pt x="1577" y="1123"/>
                    <a:pt x="1572" y="1123"/>
                  </a:cubicBezTo>
                  <a:cubicBezTo>
                    <a:pt x="1564" y="1123"/>
                    <a:pt x="1557" y="1125"/>
                    <a:pt x="1550" y="1125"/>
                  </a:cubicBezTo>
                  <a:cubicBezTo>
                    <a:pt x="1535" y="1125"/>
                    <a:pt x="1519" y="1118"/>
                    <a:pt x="1491" y="1077"/>
                  </a:cubicBezTo>
                  <a:cubicBezTo>
                    <a:pt x="1437" y="1023"/>
                    <a:pt x="1365" y="922"/>
                    <a:pt x="1347" y="922"/>
                  </a:cubicBezTo>
                  <a:cubicBezTo>
                    <a:pt x="1345" y="922"/>
                    <a:pt x="1343" y="924"/>
                    <a:pt x="1343" y="929"/>
                  </a:cubicBezTo>
                  <a:cubicBezTo>
                    <a:pt x="1333" y="961"/>
                    <a:pt x="1393" y="1063"/>
                    <a:pt x="1374" y="1063"/>
                  </a:cubicBezTo>
                  <a:cubicBezTo>
                    <a:pt x="1371" y="1063"/>
                    <a:pt x="1365" y="1060"/>
                    <a:pt x="1356" y="1052"/>
                  </a:cubicBezTo>
                  <a:cubicBezTo>
                    <a:pt x="1269" y="978"/>
                    <a:pt x="1195" y="892"/>
                    <a:pt x="1146" y="806"/>
                  </a:cubicBezTo>
                  <a:cubicBezTo>
                    <a:pt x="1121" y="732"/>
                    <a:pt x="1072" y="670"/>
                    <a:pt x="1023" y="621"/>
                  </a:cubicBezTo>
                  <a:cubicBezTo>
                    <a:pt x="949" y="559"/>
                    <a:pt x="887" y="559"/>
                    <a:pt x="826" y="486"/>
                  </a:cubicBezTo>
                  <a:cubicBezTo>
                    <a:pt x="752" y="424"/>
                    <a:pt x="629" y="165"/>
                    <a:pt x="542" y="153"/>
                  </a:cubicBezTo>
                  <a:cubicBezTo>
                    <a:pt x="521" y="156"/>
                    <a:pt x="498" y="157"/>
                    <a:pt x="475" y="157"/>
                  </a:cubicBezTo>
                  <a:cubicBezTo>
                    <a:pt x="407" y="157"/>
                    <a:pt x="333" y="144"/>
                    <a:pt x="259" y="116"/>
                  </a:cubicBezTo>
                  <a:cubicBezTo>
                    <a:pt x="189" y="85"/>
                    <a:pt x="80" y="0"/>
                    <a:pt x="3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4231;p67">
              <a:extLst>
                <a:ext uri="{FF2B5EF4-FFF2-40B4-BE49-F238E27FC236}">
                  <a16:creationId xmlns:a16="http://schemas.microsoft.com/office/drawing/2014/main" id="{5D7D4E60-E3AB-47A4-8ADC-0A425CD14C47}"/>
                </a:ext>
              </a:extLst>
            </p:cNvPr>
            <p:cNvSpPr/>
            <p:nvPr/>
          </p:nvSpPr>
          <p:spPr>
            <a:xfrm>
              <a:off x="4083450" y="5024025"/>
              <a:ext cx="4825" cy="5450"/>
            </a:xfrm>
            <a:custGeom>
              <a:avLst/>
              <a:gdLst/>
              <a:ahLst/>
              <a:cxnLst/>
              <a:rect l="l" t="t" r="r" b="b"/>
              <a:pathLst>
                <a:path w="193" h="218" extrusionOk="0">
                  <a:moveTo>
                    <a:pt x="39" y="1"/>
                  </a:moveTo>
                  <a:cubicBezTo>
                    <a:pt x="37" y="1"/>
                    <a:pt x="35" y="1"/>
                    <a:pt x="34" y="2"/>
                  </a:cubicBezTo>
                  <a:cubicBezTo>
                    <a:pt x="0" y="13"/>
                    <a:pt x="89" y="218"/>
                    <a:pt x="142" y="218"/>
                  </a:cubicBezTo>
                  <a:cubicBezTo>
                    <a:pt x="147" y="218"/>
                    <a:pt x="152" y="215"/>
                    <a:pt x="157" y="211"/>
                  </a:cubicBezTo>
                  <a:cubicBezTo>
                    <a:pt x="193" y="163"/>
                    <a:pt x="90" y="1"/>
                    <a:pt x="3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4232;p67">
              <a:extLst>
                <a:ext uri="{FF2B5EF4-FFF2-40B4-BE49-F238E27FC236}">
                  <a16:creationId xmlns:a16="http://schemas.microsoft.com/office/drawing/2014/main" id="{C2B873F6-D3AD-4DA4-B46A-150E7B79A763}"/>
                </a:ext>
              </a:extLst>
            </p:cNvPr>
            <p:cNvSpPr/>
            <p:nvPr/>
          </p:nvSpPr>
          <p:spPr>
            <a:xfrm>
              <a:off x="4091750" y="5040975"/>
              <a:ext cx="5150" cy="5450"/>
            </a:xfrm>
            <a:custGeom>
              <a:avLst/>
              <a:gdLst/>
              <a:ahLst/>
              <a:cxnLst/>
              <a:rect l="l" t="t" r="r" b="b"/>
              <a:pathLst>
                <a:path w="206" h="218" extrusionOk="0">
                  <a:moveTo>
                    <a:pt x="39" y="1"/>
                  </a:moveTo>
                  <a:cubicBezTo>
                    <a:pt x="37" y="1"/>
                    <a:pt x="36" y="1"/>
                    <a:pt x="34" y="1"/>
                  </a:cubicBezTo>
                  <a:cubicBezTo>
                    <a:pt x="1" y="12"/>
                    <a:pt x="89" y="217"/>
                    <a:pt x="143" y="217"/>
                  </a:cubicBezTo>
                  <a:cubicBezTo>
                    <a:pt x="148" y="217"/>
                    <a:pt x="153" y="215"/>
                    <a:pt x="158" y="211"/>
                  </a:cubicBezTo>
                  <a:cubicBezTo>
                    <a:pt x="205" y="163"/>
                    <a:pt x="80" y="1"/>
                    <a:pt x="3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4233;p67">
              <a:extLst>
                <a:ext uri="{FF2B5EF4-FFF2-40B4-BE49-F238E27FC236}">
                  <a16:creationId xmlns:a16="http://schemas.microsoft.com/office/drawing/2014/main" id="{F013BF16-FA38-4777-9BFA-08EDF0456E7E}"/>
                </a:ext>
              </a:extLst>
            </p:cNvPr>
            <p:cNvSpPr/>
            <p:nvPr/>
          </p:nvSpPr>
          <p:spPr>
            <a:xfrm>
              <a:off x="4130800" y="5045000"/>
              <a:ext cx="9250" cy="9800"/>
            </a:xfrm>
            <a:custGeom>
              <a:avLst/>
              <a:gdLst/>
              <a:ahLst/>
              <a:cxnLst/>
              <a:rect l="l" t="t" r="r" b="b"/>
              <a:pathLst>
                <a:path w="370" h="392" extrusionOk="0">
                  <a:moveTo>
                    <a:pt x="110" y="1"/>
                  </a:moveTo>
                  <a:cubicBezTo>
                    <a:pt x="100" y="1"/>
                    <a:pt x="92" y="4"/>
                    <a:pt x="86" y="13"/>
                  </a:cubicBezTo>
                  <a:cubicBezTo>
                    <a:pt x="74" y="50"/>
                    <a:pt x="0" y="99"/>
                    <a:pt x="62" y="136"/>
                  </a:cubicBezTo>
                  <a:cubicBezTo>
                    <a:pt x="123" y="173"/>
                    <a:pt x="148" y="136"/>
                    <a:pt x="160" y="185"/>
                  </a:cubicBezTo>
                  <a:cubicBezTo>
                    <a:pt x="185" y="247"/>
                    <a:pt x="148" y="259"/>
                    <a:pt x="185" y="296"/>
                  </a:cubicBezTo>
                  <a:cubicBezTo>
                    <a:pt x="205" y="327"/>
                    <a:pt x="319" y="391"/>
                    <a:pt x="357" y="391"/>
                  </a:cubicBezTo>
                  <a:cubicBezTo>
                    <a:pt x="365" y="391"/>
                    <a:pt x="370" y="389"/>
                    <a:pt x="370" y="382"/>
                  </a:cubicBezTo>
                  <a:cubicBezTo>
                    <a:pt x="370" y="333"/>
                    <a:pt x="358" y="284"/>
                    <a:pt x="321" y="247"/>
                  </a:cubicBezTo>
                  <a:cubicBezTo>
                    <a:pt x="271" y="185"/>
                    <a:pt x="271" y="185"/>
                    <a:pt x="271" y="136"/>
                  </a:cubicBezTo>
                  <a:cubicBezTo>
                    <a:pt x="271" y="87"/>
                    <a:pt x="259" y="37"/>
                    <a:pt x="222" y="37"/>
                  </a:cubicBezTo>
                  <a:cubicBezTo>
                    <a:pt x="194" y="37"/>
                    <a:pt x="143" y="1"/>
                    <a:pt x="11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4234;p67">
              <a:extLst>
                <a:ext uri="{FF2B5EF4-FFF2-40B4-BE49-F238E27FC236}">
                  <a16:creationId xmlns:a16="http://schemas.microsoft.com/office/drawing/2014/main" id="{E2438080-09B8-4A18-8B8C-1835CF99A0DC}"/>
                </a:ext>
              </a:extLst>
            </p:cNvPr>
            <p:cNvSpPr/>
            <p:nvPr/>
          </p:nvSpPr>
          <p:spPr>
            <a:xfrm>
              <a:off x="4145600" y="5052000"/>
              <a:ext cx="4625" cy="4475"/>
            </a:xfrm>
            <a:custGeom>
              <a:avLst/>
              <a:gdLst/>
              <a:ahLst/>
              <a:cxnLst/>
              <a:rect l="l" t="t" r="r" b="b"/>
              <a:pathLst>
                <a:path w="185" h="179" extrusionOk="0">
                  <a:moveTo>
                    <a:pt x="84" y="1"/>
                  </a:moveTo>
                  <a:cubicBezTo>
                    <a:pt x="58" y="1"/>
                    <a:pt x="22" y="26"/>
                    <a:pt x="12" y="78"/>
                  </a:cubicBezTo>
                  <a:cubicBezTo>
                    <a:pt x="1" y="133"/>
                    <a:pt x="10" y="178"/>
                    <a:pt x="56" y="178"/>
                  </a:cubicBezTo>
                  <a:cubicBezTo>
                    <a:pt x="61" y="178"/>
                    <a:pt x="67" y="178"/>
                    <a:pt x="74" y="176"/>
                  </a:cubicBezTo>
                  <a:cubicBezTo>
                    <a:pt x="135" y="152"/>
                    <a:pt x="123" y="152"/>
                    <a:pt x="160" y="115"/>
                  </a:cubicBezTo>
                  <a:cubicBezTo>
                    <a:pt x="184" y="65"/>
                    <a:pt x="123" y="16"/>
                    <a:pt x="98" y="4"/>
                  </a:cubicBezTo>
                  <a:cubicBezTo>
                    <a:pt x="94" y="2"/>
                    <a:pt x="89" y="1"/>
                    <a:pt x="8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4235;p67">
              <a:extLst>
                <a:ext uri="{FF2B5EF4-FFF2-40B4-BE49-F238E27FC236}">
                  <a16:creationId xmlns:a16="http://schemas.microsoft.com/office/drawing/2014/main" id="{4201C47E-247C-4E2C-82C5-EF1E81D9AE5B}"/>
                </a:ext>
              </a:extLst>
            </p:cNvPr>
            <p:cNvSpPr/>
            <p:nvPr/>
          </p:nvSpPr>
          <p:spPr>
            <a:xfrm>
              <a:off x="4132950" y="5075775"/>
              <a:ext cx="55150" cy="18975"/>
            </a:xfrm>
            <a:custGeom>
              <a:avLst/>
              <a:gdLst/>
              <a:ahLst/>
              <a:cxnLst/>
              <a:rect l="l" t="t" r="r" b="b"/>
              <a:pathLst>
                <a:path w="2206" h="759" extrusionOk="0">
                  <a:moveTo>
                    <a:pt x="449" y="0"/>
                  </a:moveTo>
                  <a:cubicBezTo>
                    <a:pt x="447" y="0"/>
                    <a:pt x="445" y="1"/>
                    <a:pt x="444" y="2"/>
                  </a:cubicBezTo>
                  <a:cubicBezTo>
                    <a:pt x="419" y="14"/>
                    <a:pt x="382" y="39"/>
                    <a:pt x="345" y="39"/>
                  </a:cubicBezTo>
                  <a:cubicBezTo>
                    <a:pt x="308" y="39"/>
                    <a:pt x="185" y="2"/>
                    <a:pt x="161" y="2"/>
                  </a:cubicBezTo>
                  <a:cubicBezTo>
                    <a:pt x="136" y="2"/>
                    <a:pt x="87" y="63"/>
                    <a:pt x="74" y="88"/>
                  </a:cubicBezTo>
                  <a:cubicBezTo>
                    <a:pt x="62" y="112"/>
                    <a:pt x="0" y="174"/>
                    <a:pt x="0" y="211"/>
                  </a:cubicBezTo>
                  <a:cubicBezTo>
                    <a:pt x="13" y="236"/>
                    <a:pt x="124" y="223"/>
                    <a:pt x="173" y="236"/>
                  </a:cubicBezTo>
                  <a:cubicBezTo>
                    <a:pt x="210" y="260"/>
                    <a:pt x="247" y="285"/>
                    <a:pt x="247" y="334"/>
                  </a:cubicBezTo>
                  <a:cubicBezTo>
                    <a:pt x="272" y="371"/>
                    <a:pt x="333" y="371"/>
                    <a:pt x="419" y="396"/>
                  </a:cubicBezTo>
                  <a:cubicBezTo>
                    <a:pt x="493" y="420"/>
                    <a:pt x="567" y="494"/>
                    <a:pt x="617" y="494"/>
                  </a:cubicBezTo>
                  <a:cubicBezTo>
                    <a:pt x="652" y="494"/>
                    <a:pt x="662" y="468"/>
                    <a:pt x="717" y="468"/>
                  </a:cubicBezTo>
                  <a:cubicBezTo>
                    <a:pt x="738" y="468"/>
                    <a:pt x="764" y="472"/>
                    <a:pt x="801" y="482"/>
                  </a:cubicBezTo>
                  <a:cubicBezTo>
                    <a:pt x="937" y="507"/>
                    <a:pt x="1072" y="556"/>
                    <a:pt x="1233" y="605"/>
                  </a:cubicBezTo>
                  <a:cubicBezTo>
                    <a:pt x="1380" y="630"/>
                    <a:pt x="1528" y="642"/>
                    <a:pt x="1676" y="642"/>
                  </a:cubicBezTo>
                  <a:cubicBezTo>
                    <a:pt x="1702" y="652"/>
                    <a:pt x="1719" y="655"/>
                    <a:pt x="1732" y="655"/>
                  </a:cubicBezTo>
                  <a:cubicBezTo>
                    <a:pt x="1755" y="655"/>
                    <a:pt x="1766" y="647"/>
                    <a:pt x="1788" y="647"/>
                  </a:cubicBezTo>
                  <a:cubicBezTo>
                    <a:pt x="1804" y="647"/>
                    <a:pt x="1826" y="651"/>
                    <a:pt x="1861" y="667"/>
                  </a:cubicBezTo>
                  <a:cubicBezTo>
                    <a:pt x="1946" y="699"/>
                    <a:pt x="2077" y="758"/>
                    <a:pt x="2127" y="758"/>
                  </a:cubicBezTo>
                  <a:cubicBezTo>
                    <a:pt x="2135" y="758"/>
                    <a:pt x="2141" y="757"/>
                    <a:pt x="2144" y="753"/>
                  </a:cubicBezTo>
                  <a:cubicBezTo>
                    <a:pt x="2169" y="741"/>
                    <a:pt x="2206" y="704"/>
                    <a:pt x="2157" y="655"/>
                  </a:cubicBezTo>
                  <a:cubicBezTo>
                    <a:pt x="2107" y="605"/>
                    <a:pt x="2132" y="568"/>
                    <a:pt x="2120" y="531"/>
                  </a:cubicBezTo>
                  <a:cubicBezTo>
                    <a:pt x="2109" y="498"/>
                    <a:pt x="2088" y="456"/>
                    <a:pt x="2048" y="456"/>
                  </a:cubicBezTo>
                  <a:cubicBezTo>
                    <a:pt x="2044" y="456"/>
                    <a:pt x="2039" y="456"/>
                    <a:pt x="2033" y="457"/>
                  </a:cubicBezTo>
                  <a:cubicBezTo>
                    <a:pt x="2003" y="457"/>
                    <a:pt x="1946" y="500"/>
                    <a:pt x="1893" y="500"/>
                  </a:cubicBezTo>
                  <a:cubicBezTo>
                    <a:pt x="1882" y="500"/>
                    <a:pt x="1871" y="499"/>
                    <a:pt x="1861" y="494"/>
                  </a:cubicBezTo>
                  <a:cubicBezTo>
                    <a:pt x="1799" y="482"/>
                    <a:pt x="1738" y="457"/>
                    <a:pt x="1725" y="408"/>
                  </a:cubicBezTo>
                  <a:cubicBezTo>
                    <a:pt x="1725" y="334"/>
                    <a:pt x="1676" y="273"/>
                    <a:pt x="1615" y="248"/>
                  </a:cubicBezTo>
                  <a:cubicBezTo>
                    <a:pt x="1553" y="223"/>
                    <a:pt x="1393" y="174"/>
                    <a:pt x="1343" y="149"/>
                  </a:cubicBezTo>
                  <a:cubicBezTo>
                    <a:pt x="1315" y="138"/>
                    <a:pt x="1294" y="129"/>
                    <a:pt x="1277" y="129"/>
                  </a:cubicBezTo>
                  <a:cubicBezTo>
                    <a:pt x="1256" y="129"/>
                    <a:pt x="1240" y="141"/>
                    <a:pt x="1220" y="174"/>
                  </a:cubicBezTo>
                  <a:cubicBezTo>
                    <a:pt x="1195" y="226"/>
                    <a:pt x="1145" y="247"/>
                    <a:pt x="1075" y="247"/>
                  </a:cubicBezTo>
                  <a:cubicBezTo>
                    <a:pt x="1045" y="247"/>
                    <a:pt x="1011" y="243"/>
                    <a:pt x="974" y="236"/>
                  </a:cubicBezTo>
                  <a:cubicBezTo>
                    <a:pt x="875" y="223"/>
                    <a:pt x="789" y="186"/>
                    <a:pt x="727" y="125"/>
                  </a:cubicBezTo>
                  <a:cubicBezTo>
                    <a:pt x="690" y="97"/>
                    <a:pt x="653" y="83"/>
                    <a:pt x="617" y="83"/>
                  </a:cubicBezTo>
                  <a:cubicBezTo>
                    <a:pt x="604" y="83"/>
                    <a:pt x="592" y="85"/>
                    <a:pt x="580" y="88"/>
                  </a:cubicBezTo>
                  <a:cubicBezTo>
                    <a:pt x="522" y="88"/>
                    <a:pt x="475" y="0"/>
                    <a:pt x="44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4236;p67">
              <a:extLst>
                <a:ext uri="{FF2B5EF4-FFF2-40B4-BE49-F238E27FC236}">
                  <a16:creationId xmlns:a16="http://schemas.microsoft.com/office/drawing/2014/main" id="{15ED0051-7174-403D-9D42-5B7EFCFD0051}"/>
                </a:ext>
              </a:extLst>
            </p:cNvPr>
            <p:cNvSpPr/>
            <p:nvPr/>
          </p:nvSpPr>
          <p:spPr>
            <a:xfrm>
              <a:off x="4176375" y="5082375"/>
              <a:ext cx="7125" cy="2450"/>
            </a:xfrm>
            <a:custGeom>
              <a:avLst/>
              <a:gdLst/>
              <a:ahLst/>
              <a:cxnLst/>
              <a:rect l="l" t="t" r="r" b="b"/>
              <a:pathLst>
                <a:path w="285" h="98" extrusionOk="0">
                  <a:moveTo>
                    <a:pt x="173" y="1"/>
                  </a:moveTo>
                  <a:cubicBezTo>
                    <a:pt x="120" y="1"/>
                    <a:pt x="69" y="7"/>
                    <a:pt x="25" y="21"/>
                  </a:cubicBezTo>
                  <a:cubicBezTo>
                    <a:pt x="1" y="33"/>
                    <a:pt x="13" y="83"/>
                    <a:pt x="62" y="95"/>
                  </a:cubicBezTo>
                  <a:cubicBezTo>
                    <a:pt x="68" y="97"/>
                    <a:pt x="73" y="97"/>
                    <a:pt x="79" y="97"/>
                  </a:cubicBezTo>
                  <a:cubicBezTo>
                    <a:pt x="113" y="97"/>
                    <a:pt x="154" y="70"/>
                    <a:pt x="186" y="70"/>
                  </a:cubicBezTo>
                  <a:cubicBezTo>
                    <a:pt x="210" y="70"/>
                    <a:pt x="284" y="33"/>
                    <a:pt x="284" y="9"/>
                  </a:cubicBezTo>
                  <a:cubicBezTo>
                    <a:pt x="248" y="4"/>
                    <a:pt x="211" y="1"/>
                    <a:pt x="17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4237;p67">
              <a:extLst>
                <a:ext uri="{FF2B5EF4-FFF2-40B4-BE49-F238E27FC236}">
                  <a16:creationId xmlns:a16="http://schemas.microsoft.com/office/drawing/2014/main" id="{015B1043-596E-47C6-892A-A98900FAE3F3}"/>
                </a:ext>
              </a:extLst>
            </p:cNvPr>
            <p:cNvSpPr/>
            <p:nvPr/>
          </p:nvSpPr>
          <p:spPr>
            <a:xfrm>
              <a:off x="4186850" y="5090275"/>
              <a:ext cx="7125" cy="5675"/>
            </a:xfrm>
            <a:custGeom>
              <a:avLst/>
              <a:gdLst/>
              <a:ahLst/>
              <a:cxnLst/>
              <a:rect l="l" t="t" r="r" b="b"/>
              <a:pathLst>
                <a:path w="285" h="227" extrusionOk="0">
                  <a:moveTo>
                    <a:pt x="149" y="1"/>
                  </a:moveTo>
                  <a:cubicBezTo>
                    <a:pt x="62" y="1"/>
                    <a:pt x="1" y="13"/>
                    <a:pt x="13" y="50"/>
                  </a:cubicBezTo>
                  <a:cubicBezTo>
                    <a:pt x="38" y="75"/>
                    <a:pt x="13" y="62"/>
                    <a:pt x="75" y="124"/>
                  </a:cubicBezTo>
                  <a:cubicBezTo>
                    <a:pt x="122" y="171"/>
                    <a:pt x="111" y="226"/>
                    <a:pt x="132" y="226"/>
                  </a:cubicBezTo>
                  <a:cubicBezTo>
                    <a:pt x="138" y="226"/>
                    <a:pt x="147" y="221"/>
                    <a:pt x="161" y="210"/>
                  </a:cubicBezTo>
                  <a:cubicBezTo>
                    <a:pt x="222" y="149"/>
                    <a:pt x="284" y="124"/>
                    <a:pt x="247" y="87"/>
                  </a:cubicBezTo>
                  <a:cubicBezTo>
                    <a:pt x="222" y="50"/>
                    <a:pt x="161" y="1"/>
                    <a:pt x="14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4238;p67">
              <a:extLst>
                <a:ext uri="{FF2B5EF4-FFF2-40B4-BE49-F238E27FC236}">
                  <a16:creationId xmlns:a16="http://schemas.microsoft.com/office/drawing/2014/main" id="{045BFB3B-3271-4A84-B9C3-E7D2D35173B9}"/>
                </a:ext>
              </a:extLst>
            </p:cNvPr>
            <p:cNvSpPr/>
            <p:nvPr/>
          </p:nvSpPr>
          <p:spPr>
            <a:xfrm>
              <a:off x="4193950" y="5092400"/>
              <a:ext cx="6175" cy="3475"/>
            </a:xfrm>
            <a:custGeom>
              <a:avLst/>
              <a:gdLst/>
              <a:ahLst/>
              <a:cxnLst/>
              <a:rect l="l" t="t" r="r" b="b"/>
              <a:pathLst>
                <a:path w="247" h="139" extrusionOk="0">
                  <a:moveTo>
                    <a:pt x="124" y="1"/>
                  </a:moveTo>
                  <a:cubicBezTo>
                    <a:pt x="114" y="1"/>
                    <a:pt x="105" y="5"/>
                    <a:pt x="99" y="14"/>
                  </a:cubicBezTo>
                  <a:cubicBezTo>
                    <a:pt x="62" y="39"/>
                    <a:pt x="0" y="113"/>
                    <a:pt x="25" y="113"/>
                  </a:cubicBezTo>
                  <a:cubicBezTo>
                    <a:pt x="52" y="113"/>
                    <a:pt x="72" y="139"/>
                    <a:pt x="95" y="139"/>
                  </a:cubicBezTo>
                  <a:cubicBezTo>
                    <a:pt x="104" y="139"/>
                    <a:pt x="113" y="135"/>
                    <a:pt x="123" y="125"/>
                  </a:cubicBezTo>
                  <a:cubicBezTo>
                    <a:pt x="160" y="88"/>
                    <a:pt x="247" y="76"/>
                    <a:pt x="210" y="51"/>
                  </a:cubicBezTo>
                  <a:cubicBezTo>
                    <a:pt x="191" y="33"/>
                    <a:pt x="152" y="1"/>
                    <a:pt x="12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4239;p67">
              <a:extLst>
                <a:ext uri="{FF2B5EF4-FFF2-40B4-BE49-F238E27FC236}">
                  <a16:creationId xmlns:a16="http://schemas.microsoft.com/office/drawing/2014/main" id="{B6F430DB-322B-45CD-B10D-15113FA45F14}"/>
                </a:ext>
              </a:extLst>
            </p:cNvPr>
            <p:cNvSpPr/>
            <p:nvPr/>
          </p:nvSpPr>
          <p:spPr>
            <a:xfrm>
              <a:off x="4199800" y="5092175"/>
              <a:ext cx="7725" cy="5525"/>
            </a:xfrm>
            <a:custGeom>
              <a:avLst/>
              <a:gdLst/>
              <a:ahLst/>
              <a:cxnLst/>
              <a:rect l="l" t="t" r="r" b="b"/>
              <a:pathLst>
                <a:path w="309" h="221" extrusionOk="0">
                  <a:moveTo>
                    <a:pt x="164" y="1"/>
                  </a:moveTo>
                  <a:cubicBezTo>
                    <a:pt x="156" y="1"/>
                    <a:pt x="147" y="4"/>
                    <a:pt x="136" y="11"/>
                  </a:cubicBezTo>
                  <a:cubicBezTo>
                    <a:pt x="99" y="23"/>
                    <a:pt x="74" y="48"/>
                    <a:pt x="49" y="60"/>
                  </a:cubicBezTo>
                  <a:cubicBezTo>
                    <a:pt x="25" y="73"/>
                    <a:pt x="0" y="97"/>
                    <a:pt x="0" y="134"/>
                  </a:cubicBezTo>
                  <a:cubicBezTo>
                    <a:pt x="0" y="171"/>
                    <a:pt x="0" y="220"/>
                    <a:pt x="49" y="220"/>
                  </a:cubicBezTo>
                  <a:cubicBezTo>
                    <a:pt x="111" y="220"/>
                    <a:pt x="210" y="220"/>
                    <a:pt x="222" y="183"/>
                  </a:cubicBezTo>
                  <a:cubicBezTo>
                    <a:pt x="247" y="134"/>
                    <a:pt x="308" y="183"/>
                    <a:pt x="247" y="122"/>
                  </a:cubicBezTo>
                  <a:cubicBezTo>
                    <a:pt x="185" y="60"/>
                    <a:pt x="185" y="60"/>
                    <a:pt x="185" y="36"/>
                  </a:cubicBezTo>
                  <a:cubicBezTo>
                    <a:pt x="194" y="18"/>
                    <a:pt x="184" y="1"/>
                    <a:pt x="16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4240;p67">
              <a:extLst>
                <a:ext uri="{FF2B5EF4-FFF2-40B4-BE49-F238E27FC236}">
                  <a16:creationId xmlns:a16="http://schemas.microsoft.com/office/drawing/2014/main" id="{B236127F-EAAF-4575-B5A6-868063D8B3A7}"/>
                </a:ext>
              </a:extLst>
            </p:cNvPr>
            <p:cNvSpPr/>
            <p:nvPr/>
          </p:nvSpPr>
          <p:spPr>
            <a:xfrm>
              <a:off x="4204500" y="5091150"/>
              <a:ext cx="11325" cy="5600"/>
            </a:xfrm>
            <a:custGeom>
              <a:avLst/>
              <a:gdLst/>
              <a:ahLst/>
              <a:cxnLst/>
              <a:rect l="l" t="t" r="r" b="b"/>
              <a:pathLst>
                <a:path w="453" h="224" extrusionOk="0">
                  <a:moveTo>
                    <a:pt x="40" y="0"/>
                  </a:moveTo>
                  <a:cubicBezTo>
                    <a:pt x="7" y="0"/>
                    <a:pt x="0" y="29"/>
                    <a:pt x="22" y="40"/>
                  </a:cubicBezTo>
                  <a:cubicBezTo>
                    <a:pt x="46" y="40"/>
                    <a:pt x="120" y="52"/>
                    <a:pt x="120" y="101"/>
                  </a:cubicBezTo>
                  <a:cubicBezTo>
                    <a:pt x="120" y="163"/>
                    <a:pt x="71" y="200"/>
                    <a:pt x="182" y="200"/>
                  </a:cubicBezTo>
                  <a:cubicBezTo>
                    <a:pt x="243" y="200"/>
                    <a:pt x="295" y="224"/>
                    <a:pt x="326" y="224"/>
                  </a:cubicBezTo>
                  <a:cubicBezTo>
                    <a:pt x="344" y="224"/>
                    <a:pt x="354" y="215"/>
                    <a:pt x="354" y="187"/>
                  </a:cubicBezTo>
                  <a:cubicBezTo>
                    <a:pt x="354" y="114"/>
                    <a:pt x="453" y="101"/>
                    <a:pt x="330" y="64"/>
                  </a:cubicBezTo>
                  <a:cubicBezTo>
                    <a:pt x="243" y="27"/>
                    <a:pt x="145" y="3"/>
                    <a:pt x="59" y="3"/>
                  </a:cubicBezTo>
                  <a:cubicBezTo>
                    <a:pt x="52" y="1"/>
                    <a:pt x="46" y="0"/>
                    <a:pt x="4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4241;p67">
              <a:extLst>
                <a:ext uri="{FF2B5EF4-FFF2-40B4-BE49-F238E27FC236}">
                  <a16:creationId xmlns:a16="http://schemas.microsoft.com/office/drawing/2014/main" id="{F6D24F5E-79B8-4B49-BF4E-0CC5A2D7668F}"/>
                </a:ext>
              </a:extLst>
            </p:cNvPr>
            <p:cNvSpPr/>
            <p:nvPr/>
          </p:nvSpPr>
          <p:spPr>
            <a:xfrm>
              <a:off x="4217350" y="5092075"/>
              <a:ext cx="14700" cy="3875"/>
            </a:xfrm>
            <a:custGeom>
              <a:avLst/>
              <a:gdLst/>
              <a:ahLst/>
              <a:cxnLst/>
              <a:rect l="l" t="t" r="r" b="b"/>
              <a:pathLst>
                <a:path w="588" h="155" extrusionOk="0">
                  <a:moveTo>
                    <a:pt x="116" y="1"/>
                  </a:moveTo>
                  <a:cubicBezTo>
                    <a:pt x="88" y="1"/>
                    <a:pt x="36" y="54"/>
                    <a:pt x="25" y="77"/>
                  </a:cubicBezTo>
                  <a:cubicBezTo>
                    <a:pt x="1" y="113"/>
                    <a:pt x="13" y="113"/>
                    <a:pt x="74" y="113"/>
                  </a:cubicBezTo>
                  <a:cubicBezTo>
                    <a:pt x="148" y="113"/>
                    <a:pt x="222" y="126"/>
                    <a:pt x="296" y="138"/>
                  </a:cubicBezTo>
                  <a:cubicBezTo>
                    <a:pt x="354" y="138"/>
                    <a:pt x="433" y="155"/>
                    <a:pt x="494" y="155"/>
                  </a:cubicBezTo>
                  <a:cubicBezTo>
                    <a:pt x="525" y="155"/>
                    <a:pt x="551" y="150"/>
                    <a:pt x="567" y="138"/>
                  </a:cubicBezTo>
                  <a:cubicBezTo>
                    <a:pt x="588" y="97"/>
                    <a:pt x="583" y="73"/>
                    <a:pt x="559" y="73"/>
                  </a:cubicBezTo>
                  <a:cubicBezTo>
                    <a:pt x="555" y="73"/>
                    <a:pt x="549" y="74"/>
                    <a:pt x="543" y="77"/>
                  </a:cubicBezTo>
                  <a:cubicBezTo>
                    <a:pt x="511" y="77"/>
                    <a:pt x="525" y="104"/>
                    <a:pt x="475" y="104"/>
                  </a:cubicBezTo>
                  <a:cubicBezTo>
                    <a:pt x="466" y="104"/>
                    <a:pt x="456" y="103"/>
                    <a:pt x="444" y="101"/>
                  </a:cubicBezTo>
                  <a:cubicBezTo>
                    <a:pt x="382" y="89"/>
                    <a:pt x="321" y="77"/>
                    <a:pt x="259" y="52"/>
                  </a:cubicBezTo>
                  <a:cubicBezTo>
                    <a:pt x="210" y="40"/>
                    <a:pt x="173" y="15"/>
                    <a:pt x="124" y="3"/>
                  </a:cubicBezTo>
                  <a:cubicBezTo>
                    <a:pt x="122" y="1"/>
                    <a:pt x="119" y="1"/>
                    <a:pt x="11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4242;p67">
              <a:extLst>
                <a:ext uri="{FF2B5EF4-FFF2-40B4-BE49-F238E27FC236}">
                  <a16:creationId xmlns:a16="http://schemas.microsoft.com/office/drawing/2014/main" id="{08A269CE-2329-4A09-AE79-2311509CA3A9}"/>
                </a:ext>
              </a:extLst>
            </p:cNvPr>
            <p:cNvSpPr/>
            <p:nvPr/>
          </p:nvSpPr>
          <p:spPr>
            <a:xfrm>
              <a:off x="4211800" y="5100450"/>
              <a:ext cx="13575" cy="5600"/>
            </a:xfrm>
            <a:custGeom>
              <a:avLst/>
              <a:gdLst/>
              <a:ahLst/>
              <a:cxnLst/>
              <a:rect l="l" t="t" r="r" b="b"/>
              <a:pathLst>
                <a:path w="543" h="224" extrusionOk="0">
                  <a:moveTo>
                    <a:pt x="50" y="0"/>
                  </a:moveTo>
                  <a:cubicBezTo>
                    <a:pt x="1" y="0"/>
                    <a:pt x="99" y="25"/>
                    <a:pt x="186" y="87"/>
                  </a:cubicBezTo>
                  <a:cubicBezTo>
                    <a:pt x="266" y="144"/>
                    <a:pt x="379" y="223"/>
                    <a:pt x="414" y="223"/>
                  </a:cubicBezTo>
                  <a:cubicBezTo>
                    <a:pt x="416" y="223"/>
                    <a:pt x="418" y="223"/>
                    <a:pt x="420" y="222"/>
                  </a:cubicBezTo>
                  <a:cubicBezTo>
                    <a:pt x="543" y="160"/>
                    <a:pt x="407" y="62"/>
                    <a:pt x="309" y="37"/>
                  </a:cubicBezTo>
                  <a:cubicBezTo>
                    <a:pt x="223" y="13"/>
                    <a:pt x="136" y="0"/>
                    <a:pt x="5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4243;p67">
              <a:extLst>
                <a:ext uri="{FF2B5EF4-FFF2-40B4-BE49-F238E27FC236}">
                  <a16:creationId xmlns:a16="http://schemas.microsoft.com/office/drawing/2014/main" id="{A6776751-30BF-4927-ADD5-C18AFCAB7F0B}"/>
                </a:ext>
              </a:extLst>
            </p:cNvPr>
            <p:cNvSpPr/>
            <p:nvPr/>
          </p:nvSpPr>
          <p:spPr>
            <a:xfrm>
              <a:off x="4255600" y="5056000"/>
              <a:ext cx="5825" cy="4450"/>
            </a:xfrm>
            <a:custGeom>
              <a:avLst/>
              <a:gdLst/>
              <a:ahLst/>
              <a:cxnLst/>
              <a:rect l="l" t="t" r="r" b="b"/>
              <a:pathLst>
                <a:path w="233" h="178" extrusionOk="0">
                  <a:moveTo>
                    <a:pt x="146" y="1"/>
                  </a:moveTo>
                  <a:cubicBezTo>
                    <a:pt x="101" y="1"/>
                    <a:pt x="46" y="16"/>
                    <a:pt x="23" y="53"/>
                  </a:cubicBezTo>
                  <a:cubicBezTo>
                    <a:pt x="0" y="110"/>
                    <a:pt x="51" y="178"/>
                    <a:pt x="118" y="178"/>
                  </a:cubicBezTo>
                  <a:cubicBezTo>
                    <a:pt x="123" y="178"/>
                    <a:pt x="128" y="177"/>
                    <a:pt x="134" y="176"/>
                  </a:cubicBezTo>
                  <a:cubicBezTo>
                    <a:pt x="220" y="176"/>
                    <a:pt x="232" y="41"/>
                    <a:pt x="208" y="16"/>
                  </a:cubicBezTo>
                  <a:cubicBezTo>
                    <a:pt x="198" y="7"/>
                    <a:pt x="174" y="1"/>
                    <a:pt x="14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4244;p67">
              <a:extLst>
                <a:ext uri="{FF2B5EF4-FFF2-40B4-BE49-F238E27FC236}">
                  <a16:creationId xmlns:a16="http://schemas.microsoft.com/office/drawing/2014/main" id="{F30B8AF0-5DCD-4F4E-ADE6-5844381C99A8}"/>
                </a:ext>
              </a:extLst>
            </p:cNvPr>
            <p:cNvSpPr/>
            <p:nvPr/>
          </p:nvSpPr>
          <p:spPr>
            <a:xfrm>
              <a:off x="4266775" y="5054100"/>
              <a:ext cx="17700" cy="6950"/>
            </a:xfrm>
            <a:custGeom>
              <a:avLst/>
              <a:gdLst/>
              <a:ahLst/>
              <a:cxnLst/>
              <a:rect l="l" t="t" r="r" b="b"/>
              <a:pathLst>
                <a:path w="708" h="278" extrusionOk="0">
                  <a:moveTo>
                    <a:pt x="368" y="0"/>
                  </a:moveTo>
                  <a:cubicBezTo>
                    <a:pt x="315" y="0"/>
                    <a:pt x="280" y="24"/>
                    <a:pt x="233" y="24"/>
                  </a:cubicBezTo>
                  <a:cubicBezTo>
                    <a:pt x="220" y="24"/>
                    <a:pt x="207" y="23"/>
                    <a:pt x="192" y="18"/>
                  </a:cubicBezTo>
                  <a:cubicBezTo>
                    <a:pt x="169" y="12"/>
                    <a:pt x="150" y="9"/>
                    <a:pt x="135" y="9"/>
                  </a:cubicBezTo>
                  <a:cubicBezTo>
                    <a:pt x="92" y="9"/>
                    <a:pt x="71" y="32"/>
                    <a:pt x="44" y="68"/>
                  </a:cubicBezTo>
                  <a:cubicBezTo>
                    <a:pt x="0" y="123"/>
                    <a:pt x="45" y="168"/>
                    <a:pt x="90" y="168"/>
                  </a:cubicBezTo>
                  <a:cubicBezTo>
                    <a:pt x="95" y="168"/>
                    <a:pt x="101" y="168"/>
                    <a:pt x="106" y="166"/>
                  </a:cubicBezTo>
                  <a:cubicBezTo>
                    <a:pt x="180" y="154"/>
                    <a:pt x="266" y="142"/>
                    <a:pt x="340" y="142"/>
                  </a:cubicBezTo>
                  <a:cubicBezTo>
                    <a:pt x="451" y="142"/>
                    <a:pt x="562" y="191"/>
                    <a:pt x="648" y="265"/>
                  </a:cubicBezTo>
                  <a:cubicBezTo>
                    <a:pt x="662" y="273"/>
                    <a:pt x="673" y="277"/>
                    <a:pt x="681" y="277"/>
                  </a:cubicBezTo>
                  <a:cubicBezTo>
                    <a:pt x="708" y="277"/>
                    <a:pt x="701" y="235"/>
                    <a:pt x="673" y="179"/>
                  </a:cubicBezTo>
                  <a:cubicBezTo>
                    <a:pt x="611" y="92"/>
                    <a:pt x="512" y="31"/>
                    <a:pt x="414" y="6"/>
                  </a:cubicBezTo>
                  <a:cubicBezTo>
                    <a:pt x="397" y="2"/>
                    <a:pt x="382" y="0"/>
                    <a:pt x="36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4245;p67">
              <a:extLst>
                <a:ext uri="{FF2B5EF4-FFF2-40B4-BE49-F238E27FC236}">
                  <a16:creationId xmlns:a16="http://schemas.microsoft.com/office/drawing/2014/main" id="{12E5C7BA-97C0-4E28-BDD5-56931052FC21}"/>
                </a:ext>
              </a:extLst>
            </p:cNvPr>
            <p:cNvSpPr/>
            <p:nvPr/>
          </p:nvSpPr>
          <p:spPr>
            <a:xfrm>
              <a:off x="4212125" y="5023400"/>
              <a:ext cx="38425" cy="49100"/>
            </a:xfrm>
            <a:custGeom>
              <a:avLst/>
              <a:gdLst/>
              <a:ahLst/>
              <a:cxnLst/>
              <a:rect l="l" t="t" r="r" b="b"/>
              <a:pathLst>
                <a:path w="1537" h="1964" extrusionOk="0">
                  <a:moveTo>
                    <a:pt x="1511" y="0"/>
                  </a:moveTo>
                  <a:cubicBezTo>
                    <a:pt x="1483" y="0"/>
                    <a:pt x="1425" y="26"/>
                    <a:pt x="1368" y="76"/>
                  </a:cubicBezTo>
                  <a:cubicBezTo>
                    <a:pt x="1294" y="150"/>
                    <a:pt x="1195" y="187"/>
                    <a:pt x="1097" y="199"/>
                  </a:cubicBezTo>
                  <a:cubicBezTo>
                    <a:pt x="1023" y="199"/>
                    <a:pt x="863" y="187"/>
                    <a:pt x="764" y="187"/>
                  </a:cubicBezTo>
                  <a:cubicBezTo>
                    <a:pt x="653" y="174"/>
                    <a:pt x="616" y="100"/>
                    <a:pt x="530" y="88"/>
                  </a:cubicBezTo>
                  <a:cubicBezTo>
                    <a:pt x="525" y="87"/>
                    <a:pt x="521" y="87"/>
                    <a:pt x="516" y="87"/>
                  </a:cubicBezTo>
                  <a:cubicBezTo>
                    <a:pt x="457" y="87"/>
                    <a:pt x="467" y="165"/>
                    <a:pt x="456" y="199"/>
                  </a:cubicBezTo>
                  <a:cubicBezTo>
                    <a:pt x="446" y="213"/>
                    <a:pt x="426" y="217"/>
                    <a:pt x="403" y="217"/>
                  </a:cubicBezTo>
                  <a:cubicBezTo>
                    <a:pt x="384" y="217"/>
                    <a:pt x="363" y="214"/>
                    <a:pt x="346" y="214"/>
                  </a:cubicBezTo>
                  <a:cubicBezTo>
                    <a:pt x="329" y="214"/>
                    <a:pt x="315" y="216"/>
                    <a:pt x="308" y="224"/>
                  </a:cubicBezTo>
                  <a:cubicBezTo>
                    <a:pt x="271" y="273"/>
                    <a:pt x="234" y="335"/>
                    <a:pt x="210" y="409"/>
                  </a:cubicBezTo>
                  <a:cubicBezTo>
                    <a:pt x="185" y="482"/>
                    <a:pt x="222" y="519"/>
                    <a:pt x="210" y="606"/>
                  </a:cubicBezTo>
                  <a:cubicBezTo>
                    <a:pt x="197" y="692"/>
                    <a:pt x="123" y="717"/>
                    <a:pt x="99" y="840"/>
                  </a:cubicBezTo>
                  <a:cubicBezTo>
                    <a:pt x="86" y="926"/>
                    <a:pt x="62" y="1025"/>
                    <a:pt x="37" y="1111"/>
                  </a:cubicBezTo>
                  <a:cubicBezTo>
                    <a:pt x="12" y="1160"/>
                    <a:pt x="0" y="1222"/>
                    <a:pt x="0" y="1283"/>
                  </a:cubicBezTo>
                  <a:cubicBezTo>
                    <a:pt x="0" y="1345"/>
                    <a:pt x="37" y="1394"/>
                    <a:pt x="99" y="1407"/>
                  </a:cubicBezTo>
                  <a:cubicBezTo>
                    <a:pt x="148" y="1431"/>
                    <a:pt x="148" y="1480"/>
                    <a:pt x="185" y="1579"/>
                  </a:cubicBezTo>
                  <a:cubicBezTo>
                    <a:pt x="234" y="1678"/>
                    <a:pt x="148" y="1801"/>
                    <a:pt x="123" y="1887"/>
                  </a:cubicBezTo>
                  <a:cubicBezTo>
                    <a:pt x="107" y="1953"/>
                    <a:pt x="145" y="1964"/>
                    <a:pt x="194" y="1964"/>
                  </a:cubicBezTo>
                  <a:cubicBezTo>
                    <a:pt x="219" y="1964"/>
                    <a:pt x="246" y="1961"/>
                    <a:pt x="271" y="1961"/>
                  </a:cubicBezTo>
                  <a:cubicBezTo>
                    <a:pt x="357" y="1961"/>
                    <a:pt x="320" y="1924"/>
                    <a:pt x="320" y="1887"/>
                  </a:cubicBezTo>
                  <a:cubicBezTo>
                    <a:pt x="333" y="1825"/>
                    <a:pt x="345" y="1776"/>
                    <a:pt x="382" y="1739"/>
                  </a:cubicBezTo>
                  <a:cubicBezTo>
                    <a:pt x="407" y="1678"/>
                    <a:pt x="345" y="1604"/>
                    <a:pt x="345" y="1579"/>
                  </a:cubicBezTo>
                  <a:cubicBezTo>
                    <a:pt x="345" y="1567"/>
                    <a:pt x="382" y="1468"/>
                    <a:pt x="382" y="1431"/>
                  </a:cubicBezTo>
                  <a:cubicBezTo>
                    <a:pt x="357" y="1370"/>
                    <a:pt x="357" y="1308"/>
                    <a:pt x="370" y="1246"/>
                  </a:cubicBezTo>
                  <a:cubicBezTo>
                    <a:pt x="376" y="1200"/>
                    <a:pt x="404" y="1189"/>
                    <a:pt x="442" y="1189"/>
                  </a:cubicBezTo>
                  <a:cubicBezTo>
                    <a:pt x="475" y="1189"/>
                    <a:pt x="515" y="1197"/>
                    <a:pt x="555" y="1197"/>
                  </a:cubicBezTo>
                  <a:cubicBezTo>
                    <a:pt x="628" y="1197"/>
                    <a:pt x="542" y="1357"/>
                    <a:pt x="518" y="1431"/>
                  </a:cubicBezTo>
                  <a:cubicBezTo>
                    <a:pt x="493" y="1505"/>
                    <a:pt x="591" y="1567"/>
                    <a:pt x="641" y="1616"/>
                  </a:cubicBezTo>
                  <a:cubicBezTo>
                    <a:pt x="690" y="1653"/>
                    <a:pt x="604" y="1702"/>
                    <a:pt x="641" y="1752"/>
                  </a:cubicBezTo>
                  <a:cubicBezTo>
                    <a:pt x="658" y="1769"/>
                    <a:pt x="683" y="1778"/>
                    <a:pt x="709" y="1778"/>
                  </a:cubicBezTo>
                  <a:cubicBezTo>
                    <a:pt x="738" y="1778"/>
                    <a:pt x="769" y="1766"/>
                    <a:pt x="789" y="1739"/>
                  </a:cubicBezTo>
                  <a:cubicBezTo>
                    <a:pt x="813" y="1715"/>
                    <a:pt x="826" y="1708"/>
                    <a:pt x="835" y="1708"/>
                  </a:cubicBezTo>
                  <a:cubicBezTo>
                    <a:pt x="844" y="1708"/>
                    <a:pt x="850" y="1715"/>
                    <a:pt x="863" y="1715"/>
                  </a:cubicBezTo>
                  <a:cubicBezTo>
                    <a:pt x="900" y="1715"/>
                    <a:pt x="924" y="1628"/>
                    <a:pt x="998" y="1616"/>
                  </a:cubicBezTo>
                  <a:cubicBezTo>
                    <a:pt x="1072" y="1604"/>
                    <a:pt x="1010" y="1591"/>
                    <a:pt x="949" y="1579"/>
                  </a:cubicBezTo>
                  <a:cubicBezTo>
                    <a:pt x="900" y="1567"/>
                    <a:pt x="900" y="1505"/>
                    <a:pt x="863" y="1505"/>
                  </a:cubicBezTo>
                  <a:cubicBezTo>
                    <a:pt x="838" y="1505"/>
                    <a:pt x="838" y="1394"/>
                    <a:pt x="850" y="1333"/>
                  </a:cubicBezTo>
                  <a:cubicBezTo>
                    <a:pt x="850" y="1283"/>
                    <a:pt x="789" y="1197"/>
                    <a:pt x="715" y="1135"/>
                  </a:cubicBezTo>
                  <a:cubicBezTo>
                    <a:pt x="665" y="1086"/>
                    <a:pt x="628" y="1025"/>
                    <a:pt x="604" y="951"/>
                  </a:cubicBezTo>
                  <a:cubicBezTo>
                    <a:pt x="604" y="937"/>
                    <a:pt x="607" y="932"/>
                    <a:pt x="611" y="932"/>
                  </a:cubicBezTo>
                  <a:cubicBezTo>
                    <a:pt x="623" y="932"/>
                    <a:pt x="648" y="966"/>
                    <a:pt x="665" y="975"/>
                  </a:cubicBezTo>
                  <a:cubicBezTo>
                    <a:pt x="690" y="975"/>
                    <a:pt x="813" y="852"/>
                    <a:pt x="863" y="815"/>
                  </a:cubicBezTo>
                  <a:cubicBezTo>
                    <a:pt x="900" y="778"/>
                    <a:pt x="936" y="741"/>
                    <a:pt x="973" y="692"/>
                  </a:cubicBezTo>
                  <a:cubicBezTo>
                    <a:pt x="979" y="671"/>
                    <a:pt x="968" y="663"/>
                    <a:pt x="951" y="663"/>
                  </a:cubicBezTo>
                  <a:cubicBezTo>
                    <a:pt x="928" y="663"/>
                    <a:pt x="891" y="678"/>
                    <a:pt x="863" y="692"/>
                  </a:cubicBezTo>
                  <a:cubicBezTo>
                    <a:pt x="789" y="692"/>
                    <a:pt x="715" y="704"/>
                    <a:pt x="653" y="704"/>
                  </a:cubicBezTo>
                  <a:cubicBezTo>
                    <a:pt x="591" y="704"/>
                    <a:pt x="604" y="815"/>
                    <a:pt x="542" y="840"/>
                  </a:cubicBezTo>
                  <a:cubicBezTo>
                    <a:pt x="539" y="840"/>
                    <a:pt x="535" y="841"/>
                    <a:pt x="532" y="841"/>
                  </a:cubicBezTo>
                  <a:cubicBezTo>
                    <a:pt x="467" y="841"/>
                    <a:pt x="452" y="727"/>
                    <a:pt x="382" y="692"/>
                  </a:cubicBezTo>
                  <a:cubicBezTo>
                    <a:pt x="320" y="667"/>
                    <a:pt x="283" y="606"/>
                    <a:pt x="283" y="532"/>
                  </a:cubicBezTo>
                  <a:cubicBezTo>
                    <a:pt x="283" y="458"/>
                    <a:pt x="296" y="396"/>
                    <a:pt x="333" y="347"/>
                  </a:cubicBezTo>
                  <a:cubicBezTo>
                    <a:pt x="343" y="331"/>
                    <a:pt x="367" y="327"/>
                    <a:pt x="396" y="327"/>
                  </a:cubicBezTo>
                  <a:cubicBezTo>
                    <a:pt x="435" y="327"/>
                    <a:pt x="482" y="335"/>
                    <a:pt x="518" y="335"/>
                  </a:cubicBezTo>
                  <a:cubicBezTo>
                    <a:pt x="579" y="335"/>
                    <a:pt x="826" y="310"/>
                    <a:pt x="912" y="310"/>
                  </a:cubicBezTo>
                  <a:cubicBezTo>
                    <a:pt x="998" y="310"/>
                    <a:pt x="1084" y="359"/>
                    <a:pt x="1195" y="359"/>
                  </a:cubicBezTo>
                  <a:cubicBezTo>
                    <a:pt x="1318" y="359"/>
                    <a:pt x="1318" y="310"/>
                    <a:pt x="1368" y="273"/>
                  </a:cubicBezTo>
                  <a:cubicBezTo>
                    <a:pt x="1417" y="236"/>
                    <a:pt x="1466" y="88"/>
                    <a:pt x="1516" y="39"/>
                  </a:cubicBezTo>
                  <a:cubicBezTo>
                    <a:pt x="1536" y="13"/>
                    <a:pt x="1531" y="0"/>
                    <a:pt x="151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4246;p67">
              <a:extLst>
                <a:ext uri="{FF2B5EF4-FFF2-40B4-BE49-F238E27FC236}">
                  <a16:creationId xmlns:a16="http://schemas.microsoft.com/office/drawing/2014/main" id="{916B7E7B-D59D-461A-842A-6267C38CE471}"/>
                </a:ext>
              </a:extLst>
            </p:cNvPr>
            <p:cNvSpPr/>
            <p:nvPr/>
          </p:nvSpPr>
          <p:spPr>
            <a:xfrm>
              <a:off x="4263550" y="5019150"/>
              <a:ext cx="8625" cy="20825"/>
            </a:xfrm>
            <a:custGeom>
              <a:avLst/>
              <a:gdLst/>
              <a:ahLst/>
              <a:cxnLst/>
              <a:rect l="l" t="t" r="r" b="b"/>
              <a:pathLst>
                <a:path w="345" h="833" extrusionOk="0">
                  <a:moveTo>
                    <a:pt x="106" y="1"/>
                  </a:moveTo>
                  <a:cubicBezTo>
                    <a:pt x="101" y="1"/>
                    <a:pt x="92" y="14"/>
                    <a:pt x="75" y="49"/>
                  </a:cubicBezTo>
                  <a:cubicBezTo>
                    <a:pt x="25" y="123"/>
                    <a:pt x="1" y="209"/>
                    <a:pt x="1" y="295"/>
                  </a:cubicBezTo>
                  <a:cubicBezTo>
                    <a:pt x="13" y="344"/>
                    <a:pt x="25" y="381"/>
                    <a:pt x="25" y="431"/>
                  </a:cubicBezTo>
                  <a:cubicBezTo>
                    <a:pt x="25" y="542"/>
                    <a:pt x="62" y="652"/>
                    <a:pt x="112" y="751"/>
                  </a:cubicBezTo>
                  <a:cubicBezTo>
                    <a:pt x="147" y="795"/>
                    <a:pt x="213" y="833"/>
                    <a:pt x="226" y="833"/>
                  </a:cubicBezTo>
                  <a:cubicBezTo>
                    <a:pt x="231" y="833"/>
                    <a:pt x="228" y="827"/>
                    <a:pt x="210" y="813"/>
                  </a:cubicBezTo>
                  <a:cubicBezTo>
                    <a:pt x="149" y="739"/>
                    <a:pt x="124" y="652"/>
                    <a:pt x="136" y="566"/>
                  </a:cubicBezTo>
                  <a:cubicBezTo>
                    <a:pt x="149" y="480"/>
                    <a:pt x="136" y="480"/>
                    <a:pt x="210" y="480"/>
                  </a:cubicBezTo>
                  <a:cubicBezTo>
                    <a:pt x="265" y="480"/>
                    <a:pt x="326" y="527"/>
                    <a:pt x="339" y="527"/>
                  </a:cubicBezTo>
                  <a:cubicBezTo>
                    <a:pt x="344" y="527"/>
                    <a:pt x="343" y="521"/>
                    <a:pt x="333" y="505"/>
                  </a:cubicBezTo>
                  <a:cubicBezTo>
                    <a:pt x="296" y="431"/>
                    <a:pt x="198" y="418"/>
                    <a:pt x="247" y="369"/>
                  </a:cubicBezTo>
                  <a:cubicBezTo>
                    <a:pt x="284" y="332"/>
                    <a:pt x="284" y="320"/>
                    <a:pt x="284" y="258"/>
                  </a:cubicBezTo>
                  <a:cubicBezTo>
                    <a:pt x="284" y="228"/>
                    <a:pt x="256" y="207"/>
                    <a:pt x="228" y="207"/>
                  </a:cubicBezTo>
                  <a:cubicBezTo>
                    <a:pt x="212" y="207"/>
                    <a:pt x="195" y="215"/>
                    <a:pt x="186" y="234"/>
                  </a:cubicBezTo>
                  <a:cubicBezTo>
                    <a:pt x="156" y="263"/>
                    <a:pt x="94" y="333"/>
                    <a:pt x="77" y="333"/>
                  </a:cubicBezTo>
                  <a:cubicBezTo>
                    <a:pt x="74" y="333"/>
                    <a:pt x="72" y="329"/>
                    <a:pt x="75" y="320"/>
                  </a:cubicBezTo>
                  <a:cubicBezTo>
                    <a:pt x="99" y="283"/>
                    <a:pt x="173" y="184"/>
                    <a:pt x="149" y="147"/>
                  </a:cubicBezTo>
                  <a:cubicBezTo>
                    <a:pt x="112" y="73"/>
                    <a:pt x="112" y="73"/>
                    <a:pt x="112" y="36"/>
                  </a:cubicBezTo>
                  <a:cubicBezTo>
                    <a:pt x="112" y="17"/>
                    <a:pt x="112" y="1"/>
                    <a:pt x="10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4247;p67">
              <a:extLst>
                <a:ext uri="{FF2B5EF4-FFF2-40B4-BE49-F238E27FC236}">
                  <a16:creationId xmlns:a16="http://schemas.microsoft.com/office/drawing/2014/main" id="{96C13EBA-C4E9-4D8E-9EBB-E9A94B7CFF5B}"/>
                </a:ext>
              </a:extLst>
            </p:cNvPr>
            <p:cNvSpPr/>
            <p:nvPr/>
          </p:nvSpPr>
          <p:spPr>
            <a:xfrm>
              <a:off x="4268175" y="5016400"/>
              <a:ext cx="3725" cy="3375"/>
            </a:xfrm>
            <a:custGeom>
              <a:avLst/>
              <a:gdLst/>
              <a:ahLst/>
              <a:cxnLst/>
              <a:rect l="l" t="t" r="r" b="b"/>
              <a:pathLst>
                <a:path w="149" h="135" extrusionOk="0">
                  <a:moveTo>
                    <a:pt x="89" y="1"/>
                  </a:moveTo>
                  <a:cubicBezTo>
                    <a:pt x="84" y="1"/>
                    <a:pt x="78" y="8"/>
                    <a:pt x="62" y="23"/>
                  </a:cubicBezTo>
                  <a:cubicBezTo>
                    <a:pt x="25" y="48"/>
                    <a:pt x="1" y="134"/>
                    <a:pt x="50" y="134"/>
                  </a:cubicBezTo>
                  <a:cubicBezTo>
                    <a:pt x="87" y="134"/>
                    <a:pt x="148" y="85"/>
                    <a:pt x="111" y="35"/>
                  </a:cubicBezTo>
                  <a:cubicBezTo>
                    <a:pt x="97" y="14"/>
                    <a:pt x="95" y="1"/>
                    <a:pt x="8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4248;p67">
              <a:extLst>
                <a:ext uri="{FF2B5EF4-FFF2-40B4-BE49-F238E27FC236}">
                  <a16:creationId xmlns:a16="http://schemas.microsoft.com/office/drawing/2014/main" id="{57138B0D-60F1-4930-B1CE-81BA08225FD0}"/>
                </a:ext>
              </a:extLst>
            </p:cNvPr>
            <p:cNvSpPr/>
            <p:nvPr/>
          </p:nvSpPr>
          <p:spPr>
            <a:xfrm>
              <a:off x="4281425" y="5035025"/>
              <a:ext cx="5775" cy="1925"/>
            </a:xfrm>
            <a:custGeom>
              <a:avLst/>
              <a:gdLst/>
              <a:ahLst/>
              <a:cxnLst/>
              <a:rect l="l" t="t" r="r" b="b"/>
              <a:pathLst>
                <a:path w="231" h="77" extrusionOk="0">
                  <a:moveTo>
                    <a:pt x="57" y="0"/>
                  </a:moveTo>
                  <a:cubicBezTo>
                    <a:pt x="24" y="0"/>
                    <a:pt x="0" y="6"/>
                    <a:pt x="0" y="17"/>
                  </a:cubicBezTo>
                  <a:cubicBezTo>
                    <a:pt x="0" y="54"/>
                    <a:pt x="113" y="76"/>
                    <a:pt x="178" y="76"/>
                  </a:cubicBezTo>
                  <a:cubicBezTo>
                    <a:pt x="201" y="76"/>
                    <a:pt x="219" y="73"/>
                    <a:pt x="222" y="67"/>
                  </a:cubicBezTo>
                  <a:cubicBezTo>
                    <a:pt x="231" y="25"/>
                    <a:pt x="125" y="0"/>
                    <a:pt x="5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4249;p67">
              <a:extLst>
                <a:ext uri="{FF2B5EF4-FFF2-40B4-BE49-F238E27FC236}">
                  <a16:creationId xmlns:a16="http://schemas.microsoft.com/office/drawing/2014/main" id="{416EC9F9-E09B-45F1-9D23-2CCC06BF7CFA}"/>
                </a:ext>
              </a:extLst>
            </p:cNvPr>
            <p:cNvSpPr/>
            <p:nvPr/>
          </p:nvSpPr>
          <p:spPr>
            <a:xfrm>
              <a:off x="4282650" y="5037000"/>
              <a:ext cx="21900" cy="13250"/>
            </a:xfrm>
            <a:custGeom>
              <a:avLst/>
              <a:gdLst/>
              <a:ahLst/>
              <a:cxnLst/>
              <a:rect l="l" t="t" r="r" b="b"/>
              <a:pathLst>
                <a:path w="876" h="530" extrusionOk="0">
                  <a:moveTo>
                    <a:pt x="457" y="0"/>
                  </a:moveTo>
                  <a:cubicBezTo>
                    <a:pt x="407" y="12"/>
                    <a:pt x="358" y="25"/>
                    <a:pt x="321" y="49"/>
                  </a:cubicBezTo>
                  <a:cubicBezTo>
                    <a:pt x="222" y="86"/>
                    <a:pt x="136" y="136"/>
                    <a:pt x="136" y="173"/>
                  </a:cubicBezTo>
                  <a:cubicBezTo>
                    <a:pt x="136" y="190"/>
                    <a:pt x="130" y="213"/>
                    <a:pt x="114" y="213"/>
                  </a:cubicBezTo>
                  <a:cubicBezTo>
                    <a:pt x="107" y="213"/>
                    <a:pt x="98" y="208"/>
                    <a:pt x="87" y="197"/>
                  </a:cubicBezTo>
                  <a:cubicBezTo>
                    <a:pt x="69" y="170"/>
                    <a:pt x="37" y="130"/>
                    <a:pt x="22" y="130"/>
                  </a:cubicBezTo>
                  <a:cubicBezTo>
                    <a:pt x="16" y="130"/>
                    <a:pt x="13" y="135"/>
                    <a:pt x="13" y="148"/>
                  </a:cubicBezTo>
                  <a:cubicBezTo>
                    <a:pt x="1" y="185"/>
                    <a:pt x="62" y="246"/>
                    <a:pt x="87" y="283"/>
                  </a:cubicBezTo>
                  <a:cubicBezTo>
                    <a:pt x="99" y="333"/>
                    <a:pt x="112" y="345"/>
                    <a:pt x="185" y="345"/>
                  </a:cubicBezTo>
                  <a:cubicBezTo>
                    <a:pt x="210" y="345"/>
                    <a:pt x="233" y="344"/>
                    <a:pt x="254" y="344"/>
                  </a:cubicBezTo>
                  <a:cubicBezTo>
                    <a:pt x="295" y="344"/>
                    <a:pt x="325" y="349"/>
                    <a:pt x="333" y="382"/>
                  </a:cubicBezTo>
                  <a:cubicBezTo>
                    <a:pt x="358" y="444"/>
                    <a:pt x="383" y="530"/>
                    <a:pt x="457" y="530"/>
                  </a:cubicBezTo>
                  <a:cubicBezTo>
                    <a:pt x="543" y="530"/>
                    <a:pt x="715" y="530"/>
                    <a:pt x="765" y="518"/>
                  </a:cubicBezTo>
                  <a:cubicBezTo>
                    <a:pt x="826" y="505"/>
                    <a:pt x="826" y="456"/>
                    <a:pt x="826" y="394"/>
                  </a:cubicBezTo>
                  <a:cubicBezTo>
                    <a:pt x="826" y="333"/>
                    <a:pt x="875" y="333"/>
                    <a:pt x="863" y="271"/>
                  </a:cubicBezTo>
                  <a:cubicBezTo>
                    <a:pt x="839" y="222"/>
                    <a:pt x="863" y="160"/>
                    <a:pt x="802" y="111"/>
                  </a:cubicBezTo>
                  <a:cubicBezTo>
                    <a:pt x="784" y="93"/>
                    <a:pt x="762" y="90"/>
                    <a:pt x="738" y="90"/>
                  </a:cubicBezTo>
                  <a:cubicBezTo>
                    <a:pt x="723" y="90"/>
                    <a:pt x="706" y="91"/>
                    <a:pt x="691" y="91"/>
                  </a:cubicBezTo>
                  <a:cubicBezTo>
                    <a:pt x="663" y="91"/>
                    <a:pt x="637" y="87"/>
                    <a:pt x="617" y="62"/>
                  </a:cubicBezTo>
                  <a:cubicBezTo>
                    <a:pt x="567" y="25"/>
                    <a:pt x="518" y="0"/>
                    <a:pt x="45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4250;p67">
              <a:extLst>
                <a:ext uri="{FF2B5EF4-FFF2-40B4-BE49-F238E27FC236}">
                  <a16:creationId xmlns:a16="http://schemas.microsoft.com/office/drawing/2014/main" id="{9A16306C-6495-4CEF-B65A-5AC17ADF753D}"/>
                </a:ext>
              </a:extLst>
            </p:cNvPr>
            <p:cNvSpPr/>
            <p:nvPr/>
          </p:nvSpPr>
          <p:spPr>
            <a:xfrm>
              <a:off x="4389225" y="5064700"/>
              <a:ext cx="23125" cy="14200"/>
            </a:xfrm>
            <a:custGeom>
              <a:avLst/>
              <a:gdLst/>
              <a:ahLst/>
              <a:cxnLst/>
              <a:rect l="l" t="t" r="r" b="b"/>
              <a:pathLst>
                <a:path w="925" h="568" extrusionOk="0">
                  <a:moveTo>
                    <a:pt x="863" y="1"/>
                  </a:moveTo>
                  <a:cubicBezTo>
                    <a:pt x="814" y="1"/>
                    <a:pt x="789" y="1"/>
                    <a:pt x="777" y="63"/>
                  </a:cubicBezTo>
                  <a:cubicBezTo>
                    <a:pt x="777" y="112"/>
                    <a:pt x="789" y="173"/>
                    <a:pt x="715" y="186"/>
                  </a:cubicBezTo>
                  <a:cubicBezTo>
                    <a:pt x="642" y="198"/>
                    <a:pt x="666" y="235"/>
                    <a:pt x="605" y="297"/>
                  </a:cubicBezTo>
                  <a:cubicBezTo>
                    <a:pt x="574" y="315"/>
                    <a:pt x="537" y="324"/>
                    <a:pt x="501" y="324"/>
                  </a:cubicBezTo>
                  <a:cubicBezTo>
                    <a:pt x="466" y="324"/>
                    <a:pt x="432" y="315"/>
                    <a:pt x="407" y="297"/>
                  </a:cubicBezTo>
                  <a:cubicBezTo>
                    <a:pt x="394" y="283"/>
                    <a:pt x="385" y="278"/>
                    <a:pt x="378" y="278"/>
                  </a:cubicBezTo>
                  <a:cubicBezTo>
                    <a:pt x="360" y="278"/>
                    <a:pt x="357" y="316"/>
                    <a:pt x="321" y="334"/>
                  </a:cubicBezTo>
                  <a:cubicBezTo>
                    <a:pt x="299" y="350"/>
                    <a:pt x="262" y="357"/>
                    <a:pt x="222" y="357"/>
                  </a:cubicBezTo>
                  <a:cubicBezTo>
                    <a:pt x="173" y="357"/>
                    <a:pt x="121" y="347"/>
                    <a:pt x="87" y="334"/>
                  </a:cubicBezTo>
                  <a:cubicBezTo>
                    <a:pt x="71" y="330"/>
                    <a:pt x="57" y="329"/>
                    <a:pt x="45" y="329"/>
                  </a:cubicBezTo>
                  <a:cubicBezTo>
                    <a:pt x="14" y="329"/>
                    <a:pt x="1" y="340"/>
                    <a:pt x="1" y="358"/>
                  </a:cubicBezTo>
                  <a:cubicBezTo>
                    <a:pt x="1" y="494"/>
                    <a:pt x="297" y="568"/>
                    <a:pt x="420" y="568"/>
                  </a:cubicBezTo>
                  <a:cubicBezTo>
                    <a:pt x="518" y="568"/>
                    <a:pt x="617" y="506"/>
                    <a:pt x="679" y="420"/>
                  </a:cubicBezTo>
                  <a:cubicBezTo>
                    <a:pt x="703" y="358"/>
                    <a:pt x="765" y="321"/>
                    <a:pt x="826" y="321"/>
                  </a:cubicBezTo>
                  <a:cubicBezTo>
                    <a:pt x="900" y="309"/>
                    <a:pt x="863" y="260"/>
                    <a:pt x="863" y="235"/>
                  </a:cubicBezTo>
                  <a:cubicBezTo>
                    <a:pt x="863" y="210"/>
                    <a:pt x="925" y="149"/>
                    <a:pt x="925" y="100"/>
                  </a:cubicBezTo>
                  <a:cubicBezTo>
                    <a:pt x="925" y="63"/>
                    <a:pt x="913" y="1"/>
                    <a:pt x="86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4251;p67">
              <a:extLst>
                <a:ext uri="{FF2B5EF4-FFF2-40B4-BE49-F238E27FC236}">
                  <a16:creationId xmlns:a16="http://schemas.microsoft.com/office/drawing/2014/main" id="{B1035989-1F63-471C-9C5D-B6C4AFB4D4CC}"/>
                </a:ext>
              </a:extLst>
            </p:cNvPr>
            <p:cNvSpPr/>
            <p:nvPr/>
          </p:nvSpPr>
          <p:spPr>
            <a:xfrm>
              <a:off x="4425275" y="5071150"/>
              <a:ext cx="8650" cy="11750"/>
            </a:xfrm>
            <a:custGeom>
              <a:avLst/>
              <a:gdLst/>
              <a:ahLst/>
              <a:cxnLst/>
              <a:rect l="l" t="t" r="r" b="b"/>
              <a:pathLst>
                <a:path w="346" h="470" extrusionOk="0">
                  <a:moveTo>
                    <a:pt x="31" y="0"/>
                  </a:moveTo>
                  <a:cubicBezTo>
                    <a:pt x="29" y="0"/>
                    <a:pt x="27" y="1"/>
                    <a:pt x="25" y="2"/>
                  </a:cubicBezTo>
                  <a:cubicBezTo>
                    <a:pt x="0" y="14"/>
                    <a:pt x="50" y="150"/>
                    <a:pt x="87" y="236"/>
                  </a:cubicBezTo>
                  <a:cubicBezTo>
                    <a:pt x="111" y="310"/>
                    <a:pt x="210" y="458"/>
                    <a:pt x="259" y="470"/>
                  </a:cubicBezTo>
                  <a:cubicBezTo>
                    <a:pt x="308" y="470"/>
                    <a:pt x="345" y="470"/>
                    <a:pt x="345" y="408"/>
                  </a:cubicBezTo>
                  <a:cubicBezTo>
                    <a:pt x="345" y="334"/>
                    <a:pt x="308" y="273"/>
                    <a:pt x="247" y="236"/>
                  </a:cubicBezTo>
                  <a:cubicBezTo>
                    <a:pt x="198" y="187"/>
                    <a:pt x="148" y="150"/>
                    <a:pt x="99" y="100"/>
                  </a:cubicBezTo>
                  <a:cubicBezTo>
                    <a:pt x="54" y="55"/>
                    <a:pt x="50" y="0"/>
                    <a:pt x="3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4252;p67">
              <a:extLst>
                <a:ext uri="{FF2B5EF4-FFF2-40B4-BE49-F238E27FC236}">
                  <a16:creationId xmlns:a16="http://schemas.microsoft.com/office/drawing/2014/main" id="{8CBC3C7E-AF3E-49A4-A09D-3C6CB585F120}"/>
                </a:ext>
              </a:extLst>
            </p:cNvPr>
            <p:cNvSpPr/>
            <p:nvPr/>
          </p:nvSpPr>
          <p:spPr>
            <a:xfrm>
              <a:off x="4456375" y="5100400"/>
              <a:ext cx="6500" cy="5025"/>
            </a:xfrm>
            <a:custGeom>
              <a:avLst/>
              <a:gdLst/>
              <a:ahLst/>
              <a:cxnLst/>
              <a:rect l="l" t="t" r="r" b="b"/>
              <a:pathLst>
                <a:path w="260" h="201" extrusionOk="0">
                  <a:moveTo>
                    <a:pt x="3" y="0"/>
                  </a:moveTo>
                  <a:cubicBezTo>
                    <a:pt x="2" y="0"/>
                    <a:pt x="1" y="1"/>
                    <a:pt x="1" y="2"/>
                  </a:cubicBezTo>
                  <a:cubicBezTo>
                    <a:pt x="1" y="27"/>
                    <a:pt x="1" y="125"/>
                    <a:pt x="75" y="125"/>
                  </a:cubicBezTo>
                  <a:cubicBezTo>
                    <a:pt x="137" y="134"/>
                    <a:pt x="205" y="200"/>
                    <a:pt x="239" y="200"/>
                  </a:cubicBezTo>
                  <a:cubicBezTo>
                    <a:pt x="252" y="200"/>
                    <a:pt x="260" y="190"/>
                    <a:pt x="260" y="162"/>
                  </a:cubicBezTo>
                  <a:cubicBezTo>
                    <a:pt x="235" y="101"/>
                    <a:pt x="186" y="39"/>
                    <a:pt x="124" y="39"/>
                  </a:cubicBezTo>
                  <a:cubicBezTo>
                    <a:pt x="69" y="39"/>
                    <a:pt x="15" y="0"/>
                    <a:pt x="3"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4253;p67">
              <a:extLst>
                <a:ext uri="{FF2B5EF4-FFF2-40B4-BE49-F238E27FC236}">
                  <a16:creationId xmlns:a16="http://schemas.microsoft.com/office/drawing/2014/main" id="{359A7025-B182-4DFD-B714-B7111451E954}"/>
                </a:ext>
              </a:extLst>
            </p:cNvPr>
            <p:cNvSpPr/>
            <p:nvPr/>
          </p:nvSpPr>
          <p:spPr>
            <a:xfrm>
              <a:off x="4447800" y="5088300"/>
              <a:ext cx="11000" cy="6325"/>
            </a:xfrm>
            <a:custGeom>
              <a:avLst/>
              <a:gdLst/>
              <a:ahLst/>
              <a:cxnLst/>
              <a:rect l="l" t="t" r="r" b="b"/>
              <a:pathLst>
                <a:path w="440" h="253" extrusionOk="0">
                  <a:moveTo>
                    <a:pt x="42" y="1"/>
                  </a:moveTo>
                  <a:cubicBezTo>
                    <a:pt x="0" y="1"/>
                    <a:pt x="76" y="58"/>
                    <a:pt x="97" y="80"/>
                  </a:cubicBezTo>
                  <a:cubicBezTo>
                    <a:pt x="196" y="141"/>
                    <a:pt x="307" y="191"/>
                    <a:pt x="406" y="252"/>
                  </a:cubicBezTo>
                  <a:cubicBezTo>
                    <a:pt x="407" y="252"/>
                    <a:pt x="408" y="253"/>
                    <a:pt x="408" y="253"/>
                  </a:cubicBezTo>
                  <a:cubicBezTo>
                    <a:pt x="440" y="253"/>
                    <a:pt x="145" y="18"/>
                    <a:pt x="73" y="6"/>
                  </a:cubicBezTo>
                  <a:cubicBezTo>
                    <a:pt x="59" y="2"/>
                    <a:pt x="49" y="1"/>
                    <a:pt x="4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4254;p67">
              <a:extLst>
                <a:ext uri="{FF2B5EF4-FFF2-40B4-BE49-F238E27FC236}">
                  <a16:creationId xmlns:a16="http://schemas.microsoft.com/office/drawing/2014/main" id="{EB94592E-68FA-4A5B-A9CE-988AE5B6A019}"/>
                </a:ext>
              </a:extLst>
            </p:cNvPr>
            <p:cNvSpPr/>
            <p:nvPr/>
          </p:nvSpPr>
          <p:spPr>
            <a:xfrm>
              <a:off x="4437850" y="5081100"/>
              <a:ext cx="4725" cy="5325"/>
            </a:xfrm>
            <a:custGeom>
              <a:avLst/>
              <a:gdLst/>
              <a:ahLst/>
              <a:cxnLst/>
              <a:rect l="l" t="t" r="r" b="b"/>
              <a:pathLst>
                <a:path w="189" h="213" extrusionOk="0">
                  <a:moveTo>
                    <a:pt x="8" y="1"/>
                  </a:moveTo>
                  <a:cubicBezTo>
                    <a:pt x="3" y="1"/>
                    <a:pt x="1" y="4"/>
                    <a:pt x="3" y="10"/>
                  </a:cubicBezTo>
                  <a:cubicBezTo>
                    <a:pt x="3" y="66"/>
                    <a:pt x="164" y="213"/>
                    <a:pt x="186" y="213"/>
                  </a:cubicBezTo>
                  <a:cubicBezTo>
                    <a:pt x="188" y="213"/>
                    <a:pt x="189" y="211"/>
                    <a:pt x="187" y="207"/>
                  </a:cubicBezTo>
                  <a:cubicBezTo>
                    <a:pt x="177" y="122"/>
                    <a:pt x="38" y="1"/>
                    <a:pt x="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4255;p67">
              <a:extLst>
                <a:ext uri="{FF2B5EF4-FFF2-40B4-BE49-F238E27FC236}">
                  <a16:creationId xmlns:a16="http://schemas.microsoft.com/office/drawing/2014/main" id="{BFCE2F14-05B0-418E-B425-35D87C4ECD85}"/>
                </a:ext>
              </a:extLst>
            </p:cNvPr>
            <p:cNvSpPr/>
            <p:nvPr/>
          </p:nvSpPr>
          <p:spPr>
            <a:xfrm>
              <a:off x="4481650" y="5179000"/>
              <a:ext cx="19125" cy="15125"/>
            </a:xfrm>
            <a:custGeom>
              <a:avLst/>
              <a:gdLst/>
              <a:ahLst/>
              <a:cxnLst/>
              <a:rect l="l" t="t" r="r" b="b"/>
              <a:pathLst>
                <a:path w="765" h="605" extrusionOk="0">
                  <a:moveTo>
                    <a:pt x="87" y="0"/>
                  </a:moveTo>
                  <a:cubicBezTo>
                    <a:pt x="0" y="0"/>
                    <a:pt x="358" y="468"/>
                    <a:pt x="715" y="604"/>
                  </a:cubicBezTo>
                  <a:cubicBezTo>
                    <a:pt x="716" y="604"/>
                    <a:pt x="717" y="605"/>
                    <a:pt x="718" y="605"/>
                  </a:cubicBezTo>
                  <a:cubicBezTo>
                    <a:pt x="765" y="605"/>
                    <a:pt x="159" y="0"/>
                    <a:pt x="8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4256;p67">
              <a:extLst>
                <a:ext uri="{FF2B5EF4-FFF2-40B4-BE49-F238E27FC236}">
                  <a16:creationId xmlns:a16="http://schemas.microsoft.com/office/drawing/2014/main" id="{40FE47FD-44CC-444A-90C0-574B6B2D646E}"/>
                </a:ext>
              </a:extLst>
            </p:cNvPr>
            <p:cNvSpPr/>
            <p:nvPr/>
          </p:nvSpPr>
          <p:spPr>
            <a:xfrm>
              <a:off x="4533575" y="5285350"/>
              <a:ext cx="13100" cy="18725"/>
            </a:xfrm>
            <a:custGeom>
              <a:avLst/>
              <a:gdLst/>
              <a:ahLst/>
              <a:cxnLst/>
              <a:rect l="l" t="t" r="r" b="b"/>
              <a:pathLst>
                <a:path w="524" h="749" extrusionOk="0">
                  <a:moveTo>
                    <a:pt x="7" y="0"/>
                  </a:moveTo>
                  <a:cubicBezTo>
                    <a:pt x="2" y="0"/>
                    <a:pt x="1" y="7"/>
                    <a:pt x="6" y="22"/>
                  </a:cubicBezTo>
                  <a:cubicBezTo>
                    <a:pt x="43" y="96"/>
                    <a:pt x="153" y="170"/>
                    <a:pt x="153" y="244"/>
                  </a:cubicBezTo>
                  <a:cubicBezTo>
                    <a:pt x="153" y="317"/>
                    <a:pt x="153" y="305"/>
                    <a:pt x="215" y="404"/>
                  </a:cubicBezTo>
                  <a:cubicBezTo>
                    <a:pt x="277" y="490"/>
                    <a:pt x="314" y="539"/>
                    <a:pt x="363" y="564"/>
                  </a:cubicBezTo>
                  <a:cubicBezTo>
                    <a:pt x="424" y="576"/>
                    <a:pt x="388" y="564"/>
                    <a:pt x="388" y="638"/>
                  </a:cubicBezTo>
                  <a:cubicBezTo>
                    <a:pt x="375" y="724"/>
                    <a:pt x="498" y="749"/>
                    <a:pt x="498" y="749"/>
                  </a:cubicBezTo>
                  <a:cubicBezTo>
                    <a:pt x="486" y="638"/>
                    <a:pt x="523" y="625"/>
                    <a:pt x="461" y="564"/>
                  </a:cubicBezTo>
                  <a:cubicBezTo>
                    <a:pt x="400" y="490"/>
                    <a:pt x="388" y="502"/>
                    <a:pt x="388" y="453"/>
                  </a:cubicBezTo>
                  <a:cubicBezTo>
                    <a:pt x="400" y="404"/>
                    <a:pt x="449" y="379"/>
                    <a:pt x="388" y="317"/>
                  </a:cubicBezTo>
                  <a:cubicBezTo>
                    <a:pt x="326" y="244"/>
                    <a:pt x="277" y="244"/>
                    <a:pt x="190" y="157"/>
                  </a:cubicBezTo>
                  <a:cubicBezTo>
                    <a:pt x="122" y="98"/>
                    <a:pt x="29" y="0"/>
                    <a:pt x="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4257;p67">
              <a:extLst>
                <a:ext uri="{FF2B5EF4-FFF2-40B4-BE49-F238E27FC236}">
                  <a16:creationId xmlns:a16="http://schemas.microsoft.com/office/drawing/2014/main" id="{68117533-0D09-4438-BE14-0702EE6B7044}"/>
                </a:ext>
              </a:extLst>
            </p:cNvPr>
            <p:cNvSpPr/>
            <p:nvPr/>
          </p:nvSpPr>
          <p:spPr>
            <a:xfrm>
              <a:off x="4539550" y="5303200"/>
              <a:ext cx="28675" cy="39475"/>
            </a:xfrm>
            <a:custGeom>
              <a:avLst/>
              <a:gdLst/>
              <a:ahLst/>
              <a:cxnLst/>
              <a:rect l="l" t="t" r="r" b="b"/>
              <a:pathLst>
                <a:path w="1147" h="1579" extrusionOk="0">
                  <a:moveTo>
                    <a:pt x="407" y="0"/>
                  </a:moveTo>
                  <a:cubicBezTo>
                    <a:pt x="400" y="0"/>
                    <a:pt x="406" y="19"/>
                    <a:pt x="420" y="59"/>
                  </a:cubicBezTo>
                  <a:cubicBezTo>
                    <a:pt x="429" y="116"/>
                    <a:pt x="424" y="158"/>
                    <a:pt x="405" y="158"/>
                  </a:cubicBezTo>
                  <a:cubicBezTo>
                    <a:pt x="399" y="158"/>
                    <a:pt x="391" y="154"/>
                    <a:pt x="383" y="146"/>
                  </a:cubicBezTo>
                  <a:cubicBezTo>
                    <a:pt x="351" y="103"/>
                    <a:pt x="328" y="69"/>
                    <a:pt x="290" y="69"/>
                  </a:cubicBezTo>
                  <a:cubicBezTo>
                    <a:pt x="284" y="69"/>
                    <a:pt x="278" y="70"/>
                    <a:pt x="272" y="72"/>
                  </a:cubicBezTo>
                  <a:cubicBezTo>
                    <a:pt x="235" y="84"/>
                    <a:pt x="247" y="380"/>
                    <a:pt x="247" y="466"/>
                  </a:cubicBezTo>
                  <a:cubicBezTo>
                    <a:pt x="235" y="540"/>
                    <a:pt x="222" y="614"/>
                    <a:pt x="185" y="688"/>
                  </a:cubicBezTo>
                  <a:cubicBezTo>
                    <a:pt x="173" y="737"/>
                    <a:pt x="99" y="737"/>
                    <a:pt x="62" y="774"/>
                  </a:cubicBezTo>
                  <a:cubicBezTo>
                    <a:pt x="25" y="823"/>
                    <a:pt x="1" y="934"/>
                    <a:pt x="50" y="934"/>
                  </a:cubicBezTo>
                  <a:cubicBezTo>
                    <a:pt x="87" y="934"/>
                    <a:pt x="346" y="1057"/>
                    <a:pt x="346" y="1131"/>
                  </a:cubicBezTo>
                  <a:cubicBezTo>
                    <a:pt x="346" y="1230"/>
                    <a:pt x="321" y="1316"/>
                    <a:pt x="284" y="1402"/>
                  </a:cubicBezTo>
                  <a:cubicBezTo>
                    <a:pt x="247" y="1464"/>
                    <a:pt x="247" y="1563"/>
                    <a:pt x="284" y="1563"/>
                  </a:cubicBezTo>
                  <a:cubicBezTo>
                    <a:pt x="300" y="1563"/>
                    <a:pt x="350" y="1579"/>
                    <a:pt x="395" y="1579"/>
                  </a:cubicBezTo>
                  <a:cubicBezTo>
                    <a:pt x="418" y="1579"/>
                    <a:pt x="440" y="1575"/>
                    <a:pt x="457" y="1563"/>
                  </a:cubicBezTo>
                  <a:cubicBezTo>
                    <a:pt x="494" y="1513"/>
                    <a:pt x="654" y="1242"/>
                    <a:pt x="703" y="1181"/>
                  </a:cubicBezTo>
                  <a:cubicBezTo>
                    <a:pt x="752" y="1131"/>
                    <a:pt x="789" y="1057"/>
                    <a:pt x="777" y="996"/>
                  </a:cubicBezTo>
                  <a:cubicBezTo>
                    <a:pt x="777" y="922"/>
                    <a:pt x="752" y="922"/>
                    <a:pt x="777" y="860"/>
                  </a:cubicBezTo>
                  <a:cubicBezTo>
                    <a:pt x="809" y="807"/>
                    <a:pt x="832" y="772"/>
                    <a:pt x="878" y="772"/>
                  </a:cubicBezTo>
                  <a:cubicBezTo>
                    <a:pt x="885" y="772"/>
                    <a:pt x="892" y="772"/>
                    <a:pt x="900" y="774"/>
                  </a:cubicBezTo>
                  <a:cubicBezTo>
                    <a:pt x="927" y="781"/>
                    <a:pt x="950" y="791"/>
                    <a:pt x="968" y="791"/>
                  </a:cubicBezTo>
                  <a:cubicBezTo>
                    <a:pt x="982" y="791"/>
                    <a:pt x="993" y="784"/>
                    <a:pt x="999" y="762"/>
                  </a:cubicBezTo>
                  <a:cubicBezTo>
                    <a:pt x="1023" y="725"/>
                    <a:pt x="1060" y="663"/>
                    <a:pt x="1097" y="577"/>
                  </a:cubicBezTo>
                  <a:cubicBezTo>
                    <a:pt x="1134" y="491"/>
                    <a:pt x="1097" y="429"/>
                    <a:pt x="1110" y="367"/>
                  </a:cubicBezTo>
                  <a:cubicBezTo>
                    <a:pt x="1134" y="318"/>
                    <a:pt x="1147" y="306"/>
                    <a:pt x="1097" y="306"/>
                  </a:cubicBezTo>
                  <a:cubicBezTo>
                    <a:pt x="1023" y="306"/>
                    <a:pt x="962" y="330"/>
                    <a:pt x="912" y="380"/>
                  </a:cubicBezTo>
                  <a:cubicBezTo>
                    <a:pt x="882" y="410"/>
                    <a:pt x="870" y="431"/>
                    <a:pt x="846" y="431"/>
                  </a:cubicBezTo>
                  <a:cubicBezTo>
                    <a:pt x="830" y="431"/>
                    <a:pt x="810" y="423"/>
                    <a:pt x="777" y="404"/>
                  </a:cubicBezTo>
                  <a:cubicBezTo>
                    <a:pt x="691" y="367"/>
                    <a:pt x="530" y="318"/>
                    <a:pt x="530" y="256"/>
                  </a:cubicBezTo>
                  <a:cubicBezTo>
                    <a:pt x="530" y="170"/>
                    <a:pt x="506" y="96"/>
                    <a:pt x="457" y="35"/>
                  </a:cubicBezTo>
                  <a:cubicBezTo>
                    <a:pt x="429" y="13"/>
                    <a:pt x="414" y="0"/>
                    <a:pt x="40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4258;p67">
              <a:extLst>
                <a:ext uri="{FF2B5EF4-FFF2-40B4-BE49-F238E27FC236}">
                  <a16:creationId xmlns:a16="http://schemas.microsoft.com/office/drawing/2014/main" id="{1F039187-F21E-4CBE-AEEC-3A8027633483}"/>
                </a:ext>
              </a:extLst>
            </p:cNvPr>
            <p:cNvSpPr/>
            <p:nvPr/>
          </p:nvSpPr>
          <p:spPr>
            <a:xfrm>
              <a:off x="4496425" y="5334750"/>
              <a:ext cx="46050" cy="51025"/>
            </a:xfrm>
            <a:custGeom>
              <a:avLst/>
              <a:gdLst/>
              <a:ahLst/>
              <a:cxnLst/>
              <a:rect l="l" t="t" r="r" b="b"/>
              <a:pathLst>
                <a:path w="1842" h="2041" extrusionOk="0">
                  <a:moveTo>
                    <a:pt x="1489" y="1"/>
                  </a:moveTo>
                  <a:cubicBezTo>
                    <a:pt x="1479" y="1"/>
                    <a:pt x="1465" y="6"/>
                    <a:pt x="1442" y="17"/>
                  </a:cubicBezTo>
                  <a:cubicBezTo>
                    <a:pt x="1356" y="66"/>
                    <a:pt x="1294" y="128"/>
                    <a:pt x="1294" y="202"/>
                  </a:cubicBezTo>
                  <a:cubicBezTo>
                    <a:pt x="1294" y="264"/>
                    <a:pt x="1344" y="288"/>
                    <a:pt x="1270" y="338"/>
                  </a:cubicBezTo>
                  <a:cubicBezTo>
                    <a:pt x="1208" y="399"/>
                    <a:pt x="1171" y="572"/>
                    <a:pt x="1122" y="633"/>
                  </a:cubicBezTo>
                  <a:cubicBezTo>
                    <a:pt x="1048" y="732"/>
                    <a:pt x="949" y="818"/>
                    <a:pt x="851" y="904"/>
                  </a:cubicBezTo>
                  <a:cubicBezTo>
                    <a:pt x="752" y="941"/>
                    <a:pt x="666" y="1003"/>
                    <a:pt x="604" y="1077"/>
                  </a:cubicBezTo>
                  <a:cubicBezTo>
                    <a:pt x="555" y="1138"/>
                    <a:pt x="518" y="1151"/>
                    <a:pt x="432" y="1188"/>
                  </a:cubicBezTo>
                  <a:cubicBezTo>
                    <a:pt x="346" y="1225"/>
                    <a:pt x="309" y="1409"/>
                    <a:pt x="259" y="1446"/>
                  </a:cubicBezTo>
                  <a:cubicBezTo>
                    <a:pt x="198" y="1483"/>
                    <a:pt x="149" y="1471"/>
                    <a:pt x="112" y="1508"/>
                  </a:cubicBezTo>
                  <a:cubicBezTo>
                    <a:pt x="87" y="1570"/>
                    <a:pt x="75" y="1644"/>
                    <a:pt x="87" y="1718"/>
                  </a:cubicBezTo>
                  <a:cubicBezTo>
                    <a:pt x="87" y="1754"/>
                    <a:pt x="99" y="1791"/>
                    <a:pt x="50" y="1791"/>
                  </a:cubicBezTo>
                  <a:cubicBezTo>
                    <a:pt x="1" y="1791"/>
                    <a:pt x="50" y="1915"/>
                    <a:pt x="50" y="1915"/>
                  </a:cubicBezTo>
                  <a:cubicBezTo>
                    <a:pt x="112" y="1915"/>
                    <a:pt x="173" y="1915"/>
                    <a:pt x="235" y="1927"/>
                  </a:cubicBezTo>
                  <a:cubicBezTo>
                    <a:pt x="346" y="1952"/>
                    <a:pt x="383" y="2013"/>
                    <a:pt x="457" y="2038"/>
                  </a:cubicBezTo>
                  <a:cubicBezTo>
                    <a:pt x="472" y="2039"/>
                    <a:pt x="488" y="2040"/>
                    <a:pt x="504" y="2040"/>
                  </a:cubicBezTo>
                  <a:cubicBezTo>
                    <a:pt x="616" y="2040"/>
                    <a:pt x="740" y="2002"/>
                    <a:pt x="826" y="1927"/>
                  </a:cubicBezTo>
                  <a:cubicBezTo>
                    <a:pt x="949" y="1841"/>
                    <a:pt x="1036" y="1705"/>
                    <a:pt x="1060" y="1557"/>
                  </a:cubicBezTo>
                  <a:cubicBezTo>
                    <a:pt x="1097" y="1336"/>
                    <a:pt x="1110" y="1249"/>
                    <a:pt x="1233" y="1212"/>
                  </a:cubicBezTo>
                  <a:cubicBezTo>
                    <a:pt x="1348" y="1189"/>
                    <a:pt x="1334" y="1113"/>
                    <a:pt x="1402" y="1113"/>
                  </a:cubicBezTo>
                  <a:cubicBezTo>
                    <a:pt x="1407" y="1113"/>
                    <a:pt x="1412" y="1113"/>
                    <a:pt x="1418" y="1114"/>
                  </a:cubicBezTo>
                  <a:cubicBezTo>
                    <a:pt x="1516" y="1114"/>
                    <a:pt x="1627" y="1114"/>
                    <a:pt x="1578" y="1040"/>
                  </a:cubicBezTo>
                  <a:cubicBezTo>
                    <a:pt x="1516" y="966"/>
                    <a:pt x="1479" y="1028"/>
                    <a:pt x="1504" y="929"/>
                  </a:cubicBezTo>
                  <a:cubicBezTo>
                    <a:pt x="1541" y="818"/>
                    <a:pt x="1664" y="732"/>
                    <a:pt x="1713" y="621"/>
                  </a:cubicBezTo>
                  <a:cubicBezTo>
                    <a:pt x="1750" y="498"/>
                    <a:pt x="1824" y="411"/>
                    <a:pt x="1824" y="338"/>
                  </a:cubicBezTo>
                  <a:cubicBezTo>
                    <a:pt x="1824" y="264"/>
                    <a:pt x="1800" y="264"/>
                    <a:pt x="1824" y="214"/>
                  </a:cubicBezTo>
                  <a:cubicBezTo>
                    <a:pt x="1841" y="172"/>
                    <a:pt x="1841" y="159"/>
                    <a:pt x="1822" y="159"/>
                  </a:cubicBezTo>
                  <a:cubicBezTo>
                    <a:pt x="1814" y="159"/>
                    <a:pt x="1803" y="161"/>
                    <a:pt x="1787" y="165"/>
                  </a:cubicBezTo>
                  <a:cubicBezTo>
                    <a:pt x="1782" y="166"/>
                    <a:pt x="1777" y="167"/>
                    <a:pt x="1774" y="167"/>
                  </a:cubicBezTo>
                  <a:cubicBezTo>
                    <a:pt x="1741" y="167"/>
                    <a:pt x="1753" y="124"/>
                    <a:pt x="1775" y="91"/>
                  </a:cubicBezTo>
                  <a:cubicBezTo>
                    <a:pt x="1777" y="85"/>
                    <a:pt x="1777" y="83"/>
                    <a:pt x="1775" y="83"/>
                  </a:cubicBezTo>
                  <a:cubicBezTo>
                    <a:pt x="1765" y="83"/>
                    <a:pt x="1708" y="158"/>
                    <a:pt x="1676" y="190"/>
                  </a:cubicBezTo>
                  <a:cubicBezTo>
                    <a:pt x="1661" y="206"/>
                    <a:pt x="1642" y="210"/>
                    <a:pt x="1627" y="210"/>
                  </a:cubicBezTo>
                  <a:cubicBezTo>
                    <a:pt x="1606" y="210"/>
                    <a:pt x="1590" y="202"/>
                    <a:pt x="1590" y="202"/>
                  </a:cubicBezTo>
                  <a:cubicBezTo>
                    <a:pt x="1553" y="153"/>
                    <a:pt x="1590" y="140"/>
                    <a:pt x="1541" y="91"/>
                  </a:cubicBezTo>
                  <a:cubicBezTo>
                    <a:pt x="1494" y="53"/>
                    <a:pt x="1519" y="1"/>
                    <a:pt x="148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4259;p67">
              <a:extLst>
                <a:ext uri="{FF2B5EF4-FFF2-40B4-BE49-F238E27FC236}">
                  <a16:creationId xmlns:a16="http://schemas.microsoft.com/office/drawing/2014/main" id="{0EE452DB-BF75-48DB-9FBD-D16ED15AE7DF}"/>
                </a:ext>
              </a:extLst>
            </p:cNvPr>
            <p:cNvSpPr/>
            <p:nvPr/>
          </p:nvSpPr>
          <p:spPr>
            <a:xfrm>
              <a:off x="4503825" y="5386300"/>
              <a:ext cx="2475" cy="3100"/>
            </a:xfrm>
            <a:custGeom>
              <a:avLst/>
              <a:gdLst/>
              <a:ahLst/>
              <a:cxnLst/>
              <a:rect l="l" t="t" r="r" b="b"/>
              <a:pathLst>
                <a:path w="99" h="124" extrusionOk="0">
                  <a:moveTo>
                    <a:pt x="13" y="1"/>
                  </a:moveTo>
                  <a:lnTo>
                    <a:pt x="0" y="124"/>
                  </a:lnTo>
                  <a:lnTo>
                    <a:pt x="99" y="124"/>
                  </a:lnTo>
                  <a:cubicBezTo>
                    <a:pt x="62" y="87"/>
                    <a:pt x="25" y="50"/>
                    <a:pt x="1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4260;p67">
              <a:extLst>
                <a:ext uri="{FF2B5EF4-FFF2-40B4-BE49-F238E27FC236}">
                  <a16:creationId xmlns:a16="http://schemas.microsoft.com/office/drawing/2014/main" id="{F41AD9D7-9F38-4AD1-97BB-15D807EB06FB}"/>
                </a:ext>
              </a:extLst>
            </p:cNvPr>
            <p:cNvSpPr/>
            <p:nvPr/>
          </p:nvSpPr>
          <p:spPr>
            <a:xfrm>
              <a:off x="4365525" y="5336500"/>
              <a:ext cx="23125" cy="23050"/>
            </a:xfrm>
            <a:custGeom>
              <a:avLst/>
              <a:gdLst/>
              <a:ahLst/>
              <a:cxnLst/>
              <a:rect l="l" t="t" r="r" b="b"/>
              <a:pathLst>
                <a:path w="925" h="922" extrusionOk="0">
                  <a:moveTo>
                    <a:pt x="69" y="0"/>
                  </a:moveTo>
                  <a:cubicBezTo>
                    <a:pt x="48" y="0"/>
                    <a:pt x="32" y="6"/>
                    <a:pt x="25" y="21"/>
                  </a:cubicBezTo>
                  <a:cubicBezTo>
                    <a:pt x="0" y="107"/>
                    <a:pt x="185" y="452"/>
                    <a:pt x="197" y="502"/>
                  </a:cubicBezTo>
                  <a:cubicBezTo>
                    <a:pt x="210" y="551"/>
                    <a:pt x="185" y="526"/>
                    <a:pt x="173" y="551"/>
                  </a:cubicBezTo>
                  <a:cubicBezTo>
                    <a:pt x="173" y="625"/>
                    <a:pt x="197" y="711"/>
                    <a:pt x="247" y="773"/>
                  </a:cubicBezTo>
                  <a:cubicBezTo>
                    <a:pt x="293" y="819"/>
                    <a:pt x="429" y="922"/>
                    <a:pt x="495" y="922"/>
                  </a:cubicBezTo>
                  <a:cubicBezTo>
                    <a:pt x="499" y="922"/>
                    <a:pt x="502" y="921"/>
                    <a:pt x="505" y="921"/>
                  </a:cubicBezTo>
                  <a:cubicBezTo>
                    <a:pt x="567" y="921"/>
                    <a:pt x="555" y="834"/>
                    <a:pt x="579" y="797"/>
                  </a:cubicBezTo>
                  <a:cubicBezTo>
                    <a:pt x="582" y="792"/>
                    <a:pt x="586" y="790"/>
                    <a:pt x="589" y="790"/>
                  </a:cubicBezTo>
                  <a:cubicBezTo>
                    <a:pt x="612" y="790"/>
                    <a:pt x="638" y="872"/>
                    <a:pt x="641" y="872"/>
                  </a:cubicBezTo>
                  <a:cubicBezTo>
                    <a:pt x="641" y="872"/>
                    <a:pt x="641" y="872"/>
                    <a:pt x="641" y="871"/>
                  </a:cubicBezTo>
                  <a:cubicBezTo>
                    <a:pt x="653" y="822"/>
                    <a:pt x="653" y="773"/>
                    <a:pt x="653" y="736"/>
                  </a:cubicBezTo>
                  <a:cubicBezTo>
                    <a:pt x="653" y="712"/>
                    <a:pt x="664" y="703"/>
                    <a:pt x="679" y="703"/>
                  </a:cubicBezTo>
                  <a:cubicBezTo>
                    <a:pt x="703" y="703"/>
                    <a:pt x="737" y="725"/>
                    <a:pt x="752" y="748"/>
                  </a:cubicBezTo>
                  <a:cubicBezTo>
                    <a:pt x="769" y="760"/>
                    <a:pt x="781" y="774"/>
                    <a:pt x="789" y="774"/>
                  </a:cubicBezTo>
                  <a:cubicBezTo>
                    <a:pt x="798" y="774"/>
                    <a:pt x="801" y="757"/>
                    <a:pt x="801" y="699"/>
                  </a:cubicBezTo>
                  <a:cubicBezTo>
                    <a:pt x="789" y="613"/>
                    <a:pt x="801" y="514"/>
                    <a:pt x="838" y="428"/>
                  </a:cubicBezTo>
                  <a:cubicBezTo>
                    <a:pt x="863" y="391"/>
                    <a:pt x="863" y="428"/>
                    <a:pt x="863" y="341"/>
                  </a:cubicBezTo>
                  <a:cubicBezTo>
                    <a:pt x="863" y="255"/>
                    <a:pt x="924" y="58"/>
                    <a:pt x="863" y="21"/>
                  </a:cubicBezTo>
                  <a:cubicBezTo>
                    <a:pt x="846" y="10"/>
                    <a:pt x="824" y="4"/>
                    <a:pt x="802" y="4"/>
                  </a:cubicBezTo>
                  <a:cubicBezTo>
                    <a:pt x="775" y="4"/>
                    <a:pt x="747" y="13"/>
                    <a:pt x="727" y="33"/>
                  </a:cubicBezTo>
                  <a:cubicBezTo>
                    <a:pt x="628" y="83"/>
                    <a:pt x="518" y="107"/>
                    <a:pt x="394" y="107"/>
                  </a:cubicBezTo>
                  <a:cubicBezTo>
                    <a:pt x="325" y="97"/>
                    <a:pt x="153" y="0"/>
                    <a:pt x="6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4261;p67">
              <a:extLst>
                <a:ext uri="{FF2B5EF4-FFF2-40B4-BE49-F238E27FC236}">
                  <a16:creationId xmlns:a16="http://schemas.microsoft.com/office/drawing/2014/main" id="{960FBCD6-63D5-4C77-BF6E-5F40EED616A8}"/>
                </a:ext>
              </a:extLst>
            </p:cNvPr>
            <p:cNvSpPr/>
            <p:nvPr/>
          </p:nvSpPr>
          <p:spPr>
            <a:xfrm>
              <a:off x="4384375" y="5328275"/>
              <a:ext cx="3850" cy="5850"/>
            </a:xfrm>
            <a:custGeom>
              <a:avLst/>
              <a:gdLst/>
              <a:ahLst/>
              <a:cxnLst/>
              <a:rect l="l" t="t" r="r" b="b"/>
              <a:pathLst>
                <a:path w="154" h="234" extrusionOk="0">
                  <a:moveTo>
                    <a:pt x="47" y="0"/>
                  </a:moveTo>
                  <a:cubicBezTo>
                    <a:pt x="42" y="0"/>
                    <a:pt x="38" y="2"/>
                    <a:pt x="35" y="5"/>
                  </a:cubicBezTo>
                  <a:cubicBezTo>
                    <a:pt x="1" y="16"/>
                    <a:pt x="90" y="233"/>
                    <a:pt x="116" y="233"/>
                  </a:cubicBezTo>
                  <a:cubicBezTo>
                    <a:pt x="118" y="233"/>
                    <a:pt x="120" y="231"/>
                    <a:pt x="121" y="227"/>
                  </a:cubicBezTo>
                  <a:cubicBezTo>
                    <a:pt x="153" y="76"/>
                    <a:pt x="82" y="0"/>
                    <a:pt x="4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262;p67">
              <a:extLst>
                <a:ext uri="{FF2B5EF4-FFF2-40B4-BE49-F238E27FC236}">
                  <a16:creationId xmlns:a16="http://schemas.microsoft.com/office/drawing/2014/main" id="{F518A5E9-D6D7-4D2E-A629-205D333CD072}"/>
                </a:ext>
              </a:extLst>
            </p:cNvPr>
            <p:cNvSpPr/>
            <p:nvPr/>
          </p:nvSpPr>
          <p:spPr>
            <a:xfrm>
              <a:off x="4359650" y="5328050"/>
              <a:ext cx="2775" cy="3125"/>
            </a:xfrm>
            <a:custGeom>
              <a:avLst/>
              <a:gdLst/>
              <a:ahLst/>
              <a:cxnLst/>
              <a:rect l="l" t="t" r="r" b="b"/>
              <a:pathLst>
                <a:path w="111" h="125" extrusionOk="0">
                  <a:moveTo>
                    <a:pt x="58" y="1"/>
                  </a:moveTo>
                  <a:cubicBezTo>
                    <a:pt x="55" y="1"/>
                    <a:pt x="53" y="1"/>
                    <a:pt x="50" y="2"/>
                  </a:cubicBezTo>
                  <a:cubicBezTo>
                    <a:pt x="1" y="14"/>
                    <a:pt x="26" y="125"/>
                    <a:pt x="63" y="125"/>
                  </a:cubicBezTo>
                  <a:cubicBezTo>
                    <a:pt x="98" y="125"/>
                    <a:pt x="111" y="1"/>
                    <a:pt x="5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263;p67">
              <a:extLst>
                <a:ext uri="{FF2B5EF4-FFF2-40B4-BE49-F238E27FC236}">
                  <a16:creationId xmlns:a16="http://schemas.microsoft.com/office/drawing/2014/main" id="{733B371E-2965-410D-B49D-B55D6DE31C0F}"/>
                </a:ext>
              </a:extLst>
            </p:cNvPr>
            <p:cNvSpPr/>
            <p:nvPr/>
          </p:nvSpPr>
          <p:spPr>
            <a:xfrm>
              <a:off x="3987250" y="4966150"/>
              <a:ext cx="12350" cy="25575"/>
            </a:xfrm>
            <a:custGeom>
              <a:avLst/>
              <a:gdLst/>
              <a:ahLst/>
              <a:cxnLst/>
              <a:rect l="l" t="t" r="r" b="b"/>
              <a:pathLst>
                <a:path w="494" h="1023" extrusionOk="0">
                  <a:moveTo>
                    <a:pt x="99" y="0"/>
                  </a:moveTo>
                  <a:cubicBezTo>
                    <a:pt x="62" y="0"/>
                    <a:pt x="87" y="0"/>
                    <a:pt x="87" y="49"/>
                  </a:cubicBezTo>
                  <a:cubicBezTo>
                    <a:pt x="87" y="136"/>
                    <a:pt x="74" y="222"/>
                    <a:pt x="50" y="320"/>
                  </a:cubicBezTo>
                  <a:cubicBezTo>
                    <a:pt x="25" y="394"/>
                    <a:pt x="13" y="481"/>
                    <a:pt x="13" y="579"/>
                  </a:cubicBezTo>
                  <a:cubicBezTo>
                    <a:pt x="0" y="690"/>
                    <a:pt x="25" y="813"/>
                    <a:pt x="87" y="924"/>
                  </a:cubicBezTo>
                  <a:cubicBezTo>
                    <a:pt x="128" y="990"/>
                    <a:pt x="169" y="1023"/>
                    <a:pt x="217" y="1023"/>
                  </a:cubicBezTo>
                  <a:cubicBezTo>
                    <a:pt x="241" y="1023"/>
                    <a:pt x="267" y="1015"/>
                    <a:pt x="296" y="998"/>
                  </a:cubicBezTo>
                  <a:cubicBezTo>
                    <a:pt x="382" y="961"/>
                    <a:pt x="444" y="887"/>
                    <a:pt x="469" y="801"/>
                  </a:cubicBezTo>
                  <a:cubicBezTo>
                    <a:pt x="493" y="702"/>
                    <a:pt x="469" y="604"/>
                    <a:pt x="432" y="530"/>
                  </a:cubicBezTo>
                  <a:cubicBezTo>
                    <a:pt x="395" y="407"/>
                    <a:pt x="308" y="222"/>
                    <a:pt x="272" y="160"/>
                  </a:cubicBezTo>
                  <a:cubicBezTo>
                    <a:pt x="235" y="86"/>
                    <a:pt x="148" y="0"/>
                    <a:pt x="9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264;p67">
              <a:extLst>
                <a:ext uri="{FF2B5EF4-FFF2-40B4-BE49-F238E27FC236}">
                  <a16:creationId xmlns:a16="http://schemas.microsoft.com/office/drawing/2014/main" id="{EF4F0DC4-03D6-48A3-89FC-A2C78A7B4AF6}"/>
                </a:ext>
              </a:extLst>
            </p:cNvPr>
            <p:cNvSpPr/>
            <p:nvPr/>
          </p:nvSpPr>
          <p:spPr>
            <a:xfrm>
              <a:off x="3767300" y="5117100"/>
              <a:ext cx="43150" cy="97475"/>
            </a:xfrm>
            <a:custGeom>
              <a:avLst/>
              <a:gdLst/>
              <a:ahLst/>
              <a:cxnLst/>
              <a:rect l="l" t="t" r="r" b="b"/>
              <a:pathLst>
                <a:path w="1726" h="3899" extrusionOk="0">
                  <a:moveTo>
                    <a:pt x="1415" y="1"/>
                  </a:moveTo>
                  <a:cubicBezTo>
                    <a:pt x="1411" y="1"/>
                    <a:pt x="1408" y="4"/>
                    <a:pt x="1406" y="12"/>
                  </a:cubicBezTo>
                  <a:cubicBezTo>
                    <a:pt x="1393" y="49"/>
                    <a:pt x="1369" y="111"/>
                    <a:pt x="1356" y="160"/>
                  </a:cubicBezTo>
                  <a:cubicBezTo>
                    <a:pt x="1344" y="234"/>
                    <a:pt x="1319" y="308"/>
                    <a:pt x="1295" y="394"/>
                  </a:cubicBezTo>
                  <a:cubicBezTo>
                    <a:pt x="1273" y="394"/>
                    <a:pt x="1261" y="460"/>
                    <a:pt x="1225" y="460"/>
                  </a:cubicBezTo>
                  <a:cubicBezTo>
                    <a:pt x="1220" y="460"/>
                    <a:pt x="1215" y="459"/>
                    <a:pt x="1208" y="456"/>
                  </a:cubicBezTo>
                  <a:cubicBezTo>
                    <a:pt x="1185" y="448"/>
                    <a:pt x="1158" y="431"/>
                    <a:pt x="1137" y="431"/>
                  </a:cubicBezTo>
                  <a:cubicBezTo>
                    <a:pt x="1124" y="431"/>
                    <a:pt x="1115" y="437"/>
                    <a:pt x="1110" y="456"/>
                  </a:cubicBezTo>
                  <a:cubicBezTo>
                    <a:pt x="1110" y="492"/>
                    <a:pt x="1147" y="480"/>
                    <a:pt x="1135" y="542"/>
                  </a:cubicBezTo>
                  <a:cubicBezTo>
                    <a:pt x="1122" y="591"/>
                    <a:pt x="1110" y="591"/>
                    <a:pt x="1085" y="628"/>
                  </a:cubicBezTo>
                  <a:cubicBezTo>
                    <a:pt x="1061" y="665"/>
                    <a:pt x="1061" y="690"/>
                    <a:pt x="1085" y="714"/>
                  </a:cubicBezTo>
                  <a:cubicBezTo>
                    <a:pt x="1098" y="727"/>
                    <a:pt x="1159" y="751"/>
                    <a:pt x="1098" y="751"/>
                  </a:cubicBezTo>
                  <a:cubicBezTo>
                    <a:pt x="1089" y="750"/>
                    <a:pt x="1082" y="749"/>
                    <a:pt x="1074" y="749"/>
                  </a:cubicBezTo>
                  <a:cubicBezTo>
                    <a:pt x="1023" y="749"/>
                    <a:pt x="983" y="782"/>
                    <a:pt x="962" y="825"/>
                  </a:cubicBezTo>
                  <a:cubicBezTo>
                    <a:pt x="937" y="862"/>
                    <a:pt x="925" y="862"/>
                    <a:pt x="851" y="924"/>
                  </a:cubicBezTo>
                  <a:cubicBezTo>
                    <a:pt x="790" y="973"/>
                    <a:pt x="691" y="973"/>
                    <a:pt x="716" y="1022"/>
                  </a:cubicBezTo>
                  <a:cubicBezTo>
                    <a:pt x="735" y="1051"/>
                    <a:pt x="746" y="1080"/>
                    <a:pt x="734" y="1080"/>
                  </a:cubicBezTo>
                  <a:cubicBezTo>
                    <a:pt x="730" y="1080"/>
                    <a:pt x="724" y="1077"/>
                    <a:pt x="716" y="1072"/>
                  </a:cubicBezTo>
                  <a:cubicBezTo>
                    <a:pt x="691" y="1063"/>
                    <a:pt x="682" y="1038"/>
                    <a:pt x="657" y="1038"/>
                  </a:cubicBezTo>
                  <a:cubicBezTo>
                    <a:pt x="645" y="1038"/>
                    <a:pt x="628" y="1043"/>
                    <a:pt x="605" y="1059"/>
                  </a:cubicBezTo>
                  <a:cubicBezTo>
                    <a:pt x="531" y="1096"/>
                    <a:pt x="457" y="1133"/>
                    <a:pt x="371" y="1158"/>
                  </a:cubicBezTo>
                  <a:cubicBezTo>
                    <a:pt x="342" y="1158"/>
                    <a:pt x="318" y="1150"/>
                    <a:pt x="303" y="1150"/>
                  </a:cubicBezTo>
                  <a:cubicBezTo>
                    <a:pt x="291" y="1150"/>
                    <a:pt x="284" y="1154"/>
                    <a:pt x="284" y="1170"/>
                  </a:cubicBezTo>
                  <a:cubicBezTo>
                    <a:pt x="272" y="1219"/>
                    <a:pt x="210" y="1466"/>
                    <a:pt x="173" y="1577"/>
                  </a:cubicBezTo>
                  <a:cubicBezTo>
                    <a:pt x="186" y="1749"/>
                    <a:pt x="210" y="1922"/>
                    <a:pt x="260" y="2082"/>
                  </a:cubicBezTo>
                  <a:cubicBezTo>
                    <a:pt x="272" y="2193"/>
                    <a:pt x="272" y="2316"/>
                    <a:pt x="235" y="2415"/>
                  </a:cubicBezTo>
                  <a:cubicBezTo>
                    <a:pt x="161" y="2526"/>
                    <a:pt x="87" y="2636"/>
                    <a:pt x="38" y="2760"/>
                  </a:cubicBezTo>
                  <a:cubicBezTo>
                    <a:pt x="13" y="2871"/>
                    <a:pt x="1" y="2981"/>
                    <a:pt x="26" y="3092"/>
                  </a:cubicBezTo>
                  <a:cubicBezTo>
                    <a:pt x="63" y="3142"/>
                    <a:pt x="161" y="3228"/>
                    <a:pt x="124" y="3314"/>
                  </a:cubicBezTo>
                  <a:cubicBezTo>
                    <a:pt x="87" y="3388"/>
                    <a:pt x="75" y="3388"/>
                    <a:pt x="87" y="3450"/>
                  </a:cubicBezTo>
                  <a:cubicBezTo>
                    <a:pt x="100" y="3573"/>
                    <a:pt x="161" y="3684"/>
                    <a:pt x="235" y="3782"/>
                  </a:cubicBezTo>
                  <a:cubicBezTo>
                    <a:pt x="310" y="3836"/>
                    <a:pt x="366" y="3898"/>
                    <a:pt x="459" y="3898"/>
                  </a:cubicBezTo>
                  <a:cubicBezTo>
                    <a:pt x="474" y="3898"/>
                    <a:pt x="490" y="3897"/>
                    <a:pt x="506" y="3893"/>
                  </a:cubicBezTo>
                  <a:cubicBezTo>
                    <a:pt x="605" y="3869"/>
                    <a:pt x="703" y="3844"/>
                    <a:pt x="790" y="3807"/>
                  </a:cubicBezTo>
                  <a:cubicBezTo>
                    <a:pt x="851" y="3782"/>
                    <a:pt x="1011" y="3536"/>
                    <a:pt x="1073" y="3228"/>
                  </a:cubicBezTo>
                  <a:cubicBezTo>
                    <a:pt x="1135" y="2895"/>
                    <a:pt x="1208" y="2562"/>
                    <a:pt x="1319" y="2230"/>
                  </a:cubicBezTo>
                  <a:cubicBezTo>
                    <a:pt x="1406" y="1983"/>
                    <a:pt x="1480" y="1725"/>
                    <a:pt x="1517" y="1466"/>
                  </a:cubicBezTo>
                  <a:cubicBezTo>
                    <a:pt x="1517" y="1306"/>
                    <a:pt x="1566" y="1306"/>
                    <a:pt x="1566" y="1256"/>
                  </a:cubicBezTo>
                  <a:cubicBezTo>
                    <a:pt x="1566" y="1207"/>
                    <a:pt x="1529" y="1084"/>
                    <a:pt x="1529" y="1022"/>
                  </a:cubicBezTo>
                  <a:cubicBezTo>
                    <a:pt x="1529" y="987"/>
                    <a:pt x="1554" y="958"/>
                    <a:pt x="1578" y="958"/>
                  </a:cubicBezTo>
                  <a:cubicBezTo>
                    <a:pt x="1587" y="958"/>
                    <a:pt x="1596" y="963"/>
                    <a:pt x="1603" y="973"/>
                  </a:cubicBezTo>
                  <a:cubicBezTo>
                    <a:pt x="1623" y="1014"/>
                    <a:pt x="1652" y="1081"/>
                    <a:pt x="1676" y="1081"/>
                  </a:cubicBezTo>
                  <a:cubicBezTo>
                    <a:pt x="1680" y="1081"/>
                    <a:pt x="1685" y="1078"/>
                    <a:pt x="1689" y="1072"/>
                  </a:cubicBezTo>
                  <a:cubicBezTo>
                    <a:pt x="1714" y="998"/>
                    <a:pt x="1726" y="911"/>
                    <a:pt x="1714" y="837"/>
                  </a:cubicBezTo>
                  <a:cubicBezTo>
                    <a:pt x="1677" y="751"/>
                    <a:pt x="1677" y="529"/>
                    <a:pt x="1627" y="406"/>
                  </a:cubicBezTo>
                  <a:cubicBezTo>
                    <a:pt x="1590" y="295"/>
                    <a:pt x="1541" y="184"/>
                    <a:pt x="1492" y="86"/>
                  </a:cubicBezTo>
                  <a:cubicBezTo>
                    <a:pt x="1453" y="47"/>
                    <a:pt x="1430" y="1"/>
                    <a:pt x="141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265;p67">
              <a:extLst>
                <a:ext uri="{FF2B5EF4-FFF2-40B4-BE49-F238E27FC236}">
                  <a16:creationId xmlns:a16="http://schemas.microsoft.com/office/drawing/2014/main" id="{9C0AC380-6CBC-46CF-A2CA-CA69F270352C}"/>
                </a:ext>
              </a:extLst>
            </p:cNvPr>
            <p:cNvSpPr/>
            <p:nvPr/>
          </p:nvSpPr>
          <p:spPr>
            <a:xfrm>
              <a:off x="3862800" y="4434725"/>
              <a:ext cx="13200" cy="9650"/>
            </a:xfrm>
            <a:custGeom>
              <a:avLst/>
              <a:gdLst/>
              <a:ahLst/>
              <a:cxnLst/>
              <a:rect l="l" t="t" r="r" b="b"/>
              <a:pathLst>
                <a:path w="528" h="386" extrusionOk="0">
                  <a:moveTo>
                    <a:pt x="132" y="0"/>
                  </a:moveTo>
                  <a:cubicBezTo>
                    <a:pt x="120" y="0"/>
                    <a:pt x="109" y="5"/>
                    <a:pt x="99" y="15"/>
                  </a:cubicBezTo>
                  <a:cubicBezTo>
                    <a:pt x="75" y="64"/>
                    <a:pt x="1" y="138"/>
                    <a:pt x="99" y="225"/>
                  </a:cubicBezTo>
                  <a:cubicBezTo>
                    <a:pt x="198" y="298"/>
                    <a:pt x="259" y="286"/>
                    <a:pt x="284" y="335"/>
                  </a:cubicBezTo>
                  <a:cubicBezTo>
                    <a:pt x="321" y="360"/>
                    <a:pt x="370" y="385"/>
                    <a:pt x="432" y="385"/>
                  </a:cubicBezTo>
                  <a:cubicBezTo>
                    <a:pt x="435" y="385"/>
                    <a:pt x="438" y="386"/>
                    <a:pt x="442" y="386"/>
                  </a:cubicBezTo>
                  <a:cubicBezTo>
                    <a:pt x="487" y="386"/>
                    <a:pt x="527" y="308"/>
                    <a:pt x="481" y="261"/>
                  </a:cubicBezTo>
                  <a:cubicBezTo>
                    <a:pt x="383" y="212"/>
                    <a:pt x="296" y="151"/>
                    <a:pt x="235" y="77"/>
                  </a:cubicBezTo>
                  <a:cubicBezTo>
                    <a:pt x="199" y="32"/>
                    <a:pt x="163" y="0"/>
                    <a:pt x="13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266;p67">
              <a:extLst>
                <a:ext uri="{FF2B5EF4-FFF2-40B4-BE49-F238E27FC236}">
                  <a16:creationId xmlns:a16="http://schemas.microsoft.com/office/drawing/2014/main" id="{98BC7D27-92F6-442A-8DEF-D37719F1C026}"/>
                </a:ext>
              </a:extLst>
            </p:cNvPr>
            <p:cNvSpPr/>
            <p:nvPr/>
          </p:nvSpPr>
          <p:spPr>
            <a:xfrm>
              <a:off x="3801200" y="4447075"/>
              <a:ext cx="13275" cy="9500"/>
            </a:xfrm>
            <a:custGeom>
              <a:avLst/>
              <a:gdLst/>
              <a:ahLst/>
              <a:cxnLst/>
              <a:rect l="l" t="t" r="r" b="b"/>
              <a:pathLst>
                <a:path w="531" h="380" extrusionOk="0">
                  <a:moveTo>
                    <a:pt x="153" y="1"/>
                  </a:moveTo>
                  <a:cubicBezTo>
                    <a:pt x="36" y="1"/>
                    <a:pt x="24" y="103"/>
                    <a:pt x="13" y="162"/>
                  </a:cubicBezTo>
                  <a:cubicBezTo>
                    <a:pt x="0" y="236"/>
                    <a:pt x="62" y="322"/>
                    <a:pt x="173" y="371"/>
                  </a:cubicBezTo>
                  <a:cubicBezTo>
                    <a:pt x="184" y="377"/>
                    <a:pt x="197" y="379"/>
                    <a:pt x="211" y="379"/>
                  </a:cubicBezTo>
                  <a:cubicBezTo>
                    <a:pt x="315" y="379"/>
                    <a:pt x="471" y="229"/>
                    <a:pt x="493" y="174"/>
                  </a:cubicBezTo>
                  <a:cubicBezTo>
                    <a:pt x="530" y="112"/>
                    <a:pt x="321" y="14"/>
                    <a:pt x="173" y="2"/>
                  </a:cubicBezTo>
                  <a:cubicBezTo>
                    <a:pt x="166" y="1"/>
                    <a:pt x="159" y="1"/>
                    <a:pt x="15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267;p67">
              <a:extLst>
                <a:ext uri="{FF2B5EF4-FFF2-40B4-BE49-F238E27FC236}">
                  <a16:creationId xmlns:a16="http://schemas.microsoft.com/office/drawing/2014/main" id="{A7000DC9-8D2C-4EF9-AEC6-3638D4DCD850}"/>
                </a:ext>
              </a:extLst>
            </p:cNvPr>
            <p:cNvSpPr/>
            <p:nvPr/>
          </p:nvSpPr>
          <p:spPr>
            <a:xfrm>
              <a:off x="3931500" y="4395725"/>
              <a:ext cx="10500" cy="5875"/>
            </a:xfrm>
            <a:custGeom>
              <a:avLst/>
              <a:gdLst/>
              <a:ahLst/>
              <a:cxnLst/>
              <a:rect l="l" t="t" r="r" b="b"/>
              <a:pathLst>
                <a:path w="420" h="235" extrusionOk="0">
                  <a:moveTo>
                    <a:pt x="179" y="1"/>
                  </a:moveTo>
                  <a:cubicBezTo>
                    <a:pt x="139" y="1"/>
                    <a:pt x="99" y="4"/>
                    <a:pt x="62" y="10"/>
                  </a:cubicBezTo>
                  <a:cubicBezTo>
                    <a:pt x="0" y="35"/>
                    <a:pt x="50" y="170"/>
                    <a:pt x="74" y="220"/>
                  </a:cubicBezTo>
                  <a:cubicBezTo>
                    <a:pt x="82" y="230"/>
                    <a:pt x="100" y="235"/>
                    <a:pt x="123" y="235"/>
                  </a:cubicBezTo>
                  <a:cubicBezTo>
                    <a:pt x="209" y="235"/>
                    <a:pt x="371" y="177"/>
                    <a:pt x="419" y="158"/>
                  </a:cubicBezTo>
                  <a:cubicBezTo>
                    <a:pt x="419" y="158"/>
                    <a:pt x="321" y="35"/>
                    <a:pt x="296" y="10"/>
                  </a:cubicBezTo>
                  <a:cubicBezTo>
                    <a:pt x="259" y="4"/>
                    <a:pt x="219" y="1"/>
                    <a:pt x="17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268;p67">
              <a:extLst>
                <a:ext uri="{FF2B5EF4-FFF2-40B4-BE49-F238E27FC236}">
                  <a16:creationId xmlns:a16="http://schemas.microsoft.com/office/drawing/2014/main" id="{B0E07CDD-6D6C-4AF0-A27F-C53DBA0A003C}"/>
                </a:ext>
              </a:extLst>
            </p:cNvPr>
            <p:cNvSpPr/>
            <p:nvPr/>
          </p:nvSpPr>
          <p:spPr>
            <a:xfrm>
              <a:off x="4169200" y="4381825"/>
              <a:ext cx="12450" cy="6250"/>
            </a:xfrm>
            <a:custGeom>
              <a:avLst/>
              <a:gdLst/>
              <a:ahLst/>
              <a:cxnLst/>
              <a:rect l="l" t="t" r="r" b="b"/>
              <a:pathLst>
                <a:path w="498" h="250" extrusionOk="0">
                  <a:moveTo>
                    <a:pt x="255" y="1"/>
                  </a:moveTo>
                  <a:cubicBezTo>
                    <a:pt x="243" y="1"/>
                    <a:pt x="230" y="4"/>
                    <a:pt x="214" y="12"/>
                  </a:cubicBezTo>
                  <a:cubicBezTo>
                    <a:pt x="152" y="24"/>
                    <a:pt x="140" y="86"/>
                    <a:pt x="66" y="135"/>
                  </a:cubicBezTo>
                  <a:cubicBezTo>
                    <a:pt x="0" y="168"/>
                    <a:pt x="169" y="250"/>
                    <a:pt x="276" y="250"/>
                  </a:cubicBezTo>
                  <a:cubicBezTo>
                    <a:pt x="289" y="250"/>
                    <a:pt x="302" y="249"/>
                    <a:pt x="312" y="246"/>
                  </a:cubicBezTo>
                  <a:cubicBezTo>
                    <a:pt x="386" y="209"/>
                    <a:pt x="436" y="147"/>
                    <a:pt x="473" y="86"/>
                  </a:cubicBezTo>
                  <a:cubicBezTo>
                    <a:pt x="497" y="20"/>
                    <a:pt x="478" y="9"/>
                    <a:pt x="437" y="9"/>
                  </a:cubicBezTo>
                  <a:cubicBezTo>
                    <a:pt x="416" y="9"/>
                    <a:pt x="390" y="12"/>
                    <a:pt x="362" y="12"/>
                  </a:cubicBezTo>
                  <a:cubicBezTo>
                    <a:pt x="304" y="12"/>
                    <a:pt x="280" y="1"/>
                    <a:pt x="25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269;p67">
              <a:extLst>
                <a:ext uri="{FF2B5EF4-FFF2-40B4-BE49-F238E27FC236}">
                  <a16:creationId xmlns:a16="http://schemas.microsoft.com/office/drawing/2014/main" id="{3C96C1F5-6584-41DE-B14B-35A0CCEDD066}"/>
                </a:ext>
              </a:extLst>
            </p:cNvPr>
            <p:cNvSpPr/>
            <p:nvPr/>
          </p:nvSpPr>
          <p:spPr>
            <a:xfrm>
              <a:off x="3889150" y="4281450"/>
              <a:ext cx="16800" cy="7275"/>
            </a:xfrm>
            <a:custGeom>
              <a:avLst/>
              <a:gdLst/>
              <a:ahLst/>
              <a:cxnLst/>
              <a:rect l="l" t="t" r="r" b="b"/>
              <a:pathLst>
                <a:path w="672" h="291" extrusionOk="0">
                  <a:moveTo>
                    <a:pt x="446" y="0"/>
                  </a:moveTo>
                  <a:cubicBezTo>
                    <a:pt x="431" y="0"/>
                    <a:pt x="413" y="6"/>
                    <a:pt x="388" y="22"/>
                  </a:cubicBezTo>
                  <a:cubicBezTo>
                    <a:pt x="339" y="72"/>
                    <a:pt x="277" y="96"/>
                    <a:pt x="203" y="109"/>
                  </a:cubicBezTo>
                  <a:cubicBezTo>
                    <a:pt x="166" y="121"/>
                    <a:pt x="93" y="232"/>
                    <a:pt x="43" y="232"/>
                  </a:cubicBezTo>
                  <a:cubicBezTo>
                    <a:pt x="1" y="232"/>
                    <a:pt x="22" y="286"/>
                    <a:pt x="99" y="286"/>
                  </a:cubicBezTo>
                  <a:cubicBezTo>
                    <a:pt x="112" y="286"/>
                    <a:pt x="126" y="285"/>
                    <a:pt x="142" y="281"/>
                  </a:cubicBezTo>
                  <a:cubicBezTo>
                    <a:pt x="175" y="288"/>
                    <a:pt x="209" y="291"/>
                    <a:pt x="243" y="291"/>
                  </a:cubicBezTo>
                  <a:cubicBezTo>
                    <a:pt x="336" y="291"/>
                    <a:pt x="430" y="268"/>
                    <a:pt x="511" y="232"/>
                  </a:cubicBezTo>
                  <a:cubicBezTo>
                    <a:pt x="610" y="158"/>
                    <a:pt x="672" y="219"/>
                    <a:pt x="672" y="109"/>
                  </a:cubicBezTo>
                  <a:cubicBezTo>
                    <a:pt x="672" y="30"/>
                    <a:pt x="632" y="22"/>
                    <a:pt x="579" y="22"/>
                  </a:cubicBezTo>
                  <a:cubicBezTo>
                    <a:pt x="565" y="22"/>
                    <a:pt x="551" y="22"/>
                    <a:pt x="536" y="22"/>
                  </a:cubicBezTo>
                  <a:cubicBezTo>
                    <a:pt x="495" y="22"/>
                    <a:pt x="476" y="0"/>
                    <a:pt x="44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270;p67">
              <a:extLst>
                <a:ext uri="{FF2B5EF4-FFF2-40B4-BE49-F238E27FC236}">
                  <a16:creationId xmlns:a16="http://schemas.microsoft.com/office/drawing/2014/main" id="{9F92EAB1-A2A8-441A-8FF4-8C266DB9C057}"/>
                </a:ext>
              </a:extLst>
            </p:cNvPr>
            <p:cNvSpPr/>
            <p:nvPr/>
          </p:nvSpPr>
          <p:spPr>
            <a:xfrm>
              <a:off x="3867725" y="4286200"/>
              <a:ext cx="19400" cy="7850"/>
            </a:xfrm>
            <a:custGeom>
              <a:avLst/>
              <a:gdLst/>
              <a:ahLst/>
              <a:cxnLst/>
              <a:rect l="l" t="t" r="r" b="b"/>
              <a:pathLst>
                <a:path w="776" h="314" extrusionOk="0">
                  <a:moveTo>
                    <a:pt x="659" y="1"/>
                  </a:moveTo>
                  <a:cubicBezTo>
                    <a:pt x="620" y="1"/>
                    <a:pt x="573" y="15"/>
                    <a:pt x="531" y="29"/>
                  </a:cubicBezTo>
                  <a:cubicBezTo>
                    <a:pt x="494" y="42"/>
                    <a:pt x="404" y="42"/>
                    <a:pt x="320" y="42"/>
                  </a:cubicBezTo>
                  <a:cubicBezTo>
                    <a:pt x="235" y="42"/>
                    <a:pt x="155" y="42"/>
                    <a:pt x="136" y="54"/>
                  </a:cubicBezTo>
                  <a:cubicBezTo>
                    <a:pt x="99" y="66"/>
                    <a:pt x="1" y="214"/>
                    <a:pt x="124" y="264"/>
                  </a:cubicBezTo>
                  <a:cubicBezTo>
                    <a:pt x="235" y="301"/>
                    <a:pt x="370" y="301"/>
                    <a:pt x="432" y="313"/>
                  </a:cubicBezTo>
                  <a:cubicBezTo>
                    <a:pt x="434" y="313"/>
                    <a:pt x="436" y="313"/>
                    <a:pt x="438" y="313"/>
                  </a:cubicBezTo>
                  <a:cubicBezTo>
                    <a:pt x="509" y="313"/>
                    <a:pt x="776" y="113"/>
                    <a:pt x="728" y="29"/>
                  </a:cubicBezTo>
                  <a:cubicBezTo>
                    <a:pt x="712" y="9"/>
                    <a:pt x="688" y="1"/>
                    <a:pt x="65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271;p67">
              <a:extLst>
                <a:ext uri="{FF2B5EF4-FFF2-40B4-BE49-F238E27FC236}">
                  <a16:creationId xmlns:a16="http://schemas.microsoft.com/office/drawing/2014/main" id="{2C60C15F-C955-4645-B8A9-D559497BCFA3}"/>
                </a:ext>
              </a:extLst>
            </p:cNvPr>
            <p:cNvSpPr/>
            <p:nvPr/>
          </p:nvSpPr>
          <p:spPr>
            <a:xfrm>
              <a:off x="3856025" y="4292475"/>
              <a:ext cx="11425" cy="5875"/>
            </a:xfrm>
            <a:custGeom>
              <a:avLst/>
              <a:gdLst/>
              <a:ahLst/>
              <a:cxnLst/>
              <a:rect l="l" t="t" r="r" b="b"/>
              <a:pathLst>
                <a:path w="457" h="235" extrusionOk="0">
                  <a:moveTo>
                    <a:pt x="99" y="0"/>
                  </a:moveTo>
                  <a:cubicBezTo>
                    <a:pt x="38" y="13"/>
                    <a:pt x="1" y="25"/>
                    <a:pt x="38" y="74"/>
                  </a:cubicBezTo>
                  <a:cubicBezTo>
                    <a:pt x="62" y="136"/>
                    <a:pt x="50" y="185"/>
                    <a:pt x="74" y="234"/>
                  </a:cubicBezTo>
                  <a:cubicBezTo>
                    <a:pt x="74" y="234"/>
                    <a:pt x="235" y="173"/>
                    <a:pt x="272" y="99"/>
                  </a:cubicBezTo>
                  <a:cubicBezTo>
                    <a:pt x="282" y="67"/>
                    <a:pt x="304" y="58"/>
                    <a:pt x="331" y="58"/>
                  </a:cubicBezTo>
                  <a:cubicBezTo>
                    <a:pt x="368" y="58"/>
                    <a:pt x="414" y="74"/>
                    <a:pt x="456" y="74"/>
                  </a:cubicBezTo>
                  <a:cubicBezTo>
                    <a:pt x="346" y="37"/>
                    <a:pt x="222" y="13"/>
                    <a:pt x="9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272;p67">
              <a:extLst>
                <a:ext uri="{FF2B5EF4-FFF2-40B4-BE49-F238E27FC236}">
                  <a16:creationId xmlns:a16="http://schemas.microsoft.com/office/drawing/2014/main" id="{4B5FE0A4-0CCD-4E54-B1BB-0B266C5E83B7}"/>
                </a:ext>
              </a:extLst>
            </p:cNvPr>
            <p:cNvSpPr/>
            <p:nvPr/>
          </p:nvSpPr>
          <p:spPr>
            <a:xfrm>
              <a:off x="3847550" y="4294350"/>
              <a:ext cx="8200" cy="5475"/>
            </a:xfrm>
            <a:custGeom>
              <a:avLst/>
              <a:gdLst/>
              <a:ahLst/>
              <a:cxnLst/>
              <a:rect l="l" t="t" r="r" b="b"/>
              <a:pathLst>
                <a:path w="328" h="219" extrusionOk="0">
                  <a:moveTo>
                    <a:pt x="275" y="0"/>
                  </a:moveTo>
                  <a:cubicBezTo>
                    <a:pt x="238" y="0"/>
                    <a:pt x="184" y="11"/>
                    <a:pt x="130" y="11"/>
                  </a:cubicBezTo>
                  <a:cubicBezTo>
                    <a:pt x="44" y="11"/>
                    <a:pt x="81" y="48"/>
                    <a:pt x="32" y="135"/>
                  </a:cubicBezTo>
                  <a:cubicBezTo>
                    <a:pt x="1" y="188"/>
                    <a:pt x="66" y="218"/>
                    <a:pt x="140" y="218"/>
                  </a:cubicBezTo>
                  <a:cubicBezTo>
                    <a:pt x="185" y="218"/>
                    <a:pt x="233" y="207"/>
                    <a:pt x="266" y="184"/>
                  </a:cubicBezTo>
                  <a:cubicBezTo>
                    <a:pt x="303" y="147"/>
                    <a:pt x="315" y="85"/>
                    <a:pt x="327" y="36"/>
                  </a:cubicBezTo>
                  <a:cubicBezTo>
                    <a:pt x="327" y="8"/>
                    <a:pt x="307" y="0"/>
                    <a:pt x="27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273;p67">
              <a:extLst>
                <a:ext uri="{FF2B5EF4-FFF2-40B4-BE49-F238E27FC236}">
                  <a16:creationId xmlns:a16="http://schemas.microsoft.com/office/drawing/2014/main" id="{445E4CC0-BAB7-4987-BDD8-379D8EADE438}"/>
                </a:ext>
              </a:extLst>
            </p:cNvPr>
            <p:cNvSpPr/>
            <p:nvPr/>
          </p:nvSpPr>
          <p:spPr>
            <a:xfrm>
              <a:off x="3827650" y="4292850"/>
              <a:ext cx="7150" cy="4150"/>
            </a:xfrm>
            <a:custGeom>
              <a:avLst/>
              <a:gdLst/>
              <a:ahLst/>
              <a:cxnLst/>
              <a:rect l="l" t="t" r="r" b="b"/>
              <a:pathLst>
                <a:path w="286" h="166" extrusionOk="0">
                  <a:moveTo>
                    <a:pt x="108" y="0"/>
                  </a:moveTo>
                  <a:cubicBezTo>
                    <a:pt x="71" y="0"/>
                    <a:pt x="57" y="60"/>
                    <a:pt x="27" y="121"/>
                  </a:cubicBezTo>
                  <a:cubicBezTo>
                    <a:pt x="0" y="154"/>
                    <a:pt x="31" y="166"/>
                    <a:pt x="76" y="166"/>
                  </a:cubicBezTo>
                  <a:cubicBezTo>
                    <a:pt x="115" y="166"/>
                    <a:pt x="165" y="157"/>
                    <a:pt x="199" y="145"/>
                  </a:cubicBezTo>
                  <a:cubicBezTo>
                    <a:pt x="285" y="133"/>
                    <a:pt x="199" y="47"/>
                    <a:pt x="138" y="10"/>
                  </a:cubicBezTo>
                  <a:cubicBezTo>
                    <a:pt x="126" y="3"/>
                    <a:pt x="117" y="0"/>
                    <a:pt x="10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274;p67">
              <a:extLst>
                <a:ext uri="{FF2B5EF4-FFF2-40B4-BE49-F238E27FC236}">
                  <a16:creationId xmlns:a16="http://schemas.microsoft.com/office/drawing/2014/main" id="{CFCD0D8C-0FCF-4AE0-B25D-38696AC12DF9}"/>
                </a:ext>
              </a:extLst>
            </p:cNvPr>
            <p:cNvSpPr/>
            <p:nvPr/>
          </p:nvSpPr>
          <p:spPr>
            <a:xfrm>
              <a:off x="3794725" y="4285250"/>
              <a:ext cx="28050" cy="12225"/>
            </a:xfrm>
            <a:custGeom>
              <a:avLst/>
              <a:gdLst/>
              <a:ahLst/>
              <a:cxnLst/>
              <a:rect l="l" t="t" r="r" b="b"/>
              <a:pathLst>
                <a:path w="1122" h="489" extrusionOk="0">
                  <a:moveTo>
                    <a:pt x="681" y="0"/>
                  </a:moveTo>
                  <a:cubicBezTo>
                    <a:pt x="627" y="0"/>
                    <a:pt x="588" y="43"/>
                    <a:pt x="506" y="43"/>
                  </a:cubicBezTo>
                  <a:cubicBezTo>
                    <a:pt x="407" y="43"/>
                    <a:pt x="567" y="104"/>
                    <a:pt x="641" y="154"/>
                  </a:cubicBezTo>
                  <a:cubicBezTo>
                    <a:pt x="703" y="203"/>
                    <a:pt x="604" y="178"/>
                    <a:pt x="543" y="228"/>
                  </a:cubicBezTo>
                  <a:cubicBezTo>
                    <a:pt x="456" y="265"/>
                    <a:pt x="370" y="277"/>
                    <a:pt x="284" y="277"/>
                  </a:cubicBezTo>
                  <a:cubicBezTo>
                    <a:pt x="271" y="274"/>
                    <a:pt x="257" y="272"/>
                    <a:pt x="242" y="272"/>
                  </a:cubicBezTo>
                  <a:cubicBezTo>
                    <a:pt x="203" y="272"/>
                    <a:pt x="160" y="284"/>
                    <a:pt x="124" y="302"/>
                  </a:cubicBezTo>
                  <a:cubicBezTo>
                    <a:pt x="87" y="314"/>
                    <a:pt x="210" y="314"/>
                    <a:pt x="259" y="314"/>
                  </a:cubicBezTo>
                  <a:cubicBezTo>
                    <a:pt x="321" y="314"/>
                    <a:pt x="259" y="363"/>
                    <a:pt x="198" y="363"/>
                  </a:cubicBezTo>
                  <a:cubicBezTo>
                    <a:pt x="148" y="363"/>
                    <a:pt x="99" y="351"/>
                    <a:pt x="50" y="339"/>
                  </a:cubicBezTo>
                  <a:cubicBezTo>
                    <a:pt x="1" y="339"/>
                    <a:pt x="1" y="388"/>
                    <a:pt x="1" y="437"/>
                  </a:cubicBezTo>
                  <a:cubicBezTo>
                    <a:pt x="1" y="474"/>
                    <a:pt x="5" y="484"/>
                    <a:pt x="16" y="484"/>
                  </a:cubicBezTo>
                  <a:cubicBezTo>
                    <a:pt x="24" y="484"/>
                    <a:pt x="35" y="479"/>
                    <a:pt x="50" y="474"/>
                  </a:cubicBezTo>
                  <a:cubicBezTo>
                    <a:pt x="87" y="474"/>
                    <a:pt x="99" y="425"/>
                    <a:pt x="185" y="425"/>
                  </a:cubicBezTo>
                  <a:cubicBezTo>
                    <a:pt x="272" y="425"/>
                    <a:pt x="222" y="474"/>
                    <a:pt x="247" y="486"/>
                  </a:cubicBezTo>
                  <a:cubicBezTo>
                    <a:pt x="251" y="488"/>
                    <a:pt x="256" y="489"/>
                    <a:pt x="262" y="489"/>
                  </a:cubicBezTo>
                  <a:cubicBezTo>
                    <a:pt x="299" y="489"/>
                    <a:pt x="377" y="462"/>
                    <a:pt x="420" y="462"/>
                  </a:cubicBezTo>
                  <a:cubicBezTo>
                    <a:pt x="469" y="462"/>
                    <a:pt x="493" y="425"/>
                    <a:pt x="432" y="388"/>
                  </a:cubicBezTo>
                  <a:cubicBezTo>
                    <a:pt x="404" y="371"/>
                    <a:pt x="409" y="364"/>
                    <a:pt x="429" y="364"/>
                  </a:cubicBezTo>
                  <a:cubicBezTo>
                    <a:pt x="454" y="364"/>
                    <a:pt x="502" y="374"/>
                    <a:pt x="543" y="388"/>
                  </a:cubicBezTo>
                  <a:cubicBezTo>
                    <a:pt x="552" y="389"/>
                    <a:pt x="561" y="390"/>
                    <a:pt x="568" y="390"/>
                  </a:cubicBezTo>
                  <a:cubicBezTo>
                    <a:pt x="618" y="390"/>
                    <a:pt x="623" y="357"/>
                    <a:pt x="666" y="314"/>
                  </a:cubicBezTo>
                  <a:cubicBezTo>
                    <a:pt x="699" y="281"/>
                    <a:pt x="737" y="276"/>
                    <a:pt x="810" y="276"/>
                  </a:cubicBezTo>
                  <a:cubicBezTo>
                    <a:pt x="847" y="276"/>
                    <a:pt x="892" y="277"/>
                    <a:pt x="949" y="277"/>
                  </a:cubicBezTo>
                  <a:cubicBezTo>
                    <a:pt x="986" y="277"/>
                    <a:pt x="1036" y="154"/>
                    <a:pt x="1085" y="154"/>
                  </a:cubicBezTo>
                  <a:cubicBezTo>
                    <a:pt x="1122" y="154"/>
                    <a:pt x="1036" y="92"/>
                    <a:pt x="949" y="80"/>
                  </a:cubicBezTo>
                  <a:cubicBezTo>
                    <a:pt x="875" y="67"/>
                    <a:pt x="851" y="67"/>
                    <a:pt x="826" y="67"/>
                  </a:cubicBezTo>
                  <a:cubicBezTo>
                    <a:pt x="814" y="67"/>
                    <a:pt x="789" y="43"/>
                    <a:pt x="715" y="6"/>
                  </a:cubicBezTo>
                  <a:cubicBezTo>
                    <a:pt x="703" y="2"/>
                    <a:pt x="692" y="0"/>
                    <a:pt x="68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275;p67">
              <a:extLst>
                <a:ext uri="{FF2B5EF4-FFF2-40B4-BE49-F238E27FC236}">
                  <a16:creationId xmlns:a16="http://schemas.microsoft.com/office/drawing/2014/main" id="{411AA9F8-BB39-4BA4-BBB2-7E36C056976A}"/>
                </a:ext>
              </a:extLst>
            </p:cNvPr>
            <p:cNvSpPr/>
            <p:nvPr/>
          </p:nvSpPr>
          <p:spPr>
            <a:xfrm>
              <a:off x="3780875" y="4285675"/>
              <a:ext cx="23650" cy="7475"/>
            </a:xfrm>
            <a:custGeom>
              <a:avLst/>
              <a:gdLst/>
              <a:ahLst/>
              <a:cxnLst/>
              <a:rect l="l" t="t" r="r" b="b"/>
              <a:pathLst>
                <a:path w="946" h="299" extrusionOk="0">
                  <a:moveTo>
                    <a:pt x="645" y="0"/>
                  </a:moveTo>
                  <a:cubicBezTo>
                    <a:pt x="602" y="0"/>
                    <a:pt x="587" y="88"/>
                    <a:pt x="505" y="100"/>
                  </a:cubicBezTo>
                  <a:cubicBezTo>
                    <a:pt x="431" y="112"/>
                    <a:pt x="345" y="137"/>
                    <a:pt x="271" y="137"/>
                  </a:cubicBezTo>
                  <a:cubicBezTo>
                    <a:pt x="197" y="137"/>
                    <a:pt x="136" y="137"/>
                    <a:pt x="74" y="161"/>
                  </a:cubicBezTo>
                  <a:cubicBezTo>
                    <a:pt x="0" y="198"/>
                    <a:pt x="173" y="211"/>
                    <a:pt x="234" y="211"/>
                  </a:cubicBezTo>
                  <a:cubicBezTo>
                    <a:pt x="296" y="211"/>
                    <a:pt x="308" y="223"/>
                    <a:pt x="345" y="285"/>
                  </a:cubicBezTo>
                  <a:cubicBezTo>
                    <a:pt x="352" y="294"/>
                    <a:pt x="358" y="298"/>
                    <a:pt x="362" y="298"/>
                  </a:cubicBezTo>
                  <a:cubicBezTo>
                    <a:pt x="380" y="298"/>
                    <a:pt x="382" y="230"/>
                    <a:pt x="431" y="211"/>
                  </a:cubicBezTo>
                  <a:cubicBezTo>
                    <a:pt x="493" y="186"/>
                    <a:pt x="555" y="174"/>
                    <a:pt x="616" y="161"/>
                  </a:cubicBezTo>
                  <a:lnTo>
                    <a:pt x="752" y="124"/>
                  </a:lnTo>
                  <a:cubicBezTo>
                    <a:pt x="801" y="124"/>
                    <a:pt x="826" y="149"/>
                    <a:pt x="875" y="174"/>
                  </a:cubicBezTo>
                  <a:cubicBezTo>
                    <a:pt x="889" y="181"/>
                    <a:pt x="901" y="184"/>
                    <a:pt x="910" y="184"/>
                  </a:cubicBezTo>
                  <a:cubicBezTo>
                    <a:pt x="935" y="184"/>
                    <a:pt x="945" y="163"/>
                    <a:pt x="937" y="137"/>
                  </a:cubicBezTo>
                  <a:cubicBezTo>
                    <a:pt x="937" y="100"/>
                    <a:pt x="937" y="87"/>
                    <a:pt x="838" y="50"/>
                  </a:cubicBezTo>
                  <a:cubicBezTo>
                    <a:pt x="727" y="26"/>
                    <a:pt x="715" y="13"/>
                    <a:pt x="653" y="1"/>
                  </a:cubicBezTo>
                  <a:cubicBezTo>
                    <a:pt x="650" y="0"/>
                    <a:pt x="648" y="0"/>
                    <a:pt x="64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4276;p67">
              <a:extLst>
                <a:ext uri="{FF2B5EF4-FFF2-40B4-BE49-F238E27FC236}">
                  <a16:creationId xmlns:a16="http://schemas.microsoft.com/office/drawing/2014/main" id="{6B30E2D5-3F20-446C-9D0F-1CA8F9EC1D7F}"/>
                </a:ext>
              </a:extLst>
            </p:cNvPr>
            <p:cNvSpPr/>
            <p:nvPr/>
          </p:nvSpPr>
          <p:spPr>
            <a:xfrm>
              <a:off x="3844625" y="4287550"/>
              <a:ext cx="9300" cy="2200"/>
            </a:xfrm>
            <a:custGeom>
              <a:avLst/>
              <a:gdLst/>
              <a:ahLst/>
              <a:cxnLst/>
              <a:rect l="l" t="t" r="r" b="b"/>
              <a:pathLst>
                <a:path w="372" h="88" extrusionOk="0">
                  <a:moveTo>
                    <a:pt x="185" y="0"/>
                  </a:moveTo>
                  <a:cubicBezTo>
                    <a:pt x="1" y="0"/>
                    <a:pt x="136" y="74"/>
                    <a:pt x="272" y="86"/>
                  </a:cubicBezTo>
                  <a:cubicBezTo>
                    <a:pt x="277" y="87"/>
                    <a:pt x="282" y="87"/>
                    <a:pt x="286" y="87"/>
                  </a:cubicBezTo>
                  <a:cubicBezTo>
                    <a:pt x="360" y="87"/>
                    <a:pt x="371" y="0"/>
                    <a:pt x="18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4277;p67">
              <a:extLst>
                <a:ext uri="{FF2B5EF4-FFF2-40B4-BE49-F238E27FC236}">
                  <a16:creationId xmlns:a16="http://schemas.microsoft.com/office/drawing/2014/main" id="{301B4E0A-3967-4041-AF75-92C4206D8B7D}"/>
                </a:ext>
              </a:extLst>
            </p:cNvPr>
            <p:cNvSpPr/>
            <p:nvPr/>
          </p:nvSpPr>
          <p:spPr>
            <a:xfrm>
              <a:off x="3834125" y="4285375"/>
              <a:ext cx="15450" cy="3125"/>
            </a:xfrm>
            <a:custGeom>
              <a:avLst/>
              <a:gdLst/>
              <a:ahLst/>
              <a:cxnLst/>
              <a:rect l="l" t="t" r="r" b="b"/>
              <a:pathLst>
                <a:path w="618" h="125" extrusionOk="0">
                  <a:moveTo>
                    <a:pt x="236" y="1"/>
                  </a:moveTo>
                  <a:cubicBezTo>
                    <a:pt x="0" y="1"/>
                    <a:pt x="227" y="125"/>
                    <a:pt x="333" y="125"/>
                  </a:cubicBezTo>
                  <a:cubicBezTo>
                    <a:pt x="338" y="125"/>
                    <a:pt x="342" y="125"/>
                    <a:pt x="347" y="124"/>
                  </a:cubicBezTo>
                  <a:cubicBezTo>
                    <a:pt x="618" y="99"/>
                    <a:pt x="482" y="13"/>
                    <a:pt x="23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4278;p67">
              <a:extLst>
                <a:ext uri="{FF2B5EF4-FFF2-40B4-BE49-F238E27FC236}">
                  <a16:creationId xmlns:a16="http://schemas.microsoft.com/office/drawing/2014/main" id="{953585FF-C2B6-46B3-9BC8-DE08F26B2F98}"/>
                </a:ext>
              </a:extLst>
            </p:cNvPr>
            <p:cNvSpPr/>
            <p:nvPr/>
          </p:nvSpPr>
          <p:spPr>
            <a:xfrm>
              <a:off x="3838150" y="4282400"/>
              <a:ext cx="22525" cy="5475"/>
            </a:xfrm>
            <a:custGeom>
              <a:avLst/>
              <a:gdLst/>
              <a:ahLst/>
              <a:cxnLst/>
              <a:rect l="l" t="t" r="r" b="b"/>
              <a:pathLst>
                <a:path w="901" h="219" extrusionOk="0">
                  <a:moveTo>
                    <a:pt x="518" y="0"/>
                  </a:moveTo>
                  <a:cubicBezTo>
                    <a:pt x="471" y="0"/>
                    <a:pt x="432" y="21"/>
                    <a:pt x="358" y="21"/>
                  </a:cubicBezTo>
                  <a:cubicBezTo>
                    <a:pt x="329" y="17"/>
                    <a:pt x="301" y="16"/>
                    <a:pt x="272" y="16"/>
                  </a:cubicBezTo>
                  <a:cubicBezTo>
                    <a:pt x="214" y="16"/>
                    <a:pt x="157" y="21"/>
                    <a:pt x="99" y="21"/>
                  </a:cubicBezTo>
                  <a:cubicBezTo>
                    <a:pt x="1" y="34"/>
                    <a:pt x="149" y="58"/>
                    <a:pt x="223" y="71"/>
                  </a:cubicBezTo>
                  <a:cubicBezTo>
                    <a:pt x="309" y="108"/>
                    <a:pt x="383" y="132"/>
                    <a:pt x="469" y="144"/>
                  </a:cubicBezTo>
                  <a:cubicBezTo>
                    <a:pt x="543" y="157"/>
                    <a:pt x="642" y="218"/>
                    <a:pt x="703" y="218"/>
                  </a:cubicBezTo>
                  <a:cubicBezTo>
                    <a:pt x="765" y="218"/>
                    <a:pt x="740" y="169"/>
                    <a:pt x="789" y="169"/>
                  </a:cubicBezTo>
                  <a:cubicBezTo>
                    <a:pt x="851" y="169"/>
                    <a:pt x="789" y="95"/>
                    <a:pt x="740" y="83"/>
                  </a:cubicBezTo>
                  <a:cubicBezTo>
                    <a:pt x="679" y="58"/>
                    <a:pt x="900" y="71"/>
                    <a:pt x="876" y="58"/>
                  </a:cubicBezTo>
                  <a:cubicBezTo>
                    <a:pt x="839" y="46"/>
                    <a:pt x="629" y="21"/>
                    <a:pt x="568" y="9"/>
                  </a:cubicBezTo>
                  <a:cubicBezTo>
                    <a:pt x="549" y="3"/>
                    <a:pt x="533" y="0"/>
                    <a:pt x="51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4279;p67">
              <a:extLst>
                <a:ext uri="{FF2B5EF4-FFF2-40B4-BE49-F238E27FC236}">
                  <a16:creationId xmlns:a16="http://schemas.microsoft.com/office/drawing/2014/main" id="{4E2862A2-509B-4FAD-B6EE-DBCF968585A8}"/>
                </a:ext>
              </a:extLst>
            </p:cNvPr>
            <p:cNvSpPr/>
            <p:nvPr/>
          </p:nvSpPr>
          <p:spPr>
            <a:xfrm>
              <a:off x="3861275" y="4286000"/>
              <a:ext cx="6175" cy="1875"/>
            </a:xfrm>
            <a:custGeom>
              <a:avLst/>
              <a:gdLst/>
              <a:ahLst/>
              <a:cxnLst/>
              <a:rect l="l" t="t" r="r" b="b"/>
              <a:pathLst>
                <a:path w="247" h="75" extrusionOk="0">
                  <a:moveTo>
                    <a:pt x="62" y="0"/>
                  </a:moveTo>
                  <a:cubicBezTo>
                    <a:pt x="0" y="0"/>
                    <a:pt x="49" y="62"/>
                    <a:pt x="136" y="74"/>
                  </a:cubicBezTo>
                  <a:cubicBezTo>
                    <a:pt x="246" y="74"/>
                    <a:pt x="123" y="0"/>
                    <a:pt x="6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4280;p67">
              <a:extLst>
                <a:ext uri="{FF2B5EF4-FFF2-40B4-BE49-F238E27FC236}">
                  <a16:creationId xmlns:a16="http://schemas.microsoft.com/office/drawing/2014/main" id="{6412D8DB-773E-446D-A4D7-AD263F8455F4}"/>
                </a:ext>
              </a:extLst>
            </p:cNvPr>
            <p:cNvSpPr/>
            <p:nvPr/>
          </p:nvSpPr>
          <p:spPr>
            <a:xfrm>
              <a:off x="3861700" y="4282975"/>
              <a:ext cx="2675" cy="2150"/>
            </a:xfrm>
            <a:custGeom>
              <a:avLst/>
              <a:gdLst/>
              <a:ahLst/>
              <a:cxnLst/>
              <a:rect l="l" t="t" r="r" b="b"/>
              <a:pathLst>
                <a:path w="107" h="86" extrusionOk="0">
                  <a:moveTo>
                    <a:pt x="65" y="1"/>
                  </a:moveTo>
                  <a:cubicBezTo>
                    <a:pt x="35" y="1"/>
                    <a:pt x="0" y="14"/>
                    <a:pt x="8" y="35"/>
                  </a:cubicBezTo>
                  <a:cubicBezTo>
                    <a:pt x="20" y="48"/>
                    <a:pt x="45" y="60"/>
                    <a:pt x="57" y="72"/>
                  </a:cubicBezTo>
                  <a:cubicBezTo>
                    <a:pt x="66" y="81"/>
                    <a:pt x="74" y="85"/>
                    <a:pt x="80" y="85"/>
                  </a:cubicBezTo>
                  <a:cubicBezTo>
                    <a:pt x="99" y="85"/>
                    <a:pt x="106" y="51"/>
                    <a:pt x="106" y="23"/>
                  </a:cubicBezTo>
                  <a:cubicBezTo>
                    <a:pt x="106" y="7"/>
                    <a:pt x="87" y="1"/>
                    <a:pt x="6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4281;p67">
              <a:extLst>
                <a:ext uri="{FF2B5EF4-FFF2-40B4-BE49-F238E27FC236}">
                  <a16:creationId xmlns:a16="http://schemas.microsoft.com/office/drawing/2014/main" id="{E4E466EB-EB83-4B61-BB08-7B4D65C6623B}"/>
                </a:ext>
              </a:extLst>
            </p:cNvPr>
            <p:cNvSpPr/>
            <p:nvPr/>
          </p:nvSpPr>
          <p:spPr>
            <a:xfrm>
              <a:off x="3847550" y="4276025"/>
              <a:ext cx="17750" cy="5375"/>
            </a:xfrm>
            <a:custGeom>
              <a:avLst/>
              <a:gdLst/>
              <a:ahLst/>
              <a:cxnLst/>
              <a:rect l="l" t="t" r="r" b="b"/>
              <a:pathLst>
                <a:path w="710" h="215" extrusionOk="0">
                  <a:moveTo>
                    <a:pt x="433" y="0"/>
                  </a:moveTo>
                  <a:cubicBezTo>
                    <a:pt x="410" y="0"/>
                    <a:pt x="387" y="2"/>
                    <a:pt x="364" y="5"/>
                  </a:cubicBezTo>
                  <a:cubicBezTo>
                    <a:pt x="278" y="5"/>
                    <a:pt x="352" y="30"/>
                    <a:pt x="401" y="30"/>
                  </a:cubicBezTo>
                  <a:cubicBezTo>
                    <a:pt x="438" y="30"/>
                    <a:pt x="438" y="67"/>
                    <a:pt x="352" y="67"/>
                  </a:cubicBezTo>
                  <a:cubicBezTo>
                    <a:pt x="278" y="67"/>
                    <a:pt x="204" y="116"/>
                    <a:pt x="118" y="116"/>
                  </a:cubicBezTo>
                  <a:cubicBezTo>
                    <a:pt x="44" y="116"/>
                    <a:pt x="19" y="128"/>
                    <a:pt x="7" y="165"/>
                  </a:cubicBezTo>
                  <a:cubicBezTo>
                    <a:pt x="1" y="172"/>
                    <a:pt x="4" y="174"/>
                    <a:pt x="13" y="174"/>
                  </a:cubicBezTo>
                  <a:cubicBezTo>
                    <a:pt x="39" y="174"/>
                    <a:pt x="118" y="153"/>
                    <a:pt x="155" y="153"/>
                  </a:cubicBezTo>
                  <a:cubicBezTo>
                    <a:pt x="204" y="153"/>
                    <a:pt x="241" y="153"/>
                    <a:pt x="290" y="128"/>
                  </a:cubicBezTo>
                  <a:cubicBezTo>
                    <a:pt x="292" y="128"/>
                    <a:pt x="295" y="127"/>
                    <a:pt x="297" y="127"/>
                  </a:cubicBezTo>
                  <a:cubicBezTo>
                    <a:pt x="330" y="127"/>
                    <a:pt x="355" y="215"/>
                    <a:pt x="401" y="215"/>
                  </a:cubicBezTo>
                  <a:lnTo>
                    <a:pt x="487" y="215"/>
                  </a:lnTo>
                  <a:cubicBezTo>
                    <a:pt x="438" y="215"/>
                    <a:pt x="364" y="128"/>
                    <a:pt x="401" y="128"/>
                  </a:cubicBezTo>
                  <a:cubicBezTo>
                    <a:pt x="438" y="128"/>
                    <a:pt x="549" y="79"/>
                    <a:pt x="611" y="67"/>
                  </a:cubicBezTo>
                  <a:cubicBezTo>
                    <a:pt x="685" y="54"/>
                    <a:pt x="709" y="54"/>
                    <a:pt x="611" y="30"/>
                  </a:cubicBezTo>
                  <a:cubicBezTo>
                    <a:pt x="557" y="12"/>
                    <a:pt x="496" y="0"/>
                    <a:pt x="433"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4282;p67">
              <a:extLst>
                <a:ext uri="{FF2B5EF4-FFF2-40B4-BE49-F238E27FC236}">
                  <a16:creationId xmlns:a16="http://schemas.microsoft.com/office/drawing/2014/main" id="{F10B084B-0851-4221-A46C-D77B45BB74F8}"/>
                </a:ext>
              </a:extLst>
            </p:cNvPr>
            <p:cNvSpPr/>
            <p:nvPr/>
          </p:nvSpPr>
          <p:spPr>
            <a:xfrm>
              <a:off x="3884750" y="4272750"/>
              <a:ext cx="13200" cy="1675"/>
            </a:xfrm>
            <a:custGeom>
              <a:avLst/>
              <a:gdLst/>
              <a:ahLst/>
              <a:cxnLst/>
              <a:rect l="l" t="t" r="r" b="b"/>
              <a:pathLst>
                <a:path w="528" h="67" extrusionOk="0">
                  <a:moveTo>
                    <a:pt x="108" y="1"/>
                  </a:moveTo>
                  <a:cubicBezTo>
                    <a:pt x="1" y="1"/>
                    <a:pt x="279" y="67"/>
                    <a:pt x="384" y="67"/>
                  </a:cubicBezTo>
                  <a:cubicBezTo>
                    <a:pt x="399" y="67"/>
                    <a:pt x="410" y="65"/>
                    <a:pt x="416" y="62"/>
                  </a:cubicBezTo>
                  <a:cubicBezTo>
                    <a:pt x="527" y="13"/>
                    <a:pt x="244" y="1"/>
                    <a:pt x="10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4283;p67">
              <a:extLst>
                <a:ext uri="{FF2B5EF4-FFF2-40B4-BE49-F238E27FC236}">
                  <a16:creationId xmlns:a16="http://schemas.microsoft.com/office/drawing/2014/main" id="{CC04E754-A2C4-4E58-916C-3CFB45FE8515}"/>
                </a:ext>
              </a:extLst>
            </p:cNvPr>
            <p:cNvSpPr/>
            <p:nvPr/>
          </p:nvSpPr>
          <p:spPr>
            <a:xfrm>
              <a:off x="3861875" y="4270250"/>
              <a:ext cx="7725" cy="1500"/>
            </a:xfrm>
            <a:custGeom>
              <a:avLst/>
              <a:gdLst/>
              <a:ahLst/>
              <a:cxnLst/>
              <a:rect l="l" t="t" r="r" b="b"/>
              <a:pathLst>
                <a:path w="309" h="60" extrusionOk="0">
                  <a:moveTo>
                    <a:pt x="150" y="1"/>
                  </a:moveTo>
                  <a:cubicBezTo>
                    <a:pt x="77" y="1"/>
                    <a:pt x="1" y="6"/>
                    <a:pt x="1" y="39"/>
                  </a:cubicBezTo>
                  <a:cubicBezTo>
                    <a:pt x="1" y="55"/>
                    <a:pt x="26" y="59"/>
                    <a:pt x="58" y="59"/>
                  </a:cubicBezTo>
                  <a:cubicBezTo>
                    <a:pt x="101" y="59"/>
                    <a:pt x="157" y="51"/>
                    <a:pt x="185" y="51"/>
                  </a:cubicBezTo>
                  <a:cubicBezTo>
                    <a:pt x="222" y="51"/>
                    <a:pt x="309" y="2"/>
                    <a:pt x="247" y="2"/>
                  </a:cubicBezTo>
                  <a:cubicBezTo>
                    <a:pt x="222" y="2"/>
                    <a:pt x="187" y="1"/>
                    <a:pt x="15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4284;p67">
              <a:extLst>
                <a:ext uri="{FF2B5EF4-FFF2-40B4-BE49-F238E27FC236}">
                  <a16:creationId xmlns:a16="http://schemas.microsoft.com/office/drawing/2014/main" id="{D45A460E-E134-4EE1-8706-A5C711710DDA}"/>
                </a:ext>
              </a:extLst>
            </p:cNvPr>
            <p:cNvSpPr/>
            <p:nvPr/>
          </p:nvSpPr>
          <p:spPr>
            <a:xfrm>
              <a:off x="3871725" y="4282375"/>
              <a:ext cx="11750" cy="2725"/>
            </a:xfrm>
            <a:custGeom>
              <a:avLst/>
              <a:gdLst/>
              <a:ahLst/>
              <a:cxnLst/>
              <a:rect l="l" t="t" r="r" b="b"/>
              <a:pathLst>
                <a:path w="470" h="109" extrusionOk="0">
                  <a:moveTo>
                    <a:pt x="427" y="0"/>
                  </a:moveTo>
                  <a:cubicBezTo>
                    <a:pt x="361" y="0"/>
                    <a:pt x="192" y="20"/>
                    <a:pt x="112" y="47"/>
                  </a:cubicBezTo>
                  <a:cubicBezTo>
                    <a:pt x="1" y="84"/>
                    <a:pt x="161" y="109"/>
                    <a:pt x="297" y="109"/>
                  </a:cubicBezTo>
                  <a:cubicBezTo>
                    <a:pt x="469" y="109"/>
                    <a:pt x="383" y="35"/>
                    <a:pt x="445" y="10"/>
                  </a:cubicBezTo>
                  <a:cubicBezTo>
                    <a:pt x="462" y="3"/>
                    <a:pt x="452" y="0"/>
                    <a:pt x="42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4285;p67">
              <a:extLst>
                <a:ext uri="{FF2B5EF4-FFF2-40B4-BE49-F238E27FC236}">
                  <a16:creationId xmlns:a16="http://schemas.microsoft.com/office/drawing/2014/main" id="{891D019A-0E1C-45E3-860A-BD4A33E0809E}"/>
                </a:ext>
              </a:extLst>
            </p:cNvPr>
            <p:cNvSpPr/>
            <p:nvPr/>
          </p:nvSpPr>
          <p:spPr>
            <a:xfrm>
              <a:off x="3865875" y="4299225"/>
              <a:ext cx="6700" cy="1925"/>
            </a:xfrm>
            <a:custGeom>
              <a:avLst/>
              <a:gdLst/>
              <a:ahLst/>
              <a:cxnLst/>
              <a:rect l="l" t="t" r="r" b="b"/>
              <a:pathLst>
                <a:path w="268" h="77" extrusionOk="0">
                  <a:moveTo>
                    <a:pt x="117" y="0"/>
                  </a:moveTo>
                  <a:cubicBezTo>
                    <a:pt x="111" y="0"/>
                    <a:pt x="105" y="1"/>
                    <a:pt x="99" y="1"/>
                  </a:cubicBezTo>
                  <a:cubicBezTo>
                    <a:pt x="1" y="14"/>
                    <a:pt x="87" y="75"/>
                    <a:pt x="149" y="75"/>
                  </a:cubicBezTo>
                  <a:cubicBezTo>
                    <a:pt x="157" y="76"/>
                    <a:pt x="164" y="76"/>
                    <a:pt x="170" y="76"/>
                  </a:cubicBezTo>
                  <a:cubicBezTo>
                    <a:pt x="268" y="76"/>
                    <a:pt x="202" y="0"/>
                    <a:pt x="11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4286;p67">
              <a:extLst>
                <a:ext uri="{FF2B5EF4-FFF2-40B4-BE49-F238E27FC236}">
                  <a16:creationId xmlns:a16="http://schemas.microsoft.com/office/drawing/2014/main" id="{ABB4C35B-8367-4422-8666-7A2AF2F4B58A}"/>
                </a:ext>
              </a:extLst>
            </p:cNvPr>
            <p:cNvSpPr/>
            <p:nvPr/>
          </p:nvSpPr>
          <p:spPr>
            <a:xfrm>
              <a:off x="3985450" y="4285300"/>
              <a:ext cx="9175" cy="2900"/>
            </a:xfrm>
            <a:custGeom>
              <a:avLst/>
              <a:gdLst/>
              <a:ahLst/>
              <a:cxnLst/>
              <a:rect l="l" t="t" r="r" b="b"/>
              <a:pathLst>
                <a:path w="367" h="116" extrusionOk="0">
                  <a:moveTo>
                    <a:pt x="240" y="0"/>
                  </a:moveTo>
                  <a:cubicBezTo>
                    <a:pt x="188" y="0"/>
                    <a:pt x="126" y="8"/>
                    <a:pt x="85" y="28"/>
                  </a:cubicBezTo>
                  <a:cubicBezTo>
                    <a:pt x="0" y="75"/>
                    <a:pt x="44" y="115"/>
                    <a:pt x="119" y="115"/>
                  </a:cubicBezTo>
                  <a:cubicBezTo>
                    <a:pt x="143" y="115"/>
                    <a:pt x="169" y="111"/>
                    <a:pt x="196" y="102"/>
                  </a:cubicBezTo>
                  <a:cubicBezTo>
                    <a:pt x="196" y="102"/>
                    <a:pt x="270" y="65"/>
                    <a:pt x="331" y="28"/>
                  </a:cubicBezTo>
                  <a:cubicBezTo>
                    <a:pt x="367" y="14"/>
                    <a:pt x="312" y="0"/>
                    <a:pt x="24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4287;p67">
              <a:extLst>
                <a:ext uri="{FF2B5EF4-FFF2-40B4-BE49-F238E27FC236}">
                  <a16:creationId xmlns:a16="http://schemas.microsoft.com/office/drawing/2014/main" id="{39C40A7F-4D4C-48C4-97D8-C681E9B4D9EB}"/>
                </a:ext>
              </a:extLst>
            </p:cNvPr>
            <p:cNvSpPr/>
            <p:nvPr/>
          </p:nvSpPr>
          <p:spPr>
            <a:xfrm>
              <a:off x="4050100" y="4281175"/>
              <a:ext cx="6800" cy="2125"/>
            </a:xfrm>
            <a:custGeom>
              <a:avLst/>
              <a:gdLst/>
              <a:ahLst/>
              <a:cxnLst/>
              <a:rect l="l" t="t" r="r" b="b"/>
              <a:pathLst>
                <a:path w="272" h="85" extrusionOk="0">
                  <a:moveTo>
                    <a:pt x="121" y="1"/>
                  </a:moveTo>
                  <a:cubicBezTo>
                    <a:pt x="59" y="1"/>
                    <a:pt x="0" y="10"/>
                    <a:pt x="0" y="33"/>
                  </a:cubicBezTo>
                  <a:cubicBezTo>
                    <a:pt x="0" y="66"/>
                    <a:pt x="74" y="84"/>
                    <a:pt x="145" y="84"/>
                  </a:cubicBezTo>
                  <a:cubicBezTo>
                    <a:pt x="209" y="84"/>
                    <a:pt x="271" y="69"/>
                    <a:pt x="271" y="33"/>
                  </a:cubicBezTo>
                  <a:cubicBezTo>
                    <a:pt x="271" y="14"/>
                    <a:pt x="193" y="1"/>
                    <a:pt x="12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4288;p67">
              <a:extLst>
                <a:ext uri="{FF2B5EF4-FFF2-40B4-BE49-F238E27FC236}">
                  <a16:creationId xmlns:a16="http://schemas.microsoft.com/office/drawing/2014/main" id="{BECB99F1-186C-471D-97A4-90B0E2E6AD99}"/>
                </a:ext>
              </a:extLst>
            </p:cNvPr>
            <p:cNvSpPr/>
            <p:nvPr/>
          </p:nvSpPr>
          <p:spPr>
            <a:xfrm>
              <a:off x="3983250" y="4402150"/>
              <a:ext cx="6500" cy="4000"/>
            </a:xfrm>
            <a:custGeom>
              <a:avLst/>
              <a:gdLst/>
              <a:ahLst/>
              <a:cxnLst/>
              <a:rect l="l" t="t" r="r" b="b"/>
              <a:pathLst>
                <a:path w="260" h="160" extrusionOk="0">
                  <a:moveTo>
                    <a:pt x="129" y="0"/>
                  </a:moveTo>
                  <a:cubicBezTo>
                    <a:pt x="100" y="0"/>
                    <a:pt x="75" y="19"/>
                    <a:pt x="50" y="61"/>
                  </a:cubicBezTo>
                  <a:cubicBezTo>
                    <a:pt x="0" y="135"/>
                    <a:pt x="136" y="160"/>
                    <a:pt x="210" y="160"/>
                  </a:cubicBezTo>
                  <a:cubicBezTo>
                    <a:pt x="259" y="160"/>
                    <a:pt x="210" y="24"/>
                    <a:pt x="173" y="12"/>
                  </a:cubicBezTo>
                  <a:cubicBezTo>
                    <a:pt x="157" y="4"/>
                    <a:pt x="143" y="0"/>
                    <a:pt x="12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4289;p67">
              <a:extLst>
                <a:ext uri="{FF2B5EF4-FFF2-40B4-BE49-F238E27FC236}">
                  <a16:creationId xmlns:a16="http://schemas.microsoft.com/office/drawing/2014/main" id="{0E5FBE2C-84C7-47E8-AB2F-FA7FB71DAF29}"/>
                </a:ext>
              </a:extLst>
            </p:cNvPr>
            <p:cNvSpPr/>
            <p:nvPr/>
          </p:nvSpPr>
          <p:spPr>
            <a:xfrm>
              <a:off x="4560200" y="5158325"/>
              <a:ext cx="9550" cy="5750"/>
            </a:xfrm>
            <a:custGeom>
              <a:avLst/>
              <a:gdLst/>
              <a:ahLst/>
              <a:cxnLst/>
              <a:rect l="l" t="t" r="r" b="b"/>
              <a:pathLst>
                <a:path w="382" h="230" extrusionOk="0">
                  <a:moveTo>
                    <a:pt x="253" y="1"/>
                  </a:moveTo>
                  <a:cubicBezTo>
                    <a:pt x="247" y="1"/>
                    <a:pt x="241" y="1"/>
                    <a:pt x="234" y="2"/>
                  </a:cubicBezTo>
                  <a:cubicBezTo>
                    <a:pt x="136" y="2"/>
                    <a:pt x="0" y="88"/>
                    <a:pt x="62" y="150"/>
                  </a:cubicBezTo>
                  <a:cubicBezTo>
                    <a:pt x="110" y="189"/>
                    <a:pt x="214" y="229"/>
                    <a:pt x="288" y="229"/>
                  </a:cubicBezTo>
                  <a:cubicBezTo>
                    <a:pt x="329" y="229"/>
                    <a:pt x="361" y="217"/>
                    <a:pt x="370" y="187"/>
                  </a:cubicBezTo>
                  <a:cubicBezTo>
                    <a:pt x="381" y="83"/>
                    <a:pt x="339" y="1"/>
                    <a:pt x="25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4290;p67">
              <a:extLst>
                <a:ext uri="{FF2B5EF4-FFF2-40B4-BE49-F238E27FC236}">
                  <a16:creationId xmlns:a16="http://schemas.microsoft.com/office/drawing/2014/main" id="{31596A9A-DCD6-41DC-A566-A0B3AB5EE738}"/>
                </a:ext>
              </a:extLst>
            </p:cNvPr>
            <p:cNvSpPr/>
            <p:nvPr/>
          </p:nvSpPr>
          <p:spPr>
            <a:xfrm>
              <a:off x="4569425" y="5149350"/>
              <a:ext cx="8975" cy="5525"/>
            </a:xfrm>
            <a:custGeom>
              <a:avLst/>
              <a:gdLst/>
              <a:ahLst/>
              <a:cxnLst/>
              <a:rect l="l" t="t" r="r" b="b"/>
              <a:pathLst>
                <a:path w="359" h="221" extrusionOk="0">
                  <a:moveTo>
                    <a:pt x="327" y="0"/>
                  </a:moveTo>
                  <a:cubicBezTo>
                    <a:pt x="306" y="0"/>
                    <a:pt x="272" y="10"/>
                    <a:pt x="247" y="28"/>
                  </a:cubicBezTo>
                  <a:cubicBezTo>
                    <a:pt x="186" y="77"/>
                    <a:pt x="1" y="139"/>
                    <a:pt x="13" y="201"/>
                  </a:cubicBezTo>
                  <a:cubicBezTo>
                    <a:pt x="16" y="215"/>
                    <a:pt x="25" y="221"/>
                    <a:pt x="38" y="221"/>
                  </a:cubicBezTo>
                  <a:cubicBezTo>
                    <a:pt x="80" y="221"/>
                    <a:pt x="160" y="164"/>
                    <a:pt x="198" y="164"/>
                  </a:cubicBezTo>
                  <a:cubicBezTo>
                    <a:pt x="247" y="164"/>
                    <a:pt x="358" y="102"/>
                    <a:pt x="346" y="90"/>
                  </a:cubicBezTo>
                  <a:cubicBezTo>
                    <a:pt x="334" y="77"/>
                    <a:pt x="297" y="65"/>
                    <a:pt x="334" y="28"/>
                  </a:cubicBezTo>
                  <a:cubicBezTo>
                    <a:pt x="358" y="10"/>
                    <a:pt x="349" y="0"/>
                    <a:pt x="32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4291;p67">
              <a:extLst>
                <a:ext uri="{FF2B5EF4-FFF2-40B4-BE49-F238E27FC236}">
                  <a16:creationId xmlns:a16="http://schemas.microsoft.com/office/drawing/2014/main" id="{A8D663DB-B13A-43BA-AF7D-98F488C5EC5D}"/>
                </a:ext>
              </a:extLst>
            </p:cNvPr>
            <p:cNvSpPr/>
            <p:nvPr/>
          </p:nvSpPr>
          <p:spPr>
            <a:xfrm>
              <a:off x="3567400" y="4713200"/>
              <a:ext cx="6175" cy="13600"/>
            </a:xfrm>
            <a:custGeom>
              <a:avLst/>
              <a:gdLst/>
              <a:ahLst/>
              <a:cxnLst/>
              <a:rect l="l" t="t" r="r" b="b"/>
              <a:pathLst>
                <a:path w="247" h="544" extrusionOk="0">
                  <a:moveTo>
                    <a:pt x="207" y="0"/>
                  </a:moveTo>
                  <a:cubicBezTo>
                    <a:pt x="165" y="0"/>
                    <a:pt x="56" y="119"/>
                    <a:pt x="25" y="212"/>
                  </a:cubicBezTo>
                  <a:cubicBezTo>
                    <a:pt x="0" y="323"/>
                    <a:pt x="37" y="446"/>
                    <a:pt x="136" y="520"/>
                  </a:cubicBezTo>
                  <a:cubicBezTo>
                    <a:pt x="155" y="536"/>
                    <a:pt x="167" y="543"/>
                    <a:pt x="176" y="543"/>
                  </a:cubicBezTo>
                  <a:cubicBezTo>
                    <a:pt x="210" y="543"/>
                    <a:pt x="168" y="419"/>
                    <a:pt x="198" y="360"/>
                  </a:cubicBezTo>
                  <a:cubicBezTo>
                    <a:pt x="235" y="249"/>
                    <a:pt x="247" y="125"/>
                    <a:pt x="222" y="15"/>
                  </a:cubicBezTo>
                  <a:cubicBezTo>
                    <a:pt x="220" y="5"/>
                    <a:pt x="215" y="0"/>
                    <a:pt x="20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4292;p67">
              <a:extLst>
                <a:ext uri="{FF2B5EF4-FFF2-40B4-BE49-F238E27FC236}">
                  <a16:creationId xmlns:a16="http://schemas.microsoft.com/office/drawing/2014/main" id="{548A7FCB-21E0-43D8-B987-7BD6162BA0DA}"/>
                </a:ext>
              </a:extLst>
            </p:cNvPr>
            <p:cNvSpPr/>
            <p:nvPr/>
          </p:nvSpPr>
          <p:spPr>
            <a:xfrm>
              <a:off x="3564925" y="4728475"/>
              <a:ext cx="9900" cy="18300"/>
            </a:xfrm>
            <a:custGeom>
              <a:avLst/>
              <a:gdLst/>
              <a:ahLst/>
              <a:cxnLst/>
              <a:rect l="l" t="t" r="r" b="b"/>
              <a:pathLst>
                <a:path w="396" h="732" extrusionOk="0">
                  <a:moveTo>
                    <a:pt x="285" y="0"/>
                  </a:moveTo>
                  <a:cubicBezTo>
                    <a:pt x="279" y="0"/>
                    <a:pt x="271" y="3"/>
                    <a:pt x="260" y="7"/>
                  </a:cubicBezTo>
                  <a:cubicBezTo>
                    <a:pt x="190" y="37"/>
                    <a:pt x="137" y="123"/>
                    <a:pt x="93" y="123"/>
                  </a:cubicBezTo>
                  <a:cubicBezTo>
                    <a:pt x="82" y="123"/>
                    <a:pt x="72" y="118"/>
                    <a:pt x="62" y="106"/>
                  </a:cubicBezTo>
                  <a:cubicBezTo>
                    <a:pt x="34" y="70"/>
                    <a:pt x="18" y="43"/>
                    <a:pt x="9" y="43"/>
                  </a:cubicBezTo>
                  <a:cubicBezTo>
                    <a:pt x="3" y="43"/>
                    <a:pt x="1" y="57"/>
                    <a:pt x="1" y="94"/>
                  </a:cubicBezTo>
                  <a:cubicBezTo>
                    <a:pt x="1" y="180"/>
                    <a:pt x="50" y="192"/>
                    <a:pt x="50" y="303"/>
                  </a:cubicBezTo>
                  <a:cubicBezTo>
                    <a:pt x="50" y="414"/>
                    <a:pt x="99" y="525"/>
                    <a:pt x="99" y="599"/>
                  </a:cubicBezTo>
                  <a:cubicBezTo>
                    <a:pt x="89" y="669"/>
                    <a:pt x="96" y="732"/>
                    <a:pt x="125" y="732"/>
                  </a:cubicBezTo>
                  <a:cubicBezTo>
                    <a:pt x="132" y="732"/>
                    <a:pt x="140" y="729"/>
                    <a:pt x="149" y="722"/>
                  </a:cubicBezTo>
                  <a:cubicBezTo>
                    <a:pt x="198" y="673"/>
                    <a:pt x="358" y="673"/>
                    <a:pt x="370" y="525"/>
                  </a:cubicBezTo>
                  <a:cubicBezTo>
                    <a:pt x="370" y="377"/>
                    <a:pt x="395" y="94"/>
                    <a:pt x="346" y="94"/>
                  </a:cubicBezTo>
                  <a:cubicBezTo>
                    <a:pt x="271" y="94"/>
                    <a:pt x="326" y="0"/>
                    <a:pt x="28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4293;p67">
              <a:extLst>
                <a:ext uri="{FF2B5EF4-FFF2-40B4-BE49-F238E27FC236}">
                  <a16:creationId xmlns:a16="http://schemas.microsoft.com/office/drawing/2014/main" id="{4641852E-828D-443B-AFB4-758C4D40CD00}"/>
                </a:ext>
              </a:extLst>
            </p:cNvPr>
            <p:cNvSpPr/>
            <p:nvPr/>
          </p:nvSpPr>
          <p:spPr>
            <a:xfrm>
              <a:off x="3589200" y="4752375"/>
              <a:ext cx="19800" cy="11100"/>
            </a:xfrm>
            <a:custGeom>
              <a:avLst/>
              <a:gdLst/>
              <a:ahLst/>
              <a:cxnLst/>
              <a:rect l="l" t="t" r="r" b="b"/>
              <a:pathLst>
                <a:path w="792" h="444" extrusionOk="0">
                  <a:moveTo>
                    <a:pt x="730" y="0"/>
                  </a:moveTo>
                  <a:cubicBezTo>
                    <a:pt x="669" y="0"/>
                    <a:pt x="484" y="49"/>
                    <a:pt x="422" y="49"/>
                  </a:cubicBezTo>
                  <a:cubicBezTo>
                    <a:pt x="361" y="49"/>
                    <a:pt x="299" y="12"/>
                    <a:pt x="225" y="12"/>
                  </a:cubicBezTo>
                  <a:cubicBezTo>
                    <a:pt x="213" y="12"/>
                    <a:pt x="196" y="12"/>
                    <a:pt x="177" y="12"/>
                  </a:cubicBezTo>
                  <a:cubicBezTo>
                    <a:pt x="103" y="12"/>
                    <a:pt x="1" y="20"/>
                    <a:pt x="40" y="99"/>
                  </a:cubicBezTo>
                  <a:cubicBezTo>
                    <a:pt x="89" y="197"/>
                    <a:pt x="114" y="210"/>
                    <a:pt x="237" y="234"/>
                  </a:cubicBezTo>
                  <a:cubicBezTo>
                    <a:pt x="373" y="259"/>
                    <a:pt x="508" y="444"/>
                    <a:pt x="595" y="444"/>
                  </a:cubicBezTo>
                  <a:cubicBezTo>
                    <a:pt x="681" y="444"/>
                    <a:pt x="718" y="419"/>
                    <a:pt x="693" y="370"/>
                  </a:cubicBezTo>
                  <a:cubicBezTo>
                    <a:pt x="669" y="320"/>
                    <a:pt x="582" y="247"/>
                    <a:pt x="632" y="197"/>
                  </a:cubicBezTo>
                  <a:cubicBezTo>
                    <a:pt x="669" y="148"/>
                    <a:pt x="792" y="0"/>
                    <a:pt x="73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4294;p67">
              <a:extLst>
                <a:ext uri="{FF2B5EF4-FFF2-40B4-BE49-F238E27FC236}">
                  <a16:creationId xmlns:a16="http://schemas.microsoft.com/office/drawing/2014/main" id="{1D7AE7C9-0DD3-4808-99F2-43BC0E798AA1}"/>
                </a:ext>
              </a:extLst>
            </p:cNvPr>
            <p:cNvSpPr/>
            <p:nvPr/>
          </p:nvSpPr>
          <p:spPr>
            <a:xfrm>
              <a:off x="3703550" y="4771950"/>
              <a:ext cx="14550" cy="8150"/>
            </a:xfrm>
            <a:custGeom>
              <a:avLst/>
              <a:gdLst/>
              <a:ahLst/>
              <a:cxnLst/>
              <a:rect l="l" t="t" r="r" b="b"/>
              <a:pathLst>
                <a:path w="582" h="326" extrusionOk="0">
                  <a:moveTo>
                    <a:pt x="577" y="0"/>
                  </a:moveTo>
                  <a:lnTo>
                    <a:pt x="577" y="0"/>
                  </a:lnTo>
                  <a:cubicBezTo>
                    <a:pt x="577" y="0"/>
                    <a:pt x="574" y="2"/>
                    <a:pt x="567" y="6"/>
                  </a:cubicBezTo>
                  <a:cubicBezTo>
                    <a:pt x="481" y="67"/>
                    <a:pt x="382" y="104"/>
                    <a:pt x="284" y="117"/>
                  </a:cubicBezTo>
                  <a:cubicBezTo>
                    <a:pt x="210" y="129"/>
                    <a:pt x="136" y="166"/>
                    <a:pt x="62" y="203"/>
                  </a:cubicBezTo>
                  <a:cubicBezTo>
                    <a:pt x="0" y="240"/>
                    <a:pt x="136" y="326"/>
                    <a:pt x="185" y="326"/>
                  </a:cubicBezTo>
                  <a:cubicBezTo>
                    <a:pt x="247" y="326"/>
                    <a:pt x="345" y="215"/>
                    <a:pt x="432" y="215"/>
                  </a:cubicBezTo>
                  <a:cubicBezTo>
                    <a:pt x="530" y="215"/>
                    <a:pt x="469" y="178"/>
                    <a:pt x="419" y="154"/>
                  </a:cubicBezTo>
                  <a:cubicBezTo>
                    <a:pt x="386" y="131"/>
                    <a:pt x="581" y="0"/>
                    <a:pt x="57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4295;p67">
              <a:extLst>
                <a:ext uri="{FF2B5EF4-FFF2-40B4-BE49-F238E27FC236}">
                  <a16:creationId xmlns:a16="http://schemas.microsoft.com/office/drawing/2014/main" id="{18BD1F15-19FC-4361-817D-C69B983B581A}"/>
                </a:ext>
              </a:extLst>
            </p:cNvPr>
            <p:cNvSpPr/>
            <p:nvPr/>
          </p:nvSpPr>
          <p:spPr>
            <a:xfrm>
              <a:off x="3651775" y="4772975"/>
              <a:ext cx="18175" cy="5050"/>
            </a:xfrm>
            <a:custGeom>
              <a:avLst/>
              <a:gdLst/>
              <a:ahLst/>
              <a:cxnLst/>
              <a:rect l="l" t="t" r="r" b="b"/>
              <a:pathLst>
                <a:path w="727" h="202" extrusionOk="0">
                  <a:moveTo>
                    <a:pt x="47" y="0"/>
                  </a:moveTo>
                  <a:cubicBezTo>
                    <a:pt x="0" y="0"/>
                    <a:pt x="58" y="56"/>
                    <a:pt x="137" y="113"/>
                  </a:cubicBezTo>
                  <a:cubicBezTo>
                    <a:pt x="191" y="166"/>
                    <a:pt x="263" y="201"/>
                    <a:pt x="338" y="201"/>
                  </a:cubicBezTo>
                  <a:cubicBezTo>
                    <a:pt x="349" y="201"/>
                    <a:pt x="360" y="200"/>
                    <a:pt x="371" y="199"/>
                  </a:cubicBezTo>
                  <a:cubicBezTo>
                    <a:pt x="433" y="186"/>
                    <a:pt x="482" y="186"/>
                    <a:pt x="544" y="186"/>
                  </a:cubicBezTo>
                  <a:cubicBezTo>
                    <a:pt x="618" y="186"/>
                    <a:pt x="679" y="100"/>
                    <a:pt x="716" y="76"/>
                  </a:cubicBezTo>
                  <a:cubicBezTo>
                    <a:pt x="725" y="69"/>
                    <a:pt x="727" y="67"/>
                    <a:pt x="722" y="67"/>
                  </a:cubicBezTo>
                  <a:cubicBezTo>
                    <a:pt x="709" y="67"/>
                    <a:pt x="642" y="88"/>
                    <a:pt x="568" y="88"/>
                  </a:cubicBezTo>
                  <a:cubicBezTo>
                    <a:pt x="482" y="88"/>
                    <a:pt x="383" y="26"/>
                    <a:pt x="273" y="26"/>
                  </a:cubicBezTo>
                  <a:cubicBezTo>
                    <a:pt x="211" y="26"/>
                    <a:pt x="137" y="14"/>
                    <a:pt x="63" y="2"/>
                  </a:cubicBezTo>
                  <a:cubicBezTo>
                    <a:pt x="57" y="1"/>
                    <a:pt x="51" y="0"/>
                    <a:pt x="4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4296;p67">
              <a:extLst>
                <a:ext uri="{FF2B5EF4-FFF2-40B4-BE49-F238E27FC236}">
                  <a16:creationId xmlns:a16="http://schemas.microsoft.com/office/drawing/2014/main" id="{CBFE5B84-055A-49AD-8422-639319C48CE5}"/>
                </a:ext>
              </a:extLst>
            </p:cNvPr>
            <p:cNvSpPr/>
            <p:nvPr/>
          </p:nvSpPr>
          <p:spPr>
            <a:xfrm>
              <a:off x="3643475" y="4567350"/>
              <a:ext cx="9050" cy="6625"/>
            </a:xfrm>
            <a:custGeom>
              <a:avLst/>
              <a:gdLst/>
              <a:ahLst/>
              <a:cxnLst/>
              <a:rect l="l" t="t" r="r" b="b"/>
              <a:pathLst>
                <a:path w="362" h="265" extrusionOk="0">
                  <a:moveTo>
                    <a:pt x="310" y="0"/>
                  </a:moveTo>
                  <a:cubicBezTo>
                    <a:pt x="266" y="0"/>
                    <a:pt x="190" y="13"/>
                    <a:pt x="124" y="33"/>
                  </a:cubicBezTo>
                  <a:cubicBezTo>
                    <a:pt x="1" y="70"/>
                    <a:pt x="38" y="21"/>
                    <a:pt x="62" y="218"/>
                  </a:cubicBezTo>
                  <a:cubicBezTo>
                    <a:pt x="68" y="251"/>
                    <a:pt x="79" y="265"/>
                    <a:pt x="94" y="265"/>
                  </a:cubicBezTo>
                  <a:cubicBezTo>
                    <a:pt x="150" y="265"/>
                    <a:pt x="263" y="72"/>
                    <a:pt x="321" y="33"/>
                  </a:cubicBezTo>
                  <a:cubicBezTo>
                    <a:pt x="361" y="10"/>
                    <a:pt x="348" y="0"/>
                    <a:pt x="31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4297;p67">
              <a:extLst>
                <a:ext uri="{FF2B5EF4-FFF2-40B4-BE49-F238E27FC236}">
                  <a16:creationId xmlns:a16="http://schemas.microsoft.com/office/drawing/2014/main" id="{3B614776-AB07-4966-9E94-F1725288D384}"/>
                </a:ext>
              </a:extLst>
            </p:cNvPr>
            <p:cNvSpPr/>
            <p:nvPr/>
          </p:nvSpPr>
          <p:spPr>
            <a:xfrm>
              <a:off x="3642875" y="4563250"/>
              <a:ext cx="7725" cy="3000"/>
            </a:xfrm>
            <a:custGeom>
              <a:avLst/>
              <a:gdLst/>
              <a:ahLst/>
              <a:cxnLst/>
              <a:rect l="l" t="t" r="r" b="b"/>
              <a:pathLst>
                <a:path w="309" h="120" extrusionOk="0">
                  <a:moveTo>
                    <a:pt x="230" y="0"/>
                  </a:moveTo>
                  <a:cubicBezTo>
                    <a:pt x="191" y="0"/>
                    <a:pt x="134" y="21"/>
                    <a:pt x="86" y="37"/>
                  </a:cubicBezTo>
                  <a:cubicBezTo>
                    <a:pt x="0" y="49"/>
                    <a:pt x="136" y="86"/>
                    <a:pt x="197" y="111"/>
                  </a:cubicBezTo>
                  <a:cubicBezTo>
                    <a:pt x="218" y="117"/>
                    <a:pt x="235" y="120"/>
                    <a:pt x="247" y="120"/>
                  </a:cubicBezTo>
                  <a:cubicBezTo>
                    <a:pt x="309" y="120"/>
                    <a:pt x="281" y="55"/>
                    <a:pt x="271" y="24"/>
                  </a:cubicBezTo>
                  <a:cubicBezTo>
                    <a:pt x="267" y="7"/>
                    <a:pt x="251" y="0"/>
                    <a:pt x="23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4298;p67">
              <a:extLst>
                <a:ext uri="{FF2B5EF4-FFF2-40B4-BE49-F238E27FC236}">
                  <a16:creationId xmlns:a16="http://schemas.microsoft.com/office/drawing/2014/main" id="{438D2F33-A265-45F0-AD20-C27346B87FF8}"/>
                </a:ext>
              </a:extLst>
            </p:cNvPr>
            <p:cNvSpPr/>
            <p:nvPr/>
          </p:nvSpPr>
          <p:spPr>
            <a:xfrm>
              <a:off x="3622475" y="4574650"/>
              <a:ext cx="4400" cy="10550"/>
            </a:xfrm>
            <a:custGeom>
              <a:avLst/>
              <a:gdLst/>
              <a:ahLst/>
              <a:cxnLst/>
              <a:rect l="l" t="t" r="r" b="b"/>
              <a:pathLst>
                <a:path w="176" h="422" extrusionOk="0">
                  <a:moveTo>
                    <a:pt x="169" y="1"/>
                  </a:moveTo>
                  <a:cubicBezTo>
                    <a:pt x="138" y="1"/>
                    <a:pt x="15" y="171"/>
                    <a:pt x="15" y="246"/>
                  </a:cubicBezTo>
                  <a:cubicBezTo>
                    <a:pt x="15" y="323"/>
                    <a:pt x="0" y="421"/>
                    <a:pt x="17" y="421"/>
                  </a:cubicBezTo>
                  <a:cubicBezTo>
                    <a:pt x="22" y="421"/>
                    <a:pt x="29" y="413"/>
                    <a:pt x="40" y="394"/>
                  </a:cubicBezTo>
                  <a:cubicBezTo>
                    <a:pt x="102" y="283"/>
                    <a:pt x="151" y="147"/>
                    <a:pt x="175" y="12"/>
                  </a:cubicBezTo>
                  <a:cubicBezTo>
                    <a:pt x="175" y="4"/>
                    <a:pt x="173" y="1"/>
                    <a:pt x="16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4299;p67">
              <a:extLst>
                <a:ext uri="{FF2B5EF4-FFF2-40B4-BE49-F238E27FC236}">
                  <a16:creationId xmlns:a16="http://schemas.microsoft.com/office/drawing/2014/main" id="{4DE974F7-973D-4482-A22F-23E6B71D3A96}"/>
                </a:ext>
              </a:extLst>
            </p:cNvPr>
            <p:cNvSpPr/>
            <p:nvPr/>
          </p:nvSpPr>
          <p:spPr>
            <a:xfrm>
              <a:off x="3630775" y="4549300"/>
              <a:ext cx="4100" cy="3575"/>
            </a:xfrm>
            <a:custGeom>
              <a:avLst/>
              <a:gdLst/>
              <a:ahLst/>
              <a:cxnLst/>
              <a:rect l="l" t="t" r="r" b="b"/>
              <a:pathLst>
                <a:path w="164" h="143" extrusionOk="0">
                  <a:moveTo>
                    <a:pt x="140" y="1"/>
                  </a:moveTo>
                  <a:cubicBezTo>
                    <a:pt x="112" y="1"/>
                    <a:pt x="64" y="30"/>
                    <a:pt x="28" y="65"/>
                  </a:cubicBezTo>
                  <a:cubicBezTo>
                    <a:pt x="0" y="93"/>
                    <a:pt x="44" y="143"/>
                    <a:pt x="93" y="143"/>
                  </a:cubicBezTo>
                  <a:cubicBezTo>
                    <a:pt x="109" y="143"/>
                    <a:pt x="125" y="138"/>
                    <a:pt x="139" y="126"/>
                  </a:cubicBezTo>
                  <a:cubicBezTo>
                    <a:pt x="164" y="90"/>
                    <a:pt x="164" y="65"/>
                    <a:pt x="164" y="16"/>
                  </a:cubicBezTo>
                  <a:cubicBezTo>
                    <a:pt x="160" y="5"/>
                    <a:pt x="152" y="1"/>
                    <a:pt x="14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4300;p67">
              <a:extLst>
                <a:ext uri="{FF2B5EF4-FFF2-40B4-BE49-F238E27FC236}">
                  <a16:creationId xmlns:a16="http://schemas.microsoft.com/office/drawing/2014/main" id="{50B7F8CC-EE4F-4D02-903D-705A23BC7BAE}"/>
                </a:ext>
              </a:extLst>
            </p:cNvPr>
            <p:cNvSpPr/>
            <p:nvPr/>
          </p:nvSpPr>
          <p:spPr>
            <a:xfrm>
              <a:off x="3581950" y="4594225"/>
              <a:ext cx="7950" cy="11175"/>
            </a:xfrm>
            <a:custGeom>
              <a:avLst/>
              <a:gdLst/>
              <a:ahLst/>
              <a:cxnLst/>
              <a:rect l="l" t="t" r="r" b="b"/>
              <a:pathLst>
                <a:path w="318" h="447" extrusionOk="0">
                  <a:moveTo>
                    <a:pt x="303" y="0"/>
                  </a:moveTo>
                  <a:cubicBezTo>
                    <a:pt x="301" y="0"/>
                    <a:pt x="297" y="6"/>
                    <a:pt x="293" y="18"/>
                  </a:cubicBezTo>
                  <a:cubicBezTo>
                    <a:pt x="293" y="57"/>
                    <a:pt x="261" y="130"/>
                    <a:pt x="229" y="130"/>
                  </a:cubicBezTo>
                  <a:cubicBezTo>
                    <a:pt x="222" y="130"/>
                    <a:pt x="214" y="126"/>
                    <a:pt x="207" y="116"/>
                  </a:cubicBezTo>
                  <a:cubicBezTo>
                    <a:pt x="176" y="85"/>
                    <a:pt x="146" y="21"/>
                    <a:pt x="122" y="21"/>
                  </a:cubicBezTo>
                  <a:cubicBezTo>
                    <a:pt x="117" y="21"/>
                    <a:pt x="113" y="24"/>
                    <a:pt x="108" y="30"/>
                  </a:cubicBezTo>
                  <a:cubicBezTo>
                    <a:pt x="86" y="52"/>
                    <a:pt x="55" y="93"/>
                    <a:pt x="31" y="93"/>
                  </a:cubicBezTo>
                  <a:cubicBezTo>
                    <a:pt x="28" y="93"/>
                    <a:pt x="25" y="93"/>
                    <a:pt x="22" y="91"/>
                  </a:cubicBezTo>
                  <a:cubicBezTo>
                    <a:pt x="20" y="90"/>
                    <a:pt x="17" y="90"/>
                    <a:pt x="16" y="90"/>
                  </a:cubicBezTo>
                  <a:cubicBezTo>
                    <a:pt x="0" y="90"/>
                    <a:pt x="12" y="134"/>
                    <a:pt x="34" y="178"/>
                  </a:cubicBezTo>
                  <a:cubicBezTo>
                    <a:pt x="71" y="227"/>
                    <a:pt x="96" y="289"/>
                    <a:pt x="133" y="338"/>
                  </a:cubicBezTo>
                  <a:cubicBezTo>
                    <a:pt x="195" y="387"/>
                    <a:pt x="219" y="412"/>
                    <a:pt x="256" y="436"/>
                  </a:cubicBezTo>
                  <a:cubicBezTo>
                    <a:pt x="263" y="443"/>
                    <a:pt x="267" y="446"/>
                    <a:pt x="270" y="446"/>
                  </a:cubicBezTo>
                  <a:cubicBezTo>
                    <a:pt x="281" y="446"/>
                    <a:pt x="259" y="388"/>
                    <a:pt x="269" y="338"/>
                  </a:cubicBezTo>
                  <a:cubicBezTo>
                    <a:pt x="281" y="276"/>
                    <a:pt x="318" y="264"/>
                    <a:pt x="318" y="190"/>
                  </a:cubicBezTo>
                  <a:cubicBezTo>
                    <a:pt x="318" y="138"/>
                    <a:pt x="318" y="0"/>
                    <a:pt x="303"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4301;p67">
              <a:extLst>
                <a:ext uri="{FF2B5EF4-FFF2-40B4-BE49-F238E27FC236}">
                  <a16:creationId xmlns:a16="http://schemas.microsoft.com/office/drawing/2014/main" id="{4B88568C-336C-4C8F-ACB7-D507DED5A390}"/>
                </a:ext>
              </a:extLst>
            </p:cNvPr>
            <p:cNvSpPr/>
            <p:nvPr/>
          </p:nvSpPr>
          <p:spPr>
            <a:xfrm>
              <a:off x="3574800" y="4598325"/>
              <a:ext cx="7400" cy="7000"/>
            </a:xfrm>
            <a:custGeom>
              <a:avLst/>
              <a:gdLst/>
              <a:ahLst/>
              <a:cxnLst/>
              <a:rect l="l" t="t" r="r" b="b"/>
              <a:pathLst>
                <a:path w="296" h="280" extrusionOk="0">
                  <a:moveTo>
                    <a:pt x="74" y="1"/>
                  </a:moveTo>
                  <a:cubicBezTo>
                    <a:pt x="51" y="1"/>
                    <a:pt x="34" y="41"/>
                    <a:pt x="25" y="88"/>
                  </a:cubicBezTo>
                  <a:cubicBezTo>
                    <a:pt x="0" y="137"/>
                    <a:pt x="49" y="162"/>
                    <a:pt x="99" y="199"/>
                  </a:cubicBezTo>
                  <a:cubicBezTo>
                    <a:pt x="126" y="226"/>
                    <a:pt x="126" y="261"/>
                    <a:pt x="135" y="261"/>
                  </a:cubicBezTo>
                  <a:cubicBezTo>
                    <a:pt x="138" y="261"/>
                    <a:pt x="142" y="257"/>
                    <a:pt x="148" y="248"/>
                  </a:cubicBezTo>
                  <a:cubicBezTo>
                    <a:pt x="152" y="242"/>
                    <a:pt x="156" y="240"/>
                    <a:pt x="160" y="240"/>
                  </a:cubicBezTo>
                  <a:cubicBezTo>
                    <a:pt x="177" y="240"/>
                    <a:pt x="199" y="279"/>
                    <a:pt x="222" y="279"/>
                  </a:cubicBezTo>
                  <a:cubicBezTo>
                    <a:pt x="230" y="279"/>
                    <a:pt x="238" y="274"/>
                    <a:pt x="247" y="260"/>
                  </a:cubicBezTo>
                  <a:cubicBezTo>
                    <a:pt x="296" y="211"/>
                    <a:pt x="234" y="112"/>
                    <a:pt x="222" y="63"/>
                  </a:cubicBezTo>
                  <a:cubicBezTo>
                    <a:pt x="197" y="1"/>
                    <a:pt x="148" y="38"/>
                    <a:pt x="99" y="14"/>
                  </a:cubicBezTo>
                  <a:cubicBezTo>
                    <a:pt x="90" y="5"/>
                    <a:pt x="82" y="1"/>
                    <a:pt x="7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4302;p67">
              <a:extLst>
                <a:ext uri="{FF2B5EF4-FFF2-40B4-BE49-F238E27FC236}">
                  <a16:creationId xmlns:a16="http://schemas.microsoft.com/office/drawing/2014/main" id="{C6E884CC-2136-4130-9D87-5F0EE8990699}"/>
                </a:ext>
              </a:extLst>
            </p:cNvPr>
            <p:cNvSpPr/>
            <p:nvPr/>
          </p:nvSpPr>
          <p:spPr>
            <a:xfrm>
              <a:off x="3530700" y="4738200"/>
              <a:ext cx="6725" cy="4825"/>
            </a:xfrm>
            <a:custGeom>
              <a:avLst/>
              <a:gdLst/>
              <a:ahLst/>
              <a:cxnLst/>
              <a:rect l="l" t="t" r="r" b="b"/>
              <a:pathLst>
                <a:path w="269" h="193" extrusionOk="0">
                  <a:moveTo>
                    <a:pt x="190" y="0"/>
                  </a:moveTo>
                  <a:cubicBezTo>
                    <a:pt x="162" y="0"/>
                    <a:pt x="78" y="85"/>
                    <a:pt x="27" y="136"/>
                  </a:cubicBezTo>
                  <a:cubicBezTo>
                    <a:pt x="0" y="152"/>
                    <a:pt x="1" y="156"/>
                    <a:pt x="15" y="156"/>
                  </a:cubicBezTo>
                  <a:cubicBezTo>
                    <a:pt x="32" y="156"/>
                    <a:pt x="73" y="148"/>
                    <a:pt x="101" y="148"/>
                  </a:cubicBezTo>
                  <a:cubicBezTo>
                    <a:pt x="162" y="148"/>
                    <a:pt x="150" y="160"/>
                    <a:pt x="175" y="185"/>
                  </a:cubicBezTo>
                  <a:cubicBezTo>
                    <a:pt x="178" y="190"/>
                    <a:pt x="182" y="192"/>
                    <a:pt x="186" y="192"/>
                  </a:cubicBezTo>
                  <a:cubicBezTo>
                    <a:pt x="217" y="192"/>
                    <a:pt x="268" y="99"/>
                    <a:pt x="236" y="99"/>
                  </a:cubicBezTo>
                  <a:cubicBezTo>
                    <a:pt x="230" y="100"/>
                    <a:pt x="224" y="100"/>
                    <a:pt x="219" y="100"/>
                  </a:cubicBezTo>
                  <a:cubicBezTo>
                    <a:pt x="167" y="100"/>
                    <a:pt x="188" y="46"/>
                    <a:pt x="199" y="13"/>
                  </a:cubicBezTo>
                  <a:cubicBezTo>
                    <a:pt x="199" y="4"/>
                    <a:pt x="196" y="0"/>
                    <a:pt x="19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4303;p67">
              <a:extLst>
                <a:ext uri="{FF2B5EF4-FFF2-40B4-BE49-F238E27FC236}">
                  <a16:creationId xmlns:a16="http://schemas.microsoft.com/office/drawing/2014/main" id="{056F0032-5894-45BE-93CE-B4AA83624753}"/>
                </a:ext>
              </a:extLst>
            </p:cNvPr>
            <p:cNvSpPr/>
            <p:nvPr/>
          </p:nvSpPr>
          <p:spPr>
            <a:xfrm>
              <a:off x="3473450" y="4569550"/>
              <a:ext cx="6500" cy="6725"/>
            </a:xfrm>
            <a:custGeom>
              <a:avLst/>
              <a:gdLst/>
              <a:ahLst/>
              <a:cxnLst/>
              <a:rect l="l" t="t" r="r" b="b"/>
              <a:pathLst>
                <a:path w="260" h="269" extrusionOk="0">
                  <a:moveTo>
                    <a:pt x="205" y="1"/>
                  </a:moveTo>
                  <a:cubicBezTo>
                    <a:pt x="151" y="1"/>
                    <a:pt x="59" y="132"/>
                    <a:pt x="37" y="154"/>
                  </a:cubicBezTo>
                  <a:cubicBezTo>
                    <a:pt x="0" y="191"/>
                    <a:pt x="37" y="204"/>
                    <a:pt x="62" y="253"/>
                  </a:cubicBezTo>
                  <a:cubicBezTo>
                    <a:pt x="70" y="265"/>
                    <a:pt x="76" y="269"/>
                    <a:pt x="83" y="269"/>
                  </a:cubicBezTo>
                  <a:cubicBezTo>
                    <a:pt x="96" y="269"/>
                    <a:pt x="107" y="249"/>
                    <a:pt x="124" y="241"/>
                  </a:cubicBezTo>
                  <a:cubicBezTo>
                    <a:pt x="148" y="228"/>
                    <a:pt x="148" y="191"/>
                    <a:pt x="173" y="167"/>
                  </a:cubicBezTo>
                  <a:cubicBezTo>
                    <a:pt x="198" y="142"/>
                    <a:pt x="259" y="56"/>
                    <a:pt x="222" y="6"/>
                  </a:cubicBezTo>
                  <a:cubicBezTo>
                    <a:pt x="217" y="3"/>
                    <a:pt x="211" y="1"/>
                    <a:pt x="20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4304;p67">
              <a:extLst>
                <a:ext uri="{FF2B5EF4-FFF2-40B4-BE49-F238E27FC236}">
                  <a16:creationId xmlns:a16="http://schemas.microsoft.com/office/drawing/2014/main" id="{0B48F5EF-0D05-4A48-B506-B6050D033EE6}"/>
                </a:ext>
              </a:extLst>
            </p:cNvPr>
            <p:cNvSpPr/>
            <p:nvPr/>
          </p:nvSpPr>
          <p:spPr>
            <a:xfrm>
              <a:off x="3475300" y="4578875"/>
              <a:ext cx="4950" cy="3800"/>
            </a:xfrm>
            <a:custGeom>
              <a:avLst/>
              <a:gdLst/>
              <a:ahLst/>
              <a:cxnLst/>
              <a:rect l="l" t="t" r="r" b="b"/>
              <a:pathLst>
                <a:path w="198" h="152" extrusionOk="0">
                  <a:moveTo>
                    <a:pt x="145" y="0"/>
                  </a:moveTo>
                  <a:cubicBezTo>
                    <a:pt x="139" y="0"/>
                    <a:pt x="130" y="3"/>
                    <a:pt x="111" y="15"/>
                  </a:cubicBezTo>
                  <a:cubicBezTo>
                    <a:pt x="74" y="52"/>
                    <a:pt x="0" y="52"/>
                    <a:pt x="50" y="89"/>
                  </a:cubicBezTo>
                  <a:cubicBezTo>
                    <a:pt x="87" y="117"/>
                    <a:pt x="103" y="152"/>
                    <a:pt x="124" y="152"/>
                  </a:cubicBezTo>
                  <a:cubicBezTo>
                    <a:pt x="131" y="152"/>
                    <a:pt x="139" y="148"/>
                    <a:pt x="148" y="139"/>
                  </a:cubicBezTo>
                  <a:cubicBezTo>
                    <a:pt x="197" y="102"/>
                    <a:pt x="185" y="3"/>
                    <a:pt x="161" y="3"/>
                  </a:cubicBezTo>
                  <a:cubicBezTo>
                    <a:pt x="154" y="3"/>
                    <a:pt x="151" y="0"/>
                    <a:pt x="14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4305;p67">
              <a:extLst>
                <a:ext uri="{FF2B5EF4-FFF2-40B4-BE49-F238E27FC236}">
                  <a16:creationId xmlns:a16="http://schemas.microsoft.com/office/drawing/2014/main" id="{81E0482F-E456-4DF6-85AA-40D8E8A449F7}"/>
                </a:ext>
              </a:extLst>
            </p:cNvPr>
            <p:cNvSpPr/>
            <p:nvPr/>
          </p:nvSpPr>
          <p:spPr>
            <a:xfrm>
              <a:off x="3480225" y="4582325"/>
              <a:ext cx="2500" cy="1250"/>
            </a:xfrm>
            <a:custGeom>
              <a:avLst/>
              <a:gdLst/>
              <a:ahLst/>
              <a:cxnLst/>
              <a:rect l="l" t="t" r="r" b="b"/>
              <a:pathLst>
                <a:path w="100" h="50" extrusionOk="0">
                  <a:moveTo>
                    <a:pt x="74" y="1"/>
                  </a:moveTo>
                  <a:cubicBezTo>
                    <a:pt x="37" y="1"/>
                    <a:pt x="0" y="38"/>
                    <a:pt x="37" y="50"/>
                  </a:cubicBezTo>
                  <a:cubicBezTo>
                    <a:pt x="62" y="50"/>
                    <a:pt x="99" y="1"/>
                    <a:pt x="7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4306;p67">
              <a:extLst>
                <a:ext uri="{FF2B5EF4-FFF2-40B4-BE49-F238E27FC236}">
                  <a16:creationId xmlns:a16="http://schemas.microsoft.com/office/drawing/2014/main" id="{261FA78E-C459-4630-99CF-E2B14FBA55E1}"/>
                </a:ext>
              </a:extLst>
            </p:cNvPr>
            <p:cNvSpPr/>
            <p:nvPr/>
          </p:nvSpPr>
          <p:spPr>
            <a:xfrm>
              <a:off x="3479500" y="4586625"/>
              <a:ext cx="1900" cy="2525"/>
            </a:xfrm>
            <a:custGeom>
              <a:avLst/>
              <a:gdLst/>
              <a:ahLst/>
              <a:cxnLst/>
              <a:rect l="l" t="t" r="r" b="b"/>
              <a:pathLst>
                <a:path w="76" h="101" extrusionOk="0">
                  <a:moveTo>
                    <a:pt x="68" y="0"/>
                  </a:moveTo>
                  <a:cubicBezTo>
                    <a:pt x="68" y="0"/>
                    <a:pt x="67" y="0"/>
                    <a:pt x="66" y="1"/>
                  </a:cubicBezTo>
                  <a:cubicBezTo>
                    <a:pt x="55" y="24"/>
                    <a:pt x="0" y="101"/>
                    <a:pt x="23" y="101"/>
                  </a:cubicBezTo>
                  <a:cubicBezTo>
                    <a:pt x="25" y="101"/>
                    <a:pt x="27" y="101"/>
                    <a:pt x="29" y="100"/>
                  </a:cubicBezTo>
                  <a:cubicBezTo>
                    <a:pt x="53" y="88"/>
                    <a:pt x="76" y="0"/>
                    <a:pt x="6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4307;p67">
              <a:extLst>
                <a:ext uri="{FF2B5EF4-FFF2-40B4-BE49-F238E27FC236}">
                  <a16:creationId xmlns:a16="http://schemas.microsoft.com/office/drawing/2014/main" id="{3BF3B75C-C1A0-4DE3-9755-F03FEBD2715D}"/>
                </a:ext>
              </a:extLst>
            </p:cNvPr>
            <p:cNvSpPr/>
            <p:nvPr/>
          </p:nvSpPr>
          <p:spPr>
            <a:xfrm>
              <a:off x="3480225" y="4589725"/>
              <a:ext cx="2500" cy="1250"/>
            </a:xfrm>
            <a:custGeom>
              <a:avLst/>
              <a:gdLst/>
              <a:ahLst/>
              <a:cxnLst/>
              <a:rect l="l" t="t" r="r" b="b"/>
              <a:pathLst>
                <a:path w="100" h="50" extrusionOk="0">
                  <a:moveTo>
                    <a:pt x="62" y="0"/>
                  </a:moveTo>
                  <a:cubicBezTo>
                    <a:pt x="25" y="0"/>
                    <a:pt x="0" y="50"/>
                    <a:pt x="37" y="50"/>
                  </a:cubicBezTo>
                  <a:cubicBezTo>
                    <a:pt x="74" y="50"/>
                    <a:pt x="99" y="0"/>
                    <a:pt x="6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4308;p67">
              <a:extLst>
                <a:ext uri="{FF2B5EF4-FFF2-40B4-BE49-F238E27FC236}">
                  <a16:creationId xmlns:a16="http://schemas.microsoft.com/office/drawing/2014/main" id="{3ADF87F3-B9EC-4BF2-8A84-565E2262DBF9}"/>
                </a:ext>
              </a:extLst>
            </p:cNvPr>
            <p:cNvSpPr/>
            <p:nvPr/>
          </p:nvSpPr>
          <p:spPr>
            <a:xfrm>
              <a:off x="3489150" y="4610325"/>
              <a:ext cx="900" cy="2525"/>
            </a:xfrm>
            <a:custGeom>
              <a:avLst/>
              <a:gdLst/>
              <a:ahLst/>
              <a:cxnLst/>
              <a:rect l="l" t="t" r="r" b="b"/>
              <a:pathLst>
                <a:path w="36" h="101" extrusionOk="0">
                  <a:moveTo>
                    <a:pt x="27" y="1"/>
                  </a:moveTo>
                  <a:cubicBezTo>
                    <a:pt x="27" y="1"/>
                    <a:pt x="26" y="1"/>
                    <a:pt x="25" y="2"/>
                  </a:cubicBezTo>
                  <a:cubicBezTo>
                    <a:pt x="1" y="51"/>
                    <a:pt x="1" y="88"/>
                    <a:pt x="1" y="100"/>
                  </a:cubicBezTo>
                  <a:cubicBezTo>
                    <a:pt x="12" y="100"/>
                    <a:pt x="35" y="1"/>
                    <a:pt x="2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4309;p67">
              <a:extLst>
                <a:ext uri="{FF2B5EF4-FFF2-40B4-BE49-F238E27FC236}">
                  <a16:creationId xmlns:a16="http://schemas.microsoft.com/office/drawing/2014/main" id="{77809D6E-D60C-4928-9C23-9C6A4D44ECE3}"/>
                </a:ext>
              </a:extLst>
            </p:cNvPr>
            <p:cNvSpPr/>
            <p:nvPr/>
          </p:nvSpPr>
          <p:spPr>
            <a:xfrm>
              <a:off x="3506725" y="4548250"/>
              <a:ext cx="2775" cy="4300"/>
            </a:xfrm>
            <a:custGeom>
              <a:avLst/>
              <a:gdLst/>
              <a:ahLst/>
              <a:cxnLst/>
              <a:rect l="l" t="t" r="r" b="b"/>
              <a:pathLst>
                <a:path w="111" h="172" extrusionOk="0">
                  <a:moveTo>
                    <a:pt x="105" y="0"/>
                  </a:moveTo>
                  <a:cubicBezTo>
                    <a:pt x="94" y="0"/>
                    <a:pt x="72" y="35"/>
                    <a:pt x="37" y="70"/>
                  </a:cubicBezTo>
                  <a:cubicBezTo>
                    <a:pt x="0" y="119"/>
                    <a:pt x="37" y="144"/>
                    <a:pt x="74" y="168"/>
                  </a:cubicBezTo>
                  <a:cubicBezTo>
                    <a:pt x="77" y="171"/>
                    <a:pt x="80" y="171"/>
                    <a:pt x="82" y="171"/>
                  </a:cubicBezTo>
                  <a:cubicBezTo>
                    <a:pt x="111" y="171"/>
                    <a:pt x="111" y="55"/>
                    <a:pt x="111" y="21"/>
                  </a:cubicBezTo>
                  <a:cubicBezTo>
                    <a:pt x="111" y="6"/>
                    <a:pt x="109" y="0"/>
                    <a:pt x="10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4310;p67">
              <a:extLst>
                <a:ext uri="{FF2B5EF4-FFF2-40B4-BE49-F238E27FC236}">
                  <a16:creationId xmlns:a16="http://schemas.microsoft.com/office/drawing/2014/main" id="{E0D75E63-BF83-4525-98A2-D3D7BA3FF26D}"/>
                </a:ext>
              </a:extLst>
            </p:cNvPr>
            <p:cNvSpPr/>
            <p:nvPr/>
          </p:nvSpPr>
          <p:spPr>
            <a:xfrm>
              <a:off x="3163250" y="5426750"/>
              <a:ext cx="6800" cy="5475"/>
            </a:xfrm>
            <a:custGeom>
              <a:avLst/>
              <a:gdLst/>
              <a:ahLst/>
              <a:cxnLst/>
              <a:rect l="l" t="t" r="r" b="b"/>
              <a:pathLst>
                <a:path w="272" h="219" extrusionOk="0">
                  <a:moveTo>
                    <a:pt x="81" y="1"/>
                  </a:moveTo>
                  <a:cubicBezTo>
                    <a:pt x="74" y="1"/>
                    <a:pt x="68" y="3"/>
                    <a:pt x="62" y="9"/>
                  </a:cubicBezTo>
                  <a:cubicBezTo>
                    <a:pt x="38" y="21"/>
                    <a:pt x="25" y="34"/>
                    <a:pt x="13" y="95"/>
                  </a:cubicBezTo>
                  <a:cubicBezTo>
                    <a:pt x="1" y="157"/>
                    <a:pt x="13" y="218"/>
                    <a:pt x="87" y="218"/>
                  </a:cubicBezTo>
                  <a:cubicBezTo>
                    <a:pt x="149" y="206"/>
                    <a:pt x="272" y="71"/>
                    <a:pt x="235" y="46"/>
                  </a:cubicBezTo>
                  <a:cubicBezTo>
                    <a:pt x="232" y="43"/>
                    <a:pt x="228" y="41"/>
                    <a:pt x="225" y="41"/>
                  </a:cubicBezTo>
                  <a:cubicBezTo>
                    <a:pt x="210" y="41"/>
                    <a:pt x="194" y="74"/>
                    <a:pt x="178" y="74"/>
                  </a:cubicBezTo>
                  <a:cubicBezTo>
                    <a:pt x="172" y="74"/>
                    <a:pt x="167" y="70"/>
                    <a:pt x="161" y="58"/>
                  </a:cubicBezTo>
                  <a:cubicBezTo>
                    <a:pt x="132" y="30"/>
                    <a:pt x="104" y="1"/>
                    <a:pt x="8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4311;p67">
              <a:extLst>
                <a:ext uri="{FF2B5EF4-FFF2-40B4-BE49-F238E27FC236}">
                  <a16:creationId xmlns:a16="http://schemas.microsoft.com/office/drawing/2014/main" id="{646E7272-1D92-4BE5-9053-EA0188F822EC}"/>
                </a:ext>
              </a:extLst>
            </p:cNvPr>
            <p:cNvSpPr/>
            <p:nvPr/>
          </p:nvSpPr>
          <p:spPr>
            <a:xfrm>
              <a:off x="3158250" y="5430650"/>
              <a:ext cx="7200" cy="3775"/>
            </a:xfrm>
            <a:custGeom>
              <a:avLst/>
              <a:gdLst/>
              <a:ahLst/>
              <a:cxnLst/>
              <a:rect l="l" t="t" r="r" b="b"/>
              <a:pathLst>
                <a:path w="288" h="151" extrusionOk="0">
                  <a:moveTo>
                    <a:pt x="156" y="0"/>
                  </a:moveTo>
                  <a:cubicBezTo>
                    <a:pt x="140" y="0"/>
                    <a:pt x="105" y="35"/>
                    <a:pt x="78" y="62"/>
                  </a:cubicBezTo>
                  <a:cubicBezTo>
                    <a:pt x="55" y="85"/>
                    <a:pt x="0" y="150"/>
                    <a:pt x="41" y="150"/>
                  </a:cubicBezTo>
                  <a:cubicBezTo>
                    <a:pt x="44" y="150"/>
                    <a:pt x="48" y="150"/>
                    <a:pt x="53" y="149"/>
                  </a:cubicBezTo>
                  <a:cubicBezTo>
                    <a:pt x="115" y="149"/>
                    <a:pt x="287" y="124"/>
                    <a:pt x="225" y="87"/>
                  </a:cubicBezTo>
                  <a:cubicBezTo>
                    <a:pt x="176" y="50"/>
                    <a:pt x="164" y="38"/>
                    <a:pt x="164" y="13"/>
                  </a:cubicBezTo>
                  <a:cubicBezTo>
                    <a:pt x="164" y="4"/>
                    <a:pt x="161" y="0"/>
                    <a:pt x="15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4312;p67">
              <a:extLst>
                <a:ext uri="{FF2B5EF4-FFF2-40B4-BE49-F238E27FC236}">
                  <a16:creationId xmlns:a16="http://schemas.microsoft.com/office/drawing/2014/main" id="{5ECB0F1F-1C78-4DC3-AC38-C55111BB8E1F}"/>
                </a:ext>
              </a:extLst>
            </p:cNvPr>
            <p:cNvSpPr/>
            <p:nvPr/>
          </p:nvSpPr>
          <p:spPr>
            <a:xfrm>
              <a:off x="3150225" y="5426475"/>
              <a:ext cx="11175" cy="8325"/>
            </a:xfrm>
            <a:custGeom>
              <a:avLst/>
              <a:gdLst/>
              <a:ahLst/>
              <a:cxnLst/>
              <a:rect l="l" t="t" r="r" b="b"/>
              <a:pathLst>
                <a:path w="447" h="333" extrusionOk="0">
                  <a:moveTo>
                    <a:pt x="263" y="1"/>
                  </a:moveTo>
                  <a:cubicBezTo>
                    <a:pt x="262" y="1"/>
                    <a:pt x="258" y="3"/>
                    <a:pt x="251" y="8"/>
                  </a:cubicBezTo>
                  <a:cubicBezTo>
                    <a:pt x="226" y="20"/>
                    <a:pt x="189" y="32"/>
                    <a:pt x="152" y="32"/>
                  </a:cubicBezTo>
                  <a:cubicBezTo>
                    <a:pt x="128" y="32"/>
                    <a:pt x="103" y="45"/>
                    <a:pt x="152" y="69"/>
                  </a:cubicBezTo>
                  <a:cubicBezTo>
                    <a:pt x="214" y="94"/>
                    <a:pt x="251" y="119"/>
                    <a:pt x="201" y="131"/>
                  </a:cubicBezTo>
                  <a:cubicBezTo>
                    <a:pt x="152" y="131"/>
                    <a:pt x="91" y="131"/>
                    <a:pt x="115" y="143"/>
                  </a:cubicBezTo>
                  <a:cubicBezTo>
                    <a:pt x="140" y="168"/>
                    <a:pt x="189" y="205"/>
                    <a:pt x="140" y="242"/>
                  </a:cubicBezTo>
                  <a:cubicBezTo>
                    <a:pt x="106" y="255"/>
                    <a:pt x="87" y="265"/>
                    <a:pt x="73" y="265"/>
                  </a:cubicBezTo>
                  <a:cubicBezTo>
                    <a:pt x="61" y="265"/>
                    <a:pt x="52" y="258"/>
                    <a:pt x="41" y="242"/>
                  </a:cubicBezTo>
                  <a:cubicBezTo>
                    <a:pt x="31" y="221"/>
                    <a:pt x="19" y="211"/>
                    <a:pt x="11" y="211"/>
                  </a:cubicBezTo>
                  <a:cubicBezTo>
                    <a:pt x="1" y="211"/>
                    <a:pt x="0" y="230"/>
                    <a:pt x="29" y="266"/>
                  </a:cubicBezTo>
                  <a:cubicBezTo>
                    <a:pt x="58" y="314"/>
                    <a:pt x="57" y="332"/>
                    <a:pt x="89" y="332"/>
                  </a:cubicBezTo>
                  <a:cubicBezTo>
                    <a:pt x="99" y="332"/>
                    <a:pt x="111" y="331"/>
                    <a:pt x="128" y="328"/>
                  </a:cubicBezTo>
                  <a:cubicBezTo>
                    <a:pt x="189" y="328"/>
                    <a:pt x="251" y="303"/>
                    <a:pt x="288" y="254"/>
                  </a:cubicBezTo>
                  <a:cubicBezTo>
                    <a:pt x="345" y="208"/>
                    <a:pt x="447" y="42"/>
                    <a:pt x="408" y="42"/>
                  </a:cubicBezTo>
                  <a:cubicBezTo>
                    <a:pt x="406" y="42"/>
                    <a:pt x="402" y="43"/>
                    <a:pt x="399" y="45"/>
                  </a:cubicBezTo>
                  <a:cubicBezTo>
                    <a:pt x="358" y="69"/>
                    <a:pt x="329" y="88"/>
                    <a:pt x="303" y="88"/>
                  </a:cubicBezTo>
                  <a:cubicBezTo>
                    <a:pt x="289" y="88"/>
                    <a:pt x="276" y="82"/>
                    <a:pt x="263" y="69"/>
                  </a:cubicBezTo>
                  <a:cubicBezTo>
                    <a:pt x="243" y="39"/>
                    <a:pt x="272" y="1"/>
                    <a:pt x="26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4313;p67">
              <a:extLst>
                <a:ext uri="{FF2B5EF4-FFF2-40B4-BE49-F238E27FC236}">
                  <a16:creationId xmlns:a16="http://schemas.microsoft.com/office/drawing/2014/main" id="{EF9A7281-FF12-4C72-A966-9F4424160C57}"/>
                </a:ext>
              </a:extLst>
            </p:cNvPr>
            <p:cNvSpPr/>
            <p:nvPr/>
          </p:nvSpPr>
          <p:spPr>
            <a:xfrm>
              <a:off x="3075475" y="5438350"/>
              <a:ext cx="15425" cy="6125"/>
            </a:xfrm>
            <a:custGeom>
              <a:avLst/>
              <a:gdLst/>
              <a:ahLst/>
              <a:cxnLst/>
              <a:rect l="l" t="t" r="r" b="b"/>
              <a:pathLst>
                <a:path w="617" h="245" extrusionOk="0">
                  <a:moveTo>
                    <a:pt x="181" y="0"/>
                  </a:moveTo>
                  <a:cubicBezTo>
                    <a:pt x="169" y="0"/>
                    <a:pt x="157" y="4"/>
                    <a:pt x="148" y="13"/>
                  </a:cubicBezTo>
                  <a:cubicBezTo>
                    <a:pt x="123" y="50"/>
                    <a:pt x="111" y="87"/>
                    <a:pt x="86" y="87"/>
                  </a:cubicBezTo>
                  <a:cubicBezTo>
                    <a:pt x="49" y="87"/>
                    <a:pt x="0" y="112"/>
                    <a:pt x="62" y="124"/>
                  </a:cubicBezTo>
                  <a:cubicBezTo>
                    <a:pt x="123" y="149"/>
                    <a:pt x="86" y="161"/>
                    <a:pt x="111" y="198"/>
                  </a:cubicBezTo>
                  <a:cubicBezTo>
                    <a:pt x="148" y="223"/>
                    <a:pt x="123" y="235"/>
                    <a:pt x="173" y="235"/>
                  </a:cubicBezTo>
                  <a:cubicBezTo>
                    <a:pt x="197" y="241"/>
                    <a:pt x="222" y="244"/>
                    <a:pt x="245" y="244"/>
                  </a:cubicBezTo>
                  <a:cubicBezTo>
                    <a:pt x="268" y="244"/>
                    <a:pt x="290" y="241"/>
                    <a:pt x="308" y="235"/>
                  </a:cubicBezTo>
                  <a:cubicBezTo>
                    <a:pt x="370" y="223"/>
                    <a:pt x="616" y="87"/>
                    <a:pt x="505" y="87"/>
                  </a:cubicBezTo>
                  <a:cubicBezTo>
                    <a:pt x="468" y="87"/>
                    <a:pt x="505" y="38"/>
                    <a:pt x="444" y="38"/>
                  </a:cubicBezTo>
                  <a:cubicBezTo>
                    <a:pt x="370" y="38"/>
                    <a:pt x="358" y="50"/>
                    <a:pt x="321" y="50"/>
                  </a:cubicBezTo>
                  <a:cubicBezTo>
                    <a:pt x="291" y="50"/>
                    <a:pt x="270" y="63"/>
                    <a:pt x="256" y="63"/>
                  </a:cubicBezTo>
                  <a:cubicBezTo>
                    <a:pt x="246" y="63"/>
                    <a:pt x="239" y="58"/>
                    <a:pt x="234" y="38"/>
                  </a:cubicBezTo>
                  <a:cubicBezTo>
                    <a:pt x="226" y="14"/>
                    <a:pt x="203" y="0"/>
                    <a:pt x="18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4314;p67">
              <a:extLst>
                <a:ext uri="{FF2B5EF4-FFF2-40B4-BE49-F238E27FC236}">
                  <a16:creationId xmlns:a16="http://schemas.microsoft.com/office/drawing/2014/main" id="{388AA694-9583-4CA7-B8A4-B63A516BF56E}"/>
                </a:ext>
              </a:extLst>
            </p:cNvPr>
            <p:cNvSpPr/>
            <p:nvPr/>
          </p:nvSpPr>
          <p:spPr>
            <a:xfrm>
              <a:off x="3074300" y="5446250"/>
              <a:ext cx="10750" cy="6625"/>
            </a:xfrm>
            <a:custGeom>
              <a:avLst/>
              <a:gdLst/>
              <a:ahLst/>
              <a:cxnLst/>
              <a:rect l="l" t="t" r="r" b="b"/>
              <a:pathLst>
                <a:path w="430" h="265" extrusionOk="0">
                  <a:moveTo>
                    <a:pt x="77" y="0"/>
                  </a:moveTo>
                  <a:cubicBezTo>
                    <a:pt x="33" y="0"/>
                    <a:pt x="0" y="9"/>
                    <a:pt x="35" y="18"/>
                  </a:cubicBezTo>
                  <a:cubicBezTo>
                    <a:pt x="96" y="42"/>
                    <a:pt x="133" y="104"/>
                    <a:pt x="133" y="128"/>
                  </a:cubicBezTo>
                  <a:cubicBezTo>
                    <a:pt x="122" y="162"/>
                    <a:pt x="81" y="255"/>
                    <a:pt x="100" y="255"/>
                  </a:cubicBezTo>
                  <a:cubicBezTo>
                    <a:pt x="102" y="255"/>
                    <a:pt x="105" y="254"/>
                    <a:pt x="109" y="252"/>
                  </a:cubicBezTo>
                  <a:cubicBezTo>
                    <a:pt x="141" y="241"/>
                    <a:pt x="182" y="212"/>
                    <a:pt x="192" y="212"/>
                  </a:cubicBezTo>
                  <a:cubicBezTo>
                    <a:pt x="194" y="212"/>
                    <a:pt x="195" y="213"/>
                    <a:pt x="195" y="215"/>
                  </a:cubicBezTo>
                  <a:cubicBezTo>
                    <a:pt x="195" y="233"/>
                    <a:pt x="202" y="265"/>
                    <a:pt x="221" y="265"/>
                  </a:cubicBezTo>
                  <a:cubicBezTo>
                    <a:pt x="227" y="265"/>
                    <a:pt x="235" y="261"/>
                    <a:pt x="244" y="252"/>
                  </a:cubicBezTo>
                  <a:cubicBezTo>
                    <a:pt x="257" y="239"/>
                    <a:pt x="294" y="227"/>
                    <a:pt x="331" y="227"/>
                  </a:cubicBezTo>
                  <a:cubicBezTo>
                    <a:pt x="368" y="227"/>
                    <a:pt x="429" y="153"/>
                    <a:pt x="380" y="116"/>
                  </a:cubicBezTo>
                  <a:cubicBezTo>
                    <a:pt x="318" y="54"/>
                    <a:pt x="355" y="54"/>
                    <a:pt x="281" y="54"/>
                  </a:cubicBezTo>
                  <a:cubicBezTo>
                    <a:pt x="232" y="42"/>
                    <a:pt x="183" y="30"/>
                    <a:pt x="133" y="5"/>
                  </a:cubicBezTo>
                  <a:cubicBezTo>
                    <a:pt x="115" y="2"/>
                    <a:pt x="95" y="0"/>
                    <a:pt x="7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4315;p67">
              <a:extLst>
                <a:ext uri="{FF2B5EF4-FFF2-40B4-BE49-F238E27FC236}">
                  <a16:creationId xmlns:a16="http://schemas.microsoft.com/office/drawing/2014/main" id="{E8B92C17-F175-4795-A3EB-197C86C41C51}"/>
                </a:ext>
              </a:extLst>
            </p:cNvPr>
            <p:cNvSpPr/>
            <p:nvPr/>
          </p:nvSpPr>
          <p:spPr>
            <a:xfrm>
              <a:off x="3072375" y="5434050"/>
              <a:ext cx="11125" cy="5225"/>
            </a:xfrm>
            <a:custGeom>
              <a:avLst/>
              <a:gdLst/>
              <a:ahLst/>
              <a:cxnLst/>
              <a:rect l="l" t="t" r="r" b="b"/>
              <a:pathLst>
                <a:path w="445" h="209" extrusionOk="0">
                  <a:moveTo>
                    <a:pt x="346" y="0"/>
                  </a:moveTo>
                  <a:cubicBezTo>
                    <a:pt x="309" y="0"/>
                    <a:pt x="309" y="25"/>
                    <a:pt x="272" y="37"/>
                  </a:cubicBezTo>
                  <a:cubicBezTo>
                    <a:pt x="254" y="43"/>
                    <a:pt x="238" y="47"/>
                    <a:pt x="223" y="47"/>
                  </a:cubicBezTo>
                  <a:cubicBezTo>
                    <a:pt x="207" y="47"/>
                    <a:pt x="192" y="43"/>
                    <a:pt x="173" y="37"/>
                  </a:cubicBezTo>
                  <a:cubicBezTo>
                    <a:pt x="166" y="34"/>
                    <a:pt x="159" y="32"/>
                    <a:pt x="152" y="32"/>
                  </a:cubicBezTo>
                  <a:cubicBezTo>
                    <a:pt x="134" y="32"/>
                    <a:pt x="117" y="41"/>
                    <a:pt x="100" y="50"/>
                  </a:cubicBezTo>
                  <a:cubicBezTo>
                    <a:pt x="75" y="62"/>
                    <a:pt x="1" y="50"/>
                    <a:pt x="38" y="74"/>
                  </a:cubicBezTo>
                  <a:cubicBezTo>
                    <a:pt x="75" y="111"/>
                    <a:pt x="87" y="148"/>
                    <a:pt x="63" y="161"/>
                  </a:cubicBezTo>
                  <a:cubicBezTo>
                    <a:pt x="38" y="173"/>
                    <a:pt x="26" y="197"/>
                    <a:pt x="63" y="197"/>
                  </a:cubicBezTo>
                  <a:cubicBezTo>
                    <a:pt x="95" y="197"/>
                    <a:pt x="139" y="208"/>
                    <a:pt x="176" y="208"/>
                  </a:cubicBezTo>
                  <a:cubicBezTo>
                    <a:pt x="194" y="208"/>
                    <a:pt x="210" y="206"/>
                    <a:pt x="223" y="197"/>
                  </a:cubicBezTo>
                  <a:cubicBezTo>
                    <a:pt x="247" y="173"/>
                    <a:pt x="284" y="148"/>
                    <a:pt x="321" y="124"/>
                  </a:cubicBezTo>
                  <a:cubicBezTo>
                    <a:pt x="346" y="99"/>
                    <a:pt x="445" y="13"/>
                    <a:pt x="34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4316;p67">
              <a:extLst>
                <a:ext uri="{FF2B5EF4-FFF2-40B4-BE49-F238E27FC236}">
                  <a16:creationId xmlns:a16="http://schemas.microsoft.com/office/drawing/2014/main" id="{56D35DFF-1AEA-452F-A5FC-6D7235C1866F}"/>
                </a:ext>
              </a:extLst>
            </p:cNvPr>
            <p:cNvSpPr/>
            <p:nvPr/>
          </p:nvSpPr>
          <p:spPr>
            <a:xfrm>
              <a:off x="3070550" y="5441125"/>
              <a:ext cx="7175" cy="3950"/>
            </a:xfrm>
            <a:custGeom>
              <a:avLst/>
              <a:gdLst/>
              <a:ahLst/>
              <a:cxnLst/>
              <a:rect l="l" t="t" r="r" b="b"/>
              <a:pathLst>
                <a:path w="287" h="158" extrusionOk="0">
                  <a:moveTo>
                    <a:pt x="0" y="1"/>
                  </a:moveTo>
                  <a:cubicBezTo>
                    <a:pt x="32" y="33"/>
                    <a:pt x="241" y="158"/>
                    <a:pt x="279" y="158"/>
                  </a:cubicBezTo>
                  <a:cubicBezTo>
                    <a:pt x="285" y="158"/>
                    <a:pt x="287" y="155"/>
                    <a:pt x="283" y="149"/>
                  </a:cubicBezTo>
                  <a:cubicBezTo>
                    <a:pt x="197" y="87"/>
                    <a:pt x="99" y="38"/>
                    <a:pt x="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4317;p67">
              <a:extLst>
                <a:ext uri="{FF2B5EF4-FFF2-40B4-BE49-F238E27FC236}">
                  <a16:creationId xmlns:a16="http://schemas.microsoft.com/office/drawing/2014/main" id="{F3266037-BE14-42A2-AE13-76486C00413E}"/>
                </a:ext>
              </a:extLst>
            </p:cNvPr>
            <p:cNvSpPr/>
            <p:nvPr/>
          </p:nvSpPr>
          <p:spPr>
            <a:xfrm>
              <a:off x="3066250" y="5430475"/>
              <a:ext cx="3400" cy="3250"/>
            </a:xfrm>
            <a:custGeom>
              <a:avLst/>
              <a:gdLst/>
              <a:ahLst/>
              <a:cxnLst/>
              <a:rect l="l" t="t" r="r" b="b"/>
              <a:pathLst>
                <a:path w="136" h="130" extrusionOk="0">
                  <a:moveTo>
                    <a:pt x="49" y="0"/>
                  </a:moveTo>
                  <a:cubicBezTo>
                    <a:pt x="21" y="0"/>
                    <a:pt x="0" y="33"/>
                    <a:pt x="49" y="82"/>
                  </a:cubicBezTo>
                  <a:cubicBezTo>
                    <a:pt x="81" y="114"/>
                    <a:pt x="93" y="130"/>
                    <a:pt x="101" y="130"/>
                  </a:cubicBezTo>
                  <a:cubicBezTo>
                    <a:pt x="108" y="130"/>
                    <a:pt x="111" y="117"/>
                    <a:pt x="123" y="94"/>
                  </a:cubicBezTo>
                  <a:cubicBezTo>
                    <a:pt x="135" y="45"/>
                    <a:pt x="98" y="20"/>
                    <a:pt x="73" y="8"/>
                  </a:cubicBezTo>
                  <a:cubicBezTo>
                    <a:pt x="66" y="3"/>
                    <a:pt x="57" y="0"/>
                    <a:pt x="4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4318;p67">
              <a:extLst>
                <a:ext uri="{FF2B5EF4-FFF2-40B4-BE49-F238E27FC236}">
                  <a16:creationId xmlns:a16="http://schemas.microsoft.com/office/drawing/2014/main" id="{E4E5D599-53BD-4136-973D-AA5BE99660BC}"/>
                </a:ext>
              </a:extLst>
            </p:cNvPr>
            <p:cNvSpPr/>
            <p:nvPr/>
          </p:nvSpPr>
          <p:spPr>
            <a:xfrm>
              <a:off x="3066600" y="5418325"/>
              <a:ext cx="8275" cy="9350"/>
            </a:xfrm>
            <a:custGeom>
              <a:avLst/>
              <a:gdLst/>
              <a:ahLst/>
              <a:cxnLst/>
              <a:rect l="l" t="t" r="r" b="b"/>
              <a:pathLst>
                <a:path w="331" h="374" extrusionOk="0">
                  <a:moveTo>
                    <a:pt x="121" y="1"/>
                  </a:moveTo>
                  <a:cubicBezTo>
                    <a:pt x="72" y="1"/>
                    <a:pt x="72" y="26"/>
                    <a:pt x="109" y="63"/>
                  </a:cubicBezTo>
                  <a:cubicBezTo>
                    <a:pt x="146" y="100"/>
                    <a:pt x="146" y="124"/>
                    <a:pt x="121" y="136"/>
                  </a:cubicBezTo>
                  <a:cubicBezTo>
                    <a:pt x="115" y="140"/>
                    <a:pt x="111" y="141"/>
                    <a:pt x="108" y="141"/>
                  </a:cubicBezTo>
                  <a:cubicBezTo>
                    <a:pt x="99" y="141"/>
                    <a:pt x="96" y="127"/>
                    <a:pt x="59" y="100"/>
                  </a:cubicBezTo>
                  <a:cubicBezTo>
                    <a:pt x="29" y="87"/>
                    <a:pt x="10" y="81"/>
                    <a:pt x="6" y="81"/>
                  </a:cubicBezTo>
                  <a:cubicBezTo>
                    <a:pt x="1" y="81"/>
                    <a:pt x="10" y="87"/>
                    <a:pt x="35" y="100"/>
                  </a:cubicBezTo>
                  <a:cubicBezTo>
                    <a:pt x="84" y="136"/>
                    <a:pt x="96" y="161"/>
                    <a:pt x="96" y="210"/>
                  </a:cubicBezTo>
                  <a:cubicBezTo>
                    <a:pt x="96" y="260"/>
                    <a:pt x="121" y="284"/>
                    <a:pt x="96" y="309"/>
                  </a:cubicBezTo>
                  <a:cubicBezTo>
                    <a:pt x="84" y="321"/>
                    <a:pt x="66" y="321"/>
                    <a:pt x="49" y="321"/>
                  </a:cubicBezTo>
                  <a:cubicBezTo>
                    <a:pt x="32" y="321"/>
                    <a:pt x="16" y="321"/>
                    <a:pt x="10" y="334"/>
                  </a:cubicBezTo>
                  <a:cubicBezTo>
                    <a:pt x="0" y="354"/>
                    <a:pt x="23" y="374"/>
                    <a:pt x="45" y="374"/>
                  </a:cubicBezTo>
                  <a:cubicBezTo>
                    <a:pt x="50" y="374"/>
                    <a:pt x="55" y="373"/>
                    <a:pt x="59" y="371"/>
                  </a:cubicBezTo>
                  <a:cubicBezTo>
                    <a:pt x="96" y="346"/>
                    <a:pt x="146" y="346"/>
                    <a:pt x="146" y="321"/>
                  </a:cubicBezTo>
                  <a:cubicBezTo>
                    <a:pt x="146" y="297"/>
                    <a:pt x="121" y="284"/>
                    <a:pt x="146" y="260"/>
                  </a:cubicBezTo>
                  <a:cubicBezTo>
                    <a:pt x="170" y="247"/>
                    <a:pt x="183" y="210"/>
                    <a:pt x="183" y="186"/>
                  </a:cubicBezTo>
                  <a:cubicBezTo>
                    <a:pt x="183" y="160"/>
                    <a:pt x="171" y="117"/>
                    <a:pt x="172" y="117"/>
                  </a:cubicBezTo>
                  <a:lnTo>
                    <a:pt x="172" y="117"/>
                  </a:lnTo>
                  <a:cubicBezTo>
                    <a:pt x="172" y="117"/>
                    <a:pt x="175" y="126"/>
                    <a:pt x="183" y="149"/>
                  </a:cubicBezTo>
                  <a:cubicBezTo>
                    <a:pt x="199" y="197"/>
                    <a:pt x="184" y="224"/>
                    <a:pt x="184" y="224"/>
                  </a:cubicBezTo>
                  <a:cubicBezTo>
                    <a:pt x="185" y="224"/>
                    <a:pt x="190" y="216"/>
                    <a:pt x="207" y="198"/>
                  </a:cubicBezTo>
                  <a:cubicBezTo>
                    <a:pt x="269" y="149"/>
                    <a:pt x="331" y="124"/>
                    <a:pt x="257" y="112"/>
                  </a:cubicBezTo>
                  <a:cubicBezTo>
                    <a:pt x="220" y="112"/>
                    <a:pt x="183" y="13"/>
                    <a:pt x="12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4319;p67">
              <a:extLst>
                <a:ext uri="{FF2B5EF4-FFF2-40B4-BE49-F238E27FC236}">
                  <a16:creationId xmlns:a16="http://schemas.microsoft.com/office/drawing/2014/main" id="{B6527151-5E4C-493C-A5B8-9C542C181A90}"/>
                </a:ext>
              </a:extLst>
            </p:cNvPr>
            <p:cNvSpPr/>
            <p:nvPr/>
          </p:nvSpPr>
          <p:spPr>
            <a:xfrm>
              <a:off x="3065300" y="5403200"/>
              <a:ext cx="5875" cy="10225"/>
            </a:xfrm>
            <a:custGeom>
              <a:avLst/>
              <a:gdLst/>
              <a:ahLst/>
              <a:cxnLst/>
              <a:rect l="l" t="t" r="r" b="b"/>
              <a:pathLst>
                <a:path w="235" h="409" extrusionOk="0">
                  <a:moveTo>
                    <a:pt x="126" y="0"/>
                  </a:moveTo>
                  <a:cubicBezTo>
                    <a:pt x="99" y="0"/>
                    <a:pt x="99" y="44"/>
                    <a:pt x="99" y="88"/>
                  </a:cubicBezTo>
                  <a:cubicBezTo>
                    <a:pt x="99" y="150"/>
                    <a:pt x="124" y="212"/>
                    <a:pt x="75" y="212"/>
                  </a:cubicBezTo>
                  <a:cubicBezTo>
                    <a:pt x="25" y="224"/>
                    <a:pt x="1" y="212"/>
                    <a:pt x="13" y="261"/>
                  </a:cubicBezTo>
                  <a:cubicBezTo>
                    <a:pt x="23" y="303"/>
                    <a:pt x="7" y="380"/>
                    <a:pt x="25" y="380"/>
                  </a:cubicBezTo>
                  <a:cubicBezTo>
                    <a:pt x="28" y="380"/>
                    <a:pt x="32" y="377"/>
                    <a:pt x="38" y="372"/>
                  </a:cubicBezTo>
                  <a:cubicBezTo>
                    <a:pt x="58" y="332"/>
                    <a:pt x="86" y="276"/>
                    <a:pt x="102" y="276"/>
                  </a:cubicBezTo>
                  <a:cubicBezTo>
                    <a:pt x="106" y="276"/>
                    <a:pt x="109" y="279"/>
                    <a:pt x="111" y="286"/>
                  </a:cubicBezTo>
                  <a:cubicBezTo>
                    <a:pt x="111" y="310"/>
                    <a:pt x="99" y="409"/>
                    <a:pt x="148" y="409"/>
                  </a:cubicBezTo>
                  <a:cubicBezTo>
                    <a:pt x="210" y="409"/>
                    <a:pt x="235" y="335"/>
                    <a:pt x="235" y="261"/>
                  </a:cubicBezTo>
                  <a:cubicBezTo>
                    <a:pt x="222" y="199"/>
                    <a:pt x="198" y="224"/>
                    <a:pt x="198" y="162"/>
                  </a:cubicBezTo>
                  <a:cubicBezTo>
                    <a:pt x="198" y="113"/>
                    <a:pt x="235" y="88"/>
                    <a:pt x="210" y="76"/>
                  </a:cubicBezTo>
                  <a:cubicBezTo>
                    <a:pt x="185" y="39"/>
                    <a:pt x="185" y="2"/>
                    <a:pt x="136" y="2"/>
                  </a:cubicBezTo>
                  <a:cubicBezTo>
                    <a:pt x="132" y="1"/>
                    <a:pt x="129" y="0"/>
                    <a:pt x="12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4320;p67">
              <a:extLst>
                <a:ext uri="{FF2B5EF4-FFF2-40B4-BE49-F238E27FC236}">
                  <a16:creationId xmlns:a16="http://schemas.microsoft.com/office/drawing/2014/main" id="{2293231D-9AB0-4B1A-A82C-43529569E749}"/>
                </a:ext>
              </a:extLst>
            </p:cNvPr>
            <p:cNvSpPr/>
            <p:nvPr/>
          </p:nvSpPr>
          <p:spPr>
            <a:xfrm>
              <a:off x="3064550" y="5414875"/>
              <a:ext cx="3250" cy="6125"/>
            </a:xfrm>
            <a:custGeom>
              <a:avLst/>
              <a:gdLst/>
              <a:ahLst/>
              <a:cxnLst/>
              <a:rect l="l" t="t" r="r" b="b"/>
              <a:pathLst>
                <a:path w="130" h="245" extrusionOk="0">
                  <a:moveTo>
                    <a:pt x="87" y="0"/>
                  </a:moveTo>
                  <a:cubicBezTo>
                    <a:pt x="81" y="0"/>
                    <a:pt x="75" y="4"/>
                    <a:pt x="68" y="16"/>
                  </a:cubicBezTo>
                  <a:cubicBezTo>
                    <a:pt x="34" y="49"/>
                    <a:pt x="1" y="244"/>
                    <a:pt x="13" y="244"/>
                  </a:cubicBezTo>
                  <a:cubicBezTo>
                    <a:pt x="14" y="244"/>
                    <a:pt x="16" y="242"/>
                    <a:pt x="18" y="238"/>
                  </a:cubicBezTo>
                  <a:cubicBezTo>
                    <a:pt x="43" y="188"/>
                    <a:pt x="129" y="65"/>
                    <a:pt x="117" y="40"/>
                  </a:cubicBezTo>
                  <a:cubicBezTo>
                    <a:pt x="108" y="23"/>
                    <a:pt x="100" y="0"/>
                    <a:pt x="8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4321;p67">
              <a:extLst>
                <a:ext uri="{FF2B5EF4-FFF2-40B4-BE49-F238E27FC236}">
                  <a16:creationId xmlns:a16="http://schemas.microsoft.com/office/drawing/2014/main" id="{3B368939-B01B-49F3-A79B-0571BA7BCB51}"/>
                </a:ext>
              </a:extLst>
            </p:cNvPr>
            <p:cNvSpPr/>
            <p:nvPr/>
          </p:nvSpPr>
          <p:spPr>
            <a:xfrm>
              <a:off x="3063950" y="5395175"/>
              <a:ext cx="6300" cy="8900"/>
            </a:xfrm>
            <a:custGeom>
              <a:avLst/>
              <a:gdLst/>
              <a:ahLst/>
              <a:cxnLst/>
              <a:rect l="l" t="t" r="r" b="b"/>
              <a:pathLst>
                <a:path w="252" h="356" extrusionOk="0">
                  <a:moveTo>
                    <a:pt x="180" y="0"/>
                  </a:moveTo>
                  <a:cubicBezTo>
                    <a:pt x="179" y="0"/>
                    <a:pt x="179" y="1"/>
                    <a:pt x="178" y="3"/>
                  </a:cubicBezTo>
                  <a:cubicBezTo>
                    <a:pt x="153" y="27"/>
                    <a:pt x="178" y="64"/>
                    <a:pt x="153" y="126"/>
                  </a:cubicBezTo>
                  <a:cubicBezTo>
                    <a:pt x="131" y="156"/>
                    <a:pt x="131" y="172"/>
                    <a:pt x="126" y="172"/>
                  </a:cubicBezTo>
                  <a:cubicBezTo>
                    <a:pt x="123" y="172"/>
                    <a:pt x="118" y="165"/>
                    <a:pt x="104" y="151"/>
                  </a:cubicBezTo>
                  <a:cubicBezTo>
                    <a:pt x="86" y="116"/>
                    <a:pt x="75" y="81"/>
                    <a:pt x="70" y="81"/>
                  </a:cubicBezTo>
                  <a:cubicBezTo>
                    <a:pt x="68" y="81"/>
                    <a:pt x="67" y="87"/>
                    <a:pt x="67" y="101"/>
                  </a:cubicBezTo>
                  <a:cubicBezTo>
                    <a:pt x="67" y="138"/>
                    <a:pt x="67" y="126"/>
                    <a:pt x="42" y="188"/>
                  </a:cubicBezTo>
                  <a:cubicBezTo>
                    <a:pt x="21" y="240"/>
                    <a:pt x="1" y="292"/>
                    <a:pt x="17" y="292"/>
                  </a:cubicBezTo>
                  <a:cubicBezTo>
                    <a:pt x="20" y="292"/>
                    <a:pt x="24" y="290"/>
                    <a:pt x="30" y="286"/>
                  </a:cubicBezTo>
                  <a:cubicBezTo>
                    <a:pt x="51" y="272"/>
                    <a:pt x="69" y="258"/>
                    <a:pt x="79" y="258"/>
                  </a:cubicBezTo>
                  <a:cubicBezTo>
                    <a:pt x="87" y="258"/>
                    <a:pt x="92" y="265"/>
                    <a:pt x="92" y="286"/>
                  </a:cubicBezTo>
                  <a:cubicBezTo>
                    <a:pt x="100" y="321"/>
                    <a:pt x="78" y="356"/>
                    <a:pt x="82" y="356"/>
                  </a:cubicBezTo>
                  <a:cubicBezTo>
                    <a:pt x="83" y="356"/>
                    <a:pt x="89" y="350"/>
                    <a:pt x="104" y="336"/>
                  </a:cubicBezTo>
                  <a:cubicBezTo>
                    <a:pt x="153" y="299"/>
                    <a:pt x="227" y="323"/>
                    <a:pt x="227" y="286"/>
                  </a:cubicBezTo>
                  <a:cubicBezTo>
                    <a:pt x="239" y="262"/>
                    <a:pt x="252" y="225"/>
                    <a:pt x="252" y="200"/>
                  </a:cubicBezTo>
                  <a:cubicBezTo>
                    <a:pt x="252" y="169"/>
                    <a:pt x="218" y="105"/>
                    <a:pt x="192" y="105"/>
                  </a:cubicBezTo>
                  <a:cubicBezTo>
                    <a:pt x="187" y="105"/>
                    <a:pt x="182" y="107"/>
                    <a:pt x="178" y="114"/>
                  </a:cubicBezTo>
                  <a:cubicBezTo>
                    <a:pt x="175" y="116"/>
                    <a:pt x="173" y="116"/>
                    <a:pt x="171" y="116"/>
                  </a:cubicBezTo>
                  <a:cubicBezTo>
                    <a:pt x="149" y="116"/>
                    <a:pt x="183" y="0"/>
                    <a:pt x="18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4322;p67">
              <a:extLst>
                <a:ext uri="{FF2B5EF4-FFF2-40B4-BE49-F238E27FC236}">
                  <a16:creationId xmlns:a16="http://schemas.microsoft.com/office/drawing/2014/main" id="{CD1A43DD-E1F0-4398-9B19-DD92283C7C4A}"/>
                </a:ext>
              </a:extLst>
            </p:cNvPr>
            <p:cNvSpPr/>
            <p:nvPr/>
          </p:nvSpPr>
          <p:spPr>
            <a:xfrm>
              <a:off x="3070075" y="5366825"/>
              <a:ext cx="5725" cy="6200"/>
            </a:xfrm>
            <a:custGeom>
              <a:avLst/>
              <a:gdLst/>
              <a:ahLst/>
              <a:cxnLst/>
              <a:rect l="l" t="t" r="r" b="b"/>
              <a:pathLst>
                <a:path w="229" h="248" extrusionOk="0">
                  <a:moveTo>
                    <a:pt x="45" y="0"/>
                  </a:moveTo>
                  <a:cubicBezTo>
                    <a:pt x="19" y="0"/>
                    <a:pt x="1" y="3"/>
                    <a:pt x="19" y="16"/>
                  </a:cubicBezTo>
                  <a:cubicBezTo>
                    <a:pt x="56" y="53"/>
                    <a:pt x="93" y="53"/>
                    <a:pt x="93" y="90"/>
                  </a:cubicBezTo>
                  <a:cubicBezTo>
                    <a:pt x="93" y="126"/>
                    <a:pt x="130" y="139"/>
                    <a:pt x="130" y="163"/>
                  </a:cubicBezTo>
                  <a:cubicBezTo>
                    <a:pt x="140" y="193"/>
                    <a:pt x="126" y="247"/>
                    <a:pt x="139" y="247"/>
                  </a:cubicBezTo>
                  <a:cubicBezTo>
                    <a:pt x="143" y="247"/>
                    <a:pt x="148" y="244"/>
                    <a:pt x="155" y="237"/>
                  </a:cubicBezTo>
                  <a:cubicBezTo>
                    <a:pt x="192" y="188"/>
                    <a:pt x="229" y="151"/>
                    <a:pt x="204" y="126"/>
                  </a:cubicBezTo>
                  <a:cubicBezTo>
                    <a:pt x="167" y="102"/>
                    <a:pt x="118" y="102"/>
                    <a:pt x="118" y="77"/>
                  </a:cubicBezTo>
                  <a:cubicBezTo>
                    <a:pt x="118" y="40"/>
                    <a:pt x="155" y="16"/>
                    <a:pt x="118" y="3"/>
                  </a:cubicBezTo>
                  <a:cubicBezTo>
                    <a:pt x="105" y="3"/>
                    <a:pt x="71" y="0"/>
                    <a:pt x="4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4323;p67">
              <a:extLst>
                <a:ext uri="{FF2B5EF4-FFF2-40B4-BE49-F238E27FC236}">
                  <a16:creationId xmlns:a16="http://schemas.microsoft.com/office/drawing/2014/main" id="{9D6FB7E1-93DF-46EE-ACA9-B68A1EB48E87}"/>
                </a:ext>
              </a:extLst>
            </p:cNvPr>
            <p:cNvSpPr/>
            <p:nvPr/>
          </p:nvSpPr>
          <p:spPr>
            <a:xfrm>
              <a:off x="3071175" y="5343350"/>
              <a:ext cx="6175" cy="13150"/>
            </a:xfrm>
            <a:custGeom>
              <a:avLst/>
              <a:gdLst/>
              <a:ahLst/>
              <a:cxnLst/>
              <a:rect l="l" t="t" r="r" b="b"/>
              <a:pathLst>
                <a:path w="247" h="526" extrusionOk="0">
                  <a:moveTo>
                    <a:pt x="189" y="1"/>
                  </a:moveTo>
                  <a:cubicBezTo>
                    <a:pt x="174" y="1"/>
                    <a:pt x="159" y="6"/>
                    <a:pt x="148" y="6"/>
                  </a:cubicBezTo>
                  <a:cubicBezTo>
                    <a:pt x="111" y="6"/>
                    <a:pt x="61" y="18"/>
                    <a:pt x="61" y="55"/>
                  </a:cubicBezTo>
                  <a:cubicBezTo>
                    <a:pt x="49" y="203"/>
                    <a:pt x="37" y="339"/>
                    <a:pt x="12" y="486"/>
                  </a:cubicBezTo>
                  <a:cubicBezTo>
                    <a:pt x="1" y="515"/>
                    <a:pt x="24" y="525"/>
                    <a:pt x="56" y="525"/>
                  </a:cubicBezTo>
                  <a:cubicBezTo>
                    <a:pt x="92" y="525"/>
                    <a:pt x="140" y="512"/>
                    <a:pt x="160" y="499"/>
                  </a:cubicBezTo>
                  <a:cubicBezTo>
                    <a:pt x="197" y="462"/>
                    <a:pt x="246" y="351"/>
                    <a:pt x="234" y="351"/>
                  </a:cubicBezTo>
                  <a:cubicBezTo>
                    <a:pt x="221" y="339"/>
                    <a:pt x="209" y="277"/>
                    <a:pt x="209" y="215"/>
                  </a:cubicBezTo>
                  <a:cubicBezTo>
                    <a:pt x="209" y="166"/>
                    <a:pt x="221" y="104"/>
                    <a:pt x="221" y="43"/>
                  </a:cubicBezTo>
                  <a:cubicBezTo>
                    <a:pt x="221" y="9"/>
                    <a:pt x="206" y="1"/>
                    <a:pt x="18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4324;p67">
              <a:extLst>
                <a:ext uri="{FF2B5EF4-FFF2-40B4-BE49-F238E27FC236}">
                  <a16:creationId xmlns:a16="http://schemas.microsoft.com/office/drawing/2014/main" id="{1D52A9F2-8638-4D14-AA92-E2E5F71C7F58}"/>
                </a:ext>
              </a:extLst>
            </p:cNvPr>
            <p:cNvSpPr/>
            <p:nvPr/>
          </p:nvSpPr>
          <p:spPr>
            <a:xfrm>
              <a:off x="3095800" y="4947650"/>
              <a:ext cx="5575" cy="4000"/>
            </a:xfrm>
            <a:custGeom>
              <a:avLst/>
              <a:gdLst/>
              <a:ahLst/>
              <a:cxnLst/>
              <a:rect l="l" t="t" r="r" b="b"/>
              <a:pathLst>
                <a:path w="223" h="160" extrusionOk="0">
                  <a:moveTo>
                    <a:pt x="37" y="1"/>
                  </a:moveTo>
                  <a:cubicBezTo>
                    <a:pt x="0" y="1"/>
                    <a:pt x="13" y="38"/>
                    <a:pt x="25" y="112"/>
                  </a:cubicBezTo>
                  <a:cubicBezTo>
                    <a:pt x="31" y="147"/>
                    <a:pt x="39" y="160"/>
                    <a:pt x="55" y="160"/>
                  </a:cubicBezTo>
                  <a:cubicBezTo>
                    <a:pt x="72" y="160"/>
                    <a:pt x="97" y="144"/>
                    <a:pt x="136" y="124"/>
                  </a:cubicBezTo>
                  <a:cubicBezTo>
                    <a:pt x="222" y="87"/>
                    <a:pt x="74" y="1"/>
                    <a:pt x="3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4325;p67">
              <a:extLst>
                <a:ext uri="{FF2B5EF4-FFF2-40B4-BE49-F238E27FC236}">
                  <a16:creationId xmlns:a16="http://schemas.microsoft.com/office/drawing/2014/main" id="{3A45AF68-2A05-4E86-8E41-4219CE60C3E9}"/>
                </a:ext>
              </a:extLst>
            </p:cNvPr>
            <p:cNvSpPr/>
            <p:nvPr/>
          </p:nvSpPr>
          <p:spPr>
            <a:xfrm>
              <a:off x="3146625" y="4957200"/>
              <a:ext cx="6500" cy="6275"/>
            </a:xfrm>
            <a:custGeom>
              <a:avLst/>
              <a:gdLst/>
              <a:ahLst/>
              <a:cxnLst/>
              <a:rect l="l" t="t" r="r" b="b"/>
              <a:pathLst>
                <a:path w="260" h="251" extrusionOk="0">
                  <a:moveTo>
                    <a:pt x="161" y="1"/>
                  </a:moveTo>
                  <a:cubicBezTo>
                    <a:pt x="111" y="1"/>
                    <a:pt x="124" y="62"/>
                    <a:pt x="124" y="112"/>
                  </a:cubicBezTo>
                  <a:cubicBezTo>
                    <a:pt x="124" y="161"/>
                    <a:pt x="0" y="112"/>
                    <a:pt x="37" y="198"/>
                  </a:cubicBezTo>
                  <a:cubicBezTo>
                    <a:pt x="60" y="236"/>
                    <a:pt x="92" y="250"/>
                    <a:pt x="127" y="250"/>
                  </a:cubicBezTo>
                  <a:cubicBezTo>
                    <a:pt x="150" y="250"/>
                    <a:pt x="174" y="244"/>
                    <a:pt x="198" y="235"/>
                  </a:cubicBezTo>
                  <a:cubicBezTo>
                    <a:pt x="259" y="198"/>
                    <a:pt x="210" y="1"/>
                    <a:pt x="16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4326;p67">
              <a:extLst>
                <a:ext uri="{FF2B5EF4-FFF2-40B4-BE49-F238E27FC236}">
                  <a16:creationId xmlns:a16="http://schemas.microsoft.com/office/drawing/2014/main" id="{84C58D88-725C-40D9-9B17-9E497FE6DA67}"/>
                </a:ext>
              </a:extLst>
            </p:cNvPr>
            <p:cNvSpPr/>
            <p:nvPr/>
          </p:nvSpPr>
          <p:spPr>
            <a:xfrm>
              <a:off x="3212850" y="5031000"/>
              <a:ext cx="16050" cy="16925"/>
            </a:xfrm>
            <a:custGeom>
              <a:avLst/>
              <a:gdLst/>
              <a:ahLst/>
              <a:cxnLst/>
              <a:rect l="l" t="t" r="r" b="b"/>
              <a:pathLst>
                <a:path w="642" h="677" extrusionOk="0">
                  <a:moveTo>
                    <a:pt x="189" y="1"/>
                  </a:moveTo>
                  <a:cubicBezTo>
                    <a:pt x="176" y="1"/>
                    <a:pt x="163" y="2"/>
                    <a:pt x="148" y="6"/>
                  </a:cubicBezTo>
                  <a:cubicBezTo>
                    <a:pt x="111" y="18"/>
                    <a:pt x="87" y="31"/>
                    <a:pt x="62" y="68"/>
                  </a:cubicBezTo>
                  <a:cubicBezTo>
                    <a:pt x="37" y="117"/>
                    <a:pt x="1" y="178"/>
                    <a:pt x="37" y="178"/>
                  </a:cubicBezTo>
                  <a:cubicBezTo>
                    <a:pt x="46" y="176"/>
                    <a:pt x="53" y="174"/>
                    <a:pt x="58" y="174"/>
                  </a:cubicBezTo>
                  <a:cubicBezTo>
                    <a:pt x="73" y="174"/>
                    <a:pt x="69" y="190"/>
                    <a:pt x="50" y="228"/>
                  </a:cubicBezTo>
                  <a:cubicBezTo>
                    <a:pt x="25" y="265"/>
                    <a:pt x="25" y="351"/>
                    <a:pt x="37" y="388"/>
                  </a:cubicBezTo>
                  <a:cubicBezTo>
                    <a:pt x="37" y="437"/>
                    <a:pt x="37" y="499"/>
                    <a:pt x="50" y="523"/>
                  </a:cubicBezTo>
                  <a:cubicBezTo>
                    <a:pt x="60" y="553"/>
                    <a:pt x="86" y="592"/>
                    <a:pt x="109" y="592"/>
                  </a:cubicBezTo>
                  <a:cubicBezTo>
                    <a:pt x="114" y="592"/>
                    <a:pt x="119" y="590"/>
                    <a:pt x="124" y="585"/>
                  </a:cubicBezTo>
                  <a:cubicBezTo>
                    <a:pt x="132" y="568"/>
                    <a:pt x="153" y="545"/>
                    <a:pt x="177" y="545"/>
                  </a:cubicBezTo>
                  <a:cubicBezTo>
                    <a:pt x="188" y="545"/>
                    <a:pt x="199" y="549"/>
                    <a:pt x="210" y="560"/>
                  </a:cubicBezTo>
                  <a:cubicBezTo>
                    <a:pt x="247" y="585"/>
                    <a:pt x="259" y="647"/>
                    <a:pt x="284" y="647"/>
                  </a:cubicBezTo>
                  <a:cubicBezTo>
                    <a:pt x="307" y="654"/>
                    <a:pt x="326" y="677"/>
                    <a:pt x="342" y="677"/>
                  </a:cubicBezTo>
                  <a:cubicBezTo>
                    <a:pt x="352" y="677"/>
                    <a:pt x="361" y="669"/>
                    <a:pt x="370" y="647"/>
                  </a:cubicBezTo>
                  <a:cubicBezTo>
                    <a:pt x="395" y="597"/>
                    <a:pt x="370" y="573"/>
                    <a:pt x="432" y="536"/>
                  </a:cubicBezTo>
                  <a:cubicBezTo>
                    <a:pt x="493" y="486"/>
                    <a:pt x="641" y="425"/>
                    <a:pt x="567" y="228"/>
                  </a:cubicBezTo>
                  <a:cubicBezTo>
                    <a:pt x="530" y="105"/>
                    <a:pt x="444" y="141"/>
                    <a:pt x="382" y="105"/>
                  </a:cubicBezTo>
                  <a:cubicBezTo>
                    <a:pt x="333" y="80"/>
                    <a:pt x="309" y="43"/>
                    <a:pt x="272" y="18"/>
                  </a:cubicBezTo>
                  <a:cubicBezTo>
                    <a:pt x="245" y="10"/>
                    <a:pt x="219" y="1"/>
                    <a:pt x="18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4327;p67">
              <a:extLst>
                <a:ext uri="{FF2B5EF4-FFF2-40B4-BE49-F238E27FC236}">
                  <a16:creationId xmlns:a16="http://schemas.microsoft.com/office/drawing/2014/main" id="{7726FC09-3822-41D5-A4F8-B5C0EEF3A218}"/>
                </a:ext>
              </a:extLst>
            </p:cNvPr>
            <p:cNvSpPr/>
            <p:nvPr/>
          </p:nvSpPr>
          <p:spPr>
            <a:xfrm>
              <a:off x="3113350" y="4902375"/>
              <a:ext cx="13575" cy="3725"/>
            </a:xfrm>
            <a:custGeom>
              <a:avLst/>
              <a:gdLst/>
              <a:ahLst/>
              <a:cxnLst/>
              <a:rect l="l" t="t" r="r" b="b"/>
              <a:pathLst>
                <a:path w="543" h="149" extrusionOk="0">
                  <a:moveTo>
                    <a:pt x="235" y="1"/>
                  </a:moveTo>
                  <a:cubicBezTo>
                    <a:pt x="99" y="1"/>
                    <a:pt x="1" y="148"/>
                    <a:pt x="136" y="148"/>
                  </a:cubicBezTo>
                  <a:cubicBezTo>
                    <a:pt x="272" y="148"/>
                    <a:pt x="543" y="148"/>
                    <a:pt x="469" y="111"/>
                  </a:cubicBezTo>
                  <a:cubicBezTo>
                    <a:pt x="346" y="50"/>
                    <a:pt x="370" y="13"/>
                    <a:pt x="23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4328;p67">
              <a:extLst>
                <a:ext uri="{FF2B5EF4-FFF2-40B4-BE49-F238E27FC236}">
                  <a16:creationId xmlns:a16="http://schemas.microsoft.com/office/drawing/2014/main" id="{7CDD7DF6-C26B-4FB6-A897-D9DD1E517B31}"/>
                </a:ext>
              </a:extLst>
            </p:cNvPr>
            <p:cNvSpPr/>
            <p:nvPr/>
          </p:nvSpPr>
          <p:spPr>
            <a:xfrm>
              <a:off x="3046350" y="4902225"/>
              <a:ext cx="13750" cy="5250"/>
            </a:xfrm>
            <a:custGeom>
              <a:avLst/>
              <a:gdLst/>
              <a:ahLst/>
              <a:cxnLst/>
              <a:rect l="l" t="t" r="r" b="b"/>
              <a:pathLst>
                <a:path w="550" h="210" extrusionOk="0">
                  <a:moveTo>
                    <a:pt x="207" y="1"/>
                  </a:moveTo>
                  <a:cubicBezTo>
                    <a:pt x="115" y="1"/>
                    <a:pt x="0" y="18"/>
                    <a:pt x="81" y="81"/>
                  </a:cubicBezTo>
                  <a:cubicBezTo>
                    <a:pt x="175" y="154"/>
                    <a:pt x="216" y="209"/>
                    <a:pt x="279" y="209"/>
                  </a:cubicBezTo>
                  <a:cubicBezTo>
                    <a:pt x="290" y="209"/>
                    <a:pt x="302" y="207"/>
                    <a:pt x="315" y="204"/>
                  </a:cubicBezTo>
                  <a:cubicBezTo>
                    <a:pt x="370" y="188"/>
                    <a:pt x="399" y="173"/>
                    <a:pt x="423" y="173"/>
                  </a:cubicBezTo>
                  <a:cubicBezTo>
                    <a:pt x="437" y="173"/>
                    <a:pt x="449" y="178"/>
                    <a:pt x="463" y="191"/>
                  </a:cubicBezTo>
                  <a:cubicBezTo>
                    <a:pt x="475" y="200"/>
                    <a:pt x="489" y="204"/>
                    <a:pt x="502" y="204"/>
                  </a:cubicBezTo>
                  <a:cubicBezTo>
                    <a:pt x="527" y="204"/>
                    <a:pt x="549" y="187"/>
                    <a:pt x="549" y="154"/>
                  </a:cubicBezTo>
                  <a:cubicBezTo>
                    <a:pt x="524" y="81"/>
                    <a:pt x="364" y="7"/>
                    <a:pt x="290" y="7"/>
                  </a:cubicBezTo>
                  <a:cubicBezTo>
                    <a:pt x="273" y="3"/>
                    <a:pt x="242" y="1"/>
                    <a:pt x="20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4329;p67">
              <a:extLst>
                <a:ext uri="{FF2B5EF4-FFF2-40B4-BE49-F238E27FC236}">
                  <a16:creationId xmlns:a16="http://schemas.microsoft.com/office/drawing/2014/main" id="{1ED1A27E-2EA0-489C-8630-4F206F05E1B7}"/>
                </a:ext>
              </a:extLst>
            </p:cNvPr>
            <p:cNvSpPr/>
            <p:nvPr/>
          </p:nvSpPr>
          <p:spPr>
            <a:xfrm>
              <a:off x="3010175" y="4868800"/>
              <a:ext cx="62225" cy="23750"/>
            </a:xfrm>
            <a:custGeom>
              <a:avLst/>
              <a:gdLst/>
              <a:ahLst/>
              <a:cxnLst/>
              <a:rect l="l" t="t" r="r" b="b"/>
              <a:pathLst>
                <a:path w="2489" h="950" extrusionOk="0">
                  <a:moveTo>
                    <a:pt x="641" y="1"/>
                  </a:moveTo>
                  <a:cubicBezTo>
                    <a:pt x="505" y="1"/>
                    <a:pt x="370" y="38"/>
                    <a:pt x="246" y="99"/>
                  </a:cubicBezTo>
                  <a:cubicBezTo>
                    <a:pt x="160" y="136"/>
                    <a:pt x="86" y="210"/>
                    <a:pt x="25" y="296"/>
                  </a:cubicBezTo>
                  <a:cubicBezTo>
                    <a:pt x="2" y="324"/>
                    <a:pt x="0" y="332"/>
                    <a:pt x="13" y="332"/>
                  </a:cubicBezTo>
                  <a:cubicBezTo>
                    <a:pt x="28" y="332"/>
                    <a:pt x="64" y="321"/>
                    <a:pt x="111" y="321"/>
                  </a:cubicBezTo>
                  <a:cubicBezTo>
                    <a:pt x="234" y="284"/>
                    <a:pt x="357" y="222"/>
                    <a:pt x="468" y="161"/>
                  </a:cubicBezTo>
                  <a:cubicBezTo>
                    <a:pt x="511" y="148"/>
                    <a:pt x="561" y="142"/>
                    <a:pt x="610" y="142"/>
                  </a:cubicBezTo>
                  <a:cubicBezTo>
                    <a:pt x="659" y="142"/>
                    <a:pt x="709" y="148"/>
                    <a:pt x="752" y="161"/>
                  </a:cubicBezTo>
                  <a:cubicBezTo>
                    <a:pt x="813" y="185"/>
                    <a:pt x="727" y="210"/>
                    <a:pt x="690" y="259"/>
                  </a:cubicBezTo>
                  <a:cubicBezTo>
                    <a:pt x="653" y="296"/>
                    <a:pt x="863" y="284"/>
                    <a:pt x="973" y="296"/>
                  </a:cubicBezTo>
                  <a:cubicBezTo>
                    <a:pt x="1060" y="309"/>
                    <a:pt x="1134" y="370"/>
                    <a:pt x="1195" y="432"/>
                  </a:cubicBezTo>
                  <a:cubicBezTo>
                    <a:pt x="1223" y="460"/>
                    <a:pt x="1259" y="467"/>
                    <a:pt x="1296" y="467"/>
                  </a:cubicBezTo>
                  <a:cubicBezTo>
                    <a:pt x="1341" y="467"/>
                    <a:pt x="1389" y="456"/>
                    <a:pt x="1429" y="456"/>
                  </a:cubicBezTo>
                  <a:cubicBezTo>
                    <a:pt x="1516" y="456"/>
                    <a:pt x="1466" y="493"/>
                    <a:pt x="1503" y="580"/>
                  </a:cubicBezTo>
                  <a:cubicBezTo>
                    <a:pt x="1553" y="678"/>
                    <a:pt x="1553" y="666"/>
                    <a:pt x="1651" y="703"/>
                  </a:cubicBezTo>
                  <a:cubicBezTo>
                    <a:pt x="1750" y="752"/>
                    <a:pt x="1787" y="728"/>
                    <a:pt x="1824" y="764"/>
                  </a:cubicBezTo>
                  <a:cubicBezTo>
                    <a:pt x="1873" y="801"/>
                    <a:pt x="1799" y="826"/>
                    <a:pt x="1725" y="863"/>
                  </a:cubicBezTo>
                  <a:cubicBezTo>
                    <a:pt x="1663" y="912"/>
                    <a:pt x="1676" y="949"/>
                    <a:pt x="1725" y="949"/>
                  </a:cubicBezTo>
                  <a:cubicBezTo>
                    <a:pt x="1774" y="949"/>
                    <a:pt x="2033" y="912"/>
                    <a:pt x="2082" y="912"/>
                  </a:cubicBezTo>
                  <a:cubicBezTo>
                    <a:pt x="2119" y="912"/>
                    <a:pt x="2156" y="912"/>
                    <a:pt x="2193" y="925"/>
                  </a:cubicBezTo>
                  <a:cubicBezTo>
                    <a:pt x="2204" y="932"/>
                    <a:pt x="2214" y="935"/>
                    <a:pt x="2223" y="935"/>
                  </a:cubicBezTo>
                  <a:cubicBezTo>
                    <a:pt x="2246" y="935"/>
                    <a:pt x="2266" y="917"/>
                    <a:pt x="2292" y="900"/>
                  </a:cubicBezTo>
                  <a:cubicBezTo>
                    <a:pt x="2298" y="897"/>
                    <a:pt x="2305" y="896"/>
                    <a:pt x="2313" y="896"/>
                  </a:cubicBezTo>
                  <a:cubicBezTo>
                    <a:pt x="2350" y="896"/>
                    <a:pt x="2406" y="920"/>
                    <a:pt x="2445" y="920"/>
                  </a:cubicBezTo>
                  <a:cubicBezTo>
                    <a:pt x="2471" y="920"/>
                    <a:pt x="2489" y="910"/>
                    <a:pt x="2489" y="875"/>
                  </a:cubicBezTo>
                  <a:cubicBezTo>
                    <a:pt x="2477" y="777"/>
                    <a:pt x="2403" y="715"/>
                    <a:pt x="2316" y="703"/>
                  </a:cubicBezTo>
                  <a:cubicBezTo>
                    <a:pt x="2243" y="703"/>
                    <a:pt x="2169" y="604"/>
                    <a:pt x="2144" y="580"/>
                  </a:cubicBezTo>
                  <a:cubicBezTo>
                    <a:pt x="2119" y="555"/>
                    <a:pt x="1984" y="555"/>
                    <a:pt x="1885" y="456"/>
                  </a:cubicBezTo>
                  <a:cubicBezTo>
                    <a:pt x="1838" y="415"/>
                    <a:pt x="1831" y="408"/>
                    <a:pt x="1827" y="408"/>
                  </a:cubicBezTo>
                  <a:cubicBezTo>
                    <a:pt x="1825" y="408"/>
                    <a:pt x="1824" y="409"/>
                    <a:pt x="1821" y="409"/>
                  </a:cubicBezTo>
                  <a:cubicBezTo>
                    <a:pt x="1814" y="409"/>
                    <a:pt x="1795" y="404"/>
                    <a:pt x="1737" y="370"/>
                  </a:cubicBezTo>
                  <a:cubicBezTo>
                    <a:pt x="1663" y="333"/>
                    <a:pt x="1590" y="284"/>
                    <a:pt x="1540" y="222"/>
                  </a:cubicBezTo>
                  <a:cubicBezTo>
                    <a:pt x="1525" y="197"/>
                    <a:pt x="1512" y="189"/>
                    <a:pt x="1502" y="189"/>
                  </a:cubicBezTo>
                  <a:cubicBezTo>
                    <a:pt x="1487" y="189"/>
                    <a:pt x="1479" y="208"/>
                    <a:pt x="1479" y="222"/>
                  </a:cubicBezTo>
                  <a:cubicBezTo>
                    <a:pt x="1368" y="185"/>
                    <a:pt x="1269" y="136"/>
                    <a:pt x="1171" y="62"/>
                  </a:cubicBezTo>
                  <a:cubicBezTo>
                    <a:pt x="1097" y="13"/>
                    <a:pt x="801" y="13"/>
                    <a:pt x="64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4330;p67">
              <a:extLst>
                <a:ext uri="{FF2B5EF4-FFF2-40B4-BE49-F238E27FC236}">
                  <a16:creationId xmlns:a16="http://schemas.microsoft.com/office/drawing/2014/main" id="{795A424C-ECBB-426A-BA7D-3CD0D7ED7DC9}"/>
                </a:ext>
              </a:extLst>
            </p:cNvPr>
            <p:cNvSpPr/>
            <p:nvPr/>
          </p:nvSpPr>
          <p:spPr>
            <a:xfrm>
              <a:off x="3048050" y="4853725"/>
              <a:ext cx="4025" cy="5250"/>
            </a:xfrm>
            <a:custGeom>
              <a:avLst/>
              <a:gdLst/>
              <a:ahLst/>
              <a:cxnLst/>
              <a:rect l="l" t="t" r="r" b="b"/>
              <a:pathLst>
                <a:path w="161" h="210" extrusionOk="0">
                  <a:moveTo>
                    <a:pt x="48" y="1"/>
                  </a:moveTo>
                  <a:cubicBezTo>
                    <a:pt x="29" y="1"/>
                    <a:pt x="36" y="90"/>
                    <a:pt x="25" y="111"/>
                  </a:cubicBezTo>
                  <a:cubicBezTo>
                    <a:pt x="1" y="160"/>
                    <a:pt x="38" y="209"/>
                    <a:pt x="87" y="209"/>
                  </a:cubicBezTo>
                  <a:cubicBezTo>
                    <a:pt x="161" y="197"/>
                    <a:pt x="99" y="61"/>
                    <a:pt x="62" y="12"/>
                  </a:cubicBezTo>
                  <a:cubicBezTo>
                    <a:pt x="56" y="4"/>
                    <a:pt x="51" y="1"/>
                    <a:pt x="4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4331;p67">
              <a:extLst>
                <a:ext uri="{FF2B5EF4-FFF2-40B4-BE49-F238E27FC236}">
                  <a16:creationId xmlns:a16="http://schemas.microsoft.com/office/drawing/2014/main" id="{5E59586D-CEFD-421F-8D62-9E25BF90514C}"/>
                </a:ext>
              </a:extLst>
            </p:cNvPr>
            <p:cNvSpPr/>
            <p:nvPr/>
          </p:nvSpPr>
          <p:spPr>
            <a:xfrm>
              <a:off x="3076900" y="4882600"/>
              <a:ext cx="2600" cy="2050"/>
            </a:xfrm>
            <a:custGeom>
              <a:avLst/>
              <a:gdLst/>
              <a:ahLst/>
              <a:cxnLst/>
              <a:rect l="l" t="t" r="r" b="b"/>
              <a:pathLst>
                <a:path w="104" h="82" extrusionOk="0">
                  <a:moveTo>
                    <a:pt x="32" y="1"/>
                  </a:moveTo>
                  <a:cubicBezTo>
                    <a:pt x="13" y="1"/>
                    <a:pt x="0" y="9"/>
                    <a:pt x="5" y="28"/>
                  </a:cubicBezTo>
                  <a:cubicBezTo>
                    <a:pt x="5" y="52"/>
                    <a:pt x="42" y="82"/>
                    <a:pt x="71" y="82"/>
                  </a:cubicBezTo>
                  <a:cubicBezTo>
                    <a:pt x="86" y="82"/>
                    <a:pt x="99" y="73"/>
                    <a:pt x="103" y="52"/>
                  </a:cubicBezTo>
                  <a:cubicBezTo>
                    <a:pt x="103" y="22"/>
                    <a:pt x="61" y="1"/>
                    <a:pt x="3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4332;p67">
              <a:extLst>
                <a:ext uri="{FF2B5EF4-FFF2-40B4-BE49-F238E27FC236}">
                  <a16:creationId xmlns:a16="http://schemas.microsoft.com/office/drawing/2014/main" id="{926F63E0-E7D3-44A3-B308-C7AFFC10EED2}"/>
                </a:ext>
              </a:extLst>
            </p:cNvPr>
            <p:cNvSpPr/>
            <p:nvPr/>
          </p:nvSpPr>
          <p:spPr>
            <a:xfrm>
              <a:off x="3149100" y="4679950"/>
              <a:ext cx="7825" cy="10125"/>
            </a:xfrm>
            <a:custGeom>
              <a:avLst/>
              <a:gdLst/>
              <a:ahLst/>
              <a:cxnLst/>
              <a:rect l="l" t="t" r="r" b="b"/>
              <a:pathLst>
                <a:path w="313" h="405" extrusionOk="0">
                  <a:moveTo>
                    <a:pt x="254" y="0"/>
                  </a:moveTo>
                  <a:cubicBezTo>
                    <a:pt x="238" y="0"/>
                    <a:pt x="222" y="2"/>
                    <a:pt x="209" y="2"/>
                  </a:cubicBezTo>
                  <a:cubicBezTo>
                    <a:pt x="173" y="14"/>
                    <a:pt x="86" y="186"/>
                    <a:pt x="49" y="236"/>
                  </a:cubicBezTo>
                  <a:cubicBezTo>
                    <a:pt x="0" y="285"/>
                    <a:pt x="37" y="322"/>
                    <a:pt x="37" y="371"/>
                  </a:cubicBezTo>
                  <a:cubicBezTo>
                    <a:pt x="37" y="392"/>
                    <a:pt x="51" y="404"/>
                    <a:pt x="68" y="404"/>
                  </a:cubicBezTo>
                  <a:cubicBezTo>
                    <a:pt x="91" y="404"/>
                    <a:pt x="122" y="383"/>
                    <a:pt x="136" y="334"/>
                  </a:cubicBezTo>
                  <a:cubicBezTo>
                    <a:pt x="123" y="310"/>
                    <a:pt x="234" y="223"/>
                    <a:pt x="271" y="174"/>
                  </a:cubicBezTo>
                  <a:cubicBezTo>
                    <a:pt x="283" y="125"/>
                    <a:pt x="271" y="75"/>
                    <a:pt x="296" y="39"/>
                  </a:cubicBezTo>
                  <a:cubicBezTo>
                    <a:pt x="312" y="6"/>
                    <a:pt x="285" y="0"/>
                    <a:pt x="25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4333;p67">
              <a:extLst>
                <a:ext uri="{FF2B5EF4-FFF2-40B4-BE49-F238E27FC236}">
                  <a16:creationId xmlns:a16="http://schemas.microsoft.com/office/drawing/2014/main" id="{C0DC456F-7B0A-4186-B2EF-6E877A6A6E6F}"/>
                </a:ext>
              </a:extLst>
            </p:cNvPr>
            <p:cNvSpPr/>
            <p:nvPr/>
          </p:nvSpPr>
          <p:spPr>
            <a:xfrm>
              <a:off x="3154325" y="4685125"/>
              <a:ext cx="5875" cy="4725"/>
            </a:xfrm>
            <a:custGeom>
              <a:avLst/>
              <a:gdLst/>
              <a:ahLst/>
              <a:cxnLst/>
              <a:rect l="l" t="t" r="r" b="b"/>
              <a:pathLst>
                <a:path w="235" h="189" extrusionOk="0">
                  <a:moveTo>
                    <a:pt x="141" y="1"/>
                  </a:moveTo>
                  <a:cubicBezTo>
                    <a:pt x="88" y="1"/>
                    <a:pt x="33" y="27"/>
                    <a:pt x="13" y="78"/>
                  </a:cubicBezTo>
                  <a:cubicBezTo>
                    <a:pt x="13" y="103"/>
                    <a:pt x="0" y="177"/>
                    <a:pt x="87" y="189"/>
                  </a:cubicBezTo>
                  <a:cubicBezTo>
                    <a:pt x="136" y="189"/>
                    <a:pt x="136" y="127"/>
                    <a:pt x="173" y="103"/>
                  </a:cubicBezTo>
                  <a:cubicBezTo>
                    <a:pt x="198" y="78"/>
                    <a:pt x="235" y="29"/>
                    <a:pt x="173" y="4"/>
                  </a:cubicBezTo>
                  <a:cubicBezTo>
                    <a:pt x="163" y="2"/>
                    <a:pt x="152" y="1"/>
                    <a:pt x="14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4334;p67">
              <a:extLst>
                <a:ext uri="{FF2B5EF4-FFF2-40B4-BE49-F238E27FC236}">
                  <a16:creationId xmlns:a16="http://schemas.microsoft.com/office/drawing/2014/main" id="{C0CB71C1-037B-4AEE-B48E-B49BD34C87AA}"/>
                </a:ext>
              </a:extLst>
            </p:cNvPr>
            <p:cNvSpPr/>
            <p:nvPr/>
          </p:nvSpPr>
          <p:spPr>
            <a:xfrm>
              <a:off x="3131950" y="4678425"/>
              <a:ext cx="14075" cy="8825"/>
            </a:xfrm>
            <a:custGeom>
              <a:avLst/>
              <a:gdLst/>
              <a:ahLst/>
              <a:cxnLst/>
              <a:rect l="l" t="t" r="r" b="b"/>
              <a:pathLst>
                <a:path w="563" h="353" extrusionOk="0">
                  <a:moveTo>
                    <a:pt x="33" y="1"/>
                  </a:moveTo>
                  <a:cubicBezTo>
                    <a:pt x="14" y="1"/>
                    <a:pt x="0" y="86"/>
                    <a:pt x="21" y="136"/>
                  </a:cubicBezTo>
                  <a:cubicBezTo>
                    <a:pt x="33" y="186"/>
                    <a:pt x="58" y="173"/>
                    <a:pt x="95" y="198"/>
                  </a:cubicBezTo>
                  <a:cubicBezTo>
                    <a:pt x="132" y="198"/>
                    <a:pt x="156" y="223"/>
                    <a:pt x="169" y="247"/>
                  </a:cubicBezTo>
                  <a:cubicBezTo>
                    <a:pt x="205" y="272"/>
                    <a:pt x="205" y="297"/>
                    <a:pt x="242" y="309"/>
                  </a:cubicBezTo>
                  <a:cubicBezTo>
                    <a:pt x="250" y="314"/>
                    <a:pt x="256" y="316"/>
                    <a:pt x="262" y="316"/>
                  </a:cubicBezTo>
                  <a:cubicBezTo>
                    <a:pt x="285" y="316"/>
                    <a:pt x="299" y="282"/>
                    <a:pt x="329" y="272"/>
                  </a:cubicBezTo>
                  <a:cubicBezTo>
                    <a:pt x="330" y="271"/>
                    <a:pt x="332" y="271"/>
                    <a:pt x="333" y="271"/>
                  </a:cubicBezTo>
                  <a:cubicBezTo>
                    <a:pt x="357" y="271"/>
                    <a:pt x="330" y="353"/>
                    <a:pt x="375" y="353"/>
                  </a:cubicBezTo>
                  <a:cubicBezTo>
                    <a:pt x="382" y="353"/>
                    <a:pt x="391" y="351"/>
                    <a:pt x="403" y="346"/>
                  </a:cubicBezTo>
                  <a:cubicBezTo>
                    <a:pt x="464" y="321"/>
                    <a:pt x="514" y="210"/>
                    <a:pt x="563" y="198"/>
                  </a:cubicBezTo>
                  <a:cubicBezTo>
                    <a:pt x="464" y="173"/>
                    <a:pt x="366" y="173"/>
                    <a:pt x="267" y="173"/>
                  </a:cubicBezTo>
                  <a:cubicBezTo>
                    <a:pt x="205" y="173"/>
                    <a:pt x="242" y="149"/>
                    <a:pt x="205" y="124"/>
                  </a:cubicBezTo>
                  <a:cubicBezTo>
                    <a:pt x="198" y="119"/>
                    <a:pt x="193" y="117"/>
                    <a:pt x="189" y="117"/>
                  </a:cubicBezTo>
                  <a:cubicBezTo>
                    <a:pt x="178" y="117"/>
                    <a:pt x="183" y="138"/>
                    <a:pt x="167" y="138"/>
                  </a:cubicBezTo>
                  <a:cubicBezTo>
                    <a:pt x="164" y="138"/>
                    <a:pt x="160" y="138"/>
                    <a:pt x="156" y="136"/>
                  </a:cubicBezTo>
                  <a:cubicBezTo>
                    <a:pt x="132" y="136"/>
                    <a:pt x="70" y="50"/>
                    <a:pt x="45" y="13"/>
                  </a:cubicBezTo>
                  <a:cubicBezTo>
                    <a:pt x="41" y="5"/>
                    <a:pt x="37" y="1"/>
                    <a:pt x="3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4335;p67">
              <a:extLst>
                <a:ext uri="{FF2B5EF4-FFF2-40B4-BE49-F238E27FC236}">
                  <a16:creationId xmlns:a16="http://schemas.microsoft.com/office/drawing/2014/main" id="{B88579BE-397E-4F44-A063-5814919F77C9}"/>
                </a:ext>
              </a:extLst>
            </p:cNvPr>
            <p:cNvSpPr/>
            <p:nvPr/>
          </p:nvSpPr>
          <p:spPr>
            <a:xfrm>
              <a:off x="3131850" y="4652950"/>
              <a:ext cx="17250" cy="6950"/>
            </a:xfrm>
            <a:custGeom>
              <a:avLst/>
              <a:gdLst/>
              <a:ahLst/>
              <a:cxnLst/>
              <a:rect l="l" t="t" r="r" b="b"/>
              <a:pathLst>
                <a:path w="690" h="278" extrusionOk="0">
                  <a:moveTo>
                    <a:pt x="138" y="0"/>
                  </a:moveTo>
                  <a:cubicBezTo>
                    <a:pt x="105" y="0"/>
                    <a:pt x="71" y="3"/>
                    <a:pt x="37" y="10"/>
                  </a:cubicBezTo>
                  <a:cubicBezTo>
                    <a:pt x="0" y="34"/>
                    <a:pt x="136" y="133"/>
                    <a:pt x="234" y="170"/>
                  </a:cubicBezTo>
                  <a:cubicBezTo>
                    <a:pt x="316" y="211"/>
                    <a:pt x="500" y="277"/>
                    <a:pt x="581" y="277"/>
                  </a:cubicBezTo>
                  <a:cubicBezTo>
                    <a:pt x="598" y="277"/>
                    <a:pt x="610" y="275"/>
                    <a:pt x="616" y="268"/>
                  </a:cubicBezTo>
                  <a:cubicBezTo>
                    <a:pt x="690" y="219"/>
                    <a:pt x="567" y="194"/>
                    <a:pt x="419" y="84"/>
                  </a:cubicBezTo>
                  <a:cubicBezTo>
                    <a:pt x="336" y="28"/>
                    <a:pt x="239" y="0"/>
                    <a:pt x="13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4336;p67">
              <a:extLst>
                <a:ext uri="{FF2B5EF4-FFF2-40B4-BE49-F238E27FC236}">
                  <a16:creationId xmlns:a16="http://schemas.microsoft.com/office/drawing/2014/main" id="{34A92571-9933-4C2D-8007-46097A57BE13}"/>
                </a:ext>
              </a:extLst>
            </p:cNvPr>
            <p:cNvSpPr/>
            <p:nvPr/>
          </p:nvSpPr>
          <p:spPr>
            <a:xfrm>
              <a:off x="3161725" y="4636800"/>
              <a:ext cx="38475" cy="42175"/>
            </a:xfrm>
            <a:custGeom>
              <a:avLst/>
              <a:gdLst/>
              <a:ahLst/>
              <a:cxnLst/>
              <a:rect l="l" t="t" r="r" b="b"/>
              <a:pathLst>
                <a:path w="1539" h="1687" extrusionOk="0">
                  <a:moveTo>
                    <a:pt x="814" y="0"/>
                  </a:moveTo>
                  <a:cubicBezTo>
                    <a:pt x="761" y="0"/>
                    <a:pt x="710" y="34"/>
                    <a:pt x="678" y="76"/>
                  </a:cubicBezTo>
                  <a:cubicBezTo>
                    <a:pt x="641" y="138"/>
                    <a:pt x="530" y="335"/>
                    <a:pt x="493" y="372"/>
                  </a:cubicBezTo>
                  <a:cubicBezTo>
                    <a:pt x="456" y="409"/>
                    <a:pt x="456" y="372"/>
                    <a:pt x="456" y="446"/>
                  </a:cubicBezTo>
                  <a:cubicBezTo>
                    <a:pt x="419" y="582"/>
                    <a:pt x="370" y="705"/>
                    <a:pt x="308" y="840"/>
                  </a:cubicBezTo>
                  <a:cubicBezTo>
                    <a:pt x="271" y="890"/>
                    <a:pt x="210" y="964"/>
                    <a:pt x="173" y="1025"/>
                  </a:cubicBezTo>
                  <a:cubicBezTo>
                    <a:pt x="136" y="1075"/>
                    <a:pt x="62" y="1075"/>
                    <a:pt x="99" y="1099"/>
                  </a:cubicBezTo>
                  <a:cubicBezTo>
                    <a:pt x="117" y="1111"/>
                    <a:pt x="142" y="1111"/>
                    <a:pt x="162" y="1111"/>
                  </a:cubicBezTo>
                  <a:cubicBezTo>
                    <a:pt x="182" y="1111"/>
                    <a:pt x="197" y="1111"/>
                    <a:pt x="197" y="1124"/>
                  </a:cubicBezTo>
                  <a:cubicBezTo>
                    <a:pt x="197" y="1198"/>
                    <a:pt x="148" y="1272"/>
                    <a:pt x="86" y="1309"/>
                  </a:cubicBezTo>
                  <a:cubicBezTo>
                    <a:pt x="25" y="1333"/>
                    <a:pt x="0" y="1383"/>
                    <a:pt x="37" y="1420"/>
                  </a:cubicBezTo>
                  <a:cubicBezTo>
                    <a:pt x="61" y="1435"/>
                    <a:pt x="90" y="1456"/>
                    <a:pt x="123" y="1456"/>
                  </a:cubicBezTo>
                  <a:cubicBezTo>
                    <a:pt x="142" y="1456"/>
                    <a:pt x="163" y="1450"/>
                    <a:pt x="185" y="1432"/>
                  </a:cubicBezTo>
                  <a:cubicBezTo>
                    <a:pt x="204" y="1417"/>
                    <a:pt x="230" y="1411"/>
                    <a:pt x="260" y="1411"/>
                  </a:cubicBezTo>
                  <a:cubicBezTo>
                    <a:pt x="326" y="1411"/>
                    <a:pt x="409" y="1439"/>
                    <a:pt x="468" y="1456"/>
                  </a:cubicBezTo>
                  <a:cubicBezTo>
                    <a:pt x="524" y="1463"/>
                    <a:pt x="582" y="1466"/>
                    <a:pt x="642" y="1466"/>
                  </a:cubicBezTo>
                  <a:cubicBezTo>
                    <a:pt x="702" y="1466"/>
                    <a:pt x="764" y="1463"/>
                    <a:pt x="826" y="1456"/>
                  </a:cubicBezTo>
                  <a:cubicBezTo>
                    <a:pt x="891" y="1456"/>
                    <a:pt x="879" y="1495"/>
                    <a:pt x="910" y="1495"/>
                  </a:cubicBezTo>
                  <a:cubicBezTo>
                    <a:pt x="914" y="1495"/>
                    <a:pt x="919" y="1495"/>
                    <a:pt x="924" y="1493"/>
                  </a:cubicBezTo>
                  <a:cubicBezTo>
                    <a:pt x="966" y="1473"/>
                    <a:pt x="1024" y="1426"/>
                    <a:pt x="1042" y="1426"/>
                  </a:cubicBezTo>
                  <a:cubicBezTo>
                    <a:pt x="1046" y="1426"/>
                    <a:pt x="1047" y="1428"/>
                    <a:pt x="1047" y="1432"/>
                  </a:cubicBezTo>
                  <a:cubicBezTo>
                    <a:pt x="1060" y="1469"/>
                    <a:pt x="1060" y="1493"/>
                    <a:pt x="1011" y="1555"/>
                  </a:cubicBezTo>
                  <a:cubicBezTo>
                    <a:pt x="969" y="1607"/>
                    <a:pt x="909" y="1686"/>
                    <a:pt x="930" y="1686"/>
                  </a:cubicBezTo>
                  <a:cubicBezTo>
                    <a:pt x="933" y="1686"/>
                    <a:pt x="940" y="1684"/>
                    <a:pt x="949" y="1678"/>
                  </a:cubicBezTo>
                  <a:cubicBezTo>
                    <a:pt x="1023" y="1641"/>
                    <a:pt x="1035" y="1580"/>
                    <a:pt x="1121" y="1530"/>
                  </a:cubicBezTo>
                  <a:cubicBezTo>
                    <a:pt x="1195" y="1493"/>
                    <a:pt x="1257" y="1481"/>
                    <a:pt x="1294" y="1444"/>
                  </a:cubicBezTo>
                  <a:cubicBezTo>
                    <a:pt x="1319" y="1407"/>
                    <a:pt x="1343" y="1370"/>
                    <a:pt x="1356" y="1333"/>
                  </a:cubicBezTo>
                  <a:cubicBezTo>
                    <a:pt x="1380" y="1272"/>
                    <a:pt x="1429" y="1210"/>
                    <a:pt x="1491" y="1161"/>
                  </a:cubicBezTo>
                  <a:cubicBezTo>
                    <a:pt x="1532" y="1120"/>
                    <a:pt x="1539" y="1096"/>
                    <a:pt x="1498" y="1096"/>
                  </a:cubicBezTo>
                  <a:cubicBezTo>
                    <a:pt x="1490" y="1096"/>
                    <a:pt x="1479" y="1097"/>
                    <a:pt x="1466" y="1099"/>
                  </a:cubicBezTo>
                  <a:cubicBezTo>
                    <a:pt x="1427" y="1099"/>
                    <a:pt x="1416" y="1113"/>
                    <a:pt x="1402" y="1113"/>
                  </a:cubicBezTo>
                  <a:cubicBezTo>
                    <a:pt x="1391" y="1113"/>
                    <a:pt x="1378" y="1102"/>
                    <a:pt x="1343" y="1062"/>
                  </a:cubicBezTo>
                  <a:cubicBezTo>
                    <a:pt x="1282" y="988"/>
                    <a:pt x="1220" y="1001"/>
                    <a:pt x="1257" y="964"/>
                  </a:cubicBezTo>
                  <a:cubicBezTo>
                    <a:pt x="1306" y="939"/>
                    <a:pt x="1491" y="853"/>
                    <a:pt x="1380" y="828"/>
                  </a:cubicBezTo>
                  <a:cubicBezTo>
                    <a:pt x="1369" y="827"/>
                    <a:pt x="1358" y="826"/>
                    <a:pt x="1348" y="826"/>
                  </a:cubicBezTo>
                  <a:cubicBezTo>
                    <a:pt x="1303" y="826"/>
                    <a:pt x="1273" y="838"/>
                    <a:pt x="1252" y="838"/>
                  </a:cubicBezTo>
                  <a:cubicBezTo>
                    <a:pt x="1239" y="838"/>
                    <a:pt x="1229" y="833"/>
                    <a:pt x="1220" y="816"/>
                  </a:cubicBezTo>
                  <a:cubicBezTo>
                    <a:pt x="1201" y="769"/>
                    <a:pt x="1190" y="708"/>
                    <a:pt x="1169" y="708"/>
                  </a:cubicBezTo>
                  <a:cubicBezTo>
                    <a:pt x="1163" y="708"/>
                    <a:pt x="1155" y="715"/>
                    <a:pt x="1146" y="730"/>
                  </a:cubicBezTo>
                  <a:cubicBezTo>
                    <a:pt x="1123" y="800"/>
                    <a:pt x="1032" y="915"/>
                    <a:pt x="1023" y="915"/>
                  </a:cubicBezTo>
                  <a:cubicBezTo>
                    <a:pt x="1023" y="915"/>
                    <a:pt x="1023" y="915"/>
                    <a:pt x="1023" y="914"/>
                  </a:cubicBezTo>
                  <a:cubicBezTo>
                    <a:pt x="1023" y="890"/>
                    <a:pt x="1035" y="816"/>
                    <a:pt x="961" y="791"/>
                  </a:cubicBezTo>
                  <a:cubicBezTo>
                    <a:pt x="875" y="754"/>
                    <a:pt x="813" y="730"/>
                    <a:pt x="826" y="705"/>
                  </a:cubicBezTo>
                  <a:cubicBezTo>
                    <a:pt x="838" y="668"/>
                    <a:pt x="961" y="631"/>
                    <a:pt x="887" y="606"/>
                  </a:cubicBezTo>
                  <a:cubicBezTo>
                    <a:pt x="833" y="588"/>
                    <a:pt x="825" y="530"/>
                    <a:pt x="800" y="530"/>
                  </a:cubicBezTo>
                  <a:cubicBezTo>
                    <a:pt x="791" y="530"/>
                    <a:pt x="780" y="537"/>
                    <a:pt x="764" y="557"/>
                  </a:cubicBezTo>
                  <a:cubicBezTo>
                    <a:pt x="717" y="614"/>
                    <a:pt x="677" y="692"/>
                    <a:pt x="661" y="692"/>
                  </a:cubicBezTo>
                  <a:cubicBezTo>
                    <a:pt x="656" y="692"/>
                    <a:pt x="653" y="685"/>
                    <a:pt x="653" y="668"/>
                  </a:cubicBezTo>
                  <a:cubicBezTo>
                    <a:pt x="641" y="594"/>
                    <a:pt x="666" y="520"/>
                    <a:pt x="702" y="471"/>
                  </a:cubicBezTo>
                  <a:cubicBezTo>
                    <a:pt x="764" y="385"/>
                    <a:pt x="813" y="311"/>
                    <a:pt x="850" y="224"/>
                  </a:cubicBezTo>
                  <a:cubicBezTo>
                    <a:pt x="887" y="163"/>
                    <a:pt x="887" y="126"/>
                    <a:pt x="850" y="126"/>
                  </a:cubicBezTo>
                  <a:cubicBezTo>
                    <a:pt x="826" y="126"/>
                    <a:pt x="912" y="76"/>
                    <a:pt x="949" y="40"/>
                  </a:cubicBezTo>
                  <a:cubicBezTo>
                    <a:pt x="986" y="3"/>
                    <a:pt x="912" y="3"/>
                    <a:pt x="838" y="3"/>
                  </a:cubicBezTo>
                  <a:cubicBezTo>
                    <a:pt x="830" y="1"/>
                    <a:pt x="822" y="0"/>
                    <a:pt x="81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4337;p67">
              <a:extLst>
                <a:ext uri="{FF2B5EF4-FFF2-40B4-BE49-F238E27FC236}">
                  <a16:creationId xmlns:a16="http://schemas.microsoft.com/office/drawing/2014/main" id="{AD5B4A5E-FA1A-486C-B483-5AF3F550FDF5}"/>
                </a:ext>
              </a:extLst>
            </p:cNvPr>
            <p:cNvSpPr/>
            <p:nvPr/>
          </p:nvSpPr>
          <p:spPr>
            <a:xfrm>
              <a:off x="3194025" y="4668200"/>
              <a:ext cx="8900" cy="13200"/>
            </a:xfrm>
            <a:custGeom>
              <a:avLst/>
              <a:gdLst/>
              <a:ahLst/>
              <a:cxnLst/>
              <a:rect l="l" t="t" r="r" b="b"/>
              <a:pathLst>
                <a:path w="356" h="528" extrusionOk="0">
                  <a:moveTo>
                    <a:pt x="265" y="1"/>
                  </a:moveTo>
                  <a:cubicBezTo>
                    <a:pt x="264" y="1"/>
                    <a:pt x="262" y="2"/>
                    <a:pt x="261" y="3"/>
                  </a:cubicBezTo>
                  <a:cubicBezTo>
                    <a:pt x="199" y="53"/>
                    <a:pt x="150" y="127"/>
                    <a:pt x="100" y="200"/>
                  </a:cubicBezTo>
                  <a:cubicBezTo>
                    <a:pt x="66" y="258"/>
                    <a:pt x="0" y="463"/>
                    <a:pt x="10" y="463"/>
                  </a:cubicBezTo>
                  <a:cubicBezTo>
                    <a:pt x="11" y="463"/>
                    <a:pt x="12" y="462"/>
                    <a:pt x="14" y="459"/>
                  </a:cubicBezTo>
                  <a:cubicBezTo>
                    <a:pt x="34" y="429"/>
                    <a:pt x="126" y="344"/>
                    <a:pt x="154" y="344"/>
                  </a:cubicBezTo>
                  <a:cubicBezTo>
                    <a:pt x="161" y="344"/>
                    <a:pt x="164" y="349"/>
                    <a:pt x="162" y="361"/>
                  </a:cubicBezTo>
                  <a:cubicBezTo>
                    <a:pt x="151" y="415"/>
                    <a:pt x="112" y="527"/>
                    <a:pt x="145" y="527"/>
                  </a:cubicBezTo>
                  <a:cubicBezTo>
                    <a:pt x="149" y="527"/>
                    <a:pt x="155" y="525"/>
                    <a:pt x="162" y="521"/>
                  </a:cubicBezTo>
                  <a:cubicBezTo>
                    <a:pt x="183" y="504"/>
                    <a:pt x="198" y="500"/>
                    <a:pt x="210" y="500"/>
                  </a:cubicBezTo>
                  <a:cubicBezTo>
                    <a:pt x="221" y="500"/>
                    <a:pt x="230" y="504"/>
                    <a:pt x="238" y="504"/>
                  </a:cubicBezTo>
                  <a:cubicBezTo>
                    <a:pt x="246" y="504"/>
                    <a:pt x="252" y="500"/>
                    <a:pt x="261" y="484"/>
                  </a:cubicBezTo>
                  <a:cubicBezTo>
                    <a:pt x="273" y="435"/>
                    <a:pt x="261" y="348"/>
                    <a:pt x="285" y="299"/>
                  </a:cubicBezTo>
                  <a:cubicBezTo>
                    <a:pt x="320" y="252"/>
                    <a:pt x="355" y="150"/>
                    <a:pt x="338" y="150"/>
                  </a:cubicBezTo>
                  <a:cubicBezTo>
                    <a:pt x="337" y="150"/>
                    <a:pt x="336" y="151"/>
                    <a:pt x="335" y="151"/>
                  </a:cubicBezTo>
                  <a:cubicBezTo>
                    <a:pt x="316" y="160"/>
                    <a:pt x="248" y="205"/>
                    <a:pt x="227" y="205"/>
                  </a:cubicBezTo>
                  <a:cubicBezTo>
                    <a:pt x="220" y="205"/>
                    <a:pt x="218" y="200"/>
                    <a:pt x="224" y="188"/>
                  </a:cubicBezTo>
                  <a:cubicBezTo>
                    <a:pt x="247" y="154"/>
                    <a:pt x="280" y="1"/>
                    <a:pt x="26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4338;p67">
              <a:extLst>
                <a:ext uri="{FF2B5EF4-FFF2-40B4-BE49-F238E27FC236}">
                  <a16:creationId xmlns:a16="http://schemas.microsoft.com/office/drawing/2014/main" id="{5A240FB8-E1AC-468A-B30E-52354C7A4DA7}"/>
                </a:ext>
              </a:extLst>
            </p:cNvPr>
            <p:cNvSpPr/>
            <p:nvPr/>
          </p:nvSpPr>
          <p:spPr>
            <a:xfrm>
              <a:off x="3125050" y="4534025"/>
              <a:ext cx="5275" cy="5900"/>
            </a:xfrm>
            <a:custGeom>
              <a:avLst/>
              <a:gdLst/>
              <a:ahLst/>
              <a:cxnLst/>
              <a:rect l="l" t="t" r="r" b="b"/>
              <a:pathLst>
                <a:path w="211" h="236" extrusionOk="0">
                  <a:moveTo>
                    <a:pt x="83" y="1"/>
                  </a:moveTo>
                  <a:cubicBezTo>
                    <a:pt x="69" y="1"/>
                    <a:pt x="66" y="14"/>
                    <a:pt x="87" y="35"/>
                  </a:cubicBezTo>
                  <a:cubicBezTo>
                    <a:pt x="124" y="60"/>
                    <a:pt x="124" y="84"/>
                    <a:pt x="87" y="84"/>
                  </a:cubicBezTo>
                  <a:cubicBezTo>
                    <a:pt x="63" y="84"/>
                    <a:pt x="1" y="84"/>
                    <a:pt x="63" y="121"/>
                  </a:cubicBezTo>
                  <a:cubicBezTo>
                    <a:pt x="99" y="149"/>
                    <a:pt x="142" y="236"/>
                    <a:pt x="172" y="236"/>
                  </a:cubicBezTo>
                  <a:cubicBezTo>
                    <a:pt x="182" y="236"/>
                    <a:pt x="192" y="225"/>
                    <a:pt x="198" y="195"/>
                  </a:cubicBezTo>
                  <a:cubicBezTo>
                    <a:pt x="210" y="134"/>
                    <a:pt x="149" y="60"/>
                    <a:pt x="124" y="23"/>
                  </a:cubicBezTo>
                  <a:cubicBezTo>
                    <a:pt x="109" y="7"/>
                    <a:pt x="93" y="1"/>
                    <a:pt x="8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4339;p67">
              <a:extLst>
                <a:ext uri="{FF2B5EF4-FFF2-40B4-BE49-F238E27FC236}">
                  <a16:creationId xmlns:a16="http://schemas.microsoft.com/office/drawing/2014/main" id="{95C9ED4D-B576-4E8D-A394-31B82EF56455}"/>
                </a:ext>
              </a:extLst>
            </p:cNvPr>
            <p:cNvSpPr/>
            <p:nvPr/>
          </p:nvSpPr>
          <p:spPr>
            <a:xfrm>
              <a:off x="3108175" y="4548425"/>
              <a:ext cx="4050" cy="2450"/>
            </a:xfrm>
            <a:custGeom>
              <a:avLst/>
              <a:gdLst/>
              <a:ahLst/>
              <a:cxnLst/>
              <a:rect l="l" t="t" r="r" b="b"/>
              <a:pathLst>
                <a:path w="162" h="98" extrusionOk="0">
                  <a:moveTo>
                    <a:pt x="91" y="0"/>
                  </a:moveTo>
                  <a:cubicBezTo>
                    <a:pt x="47" y="0"/>
                    <a:pt x="1" y="68"/>
                    <a:pt x="11" y="88"/>
                  </a:cubicBezTo>
                  <a:cubicBezTo>
                    <a:pt x="18" y="95"/>
                    <a:pt x="28" y="98"/>
                    <a:pt x="39" y="98"/>
                  </a:cubicBezTo>
                  <a:cubicBezTo>
                    <a:pt x="88" y="98"/>
                    <a:pt x="161" y="44"/>
                    <a:pt x="121" y="14"/>
                  </a:cubicBezTo>
                  <a:cubicBezTo>
                    <a:pt x="112" y="4"/>
                    <a:pt x="101" y="0"/>
                    <a:pt x="9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4340;p67">
              <a:extLst>
                <a:ext uri="{FF2B5EF4-FFF2-40B4-BE49-F238E27FC236}">
                  <a16:creationId xmlns:a16="http://schemas.microsoft.com/office/drawing/2014/main" id="{AD38DC55-D654-43BF-BB3D-0430BF7A1203}"/>
                </a:ext>
              </a:extLst>
            </p:cNvPr>
            <p:cNvSpPr/>
            <p:nvPr/>
          </p:nvSpPr>
          <p:spPr>
            <a:xfrm>
              <a:off x="3026175" y="4621675"/>
              <a:ext cx="7975" cy="4075"/>
            </a:xfrm>
            <a:custGeom>
              <a:avLst/>
              <a:gdLst/>
              <a:ahLst/>
              <a:cxnLst/>
              <a:rect l="l" t="t" r="r" b="b"/>
              <a:pathLst>
                <a:path w="319" h="163" extrusionOk="0">
                  <a:moveTo>
                    <a:pt x="153" y="0"/>
                  </a:moveTo>
                  <a:cubicBezTo>
                    <a:pt x="137" y="0"/>
                    <a:pt x="123" y="2"/>
                    <a:pt x="112" y="4"/>
                  </a:cubicBezTo>
                  <a:cubicBezTo>
                    <a:pt x="50" y="16"/>
                    <a:pt x="1" y="16"/>
                    <a:pt x="62" y="78"/>
                  </a:cubicBezTo>
                  <a:cubicBezTo>
                    <a:pt x="107" y="114"/>
                    <a:pt x="218" y="163"/>
                    <a:pt x="274" y="163"/>
                  </a:cubicBezTo>
                  <a:cubicBezTo>
                    <a:pt x="295" y="163"/>
                    <a:pt x="309" y="156"/>
                    <a:pt x="309" y="139"/>
                  </a:cubicBezTo>
                  <a:cubicBezTo>
                    <a:pt x="319" y="29"/>
                    <a:pt x="222" y="0"/>
                    <a:pt x="153"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4341;p67">
              <a:extLst>
                <a:ext uri="{FF2B5EF4-FFF2-40B4-BE49-F238E27FC236}">
                  <a16:creationId xmlns:a16="http://schemas.microsoft.com/office/drawing/2014/main" id="{604F5225-E677-47F0-B2FD-343F96CF1F52}"/>
                </a:ext>
              </a:extLst>
            </p:cNvPr>
            <p:cNvSpPr/>
            <p:nvPr/>
          </p:nvSpPr>
          <p:spPr>
            <a:xfrm>
              <a:off x="3038500" y="4589675"/>
              <a:ext cx="7425" cy="5650"/>
            </a:xfrm>
            <a:custGeom>
              <a:avLst/>
              <a:gdLst/>
              <a:ahLst/>
              <a:cxnLst/>
              <a:rect l="l" t="t" r="r" b="b"/>
              <a:pathLst>
                <a:path w="297" h="226" extrusionOk="0">
                  <a:moveTo>
                    <a:pt x="184" y="0"/>
                  </a:moveTo>
                  <a:cubicBezTo>
                    <a:pt x="162" y="0"/>
                    <a:pt x="145" y="21"/>
                    <a:pt x="99" y="52"/>
                  </a:cubicBezTo>
                  <a:cubicBezTo>
                    <a:pt x="13" y="89"/>
                    <a:pt x="1" y="101"/>
                    <a:pt x="38" y="101"/>
                  </a:cubicBezTo>
                  <a:cubicBezTo>
                    <a:pt x="87" y="101"/>
                    <a:pt x="99" y="163"/>
                    <a:pt x="148" y="200"/>
                  </a:cubicBezTo>
                  <a:cubicBezTo>
                    <a:pt x="174" y="218"/>
                    <a:pt x="192" y="225"/>
                    <a:pt x="205" y="225"/>
                  </a:cubicBezTo>
                  <a:cubicBezTo>
                    <a:pt x="238" y="225"/>
                    <a:pt x="246" y="181"/>
                    <a:pt x="272" y="138"/>
                  </a:cubicBezTo>
                  <a:cubicBezTo>
                    <a:pt x="296" y="76"/>
                    <a:pt x="284" y="64"/>
                    <a:pt x="235" y="27"/>
                  </a:cubicBezTo>
                  <a:cubicBezTo>
                    <a:pt x="211" y="8"/>
                    <a:pt x="197" y="0"/>
                    <a:pt x="18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4342;p67">
              <a:extLst>
                <a:ext uri="{FF2B5EF4-FFF2-40B4-BE49-F238E27FC236}">
                  <a16:creationId xmlns:a16="http://schemas.microsoft.com/office/drawing/2014/main" id="{DAE4FB4C-CC26-4037-9239-5B7A95A9385C}"/>
                </a:ext>
              </a:extLst>
            </p:cNvPr>
            <p:cNvSpPr/>
            <p:nvPr/>
          </p:nvSpPr>
          <p:spPr>
            <a:xfrm>
              <a:off x="3036100" y="4528675"/>
              <a:ext cx="6750" cy="7800"/>
            </a:xfrm>
            <a:custGeom>
              <a:avLst/>
              <a:gdLst/>
              <a:ahLst/>
              <a:cxnLst/>
              <a:rect l="l" t="t" r="r" b="b"/>
              <a:pathLst>
                <a:path w="270" h="312" extrusionOk="0">
                  <a:moveTo>
                    <a:pt x="149" y="0"/>
                  </a:moveTo>
                  <a:cubicBezTo>
                    <a:pt x="105" y="0"/>
                    <a:pt x="90" y="37"/>
                    <a:pt x="47" y="101"/>
                  </a:cubicBezTo>
                  <a:cubicBezTo>
                    <a:pt x="0" y="184"/>
                    <a:pt x="55" y="312"/>
                    <a:pt x="124" y="312"/>
                  </a:cubicBezTo>
                  <a:cubicBezTo>
                    <a:pt x="127" y="312"/>
                    <a:pt x="130" y="311"/>
                    <a:pt x="134" y="311"/>
                  </a:cubicBezTo>
                  <a:cubicBezTo>
                    <a:pt x="269" y="286"/>
                    <a:pt x="244" y="27"/>
                    <a:pt x="171" y="3"/>
                  </a:cubicBezTo>
                  <a:cubicBezTo>
                    <a:pt x="163" y="1"/>
                    <a:pt x="156" y="0"/>
                    <a:pt x="14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4343;p67">
              <a:extLst>
                <a:ext uri="{FF2B5EF4-FFF2-40B4-BE49-F238E27FC236}">
                  <a16:creationId xmlns:a16="http://schemas.microsoft.com/office/drawing/2014/main" id="{6F564DD4-8966-4B6C-9F89-11D1BA12B34F}"/>
                </a:ext>
              </a:extLst>
            </p:cNvPr>
            <p:cNvSpPr/>
            <p:nvPr/>
          </p:nvSpPr>
          <p:spPr>
            <a:xfrm>
              <a:off x="3015100" y="4521975"/>
              <a:ext cx="11425" cy="8325"/>
            </a:xfrm>
            <a:custGeom>
              <a:avLst/>
              <a:gdLst/>
              <a:ahLst/>
              <a:cxnLst/>
              <a:rect l="l" t="t" r="r" b="b"/>
              <a:pathLst>
                <a:path w="457" h="333" extrusionOk="0">
                  <a:moveTo>
                    <a:pt x="418" y="1"/>
                  </a:moveTo>
                  <a:cubicBezTo>
                    <a:pt x="356" y="1"/>
                    <a:pt x="235" y="47"/>
                    <a:pt x="173" y="74"/>
                  </a:cubicBezTo>
                  <a:cubicBezTo>
                    <a:pt x="111" y="98"/>
                    <a:pt x="49" y="148"/>
                    <a:pt x="25" y="221"/>
                  </a:cubicBezTo>
                  <a:cubicBezTo>
                    <a:pt x="0" y="283"/>
                    <a:pt x="123" y="332"/>
                    <a:pt x="173" y="332"/>
                  </a:cubicBezTo>
                  <a:cubicBezTo>
                    <a:pt x="259" y="332"/>
                    <a:pt x="444" y="86"/>
                    <a:pt x="456" y="24"/>
                  </a:cubicBezTo>
                  <a:cubicBezTo>
                    <a:pt x="456" y="7"/>
                    <a:pt x="441" y="1"/>
                    <a:pt x="41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4344;p67">
              <a:extLst>
                <a:ext uri="{FF2B5EF4-FFF2-40B4-BE49-F238E27FC236}">
                  <a16:creationId xmlns:a16="http://schemas.microsoft.com/office/drawing/2014/main" id="{77CD1A6E-6B8D-484E-8D60-C1156CAF32E9}"/>
                </a:ext>
              </a:extLst>
            </p:cNvPr>
            <p:cNvSpPr/>
            <p:nvPr/>
          </p:nvSpPr>
          <p:spPr>
            <a:xfrm>
              <a:off x="3046275" y="4516250"/>
              <a:ext cx="7300" cy="4525"/>
            </a:xfrm>
            <a:custGeom>
              <a:avLst/>
              <a:gdLst/>
              <a:ahLst/>
              <a:cxnLst/>
              <a:rect l="l" t="t" r="r" b="b"/>
              <a:pathLst>
                <a:path w="292" h="181" extrusionOk="0">
                  <a:moveTo>
                    <a:pt x="119" y="0"/>
                  </a:moveTo>
                  <a:cubicBezTo>
                    <a:pt x="102" y="0"/>
                    <a:pt x="85" y="2"/>
                    <a:pt x="72" y="7"/>
                  </a:cubicBezTo>
                  <a:cubicBezTo>
                    <a:pt x="1" y="42"/>
                    <a:pt x="134" y="180"/>
                    <a:pt x="199" y="180"/>
                  </a:cubicBezTo>
                  <a:cubicBezTo>
                    <a:pt x="202" y="180"/>
                    <a:pt x="205" y="180"/>
                    <a:pt x="207" y="179"/>
                  </a:cubicBezTo>
                  <a:cubicBezTo>
                    <a:pt x="281" y="167"/>
                    <a:pt x="269" y="105"/>
                    <a:pt x="281" y="68"/>
                  </a:cubicBezTo>
                  <a:cubicBezTo>
                    <a:pt x="291" y="38"/>
                    <a:pt x="195" y="0"/>
                    <a:pt x="11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4345;p67">
              <a:extLst>
                <a:ext uri="{FF2B5EF4-FFF2-40B4-BE49-F238E27FC236}">
                  <a16:creationId xmlns:a16="http://schemas.microsoft.com/office/drawing/2014/main" id="{861B01E9-0902-4D40-8E06-9E2ED88C6CBB}"/>
                </a:ext>
              </a:extLst>
            </p:cNvPr>
            <p:cNvSpPr/>
            <p:nvPr/>
          </p:nvSpPr>
          <p:spPr>
            <a:xfrm>
              <a:off x="2996000" y="4489475"/>
              <a:ext cx="40075" cy="31475"/>
            </a:xfrm>
            <a:custGeom>
              <a:avLst/>
              <a:gdLst/>
              <a:ahLst/>
              <a:cxnLst/>
              <a:rect l="l" t="t" r="r" b="b"/>
              <a:pathLst>
                <a:path w="1603" h="1259" extrusionOk="0">
                  <a:moveTo>
                    <a:pt x="381" y="0"/>
                  </a:moveTo>
                  <a:cubicBezTo>
                    <a:pt x="351" y="0"/>
                    <a:pt x="299" y="56"/>
                    <a:pt x="247" y="129"/>
                  </a:cubicBezTo>
                  <a:cubicBezTo>
                    <a:pt x="185" y="203"/>
                    <a:pt x="222" y="511"/>
                    <a:pt x="197" y="573"/>
                  </a:cubicBezTo>
                  <a:cubicBezTo>
                    <a:pt x="197" y="634"/>
                    <a:pt x="197" y="696"/>
                    <a:pt x="222" y="758"/>
                  </a:cubicBezTo>
                  <a:cubicBezTo>
                    <a:pt x="222" y="807"/>
                    <a:pt x="123" y="905"/>
                    <a:pt x="62" y="942"/>
                  </a:cubicBezTo>
                  <a:cubicBezTo>
                    <a:pt x="0" y="979"/>
                    <a:pt x="13" y="1016"/>
                    <a:pt x="25" y="1029"/>
                  </a:cubicBezTo>
                  <a:cubicBezTo>
                    <a:pt x="55" y="1032"/>
                    <a:pt x="83" y="1033"/>
                    <a:pt x="112" y="1033"/>
                  </a:cubicBezTo>
                  <a:cubicBezTo>
                    <a:pt x="189" y="1033"/>
                    <a:pt x="261" y="1022"/>
                    <a:pt x="333" y="1004"/>
                  </a:cubicBezTo>
                  <a:cubicBezTo>
                    <a:pt x="382" y="1004"/>
                    <a:pt x="382" y="1127"/>
                    <a:pt x="382" y="1213"/>
                  </a:cubicBezTo>
                  <a:cubicBezTo>
                    <a:pt x="382" y="1248"/>
                    <a:pt x="392" y="1259"/>
                    <a:pt x="407" y="1259"/>
                  </a:cubicBezTo>
                  <a:cubicBezTo>
                    <a:pt x="431" y="1259"/>
                    <a:pt x="468" y="1233"/>
                    <a:pt x="505" y="1226"/>
                  </a:cubicBezTo>
                  <a:cubicBezTo>
                    <a:pt x="555" y="1213"/>
                    <a:pt x="641" y="1041"/>
                    <a:pt x="690" y="1029"/>
                  </a:cubicBezTo>
                  <a:cubicBezTo>
                    <a:pt x="752" y="1029"/>
                    <a:pt x="826" y="905"/>
                    <a:pt x="863" y="868"/>
                  </a:cubicBezTo>
                  <a:cubicBezTo>
                    <a:pt x="870" y="861"/>
                    <a:pt x="878" y="858"/>
                    <a:pt x="885" y="858"/>
                  </a:cubicBezTo>
                  <a:cubicBezTo>
                    <a:pt x="915" y="858"/>
                    <a:pt x="947" y="905"/>
                    <a:pt x="986" y="905"/>
                  </a:cubicBezTo>
                  <a:cubicBezTo>
                    <a:pt x="991" y="907"/>
                    <a:pt x="997" y="907"/>
                    <a:pt x="1002" y="907"/>
                  </a:cubicBezTo>
                  <a:cubicBezTo>
                    <a:pt x="1043" y="907"/>
                    <a:pt x="1075" y="868"/>
                    <a:pt x="1097" y="868"/>
                  </a:cubicBezTo>
                  <a:cubicBezTo>
                    <a:pt x="1099" y="868"/>
                    <a:pt x="1101" y="867"/>
                    <a:pt x="1103" y="867"/>
                  </a:cubicBezTo>
                  <a:cubicBezTo>
                    <a:pt x="1129" y="867"/>
                    <a:pt x="1100" y="946"/>
                    <a:pt x="1146" y="992"/>
                  </a:cubicBezTo>
                  <a:cubicBezTo>
                    <a:pt x="1245" y="1041"/>
                    <a:pt x="1343" y="1090"/>
                    <a:pt x="1454" y="1127"/>
                  </a:cubicBezTo>
                  <a:cubicBezTo>
                    <a:pt x="1461" y="1131"/>
                    <a:pt x="1467" y="1133"/>
                    <a:pt x="1472" y="1133"/>
                  </a:cubicBezTo>
                  <a:cubicBezTo>
                    <a:pt x="1523" y="1133"/>
                    <a:pt x="1555" y="1000"/>
                    <a:pt x="1577" y="967"/>
                  </a:cubicBezTo>
                  <a:cubicBezTo>
                    <a:pt x="1602" y="942"/>
                    <a:pt x="1540" y="918"/>
                    <a:pt x="1516" y="856"/>
                  </a:cubicBezTo>
                  <a:cubicBezTo>
                    <a:pt x="1501" y="836"/>
                    <a:pt x="1476" y="830"/>
                    <a:pt x="1447" y="830"/>
                  </a:cubicBezTo>
                  <a:cubicBezTo>
                    <a:pt x="1404" y="830"/>
                    <a:pt x="1351" y="844"/>
                    <a:pt x="1306" y="844"/>
                  </a:cubicBezTo>
                  <a:cubicBezTo>
                    <a:pt x="1245" y="844"/>
                    <a:pt x="1306" y="770"/>
                    <a:pt x="1294" y="671"/>
                  </a:cubicBezTo>
                  <a:cubicBezTo>
                    <a:pt x="1294" y="560"/>
                    <a:pt x="1134" y="511"/>
                    <a:pt x="1085" y="511"/>
                  </a:cubicBezTo>
                  <a:cubicBezTo>
                    <a:pt x="1023" y="511"/>
                    <a:pt x="875" y="339"/>
                    <a:pt x="826" y="339"/>
                  </a:cubicBezTo>
                  <a:cubicBezTo>
                    <a:pt x="752" y="326"/>
                    <a:pt x="690" y="289"/>
                    <a:pt x="641" y="228"/>
                  </a:cubicBezTo>
                  <a:cubicBezTo>
                    <a:pt x="618" y="205"/>
                    <a:pt x="605" y="196"/>
                    <a:pt x="596" y="196"/>
                  </a:cubicBezTo>
                  <a:cubicBezTo>
                    <a:pt x="575" y="196"/>
                    <a:pt x="576" y="239"/>
                    <a:pt x="542" y="265"/>
                  </a:cubicBezTo>
                  <a:cubicBezTo>
                    <a:pt x="535" y="269"/>
                    <a:pt x="528" y="270"/>
                    <a:pt x="523" y="270"/>
                  </a:cubicBezTo>
                  <a:cubicBezTo>
                    <a:pt x="493" y="270"/>
                    <a:pt x="493" y="220"/>
                    <a:pt x="493" y="178"/>
                  </a:cubicBezTo>
                  <a:cubicBezTo>
                    <a:pt x="481" y="117"/>
                    <a:pt x="444" y="55"/>
                    <a:pt x="395" y="6"/>
                  </a:cubicBezTo>
                  <a:cubicBezTo>
                    <a:pt x="391" y="2"/>
                    <a:pt x="386" y="0"/>
                    <a:pt x="38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4346;p67">
              <a:extLst>
                <a:ext uri="{FF2B5EF4-FFF2-40B4-BE49-F238E27FC236}">
                  <a16:creationId xmlns:a16="http://schemas.microsoft.com/office/drawing/2014/main" id="{4A63EBE7-95F8-4EEB-9950-4552C3E33C9F}"/>
                </a:ext>
              </a:extLst>
            </p:cNvPr>
            <p:cNvSpPr/>
            <p:nvPr/>
          </p:nvSpPr>
          <p:spPr>
            <a:xfrm>
              <a:off x="3011225" y="4486150"/>
              <a:ext cx="7900" cy="5425"/>
            </a:xfrm>
            <a:custGeom>
              <a:avLst/>
              <a:gdLst/>
              <a:ahLst/>
              <a:cxnLst/>
              <a:rect l="l" t="t" r="r" b="b"/>
              <a:pathLst>
                <a:path w="316" h="217" extrusionOk="0">
                  <a:moveTo>
                    <a:pt x="15" y="0"/>
                  </a:moveTo>
                  <a:cubicBezTo>
                    <a:pt x="0" y="0"/>
                    <a:pt x="109" y="216"/>
                    <a:pt x="198" y="216"/>
                  </a:cubicBezTo>
                  <a:cubicBezTo>
                    <a:pt x="205" y="216"/>
                    <a:pt x="211" y="215"/>
                    <a:pt x="217" y="213"/>
                  </a:cubicBezTo>
                  <a:cubicBezTo>
                    <a:pt x="315" y="176"/>
                    <a:pt x="57" y="40"/>
                    <a:pt x="20" y="3"/>
                  </a:cubicBezTo>
                  <a:cubicBezTo>
                    <a:pt x="17" y="1"/>
                    <a:pt x="16" y="0"/>
                    <a:pt x="1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4347;p67">
              <a:extLst>
                <a:ext uri="{FF2B5EF4-FFF2-40B4-BE49-F238E27FC236}">
                  <a16:creationId xmlns:a16="http://schemas.microsoft.com/office/drawing/2014/main" id="{750515F3-085E-428A-B2FB-DBC940A1D546}"/>
                </a:ext>
              </a:extLst>
            </p:cNvPr>
            <p:cNvSpPr/>
            <p:nvPr/>
          </p:nvSpPr>
          <p:spPr>
            <a:xfrm>
              <a:off x="3008625" y="4488750"/>
              <a:ext cx="3600" cy="4000"/>
            </a:xfrm>
            <a:custGeom>
              <a:avLst/>
              <a:gdLst/>
              <a:ahLst/>
              <a:cxnLst/>
              <a:rect l="l" t="t" r="r" b="b"/>
              <a:pathLst>
                <a:path w="144" h="160" extrusionOk="0">
                  <a:moveTo>
                    <a:pt x="7" y="1"/>
                  </a:moveTo>
                  <a:cubicBezTo>
                    <a:pt x="3" y="1"/>
                    <a:pt x="0" y="4"/>
                    <a:pt x="0" y="10"/>
                  </a:cubicBezTo>
                  <a:cubicBezTo>
                    <a:pt x="0" y="41"/>
                    <a:pt x="35" y="160"/>
                    <a:pt x="83" y="160"/>
                  </a:cubicBezTo>
                  <a:cubicBezTo>
                    <a:pt x="92" y="160"/>
                    <a:pt x="102" y="156"/>
                    <a:pt x="111" y="146"/>
                  </a:cubicBezTo>
                  <a:cubicBezTo>
                    <a:pt x="143" y="124"/>
                    <a:pt x="36" y="1"/>
                    <a:pt x="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4348;p67">
              <a:extLst>
                <a:ext uri="{FF2B5EF4-FFF2-40B4-BE49-F238E27FC236}">
                  <a16:creationId xmlns:a16="http://schemas.microsoft.com/office/drawing/2014/main" id="{03BFECE5-7813-4EC5-AB88-F770D82B24EC}"/>
                </a:ext>
              </a:extLst>
            </p:cNvPr>
            <p:cNvSpPr/>
            <p:nvPr/>
          </p:nvSpPr>
          <p:spPr>
            <a:xfrm>
              <a:off x="2997225" y="4461925"/>
              <a:ext cx="4025" cy="6225"/>
            </a:xfrm>
            <a:custGeom>
              <a:avLst/>
              <a:gdLst/>
              <a:ahLst/>
              <a:cxnLst/>
              <a:rect l="l" t="t" r="r" b="b"/>
              <a:pathLst>
                <a:path w="161" h="249" extrusionOk="0">
                  <a:moveTo>
                    <a:pt x="74" y="0"/>
                  </a:moveTo>
                  <a:cubicBezTo>
                    <a:pt x="60" y="0"/>
                    <a:pt x="50" y="7"/>
                    <a:pt x="50" y="24"/>
                  </a:cubicBezTo>
                  <a:cubicBezTo>
                    <a:pt x="50" y="73"/>
                    <a:pt x="1" y="172"/>
                    <a:pt x="38" y="184"/>
                  </a:cubicBezTo>
                  <a:cubicBezTo>
                    <a:pt x="65" y="193"/>
                    <a:pt x="85" y="248"/>
                    <a:pt x="109" y="248"/>
                  </a:cubicBezTo>
                  <a:cubicBezTo>
                    <a:pt x="117" y="248"/>
                    <a:pt x="126" y="241"/>
                    <a:pt x="136" y="221"/>
                  </a:cubicBezTo>
                  <a:cubicBezTo>
                    <a:pt x="161" y="159"/>
                    <a:pt x="161" y="85"/>
                    <a:pt x="136" y="24"/>
                  </a:cubicBezTo>
                  <a:cubicBezTo>
                    <a:pt x="116" y="10"/>
                    <a:pt x="92" y="0"/>
                    <a:pt x="7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4349;p67">
              <a:extLst>
                <a:ext uri="{FF2B5EF4-FFF2-40B4-BE49-F238E27FC236}">
                  <a16:creationId xmlns:a16="http://schemas.microsoft.com/office/drawing/2014/main" id="{ABF93F56-AE57-4CEF-A628-6E2189A79D0D}"/>
                </a:ext>
              </a:extLst>
            </p:cNvPr>
            <p:cNvSpPr/>
            <p:nvPr/>
          </p:nvSpPr>
          <p:spPr>
            <a:xfrm>
              <a:off x="2979350" y="4390425"/>
              <a:ext cx="171425" cy="144375"/>
            </a:xfrm>
            <a:custGeom>
              <a:avLst/>
              <a:gdLst/>
              <a:ahLst/>
              <a:cxnLst/>
              <a:rect l="l" t="t" r="r" b="b"/>
              <a:pathLst>
                <a:path w="6857" h="5775" extrusionOk="0">
                  <a:moveTo>
                    <a:pt x="1011" y="0"/>
                  </a:moveTo>
                  <a:cubicBezTo>
                    <a:pt x="839" y="13"/>
                    <a:pt x="666" y="50"/>
                    <a:pt x="506" y="111"/>
                  </a:cubicBezTo>
                  <a:cubicBezTo>
                    <a:pt x="444" y="161"/>
                    <a:pt x="247" y="333"/>
                    <a:pt x="186" y="395"/>
                  </a:cubicBezTo>
                  <a:cubicBezTo>
                    <a:pt x="112" y="506"/>
                    <a:pt x="63" y="629"/>
                    <a:pt x="26" y="764"/>
                  </a:cubicBezTo>
                  <a:cubicBezTo>
                    <a:pt x="1" y="925"/>
                    <a:pt x="1" y="1085"/>
                    <a:pt x="13" y="1245"/>
                  </a:cubicBezTo>
                  <a:cubicBezTo>
                    <a:pt x="13" y="1356"/>
                    <a:pt x="334" y="1368"/>
                    <a:pt x="481" y="1368"/>
                  </a:cubicBezTo>
                  <a:cubicBezTo>
                    <a:pt x="492" y="1367"/>
                    <a:pt x="503" y="1366"/>
                    <a:pt x="514" y="1366"/>
                  </a:cubicBezTo>
                  <a:cubicBezTo>
                    <a:pt x="586" y="1366"/>
                    <a:pt x="648" y="1402"/>
                    <a:pt x="691" y="1467"/>
                  </a:cubicBezTo>
                  <a:cubicBezTo>
                    <a:pt x="740" y="1516"/>
                    <a:pt x="592" y="1541"/>
                    <a:pt x="469" y="1541"/>
                  </a:cubicBezTo>
                  <a:cubicBezTo>
                    <a:pt x="371" y="1528"/>
                    <a:pt x="284" y="1504"/>
                    <a:pt x="186" y="1467"/>
                  </a:cubicBezTo>
                  <a:cubicBezTo>
                    <a:pt x="136" y="1467"/>
                    <a:pt x="173" y="1528"/>
                    <a:pt x="198" y="1602"/>
                  </a:cubicBezTo>
                  <a:cubicBezTo>
                    <a:pt x="223" y="1676"/>
                    <a:pt x="284" y="1725"/>
                    <a:pt x="358" y="1750"/>
                  </a:cubicBezTo>
                  <a:cubicBezTo>
                    <a:pt x="432" y="1775"/>
                    <a:pt x="420" y="1812"/>
                    <a:pt x="531" y="1836"/>
                  </a:cubicBezTo>
                  <a:cubicBezTo>
                    <a:pt x="546" y="1839"/>
                    <a:pt x="560" y="1841"/>
                    <a:pt x="572" y="1841"/>
                  </a:cubicBezTo>
                  <a:cubicBezTo>
                    <a:pt x="655" y="1841"/>
                    <a:pt x="660" y="1775"/>
                    <a:pt x="703" y="1775"/>
                  </a:cubicBezTo>
                  <a:cubicBezTo>
                    <a:pt x="753" y="1775"/>
                    <a:pt x="802" y="1799"/>
                    <a:pt x="826" y="1836"/>
                  </a:cubicBezTo>
                  <a:cubicBezTo>
                    <a:pt x="888" y="1898"/>
                    <a:pt x="950" y="1935"/>
                    <a:pt x="1024" y="1947"/>
                  </a:cubicBezTo>
                  <a:cubicBezTo>
                    <a:pt x="1085" y="1947"/>
                    <a:pt x="1147" y="1935"/>
                    <a:pt x="1184" y="1935"/>
                  </a:cubicBezTo>
                  <a:cubicBezTo>
                    <a:pt x="1208" y="1935"/>
                    <a:pt x="1258" y="1984"/>
                    <a:pt x="1344" y="1984"/>
                  </a:cubicBezTo>
                  <a:cubicBezTo>
                    <a:pt x="1492" y="1984"/>
                    <a:pt x="1627" y="1997"/>
                    <a:pt x="1763" y="2033"/>
                  </a:cubicBezTo>
                  <a:cubicBezTo>
                    <a:pt x="1784" y="2055"/>
                    <a:pt x="1814" y="2068"/>
                    <a:pt x="1845" y="2068"/>
                  </a:cubicBezTo>
                  <a:cubicBezTo>
                    <a:pt x="1867" y="2068"/>
                    <a:pt x="1890" y="2061"/>
                    <a:pt x="1911" y="2046"/>
                  </a:cubicBezTo>
                  <a:cubicBezTo>
                    <a:pt x="1960" y="2033"/>
                    <a:pt x="1911" y="1997"/>
                    <a:pt x="1861" y="1972"/>
                  </a:cubicBezTo>
                  <a:cubicBezTo>
                    <a:pt x="1831" y="1941"/>
                    <a:pt x="1759" y="1919"/>
                    <a:pt x="1769" y="1919"/>
                  </a:cubicBezTo>
                  <a:cubicBezTo>
                    <a:pt x="1771" y="1919"/>
                    <a:pt x="1777" y="1920"/>
                    <a:pt x="1788" y="1923"/>
                  </a:cubicBezTo>
                  <a:cubicBezTo>
                    <a:pt x="1861" y="1935"/>
                    <a:pt x="1911" y="1997"/>
                    <a:pt x="2046" y="2033"/>
                  </a:cubicBezTo>
                  <a:cubicBezTo>
                    <a:pt x="2194" y="2070"/>
                    <a:pt x="2293" y="2218"/>
                    <a:pt x="2354" y="2255"/>
                  </a:cubicBezTo>
                  <a:cubicBezTo>
                    <a:pt x="2370" y="2266"/>
                    <a:pt x="2382" y="2270"/>
                    <a:pt x="2390" y="2270"/>
                  </a:cubicBezTo>
                  <a:cubicBezTo>
                    <a:pt x="2421" y="2270"/>
                    <a:pt x="2414" y="2213"/>
                    <a:pt x="2453" y="2194"/>
                  </a:cubicBezTo>
                  <a:cubicBezTo>
                    <a:pt x="2478" y="2169"/>
                    <a:pt x="2502" y="2132"/>
                    <a:pt x="2478" y="2095"/>
                  </a:cubicBezTo>
                  <a:cubicBezTo>
                    <a:pt x="2478" y="2092"/>
                    <a:pt x="2469" y="2090"/>
                    <a:pt x="2454" y="2090"/>
                  </a:cubicBezTo>
                  <a:cubicBezTo>
                    <a:pt x="2414" y="2090"/>
                    <a:pt x="2331" y="2102"/>
                    <a:pt x="2268" y="2120"/>
                  </a:cubicBezTo>
                  <a:cubicBezTo>
                    <a:pt x="2262" y="2121"/>
                    <a:pt x="2256" y="2121"/>
                    <a:pt x="2251" y="2121"/>
                  </a:cubicBezTo>
                  <a:cubicBezTo>
                    <a:pt x="2196" y="2121"/>
                    <a:pt x="2199" y="2065"/>
                    <a:pt x="2120" y="2009"/>
                  </a:cubicBezTo>
                  <a:cubicBezTo>
                    <a:pt x="2074" y="1976"/>
                    <a:pt x="2099" y="1964"/>
                    <a:pt x="2147" y="1964"/>
                  </a:cubicBezTo>
                  <a:cubicBezTo>
                    <a:pt x="2188" y="1964"/>
                    <a:pt x="2247" y="1973"/>
                    <a:pt x="2293" y="1984"/>
                  </a:cubicBezTo>
                  <a:cubicBezTo>
                    <a:pt x="2367" y="2021"/>
                    <a:pt x="2465" y="2046"/>
                    <a:pt x="2564" y="2046"/>
                  </a:cubicBezTo>
                  <a:cubicBezTo>
                    <a:pt x="2601" y="2033"/>
                    <a:pt x="2650" y="2046"/>
                    <a:pt x="2675" y="1984"/>
                  </a:cubicBezTo>
                  <a:cubicBezTo>
                    <a:pt x="2699" y="1923"/>
                    <a:pt x="2613" y="1849"/>
                    <a:pt x="2539" y="1824"/>
                  </a:cubicBezTo>
                  <a:cubicBezTo>
                    <a:pt x="2478" y="1799"/>
                    <a:pt x="2502" y="1775"/>
                    <a:pt x="2576" y="1775"/>
                  </a:cubicBezTo>
                  <a:cubicBezTo>
                    <a:pt x="2638" y="1775"/>
                    <a:pt x="2625" y="1775"/>
                    <a:pt x="2601" y="1738"/>
                  </a:cubicBezTo>
                  <a:cubicBezTo>
                    <a:pt x="2585" y="1714"/>
                    <a:pt x="2579" y="1700"/>
                    <a:pt x="2590" y="1700"/>
                  </a:cubicBezTo>
                  <a:cubicBezTo>
                    <a:pt x="2597" y="1700"/>
                    <a:pt x="2608" y="1704"/>
                    <a:pt x="2625" y="1713"/>
                  </a:cubicBezTo>
                  <a:cubicBezTo>
                    <a:pt x="2687" y="1750"/>
                    <a:pt x="2736" y="1836"/>
                    <a:pt x="2786" y="1886"/>
                  </a:cubicBezTo>
                  <a:cubicBezTo>
                    <a:pt x="2801" y="1901"/>
                    <a:pt x="2813" y="1907"/>
                    <a:pt x="2823" y="1907"/>
                  </a:cubicBezTo>
                  <a:cubicBezTo>
                    <a:pt x="2845" y="1907"/>
                    <a:pt x="2859" y="1878"/>
                    <a:pt x="2884" y="1861"/>
                  </a:cubicBezTo>
                  <a:cubicBezTo>
                    <a:pt x="2887" y="1859"/>
                    <a:pt x="2890" y="1859"/>
                    <a:pt x="2893" y="1859"/>
                  </a:cubicBezTo>
                  <a:cubicBezTo>
                    <a:pt x="2936" y="1859"/>
                    <a:pt x="2957" y="2025"/>
                    <a:pt x="2946" y="2083"/>
                  </a:cubicBezTo>
                  <a:cubicBezTo>
                    <a:pt x="2942" y="2100"/>
                    <a:pt x="2946" y="2107"/>
                    <a:pt x="2953" y="2107"/>
                  </a:cubicBezTo>
                  <a:cubicBezTo>
                    <a:pt x="2972" y="2107"/>
                    <a:pt x="3018" y="2064"/>
                    <a:pt x="3044" y="2046"/>
                  </a:cubicBezTo>
                  <a:cubicBezTo>
                    <a:pt x="3047" y="2045"/>
                    <a:pt x="3049" y="2045"/>
                    <a:pt x="3051" y="2045"/>
                  </a:cubicBezTo>
                  <a:cubicBezTo>
                    <a:pt x="3083" y="2045"/>
                    <a:pt x="3094" y="2122"/>
                    <a:pt x="3094" y="2157"/>
                  </a:cubicBezTo>
                  <a:cubicBezTo>
                    <a:pt x="3094" y="2194"/>
                    <a:pt x="3155" y="2169"/>
                    <a:pt x="3217" y="2231"/>
                  </a:cubicBezTo>
                  <a:cubicBezTo>
                    <a:pt x="3266" y="2280"/>
                    <a:pt x="3328" y="2317"/>
                    <a:pt x="3389" y="2342"/>
                  </a:cubicBezTo>
                  <a:cubicBezTo>
                    <a:pt x="3439" y="2366"/>
                    <a:pt x="3414" y="2391"/>
                    <a:pt x="3389" y="2440"/>
                  </a:cubicBezTo>
                  <a:cubicBezTo>
                    <a:pt x="3365" y="2473"/>
                    <a:pt x="3324" y="2478"/>
                    <a:pt x="3281" y="2478"/>
                  </a:cubicBezTo>
                  <a:cubicBezTo>
                    <a:pt x="3259" y="2478"/>
                    <a:pt x="3237" y="2477"/>
                    <a:pt x="3217" y="2477"/>
                  </a:cubicBezTo>
                  <a:cubicBezTo>
                    <a:pt x="3155" y="2477"/>
                    <a:pt x="3204" y="2576"/>
                    <a:pt x="3204" y="2637"/>
                  </a:cubicBezTo>
                  <a:cubicBezTo>
                    <a:pt x="3204" y="2651"/>
                    <a:pt x="3213" y="2657"/>
                    <a:pt x="3228" y="2657"/>
                  </a:cubicBezTo>
                  <a:cubicBezTo>
                    <a:pt x="3279" y="2657"/>
                    <a:pt x="3400" y="2584"/>
                    <a:pt x="3439" y="2526"/>
                  </a:cubicBezTo>
                  <a:cubicBezTo>
                    <a:pt x="3500" y="2465"/>
                    <a:pt x="3562" y="2489"/>
                    <a:pt x="3611" y="2477"/>
                  </a:cubicBezTo>
                  <a:cubicBezTo>
                    <a:pt x="3615" y="2476"/>
                    <a:pt x="3618" y="2475"/>
                    <a:pt x="3621" y="2475"/>
                  </a:cubicBezTo>
                  <a:cubicBezTo>
                    <a:pt x="3646" y="2475"/>
                    <a:pt x="3636" y="2523"/>
                    <a:pt x="3636" y="2600"/>
                  </a:cubicBezTo>
                  <a:cubicBezTo>
                    <a:pt x="3636" y="2637"/>
                    <a:pt x="3660" y="2687"/>
                    <a:pt x="3697" y="2711"/>
                  </a:cubicBezTo>
                  <a:cubicBezTo>
                    <a:pt x="3722" y="2736"/>
                    <a:pt x="3722" y="2822"/>
                    <a:pt x="3759" y="2871"/>
                  </a:cubicBezTo>
                  <a:cubicBezTo>
                    <a:pt x="3769" y="2882"/>
                    <a:pt x="3777" y="2886"/>
                    <a:pt x="3781" y="2886"/>
                  </a:cubicBezTo>
                  <a:cubicBezTo>
                    <a:pt x="3799" y="2886"/>
                    <a:pt x="3784" y="2827"/>
                    <a:pt x="3784" y="2797"/>
                  </a:cubicBezTo>
                  <a:cubicBezTo>
                    <a:pt x="3771" y="2773"/>
                    <a:pt x="3771" y="2748"/>
                    <a:pt x="3784" y="2723"/>
                  </a:cubicBezTo>
                  <a:cubicBezTo>
                    <a:pt x="3808" y="2699"/>
                    <a:pt x="3833" y="2674"/>
                    <a:pt x="3845" y="2637"/>
                  </a:cubicBezTo>
                  <a:cubicBezTo>
                    <a:pt x="3850" y="2631"/>
                    <a:pt x="3854" y="2628"/>
                    <a:pt x="3857" y="2628"/>
                  </a:cubicBezTo>
                  <a:cubicBezTo>
                    <a:pt x="3880" y="2628"/>
                    <a:pt x="3871" y="2766"/>
                    <a:pt x="3882" y="2810"/>
                  </a:cubicBezTo>
                  <a:cubicBezTo>
                    <a:pt x="3890" y="2832"/>
                    <a:pt x="3919" y="2836"/>
                    <a:pt x="3952" y="2836"/>
                  </a:cubicBezTo>
                  <a:cubicBezTo>
                    <a:pt x="3974" y="2836"/>
                    <a:pt x="3998" y="2834"/>
                    <a:pt x="4018" y="2834"/>
                  </a:cubicBezTo>
                  <a:cubicBezTo>
                    <a:pt x="4020" y="2834"/>
                    <a:pt x="4022" y="2833"/>
                    <a:pt x="4024" y="2833"/>
                  </a:cubicBezTo>
                  <a:cubicBezTo>
                    <a:pt x="4056" y="2833"/>
                    <a:pt x="4069" y="2926"/>
                    <a:pt x="4104" y="3007"/>
                  </a:cubicBezTo>
                  <a:cubicBezTo>
                    <a:pt x="4153" y="3105"/>
                    <a:pt x="4215" y="3278"/>
                    <a:pt x="4227" y="3327"/>
                  </a:cubicBezTo>
                  <a:cubicBezTo>
                    <a:pt x="4239" y="3377"/>
                    <a:pt x="4190" y="3401"/>
                    <a:pt x="4141" y="3450"/>
                  </a:cubicBezTo>
                  <a:cubicBezTo>
                    <a:pt x="4079" y="3500"/>
                    <a:pt x="4042" y="3512"/>
                    <a:pt x="4067" y="3561"/>
                  </a:cubicBezTo>
                  <a:cubicBezTo>
                    <a:pt x="4092" y="3598"/>
                    <a:pt x="4400" y="3623"/>
                    <a:pt x="4412" y="3623"/>
                  </a:cubicBezTo>
                  <a:cubicBezTo>
                    <a:pt x="4424" y="3623"/>
                    <a:pt x="4498" y="3487"/>
                    <a:pt x="4523" y="3463"/>
                  </a:cubicBezTo>
                  <a:cubicBezTo>
                    <a:pt x="4527" y="3459"/>
                    <a:pt x="4531" y="3457"/>
                    <a:pt x="4537" y="3457"/>
                  </a:cubicBezTo>
                  <a:cubicBezTo>
                    <a:pt x="4567" y="3457"/>
                    <a:pt x="4619" y="3509"/>
                    <a:pt x="4671" y="3561"/>
                  </a:cubicBezTo>
                  <a:cubicBezTo>
                    <a:pt x="4732" y="3635"/>
                    <a:pt x="4856" y="3660"/>
                    <a:pt x="4905" y="3685"/>
                  </a:cubicBezTo>
                  <a:cubicBezTo>
                    <a:pt x="4942" y="3722"/>
                    <a:pt x="4929" y="3771"/>
                    <a:pt x="4880" y="3808"/>
                  </a:cubicBezTo>
                  <a:cubicBezTo>
                    <a:pt x="4860" y="3820"/>
                    <a:pt x="4830" y="3824"/>
                    <a:pt x="4797" y="3824"/>
                  </a:cubicBezTo>
                  <a:cubicBezTo>
                    <a:pt x="4731" y="3824"/>
                    <a:pt x="4654" y="3808"/>
                    <a:pt x="4621" y="3808"/>
                  </a:cubicBezTo>
                  <a:cubicBezTo>
                    <a:pt x="4560" y="3808"/>
                    <a:pt x="4560" y="3894"/>
                    <a:pt x="4511" y="3931"/>
                  </a:cubicBezTo>
                  <a:cubicBezTo>
                    <a:pt x="4502" y="3938"/>
                    <a:pt x="4494" y="3941"/>
                    <a:pt x="4489" y="3941"/>
                  </a:cubicBezTo>
                  <a:cubicBezTo>
                    <a:pt x="4461" y="3941"/>
                    <a:pt x="4461" y="3876"/>
                    <a:pt x="4461" y="3795"/>
                  </a:cubicBezTo>
                  <a:cubicBezTo>
                    <a:pt x="4437" y="3709"/>
                    <a:pt x="4363" y="3648"/>
                    <a:pt x="4276" y="3648"/>
                  </a:cubicBezTo>
                  <a:cubicBezTo>
                    <a:pt x="4226" y="3633"/>
                    <a:pt x="4171" y="3627"/>
                    <a:pt x="4115" y="3627"/>
                  </a:cubicBezTo>
                  <a:cubicBezTo>
                    <a:pt x="4075" y="3627"/>
                    <a:pt x="4034" y="3630"/>
                    <a:pt x="3993" y="3635"/>
                  </a:cubicBezTo>
                  <a:cubicBezTo>
                    <a:pt x="3894" y="3697"/>
                    <a:pt x="3821" y="3771"/>
                    <a:pt x="3747" y="3857"/>
                  </a:cubicBezTo>
                  <a:cubicBezTo>
                    <a:pt x="3697" y="3919"/>
                    <a:pt x="3882" y="4067"/>
                    <a:pt x="3907" y="4140"/>
                  </a:cubicBezTo>
                  <a:cubicBezTo>
                    <a:pt x="3944" y="4214"/>
                    <a:pt x="3858" y="4165"/>
                    <a:pt x="3734" y="4214"/>
                  </a:cubicBezTo>
                  <a:cubicBezTo>
                    <a:pt x="3611" y="4264"/>
                    <a:pt x="3488" y="4288"/>
                    <a:pt x="3352" y="4288"/>
                  </a:cubicBezTo>
                  <a:cubicBezTo>
                    <a:pt x="3217" y="4276"/>
                    <a:pt x="3155" y="4202"/>
                    <a:pt x="3069" y="4202"/>
                  </a:cubicBezTo>
                  <a:cubicBezTo>
                    <a:pt x="2970" y="4202"/>
                    <a:pt x="3007" y="4214"/>
                    <a:pt x="2995" y="4264"/>
                  </a:cubicBezTo>
                  <a:cubicBezTo>
                    <a:pt x="2983" y="4313"/>
                    <a:pt x="2896" y="4375"/>
                    <a:pt x="2847" y="4412"/>
                  </a:cubicBezTo>
                  <a:cubicBezTo>
                    <a:pt x="2810" y="4485"/>
                    <a:pt x="2810" y="4559"/>
                    <a:pt x="2847" y="4633"/>
                  </a:cubicBezTo>
                  <a:cubicBezTo>
                    <a:pt x="2921" y="4683"/>
                    <a:pt x="2995" y="4720"/>
                    <a:pt x="3081" y="4744"/>
                  </a:cubicBezTo>
                  <a:cubicBezTo>
                    <a:pt x="3098" y="4752"/>
                    <a:pt x="3116" y="4755"/>
                    <a:pt x="3133" y="4755"/>
                  </a:cubicBezTo>
                  <a:cubicBezTo>
                    <a:pt x="3234" y="4755"/>
                    <a:pt x="3346" y="4652"/>
                    <a:pt x="3377" y="4621"/>
                  </a:cubicBezTo>
                  <a:cubicBezTo>
                    <a:pt x="3402" y="4596"/>
                    <a:pt x="3439" y="4596"/>
                    <a:pt x="3476" y="4596"/>
                  </a:cubicBezTo>
                  <a:cubicBezTo>
                    <a:pt x="3500" y="4596"/>
                    <a:pt x="3562" y="4646"/>
                    <a:pt x="3623" y="4658"/>
                  </a:cubicBezTo>
                  <a:cubicBezTo>
                    <a:pt x="3629" y="4659"/>
                    <a:pt x="3634" y="4660"/>
                    <a:pt x="3639" y="4660"/>
                  </a:cubicBezTo>
                  <a:cubicBezTo>
                    <a:pt x="3687" y="4660"/>
                    <a:pt x="3697" y="4605"/>
                    <a:pt x="3697" y="4572"/>
                  </a:cubicBezTo>
                  <a:cubicBezTo>
                    <a:pt x="3700" y="4565"/>
                    <a:pt x="3703" y="4562"/>
                    <a:pt x="3708" y="4562"/>
                  </a:cubicBezTo>
                  <a:cubicBezTo>
                    <a:pt x="3729" y="4562"/>
                    <a:pt x="3770" y="4610"/>
                    <a:pt x="3800" y="4610"/>
                  </a:cubicBezTo>
                  <a:cubicBezTo>
                    <a:pt x="3803" y="4610"/>
                    <a:pt x="3806" y="4609"/>
                    <a:pt x="3808" y="4609"/>
                  </a:cubicBezTo>
                  <a:cubicBezTo>
                    <a:pt x="3835" y="4609"/>
                    <a:pt x="3842" y="4583"/>
                    <a:pt x="3882" y="4583"/>
                  </a:cubicBezTo>
                  <a:cubicBezTo>
                    <a:pt x="3897" y="4583"/>
                    <a:pt x="3917" y="4586"/>
                    <a:pt x="3944" y="4596"/>
                  </a:cubicBezTo>
                  <a:cubicBezTo>
                    <a:pt x="4042" y="4646"/>
                    <a:pt x="3968" y="4633"/>
                    <a:pt x="4005" y="4670"/>
                  </a:cubicBezTo>
                  <a:cubicBezTo>
                    <a:pt x="4042" y="4707"/>
                    <a:pt x="4030" y="4720"/>
                    <a:pt x="4116" y="4793"/>
                  </a:cubicBezTo>
                  <a:cubicBezTo>
                    <a:pt x="4166" y="4843"/>
                    <a:pt x="4215" y="4880"/>
                    <a:pt x="4276" y="4917"/>
                  </a:cubicBezTo>
                  <a:cubicBezTo>
                    <a:pt x="4338" y="4941"/>
                    <a:pt x="4400" y="4978"/>
                    <a:pt x="4449" y="5028"/>
                  </a:cubicBezTo>
                  <a:cubicBezTo>
                    <a:pt x="4486" y="5077"/>
                    <a:pt x="4449" y="5089"/>
                    <a:pt x="4387" y="5101"/>
                  </a:cubicBezTo>
                  <a:cubicBezTo>
                    <a:pt x="4326" y="5126"/>
                    <a:pt x="4313" y="5101"/>
                    <a:pt x="4350" y="5151"/>
                  </a:cubicBezTo>
                  <a:cubicBezTo>
                    <a:pt x="4387" y="5200"/>
                    <a:pt x="4424" y="5225"/>
                    <a:pt x="4486" y="5249"/>
                  </a:cubicBezTo>
                  <a:cubicBezTo>
                    <a:pt x="4548" y="5274"/>
                    <a:pt x="4597" y="5311"/>
                    <a:pt x="4634" y="5360"/>
                  </a:cubicBezTo>
                  <a:cubicBezTo>
                    <a:pt x="4683" y="5410"/>
                    <a:pt x="4806" y="5385"/>
                    <a:pt x="4893" y="5410"/>
                  </a:cubicBezTo>
                  <a:cubicBezTo>
                    <a:pt x="4966" y="5434"/>
                    <a:pt x="4929" y="5459"/>
                    <a:pt x="5003" y="5533"/>
                  </a:cubicBezTo>
                  <a:cubicBezTo>
                    <a:pt x="5102" y="5594"/>
                    <a:pt x="5225" y="5644"/>
                    <a:pt x="5361" y="5644"/>
                  </a:cubicBezTo>
                  <a:cubicBezTo>
                    <a:pt x="5472" y="5656"/>
                    <a:pt x="5583" y="5705"/>
                    <a:pt x="5681" y="5767"/>
                  </a:cubicBezTo>
                  <a:cubicBezTo>
                    <a:pt x="5688" y="5772"/>
                    <a:pt x="5693" y="5775"/>
                    <a:pt x="5696" y="5775"/>
                  </a:cubicBezTo>
                  <a:cubicBezTo>
                    <a:pt x="5722" y="5775"/>
                    <a:pt x="5640" y="5608"/>
                    <a:pt x="5607" y="5520"/>
                  </a:cubicBezTo>
                  <a:cubicBezTo>
                    <a:pt x="5509" y="5410"/>
                    <a:pt x="5398" y="5323"/>
                    <a:pt x="5262" y="5237"/>
                  </a:cubicBezTo>
                  <a:cubicBezTo>
                    <a:pt x="5176" y="5175"/>
                    <a:pt x="5201" y="5212"/>
                    <a:pt x="5176" y="5138"/>
                  </a:cubicBezTo>
                  <a:cubicBezTo>
                    <a:pt x="5139" y="5077"/>
                    <a:pt x="5090" y="5077"/>
                    <a:pt x="5040" y="5015"/>
                  </a:cubicBezTo>
                  <a:cubicBezTo>
                    <a:pt x="4979" y="4954"/>
                    <a:pt x="5053" y="4978"/>
                    <a:pt x="5102" y="4966"/>
                  </a:cubicBezTo>
                  <a:cubicBezTo>
                    <a:pt x="5140" y="4958"/>
                    <a:pt x="5140" y="4941"/>
                    <a:pt x="5141" y="4941"/>
                  </a:cubicBezTo>
                  <a:cubicBezTo>
                    <a:pt x="5141" y="4941"/>
                    <a:pt x="5142" y="4947"/>
                    <a:pt x="5151" y="4966"/>
                  </a:cubicBezTo>
                  <a:cubicBezTo>
                    <a:pt x="5188" y="5015"/>
                    <a:pt x="5213" y="5065"/>
                    <a:pt x="5238" y="5114"/>
                  </a:cubicBezTo>
                  <a:cubicBezTo>
                    <a:pt x="5246" y="5130"/>
                    <a:pt x="5253" y="5137"/>
                    <a:pt x="5259" y="5137"/>
                  </a:cubicBezTo>
                  <a:cubicBezTo>
                    <a:pt x="5281" y="5137"/>
                    <a:pt x="5295" y="5054"/>
                    <a:pt x="5324" y="5015"/>
                  </a:cubicBezTo>
                  <a:cubicBezTo>
                    <a:pt x="5331" y="5008"/>
                    <a:pt x="5336" y="5005"/>
                    <a:pt x="5342" y="5005"/>
                  </a:cubicBezTo>
                  <a:cubicBezTo>
                    <a:pt x="5375" y="5005"/>
                    <a:pt x="5388" y="5126"/>
                    <a:pt x="5484" y="5200"/>
                  </a:cubicBezTo>
                  <a:cubicBezTo>
                    <a:pt x="5523" y="5231"/>
                    <a:pt x="5542" y="5243"/>
                    <a:pt x="5550" y="5243"/>
                  </a:cubicBezTo>
                  <a:cubicBezTo>
                    <a:pt x="5563" y="5243"/>
                    <a:pt x="5537" y="5203"/>
                    <a:pt x="5521" y="5163"/>
                  </a:cubicBezTo>
                  <a:cubicBezTo>
                    <a:pt x="5518" y="5149"/>
                    <a:pt x="5518" y="5143"/>
                    <a:pt x="5521" y="5143"/>
                  </a:cubicBezTo>
                  <a:cubicBezTo>
                    <a:pt x="5531" y="5143"/>
                    <a:pt x="5569" y="5211"/>
                    <a:pt x="5607" y="5249"/>
                  </a:cubicBezTo>
                  <a:cubicBezTo>
                    <a:pt x="5635" y="5277"/>
                    <a:pt x="5655" y="5293"/>
                    <a:pt x="5665" y="5293"/>
                  </a:cubicBezTo>
                  <a:cubicBezTo>
                    <a:pt x="5672" y="5293"/>
                    <a:pt x="5674" y="5283"/>
                    <a:pt x="5669" y="5262"/>
                  </a:cubicBezTo>
                  <a:cubicBezTo>
                    <a:pt x="5662" y="5249"/>
                    <a:pt x="5662" y="5244"/>
                    <a:pt x="5665" y="5244"/>
                  </a:cubicBezTo>
                  <a:cubicBezTo>
                    <a:pt x="5676" y="5244"/>
                    <a:pt x="5725" y="5290"/>
                    <a:pt x="5780" y="5336"/>
                  </a:cubicBezTo>
                  <a:cubicBezTo>
                    <a:pt x="5866" y="5397"/>
                    <a:pt x="5964" y="5471"/>
                    <a:pt x="6063" y="5520"/>
                  </a:cubicBezTo>
                  <a:cubicBezTo>
                    <a:pt x="6090" y="5538"/>
                    <a:pt x="6103" y="5546"/>
                    <a:pt x="6107" y="5546"/>
                  </a:cubicBezTo>
                  <a:cubicBezTo>
                    <a:pt x="6117" y="5546"/>
                    <a:pt x="6033" y="5472"/>
                    <a:pt x="5977" y="5397"/>
                  </a:cubicBezTo>
                  <a:cubicBezTo>
                    <a:pt x="5923" y="5335"/>
                    <a:pt x="5915" y="5291"/>
                    <a:pt x="5933" y="5291"/>
                  </a:cubicBezTo>
                  <a:cubicBezTo>
                    <a:pt x="5940" y="5291"/>
                    <a:pt x="5951" y="5297"/>
                    <a:pt x="5964" y="5311"/>
                  </a:cubicBezTo>
                  <a:cubicBezTo>
                    <a:pt x="5981" y="5339"/>
                    <a:pt x="5993" y="5351"/>
                    <a:pt x="6001" y="5351"/>
                  </a:cubicBezTo>
                  <a:cubicBezTo>
                    <a:pt x="6010" y="5351"/>
                    <a:pt x="6014" y="5332"/>
                    <a:pt x="6014" y="5299"/>
                  </a:cubicBezTo>
                  <a:cubicBezTo>
                    <a:pt x="6014" y="5225"/>
                    <a:pt x="5964" y="5163"/>
                    <a:pt x="5952" y="5028"/>
                  </a:cubicBezTo>
                  <a:cubicBezTo>
                    <a:pt x="5949" y="4989"/>
                    <a:pt x="5948" y="4972"/>
                    <a:pt x="5951" y="4972"/>
                  </a:cubicBezTo>
                  <a:cubicBezTo>
                    <a:pt x="5958" y="4972"/>
                    <a:pt x="5986" y="5074"/>
                    <a:pt x="6038" y="5188"/>
                  </a:cubicBezTo>
                  <a:cubicBezTo>
                    <a:pt x="6061" y="5234"/>
                    <a:pt x="6073" y="5252"/>
                    <a:pt x="6077" y="5252"/>
                  </a:cubicBezTo>
                  <a:cubicBezTo>
                    <a:pt x="6086" y="5252"/>
                    <a:pt x="6063" y="5162"/>
                    <a:pt x="6063" y="5077"/>
                  </a:cubicBezTo>
                  <a:cubicBezTo>
                    <a:pt x="6063" y="5021"/>
                    <a:pt x="6060" y="4998"/>
                    <a:pt x="6062" y="4998"/>
                  </a:cubicBezTo>
                  <a:lnTo>
                    <a:pt x="6062" y="4998"/>
                  </a:lnTo>
                  <a:cubicBezTo>
                    <a:pt x="6065" y="4998"/>
                    <a:pt x="6073" y="5030"/>
                    <a:pt x="6100" y="5077"/>
                  </a:cubicBezTo>
                  <a:cubicBezTo>
                    <a:pt x="6113" y="5103"/>
                    <a:pt x="6121" y="5115"/>
                    <a:pt x="6125" y="5115"/>
                  </a:cubicBezTo>
                  <a:cubicBezTo>
                    <a:pt x="6134" y="5115"/>
                    <a:pt x="6111" y="5031"/>
                    <a:pt x="6075" y="4941"/>
                  </a:cubicBezTo>
                  <a:cubicBezTo>
                    <a:pt x="6026" y="4818"/>
                    <a:pt x="5989" y="4818"/>
                    <a:pt x="5915" y="4769"/>
                  </a:cubicBezTo>
                  <a:cubicBezTo>
                    <a:pt x="5841" y="4720"/>
                    <a:pt x="5903" y="4707"/>
                    <a:pt x="5891" y="4584"/>
                  </a:cubicBezTo>
                  <a:cubicBezTo>
                    <a:pt x="5886" y="4539"/>
                    <a:pt x="5885" y="4522"/>
                    <a:pt x="5883" y="4522"/>
                  </a:cubicBezTo>
                  <a:cubicBezTo>
                    <a:pt x="5879" y="4522"/>
                    <a:pt x="5873" y="4574"/>
                    <a:pt x="5841" y="4621"/>
                  </a:cubicBezTo>
                  <a:cubicBezTo>
                    <a:pt x="5834" y="4639"/>
                    <a:pt x="5828" y="4646"/>
                    <a:pt x="5824" y="4646"/>
                  </a:cubicBezTo>
                  <a:cubicBezTo>
                    <a:pt x="5808" y="4646"/>
                    <a:pt x="5814" y="4537"/>
                    <a:pt x="5804" y="4498"/>
                  </a:cubicBezTo>
                  <a:cubicBezTo>
                    <a:pt x="5799" y="4482"/>
                    <a:pt x="5794" y="4475"/>
                    <a:pt x="5787" y="4475"/>
                  </a:cubicBezTo>
                  <a:cubicBezTo>
                    <a:pt x="5777" y="4475"/>
                    <a:pt x="5764" y="4489"/>
                    <a:pt x="5743" y="4510"/>
                  </a:cubicBezTo>
                  <a:cubicBezTo>
                    <a:pt x="5733" y="4523"/>
                    <a:pt x="5725" y="4528"/>
                    <a:pt x="5719" y="4528"/>
                  </a:cubicBezTo>
                  <a:cubicBezTo>
                    <a:pt x="5699" y="4528"/>
                    <a:pt x="5687" y="4482"/>
                    <a:pt x="5669" y="4436"/>
                  </a:cubicBezTo>
                  <a:cubicBezTo>
                    <a:pt x="5659" y="4407"/>
                    <a:pt x="5651" y="4397"/>
                    <a:pt x="5645" y="4397"/>
                  </a:cubicBezTo>
                  <a:cubicBezTo>
                    <a:pt x="5634" y="4397"/>
                    <a:pt x="5627" y="4421"/>
                    <a:pt x="5619" y="4436"/>
                  </a:cubicBezTo>
                  <a:cubicBezTo>
                    <a:pt x="5619" y="4439"/>
                    <a:pt x="5616" y="4441"/>
                    <a:pt x="5610" y="4441"/>
                  </a:cubicBezTo>
                  <a:cubicBezTo>
                    <a:pt x="5592" y="4441"/>
                    <a:pt x="5552" y="4425"/>
                    <a:pt x="5533" y="4387"/>
                  </a:cubicBezTo>
                  <a:cubicBezTo>
                    <a:pt x="5496" y="4338"/>
                    <a:pt x="5472" y="4288"/>
                    <a:pt x="5447" y="4227"/>
                  </a:cubicBezTo>
                  <a:cubicBezTo>
                    <a:pt x="5410" y="4128"/>
                    <a:pt x="5398" y="4116"/>
                    <a:pt x="5361" y="4116"/>
                  </a:cubicBezTo>
                  <a:cubicBezTo>
                    <a:pt x="5324" y="4116"/>
                    <a:pt x="5299" y="4103"/>
                    <a:pt x="5213" y="3943"/>
                  </a:cubicBezTo>
                  <a:cubicBezTo>
                    <a:pt x="5166" y="3868"/>
                    <a:pt x="5153" y="3841"/>
                    <a:pt x="5157" y="3841"/>
                  </a:cubicBezTo>
                  <a:cubicBezTo>
                    <a:pt x="5161" y="3841"/>
                    <a:pt x="5187" y="3874"/>
                    <a:pt x="5213" y="3906"/>
                  </a:cubicBezTo>
                  <a:cubicBezTo>
                    <a:pt x="5250" y="3943"/>
                    <a:pt x="5299" y="3980"/>
                    <a:pt x="5361" y="3980"/>
                  </a:cubicBezTo>
                  <a:cubicBezTo>
                    <a:pt x="5410" y="3980"/>
                    <a:pt x="5459" y="3956"/>
                    <a:pt x="5435" y="3882"/>
                  </a:cubicBezTo>
                  <a:cubicBezTo>
                    <a:pt x="5410" y="3808"/>
                    <a:pt x="5324" y="3795"/>
                    <a:pt x="5385" y="3795"/>
                  </a:cubicBezTo>
                  <a:cubicBezTo>
                    <a:pt x="5394" y="3797"/>
                    <a:pt x="5399" y="3798"/>
                    <a:pt x="5403" y="3798"/>
                  </a:cubicBezTo>
                  <a:cubicBezTo>
                    <a:pt x="5426" y="3798"/>
                    <a:pt x="5366" y="3766"/>
                    <a:pt x="5398" y="3734"/>
                  </a:cubicBezTo>
                  <a:cubicBezTo>
                    <a:pt x="5435" y="3709"/>
                    <a:pt x="5398" y="3672"/>
                    <a:pt x="5447" y="3672"/>
                  </a:cubicBezTo>
                  <a:cubicBezTo>
                    <a:pt x="5509" y="3672"/>
                    <a:pt x="5521" y="3697"/>
                    <a:pt x="5570" y="3771"/>
                  </a:cubicBezTo>
                  <a:cubicBezTo>
                    <a:pt x="5619" y="3845"/>
                    <a:pt x="5644" y="3795"/>
                    <a:pt x="5693" y="3845"/>
                  </a:cubicBezTo>
                  <a:cubicBezTo>
                    <a:pt x="5705" y="3864"/>
                    <a:pt x="5717" y="3871"/>
                    <a:pt x="5729" y="3871"/>
                  </a:cubicBezTo>
                  <a:cubicBezTo>
                    <a:pt x="5755" y="3871"/>
                    <a:pt x="5783" y="3837"/>
                    <a:pt x="5817" y="3820"/>
                  </a:cubicBezTo>
                  <a:cubicBezTo>
                    <a:pt x="5833" y="3808"/>
                    <a:pt x="5845" y="3802"/>
                    <a:pt x="5853" y="3802"/>
                  </a:cubicBezTo>
                  <a:cubicBezTo>
                    <a:pt x="5867" y="3802"/>
                    <a:pt x="5862" y="3824"/>
                    <a:pt x="5829" y="3857"/>
                  </a:cubicBezTo>
                  <a:cubicBezTo>
                    <a:pt x="5767" y="3919"/>
                    <a:pt x="5792" y="3894"/>
                    <a:pt x="5743" y="3943"/>
                  </a:cubicBezTo>
                  <a:cubicBezTo>
                    <a:pt x="5730" y="3956"/>
                    <a:pt x="5733" y="3962"/>
                    <a:pt x="5749" y="3962"/>
                  </a:cubicBezTo>
                  <a:cubicBezTo>
                    <a:pt x="5781" y="3962"/>
                    <a:pt x="5866" y="3935"/>
                    <a:pt x="5989" y="3869"/>
                  </a:cubicBezTo>
                  <a:cubicBezTo>
                    <a:pt x="6051" y="3835"/>
                    <a:pt x="6081" y="3822"/>
                    <a:pt x="6091" y="3822"/>
                  </a:cubicBezTo>
                  <a:cubicBezTo>
                    <a:pt x="6114" y="3822"/>
                    <a:pt x="6040" y="3885"/>
                    <a:pt x="5989" y="3919"/>
                  </a:cubicBezTo>
                  <a:cubicBezTo>
                    <a:pt x="5928" y="3956"/>
                    <a:pt x="5866" y="3931"/>
                    <a:pt x="5854" y="4042"/>
                  </a:cubicBezTo>
                  <a:cubicBezTo>
                    <a:pt x="5848" y="4086"/>
                    <a:pt x="5857" y="4098"/>
                    <a:pt x="5874" y="4098"/>
                  </a:cubicBezTo>
                  <a:cubicBezTo>
                    <a:pt x="5896" y="4098"/>
                    <a:pt x="5930" y="4079"/>
                    <a:pt x="5964" y="4079"/>
                  </a:cubicBezTo>
                  <a:cubicBezTo>
                    <a:pt x="6026" y="4079"/>
                    <a:pt x="5964" y="4128"/>
                    <a:pt x="5964" y="4190"/>
                  </a:cubicBezTo>
                  <a:cubicBezTo>
                    <a:pt x="5964" y="4229"/>
                    <a:pt x="5978" y="4244"/>
                    <a:pt x="5995" y="4244"/>
                  </a:cubicBezTo>
                  <a:cubicBezTo>
                    <a:pt x="6010" y="4244"/>
                    <a:pt x="6027" y="4232"/>
                    <a:pt x="6038" y="4214"/>
                  </a:cubicBezTo>
                  <a:cubicBezTo>
                    <a:pt x="6048" y="4204"/>
                    <a:pt x="6053" y="4200"/>
                    <a:pt x="6054" y="4200"/>
                  </a:cubicBezTo>
                  <a:lnTo>
                    <a:pt x="6054" y="4200"/>
                  </a:lnTo>
                  <a:cubicBezTo>
                    <a:pt x="6057" y="4200"/>
                    <a:pt x="6035" y="4234"/>
                    <a:pt x="6026" y="4288"/>
                  </a:cubicBezTo>
                  <a:cubicBezTo>
                    <a:pt x="6020" y="4319"/>
                    <a:pt x="6029" y="4334"/>
                    <a:pt x="6043" y="4334"/>
                  </a:cubicBezTo>
                  <a:cubicBezTo>
                    <a:pt x="6057" y="4334"/>
                    <a:pt x="6075" y="4319"/>
                    <a:pt x="6088" y="4288"/>
                  </a:cubicBezTo>
                  <a:cubicBezTo>
                    <a:pt x="6102" y="4260"/>
                    <a:pt x="6112" y="4250"/>
                    <a:pt x="6123" y="4250"/>
                  </a:cubicBezTo>
                  <a:cubicBezTo>
                    <a:pt x="6141" y="4250"/>
                    <a:pt x="6160" y="4278"/>
                    <a:pt x="6199" y="4301"/>
                  </a:cubicBezTo>
                  <a:cubicBezTo>
                    <a:pt x="6260" y="4338"/>
                    <a:pt x="6273" y="4362"/>
                    <a:pt x="6334" y="4412"/>
                  </a:cubicBezTo>
                  <a:cubicBezTo>
                    <a:pt x="6346" y="4417"/>
                    <a:pt x="6354" y="4420"/>
                    <a:pt x="6359" y="4420"/>
                  </a:cubicBezTo>
                  <a:cubicBezTo>
                    <a:pt x="6387" y="4420"/>
                    <a:pt x="6334" y="4341"/>
                    <a:pt x="6334" y="4227"/>
                  </a:cubicBezTo>
                  <a:cubicBezTo>
                    <a:pt x="6334" y="4172"/>
                    <a:pt x="6334" y="4154"/>
                    <a:pt x="6337" y="4154"/>
                  </a:cubicBezTo>
                  <a:cubicBezTo>
                    <a:pt x="6341" y="4154"/>
                    <a:pt x="6351" y="4182"/>
                    <a:pt x="6371" y="4202"/>
                  </a:cubicBezTo>
                  <a:cubicBezTo>
                    <a:pt x="6379" y="4208"/>
                    <a:pt x="6386" y="4211"/>
                    <a:pt x="6391" y="4211"/>
                  </a:cubicBezTo>
                  <a:cubicBezTo>
                    <a:pt x="6419" y="4211"/>
                    <a:pt x="6412" y="4139"/>
                    <a:pt x="6371" y="4067"/>
                  </a:cubicBezTo>
                  <a:cubicBezTo>
                    <a:pt x="6351" y="4026"/>
                    <a:pt x="6342" y="4008"/>
                    <a:pt x="6348" y="4008"/>
                  </a:cubicBezTo>
                  <a:cubicBezTo>
                    <a:pt x="6353" y="4008"/>
                    <a:pt x="6368" y="4020"/>
                    <a:pt x="6396" y="4042"/>
                  </a:cubicBezTo>
                  <a:cubicBezTo>
                    <a:pt x="6416" y="4068"/>
                    <a:pt x="6446" y="4081"/>
                    <a:pt x="6476" y="4081"/>
                  </a:cubicBezTo>
                  <a:cubicBezTo>
                    <a:pt x="6501" y="4081"/>
                    <a:pt x="6526" y="4071"/>
                    <a:pt x="6544" y="4054"/>
                  </a:cubicBezTo>
                  <a:cubicBezTo>
                    <a:pt x="6593" y="4030"/>
                    <a:pt x="6568" y="4005"/>
                    <a:pt x="6507" y="3943"/>
                  </a:cubicBezTo>
                  <a:cubicBezTo>
                    <a:pt x="6474" y="3917"/>
                    <a:pt x="6476" y="3902"/>
                    <a:pt x="6494" y="3902"/>
                  </a:cubicBezTo>
                  <a:cubicBezTo>
                    <a:pt x="6510" y="3902"/>
                    <a:pt x="6539" y="3914"/>
                    <a:pt x="6568" y="3943"/>
                  </a:cubicBezTo>
                  <a:cubicBezTo>
                    <a:pt x="6593" y="3964"/>
                    <a:pt x="6605" y="3971"/>
                    <a:pt x="6612" y="3971"/>
                  </a:cubicBezTo>
                  <a:cubicBezTo>
                    <a:pt x="6624" y="3971"/>
                    <a:pt x="6613" y="3943"/>
                    <a:pt x="6630" y="3943"/>
                  </a:cubicBezTo>
                  <a:cubicBezTo>
                    <a:pt x="6654" y="3943"/>
                    <a:pt x="6679" y="3919"/>
                    <a:pt x="6618" y="3869"/>
                  </a:cubicBezTo>
                  <a:cubicBezTo>
                    <a:pt x="6568" y="3808"/>
                    <a:pt x="6667" y="3795"/>
                    <a:pt x="6753" y="3795"/>
                  </a:cubicBezTo>
                  <a:cubicBezTo>
                    <a:pt x="6839" y="3795"/>
                    <a:pt x="6827" y="3771"/>
                    <a:pt x="6778" y="3734"/>
                  </a:cubicBezTo>
                  <a:cubicBezTo>
                    <a:pt x="6731" y="3696"/>
                    <a:pt x="6748" y="3680"/>
                    <a:pt x="6770" y="3680"/>
                  </a:cubicBezTo>
                  <a:cubicBezTo>
                    <a:pt x="6777" y="3680"/>
                    <a:pt x="6784" y="3682"/>
                    <a:pt x="6790" y="3685"/>
                  </a:cubicBezTo>
                  <a:cubicBezTo>
                    <a:pt x="6798" y="3688"/>
                    <a:pt x="6808" y="3691"/>
                    <a:pt x="6817" y="3691"/>
                  </a:cubicBezTo>
                  <a:cubicBezTo>
                    <a:pt x="6838" y="3691"/>
                    <a:pt x="6856" y="3678"/>
                    <a:pt x="6839" y="3635"/>
                  </a:cubicBezTo>
                  <a:cubicBezTo>
                    <a:pt x="6827" y="3561"/>
                    <a:pt x="6753" y="3524"/>
                    <a:pt x="6728" y="3450"/>
                  </a:cubicBezTo>
                  <a:cubicBezTo>
                    <a:pt x="6720" y="3426"/>
                    <a:pt x="6712" y="3418"/>
                    <a:pt x="6703" y="3418"/>
                  </a:cubicBezTo>
                  <a:cubicBezTo>
                    <a:pt x="6684" y="3418"/>
                    <a:pt x="6659" y="3454"/>
                    <a:pt x="6618" y="3463"/>
                  </a:cubicBezTo>
                  <a:cubicBezTo>
                    <a:pt x="6593" y="3469"/>
                    <a:pt x="6571" y="3475"/>
                    <a:pt x="6561" y="3475"/>
                  </a:cubicBezTo>
                  <a:cubicBezTo>
                    <a:pt x="6550" y="3475"/>
                    <a:pt x="6550" y="3469"/>
                    <a:pt x="6568" y="3450"/>
                  </a:cubicBezTo>
                  <a:cubicBezTo>
                    <a:pt x="6589" y="3429"/>
                    <a:pt x="6602" y="3399"/>
                    <a:pt x="6581" y="3399"/>
                  </a:cubicBezTo>
                  <a:cubicBezTo>
                    <a:pt x="6577" y="3399"/>
                    <a:pt x="6573" y="3399"/>
                    <a:pt x="6568" y="3401"/>
                  </a:cubicBezTo>
                  <a:cubicBezTo>
                    <a:pt x="6562" y="3403"/>
                    <a:pt x="6556" y="3404"/>
                    <a:pt x="6549" y="3404"/>
                  </a:cubicBezTo>
                  <a:cubicBezTo>
                    <a:pt x="6514" y="3404"/>
                    <a:pt x="6470" y="3379"/>
                    <a:pt x="6408" y="3327"/>
                  </a:cubicBezTo>
                  <a:cubicBezTo>
                    <a:pt x="6377" y="3303"/>
                    <a:pt x="6359" y="3296"/>
                    <a:pt x="6331" y="3296"/>
                  </a:cubicBezTo>
                  <a:cubicBezTo>
                    <a:pt x="6303" y="3296"/>
                    <a:pt x="6266" y="3303"/>
                    <a:pt x="6199" y="3303"/>
                  </a:cubicBezTo>
                  <a:cubicBezTo>
                    <a:pt x="6063" y="3290"/>
                    <a:pt x="6125" y="3303"/>
                    <a:pt x="6149" y="3253"/>
                  </a:cubicBezTo>
                  <a:cubicBezTo>
                    <a:pt x="6174" y="3216"/>
                    <a:pt x="6174" y="3216"/>
                    <a:pt x="6125" y="3167"/>
                  </a:cubicBezTo>
                  <a:cubicBezTo>
                    <a:pt x="6102" y="3137"/>
                    <a:pt x="6066" y="3121"/>
                    <a:pt x="6031" y="3121"/>
                  </a:cubicBezTo>
                  <a:cubicBezTo>
                    <a:pt x="6007" y="3121"/>
                    <a:pt x="5984" y="3128"/>
                    <a:pt x="5964" y="3142"/>
                  </a:cubicBezTo>
                  <a:cubicBezTo>
                    <a:pt x="5953" y="3149"/>
                    <a:pt x="5944" y="3152"/>
                    <a:pt x="5938" y="3152"/>
                  </a:cubicBezTo>
                  <a:cubicBezTo>
                    <a:pt x="5911" y="3152"/>
                    <a:pt x="5928" y="3096"/>
                    <a:pt x="5928" y="3056"/>
                  </a:cubicBezTo>
                  <a:cubicBezTo>
                    <a:pt x="5928" y="3038"/>
                    <a:pt x="5924" y="3030"/>
                    <a:pt x="5919" y="3030"/>
                  </a:cubicBezTo>
                  <a:cubicBezTo>
                    <a:pt x="5906" y="3030"/>
                    <a:pt x="5883" y="3071"/>
                    <a:pt x="5866" y="3105"/>
                  </a:cubicBezTo>
                  <a:cubicBezTo>
                    <a:pt x="5862" y="3113"/>
                    <a:pt x="5859" y="3116"/>
                    <a:pt x="5856" y="3116"/>
                  </a:cubicBezTo>
                  <a:cubicBezTo>
                    <a:pt x="5838" y="3116"/>
                    <a:pt x="5831" y="3015"/>
                    <a:pt x="5841" y="2995"/>
                  </a:cubicBezTo>
                  <a:cubicBezTo>
                    <a:pt x="5841" y="2992"/>
                    <a:pt x="5839" y="2991"/>
                    <a:pt x="5836" y="2991"/>
                  </a:cubicBezTo>
                  <a:cubicBezTo>
                    <a:pt x="5820" y="2991"/>
                    <a:pt x="5771" y="3015"/>
                    <a:pt x="5730" y="3056"/>
                  </a:cubicBezTo>
                  <a:cubicBezTo>
                    <a:pt x="5724" y="3063"/>
                    <a:pt x="5718" y="3065"/>
                    <a:pt x="5712" y="3065"/>
                  </a:cubicBezTo>
                  <a:cubicBezTo>
                    <a:pt x="5674" y="3065"/>
                    <a:pt x="5650" y="2939"/>
                    <a:pt x="5607" y="2896"/>
                  </a:cubicBezTo>
                  <a:cubicBezTo>
                    <a:pt x="5533" y="2847"/>
                    <a:pt x="5459" y="2810"/>
                    <a:pt x="5373" y="2810"/>
                  </a:cubicBezTo>
                  <a:cubicBezTo>
                    <a:pt x="5287" y="2785"/>
                    <a:pt x="5238" y="2711"/>
                    <a:pt x="5164" y="2711"/>
                  </a:cubicBezTo>
                  <a:cubicBezTo>
                    <a:pt x="5102" y="2711"/>
                    <a:pt x="5077" y="2637"/>
                    <a:pt x="5127" y="2600"/>
                  </a:cubicBezTo>
                  <a:cubicBezTo>
                    <a:pt x="5176" y="2576"/>
                    <a:pt x="5213" y="2539"/>
                    <a:pt x="5262" y="2514"/>
                  </a:cubicBezTo>
                  <a:cubicBezTo>
                    <a:pt x="5299" y="2477"/>
                    <a:pt x="5225" y="2477"/>
                    <a:pt x="5139" y="2477"/>
                  </a:cubicBezTo>
                  <a:cubicBezTo>
                    <a:pt x="5053" y="2477"/>
                    <a:pt x="5053" y="2477"/>
                    <a:pt x="5090" y="2452"/>
                  </a:cubicBezTo>
                  <a:cubicBezTo>
                    <a:pt x="5127" y="2425"/>
                    <a:pt x="5171" y="2411"/>
                    <a:pt x="5221" y="2411"/>
                  </a:cubicBezTo>
                  <a:cubicBezTo>
                    <a:pt x="5238" y="2411"/>
                    <a:pt x="5256" y="2412"/>
                    <a:pt x="5274" y="2415"/>
                  </a:cubicBezTo>
                  <a:cubicBezTo>
                    <a:pt x="5324" y="2422"/>
                    <a:pt x="5370" y="2425"/>
                    <a:pt x="5416" y="2425"/>
                  </a:cubicBezTo>
                  <a:cubicBezTo>
                    <a:pt x="5462" y="2425"/>
                    <a:pt x="5509" y="2422"/>
                    <a:pt x="5558" y="2415"/>
                  </a:cubicBezTo>
                  <a:cubicBezTo>
                    <a:pt x="5632" y="2403"/>
                    <a:pt x="5533" y="2342"/>
                    <a:pt x="5472" y="2329"/>
                  </a:cubicBezTo>
                  <a:cubicBezTo>
                    <a:pt x="5398" y="2305"/>
                    <a:pt x="5262" y="2305"/>
                    <a:pt x="5213" y="2280"/>
                  </a:cubicBezTo>
                  <a:cubicBezTo>
                    <a:pt x="5141" y="2262"/>
                    <a:pt x="5069" y="2250"/>
                    <a:pt x="4996" y="2250"/>
                  </a:cubicBezTo>
                  <a:cubicBezTo>
                    <a:pt x="4970" y="2250"/>
                    <a:pt x="4944" y="2252"/>
                    <a:pt x="4917" y="2255"/>
                  </a:cubicBezTo>
                  <a:cubicBezTo>
                    <a:pt x="4782" y="2255"/>
                    <a:pt x="5053" y="2218"/>
                    <a:pt x="5127" y="2218"/>
                  </a:cubicBezTo>
                  <a:cubicBezTo>
                    <a:pt x="5188" y="2218"/>
                    <a:pt x="5188" y="2181"/>
                    <a:pt x="5274" y="2157"/>
                  </a:cubicBezTo>
                  <a:cubicBezTo>
                    <a:pt x="5303" y="2142"/>
                    <a:pt x="5336" y="2136"/>
                    <a:pt x="5369" y="2136"/>
                  </a:cubicBezTo>
                  <a:cubicBezTo>
                    <a:pt x="5392" y="2136"/>
                    <a:pt x="5414" y="2139"/>
                    <a:pt x="5435" y="2144"/>
                  </a:cubicBezTo>
                  <a:cubicBezTo>
                    <a:pt x="5509" y="2144"/>
                    <a:pt x="5299" y="1898"/>
                    <a:pt x="5250" y="1861"/>
                  </a:cubicBezTo>
                  <a:cubicBezTo>
                    <a:pt x="5241" y="1856"/>
                    <a:pt x="5232" y="1854"/>
                    <a:pt x="5225" y="1854"/>
                  </a:cubicBezTo>
                  <a:cubicBezTo>
                    <a:pt x="5192" y="1854"/>
                    <a:pt x="5176" y="1893"/>
                    <a:pt x="5176" y="1923"/>
                  </a:cubicBezTo>
                  <a:cubicBezTo>
                    <a:pt x="5176" y="1960"/>
                    <a:pt x="5151" y="1984"/>
                    <a:pt x="4905" y="2095"/>
                  </a:cubicBezTo>
                  <a:cubicBezTo>
                    <a:pt x="4836" y="2129"/>
                    <a:pt x="4807" y="2142"/>
                    <a:pt x="4801" y="2142"/>
                  </a:cubicBezTo>
                  <a:cubicBezTo>
                    <a:pt x="4786" y="2142"/>
                    <a:pt x="4931" y="2058"/>
                    <a:pt x="4966" y="2058"/>
                  </a:cubicBezTo>
                  <a:cubicBezTo>
                    <a:pt x="5003" y="2046"/>
                    <a:pt x="5090" y="1972"/>
                    <a:pt x="5077" y="1947"/>
                  </a:cubicBezTo>
                  <a:cubicBezTo>
                    <a:pt x="5070" y="1940"/>
                    <a:pt x="5029" y="1898"/>
                    <a:pt x="4965" y="1898"/>
                  </a:cubicBezTo>
                  <a:cubicBezTo>
                    <a:pt x="4921" y="1898"/>
                    <a:pt x="4867" y="1918"/>
                    <a:pt x="4806" y="1984"/>
                  </a:cubicBezTo>
                  <a:cubicBezTo>
                    <a:pt x="4751" y="2044"/>
                    <a:pt x="4722" y="2066"/>
                    <a:pt x="4713" y="2066"/>
                  </a:cubicBezTo>
                  <a:cubicBezTo>
                    <a:pt x="4699" y="2066"/>
                    <a:pt x="4726" y="2021"/>
                    <a:pt x="4769" y="1984"/>
                  </a:cubicBezTo>
                  <a:cubicBezTo>
                    <a:pt x="4843" y="1923"/>
                    <a:pt x="4917" y="1873"/>
                    <a:pt x="4991" y="1849"/>
                  </a:cubicBezTo>
                  <a:cubicBezTo>
                    <a:pt x="5065" y="1836"/>
                    <a:pt x="5127" y="1799"/>
                    <a:pt x="5102" y="1738"/>
                  </a:cubicBezTo>
                  <a:cubicBezTo>
                    <a:pt x="5085" y="1687"/>
                    <a:pt x="5033" y="1654"/>
                    <a:pt x="4943" y="1654"/>
                  </a:cubicBezTo>
                  <a:cubicBezTo>
                    <a:pt x="4901" y="1654"/>
                    <a:pt x="4852" y="1661"/>
                    <a:pt x="4794" y="1676"/>
                  </a:cubicBezTo>
                  <a:cubicBezTo>
                    <a:pt x="4752" y="1687"/>
                    <a:pt x="4727" y="1692"/>
                    <a:pt x="4716" y="1692"/>
                  </a:cubicBezTo>
                  <a:cubicBezTo>
                    <a:pt x="4675" y="1692"/>
                    <a:pt x="4775" y="1637"/>
                    <a:pt x="4794" y="1590"/>
                  </a:cubicBezTo>
                  <a:cubicBezTo>
                    <a:pt x="4801" y="1568"/>
                    <a:pt x="4795" y="1559"/>
                    <a:pt x="4782" y="1559"/>
                  </a:cubicBezTo>
                  <a:cubicBezTo>
                    <a:pt x="4751" y="1559"/>
                    <a:pt x="4677" y="1608"/>
                    <a:pt x="4634" y="1652"/>
                  </a:cubicBezTo>
                  <a:cubicBezTo>
                    <a:pt x="4572" y="1713"/>
                    <a:pt x="4511" y="1713"/>
                    <a:pt x="4461" y="1886"/>
                  </a:cubicBezTo>
                  <a:cubicBezTo>
                    <a:pt x="4446" y="1932"/>
                    <a:pt x="4437" y="1949"/>
                    <a:pt x="4434" y="1949"/>
                  </a:cubicBezTo>
                  <a:cubicBezTo>
                    <a:pt x="4422" y="1949"/>
                    <a:pt x="4452" y="1787"/>
                    <a:pt x="4461" y="1750"/>
                  </a:cubicBezTo>
                  <a:cubicBezTo>
                    <a:pt x="4468" y="1736"/>
                    <a:pt x="4468" y="1730"/>
                    <a:pt x="4463" y="1730"/>
                  </a:cubicBezTo>
                  <a:cubicBezTo>
                    <a:pt x="4450" y="1730"/>
                    <a:pt x="4403" y="1768"/>
                    <a:pt x="4350" y="1812"/>
                  </a:cubicBezTo>
                  <a:cubicBezTo>
                    <a:pt x="4333" y="1823"/>
                    <a:pt x="4324" y="1828"/>
                    <a:pt x="4321" y="1828"/>
                  </a:cubicBezTo>
                  <a:cubicBezTo>
                    <a:pt x="4310" y="1828"/>
                    <a:pt x="4364" y="1773"/>
                    <a:pt x="4412" y="1725"/>
                  </a:cubicBezTo>
                  <a:cubicBezTo>
                    <a:pt x="4486" y="1676"/>
                    <a:pt x="4498" y="1713"/>
                    <a:pt x="4572" y="1627"/>
                  </a:cubicBezTo>
                  <a:cubicBezTo>
                    <a:pt x="4634" y="1541"/>
                    <a:pt x="4597" y="1541"/>
                    <a:pt x="4572" y="1479"/>
                  </a:cubicBezTo>
                  <a:cubicBezTo>
                    <a:pt x="4562" y="1459"/>
                    <a:pt x="4553" y="1451"/>
                    <a:pt x="4544" y="1451"/>
                  </a:cubicBezTo>
                  <a:cubicBezTo>
                    <a:pt x="4521" y="1451"/>
                    <a:pt x="4501" y="1511"/>
                    <a:pt x="4474" y="1565"/>
                  </a:cubicBezTo>
                  <a:cubicBezTo>
                    <a:pt x="4437" y="1627"/>
                    <a:pt x="4326" y="1602"/>
                    <a:pt x="4239" y="1652"/>
                  </a:cubicBezTo>
                  <a:cubicBezTo>
                    <a:pt x="4224" y="1660"/>
                    <a:pt x="4215" y="1664"/>
                    <a:pt x="4211" y="1664"/>
                  </a:cubicBezTo>
                  <a:cubicBezTo>
                    <a:pt x="4191" y="1664"/>
                    <a:pt x="4275" y="1586"/>
                    <a:pt x="4326" y="1565"/>
                  </a:cubicBezTo>
                  <a:cubicBezTo>
                    <a:pt x="4387" y="1528"/>
                    <a:pt x="4449" y="1516"/>
                    <a:pt x="4387" y="1504"/>
                  </a:cubicBezTo>
                  <a:cubicBezTo>
                    <a:pt x="4375" y="1502"/>
                    <a:pt x="4362" y="1501"/>
                    <a:pt x="4350" y="1501"/>
                  </a:cubicBezTo>
                  <a:cubicBezTo>
                    <a:pt x="4285" y="1501"/>
                    <a:pt x="4217" y="1526"/>
                    <a:pt x="4166" y="1578"/>
                  </a:cubicBezTo>
                  <a:cubicBezTo>
                    <a:pt x="4142" y="1595"/>
                    <a:pt x="4130" y="1602"/>
                    <a:pt x="4125" y="1602"/>
                  </a:cubicBezTo>
                  <a:cubicBezTo>
                    <a:pt x="4110" y="1602"/>
                    <a:pt x="4171" y="1532"/>
                    <a:pt x="4190" y="1504"/>
                  </a:cubicBezTo>
                  <a:cubicBezTo>
                    <a:pt x="4212" y="1481"/>
                    <a:pt x="4252" y="1477"/>
                    <a:pt x="4291" y="1477"/>
                  </a:cubicBezTo>
                  <a:cubicBezTo>
                    <a:pt x="4317" y="1477"/>
                    <a:pt x="4343" y="1479"/>
                    <a:pt x="4363" y="1479"/>
                  </a:cubicBezTo>
                  <a:cubicBezTo>
                    <a:pt x="4412" y="1479"/>
                    <a:pt x="4449" y="1442"/>
                    <a:pt x="4449" y="1368"/>
                  </a:cubicBezTo>
                  <a:cubicBezTo>
                    <a:pt x="4449" y="1294"/>
                    <a:pt x="4215" y="1208"/>
                    <a:pt x="4166" y="1208"/>
                  </a:cubicBezTo>
                  <a:cubicBezTo>
                    <a:pt x="4116" y="1220"/>
                    <a:pt x="4067" y="1233"/>
                    <a:pt x="4030" y="1270"/>
                  </a:cubicBezTo>
                  <a:cubicBezTo>
                    <a:pt x="4005" y="1307"/>
                    <a:pt x="4005" y="1368"/>
                    <a:pt x="3968" y="1467"/>
                  </a:cubicBezTo>
                  <a:cubicBezTo>
                    <a:pt x="3959" y="1489"/>
                    <a:pt x="3953" y="1497"/>
                    <a:pt x="3950" y="1497"/>
                  </a:cubicBezTo>
                  <a:cubicBezTo>
                    <a:pt x="3936" y="1497"/>
                    <a:pt x="3966" y="1349"/>
                    <a:pt x="3956" y="1319"/>
                  </a:cubicBezTo>
                  <a:cubicBezTo>
                    <a:pt x="3953" y="1311"/>
                    <a:pt x="3950" y="1307"/>
                    <a:pt x="3945" y="1307"/>
                  </a:cubicBezTo>
                  <a:cubicBezTo>
                    <a:pt x="3928" y="1307"/>
                    <a:pt x="3899" y="1358"/>
                    <a:pt x="3870" y="1454"/>
                  </a:cubicBezTo>
                  <a:cubicBezTo>
                    <a:pt x="3862" y="1477"/>
                    <a:pt x="3857" y="1486"/>
                    <a:pt x="3854" y="1486"/>
                  </a:cubicBezTo>
                  <a:cubicBezTo>
                    <a:pt x="3843" y="1486"/>
                    <a:pt x="3863" y="1348"/>
                    <a:pt x="3882" y="1319"/>
                  </a:cubicBezTo>
                  <a:cubicBezTo>
                    <a:pt x="3907" y="1282"/>
                    <a:pt x="3894" y="1233"/>
                    <a:pt x="3858" y="1220"/>
                  </a:cubicBezTo>
                  <a:cubicBezTo>
                    <a:pt x="3852" y="1215"/>
                    <a:pt x="3846" y="1212"/>
                    <a:pt x="3840" y="1212"/>
                  </a:cubicBezTo>
                  <a:cubicBezTo>
                    <a:pt x="3818" y="1212"/>
                    <a:pt x="3793" y="1252"/>
                    <a:pt x="3784" y="1368"/>
                  </a:cubicBezTo>
                  <a:cubicBezTo>
                    <a:pt x="3780" y="1411"/>
                    <a:pt x="3775" y="1428"/>
                    <a:pt x="3771" y="1428"/>
                  </a:cubicBezTo>
                  <a:cubicBezTo>
                    <a:pt x="3761" y="1428"/>
                    <a:pt x="3754" y="1330"/>
                    <a:pt x="3771" y="1270"/>
                  </a:cubicBezTo>
                  <a:cubicBezTo>
                    <a:pt x="3796" y="1183"/>
                    <a:pt x="3771" y="1183"/>
                    <a:pt x="3771" y="1159"/>
                  </a:cubicBezTo>
                  <a:cubicBezTo>
                    <a:pt x="3768" y="1147"/>
                    <a:pt x="3759" y="1143"/>
                    <a:pt x="3748" y="1143"/>
                  </a:cubicBezTo>
                  <a:cubicBezTo>
                    <a:pt x="3724" y="1143"/>
                    <a:pt x="3686" y="1166"/>
                    <a:pt x="3660" y="1183"/>
                  </a:cubicBezTo>
                  <a:cubicBezTo>
                    <a:pt x="3623" y="1208"/>
                    <a:pt x="3611" y="1294"/>
                    <a:pt x="3586" y="1343"/>
                  </a:cubicBezTo>
                  <a:cubicBezTo>
                    <a:pt x="3582" y="1350"/>
                    <a:pt x="3578" y="1353"/>
                    <a:pt x="3576" y="1353"/>
                  </a:cubicBezTo>
                  <a:cubicBezTo>
                    <a:pt x="3562" y="1353"/>
                    <a:pt x="3602" y="1228"/>
                    <a:pt x="3623" y="1196"/>
                  </a:cubicBezTo>
                  <a:cubicBezTo>
                    <a:pt x="3656" y="1153"/>
                    <a:pt x="3632" y="1119"/>
                    <a:pt x="3609" y="1119"/>
                  </a:cubicBezTo>
                  <a:cubicBezTo>
                    <a:pt x="3605" y="1119"/>
                    <a:pt x="3602" y="1120"/>
                    <a:pt x="3599" y="1122"/>
                  </a:cubicBezTo>
                  <a:cubicBezTo>
                    <a:pt x="3581" y="1139"/>
                    <a:pt x="3563" y="1183"/>
                    <a:pt x="3555" y="1183"/>
                  </a:cubicBezTo>
                  <a:cubicBezTo>
                    <a:pt x="3551" y="1183"/>
                    <a:pt x="3549" y="1176"/>
                    <a:pt x="3549" y="1159"/>
                  </a:cubicBezTo>
                  <a:cubicBezTo>
                    <a:pt x="3562" y="1097"/>
                    <a:pt x="3623" y="1109"/>
                    <a:pt x="3660" y="1085"/>
                  </a:cubicBezTo>
                  <a:cubicBezTo>
                    <a:pt x="3710" y="1060"/>
                    <a:pt x="3759" y="1048"/>
                    <a:pt x="3771" y="998"/>
                  </a:cubicBezTo>
                  <a:cubicBezTo>
                    <a:pt x="3784" y="949"/>
                    <a:pt x="3648" y="937"/>
                    <a:pt x="3549" y="937"/>
                  </a:cubicBezTo>
                  <a:cubicBezTo>
                    <a:pt x="3451" y="937"/>
                    <a:pt x="3513" y="937"/>
                    <a:pt x="3439" y="1023"/>
                  </a:cubicBezTo>
                  <a:cubicBezTo>
                    <a:pt x="3402" y="1066"/>
                    <a:pt x="3377" y="1082"/>
                    <a:pt x="3365" y="1082"/>
                  </a:cubicBezTo>
                  <a:cubicBezTo>
                    <a:pt x="3352" y="1082"/>
                    <a:pt x="3352" y="1066"/>
                    <a:pt x="3365" y="1048"/>
                  </a:cubicBezTo>
                  <a:cubicBezTo>
                    <a:pt x="3402" y="1011"/>
                    <a:pt x="3439" y="925"/>
                    <a:pt x="3402" y="925"/>
                  </a:cubicBezTo>
                  <a:cubicBezTo>
                    <a:pt x="3352" y="937"/>
                    <a:pt x="3291" y="974"/>
                    <a:pt x="3241" y="1011"/>
                  </a:cubicBezTo>
                  <a:cubicBezTo>
                    <a:pt x="3238" y="1014"/>
                    <a:pt x="3236" y="1016"/>
                    <a:pt x="3235" y="1016"/>
                  </a:cubicBezTo>
                  <a:cubicBezTo>
                    <a:pt x="3228" y="1016"/>
                    <a:pt x="3335" y="875"/>
                    <a:pt x="3402" y="875"/>
                  </a:cubicBezTo>
                  <a:cubicBezTo>
                    <a:pt x="3451" y="875"/>
                    <a:pt x="3500" y="863"/>
                    <a:pt x="3549" y="851"/>
                  </a:cubicBezTo>
                  <a:cubicBezTo>
                    <a:pt x="3562" y="838"/>
                    <a:pt x="3513" y="740"/>
                    <a:pt x="3451" y="727"/>
                  </a:cubicBezTo>
                  <a:cubicBezTo>
                    <a:pt x="3389" y="703"/>
                    <a:pt x="3328" y="690"/>
                    <a:pt x="3266" y="690"/>
                  </a:cubicBezTo>
                  <a:cubicBezTo>
                    <a:pt x="3229" y="690"/>
                    <a:pt x="3081" y="580"/>
                    <a:pt x="2995" y="567"/>
                  </a:cubicBezTo>
                  <a:cubicBezTo>
                    <a:pt x="2988" y="566"/>
                    <a:pt x="2982" y="566"/>
                    <a:pt x="2974" y="566"/>
                  </a:cubicBezTo>
                  <a:cubicBezTo>
                    <a:pt x="2904" y="566"/>
                    <a:pt x="2818" y="618"/>
                    <a:pt x="2773" y="629"/>
                  </a:cubicBezTo>
                  <a:cubicBezTo>
                    <a:pt x="2736" y="641"/>
                    <a:pt x="2712" y="690"/>
                    <a:pt x="2736" y="727"/>
                  </a:cubicBezTo>
                  <a:cubicBezTo>
                    <a:pt x="2749" y="777"/>
                    <a:pt x="2958" y="838"/>
                    <a:pt x="3007" y="863"/>
                  </a:cubicBezTo>
                  <a:cubicBezTo>
                    <a:pt x="3057" y="875"/>
                    <a:pt x="3007" y="888"/>
                    <a:pt x="2970" y="888"/>
                  </a:cubicBezTo>
                  <a:cubicBezTo>
                    <a:pt x="2909" y="875"/>
                    <a:pt x="2859" y="863"/>
                    <a:pt x="2810" y="838"/>
                  </a:cubicBezTo>
                  <a:cubicBezTo>
                    <a:pt x="2749" y="801"/>
                    <a:pt x="2687" y="777"/>
                    <a:pt x="2613" y="764"/>
                  </a:cubicBezTo>
                  <a:cubicBezTo>
                    <a:pt x="2576" y="764"/>
                    <a:pt x="2638" y="814"/>
                    <a:pt x="2687" y="863"/>
                  </a:cubicBezTo>
                  <a:cubicBezTo>
                    <a:pt x="2724" y="925"/>
                    <a:pt x="2859" y="1023"/>
                    <a:pt x="2884" y="1060"/>
                  </a:cubicBezTo>
                  <a:cubicBezTo>
                    <a:pt x="2890" y="1071"/>
                    <a:pt x="2884" y="1075"/>
                    <a:pt x="2872" y="1075"/>
                  </a:cubicBezTo>
                  <a:cubicBezTo>
                    <a:pt x="2829" y="1075"/>
                    <a:pt x="2698" y="1020"/>
                    <a:pt x="2650" y="1011"/>
                  </a:cubicBezTo>
                  <a:cubicBezTo>
                    <a:pt x="2588" y="998"/>
                    <a:pt x="2576" y="974"/>
                    <a:pt x="2601" y="937"/>
                  </a:cubicBezTo>
                  <a:cubicBezTo>
                    <a:pt x="2625" y="900"/>
                    <a:pt x="2613" y="888"/>
                    <a:pt x="2564" y="801"/>
                  </a:cubicBezTo>
                  <a:cubicBezTo>
                    <a:pt x="2551" y="780"/>
                    <a:pt x="2539" y="771"/>
                    <a:pt x="2527" y="771"/>
                  </a:cubicBezTo>
                  <a:cubicBezTo>
                    <a:pt x="2491" y="771"/>
                    <a:pt x="2456" y="848"/>
                    <a:pt x="2428" y="875"/>
                  </a:cubicBezTo>
                  <a:cubicBezTo>
                    <a:pt x="2420" y="888"/>
                    <a:pt x="2412" y="892"/>
                    <a:pt x="2402" y="892"/>
                  </a:cubicBezTo>
                  <a:cubicBezTo>
                    <a:pt x="2383" y="892"/>
                    <a:pt x="2358" y="875"/>
                    <a:pt x="2317" y="875"/>
                  </a:cubicBezTo>
                  <a:cubicBezTo>
                    <a:pt x="2256" y="875"/>
                    <a:pt x="2256" y="937"/>
                    <a:pt x="2206" y="962"/>
                  </a:cubicBezTo>
                  <a:cubicBezTo>
                    <a:pt x="2202" y="965"/>
                    <a:pt x="2198" y="966"/>
                    <a:pt x="2195" y="966"/>
                  </a:cubicBezTo>
                  <a:cubicBezTo>
                    <a:pt x="2162" y="966"/>
                    <a:pt x="2185" y="806"/>
                    <a:pt x="2219" y="727"/>
                  </a:cubicBezTo>
                  <a:cubicBezTo>
                    <a:pt x="2228" y="710"/>
                    <a:pt x="2229" y="703"/>
                    <a:pt x="2226" y="703"/>
                  </a:cubicBezTo>
                  <a:cubicBezTo>
                    <a:pt x="2216" y="703"/>
                    <a:pt x="2155" y="773"/>
                    <a:pt x="2108" y="801"/>
                  </a:cubicBezTo>
                  <a:cubicBezTo>
                    <a:pt x="2095" y="812"/>
                    <a:pt x="2087" y="816"/>
                    <a:pt x="2084" y="816"/>
                  </a:cubicBezTo>
                  <a:cubicBezTo>
                    <a:pt x="2071" y="816"/>
                    <a:pt x="2116" y="754"/>
                    <a:pt x="2145" y="715"/>
                  </a:cubicBezTo>
                  <a:cubicBezTo>
                    <a:pt x="2194" y="678"/>
                    <a:pt x="2256" y="641"/>
                    <a:pt x="2268" y="567"/>
                  </a:cubicBezTo>
                  <a:cubicBezTo>
                    <a:pt x="2280" y="481"/>
                    <a:pt x="2243" y="407"/>
                    <a:pt x="2169" y="358"/>
                  </a:cubicBezTo>
                  <a:cubicBezTo>
                    <a:pt x="2133" y="333"/>
                    <a:pt x="2096" y="284"/>
                    <a:pt x="2083" y="173"/>
                  </a:cubicBezTo>
                  <a:cubicBezTo>
                    <a:pt x="2071" y="62"/>
                    <a:pt x="1948" y="37"/>
                    <a:pt x="1800" y="37"/>
                  </a:cubicBezTo>
                  <a:cubicBezTo>
                    <a:pt x="1689" y="37"/>
                    <a:pt x="1578" y="87"/>
                    <a:pt x="1504" y="173"/>
                  </a:cubicBezTo>
                  <a:cubicBezTo>
                    <a:pt x="1455" y="210"/>
                    <a:pt x="1504" y="185"/>
                    <a:pt x="1516" y="247"/>
                  </a:cubicBezTo>
                  <a:cubicBezTo>
                    <a:pt x="1520" y="260"/>
                    <a:pt x="1520" y="265"/>
                    <a:pt x="1517" y="265"/>
                  </a:cubicBezTo>
                  <a:cubicBezTo>
                    <a:pt x="1510" y="265"/>
                    <a:pt x="1485" y="228"/>
                    <a:pt x="1467" y="210"/>
                  </a:cubicBezTo>
                  <a:cubicBezTo>
                    <a:pt x="1458" y="196"/>
                    <a:pt x="1449" y="191"/>
                    <a:pt x="1438" y="191"/>
                  </a:cubicBezTo>
                  <a:cubicBezTo>
                    <a:pt x="1419" y="191"/>
                    <a:pt x="1395" y="207"/>
                    <a:pt x="1356" y="222"/>
                  </a:cubicBezTo>
                  <a:cubicBezTo>
                    <a:pt x="1295" y="253"/>
                    <a:pt x="1318" y="275"/>
                    <a:pt x="1300" y="275"/>
                  </a:cubicBezTo>
                  <a:cubicBezTo>
                    <a:pt x="1297" y="275"/>
                    <a:pt x="1291" y="274"/>
                    <a:pt x="1282" y="272"/>
                  </a:cubicBezTo>
                  <a:cubicBezTo>
                    <a:pt x="1255" y="253"/>
                    <a:pt x="1248" y="242"/>
                    <a:pt x="1227" y="242"/>
                  </a:cubicBezTo>
                  <a:cubicBezTo>
                    <a:pt x="1219" y="242"/>
                    <a:pt x="1209" y="244"/>
                    <a:pt x="1196" y="247"/>
                  </a:cubicBezTo>
                  <a:cubicBezTo>
                    <a:pt x="1147" y="247"/>
                    <a:pt x="1208" y="321"/>
                    <a:pt x="1332" y="382"/>
                  </a:cubicBezTo>
                  <a:cubicBezTo>
                    <a:pt x="1373" y="403"/>
                    <a:pt x="1371" y="410"/>
                    <a:pt x="1349" y="410"/>
                  </a:cubicBezTo>
                  <a:cubicBezTo>
                    <a:pt x="1304" y="410"/>
                    <a:pt x="1176" y="382"/>
                    <a:pt x="1134" y="382"/>
                  </a:cubicBezTo>
                  <a:cubicBezTo>
                    <a:pt x="1061" y="382"/>
                    <a:pt x="1221" y="456"/>
                    <a:pt x="1344" y="530"/>
                  </a:cubicBezTo>
                  <a:cubicBezTo>
                    <a:pt x="1379" y="551"/>
                    <a:pt x="1383" y="559"/>
                    <a:pt x="1370" y="559"/>
                  </a:cubicBezTo>
                  <a:cubicBezTo>
                    <a:pt x="1335" y="559"/>
                    <a:pt x="1187" y="507"/>
                    <a:pt x="1134" y="481"/>
                  </a:cubicBezTo>
                  <a:cubicBezTo>
                    <a:pt x="1115" y="468"/>
                    <a:pt x="1100" y="463"/>
                    <a:pt x="1089" y="463"/>
                  </a:cubicBezTo>
                  <a:cubicBezTo>
                    <a:pt x="1059" y="463"/>
                    <a:pt x="1054" y="503"/>
                    <a:pt x="1036" y="530"/>
                  </a:cubicBezTo>
                  <a:cubicBezTo>
                    <a:pt x="999" y="580"/>
                    <a:pt x="1036" y="580"/>
                    <a:pt x="1048" y="641"/>
                  </a:cubicBezTo>
                  <a:cubicBezTo>
                    <a:pt x="1073" y="715"/>
                    <a:pt x="1184" y="752"/>
                    <a:pt x="1245" y="752"/>
                  </a:cubicBezTo>
                  <a:cubicBezTo>
                    <a:pt x="1295" y="752"/>
                    <a:pt x="1307" y="777"/>
                    <a:pt x="1282" y="789"/>
                  </a:cubicBezTo>
                  <a:cubicBezTo>
                    <a:pt x="1270" y="801"/>
                    <a:pt x="1332" y="912"/>
                    <a:pt x="1381" y="974"/>
                  </a:cubicBezTo>
                  <a:cubicBezTo>
                    <a:pt x="1387" y="980"/>
                    <a:pt x="1389" y="982"/>
                    <a:pt x="1389" y="982"/>
                  </a:cubicBezTo>
                  <a:cubicBezTo>
                    <a:pt x="1386" y="982"/>
                    <a:pt x="1229" y="838"/>
                    <a:pt x="1196" y="838"/>
                  </a:cubicBezTo>
                  <a:cubicBezTo>
                    <a:pt x="1190" y="836"/>
                    <a:pt x="1183" y="835"/>
                    <a:pt x="1176" y="835"/>
                  </a:cubicBezTo>
                  <a:cubicBezTo>
                    <a:pt x="1143" y="835"/>
                    <a:pt x="1108" y="857"/>
                    <a:pt x="1098" y="888"/>
                  </a:cubicBezTo>
                  <a:cubicBezTo>
                    <a:pt x="1061" y="937"/>
                    <a:pt x="1036" y="937"/>
                    <a:pt x="950" y="949"/>
                  </a:cubicBezTo>
                  <a:cubicBezTo>
                    <a:pt x="876" y="962"/>
                    <a:pt x="1159" y="1146"/>
                    <a:pt x="1233" y="1171"/>
                  </a:cubicBezTo>
                  <a:cubicBezTo>
                    <a:pt x="1307" y="1196"/>
                    <a:pt x="1307" y="1208"/>
                    <a:pt x="1295" y="1257"/>
                  </a:cubicBezTo>
                  <a:cubicBezTo>
                    <a:pt x="1270" y="1294"/>
                    <a:pt x="1233" y="1307"/>
                    <a:pt x="1233" y="1331"/>
                  </a:cubicBezTo>
                  <a:cubicBezTo>
                    <a:pt x="1258" y="1368"/>
                    <a:pt x="1258" y="1417"/>
                    <a:pt x="1258" y="1467"/>
                  </a:cubicBezTo>
                  <a:cubicBezTo>
                    <a:pt x="1253" y="1498"/>
                    <a:pt x="1247" y="1509"/>
                    <a:pt x="1241" y="1509"/>
                  </a:cubicBezTo>
                  <a:cubicBezTo>
                    <a:pt x="1233" y="1509"/>
                    <a:pt x="1223" y="1488"/>
                    <a:pt x="1208" y="1467"/>
                  </a:cubicBezTo>
                  <a:cubicBezTo>
                    <a:pt x="1171" y="1430"/>
                    <a:pt x="1122" y="1405"/>
                    <a:pt x="1073" y="1405"/>
                  </a:cubicBezTo>
                  <a:cubicBezTo>
                    <a:pt x="1024" y="1393"/>
                    <a:pt x="1098" y="1368"/>
                    <a:pt x="1134" y="1368"/>
                  </a:cubicBezTo>
                  <a:cubicBezTo>
                    <a:pt x="1184" y="1356"/>
                    <a:pt x="1196" y="1343"/>
                    <a:pt x="1196" y="1307"/>
                  </a:cubicBezTo>
                  <a:cubicBezTo>
                    <a:pt x="1110" y="1208"/>
                    <a:pt x="1024" y="1109"/>
                    <a:pt x="925" y="1035"/>
                  </a:cubicBezTo>
                  <a:cubicBezTo>
                    <a:pt x="876" y="986"/>
                    <a:pt x="839" y="912"/>
                    <a:pt x="839" y="851"/>
                  </a:cubicBezTo>
                  <a:cubicBezTo>
                    <a:pt x="839" y="777"/>
                    <a:pt x="888" y="727"/>
                    <a:pt x="863" y="690"/>
                  </a:cubicBezTo>
                  <a:cubicBezTo>
                    <a:pt x="851" y="666"/>
                    <a:pt x="789" y="592"/>
                    <a:pt x="789" y="543"/>
                  </a:cubicBezTo>
                  <a:cubicBezTo>
                    <a:pt x="863" y="345"/>
                    <a:pt x="1011" y="185"/>
                    <a:pt x="1196" y="74"/>
                  </a:cubicBezTo>
                  <a:cubicBezTo>
                    <a:pt x="1233" y="62"/>
                    <a:pt x="1098" y="0"/>
                    <a:pt x="101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4350;p67">
              <a:extLst>
                <a:ext uri="{FF2B5EF4-FFF2-40B4-BE49-F238E27FC236}">
                  <a16:creationId xmlns:a16="http://schemas.microsoft.com/office/drawing/2014/main" id="{1362E81D-50DE-4EEE-A3EE-11C45DBCD98C}"/>
                </a:ext>
              </a:extLst>
            </p:cNvPr>
            <p:cNvSpPr/>
            <p:nvPr/>
          </p:nvSpPr>
          <p:spPr>
            <a:xfrm>
              <a:off x="3090475" y="4524650"/>
              <a:ext cx="6475" cy="2725"/>
            </a:xfrm>
            <a:custGeom>
              <a:avLst/>
              <a:gdLst/>
              <a:ahLst/>
              <a:cxnLst/>
              <a:rect l="l" t="t" r="r" b="b"/>
              <a:pathLst>
                <a:path w="259" h="109" extrusionOk="0">
                  <a:moveTo>
                    <a:pt x="108" y="1"/>
                  </a:moveTo>
                  <a:cubicBezTo>
                    <a:pt x="93" y="1"/>
                    <a:pt x="79" y="2"/>
                    <a:pt x="66" y="4"/>
                  </a:cubicBezTo>
                  <a:cubicBezTo>
                    <a:pt x="0" y="4"/>
                    <a:pt x="164" y="109"/>
                    <a:pt x="222" y="109"/>
                  </a:cubicBezTo>
                  <a:cubicBezTo>
                    <a:pt x="229" y="109"/>
                    <a:pt x="235" y="107"/>
                    <a:pt x="238" y="102"/>
                  </a:cubicBezTo>
                  <a:cubicBezTo>
                    <a:pt x="259" y="30"/>
                    <a:pt x="184" y="1"/>
                    <a:pt x="10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4351;p67">
              <a:extLst>
                <a:ext uri="{FF2B5EF4-FFF2-40B4-BE49-F238E27FC236}">
                  <a16:creationId xmlns:a16="http://schemas.microsoft.com/office/drawing/2014/main" id="{30D75FDD-9F7A-4D7A-9EFA-9C783AEA9253}"/>
                </a:ext>
              </a:extLst>
            </p:cNvPr>
            <p:cNvSpPr/>
            <p:nvPr/>
          </p:nvSpPr>
          <p:spPr>
            <a:xfrm>
              <a:off x="3069925" y="4463150"/>
              <a:ext cx="8600" cy="3750"/>
            </a:xfrm>
            <a:custGeom>
              <a:avLst/>
              <a:gdLst/>
              <a:ahLst/>
              <a:cxnLst/>
              <a:rect l="l" t="t" r="r" b="b"/>
              <a:pathLst>
                <a:path w="344" h="150" extrusionOk="0">
                  <a:moveTo>
                    <a:pt x="107" y="0"/>
                  </a:moveTo>
                  <a:cubicBezTo>
                    <a:pt x="88" y="0"/>
                    <a:pt x="72" y="4"/>
                    <a:pt x="62" y="12"/>
                  </a:cubicBezTo>
                  <a:cubicBezTo>
                    <a:pt x="13" y="49"/>
                    <a:pt x="0" y="86"/>
                    <a:pt x="62" y="123"/>
                  </a:cubicBezTo>
                  <a:cubicBezTo>
                    <a:pt x="81" y="141"/>
                    <a:pt x="128" y="149"/>
                    <a:pt x="178" y="149"/>
                  </a:cubicBezTo>
                  <a:cubicBezTo>
                    <a:pt x="258" y="149"/>
                    <a:pt x="344" y="128"/>
                    <a:pt x="321" y="98"/>
                  </a:cubicBezTo>
                  <a:cubicBezTo>
                    <a:pt x="292" y="49"/>
                    <a:pt x="178" y="0"/>
                    <a:pt x="10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4352;p67">
              <a:extLst>
                <a:ext uri="{FF2B5EF4-FFF2-40B4-BE49-F238E27FC236}">
                  <a16:creationId xmlns:a16="http://schemas.microsoft.com/office/drawing/2014/main" id="{DFD7D8C3-3AF7-4947-891E-5AB9C994C34E}"/>
                </a:ext>
              </a:extLst>
            </p:cNvPr>
            <p:cNvSpPr/>
            <p:nvPr/>
          </p:nvSpPr>
          <p:spPr>
            <a:xfrm>
              <a:off x="3054550" y="4460875"/>
              <a:ext cx="14775" cy="12775"/>
            </a:xfrm>
            <a:custGeom>
              <a:avLst/>
              <a:gdLst/>
              <a:ahLst/>
              <a:cxnLst/>
              <a:rect l="l" t="t" r="r" b="b"/>
              <a:pathLst>
                <a:path w="591" h="511" extrusionOk="0">
                  <a:moveTo>
                    <a:pt x="395" y="1"/>
                  </a:moveTo>
                  <a:cubicBezTo>
                    <a:pt x="335" y="1"/>
                    <a:pt x="264" y="16"/>
                    <a:pt x="209" y="29"/>
                  </a:cubicBezTo>
                  <a:cubicBezTo>
                    <a:pt x="98" y="53"/>
                    <a:pt x="24" y="189"/>
                    <a:pt x="12" y="312"/>
                  </a:cubicBezTo>
                  <a:cubicBezTo>
                    <a:pt x="0" y="438"/>
                    <a:pt x="169" y="511"/>
                    <a:pt x="262" y="511"/>
                  </a:cubicBezTo>
                  <a:cubicBezTo>
                    <a:pt x="270" y="511"/>
                    <a:pt x="277" y="510"/>
                    <a:pt x="283" y="509"/>
                  </a:cubicBezTo>
                  <a:cubicBezTo>
                    <a:pt x="357" y="472"/>
                    <a:pt x="431" y="435"/>
                    <a:pt x="492" y="374"/>
                  </a:cubicBezTo>
                  <a:cubicBezTo>
                    <a:pt x="591" y="300"/>
                    <a:pt x="529" y="177"/>
                    <a:pt x="517" y="66"/>
                  </a:cubicBezTo>
                  <a:cubicBezTo>
                    <a:pt x="505" y="16"/>
                    <a:pt x="455" y="1"/>
                    <a:pt x="39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4353;p67">
              <a:extLst>
                <a:ext uri="{FF2B5EF4-FFF2-40B4-BE49-F238E27FC236}">
                  <a16:creationId xmlns:a16="http://schemas.microsoft.com/office/drawing/2014/main" id="{37FE5FAB-DF19-4078-8383-E39E01308667}"/>
                </a:ext>
              </a:extLst>
            </p:cNvPr>
            <p:cNvSpPr/>
            <p:nvPr/>
          </p:nvSpPr>
          <p:spPr>
            <a:xfrm>
              <a:off x="3041975" y="4448550"/>
              <a:ext cx="7650" cy="5650"/>
            </a:xfrm>
            <a:custGeom>
              <a:avLst/>
              <a:gdLst/>
              <a:ahLst/>
              <a:cxnLst/>
              <a:rect l="l" t="t" r="r" b="b"/>
              <a:pathLst>
                <a:path w="306" h="226" extrusionOk="0">
                  <a:moveTo>
                    <a:pt x="228" y="1"/>
                  </a:moveTo>
                  <a:cubicBezTo>
                    <a:pt x="148" y="1"/>
                    <a:pt x="0" y="226"/>
                    <a:pt x="46" y="226"/>
                  </a:cubicBezTo>
                  <a:cubicBezTo>
                    <a:pt x="108" y="226"/>
                    <a:pt x="305" y="29"/>
                    <a:pt x="244" y="4"/>
                  </a:cubicBezTo>
                  <a:cubicBezTo>
                    <a:pt x="239" y="2"/>
                    <a:pt x="233" y="1"/>
                    <a:pt x="22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4354;p67">
              <a:extLst>
                <a:ext uri="{FF2B5EF4-FFF2-40B4-BE49-F238E27FC236}">
                  <a16:creationId xmlns:a16="http://schemas.microsoft.com/office/drawing/2014/main" id="{E86AE332-EA47-409C-8441-544FAC64EAAF}"/>
                </a:ext>
              </a:extLst>
            </p:cNvPr>
            <p:cNvSpPr/>
            <p:nvPr/>
          </p:nvSpPr>
          <p:spPr>
            <a:xfrm>
              <a:off x="3053600" y="4447700"/>
              <a:ext cx="6600" cy="3125"/>
            </a:xfrm>
            <a:custGeom>
              <a:avLst/>
              <a:gdLst/>
              <a:ahLst/>
              <a:cxnLst/>
              <a:rect l="l" t="t" r="r" b="b"/>
              <a:pathLst>
                <a:path w="264" h="125" extrusionOk="0">
                  <a:moveTo>
                    <a:pt x="97" y="0"/>
                  </a:moveTo>
                  <a:cubicBezTo>
                    <a:pt x="94" y="0"/>
                    <a:pt x="90" y="1"/>
                    <a:pt x="87" y="1"/>
                  </a:cubicBezTo>
                  <a:cubicBezTo>
                    <a:pt x="0" y="14"/>
                    <a:pt x="62" y="124"/>
                    <a:pt x="99" y="124"/>
                  </a:cubicBezTo>
                  <a:cubicBezTo>
                    <a:pt x="263" y="113"/>
                    <a:pt x="170" y="0"/>
                    <a:pt x="9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4355;p67">
              <a:extLst>
                <a:ext uri="{FF2B5EF4-FFF2-40B4-BE49-F238E27FC236}">
                  <a16:creationId xmlns:a16="http://schemas.microsoft.com/office/drawing/2014/main" id="{575D4D26-0809-4140-B483-1FD577806394}"/>
                </a:ext>
              </a:extLst>
            </p:cNvPr>
            <p:cNvSpPr/>
            <p:nvPr/>
          </p:nvSpPr>
          <p:spPr>
            <a:xfrm>
              <a:off x="3046250" y="4444500"/>
              <a:ext cx="5675" cy="1450"/>
            </a:xfrm>
            <a:custGeom>
              <a:avLst/>
              <a:gdLst/>
              <a:ahLst/>
              <a:cxnLst/>
              <a:rect l="l" t="t" r="r" b="b"/>
              <a:pathLst>
                <a:path w="227" h="58" extrusionOk="0">
                  <a:moveTo>
                    <a:pt x="138" y="1"/>
                  </a:moveTo>
                  <a:cubicBezTo>
                    <a:pt x="71" y="1"/>
                    <a:pt x="0" y="55"/>
                    <a:pt x="11" y="55"/>
                  </a:cubicBezTo>
                  <a:cubicBezTo>
                    <a:pt x="18" y="57"/>
                    <a:pt x="26" y="57"/>
                    <a:pt x="34" y="57"/>
                  </a:cubicBezTo>
                  <a:cubicBezTo>
                    <a:pt x="105" y="57"/>
                    <a:pt x="226" y="17"/>
                    <a:pt x="171" y="6"/>
                  </a:cubicBezTo>
                  <a:cubicBezTo>
                    <a:pt x="161" y="2"/>
                    <a:pt x="150" y="1"/>
                    <a:pt x="13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4356;p67">
              <a:extLst>
                <a:ext uri="{FF2B5EF4-FFF2-40B4-BE49-F238E27FC236}">
                  <a16:creationId xmlns:a16="http://schemas.microsoft.com/office/drawing/2014/main" id="{E4DF6D85-5C3F-435E-9898-23B2363A8796}"/>
                </a:ext>
              </a:extLst>
            </p:cNvPr>
            <p:cNvSpPr/>
            <p:nvPr/>
          </p:nvSpPr>
          <p:spPr>
            <a:xfrm>
              <a:off x="3033275" y="4391625"/>
              <a:ext cx="29275" cy="13925"/>
            </a:xfrm>
            <a:custGeom>
              <a:avLst/>
              <a:gdLst/>
              <a:ahLst/>
              <a:cxnLst/>
              <a:rect l="l" t="t" r="r" b="b"/>
              <a:pathLst>
                <a:path w="1171" h="557" extrusionOk="0">
                  <a:moveTo>
                    <a:pt x="81" y="1"/>
                  </a:moveTo>
                  <a:cubicBezTo>
                    <a:pt x="79" y="1"/>
                    <a:pt x="76" y="1"/>
                    <a:pt x="74" y="2"/>
                  </a:cubicBezTo>
                  <a:cubicBezTo>
                    <a:pt x="12" y="26"/>
                    <a:pt x="0" y="174"/>
                    <a:pt x="25" y="236"/>
                  </a:cubicBezTo>
                  <a:cubicBezTo>
                    <a:pt x="37" y="297"/>
                    <a:pt x="74" y="236"/>
                    <a:pt x="148" y="310"/>
                  </a:cubicBezTo>
                  <a:cubicBezTo>
                    <a:pt x="222" y="396"/>
                    <a:pt x="259" y="482"/>
                    <a:pt x="333" y="544"/>
                  </a:cubicBezTo>
                  <a:cubicBezTo>
                    <a:pt x="346" y="553"/>
                    <a:pt x="361" y="556"/>
                    <a:pt x="377" y="556"/>
                  </a:cubicBezTo>
                  <a:cubicBezTo>
                    <a:pt x="454" y="556"/>
                    <a:pt x="562" y="476"/>
                    <a:pt x="653" y="445"/>
                  </a:cubicBezTo>
                  <a:cubicBezTo>
                    <a:pt x="693" y="442"/>
                    <a:pt x="733" y="441"/>
                    <a:pt x="771" y="441"/>
                  </a:cubicBezTo>
                  <a:cubicBezTo>
                    <a:pt x="888" y="441"/>
                    <a:pt x="1001" y="455"/>
                    <a:pt x="1121" y="482"/>
                  </a:cubicBezTo>
                  <a:cubicBezTo>
                    <a:pt x="1171" y="482"/>
                    <a:pt x="900" y="150"/>
                    <a:pt x="789" y="88"/>
                  </a:cubicBezTo>
                  <a:cubicBezTo>
                    <a:pt x="727" y="63"/>
                    <a:pt x="659" y="51"/>
                    <a:pt x="592" y="51"/>
                  </a:cubicBezTo>
                  <a:cubicBezTo>
                    <a:pt x="524" y="51"/>
                    <a:pt x="456" y="63"/>
                    <a:pt x="394" y="88"/>
                  </a:cubicBezTo>
                  <a:cubicBezTo>
                    <a:pt x="386" y="92"/>
                    <a:pt x="375" y="94"/>
                    <a:pt x="363" y="94"/>
                  </a:cubicBezTo>
                  <a:cubicBezTo>
                    <a:pt x="279" y="94"/>
                    <a:pt x="133" y="1"/>
                    <a:pt x="8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4357;p67">
              <a:extLst>
                <a:ext uri="{FF2B5EF4-FFF2-40B4-BE49-F238E27FC236}">
                  <a16:creationId xmlns:a16="http://schemas.microsoft.com/office/drawing/2014/main" id="{70A60A59-9270-46B5-83BE-36F5D25BB0B2}"/>
                </a:ext>
              </a:extLst>
            </p:cNvPr>
            <p:cNvSpPr/>
            <p:nvPr/>
          </p:nvSpPr>
          <p:spPr>
            <a:xfrm>
              <a:off x="2750500" y="4644475"/>
              <a:ext cx="32200" cy="23225"/>
            </a:xfrm>
            <a:custGeom>
              <a:avLst/>
              <a:gdLst/>
              <a:ahLst/>
              <a:cxnLst/>
              <a:rect l="l" t="t" r="r" b="b"/>
              <a:pathLst>
                <a:path w="1288" h="929" extrusionOk="0">
                  <a:moveTo>
                    <a:pt x="90" y="0"/>
                  </a:moveTo>
                  <a:cubicBezTo>
                    <a:pt x="80" y="0"/>
                    <a:pt x="70" y="1"/>
                    <a:pt x="62" y="4"/>
                  </a:cubicBezTo>
                  <a:cubicBezTo>
                    <a:pt x="12" y="28"/>
                    <a:pt x="0" y="53"/>
                    <a:pt x="62" y="90"/>
                  </a:cubicBezTo>
                  <a:cubicBezTo>
                    <a:pt x="86" y="102"/>
                    <a:pt x="106" y="105"/>
                    <a:pt x="122" y="105"/>
                  </a:cubicBezTo>
                  <a:cubicBezTo>
                    <a:pt x="136" y="105"/>
                    <a:pt x="148" y="103"/>
                    <a:pt x="160" y="103"/>
                  </a:cubicBezTo>
                  <a:cubicBezTo>
                    <a:pt x="179" y="103"/>
                    <a:pt x="197" y="107"/>
                    <a:pt x="222" y="127"/>
                  </a:cubicBezTo>
                  <a:cubicBezTo>
                    <a:pt x="270" y="156"/>
                    <a:pt x="281" y="216"/>
                    <a:pt x="259" y="216"/>
                  </a:cubicBezTo>
                  <a:cubicBezTo>
                    <a:pt x="253" y="216"/>
                    <a:pt x="245" y="211"/>
                    <a:pt x="234" y="201"/>
                  </a:cubicBezTo>
                  <a:cubicBezTo>
                    <a:pt x="196" y="163"/>
                    <a:pt x="173" y="111"/>
                    <a:pt x="164" y="111"/>
                  </a:cubicBezTo>
                  <a:cubicBezTo>
                    <a:pt x="162" y="111"/>
                    <a:pt x="160" y="115"/>
                    <a:pt x="160" y="127"/>
                  </a:cubicBezTo>
                  <a:cubicBezTo>
                    <a:pt x="160" y="176"/>
                    <a:pt x="123" y="250"/>
                    <a:pt x="210" y="287"/>
                  </a:cubicBezTo>
                  <a:cubicBezTo>
                    <a:pt x="296" y="312"/>
                    <a:pt x="333" y="299"/>
                    <a:pt x="394" y="349"/>
                  </a:cubicBezTo>
                  <a:cubicBezTo>
                    <a:pt x="444" y="410"/>
                    <a:pt x="468" y="459"/>
                    <a:pt x="518" y="459"/>
                  </a:cubicBezTo>
                  <a:cubicBezTo>
                    <a:pt x="528" y="456"/>
                    <a:pt x="536" y="455"/>
                    <a:pt x="542" y="455"/>
                  </a:cubicBezTo>
                  <a:cubicBezTo>
                    <a:pt x="559" y="455"/>
                    <a:pt x="560" y="466"/>
                    <a:pt x="542" y="484"/>
                  </a:cubicBezTo>
                  <a:cubicBezTo>
                    <a:pt x="530" y="509"/>
                    <a:pt x="419" y="521"/>
                    <a:pt x="542" y="546"/>
                  </a:cubicBezTo>
                  <a:cubicBezTo>
                    <a:pt x="678" y="558"/>
                    <a:pt x="702" y="558"/>
                    <a:pt x="702" y="607"/>
                  </a:cubicBezTo>
                  <a:cubicBezTo>
                    <a:pt x="702" y="644"/>
                    <a:pt x="629" y="681"/>
                    <a:pt x="715" y="681"/>
                  </a:cubicBezTo>
                  <a:cubicBezTo>
                    <a:pt x="764" y="681"/>
                    <a:pt x="826" y="669"/>
                    <a:pt x="875" y="657"/>
                  </a:cubicBezTo>
                  <a:lnTo>
                    <a:pt x="875" y="657"/>
                  </a:lnTo>
                  <a:cubicBezTo>
                    <a:pt x="863" y="669"/>
                    <a:pt x="863" y="681"/>
                    <a:pt x="863" y="706"/>
                  </a:cubicBezTo>
                  <a:cubicBezTo>
                    <a:pt x="863" y="755"/>
                    <a:pt x="974" y="829"/>
                    <a:pt x="1060" y="866"/>
                  </a:cubicBezTo>
                  <a:cubicBezTo>
                    <a:pt x="1110" y="895"/>
                    <a:pt x="1195" y="928"/>
                    <a:pt x="1241" y="928"/>
                  </a:cubicBezTo>
                  <a:cubicBezTo>
                    <a:pt x="1274" y="928"/>
                    <a:pt x="1287" y="912"/>
                    <a:pt x="1257" y="866"/>
                  </a:cubicBezTo>
                  <a:cubicBezTo>
                    <a:pt x="1195" y="792"/>
                    <a:pt x="1183" y="731"/>
                    <a:pt x="1121" y="632"/>
                  </a:cubicBezTo>
                  <a:cubicBezTo>
                    <a:pt x="1047" y="533"/>
                    <a:pt x="924" y="558"/>
                    <a:pt x="887" y="496"/>
                  </a:cubicBezTo>
                  <a:cubicBezTo>
                    <a:pt x="838" y="423"/>
                    <a:pt x="801" y="275"/>
                    <a:pt x="752" y="238"/>
                  </a:cubicBezTo>
                  <a:cubicBezTo>
                    <a:pt x="727" y="188"/>
                    <a:pt x="678" y="164"/>
                    <a:pt x="629" y="151"/>
                  </a:cubicBezTo>
                  <a:cubicBezTo>
                    <a:pt x="518" y="127"/>
                    <a:pt x="419" y="102"/>
                    <a:pt x="321" y="65"/>
                  </a:cubicBezTo>
                  <a:cubicBezTo>
                    <a:pt x="218" y="24"/>
                    <a:pt x="142" y="0"/>
                    <a:pt x="9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4358;p67">
              <a:extLst>
                <a:ext uri="{FF2B5EF4-FFF2-40B4-BE49-F238E27FC236}">
                  <a16:creationId xmlns:a16="http://schemas.microsoft.com/office/drawing/2014/main" id="{8E0D4413-B50C-4735-8F4D-7F7F496FCBA3}"/>
                </a:ext>
              </a:extLst>
            </p:cNvPr>
            <p:cNvSpPr/>
            <p:nvPr/>
          </p:nvSpPr>
          <p:spPr>
            <a:xfrm>
              <a:off x="2723575" y="4613150"/>
              <a:ext cx="13600" cy="18925"/>
            </a:xfrm>
            <a:custGeom>
              <a:avLst/>
              <a:gdLst/>
              <a:ahLst/>
              <a:cxnLst/>
              <a:rect l="l" t="t" r="r" b="b"/>
              <a:pathLst>
                <a:path w="544" h="757" extrusionOk="0">
                  <a:moveTo>
                    <a:pt x="39" y="0"/>
                  </a:moveTo>
                  <a:cubicBezTo>
                    <a:pt x="15" y="0"/>
                    <a:pt x="1" y="9"/>
                    <a:pt x="5" y="37"/>
                  </a:cubicBezTo>
                  <a:cubicBezTo>
                    <a:pt x="18" y="148"/>
                    <a:pt x="67" y="259"/>
                    <a:pt x="128" y="345"/>
                  </a:cubicBezTo>
                  <a:cubicBezTo>
                    <a:pt x="215" y="443"/>
                    <a:pt x="338" y="702"/>
                    <a:pt x="473" y="751"/>
                  </a:cubicBezTo>
                  <a:cubicBezTo>
                    <a:pt x="484" y="755"/>
                    <a:pt x="491" y="757"/>
                    <a:pt x="496" y="757"/>
                  </a:cubicBezTo>
                  <a:cubicBezTo>
                    <a:pt x="544" y="757"/>
                    <a:pt x="360" y="610"/>
                    <a:pt x="338" y="554"/>
                  </a:cubicBezTo>
                  <a:cubicBezTo>
                    <a:pt x="313" y="505"/>
                    <a:pt x="289" y="480"/>
                    <a:pt x="301" y="456"/>
                  </a:cubicBezTo>
                  <a:cubicBezTo>
                    <a:pt x="301" y="431"/>
                    <a:pt x="350" y="443"/>
                    <a:pt x="301" y="382"/>
                  </a:cubicBezTo>
                  <a:cubicBezTo>
                    <a:pt x="252" y="320"/>
                    <a:pt x="227" y="357"/>
                    <a:pt x="239" y="283"/>
                  </a:cubicBezTo>
                  <a:cubicBezTo>
                    <a:pt x="252" y="222"/>
                    <a:pt x="190" y="209"/>
                    <a:pt x="252" y="172"/>
                  </a:cubicBezTo>
                  <a:cubicBezTo>
                    <a:pt x="317" y="129"/>
                    <a:pt x="324" y="57"/>
                    <a:pt x="292" y="57"/>
                  </a:cubicBezTo>
                  <a:cubicBezTo>
                    <a:pt x="287" y="57"/>
                    <a:pt x="282" y="58"/>
                    <a:pt x="276" y="61"/>
                  </a:cubicBezTo>
                  <a:cubicBezTo>
                    <a:pt x="227" y="74"/>
                    <a:pt x="227" y="135"/>
                    <a:pt x="202" y="160"/>
                  </a:cubicBezTo>
                  <a:cubicBezTo>
                    <a:pt x="180" y="175"/>
                    <a:pt x="148" y="199"/>
                    <a:pt x="135" y="199"/>
                  </a:cubicBezTo>
                  <a:cubicBezTo>
                    <a:pt x="127" y="199"/>
                    <a:pt x="126" y="189"/>
                    <a:pt x="141" y="160"/>
                  </a:cubicBezTo>
                  <a:cubicBezTo>
                    <a:pt x="190" y="86"/>
                    <a:pt x="276" y="24"/>
                    <a:pt x="202" y="24"/>
                  </a:cubicBezTo>
                  <a:cubicBezTo>
                    <a:pt x="148" y="24"/>
                    <a:pt x="80" y="0"/>
                    <a:pt x="3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4359;p67">
              <a:extLst>
                <a:ext uri="{FF2B5EF4-FFF2-40B4-BE49-F238E27FC236}">
                  <a16:creationId xmlns:a16="http://schemas.microsoft.com/office/drawing/2014/main" id="{09E1FBD2-22FF-403C-809F-81F744394102}"/>
                </a:ext>
              </a:extLst>
            </p:cNvPr>
            <p:cNvSpPr/>
            <p:nvPr/>
          </p:nvSpPr>
          <p:spPr>
            <a:xfrm>
              <a:off x="2718275" y="4593500"/>
              <a:ext cx="11075" cy="14650"/>
            </a:xfrm>
            <a:custGeom>
              <a:avLst/>
              <a:gdLst/>
              <a:ahLst/>
              <a:cxnLst/>
              <a:rect l="l" t="t" r="r" b="b"/>
              <a:pathLst>
                <a:path w="443" h="586" extrusionOk="0">
                  <a:moveTo>
                    <a:pt x="160" y="0"/>
                  </a:moveTo>
                  <a:cubicBezTo>
                    <a:pt x="149" y="0"/>
                    <a:pt x="143" y="7"/>
                    <a:pt x="143" y="22"/>
                  </a:cubicBezTo>
                  <a:cubicBezTo>
                    <a:pt x="131" y="47"/>
                    <a:pt x="143" y="71"/>
                    <a:pt x="94" y="71"/>
                  </a:cubicBezTo>
                  <a:cubicBezTo>
                    <a:pt x="85" y="68"/>
                    <a:pt x="74" y="67"/>
                    <a:pt x="64" y="67"/>
                  </a:cubicBezTo>
                  <a:cubicBezTo>
                    <a:pt x="30" y="67"/>
                    <a:pt x="1" y="83"/>
                    <a:pt x="57" y="120"/>
                  </a:cubicBezTo>
                  <a:cubicBezTo>
                    <a:pt x="131" y="157"/>
                    <a:pt x="193" y="133"/>
                    <a:pt x="193" y="207"/>
                  </a:cubicBezTo>
                  <a:cubicBezTo>
                    <a:pt x="193" y="276"/>
                    <a:pt x="160" y="356"/>
                    <a:pt x="186" y="356"/>
                  </a:cubicBezTo>
                  <a:cubicBezTo>
                    <a:pt x="188" y="356"/>
                    <a:pt x="190" y="355"/>
                    <a:pt x="193" y="355"/>
                  </a:cubicBezTo>
                  <a:cubicBezTo>
                    <a:pt x="200" y="347"/>
                    <a:pt x="208" y="344"/>
                    <a:pt x="216" y="344"/>
                  </a:cubicBezTo>
                  <a:cubicBezTo>
                    <a:pt x="234" y="344"/>
                    <a:pt x="247" y="362"/>
                    <a:pt x="230" y="379"/>
                  </a:cubicBezTo>
                  <a:cubicBezTo>
                    <a:pt x="193" y="404"/>
                    <a:pt x="156" y="379"/>
                    <a:pt x="193" y="453"/>
                  </a:cubicBezTo>
                  <a:cubicBezTo>
                    <a:pt x="229" y="517"/>
                    <a:pt x="279" y="574"/>
                    <a:pt x="293" y="574"/>
                  </a:cubicBezTo>
                  <a:cubicBezTo>
                    <a:pt x="297" y="574"/>
                    <a:pt x="297" y="568"/>
                    <a:pt x="291" y="552"/>
                  </a:cubicBezTo>
                  <a:cubicBezTo>
                    <a:pt x="266" y="478"/>
                    <a:pt x="193" y="428"/>
                    <a:pt x="266" y="428"/>
                  </a:cubicBezTo>
                  <a:cubicBezTo>
                    <a:pt x="273" y="427"/>
                    <a:pt x="279" y="426"/>
                    <a:pt x="286" y="426"/>
                  </a:cubicBezTo>
                  <a:cubicBezTo>
                    <a:pt x="328" y="426"/>
                    <a:pt x="367" y="460"/>
                    <a:pt x="377" y="502"/>
                  </a:cubicBezTo>
                  <a:cubicBezTo>
                    <a:pt x="396" y="530"/>
                    <a:pt x="428" y="586"/>
                    <a:pt x="438" y="586"/>
                  </a:cubicBezTo>
                  <a:cubicBezTo>
                    <a:pt x="441" y="586"/>
                    <a:pt x="442" y="579"/>
                    <a:pt x="439" y="564"/>
                  </a:cubicBezTo>
                  <a:cubicBezTo>
                    <a:pt x="427" y="490"/>
                    <a:pt x="414" y="404"/>
                    <a:pt x="390" y="330"/>
                  </a:cubicBezTo>
                  <a:cubicBezTo>
                    <a:pt x="365" y="219"/>
                    <a:pt x="316" y="120"/>
                    <a:pt x="242" y="47"/>
                  </a:cubicBezTo>
                  <a:cubicBezTo>
                    <a:pt x="205" y="17"/>
                    <a:pt x="176" y="0"/>
                    <a:pt x="16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4360;p67">
              <a:extLst>
                <a:ext uri="{FF2B5EF4-FFF2-40B4-BE49-F238E27FC236}">
                  <a16:creationId xmlns:a16="http://schemas.microsoft.com/office/drawing/2014/main" id="{3AA7DC80-6167-4B8F-9B5B-C8D9F7BA7B01}"/>
                </a:ext>
              </a:extLst>
            </p:cNvPr>
            <p:cNvSpPr/>
            <p:nvPr/>
          </p:nvSpPr>
          <p:spPr>
            <a:xfrm>
              <a:off x="2724000" y="4591650"/>
              <a:ext cx="4350" cy="3650"/>
            </a:xfrm>
            <a:custGeom>
              <a:avLst/>
              <a:gdLst/>
              <a:ahLst/>
              <a:cxnLst/>
              <a:rect l="l" t="t" r="r" b="b"/>
              <a:pathLst>
                <a:path w="174" h="146" extrusionOk="0">
                  <a:moveTo>
                    <a:pt x="115" y="0"/>
                  </a:moveTo>
                  <a:cubicBezTo>
                    <a:pt x="100" y="0"/>
                    <a:pt x="80" y="17"/>
                    <a:pt x="50" y="47"/>
                  </a:cubicBezTo>
                  <a:cubicBezTo>
                    <a:pt x="1" y="84"/>
                    <a:pt x="87" y="96"/>
                    <a:pt x="136" y="133"/>
                  </a:cubicBezTo>
                  <a:cubicBezTo>
                    <a:pt x="145" y="141"/>
                    <a:pt x="151" y="145"/>
                    <a:pt x="155" y="145"/>
                  </a:cubicBezTo>
                  <a:cubicBezTo>
                    <a:pt x="173" y="145"/>
                    <a:pt x="146" y="63"/>
                    <a:pt x="136" y="22"/>
                  </a:cubicBezTo>
                  <a:cubicBezTo>
                    <a:pt x="131" y="7"/>
                    <a:pt x="124" y="0"/>
                    <a:pt x="11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4361;p67">
              <a:extLst>
                <a:ext uri="{FF2B5EF4-FFF2-40B4-BE49-F238E27FC236}">
                  <a16:creationId xmlns:a16="http://schemas.microsoft.com/office/drawing/2014/main" id="{8A97BC58-3D2D-427A-900A-B1A88881D5EF}"/>
                </a:ext>
              </a:extLst>
            </p:cNvPr>
            <p:cNvSpPr/>
            <p:nvPr/>
          </p:nvSpPr>
          <p:spPr>
            <a:xfrm>
              <a:off x="2717850" y="4584975"/>
              <a:ext cx="7100" cy="6525"/>
            </a:xfrm>
            <a:custGeom>
              <a:avLst/>
              <a:gdLst/>
              <a:ahLst/>
              <a:cxnLst/>
              <a:rect l="l" t="t" r="r" b="b"/>
              <a:pathLst>
                <a:path w="284" h="261" extrusionOk="0">
                  <a:moveTo>
                    <a:pt x="26" y="1"/>
                  </a:moveTo>
                  <a:cubicBezTo>
                    <a:pt x="20" y="1"/>
                    <a:pt x="15" y="2"/>
                    <a:pt x="12" y="6"/>
                  </a:cubicBezTo>
                  <a:cubicBezTo>
                    <a:pt x="0" y="30"/>
                    <a:pt x="49" y="43"/>
                    <a:pt x="62" y="67"/>
                  </a:cubicBezTo>
                  <a:cubicBezTo>
                    <a:pt x="74" y="92"/>
                    <a:pt x="62" y="79"/>
                    <a:pt x="25" y="92"/>
                  </a:cubicBezTo>
                  <a:cubicBezTo>
                    <a:pt x="0" y="116"/>
                    <a:pt x="62" y="116"/>
                    <a:pt x="62" y="153"/>
                  </a:cubicBezTo>
                  <a:cubicBezTo>
                    <a:pt x="62" y="194"/>
                    <a:pt x="53" y="261"/>
                    <a:pt x="64" y="261"/>
                  </a:cubicBezTo>
                  <a:cubicBezTo>
                    <a:pt x="67" y="261"/>
                    <a:pt x="70" y="258"/>
                    <a:pt x="74" y="252"/>
                  </a:cubicBezTo>
                  <a:cubicBezTo>
                    <a:pt x="96" y="230"/>
                    <a:pt x="118" y="188"/>
                    <a:pt x="149" y="188"/>
                  </a:cubicBezTo>
                  <a:cubicBezTo>
                    <a:pt x="152" y="188"/>
                    <a:pt x="156" y="189"/>
                    <a:pt x="160" y="190"/>
                  </a:cubicBezTo>
                  <a:cubicBezTo>
                    <a:pt x="181" y="197"/>
                    <a:pt x="215" y="213"/>
                    <a:pt x="230" y="213"/>
                  </a:cubicBezTo>
                  <a:cubicBezTo>
                    <a:pt x="242" y="213"/>
                    <a:pt x="243" y="204"/>
                    <a:pt x="222" y="178"/>
                  </a:cubicBezTo>
                  <a:cubicBezTo>
                    <a:pt x="173" y="129"/>
                    <a:pt x="136" y="129"/>
                    <a:pt x="185" y="129"/>
                  </a:cubicBezTo>
                  <a:cubicBezTo>
                    <a:pt x="222" y="129"/>
                    <a:pt x="283" y="79"/>
                    <a:pt x="234" y="79"/>
                  </a:cubicBezTo>
                  <a:cubicBezTo>
                    <a:pt x="185" y="67"/>
                    <a:pt x="210" y="79"/>
                    <a:pt x="136" y="43"/>
                  </a:cubicBezTo>
                  <a:cubicBezTo>
                    <a:pt x="80" y="15"/>
                    <a:pt x="46" y="1"/>
                    <a:pt x="2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4362;p67">
              <a:extLst>
                <a:ext uri="{FF2B5EF4-FFF2-40B4-BE49-F238E27FC236}">
                  <a16:creationId xmlns:a16="http://schemas.microsoft.com/office/drawing/2014/main" id="{6B5D56AD-9D80-4174-90A6-4C02A2D41BDB}"/>
                </a:ext>
              </a:extLst>
            </p:cNvPr>
            <p:cNvSpPr/>
            <p:nvPr/>
          </p:nvSpPr>
          <p:spPr>
            <a:xfrm>
              <a:off x="2714750" y="4586650"/>
              <a:ext cx="3725" cy="7550"/>
            </a:xfrm>
            <a:custGeom>
              <a:avLst/>
              <a:gdLst/>
              <a:ahLst/>
              <a:cxnLst/>
              <a:rect l="l" t="t" r="r" b="b"/>
              <a:pathLst>
                <a:path w="149" h="302" extrusionOk="0">
                  <a:moveTo>
                    <a:pt x="62" y="0"/>
                  </a:moveTo>
                  <a:cubicBezTo>
                    <a:pt x="13" y="0"/>
                    <a:pt x="1" y="25"/>
                    <a:pt x="26" y="49"/>
                  </a:cubicBezTo>
                  <a:cubicBezTo>
                    <a:pt x="50" y="74"/>
                    <a:pt x="99" y="99"/>
                    <a:pt x="62" y="136"/>
                  </a:cubicBezTo>
                  <a:cubicBezTo>
                    <a:pt x="41" y="180"/>
                    <a:pt x="38" y="302"/>
                    <a:pt x="55" y="302"/>
                  </a:cubicBezTo>
                  <a:cubicBezTo>
                    <a:pt x="57" y="302"/>
                    <a:pt x="60" y="300"/>
                    <a:pt x="62" y="296"/>
                  </a:cubicBezTo>
                  <a:cubicBezTo>
                    <a:pt x="87" y="259"/>
                    <a:pt x="149" y="259"/>
                    <a:pt x="124" y="197"/>
                  </a:cubicBezTo>
                  <a:cubicBezTo>
                    <a:pt x="99" y="136"/>
                    <a:pt x="124" y="111"/>
                    <a:pt x="136" y="86"/>
                  </a:cubicBezTo>
                  <a:cubicBezTo>
                    <a:pt x="149" y="37"/>
                    <a:pt x="99" y="0"/>
                    <a:pt x="6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4363;p67">
              <a:extLst>
                <a:ext uri="{FF2B5EF4-FFF2-40B4-BE49-F238E27FC236}">
                  <a16:creationId xmlns:a16="http://schemas.microsoft.com/office/drawing/2014/main" id="{B9314582-EE61-40B0-A933-3F64980420F4}"/>
                </a:ext>
              </a:extLst>
            </p:cNvPr>
            <p:cNvSpPr/>
            <p:nvPr/>
          </p:nvSpPr>
          <p:spPr>
            <a:xfrm>
              <a:off x="2707375" y="4581400"/>
              <a:ext cx="6175" cy="10575"/>
            </a:xfrm>
            <a:custGeom>
              <a:avLst/>
              <a:gdLst/>
              <a:ahLst/>
              <a:cxnLst/>
              <a:rect l="l" t="t" r="r" b="b"/>
              <a:pathLst>
                <a:path w="247" h="423" extrusionOk="0">
                  <a:moveTo>
                    <a:pt x="99" y="1"/>
                  </a:moveTo>
                  <a:cubicBezTo>
                    <a:pt x="25" y="1"/>
                    <a:pt x="0" y="25"/>
                    <a:pt x="25" y="50"/>
                  </a:cubicBezTo>
                  <a:cubicBezTo>
                    <a:pt x="62" y="62"/>
                    <a:pt x="86" y="87"/>
                    <a:pt x="111" y="112"/>
                  </a:cubicBezTo>
                  <a:cubicBezTo>
                    <a:pt x="148" y="149"/>
                    <a:pt x="111" y="149"/>
                    <a:pt x="99" y="186"/>
                  </a:cubicBezTo>
                  <a:cubicBezTo>
                    <a:pt x="86" y="235"/>
                    <a:pt x="99" y="247"/>
                    <a:pt x="136" y="284"/>
                  </a:cubicBezTo>
                  <a:cubicBezTo>
                    <a:pt x="173" y="321"/>
                    <a:pt x="160" y="383"/>
                    <a:pt x="197" y="420"/>
                  </a:cubicBezTo>
                  <a:cubicBezTo>
                    <a:pt x="199" y="422"/>
                    <a:pt x="201" y="423"/>
                    <a:pt x="203" y="423"/>
                  </a:cubicBezTo>
                  <a:cubicBezTo>
                    <a:pt x="224" y="423"/>
                    <a:pt x="234" y="305"/>
                    <a:pt x="234" y="259"/>
                  </a:cubicBezTo>
                  <a:cubicBezTo>
                    <a:pt x="247" y="210"/>
                    <a:pt x="210" y="186"/>
                    <a:pt x="197" y="112"/>
                  </a:cubicBezTo>
                  <a:cubicBezTo>
                    <a:pt x="185" y="25"/>
                    <a:pt x="160" y="1"/>
                    <a:pt x="9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4364;p67">
              <a:extLst>
                <a:ext uri="{FF2B5EF4-FFF2-40B4-BE49-F238E27FC236}">
                  <a16:creationId xmlns:a16="http://schemas.microsoft.com/office/drawing/2014/main" id="{4A580A3F-1DC6-4F7C-BACA-191173EDB6AA}"/>
                </a:ext>
              </a:extLst>
            </p:cNvPr>
            <p:cNvSpPr/>
            <p:nvPr/>
          </p:nvSpPr>
          <p:spPr>
            <a:xfrm>
              <a:off x="2701825" y="4573400"/>
              <a:ext cx="10500" cy="7575"/>
            </a:xfrm>
            <a:custGeom>
              <a:avLst/>
              <a:gdLst/>
              <a:ahLst/>
              <a:cxnLst/>
              <a:rect l="l" t="t" r="r" b="b"/>
              <a:pathLst>
                <a:path w="420" h="303" extrusionOk="0">
                  <a:moveTo>
                    <a:pt x="185" y="0"/>
                  </a:moveTo>
                  <a:cubicBezTo>
                    <a:pt x="148" y="0"/>
                    <a:pt x="87" y="37"/>
                    <a:pt x="50" y="62"/>
                  </a:cubicBezTo>
                  <a:cubicBezTo>
                    <a:pt x="0" y="87"/>
                    <a:pt x="74" y="74"/>
                    <a:pt x="99" y="99"/>
                  </a:cubicBezTo>
                  <a:cubicBezTo>
                    <a:pt x="124" y="111"/>
                    <a:pt x="99" y="99"/>
                    <a:pt x="74" y="136"/>
                  </a:cubicBezTo>
                  <a:cubicBezTo>
                    <a:pt x="50" y="173"/>
                    <a:pt x="136" y="222"/>
                    <a:pt x="185" y="284"/>
                  </a:cubicBezTo>
                  <a:cubicBezTo>
                    <a:pt x="198" y="297"/>
                    <a:pt x="208" y="302"/>
                    <a:pt x="215" y="302"/>
                  </a:cubicBezTo>
                  <a:cubicBezTo>
                    <a:pt x="229" y="302"/>
                    <a:pt x="234" y="283"/>
                    <a:pt x="234" y="259"/>
                  </a:cubicBezTo>
                  <a:cubicBezTo>
                    <a:pt x="225" y="231"/>
                    <a:pt x="230" y="218"/>
                    <a:pt x="248" y="218"/>
                  </a:cubicBezTo>
                  <a:cubicBezTo>
                    <a:pt x="255" y="218"/>
                    <a:pt x="262" y="219"/>
                    <a:pt x="271" y="222"/>
                  </a:cubicBezTo>
                  <a:cubicBezTo>
                    <a:pt x="283" y="230"/>
                    <a:pt x="291" y="233"/>
                    <a:pt x="298" y="233"/>
                  </a:cubicBezTo>
                  <a:cubicBezTo>
                    <a:pt x="313" y="233"/>
                    <a:pt x="324" y="218"/>
                    <a:pt x="358" y="210"/>
                  </a:cubicBezTo>
                  <a:cubicBezTo>
                    <a:pt x="419" y="197"/>
                    <a:pt x="271" y="148"/>
                    <a:pt x="222" y="111"/>
                  </a:cubicBezTo>
                  <a:cubicBezTo>
                    <a:pt x="173" y="62"/>
                    <a:pt x="198" y="50"/>
                    <a:pt x="234" y="37"/>
                  </a:cubicBezTo>
                  <a:cubicBezTo>
                    <a:pt x="259" y="25"/>
                    <a:pt x="234" y="13"/>
                    <a:pt x="18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4365;p67">
              <a:extLst>
                <a:ext uri="{FF2B5EF4-FFF2-40B4-BE49-F238E27FC236}">
                  <a16:creationId xmlns:a16="http://schemas.microsoft.com/office/drawing/2014/main" id="{5FFC514D-4EFD-49D6-9060-62910F012A57}"/>
                </a:ext>
              </a:extLst>
            </p:cNvPr>
            <p:cNvSpPr/>
            <p:nvPr/>
          </p:nvSpPr>
          <p:spPr>
            <a:xfrm>
              <a:off x="2711375" y="4574050"/>
              <a:ext cx="7100" cy="9975"/>
            </a:xfrm>
            <a:custGeom>
              <a:avLst/>
              <a:gdLst/>
              <a:ahLst/>
              <a:cxnLst/>
              <a:rect l="l" t="t" r="r" b="b"/>
              <a:pathLst>
                <a:path w="284" h="399" extrusionOk="0">
                  <a:moveTo>
                    <a:pt x="100" y="1"/>
                  </a:moveTo>
                  <a:cubicBezTo>
                    <a:pt x="92" y="1"/>
                    <a:pt x="81" y="4"/>
                    <a:pt x="62" y="11"/>
                  </a:cubicBezTo>
                  <a:cubicBezTo>
                    <a:pt x="0" y="36"/>
                    <a:pt x="62" y="61"/>
                    <a:pt x="87" y="110"/>
                  </a:cubicBezTo>
                  <a:cubicBezTo>
                    <a:pt x="111" y="159"/>
                    <a:pt x="62" y="159"/>
                    <a:pt x="87" y="196"/>
                  </a:cubicBezTo>
                  <a:cubicBezTo>
                    <a:pt x="111" y="245"/>
                    <a:pt x="124" y="196"/>
                    <a:pt x="161" y="270"/>
                  </a:cubicBezTo>
                  <a:cubicBezTo>
                    <a:pt x="197" y="344"/>
                    <a:pt x="148" y="319"/>
                    <a:pt x="124" y="369"/>
                  </a:cubicBezTo>
                  <a:cubicBezTo>
                    <a:pt x="114" y="390"/>
                    <a:pt x="115" y="399"/>
                    <a:pt x="122" y="399"/>
                  </a:cubicBezTo>
                  <a:cubicBezTo>
                    <a:pt x="143" y="399"/>
                    <a:pt x="219" y="325"/>
                    <a:pt x="247" y="307"/>
                  </a:cubicBezTo>
                  <a:cubicBezTo>
                    <a:pt x="284" y="282"/>
                    <a:pt x="271" y="233"/>
                    <a:pt x="259" y="196"/>
                  </a:cubicBezTo>
                  <a:cubicBezTo>
                    <a:pt x="234" y="147"/>
                    <a:pt x="197" y="135"/>
                    <a:pt x="234" y="110"/>
                  </a:cubicBezTo>
                  <a:cubicBezTo>
                    <a:pt x="271" y="85"/>
                    <a:pt x="222" y="36"/>
                    <a:pt x="161" y="24"/>
                  </a:cubicBezTo>
                  <a:cubicBezTo>
                    <a:pt x="118" y="15"/>
                    <a:pt x="117" y="1"/>
                    <a:pt x="10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4366;p67">
              <a:extLst>
                <a:ext uri="{FF2B5EF4-FFF2-40B4-BE49-F238E27FC236}">
                  <a16:creationId xmlns:a16="http://schemas.microsoft.com/office/drawing/2014/main" id="{560AC92E-EB67-4279-BB4B-C01EA9099BD4}"/>
                </a:ext>
              </a:extLst>
            </p:cNvPr>
            <p:cNvSpPr/>
            <p:nvPr/>
          </p:nvSpPr>
          <p:spPr>
            <a:xfrm>
              <a:off x="2707050" y="4574975"/>
              <a:ext cx="4525" cy="1525"/>
            </a:xfrm>
            <a:custGeom>
              <a:avLst/>
              <a:gdLst/>
              <a:ahLst/>
              <a:cxnLst/>
              <a:rect l="l" t="t" r="r" b="b"/>
              <a:pathLst>
                <a:path w="181" h="61" extrusionOk="0">
                  <a:moveTo>
                    <a:pt x="169" y="1"/>
                  </a:moveTo>
                  <a:cubicBezTo>
                    <a:pt x="148" y="1"/>
                    <a:pt x="96" y="15"/>
                    <a:pt x="62" y="24"/>
                  </a:cubicBezTo>
                  <a:cubicBezTo>
                    <a:pt x="1" y="36"/>
                    <a:pt x="62" y="61"/>
                    <a:pt x="124" y="61"/>
                  </a:cubicBezTo>
                  <a:cubicBezTo>
                    <a:pt x="161" y="61"/>
                    <a:pt x="149" y="36"/>
                    <a:pt x="173" y="11"/>
                  </a:cubicBezTo>
                  <a:cubicBezTo>
                    <a:pt x="181" y="4"/>
                    <a:pt x="178" y="1"/>
                    <a:pt x="16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4367;p67">
              <a:extLst>
                <a:ext uri="{FF2B5EF4-FFF2-40B4-BE49-F238E27FC236}">
                  <a16:creationId xmlns:a16="http://schemas.microsoft.com/office/drawing/2014/main" id="{89B4E39E-20BE-4EF3-AD01-00B4C2A040C7}"/>
                </a:ext>
              </a:extLst>
            </p:cNvPr>
            <p:cNvSpPr/>
            <p:nvPr/>
          </p:nvSpPr>
          <p:spPr>
            <a:xfrm>
              <a:off x="2593700" y="4577575"/>
              <a:ext cx="15125" cy="8775"/>
            </a:xfrm>
            <a:custGeom>
              <a:avLst/>
              <a:gdLst/>
              <a:ahLst/>
              <a:cxnLst/>
              <a:rect l="l" t="t" r="r" b="b"/>
              <a:pathLst>
                <a:path w="605" h="351" extrusionOk="0">
                  <a:moveTo>
                    <a:pt x="491" y="1"/>
                  </a:moveTo>
                  <a:cubicBezTo>
                    <a:pt x="485" y="1"/>
                    <a:pt x="477" y="2"/>
                    <a:pt x="469" y="6"/>
                  </a:cubicBezTo>
                  <a:cubicBezTo>
                    <a:pt x="432" y="18"/>
                    <a:pt x="383" y="30"/>
                    <a:pt x="333" y="30"/>
                  </a:cubicBezTo>
                  <a:cubicBezTo>
                    <a:pt x="294" y="30"/>
                    <a:pt x="270" y="15"/>
                    <a:pt x="243" y="15"/>
                  </a:cubicBezTo>
                  <a:cubicBezTo>
                    <a:pt x="237" y="15"/>
                    <a:pt x="230" y="16"/>
                    <a:pt x="222" y="18"/>
                  </a:cubicBezTo>
                  <a:cubicBezTo>
                    <a:pt x="185" y="43"/>
                    <a:pt x="148" y="92"/>
                    <a:pt x="198" y="117"/>
                  </a:cubicBezTo>
                  <a:cubicBezTo>
                    <a:pt x="226" y="145"/>
                    <a:pt x="255" y="210"/>
                    <a:pt x="244" y="210"/>
                  </a:cubicBezTo>
                  <a:cubicBezTo>
                    <a:pt x="240" y="210"/>
                    <a:pt x="234" y="205"/>
                    <a:pt x="222" y="191"/>
                  </a:cubicBezTo>
                  <a:cubicBezTo>
                    <a:pt x="185" y="135"/>
                    <a:pt x="121" y="108"/>
                    <a:pt x="85" y="108"/>
                  </a:cubicBezTo>
                  <a:cubicBezTo>
                    <a:pt x="74" y="108"/>
                    <a:pt x="65" y="111"/>
                    <a:pt x="62" y="117"/>
                  </a:cubicBezTo>
                  <a:cubicBezTo>
                    <a:pt x="50" y="129"/>
                    <a:pt x="1" y="129"/>
                    <a:pt x="13" y="178"/>
                  </a:cubicBezTo>
                  <a:cubicBezTo>
                    <a:pt x="13" y="240"/>
                    <a:pt x="38" y="339"/>
                    <a:pt x="99" y="351"/>
                  </a:cubicBezTo>
                  <a:cubicBezTo>
                    <a:pt x="143" y="351"/>
                    <a:pt x="138" y="312"/>
                    <a:pt x="180" y="312"/>
                  </a:cubicBezTo>
                  <a:cubicBezTo>
                    <a:pt x="185" y="312"/>
                    <a:pt x="191" y="313"/>
                    <a:pt x="198" y="314"/>
                  </a:cubicBezTo>
                  <a:cubicBezTo>
                    <a:pt x="206" y="316"/>
                    <a:pt x="215" y="317"/>
                    <a:pt x="224" y="317"/>
                  </a:cubicBezTo>
                  <a:cubicBezTo>
                    <a:pt x="264" y="317"/>
                    <a:pt x="303" y="295"/>
                    <a:pt x="333" y="265"/>
                  </a:cubicBezTo>
                  <a:cubicBezTo>
                    <a:pt x="339" y="259"/>
                    <a:pt x="345" y="257"/>
                    <a:pt x="351" y="257"/>
                  </a:cubicBezTo>
                  <a:cubicBezTo>
                    <a:pt x="360" y="257"/>
                    <a:pt x="371" y="260"/>
                    <a:pt x="384" y="260"/>
                  </a:cubicBezTo>
                  <a:cubicBezTo>
                    <a:pt x="401" y="260"/>
                    <a:pt x="424" y="255"/>
                    <a:pt x="456" y="228"/>
                  </a:cubicBezTo>
                  <a:cubicBezTo>
                    <a:pt x="518" y="178"/>
                    <a:pt x="518" y="166"/>
                    <a:pt x="469" y="154"/>
                  </a:cubicBezTo>
                  <a:cubicBezTo>
                    <a:pt x="420" y="141"/>
                    <a:pt x="481" y="141"/>
                    <a:pt x="530" y="141"/>
                  </a:cubicBezTo>
                  <a:cubicBezTo>
                    <a:pt x="547" y="141"/>
                    <a:pt x="562" y="143"/>
                    <a:pt x="573" y="143"/>
                  </a:cubicBezTo>
                  <a:cubicBezTo>
                    <a:pt x="596" y="143"/>
                    <a:pt x="604" y="137"/>
                    <a:pt x="580" y="104"/>
                  </a:cubicBezTo>
                  <a:cubicBezTo>
                    <a:pt x="548" y="62"/>
                    <a:pt x="534" y="1"/>
                    <a:pt x="49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4368;p67">
              <a:extLst>
                <a:ext uri="{FF2B5EF4-FFF2-40B4-BE49-F238E27FC236}">
                  <a16:creationId xmlns:a16="http://schemas.microsoft.com/office/drawing/2014/main" id="{6F3BCF3E-111F-442A-A91B-C3C91F0F0183}"/>
                </a:ext>
              </a:extLst>
            </p:cNvPr>
            <p:cNvSpPr/>
            <p:nvPr/>
          </p:nvSpPr>
          <p:spPr>
            <a:xfrm>
              <a:off x="2600550" y="4569850"/>
              <a:ext cx="8875" cy="6800"/>
            </a:xfrm>
            <a:custGeom>
              <a:avLst/>
              <a:gdLst/>
              <a:ahLst/>
              <a:cxnLst/>
              <a:rect l="l" t="t" r="r" b="b"/>
              <a:pathLst>
                <a:path w="355" h="272" extrusionOk="0">
                  <a:moveTo>
                    <a:pt x="265" y="1"/>
                  </a:moveTo>
                  <a:cubicBezTo>
                    <a:pt x="262" y="1"/>
                    <a:pt x="259" y="3"/>
                    <a:pt x="256" y="7"/>
                  </a:cubicBezTo>
                  <a:cubicBezTo>
                    <a:pt x="222" y="29"/>
                    <a:pt x="1" y="271"/>
                    <a:pt x="52" y="271"/>
                  </a:cubicBezTo>
                  <a:cubicBezTo>
                    <a:pt x="56" y="271"/>
                    <a:pt x="63" y="269"/>
                    <a:pt x="72" y="266"/>
                  </a:cubicBezTo>
                  <a:cubicBezTo>
                    <a:pt x="133" y="229"/>
                    <a:pt x="195" y="204"/>
                    <a:pt x="256" y="179"/>
                  </a:cubicBezTo>
                  <a:cubicBezTo>
                    <a:pt x="269" y="176"/>
                    <a:pt x="282" y="175"/>
                    <a:pt x="294" y="175"/>
                  </a:cubicBezTo>
                  <a:cubicBezTo>
                    <a:pt x="306" y="175"/>
                    <a:pt x="318" y="176"/>
                    <a:pt x="327" y="176"/>
                  </a:cubicBezTo>
                  <a:cubicBezTo>
                    <a:pt x="346" y="176"/>
                    <a:pt x="355" y="173"/>
                    <a:pt x="343" y="155"/>
                  </a:cubicBezTo>
                  <a:cubicBezTo>
                    <a:pt x="321" y="122"/>
                    <a:pt x="289" y="1"/>
                    <a:pt x="26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4369;p67">
              <a:extLst>
                <a:ext uri="{FF2B5EF4-FFF2-40B4-BE49-F238E27FC236}">
                  <a16:creationId xmlns:a16="http://schemas.microsoft.com/office/drawing/2014/main" id="{70EF2630-BA0A-4D11-B66C-A18031AC809A}"/>
                </a:ext>
              </a:extLst>
            </p:cNvPr>
            <p:cNvSpPr/>
            <p:nvPr/>
          </p:nvSpPr>
          <p:spPr>
            <a:xfrm>
              <a:off x="2529625" y="4606350"/>
              <a:ext cx="13675" cy="4800"/>
            </a:xfrm>
            <a:custGeom>
              <a:avLst/>
              <a:gdLst/>
              <a:ahLst/>
              <a:cxnLst/>
              <a:rect l="l" t="t" r="r" b="b"/>
              <a:pathLst>
                <a:path w="547" h="192" extrusionOk="0">
                  <a:moveTo>
                    <a:pt x="407" y="1"/>
                  </a:moveTo>
                  <a:cubicBezTo>
                    <a:pt x="346" y="1"/>
                    <a:pt x="1" y="149"/>
                    <a:pt x="161" y="186"/>
                  </a:cubicBezTo>
                  <a:cubicBezTo>
                    <a:pt x="179" y="189"/>
                    <a:pt x="196" y="191"/>
                    <a:pt x="213" y="191"/>
                  </a:cubicBezTo>
                  <a:cubicBezTo>
                    <a:pt x="342" y="191"/>
                    <a:pt x="426" y="84"/>
                    <a:pt x="490" y="84"/>
                  </a:cubicBezTo>
                  <a:cubicBezTo>
                    <a:pt x="495" y="84"/>
                    <a:pt x="501" y="85"/>
                    <a:pt x="506" y="87"/>
                  </a:cubicBezTo>
                  <a:cubicBezTo>
                    <a:pt x="509" y="88"/>
                    <a:pt x="511" y="88"/>
                    <a:pt x="513" y="88"/>
                  </a:cubicBezTo>
                  <a:cubicBezTo>
                    <a:pt x="546" y="88"/>
                    <a:pt x="477" y="1"/>
                    <a:pt x="40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4370;p67">
              <a:extLst>
                <a:ext uri="{FF2B5EF4-FFF2-40B4-BE49-F238E27FC236}">
                  <a16:creationId xmlns:a16="http://schemas.microsoft.com/office/drawing/2014/main" id="{4D901A35-605F-4D17-AF3D-1D793C4D5689}"/>
                </a:ext>
              </a:extLst>
            </p:cNvPr>
            <p:cNvSpPr/>
            <p:nvPr/>
          </p:nvSpPr>
          <p:spPr>
            <a:xfrm>
              <a:off x="2516375" y="4615600"/>
              <a:ext cx="8350" cy="6250"/>
            </a:xfrm>
            <a:custGeom>
              <a:avLst/>
              <a:gdLst/>
              <a:ahLst/>
              <a:cxnLst/>
              <a:rect l="l" t="t" r="r" b="b"/>
              <a:pathLst>
                <a:path w="334" h="250" extrusionOk="0">
                  <a:moveTo>
                    <a:pt x="269" y="0"/>
                  </a:moveTo>
                  <a:cubicBezTo>
                    <a:pt x="235" y="0"/>
                    <a:pt x="198" y="19"/>
                    <a:pt x="186" y="50"/>
                  </a:cubicBezTo>
                  <a:cubicBezTo>
                    <a:pt x="161" y="111"/>
                    <a:pt x="198" y="124"/>
                    <a:pt x="149" y="161"/>
                  </a:cubicBezTo>
                  <a:cubicBezTo>
                    <a:pt x="112" y="185"/>
                    <a:pt x="1" y="247"/>
                    <a:pt x="50" y="247"/>
                  </a:cubicBezTo>
                  <a:cubicBezTo>
                    <a:pt x="61" y="249"/>
                    <a:pt x="72" y="250"/>
                    <a:pt x="84" y="250"/>
                  </a:cubicBezTo>
                  <a:cubicBezTo>
                    <a:pt x="137" y="250"/>
                    <a:pt x="194" y="228"/>
                    <a:pt x="235" y="198"/>
                  </a:cubicBezTo>
                  <a:cubicBezTo>
                    <a:pt x="284" y="136"/>
                    <a:pt x="334" y="99"/>
                    <a:pt x="334" y="62"/>
                  </a:cubicBezTo>
                  <a:cubicBezTo>
                    <a:pt x="334" y="19"/>
                    <a:pt x="303" y="0"/>
                    <a:pt x="26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4371;p67">
              <a:extLst>
                <a:ext uri="{FF2B5EF4-FFF2-40B4-BE49-F238E27FC236}">
                  <a16:creationId xmlns:a16="http://schemas.microsoft.com/office/drawing/2014/main" id="{03B140DB-DC16-462F-B38B-3779CF15911D}"/>
                </a:ext>
              </a:extLst>
            </p:cNvPr>
            <p:cNvSpPr/>
            <p:nvPr/>
          </p:nvSpPr>
          <p:spPr>
            <a:xfrm>
              <a:off x="2923000" y="4442075"/>
              <a:ext cx="24625" cy="16550"/>
            </a:xfrm>
            <a:custGeom>
              <a:avLst/>
              <a:gdLst/>
              <a:ahLst/>
              <a:cxnLst/>
              <a:rect l="l" t="t" r="r" b="b"/>
              <a:pathLst>
                <a:path w="985" h="662" extrusionOk="0">
                  <a:moveTo>
                    <a:pt x="361" y="0"/>
                  </a:moveTo>
                  <a:cubicBezTo>
                    <a:pt x="355" y="0"/>
                    <a:pt x="350" y="1"/>
                    <a:pt x="345" y="4"/>
                  </a:cubicBezTo>
                  <a:cubicBezTo>
                    <a:pt x="296" y="41"/>
                    <a:pt x="296" y="202"/>
                    <a:pt x="259" y="263"/>
                  </a:cubicBezTo>
                  <a:cubicBezTo>
                    <a:pt x="222" y="312"/>
                    <a:pt x="74" y="337"/>
                    <a:pt x="49" y="362"/>
                  </a:cubicBezTo>
                  <a:cubicBezTo>
                    <a:pt x="25" y="399"/>
                    <a:pt x="0" y="460"/>
                    <a:pt x="111" y="485"/>
                  </a:cubicBezTo>
                  <a:cubicBezTo>
                    <a:pt x="210" y="522"/>
                    <a:pt x="308" y="559"/>
                    <a:pt x="407" y="621"/>
                  </a:cubicBezTo>
                  <a:cubicBezTo>
                    <a:pt x="468" y="645"/>
                    <a:pt x="493" y="621"/>
                    <a:pt x="592" y="657"/>
                  </a:cubicBezTo>
                  <a:cubicBezTo>
                    <a:pt x="612" y="660"/>
                    <a:pt x="633" y="662"/>
                    <a:pt x="654" y="662"/>
                  </a:cubicBezTo>
                  <a:cubicBezTo>
                    <a:pt x="723" y="662"/>
                    <a:pt x="794" y="646"/>
                    <a:pt x="850" y="608"/>
                  </a:cubicBezTo>
                  <a:cubicBezTo>
                    <a:pt x="894" y="565"/>
                    <a:pt x="985" y="493"/>
                    <a:pt x="947" y="493"/>
                  </a:cubicBezTo>
                  <a:cubicBezTo>
                    <a:pt x="942" y="493"/>
                    <a:pt x="935" y="494"/>
                    <a:pt x="924" y="497"/>
                  </a:cubicBezTo>
                  <a:cubicBezTo>
                    <a:pt x="900" y="506"/>
                    <a:pt x="879" y="510"/>
                    <a:pt x="863" y="510"/>
                  </a:cubicBezTo>
                  <a:cubicBezTo>
                    <a:pt x="830" y="510"/>
                    <a:pt x="813" y="493"/>
                    <a:pt x="813" y="460"/>
                  </a:cubicBezTo>
                  <a:cubicBezTo>
                    <a:pt x="826" y="423"/>
                    <a:pt x="900" y="436"/>
                    <a:pt x="838" y="374"/>
                  </a:cubicBezTo>
                  <a:cubicBezTo>
                    <a:pt x="801" y="337"/>
                    <a:pt x="764" y="288"/>
                    <a:pt x="727" y="239"/>
                  </a:cubicBezTo>
                  <a:cubicBezTo>
                    <a:pt x="727" y="239"/>
                    <a:pt x="747" y="188"/>
                    <a:pt x="705" y="188"/>
                  </a:cubicBezTo>
                  <a:cubicBezTo>
                    <a:pt x="701" y="188"/>
                    <a:pt x="696" y="188"/>
                    <a:pt x="690" y="189"/>
                  </a:cubicBezTo>
                  <a:cubicBezTo>
                    <a:pt x="616" y="189"/>
                    <a:pt x="604" y="165"/>
                    <a:pt x="542" y="115"/>
                  </a:cubicBezTo>
                  <a:cubicBezTo>
                    <a:pt x="477" y="72"/>
                    <a:pt x="403" y="0"/>
                    <a:pt x="36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4372;p67">
              <a:extLst>
                <a:ext uri="{FF2B5EF4-FFF2-40B4-BE49-F238E27FC236}">
                  <a16:creationId xmlns:a16="http://schemas.microsoft.com/office/drawing/2014/main" id="{CD96E915-75EF-4C20-A4CA-A57A22E8780F}"/>
                </a:ext>
              </a:extLst>
            </p:cNvPr>
            <p:cNvSpPr/>
            <p:nvPr/>
          </p:nvSpPr>
          <p:spPr>
            <a:xfrm>
              <a:off x="2916250" y="4451325"/>
              <a:ext cx="4075" cy="3525"/>
            </a:xfrm>
            <a:custGeom>
              <a:avLst/>
              <a:gdLst/>
              <a:ahLst/>
              <a:cxnLst/>
              <a:rect l="l" t="t" r="r" b="b"/>
              <a:pathLst>
                <a:path w="163" h="141" extrusionOk="0">
                  <a:moveTo>
                    <a:pt x="145" y="0"/>
                  </a:moveTo>
                  <a:cubicBezTo>
                    <a:pt x="126" y="0"/>
                    <a:pt x="89" y="14"/>
                    <a:pt x="61" y="29"/>
                  </a:cubicBezTo>
                  <a:cubicBezTo>
                    <a:pt x="15" y="63"/>
                    <a:pt x="1" y="141"/>
                    <a:pt x="49" y="141"/>
                  </a:cubicBezTo>
                  <a:cubicBezTo>
                    <a:pt x="53" y="141"/>
                    <a:pt x="57" y="140"/>
                    <a:pt x="61" y="140"/>
                  </a:cubicBezTo>
                  <a:cubicBezTo>
                    <a:pt x="122" y="140"/>
                    <a:pt x="98" y="78"/>
                    <a:pt x="147" y="29"/>
                  </a:cubicBezTo>
                  <a:cubicBezTo>
                    <a:pt x="163" y="8"/>
                    <a:pt x="158" y="0"/>
                    <a:pt x="14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4373;p67">
              <a:extLst>
                <a:ext uri="{FF2B5EF4-FFF2-40B4-BE49-F238E27FC236}">
                  <a16:creationId xmlns:a16="http://schemas.microsoft.com/office/drawing/2014/main" id="{4D40479B-C77C-4251-B382-B5C94DD0D211}"/>
                </a:ext>
              </a:extLst>
            </p:cNvPr>
            <p:cNvSpPr/>
            <p:nvPr/>
          </p:nvSpPr>
          <p:spPr>
            <a:xfrm>
              <a:off x="2907275" y="4455250"/>
              <a:ext cx="2650" cy="2350"/>
            </a:xfrm>
            <a:custGeom>
              <a:avLst/>
              <a:gdLst/>
              <a:ahLst/>
              <a:cxnLst/>
              <a:rect l="l" t="t" r="r" b="b"/>
              <a:pathLst>
                <a:path w="106" h="94" extrusionOk="0">
                  <a:moveTo>
                    <a:pt x="70" y="0"/>
                  </a:moveTo>
                  <a:cubicBezTo>
                    <a:pt x="65" y="0"/>
                    <a:pt x="58" y="2"/>
                    <a:pt x="50" y="7"/>
                  </a:cubicBezTo>
                  <a:cubicBezTo>
                    <a:pt x="1" y="57"/>
                    <a:pt x="25" y="94"/>
                    <a:pt x="62" y="94"/>
                  </a:cubicBezTo>
                  <a:cubicBezTo>
                    <a:pt x="84" y="94"/>
                    <a:pt x="105" y="0"/>
                    <a:pt x="7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4374;p67">
              <a:extLst>
                <a:ext uri="{FF2B5EF4-FFF2-40B4-BE49-F238E27FC236}">
                  <a16:creationId xmlns:a16="http://schemas.microsoft.com/office/drawing/2014/main" id="{87771FC7-92B2-48D6-A753-A7F2AE248FDC}"/>
                </a:ext>
              </a:extLst>
            </p:cNvPr>
            <p:cNvSpPr/>
            <p:nvPr/>
          </p:nvSpPr>
          <p:spPr>
            <a:xfrm>
              <a:off x="2805700" y="4397475"/>
              <a:ext cx="109925" cy="60625"/>
            </a:xfrm>
            <a:custGeom>
              <a:avLst/>
              <a:gdLst/>
              <a:ahLst/>
              <a:cxnLst/>
              <a:rect l="l" t="t" r="r" b="b"/>
              <a:pathLst>
                <a:path w="4397" h="2425" extrusionOk="0">
                  <a:moveTo>
                    <a:pt x="2950" y="0"/>
                  </a:moveTo>
                  <a:cubicBezTo>
                    <a:pt x="2899" y="0"/>
                    <a:pt x="2928" y="53"/>
                    <a:pt x="2906" y="76"/>
                  </a:cubicBezTo>
                  <a:cubicBezTo>
                    <a:pt x="2903" y="77"/>
                    <a:pt x="2900" y="77"/>
                    <a:pt x="2897" y="77"/>
                  </a:cubicBezTo>
                  <a:cubicBezTo>
                    <a:pt x="2853" y="77"/>
                    <a:pt x="2743" y="2"/>
                    <a:pt x="2708" y="2"/>
                  </a:cubicBezTo>
                  <a:cubicBezTo>
                    <a:pt x="2704" y="1"/>
                    <a:pt x="2700" y="0"/>
                    <a:pt x="2696" y="0"/>
                  </a:cubicBezTo>
                  <a:cubicBezTo>
                    <a:pt x="2657" y="0"/>
                    <a:pt x="2645" y="56"/>
                    <a:pt x="2622" y="113"/>
                  </a:cubicBezTo>
                  <a:cubicBezTo>
                    <a:pt x="2597" y="162"/>
                    <a:pt x="2844" y="704"/>
                    <a:pt x="2869" y="778"/>
                  </a:cubicBezTo>
                  <a:cubicBezTo>
                    <a:pt x="2878" y="836"/>
                    <a:pt x="2774" y="856"/>
                    <a:pt x="2693" y="856"/>
                  </a:cubicBezTo>
                  <a:cubicBezTo>
                    <a:pt x="2671" y="856"/>
                    <a:pt x="2650" y="855"/>
                    <a:pt x="2634" y="852"/>
                  </a:cubicBezTo>
                  <a:cubicBezTo>
                    <a:pt x="2573" y="852"/>
                    <a:pt x="2524" y="519"/>
                    <a:pt x="2524" y="458"/>
                  </a:cubicBezTo>
                  <a:cubicBezTo>
                    <a:pt x="2524" y="384"/>
                    <a:pt x="2388" y="298"/>
                    <a:pt x="2351" y="273"/>
                  </a:cubicBezTo>
                  <a:cubicBezTo>
                    <a:pt x="2265" y="236"/>
                    <a:pt x="2166" y="199"/>
                    <a:pt x="2080" y="174"/>
                  </a:cubicBezTo>
                  <a:cubicBezTo>
                    <a:pt x="2071" y="173"/>
                    <a:pt x="2064" y="173"/>
                    <a:pt x="2059" y="173"/>
                  </a:cubicBezTo>
                  <a:cubicBezTo>
                    <a:pt x="2005" y="173"/>
                    <a:pt x="2125" y="228"/>
                    <a:pt x="2203" y="273"/>
                  </a:cubicBezTo>
                  <a:cubicBezTo>
                    <a:pt x="2302" y="335"/>
                    <a:pt x="2252" y="396"/>
                    <a:pt x="2252" y="458"/>
                  </a:cubicBezTo>
                  <a:cubicBezTo>
                    <a:pt x="2250" y="471"/>
                    <a:pt x="2244" y="476"/>
                    <a:pt x="2236" y="476"/>
                  </a:cubicBezTo>
                  <a:cubicBezTo>
                    <a:pt x="2207" y="476"/>
                    <a:pt x="2154" y="408"/>
                    <a:pt x="2154" y="408"/>
                  </a:cubicBezTo>
                  <a:cubicBezTo>
                    <a:pt x="2139" y="423"/>
                    <a:pt x="2125" y="429"/>
                    <a:pt x="2111" y="429"/>
                  </a:cubicBezTo>
                  <a:cubicBezTo>
                    <a:pt x="2100" y="429"/>
                    <a:pt x="2090" y="426"/>
                    <a:pt x="2080" y="421"/>
                  </a:cubicBezTo>
                  <a:cubicBezTo>
                    <a:pt x="2069" y="415"/>
                    <a:pt x="2061" y="413"/>
                    <a:pt x="2055" y="413"/>
                  </a:cubicBezTo>
                  <a:cubicBezTo>
                    <a:pt x="2032" y="413"/>
                    <a:pt x="2027" y="444"/>
                    <a:pt x="1969" y="482"/>
                  </a:cubicBezTo>
                  <a:cubicBezTo>
                    <a:pt x="1907" y="532"/>
                    <a:pt x="1907" y="507"/>
                    <a:pt x="1821" y="544"/>
                  </a:cubicBezTo>
                  <a:cubicBezTo>
                    <a:pt x="1814" y="546"/>
                    <a:pt x="1808" y="547"/>
                    <a:pt x="1804" y="547"/>
                  </a:cubicBezTo>
                  <a:cubicBezTo>
                    <a:pt x="1753" y="547"/>
                    <a:pt x="1848" y="431"/>
                    <a:pt x="1871" y="408"/>
                  </a:cubicBezTo>
                  <a:cubicBezTo>
                    <a:pt x="1895" y="371"/>
                    <a:pt x="1883" y="310"/>
                    <a:pt x="1846" y="285"/>
                  </a:cubicBezTo>
                  <a:cubicBezTo>
                    <a:pt x="1739" y="232"/>
                    <a:pt x="1622" y="197"/>
                    <a:pt x="1504" y="197"/>
                  </a:cubicBezTo>
                  <a:cubicBezTo>
                    <a:pt x="1487" y="197"/>
                    <a:pt x="1469" y="197"/>
                    <a:pt x="1452" y="199"/>
                  </a:cubicBezTo>
                  <a:cubicBezTo>
                    <a:pt x="1402" y="224"/>
                    <a:pt x="1390" y="310"/>
                    <a:pt x="1365" y="347"/>
                  </a:cubicBezTo>
                  <a:cubicBezTo>
                    <a:pt x="1356" y="375"/>
                    <a:pt x="1250" y="388"/>
                    <a:pt x="1187" y="388"/>
                  </a:cubicBezTo>
                  <a:cubicBezTo>
                    <a:pt x="1166" y="388"/>
                    <a:pt x="1150" y="387"/>
                    <a:pt x="1144" y="384"/>
                  </a:cubicBezTo>
                  <a:cubicBezTo>
                    <a:pt x="1107" y="371"/>
                    <a:pt x="1181" y="298"/>
                    <a:pt x="1217" y="236"/>
                  </a:cubicBezTo>
                  <a:cubicBezTo>
                    <a:pt x="1242" y="174"/>
                    <a:pt x="1242" y="100"/>
                    <a:pt x="1217" y="39"/>
                  </a:cubicBezTo>
                  <a:cubicBezTo>
                    <a:pt x="1212" y="12"/>
                    <a:pt x="1168" y="1"/>
                    <a:pt x="1114" y="1"/>
                  </a:cubicBezTo>
                  <a:cubicBezTo>
                    <a:pt x="1045" y="1"/>
                    <a:pt x="958" y="18"/>
                    <a:pt x="909" y="39"/>
                  </a:cubicBezTo>
                  <a:cubicBezTo>
                    <a:pt x="823" y="63"/>
                    <a:pt x="638" y="174"/>
                    <a:pt x="527" y="224"/>
                  </a:cubicBezTo>
                  <a:cubicBezTo>
                    <a:pt x="404" y="285"/>
                    <a:pt x="293" y="371"/>
                    <a:pt x="195" y="470"/>
                  </a:cubicBezTo>
                  <a:cubicBezTo>
                    <a:pt x="133" y="519"/>
                    <a:pt x="219" y="495"/>
                    <a:pt x="244" y="532"/>
                  </a:cubicBezTo>
                  <a:cubicBezTo>
                    <a:pt x="269" y="556"/>
                    <a:pt x="232" y="569"/>
                    <a:pt x="170" y="593"/>
                  </a:cubicBezTo>
                  <a:cubicBezTo>
                    <a:pt x="109" y="655"/>
                    <a:pt x="59" y="741"/>
                    <a:pt x="22" y="827"/>
                  </a:cubicBezTo>
                  <a:cubicBezTo>
                    <a:pt x="0" y="872"/>
                    <a:pt x="58" y="881"/>
                    <a:pt x="129" y="881"/>
                  </a:cubicBezTo>
                  <a:cubicBezTo>
                    <a:pt x="176" y="881"/>
                    <a:pt x="229" y="877"/>
                    <a:pt x="269" y="877"/>
                  </a:cubicBezTo>
                  <a:cubicBezTo>
                    <a:pt x="367" y="877"/>
                    <a:pt x="293" y="926"/>
                    <a:pt x="256" y="963"/>
                  </a:cubicBezTo>
                  <a:cubicBezTo>
                    <a:pt x="244" y="988"/>
                    <a:pt x="269" y="994"/>
                    <a:pt x="315" y="994"/>
                  </a:cubicBezTo>
                  <a:cubicBezTo>
                    <a:pt x="361" y="994"/>
                    <a:pt x="429" y="988"/>
                    <a:pt x="503" y="988"/>
                  </a:cubicBezTo>
                  <a:cubicBezTo>
                    <a:pt x="638" y="988"/>
                    <a:pt x="860" y="963"/>
                    <a:pt x="946" y="963"/>
                  </a:cubicBezTo>
                  <a:cubicBezTo>
                    <a:pt x="749" y="1000"/>
                    <a:pt x="552" y="1061"/>
                    <a:pt x="367" y="1135"/>
                  </a:cubicBezTo>
                  <a:cubicBezTo>
                    <a:pt x="22" y="1283"/>
                    <a:pt x="330" y="1345"/>
                    <a:pt x="417" y="1406"/>
                  </a:cubicBezTo>
                  <a:cubicBezTo>
                    <a:pt x="453" y="1429"/>
                    <a:pt x="493" y="1437"/>
                    <a:pt x="535" y="1437"/>
                  </a:cubicBezTo>
                  <a:cubicBezTo>
                    <a:pt x="609" y="1437"/>
                    <a:pt x="693" y="1414"/>
                    <a:pt x="786" y="1406"/>
                  </a:cubicBezTo>
                  <a:cubicBezTo>
                    <a:pt x="893" y="1391"/>
                    <a:pt x="999" y="1381"/>
                    <a:pt x="1109" y="1381"/>
                  </a:cubicBezTo>
                  <a:cubicBezTo>
                    <a:pt x="1177" y="1381"/>
                    <a:pt x="1245" y="1385"/>
                    <a:pt x="1316" y="1394"/>
                  </a:cubicBezTo>
                  <a:cubicBezTo>
                    <a:pt x="1489" y="1419"/>
                    <a:pt x="1661" y="1468"/>
                    <a:pt x="1834" y="1542"/>
                  </a:cubicBezTo>
                  <a:cubicBezTo>
                    <a:pt x="1957" y="1604"/>
                    <a:pt x="1673" y="1567"/>
                    <a:pt x="1575" y="1591"/>
                  </a:cubicBezTo>
                  <a:cubicBezTo>
                    <a:pt x="1561" y="1593"/>
                    <a:pt x="1546" y="1594"/>
                    <a:pt x="1531" y="1594"/>
                  </a:cubicBezTo>
                  <a:cubicBezTo>
                    <a:pt x="1437" y="1594"/>
                    <a:pt x="1309" y="1567"/>
                    <a:pt x="1045" y="1567"/>
                  </a:cubicBezTo>
                  <a:cubicBezTo>
                    <a:pt x="1024" y="1565"/>
                    <a:pt x="1003" y="1565"/>
                    <a:pt x="982" y="1565"/>
                  </a:cubicBezTo>
                  <a:cubicBezTo>
                    <a:pt x="794" y="1565"/>
                    <a:pt x="609" y="1614"/>
                    <a:pt x="454" y="1702"/>
                  </a:cubicBezTo>
                  <a:cubicBezTo>
                    <a:pt x="404" y="1751"/>
                    <a:pt x="589" y="1899"/>
                    <a:pt x="725" y="2010"/>
                  </a:cubicBezTo>
                  <a:cubicBezTo>
                    <a:pt x="799" y="2077"/>
                    <a:pt x="966" y="2090"/>
                    <a:pt x="1098" y="2090"/>
                  </a:cubicBezTo>
                  <a:cubicBezTo>
                    <a:pt x="1186" y="2090"/>
                    <a:pt x="1259" y="2084"/>
                    <a:pt x="1279" y="2084"/>
                  </a:cubicBezTo>
                  <a:cubicBezTo>
                    <a:pt x="1316" y="2084"/>
                    <a:pt x="1365" y="2183"/>
                    <a:pt x="1365" y="2257"/>
                  </a:cubicBezTo>
                  <a:cubicBezTo>
                    <a:pt x="1365" y="2331"/>
                    <a:pt x="1439" y="2355"/>
                    <a:pt x="1513" y="2405"/>
                  </a:cubicBezTo>
                  <a:cubicBezTo>
                    <a:pt x="1533" y="2419"/>
                    <a:pt x="1568" y="2425"/>
                    <a:pt x="1611" y="2425"/>
                  </a:cubicBezTo>
                  <a:cubicBezTo>
                    <a:pt x="1751" y="2425"/>
                    <a:pt x="1979" y="2365"/>
                    <a:pt x="2092" y="2355"/>
                  </a:cubicBezTo>
                  <a:cubicBezTo>
                    <a:pt x="2228" y="2331"/>
                    <a:pt x="2363" y="2294"/>
                    <a:pt x="2487" y="2244"/>
                  </a:cubicBezTo>
                  <a:cubicBezTo>
                    <a:pt x="2548" y="2207"/>
                    <a:pt x="2610" y="2195"/>
                    <a:pt x="2684" y="2195"/>
                  </a:cubicBezTo>
                  <a:cubicBezTo>
                    <a:pt x="2782" y="2195"/>
                    <a:pt x="2930" y="2023"/>
                    <a:pt x="3016" y="1986"/>
                  </a:cubicBezTo>
                  <a:cubicBezTo>
                    <a:pt x="3030" y="1980"/>
                    <a:pt x="3040" y="1977"/>
                    <a:pt x="3049" y="1977"/>
                  </a:cubicBezTo>
                  <a:cubicBezTo>
                    <a:pt x="3096" y="1977"/>
                    <a:pt x="3080" y="2055"/>
                    <a:pt x="3090" y="2096"/>
                  </a:cubicBezTo>
                  <a:cubicBezTo>
                    <a:pt x="3103" y="2146"/>
                    <a:pt x="3251" y="2158"/>
                    <a:pt x="3337" y="2158"/>
                  </a:cubicBezTo>
                  <a:cubicBezTo>
                    <a:pt x="3411" y="2158"/>
                    <a:pt x="3386" y="2183"/>
                    <a:pt x="3435" y="2244"/>
                  </a:cubicBezTo>
                  <a:cubicBezTo>
                    <a:pt x="3454" y="2269"/>
                    <a:pt x="3549" y="2278"/>
                    <a:pt x="3656" y="2278"/>
                  </a:cubicBezTo>
                  <a:cubicBezTo>
                    <a:pt x="3762" y="2278"/>
                    <a:pt x="3879" y="2269"/>
                    <a:pt x="3941" y="2257"/>
                  </a:cubicBezTo>
                  <a:cubicBezTo>
                    <a:pt x="4051" y="2232"/>
                    <a:pt x="4064" y="2232"/>
                    <a:pt x="4101" y="2195"/>
                  </a:cubicBezTo>
                  <a:cubicBezTo>
                    <a:pt x="4138" y="2170"/>
                    <a:pt x="4175" y="2146"/>
                    <a:pt x="4199" y="2133"/>
                  </a:cubicBezTo>
                  <a:cubicBezTo>
                    <a:pt x="4236" y="2109"/>
                    <a:pt x="4113" y="2096"/>
                    <a:pt x="4076" y="2084"/>
                  </a:cubicBezTo>
                  <a:cubicBezTo>
                    <a:pt x="4039" y="2084"/>
                    <a:pt x="4076" y="2023"/>
                    <a:pt x="4076" y="1986"/>
                  </a:cubicBezTo>
                  <a:cubicBezTo>
                    <a:pt x="4076" y="1963"/>
                    <a:pt x="4072" y="1959"/>
                    <a:pt x="4060" y="1959"/>
                  </a:cubicBezTo>
                  <a:cubicBezTo>
                    <a:pt x="4052" y="1959"/>
                    <a:pt x="4042" y="1961"/>
                    <a:pt x="4027" y="1961"/>
                  </a:cubicBezTo>
                  <a:cubicBezTo>
                    <a:pt x="3990" y="1961"/>
                    <a:pt x="3941" y="1998"/>
                    <a:pt x="3941" y="2023"/>
                  </a:cubicBezTo>
                  <a:cubicBezTo>
                    <a:pt x="3941" y="2035"/>
                    <a:pt x="3854" y="2060"/>
                    <a:pt x="3830" y="2084"/>
                  </a:cubicBezTo>
                  <a:cubicBezTo>
                    <a:pt x="3828" y="2087"/>
                    <a:pt x="3827" y="2089"/>
                    <a:pt x="3827" y="2089"/>
                  </a:cubicBezTo>
                  <a:cubicBezTo>
                    <a:pt x="3826" y="2089"/>
                    <a:pt x="3853" y="2018"/>
                    <a:pt x="3842" y="1986"/>
                  </a:cubicBezTo>
                  <a:cubicBezTo>
                    <a:pt x="3842" y="1961"/>
                    <a:pt x="3793" y="1936"/>
                    <a:pt x="3793" y="1924"/>
                  </a:cubicBezTo>
                  <a:cubicBezTo>
                    <a:pt x="3793" y="1918"/>
                    <a:pt x="3803" y="1915"/>
                    <a:pt x="3818" y="1915"/>
                  </a:cubicBezTo>
                  <a:cubicBezTo>
                    <a:pt x="3851" y="1915"/>
                    <a:pt x="3909" y="1927"/>
                    <a:pt x="3931" y="1927"/>
                  </a:cubicBezTo>
                  <a:cubicBezTo>
                    <a:pt x="3937" y="1927"/>
                    <a:pt x="3941" y="1926"/>
                    <a:pt x="3941" y="1924"/>
                  </a:cubicBezTo>
                  <a:lnTo>
                    <a:pt x="3941" y="1739"/>
                  </a:lnTo>
                  <a:cubicBezTo>
                    <a:pt x="3941" y="1739"/>
                    <a:pt x="4322" y="1838"/>
                    <a:pt x="4359" y="1838"/>
                  </a:cubicBezTo>
                  <a:cubicBezTo>
                    <a:pt x="4396" y="1838"/>
                    <a:pt x="4359" y="1751"/>
                    <a:pt x="4359" y="1690"/>
                  </a:cubicBezTo>
                  <a:cubicBezTo>
                    <a:pt x="4359" y="1628"/>
                    <a:pt x="4187" y="1604"/>
                    <a:pt x="4051" y="1530"/>
                  </a:cubicBezTo>
                  <a:cubicBezTo>
                    <a:pt x="3916" y="1456"/>
                    <a:pt x="3941" y="1419"/>
                    <a:pt x="3793" y="1419"/>
                  </a:cubicBezTo>
                  <a:cubicBezTo>
                    <a:pt x="3645" y="1419"/>
                    <a:pt x="3534" y="1222"/>
                    <a:pt x="3509" y="1160"/>
                  </a:cubicBezTo>
                  <a:cubicBezTo>
                    <a:pt x="3497" y="1111"/>
                    <a:pt x="3497" y="1049"/>
                    <a:pt x="3534" y="1012"/>
                  </a:cubicBezTo>
                  <a:cubicBezTo>
                    <a:pt x="3546" y="1000"/>
                    <a:pt x="3571" y="951"/>
                    <a:pt x="3509" y="840"/>
                  </a:cubicBezTo>
                  <a:cubicBezTo>
                    <a:pt x="3423" y="680"/>
                    <a:pt x="3361" y="519"/>
                    <a:pt x="3300" y="359"/>
                  </a:cubicBezTo>
                  <a:cubicBezTo>
                    <a:pt x="3287" y="298"/>
                    <a:pt x="3287" y="236"/>
                    <a:pt x="3214" y="211"/>
                  </a:cubicBezTo>
                  <a:cubicBezTo>
                    <a:pt x="3152" y="187"/>
                    <a:pt x="3029" y="26"/>
                    <a:pt x="2967" y="2"/>
                  </a:cubicBezTo>
                  <a:cubicBezTo>
                    <a:pt x="2961" y="1"/>
                    <a:pt x="2955" y="0"/>
                    <a:pt x="295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4375;p67">
              <a:extLst>
                <a:ext uri="{FF2B5EF4-FFF2-40B4-BE49-F238E27FC236}">
                  <a16:creationId xmlns:a16="http://schemas.microsoft.com/office/drawing/2014/main" id="{7B43A9D3-5EDA-4568-B76B-F5DFDCF9AABD}"/>
                </a:ext>
              </a:extLst>
            </p:cNvPr>
            <p:cNvSpPr/>
            <p:nvPr/>
          </p:nvSpPr>
          <p:spPr>
            <a:xfrm>
              <a:off x="2877100" y="4391225"/>
              <a:ext cx="16950" cy="11550"/>
            </a:xfrm>
            <a:custGeom>
              <a:avLst/>
              <a:gdLst/>
              <a:ahLst/>
              <a:cxnLst/>
              <a:rect l="l" t="t" r="r" b="b"/>
              <a:pathLst>
                <a:path w="678" h="462" extrusionOk="0">
                  <a:moveTo>
                    <a:pt x="362" y="1"/>
                  </a:moveTo>
                  <a:cubicBezTo>
                    <a:pt x="301" y="1"/>
                    <a:pt x="239" y="10"/>
                    <a:pt x="185" y="30"/>
                  </a:cubicBezTo>
                  <a:cubicBezTo>
                    <a:pt x="148" y="55"/>
                    <a:pt x="136" y="104"/>
                    <a:pt x="62" y="129"/>
                  </a:cubicBezTo>
                  <a:cubicBezTo>
                    <a:pt x="0" y="166"/>
                    <a:pt x="197" y="203"/>
                    <a:pt x="259" y="252"/>
                  </a:cubicBezTo>
                  <a:cubicBezTo>
                    <a:pt x="321" y="289"/>
                    <a:pt x="407" y="449"/>
                    <a:pt x="444" y="461"/>
                  </a:cubicBezTo>
                  <a:cubicBezTo>
                    <a:pt x="481" y="461"/>
                    <a:pt x="592" y="240"/>
                    <a:pt x="641" y="178"/>
                  </a:cubicBezTo>
                  <a:cubicBezTo>
                    <a:pt x="678" y="104"/>
                    <a:pt x="579" y="67"/>
                    <a:pt x="505" y="18"/>
                  </a:cubicBezTo>
                  <a:cubicBezTo>
                    <a:pt x="461" y="7"/>
                    <a:pt x="412" y="1"/>
                    <a:pt x="36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4376;p67">
              <a:extLst>
                <a:ext uri="{FF2B5EF4-FFF2-40B4-BE49-F238E27FC236}">
                  <a16:creationId xmlns:a16="http://schemas.microsoft.com/office/drawing/2014/main" id="{AA171E65-33A1-4833-A04F-43E9175F8433}"/>
                </a:ext>
              </a:extLst>
            </p:cNvPr>
            <p:cNvSpPr/>
            <p:nvPr/>
          </p:nvSpPr>
          <p:spPr>
            <a:xfrm>
              <a:off x="2904200" y="4386125"/>
              <a:ext cx="37925" cy="37600"/>
            </a:xfrm>
            <a:custGeom>
              <a:avLst/>
              <a:gdLst/>
              <a:ahLst/>
              <a:cxnLst/>
              <a:rect l="l" t="t" r="r" b="b"/>
              <a:pathLst>
                <a:path w="1517" h="1504" extrusionOk="0">
                  <a:moveTo>
                    <a:pt x="1166" y="0"/>
                  </a:moveTo>
                  <a:cubicBezTo>
                    <a:pt x="1116" y="0"/>
                    <a:pt x="1026" y="21"/>
                    <a:pt x="986" y="37"/>
                  </a:cubicBezTo>
                  <a:cubicBezTo>
                    <a:pt x="925" y="62"/>
                    <a:pt x="863" y="74"/>
                    <a:pt x="801" y="111"/>
                  </a:cubicBezTo>
                  <a:cubicBezTo>
                    <a:pt x="764" y="135"/>
                    <a:pt x="949" y="148"/>
                    <a:pt x="888" y="160"/>
                  </a:cubicBezTo>
                  <a:cubicBezTo>
                    <a:pt x="838" y="172"/>
                    <a:pt x="888" y="185"/>
                    <a:pt x="925" y="209"/>
                  </a:cubicBezTo>
                  <a:cubicBezTo>
                    <a:pt x="935" y="225"/>
                    <a:pt x="919" y="232"/>
                    <a:pt x="893" y="232"/>
                  </a:cubicBezTo>
                  <a:cubicBezTo>
                    <a:pt x="857" y="232"/>
                    <a:pt x="800" y="219"/>
                    <a:pt x="764" y="197"/>
                  </a:cubicBezTo>
                  <a:cubicBezTo>
                    <a:pt x="727" y="160"/>
                    <a:pt x="678" y="148"/>
                    <a:pt x="629" y="135"/>
                  </a:cubicBezTo>
                  <a:cubicBezTo>
                    <a:pt x="580" y="135"/>
                    <a:pt x="629" y="160"/>
                    <a:pt x="654" y="185"/>
                  </a:cubicBezTo>
                  <a:cubicBezTo>
                    <a:pt x="661" y="196"/>
                    <a:pt x="659" y="201"/>
                    <a:pt x="650" y="201"/>
                  </a:cubicBezTo>
                  <a:cubicBezTo>
                    <a:pt x="631" y="201"/>
                    <a:pt x="581" y="181"/>
                    <a:pt x="530" y="172"/>
                  </a:cubicBezTo>
                  <a:cubicBezTo>
                    <a:pt x="513" y="170"/>
                    <a:pt x="499" y="169"/>
                    <a:pt x="487" y="169"/>
                  </a:cubicBezTo>
                  <a:cubicBezTo>
                    <a:pt x="438" y="169"/>
                    <a:pt x="422" y="185"/>
                    <a:pt x="382" y="185"/>
                  </a:cubicBezTo>
                  <a:cubicBezTo>
                    <a:pt x="333" y="185"/>
                    <a:pt x="432" y="209"/>
                    <a:pt x="493" y="234"/>
                  </a:cubicBezTo>
                  <a:cubicBezTo>
                    <a:pt x="555" y="259"/>
                    <a:pt x="530" y="271"/>
                    <a:pt x="518" y="283"/>
                  </a:cubicBezTo>
                  <a:cubicBezTo>
                    <a:pt x="493" y="308"/>
                    <a:pt x="493" y="333"/>
                    <a:pt x="481" y="370"/>
                  </a:cubicBezTo>
                  <a:cubicBezTo>
                    <a:pt x="481" y="375"/>
                    <a:pt x="480" y="377"/>
                    <a:pt x="479" y="377"/>
                  </a:cubicBezTo>
                  <a:cubicBezTo>
                    <a:pt x="473" y="377"/>
                    <a:pt x="455" y="346"/>
                    <a:pt x="407" y="308"/>
                  </a:cubicBezTo>
                  <a:cubicBezTo>
                    <a:pt x="386" y="292"/>
                    <a:pt x="378" y="283"/>
                    <a:pt x="369" y="283"/>
                  </a:cubicBezTo>
                  <a:cubicBezTo>
                    <a:pt x="358" y="283"/>
                    <a:pt x="345" y="298"/>
                    <a:pt x="296" y="333"/>
                  </a:cubicBezTo>
                  <a:cubicBezTo>
                    <a:pt x="198" y="394"/>
                    <a:pt x="407" y="431"/>
                    <a:pt x="481" y="468"/>
                  </a:cubicBezTo>
                  <a:cubicBezTo>
                    <a:pt x="555" y="493"/>
                    <a:pt x="567" y="554"/>
                    <a:pt x="604" y="591"/>
                  </a:cubicBezTo>
                  <a:cubicBezTo>
                    <a:pt x="619" y="611"/>
                    <a:pt x="616" y="617"/>
                    <a:pt x="605" y="617"/>
                  </a:cubicBezTo>
                  <a:cubicBezTo>
                    <a:pt x="588" y="617"/>
                    <a:pt x="553" y="604"/>
                    <a:pt x="530" y="604"/>
                  </a:cubicBezTo>
                  <a:cubicBezTo>
                    <a:pt x="493" y="604"/>
                    <a:pt x="555" y="678"/>
                    <a:pt x="530" y="739"/>
                  </a:cubicBezTo>
                  <a:cubicBezTo>
                    <a:pt x="525" y="759"/>
                    <a:pt x="509" y="765"/>
                    <a:pt x="485" y="765"/>
                  </a:cubicBezTo>
                  <a:cubicBezTo>
                    <a:pt x="449" y="765"/>
                    <a:pt x="397" y="752"/>
                    <a:pt x="346" y="752"/>
                  </a:cubicBezTo>
                  <a:cubicBezTo>
                    <a:pt x="272" y="752"/>
                    <a:pt x="173" y="616"/>
                    <a:pt x="87" y="579"/>
                  </a:cubicBezTo>
                  <a:cubicBezTo>
                    <a:pt x="76" y="574"/>
                    <a:pt x="66" y="572"/>
                    <a:pt x="58" y="572"/>
                  </a:cubicBezTo>
                  <a:cubicBezTo>
                    <a:pt x="1" y="572"/>
                    <a:pt x="1" y="673"/>
                    <a:pt x="1" y="727"/>
                  </a:cubicBezTo>
                  <a:cubicBezTo>
                    <a:pt x="1" y="789"/>
                    <a:pt x="1" y="789"/>
                    <a:pt x="136" y="850"/>
                  </a:cubicBezTo>
                  <a:cubicBezTo>
                    <a:pt x="284" y="924"/>
                    <a:pt x="210" y="936"/>
                    <a:pt x="284" y="949"/>
                  </a:cubicBezTo>
                  <a:cubicBezTo>
                    <a:pt x="395" y="1010"/>
                    <a:pt x="506" y="1084"/>
                    <a:pt x="592" y="1170"/>
                  </a:cubicBezTo>
                  <a:cubicBezTo>
                    <a:pt x="666" y="1281"/>
                    <a:pt x="764" y="1380"/>
                    <a:pt x="863" y="1466"/>
                  </a:cubicBezTo>
                  <a:cubicBezTo>
                    <a:pt x="914" y="1494"/>
                    <a:pt x="953" y="1504"/>
                    <a:pt x="983" y="1504"/>
                  </a:cubicBezTo>
                  <a:cubicBezTo>
                    <a:pt x="1059" y="1504"/>
                    <a:pt x="1069" y="1435"/>
                    <a:pt x="1060" y="1417"/>
                  </a:cubicBezTo>
                  <a:cubicBezTo>
                    <a:pt x="1036" y="1355"/>
                    <a:pt x="1011" y="1306"/>
                    <a:pt x="999" y="1244"/>
                  </a:cubicBezTo>
                  <a:cubicBezTo>
                    <a:pt x="999" y="1224"/>
                    <a:pt x="1007" y="1216"/>
                    <a:pt x="1017" y="1216"/>
                  </a:cubicBezTo>
                  <a:cubicBezTo>
                    <a:pt x="1029" y="1216"/>
                    <a:pt x="1043" y="1230"/>
                    <a:pt x="1036" y="1244"/>
                  </a:cubicBezTo>
                  <a:cubicBezTo>
                    <a:pt x="1023" y="1269"/>
                    <a:pt x="1097" y="1318"/>
                    <a:pt x="1146" y="1331"/>
                  </a:cubicBezTo>
                  <a:cubicBezTo>
                    <a:pt x="1220" y="1306"/>
                    <a:pt x="1294" y="1281"/>
                    <a:pt x="1368" y="1244"/>
                  </a:cubicBezTo>
                  <a:cubicBezTo>
                    <a:pt x="1417" y="1220"/>
                    <a:pt x="1454" y="1158"/>
                    <a:pt x="1442" y="1097"/>
                  </a:cubicBezTo>
                  <a:cubicBezTo>
                    <a:pt x="1430" y="1035"/>
                    <a:pt x="1417" y="986"/>
                    <a:pt x="1454" y="936"/>
                  </a:cubicBezTo>
                  <a:cubicBezTo>
                    <a:pt x="1504" y="899"/>
                    <a:pt x="1516" y="850"/>
                    <a:pt x="1491" y="813"/>
                  </a:cubicBezTo>
                  <a:cubicBezTo>
                    <a:pt x="1467" y="764"/>
                    <a:pt x="1430" y="789"/>
                    <a:pt x="1417" y="715"/>
                  </a:cubicBezTo>
                  <a:cubicBezTo>
                    <a:pt x="1393" y="641"/>
                    <a:pt x="1417" y="628"/>
                    <a:pt x="1430" y="591"/>
                  </a:cubicBezTo>
                  <a:cubicBezTo>
                    <a:pt x="1442" y="554"/>
                    <a:pt x="1405" y="530"/>
                    <a:pt x="1368" y="530"/>
                  </a:cubicBezTo>
                  <a:cubicBezTo>
                    <a:pt x="1331" y="530"/>
                    <a:pt x="1319" y="579"/>
                    <a:pt x="1331" y="616"/>
                  </a:cubicBezTo>
                  <a:cubicBezTo>
                    <a:pt x="1368" y="665"/>
                    <a:pt x="1393" y="715"/>
                    <a:pt x="1393" y="776"/>
                  </a:cubicBezTo>
                  <a:cubicBezTo>
                    <a:pt x="1393" y="801"/>
                    <a:pt x="1390" y="807"/>
                    <a:pt x="1384" y="807"/>
                  </a:cubicBezTo>
                  <a:cubicBezTo>
                    <a:pt x="1377" y="807"/>
                    <a:pt x="1368" y="801"/>
                    <a:pt x="1356" y="801"/>
                  </a:cubicBezTo>
                  <a:cubicBezTo>
                    <a:pt x="1355" y="801"/>
                    <a:pt x="1354" y="801"/>
                    <a:pt x="1353" y="801"/>
                  </a:cubicBezTo>
                  <a:cubicBezTo>
                    <a:pt x="1325" y="801"/>
                    <a:pt x="1218" y="615"/>
                    <a:pt x="1159" y="591"/>
                  </a:cubicBezTo>
                  <a:cubicBezTo>
                    <a:pt x="1154" y="590"/>
                    <a:pt x="1150" y="590"/>
                    <a:pt x="1146" y="590"/>
                  </a:cubicBezTo>
                  <a:cubicBezTo>
                    <a:pt x="1099" y="590"/>
                    <a:pt x="1045" y="646"/>
                    <a:pt x="1011" y="702"/>
                  </a:cubicBezTo>
                  <a:cubicBezTo>
                    <a:pt x="1006" y="707"/>
                    <a:pt x="1003" y="709"/>
                    <a:pt x="1001" y="709"/>
                  </a:cubicBezTo>
                  <a:cubicBezTo>
                    <a:pt x="987" y="709"/>
                    <a:pt x="1100" y="526"/>
                    <a:pt x="1122" y="493"/>
                  </a:cubicBezTo>
                  <a:cubicBezTo>
                    <a:pt x="1146" y="444"/>
                    <a:pt x="1208" y="444"/>
                    <a:pt x="1245" y="444"/>
                  </a:cubicBezTo>
                  <a:cubicBezTo>
                    <a:pt x="1294" y="444"/>
                    <a:pt x="1331" y="370"/>
                    <a:pt x="1282" y="370"/>
                  </a:cubicBezTo>
                  <a:cubicBezTo>
                    <a:pt x="1233" y="370"/>
                    <a:pt x="1220" y="320"/>
                    <a:pt x="1245" y="320"/>
                  </a:cubicBezTo>
                  <a:cubicBezTo>
                    <a:pt x="1282" y="308"/>
                    <a:pt x="1307" y="271"/>
                    <a:pt x="1331" y="246"/>
                  </a:cubicBezTo>
                  <a:cubicBezTo>
                    <a:pt x="1368" y="185"/>
                    <a:pt x="1208" y="160"/>
                    <a:pt x="1134" y="148"/>
                  </a:cubicBezTo>
                  <a:cubicBezTo>
                    <a:pt x="1072" y="148"/>
                    <a:pt x="1171" y="62"/>
                    <a:pt x="1196" y="25"/>
                  </a:cubicBezTo>
                  <a:cubicBezTo>
                    <a:pt x="1209" y="7"/>
                    <a:pt x="1194" y="0"/>
                    <a:pt x="116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4377;p67">
              <a:extLst>
                <a:ext uri="{FF2B5EF4-FFF2-40B4-BE49-F238E27FC236}">
                  <a16:creationId xmlns:a16="http://schemas.microsoft.com/office/drawing/2014/main" id="{91522201-5EEE-4C8E-88E7-E1A5E63B1898}"/>
                </a:ext>
              </a:extLst>
            </p:cNvPr>
            <p:cNvSpPr/>
            <p:nvPr/>
          </p:nvSpPr>
          <p:spPr>
            <a:xfrm>
              <a:off x="2944550" y="4386050"/>
              <a:ext cx="31750" cy="29675"/>
            </a:xfrm>
            <a:custGeom>
              <a:avLst/>
              <a:gdLst/>
              <a:ahLst/>
              <a:cxnLst/>
              <a:rect l="l" t="t" r="r" b="b"/>
              <a:pathLst>
                <a:path w="1270" h="1187" extrusionOk="0">
                  <a:moveTo>
                    <a:pt x="450" y="1"/>
                  </a:moveTo>
                  <a:cubicBezTo>
                    <a:pt x="354" y="1"/>
                    <a:pt x="259" y="34"/>
                    <a:pt x="173" y="77"/>
                  </a:cubicBezTo>
                  <a:cubicBezTo>
                    <a:pt x="112" y="126"/>
                    <a:pt x="235" y="151"/>
                    <a:pt x="296" y="212"/>
                  </a:cubicBezTo>
                  <a:cubicBezTo>
                    <a:pt x="312" y="228"/>
                    <a:pt x="304" y="234"/>
                    <a:pt x="285" y="234"/>
                  </a:cubicBezTo>
                  <a:cubicBezTo>
                    <a:pt x="244" y="234"/>
                    <a:pt x="153" y="208"/>
                    <a:pt x="136" y="200"/>
                  </a:cubicBezTo>
                  <a:cubicBezTo>
                    <a:pt x="134" y="199"/>
                    <a:pt x="131" y="198"/>
                    <a:pt x="128" y="198"/>
                  </a:cubicBezTo>
                  <a:cubicBezTo>
                    <a:pt x="102" y="198"/>
                    <a:pt x="61" y="245"/>
                    <a:pt x="50" y="311"/>
                  </a:cubicBezTo>
                  <a:cubicBezTo>
                    <a:pt x="38" y="385"/>
                    <a:pt x="62" y="594"/>
                    <a:pt x="38" y="644"/>
                  </a:cubicBezTo>
                  <a:cubicBezTo>
                    <a:pt x="1" y="681"/>
                    <a:pt x="50" y="755"/>
                    <a:pt x="112" y="828"/>
                  </a:cubicBezTo>
                  <a:cubicBezTo>
                    <a:pt x="161" y="890"/>
                    <a:pt x="185" y="964"/>
                    <a:pt x="173" y="1038"/>
                  </a:cubicBezTo>
                  <a:cubicBezTo>
                    <a:pt x="173" y="1098"/>
                    <a:pt x="173" y="1129"/>
                    <a:pt x="186" y="1129"/>
                  </a:cubicBezTo>
                  <a:cubicBezTo>
                    <a:pt x="191" y="1129"/>
                    <a:pt x="199" y="1123"/>
                    <a:pt x="210" y="1112"/>
                  </a:cubicBezTo>
                  <a:cubicBezTo>
                    <a:pt x="214" y="1105"/>
                    <a:pt x="219" y="1103"/>
                    <a:pt x="223" y="1103"/>
                  </a:cubicBezTo>
                  <a:cubicBezTo>
                    <a:pt x="245" y="1103"/>
                    <a:pt x="274" y="1165"/>
                    <a:pt x="346" y="1186"/>
                  </a:cubicBezTo>
                  <a:cubicBezTo>
                    <a:pt x="346" y="1186"/>
                    <a:pt x="347" y="1186"/>
                    <a:pt x="348" y="1186"/>
                  </a:cubicBezTo>
                  <a:cubicBezTo>
                    <a:pt x="389" y="1186"/>
                    <a:pt x="519" y="926"/>
                    <a:pt x="543" y="878"/>
                  </a:cubicBezTo>
                  <a:cubicBezTo>
                    <a:pt x="580" y="828"/>
                    <a:pt x="493" y="792"/>
                    <a:pt x="469" y="767"/>
                  </a:cubicBezTo>
                  <a:cubicBezTo>
                    <a:pt x="457" y="730"/>
                    <a:pt x="530" y="693"/>
                    <a:pt x="580" y="693"/>
                  </a:cubicBezTo>
                  <a:cubicBezTo>
                    <a:pt x="613" y="693"/>
                    <a:pt x="800" y="744"/>
                    <a:pt x="861" y="744"/>
                  </a:cubicBezTo>
                  <a:cubicBezTo>
                    <a:pt x="867" y="744"/>
                    <a:pt x="872" y="743"/>
                    <a:pt x="875" y="742"/>
                  </a:cubicBezTo>
                  <a:cubicBezTo>
                    <a:pt x="925" y="742"/>
                    <a:pt x="1085" y="447"/>
                    <a:pt x="1122" y="410"/>
                  </a:cubicBezTo>
                  <a:cubicBezTo>
                    <a:pt x="1147" y="360"/>
                    <a:pt x="1270" y="237"/>
                    <a:pt x="1270" y="188"/>
                  </a:cubicBezTo>
                  <a:cubicBezTo>
                    <a:pt x="1270" y="126"/>
                    <a:pt x="986" y="89"/>
                    <a:pt x="900" y="89"/>
                  </a:cubicBezTo>
                  <a:cubicBezTo>
                    <a:pt x="802" y="89"/>
                    <a:pt x="617" y="3"/>
                    <a:pt x="493" y="3"/>
                  </a:cubicBezTo>
                  <a:cubicBezTo>
                    <a:pt x="479" y="1"/>
                    <a:pt x="464" y="1"/>
                    <a:pt x="45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4378;p67">
              <a:extLst>
                <a:ext uri="{FF2B5EF4-FFF2-40B4-BE49-F238E27FC236}">
                  <a16:creationId xmlns:a16="http://schemas.microsoft.com/office/drawing/2014/main" id="{1873A64F-1C24-4085-B9E6-07C5AC050292}"/>
                </a:ext>
              </a:extLst>
            </p:cNvPr>
            <p:cNvSpPr/>
            <p:nvPr/>
          </p:nvSpPr>
          <p:spPr>
            <a:xfrm>
              <a:off x="2764650" y="4380875"/>
              <a:ext cx="65025" cy="45475"/>
            </a:xfrm>
            <a:custGeom>
              <a:avLst/>
              <a:gdLst/>
              <a:ahLst/>
              <a:cxnLst/>
              <a:rect l="l" t="t" r="r" b="b"/>
              <a:pathLst>
                <a:path w="2601" h="1819" extrusionOk="0">
                  <a:moveTo>
                    <a:pt x="1073" y="0"/>
                  </a:moveTo>
                  <a:cubicBezTo>
                    <a:pt x="987" y="0"/>
                    <a:pt x="445" y="111"/>
                    <a:pt x="383" y="124"/>
                  </a:cubicBezTo>
                  <a:cubicBezTo>
                    <a:pt x="334" y="136"/>
                    <a:pt x="518" y="309"/>
                    <a:pt x="518" y="382"/>
                  </a:cubicBezTo>
                  <a:cubicBezTo>
                    <a:pt x="506" y="456"/>
                    <a:pt x="481" y="530"/>
                    <a:pt x="432" y="592"/>
                  </a:cubicBezTo>
                  <a:cubicBezTo>
                    <a:pt x="371" y="666"/>
                    <a:pt x="309" y="703"/>
                    <a:pt x="334" y="764"/>
                  </a:cubicBezTo>
                  <a:cubicBezTo>
                    <a:pt x="371" y="838"/>
                    <a:pt x="383" y="888"/>
                    <a:pt x="334" y="900"/>
                  </a:cubicBezTo>
                  <a:cubicBezTo>
                    <a:pt x="284" y="900"/>
                    <a:pt x="235" y="937"/>
                    <a:pt x="235" y="962"/>
                  </a:cubicBezTo>
                  <a:cubicBezTo>
                    <a:pt x="223" y="1035"/>
                    <a:pt x="186" y="1122"/>
                    <a:pt x="149" y="1196"/>
                  </a:cubicBezTo>
                  <a:cubicBezTo>
                    <a:pt x="124" y="1233"/>
                    <a:pt x="1" y="1393"/>
                    <a:pt x="50" y="1393"/>
                  </a:cubicBezTo>
                  <a:cubicBezTo>
                    <a:pt x="173" y="1405"/>
                    <a:pt x="284" y="1442"/>
                    <a:pt x="383" y="1491"/>
                  </a:cubicBezTo>
                  <a:cubicBezTo>
                    <a:pt x="469" y="1541"/>
                    <a:pt x="605" y="1725"/>
                    <a:pt x="679" y="1775"/>
                  </a:cubicBezTo>
                  <a:cubicBezTo>
                    <a:pt x="713" y="1802"/>
                    <a:pt x="724" y="1818"/>
                    <a:pt x="743" y="1818"/>
                  </a:cubicBezTo>
                  <a:cubicBezTo>
                    <a:pt x="757" y="1818"/>
                    <a:pt x="776" y="1809"/>
                    <a:pt x="814" y="1787"/>
                  </a:cubicBezTo>
                  <a:cubicBezTo>
                    <a:pt x="888" y="1725"/>
                    <a:pt x="974" y="1676"/>
                    <a:pt x="1073" y="1664"/>
                  </a:cubicBezTo>
                  <a:cubicBezTo>
                    <a:pt x="1103" y="1664"/>
                    <a:pt x="1137" y="1666"/>
                    <a:pt x="1170" y="1666"/>
                  </a:cubicBezTo>
                  <a:cubicBezTo>
                    <a:pt x="1244" y="1666"/>
                    <a:pt x="1315" y="1654"/>
                    <a:pt x="1332" y="1578"/>
                  </a:cubicBezTo>
                  <a:cubicBezTo>
                    <a:pt x="1369" y="1467"/>
                    <a:pt x="1319" y="1331"/>
                    <a:pt x="1443" y="1245"/>
                  </a:cubicBezTo>
                  <a:cubicBezTo>
                    <a:pt x="1529" y="1196"/>
                    <a:pt x="1615" y="1122"/>
                    <a:pt x="1664" y="1035"/>
                  </a:cubicBezTo>
                  <a:cubicBezTo>
                    <a:pt x="1837" y="925"/>
                    <a:pt x="2009" y="826"/>
                    <a:pt x="2182" y="752"/>
                  </a:cubicBezTo>
                  <a:cubicBezTo>
                    <a:pt x="2305" y="678"/>
                    <a:pt x="2601" y="617"/>
                    <a:pt x="2539" y="555"/>
                  </a:cubicBezTo>
                  <a:cubicBezTo>
                    <a:pt x="2428" y="432"/>
                    <a:pt x="2305" y="333"/>
                    <a:pt x="2169" y="247"/>
                  </a:cubicBezTo>
                  <a:cubicBezTo>
                    <a:pt x="2083" y="185"/>
                    <a:pt x="1972" y="161"/>
                    <a:pt x="1849" y="161"/>
                  </a:cubicBezTo>
                  <a:cubicBezTo>
                    <a:pt x="1792" y="183"/>
                    <a:pt x="1725" y="248"/>
                    <a:pt x="1695" y="248"/>
                  </a:cubicBezTo>
                  <a:cubicBezTo>
                    <a:pt x="1693" y="248"/>
                    <a:pt x="1691" y="248"/>
                    <a:pt x="1689" y="247"/>
                  </a:cubicBezTo>
                  <a:cubicBezTo>
                    <a:pt x="1652" y="198"/>
                    <a:pt x="1603" y="173"/>
                    <a:pt x="1541" y="161"/>
                  </a:cubicBezTo>
                  <a:cubicBezTo>
                    <a:pt x="1381" y="99"/>
                    <a:pt x="1233" y="50"/>
                    <a:pt x="1073"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4379;p67">
              <a:extLst>
                <a:ext uri="{FF2B5EF4-FFF2-40B4-BE49-F238E27FC236}">
                  <a16:creationId xmlns:a16="http://schemas.microsoft.com/office/drawing/2014/main" id="{B9ABE2E9-1445-4882-A254-CE1B96C6B9F8}"/>
                </a:ext>
              </a:extLst>
            </p:cNvPr>
            <p:cNvSpPr/>
            <p:nvPr/>
          </p:nvSpPr>
          <p:spPr>
            <a:xfrm>
              <a:off x="2890950" y="4368250"/>
              <a:ext cx="7725" cy="6175"/>
            </a:xfrm>
            <a:custGeom>
              <a:avLst/>
              <a:gdLst/>
              <a:ahLst/>
              <a:cxnLst/>
              <a:rect l="l" t="t" r="r" b="b"/>
              <a:pathLst>
                <a:path w="309" h="247" extrusionOk="0">
                  <a:moveTo>
                    <a:pt x="161" y="0"/>
                  </a:moveTo>
                  <a:cubicBezTo>
                    <a:pt x="136" y="0"/>
                    <a:pt x="75" y="74"/>
                    <a:pt x="38" y="124"/>
                  </a:cubicBezTo>
                  <a:cubicBezTo>
                    <a:pt x="1" y="160"/>
                    <a:pt x="50" y="210"/>
                    <a:pt x="198" y="247"/>
                  </a:cubicBezTo>
                  <a:cubicBezTo>
                    <a:pt x="272" y="247"/>
                    <a:pt x="272" y="173"/>
                    <a:pt x="296" y="148"/>
                  </a:cubicBezTo>
                  <a:cubicBezTo>
                    <a:pt x="309" y="136"/>
                    <a:pt x="186" y="0"/>
                    <a:pt x="16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4380;p67">
              <a:extLst>
                <a:ext uri="{FF2B5EF4-FFF2-40B4-BE49-F238E27FC236}">
                  <a16:creationId xmlns:a16="http://schemas.microsoft.com/office/drawing/2014/main" id="{0DB0ACE9-C0BC-47DF-9FEC-5E1BAEDC21DD}"/>
                </a:ext>
              </a:extLst>
            </p:cNvPr>
            <p:cNvSpPr/>
            <p:nvPr/>
          </p:nvSpPr>
          <p:spPr>
            <a:xfrm>
              <a:off x="2816400" y="4345900"/>
              <a:ext cx="71800" cy="36400"/>
            </a:xfrm>
            <a:custGeom>
              <a:avLst/>
              <a:gdLst/>
              <a:ahLst/>
              <a:cxnLst/>
              <a:rect l="l" t="t" r="r" b="b"/>
              <a:pathLst>
                <a:path w="2872" h="1456" extrusionOk="0">
                  <a:moveTo>
                    <a:pt x="2036" y="0"/>
                  </a:moveTo>
                  <a:cubicBezTo>
                    <a:pt x="1967" y="0"/>
                    <a:pt x="1849" y="170"/>
                    <a:pt x="1849" y="217"/>
                  </a:cubicBezTo>
                  <a:cubicBezTo>
                    <a:pt x="1837" y="291"/>
                    <a:pt x="1812" y="291"/>
                    <a:pt x="1751" y="352"/>
                  </a:cubicBezTo>
                  <a:cubicBezTo>
                    <a:pt x="1689" y="414"/>
                    <a:pt x="1849" y="426"/>
                    <a:pt x="1960" y="512"/>
                  </a:cubicBezTo>
                  <a:cubicBezTo>
                    <a:pt x="2059" y="586"/>
                    <a:pt x="1972" y="599"/>
                    <a:pt x="1837" y="611"/>
                  </a:cubicBezTo>
                  <a:cubicBezTo>
                    <a:pt x="1714" y="623"/>
                    <a:pt x="1837" y="636"/>
                    <a:pt x="1948" y="709"/>
                  </a:cubicBezTo>
                  <a:cubicBezTo>
                    <a:pt x="2046" y="783"/>
                    <a:pt x="1837" y="870"/>
                    <a:pt x="1689" y="870"/>
                  </a:cubicBezTo>
                  <a:lnTo>
                    <a:pt x="1516" y="870"/>
                  </a:lnTo>
                  <a:cubicBezTo>
                    <a:pt x="1455" y="870"/>
                    <a:pt x="1467" y="759"/>
                    <a:pt x="1430" y="722"/>
                  </a:cubicBezTo>
                  <a:cubicBezTo>
                    <a:pt x="1393" y="685"/>
                    <a:pt x="1344" y="697"/>
                    <a:pt x="1344" y="660"/>
                  </a:cubicBezTo>
                  <a:cubicBezTo>
                    <a:pt x="1270" y="574"/>
                    <a:pt x="1171" y="512"/>
                    <a:pt x="1073" y="463"/>
                  </a:cubicBezTo>
                  <a:cubicBezTo>
                    <a:pt x="1044" y="451"/>
                    <a:pt x="1018" y="447"/>
                    <a:pt x="993" y="447"/>
                  </a:cubicBezTo>
                  <a:cubicBezTo>
                    <a:pt x="944" y="447"/>
                    <a:pt x="900" y="463"/>
                    <a:pt x="851" y="463"/>
                  </a:cubicBezTo>
                  <a:cubicBezTo>
                    <a:pt x="789" y="463"/>
                    <a:pt x="802" y="315"/>
                    <a:pt x="765" y="278"/>
                  </a:cubicBezTo>
                  <a:cubicBezTo>
                    <a:pt x="756" y="269"/>
                    <a:pt x="738" y="265"/>
                    <a:pt x="715" y="265"/>
                  </a:cubicBezTo>
                  <a:cubicBezTo>
                    <a:pt x="644" y="265"/>
                    <a:pt x="522" y="303"/>
                    <a:pt x="457" y="340"/>
                  </a:cubicBezTo>
                  <a:cubicBezTo>
                    <a:pt x="358" y="389"/>
                    <a:pt x="555" y="438"/>
                    <a:pt x="642" y="451"/>
                  </a:cubicBezTo>
                  <a:cubicBezTo>
                    <a:pt x="728" y="475"/>
                    <a:pt x="457" y="488"/>
                    <a:pt x="395" y="488"/>
                  </a:cubicBezTo>
                  <a:cubicBezTo>
                    <a:pt x="321" y="488"/>
                    <a:pt x="260" y="512"/>
                    <a:pt x="223" y="574"/>
                  </a:cubicBezTo>
                  <a:cubicBezTo>
                    <a:pt x="173" y="648"/>
                    <a:pt x="531" y="648"/>
                    <a:pt x="605" y="648"/>
                  </a:cubicBezTo>
                  <a:cubicBezTo>
                    <a:pt x="469" y="685"/>
                    <a:pt x="334" y="709"/>
                    <a:pt x="198" y="709"/>
                  </a:cubicBezTo>
                  <a:cubicBezTo>
                    <a:pt x="112" y="709"/>
                    <a:pt x="63" y="759"/>
                    <a:pt x="112" y="796"/>
                  </a:cubicBezTo>
                  <a:cubicBezTo>
                    <a:pt x="160" y="804"/>
                    <a:pt x="209" y="809"/>
                    <a:pt x="259" y="809"/>
                  </a:cubicBezTo>
                  <a:cubicBezTo>
                    <a:pt x="351" y="809"/>
                    <a:pt x="443" y="795"/>
                    <a:pt x="531" y="771"/>
                  </a:cubicBezTo>
                  <a:cubicBezTo>
                    <a:pt x="536" y="770"/>
                    <a:pt x="541" y="770"/>
                    <a:pt x="546" y="770"/>
                  </a:cubicBezTo>
                  <a:cubicBezTo>
                    <a:pt x="612" y="770"/>
                    <a:pt x="474" y="859"/>
                    <a:pt x="358" y="894"/>
                  </a:cubicBezTo>
                  <a:cubicBezTo>
                    <a:pt x="294" y="922"/>
                    <a:pt x="222" y="936"/>
                    <a:pt x="149" y="936"/>
                  </a:cubicBezTo>
                  <a:cubicBezTo>
                    <a:pt x="124" y="936"/>
                    <a:pt x="99" y="934"/>
                    <a:pt x="75" y="931"/>
                  </a:cubicBezTo>
                  <a:cubicBezTo>
                    <a:pt x="1" y="931"/>
                    <a:pt x="26" y="993"/>
                    <a:pt x="38" y="1042"/>
                  </a:cubicBezTo>
                  <a:cubicBezTo>
                    <a:pt x="43" y="1070"/>
                    <a:pt x="75" y="1078"/>
                    <a:pt x="115" y="1078"/>
                  </a:cubicBezTo>
                  <a:cubicBezTo>
                    <a:pt x="163" y="1078"/>
                    <a:pt x="225" y="1067"/>
                    <a:pt x="272" y="1067"/>
                  </a:cubicBezTo>
                  <a:cubicBezTo>
                    <a:pt x="346" y="1067"/>
                    <a:pt x="321" y="1079"/>
                    <a:pt x="395" y="1165"/>
                  </a:cubicBezTo>
                  <a:cubicBezTo>
                    <a:pt x="414" y="1187"/>
                    <a:pt x="424" y="1196"/>
                    <a:pt x="431" y="1196"/>
                  </a:cubicBezTo>
                  <a:cubicBezTo>
                    <a:pt x="447" y="1196"/>
                    <a:pt x="440" y="1147"/>
                    <a:pt x="457" y="1104"/>
                  </a:cubicBezTo>
                  <a:cubicBezTo>
                    <a:pt x="466" y="1091"/>
                    <a:pt x="476" y="1087"/>
                    <a:pt x="486" y="1087"/>
                  </a:cubicBezTo>
                  <a:cubicBezTo>
                    <a:pt x="515" y="1087"/>
                    <a:pt x="543" y="1128"/>
                    <a:pt x="543" y="1128"/>
                  </a:cubicBezTo>
                  <a:cubicBezTo>
                    <a:pt x="592" y="1104"/>
                    <a:pt x="642" y="1067"/>
                    <a:pt x="691" y="1042"/>
                  </a:cubicBezTo>
                  <a:cubicBezTo>
                    <a:pt x="740" y="993"/>
                    <a:pt x="789" y="956"/>
                    <a:pt x="851" y="919"/>
                  </a:cubicBezTo>
                  <a:cubicBezTo>
                    <a:pt x="865" y="908"/>
                    <a:pt x="880" y="904"/>
                    <a:pt x="893" y="904"/>
                  </a:cubicBezTo>
                  <a:cubicBezTo>
                    <a:pt x="926" y="904"/>
                    <a:pt x="948" y="933"/>
                    <a:pt x="913" y="968"/>
                  </a:cubicBezTo>
                  <a:cubicBezTo>
                    <a:pt x="863" y="1030"/>
                    <a:pt x="876" y="1079"/>
                    <a:pt x="950" y="1079"/>
                  </a:cubicBezTo>
                  <a:cubicBezTo>
                    <a:pt x="956" y="1080"/>
                    <a:pt x="964" y="1081"/>
                    <a:pt x="971" y="1081"/>
                  </a:cubicBezTo>
                  <a:cubicBezTo>
                    <a:pt x="1048" y="1081"/>
                    <a:pt x="1166" y="1030"/>
                    <a:pt x="1233" y="1030"/>
                  </a:cubicBezTo>
                  <a:cubicBezTo>
                    <a:pt x="1319" y="1030"/>
                    <a:pt x="1406" y="1030"/>
                    <a:pt x="1492" y="1018"/>
                  </a:cubicBezTo>
                  <a:cubicBezTo>
                    <a:pt x="1498" y="1017"/>
                    <a:pt x="1503" y="1016"/>
                    <a:pt x="1507" y="1016"/>
                  </a:cubicBezTo>
                  <a:cubicBezTo>
                    <a:pt x="1576" y="1016"/>
                    <a:pt x="1461" y="1105"/>
                    <a:pt x="1356" y="1128"/>
                  </a:cubicBezTo>
                  <a:cubicBezTo>
                    <a:pt x="1336" y="1130"/>
                    <a:pt x="1316" y="1131"/>
                    <a:pt x="1296" y="1131"/>
                  </a:cubicBezTo>
                  <a:cubicBezTo>
                    <a:pt x="1256" y="1131"/>
                    <a:pt x="1219" y="1128"/>
                    <a:pt x="1184" y="1128"/>
                  </a:cubicBezTo>
                  <a:cubicBezTo>
                    <a:pt x="1131" y="1128"/>
                    <a:pt x="1085" y="1135"/>
                    <a:pt x="1048" y="1165"/>
                  </a:cubicBezTo>
                  <a:cubicBezTo>
                    <a:pt x="962" y="1227"/>
                    <a:pt x="863" y="1239"/>
                    <a:pt x="765" y="1289"/>
                  </a:cubicBezTo>
                  <a:cubicBezTo>
                    <a:pt x="654" y="1350"/>
                    <a:pt x="814" y="1412"/>
                    <a:pt x="913" y="1449"/>
                  </a:cubicBezTo>
                  <a:cubicBezTo>
                    <a:pt x="925" y="1454"/>
                    <a:pt x="942" y="1456"/>
                    <a:pt x="960" y="1456"/>
                  </a:cubicBezTo>
                  <a:cubicBezTo>
                    <a:pt x="1087" y="1456"/>
                    <a:pt x="1334" y="1359"/>
                    <a:pt x="1430" y="1338"/>
                  </a:cubicBezTo>
                  <a:cubicBezTo>
                    <a:pt x="1541" y="1313"/>
                    <a:pt x="1590" y="1301"/>
                    <a:pt x="1714" y="1264"/>
                  </a:cubicBezTo>
                  <a:cubicBezTo>
                    <a:pt x="1837" y="1239"/>
                    <a:pt x="1960" y="1141"/>
                    <a:pt x="2022" y="1141"/>
                  </a:cubicBezTo>
                  <a:cubicBezTo>
                    <a:pt x="2037" y="1138"/>
                    <a:pt x="2049" y="1136"/>
                    <a:pt x="2058" y="1136"/>
                  </a:cubicBezTo>
                  <a:cubicBezTo>
                    <a:pt x="2087" y="1136"/>
                    <a:pt x="2099" y="1150"/>
                    <a:pt x="2145" y="1178"/>
                  </a:cubicBezTo>
                  <a:cubicBezTo>
                    <a:pt x="2162" y="1188"/>
                    <a:pt x="2172" y="1192"/>
                    <a:pt x="2180" y="1192"/>
                  </a:cubicBezTo>
                  <a:cubicBezTo>
                    <a:pt x="2202" y="1192"/>
                    <a:pt x="2209" y="1161"/>
                    <a:pt x="2280" y="1116"/>
                  </a:cubicBezTo>
                  <a:cubicBezTo>
                    <a:pt x="2315" y="1090"/>
                    <a:pt x="2328" y="1081"/>
                    <a:pt x="2335" y="1081"/>
                  </a:cubicBezTo>
                  <a:cubicBezTo>
                    <a:pt x="2347" y="1081"/>
                    <a:pt x="2335" y="1112"/>
                    <a:pt x="2391" y="1128"/>
                  </a:cubicBezTo>
                  <a:cubicBezTo>
                    <a:pt x="2514" y="1128"/>
                    <a:pt x="2638" y="1091"/>
                    <a:pt x="2749" y="1030"/>
                  </a:cubicBezTo>
                  <a:cubicBezTo>
                    <a:pt x="2835" y="981"/>
                    <a:pt x="2786" y="845"/>
                    <a:pt x="2835" y="796"/>
                  </a:cubicBezTo>
                  <a:cubicBezTo>
                    <a:pt x="2872" y="722"/>
                    <a:pt x="2847" y="636"/>
                    <a:pt x="2773" y="599"/>
                  </a:cubicBezTo>
                  <a:cubicBezTo>
                    <a:pt x="2724" y="562"/>
                    <a:pt x="2650" y="549"/>
                    <a:pt x="2588" y="549"/>
                  </a:cubicBezTo>
                  <a:cubicBezTo>
                    <a:pt x="2514" y="549"/>
                    <a:pt x="2551" y="660"/>
                    <a:pt x="2539" y="697"/>
                  </a:cubicBezTo>
                  <a:cubicBezTo>
                    <a:pt x="2535" y="709"/>
                    <a:pt x="2530" y="713"/>
                    <a:pt x="2524" y="713"/>
                  </a:cubicBezTo>
                  <a:cubicBezTo>
                    <a:pt x="2510" y="713"/>
                    <a:pt x="2490" y="693"/>
                    <a:pt x="2465" y="685"/>
                  </a:cubicBezTo>
                  <a:cubicBezTo>
                    <a:pt x="2416" y="673"/>
                    <a:pt x="2280" y="611"/>
                    <a:pt x="2280" y="549"/>
                  </a:cubicBezTo>
                  <a:cubicBezTo>
                    <a:pt x="2274" y="512"/>
                    <a:pt x="2259" y="503"/>
                    <a:pt x="2240" y="503"/>
                  </a:cubicBezTo>
                  <a:cubicBezTo>
                    <a:pt x="2222" y="503"/>
                    <a:pt x="2200" y="512"/>
                    <a:pt x="2182" y="512"/>
                  </a:cubicBezTo>
                  <a:cubicBezTo>
                    <a:pt x="2157" y="512"/>
                    <a:pt x="2120" y="475"/>
                    <a:pt x="2157" y="463"/>
                  </a:cubicBezTo>
                  <a:cubicBezTo>
                    <a:pt x="2206" y="438"/>
                    <a:pt x="2182" y="389"/>
                    <a:pt x="2157" y="328"/>
                  </a:cubicBezTo>
                  <a:cubicBezTo>
                    <a:pt x="2120" y="241"/>
                    <a:pt x="2096" y="155"/>
                    <a:pt x="2083" y="69"/>
                  </a:cubicBezTo>
                  <a:cubicBezTo>
                    <a:pt x="2077" y="19"/>
                    <a:pt x="2059" y="0"/>
                    <a:pt x="203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4381;p67">
              <a:extLst>
                <a:ext uri="{FF2B5EF4-FFF2-40B4-BE49-F238E27FC236}">
                  <a16:creationId xmlns:a16="http://schemas.microsoft.com/office/drawing/2014/main" id="{D869087B-EC40-451E-B9B2-14E619699EB9}"/>
                </a:ext>
              </a:extLst>
            </p:cNvPr>
            <p:cNvSpPr/>
            <p:nvPr/>
          </p:nvSpPr>
          <p:spPr>
            <a:xfrm>
              <a:off x="2804400" y="4359600"/>
              <a:ext cx="12150" cy="7950"/>
            </a:xfrm>
            <a:custGeom>
              <a:avLst/>
              <a:gdLst/>
              <a:ahLst/>
              <a:cxnLst/>
              <a:rect l="l" t="t" r="r" b="b"/>
              <a:pathLst>
                <a:path w="486" h="318" extrusionOk="0">
                  <a:moveTo>
                    <a:pt x="436" y="1"/>
                  </a:moveTo>
                  <a:cubicBezTo>
                    <a:pt x="435" y="1"/>
                    <a:pt x="433" y="1"/>
                    <a:pt x="432" y="1"/>
                  </a:cubicBezTo>
                  <a:cubicBezTo>
                    <a:pt x="370" y="14"/>
                    <a:pt x="0" y="223"/>
                    <a:pt x="50" y="260"/>
                  </a:cubicBezTo>
                  <a:cubicBezTo>
                    <a:pt x="84" y="286"/>
                    <a:pt x="161" y="318"/>
                    <a:pt x="221" y="318"/>
                  </a:cubicBezTo>
                  <a:cubicBezTo>
                    <a:pt x="246" y="318"/>
                    <a:pt x="269" y="312"/>
                    <a:pt x="284" y="297"/>
                  </a:cubicBezTo>
                  <a:cubicBezTo>
                    <a:pt x="332" y="237"/>
                    <a:pt x="486" y="1"/>
                    <a:pt x="43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4382;p67">
              <a:extLst>
                <a:ext uri="{FF2B5EF4-FFF2-40B4-BE49-F238E27FC236}">
                  <a16:creationId xmlns:a16="http://schemas.microsoft.com/office/drawing/2014/main" id="{ED2B3AD4-51AD-495A-845B-E00DD0BB4581}"/>
                </a:ext>
              </a:extLst>
            </p:cNvPr>
            <p:cNvSpPr/>
            <p:nvPr/>
          </p:nvSpPr>
          <p:spPr>
            <a:xfrm>
              <a:off x="2783525" y="4338000"/>
              <a:ext cx="44300" cy="23900"/>
            </a:xfrm>
            <a:custGeom>
              <a:avLst/>
              <a:gdLst/>
              <a:ahLst/>
              <a:cxnLst/>
              <a:rect l="l" t="t" r="r" b="b"/>
              <a:pathLst>
                <a:path w="1772" h="956" extrusionOk="0">
                  <a:moveTo>
                    <a:pt x="1474" y="0"/>
                  </a:moveTo>
                  <a:cubicBezTo>
                    <a:pt x="1426" y="0"/>
                    <a:pt x="1462" y="38"/>
                    <a:pt x="1451" y="114"/>
                  </a:cubicBezTo>
                  <a:cubicBezTo>
                    <a:pt x="1451" y="147"/>
                    <a:pt x="1415" y="158"/>
                    <a:pt x="1357" y="158"/>
                  </a:cubicBezTo>
                  <a:cubicBezTo>
                    <a:pt x="1264" y="158"/>
                    <a:pt x="1115" y="129"/>
                    <a:pt x="971" y="114"/>
                  </a:cubicBezTo>
                  <a:cubicBezTo>
                    <a:pt x="967" y="113"/>
                    <a:pt x="962" y="113"/>
                    <a:pt x="958" y="113"/>
                  </a:cubicBezTo>
                  <a:cubicBezTo>
                    <a:pt x="746" y="113"/>
                    <a:pt x="660" y="411"/>
                    <a:pt x="540" y="471"/>
                  </a:cubicBezTo>
                  <a:cubicBezTo>
                    <a:pt x="404" y="533"/>
                    <a:pt x="441" y="570"/>
                    <a:pt x="380" y="619"/>
                  </a:cubicBezTo>
                  <a:cubicBezTo>
                    <a:pt x="306" y="668"/>
                    <a:pt x="219" y="644"/>
                    <a:pt x="108" y="693"/>
                  </a:cubicBezTo>
                  <a:cubicBezTo>
                    <a:pt x="29" y="728"/>
                    <a:pt x="0" y="757"/>
                    <a:pt x="22" y="757"/>
                  </a:cubicBezTo>
                  <a:cubicBezTo>
                    <a:pt x="30" y="757"/>
                    <a:pt x="47" y="753"/>
                    <a:pt x="71" y="742"/>
                  </a:cubicBezTo>
                  <a:cubicBezTo>
                    <a:pt x="84" y="739"/>
                    <a:pt x="94" y="737"/>
                    <a:pt x="102" y="737"/>
                  </a:cubicBezTo>
                  <a:cubicBezTo>
                    <a:pt x="151" y="737"/>
                    <a:pt x="90" y="806"/>
                    <a:pt x="47" y="902"/>
                  </a:cubicBezTo>
                  <a:cubicBezTo>
                    <a:pt x="32" y="942"/>
                    <a:pt x="33" y="955"/>
                    <a:pt x="44" y="955"/>
                  </a:cubicBezTo>
                  <a:cubicBezTo>
                    <a:pt x="61" y="955"/>
                    <a:pt x="101" y="924"/>
                    <a:pt x="145" y="902"/>
                  </a:cubicBezTo>
                  <a:cubicBezTo>
                    <a:pt x="177" y="881"/>
                    <a:pt x="199" y="874"/>
                    <a:pt x="219" y="874"/>
                  </a:cubicBezTo>
                  <a:cubicBezTo>
                    <a:pt x="247" y="874"/>
                    <a:pt x="270" y="888"/>
                    <a:pt x="306" y="902"/>
                  </a:cubicBezTo>
                  <a:cubicBezTo>
                    <a:pt x="322" y="908"/>
                    <a:pt x="336" y="910"/>
                    <a:pt x="348" y="910"/>
                  </a:cubicBezTo>
                  <a:cubicBezTo>
                    <a:pt x="392" y="910"/>
                    <a:pt x="418" y="879"/>
                    <a:pt x="466" y="841"/>
                  </a:cubicBezTo>
                  <a:cubicBezTo>
                    <a:pt x="483" y="830"/>
                    <a:pt x="494" y="826"/>
                    <a:pt x="502" y="826"/>
                  </a:cubicBezTo>
                  <a:cubicBezTo>
                    <a:pt x="524" y="826"/>
                    <a:pt x="525" y="858"/>
                    <a:pt x="552" y="902"/>
                  </a:cubicBezTo>
                  <a:cubicBezTo>
                    <a:pt x="573" y="936"/>
                    <a:pt x="589" y="944"/>
                    <a:pt x="615" y="944"/>
                  </a:cubicBezTo>
                  <a:cubicBezTo>
                    <a:pt x="635" y="944"/>
                    <a:pt x="662" y="939"/>
                    <a:pt x="700" y="939"/>
                  </a:cubicBezTo>
                  <a:cubicBezTo>
                    <a:pt x="798" y="939"/>
                    <a:pt x="774" y="878"/>
                    <a:pt x="786" y="816"/>
                  </a:cubicBezTo>
                  <a:cubicBezTo>
                    <a:pt x="796" y="775"/>
                    <a:pt x="815" y="751"/>
                    <a:pt x="835" y="751"/>
                  </a:cubicBezTo>
                  <a:cubicBezTo>
                    <a:pt x="839" y="751"/>
                    <a:pt x="843" y="752"/>
                    <a:pt x="848" y="754"/>
                  </a:cubicBezTo>
                  <a:cubicBezTo>
                    <a:pt x="865" y="772"/>
                    <a:pt x="888" y="795"/>
                    <a:pt x="913" y="795"/>
                  </a:cubicBezTo>
                  <a:cubicBezTo>
                    <a:pt x="924" y="795"/>
                    <a:pt x="935" y="790"/>
                    <a:pt x="946" y="779"/>
                  </a:cubicBezTo>
                  <a:cubicBezTo>
                    <a:pt x="983" y="742"/>
                    <a:pt x="983" y="693"/>
                    <a:pt x="983" y="594"/>
                  </a:cubicBezTo>
                  <a:cubicBezTo>
                    <a:pt x="983" y="529"/>
                    <a:pt x="983" y="506"/>
                    <a:pt x="986" y="506"/>
                  </a:cubicBezTo>
                  <a:cubicBezTo>
                    <a:pt x="988" y="506"/>
                    <a:pt x="990" y="517"/>
                    <a:pt x="996" y="533"/>
                  </a:cubicBezTo>
                  <a:cubicBezTo>
                    <a:pt x="1004" y="545"/>
                    <a:pt x="1016" y="550"/>
                    <a:pt x="1029" y="550"/>
                  </a:cubicBezTo>
                  <a:cubicBezTo>
                    <a:pt x="1054" y="550"/>
                    <a:pt x="1082" y="529"/>
                    <a:pt x="1082" y="496"/>
                  </a:cubicBezTo>
                  <a:cubicBezTo>
                    <a:pt x="1091" y="460"/>
                    <a:pt x="1118" y="431"/>
                    <a:pt x="1161" y="431"/>
                  </a:cubicBezTo>
                  <a:cubicBezTo>
                    <a:pt x="1177" y="431"/>
                    <a:pt x="1196" y="436"/>
                    <a:pt x="1217" y="446"/>
                  </a:cubicBezTo>
                  <a:cubicBezTo>
                    <a:pt x="1304" y="483"/>
                    <a:pt x="1193" y="545"/>
                    <a:pt x="1193" y="668"/>
                  </a:cubicBezTo>
                  <a:cubicBezTo>
                    <a:pt x="1188" y="716"/>
                    <a:pt x="1216" y="732"/>
                    <a:pt x="1255" y="732"/>
                  </a:cubicBezTo>
                  <a:cubicBezTo>
                    <a:pt x="1316" y="732"/>
                    <a:pt x="1404" y="691"/>
                    <a:pt x="1427" y="668"/>
                  </a:cubicBezTo>
                  <a:cubicBezTo>
                    <a:pt x="1451" y="631"/>
                    <a:pt x="1464" y="582"/>
                    <a:pt x="1464" y="533"/>
                  </a:cubicBezTo>
                  <a:cubicBezTo>
                    <a:pt x="1464" y="533"/>
                    <a:pt x="1599" y="520"/>
                    <a:pt x="1649" y="508"/>
                  </a:cubicBezTo>
                  <a:cubicBezTo>
                    <a:pt x="1698" y="508"/>
                    <a:pt x="1624" y="446"/>
                    <a:pt x="1612" y="422"/>
                  </a:cubicBezTo>
                  <a:cubicBezTo>
                    <a:pt x="1612" y="385"/>
                    <a:pt x="1612" y="385"/>
                    <a:pt x="1673" y="372"/>
                  </a:cubicBezTo>
                  <a:cubicBezTo>
                    <a:pt x="1723" y="360"/>
                    <a:pt x="1673" y="262"/>
                    <a:pt x="1624" y="225"/>
                  </a:cubicBezTo>
                  <a:cubicBezTo>
                    <a:pt x="1587" y="200"/>
                    <a:pt x="1686" y="126"/>
                    <a:pt x="1723" y="101"/>
                  </a:cubicBezTo>
                  <a:cubicBezTo>
                    <a:pt x="1772" y="64"/>
                    <a:pt x="1587" y="27"/>
                    <a:pt x="1501" y="3"/>
                  </a:cubicBezTo>
                  <a:cubicBezTo>
                    <a:pt x="1490" y="1"/>
                    <a:pt x="1481" y="0"/>
                    <a:pt x="147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4383;p67">
              <a:extLst>
                <a:ext uri="{FF2B5EF4-FFF2-40B4-BE49-F238E27FC236}">
                  <a16:creationId xmlns:a16="http://schemas.microsoft.com/office/drawing/2014/main" id="{4424B935-504F-4E82-BD33-E505D8A226FE}"/>
                </a:ext>
              </a:extLst>
            </p:cNvPr>
            <p:cNvSpPr/>
            <p:nvPr/>
          </p:nvSpPr>
          <p:spPr>
            <a:xfrm>
              <a:off x="2831200" y="4348125"/>
              <a:ext cx="9875" cy="1975"/>
            </a:xfrm>
            <a:custGeom>
              <a:avLst/>
              <a:gdLst/>
              <a:ahLst/>
              <a:cxnLst/>
              <a:rect l="l" t="t" r="r" b="b"/>
              <a:pathLst>
                <a:path w="395" h="79" extrusionOk="0">
                  <a:moveTo>
                    <a:pt x="166" y="0"/>
                  </a:moveTo>
                  <a:cubicBezTo>
                    <a:pt x="151" y="0"/>
                    <a:pt x="137" y="2"/>
                    <a:pt x="124" y="4"/>
                  </a:cubicBezTo>
                  <a:cubicBezTo>
                    <a:pt x="0" y="17"/>
                    <a:pt x="185" y="78"/>
                    <a:pt x="296" y="78"/>
                  </a:cubicBezTo>
                  <a:cubicBezTo>
                    <a:pt x="395" y="78"/>
                    <a:pt x="279" y="0"/>
                    <a:pt x="16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4384;p67">
              <a:extLst>
                <a:ext uri="{FF2B5EF4-FFF2-40B4-BE49-F238E27FC236}">
                  <a16:creationId xmlns:a16="http://schemas.microsoft.com/office/drawing/2014/main" id="{51D2A55C-980D-4563-8CB2-74F5432B4EBC}"/>
                </a:ext>
              </a:extLst>
            </p:cNvPr>
            <p:cNvSpPr/>
            <p:nvPr/>
          </p:nvSpPr>
          <p:spPr>
            <a:xfrm>
              <a:off x="2841050" y="4328500"/>
              <a:ext cx="23450" cy="12675"/>
            </a:xfrm>
            <a:custGeom>
              <a:avLst/>
              <a:gdLst/>
              <a:ahLst/>
              <a:cxnLst/>
              <a:rect l="l" t="t" r="r" b="b"/>
              <a:pathLst>
                <a:path w="938" h="507" extrusionOk="0">
                  <a:moveTo>
                    <a:pt x="789" y="1"/>
                  </a:moveTo>
                  <a:cubicBezTo>
                    <a:pt x="580" y="25"/>
                    <a:pt x="358" y="62"/>
                    <a:pt x="161" y="136"/>
                  </a:cubicBezTo>
                  <a:cubicBezTo>
                    <a:pt x="99" y="161"/>
                    <a:pt x="1" y="210"/>
                    <a:pt x="13" y="272"/>
                  </a:cubicBezTo>
                  <a:cubicBezTo>
                    <a:pt x="75" y="370"/>
                    <a:pt x="173" y="457"/>
                    <a:pt x="284" y="506"/>
                  </a:cubicBezTo>
                  <a:cubicBezTo>
                    <a:pt x="289" y="507"/>
                    <a:pt x="295" y="507"/>
                    <a:pt x="301" y="507"/>
                  </a:cubicBezTo>
                  <a:cubicBezTo>
                    <a:pt x="417" y="507"/>
                    <a:pt x="633" y="393"/>
                    <a:pt x="715" y="358"/>
                  </a:cubicBezTo>
                  <a:cubicBezTo>
                    <a:pt x="802" y="321"/>
                    <a:pt x="715" y="223"/>
                    <a:pt x="654" y="223"/>
                  </a:cubicBezTo>
                  <a:cubicBezTo>
                    <a:pt x="580" y="223"/>
                    <a:pt x="654" y="161"/>
                    <a:pt x="789" y="149"/>
                  </a:cubicBezTo>
                  <a:cubicBezTo>
                    <a:pt x="937" y="124"/>
                    <a:pt x="900" y="25"/>
                    <a:pt x="78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4385;p67">
              <a:extLst>
                <a:ext uri="{FF2B5EF4-FFF2-40B4-BE49-F238E27FC236}">
                  <a16:creationId xmlns:a16="http://schemas.microsoft.com/office/drawing/2014/main" id="{3854D161-D0A1-4A38-9AB5-6107445A54DF}"/>
                </a:ext>
              </a:extLst>
            </p:cNvPr>
            <p:cNvSpPr/>
            <p:nvPr/>
          </p:nvSpPr>
          <p:spPr>
            <a:xfrm>
              <a:off x="2828625" y="4330650"/>
              <a:ext cx="9625" cy="5325"/>
            </a:xfrm>
            <a:custGeom>
              <a:avLst/>
              <a:gdLst/>
              <a:ahLst/>
              <a:cxnLst/>
              <a:rect l="l" t="t" r="r" b="b"/>
              <a:pathLst>
                <a:path w="385" h="213" extrusionOk="0">
                  <a:moveTo>
                    <a:pt x="166" y="1"/>
                  </a:moveTo>
                  <a:cubicBezTo>
                    <a:pt x="162" y="1"/>
                    <a:pt x="157" y="1"/>
                    <a:pt x="153" y="1"/>
                  </a:cubicBezTo>
                  <a:cubicBezTo>
                    <a:pt x="0" y="1"/>
                    <a:pt x="171" y="212"/>
                    <a:pt x="283" y="212"/>
                  </a:cubicBezTo>
                  <a:cubicBezTo>
                    <a:pt x="289" y="212"/>
                    <a:pt x="295" y="212"/>
                    <a:pt x="300" y="211"/>
                  </a:cubicBezTo>
                  <a:cubicBezTo>
                    <a:pt x="384" y="187"/>
                    <a:pt x="306" y="1"/>
                    <a:pt x="16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4386;p67">
              <a:extLst>
                <a:ext uri="{FF2B5EF4-FFF2-40B4-BE49-F238E27FC236}">
                  <a16:creationId xmlns:a16="http://schemas.microsoft.com/office/drawing/2014/main" id="{0EBF6D75-5EDC-4F92-92CC-B81EA897207D}"/>
                </a:ext>
              </a:extLst>
            </p:cNvPr>
            <p:cNvSpPr/>
            <p:nvPr/>
          </p:nvSpPr>
          <p:spPr>
            <a:xfrm>
              <a:off x="2841675" y="4318950"/>
              <a:ext cx="24650" cy="8150"/>
            </a:xfrm>
            <a:custGeom>
              <a:avLst/>
              <a:gdLst/>
              <a:ahLst/>
              <a:cxnLst/>
              <a:rect l="l" t="t" r="r" b="b"/>
              <a:pathLst>
                <a:path w="986" h="326" extrusionOk="0">
                  <a:moveTo>
                    <a:pt x="594" y="0"/>
                  </a:moveTo>
                  <a:cubicBezTo>
                    <a:pt x="516" y="0"/>
                    <a:pt x="366" y="126"/>
                    <a:pt x="271" y="161"/>
                  </a:cubicBezTo>
                  <a:cubicBezTo>
                    <a:pt x="173" y="198"/>
                    <a:pt x="0" y="223"/>
                    <a:pt x="50" y="260"/>
                  </a:cubicBezTo>
                  <a:cubicBezTo>
                    <a:pt x="64" y="274"/>
                    <a:pt x="82" y="279"/>
                    <a:pt x="104" y="279"/>
                  </a:cubicBezTo>
                  <a:cubicBezTo>
                    <a:pt x="137" y="279"/>
                    <a:pt x="177" y="267"/>
                    <a:pt x="222" y="260"/>
                  </a:cubicBezTo>
                  <a:cubicBezTo>
                    <a:pt x="298" y="260"/>
                    <a:pt x="316" y="326"/>
                    <a:pt x="394" y="326"/>
                  </a:cubicBezTo>
                  <a:cubicBezTo>
                    <a:pt x="405" y="326"/>
                    <a:pt x="418" y="324"/>
                    <a:pt x="432" y="321"/>
                  </a:cubicBezTo>
                  <a:cubicBezTo>
                    <a:pt x="481" y="309"/>
                    <a:pt x="542" y="297"/>
                    <a:pt x="604" y="297"/>
                  </a:cubicBezTo>
                  <a:cubicBezTo>
                    <a:pt x="621" y="299"/>
                    <a:pt x="639" y="300"/>
                    <a:pt x="657" y="300"/>
                  </a:cubicBezTo>
                  <a:cubicBezTo>
                    <a:pt x="741" y="300"/>
                    <a:pt x="831" y="278"/>
                    <a:pt x="912" y="247"/>
                  </a:cubicBezTo>
                  <a:cubicBezTo>
                    <a:pt x="986" y="210"/>
                    <a:pt x="666" y="13"/>
                    <a:pt x="604" y="1"/>
                  </a:cubicBezTo>
                  <a:cubicBezTo>
                    <a:pt x="601" y="0"/>
                    <a:pt x="597" y="0"/>
                    <a:pt x="59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4387;p67">
              <a:extLst>
                <a:ext uri="{FF2B5EF4-FFF2-40B4-BE49-F238E27FC236}">
                  <a16:creationId xmlns:a16="http://schemas.microsoft.com/office/drawing/2014/main" id="{DBDB8DEB-1E0B-4C39-9DFD-A56FAAA6BEC1}"/>
                </a:ext>
              </a:extLst>
            </p:cNvPr>
            <p:cNvSpPr/>
            <p:nvPr/>
          </p:nvSpPr>
          <p:spPr>
            <a:xfrm>
              <a:off x="2904200" y="4349150"/>
              <a:ext cx="33175" cy="25100"/>
            </a:xfrm>
            <a:custGeom>
              <a:avLst/>
              <a:gdLst/>
              <a:ahLst/>
              <a:cxnLst/>
              <a:rect l="l" t="t" r="r" b="b"/>
              <a:pathLst>
                <a:path w="1327" h="1004" extrusionOk="0">
                  <a:moveTo>
                    <a:pt x="553" y="1"/>
                  </a:moveTo>
                  <a:cubicBezTo>
                    <a:pt x="506" y="1"/>
                    <a:pt x="393" y="20"/>
                    <a:pt x="309" y="62"/>
                  </a:cubicBezTo>
                  <a:cubicBezTo>
                    <a:pt x="267" y="83"/>
                    <a:pt x="261" y="89"/>
                    <a:pt x="272" y="89"/>
                  </a:cubicBezTo>
                  <a:cubicBezTo>
                    <a:pt x="295" y="89"/>
                    <a:pt x="391" y="62"/>
                    <a:pt x="432" y="62"/>
                  </a:cubicBezTo>
                  <a:cubicBezTo>
                    <a:pt x="493" y="62"/>
                    <a:pt x="456" y="87"/>
                    <a:pt x="444" y="124"/>
                  </a:cubicBezTo>
                  <a:cubicBezTo>
                    <a:pt x="419" y="161"/>
                    <a:pt x="493" y="210"/>
                    <a:pt x="617" y="234"/>
                  </a:cubicBezTo>
                  <a:cubicBezTo>
                    <a:pt x="740" y="271"/>
                    <a:pt x="715" y="345"/>
                    <a:pt x="617" y="358"/>
                  </a:cubicBezTo>
                  <a:cubicBezTo>
                    <a:pt x="530" y="370"/>
                    <a:pt x="617" y="382"/>
                    <a:pt x="715" y="382"/>
                  </a:cubicBezTo>
                  <a:cubicBezTo>
                    <a:pt x="801" y="382"/>
                    <a:pt x="752" y="456"/>
                    <a:pt x="715" y="469"/>
                  </a:cubicBezTo>
                  <a:cubicBezTo>
                    <a:pt x="712" y="470"/>
                    <a:pt x="709" y="471"/>
                    <a:pt x="704" y="471"/>
                  </a:cubicBezTo>
                  <a:cubicBezTo>
                    <a:pt x="642" y="471"/>
                    <a:pt x="462" y="302"/>
                    <a:pt x="358" y="198"/>
                  </a:cubicBezTo>
                  <a:cubicBezTo>
                    <a:pt x="322" y="162"/>
                    <a:pt x="298" y="149"/>
                    <a:pt x="277" y="149"/>
                  </a:cubicBezTo>
                  <a:cubicBezTo>
                    <a:pt x="239" y="149"/>
                    <a:pt x="211" y="191"/>
                    <a:pt x="148" y="222"/>
                  </a:cubicBezTo>
                  <a:cubicBezTo>
                    <a:pt x="62" y="271"/>
                    <a:pt x="136" y="271"/>
                    <a:pt x="247" y="271"/>
                  </a:cubicBezTo>
                  <a:cubicBezTo>
                    <a:pt x="370" y="271"/>
                    <a:pt x="210" y="308"/>
                    <a:pt x="148" y="382"/>
                  </a:cubicBezTo>
                  <a:cubicBezTo>
                    <a:pt x="87" y="444"/>
                    <a:pt x="173" y="407"/>
                    <a:pt x="296" y="432"/>
                  </a:cubicBezTo>
                  <a:cubicBezTo>
                    <a:pt x="432" y="469"/>
                    <a:pt x="296" y="543"/>
                    <a:pt x="222" y="543"/>
                  </a:cubicBezTo>
                  <a:cubicBezTo>
                    <a:pt x="136" y="543"/>
                    <a:pt x="1" y="604"/>
                    <a:pt x="1" y="678"/>
                  </a:cubicBezTo>
                  <a:cubicBezTo>
                    <a:pt x="1" y="707"/>
                    <a:pt x="1" y="716"/>
                    <a:pt x="8" y="716"/>
                  </a:cubicBezTo>
                  <a:cubicBezTo>
                    <a:pt x="22" y="716"/>
                    <a:pt x="66" y="678"/>
                    <a:pt x="198" y="678"/>
                  </a:cubicBezTo>
                  <a:cubicBezTo>
                    <a:pt x="346" y="666"/>
                    <a:pt x="481" y="641"/>
                    <a:pt x="617" y="604"/>
                  </a:cubicBezTo>
                  <a:cubicBezTo>
                    <a:pt x="656" y="596"/>
                    <a:pt x="685" y="592"/>
                    <a:pt x="707" y="592"/>
                  </a:cubicBezTo>
                  <a:cubicBezTo>
                    <a:pt x="784" y="592"/>
                    <a:pt x="774" y="632"/>
                    <a:pt x="764" y="641"/>
                  </a:cubicBezTo>
                  <a:cubicBezTo>
                    <a:pt x="678" y="678"/>
                    <a:pt x="604" y="715"/>
                    <a:pt x="518" y="764"/>
                  </a:cubicBezTo>
                  <a:cubicBezTo>
                    <a:pt x="493" y="801"/>
                    <a:pt x="543" y="801"/>
                    <a:pt x="641" y="863"/>
                  </a:cubicBezTo>
                  <a:cubicBezTo>
                    <a:pt x="740" y="912"/>
                    <a:pt x="617" y="900"/>
                    <a:pt x="592" y="961"/>
                  </a:cubicBezTo>
                  <a:cubicBezTo>
                    <a:pt x="585" y="996"/>
                    <a:pt x="670" y="1003"/>
                    <a:pt x="771" y="1003"/>
                  </a:cubicBezTo>
                  <a:cubicBezTo>
                    <a:pt x="853" y="1003"/>
                    <a:pt x="945" y="998"/>
                    <a:pt x="1011" y="998"/>
                  </a:cubicBezTo>
                  <a:cubicBezTo>
                    <a:pt x="1060" y="998"/>
                    <a:pt x="1220" y="949"/>
                    <a:pt x="1196" y="912"/>
                  </a:cubicBezTo>
                  <a:cubicBezTo>
                    <a:pt x="1183" y="875"/>
                    <a:pt x="1097" y="752"/>
                    <a:pt x="1134" y="715"/>
                  </a:cubicBezTo>
                  <a:cubicBezTo>
                    <a:pt x="1138" y="712"/>
                    <a:pt x="1141" y="710"/>
                    <a:pt x="1145" y="710"/>
                  </a:cubicBezTo>
                  <a:cubicBezTo>
                    <a:pt x="1170" y="710"/>
                    <a:pt x="1204" y="766"/>
                    <a:pt x="1257" y="777"/>
                  </a:cubicBezTo>
                  <a:cubicBezTo>
                    <a:pt x="1260" y="777"/>
                    <a:pt x="1262" y="777"/>
                    <a:pt x="1264" y="777"/>
                  </a:cubicBezTo>
                  <a:cubicBezTo>
                    <a:pt x="1326" y="777"/>
                    <a:pt x="1256" y="616"/>
                    <a:pt x="1220" y="604"/>
                  </a:cubicBezTo>
                  <a:cubicBezTo>
                    <a:pt x="1171" y="592"/>
                    <a:pt x="1208" y="432"/>
                    <a:pt x="1220" y="345"/>
                  </a:cubicBezTo>
                  <a:cubicBezTo>
                    <a:pt x="1220" y="259"/>
                    <a:pt x="1196" y="259"/>
                    <a:pt x="1196" y="234"/>
                  </a:cubicBezTo>
                  <a:cubicBezTo>
                    <a:pt x="1146" y="161"/>
                    <a:pt x="1097" y="99"/>
                    <a:pt x="1036" y="50"/>
                  </a:cubicBezTo>
                  <a:cubicBezTo>
                    <a:pt x="1029" y="44"/>
                    <a:pt x="1021" y="42"/>
                    <a:pt x="1013" y="42"/>
                  </a:cubicBezTo>
                  <a:cubicBezTo>
                    <a:pt x="966" y="42"/>
                    <a:pt x="904" y="127"/>
                    <a:pt x="851" y="148"/>
                  </a:cubicBezTo>
                  <a:cubicBezTo>
                    <a:pt x="839" y="152"/>
                    <a:pt x="826" y="154"/>
                    <a:pt x="813" y="154"/>
                  </a:cubicBezTo>
                  <a:cubicBezTo>
                    <a:pt x="748" y="154"/>
                    <a:pt x="674" y="109"/>
                    <a:pt x="592" y="99"/>
                  </a:cubicBezTo>
                  <a:cubicBezTo>
                    <a:pt x="493" y="87"/>
                    <a:pt x="506" y="25"/>
                    <a:pt x="567" y="13"/>
                  </a:cubicBezTo>
                  <a:cubicBezTo>
                    <a:pt x="583" y="5"/>
                    <a:pt x="575" y="1"/>
                    <a:pt x="55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4388;p67">
              <a:extLst>
                <a:ext uri="{FF2B5EF4-FFF2-40B4-BE49-F238E27FC236}">
                  <a16:creationId xmlns:a16="http://schemas.microsoft.com/office/drawing/2014/main" id="{EFC051A7-8A7A-409D-A34E-06B5E38852D1}"/>
                </a:ext>
              </a:extLst>
            </p:cNvPr>
            <p:cNvSpPr/>
            <p:nvPr/>
          </p:nvSpPr>
          <p:spPr>
            <a:xfrm>
              <a:off x="2900225" y="4360550"/>
              <a:ext cx="10475" cy="3425"/>
            </a:xfrm>
            <a:custGeom>
              <a:avLst/>
              <a:gdLst/>
              <a:ahLst/>
              <a:cxnLst/>
              <a:rect l="l" t="t" r="r" b="b"/>
              <a:pathLst>
                <a:path w="419" h="137" extrusionOk="0">
                  <a:moveTo>
                    <a:pt x="295" y="0"/>
                  </a:moveTo>
                  <a:cubicBezTo>
                    <a:pt x="165" y="0"/>
                    <a:pt x="1" y="137"/>
                    <a:pt x="31" y="137"/>
                  </a:cubicBezTo>
                  <a:cubicBezTo>
                    <a:pt x="33" y="137"/>
                    <a:pt x="34" y="136"/>
                    <a:pt x="36" y="136"/>
                  </a:cubicBezTo>
                  <a:cubicBezTo>
                    <a:pt x="160" y="111"/>
                    <a:pt x="418" y="0"/>
                    <a:pt x="29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4389;p67">
              <a:extLst>
                <a:ext uri="{FF2B5EF4-FFF2-40B4-BE49-F238E27FC236}">
                  <a16:creationId xmlns:a16="http://schemas.microsoft.com/office/drawing/2014/main" id="{EDC8EC11-24FC-4870-AD4A-0B8B1EF4506D}"/>
                </a:ext>
              </a:extLst>
            </p:cNvPr>
            <p:cNvSpPr/>
            <p:nvPr/>
          </p:nvSpPr>
          <p:spPr>
            <a:xfrm>
              <a:off x="2897125" y="4359275"/>
              <a:ext cx="9000" cy="2225"/>
            </a:xfrm>
            <a:custGeom>
              <a:avLst/>
              <a:gdLst/>
              <a:ahLst/>
              <a:cxnLst/>
              <a:rect l="l" t="t" r="r" b="b"/>
              <a:pathLst>
                <a:path w="360" h="89" extrusionOk="0">
                  <a:moveTo>
                    <a:pt x="298" y="1"/>
                  </a:moveTo>
                  <a:cubicBezTo>
                    <a:pt x="294" y="1"/>
                    <a:pt x="289" y="1"/>
                    <a:pt x="284" y="2"/>
                  </a:cubicBezTo>
                  <a:cubicBezTo>
                    <a:pt x="185" y="2"/>
                    <a:pt x="0" y="88"/>
                    <a:pt x="49" y="88"/>
                  </a:cubicBezTo>
                  <a:cubicBezTo>
                    <a:pt x="177" y="88"/>
                    <a:pt x="359" y="1"/>
                    <a:pt x="29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4390;p67">
              <a:extLst>
                <a:ext uri="{FF2B5EF4-FFF2-40B4-BE49-F238E27FC236}">
                  <a16:creationId xmlns:a16="http://schemas.microsoft.com/office/drawing/2014/main" id="{9B7213A6-C5BC-465F-9FFF-10DC045FC63B}"/>
                </a:ext>
              </a:extLst>
            </p:cNvPr>
            <p:cNvSpPr/>
            <p:nvPr/>
          </p:nvSpPr>
          <p:spPr>
            <a:xfrm>
              <a:off x="2892575" y="4355650"/>
              <a:ext cx="11650" cy="4025"/>
            </a:xfrm>
            <a:custGeom>
              <a:avLst/>
              <a:gdLst/>
              <a:ahLst/>
              <a:cxnLst/>
              <a:rect l="l" t="t" r="r" b="b"/>
              <a:pathLst>
                <a:path w="466" h="161" extrusionOk="0">
                  <a:moveTo>
                    <a:pt x="432" y="0"/>
                  </a:moveTo>
                  <a:cubicBezTo>
                    <a:pt x="325" y="0"/>
                    <a:pt x="1" y="93"/>
                    <a:pt x="84" y="135"/>
                  </a:cubicBezTo>
                  <a:cubicBezTo>
                    <a:pt x="122" y="152"/>
                    <a:pt x="164" y="161"/>
                    <a:pt x="206" y="161"/>
                  </a:cubicBezTo>
                  <a:cubicBezTo>
                    <a:pt x="310" y="161"/>
                    <a:pt x="413" y="108"/>
                    <a:pt x="466" y="11"/>
                  </a:cubicBezTo>
                  <a:cubicBezTo>
                    <a:pt x="466" y="3"/>
                    <a:pt x="453" y="0"/>
                    <a:pt x="43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4391;p67">
              <a:extLst>
                <a:ext uri="{FF2B5EF4-FFF2-40B4-BE49-F238E27FC236}">
                  <a16:creationId xmlns:a16="http://schemas.microsoft.com/office/drawing/2014/main" id="{805DC299-E76B-479B-BBAF-58720FB84A1E}"/>
                </a:ext>
              </a:extLst>
            </p:cNvPr>
            <p:cNvSpPr/>
            <p:nvPr/>
          </p:nvSpPr>
          <p:spPr>
            <a:xfrm>
              <a:off x="2892800" y="4350375"/>
              <a:ext cx="11125" cy="5325"/>
            </a:xfrm>
            <a:custGeom>
              <a:avLst/>
              <a:gdLst/>
              <a:ahLst/>
              <a:cxnLst/>
              <a:rect l="l" t="t" r="r" b="b"/>
              <a:pathLst>
                <a:path w="445" h="213" extrusionOk="0">
                  <a:moveTo>
                    <a:pt x="75" y="1"/>
                  </a:moveTo>
                  <a:cubicBezTo>
                    <a:pt x="1" y="1"/>
                    <a:pt x="13" y="198"/>
                    <a:pt x="87" y="210"/>
                  </a:cubicBezTo>
                  <a:cubicBezTo>
                    <a:pt x="99" y="211"/>
                    <a:pt x="111" y="212"/>
                    <a:pt x="121" y="212"/>
                  </a:cubicBezTo>
                  <a:cubicBezTo>
                    <a:pt x="207" y="212"/>
                    <a:pt x="246" y="173"/>
                    <a:pt x="333" y="173"/>
                  </a:cubicBezTo>
                  <a:cubicBezTo>
                    <a:pt x="444" y="173"/>
                    <a:pt x="148" y="1"/>
                    <a:pt x="7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4392;p67">
              <a:extLst>
                <a:ext uri="{FF2B5EF4-FFF2-40B4-BE49-F238E27FC236}">
                  <a16:creationId xmlns:a16="http://schemas.microsoft.com/office/drawing/2014/main" id="{C80E939A-0116-40AF-BE80-C3AC7ED147EF}"/>
                </a:ext>
              </a:extLst>
            </p:cNvPr>
            <p:cNvSpPr/>
            <p:nvPr/>
          </p:nvSpPr>
          <p:spPr>
            <a:xfrm>
              <a:off x="2882725" y="4334175"/>
              <a:ext cx="13500" cy="10075"/>
            </a:xfrm>
            <a:custGeom>
              <a:avLst/>
              <a:gdLst/>
              <a:ahLst/>
              <a:cxnLst/>
              <a:rect l="l" t="t" r="r" b="b"/>
              <a:pathLst>
                <a:path w="540" h="403" extrusionOk="0">
                  <a:moveTo>
                    <a:pt x="82" y="0"/>
                  </a:moveTo>
                  <a:cubicBezTo>
                    <a:pt x="0" y="0"/>
                    <a:pt x="249" y="402"/>
                    <a:pt x="317" y="402"/>
                  </a:cubicBezTo>
                  <a:cubicBezTo>
                    <a:pt x="539" y="378"/>
                    <a:pt x="256" y="70"/>
                    <a:pt x="108" y="8"/>
                  </a:cubicBezTo>
                  <a:cubicBezTo>
                    <a:pt x="97" y="3"/>
                    <a:pt x="89" y="0"/>
                    <a:pt x="8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4393;p67">
              <a:extLst>
                <a:ext uri="{FF2B5EF4-FFF2-40B4-BE49-F238E27FC236}">
                  <a16:creationId xmlns:a16="http://schemas.microsoft.com/office/drawing/2014/main" id="{2FFB254B-6F82-47A0-99CC-59DA35EA035A}"/>
                </a:ext>
              </a:extLst>
            </p:cNvPr>
            <p:cNvSpPr/>
            <p:nvPr/>
          </p:nvSpPr>
          <p:spPr>
            <a:xfrm>
              <a:off x="2904425" y="4332100"/>
              <a:ext cx="10625" cy="2625"/>
            </a:xfrm>
            <a:custGeom>
              <a:avLst/>
              <a:gdLst/>
              <a:ahLst/>
              <a:cxnLst/>
              <a:rect l="l" t="t" r="r" b="b"/>
              <a:pathLst>
                <a:path w="425" h="105" extrusionOk="0">
                  <a:moveTo>
                    <a:pt x="139" y="0"/>
                  </a:moveTo>
                  <a:cubicBezTo>
                    <a:pt x="122" y="0"/>
                    <a:pt x="105" y="2"/>
                    <a:pt x="90" y="5"/>
                  </a:cubicBezTo>
                  <a:cubicBezTo>
                    <a:pt x="1" y="35"/>
                    <a:pt x="88" y="104"/>
                    <a:pt x="235" y="104"/>
                  </a:cubicBezTo>
                  <a:cubicBezTo>
                    <a:pt x="270" y="104"/>
                    <a:pt x="308" y="100"/>
                    <a:pt x="349" y="91"/>
                  </a:cubicBezTo>
                  <a:cubicBezTo>
                    <a:pt x="424" y="69"/>
                    <a:pt x="263" y="0"/>
                    <a:pt x="13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4394;p67">
              <a:extLst>
                <a:ext uri="{FF2B5EF4-FFF2-40B4-BE49-F238E27FC236}">
                  <a16:creationId xmlns:a16="http://schemas.microsoft.com/office/drawing/2014/main" id="{6DC76B92-8F96-416F-9834-C2ED37FA40C4}"/>
                </a:ext>
              </a:extLst>
            </p:cNvPr>
            <p:cNvSpPr/>
            <p:nvPr/>
          </p:nvSpPr>
          <p:spPr>
            <a:xfrm>
              <a:off x="2886025" y="4309800"/>
              <a:ext cx="40375" cy="23475"/>
            </a:xfrm>
            <a:custGeom>
              <a:avLst/>
              <a:gdLst/>
              <a:ahLst/>
              <a:cxnLst/>
              <a:rect l="l" t="t" r="r" b="b"/>
              <a:pathLst>
                <a:path w="1615" h="939" extrusionOk="0">
                  <a:moveTo>
                    <a:pt x="557" y="0"/>
                  </a:moveTo>
                  <a:cubicBezTo>
                    <a:pt x="469" y="0"/>
                    <a:pt x="376" y="16"/>
                    <a:pt x="358" y="34"/>
                  </a:cubicBezTo>
                  <a:cubicBezTo>
                    <a:pt x="341" y="42"/>
                    <a:pt x="317" y="45"/>
                    <a:pt x="288" y="45"/>
                  </a:cubicBezTo>
                  <a:cubicBezTo>
                    <a:pt x="231" y="45"/>
                    <a:pt x="157" y="34"/>
                    <a:pt x="99" y="34"/>
                  </a:cubicBezTo>
                  <a:cubicBezTo>
                    <a:pt x="1" y="34"/>
                    <a:pt x="50" y="108"/>
                    <a:pt x="50" y="182"/>
                  </a:cubicBezTo>
                  <a:cubicBezTo>
                    <a:pt x="50" y="231"/>
                    <a:pt x="66" y="236"/>
                    <a:pt x="92" y="236"/>
                  </a:cubicBezTo>
                  <a:cubicBezTo>
                    <a:pt x="100" y="236"/>
                    <a:pt x="109" y="236"/>
                    <a:pt x="119" y="236"/>
                  </a:cubicBezTo>
                  <a:cubicBezTo>
                    <a:pt x="135" y="236"/>
                    <a:pt x="153" y="237"/>
                    <a:pt x="173" y="244"/>
                  </a:cubicBezTo>
                  <a:cubicBezTo>
                    <a:pt x="237" y="276"/>
                    <a:pt x="199" y="308"/>
                    <a:pt x="236" y="308"/>
                  </a:cubicBezTo>
                  <a:cubicBezTo>
                    <a:pt x="242" y="308"/>
                    <a:pt x="249" y="307"/>
                    <a:pt x="259" y="305"/>
                  </a:cubicBezTo>
                  <a:cubicBezTo>
                    <a:pt x="321" y="293"/>
                    <a:pt x="296" y="268"/>
                    <a:pt x="370" y="268"/>
                  </a:cubicBezTo>
                  <a:cubicBezTo>
                    <a:pt x="444" y="268"/>
                    <a:pt x="419" y="268"/>
                    <a:pt x="419" y="367"/>
                  </a:cubicBezTo>
                  <a:cubicBezTo>
                    <a:pt x="415" y="396"/>
                    <a:pt x="422" y="405"/>
                    <a:pt x="435" y="405"/>
                  </a:cubicBezTo>
                  <a:cubicBezTo>
                    <a:pt x="459" y="405"/>
                    <a:pt x="506" y="367"/>
                    <a:pt x="530" y="367"/>
                  </a:cubicBezTo>
                  <a:cubicBezTo>
                    <a:pt x="580" y="367"/>
                    <a:pt x="530" y="404"/>
                    <a:pt x="493" y="416"/>
                  </a:cubicBezTo>
                  <a:cubicBezTo>
                    <a:pt x="444" y="428"/>
                    <a:pt x="493" y="453"/>
                    <a:pt x="530" y="502"/>
                  </a:cubicBezTo>
                  <a:cubicBezTo>
                    <a:pt x="547" y="523"/>
                    <a:pt x="543" y="530"/>
                    <a:pt x="525" y="530"/>
                  </a:cubicBezTo>
                  <a:cubicBezTo>
                    <a:pt x="491" y="530"/>
                    <a:pt x="403" y="502"/>
                    <a:pt x="321" y="502"/>
                  </a:cubicBezTo>
                  <a:cubicBezTo>
                    <a:pt x="261" y="502"/>
                    <a:pt x="235" y="498"/>
                    <a:pt x="223" y="498"/>
                  </a:cubicBezTo>
                  <a:cubicBezTo>
                    <a:pt x="208" y="498"/>
                    <a:pt x="217" y="505"/>
                    <a:pt x="210" y="539"/>
                  </a:cubicBezTo>
                  <a:cubicBezTo>
                    <a:pt x="210" y="601"/>
                    <a:pt x="333" y="663"/>
                    <a:pt x="370" y="663"/>
                  </a:cubicBezTo>
                  <a:cubicBezTo>
                    <a:pt x="407" y="663"/>
                    <a:pt x="629" y="626"/>
                    <a:pt x="728" y="626"/>
                  </a:cubicBezTo>
                  <a:cubicBezTo>
                    <a:pt x="814" y="626"/>
                    <a:pt x="728" y="663"/>
                    <a:pt x="604" y="724"/>
                  </a:cubicBezTo>
                  <a:cubicBezTo>
                    <a:pt x="572" y="746"/>
                    <a:pt x="569" y="754"/>
                    <a:pt x="583" y="754"/>
                  </a:cubicBezTo>
                  <a:cubicBezTo>
                    <a:pt x="618" y="754"/>
                    <a:pt x="759" y="705"/>
                    <a:pt x="838" y="687"/>
                  </a:cubicBezTo>
                  <a:cubicBezTo>
                    <a:pt x="865" y="679"/>
                    <a:pt x="888" y="676"/>
                    <a:pt x="910" y="676"/>
                  </a:cubicBezTo>
                  <a:cubicBezTo>
                    <a:pt x="990" y="676"/>
                    <a:pt x="1047" y="722"/>
                    <a:pt x="1134" y="761"/>
                  </a:cubicBezTo>
                  <a:cubicBezTo>
                    <a:pt x="1245" y="823"/>
                    <a:pt x="1171" y="860"/>
                    <a:pt x="1257" y="909"/>
                  </a:cubicBezTo>
                  <a:cubicBezTo>
                    <a:pt x="1293" y="929"/>
                    <a:pt x="1332" y="939"/>
                    <a:pt x="1371" y="939"/>
                  </a:cubicBezTo>
                  <a:cubicBezTo>
                    <a:pt x="1450" y="939"/>
                    <a:pt x="1528" y="898"/>
                    <a:pt x="1578" y="823"/>
                  </a:cubicBezTo>
                  <a:cubicBezTo>
                    <a:pt x="1615" y="737"/>
                    <a:pt x="1528" y="687"/>
                    <a:pt x="1491" y="650"/>
                  </a:cubicBezTo>
                  <a:cubicBezTo>
                    <a:pt x="1430" y="564"/>
                    <a:pt x="1393" y="478"/>
                    <a:pt x="1368" y="392"/>
                  </a:cubicBezTo>
                  <a:cubicBezTo>
                    <a:pt x="1345" y="337"/>
                    <a:pt x="1296" y="327"/>
                    <a:pt x="1236" y="327"/>
                  </a:cubicBezTo>
                  <a:cubicBezTo>
                    <a:pt x="1201" y="327"/>
                    <a:pt x="1162" y="330"/>
                    <a:pt x="1122" y="330"/>
                  </a:cubicBezTo>
                  <a:cubicBezTo>
                    <a:pt x="1023" y="330"/>
                    <a:pt x="1085" y="318"/>
                    <a:pt x="1011" y="244"/>
                  </a:cubicBezTo>
                  <a:cubicBezTo>
                    <a:pt x="957" y="199"/>
                    <a:pt x="949" y="167"/>
                    <a:pt x="920" y="167"/>
                  </a:cubicBezTo>
                  <a:cubicBezTo>
                    <a:pt x="910" y="167"/>
                    <a:pt x="896" y="172"/>
                    <a:pt x="875" y="182"/>
                  </a:cubicBezTo>
                  <a:cubicBezTo>
                    <a:pt x="801" y="219"/>
                    <a:pt x="826" y="244"/>
                    <a:pt x="728" y="268"/>
                  </a:cubicBezTo>
                  <a:cubicBezTo>
                    <a:pt x="716" y="272"/>
                    <a:pt x="707" y="274"/>
                    <a:pt x="700" y="274"/>
                  </a:cubicBezTo>
                  <a:cubicBezTo>
                    <a:pt x="638" y="274"/>
                    <a:pt x="728" y="136"/>
                    <a:pt x="728" y="59"/>
                  </a:cubicBezTo>
                  <a:cubicBezTo>
                    <a:pt x="728" y="16"/>
                    <a:pt x="644" y="0"/>
                    <a:pt x="55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4395;p67">
              <a:extLst>
                <a:ext uri="{FF2B5EF4-FFF2-40B4-BE49-F238E27FC236}">
                  <a16:creationId xmlns:a16="http://schemas.microsoft.com/office/drawing/2014/main" id="{E81C0BA5-A189-4C23-91A2-542F3301A8FC}"/>
                </a:ext>
              </a:extLst>
            </p:cNvPr>
            <p:cNvSpPr/>
            <p:nvPr/>
          </p:nvSpPr>
          <p:spPr>
            <a:xfrm>
              <a:off x="2917750" y="4297575"/>
              <a:ext cx="11725" cy="5700"/>
            </a:xfrm>
            <a:custGeom>
              <a:avLst/>
              <a:gdLst/>
              <a:ahLst/>
              <a:cxnLst/>
              <a:rect l="l" t="t" r="r" b="b"/>
              <a:pathLst>
                <a:path w="469" h="228" extrusionOk="0">
                  <a:moveTo>
                    <a:pt x="245" y="0"/>
                  </a:moveTo>
                  <a:cubicBezTo>
                    <a:pt x="177" y="0"/>
                    <a:pt x="105" y="58"/>
                    <a:pt x="62" y="92"/>
                  </a:cubicBezTo>
                  <a:cubicBezTo>
                    <a:pt x="1" y="154"/>
                    <a:pt x="50" y="154"/>
                    <a:pt x="198" y="166"/>
                  </a:cubicBezTo>
                  <a:cubicBezTo>
                    <a:pt x="333" y="191"/>
                    <a:pt x="259" y="227"/>
                    <a:pt x="346" y="227"/>
                  </a:cubicBezTo>
                  <a:cubicBezTo>
                    <a:pt x="469" y="227"/>
                    <a:pt x="432" y="129"/>
                    <a:pt x="333" y="43"/>
                  </a:cubicBezTo>
                  <a:cubicBezTo>
                    <a:pt x="307" y="12"/>
                    <a:pt x="276" y="0"/>
                    <a:pt x="24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4396;p67">
              <a:extLst>
                <a:ext uri="{FF2B5EF4-FFF2-40B4-BE49-F238E27FC236}">
                  <a16:creationId xmlns:a16="http://schemas.microsoft.com/office/drawing/2014/main" id="{611CDA18-1FF2-40B1-9B98-75446198C610}"/>
                </a:ext>
              </a:extLst>
            </p:cNvPr>
            <p:cNvSpPr/>
            <p:nvPr/>
          </p:nvSpPr>
          <p:spPr>
            <a:xfrm>
              <a:off x="2927600" y="4318950"/>
              <a:ext cx="24675" cy="14300"/>
            </a:xfrm>
            <a:custGeom>
              <a:avLst/>
              <a:gdLst/>
              <a:ahLst/>
              <a:cxnLst/>
              <a:rect l="l" t="t" r="r" b="b"/>
              <a:pathLst>
                <a:path w="987" h="572" extrusionOk="0">
                  <a:moveTo>
                    <a:pt x="136" y="1"/>
                  </a:moveTo>
                  <a:lnTo>
                    <a:pt x="136" y="1"/>
                  </a:lnTo>
                  <a:cubicBezTo>
                    <a:pt x="1" y="13"/>
                    <a:pt x="149" y="62"/>
                    <a:pt x="198" y="99"/>
                  </a:cubicBezTo>
                  <a:cubicBezTo>
                    <a:pt x="247" y="136"/>
                    <a:pt x="173" y="124"/>
                    <a:pt x="124" y="186"/>
                  </a:cubicBezTo>
                  <a:cubicBezTo>
                    <a:pt x="63" y="247"/>
                    <a:pt x="247" y="334"/>
                    <a:pt x="408" y="371"/>
                  </a:cubicBezTo>
                  <a:cubicBezTo>
                    <a:pt x="494" y="383"/>
                    <a:pt x="297" y="420"/>
                    <a:pt x="235" y="420"/>
                  </a:cubicBezTo>
                  <a:cubicBezTo>
                    <a:pt x="161" y="432"/>
                    <a:pt x="334" y="506"/>
                    <a:pt x="420" y="555"/>
                  </a:cubicBezTo>
                  <a:cubicBezTo>
                    <a:pt x="436" y="567"/>
                    <a:pt x="458" y="571"/>
                    <a:pt x="484" y="571"/>
                  </a:cubicBezTo>
                  <a:cubicBezTo>
                    <a:pt x="600" y="571"/>
                    <a:pt x="791" y="481"/>
                    <a:pt x="851" y="481"/>
                  </a:cubicBezTo>
                  <a:cubicBezTo>
                    <a:pt x="937" y="481"/>
                    <a:pt x="839" y="383"/>
                    <a:pt x="814" y="321"/>
                  </a:cubicBezTo>
                  <a:cubicBezTo>
                    <a:pt x="777" y="272"/>
                    <a:pt x="863" y="272"/>
                    <a:pt x="925" y="223"/>
                  </a:cubicBezTo>
                  <a:cubicBezTo>
                    <a:pt x="987" y="173"/>
                    <a:pt x="679" y="173"/>
                    <a:pt x="605" y="136"/>
                  </a:cubicBezTo>
                  <a:cubicBezTo>
                    <a:pt x="457" y="62"/>
                    <a:pt x="297" y="26"/>
                    <a:pt x="13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4397;p67">
              <a:extLst>
                <a:ext uri="{FF2B5EF4-FFF2-40B4-BE49-F238E27FC236}">
                  <a16:creationId xmlns:a16="http://schemas.microsoft.com/office/drawing/2014/main" id="{AFB89C2B-BCDA-43E8-98E2-9EEE61F3E2A0}"/>
                </a:ext>
              </a:extLst>
            </p:cNvPr>
            <p:cNvSpPr/>
            <p:nvPr/>
          </p:nvSpPr>
          <p:spPr>
            <a:xfrm>
              <a:off x="2942100" y="4333250"/>
              <a:ext cx="20350" cy="5450"/>
            </a:xfrm>
            <a:custGeom>
              <a:avLst/>
              <a:gdLst/>
              <a:ahLst/>
              <a:cxnLst/>
              <a:rect l="l" t="t" r="r" b="b"/>
              <a:pathLst>
                <a:path w="814" h="218" extrusionOk="0">
                  <a:moveTo>
                    <a:pt x="180" y="0"/>
                  </a:moveTo>
                  <a:cubicBezTo>
                    <a:pt x="92" y="0"/>
                    <a:pt x="29" y="9"/>
                    <a:pt x="25" y="33"/>
                  </a:cubicBezTo>
                  <a:cubicBezTo>
                    <a:pt x="0" y="94"/>
                    <a:pt x="0" y="205"/>
                    <a:pt x="111" y="205"/>
                  </a:cubicBezTo>
                  <a:cubicBezTo>
                    <a:pt x="271" y="217"/>
                    <a:pt x="444" y="217"/>
                    <a:pt x="604" y="217"/>
                  </a:cubicBezTo>
                  <a:cubicBezTo>
                    <a:pt x="702" y="193"/>
                    <a:pt x="813" y="57"/>
                    <a:pt x="715" y="45"/>
                  </a:cubicBezTo>
                  <a:cubicBezTo>
                    <a:pt x="648" y="37"/>
                    <a:pt x="362" y="0"/>
                    <a:pt x="18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4398;p67">
              <a:extLst>
                <a:ext uri="{FF2B5EF4-FFF2-40B4-BE49-F238E27FC236}">
                  <a16:creationId xmlns:a16="http://schemas.microsoft.com/office/drawing/2014/main" id="{C5EB10FD-2758-4A39-AA41-E51A2429B41A}"/>
                </a:ext>
              </a:extLst>
            </p:cNvPr>
            <p:cNvSpPr/>
            <p:nvPr/>
          </p:nvSpPr>
          <p:spPr>
            <a:xfrm>
              <a:off x="2940025" y="4365650"/>
              <a:ext cx="19950" cy="13950"/>
            </a:xfrm>
            <a:custGeom>
              <a:avLst/>
              <a:gdLst/>
              <a:ahLst/>
              <a:cxnLst/>
              <a:rect l="l" t="t" r="r" b="b"/>
              <a:pathLst>
                <a:path w="798" h="558" extrusionOk="0">
                  <a:moveTo>
                    <a:pt x="326" y="0"/>
                  </a:moveTo>
                  <a:cubicBezTo>
                    <a:pt x="207" y="0"/>
                    <a:pt x="1" y="255"/>
                    <a:pt x="46" y="289"/>
                  </a:cubicBezTo>
                  <a:cubicBezTo>
                    <a:pt x="132" y="375"/>
                    <a:pt x="231" y="437"/>
                    <a:pt x="342" y="486"/>
                  </a:cubicBezTo>
                  <a:cubicBezTo>
                    <a:pt x="406" y="505"/>
                    <a:pt x="546" y="557"/>
                    <a:pt x="633" y="557"/>
                  </a:cubicBezTo>
                  <a:cubicBezTo>
                    <a:pt x="663" y="557"/>
                    <a:pt x="687" y="551"/>
                    <a:pt x="699" y="536"/>
                  </a:cubicBezTo>
                  <a:cubicBezTo>
                    <a:pt x="748" y="462"/>
                    <a:pt x="699" y="388"/>
                    <a:pt x="711" y="338"/>
                  </a:cubicBezTo>
                  <a:cubicBezTo>
                    <a:pt x="736" y="277"/>
                    <a:pt x="798" y="264"/>
                    <a:pt x="724" y="203"/>
                  </a:cubicBezTo>
                  <a:cubicBezTo>
                    <a:pt x="613" y="129"/>
                    <a:pt x="490" y="55"/>
                    <a:pt x="354" y="6"/>
                  </a:cubicBezTo>
                  <a:cubicBezTo>
                    <a:pt x="346" y="2"/>
                    <a:pt x="336" y="0"/>
                    <a:pt x="32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4399;p67">
              <a:extLst>
                <a:ext uri="{FF2B5EF4-FFF2-40B4-BE49-F238E27FC236}">
                  <a16:creationId xmlns:a16="http://schemas.microsoft.com/office/drawing/2014/main" id="{66C10816-165F-4A88-8F58-DB1DF096BDA3}"/>
                </a:ext>
              </a:extLst>
            </p:cNvPr>
            <p:cNvSpPr/>
            <p:nvPr/>
          </p:nvSpPr>
          <p:spPr>
            <a:xfrm>
              <a:off x="2949300" y="4361050"/>
              <a:ext cx="4975" cy="2400"/>
            </a:xfrm>
            <a:custGeom>
              <a:avLst/>
              <a:gdLst/>
              <a:ahLst/>
              <a:cxnLst/>
              <a:rect l="l" t="t" r="r" b="b"/>
              <a:pathLst>
                <a:path w="199" h="96" extrusionOk="0">
                  <a:moveTo>
                    <a:pt x="66" y="1"/>
                  </a:moveTo>
                  <a:cubicBezTo>
                    <a:pt x="59" y="1"/>
                    <a:pt x="52" y="2"/>
                    <a:pt x="45" y="5"/>
                  </a:cubicBezTo>
                  <a:cubicBezTo>
                    <a:pt x="1" y="16"/>
                    <a:pt x="55" y="95"/>
                    <a:pt x="119" y="95"/>
                  </a:cubicBezTo>
                  <a:cubicBezTo>
                    <a:pt x="127" y="95"/>
                    <a:pt x="135" y="94"/>
                    <a:pt x="143" y="91"/>
                  </a:cubicBezTo>
                  <a:cubicBezTo>
                    <a:pt x="198" y="80"/>
                    <a:pt x="126" y="1"/>
                    <a:pt x="6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4400;p67">
              <a:extLst>
                <a:ext uri="{FF2B5EF4-FFF2-40B4-BE49-F238E27FC236}">
                  <a16:creationId xmlns:a16="http://schemas.microsoft.com/office/drawing/2014/main" id="{B6627D82-0D4D-4850-A6D2-1EDD95FBC192}"/>
                </a:ext>
              </a:extLst>
            </p:cNvPr>
            <p:cNvSpPr/>
            <p:nvPr/>
          </p:nvSpPr>
          <p:spPr>
            <a:xfrm>
              <a:off x="2971525" y="4335750"/>
              <a:ext cx="11875" cy="7950"/>
            </a:xfrm>
            <a:custGeom>
              <a:avLst/>
              <a:gdLst/>
              <a:ahLst/>
              <a:cxnLst/>
              <a:rect l="l" t="t" r="r" b="b"/>
              <a:pathLst>
                <a:path w="475" h="318" extrusionOk="0">
                  <a:moveTo>
                    <a:pt x="56" y="0"/>
                  </a:moveTo>
                  <a:cubicBezTo>
                    <a:pt x="1" y="0"/>
                    <a:pt x="45" y="48"/>
                    <a:pt x="55" y="130"/>
                  </a:cubicBezTo>
                  <a:cubicBezTo>
                    <a:pt x="68" y="228"/>
                    <a:pt x="6" y="216"/>
                    <a:pt x="43" y="265"/>
                  </a:cubicBezTo>
                  <a:cubicBezTo>
                    <a:pt x="69" y="291"/>
                    <a:pt x="77" y="318"/>
                    <a:pt x="101" y="318"/>
                  </a:cubicBezTo>
                  <a:cubicBezTo>
                    <a:pt x="111" y="318"/>
                    <a:pt x="123" y="313"/>
                    <a:pt x="141" y="302"/>
                  </a:cubicBezTo>
                  <a:cubicBezTo>
                    <a:pt x="215" y="253"/>
                    <a:pt x="302" y="228"/>
                    <a:pt x="388" y="179"/>
                  </a:cubicBezTo>
                  <a:cubicBezTo>
                    <a:pt x="474" y="117"/>
                    <a:pt x="228" y="31"/>
                    <a:pt x="104" y="7"/>
                  </a:cubicBezTo>
                  <a:cubicBezTo>
                    <a:pt x="83" y="2"/>
                    <a:pt x="68" y="0"/>
                    <a:pt x="5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4401;p67">
              <a:extLst>
                <a:ext uri="{FF2B5EF4-FFF2-40B4-BE49-F238E27FC236}">
                  <a16:creationId xmlns:a16="http://schemas.microsoft.com/office/drawing/2014/main" id="{1365D9C3-F1A7-45BD-8468-0E231D6B2046}"/>
                </a:ext>
              </a:extLst>
            </p:cNvPr>
            <p:cNvSpPr/>
            <p:nvPr/>
          </p:nvSpPr>
          <p:spPr>
            <a:xfrm>
              <a:off x="2976600" y="4348375"/>
              <a:ext cx="4100" cy="3975"/>
            </a:xfrm>
            <a:custGeom>
              <a:avLst/>
              <a:gdLst/>
              <a:ahLst/>
              <a:cxnLst/>
              <a:rect l="l" t="t" r="r" b="b"/>
              <a:pathLst>
                <a:path w="164" h="159" extrusionOk="0">
                  <a:moveTo>
                    <a:pt x="60" y="1"/>
                  </a:moveTo>
                  <a:cubicBezTo>
                    <a:pt x="7" y="1"/>
                    <a:pt x="1" y="124"/>
                    <a:pt x="62" y="155"/>
                  </a:cubicBezTo>
                  <a:cubicBezTo>
                    <a:pt x="69" y="158"/>
                    <a:pt x="76" y="159"/>
                    <a:pt x="83" y="159"/>
                  </a:cubicBezTo>
                  <a:cubicBezTo>
                    <a:pt x="133" y="159"/>
                    <a:pt x="164" y="84"/>
                    <a:pt x="99" y="19"/>
                  </a:cubicBezTo>
                  <a:cubicBezTo>
                    <a:pt x="84" y="6"/>
                    <a:pt x="71" y="1"/>
                    <a:pt x="6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4402;p67">
              <a:extLst>
                <a:ext uri="{FF2B5EF4-FFF2-40B4-BE49-F238E27FC236}">
                  <a16:creationId xmlns:a16="http://schemas.microsoft.com/office/drawing/2014/main" id="{7FC11B8D-F636-43BF-A06C-1E3B782689C4}"/>
                </a:ext>
              </a:extLst>
            </p:cNvPr>
            <p:cNvSpPr/>
            <p:nvPr/>
          </p:nvSpPr>
          <p:spPr>
            <a:xfrm>
              <a:off x="2936225" y="4344775"/>
              <a:ext cx="106300" cy="36600"/>
            </a:xfrm>
            <a:custGeom>
              <a:avLst/>
              <a:gdLst/>
              <a:ahLst/>
              <a:cxnLst/>
              <a:rect l="l" t="t" r="r" b="b"/>
              <a:pathLst>
                <a:path w="4252" h="1464" extrusionOk="0">
                  <a:moveTo>
                    <a:pt x="368" y="1"/>
                  </a:moveTo>
                  <a:cubicBezTo>
                    <a:pt x="248" y="1"/>
                    <a:pt x="62" y="44"/>
                    <a:pt x="161" y="77"/>
                  </a:cubicBezTo>
                  <a:cubicBezTo>
                    <a:pt x="272" y="114"/>
                    <a:pt x="223" y="126"/>
                    <a:pt x="136" y="151"/>
                  </a:cubicBezTo>
                  <a:cubicBezTo>
                    <a:pt x="50" y="163"/>
                    <a:pt x="1" y="188"/>
                    <a:pt x="136" y="212"/>
                  </a:cubicBezTo>
                  <a:cubicBezTo>
                    <a:pt x="210" y="237"/>
                    <a:pt x="297" y="262"/>
                    <a:pt x="371" y="299"/>
                  </a:cubicBezTo>
                  <a:cubicBezTo>
                    <a:pt x="420" y="311"/>
                    <a:pt x="371" y="360"/>
                    <a:pt x="346" y="360"/>
                  </a:cubicBezTo>
                  <a:cubicBezTo>
                    <a:pt x="321" y="360"/>
                    <a:pt x="383" y="397"/>
                    <a:pt x="481" y="409"/>
                  </a:cubicBezTo>
                  <a:cubicBezTo>
                    <a:pt x="568" y="434"/>
                    <a:pt x="654" y="434"/>
                    <a:pt x="740" y="434"/>
                  </a:cubicBezTo>
                  <a:cubicBezTo>
                    <a:pt x="833" y="434"/>
                    <a:pt x="849" y="413"/>
                    <a:pt x="882" y="413"/>
                  </a:cubicBezTo>
                  <a:cubicBezTo>
                    <a:pt x="893" y="413"/>
                    <a:pt x="907" y="416"/>
                    <a:pt x="925" y="422"/>
                  </a:cubicBezTo>
                  <a:cubicBezTo>
                    <a:pt x="1011" y="446"/>
                    <a:pt x="1024" y="508"/>
                    <a:pt x="1110" y="545"/>
                  </a:cubicBezTo>
                  <a:cubicBezTo>
                    <a:pt x="1196" y="582"/>
                    <a:pt x="1171" y="668"/>
                    <a:pt x="1208" y="730"/>
                  </a:cubicBezTo>
                  <a:cubicBezTo>
                    <a:pt x="1245" y="791"/>
                    <a:pt x="1307" y="816"/>
                    <a:pt x="1270" y="865"/>
                  </a:cubicBezTo>
                  <a:cubicBezTo>
                    <a:pt x="1221" y="915"/>
                    <a:pt x="1159" y="939"/>
                    <a:pt x="1171" y="1026"/>
                  </a:cubicBezTo>
                  <a:cubicBezTo>
                    <a:pt x="1171" y="1099"/>
                    <a:pt x="1208" y="1173"/>
                    <a:pt x="1258" y="1235"/>
                  </a:cubicBezTo>
                  <a:cubicBezTo>
                    <a:pt x="1312" y="1311"/>
                    <a:pt x="1271" y="1387"/>
                    <a:pt x="1336" y="1387"/>
                  </a:cubicBezTo>
                  <a:cubicBezTo>
                    <a:pt x="1345" y="1387"/>
                    <a:pt x="1356" y="1386"/>
                    <a:pt x="1369" y="1383"/>
                  </a:cubicBezTo>
                  <a:cubicBezTo>
                    <a:pt x="1454" y="1354"/>
                    <a:pt x="1488" y="1289"/>
                    <a:pt x="1511" y="1289"/>
                  </a:cubicBezTo>
                  <a:cubicBezTo>
                    <a:pt x="1518" y="1289"/>
                    <a:pt x="1523" y="1295"/>
                    <a:pt x="1529" y="1309"/>
                  </a:cubicBezTo>
                  <a:cubicBezTo>
                    <a:pt x="1560" y="1382"/>
                    <a:pt x="1636" y="1438"/>
                    <a:pt x="1718" y="1438"/>
                  </a:cubicBezTo>
                  <a:cubicBezTo>
                    <a:pt x="1733" y="1438"/>
                    <a:pt x="1748" y="1436"/>
                    <a:pt x="1763" y="1432"/>
                  </a:cubicBezTo>
                  <a:cubicBezTo>
                    <a:pt x="1886" y="1408"/>
                    <a:pt x="1849" y="1383"/>
                    <a:pt x="1960" y="1334"/>
                  </a:cubicBezTo>
                  <a:cubicBezTo>
                    <a:pt x="2037" y="1300"/>
                    <a:pt x="2072" y="1242"/>
                    <a:pt x="2087" y="1242"/>
                  </a:cubicBezTo>
                  <a:cubicBezTo>
                    <a:pt x="2093" y="1242"/>
                    <a:pt x="2096" y="1254"/>
                    <a:pt x="2096" y="1284"/>
                  </a:cubicBezTo>
                  <a:cubicBezTo>
                    <a:pt x="2108" y="1395"/>
                    <a:pt x="2182" y="1444"/>
                    <a:pt x="2280" y="1444"/>
                  </a:cubicBezTo>
                  <a:cubicBezTo>
                    <a:pt x="2347" y="1444"/>
                    <a:pt x="2635" y="1458"/>
                    <a:pt x="2869" y="1458"/>
                  </a:cubicBezTo>
                  <a:cubicBezTo>
                    <a:pt x="3024" y="1458"/>
                    <a:pt x="3155" y="1452"/>
                    <a:pt x="3180" y="1432"/>
                  </a:cubicBezTo>
                  <a:cubicBezTo>
                    <a:pt x="3254" y="1383"/>
                    <a:pt x="3229" y="1309"/>
                    <a:pt x="3266" y="1284"/>
                  </a:cubicBezTo>
                  <a:cubicBezTo>
                    <a:pt x="3282" y="1274"/>
                    <a:pt x="3287" y="1265"/>
                    <a:pt x="3293" y="1265"/>
                  </a:cubicBezTo>
                  <a:cubicBezTo>
                    <a:pt x="3300" y="1265"/>
                    <a:pt x="3311" y="1279"/>
                    <a:pt x="3352" y="1321"/>
                  </a:cubicBezTo>
                  <a:cubicBezTo>
                    <a:pt x="3434" y="1413"/>
                    <a:pt x="3542" y="1463"/>
                    <a:pt x="3653" y="1463"/>
                  </a:cubicBezTo>
                  <a:cubicBezTo>
                    <a:pt x="3676" y="1463"/>
                    <a:pt x="3699" y="1461"/>
                    <a:pt x="3722" y="1457"/>
                  </a:cubicBezTo>
                  <a:cubicBezTo>
                    <a:pt x="3845" y="1420"/>
                    <a:pt x="4005" y="1457"/>
                    <a:pt x="4042" y="1395"/>
                  </a:cubicBezTo>
                  <a:cubicBezTo>
                    <a:pt x="4079" y="1321"/>
                    <a:pt x="4018" y="1321"/>
                    <a:pt x="4104" y="1297"/>
                  </a:cubicBezTo>
                  <a:cubicBezTo>
                    <a:pt x="4178" y="1272"/>
                    <a:pt x="4203" y="1161"/>
                    <a:pt x="4153" y="1161"/>
                  </a:cubicBezTo>
                  <a:cubicBezTo>
                    <a:pt x="4129" y="1161"/>
                    <a:pt x="4027" y="1183"/>
                    <a:pt x="3992" y="1183"/>
                  </a:cubicBezTo>
                  <a:cubicBezTo>
                    <a:pt x="3974" y="1183"/>
                    <a:pt x="3973" y="1178"/>
                    <a:pt x="4005" y="1161"/>
                  </a:cubicBezTo>
                  <a:cubicBezTo>
                    <a:pt x="4104" y="1112"/>
                    <a:pt x="4252" y="927"/>
                    <a:pt x="4178" y="927"/>
                  </a:cubicBezTo>
                  <a:cubicBezTo>
                    <a:pt x="4104" y="927"/>
                    <a:pt x="4141" y="902"/>
                    <a:pt x="4042" y="865"/>
                  </a:cubicBezTo>
                  <a:cubicBezTo>
                    <a:pt x="4004" y="851"/>
                    <a:pt x="3975" y="848"/>
                    <a:pt x="3950" y="848"/>
                  </a:cubicBezTo>
                  <a:cubicBezTo>
                    <a:pt x="3930" y="848"/>
                    <a:pt x="3913" y="850"/>
                    <a:pt x="3896" y="850"/>
                  </a:cubicBezTo>
                  <a:cubicBezTo>
                    <a:pt x="3880" y="850"/>
                    <a:pt x="3864" y="848"/>
                    <a:pt x="3845" y="841"/>
                  </a:cubicBezTo>
                  <a:cubicBezTo>
                    <a:pt x="3784" y="816"/>
                    <a:pt x="3882" y="754"/>
                    <a:pt x="3771" y="754"/>
                  </a:cubicBezTo>
                  <a:lnTo>
                    <a:pt x="3402" y="754"/>
                  </a:lnTo>
                  <a:cubicBezTo>
                    <a:pt x="3313" y="754"/>
                    <a:pt x="3264" y="723"/>
                    <a:pt x="3210" y="723"/>
                  </a:cubicBezTo>
                  <a:cubicBezTo>
                    <a:pt x="3196" y="723"/>
                    <a:pt x="3182" y="725"/>
                    <a:pt x="3168" y="730"/>
                  </a:cubicBezTo>
                  <a:cubicBezTo>
                    <a:pt x="3032" y="791"/>
                    <a:pt x="2884" y="841"/>
                    <a:pt x="2736" y="878"/>
                  </a:cubicBezTo>
                  <a:cubicBezTo>
                    <a:pt x="2650" y="878"/>
                    <a:pt x="2650" y="915"/>
                    <a:pt x="2712" y="939"/>
                  </a:cubicBezTo>
                  <a:cubicBezTo>
                    <a:pt x="2786" y="952"/>
                    <a:pt x="2712" y="976"/>
                    <a:pt x="2662" y="976"/>
                  </a:cubicBezTo>
                  <a:cubicBezTo>
                    <a:pt x="2636" y="976"/>
                    <a:pt x="2621" y="983"/>
                    <a:pt x="2602" y="983"/>
                  </a:cubicBezTo>
                  <a:cubicBezTo>
                    <a:pt x="2576" y="983"/>
                    <a:pt x="2543" y="971"/>
                    <a:pt x="2465" y="915"/>
                  </a:cubicBezTo>
                  <a:cubicBezTo>
                    <a:pt x="2409" y="879"/>
                    <a:pt x="2377" y="869"/>
                    <a:pt x="2351" y="869"/>
                  </a:cubicBezTo>
                  <a:cubicBezTo>
                    <a:pt x="2315" y="869"/>
                    <a:pt x="2294" y="890"/>
                    <a:pt x="2243" y="890"/>
                  </a:cubicBezTo>
                  <a:cubicBezTo>
                    <a:pt x="2169" y="890"/>
                    <a:pt x="2132" y="863"/>
                    <a:pt x="2091" y="863"/>
                  </a:cubicBezTo>
                  <a:cubicBezTo>
                    <a:pt x="2085" y="863"/>
                    <a:pt x="2078" y="864"/>
                    <a:pt x="2071" y="865"/>
                  </a:cubicBezTo>
                  <a:cubicBezTo>
                    <a:pt x="2034" y="878"/>
                    <a:pt x="2083" y="952"/>
                    <a:pt x="2022" y="952"/>
                  </a:cubicBezTo>
                  <a:cubicBezTo>
                    <a:pt x="1960" y="952"/>
                    <a:pt x="1935" y="865"/>
                    <a:pt x="1886" y="865"/>
                  </a:cubicBezTo>
                  <a:cubicBezTo>
                    <a:pt x="1825" y="865"/>
                    <a:pt x="1788" y="853"/>
                    <a:pt x="1849" y="804"/>
                  </a:cubicBezTo>
                  <a:cubicBezTo>
                    <a:pt x="1911" y="767"/>
                    <a:pt x="1923" y="767"/>
                    <a:pt x="1849" y="705"/>
                  </a:cubicBezTo>
                  <a:cubicBezTo>
                    <a:pt x="1791" y="657"/>
                    <a:pt x="1771" y="624"/>
                    <a:pt x="1735" y="624"/>
                  </a:cubicBezTo>
                  <a:cubicBezTo>
                    <a:pt x="1725" y="624"/>
                    <a:pt x="1714" y="626"/>
                    <a:pt x="1701" y="631"/>
                  </a:cubicBezTo>
                  <a:cubicBezTo>
                    <a:pt x="1657" y="658"/>
                    <a:pt x="1542" y="678"/>
                    <a:pt x="1500" y="678"/>
                  </a:cubicBezTo>
                  <a:cubicBezTo>
                    <a:pt x="1484" y="678"/>
                    <a:pt x="1478" y="675"/>
                    <a:pt x="1492" y="668"/>
                  </a:cubicBezTo>
                  <a:cubicBezTo>
                    <a:pt x="1553" y="631"/>
                    <a:pt x="1640" y="619"/>
                    <a:pt x="1566" y="594"/>
                  </a:cubicBezTo>
                  <a:cubicBezTo>
                    <a:pt x="1492" y="582"/>
                    <a:pt x="1332" y="483"/>
                    <a:pt x="1393" y="483"/>
                  </a:cubicBezTo>
                  <a:cubicBezTo>
                    <a:pt x="1438" y="483"/>
                    <a:pt x="1698" y="509"/>
                    <a:pt x="1808" y="509"/>
                  </a:cubicBezTo>
                  <a:cubicBezTo>
                    <a:pt x="1849" y="509"/>
                    <a:pt x="1869" y="506"/>
                    <a:pt x="1849" y="496"/>
                  </a:cubicBezTo>
                  <a:cubicBezTo>
                    <a:pt x="1800" y="459"/>
                    <a:pt x="1738" y="422"/>
                    <a:pt x="1677" y="397"/>
                  </a:cubicBezTo>
                  <a:cubicBezTo>
                    <a:pt x="1603" y="360"/>
                    <a:pt x="1516" y="348"/>
                    <a:pt x="1430" y="348"/>
                  </a:cubicBezTo>
                  <a:cubicBezTo>
                    <a:pt x="1504" y="348"/>
                    <a:pt x="1603" y="323"/>
                    <a:pt x="1553" y="274"/>
                  </a:cubicBezTo>
                  <a:cubicBezTo>
                    <a:pt x="1492" y="237"/>
                    <a:pt x="1443" y="225"/>
                    <a:pt x="1319" y="225"/>
                  </a:cubicBezTo>
                  <a:cubicBezTo>
                    <a:pt x="1208" y="237"/>
                    <a:pt x="1098" y="262"/>
                    <a:pt x="987" y="274"/>
                  </a:cubicBezTo>
                  <a:cubicBezTo>
                    <a:pt x="962" y="274"/>
                    <a:pt x="913" y="323"/>
                    <a:pt x="876" y="336"/>
                  </a:cubicBezTo>
                  <a:cubicBezTo>
                    <a:pt x="876" y="336"/>
                    <a:pt x="1011" y="249"/>
                    <a:pt x="950" y="188"/>
                  </a:cubicBezTo>
                  <a:cubicBezTo>
                    <a:pt x="893" y="142"/>
                    <a:pt x="836" y="75"/>
                    <a:pt x="779" y="75"/>
                  </a:cubicBezTo>
                  <a:cubicBezTo>
                    <a:pt x="774" y="75"/>
                    <a:pt x="769" y="76"/>
                    <a:pt x="765" y="77"/>
                  </a:cubicBezTo>
                  <a:cubicBezTo>
                    <a:pt x="642" y="64"/>
                    <a:pt x="531" y="40"/>
                    <a:pt x="408" y="3"/>
                  </a:cubicBezTo>
                  <a:cubicBezTo>
                    <a:pt x="396" y="2"/>
                    <a:pt x="382" y="1"/>
                    <a:pt x="36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4403;p67">
              <a:extLst>
                <a:ext uri="{FF2B5EF4-FFF2-40B4-BE49-F238E27FC236}">
                  <a16:creationId xmlns:a16="http://schemas.microsoft.com/office/drawing/2014/main" id="{BB4C638D-CC7B-4F51-B2AC-8F6A77F4CB38}"/>
                </a:ext>
              </a:extLst>
            </p:cNvPr>
            <p:cNvSpPr/>
            <p:nvPr/>
          </p:nvSpPr>
          <p:spPr>
            <a:xfrm>
              <a:off x="2940000" y="4277325"/>
              <a:ext cx="69575" cy="51025"/>
            </a:xfrm>
            <a:custGeom>
              <a:avLst/>
              <a:gdLst/>
              <a:ahLst/>
              <a:cxnLst/>
              <a:rect l="l" t="t" r="r" b="b"/>
              <a:pathLst>
                <a:path w="2783" h="2041" extrusionOk="0">
                  <a:moveTo>
                    <a:pt x="673" y="0"/>
                  </a:moveTo>
                  <a:cubicBezTo>
                    <a:pt x="553" y="0"/>
                    <a:pt x="522" y="30"/>
                    <a:pt x="565" y="52"/>
                  </a:cubicBezTo>
                  <a:cubicBezTo>
                    <a:pt x="602" y="64"/>
                    <a:pt x="811" y="101"/>
                    <a:pt x="811" y="126"/>
                  </a:cubicBezTo>
                  <a:cubicBezTo>
                    <a:pt x="811" y="163"/>
                    <a:pt x="811" y="187"/>
                    <a:pt x="762" y="187"/>
                  </a:cubicBezTo>
                  <a:cubicBezTo>
                    <a:pt x="700" y="187"/>
                    <a:pt x="577" y="163"/>
                    <a:pt x="552" y="163"/>
                  </a:cubicBezTo>
                  <a:cubicBezTo>
                    <a:pt x="540" y="163"/>
                    <a:pt x="675" y="212"/>
                    <a:pt x="614" y="212"/>
                  </a:cubicBezTo>
                  <a:lnTo>
                    <a:pt x="429" y="212"/>
                  </a:lnTo>
                  <a:cubicBezTo>
                    <a:pt x="367" y="212"/>
                    <a:pt x="330" y="224"/>
                    <a:pt x="306" y="261"/>
                  </a:cubicBezTo>
                  <a:cubicBezTo>
                    <a:pt x="294" y="311"/>
                    <a:pt x="257" y="323"/>
                    <a:pt x="330" y="323"/>
                  </a:cubicBezTo>
                  <a:cubicBezTo>
                    <a:pt x="404" y="335"/>
                    <a:pt x="429" y="397"/>
                    <a:pt x="515" y="421"/>
                  </a:cubicBezTo>
                  <a:cubicBezTo>
                    <a:pt x="602" y="434"/>
                    <a:pt x="491" y="434"/>
                    <a:pt x="491" y="458"/>
                  </a:cubicBezTo>
                  <a:cubicBezTo>
                    <a:pt x="491" y="481"/>
                    <a:pt x="562" y="534"/>
                    <a:pt x="519" y="534"/>
                  </a:cubicBezTo>
                  <a:cubicBezTo>
                    <a:pt x="515" y="534"/>
                    <a:pt x="510" y="533"/>
                    <a:pt x="503" y="532"/>
                  </a:cubicBezTo>
                  <a:cubicBezTo>
                    <a:pt x="441" y="520"/>
                    <a:pt x="330" y="458"/>
                    <a:pt x="281" y="458"/>
                  </a:cubicBezTo>
                  <a:cubicBezTo>
                    <a:pt x="250" y="458"/>
                    <a:pt x="127" y="431"/>
                    <a:pt x="124" y="431"/>
                  </a:cubicBezTo>
                  <a:lnTo>
                    <a:pt x="124" y="431"/>
                  </a:lnTo>
                  <a:cubicBezTo>
                    <a:pt x="124" y="431"/>
                    <a:pt x="126" y="432"/>
                    <a:pt x="133" y="434"/>
                  </a:cubicBezTo>
                  <a:cubicBezTo>
                    <a:pt x="183" y="458"/>
                    <a:pt x="318" y="495"/>
                    <a:pt x="269" y="495"/>
                  </a:cubicBezTo>
                  <a:cubicBezTo>
                    <a:pt x="232" y="495"/>
                    <a:pt x="146" y="495"/>
                    <a:pt x="170" y="545"/>
                  </a:cubicBezTo>
                  <a:cubicBezTo>
                    <a:pt x="207" y="594"/>
                    <a:pt x="330" y="656"/>
                    <a:pt x="244" y="656"/>
                  </a:cubicBezTo>
                  <a:cubicBezTo>
                    <a:pt x="170" y="656"/>
                    <a:pt x="109" y="668"/>
                    <a:pt x="47" y="692"/>
                  </a:cubicBezTo>
                  <a:cubicBezTo>
                    <a:pt x="72" y="692"/>
                    <a:pt x="84" y="729"/>
                    <a:pt x="158" y="754"/>
                  </a:cubicBezTo>
                  <a:cubicBezTo>
                    <a:pt x="201" y="769"/>
                    <a:pt x="249" y="775"/>
                    <a:pt x="296" y="775"/>
                  </a:cubicBezTo>
                  <a:cubicBezTo>
                    <a:pt x="329" y="775"/>
                    <a:pt x="361" y="772"/>
                    <a:pt x="392" y="766"/>
                  </a:cubicBezTo>
                  <a:cubicBezTo>
                    <a:pt x="435" y="759"/>
                    <a:pt x="494" y="752"/>
                    <a:pt x="529" y="752"/>
                  </a:cubicBezTo>
                  <a:cubicBezTo>
                    <a:pt x="555" y="752"/>
                    <a:pt x="568" y="756"/>
                    <a:pt x="552" y="766"/>
                  </a:cubicBezTo>
                  <a:cubicBezTo>
                    <a:pt x="515" y="791"/>
                    <a:pt x="454" y="828"/>
                    <a:pt x="478" y="840"/>
                  </a:cubicBezTo>
                  <a:cubicBezTo>
                    <a:pt x="503" y="853"/>
                    <a:pt x="528" y="890"/>
                    <a:pt x="503" y="890"/>
                  </a:cubicBezTo>
                  <a:lnTo>
                    <a:pt x="269" y="890"/>
                  </a:lnTo>
                  <a:cubicBezTo>
                    <a:pt x="195" y="890"/>
                    <a:pt x="121" y="877"/>
                    <a:pt x="59" y="853"/>
                  </a:cubicBezTo>
                  <a:cubicBezTo>
                    <a:pt x="44" y="842"/>
                    <a:pt x="29" y="836"/>
                    <a:pt x="19" y="836"/>
                  </a:cubicBezTo>
                  <a:cubicBezTo>
                    <a:pt x="4" y="836"/>
                    <a:pt x="1" y="848"/>
                    <a:pt x="22" y="877"/>
                  </a:cubicBezTo>
                  <a:cubicBezTo>
                    <a:pt x="59" y="939"/>
                    <a:pt x="109" y="1111"/>
                    <a:pt x="220" y="1111"/>
                  </a:cubicBezTo>
                  <a:cubicBezTo>
                    <a:pt x="343" y="1124"/>
                    <a:pt x="392" y="1161"/>
                    <a:pt x="330" y="1161"/>
                  </a:cubicBezTo>
                  <a:cubicBezTo>
                    <a:pt x="257" y="1161"/>
                    <a:pt x="257" y="1247"/>
                    <a:pt x="281" y="1259"/>
                  </a:cubicBezTo>
                  <a:cubicBezTo>
                    <a:pt x="293" y="1259"/>
                    <a:pt x="369" y="1334"/>
                    <a:pt x="419" y="1334"/>
                  </a:cubicBezTo>
                  <a:cubicBezTo>
                    <a:pt x="422" y="1334"/>
                    <a:pt x="426" y="1334"/>
                    <a:pt x="429" y="1333"/>
                  </a:cubicBezTo>
                  <a:cubicBezTo>
                    <a:pt x="479" y="1313"/>
                    <a:pt x="521" y="1277"/>
                    <a:pt x="561" y="1277"/>
                  </a:cubicBezTo>
                  <a:cubicBezTo>
                    <a:pt x="570" y="1277"/>
                    <a:pt x="580" y="1279"/>
                    <a:pt x="589" y="1284"/>
                  </a:cubicBezTo>
                  <a:cubicBezTo>
                    <a:pt x="619" y="1304"/>
                    <a:pt x="633" y="1340"/>
                    <a:pt x="657" y="1340"/>
                  </a:cubicBezTo>
                  <a:cubicBezTo>
                    <a:pt x="662" y="1340"/>
                    <a:pt x="668" y="1338"/>
                    <a:pt x="675" y="1333"/>
                  </a:cubicBezTo>
                  <a:cubicBezTo>
                    <a:pt x="719" y="1301"/>
                    <a:pt x="829" y="1230"/>
                    <a:pt x="905" y="1230"/>
                  </a:cubicBezTo>
                  <a:cubicBezTo>
                    <a:pt x="915" y="1230"/>
                    <a:pt x="925" y="1232"/>
                    <a:pt x="934" y="1235"/>
                  </a:cubicBezTo>
                  <a:cubicBezTo>
                    <a:pt x="1008" y="1247"/>
                    <a:pt x="1070" y="1296"/>
                    <a:pt x="1057" y="1296"/>
                  </a:cubicBezTo>
                  <a:cubicBezTo>
                    <a:pt x="1119" y="1309"/>
                    <a:pt x="1181" y="1309"/>
                    <a:pt x="1242" y="1309"/>
                  </a:cubicBezTo>
                  <a:cubicBezTo>
                    <a:pt x="1316" y="1309"/>
                    <a:pt x="1008" y="1333"/>
                    <a:pt x="1020" y="1333"/>
                  </a:cubicBezTo>
                  <a:cubicBezTo>
                    <a:pt x="1131" y="1346"/>
                    <a:pt x="1242" y="1358"/>
                    <a:pt x="1353" y="1382"/>
                  </a:cubicBezTo>
                  <a:cubicBezTo>
                    <a:pt x="1316" y="1395"/>
                    <a:pt x="836" y="1419"/>
                    <a:pt x="774" y="1444"/>
                  </a:cubicBezTo>
                  <a:cubicBezTo>
                    <a:pt x="712" y="1456"/>
                    <a:pt x="589" y="1506"/>
                    <a:pt x="626" y="1555"/>
                  </a:cubicBezTo>
                  <a:cubicBezTo>
                    <a:pt x="651" y="1580"/>
                    <a:pt x="688" y="1604"/>
                    <a:pt x="725" y="1629"/>
                  </a:cubicBezTo>
                  <a:cubicBezTo>
                    <a:pt x="749" y="1629"/>
                    <a:pt x="725" y="1703"/>
                    <a:pt x="786" y="1727"/>
                  </a:cubicBezTo>
                  <a:cubicBezTo>
                    <a:pt x="836" y="1752"/>
                    <a:pt x="996" y="1752"/>
                    <a:pt x="1082" y="1789"/>
                  </a:cubicBezTo>
                  <a:cubicBezTo>
                    <a:pt x="1168" y="1814"/>
                    <a:pt x="1082" y="1814"/>
                    <a:pt x="1020" y="1814"/>
                  </a:cubicBezTo>
                  <a:cubicBezTo>
                    <a:pt x="959" y="1814"/>
                    <a:pt x="860" y="1838"/>
                    <a:pt x="947" y="1875"/>
                  </a:cubicBezTo>
                  <a:cubicBezTo>
                    <a:pt x="1008" y="1937"/>
                    <a:pt x="1094" y="1974"/>
                    <a:pt x="1168" y="1999"/>
                  </a:cubicBezTo>
                  <a:cubicBezTo>
                    <a:pt x="1224" y="2026"/>
                    <a:pt x="1286" y="2040"/>
                    <a:pt x="1350" y="2040"/>
                  </a:cubicBezTo>
                  <a:cubicBezTo>
                    <a:pt x="1372" y="2040"/>
                    <a:pt x="1393" y="2039"/>
                    <a:pt x="1415" y="2036"/>
                  </a:cubicBezTo>
                  <a:cubicBezTo>
                    <a:pt x="1464" y="2011"/>
                    <a:pt x="1600" y="2011"/>
                    <a:pt x="1513" y="1974"/>
                  </a:cubicBezTo>
                  <a:cubicBezTo>
                    <a:pt x="1462" y="1952"/>
                    <a:pt x="1476" y="1934"/>
                    <a:pt x="1507" y="1934"/>
                  </a:cubicBezTo>
                  <a:cubicBezTo>
                    <a:pt x="1528" y="1934"/>
                    <a:pt x="1555" y="1942"/>
                    <a:pt x="1575" y="1962"/>
                  </a:cubicBezTo>
                  <a:cubicBezTo>
                    <a:pt x="1610" y="1988"/>
                    <a:pt x="1638" y="2014"/>
                    <a:pt x="1652" y="2014"/>
                  </a:cubicBezTo>
                  <a:cubicBezTo>
                    <a:pt x="1658" y="2014"/>
                    <a:pt x="1661" y="2009"/>
                    <a:pt x="1661" y="1999"/>
                  </a:cubicBezTo>
                  <a:cubicBezTo>
                    <a:pt x="1661" y="1967"/>
                    <a:pt x="1573" y="1822"/>
                    <a:pt x="1605" y="1822"/>
                  </a:cubicBezTo>
                  <a:cubicBezTo>
                    <a:pt x="1611" y="1822"/>
                    <a:pt x="1621" y="1827"/>
                    <a:pt x="1637" y="1838"/>
                  </a:cubicBezTo>
                  <a:cubicBezTo>
                    <a:pt x="1724" y="1904"/>
                    <a:pt x="1801" y="2017"/>
                    <a:pt x="1835" y="2017"/>
                  </a:cubicBezTo>
                  <a:cubicBezTo>
                    <a:pt x="1839" y="2017"/>
                    <a:pt x="1843" y="2015"/>
                    <a:pt x="1846" y="2011"/>
                  </a:cubicBezTo>
                  <a:cubicBezTo>
                    <a:pt x="1871" y="1986"/>
                    <a:pt x="1945" y="1937"/>
                    <a:pt x="1920" y="1888"/>
                  </a:cubicBezTo>
                  <a:cubicBezTo>
                    <a:pt x="1883" y="1851"/>
                    <a:pt x="1871" y="1801"/>
                    <a:pt x="1920" y="1801"/>
                  </a:cubicBezTo>
                  <a:cubicBezTo>
                    <a:pt x="1965" y="1801"/>
                    <a:pt x="1948" y="1954"/>
                    <a:pt x="1973" y="1954"/>
                  </a:cubicBezTo>
                  <a:cubicBezTo>
                    <a:pt x="1975" y="1954"/>
                    <a:pt x="1978" y="1953"/>
                    <a:pt x="1982" y="1949"/>
                  </a:cubicBezTo>
                  <a:cubicBezTo>
                    <a:pt x="2018" y="1900"/>
                    <a:pt x="2043" y="1826"/>
                    <a:pt x="2031" y="1764"/>
                  </a:cubicBezTo>
                  <a:cubicBezTo>
                    <a:pt x="2018" y="1727"/>
                    <a:pt x="1957" y="1629"/>
                    <a:pt x="1982" y="1580"/>
                  </a:cubicBezTo>
                  <a:cubicBezTo>
                    <a:pt x="1997" y="1556"/>
                    <a:pt x="2018" y="1518"/>
                    <a:pt x="2031" y="1518"/>
                  </a:cubicBezTo>
                  <a:cubicBezTo>
                    <a:pt x="2038" y="1518"/>
                    <a:pt x="2043" y="1531"/>
                    <a:pt x="2043" y="1567"/>
                  </a:cubicBezTo>
                  <a:cubicBezTo>
                    <a:pt x="2043" y="1654"/>
                    <a:pt x="2072" y="1732"/>
                    <a:pt x="2113" y="1732"/>
                  </a:cubicBezTo>
                  <a:cubicBezTo>
                    <a:pt x="2118" y="1732"/>
                    <a:pt x="2124" y="1730"/>
                    <a:pt x="2129" y="1727"/>
                  </a:cubicBezTo>
                  <a:cubicBezTo>
                    <a:pt x="2203" y="1654"/>
                    <a:pt x="2277" y="1580"/>
                    <a:pt x="2363" y="1518"/>
                  </a:cubicBezTo>
                  <a:cubicBezTo>
                    <a:pt x="2397" y="1504"/>
                    <a:pt x="2429" y="1498"/>
                    <a:pt x="2454" y="1498"/>
                  </a:cubicBezTo>
                  <a:cubicBezTo>
                    <a:pt x="2493" y="1498"/>
                    <a:pt x="2514" y="1511"/>
                    <a:pt x="2499" y="1518"/>
                  </a:cubicBezTo>
                  <a:cubicBezTo>
                    <a:pt x="2477" y="1529"/>
                    <a:pt x="2426" y="1569"/>
                    <a:pt x="2450" y="1569"/>
                  </a:cubicBezTo>
                  <a:cubicBezTo>
                    <a:pt x="2453" y="1569"/>
                    <a:pt x="2457" y="1569"/>
                    <a:pt x="2462" y="1567"/>
                  </a:cubicBezTo>
                  <a:cubicBezTo>
                    <a:pt x="2511" y="1543"/>
                    <a:pt x="2721" y="1506"/>
                    <a:pt x="2672" y="1493"/>
                  </a:cubicBezTo>
                  <a:cubicBezTo>
                    <a:pt x="2622" y="1493"/>
                    <a:pt x="2536" y="1493"/>
                    <a:pt x="2598" y="1469"/>
                  </a:cubicBezTo>
                  <a:cubicBezTo>
                    <a:pt x="2659" y="1432"/>
                    <a:pt x="2782" y="1395"/>
                    <a:pt x="2782" y="1346"/>
                  </a:cubicBezTo>
                  <a:cubicBezTo>
                    <a:pt x="2770" y="1284"/>
                    <a:pt x="2647" y="1235"/>
                    <a:pt x="2622" y="1185"/>
                  </a:cubicBezTo>
                  <a:cubicBezTo>
                    <a:pt x="2611" y="1169"/>
                    <a:pt x="2608" y="1162"/>
                    <a:pt x="2601" y="1162"/>
                  </a:cubicBezTo>
                  <a:cubicBezTo>
                    <a:pt x="2594" y="1162"/>
                    <a:pt x="2582" y="1172"/>
                    <a:pt x="2548" y="1185"/>
                  </a:cubicBezTo>
                  <a:cubicBezTo>
                    <a:pt x="2538" y="1189"/>
                    <a:pt x="2530" y="1191"/>
                    <a:pt x="2523" y="1191"/>
                  </a:cubicBezTo>
                  <a:cubicBezTo>
                    <a:pt x="2485" y="1191"/>
                    <a:pt x="2475" y="1144"/>
                    <a:pt x="2413" y="1124"/>
                  </a:cubicBezTo>
                  <a:cubicBezTo>
                    <a:pt x="2395" y="1120"/>
                    <a:pt x="2386" y="1119"/>
                    <a:pt x="2380" y="1119"/>
                  </a:cubicBezTo>
                  <a:cubicBezTo>
                    <a:pt x="2366" y="1119"/>
                    <a:pt x="2368" y="1127"/>
                    <a:pt x="2290" y="1136"/>
                  </a:cubicBezTo>
                  <a:cubicBezTo>
                    <a:pt x="2240" y="1142"/>
                    <a:pt x="2206" y="1148"/>
                    <a:pt x="2191" y="1148"/>
                  </a:cubicBezTo>
                  <a:cubicBezTo>
                    <a:pt x="2176" y="1148"/>
                    <a:pt x="2179" y="1142"/>
                    <a:pt x="2203" y="1124"/>
                  </a:cubicBezTo>
                  <a:cubicBezTo>
                    <a:pt x="2240" y="1087"/>
                    <a:pt x="2327" y="1025"/>
                    <a:pt x="2253" y="1013"/>
                  </a:cubicBezTo>
                  <a:cubicBezTo>
                    <a:pt x="2246" y="1012"/>
                    <a:pt x="2239" y="1011"/>
                    <a:pt x="2233" y="1011"/>
                  </a:cubicBezTo>
                  <a:cubicBezTo>
                    <a:pt x="2198" y="1011"/>
                    <a:pt x="2182" y="1028"/>
                    <a:pt x="2180" y="1028"/>
                  </a:cubicBezTo>
                  <a:cubicBezTo>
                    <a:pt x="2178" y="1028"/>
                    <a:pt x="2182" y="1022"/>
                    <a:pt x="2191" y="1001"/>
                  </a:cubicBezTo>
                  <a:cubicBezTo>
                    <a:pt x="2216" y="951"/>
                    <a:pt x="2277" y="939"/>
                    <a:pt x="2228" y="902"/>
                  </a:cubicBezTo>
                  <a:cubicBezTo>
                    <a:pt x="2191" y="890"/>
                    <a:pt x="2142" y="865"/>
                    <a:pt x="2092" y="865"/>
                  </a:cubicBezTo>
                  <a:cubicBezTo>
                    <a:pt x="2068" y="865"/>
                    <a:pt x="2055" y="853"/>
                    <a:pt x="2105" y="816"/>
                  </a:cubicBezTo>
                  <a:cubicBezTo>
                    <a:pt x="2142" y="779"/>
                    <a:pt x="2179" y="742"/>
                    <a:pt x="2129" y="705"/>
                  </a:cubicBezTo>
                  <a:cubicBezTo>
                    <a:pt x="2084" y="660"/>
                    <a:pt x="2091" y="605"/>
                    <a:pt x="1999" y="605"/>
                  </a:cubicBezTo>
                  <a:cubicBezTo>
                    <a:pt x="1990" y="605"/>
                    <a:pt x="1980" y="605"/>
                    <a:pt x="1969" y="606"/>
                  </a:cubicBezTo>
                  <a:cubicBezTo>
                    <a:pt x="1858" y="606"/>
                    <a:pt x="1760" y="643"/>
                    <a:pt x="1846" y="680"/>
                  </a:cubicBezTo>
                  <a:cubicBezTo>
                    <a:pt x="1920" y="717"/>
                    <a:pt x="2080" y="828"/>
                    <a:pt x="2018" y="828"/>
                  </a:cubicBezTo>
                  <a:cubicBezTo>
                    <a:pt x="1973" y="828"/>
                    <a:pt x="1951" y="847"/>
                    <a:pt x="1929" y="847"/>
                  </a:cubicBezTo>
                  <a:cubicBezTo>
                    <a:pt x="1915" y="847"/>
                    <a:pt x="1902" y="839"/>
                    <a:pt x="1883" y="816"/>
                  </a:cubicBezTo>
                  <a:cubicBezTo>
                    <a:pt x="1821" y="766"/>
                    <a:pt x="1784" y="766"/>
                    <a:pt x="1760" y="692"/>
                  </a:cubicBezTo>
                  <a:cubicBezTo>
                    <a:pt x="1747" y="631"/>
                    <a:pt x="1809" y="569"/>
                    <a:pt x="1723" y="569"/>
                  </a:cubicBezTo>
                  <a:cubicBezTo>
                    <a:pt x="1649" y="557"/>
                    <a:pt x="1439" y="569"/>
                    <a:pt x="1390" y="495"/>
                  </a:cubicBezTo>
                  <a:cubicBezTo>
                    <a:pt x="1329" y="360"/>
                    <a:pt x="1230" y="237"/>
                    <a:pt x="1119" y="126"/>
                  </a:cubicBezTo>
                  <a:cubicBezTo>
                    <a:pt x="996" y="52"/>
                    <a:pt x="873" y="15"/>
                    <a:pt x="737" y="2"/>
                  </a:cubicBezTo>
                  <a:cubicBezTo>
                    <a:pt x="713" y="1"/>
                    <a:pt x="692" y="0"/>
                    <a:pt x="673"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4404;p67">
              <a:extLst>
                <a:ext uri="{FF2B5EF4-FFF2-40B4-BE49-F238E27FC236}">
                  <a16:creationId xmlns:a16="http://schemas.microsoft.com/office/drawing/2014/main" id="{8ED36EF6-1847-480C-B8D9-783100CDD2C1}"/>
                </a:ext>
              </a:extLst>
            </p:cNvPr>
            <p:cNvSpPr/>
            <p:nvPr/>
          </p:nvSpPr>
          <p:spPr>
            <a:xfrm>
              <a:off x="2967975" y="4247825"/>
              <a:ext cx="183600" cy="109350"/>
            </a:xfrm>
            <a:custGeom>
              <a:avLst/>
              <a:gdLst/>
              <a:ahLst/>
              <a:cxnLst/>
              <a:rect l="l" t="t" r="r" b="b"/>
              <a:pathLst>
                <a:path w="7344" h="4374" extrusionOk="0">
                  <a:moveTo>
                    <a:pt x="4978" y="1"/>
                  </a:moveTo>
                  <a:cubicBezTo>
                    <a:pt x="4927" y="1"/>
                    <a:pt x="4894" y="9"/>
                    <a:pt x="4916" y="37"/>
                  </a:cubicBezTo>
                  <a:cubicBezTo>
                    <a:pt x="4962" y="82"/>
                    <a:pt x="5071" y="149"/>
                    <a:pt x="4999" y="149"/>
                  </a:cubicBezTo>
                  <a:cubicBezTo>
                    <a:pt x="4993" y="149"/>
                    <a:pt x="4986" y="148"/>
                    <a:pt x="4978" y="147"/>
                  </a:cubicBezTo>
                  <a:cubicBezTo>
                    <a:pt x="4879" y="135"/>
                    <a:pt x="4830" y="24"/>
                    <a:pt x="4731" y="12"/>
                  </a:cubicBezTo>
                  <a:cubicBezTo>
                    <a:pt x="4721" y="11"/>
                    <a:pt x="4708" y="10"/>
                    <a:pt x="4693" y="10"/>
                  </a:cubicBezTo>
                  <a:cubicBezTo>
                    <a:pt x="4571" y="10"/>
                    <a:pt x="4329" y="53"/>
                    <a:pt x="4362" y="86"/>
                  </a:cubicBezTo>
                  <a:cubicBezTo>
                    <a:pt x="4399" y="111"/>
                    <a:pt x="4423" y="209"/>
                    <a:pt x="4534" y="234"/>
                  </a:cubicBezTo>
                  <a:cubicBezTo>
                    <a:pt x="4564" y="240"/>
                    <a:pt x="4566" y="243"/>
                    <a:pt x="4552" y="243"/>
                  </a:cubicBezTo>
                  <a:cubicBezTo>
                    <a:pt x="4514" y="243"/>
                    <a:pt x="4354" y="221"/>
                    <a:pt x="4300" y="184"/>
                  </a:cubicBezTo>
                  <a:cubicBezTo>
                    <a:pt x="4226" y="135"/>
                    <a:pt x="4152" y="12"/>
                    <a:pt x="4078" y="12"/>
                  </a:cubicBezTo>
                  <a:cubicBezTo>
                    <a:pt x="3992" y="12"/>
                    <a:pt x="3339" y="12"/>
                    <a:pt x="3475" y="86"/>
                  </a:cubicBezTo>
                  <a:cubicBezTo>
                    <a:pt x="3610" y="147"/>
                    <a:pt x="3894" y="369"/>
                    <a:pt x="3844" y="369"/>
                  </a:cubicBezTo>
                  <a:cubicBezTo>
                    <a:pt x="3804" y="379"/>
                    <a:pt x="3715" y="472"/>
                    <a:pt x="3696" y="472"/>
                  </a:cubicBezTo>
                  <a:cubicBezTo>
                    <a:pt x="3692" y="472"/>
                    <a:pt x="3692" y="467"/>
                    <a:pt x="3696" y="456"/>
                  </a:cubicBezTo>
                  <a:cubicBezTo>
                    <a:pt x="3709" y="406"/>
                    <a:pt x="3820" y="406"/>
                    <a:pt x="3696" y="357"/>
                  </a:cubicBezTo>
                  <a:cubicBezTo>
                    <a:pt x="3573" y="295"/>
                    <a:pt x="3499" y="172"/>
                    <a:pt x="3425" y="160"/>
                  </a:cubicBezTo>
                  <a:cubicBezTo>
                    <a:pt x="3314" y="160"/>
                    <a:pt x="3216" y="147"/>
                    <a:pt x="3105" y="135"/>
                  </a:cubicBezTo>
                  <a:cubicBezTo>
                    <a:pt x="3036" y="120"/>
                    <a:pt x="2973" y="109"/>
                    <a:pt x="2908" y="109"/>
                  </a:cubicBezTo>
                  <a:cubicBezTo>
                    <a:pt x="2868" y="109"/>
                    <a:pt x="2827" y="113"/>
                    <a:pt x="2785" y="123"/>
                  </a:cubicBezTo>
                  <a:cubicBezTo>
                    <a:pt x="2809" y="135"/>
                    <a:pt x="2834" y="246"/>
                    <a:pt x="2933" y="246"/>
                  </a:cubicBezTo>
                  <a:cubicBezTo>
                    <a:pt x="3019" y="246"/>
                    <a:pt x="3216" y="271"/>
                    <a:pt x="3117" y="271"/>
                  </a:cubicBezTo>
                  <a:cubicBezTo>
                    <a:pt x="3052" y="271"/>
                    <a:pt x="2936" y="328"/>
                    <a:pt x="2846" y="328"/>
                  </a:cubicBezTo>
                  <a:cubicBezTo>
                    <a:pt x="2818" y="328"/>
                    <a:pt x="2793" y="322"/>
                    <a:pt x="2772" y="308"/>
                  </a:cubicBezTo>
                  <a:cubicBezTo>
                    <a:pt x="2711" y="246"/>
                    <a:pt x="2624" y="197"/>
                    <a:pt x="2538" y="184"/>
                  </a:cubicBezTo>
                  <a:cubicBezTo>
                    <a:pt x="2517" y="184"/>
                    <a:pt x="2502" y="183"/>
                    <a:pt x="2493" y="183"/>
                  </a:cubicBezTo>
                  <a:cubicBezTo>
                    <a:pt x="2470" y="183"/>
                    <a:pt x="2485" y="190"/>
                    <a:pt x="2538" y="234"/>
                  </a:cubicBezTo>
                  <a:cubicBezTo>
                    <a:pt x="2614" y="288"/>
                    <a:pt x="2643" y="400"/>
                    <a:pt x="2589" y="400"/>
                  </a:cubicBezTo>
                  <a:cubicBezTo>
                    <a:pt x="2582" y="400"/>
                    <a:pt x="2573" y="398"/>
                    <a:pt x="2563" y="394"/>
                  </a:cubicBezTo>
                  <a:cubicBezTo>
                    <a:pt x="2477" y="357"/>
                    <a:pt x="2378" y="332"/>
                    <a:pt x="2279" y="332"/>
                  </a:cubicBezTo>
                  <a:cubicBezTo>
                    <a:pt x="2304" y="345"/>
                    <a:pt x="2501" y="406"/>
                    <a:pt x="2427" y="406"/>
                  </a:cubicBezTo>
                  <a:cubicBezTo>
                    <a:pt x="2366" y="406"/>
                    <a:pt x="2169" y="406"/>
                    <a:pt x="2218" y="480"/>
                  </a:cubicBezTo>
                  <a:cubicBezTo>
                    <a:pt x="2267" y="554"/>
                    <a:pt x="2674" y="677"/>
                    <a:pt x="2748" y="702"/>
                  </a:cubicBezTo>
                  <a:cubicBezTo>
                    <a:pt x="2822" y="713"/>
                    <a:pt x="2950" y="877"/>
                    <a:pt x="2938" y="877"/>
                  </a:cubicBezTo>
                  <a:cubicBezTo>
                    <a:pt x="2937" y="877"/>
                    <a:pt x="2931" y="873"/>
                    <a:pt x="2920" y="862"/>
                  </a:cubicBezTo>
                  <a:cubicBezTo>
                    <a:pt x="2834" y="801"/>
                    <a:pt x="2723" y="751"/>
                    <a:pt x="2612" y="739"/>
                  </a:cubicBezTo>
                  <a:cubicBezTo>
                    <a:pt x="2535" y="728"/>
                    <a:pt x="2172" y="559"/>
                    <a:pt x="2149" y="559"/>
                  </a:cubicBezTo>
                  <a:cubicBezTo>
                    <a:pt x="2146" y="559"/>
                    <a:pt x="2149" y="561"/>
                    <a:pt x="2156" y="566"/>
                  </a:cubicBezTo>
                  <a:cubicBezTo>
                    <a:pt x="2222" y="621"/>
                    <a:pt x="2357" y="706"/>
                    <a:pt x="2315" y="706"/>
                  </a:cubicBezTo>
                  <a:cubicBezTo>
                    <a:pt x="2310" y="706"/>
                    <a:pt x="2302" y="705"/>
                    <a:pt x="2292" y="702"/>
                  </a:cubicBezTo>
                  <a:cubicBezTo>
                    <a:pt x="2281" y="701"/>
                    <a:pt x="2272" y="700"/>
                    <a:pt x="2263" y="700"/>
                  </a:cubicBezTo>
                  <a:cubicBezTo>
                    <a:pt x="2219" y="700"/>
                    <a:pt x="2204" y="714"/>
                    <a:pt x="2187" y="714"/>
                  </a:cubicBezTo>
                  <a:cubicBezTo>
                    <a:pt x="2174" y="714"/>
                    <a:pt x="2161" y="706"/>
                    <a:pt x="2132" y="677"/>
                  </a:cubicBezTo>
                  <a:cubicBezTo>
                    <a:pt x="2058" y="603"/>
                    <a:pt x="1959" y="505"/>
                    <a:pt x="1873" y="492"/>
                  </a:cubicBezTo>
                  <a:cubicBezTo>
                    <a:pt x="1808" y="492"/>
                    <a:pt x="1593" y="426"/>
                    <a:pt x="1515" y="426"/>
                  </a:cubicBezTo>
                  <a:cubicBezTo>
                    <a:pt x="1504" y="426"/>
                    <a:pt x="1496" y="428"/>
                    <a:pt x="1491" y="431"/>
                  </a:cubicBezTo>
                  <a:cubicBezTo>
                    <a:pt x="1454" y="468"/>
                    <a:pt x="1639" y="492"/>
                    <a:pt x="1565" y="529"/>
                  </a:cubicBezTo>
                  <a:cubicBezTo>
                    <a:pt x="1491" y="566"/>
                    <a:pt x="1158" y="665"/>
                    <a:pt x="1232" y="665"/>
                  </a:cubicBezTo>
                  <a:cubicBezTo>
                    <a:pt x="1239" y="666"/>
                    <a:pt x="1246" y="667"/>
                    <a:pt x="1253" y="667"/>
                  </a:cubicBezTo>
                  <a:cubicBezTo>
                    <a:pt x="1295" y="667"/>
                    <a:pt x="1338" y="649"/>
                    <a:pt x="1388" y="649"/>
                  </a:cubicBezTo>
                  <a:cubicBezTo>
                    <a:pt x="1419" y="649"/>
                    <a:pt x="1453" y="656"/>
                    <a:pt x="1491" y="677"/>
                  </a:cubicBezTo>
                  <a:cubicBezTo>
                    <a:pt x="1590" y="744"/>
                    <a:pt x="1690" y="790"/>
                    <a:pt x="1647" y="790"/>
                  </a:cubicBezTo>
                  <a:cubicBezTo>
                    <a:pt x="1642" y="790"/>
                    <a:pt x="1635" y="789"/>
                    <a:pt x="1626" y="788"/>
                  </a:cubicBezTo>
                  <a:cubicBezTo>
                    <a:pt x="1540" y="788"/>
                    <a:pt x="1479" y="788"/>
                    <a:pt x="1516" y="813"/>
                  </a:cubicBezTo>
                  <a:cubicBezTo>
                    <a:pt x="1549" y="830"/>
                    <a:pt x="1537" y="864"/>
                    <a:pt x="1510" y="864"/>
                  </a:cubicBezTo>
                  <a:cubicBezTo>
                    <a:pt x="1497" y="864"/>
                    <a:pt x="1482" y="857"/>
                    <a:pt x="1466" y="837"/>
                  </a:cubicBezTo>
                  <a:cubicBezTo>
                    <a:pt x="1417" y="788"/>
                    <a:pt x="1380" y="702"/>
                    <a:pt x="1294" y="702"/>
                  </a:cubicBezTo>
                  <a:cubicBezTo>
                    <a:pt x="1233" y="712"/>
                    <a:pt x="1197" y="831"/>
                    <a:pt x="1145" y="831"/>
                  </a:cubicBezTo>
                  <a:cubicBezTo>
                    <a:pt x="1134" y="831"/>
                    <a:pt x="1122" y="826"/>
                    <a:pt x="1109" y="813"/>
                  </a:cubicBezTo>
                  <a:cubicBezTo>
                    <a:pt x="1035" y="739"/>
                    <a:pt x="1072" y="702"/>
                    <a:pt x="961" y="702"/>
                  </a:cubicBezTo>
                  <a:cubicBezTo>
                    <a:pt x="838" y="702"/>
                    <a:pt x="653" y="776"/>
                    <a:pt x="653" y="825"/>
                  </a:cubicBezTo>
                  <a:cubicBezTo>
                    <a:pt x="653" y="860"/>
                    <a:pt x="615" y="889"/>
                    <a:pt x="580" y="889"/>
                  </a:cubicBezTo>
                  <a:cubicBezTo>
                    <a:pt x="566" y="889"/>
                    <a:pt x="553" y="885"/>
                    <a:pt x="542" y="874"/>
                  </a:cubicBezTo>
                  <a:cubicBezTo>
                    <a:pt x="505" y="837"/>
                    <a:pt x="456" y="825"/>
                    <a:pt x="394" y="825"/>
                  </a:cubicBezTo>
                  <a:cubicBezTo>
                    <a:pt x="320" y="825"/>
                    <a:pt x="210" y="911"/>
                    <a:pt x="148" y="911"/>
                  </a:cubicBezTo>
                  <a:cubicBezTo>
                    <a:pt x="74" y="911"/>
                    <a:pt x="0" y="961"/>
                    <a:pt x="49" y="985"/>
                  </a:cubicBezTo>
                  <a:cubicBezTo>
                    <a:pt x="76" y="1003"/>
                    <a:pt x="110" y="1015"/>
                    <a:pt x="145" y="1015"/>
                  </a:cubicBezTo>
                  <a:cubicBezTo>
                    <a:pt x="158" y="1015"/>
                    <a:pt x="172" y="1013"/>
                    <a:pt x="185" y="1010"/>
                  </a:cubicBezTo>
                  <a:cubicBezTo>
                    <a:pt x="250" y="1001"/>
                    <a:pt x="323" y="977"/>
                    <a:pt x="381" y="977"/>
                  </a:cubicBezTo>
                  <a:cubicBezTo>
                    <a:pt x="400" y="977"/>
                    <a:pt x="416" y="979"/>
                    <a:pt x="431" y="985"/>
                  </a:cubicBezTo>
                  <a:cubicBezTo>
                    <a:pt x="481" y="1022"/>
                    <a:pt x="431" y="1035"/>
                    <a:pt x="370" y="1047"/>
                  </a:cubicBezTo>
                  <a:cubicBezTo>
                    <a:pt x="327" y="1058"/>
                    <a:pt x="221" y="1114"/>
                    <a:pt x="263" y="1114"/>
                  </a:cubicBezTo>
                  <a:cubicBezTo>
                    <a:pt x="269" y="1114"/>
                    <a:pt x="280" y="1112"/>
                    <a:pt x="296" y="1109"/>
                  </a:cubicBezTo>
                  <a:cubicBezTo>
                    <a:pt x="407" y="1096"/>
                    <a:pt x="702" y="1084"/>
                    <a:pt x="813" y="1059"/>
                  </a:cubicBezTo>
                  <a:cubicBezTo>
                    <a:pt x="824" y="1058"/>
                    <a:pt x="833" y="1058"/>
                    <a:pt x="839" y="1058"/>
                  </a:cubicBezTo>
                  <a:cubicBezTo>
                    <a:pt x="904" y="1058"/>
                    <a:pt x="743" y="1110"/>
                    <a:pt x="653" y="1121"/>
                  </a:cubicBezTo>
                  <a:cubicBezTo>
                    <a:pt x="542" y="1133"/>
                    <a:pt x="370" y="1281"/>
                    <a:pt x="394" y="1306"/>
                  </a:cubicBezTo>
                  <a:cubicBezTo>
                    <a:pt x="419" y="1343"/>
                    <a:pt x="468" y="1380"/>
                    <a:pt x="579" y="1380"/>
                  </a:cubicBezTo>
                  <a:cubicBezTo>
                    <a:pt x="653" y="1386"/>
                    <a:pt x="724" y="1389"/>
                    <a:pt x="795" y="1389"/>
                  </a:cubicBezTo>
                  <a:cubicBezTo>
                    <a:pt x="866" y="1389"/>
                    <a:pt x="936" y="1386"/>
                    <a:pt x="1010" y="1380"/>
                  </a:cubicBezTo>
                  <a:cubicBezTo>
                    <a:pt x="1109" y="1367"/>
                    <a:pt x="1380" y="1219"/>
                    <a:pt x="1503" y="1219"/>
                  </a:cubicBezTo>
                  <a:cubicBezTo>
                    <a:pt x="1626" y="1219"/>
                    <a:pt x="1688" y="1219"/>
                    <a:pt x="1602" y="1256"/>
                  </a:cubicBezTo>
                  <a:cubicBezTo>
                    <a:pt x="1503" y="1306"/>
                    <a:pt x="1392" y="1343"/>
                    <a:pt x="1281" y="1367"/>
                  </a:cubicBezTo>
                  <a:cubicBezTo>
                    <a:pt x="1072" y="1404"/>
                    <a:pt x="863" y="1429"/>
                    <a:pt x="665" y="1454"/>
                  </a:cubicBezTo>
                  <a:cubicBezTo>
                    <a:pt x="654" y="1452"/>
                    <a:pt x="644" y="1452"/>
                    <a:pt x="637" y="1452"/>
                  </a:cubicBezTo>
                  <a:cubicBezTo>
                    <a:pt x="578" y="1452"/>
                    <a:pt x="676" y="1494"/>
                    <a:pt x="764" y="1527"/>
                  </a:cubicBezTo>
                  <a:cubicBezTo>
                    <a:pt x="845" y="1558"/>
                    <a:pt x="876" y="1638"/>
                    <a:pt x="967" y="1638"/>
                  </a:cubicBezTo>
                  <a:cubicBezTo>
                    <a:pt x="987" y="1638"/>
                    <a:pt x="1009" y="1635"/>
                    <a:pt x="1035" y="1626"/>
                  </a:cubicBezTo>
                  <a:cubicBezTo>
                    <a:pt x="1183" y="1577"/>
                    <a:pt x="1306" y="1441"/>
                    <a:pt x="1405" y="1429"/>
                  </a:cubicBezTo>
                  <a:cubicBezTo>
                    <a:pt x="1491" y="1404"/>
                    <a:pt x="2033" y="1306"/>
                    <a:pt x="2144" y="1306"/>
                  </a:cubicBezTo>
                  <a:cubicBezTo>
                    <a:pt x="2150" y="1305"/>
                    <a:pt x="2153" y="1305"/>
                    <a:pt x="2154" y="1305"/>
                  </a:cubicBezTo>
                  <a:cubicBezTo>
                    <a:pt x="2173" y="1305"/>
                    <a:pt x="1618" y="1396"/>
                    <a:pt x="1479" y="1454"/>
                  </a:cubicBezTo>
                  <a:cubicBezTo>
                    <a:pt x="1318" y="1515"/>
                    <a:pt x="1183" y="1651"/>
                    <a:pt x="1269" y="1688"/>
                  </a:cubicBezTo>
                  <a:cubicBezTo>
                    <a:pt x="1301" y="1697"/>
                    <a:pt x="1316" y="1699"/>
                    <a:pt x="1332" y="1699"/>
                  </a:cubicBezTo>
                  <a:cubicBezTo>
                    <a:pt x="1350" y="1699"/>
                    <a:pt x="1369" y="1696"/>
                    <a:pt x="1413" y="1696"/>
                  </a:cubicBezTo>
                  <a:cubicBezTo>
                    <a:pt x="1438" y="1696"/>
                    <a:pt x="1471" y="1697"/>
                    <a:pt x="1516" y="1700"/>
                  </a:cubicBezTo>
                  <a:cubicBezTo>
                    <a:pt x="1581" y="1704"/>
                    <a:pt x="1635" y="1709"/>
                    <a:pt x="1683" y="1709"/>
                  </a:cubicBezTo>
                  <a:cubicBezTo>
                    <a:pt x="1769" y="1709"/>
                    <a:pt x="1829" y="1694"/>
                    <a:pt x="1885" y="1638"/>
                  </a:cubicBezTo>
                  <a:cubicBezTo>
                    <a:pt x="1961" y="1574"/>
                    <a:pt x="1942" y="1537"/>
                    <a:pt x="1993" y="1537"/>
                  </a:cubicBezTo>
                  <a:cubicBezTo>
                    <a:pt x="2001" y="1537"/>
                    <a:pt x="2010" y="1538"/>
                    <a:pt x="2021" y="1540"/>
                  </a:cubicBezTo>
                  <a:cubicBezTo>
                    <a:pt x="2082" y="1557"/>
                    <a:pt x="1989" y="1575"/>
                    <a:pt x="2007" y="1575"/>
                  </a:cubicBezTo>
                  <a:cubicBezTo>
                    <a:pt x="2015" y="1575"/>
                    <a:pt x="2042" y="1572"/>
                    <a:pt x="2107" y="1564"/>
                  </a:cubicBezTo>
                  <a:cubicBezTo>
                    <a:pt x="2264" y="1538"/>
                    <a:pt x="2384" y="1512"/>
                    <a:pt x="2410" y="1512"/>
                  </a:cubicBezTo>
                  <a:cubicBezTo>
                    <a:pt x="2421" y="1512"/>
                    <a:pt x="2416" y="1517"/>
                    <a:pt x="2390" y="1527"/>
                  </a:cubicBezTo>
                  <a:cubicBezTo>
                    <a:pt x="2308" y="1563"/>
                    <a:pt x="2002" y="1676"/>
                    <a:pt x="2101" y="1676"/>
                  </a:cubicBezTo>
                  <a:cubicBezTo>
                    <a:pt x="2106" y="1676"/>
                    <a:pt x="2112" y="1676"/>
                    <a:pt x="2119" y="1675"/>
                  </a:cubicBezTo>
                  <a:cubicBezTo>
                    <a:pt x="2267" y="1663"/>
                    <a:pt x="2649" y="1675"/>
                    <a:pt x="2760" y="1589"/>
                  </a:cubicBezTo>
                  <a:cubicBezTo>
                    <a:pt x="2871" y="1503"/>
                    <a:pt x="3019" y="1429"/>
                    <a:pt x="2994" y="1355"/>
                  </a:cubicBezTo>
                  <a:cubicBezTo>
                    <a:pt x="2974" y="1309"/>
                    <a:pt x="2983" y="1298"/>
                    <a:pt x="3003" y="1298"/>
                  </a:cubicBezTo>
                  <a:cubicBezTo>
                    <a:pt x="3020" y="1298"/>
                    <a:pt x="3045" y="1306"/>
                    <a:pt x="3068" y="1306"/>
                  </a:cubicBezTo>
                  <a:cubicBezTo>
                    <a:pt x="3117" y="1306"/>
                    <a:pt x="3130" y="1256"/>
                    <a:pt x="3241" y="1170"/>
                  </a:cubicBezTo>
                  <a:cubicBezTo>
                    <a:pt x="3320" y="1117"/>
                    <a:pt x="3471" y="1076"/>
                    <a:pt x="3507" y="1076"/>
                  </a:cubicBezTo>
                  <a:cubicBezTo>
                    <a:pt x="3521" y="1076"/>
                    <a:pt x="3518" y="1082"/>
                    <a:pt x="3487" y="1096"/>
                  </a:cubicBezTo>
                  <a:cubicBezTo>
                    <a:pt x="3376" y="1158"/>
                    <a:pt x="3314" y="1269"/>
                    <a:pt x="3228" y="1343"/>
                  </a:cubicBezTo>
                  <a:cubicBezTo>
                    <a:pt x="3130" y="1417"/>
                    <a:pt x="3019" y="1491"/>
                    <a:pt x="3154" y="1491"/>
                  </a:cubicBezTo>
                  <a:cubicBezTo>
                    <a:pt x="3222" y="1491"/>
                    <a:pt x="3373" y="1487"/>
                    <a:pt x="3485" y="1487"/>
                  </a:cubicBezTo>
                  <a:cubicBezTo>
                    <a:pt x="3598" y="1487"/>
                    <a:pt x="3672" y="1491"/>
                    <a:pt x="3586" y="1503"/>
                  </a:cubicBezTo>
                  <a:cubicBezTo>
                    <a:pt x="3425" y="1540"/>
                    <a:pt x="2748" y="1651"/>
                    <a:pt x="2933" y="1651"/>
                  </a:cubicBezTo>
                  <a:cubicBezTo>
                    <a:pt x="3105" y="1651"/>
                    <a:pt x="3401" y="1700"/>
                    <a:pt x="3253" y="1712"/>
                  </a:cubicBezTo>
                  <a:cubicBezTo>
                    <a:pt x="3117" y="1725"/>
                    <a:pt x="2649" y="1799"/>
                    <a:pt x="2538" y="1799"/>
                  </a:cubicBezTo>
                  <a:cubicBezTo>
                    <a:pt x="2415" y="1799"/>
                    <a:pt x="1996" y="1823"/>
                    <a:pt x="2095" y="1885"/>
                  </a:cubicBezTo>
                  <a:cubicBezTo>
                    <a:pt x="2193" y="1959"/>
                    <a:pt x="2464" y="2082"/>
                    <a:pt x="2440" y="2131"/>
                  </a:cubicBezTo>
                  <a:cubicBezTo>
                    <a:pt x="2427" y="2193"/>
                    <a:pt x="2440" y="2279"/>
                    <a:pt x="2514" y="2279"/>
                  </a:cubicBezTo>
                  <a:cubicBezTo>
                    <a:pt x="2557" y="2273"/>
                    <a:pt x="2603" y="2270"/>
                    <a:pt x="2649" y="2270"/>
                  </a:cubicBezTo>
                  <a:cubicBezTo>
                    <a:pt x="2695" y="2270"/>
                    <a:pt x="2742" y="2273"/>
                    <a:pt x="2785" y="2279"/>
                  </a:cubicBezTo>
                  <a:cubicBezTo>
                    <a:pt x="2739" y="2288"/>
                    <a:pt x="2612" y="2338"/>
                    <a:pt x="2519" y="2338"/>
                  </a:cubicBezTo>
                  <a:cubicBezTo>
                    <a:pt x="2487" y="2338"/>
                    <a:pt x="2459" y="2332"/>
                    <a:pt x="2440" y="2316"/>
                  </a:cubicBezTo>
                  <a:cubicBezTo>
                    <a:pt x="2353" y="2242"/>
                    <a:pt x="2267" y="2181"/>
                    <a:pt x="2169" y="2119"/>
                  </a:cubicBezTo>
                  <a:cubicBezTo>
                    <a:pt x="2070" y="2057"/>
                    <a:pt x="1984" y="1922"/>
                    <a:pt x="1885" y="1909"/>
                  </a:cubicBezTo>
                  <a:cubicBezTo>
                    <a:pt x="1774" y="1897"/>
                    <a:pt x="1479" y="1885"/>
                    <a:pt x="1405" y="1860"/>
                  </a:cubicBezTo>
                  <a:cubicBezTo>
                    <a:pt x="1380" y="1855"/>
                    <a:pt x="1356" y="1850"/>
                    <a:pt x="1337" y="1850"/>
                  </a:cubicBezTo>
                  <a:cubicBezTo>
                    <a:pt x="1309" y="1850"/>
                    <a:pt x="1289" y="1861"/>
                    <a:pt x="1281" y="1897"/>
                  </a:cubicBezTo>
                  <a:cubicBezTo>
                    <a:pt x="1269" y="1971"/>
                    <a:pt x="1134" y="2045"/>
                    <a:pt x="1306" y="2045"/>
                  </a:cubicBezTo>
                  <a:cubicBezTo>
                    <a:pt x="1479" y="2045"/>
                    <a:pt x="1626" y="2070"/>
                    <a:pt x="1491" y="2070"/>
                  </a:cubicBezTo>
                  <a:cubicBezTo>
                    <a:pt x="1343" y="2070"/>
                    <a:pt x="1158" y="2230"/>
                    <a:pt x="1331" y="2242"/>
                  </a:cubicBezTo>
                  <a:cubicBezTo>
                    <a:pt x="1503" y="2254"/>
                    <a:pt x="1589" y="2254"/>
                    <a:pt x="1651" y="2328"/>
                  </a:cubicBezTo>
                  <a:cubicBezTo>
                    <a:pt x="1725" y="2439"/>
                    <a:pt x="1811" y="2538"/>
                    <a:pt x="1922" y="2599"/>
                  </a:cubicBezTo>
                  <a:cubicBezTo>
                    <a:pt x="2037" y="2673"/>
                    <a:pt x="2090" y="2728"/>
                    <a:pt x="2171" y="2728"/>
                  </a:cubicBezTo>
                  <a:cubicBezTo>
                    <a:pt x="2186" y="2728"/>
                    <a:pt x="2201" y="2726"/>
                    <a:pt x="2218" y="2723"/>
                  </a:cubicBezTo>
                  <a:cubicBezTo>
                    <a:pt x="2299" y="2714"/>
                    <a:pt x="2408" y="2685"/>
                    <a:pt x="2445" y="2685"/>
                  </a:cubicBezTo>
                  <a:cubicBezTo>
                    <a:pt x="2458" y="2685"/>
                    <a:pt x="2462" y="2688"/>
                    <a:pt x="2452" y="2698"/>
                  </a:cubicBezTo>
                  <a:cubicBezTo>
                    <a:pt x="2415" y="2735"/>
                    <a:pt x="2477" y="2809"/>
                    <a:pt x="2341" y="2809"/>
                  </a:cubicBezTo>
                  <a:cubicBezTo>
                    <a:pt x="2264" y="2801"/>
                    <a:pt x="2164" y="2784"/>
                    <a:pt x="2123" y="2784"/>
                  </a:cubicBezTo>
                  <a:cubicBezTo>
                    <a:pt x="2098" y="2784"/>
                    <a:pt x="2094" y="2790"/>
                    <a:pt x="2132" y="2809"/>
                  </a:cubicBezTo>
                  <a:cubicBezTo>
                    <a:pt x="2201" y="2849"/>
                    <a:pt x="2343" y="2952"/>
                    <a:pt x="2305" y="2952"/>
                  </a:cubicBezTo>
                  <a:cubicBezTo>
                    <a:pt x="2296" y="2952"/>
                    <a:pt x="2276" y="2946"/>
                    <a:pt x="2243" y="2932"/>
                  </a:cubicBezTo>
                  <a:cubicBezTo>
                    <a:pt x="2070" y="2871"/>
                    <a:pt x="2045" y="2797"/>
                    <a:pt x="1885" y="2784"/>
                  </a:cubicBezTo>
                  <a:cubicBezTo>
                    <a:pt x="1802" y="2757"/>
                    <a:pt x="1719" y="2743"/>
                    <a:pt x="1631" y="2743"/>
                  </a:cubicBezTo>
                  <a:cubicBezTo>
                    <a:pt x="1601" y="2743"/>
                    <a:pt x="1571" y="2744"/>
                    <a:pt x="1540" y="2747"/>
                  </a:cubicBezTo>
                  <a:cubicBezTo>
                    <a:pt x="1491" y="2784"/>
                    <a:pt x="1429" y="2858"/>
                    <a:pt x="1343" y="2858"/>
                  </a:cubicBezTo>
                  <a:cubicBezTo>
                    <a:pt x="1257" y="2858"/>
                    <a:pt x="1232" y="2883"/>
                    <a:pt x="1208" y="2944"/>
                  </a:cubicBezTo>
                  <a:cubicBezTo>
                    <a:pt x="1195" y="2994"/>
                    <a:pt x="1146" y="3006"/>
                    <a:pt x="1097" y="3031"/>
                  </a:cubicBezTo>
                  <a:cubicBezTo>
                    <a:pt x="1035" y="3043"/>
                    <a:pt x="1072" y="3179"/>
                    <a:pt x="1134" y="3191"/>
                  </a:cubicBezTo>
                  <a:cubicBezTo>
                    <a:pt x="1158" y="3203"/>
                    <a:pt x="1186" y="3209"/>
                    <a:pt x="1215" y="3209"/>
                  </a:cubicBezTo>
                  <a:cubicBezTo>
                    <a:pt x="1244" y="3209"/>
                    <a:pt x="1275" y="3203"/>
                    <a:pt x="1306" y="3191"/>
                  </a:cubicBezTo>
                  <a:cubicBezTo>
                    <a:pt x="1313" y="3188"/>
                    <a:pt x="1318" y="3187"/>
                    <a:pt x="1322" y="3187"/>
                  </a:cubicBezTo>
                  <a:cubicBezTo>
                    <a:pt x="1349" y="3187"/>
                    <a:pt x="1300" y="3254"/>
                    <a:pt x="1364" y="3254"/>
                  </a:cubicBezTo>
                  <a:cubicBezTo>
                    <a:pt x="1369" y="3254"/>
                    <a:pt x="1374" y="3253"/>
                    <a:pt x="1380" y="3252"/>
                  </a:cubicBezTo>
                  <a:cubicBezTo>
                    <a:pt x="1434" y="3252"/>
                    <a:pt x="1458" y="3263"/>
                    <a:pt x="1483" y="3263"/>
                  </a:cubicBezTo>
                  <a:cubicBezTo>
                    <a:pt x="1504" y="3263"/>
                    <a:pt x="1526" y="3256"/>
                    <a:pt x="1565" y="3228"/>
                  </a:cubicBezTo>
                  <a:cubicBezTo>
                    <a:pt x="1638" y="3186"/>
                    <a:pt x="1685" y="3000"/>
                    <a:pt x="1697" y="3000"/>
                  </a:cubicBezTo>
                  <a:cubicBezTo>
                    <a:pt x="1699" y="3000"/>
                    <a:pt x="1700" y="3006"/>
                    <a:pt x="1700" y="3018"/>
                  </a:cubicBezTo>
                  <a:cubicBezTo>
                    <a:pt x="1700" y="3092"/>
                    <a:pt x="1651" y="3105"/>
                    <a:pt x="1725" y="3105"/>
                  </a:cubicBezTo>
                  <a:cubicBezTo>
                    <a:pt x="1799" y="3105"/>
                    <a:pt x="1651" y="3191"/>
                    <a:pt x="1713" y="3191"/>
                  </a:cubicBezTo>
                  <a:cubicBezTo>
                    <a:pt x="1774" y="3191"/>
                    <a:pt x="1565" y="3277"/>
                    <a:pt x="1651" y="3277"/>
                  </a:cubicBezTo>
                  <a:cubicBezTo>
                    <a:pt x="1737" y="3277"/>
                    <a:pt x="1368" y="3351"/>
                    <a:pt x="1516" y="3351"/>
                  </a:cubicBezTo>
                  <a:cubicBezTo>
                    <a:pt x="1549" y="3351"/>
                    <a:pt x="1584" y="3350"/>
                    <a:pt x="1615" y="3350"/>
                  </a:cubicBezTo>
                  <a:cubicBezTo>
                    <a:pt x="1710" y="3350"/>
                    <a:pt x="1774" y="3357"/>
                    <a:pt x="1700" y="3413"/>
                  </a:cubicBezTo>
                  <a:cubicBezTo>
                    <a:pt x="1605" y="3476"/>
                    <a:pt x="1518" y="3568"/>
                    <a:pt x="1552" y="3568"/>
                  </a:cubicBezTo>
                  <a:cubicBezTo>
                    <a:pt x="1557" y="3568"/>
                    <a:pt x="1565" y="3566"/>
                    <a:pt x="1577" y="3561"/>
                  </a:cubicBezTo>
                  <a:cubicBezTo>
                    <a:pt x="1642" y="3533"/>
                    <a:pt x="1755" y="3519"/>
                    <a:pt x="1787" y="3519"/>
                  </a:cubicBezTo>
                  <a:cubicBezTo>
                    <a:pt x="1797" y="3519"/>
                    <a:pt x="1799" y="3520"/>
                    <a:pt x="1787" y="3524"/>
                  </a:cubicBezTo>
                  <a:cubicBezTo>
                    <a:pt x="1725" y="3548"/>
                    <a:pt x="1688" y="3561"/>
                    <a:pt x="1811" y="3573"/>
                  </a:cubicBezTo>
                  <a:cubicBezTo>
                    <a:pt x="1947" y="3561"/>
                    <a:pt x="2070" y="3487"/>
                    <a:pt x="2144" y="3363"/>
                  </a:cubicBezTo>
                  <a:cubicBezTo>
                    <a:pt x="2190" y="3297"/>
                    <a:pt x="2241" y="3263"/>
                    <a:pt x="2265" y="3263"/>
                  </a:cubicBezTo>
                  <a:cubicBezTo>
                    <a:pt x="2286" y="3263"/>
                    <a:pt x="2289" y="3288"/>
                    <a:pt x="2255" y="3339"/>
                  </a:cubicBezTo>
                  <a:cubicBezTo>
                    <a:pt x="2181" y="3437"/>
                    <a:pt x="2021" y="3536"/>
                    <a:pt x="1971" y="3610"/>
                  </a:cubicBezTo>
                  <a:cubicBezTo>
                    <a:pt x="1922" y="3684"/>
                    <a:pt x="1885" y="3671"/>
                    <a:pt x="1799" y="3684"/>
                  </a:cubicBezTo>
                  <a:cubicBezTo>
                    <a:pt x="1741" y="3684"/>
                    <a:pt x="1684" y="3706"/>
                    <a:pt x="1626" y="3706"/>
                  </a:cubicBezTo>
                  <a:cubicBezTo>
                    <a:pt x="1598" y="3706"/>
                    <a:pt x="1569" y="3700"/>
                    <a:pt x="1540" y="3684"/>
                  </a:cubicBezTo>
                  <a:cubicBezTo>
                    <a:pt x="1442" y="3634"/>
                    <a:pt x="1442" y="3622"/>
                    <a:pt x="1405" y="3548"/>
                  </a:cubicBezTo>
                  <a:cubicBezTo>
                    <a:pt x="1355" y="3450"/>
                    <a:pt x="1257" y="3388"/>
                    <a:pt x="1146" y="3388"/>
                  </a:cubicBezTo>
                  <a:cubicBezTo>
                    <a:pt x="1124" y="3388"/>
                    <a:pt x="1097" y="3388"/>
                    <a:pt x="1070" y="3388"/>
                  </a:cubicBezTo>
                  <a:cubicBezTo>
                    <a:pt x="949" y="3388"/>
                    <a:pt x="807" y="3396"/>
                    <a:pt x="887" y="3487"/>
                  </a:cubicBezTo>
                  <a:cubicBezTo>
                    <a:pt x="998" y="3597"/>
                    <a:pt x="924" y="3634"/>
                    <a:pt x="1072" y="3647"/>
                  </a:cubicBezTo>
                  <a:cubicBezTo>
                    <a:pt x="1232" y="3671"/>
                    <a:pt x="1047" y="3708"/>
                    <a:pt x="1109" y="3721"/>
                  </a:cubicBezTo>
                  <a:cubicBezTo>
                    <a:pt x="1171" y="3745"/>
                    <a:pt x="1306" y="3807"/>
                    <a:pt x="1257" y="3807"/>
                  </a:cubicBezTo>
                  <a:cubicBezTo>
                    <a:pt x="1121" y="3807"/>
                    <a:pt x="986" y="3819"/>
                    <a:pt x="863" y="3844"/>
                  </a:cubicBezTo>
                  <a:cubicBezTo>
                    <a:pt x="789" y="3856"/>
                    <a:pt x="579" y="3893"/>
                    <a:pt x="579" y="3992"/>
                  </a:cubicBezTo>
                  <a:cubicBezTo>
                    <a:pt x="579" y="4103"/>
                    <a:pt x="579" y="4177"/>
                    <a:pt x="628" y="4201"/>
                  </a:cubicBezTo>
                  <a:cubicBezTo>
                    <a:pt x="660" y="4217"/>
                    <a:pt x="703" y="4249"/>
                    <a:pt x="739" y="4249"/>
                  </a:cubicBezTo>
                  <a:cubicBezTo>
                    <a:pt x="758" y="4249"/>
                    <a:pt x="776" y="4240"/>
                    <a:pt x="789" y="4214"/>
                  </a:cubicBezTo>
                  <a:cubicBezTo>
                    <a:pt x="829" y="4163"/>
                    <a:pt x="804" y="4105"/>
                    <a:pt x="819" y="4105"/>
                  </a:cubicBezTo>
                  <a:cubicBezTo>
                    <a:pt x="823" y="4105"/>
                    <a:pt x="829" y="4108"/>
                    <a:pt x="838" y="4115"/>
                  </a:cubicBezTo>
                  <a:cubicBezTo>
                    <a:pt x="875" y="4152"/>
                    <a:pt x="801" y="4263"/>
                    <a:pt x="887" y="4263"/>
                  </a:cubicBezTo>
                  <a:lnTo>
                    <a:pt x="1097" y="4263"/>
                  </a:lnTo>
                  <a:cubicBezTo>
                    <a:pt x="1143" y="4276"/>
                    <a:pt x="1178" y="4289"/>
                    <a:pt x="1205" y="4289"/>
                  </a:cubicBezTo>
                  <a:cubicBezTo>
                    <a:pt x="1229" y="4289"/>
                    <a:pt x="1245" y="4279"/>
                    <a:pt x="1257" y="4251"/>
                  </a:cubicBezTo>
                  <a:cubicBezTo>
                    <a:pt x="1265" y="4207"/>
                    <a:pt x="1298" y="4158"/>
                    <a:pt x="1322" y="4158"/>
                  </a:cubicBezTo>
                  <a:cubicBezTo>
                    <a:pt x="1331" y="4158"/>
                    <a:pt x="1339" y="4167"/>
                    <a:pt x="1343" y="4189"/>
                  </a:cubicBezTo>
                  <a:cubicBezTo>
                    <a:pt x="1355" y="4275"/>
                    <a:pt x="1220" y="4263"/>
                    <a:pt x="1405" y="4275"/>
                  </a:cubicBezTo>
                  <a:cubicBezTo>
                    <a:pt x="1515" y="4290"/>
                    <a:pt x="1638" y="4309"/>
                    <a:pt x="1709" y="4309"/>
                  </a:cubicBezTo>
                  <a:cubicBezTo>
                    <a:pt x="1758" y="4309"/>
                    <a:pt x="1782" y="4300"/>
                    <a:pt x="1762" y="4275"/>
                  </a:cubicBezTo>
                  <a:cubicBezTo>
                    <a:pt x="1731" y="4234"/>
                    <a:pt x="1638" y="4183"/>
                    <a:pt x="1669" y="4183"/>
                  </a:cubicBezTo>
                  <a:cubicBezTo>
                    <a:pt x="1675" y="4183"/>
                    <a:pt x="1685" y="4185"/>
                    <a:pt x="1700" y="4189"/>
                  </a:cubicBezTo>
                  <a:cubicBezTo>
                    <a:pt x="1785" y="4198"/>
                    <a:pt x="1805" y="4258"/>
                    <a:pt x="1810" y="4258"/>
                  </a:cubicBezTo>
                  <a:cubicBezTo>
                    <a:pt x="1811" y="4258"/>
                    <a:pt x="1811" y="4253"/>
                    <a:pt x="1811" y="4238"/>
                  </a:cubicBezTo>
                  <a:cubicBezTo>
                    <a:pt x="1820" y="4194"/>
                    <a:pt x="1816" y="4162"/>
                    <a:pt x="1832" y="4162"/>
                  </a:cubicBezTo>
                  <a:cubicBezTo>
                    <a:pt x="1838" y="4162"/>
                    <a:pt x="1847" y="4166"/>
                    <a:pt x="1861" y="4177"/>
                  </a:cubicBezTo>
                  <a:cubicBezTo>
                    <a:pt x="1905" y="4210"/>
                    <a:pt x="2002" y="4264"/>
                    <a:pt x="2028" y="4264"/>
                  </a:cubicBezTo>
                  <a:cubicBezTo>
                    <a:pt x="2030" y="4264"/>
                    <a:pt x="2032" y="4264"/>
                    <a:pt x="2033" y="4263"/>
                  </a:cubicBezTo>
                  <a:cubicBezTo>
                    <a:pt x="2044" y="4240"/>
                    <a:pt x="1983" y="4124"/>
                    <a:pt x="2030" y="4124"/>
                  </a:cubicBezTo>
                  <a:cubicBezTo>
                    <a:pt x="2034" y="4124"/>
                    <a:pt x="2039" y="4125"/>
                    <a:pt x="2045" y="4127"/>
                  </a:cubicBezTo>
                  <a:cubicBezTo>
                    <a:pt x="2107" y="4152"/>
                    <a:pt x="2132" y="4226"/>
                    <a:pt x="2193" y="4226"/>
                  </a:cubicBezTo>
                  <a:cubicBezTo>
                    <a:pt x="2214" y="4226"/>
                    <a:pt x="2236" y="4227"/>
                    <a:pt x="2256" y="4227"/>
                  </a:cubicBezTo>
                  <a:cubicBezTo>
                    <a:pt x="2303" y="4227"/>
                    <a:pt x="2332" y="4221"/>
                    <a:pt x="2279" y="4177"/>
                  </a:cubicBezTo>
                  <a:cubicBezTo>
                    <a:pt x="2234" y="4122"/>
                    <a:pt x="2216" y="4088"/>
                    <a:pt x="2238" y="4088"/>
                  </a:cubicBezTo>
                  <a:cubicBezTo>
                    <a:pt x="2246" y="4088"/>
                    <a:pt x="2260" y="4093"/>
                    <a:pt x="2279" y="4103"/>
                  </a:cubicBezTo>
                  <a:cubicBezTo>
                    <a:pt x="2366" y="4127"/>
                    <a:pt x="2255" y="4103"/>
                    <a:pt x="2403" y="4164"/>
                  </a:cubicBezTo>
                  <a:cubicBezTo>
                    <a:pt x="2453" y="4187"/>
                    <a:pt x="2497" y="4191"/>
                    <a:pt x="2532" y="4191"/>
                  </a:cubicBezTo>
                  <a:cubicBezTo>
                    <a:pt x="2552" y="4191"/>
                    <a:pt x="2569" y="4190"/>
                    <a:pt x="2583" y="4190"/>
                  </a:cubicBezTo>
                  <a:cubicBezTo>
                    <a:pt x="2610" y="4190"/>
                    <a:pt x="2624" y="4195"/>
                    <a:pt x="2624" y="4226"/>
                  </a:cubicBezTo>
                  <a:cubicBezTo>
                    <a:pt x="2624" y="4287"/>
                    <a:pt x="2452" y="4374"/>
                    <a:pt x="2501" y="4374"/>
                  </a:cubicBezTo>
                  <a:cubicBezTo>
                    <a:pt x="2637" y="4361"/>
                    <a:pt x="2772" y="4337"/>
                    <a:pt x="2896" y="4275"/>
                  </a:cubicBezTo>
                  <a:cubicBezTo>
                    <a:pt x="3006" y="4226"/>
                    <a:pt x="3043" y="4189"/>
                    <a:pt x="3142" y="4177"/>
                  </a:cubicBezTo>
                  <a:cubicBezTo>
                    <a:pt x="3241" y="4164"/>
                    <a:pt x="3314" y="4127"/>
                    <a:pt x="3327" y="4041"/>
                  </a:cubicBezTo>
                  <a:cubicBezTo>
                    <a:pt x="3339" y="3955"/>
                    <a:pt x="3290" y="3918"/>
                    <a:pt x="3241" y="3918"/>
                  </a:cubicBezTo>
                  <a:cubicBezTo>
                    <a:pt x="3209" y="3928"/>
                    <a:pt x="3186" y="3957"/>
                    <a:pt x="3141" y="3957"/>
                  </a:cubicBezTo>
                  <a:cubicBezTo>
                    <a:pt x="3134" y="3957"/>
                    <a:pt x="3126" y="3957"/>
                    <a:pt x="3117" y="3955"/>
                  </a:cubicBezTo>
                  <a:cubicBezTo>
                    <a:pt x="3095" y="3947"/>
                    <a:pt x="3070" y="3946"/>
                    <a:pt x="3046" y="3946"/>
                  </a:cubicBezTo>
                  <a:cubicBezTo>
                    <a:pt x="3021" y="3946"/>
                    <a:pt x="2997" y="3948"/>
                    <a:pt x="2980" y="3948"/>
                  </a:cubicBezTo>
                  <a:cubicBezTo>
                    <a:pt x="2958" y="3948"/>
                    <a:pt x="2948" y="3945"/>
                    <a:pt x="2957" y="3930"/>
                  </a:cubicBezTo>
                  <a:cubicBezTo>
                    <a:pt x="2994" y="3893"/>
                    <a:pt x="3093" y="3819"/>
                    <a:pt x="3031" y="3807"/>
                  </a:cubicBezTo>
                  <a:cubicBezTo>
                    <a:pt x="2969" y="3795"/>
                    <a:pt x="2908" y="3795"/>
                    <a:pt x="2859" y="3795"/>
                  </a:cubicBezTo>
                  <a:cubicBezTo>
                    <a:pt x="2823" y="3802"/>
                    <a:pt x="2796" y="3817"/>
                    <a:pt x="2768" y="3817"/>
                  </a:cubicBezTo>
                  <a:cubicBezTo>
                    <a:pt x="2746" y="3817"/>
                    <a:pt x="2725" y="3809"/>
                    <a:pt x="2698" y="3782"/>
                  </a:cubicBezTo>
                  <a:cubicBezTo>
                    <a:pt x="2681" y="3756"/>
                    <a:pt x="2644" y="3735"/>
                    <a:pt x="2611" y="3735"/>
                  </a:cubicBezTo>
                  <a:cubicBezTo>
                    <a:pt x="2598" y="3735"/>
                    <a:pt x="2586" y="3738"/>
                    <a:pt x="2575" y="3745"/>
                  </a:cubicBezTo>
                  <a:cubicBezTo>
                    <a:pt x="2489" y="3758"/>
                    <a:pt x="2415" y="3758"/>
                    <a:pt x="2341" y="3758"/>
                  </a:cubicBezTo>
                  <a:cubicBezTo>
                    <a:pt x="2390" y="3758"/>
                    <a:pt x="2489" y="3758"/>
                    <a:pt x="2452" y="3684"/>
                  </a:cubicBezTo>
                  <a:cubicBezTo>
                    <a:pt x="2409" y="3630"/>
                    <a:pt x="2375" y="3556"/>
                    <a:pt x="2401" y="3556"/>
                  </a:cubicBezTo>
                  <a:cubicBezTo>
                    <a:pt x="2404" y="3556"/>
                    <a:pt x="2409" y="3558"/>
                    <a:pt x="2415" y="3561"/>
                  </a:cubicBezTo>
                  <a:cubicBezTo>
                    <a:pt x="2514" y="3659"/>
                    <a:pt x="2649" y="3708"/>
                    <a:pt x="2797" y="3708"/>
                  </a:cubicBezTo>
                  <a:cubicBezTo>
                    <a:pt x="2909" y="3708"/>
                    <a:pt x="2989" y="3722"/>
                    <a:pt x="3052" y="3722"/>
                  </a:cubicBezTo>
                  <a:cubicBezTo>
                    <a:pt x="3108" y="3722"/>
                    <a:pt x="3151" y="3712"/>
                    <a:pt x="3191" y="3671"/>
                  </a:cubicBezTo>
                  <a:cubicBezTo>
                    <a:pt x="3278" y="3585"/>
                    <a:pt x="3314" y="3511"/>
                    <a:pt x="3265" y="3462"/>
                  </a:cubicBezTo>
                  <a:cubicBezTo>
                    <a:pt x="3216" y="3413"/>
                    <a:pt x="3191" y="3351"/>
                    <a:pt x="3278" y="3339"/>
                  </a:cubicBezTo>
                  <a:cubicBezTo>
                    <a:pt x="3376" y="3326"/>
                    <a:pt x="3968" y="3302"/>
                    <a:pt x="3820" y="3252"/>
                  </a:cubicBezTo>
                  <a:cubicBezTo>
                    <a:pt x="3672" y="3216"/>
                    <a:pt x="3524" y="3166"/>
                    <a:pt x="3623" y="3166"/>
                  </a:cubicBezTo>
                  <a:cubicBezTo>
                    <a:pt x="3721" y="3166"/>
                    <a:pt x="4004" y="3129"/>
                    <a:pt x="3918" y="3068"/>
                  </a:cubicBezTo>
                  <a:cubicBezTo>
                    <a:pt x="3832" y="3018"/>
                    <a:pt x="3573" y="2981"/>
                    <a:pt x="3672" y="2969"/>
                  </a:cubicBezTo>
                  <a:cubicBezTo>
                    <a:pt x="3770" y="2944"/>
                    <a:pt x="4165" y="2944"/>
                    <a:pt x="4078" y="2858"/>
                  </a:cubicBezTo>
                  <a:cubicBezTo>
                    <a:pt x="4047" y="2796"/>
                    <a:pt x="3991" y="2769"/>
                    <a:pt x="3929" y="2769"/>
                  </a:cubicBezTo>
                  <a:cubicBezTo>
                    <a:pt x="3918" y="2769"/>
                    <a:pt x="3906" y="2770"/>
                    <a:pt x="3894" y="2772"/>
                  </a:cubicBezTo>
                  <a:cubicBezTo>
                    <a:pt x="3874" y="2772"/>
                    <a:pt x="3829" y="2774"/>
                    <a:pt x="3785" y="2774"/>
                  </a:cubicBezTo>
                  <a:cubicBezTo>
                    <a:pt x="3720" y="2774"/>
                    <a:pt x="3659" y="2769"/>
                    <a:pt x="3696" y="2747"/>
                  </a:cubicBezTo>
                  <a:cubicBezTo>
                    <a:pt x="3746" y="2710"/>
                    <a:pt x="3844" y="2673"/>
                    <a:pt x="3770" y="2673"/>
                  </a:cubicBezTo>
                  <a:cubicBezTo>
                    <a:pt x="3684" y="2673"/>
                    <a:pt x="3425" y="2698"/>
                    <a:pt x="3376" y="2698"/>
                  </a:cubicBezTo>
                  <a:cubicBezTo>
                    <a:pt x="3335" y="2698"/>
                    <a:pt x="3188" y="2838"/>
                    <a:pt x="3187" y="2838"/>
                  </a:cubicBezTo>
                  <a:cubicBezTo>
                    <a:pt x="3187" y="2838"/>
                    <a:pt x="3192" y="2833"/>
                    <a:pt x="3204" y="2821"/>
                  </a:cubicBezTo>
                  <a:cubicBezTo>
                    <a:pt x="3265" y="2760"/>
                    <a:pt x="3351" y="2673"/>
                    <a:pt x="3290" y="2673"/>
                  </a:cubicBezTo>
                  <a:cubicBezTo>
                    <a:pt x="3216" y="2673"/>
                    <a:pt x="3031" y="2624"/>
                    <a:pt x="3080" y="2624"/>
                  </a:cubicBezTo>
                  <a:lnTo>
                    <a:pt x="3425" y="2624"/>
                  </a:lnTo>
                  <a:cubicBezTo>
                    <a:pt x="3376" y="2624"/>
                    <a:pt x="3216" y="2550"/>
                    <a:pt x="3290" y="2550"/>
                  </a:cubicBezTo>
                  <a:cubicBezTo>
                    <a:pt x="3339" y="2550"/>
                    <a:pt x="3460" y="2561"/>
                    <a:pt x="3509" y="2561"/>
                  </a:cubicBezTo>
                  <a:cubicBezTo>
                    <a:pt x="3534" y="2561"/>
                    <a:pt x="3540" y="2558"/>
                    <a:pt x="3512" y="2550"/>
                  </a:cubicBezTo>
                  <a:cubicBezTo>
                    <a:pt x="3425" y="2513"/>
                    <a:pt x="3228" y="2501"/>
                    <a:pt x="3364" y="2476"/>
                  </a:cubicBezTo>
                  <a:cubicBezTo>
                    <a:pt x="3499" y="2464"/>
                    <a:pt x="3770" y="2476"/>
                    <a:pt x="3733" y="2452"/>
                  </a:cubicBezTo>
                  <a:cubicBezTo>
                    <a:pt x="3684" y="2427"/>
                    <a:pt x="3499" y="2353"/>
                    <a:pt x="3610" y="2353"/>
                  </a:cubicBezTo>
                  <a:cubicBezTo>
                    <a:pt x="3709" y="2365"/>
                    <a:pt x="3758" y="2476"/>
                    <a:pt x="3931" y="2476"/>
                  </a:cubicBezTo>
                  <a:cubicBezTo>
                    <a:pt x="4103" y="2476"/>
                    <a:pt x="4029" y="2439"/>
                    <a:pt x="4152" y="2427"/>
                  </a:cubicBezTo>
                  <a:cubicBezTo>
                    <a:pt x="4276" y="2402"/>
                    <a:pt x="4497" y="2378"/>
                    <a:pt x="4423" y="2328"/>
                  </a:cubicBezTo>
                  <a:cubicBezTo>
                    <a:pt x="4337" y="2279"/>
                    <a:pt x="3955" y="2181"/>
                    <a:pt x="4054" y="2156"/>
                  </a:cubicBezTo>
                  <a:cubicBezTo>
                    <a:pt x="4133" y="2146"/>
                    <a:pt x="4093" y="2112"/>
                    <a:pt x="4151" y="2112"/>
                  </a:cubicBezTo>
                  <a:cubicBezTo>
                    <a:pt x="4165" y="2112"/>
                    <a:pt x="4185" y="2114"/>
                    <a:pt x="4214" y="2119"/>
                  </a:cubicBezTo>
                  <a:cubicBezTo>
                    <a:pt x="4313" y="2131"/>
                    <a:pt x="4411" y="2156"/>
                    <a:pt x="4510" y="2193"/>
                  </a:cubicBezTo>
                  <a:cubicBezTo>
                    <a:pt x="4547" y="2221"/>
                    <a:pt x="4584" y="2276"/>
                    <a:pt x="4652" y="2276"/>
                  </a:cubicBezTo>
                  <a:cubicBezTo>
                    <a:pt x="4674" y="2276"/>
                    <a:pt x="4701" y="2270"/>
                    <a:pt x="4731" y="2254"/>
                  </a:cubicBezTo>
                  <a:cubicBezTo>
                    <a:pt x="4830" y="2217"/>
                    <a:pt x="4916" y="2156"/>
                    <a:pt x="5003" y="2082"/>
                  </a:cubicBezTo>
                  <a:cubicBezTo>
                    <a:pt x="5049" y="2036"/>
                    <a:pt x="5073" y="1958"/>
                    <a:pt x="5046" y="1958"/>
                  </a:cubicBezTo>
                  <a:cubicBezTo>
                    <a:pt x="5044" y="1958"/>
                    <a:pt x="5042" y="1958"/>
                    <a:pt x="5039" y="1959"/>
                  </a:cubicBezTo>
                  <a:cubicBezTo>
                    <a:pt x="4999" y="1979"/>
                    <a:pt x="4767" y="2057"/>
                    <a:pt x="4686" y="2057"/>
                  </a:cubicBezTo>
                  <a:cubicBezTo>
                    <a:pt x="4668" y="2057"/>
                    <a:pt x="4658" y="2054"/>
                    <a:pt x="4658" y="2045"/>
                  </a:cubicBezTo>
                  <a:cubicBezTo>
                    <a:pt x="4647" y="2001"/>
                    <a:pt x="4636" y="1918"/>
                    <a:pt x="4651" y="1918"/>
                  </a:cubicBezTo>
                  <a:cubicBezTo>
                    <a:pt x="4653" y="1918"/>
                    <a:pt x="4655" y="1919"/>
                    <a:pt x="4658" y="1922"/>
                  </a:cubicBezTo>
                  <a:cubicBezTo>
                    <a:pt x="4687" y="1951"/>
                    <a:pt x="4700" y="2011"/>
                    <a:pt x="4759" y="2011"/>
                  </a:cubicBezTo>
                  <a:cubicBezTo>
                    <a:pt x="4775" y="2011"/>
                    <a:pt x="4794" y="2006"/>
                    <a:pt x="4818" y="1996"/>
                  </a:cubicBezTo>
                  <a:cubicBezTo>
                    <a:pt x="4929" y="1959"/>
                    <a:pt x="5175" y="1909"/>
                    <a:pt x="5175" y="1909"/>
                  </a:cubicBezTo>
                  <a:cubicBezTo>
                    <a:pt x="5175" y="1909"/>
                    <a:pt x="4999" y="1723"/>
                    <a:pt x="5042" y="1723"/>
                  </a:cubicBezTo>
                  <a:cubicBezTo>
                    <a:pt x="5044" y="1723"/>
                    <a:pt x="5048" y="1723"/>
                    <a:pt x="5052" y="1725"/>
                  </a:cubicBezTo>
                  <a:cubicBezTo>
                    <a:pt x="5123" y="1755"/>
                    <a:pt x="5127" y="1836"/>
                    <a:pt x="5202" y="1836"/>
                  </a:cubicBezTo>
                  <a:cubicBezTo>
                    <a:pt x="5218" y="1836"/>
                    <a:pt x="5237" y="1832"/>
                    <a:pt x="5261" y="1823"/>
                  </a:cubicBezTo>
                  <a:cubicBezTo>
                    <a:pt x="5397" y="1774"/>
                    <a:pt x="5434" y="1663"/>
                    <a:pt x="5569" y="1601"/>
                  </a:cubicBezTo>
                  <a:cubicBezTo>
                    <a:pt x="5693" y="1552"/>
                    <a:pt x="6050" y="1330"/>
                    <a:pt x="6198" y="1256"/>
                  </a:cubicBezTo>
                  <a:cubicBezTo>
                    <a:pt x="6358" y="1195"/>
                    <a:pt x="6543" y="1084"/>
                    <a:pt x="6493" y="1084"/>
                  </a:cubicBezTo>
                  <a:cubicBezTo>
                    <a:pt x="6438" y="1084"/>
                    <a:pt x="5244" y="1341"/>
                    <a:pt x="5157" y="1341"/>
                  </a:cubicBezTo>
                  <a:cubicBezTo>
                    <a:pt x="5147" y="1341"/>
                    <a:pt x="5152" y="1338"/>
                    <a:pt x="5175" y="1330"/>
                  </a:cubicBezTo>
                  <a:cubicBezTo>
                    <a:pt x="5409" y="1256"/>
                    <a:pt x="5939" y="1084"/>
                    <a:pt x="5890" y="1084"/>
                  </a:cubicBezTo>
                  <a:cubicBezTo>
                    <a:pt x="5860" y="1087"/>
                    <a:pt x="5830" y="1089"/>
                    <a:pt x="5801" y="1089"/>
                  </a:cubicBezTo>
                  <a:cubicBezTo>
                    <a:pt x="5719" y="1089"/>
                    <a:pt x="5638" y="1077"/>
                    <a:pt x="5557" y="1059"/>
                  </a:cubicBezTo>
                  <a:cubicBezTo>
                    <a:pt x="5477" y="1025"/>
                    <a:pt x="5429" y="959"/>
                    <a:pt x="5461" y="959"/>
                  </a:cubicBezTo>
                  <a:cubicBezTo>
                    <a:pt x="5464" y="959"/>
                    <a:pt x="5467" y="960"/>
                    <a:pt x="5471" y="961"/>
                  </a:cubicBezTo>
                  <a:cubicBezTo>
                    <a:pt x="5520" y="985"/>
                    <a:pt x="5582" y="998"/>
                    <a:pt x="5643" y="998"/>
                  </a:cubicBezTo>
                  <a:cubicBezTo>
                    <a:pt x="5717" y="998"/>
                    <a:pt x="5939" y="1010"/>
                    <a:pt x="6050" y="1010"/>
                  </a:cubicBezTo>
                  <a:cubicBezTo>
                    <a:pt x="6161" y="998"/>
                    <a:pt x="6309" y="936"/>
                    <a:pt x="6383" y="936"/>
                  </a:cubicBezTo>
                  <a:lnTo>
                    <a:pt x="6580" y="936"/>
                  </a:lnTo>
                  <a:cubicBezTo>
                    <a:pt x="6691" y="924"/>
                    <a:pt x="7344" y="690"/>
                    <a:pt x="7344" y="579"/>
                  </a:cubicBezTo>
                  <a:cubicBezTo>
                    <a:pt x="7344" y="488"/>
                    <a:pt x="7344" y="480"/>
                    <a:pt x="7290" y="480"/>
                  </a:cubicBezTo>
                  <a:cubicBezTo>
                    <a:pt x="7278" y="480"/>
                    <a:pt x="7263" y="480"/>
                    <a:pt x="7245" y="480"/>
                  </a:cubicBezTo>
                  <a:cubicBezTo>
                    <a:pt x="7134" y="468"/>
                    <a:pt x="7011" y="456"/>
                    <a:pt x="6900" y="456"/>
                  </a:cubicBezTo>
                  <a:cubicBezTo>
                    <a:pt x="6889" y="461"/>
                    <a:pt x="6882" y="470"/>
                    <a:pt x="6878" y="470"/>
                  </a:cubicBezTo>
                  <a:cubicBezTo>
                    <a:pt x="6873" y="470"/>
                    <a:pt x="6870" y="458"/>
                    <a:pt x="6863" y="419"/>
                  </a:cubicBezTo>
                  <a:cubicBezTo>
                    <a:pt x="6863" y="332"/>
                    <a:pt x="6752" y="295"/>
                    <a:pt x="6752" y="258"/>
                  </a:cubicBezTo>
                  <a:cubicBezTo>
                    <a:pt x="6752" y="230"/>
                    <a:pt x="6774" y="201"/>
                    <a:pt x="6739" y="201"/>
                  </a:cubicBezTo>
                  <a:cubicBezTo>
                    <a:pt x="6728" y="201"/>
                    <a:pt x="6713" y="204"/>
                    <a:pt x="6691" y="209"/>
                  </a:cubicBezTo>
                  <a:cubicBezTo>
                    <a:pt x="6630" y="232"/>
                    <a:pt x="6593" y="254"/>
                    <a:pt x="6559" y="254"/>
                  </a:cubicBezTo>
                  <a:cubicBezTo>
                    <a:pt x="6537" y="254"/>
                    <a:pt x="6517" y="245"/>
                    <a:pt x="6493" y="221"/>
                  </a:cubicBezTo>
                  <a:cubicBezTo>
                    <a:pt x="6457" y="175"/>
                    <a:pt x="6440" y="130"/>
                    <a:pt x="6419" y="130"/>
                  </a:cubicBezTo>
                  <a:cubicBezTo>
                    <a:pt x="6412" y="130"/>
                    <a:pt x="6404" y="135"/>
                    <a:pt x="6395" y="147"/>
                  </a:cubicBezTo>
                  <a:cubicBezTo>
                    <a:pt x="6378" y="180"/>
                    <a:pt x="6395" y="180"/>
                    <a:pt x="6375" y="180"/>
                  </a:cubicBezTo>
                  <a:cubicBezTo>
                    <a:pt x="6365" y="180"/>
                    <a:pt x="6346" y="180"/>
                    <a:pt x="6309" y="184"/>
                  </a:cubicBezTo>
                  <a:cubicBezTo>
                    <a:pt x="6185" y="209"/>
                    <a:pt x="6050" y="258"/>
                    <a:pt x="5927" y="283"/>
                  </a:cubicBezTo>
                  <a:cubicBezTo>
                    <a:pt x="5848" y="300"/>
                    <a:pt x="5647" y="318"/>
                    <a:pt x="5583" y="318"/>
                  </a:cubicBezTo>
                  <a:cubicBezTo>
                    <a:pt x="5557" y="318"/>
                    <a:pt x="5554" y="315"/>
                    <a:pt x="5594" y="308"/>
                  </a:cubicBezTo>
                  <a:cubicBezTo>
                    <a:pt x="5742" y="258"/>
                    <a:pt x="5902" y="184"/>
                    <a:pt x="6038" y="111"/>
                  </a:cubicBezTo>
                  <a:lnTo>
                    <a:pt x="6038" y="111"/>
                  </a:lnTo>
                  <a:cubicBezTo>
                    <a:pt x="5998" y="114"/>
                    <a:pt x="5957" y="115"/>
                    <a:pt x="5916" y="115"/>
                  </a:cubicBezTo>
                  <a:cubicBezTo>
                    <a:pt x="5805" y="115"/>
                    <a:pt x="5690" y="104"/>
                    <a:pt x="5582" y="86"/>
                  </a:cubicBezTo>
                  <a:cubicBezTo>
                    <a:pt x="5564" y="88"/>
                    <a:pt x="5546" y="89"/>
                    <a:pt x="5529" y="89"/>
                  </a:cubicBezTo>
                  <a:cubicBezTo>
                    <a:pt x="5451" y="89"/>
                    <a:pt x="5381" y="69"/>
                    <a:pt x="5311" y="49"/>
                  </a:cubicBezTo>
                  <a:cubicBezTo>
                    <a:pt x="5283" y="21"/>
                    <a:pt x="5241" y="7"/>
                    <a:pt x="5201" y="7"/>
                  </a:cubicBezTo>
                  <a:cubicBezTo>
                    <a:pt x="5188" y="7"/>
                    <a:pt x="5175" y="9"/>
                    <a:pt x="5163" y="12"/>
                  </a:cubicBezTo>
                  <a:cubicBezTo>
                    <a:pt x="5122" y="12"/>
                    <a:pt x="5038" y="1"/>
                    <a:pt x="497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4405;p67">
              <a:extLst>
                <a:ext uri="{FF2B5EF4-FFF2-40B4-BE49-F238E27FC236}">
                  <a16:creationId xmlns:a16="http://schemas.microsoft.com/office/drawing/2014/main" id="{87B92FEA-C1F2-4F2A-B74B-49C20209E79F}"/>
                </a:ext>
              </a:extLst>
            </p:cNvPr>
            <p:cNvSpPr/>
            <p:nvPr/>
          </p:nvSpPr>
          <p:spPr>
            <a:xfrm>
              <a:off x="3052675" y="4310100"/>
              <a:ext cx="19325" cy="4775"/>
            </a:xfrm>
            <a:custGeom>
              <a:avLst/>
              <a:gdLst/>
              <a:ahLst/>
              <a:cxnLst/>
              <a:rect l="l" t="t" r="r" b="b"/>
              <a:pathLst>
                <a:path w="773" h="191" extrusionOk="0">
                  <a:moveTo>
                    <a:pt x="205" y="0"/>
                  </a:moveTo>
                  <a:cubicBezTo>
                    <a:pt x="172" y="0"/>
                    <a:pt x="163" y="7"/>
                    <a:pt x="198" y="22"/>
                  </a:cubicBezTo>
                  <a:cubicBezTo>
                    <a:pt x="333" y="96"/>
                    <a:pt x="0" y="121"/>
                    <a:pt x="136" y="121"/>
                  </a:cubicBezTo>
                  <a:cubicBezTo>
                    <a:pt x="164" y="118"/>
                    <a:pt x="191" y="116"/>
                    <a:pt x="219" y="116"/>
                  </a:cubicBezTo>
                  <a:cubicBezTo>
                    <a:pt x="302" y="116"/>
                    <a:pt x="382" y="130"/>
                    <a:pt x="456" y="158"/>
                  </a:cubicBezTo>
                  <a:cubicBezTo>
                    <a:pt x="502" y="181"/>
                    <a:pt x="580" y="190"/>
                    <a:pt x="644" y="190"/>
                  </a:cubicBezTo>
                  <a:cubicBezTo>
                    <a:pt x="717" y="190"/>
                    <a:pt x="773" y="178"/>
                    <a:pt x="740" y="158"/>
                  </a:cubicBezTo>
                  <a:cubicBezTo>
                    <a:pt x="678" y="121"/>
                    <a:pt x="764" y="96"/>
                    <a:pt x="678" y="71"/>
                  </a:cubicBezTo>
                  <a:cubicBezTo>
                    <a:pt x="614" y="53"/>
                    <a:pt x="303" y="0"/>
                    <a:pt x="20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4406;p67">
              <a:extLst>
                <a:ext uri="{FF2B5EF4-FFF2-40B4-BE49-F238E27FC236}">
                  <a16:creationId xmlns:a16="http://schemas.microsoft.com/office/drawing/2014/main" id="{5405C6DF-67BB-463C-90D7-15EB8E2607FC}"/>
                </a:ext>
              </a:extLst>
            </p:cNvPr>
            <p:cNvSpPr/>
            <p:nvPr/>
          </p:nvSpPr>
          <p:spPr>
            <a:xfrm>
              <a:off x="3010000" y="4314025"/>
              <a:ext cx="6650" cy="1975"/>
            </a:xfrm>
            <a:custGeom>
              <a:avLst/>
              <a:gdLst/>
              <a:ahLst/>
              <a:cxnLst/>
              <a:rect l="l" t="t" r="r" b="b"/>
              <a:pathLst>
                <a:path w="266" h="79" extrusionOk="0">
                  <a:moveTo>
                    <a:pt x="44" y="1"/>
                  </a:moveTo>
                  <a:cubicBezTo>
                    <a:pt x="0" y="1"/>
                    <a:pt x="141" y="79"/>
                    <a:pt x="208" y="79"/>
                  </a:cubicBezTo>
                  <a:cubicBezTo>
                    <a:pt x="216" y="79"/>
                    <a:pt x="223" y="77"/>
                    <a:pt x="229" y="75"/>
                  </a:cubicBezTo>
                  <a:cubicBezTo>
                    <a:pt x="266" y="38"/>
                    <a:pt x="106" y="1"/>
                    <a:pt x="4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4407;p67">
              <a:extLst>
                <a:ext uri="{FF2B5EF4-FFF2-40B4-BE49-F238E27FC236}">
                  <a16:creationId xmlns:a16="http://schemas.microsoft.com/office/drawing/2014/main" id="{2D01F529-996B-4568-8750-A912DB059B6F}"/>
                </a:ext>
              </a:extLst>
            </p:cNvPr>
            <p:cNvSpPr/>
            <p:nvPr/>
          </p:nvSpPr>
          <p:spPr>
            <a:xfrm>
              <a:off x="3040450" y="4358350"/>
              <a:ext cx="6275" cy="2450"/>
            </a:xfrm>
            <a:custGeom>
              <a:avLst/>
              <a:gdLst/>
              <a:ahLst/>
              <a:cxnLst/>
              <a:rect l="l" t="t" r="r" b="b"/>
              <a:pathLst>
                <a:path w="251" h="98" extrusionOk="0">
                  <a:moveTo>
                    <a:pt x="159" y="1"/>
                  </a:moveTo>
                  <a:cubicBezTo>
                    <a:pt x="113" y="1"/>
                    <a:pt x="0" y="65"/>
                    <a:pt x="46" y="88"/>
                  </a:cubicBezTo>
                  <a:cubicBezTo>
                    <a:pt x="54" y="95"/>
                    <a:pt x="66" y="97"/>
                    <a:pt x="80" y="97"/>
                  </a:cubicBezTo>
                  <a:cubicBezTo>
                    <a:pt x="146" y="97"/>
                    <a:pt x="251" y="33"/>
                    <a:pt x="169" y="2"/>
                  </a:cubicBezTo>
                  <a:cubicBezTo>
                    <a:pt x="166" y="1"/>
                    <a:pt x="163" y="1"/>
                    <a:pt x="15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4408;p67">
              <a:extLst>
                <a:ext uri="{FF2B5EF4-FFF2-40B4-BE49-F238E27FC236}">
                  <a16:creationId xmlns:a16="http://schemas.microsoft.com/office/drawing/2014/main" id="{EDD2FEBC-D399-4AC8-922A-712FA6E35604}"/>
                </a:ext>
              </a:extLst>
            </p:cNvPr>
            <p:cNvSpPr/>
            <p:nvPr/>
          </p:nvSpPr>
          <p:spPr>
            <a:xfrm>
              <a:off x="2634700" y="4552700"/>
              <a:ext cx="4900" cy="4450"/>
            </a:xfrm>
            <a:custGeom>
              <a:avLst/>
              <a:gdLst/>
              <a:ahLst/>
              <a:cxnLst/>
              <a:rect l="l" t="t" r="r" b="b"/>
              <a:pathLst>
                <a:path w="196" h="178" extrusionOk="0">
                  <a:moveTo>
                    <a:pt x="178" y="0"/>
                  </a:moveTo>
                  <a:cubicBezTo>
                    <a:pt x="139" y="0"/>
                    <a:pt x="1" y="152"/>
                    <a:pt x="24" y="175"/>
                  </a:cubicBezTo>
                  <a:cubicBezTo>
                    <a:pt x="25" y="177"/>
                    <a:pt x="26" y="178"/>
                    <a:pt x="28" y="178"/>
                  </a:cubicBezTo>
                  <a:cubicBezTo>
                    <a:pt x="56" y="178"/>
                    <a:pt x="196" y="14"/>
                    <a:pt x="184" y="3"/>
                  </a:cubicBezTo>
                  <a:cubicBezTo>
                    <a:pt x="183" y="1"/>
                    <a:pt x="180" y="0"/>
                    <a:pt x="17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4409;p67">
              <a:extLst>
                <a:ext uri="{FF2B5EF4-FFF2-40B4-BE49-F238E27FC236}">
                  <a16:creationId xmlns:a16="http://schemas.microsoft.com/office/drawing/2014/main" id="{AAEC2E91-62A5-402A-9575-CBC776E8EB42}"/>
                </a:ext>
              </a:extLst>
            </p:cNvPr>
            <p:cNvSpPr/>
            <p:nvPr/>
          </p:nvSpPr>
          <p:spPr>
            <a:xfrm>
              <a:off x="2642075" y="4549800"/>
              <a:ext cx="2175" cy="1550"/>
            </a:xfrm>
            <a:custGeom>
              <a:avLst/>
              <a:gdLst/>
              <a:ahLst/>
              <a:cxnLst/>
              <a:rect l="l" t="t" r="r" b="b"/>
              <a:pathLst>
                <a:path w="87" h="62" extrusionOk="0">
                  <a:moveTo>
                    <a:pt x="48" y="0"/>
                  </a:moveTo>
                  <a:cubicBezTo>
                    <a:pt x="25" y="0"/>
                    <a:pt x="0" y="13"/>
                    <a:pt x="0" y="33"/>
                  </a:cubicBezTo>
                  <a:cubicBezTo>
                    <a:pt x="0" y="47"/>
                    <a:pt x="29" y="61"/>
                    <a:pt x="53" y="61"/>
                  </a:cubicBezTo>
                  <a:cubicBezTo>
                    <a:pt x="71" y="61"/>
                    <a:pt x="86" y="53"/>
                    <a:pt x="86" y="33"/>
                  </a:cubicBezTo>
                  <a:cubicBezTo>
                    <a:pt x="86" y="10"/>
                    <a:pt x="68" y="0"/>
                    <a:pt x="48"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4410;p67">
              <a:extLst>
                <a:ext uri="{FF2B5EF4-FFF2-40B4-BE49-F238E27FC236}">
                  <a16:creationId xmlns:a16="http://schemas.microsoft.com/office/drawing/2014/main" id="{6B66689C-B899-4234-85F0-57FB9188C324}"/>
                </a:ext>
              </a:extLst>
            </p:cNvPr>
            <p:cNvSpPr/>
            <p:nvPr/>
          </p:nvSpPr>
          <p:spPr>
            <a:xfrm>
              <a:off x="2521625" y="4551775"/>
              <a:ext cx="6075" cy="5175"/>
            </a:xfrm>
            <a:custGeom>
              <a:avLst/>
              <a:gdLst/>
              <a:ahLst/>
              <a:cxnLst/>
              <a:rect l="l" t="t" r="r" b="b"/>
              <a:pathLst>
                <a:path w="243" h="207" extrusionOk="0">
                  <a:moveTo>
                    <a:pt x="133" y="1"/>
                  </a:moveTo>
                  <a:cubicBezTo>
                    <a:pt x="129" y="1"/>
                    <a:pt x="126" y="2"/>
                    <a:pt x="124" y="3"/>
                  </a:cubicBezTo>
                  <a:cubicBezTo>
                    <a:pt x="99" y="3"/>
                    <a:pt x="0" y="77"/>
                    <a:pt x="13" y="101"/>
                  </a:cubicBezTo>
                  <a:cubicBezTo>
                    <a:pt x="21" y="110"/>
                    <a:pt x="57" y="206"/>
                    <a:pt x="113" y="206"/>
                  </a:cubicBezTo>
                  <a:cubicBezTo>
                    <a:pt x="141" y="206"/>
                    <a:pt x="173" y="183"/>
                    <a:pt x="210" y="114"/>
                  </a:cubicBezTo>
                  <a:cubicBezTo>
                    <a:pt x="243" y="47"/>
                    <a:pt x="167" y="1"/>
                    <a:pt x="13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4411;p67">
              <a:extLst>
                <a:ext uri="{FF2B5EF4-FFF2-40B4-BE49-F238E27FC236}">
                  <a16:creationId xmlns:a16="http://schemas.microsoft.com/office/drawing/2014/main" id="{22697144-5025-4793-8C57-F094F240F5FF}"/>
                </a:ext>
              </a:extLst>
            </p:cNvPr>
            <p:cNvSpPr/>
            <p:nvPr/>
          </p:nvSpPr>
          <p:spPr>
            <a:xfrm>
              <a:off x="3835800" y="4290900"/>
              <a:ext cx="3000" cy="2050"/>
            </a:xfrm>
            <a:custGeom>
              <a:avLst/>
              <a:gdLst/>
              <a:ahLst/>
              <a:cxnLst/>
              <a:rect l="l" t="t" r="r" b="b"/>
              <a:pathLst>
                <a:path w="120" h="82" extrusionOk="0">
                  <a:moveTo>
                    <a:pt x="74" y="0"/>
                  </a:moveTo>
                  <a:cubicBezTo>
                    <a:pt x="62" y="0"/>
                    <a:pt x="48" y="7"/>
                    <a:pt x="33" y="26"/>
                  </a:cubicBezTo>
                  <a:cubicBezTo>
                    <a:pt x="0" y="59"/>
                    <a:pt x="50" y="81"/>
                    <a:pt x="86" y="81"/>
                  </a:cubicBezTo>
                  <a:cubicBezTo>
                    <a:pt x="104" y="81"/>
                    <a:pt x="120" y="76"/>
                    <a:pt x="120" y="63"/>
                  </a:cubicBezTo>
                  <a:cubicBezTo>
                    <a:pt x="120" y="38"/>
                    <a:pt x="102" y="0"/>
                    <a:pt x="7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4412;p67">
              <a:extLst>
                <a:ext uri="{FF2B5EF4-FFF2-40B4-BE49-F238E27FC236}">
                  <a16:creationId xmlns:a16="http://schemas.microsoft.com/office/drawing/2014/main" id="{3C0ECEF0-2E76-4606-97F9-DCFB5A5C8EC9}"/>
                </a:ext>
              </a:extLst>
            </p:cNvPr>
            <p:cNvSpPr/>
            <p:nvPr/>
          </p:nvSpPr>
          <p:spPr>
            <a:xfrm>
              <a:off x="4279075" y="5047225"/>
              <a:ext cx="2075" cy="875"/>
            </a:xfrm>
            <a:custGeom>
              <a:avLst/>
              <a:gdLst/>
              <a:ahLst/>
              <a:cxnLst/>
              <a:rect l="l" t="t" r="r" b="b"/>
              <a:pathLst>
                <a:path w="83" h="35" extrusionOk="0">
                  <a:moveTo>
                    <a:pt x="50" y="1"/>
                  </a:moveTo>
                  <a:cubicBezTo>
                    <a:pt x="33" y="1"/>
                    <a:pt x="14" y="4"/>
                    <a:pt x="8" y="10"/>
                  </a:cubicBezTo>
                  <a:cubicBezTo>
                    <a:pt x="0" y="18"/>
                    <a:pt x="31" y="35"/>
                    <a:pt x="55" y="35"/>
                  </a:cubicBezTo>
                  <a:cubicBezTo>
                    <a:pt x="70" y="35"/>
                    <a:pt x="82" y="29"/>
                    <a:pt x="82" y="10"/>
                  </a:cubicBezTo>
                  <a:cubicBezTo>
                    <a:pt x="82" y="4"/>
                    <a:pt x="67" y="1"/>
                    <a:pt x="50"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4413;p67">
              <a:extLst>
                <a:ext uri="{FF2B5EF4-FFF2-40B4-BE49-F238E27FC236}">
                  <a16:creationId xmlns:a16="http://schemas.microsoft.com/office/drawing/2014/main" id="{5EE2E258-A9F8-4830-9984-6B2F69869D33}"/>
                </a:ext>
              </a:extLst>
            </p:cNvPr>
            <p:cNvSpPr/>
            <p:nvPr/>
          </p:nvSpPr>
          <p:spPr>
            <a:xfrm>
              <a:off x="4263550" y="5044100"/>
              <a:ext cx="2500" cy="2150"/>
            </a:xfrm>
            <a:custGeom>
              <a:avLst/>
              <a:gdLst/>
              <a:ahLst/>
              <a:cxnLst/>
              <a:rect l="l" t="t" r="r" b="b"/>
              <a:pathLst>
                <a:path w="100" h="86" extrusionOk="0">
                  <a:moveTo>
                    <a:pt x="54" y="1"/>
                  </a:moveTo>
                  <a:cubicBezTo>
                    <a:pt x="28" y="1"/>
                    <a:pt x="1" y="16"/>
                    <a:pt x="1" y="49"/>
                  </a:cubicBezTo>
                  <a:cubicBezTo>
                    <a:pt x="1" y="75"/>
                    <a:pt x="18" y="85"/>
                    <a:pt x="38" y="85"/>
                  </a:cubicBezTo>
                  <a:cubicBezTo>
                    <a:pt x="66" y="85"/>
                    <a:pt x="99" y="65"/>
                    <a:pt x="99" y="36"/>
                  </a:cubicBezTo>
                  <a:cubicBezTo>
                    <a:pt x="99" y="13"/>
                    <a:pt x="77" y="1"/>
                    <a:pt x="54"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4414;p67">
              <a:extLst>
                <a:ext uri="{FF2B5EF4-FFF2-40B4-BE49-F238E27FC236}">
                  <a16:creationId xmlns:a16="http://schemas.microsoft.com/office/drawing/2014/main" id="{9BD4CA50-BB4A-4797-AF71-B1E1B4B8F097}"/>
                </a:ext>
              </a:extLst>
            </p:cNvPr>
            <p:cNvSpPr/>
            <p:nvPr/>
          </p:nvSpPr>
          <p:spPr>
            <a:xfrm>
              <a:off x="4317725" y="5293925"/>
              <a:ext cx="7375" cy="3825"/>
            </a:xfrm>
            <a:custGeom>
              <a:avLst/>
              <a:gdLst/>
              <a:ahLst/>
              <a:cxnLst/>
              <a:rect l="l" t="t" r="r" b="b"/>
              <a:pathLst>
                <a:path w="295" h="153" extrusionOk="0">
                  <a:moveTo>
                    <a:pt x="182" y="1"/>
                  </a:moveTo>
                  <a:cubicBezTo>
                    <a:pt x="101" y="1"/>
                    <a:pt x="1" y="33"/>
                    <a:pt x="15" y="61"/>
                  </a:cubicBezTo>
                  <a:cubicBezTo>
                    <a:pt x="22" y="92"/>
                    <a:pt x="104" y="153"/>
                    <a:pt x="175" y="153"/>
                  </a:cubicBezTo>
                  <a:cubicBezTo>
                    <a:pt x="217" y="153"/>
                    <a:pt x="255" y="132"/>
                    <a:pt x="273" y="73"/>
                  </a:cubicBezTo>
                  <a:cubicBezTo>
                    <a:pt x="295" y="20"/>
                    <a:pt x="244" y="1"/>
                    <a:pt x="18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4415;p67">
              <a:extLst>
                <a:ext uri="{FF2B5EF4-FFF2-40B4-BE49-F238E27FC236}">
                  <a16:creationId xmlns:a16="http://schemas.microsoft.com/office/drawing/2014/main" id="{B0E25301-1A66-4D32-A932-C76FAED8B322}"/>
                </a:ext>
              </a:extLst>
            </p:cNvPr>
            <p:cNvSpPr/>
            <p:nvPr/>
          </p:nvSpPr>
          <p:spPr>
            <a:xfrm>
              <a:off x="3612075" y="4460050"/>
              <a:ext cx="625" cy="25"/>
            </a:xfrm>
            <a:custGeom>
              <a:avLst/>
              <a:gdLst/>
              <a:ahLst/>
              <a:cxnLst/>
              <a:rect l="l" t="t" r="r" b="b"/>
              <a:pathLst>
                <a:path w="25" h="1" extrusionOk="0">
                  <a:moveTo>
                    <a:pt x="25" y="0"/>
                  </a:moveTo>
                  <a:cubicBezTo>
                    <a:pt x="0" y="0"/>
                    <a:pt x="12" y="0"/>
                    <a:pt x="2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4416;p67">
              <a:extLst>
                <a:ext uri="{FF2B5EF4-FFF2-40B4-BE49-F238E27FC236}">
                  <a16:creationId xmlns:a16="http://schemas.microsoft.com/office/drawing/2014/main" id="{2984FD0C-CB7B-4B24-8971-836EB1D62468}"/>
                </a:ext>
              </a:extLst>
            </p:cNvPr>
            <p:cNvSpPr/>
            <p:nvPr/>
          </p:nvSpPr>
          <p:spPr>
            <a:xfrm>
              <a:off x="3020575" y="4688050"/>
              <a:ext cx="8150" cy="2825"/>
            </a:xfrm>
            <a:custGeom>
              <a:avLst/>
              <a:gdLst/>
              <a:ahLst/>
              <a:cxnLst/>
              <a:rect l="l" t="t" r="r" b="b"/>
              <a:pathLst>
                <a:path w="326" h="113" extrusionOk="0">
                  <a:moveTo>
                    <a:pt x="114" y="0"/>
                  </a:moveTo>
                  <a:cubicBezTo>
                    <a:pt x="51" y="0"/>
                    <a:pt x="0" y="5"/>
                    <a:pt x="15" y="10"/>
                  </a:cubicBezTo>
                  <a:cubicBezTo>
                    <a:pt x="41" y="19"/>
                    <a:pt x="152" y="112"/>
                    <a:pt x="233" y="112"/>
                  </a:cubicBezTo>
                  <a:cubicBezTo>
                    <a:pt x="267" y="112"/>
                    <a:pt x="296" y="95"/>
                    <a:pt x="311" y="47"/>
                  </a:cubicBezTo>
                  <a:cubicBezTo>
                    <a:pt x="326" y="11"/>
                    <a:pt x="206" y="0"/>
                    <a:pt x="11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4417;p67">
              <a:extLst>
                <a:ext uri="{FF2B5EF4-FFF2-40B4-BE49-F238E27FC236}">
                  <a16:creationId xmlns:a16="http://schemas.microsoft.com/office/drawing/2014/main" id="{C4D84481-0ACE-4D57-B111-3F514B89E541}"/>
                </a:ext>
              </a:extLst>
            </p:cNvPr>
            <p:cNvSpPr/>
            <p:nvPr/>
          </p:nvSpPr>
          <p:spPr>
            <a:xfrm>
              <a:off x="3081625" y="5437625"/>
              <a:ext cx="46550" cy="30950"/>
            </a:xfrm>
            <a:custGeom>
              <a:avLst/>
              <a:gdLst/>
              <a:ahLst/>
              <a:cxnLst/>
              <a:rect l="l" t="t" r="r" b="b"/>
              <a:pathLst>
                <a:path w="1862" h="1238" extrusionOk="0">
                  <a:moveTo>
                    <a:pt x="761" y="1"/>
                  </a:moveTo>
                  <a:cubicBezTo>
                    <a:pt x="755" y="1"/>
                    <a:pt x="749" y="5"/>
                    <a:pt x="740" y="18"/>
                  </a:cubicBezTo>
                  <a:cubicBezTo>
                    <a:pt x="715" y="67"/>
                    <a:pt x="715" y="91"/>
                    <a:pt x="666" y="91"/>
                  </a:cubicBezTo>
                  <a:cubicBezTo>
                    <a:pt x="625" y="91"/>
                    <a:pt x="611" y="80"/>
                    <a:pt x="599" y="80"/>
                  </a:cubicBezTo>
                  <a:cubicBezTo>
                    <a:pt x="593" y="80"/>
                    <a:pt x="588" y="83"/>
                    <a:pt x="580" y="91"/>
                  </a:cubicBezTo>
                  <a:cubicBezTo>
                    <a:pt x="567" y="116"/>
                    <a:pt x="592" y="153"/>
                    <a:pt x="567" y="190"/>
                  </a:cubicBezTo>
                  <a:cubicBezTo>
                    <a:pt x="543" y="239"/>
                    <a:pt x="530" y="289"/>
                    <a:pt x="530" y="338"/>
                  </a:cubicBezTo>
                  <a:cubicBezTo>
                    <a:pt x="538" y="353"/>
                    <a:pt x="546" y="364"/>
                    <a:pt x="556" y="364"/>
                  </a:cubicBezTo>
                  <a:cubicBezTo>
                    <a:pt x="563" y="364"/>
                    <a:pt x="570" y="360"/>
                    <a:pt x="580" y="350"/>
                  </a:cubicBezTo>
                  <a:cubicBezTo>
                    <a:pt x="597" y="333"/>
                    <a:pt x="680" y="310"/>
                    <a:pt x="724" y="310"/>
                  </a:cubicBezTo>
                  <a:cubicBezTo>
                    <a:pt x="744" y="310"/>
                    <a:pt x="756" y="314"/>
                    <a:pt x="752" y="326"/>
                  </a:cubicBezTo>
                  <a:cubicBezTo>
                    <a:pt x="752" y="350"/>
                    <a:pt x="740" y="412"/>
                    <a:pt x="691" y="424"/>
                  </a:cubicBezTo>
                  <a:cubicBezTo>
                    <a:pt x="629" y="436"/>
                    <a:pt x="604" y="486"/>
                    <a:pt x="604" y="547"/>
                  </a:cubicBezTo>
                  <a:cubicBezTo>
                    <a:pt x="604" y="597"/>
                    <a:pt x="654" y="609"/>
                    <a:pt x="703" y="646"/>
                  </a:cubicBezTo>
                  <a:cubicBezTo>
                    <a:pt x="746" y="678"/>
                    <a:pt x="807" y="710"/>
                    <a:pt x="790" y="710"/>
                  </a:cubicBezTo>
                  <a:cubicBezTo>
                    <a:pt x="788" y="710"/>
                    <a:pt x="783" y="709"/>
                    <a:pt x="777" y="708"/>
                  </a:cubicBezTo>
                  <a:cubicBezTo>
                    <a:pt x="741" y="693"/>
                    <a:pt x="705" y="687"/>
                    <a:pt x="669" y="687"/>
                  </a:cubicBezTo>
                  <a:cubicBezTo>
                    <a:pt x="643" y="687"/>
                    <a:pt x="618" y="690"/>
                    <a:pt x="592" y="695"/>
                  </a:cubicBezTo>
                  <a:cubicBezTo>
                    <a:pt x="567" y="708"/>
                    <a:pt x="552" y="714"/>
                    <a:pt x="538" y="714"/>
                  </a:cubicBezTo>
                  <a:cubicBezTo>
                    <a:pt x="524" y="714"/>
                    <a:pt x="512" y="708"/>
                    <a:pt x="493" y="695"/>
                  </a:cubicBezTo>
                  <a:cubicBezTo>
                    <a:pt x="457" y="671"/>
                    <a:pt x="407" y="658"/>
                    <a:pt x="469" y="658"/>
                  </a:cubicBezTo>
                  <a:cubicBezTo>
                    <a:pt x="518" y="646"/>
                    <a:pt x="481" y="621"/>
                    <a:pt x="493" y="572"/>
                  </a:cubicBezTo>
                  <a:cubicBezTo>
                    <a:pt x="493" y="535"/>
                    <a:pt x="518" y="510"/>
                    <a:pt x="493" y="486"/>
                  </a:cubicBezTo>
                  <a:cubicBezTo>
                    <a:pt x="490" y="479"/>
                    <a:pt x="488" y="476"/>
                    <a:pt x="485" y="476"/>
                  </a:cubicBezTo>
                  <a:cubicBezTo>
                    <a:pt x="478" y="476"/>
                    <a:pt x="471" y="496"/>
                    <a:pt x="444" y="523"/>
                  </a:cubicBezTo>
                  <a:cubicBezTo>
                    <a:pt x="407" y="560"/>
                    <a:pt x="407" y="597"/>
                    <a:pt x="395" y="609"/>
                  </a:cubicBezTo>
                  <a:cubicBezTo>
                    <a:pt x="391" y="613"/>
                    <a:pt x="387" y="614"/>
                    <a:pt x="382" y="614"/>
                  </a:cubicBezTo>
                  <a:cubicBezTo>
                    <a:pt x="373" y="614"/>
                    <a:pt x="362" y="609"/>
                    <a:pt x="346" y="609"/>
                  </a:cubicBezTo>
                  <a:cubicBezTo>
                    <a:pt x="321" y="597"/>
                    <a:pt x="296" y="584"/>
                    <a:pt x="259" y="584"/>
                  </a:cubicBezTo>
                  <a:cubicBezTo>
                    <a:pt x="232" y="584"/>
                    <a:pt x="190" y="564"/>
                    <a:pt x="161" y="564"/>
                  </a:cubicBezTo>
                  <a:cubicBezTo>
                    <a:pt x="151" y="564"/>
                    <a:pt x="142" y="566"/>
                    <a:pt x="136" y="572"/>
                  </a:cubicBezTo>
                  <a:cubicBezTo>
                    <a:pt x="112" y="584"/>
                    <a:pt x="1" y="671"/>
                    <a:pt x="50" y="671"/>
                  </a:cubicBezTo>
                  <a:cubicBezTo>
                    <a:pt x="80" y="671"/>
                    <a:pt x="111" y="612"/>
                    <a:pt x="134" y="612"/>
                  </a:cubicBezTo>
                  <a:cubicBezTo>
                    <a:pt x="139" y="612"/>
                    <a:pt x="144" y="615"/>
                    <a:pt x="148" y="621"/>
                  </a:cubicBezTo>
                  <a:cubicBezTo>
                    <a:pt x="157" y="638"/>
                    <a:pt x="160" y="667"/>
                    <a:pt x="173" y="667"/>
                  </a:cubicBezTo>
                  <a:cubicBezTo>
                    <a:pt x="178" y="667"/>
                    <a:pt x="186" y="661"/>
                    <a:pt x="198" y="646"/>
                  </a:cubicBezTo>
                  <a:cubicBezTo>
                    <a:pt x="206" y="633"/>
                    <a:pt x="215" y="628"/>
                    <a:pt x="223" y="628"/>
                  </a:cubicBezTo>
                  <a:cubicBezTo>
                    <a:pt x="238" y="628"/>
                    <a:pt x="251" y="646"/>
                    <a:pt x="259" y="671"/>
                  </a:cubicBezTo>
                  <a:cubicBezTo>
                    <a:pt x="284" y="695"/>
                    <a:pt x="358" y="695"/>
                    <a:pt x="309" y="720"/>
                  </a:cubicBezTo>
                  <a:cubicBezTo>
                    <a:pt x="290" y="726"/>
                    <a:pt x="266" y="726"/>
                    <a:pt x="244" y="726"/>
                  </a:cubicBezTo>
                  <a:cubicBezTo>
                    <a:pt x="222" y="726"/>
                    <a:pt x="204" y="726"/>
                    <a:pt x="198" y="732"/>
                  </a:cubicBezTo>
                  <a:cubicBezTo>
                    <a:pt x="186" y="755"/>
                    <a:pt x="164" y="820"/>
                    <a:pt x="220" y="820"/>
                  </a:cubicBezTo>
                  <a:cubicBezTo>
                    <a:pt x="224" y="820"/>
                    <a:pt x="229" y="819"/>
                    <a:pt x="235" y="818"/>
                  </a:cubicBezTo>
                  <a:cubicBezTo>
                    <a:pt x="271" y="804"/>
                    <a:pt x="286" y="785"/>
                    <a:pt x="305" y="785"/>
                  </a:cubicBezTo>
                  <a:cubicBezTo>
                    <a:pt x="318" y="785"/>
                    <a:pt x="333" y="793"/>
                    <a:pt x="358" y="818"/>
                  </a:cubicBezTo>
                  <a:cubicBezTo>
                    <a:pt x="420" y="880"/>
                    <a:pt x="444" y="868"/>
                    <a:pt x="395" y="880"/>
                  </a:cubicBezTo>
                  <a:cubicBezTo>
                    <a:pt x="346" y="880"/>
                    <a:pt x="346" y="917"/>
                    <a:pt x="395" y="917"/>
                  </a:cubicBezTo>
                  <a:cubicBezTo>
                    <a:pt x="417" y="924"/>
                    <a:pt x="458" y="936"/>
                    <a:pt x="489" y="936"/>
                  </a:cubicBezTo>
                  <a:cubicBezTo>
                    <a:pt x="509" y="936"/>
                    <a:pt x="526" y="931"/>
                    <a:pt x="530" y="917"/>
                  </a:cubicBezTo>
                  <a:cubicBezTo>
                    <a:pt x="530" y="895"/>
                    <a:pt x="539" y="877"/>
                    <a:pt x="557" y="877"/>
                  </a:cubicBezTo>
                  <a:cubicBezTo>
                    <a:pt x="569" y="877"/>
                    <a:pt x="585" y="885"/>
                    <a:pt x="604" y="905"/>
                  </a:cubicBezTo>
                  <a:cubicBezTo>
                    <a:pt x="629" y="942"/>
                    <a:pt x="654" y="991"/>
                    <a:pt x="678" y="1040"/>
                  </a:cubicBezTo>
                  <a:cubicBezTo>
                    <a:pt x="699" y="1071"/>
                    <a:pt x="811" y="1151"/>
                    <a:pt x="829" y="1151"/>
                  </a:cubicBezTo>
                  <a:cubicBezTo>
                    <a:pt x="833" y="1151"/>
                    <a:pt x="833" y="1147"/>
                    <a:pt x="826" y="1139"/>
                  </a:cubicBezTo>
                  <a:cubicBezTo>
                    <a:pt x="806" y="1098"/>
                    <a:pt x="777" y="1074"/>
                    <a:pt x="796" y="1074"/>
                  </a:cubicBezTo>
                  <a:cubicBezTo>
                    <a:pt x="799" y="1074"/>
                    <a:pt x="805" y="1075"/>
                    <a:pt x="814" y="1077"/>
                  </a:cubicBezTo>
                  <a:cubicBezTo>
                    <a:pt x="844" y="1087"/>
                    <a:pt x="1048" y="1238"/>
                    <a:pt x="1094" y="1238"/>
                  </a:cubicBezTo>
                  <a:cubicBezTo>
                    <a:pt x="1104" y="1238"/>
                    <a:pt x="1106" y="1231"/>
                    <a:pt x="1097" y="1213"/>
                  </a:cubicBezTo>
                  <a:cubicBezTo>
                    <a:pt x="1048" y="1114"/>
                    <a:pt x="900" y="979"/>
                    <a:pt x="962" y="979"/>
                  </a:cubicBezTo>
                  <a:cubicBezTo>
                    <a:pt x="1023" y="979"/>
                    <a:pt x="1183" y="1028"/>
                    <a:pt x="1257" y="1028"/>
                  </a:cubicBezTo>
                  <a:cubicBezTo>
                    <a:pt x="1319" y="1028"/>
                    <a:pt x="1381" y="1016"/>
                    <a:pt x="1442" y="991"/>
                  </a:cubicBezTo>
                  <a:lnTo>
                    <a:pt x="1467" y="991"/>
                  </a:lnTo>
                  <a:cubicBezTo>
                    <a:pt x="1504" y="966"/>
                    <a:pt x="1565" y="942"/>
                    <a:pt x="1615" y="942"/>
                  </a:cubicBezTo>
                  <a:cubicBezTo>
                    <a:pt x="1676" y="929"/>
                    <a:pt x="1861" y="831"/>
                    <a:pt x="1750" y="831"/>
                  </a:cubicBezTo>
                  <a:cubicBezTo>
                    <a:pt x="1627" y="831"/>
                    <a:pt x="1504" y="781"/>
                    <a:pt x="1430" y="695"/>
                  </a:cubicBezTo>
                  <a:cubicBezTo>
                    <a:pt x="1294" y="572"/>
                    <a:pt x="1134" y="363"/>
                    <a:pt x="1060" y="326"/>
                  </a:cubicBezTo>
                  <a:cubicBezTo>
                    <a:pt x="999" y="276"/>
                    <a:pt x="949" y="276"/>
                    <a:pt x="974" y="252"/>
                  </a:cubicBezTo>
                  <a:cubicBezTo>
                    <a:pt x="1011" y="215"/>
                    <a:pt x="1060" y="227"/>
                    <a:pt x="1023" y="178"/>
                  </a:cubicBezTo>
                  <a:cubicBezTo>
                    <a:pt x="986" y="128"/>
                    <a:pt x="974" y="128"/>
                    <a:pt x="949" y="91"/>
                  </a:cubicBezTo>
                  <a:cubicBezTo>
                    <a:pt x="912" y="67"/>
                    <a:pt x="875" y="42"/>
                    <a:pt x="838" y="42"/>
                  </a:cubicBezTo>
                  <a:cubicBezTo>
                    <a:pt x="783" y="42"/>
                    <a:pt x="776" y="1"/>
                    <a:pt x="76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4418;p67">
              <a:extLst>
                <a:ext uri="{FF2B5EF4-FFF2-40B4-BE49-F238E27FC236}">
                  <a16:creationId xmlns:a16="http://schemas.microsoft.com/office/drawing/2014/main" id="{BA6B476A-768E-44BD-BE3C-8ED9896150EB}"/>
                </a:ext>
              </a:extLst>
            </p:cNvPr>
            <p:cNvSpPr/>
            <p:nvPr/>
          </p:nvSpPr>
          <p:spPr>
            <a:xfrm>
              <a:off x="2514225" y="4416925"/>
              <a:ext cx="794450" cy="1036075"/>
            </a:xfrm>
            <a:custGeom>
              <a:avLst/>
              <a:gdLst/>
              <a:ahLst/>
              <a:cxnLst/>
              <a:rect l="l" t="t" r="r" b="b"/>
              <a:pathLst>
                <a:path w="31778" h="41443" extrusionOk="0">
                  <a:moveTo>
                    <a:pt x="11520" y="2406"/>
                  </a:moveTo>
                  <a:cubicBezTo>
                    <a:pt x="11577" y="2406"/>
                    <a:pt x="11622" y="2422"/>
                    <a:pt x="11644" y="2452"/>
                  </a:cubicBezTo>
                  <a:cubicBezTo>
                    <a:pt x="11681" y="2501"/>
                    <a:pt x="11583" y="2538"/>
                    <a:pt x="11521" y="2588"/>
                  </a:cubicBezTo>
                  <a:cubicBezTo>
                    <a:pt x="11447" y="2625"/>
                    <a:pt x="11460" y="2600"/>
                    <a:pt x="11447" y="2674"/>
                  </a:cubicBezTo>
                  <a:cubicBezTo>
                    <a:pt x="11442" y="2700"/>
                    <a:pt x="11510" y="2708"/>
                    <a:pt x="11594" y="2708"/>
                  </a:cubicBezTo>
                  <a:cubicBezTo>
                    <a:pt x="11706" y="2708"/>
                    <a:pt x="11845" y="2693"/>
                    <a:pt x="11866" y="2686"/>
                  </a:cubicBezTo>
                  <a:cubicBezTo>
                    <a:pt x="11896" y="2686"/>
                    <a:pt x="11967" y="2565"/>
                    <a:pt x="12018" y="2565"/>
                  </a:cubicBezTo>
                  <a:cubicBezTo>
                    <a:pt x="12031" y="2565"/>
                    <a:pt x="12042" y="2571"/>
                    <a:pt x="12051" y="2588"/>
                  </a:cubicBezTo>
                  <a:cubicBezTo>
                    <a:pt x="12076" y="2637"/>
                    <a:pt x="11903" y="2957"/>
                    <a:pt x="11805" y="2982"/>
                  </a:cubicBezTo>
                  <a:lnTo>
                    <a:pt x="11805" y="2970"/>
                  </a:lnTo>
                  <a:cubicBezTo>
                    <a:pt x="11780" y="2976"/>
                    <a:pt x="11763" y="2978"/>
                    <a:pt x="11750" y="2978"/>
                  </a:cubicBezTo>
                  <a:cubicBezTo>
                    <a:pt x="11711" y="2978"/>
                    <a:pt x="11709" y="2957"/>
                    <a:pt x="11644" y="2957"/>
                  </a:cubicBezTo>
                  <a:cubicBezTo>
                    <a:pt x="11558" y="2970"/>
                    <a:pt x="11558" y="2982"/>
                    <a:pt x="11521" y="3043"/>
                  </a:cubicBezTo>
                  <a:cubicBezTo>
                    <a:pt x="11484" y="3117"/>
                    <a:pt x="11570" y="3105"/>
                    <a:pt x="11607" y="3142"/>
                  </a:cubicBezTo>
                  <a:cubicBezTo>
                    <a:pt x="11632" y="3167"/>
                    <a:pt x="11632" y="3173"/>
                    <a:pt x="11617" y="3173"/>
                  </a:cubicBezTo>
                  <a:cubicBezTo>
                    <a:pt x="11601" y="3173"/>
                    <a:pt x="11570" y="3167"/>
                    <a:pt x="11533" y="3167"/>
                  </a:cubicBezTo>
                  <a:cubicBezTo>
                    <a:pt x="11447" y="3167"/>
                    <a:pt x="11349" y="3265"/>
                    <a:pt x="11287" y="3327"/>
                  </a:cubicBezTo>
                  <a:cubicBezTo>
                    <a:pt x="11268" y="3346"/>
                    <a:pt x="11253" y="3353"/>
                    <a:pt x="11242" y="3353"/>
                  </a:cubicBezTo>
                  <a:cubicBezTo>
                    <a:pt x="11217" y="3353"/>
                    <a:pt x="11216" y="3316"/>
                    <a:pt x="11250" y="3290"/>
                  </a:cubicBezTo>
                  <a:cubicBezTo>
                    <a:pt x="11287" y="3253"/>
                    <a:pt x="11398" y="3105"/>
                    <a:pt x="11373" y="3056"/>
                  </a:cubicBezTo>
                  <a:cubicBezTo>
                    <a:pt x="11366" y="3049"/>
                    <a:pt x="11356" y="3046"/>
                    <a:pt x="11345" y="3046"/>
                  </a:cubicBezTo>
                  <a:cubicBezTo>
                    <a:pt x="11295" y="3046"/>
                    <a:pt x="11209" y="3100"/>
                    <a:pt x="11139" y="3130"/>
                  </a:cubicBezTo>
                  <a:cubicBezTo>
                    <a:pt x="11053" y="3154"/>
                    <a:pt x="11090" y="3228"/>
                    <a:pt x="11065" y="3278"/>
                  </a:cubicBezTo>
                  <a:cubicBezTo>
                    <a:pt x="11052" y="3295"/>
                    <a:pt x="11024" y="3301"/>
                    <a:pt x="10987" y="3301"/>
                  </a:cubicBezTo>
                  <a:cubicBezTo>
                    <a:pt x="10916" y="3301"/>
                    <a:pt x="10817" y="3277"/>
                    <a:pt x="10745" y="3253"/>
                  </a:cubicBezTo>
                  <a:cubicBezTo>
                    <a:pt x="10634" y="3228"/>
                    <a:pt x="10708" y="3216"/>
                    <a:pt x="10770" y="3216"/>
                  </a:cubicBezTo>
                  <a:cubicBezTo>
                    <a:pt x="10776" y="3217"/>
                    <a:pt x="10782" y="3218"/>
                    <a:pt x="10788" y="3218"/>
                  </a:cubicBezTo>
                  <a:cubicBezTo>
                    <a:pt x="10836" y="3218"/>
                    <a:pt x="10856" y="3174"/>
                    <a:pt x="10856" y="3130"/>
                  </a:cubicBezTo>
                  <a:cubicBezTo>
                    <a:pt x="10856" y="3080"/>
                    <a:pt x="10917" y="3031"/>
                    <a:pt x="10954" y="2982"/>
                  </a:cubicBezTo>
                  <a:cubicBezTo>
                    <a:pt x="10991" y="2945"/>
                    <a:pt x="10905" y="2896"/>
                    <a:pt x="10893" y="2859"/>
                  </a:cubicBezTo>
                  <a:cubicBezTo>
                    <a:pt x="10886" y="2849"/>
                    <a:pt x="10895" y="2845"/>
                    <a:pt x="10913" y="2845"/>
                  </a:cubicBezTo>
                  <a:cubicBezTo>
                    <a:pt x="10961" y="2845"/>
                    <a:pt x="11073" y="2871"/>
                    <a:pt x="11127" y="2871"/>
                  </a:cubicBezTo>
                  <a:cubicBezTo>
                    <a:pt x="11188" y="2871"/>
                    <a:pt x="11102" y="2797"/>
                    <a:pt x="10991" y="2760"/>
                  </a:cubicBezTo>
                  <a:cubicBezTo>
                    <a:pt x="10967" y="2752"/>
                    <a:pt x="10941" y="2748"/>
                    <a:pt x="10915" y="2748"/>
                  </a:cubicBezTo>
                  <a:cubicBezTo>
                    <a:pt x="10863" y="2748"/>
                    <a:pt x="10811" y="2764"/>
                    <a:pt x="10770" y="2797"/>
                  </a:cubicBezTo>
                  <a:cubicBezTo>
                    <a:pt x="10714" y="2803"/>
                    <a:pt x="10656" y="2806"/>
                    <a:pt x="10597" y="2806"/>
                  </a:cubicBezTo>
                  <a:cubicBezTo>
                    <a:pt x="10539" y="2806"/>
                    <a:pt x="10480" y="2803"/>
                    <a:pt x="10425" y="2797"/>
                  </a:cubicBezTo>
                  <a:cubicBezTo>
                    <a:pt x="10338" y="2797"/>
                    <a:pt x="10388" y="2822"/>
                    <a:pt x="10314" y="2859"/>
                  </a:cubicBezTo>
                  <a:cubicBezTo>
                    <a:pt x="10303" y="2867"/>
                    <a:pt x="10295" y="2871"/>
                    <a:pt x="10290" y="2871"/>
                  </a:cubicBezTo>
                  <a:cubicBezTo>
                    <a:pt x="10265" y="2871"/>
                    <a:pt x="10293" y="2791"/>
                    <a:pt x="10314" y="2760"/>
                  </a:cubicBezTo>
                  <a:cubicBezTo>
                    <a:pt x="10330" y="2727"/>
                    <a:pt x="10363" y="2722"/>
                    <a:pt x="10412" y="2722"/>
                  </a:cubicBezTo>
                  <a:cubicBezTo>
                    <a:pt x="10437" y="2722"/>
                    <a:pt x="10466" y="2723"/>
                    <a:pt x="10498" y="2723"/>
                  </a:cubicBezTo>
                  <a:cubicBezTo>
                    <a:pt x="10597" y="2711"/>
                    <a:pt x="10609" y="2662"/>
                    <a:pt x="10720" y="2625"/>
                  </a:cubicBezTo>
                  <a:cubicBezTo>
                    <a:pt x="10794" y="2600"/>
                    <a:pt x="10868" y="2575"/>
                    <a:pt x="10954" y="2563"/>
                  </a:cubicBezTo>
                  <a:cubicBezTo>
                    <a:pt x="11102" y="2526"/>
                    <a:pt x="11250" y="2489"/>
                    <a:pt x="11398" y="2427"/>
                  </a:cubicBezTo>
                  <a:cubicBezTo>
                    <a:pt x="11442" y="2413"/>
                    <a:pt x="11483" y="2406"/>
                    <a:pt x="11520" y="2406"/>
                  </a:cubicBezTo>
                  <a:close/>
                  <a:moveTo>
                    <a:pt x="13827" y="4223"/>
                  </a:moveTo>
                  <a:cubicBezTo>
                    <a:pt x="13929" y="4223"/>
                    <a:pt x="14029" y="4247"/>
                    <a:pt x="14121" y="4288"/>
                  </a:cubicBezTo>
                  <a:cubicBezTo>
                    <a:pt x="14158" y="4313"/>
                    <a:pt x="14035" y="4313"/>
                    <a:pt x="13985" y="4313"/>
                  </a:cubicBezTo>
                  <a:cubicBezTo>
                    <a:pt x="13948" y="4306"/>
                    <a:pt x="13911" y="4303"/>
                    <a:pt x="13876" y="4303"/>
                  </a:cubicBezTo>
                  <a:cubicBezTo>
                    <a:pt x="13841" y="4303"/>
                    <a:pt x="13807" y="4306"/>
                    <a:pt x="13776" y="4313"/>
                  </a:cubicBezTo>
                  <a:cubicBezTo>
                    <a:pt x="13727" y="4337"/>
                    <a:pt x="13899" y="4337"/>
                    <a:pt x="13899" y="4362"/>
                  </a:cubicBezTo>
                  <a:cubicBezTo>
                    <a:pt x="13899" y="4399"/>
                    <a:pt x="13776" y="4448"/>
                    <a:pt x="13677" y="4460"/>
                  </a:cubicBezTo>
                  <a:cubicBezTo>
                    <a:pt x="13603" y="4473"/>
                    <a:pt x="13542" y="4497"/>
                    <a:pt x="13493" y="4559"/>
                  </a:cubicBezTo>
                  <a:cubicBezTo>
                    <a:pt x="13443" y="4596"/>
                    <a:pt x="13419" y="4658"/>
                    <a:pt x="13357" y="4670"/>
                  </a:cubicBezTo>
                  <a:cubicBezTo>
                    <a:pt x="13348" y="4672"/>
                    <a:pt x="13340" y="4672"/>
                    <a:pt x="13333" y="4672"/>
                  </a:cubicBezTo>
                  <a:cubicBezTo>
                    <a:pt x="13306" y="4672"/>
                    <a:pt x="13296" y="4661"/>
                    <a:pt x="13282" y="4661"/>
                  </a:cubicBezTo>
                  <a:cubicBezTo>
                    <a:pt x="13275" y="4661"/>
                    <a:pt x="13268" y="4663"/>
                    <a:pt x="13258" y="4670"/>
                  </a:cubicBezTo>
                  <a:cubicBezTo>
                    <a:pt x="13221" y="4682"/>
                    <a:pt x="13234" y="4719"/>
                    <a:pt x="13258" y="4731"/>
                  </a:cubicBezTo>
                  <a:cubicBezTo>
                    <a:pt x="13283" y="4731"/>
                    <a:pt x="13382" y="4768"/>
                    <a:pt x="13320" y="4818"/>
                  </a:cubicBezTo>
                  <a:cubicBezTo>
                    <a:pt x="13246" y="4879"/>
                    <a:pt x="13172" y="4867"/>
                    <a:pt x="13061" y="4892"/>
                  </a:cubicBezTo>
                  <a:cubicBezTo>
                    <a:pt x="12950" y="4916"/>
                    <a:pt x="13012" y="4929"/>
                    <a:pt x="13000" y="5003"/>
                  </a:cubicBezTo>
                  <a:cubicBezTo>
                    <a:pt x="13000" y="5064"/>
                    <a:pt x="12876" y="5113"/>
                    <a:pt x="12741" y="5138"/>
                  </a:cubicBezTo>
                  <a:cubicBezTo>
                    <a:pt x="12700" y="5146"/>
                    <a:pt x="12658" y="5150"/>
                    <a:pt x="12615" y="5150"/>
                  </a:cubicBezTo>
                  <a:cubicBezTo>
                    <a:pt x="12518" y="5150"/>
                    <a:pt x="12420" y="5128"/>
                    <a:pt x="12334" y="5076"/>
                  </a:cubicBezTo>
                  <a:cubicBezTo>
                    <a:pt x="12270" y="5001"/>
                    <a:pt x="12196" y="4963"/>
                    <a:pt x="12219" y="4963"/>
                  </a:cubicBezTo>
                  <a:cubicBezTo>
                    <a:pt x="12223" y="4963"/>
                    <a:pt x="12228" y="4964"/>
                    <a:pt x="12236" y="4966"/>
                  </a:cubicBezTo>
                  <a:cubicBezTo>
                    <a:pt x="12241" y="4967"/>
                    <a:pt x="12245" y="4967"/>
                    <a:pt x="12249" y="4967"/>
                  </a:cubicBezTo>
                  <a:cubicBezTo>
                    <a:pt x="12287" y="4967"/>
                    <a:pt x="12301" y="4931"/>
                    <a:pt x="12359" y="4931"/>
                  </a:cubicBezTo>
                  <a:cubicBezTo>
                    <a:pt x="12376" y="4931"/>
                    <a:pt x="12396" y="4933"/>
                    <a:pt x="12421" y="4941"/>
                  </a:cubicBezTo>
                  <a:cubicBezTo>
                    <a:pt x="12438" y="4949"/>
                    <a:pt x="12452" y="4952"/>
                    <a:pt x="12463" y="4952"/>
                  </a:cubicBezTo>
                  <a:cubicBezTo>
                    <a:pt x="12522" y="4952"/>
                    <a:pt x="12500" y="4855"/>
                    <a:pt x="12531" y="4793"/>
                  </a:cubicBezTo>
                  <a:cubicBezTo>
                    <a:pt x="12581" y="4719"/>
                    <a:pt x="12667" y="4744"/>
                    <a:pt x="12729" y="4707"/>
                  </a:cubicBezTo>
                  <a:cubicBezTo>
                    <a:pt x="12790" y="4682"/>
                    <a:pt x="12704" y="4608"/>
                    <a:pt x="12630" y="4584"/>
                  </a:cubicBezTo>
                  <a:cubicBezTo>
                    <a:pt x="12556" y="4547"/>
                    <a:pt x="12581" y="4522"/>
                    <a:pt x="12581" y="4460"/>
                  </a:cubicBezTo>
                  <a:cubicBezTo>
                    <a:pt x="12581" y="4411"/>
                    <a:pt x="12581" y="4436"/>
                    <a:pt x="12519" y="4423"/>
                  </a:cubicBezTo>
                  <a:cubicBezTo>
                    <a:pt x="12476" y="4413"/>
                    <a:pt x="12452" y="4345"/>
                    <a:pt x="12496" y="4345"/>
                  </a:cubicBezTo>
                  <a:cubicBezTo>
                    <a:pt x="12502" y="4345"/>
                    <a:pt x="12510" y="4346"/>
                    <a:pt x="12519" y="4350"/>
                  </a:cubicBezTo>
                  <a:cubicBezTo>
                    <a:pt x="12605" y="4374"/>
                    <a:pt x="12778" y="4448"/>
                    <a:pt x="12852" y="4473"/>
                  </a:cubicBezTo>
                  <a:cubicBezTo>
                    <a:pt x="12913" y="4497"/>
                    <a:pt x="12950" y="4547"/>
                    <a:pt x="13000" y="4596"/>
                  </a:cubicBezTo>
                  <a:cubicBezTo>
                    <a:pt x="13012" y="4605"/>
                    <a:pt x="13035" y="4609"/>
                    <a:pt x="13064" y="4609"/>
                  </a:cubicBezTo>
                  <a:cubicBezTo>
                    <a:pt x="13150" y="4609"/>
                    <a:pt x="13286" y="4574"/>
                    <a:pt x="13332" y="4547"/>
                  </a:cubicBezTo>
                  <a:cubicBezTo>
                    <a:pt x="13394" y="4510"/>
                    <a:pt x="13456" y="4460"/>
                    <a:pt x="13493" y="4399"/>
                  </a:cubicBezTo>
                  <a:cubicBezTo>
                    <a:pt x="13566" y="4313"/>
                    <a:pt x="13665" y="4251"/>
                    <a:pt x="13764" y="4226"/>
                  </a:cubicBezTo>
                  <a:cubicBezTo>
                    <a:pt x="13785" y="4224"/>
                    <a:pt x="13806" y="4223"/>
                    <a:pt x="13827" y="4223"/>
                  </a:cubicBezTo>
                  <a:close/>
                  <a:moveTo>
                    <a:pt x="16544" y="7899"/>
                  </a:moveTo>
                  <a:cubicBezTo>
                    <a:pt x="16575" y="7899"/>
                    <a:pt x="16628" y="7948"/>
                    <a:pt x="16696" y="7997"/>
                  </a:cubicBezTo>
                  <a:cubicBezTo>
                    <a:pt x="16795" y="8046"/>
                    <a:pt x="16782" y="8108"/>
                    <a:pt x="16807" y="8145"/>
                  </a:cubicBezTo>
                  <a:cubicBezTo>
                    <a:pt x="16844" y="8194"/>
                    <a:pt x="16856" y="8305"/>
                    <a:pt x="16881" y="8354"/>
                  </a:cubicBezTo>
                  <a:cubicBezTo>
                    <a:pt x="16930" y="8416"/>
                    <a:pt x="16955" y="8502"/>
                    <a:pt x="16943" y="8576"/>
                  </a:cubicBezTo>
                  <a:cubicBezTo>
                    <a:pt x="16930" y="8687"/>
                    <a:pt x="17029" y="8625"/>
                    <a:pt x="17029" y="8699"/>
                  </a:cubicBezTo>
                  <a:cubicBezTo>
                    <a:pt x="17029" y="8871"/>
                    <a:pt x="17066" y="8773"/>
                    <a:pt x="17103" y="8884"/>
                  </a:cubicBezTo>
                  <a:cubicBezTo>
                    <a:pt x="17127" y="8982"/>
                    <a:pt x="17103" y="9093"/>
                    <a:pt x="17066" y="9180"/>
                  </a:cubicBezTo>
                  <a:cubicBezTo>
                    <a:pt x="17057" y="9198"/>
                    <a:pt x="17048" y="9205"/>
                    <a:pt x="17039" y="9205"/>
                  </a:cubicBezTo>
                  <a:cubicBezTo>
                    <a:pt x="17011" y="9205"/>
                    <a:pt x="16983" y="9131"/>
                    <a:pt x="16955" y="9056"/>
                  </a:cubicBezTo>
                  <a:cubicBezTo>
                    <a:pt x="16918" y="8958"/>
                    <a:pt x="17016" y="8871"/>
                    <a:pt x="17016" y="8798"/>
                  </a:cubicBezTo>
                  <a:cubicBezTo>
                    <a:pt x="17016" y="8755"/>
                    <a:pt x="17005" y="8736"/>
                    <a:pt x="16990" y="8736"/>
                  </a:cubicBezTo>
                  <a:cubicBezTo>
                    <a:pt x="16983" y="8736"/>
                    <a:pt x="16975" y="8740"/>
                    <a:pt x="16967" y="8748"/>
                  </a:cubicBezTo>
                  <a:cubicBezTo>
                    <a:pt x="16946" y="8770"/>
                    <a:pt x="16929" y="8799"/>
                    <a:pt x="16918" y="8799"/>
                  </a:cubicBezTo>
                  <a:cubicBezTo>
                    <a:pt x="16910" y="8799"/>
                    <a:pt x="16906" y="8783"/>
                    <a:pt x="16906" y="8736"/>
                  </a:cubicBezTo>
                  <a:cubicBezTo>
                    <a:pt x="16906" y="8637"/>
                    <a:pt x="16881" y="8650"/>
                    <a:pt x="16819" y="8588"/>
                  </a:cubicBezTo>
                  <a:cubicBezTo>
                    <a:pt x="16809" y="8575"/>
                    <a:pt x="16802" y="8570"/>
                    <a:pt x="16798" y="8570"/>
                  </a:cubicBezTo>
                  <a:cubicBezTo>
                    <a:pt x="16783" y="8570"/>
                    <a:pt x="16802" y="8643"/>
                    <a:pt x="16782" y="8662"/>
                  </a:cubicBezTo>
                  <a:cubicBezTo>
                    <a:pt x="16781" y="8662"/>
                    <a:pt x="16780" y="8662"/>
                    <a:pt x="16779" y="8662"/>
                  </a:cubicBezTo>
                  <a:cubicBezTo>
                    <a:pt x="16739" y="8662"/>
                    <a:pt x="16608" y="8438"/>
                    <a:pt x="16524" y="8366"/>
                  </a:cubicBezTo>
                  <a:lnTo>
                    <a:pt x="16524" y="8354"/>
                  </a:lnTo>
                  <a:cubicBezTo>
                    <a:pt x="16450" y="8280"/>
                    <a:pt x="16524" y="8280"/>
                    <a:pt x="16573" y="8243"/>
                  </a:cubicBezTo>
                  <a:cubicBezTo>
                    <a:pt x="16602" y="8221"/>
                    <a:pt x="16588" y="8216"/>
                    <a:pt x="16558" y="8216"/>
                  </a:cubicBezTo>
                  <a:cubicBezTo>
                    <a:pt x="16538" y="8216"/>
                    <a:pt x="16511" y="8218"/>
                    <a:pt x="16487" y="8218"/>
                  </a:cubicBezTo>
                  <a:cubicBezTo>
                    <a:pt x="16437" y="8218"/>
                    <a:pt x="16450" y="8095"/>
                    <a:pt x="16474" y="8046"/>
                  </a:cubicBezTo>
                  <a:cubicBezTo>
                    <a:pt x="16499" y="7997"/>
                    <a:pt x="16487" y="7947"/>
                    <a:pt x="16524" y="7910"/>
                  </a:cubicBezTo>
                  <a:cubicBezTo>
                    <a:pt x="16529" y="7903"/>
                    <a:pt x="16536" y="7899"/>
                    <a:pt x="16544" y="7899"/>
                  </a:cubicBezTo>
                  <a:close/>
                  <a:moveTo>
                    <a:pt x="21750" y="11406"/>
                  </a:moveTo>
                  <a:cubicBezTo>
                    <a:pt x="21757" y="11406"/>
                    <a:pt x="21764" y="11407"/>
                    <a:pt x="21773" y="11410"/>
                  </a:cubicBezTo>
                  <a:cubicBezTo>
                    <a:pt x="21797" y="11422"/>
                    <a:pt x="21834" y="11447"/>
                    <a:pt x="21846" y="11471"/>
                  </a:cubicBezTo>
                  <a:cubicBezTo>
                    <a:pt x="21859" y="11508"/>
                    <a:pt x="21871" y="11533"/>
                    <a:pt x="21871" y="11570"/>
                  </a:cubicBezTo>
                  <a:cubicBezTo>
                    <a:pt x="21846" y="11644"/>
                    <a:pt x="21809" y="11693"/>
                    <a:pt x="21748" y="11730"/>
                  </a:cubicBezTo>
                  <a:cubicBezTo>
                    <a:pt x="21705" y="11736"/>
                    <a:pt x="21659" y="11739"/>
                    <a:pt x="21612" y="11739"/>
                  </a:cubicBezTo>
                  <a:cubicBezTo>
                    <a:pt x="21566" y="11739"/>
                    <a:pt x="21520" y="11736"/>
                    <a:pt x="21477" y="11730"/>
                  </a:cubicBezTo>
                  <a:cubicBezTo>
                    <a:pt x="21462" y="11724"/>
                    <a:pt x="21445" y="11722"/>
                    <a:pt x="21425" y="11722"/>
                  </a:cubicBezTo>
                  <a:cubicBezTo>
                    <a:pt x="21361" y="11722"/>
                    <a:pt x="21275" y="11748"/>
                    <a:pt x="21218" y="11767"/>
                  </a:cubicBezTo>
                  <a:lnTo>
                    <a:pt x="21181" y="11767"/>
                  </a:lnTo>
                  <a:cubicBezTo>
                    <a:pt x="21119" y="11767"/>
                    <a:pt x="21070" y="11767"/>
                    <a:pt x="21058" y="11730"/>
                  </a:cubicBezTo>
                  <a:cubicBezTo>
                    <a:pt x="21046" y="11705"/>
                    <a:pt x="21169" y="11533"/>
                    <a:pt x="21243" y="11521"/>
                  </a:cubicBezTo>
                  <a:cubicBezTo>
                    <a:pt x="21341" y="11508"/>
                    <a:pt x="21452" y="11496"/>
                    <a:pt x="21551" y="11471"/>
                  </a:cubicBezTo>
                  <a:cubicBezTo>
                    <a:pt x="21569" y="11465"/>
                    <a:pt x="21581" y="11463"/>
                    <a:pt x="21588" y="11463"/>
                  </a:cubicBezTo>
                  <a:cubicBezTo>
                    <a:pt x="21612" y="11463"/>
                    <a:pt x="21600" y="11484"/>
                    <a:pt x="21637" y="11484"/>
                  </a:cubicBezTo>
                  <a:cubicBezTo>
                    <a:pt x="21681" y="11484"/>
                    <a:pt x="21695" y="11406"/>
                    <a:pt x="21750" y="11406"/>
                  </a:cubicBezTo>
                  <a:close/>
                  <a:moveTo>
                    <a:pt x="19080" y="9740"/>
                  </a:moveTo>
                  <a:cubicBezTo>
                    <a:pt x="19083" y="9740"/>
                    <a:pt x="19085" y="9742"/>
                    <a:pt x="19086" y="9746"/>
                  </a:cubicBezTo>
                  <a:cubicBezTo>
                    <a:pt x="19086" y="9796"/>
                    <a:pt x="19111" y="9820"/>
                    <a:pt x="19197" y="9820"/>
                  </a:cubicBezTo>
                  <a:cubicBezTo>
                    <a:pt x="19243" y="9820"/>
                    <a:pt x="19296" y="9812"/>
                    <a:pt x="19344" y="9812"/>
                  </a:cubicBezTo>
                  <a:cubicBezTo>
                    <a:pt x="19400" y="9812"/>
                    <a:pt x="19449" y="9823"/>
                    <a:pt x="19468" y="9870"/>
                  </a:cubicBezTo>
                  <a:cubicBezTo>
                    <a:pt x="19505" y="9943"/>
                    <a:pt x="19530" y="10079"/>
                    <a:pt x="19592" y="10091"/>
                  </a:cubicBezTo>
                  <a:cubicBezTo>
                    <a:pt x="19653" y="10091"/>
                    <a:pt x="19789" y="10104"/>
                    <a:pt x="19801" y="10178"/>
                  </a:cubicBezTo>
                  <a:cubicBezTo>
                    <a:pt x="19801" y="10251"/>
                    <a:pt x="19875" y="10424"/>
                    <a:pt x="19875" y="10486"/>
                  </a:cubicBezTo>
                  <a:cubicBezTo>
                    <a:pt x="19875" y="10596"/>
                    <a:pt x="19949" y="10695"/>
                    <a:pt x="20048" y="10720"/>
                  </a:cubicBezTo>
                  <a:cubicBezTo>
                    <a:pt x="20195" y="10757"/>
                    <a:pt x="20590" y="10781"/>
                    <a:pt x="20688" y="10818"/>
                  </a:cubicBezTo>
                  <a:cubicBezTo>
                    <a:pt x="20774" y="10855"/>
                    <a:pt x="20799" y="10917"/>
                    <a:pt x="20873" y="11003"/>
                  </a:cubicBezTo>
                  <a:cubicBezTo>
                    <a:pt x="20935" y="11089"/>
                    <a:pt x="21021" y="11188"/>
                    <a:pt x="20984" y="11225"/>
                  </a:cubicBezTo>
                  <a:cubicBezTo>
                    <a:pt x="20964" y="11245"/>
                    <a:pt x="20943" y="11308"/>
                    <a:pt x="20909" y="11308"/>
                  </a:cubicBezTo>
                  <a:cubicBezTo>
                    <a:pt x="20902" y="11308"/>
                    <a:pt x="20894" y="11305"/>
                    <a:pt x="20885" y="11299"/>
                  </a:cubicBezTo>
                  <a:cubicBezTo>
                    <a:pt x="20832" y="11267"/>
                    <a:pt x="20604" y="11087"/>
                    <a:pt x="20575" y="11087"/>
                  </a:cubicBezTo>
                  <a:cubicBezTo>
                    <a:pt x="20570" y="11087"/>
                    <a:pt x="20571" y="11092"/>
                    <a:pt x="20577" y="11102"/>
                  </a:cubicBezTo>
                  <a:cubicBezTo>
                    <a:pt x="20614" y="11176"/>
                    <a:pt x="20676" y="11237"/>
                    <a:pt x="20639" y="11286"/>
                  </a:cubicBezTo>
                  <a:cubicBezTo>
                    <a:pt x="20602" y="11348"/>
                    <a:pt x="20577" y="11422"/>
                    <a:pt x="20577" y="11496"/>
                  </a:cubicBezTo>
                  <a:cubicBezTo>
                    <a:pt x="20590" y="11582"/>
                    <a:pt x="20577" y="11668"/>
                    <a:pt x="20540" y="11755"/>
                  </a:cubicBezTo>
                  <a:cubicBezTo>
                    <a:pt x="20491" y="11792"/>
                    <a:pt x="20442" y="11829"/>
                    <a:pt x="20380" y="11866"/>
                  </a:cubicBezTo>
                  <a:cubicBezTo>
                    <a:pt x="20380" y="11866"/>
                    <a:pt x="20368" y="11866"/>
                    <a:pt x="20368" y="11841"/>
                  </a:cubicBezTo>
                  <a:cubicBezTo>
                    <a:pt x="20356" y="11779"/>
                    <a:pt x="20343" y="11718"/>
                    <a:pt x="20343" y="11644"/>
                  </a:cubicBezTo>
                  <a:cubicBezTo>
                    <a:pt x="20343" y="11610"/>
                    <a:pt x="20323" y="11505"/>
                    <a:pt x="20291" y="11505"/>
                  </a:cubicBezTo>
                  <a:cubicBezTo>
                    <a:pt x="20288" y="11505"/>
                    <a:pt x="20285" y="11506"/>
                    <a:pt x="20282" y="11508"/>
                  </a:cubicBezTo>
                  <a:cubicBezTo>
                    <a:pt x="20239" y="11530"/>
                    <a:pt x="20149" y="11626"/>
                    <a:pt x="20102" y="11626"/>
                  </a:cubicBezTo>
                  <a:cubicBezTo>
                    <a:pt x="20095" y="11626"/>
                    <a:pt x="20089" y="11624"/>
                    <a:pt x="20084" y="11619"/>
                  </a:cubicBezTo>
                  <a:cubicBezTo>
                    <a:pt x="20035" y="11570"/>
                    <a:pt x="19998" y="11570"/>
                    <a:pt x="20048" y="11521"/>
                  </a:cubicBezTo>
                  <a:cubicBezTo>
                    <a:pt x="20097" y="11471"/>
                    <a:pt x="20195" y="11348"/>
                    <a:pt x="20183" y="11274"/>
                  </a:cubicBezTo>
                  <a:cubicBezTo>
                    <a:pt x="20158" y="11188"/>
                    <a:pt x="20183" y="11102"/>
                    <a:pt x="20109" y="11052"/>
                  </a:cubicBezTo>
                  <a:cubicBezTo>
                    <a:pt x="20045" y="11010"/>
                    <a:pt x="19899" y="10922"/>
                    <a:pt x="19837" y="10922"/>
                  </a:cubicBezTo>
                  <a:cubicBezTo>
                    <a:pt x="19827" y="10922"/>
                    <a:pt x="19819" y="10924"/>
                    <a:pt x="19813" y="10929"/>
                  </a:cubicBezTo>
                  <a:cubicBezTo>
                    <a:pt x="19789" y="10966"/>
                    <a:pt x="19752" y="11003"/>
                    <a:pt x="19715" y="11028"/>
                  </a:cubicBezTo>
                  <a:cubicBezTo>
                    <a:pt x="19668" y="11063"/>
                    <a:pt x="19710" y="11176"/>
                    <a:pt x="19672" y="11176"/>
                  </a:cubicBezTo>
                  <a:cubicBezTo>
                    <a:pt x="19670" y="11176"/>
                    <a:pt x="19668" y="11176"/>
                    <a:pt x="19666" y="11176"/>
                  </a:cubicBezTo>
                  <a:cubicBezTo>
                    <a:pt x="19641" y="11151"/>
                    <a:pt x="19604" y="11151"/>
                    <a:pt x="19579" y="11151"/>
                  </a:cubicBezTo>
                  <a:cubicBezTo>
                    <a:pt x="19530" y="11225"/>
                    <a:pt x="19493" y="11311"/>
                    <a:pt x="19468" y="11385"/>
                  </a:cubicBezTo>
                  <a:cubicBezTo>
                    <a:pt x="19444" y="11484"/>
                    <a:pt x="19431" y="11570"/>
                    <a:pt x="19431" y="11668"/>
                  </a:cubicBezTo>
                  <a:cubicBezTo>
                    <a:pt x="19444" y="11730"/>
                    <a:pt x="19493" y="12013"/>
                    <a:pt x="19456" y="12075"/>
                  </a:cubicBezTo>
                  <a:cubicBezTo>
                    <a:pt x="19419" y="12137"/>
                    <a:pt x="19333" y="12223"/>
                    <a:pt x="19308" y="12223"/>
                  </a:cubicBezTo>
                  <a:cubicBezTo>
                    <a:pt x="19284" y="12223"/>
                    <a:pt x="19232" y="12261"/>
                    <a:pt x="19200" y="12261"/>
                  </a:cubicBezTo>
                  <a:cubicBezTo>
                    <a:pt x="19184" y="12261"/>
                    <a:pt x="19173" y="12252"/>
                    <a:pt x="19173" y="12223"/>
                  </a:cubicBezTo>
                  <a:cubicBezTo>
                    <a:pt x="19173" y="12149"/>
                    <a:pt x="19111" y="12001"/>
                    <a:pt x="19111" y="11915"/>
                  </a:cubicBezTo>
                  <a:cubicBezTo>
                    <a:pt x="19123" y="11755"/>
                    <a:pt x="19136" y="11582"/>
                    <a:pt x="19173" y="11410"/>
                  </a:cubicBezTo>
                  <a:cubicBezTo>
                    <a:pt x="19193" y="11327"/>
                    <a:pt x="19214" y="11226"/>
                    <a:pt x="19191" y="11226"/>
                  </a:cubicBezTo>
                  <a:cubicBezTo>
                    <a:pt x="19186" y="11226"/>
                    <a:pt x="19180" y="11229"/>
                    <a:pt x="19173" y="11237"/>
                  </a:cubicBezTo>
                  <a:cubicBezTo>
                    <a:pt x="19140" y="11270"/>
                    <a:pt x="19096" y="11314"/>
                    <a:pt x="19081" y="11314"/>
                  </a:cubicBezTo>
                  <a:cubicBezTo>
                    <a:pt x="19074" y="11314"/>
                    <a:pt x="19074" y="11303"/>
                    <a:pt x="19086" y="11274"/>
                  </a:cubicBezTo>
                  <a:cubicBezTo>
                    <a:pt x="19136" y="11151"/>
                    <a:pt x="19197" y="11028"/>
                    <a:pt x="19271" y="10929"/>
                  </a:cubicBezTo>
                  <a:cubicBezTo>
                    <a:pt x="19321" y="10880"/>
                    <a:pt x="19296" y="10892"/>
                    <a:pt x="19407" y="10868"/>
                  </a:cubicBezTo>
                  <a:cubicBezTo>
                    <a:pt x="19521" y="10856"/>
                    <a:pt x="19592" y="10792"/>
                    <a:pt x="19690" y="10792"/>
                  </a:cubicBezTo>
                  <a:cubicBezTo>
                    <a:pt x="19698" y="10792"/>
                    <a:pt x="19706" y="10793"/>
                    <a:pt x="19715" y="10794"/>
                  </a:cubicBezTo>
                  <a:cubicBezTo>
                    <a:pt x="19793" y="10801"/>
                    <a:pt x="19917" y="10829"/>
                    <a:pt x="19984" y="10829"/>
                  </a:cubicBezTo>
                  <a:cubicBezTo>
                    <a:pt x="20021" y="10829"/>
                    <a:pt x="20041" y="10820"/>
                    <a:pt x="20023" y="10794"/>
                  </a:cubicBezTo>
                  <a:cubicBezTo>
                    <a:pt x="19986" y="10732"/>
                    <a:pt x="19961" y="10683"/>
                    <a:pt x="19924" y="10670"/>
                  </a:cubicBezTo>
                  <a:cubicBezTo>
                    <a:pt x="19911" y="10670"/>
                    <a:pt x="19875" y="10681"/>
                    <a:pt x="19846" y="10681"/>
                  </a:cubicBezTo>
                  <a:cubicBezTo>
                    <a:pt x="19821" y="10681"/>
                    <a:pt x="19801" y="10674"/>
                    <a:pt x="19801" y="10646"/>
                  </a:cubicBezTo>
                  <a:cubicBezTo>
                    <a:pt x="19801" y="10572"/>
                    <a:pt x="19813" y="10535"/>
                    <a:pt x="19764" y="10535"/>
                  </a:cubicBezTo>
                  <a:cubicBezTo>
                    <a:pt x="19703" y="10547"/>
                    <a:pt x="19407" y="10633"/>
                    <a:pt x="19345" y="10633"/>
                  </a:cubicBezTo>
                  <a:cubicBezTo>
                    <a:pt x="19259" y="10596"/>
                    <a:pt x="19173" y="10547"/>
                    <a:pt x="19099" y="10486"/>
                  </a:cubicBezTo>
                  <a:cubicBezTo>
                    <a:pt x="19049" y="10449"/>
                    <a:pt x="18963" y="10461"/>
                    <a:pt x="18988" y="10436"/>
                  </a:cubicBezTo>
                  <a:cubicBezTo>
                    <a:pt x="19013" y="10399"/>
                    <a:pt x="19148" y="10276"/>
                    <a:pt x="19099" y="10276"/>
                  </a:cubicBezTo>
                  <a:cubicBezTo>
                    <a:pt x="19013" y="10313"/>
                    <a:pt x="18926" y="10350"/>
                    <a:pt x="18865" y="10412"/>
                  </a:cubicBezTo>
                  <a:cubicBezTo>
                    <a:pt x="18803" y="10449"/>
                    <a:pt x="18741" y="10473"/>
                    <a:pt x="18680" y="10498"/>
                  </a:cubicBezTo>
                  <a:cubicBezTo>
                    <a:pt x="18648" y="10519"/>
                    <a:pt x="18616" y="10577"/>
                    <a:pt x="18553" y="10577"/>
                  </a:cubicBezTo>
                  <a:cubicBezTo>
                    <a:pt x="18543" y="10577"/>
                    <a:pt x="18532" y="10575"/>
                    <a:pt x="18520" y="10572"/>
                  </a:cubicBezTo>
                  <a:cubicBezTo>
                    <a:pt x="18433" y="10560"/>
                    <a:pt x="18421" y="10473"/>
                    <a:pt x="18372" y="10473"/>
                  </a:cubicBezTo>
                  <a:cubicBezTo>
                    <a:pt x="18335" y="10483"/>
                    <a:pt x="18241" y="10527"/>
                    <a:pt x="18187" y="10527"/>
                  </a:cubicBezTo>
                  <a:cubicBezTo>
                    <a:pt x="18170" y="10527"/>
                    <a:pt x="18156" y="10522"/>
                    <a:pt x="18150" y="10510"/>
                  </a:cubicBezTo>
                  <a:cubicBezTo>
                    <a:pt x="18138" y="10473"/>
                    <a:pt x="18372" y="10276"/>
                    <a:pt x="18470" y="10215"/>
                  </a:cubicBezTo>
                  <a:lnTo>
                    <a:pt x="18668" y="10104"/>
                  </a:lnTo>
                  <a:cubicBezTo>
                    <a:pt x="18717" y="10079"/>
                    <a:pt x="18766" y="10042"/>
                    <a:pt x="18815" y="9993"/>
                  </a:cubicBezTo>
                  <a:cubicBezTo>
                    <a:pt x="18865" y="9931"/>
                    <a:pt x="18889" y="9943"/>
                    <a:pt x="18939" y="9894"/>
                  </a:cubicBezTo>
                  <a:cubicBezTo>
                    <a:pt x="18993" y="9851"/>
                    <a:pt x="19057" y="9740"/>
                    <a:pt x="19080" y="9740"/>
                  </a:cubicBezTo>
                  <a:close/>
                  <a:moveTo>
                    <a:pt x="21181" y="11890"/>
                  </a:moveTo>
                  <a:cubicBezTo>
                    <a:pt x="21206" y="11890"/>
                    <a:pt x="21218" y="11890"/>
                    <a:pt x="21218" y="11903"/>
                  </a:cubicBezTo>
                  <a:cubicBezTo>
                    <a:pt x="21169" y="12038"/>
                    <a:pt x="20898" y="12149"/>
                    <a:pt x="20725" y="12260"/>
                  </a:cubicBezTo>
                  <a:cubicBezTo>
                    <a:pt x="20640" y="12311"/>
                    <a:pt x="20537" y="12338"/>
                    <a:pt x="20433" y="12338"/>
                  </a:cubicBezTo>
                  <a:cubicBezTo>
                    <a:pt x="20387" y="12338"/>
                    <a:pt x="20340" y="12333"/>
                    <a:pt x="20294" y="12321"/>
                  </a:cubicBezTo>
                  <a:cubicBezTo>
                    <a:pt x="20195" y="12272"/>
                    <a:pt x="20134" y="12223"/>
                    <a:pt x="20146" y="12174"/>
                  </a:cubicBezTo>
                  <a:cubicBezTo>
                    <a:pt x="20167" y="12132"/>
                    <a:pt x="20265" y="12039"/>
                    <a:pt x="20282" y="12039"/>
                  </a:cubicBezTo>
                  <a:cubicBezTo>
                    <a:pt x="20285" y="12039"/>
                    <a:pt x="20286" y="12042"/>
                    <a:pt x="20282" y="12050"/>
                  </a:cubicBezTo>
                  <a:cubicBezTo>
                    <a:pt x="20257" y="12063"/>
                    <a:pt x="20257" y="12087"/>
                    <a:pt x="20269" y="12112"/>
                  </a:cubicBezTo>
                  <a:cubicBezTo>
                    <a:pt x="20282" y="12149"/>
                    <a:pt x="20306" y="12174"/>
                    <a:pt x="20331" y="12186"/>
                  </a:cubicBezTo>
                  <a:cubicBezTo>
                    <a:pt x="20337" y="12188"/>
                    <a:pt x="20343" y="12190"/>
                    <a:pt x="20349" y="12190"/>
                  </a:cubicBezTo>
                  <a:cubicBezTo>
                    <a:pt x="20441" y="12190"/>
                    <a:pt x="20604" y="11963"/>
                    <a:pt x="20639" y="11952"/>
                  </a:cubicBezTo>
                  <a:cubicBezTo>
                    <a:pt x="20644" y="11950"/>
                    <a:pt x="20650" y="11949"/>
                    <a:pt x="20656" y="11949"/>
                  </a:cubicBezTo>
                  <a:cubicBezTo>
                    <a:pt x="20697" y="11949"/>
                    <a:pt x="20760" y="11978"/>
                    <a:pt x="20824" y="11989"/>
                  </a:cubicBezTo>
                  <a:cubicBezTo>
                    <a:pt x="20832" y="11992"/>
                    <a:pt x="20840" y="11993"/>
                    <a:pt x="20847" y="11993"/>
                  </a:cubicBezTo>
                  <a:cubicBezTo>
                    <a:pt x="20909" y="11993"/>
                    <a:pt x="20952" y="11914"/>
                    <a:pt x="20996" y="11903"/>
                  </a:cubicBezTo>
                  <a:cubicBezTo>
                    <a:pt x="21058" y="11890"/>
                    <a:pt x="21119" y="11890"/>
                    <a:pt x="21181" y="11890"/>
                  </a:cubicBezTo>
                  <a:close/>
                  <a:moveTo>
                    <a:pt x="17460" y="0"/>
                  </a:moveTo>
                  <a:cubicBezTo>
                    <a:pt x="17411" y="0"/>
                    <a:pt x="17325" y="0"/>
                    <a:pt x="17325" y="62"/>
                  </a:cubicBezTo>
                  <a:cubicBezTo>
                    <a:pt x="17325" y="111"/>
                    <a:pt x="17337" y="123"/>
                    <a:pt x="17300" y="123"/>
                  </a:cubicBezTo>
                  <a:cubicBezTo>
                    <a:pt x="17251" y="123"/>
                    <a:pt x="17152" y="185"/>
                    <a:pt x="17251" y="185"/>
                  </a:cubicBezTo>
                  <a:cubicBezTo>
                    <a:pt x="17349" y="185"/>
                    <a:pt x="17374" y="222"/>
                    <a:pt x="17337" y="222"/>
                  </a:cubicBezTo>
                  <a:cubicBezTo>
                    <a:pt x="17300" y="222"/>
                    <a:pt x="17312" y="234"/>
                    <a:pt x="17300" y="259"/>
                  </a:cubicBezTo>
                  <a:cubicBezTo>
                    <a:pt x="17291" y="277"/>
                    <a:pt x="17269" y="288"/>
                    <a:pt x="17243" y="288"/>
                  </a:cubicBezTo>
                  <a:cubicBezTo>
                    <a:pt x="17233" y="288"/>
                    <a:pt x="17224" y="287"/>
                    <a:pt x="17214" y="283"/>
                  </a:cubicBezTo>
                  <a:cubicBezTo>
                    <a:pt x="17194" y="270"/>
                    <a:pt x="17175" y="254"/>
                    <a:pt x="17153" y="254"/>
                  </a:cubicBezTo>
                  <a:cubicBezTo>
                    <a:pt x="17134" y="254"/>
                    <a:pt x="17114" y="267"/>
                    <a:pt x="17090" y="308"/>
                  </a:cubicBezTo>
                  <a:cubicBezTo>
                    <a:pt x="17029" y="407"/>
                    <a:pt x="17004" y="505"/>
                    <a:pt x="17029" y="530"/>
                  </a:cubicBezTo>
                  <a:cubicBezTo>
                    <a:pt x="17078" y="567"/>
                    <a:pt x="17127" y="592"/>
                    <a:pt x="17177" y="616"/>
                  </a:cubicBezTo>
                  <a:cubicBezTo>
                    <a:pt x="17189" y="628"/>
                    <a:pt x="17189" y="628"/>
                    <a:pt x="17127" y="653"/>
                  </a:cubicBezTo>
                  <a:cubicBezTo>
                    <a:pt x="17078" y="690"/>
                    <a:pt x="17041" y="752"/>
                    <a:pt x="17041" y="826"/>
                  </a:cubicBezTo>
                  <a:cubicBezTo>
                    <a:pt x="17078" y="924"/>
                    <a:pt x="17152" y="1010"/>
                    <a:pt x="17238" y="1072"/>
                  </a:cubicBezTo>
                  <a:cubicBezTo>
                    <a:pt x="17273" y="1072"/>
                    <a:pt x="17330" y="1159"/>
                    <a:pt x="17377" y="1159"/>
                  </a:cubicBezTo>
                  <a:cubicBezTo>
                    <a:pt x="17380" y="1159"/>
                    <a:pt x="17383" y="1159"/>
                    <a:pt x="17386" y="1158"/>
                  </a:cubicBezTo>
                  <a:cubicBezTo>
                    <a:pt x="17422" y="1149"/>
                    <a:pt x="17445" y="1120"/>
                    <a:pt x="17475" y="1120"/>
                  </a:cubicBezTo>
                  <a:cubicBezTo>
                    <a:pt x="17485" y="1120"/>
                    <a:pt x="17496" y="1124"/>
                    <a:pt x="17509" y="1134"/>
                  </a:cubicBezTo>
                  <a:cubicBezTo>
                    <a:pt x="17546" y="1183"/>
                    <a:pt x="17583" y="1220"/>
                    <a:pt x="17633" y="1245"/>
                  </a:cubicBezTo>
                  <a:cubicBezTo>
                    <a:pt x="17694" y="1257"/>
                    <a:pt x="17706" y="1282"/>
                    <a:pt x="17645" y="1294"/>
                  </a:cubicBezTo>
                  <a:cubicBezTo>
                    <a:pt x="17596" y="1294"/>
                    <a:pt x="17583" y="1294"/>
                    <a:pt x="17583" y="1343"/>
                  </a:cubicBezTo>
                  <a:cubicBezTo>
                    <a:pt x="17608" y="1392"/>
                    <a:pt x="17583" y="1442"/>
                    <a:pt x="17546" y="1454"/>
                  </a:cubicBezTo>
                  <a:cubicBezTo>
                    <a:pt x="17511" y="1478"/>
                    <a:pt x="17487" y="1603"/>
                    <a:pt x="17539" y="1603"/>
                  </a:cubicBezTo>
                  <a:cubicBezTo>
                    <a:pt x="17541" y="1603"/>
                    <a:pt x="17544" y="1602"/>
                    <a:pt x="17546" y="1602"/>
                  </a:cubicBezTo>
                  <a:cubicBezTo>
                    <a:pt x="17608" y="1590"/>
                    <a:pt x="17670" y="1565"/>
                    <a:pt x="17657" y="1516"/>
                  </a:cubicBezTo>
                  <a:cubicBezTo>
                    <a:pt x="17649" y="1474"/>
                    <a:pt x="17680" y="1449"/>
                    <a:pt x="17705" y="1449"/>
                  </a:cubicBezTo>
                  <a:cubicBezTo>
                    <a:pt x="17717" y="1449"/>
                    <a:pt x="17727" y="1454"/>
                    <a:pt x="17731" y="1466"/>
                  </a:cubicBezTo>
                  <a:cubicBezTo>
                    <a:pt x="17756" y="1516"/>
                    <a:pt x="17731" y="1651"/>
                    <a:pt x="17694" y="1688"/>
                  </a:cubicBezTo>
                  <a:cubicBezTo>
                    <a:pt x="17645" y="1713"/>
                    <a:pt x="17583" y="1750"/>
                    <a:pt x="17571" y="1799"/>
                  </a:cubicBezTo>
                  <a:cubicBezTo>
                    <a:pt x="17571" y="1848"/>
                    <a:pt x="17522" y="1885"/>
                    <a:pt x="17472" y="1885"/>
                  </a:cubicBezTo>
                  <a:cubicBezTo>
                    <a:pt x="17423" y="1898"/>
                    <a:pt x="17300" y="1910"/>
                    <a:pt x="17288" y="1984"/>
                  </a:cubicBezTo>
                  <a:cubicBezTo>
                    <a:pt x="17288" y="2045"/>
                    <a:pt x="17226" y="2045"/>
                    <a:pt x="17251" y="2070"/>
                  </a:cubicBezTo>
                  <a:cubicBezTo>
                    <a:pt x="17288" y="2107"/>
                    <a:pt x="17349" y="2169"/>
                    <a:pt x="17349" y="2230"/>
                  </a:cubicBezTo>
                  <a:cubicBezTo>
                    <a:pt x="17349" y="2279"/>
                    <a:pt x="17349" y="2312"/>
                    <a:pt x="17319" y="2312"/>
                  </a:cubicBezTo>
                  <a:cubicBezTo>
                    <a:pt x="17311" y="2312"/>
                    <a:pt x="17301" y="2309"/>
                    <a:pt x="17288" y="2304"/>
                  </a:cubicBezTo>
                  <a:cubicBezTo>
                    <a:pt x="17249" y="2275"/>
                    <a:pt x="17248" y="2231"/>
                    <a:pt x="17232" y="2231"/>
                  </a:cubicBezTo>
                  <a:cubicBezTo>
                    <a:pt x="17227" y="2231"/>
                    <a:pt x="17222" y="2235"/>
                    <a:pt x="17214" y="2243"/>
                  </a:cubicBezTo>
                  <a:cubicBezTo>
                    <a:pt x="17192" y="2264"/>
                    <a:pt x="17179" y="2277"/>
                    <a:pt x="17164" y="2277"/>
                  </a:cubicBezTo>
                  <a:cubicBezTo>
                    <a:pt x="17154" y="2277"/>
                    <a:pt x="17143" y="2270"/>
                    <a:pt x="17127" y="2255"/>
                  </a:cubicBezTo>
                  <a:cubicBezTo>
                    <a:pt x="17090" y="2218"/>
                    <a:pt x="17016" y="2193"/>
                    <a:pt x="17066" y="2132"/>
                  </a:cubicBezTo>
                  <a:cubicBezTo>
                    <a:pt x="17090" y="2095"/>
                    <a:pt x="17115" y="2033"/>
                    <a:pt x="17115" y="1984"/>
                  </a:cubicBezTo>
                  <a:cubicBezTo>
                    <a:pt x="17115" y="1935"/>
                    <a:pt x="17152" y="1885"/>
                    <a:pt x="17152" y="1848"/>
                  </a:cubicBezTo>
                  <a:cubicBezTo>
                    <a:pt x="17152" y="1835"/>
                    <a:pt x="17148" y="1825"/>
                    <a:pt x="17139" y="1825"/>
                  </a:cubicBezTo>
                  <a:cubicBezTo>
                    <a:pt x="17131" y="1825"/>
                    <a:pt x="17119" y="1832"/>
                    <a:pt x="17103" y="1848"/>
                  </a:cubicBezTo>
                  <a:cubicBezTo>
                    <a:pt x="17079" y="1872"/>
                    <a:pt x="17060" y="1891"/>
                    <a:pt x="17043" y="1891"/>
                  </a:cubicBezTo>
                  <a:cubicBezTo>
                    <a:pt x="17034" y="1891"/>
                    <a:pt x="17025" y="1886"/>
                    <a:pt x="17016" y="1873"/>
                  </a:cubicBezTo>
                  <a:cubicBezTo>
                    <a:pt x="17004" y="1824"/>
                    <a:pt x="16955" y="1836"/>
                    <a:pt x="16918" y="1787"/>
                  </a:cubicBezTo>
                  <a:cubicBezTo>
                    <a:pt x="16881" y="1737"/>
                    <a:pt x="16819" y="1700"/>
                    <a:pt x="16758" y="1688"/>
                  </a:cubicBezTo>
                  <a:cubicBezTo>
                    <a:pt x="16721" y="1688"/>
                    <a:pt x="16708" y="1762"/>
                    <a:pt x="16659" y="1762"/>
                  </a:cubicBezTo>
                  <a:cubicBezTo>
                    <a:pt x="16635" y="1762"/>
                    <a:pt x="16610" y="1750"/>
                    <a:pt x="16573" y="1737"/>
                  </a:cubicBezTo>
                  <a:cubicBezTo>
                    <a:pt x="16570" y="1734"/>
                    <a:pt x="16566" y="1733"/>
                    <a:pt x="16562" y="1733"/>
                  </a:cubicBezTo>
                  <a:cubicBezTo>
                    <a:pt x="16550" y="1733"/>
                    <a:pt x="16536" y="1747"/>
                    <a:pt x="16536" y="1774"/>
                  </a:cubicBezTo>
                  <a:cubicBezTo>
                    <a:pt x="16548" y="1824"/>
                    <a:pt x="16573" y="1799"/>
                    <a:pt x="16585" y="1848"/>
                  </a:cubicBezTo>
                  <a:cubicBezTo>
                    <a:pt x="16598" y="1910"/>
                    <a:pt x="16647" y="1947"/>
                    <a:pt x="16708" y="1947"/>
                  </a:cubicBezTo>
                  <a:cubicBezTo>
                    <a:pt x="16782" y="1947"/>
                    <a:pt x="16844" y="1972"/>
                    <a:pt x="16881" y="2033"/>
                  </a:cubicBezTo>
                  <a:cubicBezTo>
                    <a:pt x="16893" y="2082"/>
                    <a:pt x="16930" y="2132"/>
                    <a:pt x="16844" y="2132"/>
                  </a:cubicBezTo>
                  <a:cubicBezTo>
                    <a:pt x="16758" y="2132"/>
                    <a:pt x="16671" y="2008"/>
                    <a:pt x="16622" y="1984"/>
                  </a:cubicBezTo>
                  <a:cubicBezTo>
                    <a:pt x="16601" y="1968"/>
                    <a:pt x="16589" y="1959"/>
                    <a:pt x="16577" y="1959"/>
                  </a:cubicBezTo>
                  <a:cubicBezTo>
                    <a:pt x="16561" y="1959"/>
                    <a:pt x="16546" y="1974"/>
                    <a:pt x="16511" y="2008"/>
                  </a:cubicBezTo>
                  <a:cubicBezTo>
                    <a:pt x="16487" y="2028"/>
                    <a:pt x="16466" y="2034"/>
                    <a:pt x="16444" y="2034"/>
                  </a:cubicBezTo>
                  <a:cubicBezTo>
                    <a:pt x="16410" y="2034"/>
                    <a:pt x="16373" y="2021"/>
                    <a:pt x="16314" y="2021"/>
                  </a:cubicBezTo>
                  <a:cubicBezTo>
                    <a:pt x="16303" y="2019"/>
                    <a:pt x="16291" y="2019"/>
                    <a:pt x="16277" y="2019"/>
                  </a:cubicBezTo>
                  <a:cubicBezTo>
                    <a:pt x="16170" y="2019"/>
                    <a:pt x="15995" y="2058"/>
                    <a:pt x="15908" y="2058"/>
                  </a:cubicBezTo>
                  <a:cubicBezTo>
                    <a:pt x="15797" y="2058"/>
                    <a:pt x="15686" y="2045"/>
                    <a:pt x="15575" y="1996"/>
                  </a:cubicBezTo>
                  <a:cubicBezTo>
                    <a:pt x="15427" y="1922"/>
                    <a:pt x="15267" y="1922"/>
                    <a:pt x="15205" y="1885"/>
                  </a:cubicBezTo>
                  <a:cubicBezTo>
                    <a:pt x="15144" y="1848"/>
                    <a:pt x="14983" y="1836"/>
                    <a:pt x="14946" y="1750"/>
                  </a:cubicBezTo>
                  <a:cubicBezTo>
                    <a:pt x="14910" y="1663"/>
                    <a:pt x="14922" y="1540"/>
                    <a:pt x="14811" y="1516"/>
                  </a:cubicBezTo>
                  <a:cubicBezTo>
                    <a:pt x="14688" y="1528"/>
                    <a:pt x="14565" y="1553"/>
                    <a:pt x="14441" y="1602"/>
                  </a:cubicBezTo>
                  <a:cubicBezTo>
                    <a:pt x="14343" y="1614"/>
                    <a:pt x="14256" y="1627"/>
                    <a:pt x="14220" y="1676"/>
                  </a:cubicBezTo>
                  <a:cubicBezTo>
                    <a:pt x="14183" y="1725"/>
                    <a:pt x="14146" y="1762"/>
                    <a:pt x="14146" y="1787"/>
                  </a:cubicBezTo>
                  <a:cubicBezTo>
                    <a:pt x="14146" y="1811"/>
                    <a:pt x="14244" y="1811"/>
                    <a:pt x="14306" y="1836"/>
                  </a:cubicBezTo>
                  <a:cubicBezTo>
                    <a:pt x="14348" y="1844"/>
                    <a:pt x="14367" y="1870"/>
                    <a:pt x="14375" y="1870"/>
                  </a:cubicBezTo>
                  <a:cubicBezTo>
                    <a:pt x="14378" y="1870"/>
                    <a:pt x="14380" y="1864"/>
                    <a:pt x="14380" y="1848"/>
                  </a:cubicBezTo>
                  <a:cubicBezTo>
                    <a:pt x="14380" y="1804"/>
                    <a:pt x="14380" y="1760"/>
                    <a:pt x="14406" y="1760"/>
                  </a:cubicBezTo>
                  <a:cubicBezTo>
                    <a:pt x="14409" y="1760"/>
                    <a:pt x="14413" y="1761"/>
                    <a:pt x="14417" y="1762"/>
                  </a:cubicBezTo>
                  <a:cubicBezTo>
                    <a:pt x="14455" y="1772"/>
                    <a:pt x="14463" y="1811"/>
                    <a:pt x="14494" y="1811"/>
                  </a:cubicBezTo>
                  <a:cubicBezTo>
                    <a:pt x="14503" y="1811"/>
                    <a:pt x="14514" y="1807"/>
                    <a:pt x="14528" y="1799"/>
                  </a:cubicBezTo>
                  <a:cubicBezTo>
                    <a:pt x="14589" y="1750"/>
                    <a:pt x="14638" y="1713"/>
                    <a:pt x="14712" y="1676"/>
                  </a:cubicBezTo>
                  <a:cubicBezTo>
                    <a:pt x="14759" y="1656"/>
                    <a:pt x="14805" y="1643"/>
                    <a:pt x="14832" y="1643"/>
                  </a:cubicBezTo>
                  <a:cubicBezTo>
                    <a:pt x="14856" y="1643"/>
                    <a:pt x="14865" y="1653"/>
                    <a:pt x="14848" y="1676"/>
                  </a:cubicBezTo>
                  <a:cubicBezTo>
                    <a:pt x="14799" y="1737"/>
                    <a:pt x="14725" y="1750"/>
                    <a:pt x="14688" y="1811"/>
                  </a:cubicBezTo>
                  <a:cubicBezTo>
                    <a:pt x="14656" y="1854"/>
                    <a:pt x="14605" y="1888"/>
                    <a:pt x="14560" y="1888"/>
                  </a:cubicBezTo>
                  <a:cubicBezTo>
                    <a:pt x="14553" y="1888"/>
                    <a:pt x="14546" y="1887"/>
                    <a:pt x="14540" y="1885"/>
                  </a:cubicBezTo>
                  <a:cubicBezTo>
                    <a:pt x="14491" y="1898"/>
                    <a:pt x="14441" y="1910"/>
                    <a:pt x="14392" y="1935"/>
                  </a:cubicBezTo>
                  <a:cubicBezTo>
                    <a:pt x="14355" y="1972"/>
                    <a:pt x="14318" y="1996"/>
                    <a:pt x="14343" y="2070"/>
                  </a:cubicBezTo>
                  <a:cubicBezTo>
                    <a:pt x="14351" y="2091"/>
                    <a:pt x="14362" y="2095"/>
                    <a:pt x="14373" y="2095"/>
                  </a:cubicBezTo>
                  <a:cubicBezTo>
                    <a:pt x="14380" y="2095"/>
                    <a:pt x="14387" y="2093"/>
                    <a:pt x="14394" y="2093"/>
                  </a:cubicBezTo>
                  <a:cubicBezTo>
                    <a:pt x="14407" y="2093"/>
                    <a:pt x="14417" y="2100"/>
                    <a:pt x="14417" y="2144"/>
                  </a:cubicBezTo>
                  <a:cubicBezTo>
                    <a:pt x="14429" y="2243"/>
                    <a:pt x="14380" y="2280"/>
                    <a:pt x="14441" y="2317"/>
                  </a:cubicBezTo>
                  <a:cubicBezTo>
                    <a:pt x="14503" y="2366"/>
                    <a:pt x="14491" y="2341"/>
                    <a:pt x="14515" y="2403"/>
                  </a:cubicBezTo>
                  <a:cubicBezTo>
                    <a:pt x="14542" y="2457"/>
                    <a:pt x="14530" y="2491"/>
                    <a:pt x="14507" y="2491"/>
                  </a:cubicBezTo>
                  <a:cubicBezTo>
                    <a:pt x="14498" y="2491"/>
                    <a:pt x="14488" y="2487"/>
                    <a:pt x="14478" y="2477"/>
                  </a:cubicBezTo>
                  <a:cubicBezTo>
                    <a:pt x="14440" y="2448"/>
                    <a:pt x="14417" y="2419"/>
                    <a:pt x="14408" y="2419"/>
                  </a:cubicBezTo>
                  <a:cubicBezTo>
                    <a:pt x="14406" y="2419"/>
                    <a:pt x="14404" y="2422"/>
                    <a:pt x="14404" y="2427"/>
                  </a:cubicBezTo>
                  <a:cubicBezTo>
                    <a:pt x="14392" y="2452"/>
                    <a:pt x="14404" y="2514"/>
                    <a:pt x="14392" y="2526"/>
                  </a:cubicBezTo>
                  <a:cubicBezTo>
                    <a:pt x="14390" y="2530"/>
                    <a:pt x="14387" y="2532"/>
                    <a:pt x="14383" y="2532"/>
                  </a:cubicBezTo>
                  <a:cubicBezTo>
                    <a:pt x="14361" y="2532"/>
                    <a:pt x="14314" y="2483"/>
                    <a:pt x="14293" y="2452"/>
                  </a:cubicBezTo>
                  <a:cubicBezTo>
                    <a:pt x="14281" y="2427"/>
                    <a:pt x="14256" y="2403"/>
                    <a:pt x="14220" y="2390"/>
                  </a:cubicBezTo>
                  <a:cubicBezTo>
                    <a:pt x="14207" y="2378"/>
                    <a:pt x="14195" y="2366"/>
                    <a:pt x="14244" y="2366"/>
                  </a:cubicBezTo>
                  <a:cubicBezTo>
                    <a:pt x="14293" y="2366"/>
                    <a:pt x="14367" y="2366"/>
                    <a:pt x="14330" y="2304"/>
                  </a:cubicBezTo>
                  <a:cubicBezTo>
                    <a:pt x="14306" y="2243"/>
                    <a:pt x="14256" y="2267"/>
                    <a:pt x="14281" y="2243"/>
                  </a:cubicBezTo>
                  <a:cubicBezTo>
                    <a:pt x="14318" y="2230"/>
                    <a:pt x="14367" y="2243"/>
                    <a:pt x="14343" y="2206"/>
                  </a:cubicBezTo>
                  <a:cubicBezTo>
                    <a:pt x="14316" y="2170"/>
                    <a:pt x="14295" y="2147"/>
                    <a:pt x="14291" y="2147"/>
                  </a:cubicBezTo>
                  <a:cubicBezTo>
                    <a:pt x="14290" y="2147"/>
                    <a:pt x="14290" y="2150"/>
                    <a:pt x="14293" y="2156"/>
                  </a:cubicBezTo>
                  <a:cubicBezTo>
                    <a:pt x="14306" y="2181"/>
                    <a:pt x="14318" y="2230"/>
                    <a:pt x="14269" y="2230"/>
                  </a:cubicBezTo>
                  <a:cubicBezTo>
                    <a:pt x="14232" y="2218"/>
                    <a:pt x="14170" y="2230"/>
                    <a:pt x="14183" y="2206"/>
                  </a:cubicBezTo>
                  <a:cubicBezTo>
                    <a:pt x="14207" y="2181"/>
                    <a:pt x="14269" y="2132"/>
                    <a:pt x="14232" y="2132"/>
                  </a:cubicBezTo>
                  <a:cubicBezTo>
                    <a:pt x="14195" y="2132"/>
                    <a:pt x="14195" y="2156"/>
                    <a:pt x="14158" y="2169"/>
                  </a:cubicBezTo>
                  <a:cubicBezTo>
                    <a:pt x="14125" y="2169"/>
                    <a:pt x="14098" y="2196"/>
                    <a:pt x="14083" y="2196"/>
                  </a:cubicBezTo>
                  <a:cubicBezTo>
                    <a:pt x="14076" y="2196"/>
                    <a:pt x="14072" y="2189"/>
                    <a:pt x="14072" y="2169"/>
                  </a:cubicBezTo>
                  <a:cubicBezTo>
                    <a:pt x="14072" y="2095"/>
                    <a:pt x="14072" y="2058"/>
                    <a:pt x="14047" y="2058"/>
                  </a:cubicBezTo>
                  <a:cubicBezTo>
                    <a:pt x="14010" y="2058"/>
                    <a:pt x="13961" y="2058"/>
                    <a:pt x="13924" y="2033"/>
                  </a:cubicBezTo>
                  <a:cubicBezTo>
                    <a:pt x="13889" y="2010"/>
                    <a:pt x="13865" y="1921"/>
                    <a:pt x="13832" y="1921"/>
                  </a:cubicBezTo>
                  <a:cubicBezTo>
                    <a:pt x="13830" y="1921"/>
                    <a:pt x="13827" y="1921"/>
                    <a:pt x="13825" y="1922"/>
                  </a:cubicBezTo>
                  <a:cubicBezTo>
                    <a:pt x="13788" y="1935"/>
                    <a:pt x="13677" y="2045"/>
                    <a:pt x="13640" y="2058"/>
                  </a:cubicBezTo>
                  <a:cubicBezTo>
                    <a:pt x="13532" y="2067"/>
                    <a:pt x="13424" y="2071"/>
                    <a:pt x="13316" y="2071"/>
                  </a:cubicBezTo>
                  <a:cubicBezTo>
                    <a:pt x="13141" y="2071"/>
                    <a:pt x="12965" y="2061"/>
                    <a:pt x="12790" y="2045"/>
                  </a:cubicBezTo>
                  <a:cubicBezTo>
                    <a:pt x="12679" y="1996"/>
                    <a:pt x="12482" y="2045"/>
                    <a:pt x="12581" y="1972"/>
                  </a:cubicBezTo>
                  <a:cubicBezTo>
                    <a:pt x="12686" y="1901"/>
                    <a:pt x="12714" y="1798"/>
                    <a:pt x="12779" y="1798"/>
                  </a:cubicBezTo>
                  <a:cubicBezTo>
                    <a:pt x="12783" y="1798"/>
                    <a:pt x="12786" y="1798"/>
                    <a:pt x="12790" y="1799"/>
                  </a:cubicBezTo>
                  <a:cubicBezTo>
                    <a:pt x="12815" y="1807"/>
                    <a:pt x="12845" y="1813"/>
                    <a:pt x="12870" y="1813"/>
                  </a:cubicBezTo>
                  <a:cubicBezTo>
                    <a:pt x="12920" y="1813"/>
                    <a:pt x="12950" y="1791"/>
                    <a:pt x="12876" y="1725"/>
                  </a:cubicBezTo>
                  <a:cubicBezTo>
                    <a:pt x="12778" y="1627"/>
                    <a:pt x="12753" y="1516"/>
                    <a:pt x="12630" y="1516"/>
                  </a:cubicBezTo>
                  <a:cubicBezTo>
                    <a:pt x="12535" y="1506"/>
                    <a:pt x="12491" y="1467"/>
                    <a:pt x="12459" y="1467"/>
                  </a:cubicBezTo>
                  <a:cubicBezTo>
                    <a:pt x="12450" y="1467"/>
                    <a:pt x="12441" y="1470"/>
                    <a:pt x="12433" y="1479"/>
                  </a:cubicBezTo>
                  <a:cubicBezTo>
                    <a:pt x="12396" y="1516"/>
                    <a:pt x="12445" y="1540"/>
                    <a:pt x="12347" y="1540"/>
                  </a:cubicBezTo>
                  <a:cubicBezTo>
                    <a:pt x="12248" y="1540"/>
                    <a:pt x="12273" y="1516"/>
                    <a:pt x="12211" y="1503"/>
                  </a:cubicBezTo>
                  <a:cubicBezTo>
                    <a:pt x="12063" y="1466"/>
                    <a:pt x="11928" y="1429"/>
                    <a:pt x="11780" y="1368"/>
                  </a:cubicBezTo>
                  <a:cubicBezTo>
                    <a:pt x="11694" y="1318"/>
                    <a:pt x="11583" y="1355"/>
                    <a:pt x="11496" y="1318"/>
                  </a:cubicBezTo>
                  <a:cubicBezTo>
                    <a:pt x="11410" y="1269"/>
                    <a:pt x="11238" y="1109"/>
                    <a:pt x="11152" y="1084"/>
                  </a:cubicBezTo>
                  <a:cubicBezTo>
                    <a:pt x="11075" y="1069"/>
                    <a:pt x="10994" y="1059"/>
                    <a:pt x="10915" y="1059"/>
                  </a:cubicBezTo>
                  <a:cubicBezTo>
                    <a:pt x="10865" y="1059"/>
                    <a:pt x="10817" y="1063"/>
                    <a:pt x="10770" y="1072"/>
                  </a:cubicBezTo>
                  <a:cubicBezTo>
                    <a:pt x="10720" y="1097"/>
                    <a:pt x="10659" y="1257"/>
                    <a:pt x="10609" y="1269"/>
                  </a:cubicBezTo>
                  <a:cubicBezTo>
                    <a:pt x="10591" y="1275"/>
                    <a:pt x="10539" y="1282"/>
                    <a:pt x="10492" y="1282"/>
                  </a:cubicBezTo>
                  <a:cubicBezTo>
                    <a:pt x="10446" y="1282"/>
                    <a:pt x="10406" y="1275"/>
                    <a:pt x="10412" y="1257"/>
                  </a:cubicBezTo>
                  <a:cubicBezTo>
                    <a:pt x="10412" y="1208"/>
                    <a:pt x="10560" y="1109"/>
                    <a:pt x="10498" y="1109"/>
                  </a:cubicBezTo>
                  <a:cubicBezTo>
                    <a:pt x="10478" y="1105"/>
                    <a:pt x="10459" y="1105"/>
                    <a:pt x="10442" y="1105"/>
                  </a:cubicBezTo>
                  <a:cubicBezTo>
                    <a:pt x="10409" y="1105"/>
                    <a:pt x="10388" y="1105"/>
                    <a:pt x="10388" y="1072"/>
                  </a:cubicBezTo>
                  <a:cubicBezTo>
                    <a:pt x="10399" y="1025"/>
                    <a:pt x="10388" y="874"/>
                    <a:pt x="10377" y="874"/>
                  </a:cubicBezTo>
                  <a:cubicBezTo>
                    <a:pt x="10376" y="874"/>
                    <a:pt x="10376" y="874"/>
                    <a:pt x="10375" y="875"/>
                  </a:cubicBezTo>
                  <a:cubicBezTo>
                    <a:pt x="10351" y="900"/>
                    <a:pt x="10314" y="924"/>
                    <a:pt x="10277" y="924"/>
                  </a:cubicBezTo>
                  <a:cubicBezTo>
                    <a:pt x="10252" y="924"/>
                    <a:pt x="10190" y="961"/>
                    <a:pt x="10190" y="998"/>
                  </a:cubicBezTo>
                  <a:cubicBezTo>
                    <a:pt x="10193" y="1003"/>
                    <a:pt x="10194" y="1005"/>
                    <a:pt x="10195" y="1005"/>
                  </a:cubicBezTo>
                  <a:cubicBezTo>
                    <a:pt x="10200" y="1005"/>
                    <a:pt x="10198" y="971"/>
                    <a:pt x="10227" y="961"/>
                  </a:cubicBezTo>
                  <a:cubicBezTo>
                    <a:pt x="10242" y="961"/>
                    <a:pt x="10259" y="959"/>
                    <a:pt x="10272" y="959"/>
                  </a:cubicBezTo>
                  <a:cubicBezTo>
                    <a:pt x="10292" y="959"/>
                    <a:pt x="10304" y="964"/>
                    <a:pt x="10289" y="986"/>
                  </a:cubicBezTo>
                  <a:cubicBezTo>
                    <a:pt x="10277" y="1023"/>
                    <a:pt x="10203" y="1072"/>
                    <a:pt x="10227" y="1072"/>
                  </a:cubicBezTo>
                  <a:cubicBezTo>
                    <a:pt x="10252" y="1084"/>
                    <a:pt x="10326" y="1109"/>
                    <a:pt x="10301" y="1109"/>
                  </a:cubicBezTo>
                  <a:cubicBezTo>
                    <a:pt x="10277" y="1109"/>
                    <a:pt x="10190" y="1109"/>
                    <a:pt x="10190" y="1158"/>
                  </a:cubicBezTo>
                  <a:cubicBezTo>
                    <a:pt x="10190" y="1208"/>
                    <a:pt x="10166" y="1294"/>
                    <a:pt x="10129" y="1294"/>
                  </a:cubicBezTo>
                  <a:cubicBezTo>
                    <a:pt x="10104" y="1282"/>
                    <a:pt x="9895" y="1183"/>
                    <a:pt x="9882" y="1121"/>
                  </a:cubicBezTo>
                  <a:cubicBezTo>
                    <a:pt x="9858" y="1035"/>
                    <a:pt x="9821" y="937"/>
                    <a:pt x="9772" y="863"/>
                  </a:cubicBezTo>
                  <a:cubicBezTo>
                    <a:pt x="9685" y="776"/>
                    <a:pt x="9599" y="715"/>
                    <a:pt x="9500" y="653"/>
                  </a:cubicBezTo>
                  <a:cubicBezTo>
                    <a:pt x="9463" y="653"/>
                    <a:pt x="9463" y="690"/>
                    <a:pt x="9513" y="739"/>
                  </a:cubicBezTo>
                  <a:cubicBezTo>
                    <a:pt x="9562" y="801"/>
                    <a:pt x="9648" y="850"/>
                    <a:pt x="9648" y="863"/>
                  </a:cubicBezTo>
                  <a:cubicBezTo>
                    <a:pt x="9652" y="867"/>
                    <a:pt x="9644" y="868"/>
                    <a:pt x="9631" y="868"/>
                  </a:cubicBezTo>
                  <a:cubicBezTo>
                    <a:pt x="9604" y="868"/>
                    <a:pt x="9558" y="863"/>
                    <a:pt x="9550" y="863"/>
                  </a:cubicBezTo>
                  <a:cubicBezTo>
                    <a:pt x="9525" y="863"/>
                    <a:pt x="9451" y="887"/>
                    <a:pt x="9451" y="924"/>
                  </a:cubicBezTo>
                  <a:cubicBezTo>
                    <a:pt x="9439" y="961"/>
                    <a:pt x="9463" y="1023"/>
                    <a:pt x="9427" y="1023"/>
                  </a:cubicBezTo>
                  <a:cubicBezTo>
                    <a:pt x="9393" y="1034"/>
                    <a:pt x="9320" y="1125"/>
                    <a:pt x="9288" y="1125"/>
                  </a:cubicBezTo>
                  <a:cubicBezTo>
                    <a:pt x="9284" y="1125"/>
                    <a:pt x="9281" y="1124"/>
                    <a:pt x="9279" y="1121"/>
                  </a:cubicBezTo>
                  <a:cubicBezTo>
                    <a:pt x="9246" y="1111"/>
                    <a:pt x="9290" y="1043"/>
                    <a:pt x="9284" y="1043"/>
                  </a:cubicBezTo>
                  <a:cubicBezTo>
                    <a:pt x="9283" y="1043"/>
                    <a:pt x="9282" y="1044"/>
                    <a:pt x="9279" y="1047"/>
                  </a:cubicBezTo>
                  <a:cubicBezTo>
                    <a:pt x="9242" y="1072"/>
                    <a:pt x="9106" y="1060"/>
                    <a:pt x="9069" y="1097"/>
                  </a:cubicBezTo>
                  <a:cubicBezTo>
                    <a:pt x="9008" y="1158"/>
                    <a:pt x="8946" y="1232"/>
                    <a:pt x="8897" y="1306"/>
                  </a:cubicBezTo>
                  <a:cubicBezTo>
                    <a:pt x="8865" y="1330"/>
                    <a:pt x="8848" y="1344"/>
                    <a:pt x="8837" y="1344"/>
                  </a:cubicBezTo>
                  <a:cubicBezTo>
                    <a:pt x="8831" y="1344"/>
                    <a:pt x="8827" y="1340"/>
                    <a:pt x="8823" y="1331"/>
                  </a:cubicBezTo>
                  <a:cubicBezTo>
                    <a:pt x="8810" y="1318"/>
                    <a:pt x="8810" y="1269"/>
                    <a:pt x="8798" y="1257"/>
                  </a:cubicBezTo>
                  <a:cubicBezTo>
                    <a:pt x="8798" y="1245"/>
                    <a:pt x="8795" y="1238"/>
                    <a:pt x="8790" y="1238"/>
                  </a:cubicBezTo>
                  <a:cubicBezTo>
                    <a:pt x="8786" y="1238"/>
                    <a:pt x="8780" y="1245"/>
                    <a:pt x="8773" y="1257"/>
                  </a:cubicBezTo>
                  <a:cubicBezTo>
                    <a:pt x="8767" y="1269"/>
                    <a:pt x="8730" y="1269"/>
                    <a:pt x="8692" y="1269"/>
                  </a:cubicBezTo>
                  <a:cubicBezTo>
                    <a:pt x="8653" y="1269"/>
                    <a:pt x="8613" y="1269"/>
                    <a:pt x="8601" y="1282"/>
                  </a:cubicBezTo>
                  <a:cubicBezTo>
                    <a:pt x="8576" y="1318"/>
                    <a:pt x="8576" y="1368"/>
                    <a:pt x="8539" y="1368"/>
                  </a:cubicBezTo>
                  <a:cubicBezTo>
                    <a:pt x="8502" y="1368"/>
                    <a:pt x="8428" y="1442"/>
                    <a:pt x="8404" y="1479"/>
                  </a:cubicBezTo>
                  <a:cubicBezTo>
                    <a:pt x="8367" y="1503"/>
                    <a:pt x="8441" y="1516"/>
                    <a:pt x="8453" y="1540"/>
                  </a:cubicBezTo>
                  <a:cubicBezTo>
                    <a:pt x="8453" y="1577"/>
                    <a:pt x="8367" y="1602"/>
                    <a:pt x="8330" y="1602"/>
                  </a:cubicBezTo>
                  <a:cubicBezTo>
                    <a:pt x="8281" y="1602"/>
                    <a:pt x="8182" y="1590"/>
                    <a:pt x="8244" y="1516"/>
                  </a:cubicBezTo>
                  <a:cubicBezTo>
                    <a:pt x="8293" y="1442"/>
                    <a:pt x="8342" y="1442"/>
                    <a:pt x="8379" y="1405"/>
                  </a:cubicBezTo>
                  <a:cubicBezTo>
                    <a:pt x="8404" y="1368"/>
                    <a:pt x="8453" y="1380"/>
                    <a:pt x="8502" y="1318"/>
                  </a:cubicBezTo>
                  <a:cubicBezTo>
                    <a:pt x="8539" y="1257"/>
                    <a:pt x="8576" y="1195"/>
                    <a:pt x="8638" y="1183"/>
                  </a:cubicBezTo>
                  <a:cubicBezTo>
                    <a:pt x="8675" y="1175"/>
                    <a:pt x="8717" y="1163"/>
                    <a:pt x="8745" y="1163"/>
                  </a:cubicBezTo>
                  <a:cubicBezTo>
                    <a:pt x="8762" y="1163"/>
                    <a:pt x="8773" y="1168"/>
                    <a:pt x="8773" y="1183"/>
                  </a:cubicBezTo>
                  <a:cubicBezTo>
                    <a:pt x="8773" y="1200"/>
                    <a:pt x="8779" y="1209"/>
                    <a:pt x="8787" y="1209"/>
                  </a:cubicBezTo>
                  <a:cubicBezTo>
                    <a:pt x="8796" y="1209"/>
                    <a:pt x="8810" y="1197"/>
                    <a:pt x="8823" y="1171"/>
                  </a:cubicBezTo>
                  <a:cubicBezTo>
                    <a:pt x="8884" y="1097"/>
                    <a:pt x="8958" y="1047"/>
                    <a:pt x="9045" y="1010"/>
                  </a:cubicBezTo>
                  <a:cubicBezTo>
                    <a:pt x="9106" y="973"/>
                    <a:pt x="9168" y="973"/>
                    <a:pt x="9180" y="949"/>
                  </a:cubicBezTo>
                  <a:cubicBezTo>
                    <a:pt x="9180" y="924"/>
                    <a:pt x="9192" y="875"/>
                    <a:pt x="9155" y="875"/>
                  </a:cubicBezTo>
                  <a:cubicBezTo>
                    <a:pt x="9106" y="887"/>
                    <a:pt x="9057" y="900"/>
                    <a:pt x="8995" y="900"/>
                  </a:cubicBezTo>
                  <a:cubicBezTo>
                    <a:pt x="8934" y="900"/>
                    <a:pt x="8872" y="912"/>
                    <a:pt x="8823" y="949"/>
                  </a:cubicBezTo>
                  <a:cubicBezTo>
                    <a:pt x="8798" y="986"/>
                    <a:pt x="8773" y="1035"/>
                    <a:pt x="8712" y="1035"/>
                  </a:cubicBezTo>
                  <a:cubicBezTo>
                    <a:pt x="8638" y="1035"/>
                    <a:pt x="8576" y="1097"/>
                    <a:pt x="8527" y="1097"/>
                  </a:cubicBezTo>
                  <a:cubicBezTo>
                    <a:pt x="8465" y="1097"/>
                    <a:pt x="8404" y="1121"/>
                    <a:pt x="8367" y="1171"/>
                  </a:cubicBezTo>
                  <a:cubicBezTo>
                    <a:pt x="8330" y="1232"/>
                    <a:pt x="8219" y="1257"/>
                    <a:pt x="8194" y="1282"/>
                  </a:cubicBezTo>
                  <a:cubicBezTo>
                    <a:pt x="8172" y="1304"/>
                    <a:pt x="8135" y="1327"/>
                    <a:pt x="8116" y="1327"/>
                  </a:cubicBezTo>
                  <a:cubicBezTo>
                    <a:pt x="8104" y="1327"/>
                    <a:pt x="8099" y="1318"/>
                    <a:pt x="8108" y="1294"/>
                  </a:cubicBezTo>
                  <a:cubicBezTo>
                    <a:pt x="8133" y="1245"/>
                    <a:pt x="8207" y="1220"/>
                    <a:pt x="8157" y="1220"/>
                  </a:cubicBezTo>
                  <a:cubicBezTo>
                    <a:pt x="8108" y="1208"/>
                    <a:pt x="8059" y="1183"/>
                    <a:pt x="8022" y="1146"/>
                  </a:cubicBezTo>
                  <a:cubicBezTo>
                    <a:pt x="8020" y="1142"/>
                    <a:pt x="8018" y="1140"/>
                    <a:pt x="8016" y="1140"/>
                  </a:cubicBezTo>
                  <a:cubicBezTo>
                    <a:pt x="8006" y="1140"/>
                    <a:pt x="7995" y="1185"/>
                    <a:pt x="7985" y="1195"/>
                  </a:cubicBezTo>
                  <a:cubicBezTo>
                    <a:pt x="7948" y="1232"/>
                    <a:pt x="7899" y="1245"/>
                    <a:pt x="7849" y="1257"/>
                  </a:cubicBezTo>
                  <a:cubicBezTo>
                    <a:pt x="7812" y="1257"/>
                    <a:pt x="7763" y="1282"/>
                    <a:pt x="7726" y="1318"/>
                  </a:cubicBezTo>
                  <a:cubicBezTo>
                    <a:pt x="7714" y="1343"/>
                    <a:pt x="7615" y="1355"/>
                    <a:pt x="7640" y="1392"/>
                  </a:cubicBezTo>
                  <a:cubicBezTo>
                    <a:pt x="7652" y="1417"/>
                    <a:pt x="7714" y="1392"/>
                    <a:pt x="7702" y="1429"/>
                  </a:cubicBezTo>
                  <a:cubicBezTo>
                    <a:pt x="7689" y="1479"/>
                    <a:pt x="7652" y="1491"/>
                    <a:pt x="7714" y="1491"/>
                  </a:cubicBezTo>
                  <a:cubicBezTo>
                    <a:pt x="7738" y="1491"/>
                    <a:pt x="7775" y="1497"/>
                    <a:pt x="7811" y="1497"/>
                  </a:cubicBezTo>
                  <a:cubicBezTo>
                    <a:pt x="7846" y="1497"/>
                    <a:pt x="7880" y="1491"/>
                    <a:pt x="7899" y="1466"/>
                  </a:cubicBezTo>
                  <a:cubicBezTo>
                    <a:pt x="7948" y="1417"/>
                    <a:pt x="7997" y="1380"/>
                    <a:pt x="8047" y="1355"/>
                  </a:cubicBezTo>
                  <a:lnTo>
                    <a:pt x="8047" y="1355"/>
                  </a:lnTo>
                  <a:cubicBezTo>
                    <a:pt x="8010" y="1380"/>
                    <a:pt x="7948" y="1454"/>
                    <a:pt x="7948" y="1479"/>
                  </a:cubicBezTo>
                  <a:cubicBezTo>
                    <a:pt x="7959" y="1511"/>
                    <a:pt x="8026" y="1609"/>
                    <a:pt x="8018" y="1609"/>
                  </a:cubicBezTo>
                  <a:cubicBezTo>
                    <a:pt x="8017" y="1609"/>
                    <a:pt x="8014" y="1607"/>
                    <a:pt x="8010" y="1602"/>
                  </a:cubicBezTo>
                  <a:cubicBezTo>
                    <a:pt x="7960" y="1577"/>
                    <a:pt x="8010" y="1540"/>
                    <a:pt x="7923" y="1540"/>
                  </a:cubicBezTo>
                  <a:cubicBezTo>
                    <a:pt x="7914" y="1539"/>
                    <a:pt x="7906" y="1539"/>
                    <a:pt x="7898" y="1539"/>
                  </a:cubicBezTo>
                  <a:cubicBezTo>
                    <a:pt x="7818" y="1539"/>
                    <a:pt x="7786" y="1591"/>
                    <a:pt x="7763" y="1602"/>
                  </a:cubicBezTo>
                  <a:cubicBezTo>
                    <a:pt x="7738" y="1602"/>
                    <a:pt x="7665" y="1565"/>
                    <a:pt x="7615" y="1540"/>
                  </a:cubicBezTo>
                  <a:cubicBezTo>
                    <a:pt x="7554" y="1528"/>
                    <a:pt x="7381" y="1540"/>
                    <a:pt x="7307" y="1503"/>
                  </a:cubicBezTo>
                  <a:cubicBezTo>
                    <a:pt x="7221" y="1454"/>
                    <a:pt x="6999" y="1331"/>
                    <a:pt x="6938" y="1282"/>
                  </a:cubicBezTo>
                  <a:cubicBezTo>
                    <a:pt x="6876" y="1245"/>
                    <a:pt x="6864" y="1195"/>
                    <a:pt x="6901" y="1183"/>
                  </a:cubicBezTo>
                  <a:cubicBezTo>
                    <a:pt x="6925" y="1183"/>
                    <a:pt x="6888" y="1171"/>
                    <a:pt x="6839" y="1171"/>
                  </a:cubicBezTo>
                  <a:cubicBezTo>
                    <a:pt x="6771" y="1183"/>
                    <a:pt x="6703" y="1189"/>
                    <a:pt x="6636" y="1189"/>
                  </a:cubicBezTo>
                  <a:cubicBezTo>
                    <a:pt x="6568" y="1189"/>
                    <a:pt x="6500" y="1183"/>
                    <a:pt x="6432" y="1171"/>
                  </a:cubicBezTo>
                  <a:cubicBezTo>
                    <a:pt x="6420" y="1171"/>
                    <a:pt x="6395" y="1171"/>
                    <a:pt x="6383" y="1158"/>
                  </a:cubicBezTo>
                  <a:cubicBezTo>
                    <a:pt x="6285" y="1109"/>
                    <a:pt x="6137" y="1023"/>
                    <a:pt x="6038" y="986"/>
                  </a:cubicBezTo>
                  <a:cubicBezTo>
                    <a:pt x="6015" y="976"/>
                    <a:pt x="5973" y="972"/>
                    <a:pt x="5923" y="972"/>
                  </a:cubicBezTo>
                  <a:cubicBezTo>
                    <a:pt x="5789" y="972"/>
                    <a:pt x="5596" y="998"/>
                    <a:pt x="5533" y="998"/>
                  </a:cubicBezTo>
                  <a:cubicBezTo>
                    <a:pt x="5447" y="998"/>
                    <a:pt x="5250" y="912"/>
                    <a:pt x="5077" y="900"/>
                  </a:cubicBezTo>
                  <a:cubicBezTo>
                    <a:pt x="4892" y="875"/>
                    <a:pt x="4720" y="838"/>
                    <a:pt x="4547" y="776"/>
                  </a:cubicBezTo>
                  <a:cubicBezTo>
                    <a:pt x="4436" y="752"/>
                    <a:pt x="4313" y="752"/>
                    <a:pt x="4190" y="752"/>
                  </a:cubicBezTo>
                  <a:cubicBezTo>
                    <a:pt x="4116" y="764"/>
                    <a:pt x="4030" y="776"/>
                    <a:pt x="3956" y="776"/>
                  </a:cubicBezTo>
                  <a:cubicBezTo>
                    <a:pt x="3907" y="776"/>
                    <a:pt x="3820" y="715"/>
                    <a:pt x="3771" y="715"/>
                  </a:cubicBezTo>
                  <a:cubicBezTo>
                    <a:pt x="3734" y="702"/>
                    <a:pt x="3623" y="715"/>
                    <a:pt x="3660" y="678"/>
                  </a:cubicBezTo>
                  <a:cubicBezTo>
                    <a:pt x="3697" y="653"/>
                    <a:pt x="3709" y="604"/>
                    <a:pt x="3709" y="567"/>
                  </a:cubicBezTo>
                  <a:cubicBezTo>
                    <a:pt x="3709" y="542"/>
                    <a:pt x="3549" y="555"/>
                    <a:pt x="3537" y="542"/>
                  </a:cubicBezTo>
                  <a:lnTo>
                    <a:pt x="3389" y="542"/>
                  </a:lnTo>
                  <a:cubicBezTo>
                    <a:pt x="3335" y="550"/>
                    <a:pt x="3265" y="573"/>
                    <a:pt x="3222" y="573"/>
                  </a:cubicBezTo>
                  <a:cubicBezTo>
                    <a:pt x="3196" y="573"/>
                    <a:pt x="3180" y="565"/>
                    <a:pt x="3180" y="542"/>
                  </a:cubicBezTo>
                  <a:cubicBezTo>
                    <a:pt x="3180" y="493"/>
                    <a:pt x="3180" y="456"/>
                    <a:pt x="3118" y="456"/>
                  </a:cubicBezTo>
                  <a:cubicBezTo>
                    <a:pt x="3102" y="456"/>
                    <a:pt x="3088" y="455"/>
                    <a:pt x="3076" y="455"/>
                  </a:cubicBezTo>
                  <a:cubicBezTo>
                    <a:pt x="3051" y="455"/>
                    <a:pt x="3032" y="460"/>
                    <a:pt x="3007" y="493"/>
                  </a:cubicBezTo>
                  <a:cubicBezTo>
                    <a:pt x="2978" y="531"/>
                    <a:pt x="2957" y="562"/>
                    <a:pt x="2925" y="562"/>
                  </a:cubicBezTo>
                  <a:cubicBezTo>
                    <a:pt x="2917" y="562"/>
                    <a:pt x="2907" y="560"/>
                    <a:pt x="2896" y="555"/>
                  </a:cubicBezTo>
                  <a:cubicBezTo>
                    <a:pt x="2847" y="530"/>
                    <a:pt x="2798" y="493"/>
                    <a:pt x="2822" y="468"/>
                  </a:cubicBezTo>
                  <a:cubicBezTo>
                    <a:pt x="2859" y="456"/>
                    <a:pt x="2970" y="444"/>
                    <a:pt x="2945" y="407"/>
                  </a:cubicBezTo>
                  <a:cubicBezTo>
                    <a:pt x="2933" y="382"/>
                    <a:pt x="2859" y="370"/>
                    <a:pt x="2699" y="333"/>
                  </a:cubicBezTo>
                  <a:cubicBezTo>
                    <a:pt x="2693" y="331"/>
                    <a:pt x="2688" y="331"/>
                    <a:pt x="2682" y="331"/>
                  </a:cubicBezTo>
                  <a:cubicBezTo>
                    <a:pt x="2596" y="331"/>
                    <a:pt x="2556" y="508"/>
                    <a:pt x="2428" y="555"/>
                  </a:cubicBezTo>
                  <a:cubicBezTo>
                    <a:pt x="2395" y="568"/>
                    <a:pt x="2360" y="572"/>
                    <a:pt x="2324" y="572"/>
                  </a:cubicBezTo>
                  <a:cubicBezTo>
                    <a:pt x="2255" y="572"/>
                    <a:pt x="2182" y="556"/>
                    <a:pt x="2110" y="556"/>
                  </a:cubicBezTo>
                  <a:cubicBezTo>
                    <a:pt x="2080" y="556"/>
                    <a:pt x="2051" y="559"/>
                    <a:pt x="2021" y="567"/>
                  </a:cubicBezTo>
                  <a:cubicBezTo>
                    <a:pt x="1898" y="604"/>
                    <a:pt x="1874" y="678"/>
                    <a:pt x="1910" y="702"/>
                  </a:cubicBezTo>
                  <a:cubicBezTo>
                    <a:pt x="1960" y="715"/>
                    <a:pt x="2009" y="739"/>
                    <a:pt x="1984" y="764"/>
                  </a:cubicBezTo>
                  <a:cubicBezTo>
                    <a:pt x="1980" y="768"/>
                    <a:pt x="1974" y="770"/>
                    <a:pt x="1968" y="770"/>
                  </a:cubicBezTo>
                  <a:cubicBezTo>
                    <a:pt x="1943" y="770"/>
                    <a:pt x="1906" y="746"/>
                    <a:pt x="1892" y="746"/>
                  </a:cubicBezTo>
                  <a:cubicBezTo>
                    <a:pt x="1888" y="746"/>
                    <a:pt x="1886" y="747"/>
                    <a:pt x="1886" y="752"/>
                  </a:cubicBezTo>
                  <a:cubicBezTo>
                    <a:pt x="1886" y="776"/>
                    <a:pt x="1935" y="863"/>
                    <a:pt x="1910" y="863"/>
                  </a:cubicBezTo>
                  <a:cubicBezTo>
                    <a:pt x="1888" y="863"/>
                    <a:pt x="1865" y="724"/>
                    <a:pt x="1822" y="724"/>
                  </a:cubicBezTo>
                  <a:cubicBezTo>
                    <a:pt x="1819" y="724"/>
                    <a:pt x="1815" y="725"/>
                    <a:pt x="1812" y="727"/>
                  </a:cubicBezTo>
                  <a:cubicBezTo>
                    <a:pt x="1763" y="752"/>
                    <a:pt x="1701" y="863"/>
                    <a:pt x="1615" y="875"/>
                  </a:cubicBezTo>
                  <a:cubicBezTo>
                    <a:pt x="1598" y="880"/>
                    <a:pt x="1583" y="881"/>
                    <a:pt x="1567" y="881"/>
                  </a:cubicBezTo>
                  <a:cubicBezTo>
                    <a:pt x="1534" y="881"/>
                    <a:pt x="1502" y="874"/>
                    <a:pt x="1470" y="874"/>
                  </a:cubicBezTo>
                  <a:cubicBezTo>
                    <a:pt x="1437" y="874"/>
                    <a:pt x="1404" y="881"/>
                    <a:pt x="1368" y="912"/>
                  </a:cubicBezTo>
                  <a:cubicBezTo>
                    <a:pt x="1282" y="998"/>
                    <a:pt x="1171" y="1084"/>
                    <a:pt x="1159" y="1171"/>
                  </a:cubicBezTo>
                  <a:cubicBezTo>
                    <a:pt x="1134" y="1257"/>
                    <a:pt x="1159" y="1355"/>
                    <a:pt x="1036" y="1442"/>
                  </a:cubicBezTo>
                  <a:cubicBezTo>
                    <a:pt x="974" y="1503"/>
                    <a:pt x="888" y="1540"/>
                    <a:pt x="802" y="1553"/>
                  </a:cubicBezTo>
                  <a:cubicBezTo>
                    <a:pt x="765" y="1553"/>
                    <a:pt x="530" y="1577"/>
                    <a:pt x="481" y="1577"/>
                  </a:cubicBezTo>
                  <a:cubicBezTo>
                    <a:pt x="420" y="1590"/>
                    <a:pt x="457" y="1663"/>
                    <a:pt x="420" y="1713"/>
                  </a:cubicBezTo>
                  <a:cubicBezTo>
                    <a:pt x="383" y="1762"/>
                    <a:pt x="333" y="1799"/>
                    <a:pt x="346" y="1811"/>
                  </a:cubicBezTo>
                  <a:cubicBezTo>
                    <a:pt x="370" y="1836"/>
                    <a:pt x="457" y="1848"/>
                    <a:pt x="481" y="1885"/>
                  </a:cubicBezTo>
                  <a:cubicBezTo>
                    <a:pt x="518" y="1922"/>
                    <a:pt x="555" y="1935"/>
                    <a:pt x="629" y="1972"/>
                  </a:cubicBezTo>
                  <a:cubicBezTo>
                    <a:pt x="691" y="2021"/>
                    <a:pt x="974" y="2206"/>
                    <a:pt x="999" y="2280"/>
                  </a:cubicBezTo>
                  <a:cubicBezTo>
                    <a:pt x="1023" y="2366"/>
                    <a:pt x="1036" y="2403"/>
                    <a:pt x="1073" y="2427"/>
                  </a:cubicBezTo>
                  <a:cubicBezTo>
                    <a:pt x="1106" y="2436"/>
                    <a:pt x="1174" y="2456"/>
                    <a:pt x="1226" y="2456"/>
                  </a:cubicBezTo>
                  <a:cubicBezTo>
                    <a:pt x="1250" y="2456"/>
                    <a:pt x="1270" y="2451"/>
                    <a:pt x="1282" y="2440"/>
                  </a:cubicBezTo>
                  <a:cubicBezTo>
                    <a:pt x="1301" y="2415"/>
                    <a:pt x="1313" y="2406"/>
                    <a:pt x="1324" y="2406"/>
                  </a:cubicBezTo>
                  <a:cubicBezTo>
                    <a:pt x="1334" y="2406"/>
                    <a:pt x="1344" y="2415"/>
                    <a:pt x="1356" y="2427"/>
                  </a:cubicBezTo>
                  <a:cubicBezTo>
                    <a:pt x="1359" y="2430"/>
                    <a:pt x="1368" y="2431"/>
                    <a:pt x="1379" y="2431"/>
                  </a:cubicBezTo>
                  <a:cubicBezTo>
                    <a:pt x="1390" y="2431"/>
                    <a:pt x="1405" y="2430"/>
                    <a:pt x="1419" y="2430"/>
                  </a:cubicBezTo>
                  <a:cubicBezTo>
                    <a:pt x="1448" y="2430"/>
                    <a:pt x="1479" y="2434"/>
                    <a:pt x="1492" y="2452"/>
                  </a:cubicBezTo>
                  <a:cubicBezTo>
                    <a:pt x="1513" y="2474"/>
                    <a:pt x="1487" y="2555"/>
                    <a:pt x="1446" y="2555"/>
                  </a:cubicBezTo>
                  <a:cubicBezTo>
                    <a:pt x="1441" y="2555"/>
                    <a:pt x="1435" y="2553"/>
                    <a:pt x="1430" y="2551"/>
                  </a:cubicBezTo>
                  <a:cubicBezTo>
                    <a:pt x="1403" y="2542"/>
                    <a:pt x="1362" y="2512"/>
                    <a:pt x="1333" y="2512"/>
                  </a:cubicBezTo>
                  <a:cubicBezTo>
                    <a:pt x="1322" y="2512"/>
                    <a:pt x="1313" y="2516"/>
                    <a:pt x="1307" y="2526"/>
                  </a:cubicBezTo>
                  <a:cubicBezTo>
                    <a:pt x="1270" y="2563"/>
                    <a:pt x="1307" y="2563"/>
                    <a:pt x="1368" y="2612"/>
                  </a:cubicBezTo>
                  <a:cubicBezTo>
                    <a:pt x="1430" y="2662"/>
                    <a:pt x="1455" y="2735"/>
                    <a:pt x="1504" y="2735"/>
                  </a:cubicBezTo>
                  <a:cubicBezTo>
                    <a:pt x="1541" y="2723"/>
                    <a:pt x="1565" y="2698"/>
                    <a:pt x="1602" y="2662"/>
                  </a:cubicBezTo>
                  <a:cubicBezTo>
                    <a:pt x="1627" y="2643"/>
                    <a:pt x="1667" y="2637"/>
                    <a:pt x="1707" y="2637"/>
                  </a:cubicBezTo>
                  <a:cubicBezTo>
                    <a:pt x="1747" y="2637"/>
                    <a:pt x="1787" y="2643"/>
                    <a:pt x="1812" y="2649"/>
                  </a:cubicBezTo>
                  <a:cubicBezTo>
                    <a:pt x="1874" y="2649"/>
                    <a:pt x="1874" y="2735"/>
                    <a:pt x="1787" y="2735"/>
                  </a:cubicBezTo>
                  <a:cubicBezTo>
                    <a:pt x="1701" y="2748"/>
                    <a:pt x="1627" y="2760"/>
                    <a:pt x="1652" y="2809"/>
                  </a:cubicBezTo>
                  <a:cubicBezTo>
                    <a:pt x="1659" y="2839"/>
                    <a:pt x="1658" y="2855"/>
                    <a:pt x="1647" y="2855"/>
                  </a:cubicBezTo>
                  <a:cubicBezTo>
                    <a:pt x="1640" y="2855"/>
                    <a:pt x="1629" y="2849"/>
                    <a:pt x="1615" y="2834"/>
                  </a:cubicBezTo>
                  <a:cubicBezTo>
                    <a:pt x="1606" y="2828"/>
                    <a:pt x="1599" y="2826"/>
                    <a:pt x="1591" y="2826"/>
                  </a:cubicBezTo>
                  <a:cubicBezTo>
                    <a:pt x="1565" y="2826"/>
                    <a:pt x="1539" y="2855"/>
                    <a:pt x="1492" y="2883"/>
                  </a:cubicBezTo>
                  <a:cubicBezTo>
                    <a:pt x="1411" y="2900"/>
                    <a:pt x="1331" y="2910"/>
                    <a:pt x="1253" y="2910"/>
                  </a:cubicBezTo>
                  <a:cubicBezTo>
                    <a:pt x="1162" y="2910"/>
                    <a:pt x="1072" y="2897"/>
                    <a:pt x="986" y="2871"/>
                  </a:cubicBezTo>
                  <a:cubicBezTo>
                    <a:pt x="925" y="2834"/>
                    <a:pt x="949" y="2785"/>
                    <a:pt x="986" y="2735"/>
                  </a:cubicBezTo>
                  <a:cubicBezTo>
                    <a:pt x="1023" y="2698"/>
                    <a:pt x="1011" y="2674"/>
                    <a:pt x="962" y="2674"/>
                  </a:cubicBezTo>
                  <a:cubicBezTo>
                    <a:pt x="839" y="2686"/>
                    <a:pt x="715" y="2723"/>
                    <a:pt x="592" y="2760"/>
                  </a:cubicBezTo>
                  <a:cubicBezTo>
                    <a:pt x="543" y="2785"/>
                    <a:pt x="518" y="2797"/>
                    <a:pt x="555" y="2834"/>
                  </a:cubicBezTo>
                  <a:cubicBezTo>
                    <a:pt x="583" y="2852"/>
                    <a:pt x="576" y="2884"/>
                    <a:pt x="546" y="2884"/>
                  </a:cubicBezTo>
                  <a:cubicBezTo>
                    <a:pt x="535" y="2884"/>
                    <a:pt x="522" y="2880"/>
                    <a:pt x="506" y="2871"/>
                  </a:cubicBezTo>
                  <a:cubicBezTo>
                    <a:pt x="485" y="2863"/>
                    <a:pt x="462" y="2859"/>
                    <a:pt x="438" y="2859"/>
                  </a:cubicBezTo>
                  <a:cubicBezTo>
                    <a:pt x="389" y="2859"/>
                    <a:pt x="337" y="2875"/>
                    <a:pt x="296" y="2908"/>
                  </a:cubicBezTo>
                  <a:cubicBezTo>
                    <a:pt x="247" y="2945"/>
                    <a:pt x="272" y="2970"/>
                    <a:pt x="210" y="2982"/>
                  </a:cubicBezTo>
                  <a:cubicBezTo>
                    <a:pt x="149" y="3007"/>
                    <a:pt x="87" y="3068"/>
                    <a:pt x="50" y="3093"/>
                  </a:cubicBezTo>
                  <a:cubicBezTo>
                    <a:pt x="13" y="3117"/>
                    <a:pt x="1" y="3142"/>
                    <a:pt x="87" y="3179"/>
                  </a:cubicBezTo>
                  <a:cubicBezTo>
                    <a:pt x="173" y="3204"/>
                    <a:pt x="259" y="3228"/>
                    <a:pt x="346" y="3241"/>
                  </a:cubicBezTo>
                  <a:cubicBezTo>
                    <a:pt x="420" y="3241"/>
                    <a:pt x="432" y="3265"/>
                    <a:pt x="383" y="3302"/>
                  </a:cubicBezTo>
                  <a:cubicBezTo>
                    <a:pt x="333" y="3339"/>
                    <a:pt x="247" y="3364"/>
                    <a:pt x="309" y="3401"/>
                  </a:cubicBezTo>
                  <a:cubicBezTo>
                    <a:pt x="346" y="3438"/>
                    <a:pt x="383" y="3487"/>
                    <a:pt x="395" y="3549"/>
                  </a:cubicBezTo>
                  <a:cubicBezTo>
                    <a:pt x="407" y="3586"/>
                    <a:pt x="543" y="3598"/>
                    <a:pt x="617" y="3610"/>
                  </a:cubicBezTo>
                  <a:cubicBezTo>
                    <a:pt x="628" y="3614"/>
                    <a:pt x="638" y="3615"/>
                    <a:pt x="649" y="3615"/>
                  </a:cubicBezTo>
                  <a:cubicBezTo>
                    <a:pt x="700" y="3615"/>
                    <a:pt x="751" y="3581"/>
                    <a:pt x="833" y="3581"/>
                  </a:cubicBezTo>
                  <a:cubicBezTo>
                    <a:pt x="850" y="3581"/>
                    <a:pt x="868" y="3582"/>
                    <a:pt x="888" y="3586"/>
                  </a:cubicBezTo>
                  <a:cubicBezTo>
                    <a:pt x="962" y="3598"/>
                    <a:pt x="1023" y="3598"/>
                    <a:pt x="1097" y="3598"/>
                  </a:cubicBezTo>
                  <a:cubicBezTo>
                    <a:pt x="1116" y="3598"/>
                    <a:pt x="1120" y="3577"/>
                    <a:pt x="1137" y="3577"/>
                  </a:cubicBezTo>
                  <a:cubicBezTo>
                    <a:pt x="1143" y="3577"/>
                    <a:pt x="1150" y="3579"/>
                    <a:pt x="1159" y="3586"/>
                  </a:cubicBezTo>
                  <a:cubicBezTo>
                    <a:pt x="1182" y="3597"/>
                    <a:pt x="1215" y="3661"/>
                    <a:pt x="1239" y="3661"/>
                  </a:cubicBezTo>
                  <a:cubicBezTo>
                    <a:pt x="1241" y="3661"/>
                    <a:pt x="1243" y="3660"/>
                    <a:pt x="1245" y="3660"/>
                  </a:cubicBezTo>
                  <a:cubicBezTo>
                    <a:pt x="1257" y="3660"/>
                    <a:pt x="1319" y="3561"/>
                    <a:pt x="1381" y="3536"/>
                  </a:cubicBezTo>
                  <a:lnTo>
                    <a:pt x="1553" y="3475"/>
                  </a:lnTo>
                  <a:cubicBezTo>
                    <a:pt x="1590" y="3462"/>
                    <a:pt x="1602" y="3413"/>
                    <a:pt x="1627" y="3413"/>
                  </a:cubicBezTo>
                  <a:cubicBezTo>
                    <a:pt x="1676" y="3438"/>
                    <a:pt x="1701" y="3475"/>
                    <a:pt x="1701" y="3512"/>
                  </a:cubicBezTo>
                  <a:cubicBezTo>
                    <a:pt x="1701" y="3549"/>
                    <a:pt x="1652" y="3610"/>
                    <a:pt x="1615" y="3610"/>
                  </a:cubicBezTo>
                  <a:cubicBezTo>
                    <a:pt x="1578" y="3623"/>
                    <a:pt x="1652" y="3721"/>
                    <a:pt x="1664" y="3770"/>
                  </a:cubicBezTo>
                  <a:cubicBezTo>
                    <a:pt x="1701" y="3807"/>
                    <a:pt x="1713" y="3869"/>
                    <a:pt x="1713" y="3918"/>
                  </a:cubicBezTo>
                  <a:cubicBezTo>
                    <a:pt x="1689" y="4017"/>
                    <a:pt x="1602" y="4091"/>
                    <a:pt x="1504" y="4091"/>
                  </a:cubicBezTo>
                  <a:cubicBezTo>
                    <a:pt x="1415" y="4091"/>
                    <a:pt x="1374" y="4059"/>
                    <a:pt x="1354" y="4059"/>
                  </a:cubicBezTo>
                  <a:cubicBezTo>
                    <a:pt x="1350" y="4059"/>
                    <a:pt x="1346" y="4061"/>
                    <a:pt x="1344" y="4066"/>
                  </a:cubicBezTo>
                  <a:cubicBezTo>
                    <a:pt x="1331" y="4078"/>
                    <a:pt x="1257" y="4226"/>
                    <a:pt x="1196" y="4251"/>
                  </a:cubicBezTo>
                  <a:cubicBezTo>
                    <a:pt x="1177" y="4254"/>
                    <a:pt x="1159" y="4256"/>
                    <a:pt x="1141" y="4256"/>
                  </a:cubicBezTo>
                  <a:cubicBezTo>
                    <a:pt x="1086" y="4256"/>
                    <a:pt x="1033" y="4242"/>
                    <a:pt x="986" y="4214"/>
                  </a:cubicBezTo>
                  <a:cubicBezTo>
                    <a:pt x="971" y="4199"/>
                    <a:pt x="951" y="4192"/>
                    <a:pt x="931" y="4192"/>
                  </a:cubicBezTo>
                  <a:cubicBezTo>
                    <a:pt x="902" y="4192"/>
                    <a:pt x="872" y="4205"/>
                    <a:pt x="851" y="4226"/>
                  </a:cubicBezTo>
                  <a:cubicBezTo>
                    <a:pt x="814" y="4276"/>
                    <a:pt x="888" y="4276"/>
                    <a:pt x="851" y="4288"/>
                  </a:cubicBezTo>
                  <a:cubicBezTo>
                    <a:pt x="814" y="4300"/>
                    <a:pt x="777" y="4350"/>
                    <a:pt x="752" y="4374"/>
                  </a:cubicBezTo>
                  <a:cubicBezTo>
                    <a:pt x="734" y="4393"/>
                    <a:pt x="752" y="4393"/>
                    <a:pt x="777" y="4393"/>
                  </a:cubicBezTo>
                  <a:cubicBezTo>
                    <a:pt x="802" y="4393"/>
                    <a:pt x="832" y="4393"/>
                    <a:pt x="839" y="4411"/>
                  </a:cubicBezTo>
                  <a:cubicBezTo>
                    <a:pt x="839" y="4448"/>
                    <a:pt x="789" y="4423"/>
                    <a:pt x="789" y="4460"/>
                  </a:cubicBezTo>
                  <a:cubicBezTo>
                    <a:pt x="789" y="4497"/>
                    <a:pt x="789" y="4510"/>
                    <a:pt x="728" y="4522"/>
                  </a:cubicBezTo>
                  <a:cubicBezTo>
                    <a:pt x="654" y="4559"/>
                    <a:pt x="592" y="4621"/>
                    <a:pt x="555" y="4695"/>
                  </a:cubicBezTo>
                  <a:cubicBezTo>
                    <a:pt x="555" y="4756"/>
                    <a:pt x="580" y="4744"/>
                    <a:pt x="580" y="4781"/>
                  </a:cubicBezTo>
                  <a:cubicBezTo>
                    <a:pt x="567" y="4818"/>
                    <a:pt x="481" y="4867"/>
                    <a:pt x="469" y="4892"/>
                  </a:cubicBezTo>
                  <a:cubicBezTo>
                    <a:pt x="494" y="4966"/>
                    <a:pt x="530" y="5027"/>
                    <a:pt x="580" y="5089"/>
                  </a:cubicBezTo>
                  <a:cubicBezTo>
                    <a:pt x="582" y="5093"/>
                    <a:pt x="585" y="5094"/>
                    <a:pt x="588" y="5094"/>
                  </a:cubicBezTo>
                  <a:cubicBezTo>
                    <a:pt x="614" y="5094"/>
                    <a:pt x="657" y="4962"/>
                    <a:pt x="691" y="4929"/>
                  </a:cubicBezTo>
                  <a:cubicBezTo>
                    <a:pt x="719" y="4900"/>
                    <a:pt x="764" y="4872"/>
                    <a:pt x="780" y="4872"/>
                  </a:cubicBezTo>
                  <a:cubicBezTo>
                    <a:pt x="792" y="4872"/>
                    <a:pt x="789" y="4887"/>
                    <a:pt x="752" y="4929"/>
                  </a:cubicBezTo>
                  <a:cubicBezTo>
                    <a:pt x="654" y="5027"/>
                    <a:pt x="654" y="5052"/>
                    <a:pt x="703" y="5113"/>
                  </a:cubicBezTo>
                  <a:cubicBezTo>
                    <a:pt x="752" y="5175"/>
                    <a:pt x="814" y="5224"/>
                    <a:pt x="888" y="5249"/>
                  </a:cubicBezTo>
                  <a:cubicBezTo>
                    <a:pt x="910" y="5249"/>
                    <a:pt x="1016" y="5135"/>
                    <a:pt x="1024" y="5135"/>
                  </a:cubicBezTo>
                  <a:cubicBezTo>
                    <a:pt x="1024" y="5135"/>
                    <a:pt x="1024" y="5136"/>
                    <a:pt x="1023" y="5138"/>
                  </a:cubicBezTo>
                  <a:cubicBezTo>
                    <a:pt x="1011" y="5163"/>
                    <a:pt x="999" y="5237"/>
                    <a:pt x="1023" y="5237"/>
                  </a:cubicBezTo>
                  <a:cubicBezTo>
                    <a:pt x="1048" y="5249"/>
                    <a:pt x="1110" y="5274"/>
                    <a:pt x="1085" y="5298"/>
                  </a:cubicBezTo>
                  <a:cubicBezTo>
                    <a:pt x="1062" y="5314"/>
                    <a:pt x="1039" y="5324"/>
                    <a:pt x="1016" y="5324"/>
                  </a:cubicBezTo>
                  <a:cubicBezTo>
                    <a:pt x="1002" y="5324"/>
                    <a:pt x="988" y="5320"/>
                    <a:pt x="974" y="5311"/>
                  </a:cubicBezTo>
                  <a:cubicBezTo>
                    <a:pt x="960" y="5303"/>
                    <a:pt x="954" y="5296"/>
                    <a:pt x="942" y="5296"/>
                  </a:cubicBezTo>
                  <a:cubicBezTo>
                    <a:pt x="933" y="5296"/>
                    <a:pt x="921" y="5300"/>
                    <a:pt x="900" y="5311"/>
                  </a:cubicBezTo>
                  <a:cubicBezTo>
                    <a:pt x="896" y="5314"/>
                    <a:pt x="891" y="5316"/>
                    <a:pt x="886" y="5316"/>
                  </a:cubicBezTo>
                  <a:cubicBezTo>
                    <a:pt x="846" y="5316"/>
                    <a:pt x="799" y="5204"/>
                    <a:pt x="758" y="5204"/>
                  </a:cubicBezTo>
                  <a:cubicBezTo>
                    <a:pt x="752" y="5204"/>
                    <a:pt x="746" y="5206"/>
                    <a:pt x="740" y="5212"/>
                  </a:cubicBezTo>
                  <a:cubicBezTo>
                    <a:pt x="703" y="5261"/>
                    <a:pt x="654" y="5372"/>
                    <a:pt x="666" y="5385"/>
                  </a:cubicBezTo>
                  <a:cubicBezTo>
                    <a:pt x="691" y="5397"/>
                    <a:pt x="740" y="5421"/>
                    <a:pt x="789" y="5446"/>
                  </a:cubicBezTo>
                  <a:cubicBezTo>
                    <a:pt x="839" y="5471"/>
                    <a:pt x="900" y="5619"/>
                    <a:pt x="962" y="5643"/>
                  </a:cubicBezTo>
                  <a:cubicBezTo>
                    <a:pt x="971" y="5648"/>
                    <a:pt x="982" y="5650"/>
                    <a:pt x="994" y="5650"/>
                  </a:cubicBezTo>
                  <a:cubicBezTo>
                    <a:pt x="1044" y="5650"/>
                    <a:pt x="1112" y="5616"/>
                    <a:pt x="1171" y="5606"/>
                  </a:cubicBezTo>
                  <a:cubicBezTo>
                    <a:pt x="1245" y="5594"/>
                    <a:pt x="1307" y="5606"/>
                    <a:pt x="1307" y="5545"/>
                  </a:cubicBezTo>
                  <a:cubicBezTo>
                    <a:pt x="1294" y="5471"/>
                    <a:pt x="1319" y="5385"/>
                    <a:pt x="1356" y="5323"/>
                  </a:cubicBezTo>
                  <a:cubicBezTo>
                    <a:pt x="1388" y="5291"/>
                    <a:pt x="1430" y="5272"/>
                    <a:pt x="1451" y="5272"/>
                  </a:cubicBezTo>
                  <a:cubicBezTo>
                    <a:pt x="1470" y="5272"/>
                    <a:pt x="1471" y="5288"/>
                    <a:pt x="1430" y="5323"/>
                  </a:cubicBezTo>
                  <a:cubicBezTo>
                    <a:pt x="1356" y="5385"/>
                    <a:pt x="1294" y="5458"/>
                    <a:pt x="1368" y="5557"/>
                  </a:cubicBezTo>
                  <a:cubicBezTo>
                    <a:pt x="1442" y="5668"/>
                    <a:pt x="1492" y="5754"/>
                    <a:pt x="1479" y="5791"/>
                  </a:cubicBezTo>
                  <a:cubicBezTo>
                    <a:pt x="1467" y="5816"/>
                    <a:pt x="1418" y="5865"/>
                    <a:pt x="1430" y="5890"/>
                  </a:cubicBezTo>
                  <a:cubicBezTo>
                    <a:pt x="1430" y="5914"/>
                    <a:pt x="1516" y="5951"/>
                    <a:pt x="1504" y="5976"/>
                  </a:cubicBezTo>
                  <a:cubicBezTo>
                    <a:pt x="1504" y="5988"/>
                    <a:pt x="1479" y="6050"/>
                    <a:pt x="1442" y="6075"/>
                  </a:cubicBezTo>
                  <a:cubicBezTo>
                    <a:pt x="1422" y="6094"/>
                    <a:pt x="1379" y="6162"/>
                    <a:pt x="1414" y="6162"/>
                  </a:cubicBezTo>
                  <a:cubicBezTo>
                    <a:pt x="1422" y="6162"/>
                    <a:pt x="1435" y="6158"/>
                    <a:pt x="1455" y="6148"/>
                  </a:cubicBezTo>
                  <a:cubicBezTo>
                    <a:pt x="1555" y="6104"/>
                    <a:pt x="1645" y="6009"/>
                    <a:pt x="1661" y="6009"/>
                  </a:cubicBezTo>
                  <a:cubicBezTo>
                    <a:pt x="1663" y="6009"/>
                    <a:pt x="1664" y="6011"/>
                    <a:pt x="1664" y="6013"/>
                  </a:cubicBezTo>
                  <a:cubicBezTo>
                    <a:pt x="1664" y="6036"/>
                    <a:pt x="1633" y="6151"/>
                    <a:pt x="1637" y="6151"/>
                  </a:cubicBezTo>
                  <a:cubicBezTo>
                    <a:pt x="1638" y="6151"/>
                    <a:pt x="1638" y="6150"/>
                    <a:pt x="1639" y="6148"/>
                  </a:cubicBezTo>
                  <a:cubicBezTo>
                    <a:pt x="1664" y="6124"/>
                    <a:pt x="1713" y="6013"/>
                    <a:pt x="1763" y="6001"/>
                  </a:cubicBezTo>
                  <a:cubicBezTo>
                    <a:pt x="1781" y="5993"/>
                    <a:pt x="1794" y="5990"/>
                    <a:pt x="1806" y="5990"/>
                  </a:cubicBezTo>
                  <a:cubicBezTo>
                    <a:pt x="1835" y="5990"/>
                    <a:pt x="1851" y="6008"/>
                    <a:pt x="1886" y="6025"/>
                  </a:cubicBezTo>
                  <a:cubicBezTo>
                    <a:pt x="1935" y="6038"/>
                    <a:pt x="1972" y="6050"/>
                    <a:pt x="2009" y="6062"/>
                  </a:cubicBezTo>
                  <a:cubicBezTo>
                    <a:pt x="2034" y="6087"/>
                    <a:pt x="2095" y="6198"/>
                    <a:pt x="2120" y="6210"/>
                  </a:cubicBezTo>
                  <a:cubicBezTo>
                    <a:pt x="2127" y="6215"/>
                    <a:pt x="2132" y="6217"/>
                    <a:pt x="2138" y="6217"/>
                  </a:cubicBezTo>
                  <a:cubicBezTo>
                    <a:pt x="2161" y="6217"/>
                    <a:pt x="2169" y="6174"/>
                    <a:pt x="2169" y="6124"/>
                  </a:cubicBezTo>
                  <a:cubicBezTo>
                    <a:pt x="2169" y="6075"/>
                    <a:pt x="2243" y="6013"/>
                    <a:pt x="2243" y="5964"/>
                  </a:cubicBezTo>
                  <a:cubicBezTo>
                    <a:pt x="2251" y="5922"/>
                    <a:pt x="2254" y="5892"/>
                    <a:pt x="2259" y="5892"/>
                  </a:cubicBezTo>
                  <a:cubicBezTo>
                    <a:pt x="2261" y="5892"/>
                    <a:pt x="2264" y="5898"/>
                    <a:pt x="2268" y="5914"/>
                  </a:cubicBezTo>
                  <a:cubicBezTo>
                    <a:pt x="2268" y="5964"/>
                    <a:pt x="2317" y="5964"/>
                    <a:pt x="2354" y="5976"/>
                  </a:cubicBezTo>
                  <a:cubicBezTo>
                    <a:pt x="2373" y="5982"/>
                    <a:pt x="2376" y="5982"/>
                    <a:pt x="2368" y="5982"/>
                  </a:cubicBezTo>
                  <a:cubicBezTo>
                    <a:pt x="2360" y="5982"/>
                    <a:pt x="2342" y="5982"/>
                    <a:pt x="2317" y="5988"/>
                  </a:cubicBezTo>
                  <a:cubicBezTo>
                    <a:pt x="2255" y="6013"/>
                    <a:pt x="2243" y="6050"/>
                    <a:pt x="2268" y="6087"/>
                  </a:cubicBezTo>
                  <a:cubicBezTo>
                    <a:pt x="2286" y="6111"/>
                    <a:pt x="2317" y="6124"/>
                    <a:pt x="2348" y="6124"/>
                  </a:cubicBezTo>
                  <a:cubicBezTo>
                    <a:pt x="2379" y="6124"/>
                    <a:pt x="2409" y="6111"/>
                    <a:pt x="2428" y="6087"/>
                  </a:cubicBezTo>
                  <a:cubicBezTo>
                    <a:pt x="2455" y="6060"/>
                    <a:pt x="2478" y="6052"/>
                    <a:pt x="2496" y="6052"/>
                  </a:cubicBezTo>
                  <a:cubicBezTo>
                    <a:pt x="2516" y="6052"/>
                    <a:pt x="2532" y="6061"/>
                    <a:pt x="2545" y="6061"/>
                  </a:cubicBezTo>
                  <a:cubicBezTo>
                    <a:pt x="2552" y="6061"/>
                    <a:pt x="2558" y="6058"/>
                    <a:pt x="2564" y="6050"/>
                  </a:cubicBezTo>
                  <a:cubicBezTo>
                    <a:pt x="2587" y="6015"/>
                    <a:pt x="2665" y="5926"/>
                    <a:pt x="2684" y="5926"/>
                  </a:cubicBezTo>
                  <a:cubicBezTo>
                    <a:pt x="2685" y="5926"/>
                    <a:pt x="2686" y="5926"/>
                    <a:pt x="2687" y="5927"/>
                  </a:cubicBezTo>
                  <a:cubicBezTo>
                    <a:pt x="2687" y="5939"/>
                    <a:pt x="2637" y="5976"/>
                    <a:pt x="2613" y="6025"/>
                  </a:cubicBezTo>
                  <a:cubicBezTo>
                    <a:pt x="2588" y="6075"/>
                    <a:pt x="2539" y="6173"/>
                    <a:pt x="2514" y="6222"/>
                  </a:cubicBezTo>
                  <a:cubicBezTo>
                    <a:pt x="2502" y="6259"/>
                    <a:pt x="2490" y="6309"/>
                    <a:pt x="2527" y="6309"/>
                  </a:cubicBezTo>
                  <a:cubicBezTo>
                    <a:pt x="2576" y="6309"/>
                    <a:pt x="2551" y="6346"/>
                    <a:pt x="2514" y="6346"/>
                  </a:cubicBezTo>
                  <a:cubicBezTo>
                    <a:pt x="2477" y="6346"/>
                    <a:pt x="2477" y="6370"/>
                    <a:pt x="2465" y="6420"/>
                  </a:cubicBezTo>
                  <a:cubicBezTo>
                    <a:pt x="2440" y="6456"/>
                    <a:pt x="2428" y="6567"/>
                    <a:pt x="2465" y="6567"/>
                  </a:cubicBezTo>
                  <a:cubicBezTo>
                    <a:pt x="2514" y="6567"/>
                    <a:pt x="2527" y="6592"/>
                    <a:pt x="2453" y="6604"/>
                  </a:cubicBezTo>
                  <a:cubicBezTo>
                    <a:pt x="2354" y="6654"/>
                    <a:pt x="2280" y="6728"/>
                    <a:pt x="2231" y="6814"/>
                  </a:cubicBezTo>
                  <a:cubicBezTo>
                    <a:pt x="2182" y="6912"/>
                    <a:pt x="2120" y="6888"/>
                    <a:pt x="2046" y="6937"/>
                  </a:cubicBezTo>
                  <a:cubicBezTo>
                    <a:pt x="1947" y="6999"/>
                    <a:pt x="1861" y="7073"/>
                    <a:pt x="1800" y="7171"/>
                  </a:cubicBezTo>
                  <a:cubicBezTo>
                    <a:pt x="1775" y="7220"/>
                    <a:pt x="1787" y="7245"/>
                    <a:pt x="1800" y="7257"/>
                  </a:cubicBezTo>
                  <a:cubicBezTo>
                    <a:pt x="1812" y="7257"/>
                    <a:pt x="1812" y="7282"/>
                    <a:pt x="1775" y="7282"/>
                  </a:cubicBezTo>
                  <a:cubicBezTo>
                    <a:pt x="1750" y="7282"/>
                    <a:pt x="1726" y="7293"/>
                    <a:pt x="1705" y="7293"/>
                  </a:cubicBezTo>
                  <a:cubicBezTo>
                    <a:pt x="1694" y="7293"/>
                    <a:pt x="1685" y="7290"/>
                    <a:pt x="1676" y="7282"/>
                  </a:cubicBezTo>
                  <a:cubicBezTo>
                    <a:pt x="1652" y="7257"/>
                    <a:pt x="1664" y="7245"/>
                    <a:pt x="1615" y="7245"/>
                  </a:cubicBezTo>
                  <a:cubicBezTo>
                    <a:pt x="1529" y="7245"/>
                    <a:pt x="1455" y="7270"/>
                    <a:pt x="1393" y="7331"/>
                  </a:cubicBezTo>
                  <a:cubicBezTo>
                    <a:pt x="1344" y="7381"/>
                    <a:pt x="1319" y="7430"/>
                    <a:pt x="1282" y="7491"/>
                  </a:cubicBezTo>
                  <a:cubicBezTo>
                    <a:pt x="1282" y="7501"/>
                    <a:pt x="1266" y="7583"/>
                    <a:pt x="1311" y="7583"/>
                  </a:cubicBezTo>
                  <a:cubicBezTo>
                    <a:pt x="1322" y="7583"/>
                    <a:pt x="1336" y="7578"/>
                    <a:pt x="1356" y="7565"/>
                  </a:cubicBezTo>
                  <a:cubicBezTo>
                    <a:pt x="1418" y="7504"/>
                    <a:pt x="1479" y="7442"/>
                    <a:pt x="1529" y="7368"/>
                  </a:cubicBezTo>
                  <a:cubicBezTo>
                    <a:pt x="1541" y="7362"/>
                    <a:pt x="1559" y="7359"/>
                    <a:pt x="1573" y="7359"/>
                  </a:cubicBezTo>
                  <a:cubicBezTo>
                    <a:pt x="1587" y="7359"/>
                    <a:pt x="1596" y="7362"/>
                    <a:pt x="1590" y="7368"/>
                  </a:cubicBezTo>
                  <a:cubicBezTo>
                    <a:pt x="1565" y="7393"/>
                    <a:pt x="1516" y="7467"/>
                    <a:pt x="1578" y="7467"/>
                  </a:cubicBezTo>
                  <a:cubicBezTo>
                    <a:pt x="1623" y="7456"/>
                    <a:pt x="1647" y="7404"/>
                    <a:pt x="1660" y="7404"/>
                  </a:cubicBezTo>
                  <a:cubicBezTo>
                    <a:pt x="1662" y="7404"/>
                    <a:pt x="1663" y="7404"/>
                    <a:pt x="1664" y="7405"/>
                  </a:cubicBezTo>
                  <a:cubicBezTo>
                    <a:pt x="1689" y="7418"/>
                    <a:pt x="1689" y="7467"/>
                    <a:pt x="1713" y="7479"/>
                  </a:cubicBezTo>
                  <a:cubicBezTo>
                    <a:pt x="1720" y="7481"/>
                    <a:pt x="1727" y="7482"/>
                    <a:pt x="1736" y="7482"/>
                  </a:cubicBezTo>
                  <a:cubicBezTo>
                    <a:pt x="1777" y="7482"/>
                    <a:pt x="1832" y="7458"/>
                    <a:pt x="1812" y="7418"/>
                  </a:cubicBezTo>
                  <a:cubicBezTo>
                    <a:pt x="1787" y="7368"/>
                    <a:pt x="1824" y="7393"/>
                    <a:pt x="1861" y="7356"/>
                  </a:cubicBezTo>
                  <a:cubicBezTo>
                    <a:pt x="1870" y="7328"/>
                    <a:pt x="1900" y="7314"/>
                    <a:pt x="1925" y="7314"/>
                  </a:cubicBezTo>
                  <a:cubicBezTo>
                    <a:pt x="1934" y="7314"/>
                    <a:pt x="1941" y="7316"/>
                    <a:pt x="1947" y="7319"/>
                  </a:cubicBezTo>
                  <a:cubicBezTo>
                    <a:pt x="1984" y="7319"/>
                    <a:pt x="2009" y="7294"/>
                    <a:pt x="2034" y="7257"/>
                  </a:cubicBezTo>
                  <a:cubicBezTo>
                    <a:pt x="2071" y="7220"/>
                    <a:pt x="2317" y="7171"/>
                    <a:pt x="2305" y="7134"/>
                  </a:cubicBezTo>
                  <a:cubicBezTo>
                    <a:pt x="2280" y="7097"/>
                    <a:pt x="2243" y="7073"/>
                    <a:pt x="2280" y="7036"/>
                  </a:cubicBezTo>
                  <a:cubicBezTo>
                    <a:pt x="2329" y="6999"/>
                    <a:pt x="2761" y="6777"/>
                    <a:pt x="2761" y="6752"/>
                  </a:cubicBezTo>
                  <a:cubicBezTo>
                    <a:pt x="2761" y="6715"/>
                    <a:pt x="2662" y="6691"/>
                    <a:pt x="2724" y="6666"/>
                  </a:cubicBezTo>
                  <a:cubicBezTo>
                    <a:pt x="2810" y="6641"/>
                    <a:pt x="2884" y="6604"/>
                    <a:pt x="2945" y="6555"/>
                  </a:cubicBezTo>
                  <a:cubicBezTo>
                    <a:pt x="3007" y="6493"/>
                    <a:pt x="3155" y="6370"/>
                    <a:pt x="3217" y="6358"/>
                  </a:cubicBezTo>
                  <a:cubicBezTo>
                    <a:pt x="3266" y="6358"/>
                    <a:pt x="3290" y="6358"/>
                    <a:pt x="3290" y="6247"/>
                  </a:cubicBezTo>
                  <a:cubicBezTo>
                    <a:pt x="3303" y="6148"/>
                    <a:pt x="3414" y="6185"/>
                    <a:pt x="3451" y="6124"/>
                  </a:cubicBezTo>
                  <a:cubicBezTo>
                    <a:pt x="3475" y="6050"/>
                    <a:pt x="3364" y="5988"/>
                    <a:pt x="3315" y="5976"/>
                  </a:cubicBezTo>
                  <a:cubicBezTo>
                    <a:pt x="3266" y="5964"/>
                    <a:pt x="3290" y="5840"/>
                    <a:pt x="3352" y="5791"/>
                  </a:cubicBezTo>
                  <a:cubicBezTo>
                    <a:pt x="3414" y="5742"/>
                    <a:pt x="3500" y="5717"/>
                    <a:pt x="3549" y="5668"/>
                  </a:cubicBezTo>
                  <a:cubicBezTo>
                    <a:pt x="3611" y="5619"/>
                    <a:pt x="3660" y="5545"/>
                    <a:pt x="3586" y="5471"/>
                  </a:cubicBezTo>
                  <a:cubicBezTo>
                    <a:pt x="3554" y="5448"/>
                    <a:pt x="3546" y="5440"/>
                    <a:pt x="3549" y="5440"/>
                  </a:cubicBezTo>
                  <a:cubicBezTo>
                    <a:pt x="3555" y="5440"/>
                    <a:pt x="3595" y="5463"/>
                    <a:pt x="3611" y="5471"/>
                  </a:cubicBezTo>
                  <a:cubicBezTo>
                    <a:pt x="3615" y="5473"/>
                    <a:pt x="3620" y="5474"/>
                    <a:pt x="3627" y="5474"/>
                  </a:cubicBezTo>
                  <a:cubicBezTo>
                    <a:pt x="3659" y="5474"/>
                    <a:pt x="3713" y="5448"/>
                    <a:pt x="3734" y="5397"/>
                  </a:cubicBezTo>
                  <a:cubicBezTo>
                    <a:pt x="3783" y="5323"/>
                    <a:pt x="3845" y="5249"/>
                    <a:pt x="3907" y="5200"/>
                  </a:cubicBezTo>
                  <a:cubicBezTo>
                    <a:pt x="3968" y="5138"/>
                    <a:pt x="4042" y="5076"/>
                    <a:pt x="4128" y="5040"/>
                  </a:cubicBezTo>
                  <a:cubicBezTo>
                    <a:pt x="4135" y="5038"/>
                    <a:pt x="4142" y="5038"/>
                    <a:pt x="4148" y="5038"/>
                  </a:cubicBezTo>
                  <a:cubicBezTo>
                    <a:pt x="4201" y="5038"/>
                    <a:pt x="4246" y="5076"/>
                    <a:pt x="4301" y="5076"/>
                  </a:cubicBezTo>
                  <a:cubicBezTo>
                    <a:pt x="4375" y="5089"/>
                    <a:pt x="4362" y="5175"/>
                    <a:pt x="4276" y="5175"/>
                  </a:cubicBezTo>
                  <a:cubicBezTo>
                    <a:pt x="4219" y="5175"/>
                    <a:pt x="4189" y="5159"/>
                    <a:pt x="4160" y="5159"/>
                  </a:cubicBezTo>
                  <a:cubicBezTo>
                    <a:pt x="4146" y="5159"/>
                    <a:pt x="4132" y="5163"/>
                    <a:pt x="4116" y="5175"/>
                  </a:cubicBezTo>
                  <a:cubicBezTo>
                    <a:pt x="4079" y="5212"/>
                    <a:pt x="3968" y="5274"/>
                    <a:pt x="3980" y="5372"/>
                  </a:cubicBezTo>
                  <a:cubicBezTo>
                    <a:pt x="3980" y="5458"/>
                    <a:pt x="3882" y="5545"/>
                    <a:pt x="3857" y="5643"/>
                  </a:cubicBezTo>
                  <a:cubicBezTo>
                    <a:pt x="3839" y="5716"/>
                    <a:pt x="3828" y="5735"/>
                    <a:pt x="3853" y="5735"/>
                  </a:cubicBezTo>
                  <a:cubicBezTo>
                    <a:pt x="3861" y="5735"/>
                    <a:pt x="3875" y="5733"/>
                    <a:pt x="3894" y="5730"/>
                  </a:cubicBezTo>
                  <a:cubicBezTo>
                    <a:pt x="3904" y="5728"/>
                    <a:pt x="3914" y="5727"/>
                    <a:pt x="3923" y="5727"/>
                  </a:cubicBezTo>
                  <a:cubicBezTo>
                    <a:pt x="3982" y="5727"/>
                    <a:pt x="4018" y="5758"/>
                    <a:pt x="3943" y="5779"/>
                  </a:cubicBezTo>
                  <a:cubicBezTo>
                    <a:pt x="3870" y="5816"/>
                    <a:pt x="3820" y="5877"/>
                    <a:pt x="3833" y="5890"/>
                  </a:cubicBezTo>
                  <a:cubicBezTo>
                    <a:pt x="3857" y="5898"/>
                    <a:pt x="3883" y="5902"/>
                    <a:pt x="3909" y="5902"/>
                  </a:cubicBezTo>
                  <a:cubicBezTo>
                    <a:pt x="3961" y="5902"/>
                    <a:pt x="4013" y="5886"/>
                    <a:pt x="4054" y="5853"/>
                  </a:cubicBezTo>
                  <a:cubicBezTo>
                    <a:pt x="4128" y="5791"/>
                    <a:pt x="4178" y="5766"/>
                    <a:pt x="4239" y="5730"/>
                  </a:cubicBezTo>
                  <a:cubicBezTo>
                    <a:pt x="4313" y="5668"/>
                    <a:pt x="4399" y="5619"/>
                    <a:pt x="4486" y="5594"/>
                  </a:cubicBezTo>
                  <a:cubicBezTo>
                    <a:pt x="4535" y="5569"/>
                    <a:pt x="4658" y="5569"/>
                    <a:pt x="4695" y="5508"/>
                  </a:cubicBezTo>
                  <a:cubicBezTo>
                    <a:pt x="4720" y="5458"/>
                    <a:pt x="4658" y="5323"/>
                    <a:pt x="4658" y="5286"/>
                  </a:cubicBezTo>
                  <a:cubicBezTo>
                    <a:pt x="4658" y="5251"/>
                    <a:pt x="4725" y="5149"/>
                    <a:pt x="4763" y="5149"/>
                  </a:cubicBezTo>
                  <a:cubicBezTo>
                    <a:pt x="4765" y="5149"/>
                    <a:pt x="4767" y="5150"/>
                    <a:pt x="4769" y="5150"/>
                  </a:cubicBezTo>
                  <a:cubicBezTo>
                    <a:pt x="4818" y="5163"/>
                    <a:pt x="4880" y="5163"/>
                    <a:pt x="4929" y="5163"/>
                  </a:cubicBezTo>
                  <a:cubicBezTo>
                    <a:pt x="5040" y="5187"/>
                    <a:pt x="5126" y="5224"/>
                    <a:pt x="5213" y="5286"/>
                  </a:cubicBezTo>
                  <a:cubicBezTo>
                    <a:pt x="5235" y="5320"/>
                    <a:pt x="5360" y="5425"/>
                    <a:pt x="5400" y="5425"/>
                  </a:cubicBezTo>
                  <a:cubicBezTo>
                    <a:pt x="5404" y="5425"/>
                    <a:pt x="5408" y="5424"/>
                    <a:pt x="5410" y="5421"/>
                  </a:cubicBezTo>
                  <a:cubicBezTo>
                    <a:pt x="5420" y="5412"/>
                    <a:pt x="5493" y="5315"/>
                    <a:pt x="5515" y="5315"/>
                  </a:cubicBezTo>
                  <a:cubicBezTo>
                    <a:pt x="5521" y="5315"/>
                    <a:pt x="5523" y="5321"/>
                    <a:pt x="5521" y="5335"/>
                  </a:cubicBezTo>
                  <a:cubicBezTo>
                    <a:pt x="5496" y="5421"/>
                    <a:pt x="5570" y="5495"/>
                    <a:pt x="5619" y="5532"/>
                  </a:cubicBezTo>
                  <a:cubicBezTo>
                    <a:pt x="5682" y="5556"/>
                    <a:pt x="5749" y="5564"/>
                    <a:pt x="5815" y="5564"/>
                  </a:cubicBezTo>
                  <a:cubicBezTo>
                    <a:pt x="5853" y="5564"/>
                    <a:pt x="5891" y="5562"/>
                    <a:pt x="5927" y="5557"/>
                  </a:cubicBezTo>
                  <a:cubicBezTo>
                    <a:pt x="6013" y="5557"/>
                    <a:pt x="6038" y="5532"/>
                    <a:pt x="6063" y="5532"/>
                  </a:cubicBezTo>
                  <a:cubicBezTo>
                    <a:pt x="6094" y="5532"/>
                    <a:pt x="6176" y="5575"/>
                    <a:pt x="6231" y="5575"/>
                  </a:cubicBezTo>
                  <a:cubicBezTo>
                    <a:pt x="6242" y="5575"/>
                    <a:pt x="6252" y="5573"/>
                    <a:pt x="6260" y="5569"/>
                  </a:cubicBezTo>
                  <a:cubicBezTo>
                    <a:pt x="6269" y="5565"/>
                    <a:pt x="6275" y="5563"/>
                    <a:pt x="6278" y="5563"/>
                  </a:cubicBezTo>
                  <a:cubicBezTo>
                    <a:pt x="6295" y="5563"/>
                    <a:pt x="6271" y="5603"/>
                    <a:pt x="6322" y="5643"/>
                  </a:cubicBezTo>
                  <a:cubicBezTo>
                    <a:pt x="6368" y="5674"/>
                    <a:pt x="6464" y="5706"/>
                    <a:pt x="6544" y="5706"/>
                  </a:cubicBezTo>
                  <a:cubicBezTo>
                    <a:pt x="6591" y="5706"/>
                    <a:pt x="6632" y="5695"/>
                    <a:pt x="6654" y="5668"/>
                  </a:cubicBezTo>
                  <a:cubicBezTo>
                    <a:pt x="6701" y="5629"/>
                    <a:pt x="6744" y="5599"/>
                    <a:pt x="6768" y="5599"/>
                  </a:cubicBezTo>
                  <a:cubicBezTo>
                    <a:pt x="6782" y="5599"/>
                    <a:pt x="6790" y="5609"/>
                    <a:pt x="6790" y="5631"/>
                  </a:cubicBezTo>
                  <a:cubicBezTo>
                    <a:pt x="6790" y="5680"/>
                    <a:pt x="6716" y="5754"/>
                    <a:pt x="6740" y="5791"/>
                  </a:cubicBezTo>
                  <a:cubicBezTo>
                    <a:pt x="6851" y="5840"/>
                    <a:pt x="6962" y="5914"/>
                    <a:pt x="7073" y="5976"/>
                  </a:cubicBezTo>
                  <a:cubicBezTo>
                    <a:pt x="7184" y="6087"/>
                    <a:pt x="7295" y="6198"/>
                    <a:pt x="7418" y="6284"/>
                  </a:cubicBezTo>
                  <a:cubicBezTo>
                    <a:pt x="7421" y="6285"/>
                    <a:pt x="7424" y="6285"/>
                    <a:pt x="7428" y="6285"/>
                  </a:cubicBezTo>
                  <a:cubicBezTo>
                    <a:pt x="7469" y="6285"/>
                    <a:pt x="7554" y="6221"/>
                    <a:pt x="7554" y="6198"/>
                  </a:cubicBezTo>
                  <a:cubicBezTo>
                    <a:pt x="7554" y="6173"/>
                    <a:pt x="7504" y="6099"/>
                    <a:pt x="7504" y="6075"/>
                  </a:cubicBezTo>
                  <a:cubicBezTo>
                    <a:pt x="7504" y="6070"/>
                    <a:pt x="7509" y="6068"/>
                    <a:pt x="7515" y="6068"/>
                  </a:cubicBezTo>
                  <a:cubicBezTo>
                    <a:pt x="7543" y="6068"/>
                    <a:pt x="7615" y="6102"/>
                    <a:pt x="7615" y="6111"/>
                  </a:cubicBezTo>
                  <a:cubicBezTo>
                    <a:pt x="7628" y="6124"/>
                    <a:pt x="7665" y="6222"/>
                    <a:pt x="7689" y="6222"/>
                  </a:cubicBezTo>
                  <a:cubicBezTo>
                    <a:pt x="7726" y="6235"/>
                    <a:pt x="7775" y="6235"/>
                    <a:pt x="7812" y="6235"/>
                  </a:cubicBezTo>
                  <a:cubicBezTo>
                    <a:pt x="7812" y="6222"/>
                    <a:pt x="7763" y="6050"/>
                    <a:pt x="7751" y="5988"/>
                  </a:cubicBezTo>
                  <a:cubicBezTo>
                    <a:pt x="7742" y="5943"/>
                    <a:pt x="7733" y="5891"/>
                    <a:pt x="7743" y="5891"/>
                  </a:cubicBezTo>
                  <a:cubicBezTo>
                    <a:pt x="7747" y="5891"/>
                    <a:pt x="7753" y="5898"/>
                    <a:pt x="7763" y="5914"/>
                  </a:cubicBezTo>
                  <a:cubicBezTo>
                    <a:pt x="7825" y="6025"/>
                    <a:pt x="7886" y="6148"/>
                    <a:pt x="7948" y="6259"/>
                  </a:cubicBezTo>
                  <a:cubicBezTo>
                    <a:pt x="7985" y="6306"/>
                    <a:pt x="8009" y="6346"/>
                    <a:pt x="8034" y="6346"/>
                  </a:cubicBezTo>
                  <a:cubicBezTo>
                    <a:pt x="8042" y="6346"/>
                    <a:pt x="8050" y="6342"/>
                    <a:pt x="8059" y="6333"/>
                  </a:cubicBezTo>
                  <a:cubicBezTo>
                    <a:pt x="8088" y="6294"/>
                    <a:pt x="8125" y="6232"/>
                    <a:pt x="8127" y="6232"/>
                  </a:cubicBezTo>
                  <a:lnTo>
                    <a:pt x="8127" y="6232"/>
                  </a:lnTo>
                  <a:cubicBezTo>
                    <a:pt x="8128" y="6232"/>
                    <a:pt x="8126" y="6237"/>
                    <a:pt x="8120" y="6247"/>
                  </a:cubicBezTo>
                  <a:cubicBezTo>
                    <a:pt x="8108" y="6321"/>
                    <a:pt x="8133" y="6395"/>
                    <a:pt x="8194" y="6456"/>
                  </a:cubicBezTo>
                  <a:cubicBezTo>
                    <a:pt x="8256" y="6506"/>
                    <a:pt x="8256" y="6543"/>
                    <a:pt x="8281" y="6543"/>
                  </a:cubicBezTo>
                  <a:cubicBezTo>
                    <a:pt x="8305" y="6543"/>
                    <a:pt x="8281" y="6580"/>
                    <a:pt x="8268" y="6592"/>
                  </a:cubicBezTo>
                  <a:cubicBezTo>
                    <a:pt x="8244" y="6617"/>
                    <a:pt x="8268" y="6654"/>
                    <a:pt x="8293" y="6654"/>
                  </a:cubicBezTo>
                  <a:cubicBezTo>
                    <a:pt x="8318" y="6666"/>
                    <a:pt x="8318" y="6678"/>
                    <a:pt x="8293" y="6691"/>
                  </a:cubicBezTo>
                  <a:cubicBezTo>
                    <a:pt x="8268" y="6703"/>
                    <a:pt x="8231" y="6740"/>
                    <a:pt x="8268" y="6752"/>
                  </a:cubicBezTo>
                  <a:cubicBezTo>
                    <a:pt x="8318" y="6777"/>
                    <a:pt x="8367" y="6814"/>
                    <a:pt x="8404" y="6863"/>
                  </a:cubicBezTo>
                  <a:cubicBezTo>
                    <a:pt x="8465" y="6949"/>
                    <a:pt x="8527" y="7036"/>
                    <a:pt x="8613" y="7110"/>
                  </a:cubicBezTo>
                  <a:cubicBezTo>
                    <a:pt x="8619" y="7110"/>
                    <a:pt x="8635" y="7106"/>
                    <a:pt x="8647" y="7106"/>
                  </a:cubicBezTo>
                  <a:cubicBezTo>
                    <a:pt x="8660" y="7106"/>
                    <a:pt x="8669" y="7110"/>
                    <a:pt x="8663" y="7122"/>
                  </a:cubicBezTo>
                  <a:cubicBezTo>
                    <a:pt x="8613" y="7183"/>
                    <a:pt x="8589" y="7257"/>
                    <a:pt x="8576" y="7331"/>
                  </a:cubicBezTo>
                  <a:cubicBezTo>
                    <a:pt x="8576" y="7353"/>
                    <a:pt x="8583" y="7363"/>
                    <a:pt x="8592" y="7363"/>
                  </a:cubicBezTo>
                  <a:cubicBezTo>
                    <a:pt x="8604" y="7363"/>
                    <a:pt x="8619" y="7347"/>
                    <a:pt x="8626" y="7319"/>
                  </a:cubicBezTo>
                  <a:cubicBezTo>
                    <a:pt x="8633" y="7291"/>
                    <a:pt x="8644" y="7262"/>
                    <a:pt x="8657" y="7262"/>
                  </a:cubicBezTo>
                  <a:cubicBezTo>
                    <a:pt x="8666" y="7262"/>
                    <a:pt x="8677" y="7277"/>
                    <a:pt x="8687" y="7319"/>
                  </a:cubicBezTo>
                  <a:cubicBezTo>
                    <a:pt x="8706" y="7405"/>
                    <a:pt x="8726" y="7454"/>
                    <a:pt x="8733" y="7454"/>
                  </a:cubicBezTo>
                  <a:cubicBezTo>
                    <a:pt x="8735" y="7454"/>
                    <a:pt x="8737" y="7450"/>
                    <a:pt x="8737" y="7442"/>
                  </a:cubicBezTo>
                  <a:cubicBezTo>
                    <a:pt x="8746" y="7413"/>
                    <a:pt x="8741" y="7369"/>
                    <a:pt x="8744" y="7369"/>
                  </a:cubicBezTo>
                  <a:lnTo>
                    <a:pt x="8744" y="7369"/>
                  </a:lnTo>
                  <a:cubicBezTo>
                    <a:pt x="8745" y="7369"/>
                    <a:pt x="8746" y="7373"/>
                    <a:pt x="8749" y="7381"/>
                  </a:cubicBezTo>
                  <a:cubicBezTo>
                    <a:pt x="8761" y="7405"/>
                    <a:pt x="8773" y="7479"/>
                    <a:pt x="8823" y="7479"/>
                  </a:cubicBezTo>
                  <a:cubicBezTo>
                    <a:pt x="8829" y="7481"/>
                    <a:pt x="8833" y="7482"/>
                    <a:pt x="8836" y="7482"/>
                  </a:cubicBezTo>
                  <a:cubicBezTo>
                    <a:pt x="8845" y="7482"/>
                    <a:pt x="8847" y="7477"/>
                    <a:pt x="8851" y="7477"/>
                  </a:cubicBezTo>
                  <a:cubicBezTo>
                    <a:pt x="8856" y="7477"/>
                    <a:pt x="8863" y="7482"/>
                    <a:pt x="8884" y="7504"/>
                  </a:cubicBezTo>
                  <a:cubicBezTo>
                    <a:pt x="8914" y="7534"/>
                    <a:pt x="8958" y="7550"/>
                    <a:pt x="8990" y="7550"/>
                  </a:cubicBezTo>
                  <a:cubicBezTo>
                    <a:pt x="9011" y="7550"/>
                    <a:pt x="9027" y="7543"/>
                    <a:pt x="9032" y="7528"/>
                  </a:cubicBezTo>
                  <a:cubicBezTo>
                    <a:pt x="9053" y="7508"/>
                    <a:pt x="9048" y="7461"/>
                    <a:pt x="9053" y="7461"/>
                  </a:cubicBezTo>
                  <a:cubicBezTo>
                    <a:pt x="9054" y="7461"/>
                    <a:pt x="9055" y="7463"/>
                    <a:pt x="9057" y="7467"/>
                  </a:cubicBezTo>
                  <a:cubicBezTo>
                    <a:pt x="9069" y="7491"/>
                    <a:pt x="9069" y="7504"/>
                    <a:pt x="9082" y="7516"/>
                  </a:cubicBezTo>
                  <a:cubicBezTo>
                    <a:pt x="9082" y="7541"/>
                    <a:pt x="9106" y="7565"/>
                    <a:pt x="9118" y="7578"/>
                  </a:cubicBezTo>
                  <a:cubicBezTo>
                    <a:pt x="9143" y="7578"/>
                    <a:pt x="9082" y="7602"/>
                    <a:pt x="9045" y="7639"/>
                  </a:cubicBezTo>
                  <a:cubicBezTo>
                    <a:pt x="9008" y="7676"/>
                    <a:pt x="8946" y="7750"/>
                    <a:pt x="8971" y="7775"/>
                  </a:cubicBezTo>
                  <a:cubicBezTo>
                    <a:pt x="8995" y="7812"/>
                    <a:pt x="9057" y="7935"/>
                    <a:pt x="9082" y="7935"/>
                  </a:cubicBezTo>
                  <a:cubicBezTo>
                    <a:pt x="9118" y="7935"/>
                    <a:pt x="9106" y="7935"/>
                    <a:pt x="9082" y="7960"/>
                  </a:cubicBezTo>
                  <a:cubicBezTo>
                    <a:pt x="9062" y="7988"/>
                    <a:pt x="9043" y="8017"/>
                    <a:pt x="9024" y="8017"/>
                  </a:cubicBezTo>
                  <a:cubicBezTo>
                    <a:pt x="9019" y="8017"/>
                    <a:pt x="9013" y="8015"/>
                    <a:pt x="9008" y="8009"/>
                  </a:cubicBezTo>
                  <a:cubicBezTo>
                    <a:pt x="8988" y="7980"/>
                    <a:pt x="8977" y="7936"/>
                    <a:pt x="8961" y="7936"/>
                  </a:cubicBezTo>
                  <a:cubicBezTo>
                    <a:pt x="8956" y="7936"/>
                    <a:pt x="8951" y="7939"/>
                    <a:pt x="8946" y="7947"/>
                  </a:cubicBezTo>
                  <a:cubicBezTo>
                    <a:pt x="8934" y="7997"/>
                    <a:pt x="8971" y="7997"/>
                    <a:pt x="8995" y="8034"/>
                  </a:cubicBezTo>
                  <a:cubicBezTo>
                    <a:pt x="9020" y="8058"/>
                    <a:pt x="8995" y="8108"/>
                    <a:pt x="8995" y="8120"/>
                  </a:cubicBezTo>
                  <a:cubicBezTo>
                    <a:pt x="8995" y="8145"/>
                    <a:pt x="9032" y="8231"/>
                    <a:pt x="9069" y="8280"/>
                  </a:cubicBezTo>
                  <a:cubicBezTo>
                    <a:pt x="9079" y="8290"/>
                    <a:pt x="9087" y="8293"/>
                    <a:pt x="9093" y="8293"/>
                  </a:cubicBezTo>
                  <a:cubicBezTo>
                    <a:pt x="9113" y="8293"/>
                    <a:pt x="9125" y="8261"/>
                    <a:pt x="9143" y="8243"/>
                  </a:cubicBezTo>
                  <a:cubicBezTo>
                    <a:pt x="9180" y="8231"/>
                    <a:pt x="9229" y="8243"/>
                    <a:pt x="9242" y="8218"/>
                  </a:cubicBezTo>
                  <a:cubicBezTo>
                    <a:pt x="9242" y="8189"/>
                    <a:pt x="9258" y="8134"/>
                    <a:pt x="9264" y="8134"/>
                  </a:cubicBezTo>
                  <a:cubicBezTo>
                    <a:pt x="9265" y="8134"/>
                    <a:pt x="9266" y="8137"/>
                    <a:pt x="9266" y="8145"/>
                  </a:cubicBezTo>
                  <a:cubicBezTo>
                    <a:pt x="9266" y="8194"/>
                    <a:pt x="9316" y="8206"/>
                    <a:pt x="9340" y="8243"/>
                  </a:cubicBezTo>
                  <a:cubicBezTo>
                    <a:pt x="9353" y="8280"/>
                    <a:pt x="9340" y="8268"/>
                    <a:pt x="9316" y="8317"/>
                  </a:cubicBezTo>
                  <a:cubicBezTo>
                    <a:pt x="9316" y="8366"/>
                    <a:pt x="9303" y="8416"/>
                    <a:pt x="9279" y="8465"/>
                  </a:cubicBezTo>
                  <a:cubicBezTo>
                    <a:pt x="9262" y="8498"/>
                    <a:pt x="9268" y="8514"/>
                    <a:pt x="9284" y="8514"/>
                  </a:cubicBezTo>
                  <a:cubicBezTo>
                    <a:pt x="9292" y="8514"/>
                    <a:pt x="9303" y="8510"/>
                    <a:pt x="9316" y="8502"/>
                  </a:cubicBezTo>
                  <a:cubicBezTo>
                    <a:pt x="9340" y="8477"/>
                    <a:pt x="9365" y="8440"/>
                    <a:pt x="9402" y="8440"/>
                  </a:cubicBezTo>
                  <a:cubicBezTo>
                    <a:pt x="9427" y="8440"/>
                    <a:pt x="9439" y="8428"/>
                    <a:pt x="9427" y="8391"/>
                  </a:cubicBezTo>
                  <a:cubicBezTo>
                    <a:pt x="9427" y="8374"/>
                    <a:pt x="9427" y="8351"/>
                    <a:pt x="9435" y="8351"/>
                  </a:cubicBezTo>
                  <a:cubicBezTo>
                    <a:pt x="9438" y="8351"/>
                    <a:pt x="9444" y="8355"/>
                    <a:pt x="9451" y="8366"/>
                  </a:cubicBezTo>
                  <a:cubicBezTo>
                    <a:pt x="9463" y="8391"/>
                    <a:pt x="9488" y="8428"/>
                    <a:pt x="9513" y="8440"/>
                  </a:cubicBezTo>
                  <a:cubicBezTo>
                    <a:pt x="9537" y="8465"/>
                    <a:pt x="9463" y="8453"/>
                    <a:pt x="9500" y="8526"/>
                  </a:cubicBezTo>
                  <a:cubicBezTo>
                    <a:pt x="9525" y="8588"/>
                    <a:pt x="9525" y="8600"/>
                    <a:pt x="9562" y="8625"/>
                  </a:cubicBezTo>
                  <a:cubicBezTo>
                    <a:pt x="9574" y="8634"/>
                    <a:pt x="9588" y="8638"/>
                    <a:pt x="9601" y="8638"/>
                  </a:cubicBezTo>
                  <a:cubicBezTo>
                    <a:pt x="9644" y="8638"/>
                    <a:pt x="9691" y="8601"/>
                    <a:pt x="9710" y="8563"/>
                  </a:cubicBezTo>
                  <a:cubicBezTo>
                    <a:pt x="9723" y="8546"/>
                    <a:pt x="9730" y="8540"/>
                    <a:pt x="9732" y="8540"/>
                  </a:cubicBezTo>
                  <a:cubicBezTo>
                    <a:pt x="9737" y="8540"/>
                    <a:pt x="9726" y="8564"/>
                    <a:pt x="9710" y="8588"/>
                  </a:cubicBezTo>
                  <a:cubicBezTo>
                    <a:pt x="9693" y="8621"/>
                    <a:pt x="9693" y="8621"/>
                    <a:pt x="9710" y="8621"/>
                  </a:cubicBezTo>
                  <a:cubicBezTo>
                    <a:pt x="9718" y="8621"/>
                    <a:pt x="9730" y="8621"/>
                    <a:pt x="9747" y="8625"/>
                  </a:cubicBezTo>
                  <a:cubicBezTo>
                    <a:pt x="9808" y="8625"/>
                    <a:pt x="9821" y="8637"/>
                    <a:pt x="9747" y="8650"/>
                  </a:cubicBezTo>
                  <a:cubicBezTo>
                    <a:pt x="9685" y="8650"/>
                    <a:pt x="9685" y="8687"/>
                    <a:pt x="9636" y="8711"/>
                  </a:cubicBezTo>
                  <a:cubicBezTo>
                    <a:pt x="9587" y="8736"/>
                    <a:pt x="9537" y="8773"/>
                    <a:pt x="9562" y="8835"/>
                  </a:cubicBezTo>
                  <a:cubicBezTo>
                    <a:pt x="9574" y="8863"/>
                    <a:pt x="9596" y="8873"/>
                    <a:pt x="9619" y="8873"/>
                  </a:cubicBezTo>
                  <a:cubicBezTo>
                    <a:pt x="9645" y="8873"/>
                    <a:pt x="9672" y="8860"/>
                    <a:pt x="9685" y="8847"/>
                  </a:cubicBezTo>
                  <a:cubicBezTo>
                    <a:pt x="9693" y="8839"/>
                    <a:pt x="9706" y="8836"/>
                    <a:pt x="9720" y="8836"/>
                  </a:cubicBezTo>
                  <a:cubicBezTo>
                    <a:pt x="9748" y="8836"/>
                    <a:pt x="9784" y="8847"/>
                    <a:pt x="9808" y="8847"/>
                  </a:cubicBezTo>
                  <a:cubicBezTo>
                    <a:pt x="9845" y="8847"/>
                    <a:pt x="9870" y="8871"/>
                    <a:pt x="9821" y="8871"/>
                  </a:cubicBezTo>
                  <a:cubicBezTo>
                    <a:pt x="9772" y="8871"/>
                    <a:pt x="9722" y="8884"/>
                    <a:pt x="9673" y="8908"/>
                  </a:cubicBezTo>
                  <a:cubicBezTo>
                    <a:pt x="9636" y="8945"/>
                    <a:pt x="9599" y="8995"/>
                    <a:pt x="9661" y="8995"/>
                  </a:cubicBezTo>
                  <a:cubicBezTo>
                    <a:pt x="9722" y="8995"/>
                    <a:pt x="9772" y="9019"/>
                    <a:pt x="9698" y="9019"/>
                  </a:cubicBezTo>
                  <a:cubicBezTo>
                    <a:pt x="9624" y="9019"/>
                    <a:pt x="9636" y="9093"/>
                    <a:pt x="9710" y="9130"/>
                  </a:cubicBezTo>
                  <a:cubicBezTo>
                    <a:pt x="9755" y="9148"/>
                    <a:pt x="9807" y="9160"/>
                    <a:pt x="9855" y="9160"/>
                  </a:cubicBezTo>
                  <a:cubicBezTo>
                    <a:pt x="9873" y="9160"/>
                    <a:pt x="9891" y="9158"/>
                    <a:pt x="9907" y="9155"/>
                  </a:cubicBezTo>
                  <a:cubicBezTo>
                    <a:pt x="9969" y="9155"/>
                    <a:pt x="9944" y="9216"/>
                    <a:pt x="9993" y="9229"/>
                  </a:cubicBezTo>
                  <a:cubicBezTo>
                    <a:pt x="10002" y="9232"/>
                    <a:pt x="10010" y="9234"/>
                    <a:pt x="10018" y="9234"/>
                  </a:cubicBezTo>
                  <a:cubicBezTo>
                    <a:pt x="10071" y="9234"/>
                    <a:pt x="10117" y="9173"/>
                    <a:pt x="10117" y="9130"/>
                  </a:cubicBezTo>
                  <a:cubicBezTo>
                    <a:pt x="10121" y="9113"/>
                    <a:pt x="10125" y="9106"/>
                    <a:pt x="10129" y="9106"/>
                  </a:cubicBezTo>
                  <a:cubicBezTo>
                    <a:pt x="10136" y="9106"/>
                    <a:pt x="10141" y="9127"/>
                    <a:pt x="10141" y="9143"/>
                  </a:cubicBezTo>
                  <a:cubicBezTo>
                    <a:pt x="10141" y="9180"/>
                    <a:pt x="10092" y="9229"/>
                    <a:pt x="10080" y="9253"/>
                  </a:cubicBezTo>
                  <a:cubicBezTo>
                    <a:pt x="10055" y="9278"/>
                    <a:pt x="10104" y="9290"/>
                    <a:pt x="10129" y="9315"/>
                  </a:cubicBezTo>
                  <a:cubicBezTo>
                    <a:pt x="10145" y="9325"/>
                    <a:pt x="10163" y="9330"/>
                    <a:pt x="10179" y="9330"/>
                  </a:cubicBezTo>
                  <a:cubicBezTo>
                    <a:pt x="10225" y="9330"/>
                    <a:pt x="10264" y="9295"/>
                    <a:pt x="10264" y="9241"/>
                  </a:cubicBezTo>
                  <a:cubicBezTo>
                    <a:pt x="10264" y="9182"/>
                    <a:pt x="10282" y="9140"/>
                    <a:pt x="10293" y="9140"/>
                  </a:cubicBezTo>
                  <a:cubicBezTo>
                    <a:pt x="10298" y="9140"/>
                    <a:pt x="10301" y="9148"/>
                    <a:pt x="10301" y="9167"/>
                  </a:cubicBezTo>
                  <a:cubicBezTo>
                    <a:pt x="10301" y="9216"/>
                    <a:pt x="10289" y="9266"/>
                    <a:pt x="10277" y="9315"/>
                  </a:cubicBezTo>
                  <a:cubicBezTo>
                    <a:pt x="10270" y="9335"/>
                    <a:pt x="10282" y="9345"/>
                    <a:pt x="10300" y="9345"/>
                  </a:cubicBezTo>
                  <a:cubicBezTo>
                    <a:pt x="10315" y="9345"/>
                    <a:pt x="10334" y="9338"/>
                    <a:pt x="10351" y="9327"/>
                  </a:cubicBezTo>
                  <a:cubicBezTo>
                    <a:pt x="10364" y="9314"/>
                    <a:pt x="10378" y="9304"/>
                    <a:pt x="10381" y="9304"/>
                  </a:cubicBezTo>
                  <a:cubicBezTo>
                    <a:pt x="10384" y="9304"/>
                    <a:pt x="10380" y="9311"/>
                    <a:pt x="10363" y="9327"/>
                  </a:cubicBezTo>
                  <a:cubicBezTo>
                    <a:pt x="10338" y="9377"/>
                    <a:pt x="10326" y="9426"/>
                    <a:pt x="10363" y="9475"/>
                  </a:cubicBezTo>
                  <a:cubicBezTo>
                    <a:pt x="10371" y="9517"/>
                    <a:pt x="10430" y="9575"/>
                    <a:pt x="10471" y="9575"/>
                  </a:cubicBezTo>
                  <a:cubicBezTo>
                    <a:pt x="10491" y="9575"/>
                    <a:pt x="10507" y="9561"/>
                    <a:pt x="10511" y="9525"/>
                  </a:cubicBezTo>
                  <a:cubicBezTo>
                    <a:pt x="10519" y="9450"/>
                    <a:pt x="10527" y="9409"/>
                    <a:pt x="10532" y="9409"/>
                  </a:cubicBezTo>
                  <a:cubicBezTo>
                    <a:pt x="10534" y="9409"/>
                    <a:pt x="10535" y="9418"/>
                    <a:pt x="10535" y="9438"/>
                  </a:cubicBezTo>
                  <a:cubicBezTo>
                    <a:pt x="10548" y="9488"/>
                    <a:pt x="10548" y="9537"/>
                    <a:pt x="10572" y="9586"/>
                  </a:cubicBezTo>
                  <a:cubicBezTo>
                    <a:pt x="10572" y="9635"/>
                    <a:pt x="10523" y="9623"/>
                    <a:pt x="10511" y="9635"/>
                  </a:cubicBezTo>
                  <a:cubicBezTo>
                    <a:pt x="10511" y="9648"/>
                    <a:pt x="10535" y="9660"/>
                    <a:pt x="10585" y="9672"/>
                  </a:cubicBezTo>
                  <a:cubicBezTo>
                    <a:pt x="10604" y="9672"/>
                    <a:pt x="10626" y="9674"/>
                    <a:pt x="10646" y="9674"/>
                  </a:cubicBezTo>
                  <a:cubicBezTo>
                    <a:pt x="10675" y="9674"/>
                    <a:pt x="10701" y="9670"/>
                    <a:pt x="10708" y="9648"/>
                  </a:cubicBezTo>
                  <a:cubicBezTo>
                    <a:pt x="10708" y="9628"/>
                    <a:pt x="10708" y="9615"/>
                    <a:pt x="10710" y="9615"/>
                  </a:cubicBezTo>
                  <a:cubicBezTo>
                    <a:pt x="10711" y="9615"/>
                    <a:pt x="10715" y="9625"/>
                    <a:pt x="10720" y="9648"/>
                  </a:cubicBezTo>
                  <a:cubicBezTo>
                    <a:pt x="10745" y="9697"/>
                    <a:pt x="10757" y="9734"/>
                    <a:pt x="10770" y="9783"/>
                  </a:cubicBezTo>
                  <a:cubicBezTo>
                    <a:pt x="10782" y="9808"/>
                    <a:pt x="10794" y="9833"/>
                    <a:pt x="10819" y="9857"/>
                  </a:cubicBezTo>
                  <a:cubicBezTo>
                    <a:pt x="10843" y="9882"/>
                    <a:pt x="10868" y="9906"/>
                    <a:pt x="10868" y="9931"/>
                  </a:cubicBezTo>
                  <a:cubicBezTo>
                    <a:pt x="10868" y="9956"/>
                    <a:pt x="10905" y="10079"/>
                    <a:pt x="10905" y="10153"/>
                  </a:cubicBezTo>
                  <a:cubicBezTo>
                    <a:pt x="10905" y="10227"/>
                    <a:pt x="10942" y="10412"/>
                    <a:pt x="10880" y="10424"/>
                  </a:cubicBezTo>
                  <a:cubicBezTo>
                    <a:pt x="10852" y="10435"/>
                    <a:pt x="10810" y="10444"/>
                    <a:pt x="10777" y="10444"/>
                  </a:cubicBezTo>
                  <a:cubicBezTo>
                    <a:pt x="10739" y="10444"/>
                    <a:pt x="10713" y="10432"/>
                    <a:pt x="10733" y="10399"/>
                  </a:cubicBezTo>
                  <a:cubicBezTo>
                    <a:pt x="10782" y="10338"/>
                    <a:pt x="10868" y="10215"/>
                    <a:pt x="10819" y="10190"/>
                  </a:cubicBezTo>
                  <a:cubicBezTo>
                    <a:pt x="10770" y="10153"/>
                    <a:pt x="10609" y="10178"/>
                    <a:pt x="10535" y="10141"/>
                  </a:cubicBezTo>
                  <a:cubicBezTo>
                    <a:pt x="10482" y="10114"/>
                    <a:pt x="10417" y="10062"/>
                    <a:pt x="10379" y="10062"/>
                  </a:cubicBezTo>
                  <a:cubicBezTo>
                    <a:pt x="10365" y="10062"/>
                    <a:pt x="10354" y="10070"/>
                    <a:pt x="10351" y="10091"/>
                  </a:cubicBezTo>
                  <a:cubicBezTo>
                    <a:pt x="10363" y="10227"/>
                    <a:pt x="10412" y="10375"/>
                    <a:pt x="10486" y="10498"/>
                  </a:cubicBezTo>
                  <a:cubicBezTo>
                    <a:pt x="10560" y="10609"/>
                    <a:pt x="10462" y="10695"/>
                    <a:pt x="10523" y="10744"/>
                  </a:cubicBezTo>
                  <a:cubicBezTo>
                    <a:pt x="10585" y="10794"/>
                    <a:pt x="10745" y="10806"/>
                    <a:pt x="10683" y="10818"/>
                  </a:cubicBezTo>
                  <a:cubicBezTo>
                    <a:pt x="10597" y="10818"/>
                    <a:pt x="10535" y="10880"/>
                    <a:pt x="10535" y="10966"/>
                  </a:cubicBezTo>
                  <a:cubicBezTo>
                    <a:pt x="10535" y="11065"/>
                    <a:pt x="10560" y="11225"/>
                    <a:pt x="10560" y="11274"/>
                  </a:cubicBezTo>
                  <a:cubicBezTo>
                    <a:pt x="10548" y="11422"/>
                    <a:pt x="10535" y="11558"/>
                    <a:pt x="10498" y="11705"/>
                  </a:cubicBezTo>
                  <a:cubicBezTo>
                    <a:pt x="10474" y="11816"/>
                    <a:pt x="10412" y="11890"/>
                    <a:pt x="10425" y="11989"/>
                  </a:cubicBezTo>
                  <a:cubicBezTo>
                    <a:pt x="10412" y="12075"/>
                    <a:pt x="10425" y="12161"/>
                    <a:pt x="10462" y="12248"/>
                  </a:cubicBezTo>
                  <a:cubicBezTo>
                    <a:pt x="10498" y="12346"/>
                    <a:pt x="10523" y="12445"/>
                    <a:pt x="10511" y="12556"/>
                  </a:cubicBezTo>
                  <a:cubicBezTo>
                    <a:pt x="10511" y="12630"/>
                    <a:pt x="10449" y="12765"/>
                    <a:pt x="10462" y="12814"/>
                  </a:cubicBezTo>
                  <a:cubicBezTo>
                    <a:pt x="10474" y="12864"/>
                    <a:pt x="10560" y="12938"/>
                    <a:pt x="10560" y="13036"/>
                  </a:cubicBezTo>
                  <a:cubicBezTo>
                    <a:pt x="10560" y="13135"/>
                    <a:pt x="10585" y="13233"/>
                    <a:pt x="10634" y="13320"/>
                  </a:cubicBezTo>
                  <a:cubicBezTo>
                    <a:pt x="10696" y="13393"/>
                    <a:pt x="10720" y="13393"/>
                    <a:pt x="10770" y="13480"/>
                  </a:cubicBezTo>
                  <a:cubicBezTo>
                    <a:pt x="10807" y="13566"/>
                    <a:pt x="10807" y="13628"/>
                    <a:pt x="10831" y="13628"/>
                  </a:cubicBezTo>
                  <a:cubicBezTo>
                    <a:pt x="10851" y="13628"/>
                    <a:pt x="10871" y="13580"/>
                    <a:pt x="10884" y="13580"/>
                  </a:cubicBezTo>
                  <a:cubicBezTo>
                    <a:pt x="10887" y="13580"/>
                    <a:pt x="10890" y="13583"/>
                    <a:pt x="10893" y="13591"/>
                  </a:cubicBezTo>
                  <a:cubicBezTo>
                    <a:pt x="10917" y="13628"/>
                    <a:pt x="10979" y="13714"/>
                    <a:pt x="10954" y="13726"/>
                  </a:cubicBezTo>
                  <a:cubicBezTo>
                    <a:pt x="10951" y="13728"/>
                    <a:pt x="10948" y="13728"/>
                    <a:pt x="10945" y="13728"/>
                  </a:cubicBezTo>
                  <a:cubicBezTo>
                    <a:pt x="10927" y="13728"/>
                    <a:pt x="10905" y="13712"/>
                    <a:pt x="10895" y="13712"/>
                  </a:cubicBezTo>
                  <a:cubicBezTo>
                    <a:pt x="10891" y="13712"/>
                    <a:pt x="10889" y="13716"/>
                    <a:pt x="10893" y="13726"/>
                  </a:cubicBezTo>
                  <a:cubicBezTo>
                    <a:pt x="10905" y="13800"/>
                    <a:pt x="10930" y="13862"/>
                    <a:pt x="10967" y="13923"/>
                  </a:cubicBezTo>
                  <a:cubicBezTo>
                    <a:pt x="11016" y="13960"/>
                    <a:pt x="11065" y="13960"/>
                    <a:pt x="11065" y="13997"/>
                  </a:cubicBezTo>
                  <a:cubicBezTo>
                    <a:pt x="11065" y="14046"/>
                    <a:pt x="11016" y="14108"/>
                    <a:pt x="11041" y="14157"/>
                  </a:cubicBezTo>
                  <a:cubicBezTo>
                    <a:pt x="11078" y="14207"/>
                    <a:pt x="11287" y="14453"/>
                    <a:pt x="11324" y="14539"/>
                  </a:cubicBezTo>
                  <a:cubicBezTo>
                    <a:pt x="11349" y="14626"/>
                    <a:pt x="11324" y="14675"/>
                    <a:pt x="11386" y="14687"/>
                  </a:cubicBezTo>
                  <a:cubicBezTo>
                    <a:pt x="11509" y="14736"/>
                    <a:pt x="11620" y="14786"/>
                    <a:pt x="11718" y="14847"/>
                  </a:cubicBezTo>
                  <a:cubicBezTo>
                    <a:pt x="11780" y="14884"/>
                    <a:pt x="11817" y="14847"/>
                    <a:pt x="11891" y="14897"/>
                  </a:cubicBezTo>
                  <a:cubicBezTo>
                    <a:pt x="11952" y="14946"/>
                    <a:pt x="12137" y="15131"/>
                    <a:pt x="12137" y="15205"/>
                  </a:cubicBezTo>
                  <a:cubicBezTo>
                    <a:pt x="12150" y="15242"/>
                    <a:pt x="12150" y="15291"/>
                    <a:pt x="12174" y="15328"/>
                  </a:cubicBezTo>
                  <a:cubicBezTo>
                    <a:pt x="12186" y="15402"/>
                    <a:pt x="12211" y="15463"/>
                    <a:pt x="12248" y="15525"/>
                  </a:cubicBezTo>
                  <a:cubicBezTo>
                    <a:pt x="12310" y="15599"/>
                    <a:pt x="12421" y="15895"/>
                    <a:pt x="12482" y="16018"/>
                  </a:cubicBezTo>
                  <a:cubicBezTo>
                    <a:pt x="12531" y="16141"/>
                    <a:pt x="12507" y="16166"/>
                    <a:pt x="12568" y="16227"/>
                  </a:cubicBezTo>
                  <a:cubicBezTo>
                    <a:pt x="12679" y="16314"/>
                    <a:pt x="12778" y="16412"/>
                    <a:pt x="12864" y="16535"/>
                  </a:cubicBezTo>
                  <a:cubicBezTo>
                    <a:pt x="12889" y="16622"/>
                    <a:pt x="12901" y="16708"/>
                    <a:pt x="12901" y="16794"/>
                  </a:cubicBezTo>
                  <a:cubicBezTo>
                    <a:pt x="12912" y="16828"/>
                    <a:pt x="12913" y="16841"/>
                    <a:pt x="12907" y="16841"/>
                  </a:cubicBezTo>
                  <a:cubicBezTo>
                    <a:pt x="12899" y="16841"/>
                    <a:pt x="12879" y="16821"/>
                    <a:pt x="12852" y="16794"/>
                  </a:cubicBezTo>
                  <a:cubicBezTo>
                    <a:pt x="12834" y="16777"/>
                    <a:pt x="12795" y="16765"/>
                    <a:pt x="12761" y="16765"/>
                  </a:cubicBezTo>
                  <a:cubicBezTo>
                    <a:pt x="12723" y="16765"/>
                    <a:pt x="12691" y="16780"/>
                    <a:pt x="12704" y="16819"/>
                  </a:cubicBezTo>
                  <a:cubicBezTo>
                    <a:pt x="12766" y="16917"/>
                    <a:pt x="12864" y="17004"/>
                    <a:pt x="12975" y="17053"/>
                  </a:cubicBezTo>
                  <a:cubicBezTo>
                    <a:pt x="13024" y="17053"/>
                    <a:pt x="13086" y="17065"/>
                    <a:pt x="13123" y="17102"/>
                  </a:cubicBezTo>
                  <a:cubicBezTo>
                    <a:pt x="13209" y="17188"/>
                    <a:pt x="13295" y="17275"/>
                    <a:pt x="13369" y="17373"/>
                  </a:cubicBezTo>
                  <a:cubicBezTo>
                    <a:pt x="13394" y="17423"/>
                    <a:pt x="13394" y="17484"/>
                    <a:pt x="13369" y="17546"/>
                  </a:cubicBezTo>
                  <a:cubicBezTo>
                    <a:pt x="13332" y="17595"/>
                    <a:pt x="13295" y="17620"/>
                    <a:pt x="13345" y="17657"/>
                  </a:cubicBezTo>
                  <a:cubicBezTo>
                    <a:pt x="13382" y="17706"/>
                    <a:pt x="13542" y="17817"/>
                    <a:pt x="13591" y="17878"/>
                  </a:cubicBezTo>
                  <a:cubicBezTo>
                    <a:pt x="13653" y="17940"/>
                    <a:pt x="13776" y="18063"/>
                    <a:pt x="13825" y="18137"/>
                  </a:cubicBezTo>
                  <a:cubicBezTo>
                    <a:pt x="13859" y="18188"/>
                    <a:pt x="13876" y="18216"/>
                    <a:pt x="13895" y="18216"/>
                  </a:cubicBezTo>
                  <a:cubicBezTo>
                    <a:pt x="13903" y="18216"/>
                    <a:pt x="13912" y="18210"/>
                    <a:pt x="13924" y="18199"/>
                  </a:cubicBezTo>
                  <a:cubicBezTo>
                    <a:pt x="13948" y="18162"/>
                    <a:pt x="14010" y="18088"/>
                    <a:pt x="13973" y="18051"/>
                  </a:cubicBezTo>
                  <a:cubicBezTo>
                    <a:pt x="13936" y="18002"/>
                    <a:pt x="13911" y="17989"/>
                    <a:pt x="13899" y="17940"/>
                  </a:cubicBezTo>
                  <a:cubicBezTo>
                    <a:pt x="13899" y="17891"/>
                    <a:pt x="13899" y="17854"/>
                    <a:pt x="13850" y="17841"/>
                  </a:cubicBezTo>
                  <a:cubicBezTo>
                    <a:pt x="13788" y="17817"/>
                    <a:pt x="13690" y="17854"/>
                    <a:pt x="13677" y="17768"/>
                  </a:cubicBezTo>
                  <a:cubicBezTo>
                    <a:pt x="13653" y="17669"/>
                    <a:pt x="13702" y="17644"/>
                    <a:pt x="13702" y="17620"/>
                  </a:cubicBezTo>
                  <a:cubicBezTo>
                    <a:pt x="13702" y="17595"/>
                    <a:pt x="13677" y="17607"/>
                    <a:pt x="13665" y="17583"/>
                  </a:cubicBezTo>
                  <a:cubicBezTo>
                    <a:pt x="13603" y="17484"/>
                    <a:pt x="13566" y="17386"/>
                    <a:pt x="13542" y="17287"/>
                  </a:cubicBezTo>
                  <a:cubicBezTo>
                    <a:pt x="13530" y="17213"/>
                    <a:pt x="13505" y="17151"/>
                    <a:pt x="13456" y="17090"/>
                  </a:cubicBezTo>
                  <a:cubicBezTo>
                    <a:pt x="13419" y="17053"/>
                    <a:pt x="13258" y="16843"/>
                    <a:pt x="13221" y="16806"/>
                  </a:cubicBezTo>
                  <a:cubicBezTo>
                    <a:pt x="13197" y="16770"/>
                    <a:pt x="13172" y="16597"/>
                    <a:pt x="13123" y="16535"/>
                  </a:cubicBezTo>
                  <a:cubicBezTo>
                    <a:pt x="13086" y="16486"/>
                    <a:pt x="13037" y="16461"/>
                    <a:pt x="13012" y="16425"/>
                  </a:cubicBezTo>
                  <a:cubicBezTo>
                    <a:pt x="12987" y="16351"/>
                    <a:pt x="12950" y="16289"/>
                    <a:pt x="12901" y="16227"/>
                  </a:cubicBezTo>
                  <a:cubicBezTo>
                    <a:pt x="12827" y="16166"/>
                    <a:pt x="12778" y="16129"/>
                    <a:pt x="12766" y="16055"/>
                  </a:cubicBezTo>
                  <a:cubicBezTo>
                    <a:pt x="12753" y="15981"/>
                    <a:pt x="12704" y="15661"/>
                    <a:pt x="12692" y="15611"/>
                  </a:cubicBezTo>
                  <a:cubicBezTo>
                    <a:pt x="12692" y="15574"/>
                    <a:pt x="12692" y="15537"/>
                    <a:pt x="12724" y="15537"/>
                  </a:cubicBezTo>
                  <a:cubicBezTo>
                    <a:pt x="12734" y="15537"/>
                    <a:pt x="12748" y="15541"/>
                    <a:pt x="12766" y="15550"/>
                  </a:cubicBezTo>
                  <a:cubicBezTo>
                    <a:pt x="12832" y="15594"/>
                    <a:pt x="12839" y="15638"/>
                    <a:pt x="12866" y="15638"/>
                  </a:cubicBezTo>
                  <a:cubicBezTo>
                    <a:pt x="12869" y="15638"/>
                    <a:pt x="12873" y="15637"/>
                    <a:pt x="12876" y="15636"/>
                  </a:cubicBezTo>
                  <a:cubicBezTo>
                    <a:pt x="12897" y="15629"/>
                    <a:pt x="12921" y="15619"/>
                    <a:pt x="12942" y="15619"/>
                  </a:cubicBezTo>
                  <a:cubicBezTo>
                    <a:pt x="12960" y="15619"/>
                    <a:pt x="12976" y="15626"/>
                    <a:pt x="12987" y="15648"/>
                  </a:cubicBezTo>
                  <a:cubicBezTo>
                    <a:pt x="13024" y="15698"/>
                    <a:pt x="13098" y="15673"/>
                    <a:pt x="13123" y="15710"/>
                  </a:cubicBezTo>
                  <a:cubicBezTo>
                    <a:pt x="13148" y="15747"/>
                    <a:pt x="13148" y="15919"/>
                    <a:pt x="13209" y="16092"/>
                  </a:cubicBezTo>
                  <a:cubicBezTo>
                    <a:pt x="13283" y="16264"/>
                    <a:pt x="13295" y="16314"/>
                    <a:pt x="13283" y="16351"/>
                  </a:cubicBezTo>
                  <a:cubicBezTo>
                    <a:pt x="13272" y="16383"/>
                    <a:pt x="13223" y="16454"/>
                    <a:pt x="13245" y="16454"/>
                  </a:cubicBezTo>
                  <a:cubicBezTo>
                    <a:pt x="13248" y="16454"/>
                    <a:pt x="13252" y="16452"/>
                    <a:pt x="13258" y="16449"/>
                  </a:cubicBezTo>
                  <a:cubicBezTo>
                    <a:pt x="13305" y="16421"/>
                    <a:pt x="13295" y="16345"/>
                    <a:pt x="13314" y="16345"/>
                  </a:cubicBezTo>
                  <a:cubicBezTo>
                    <a:pt x="13320" y="16345"/>
                    <a:pt x="13329" y="16354"/>
                    <a:pt x="13345" y="16375"/>
                  </a:cubicBezTo>
                  <a:cubicBezTo>
                    <a:pt x="13382" y="16449"/>
                    <a:pt x="13443" y="16523"/>
                    <a:pt x="13493" y="16585"/>
                  </a:cubicBezTo>
                  <a:cubicBezTo>
                    <a:pt x="13542" y="16646"/>
                    <a:pt x="13603" y="16696"/>
                    <a:pt x="13665" y="16720"/>
                  </a:cubicBezTo>
                  <a:cubicBezTo>
                    <a:pt x="13714" y="16745"/>
                    <a:pt x="13665" y="16794"/>
                    <a:pt x="13714" y="16868"/>
                  </a:cubicBezTo>
                  <a:cubicBezTo>
                    <a:pt x="13764" y="16930"/>
                    <a:pt x="13838" y="16942"/>
                    <a:pt x="13862" y="16991"/>
                  </a:cubicBezTo>
                  <a:cubicBezTo>
                    <a:pt x="13875" y="17041"/>
                    <a:pt x="13887" y="17102"/>
                    <a:pt x="13924" y="17115"/>
                  </a:cubicBezTo>
                  <a:cubicBezTo>
                    <a:pt x="13934" y="17115"/>
                    <a:pt x="13951" y="17111"/>
                    <a:pt x="13968" y="17111"/>
                  </a:cubicBezTo>
                  <a:cubicBezTo>
                    <a:pt x="13994" y="17111"/>
                    <a:pt x="14017" y="17119"/>
                    <a:pt x="14010" y="17164"/>
                  </a:cubicBezTo>
                  <a:cubicBezTo>
                    <a:pt x="14010" y="17225"/>
                    <a:pt x="13973" y="17250"/>
                    <a:pt x="13985" y="17312"/>
                  </a:cubicBezTo>
                  <a:cubicBezTo>
                    <a:pt x="14010" y="17386"/>
                    <a:pt x="14084" y="17423"/>
                    <a:pt x="14133" y="17447"/>
                  </a:cubicBezTo>
                  <a:cubicBezTo>
                    <a:pt x="14170" y="17484"/>
                    <a:pt x="14183" y="17521"/>
                    <a:pt x="14207" y="17521"/>
                  </a:cubicBezTo>
                  <a:cubicBezTo>
                    <a:pt x="14256" y="17546"/>
                    <a:pt x="14293" y="17595"/>
                    <a:pt x="14306" y="17644"/>
                  </a:cubicBezTo>
                  <a:cubicBezTo>
                    <a:pt x="14318" y="17681"/>
                    <a:pt x="14343" y="17706"/>
                    <a:pt x="14380" y="17731"/>
                  </a:cubicBezTo>
                  <a:cubicBezTo>
                    <a:pt x="14429" y="17792"/>
                    <a:pt x="14478" y="17841"/>
                    <a:pt x="14528" y="17903"/>
                  </a:cubicBezTo>
                  <a:cubicBezTo>
                    <a:pt x="14577" y="17977"/>
                    <a:pt x="14749" y="18162"/>
                    <a:pt x="14799" y="18236"/>
                  </a:cubicBezTo>
                  <a:cubicBezTo>
                    <a:pt x="14860" y="18322"/>
                    <a:pt x="14922" y="18396"/>
                    <a:pt x="14910" y="18458"/>
                  </a:cubicBezTo>
                  <a:cubicBezTo>
                    <a:pt x="14910" y="18519"/>
                    <a:pt x="14836" y="18556"/>
                    <a:pt x="14885" y="18568"/>
                  </a:cubicBezTo>
                  <a:cubicBezTo>
                    <a:pt x="14922" y="18568"/>
                    <a:pt x="14959" y="18568"/>
                    <a:pt x="14971" y="18618"/>
                  </a:cubicBezTo>
                  <a:cubicBezTo>
                    <a:pt x="14996" y="18667"/>
                    <a:pt x="14946" y="18753"/>
                    <a:pt x="14922" y="18803"/>
                  </a:cubicBezTo>
                  <a:cubicBezTo>
                    <a:pt x="14910" y="18852"/>
                    <a:pt x="14971" y="18839"/>
                    <a:pt x="14959" y="18864"/>
                  </a:cubicBezTo>
                  <a:cubicBezTo>
                    <a:pt x="14946" y="18901"/>
                    <a:pt x="14873" y="18975"/>
                    <a:pt x="14897" y="19024"/>
                  </a:cubicBezTo>
                  <a:cubicBezTo>
                    <a:pt x="14959" y="19135"/>
                    <a:pt x="15033" y="19234"/>
                    <a:pt x="15131" y="19332"/>
                  </a:cubicBezTo>
                  <a:cubicBezTo>
                    <a:pt x="15181" y="19357"/>
                    <a:pt x="15255" y="19357"/>
                    <a:pt x="15316" y="19443"/>
                  </a:cubicBezTo>
                  <a:cubicBezTo>
                    <a:pt x="15365" y="19517"/>
                    <a:pt x="15439" y="19591"/>
                    <a:pt x="15526" y="19628"/>
                  </a:cubicBezTo>
                  <a:cubicBezTo>
                    <a:pt x="15600" y="19653"/>
                    <a:pt x="15747" y="19665"/>
                    <a:pt x="15784" y="19690"/>
                  </a:cubicBezTo>
                  <a:cubicBezTo>
                    <a:pt x="15920" y="19788"/>
                    <a:pt x="16055" y="19887"/>
                    <a:pt x="16203" y="19973"/>
                  </a:cubicBezTo>
                  <a:cubicBezTo>
                    <a:pt x="16339" y="20035"/>
                    <a:pt x="16474" y="20096"/>
                    <a:pt x="16598" y="20158"/>
                  </a:cubicBezTo>
                  <a:cubicBezTo>
                    <a:pt x="16721" y="20219"/>
                    <a:pt x="16869" y="20244"/>
                    <a:pt x="16930" y="20293"/>
                  </a:cubicBezTo>
                  <a:cubicBezTo>
                    <a:pt x="16966" y="20309"/>
                    <a:pt x="17007" y="20316"/>
                    <a:pt x="17048" y="20316"/>
                  </a:cubicBezTo>
                  <a:cubicBezTo>
                    <a:pt x="17105" y="20316"/>
                    <a:pt x="17163" y="20303"/>
                    <a:pt x="17214" y="20281"/>
                  </a:cubicBezTo>
                  <a:cubicBezTo>
                    <a:pt x="17275" y="20232"/>
                    <a:pt x="17325" y="20170"/>
                    <a:pt x="17411" y="20170"/>
                  </a:cubicBezTo>
                  <a:cubicBezTo>
                    <a:pt x="17425" y="20168"/>
                    <a:pt x="17440" y="20167"/>
                    <a:pt x="17454" y="20167"/>
                  </a:cubicBezTo>
                  <a:cubicBezTo>
                    <a:pt x="17525" y="20167"/>
                    <a:pt x="17596" y="20193"/>
                    <a:pt x="17657" y="20244"/>
                  </a:cubicBezTo>
                  <a:cubicBezTo>
                    <a:pt x="17756" y="20318"/>
                    <a:pt x="17830" y="20343"/>
                    <a:pt x="17879" y="20404"/>
                  </a:cubicBezTo>
                  <a:cubicBezTo>
                    <a:pt x="17928" y="20478"/>
                    <a:pt x="17990" y="20564"/>
                    <a:pt x="18051" y="20626"/>
                  </a:cubicBezTo>
                  <a:cubicBezTo>
                    <a:pt x="18064" y="20638"/>
                    <a:pt x="18076" y="20651"/>
                    <a:pt x="18088" y="20663"/>
                  </a:cubicBezTo>
                  <a:cubicBezTo>
                    <a:pt x="18162" y="20737"/>
                    <a:pt x="18224" y="20799"/>
                    <a:pt x="18286" y="20823"/>
                  </a:cubicBezTo>
                  <a:cubicBezTo>
                    <a:pt x="18372" y="20823"/>
                    <a:pt x="18470" y="20836"/>
                    <a:pt x="18557" y="20873"/>
                  </a:cubicBezTo>
                  <a:lnTo>
                    <a:pt x="18581" y="20885"/>
                  </a:lnTo>
                  <a:cubicBezTo>
                    <a:pt x="18668" y="20934"/>
                    <a:pt x="18766" y="20983"/>
                    <a:pt x="18865" y="21020"/>
                  </a:cubicBezTo>
                  <a:cubicBezTo>
                    <a:pt x="18903" y="21036"/>
                    <a:pt x="18950" y="21046"/>
                    <a:pt x="18996" y="21046"/>
                  </a:cubicBezTo>
                  <a:cubicBezTo>
                    <a:pt x="19023" y="21046"/>
                    <a:pt x="19051" y="21042"/>
                    <a:pt x="19074" y="21033"/>
                  </a:cubicBezTo>
                  <a:lnTo>
                    <a:pt x="19099" y="21020"/>
                  </a:lnTo>
                  <a:cubicBezTo>
                    <a:pt x="19123" y="21008"/>
                    <a:pt x="19157" y="21002"/>
                    <a:pt x="19182" y="21002"/>
                  </a:cubicBezTo>
                  <a:cubicBezTo>
                    <a:pt x="19207" y="21002"/>
                    <a:pt x="19222" y="21008"/>
                    <a:pt x="19210" y="21020"/>
                  </a:cubicBezTo>
                  <a:cubicBezTo>
                    <a:pt x="19185" y="21045"/>
                    <a:pt x="19148" y="21107"/>
                    <a:pt x="19160" y="21144"/>
                  </a:cubicBezTo>
                  <a:lnTo>
                    <a:pt x="19173" y="21156"/>
                  </a:lnTo>
                  <a:cubicBezTo>
                    <a:pt x="19210" y="21181"/>
                    <a:pt x="19308" y="21353"/>
                    <a:pt x="19394" y="21452"/>
                  </a:cubicBezTo>
                  <a:cubicBezTo>
                    <a:pt x="19481" y="21538"/>
                    <a:pt x="19567" y="21587"/>
                    <a:pt x="19616" y="21636"/>
                  </a:cubicBezTo>
                  <a:cubicBezTo>
                    <a:pt x="19629" y="21649"/>
                    <a:pt x="19641" y="21661"/>
                    <a:pt x="19653" y="21673"/>
                  </a:cubicBezTo>
                  <a:cubicBezTo>
                    <a:pt x="19678" y="21710"/>
                    <a:pt x="19616" y="21723"/>
                    <a:pt x="19616" y="21760"/>
                  </a:cubicBezTo>
                  <a:cubicBezTo>
                    <a:pt x="19604" y="21797"/>
                    <a:pt x="19555" y="21846"/>
                    <a:pt x="19567" y="21895"/>
                  </a:cubicBezTo>
                  <a:cubicBezTo>
                    <a:pt x="19567" y="21932"/>
                    <a:pt x="19567" y="21969"/>
                    <a:pt x="19604" y="21969"/>
                  </a:cubicBezTo>
                  <a:cubicBezTo>
                    <a:pt x="19653" y="21981"/>
                    <a:pt x="19641" y="22018"/>
                    <a:pt x="19678" y="22031"/>
                  </a:cubicBezTo>
                  <a:cubicBezTo>
                    <a:pt x="19689" y="22042"/>
                    <a:pt x="19702" y="22046"/>
                    <a:pt x="19715" y="22046"/>
                  </a:cubicBezTo>
                  <a:cubicBezTo>
                    <a:pt x="19746" y="22046"/>
                    <a:pt x="19776" y="22020"/>
                    <a:pt x="19776" y="21994"/>
                  </a:cubicBezTo>
                  <a:cubicBezTo>
                    <a:pt x="19776" y="21969"/>
                    <a:pt x="19690" y="21920"/>
                    <a:pt x="19678" y="21895"/>
                  </a:cubicBezTo>
                  <a:cubicBezTo>
                    <a:pt x="19675" y="21889"/>
                    <a:pt x="19675" y="21887"/>
                    <a:pt x="19678" y="21887"/>
                  </a:cubicBezTo>
                  <a:cubicBezTo>
                    <a:pt x="19687" y="21887"/>
                    <a:pt x="19721" y="21913"/>
                    <a:pt x="19739" y="21932"/>
                  </a:cubicBezTo>
                  <a:cubicBezTo>
                    <a:pt x="19764" y="21944"/>
                    <a:pt x="19813" y="21969"/>
                    <a:pt x="19838" y="22043"/>
                  </a:cubicBezTo>
                  <a:cubicBezTo>
                    <a:pt x="19863" y="22105"/>
                    <a:pt x="19875" y="22105"/>
                    <a:pt x="19912" y="22105"/>
                  </a:cubicBezTo>
                  <a:cubicBezTo>
                    <a:pt x="19974" y="22117"/>
                    <a:pt x="20023" y="22154"/>
                    <a:pt x="20048" y="22203"/>
                  </a:cubicBezTo>
                  <a:cubicBezTo>
                    <a:pt x="20072" y="22277"/>
                    <a:pt x="20084" y="22339"/>
                    <a:pt x="20121" y="22388"/>
                  </a:cubicBezTo>
                  <a:cubicBezTo>
                    <a:pt x="20149" y="22406"/>
                    <a:pt x="20182" y="22418"/>
                    <a:pt x="20213" y="22418"/>
                  </a:cubicBezTo>
                  <a:cubicBezTo>
                    <a:pt x="20224" y="22418"/>
                    <a:pt x="20235" y="22416"/>
                    <a:pt x="20245" y="22413"/>
                  </a:cubicBezTo>
                  <a:cubicBezTo>
                    <a:pt x="20269" y="22413"/>
                    <a:pt x="20282" y="22413"/>
                    <a:pt x="20306" y="22425"/>
                  </a:cubicBezTo>
                  <a:cubicBezTo>
                    <a:pt x="20393" y="22437"/>
                    <a:pt x="20466" y="22462"/>
                    <a:pt x="20540" y="22511"/>
                  </a:cubicBezTo>
                  <a:cubicBezTo>
                    <a:pt x="20574" y="22556"/>
                    <a:pt x="20628" y="22611"/>
                    <a:pt x="20638" y="22611"/>
                  </a:cubicBezTo>
                  <a:cubicBezTo>
                    <a:pt x="20638" y="22611"/>
                    <a:pt x="20639" y="22611"/>
                    <a:pt x="20639" y="22610"/>
                  </a:cubicBezTo>
                  <a:cubicBezTo>
                    <a:pt x="20639" y="22592"/>
                    <a:pt x="20653" y="22560"/>
                    <a:pt x="20665" y="22560"/>
                  </a:cubicBezTo>
                  <a:cubicBezTo>
                    <a:pt x="20669" y="22560"/>
                    <a:pt x="20673" y="22563"/>
                    <a:pt x="20676" y="22573"/>
                  </a:cubicBezTo>
                  <a:cubicBezTo>
                    <a:pt x="20688" y="22610"/>
                    <a:pt x="20676" y="22708"/>
                    <a:pt x="20738" y="22721"/>
                  </a:cubicBezTo>
                  <a:cubicBezTo>
                    <a:pt x="20811" y="22721"/>
                    <a:pt x="20836" y="22696"/>
                    <a:pt x="20861" y="22684"/>
                  </a:cubicBezTo>
                  <a:cubicBezTo>
                    <a:pt x="20898" y="22671"/>
                    <a:pt x="20947" y="22671"/>
                    <a:pt x="20910" y="22622"/>
                  </a:cubicBezTo>
                  <a:cubicBezTo>
                    <a:pt x="20873" y="22573"/>
                    <a:pt x="20811" y="22524"/>
                    <a:pt x="20824" y="22487"/>
                  </a:cubicBezTo>
                  <a:cubicBezTo>
                    <a:pt x="20848" y="22450"/>
                    <a:pt x="20885" y="22425"/>
                    <a:pt x="20910" y="22400"/>
                  </a:cubicBezTo>
                  <a:cubicBezTo>
                    <a:pt x="20947" y="22351"/>
                    <a:pt x="20984" y="22302"/>
                    <a:pt x="21033" y="22265"/>
                  </a:cubicBezTo>
                  <a:cubicBezTo>
                    <a:pt x="21054" y="22234"/>
                    <a:pt x="21090" y="22212"/>
                    <a:pt x="21124" y="22212"/>
                  </a:cubicBezTo>
                  <a:cubicBezTo>
                    <a:pt x="21131" y="22212"/>
                    <a:pt x="21138" y="22213"/>
                    <a:pt x="21144" y="22216"/>
                  </a:cubicBezTo>
                  <a:cubicBezTo>
                    <a:pt x="21181" y="22216"/>
                    <a:pt x="21206" y="22277"/>
                    <a:pt x="21230" y="22302"/>
                  </a:cubicBezTo>
                  <a:cubicBezTo>
                    <a:pt x="21237" y="22305"/>
                    <a:pt x="21243" y="22306"/>
                    <a:pt x="21249" y="22306"/>
                  </a:cubicBezTo>
                  <a:cubicBezTo>
                    <a:pt x="21255" y="22306"/>
                    <a:pt x="21260" y="22305"/>
                    <a:pt x="21266" y="22305"/>
                  </a:cubicBezTo>
                  <a:cubicBezTo>
                    <a:pt x="21277" y="22305"/>
                    <a:pt x="21286" y="22308"/>
                    <a:pt x="21292" y="22326"/>
                  </a:cubicBezTo>
                  <a:cubicBezTo>
                    <a:pt x="21292" y="22376"/>
                    <a:pt x="21341" y="22376"/>
                    <a:pt x="21341" y="22413"/>
                  </a:cubicBezTo>
                  <a:cubicBezTo>
                    <a:pt x="21341" y="22450"/>
                    <a:pt x="21317" y="22450"/>
                    <a:pt x="21317" y="22487"/>
                  </a:cubicBezTo>
                  <a:cubicBezTo>
                    <a:pt x="21341" y="22573"/>
                    <a:pt x="21391" y="22659"/>
                    <a:pt x="21452" y="22733"/>
                  </a:cubicBezTo>
                  <a:cubicBezTo>
                    <a:pt x="21526" y="22795"/>
                    <a:pt x="21563" y="22869"/>
                    <a:pt x="21588" y="22967"/>
                  </a:cubicBezTo>
                  <a:lnTo>
                    <a:pt x="21588" y="23177"/>
                  </a:lnTo>
                  <a:cubicBezTo>
                    <a:pt x="21588" y="23226"/>
                    <a:pt x="21575" y="23497"/>
                    <a:pt x="21563" y="23559"/>
                  </a:cubicBezTo>
                  <a:cubicBezTo>
                    <a:pt x="21551" y="23633"/>
                    <a:pt x="21637" y="23682"/>
                    <a:pt x="21612" y="23731"/>
                  </a:cubicBezTo>
                  <a:cubicBezTo>
                    <a:pt x="21588" y="23780"/>
                    <a:pt x="21489" y="24027"/>
                    <a:pt x="21428" y="24051"/>
                  </a:cubicBezTo>
                  <a:cubicBezTo>
                    <a:pt x="21366" y="24076"/>
                    <a:pt x="21317" y="24051"/>
                    <a:pt x="21280" y="24101"/>
                  </a:cubicBezTo>
                  <a:cubicBezTo>
                    <a:pt x="21243" y="24150"/>
                    <a:pt x="21255" y="24212"/>
                    <a:pt x="21243" y="24236"/>
                  </a:cubicBezTo>
                  <a:cubicBezTo>
                    <a:pt x="21218" y="24261"/>
                    <a:pt x="21193" y="24261"/>
                    <a:pt x="21181" y="24298"/>
                  </a:cubicBezTo>
                  <a:cubicBezTo>
                    <a:pt x="21181" y="24323"/>
                    <a:pt x="21181" y="24335"/>
                    <a:pt x="21181" y="24347"/>
                  </a:cubicBezTo>
                  <a:cubicBezTo>
                    <a:pt x="21181" y="24396"/>
                    <a:pt x="21193" y="24446"/>
                    <a:pt x="21169" y="24458"/>
                  </a:cubicBezTo>
                  <a:cubicBezTo>
                    <a:pt x="21119" y="24458"/>
                    <a:pt x="21070" y="24470"/>
                    <a:pt x="21033" y="24495"/>
                  </a:cubicBezTo>
                  <a:cubicBezTo>
                    <a:pt x="20996" y="24532"/>
                    <a:pt x="20935" y="24520"/>
                    <a:pt x="20935" y="24557"/>
                  </a:cubicBezTo>
                  <a:cubicBezTo>
                    <a:pt x="20935" y="24618"/>
                    <a:pt x="20935" y="24668"/>
                    <a:pt x="20910" y="24729"/>
                  </a:cubicBezTo>
                  <a:cubicBezTo>
                    <a:pt x="20898" y="24766"/>
                    <a:pt x="20799" y="24815"/>
                    <a:pt x="20811" y="24852"/>
                  </a:cubicBezTo>
                  <a:cubicBezTo>
                    <a:pt x="20824" y="24889"/>
                    <a:pt x="20824" y="24926"/>
                    <a:pt x="20811" y="24963"/>
                  </a:cubicBezTo>
                  <a:cubicBezTo>
                    <a:pt x="20774" y="25000"/>
                    <a:pt x="20750" y="25037"/>
                    <a:pt x="20738" y="25086"/>
                  </a:cubicBezTo>
                  <a:cubicBezTo>
                    <a:pt x="20713" y="25123"/>
                    <a:pt x="20750" y="25197"/>
                    <a:pt x="20738" y="25247"/>
                  </a:cubicBezTo>
                  <a:cubicBezTo>
                    <a:pt x="20713" y="25284"/>
                    <a:pt x="20688" y="25370"/>
                    <a:pt x="20713" y="25394"/>
                  </a:cubicBezTo>
                  <a:cubicBezTo>
                    <a:pt x="20747" y="25429"/>
                    <a:pt x="20782" y="25507"/>
                    <a:pt x="20816" y="25507"/>
                  </a:cubicBezTo>
                  <a:cubicBezTo>
                    <a:pt x="20819" y="25507"/>
                    <a:pt x="20821" y="25506"/>
                    <a:pt x="20824" y="25505"/>
                  </a:cubicBezTo>
                  <a:cubicBezTo>
                    <a:pt x="20848" y="25505"/>
                    <a:pt x="20898" y="25407"/>
                    <a:pt x="20922" y="25382"/>
                  </a:cubicBezTo>
                  <a:cubicBezTo>
                    <a:pt x="20935" y="25364"/>
                    <a:pt x="20941" y="25354"/>
                    <a:pt x="20942" y="25354"/>
                  </a:cubicBezTo>
                  <a:lnTo>
                    <a:pt x="20942" y="25354"/>
                  </a:lnTo>
                  <a:cubicBezTo>
                    <a:pt x="20944" y="25354"/>
                    <a:pt x="20941" y="25364"/>
                    <a:pt x="20935" y="25382"/>
                  </a:cubicBezTo>
                  <a:cubicBezTo>
                    <a:pt x="20922" y="25419"/>
                    <a:pt x="20935" y="25431"/>
                    <a:pt x="20959" y="25431"/>
                  </a:cubicBezTo>
                  <a:cubicBezTo>
                    <a:pt x="20972" y="25444"/>
                    <a:pt x="20996" y="25431"/>
                    <a:pt x="20972" y="25493"/>
                  </a:cubicBezTo>
                  <a:cubicBezTo>
                    <a:pt x="20959" y="25542"/>
                    <a:pt x="20947" y="25592"/>
                    <a:pt x="20935" y="25653"/>
                  </a:cubicBezTo>
                  <a:cubicBezTo>
                    <a:pt x="20918" y="25686"/>
                    <a:pt x="20907" y="25686"/>
                    <a:pt x="20895" y="25686"/>
                  </a:cubicBezTo>
                  <a:cubicBezTo>
                    <a:pt x="20888" y="25686"/>
                    <a:pt x="20881" y="25686"/>
                    <a:pt x="20873" y="25690"/>
                  </a:cubicBezTo>
                  <a:cubicBezTo>
                    <a:pt x="20861" y="25690"/>
                    <a:pt x="20861" y="25690"/>
                    <a:pt x="20848" y="25703"/>
                  </a:cubicBezTo>
                  <a:cubicBezTo>
                    <a:pt x="20799" y="25739"/>
                    <a:pt x="20762" y="25776"/>
                    <a:pt x="20725" y="25826"/>
                  </a:cubicBezTo>
                  <a:cubicBezTo>
                    <a:pt x="20688" y="25875"/>
                    <a:pt x="20590" y="25974"/>
                    <a:pt x="20627" y="26072"/>
                  </a:cubicBezTo>
                  <a:cubicBezTo>
                    <a:pt x="20651" y="26183"/>
                    <a:pt x="20750" y="26319"/>
                    <a:pt x="20713" y="26356"/>
                  </a:cubicBezTo>
                  <a:cubicBezTo>
                    <a:pt x="20688" y="26380"/>
                    <a:pt x="20639" y="26380"/>
                    <a:pt x="20651" y="26429"/>
                  </a:cubicBezTo>
                  <a:cubicBezTo>
                    <a:pt x="20651" y="26479"/>
                    <a:pt x="20861" y="26516"/>
                    <a:pt x="20959" y="26713"/>
                  </a:cubicBezTo>
                  <a:cubicBezTo>
                    <a:pt x="21009" y="26824"/>
                    <a:pt x="21070" y="26947"/>
                    <a:pt x="21144" y="27058"/>
                  </a:cubicBezTo>
                  <a:cubicBezTo>
                    <a:pt x="21181" y="27107"/>
                    <a:pt x="21304" y="27440"/>
                    <a:pt x="21354" y="27575"/>
                  </a:cubicBezTo>
                  <a:cubicBezTo>
                    <a:pt x="21391" y="27723"/>
                    <a:pt x="21723" y="28352"/>
                    <a:pt x="21760" y="28413"/>
                  </a:cubicBezTo>
                  <a:cubicBezTo>
                    <a:pt x="21809" y="28487"/>
                    <a:pt x="21834" y="28586"/>
                    <a:pt x="21809" y="28610"/>
                  </a:cubicBezTo>
                  <a:cubicBezTo>
                    <a:pt x="21807" y="28616"/>
                    <a:pt x="21804" y="28618"/>
                    <a:pt x="21802" y="28618"/>
                  </a:cubicBezTo>
                  <a:cubicBezTo>
                    <a:pt x="21796" y="28618"/>
                    <a:pt x="21791" y="28608"/>
                    <a:pt x="21788" y="28608"/>
                  </a:cubicBezTo>
                  <a:cubicBezTo>
                    <a:pt x="21786" y="28608"/>
                    <a:pt x="21785" y="28612"/>
                    <a:pt x="21785" y="28623"/>
                  </a:cubicBezTo>
                  <a:cubicBezTo>
                    <a:pt x="21834" y="28746"/>
                    <a:pt x="21908" y="28857"/>
                    <a:pt x="21994" y="28955"/>
                  </a:cubicBezTo>
                  <a:cubicBezTo>
                    <a:pt x="22019" y="28992"/>
                    <a:pt x="22044" y="29029"/>
                    <a:pt x="22068" y="29066"/>
                  </a:cubicBezTo>
                  <a:cubicBezTo>
                    <a:pt x="22093" y="29103"/>
                    <a:pt x="22499" y="29313"/>
                    <a:pt x="22573" y="29387"/>
                  </a:cubicBezTo>
                  <a:cubicBezTo>
                    <a:pt x="22660" y="29473"/>
                    <a:pt x="22980" y="29645"/>
                    <a:pt x="22980" y="29695"/>
                  </a:cubicBezTo>
                  <a:cubicBezTo>
                    <a:pt x="22980" y="29732"/>
                    <a:pt x="23017" y="29756"/>
                    <a:pt x="23054" y="29793"/>
                  </a:cubicBezTo>
                  <a:cubicBezTo>
                    <a:pt x="23103" y="29843"/>
                    <a:pt x="23214" y="29892"/>
                    <a:pt x="23226" y="29929"/>
                  </a:cubicBezTo>
                  <a:cubicBezTo>
                    <a:pt x="23239" y="29966"/>
                    <a:pt x="23239" y="30126"/>
                    <a:pt x="23239" y="30200"/>
                  </a:cubicBezTo>
                  <a:cubicBezTo>
                    <a:pt x="23251" y="30360"/>
                    <a:pt x="23263" y="30520"/>
                    <a:pt x="23263" y="30680"/>
                  </a:cubicBezTo>
                  <a:cubicBezTo>
                    <a:pt x="23276" y="30878"/>
                    <a:pt x="23263" y="31087"/>
                    <a:pt x="23214" y="31284"/>
                  </a:cubicBezTo>
                  <a:cubicBezTo>
                    <a:pt x="23177" y="31333"/>
                    <a:pt x="23140" y="31370"/>
                    <a:pt x="23153" y="31395"/>
                  </a:cubicBezTo>
                  <a:cubicBezTo>
                    <a:pt x="23177" y="31543"/>
                    <a:pt x="23189" y="31691"/>
                    <a:pt x="23189" y="31839"/>
                  </a:cubicBezTo>
                  <a:cubicBezTo>
                    <a:pt x="23177" y="31986"/>
                    <a:pt x="23140" y="32110"/>
                    <a:pt x="23128" y="32196"/>
                  </a:cubicBezTo>
                  <a:cubicBezTo>
                    <a:pt x="23128" y="32282"/>
                    <a:pt x="22992" y="32911"/>
                    <a:pt x="22955" y="33009"/>
                  </a:cubicBezTo>
                  <a:cubicBezTo>
                    <a:pt x="22931" y="33120"/>
                    <a:pt x="23029" y="33317"/>
                    <a:pt x="23005" y="33366"/>
                  </a:cubicBezTo>
                  <a:cubicBezTo>
                    <a:pt x="22980" y="33428"/>
                    <a:pt x="22894" y="33465"/>
                    <a:pt x="22894" y="33539"/>
                  </a:cubicBezTo>
                  <a:cubicBezTo>
                    <a:pt x="22894" y="33601"/>
                    <a:pt x="22931" y="34069"/>
                    <a:pt x="22931" y="34130"/>
                  </a:cubicBezTo>
                  <a:cubicBezTo>
                    <a:pt x="22918" y="34217"/>
                    <a:pt x="22906" y="34303"/>
                    <a:pt x="22894" y="34389"/>
                  </a:cubicBezTo>
                  <a:cubicBezTo>
                    <a:pt x="22906" y="34438"/>
                    <a:pt x="22906" y="34500"/>
                    <a:pt x="22894" y="34549"/>
                  </a:cubicBezTo>
                  <a:cubicBezTo>
                    <a:pt x="22857" y="34623"/>
                    <a:pt x="22598" y="35375"/>
                    <a:pt x="22561" y="35486"/>
                  </a:cubicBezTo>
                  <a:cubicBezTo>
                    <a:pt x="22536" y="35535"/>
                    <a:pt x="22499" y="35597"/>
                    <a:pt x="22450" y="35634"/>
                  </a:cubicBezTo>
                  <a:cubicBezTo>
                    <a:pt x="22413" y="35671"/>
                    <a:pt x="22401" y="35732"/>
                    <a:pt x="22413" y="35781"/>
                  </a:cubicBezTo>
                  <a:cubicBezTo>
                    <a:pt x="22438" y="35843"/>
                    <a:pt x="22475" y="36028"/>
                    <a:pt x="22499" y="36102"/>
                  </a:cubicBezTo>
                  <a:cubicBezTo>
                    <a:pt x="22524" y="36200"/>
                    <a:pt x="22524" y="36299"/>
                    <a:pt x="22499" y="36385"/>
                  </a:cubicBezTo>
                  <a:cubicBezTo>
                    <a:pt x="22463" y="36447"/>
                    <a:pt x="22438" y="36521"/>
                    <a:pt x="22413" y="36582"/>
                  </a:cubicBezTo>
                  <a:cubicBezTo>
                    <a:pt x="22376" y="36693"/>
                    <a:pt x="22352" y="36816"/>
                    <a:pt x="22352" y="36927"/>
                  </a:cubicBezTo>
                  <a:cubicBezTo>
                    <a:pt x="22364" y="37001"/>
                    <a:pt x="22401" y="37075"/>
                    <a:pt x="22450" y="37124"/>
                  </a:cubicBezTo>
                  <a:cubicBezTo>
                    <a:pt x="22455" y="37128"/>
                    <a:pt x="22459" y="37129"/>
                    <a:pt x="22464" y="37129"/>
                  </a:cubicBezTo>
                  <a:cubicBezTo>
                    <a:pt x="22497" y="37129"/>
                    <a:pt x="22530" y="37061"/>
                    <a:pt x="22573" y="37051"/>
                  </a:cubicBezTo>
                  <a:cubicBezTo>
                    <a:pt x="22593" y="37043"/>
                    <a:pt x="22616" y="37040"/>
                    <a:pt x="22640" y="37040"/>
                  </a:cubicBezTo>
                  <a:cubicBezTo>
                    <a:pt x="22692" y="37040"/>
                    <a:pt x="22742" y="37054"/>
                    <a:pt x="22734" y="37063"/>
                  </a:cubicBezTo>
                  <a:cubicBezTo>
                    <a:pt x="22721" y="37087"/>
                    <a:pt x="22610" y="37137"/>
                    <a:pt x="22635" y="37174"/>
                  </a:cubicBezTo>
                  <a:cubicBezTo>
                    <a:pt x="22660" y="37223"/>
                    <a:pt x="22684" y="37260"/>
                    <a:pt x="22660" y="37272"/>
                  </a:cubicBezTo>
                  <a:cubicBezTo>
                    <a:pt x="22647" y="37297"/>
                    <a:pt x="22623" y="37297"/>
                    <a:pt x="22623" y="37371"/>
                  </a:cubicBezTo>
                  <a:cubicBezTo>
                    <a:pt x="22610" y="37445"/>
                    <a:pt x="22573" y="37617"/>
                    <a:pt x="22561" y="37654"/>
                  </a:cubicBezTo>
                  <a:cubicBezTo>
                    <a:pt x="22561" y="37704"/>
                    <a:pt x="22598" y="37790"/>
                    <a:pt x="22586" y="37827"/>
                  </a:cubicBezTo>
                  <a:cubicBezTo>
                    <a:pt x="22573" y="37864"/>
                    <a:pt x="22524" y="37913"/>
                    <a:pt x="22524" y="37938"/>
                  </a:cubicBezTo>
                  <a:cubicBezTo>
                    <a:pt x="22524" y="37962"/>
                    <a:pt x="22647" y="38036"/>
                    <a:pt x="22623" y="38049"/>
                  </a:cubicBezTo>
                  <a:cubicBezTo>
                    <a:pt x="22610" y="38073"/>
                    <a:pt x="22499" y="38086"/>
                    <a:pt x="22499" y="38122"/>
                  </a:cubicBezTo>
                  <a:cubicBezTo>
                    <a:pt x="22512" y="38159"/>
                    <a:pt x="22512" y="38172"/>
                    <a:pt x="22524" y="38184"/>
                  </a:cubicBezTo>
                  <a:cubicBezTo>
                    <a:pt x="22512" y="38184"/>
                    <a:pt x="22512" y="38196"/>
                    <a:pt x="22499" y="38209"/>
                  </a:cubicBezTo>
                  <a:cubicBezTo>
                    <a:pt x="22487" y="38246"/>
                    <a:pt x="22475" y="38307"/>
                    <a:pt x="22524" y="38320"/>
                  </a:cubicBezTo>
                  <a:cubicBezTo>
                    <a:pt x="22554" y="38340"/>
                    <a:pt x="22576" y="38360"/>
                    <a:pt x="22550" y="38360"/>
                  </a:cubicBezTo>
                  <a:cubicBezTo>
                    <a:pt x="22544" y="38360"/>
                    <a:pt x="22535" y="38359"/>
                    <a:pt x="22524" y="38357"/>
                  </a:cubicBezTo>
                  <a:cubicBezTo>
                    <a:pt x="22516" y="38355"/>
                    <a:pt x="22508" y="38354"/>
                    <a:pt x="22501" y="38354"/>
                  </a:cubicBezTo>
                  <a:cubicBezTo>
                    <a:pt x="22453" y="38354"/>
                    <a:pt x="22424" y="38388"/>
                    <a:pt x="22413" y="38431"/>
                  </a:cubicBezTo>
                  <a:cubicBezTo>
                    <a:pt x="22413" y="38455"/>
                    <a:pt x="22450" y="38517"/>
                    <a:pt x="22450" y="38554"/>
                  </a:cubicBezTo>
                  <a:cubicBezTo>
                    <a:pt x="22463" y="38615"/>
                    <a:pt x="22450" y="38665"/>
                    <a:pt x="22426" y="38714"/>
                  </a:cubicBezTo>
                  <a:cubicBezTo>
                    <a:pt x="22418" y="38724"/>
                    <a:pt x="22412" y="38728"/>
                    <a:pt x="22405" y="38728"/>
                  </a:cubicBezTo>
                  <a:cubicBezTo>
                    <a:pt x="22379" y="38728"/>
                    <a:pt x="22362" y="38660"/>
                    <a:pt x="22352" y="38640"/>
                  </a:cubicBezTo>
                  <a:cubicBezTo>
                    <a:pt x="22352" y="38615"/>
                    <a:pt x="22241" y="38554"/>
                    <a:pt x="22241" y="38504"/>
                  </a:cubicBezTo>
                  <a:cubicBezTo>
                    <a:pt x="22241" y="38474"/>
                    <a:pt x="22249" y="38452"/>
                    <a:pt x="22238" y="38452"/>
                  </a:cubicBezTo>
                  <a:cubicBezTo>
                    <a:pt x="22236" y="38452"/>
                    <a:pt x="22233" y="38453"/>
                    <a:pt x="22228" y="38455"/>
                  </a:cubicBezTo>
                  <a:cubicBezTo>
                    <a:pt x="22191" y="38480"/>
                    <a:pt x="22142" y="38504"/>
                    <a:pt x="22118" y="38554"/>
                  </a:cubicBezTo>
                  <a:cubicBezTo>
                    <a:pt x="22093" y="38566"/>
                    <a:pt x="22130" y="38603"/>
                    <a:pt x="22130" y="38628"/>
                  </a:cubicBezTo>
                  <a:cubicBezTo>
                    <a:pt x="22130" y="38665"/>
                    <a:pt x="22105" y="38665"/>
                    <a:pt x="22056" y="38689"/>
                  </a:cubicBezTo>
                  <a:cubicBezTo>
                    <a:pt x="22019" y="38702"/>
                    <a:pt x="21933" y="38763"/>
                    <a:pt x="21933" y="38800"/>
                  </a:cubicBezTo>
                  <a:cubicBezTo>
                    <a:pt x="21933" y="38843"/>
                    <a:pt x="21961" y="38876"/>
                    <a:pt x="21976" y="38876"/>
                  </a:cubicBezTo>
                  <a:cubicBezTo>
                    <a:pt x="21978" y="38876"/>
                    <a:pt x="21980" y="38876"/>
                    <a:pt x="21982" y="38874"/>
                  </a:cubicBezTo>
                  <a:cubicBezTo>
                    <a:pt x="22007" y="38862"/>
                    <a:pt x="21970" y="38812"/>
                    <a:pt x="21982" y="38788"/>
                  </a:cubicBezTo>
                  <a:cubicBezTo>
                    <a:pt x="21985" y="38781"/>
                    <a:pt x="21992" y="38778"/>
                    <a:pt x="22000" y="38778"/>
                  </a:cubicBezTo>
                  <a:cubicBezTo>
                    <a:pt x="22022" y="38778"/>
                    <a:pt x="22057" y="38798"/>
                    <a:pt x="22093" y="38825"/>
                  </a:cubicBezTo>
                  <a:cubicBezTo>
                    <a:pt x="22105" y="38849"/>
                    <a:pt x="22142" y="38862"/>
                    <a:pt x="22179" y="38862"/>
                  </a:cubicBezTo>
                  <a:cubicBezTo>
                    <a:pt x="22204" y="38862"/>
                    <a:pt x="22241" y="38837"/>
                    <a:pt x="22265" y="38837"/>
                  </a:cubicBezTo>
                  <a:cubicBezTo>
                    <a:pt x="22278" y="38837"/>
                    <a:pt x="22315" y="38923"/>
                    <a:pt x="22302" y="38960"/>
                  </a:cubicBezTo>
                  <a:cubicBezTo>
                    <a:pt x="22302" y="38997"/>
                    <a:pt x="22228" y="39022"/>
                    <a:pt x="22228" y="39059"/>
                  </a:cubicBezTo>
                  <a:cubicBezTo>
                    <a:pt x="22228" y="39096"/>
                    <a:pt x="22191" y="39157"/>
                    <a:pt x="22204" y="39182"/>
                  </a:cubicBezTo>
                  <a:cubicBezTo>
                    <a:pt x="22209" y="39193"/>
                    <a:pt x="22230" y="39196"/>
                    <a:pt x="22254" y="39196"/>
                  </a:cubicBezTo>
                  <a:cubicBezTo>
                    <a:pt x="22288" y="39196"/>
                    <a:pt x="22330" y="39189"/>
                    <a:pt x="22352" y="39182"/>
                  </a:cubicBezTo>
                  <a:cubicBezTo>
                    <a:pt x="22354" y="39181"/>
                    <a:pt x="22357" y="39181"/>
                    <a:pt x="22360" y="39181"/>
                  </a:cubicBezTo>
                  <a:cubicBezTo>
                    <a:pt x="22399" y="39181"/>
                    <a:pt x="22510" y="39238"/>
                    <a:pt x="22487" y="39305"/>
                  </a:cubicBezTo>
                  <a:cubicBezTo>
                    <a:pt x="22476" y="39346"/>
                    <a:pt x="22469" y="39359"/>
                    <a:pt x="22462" y="39359"/>
                  </a:cubicBezTo>
                  <a:cubicBezTo>
                    <a:pt x="22454" y="39359"/>
                    <a:pt x="22445" y="39343"/>
                    <a:pt x="22426" y="39330"/>
                  </a:cubicBezTo>
                  <a:cubicBezTo>
                    <a:pt x="22396" y="39320"/>
                    <a:pt x="22326" y="39286"/>
                    <a:pt x="22294" y="39286"/>
                  </a:cubicBezTo>
                  <a:cubicBezTo>
                    <a:pt x="22286" y="39286"/>
                    <a:pt x="22280" y="39288"/>
                    <a:pt x="22278" y="39293"/>
                  </a:cubicBezTo>
                  <a:cubicBezTo>
                    <a:pt x="22253" y="39330"/>
                    <a:pt x="22204" y="39367"/>
                    <a:pt x="22241" y="39404"/>
                  </a:cubicBezTo>
                  <a:cubicBezTo>
                    <a:pt x="22290" y="39441"/>
                    <a:pt x="22302" y="39490"/>
                    <a:pt x="22290" y="39502"/>
                  </a:cubicBezTo>
                  <a:cubicBezTo>
                    <a:pt x="22265" y="39515"/>
                    <a:pt x="22278" y="39576"/>
                    <a:pt x="22265" y="39601"/>
                  </a:cubicBezTo>
                  <a:cubicBezTo>
                    <a:pt x="22253" y="39626"/>
                    <a:pt x="22204" y="39737"/>
                    <a:pt x="22241" y="39749"/>
                  </a:cubicBezTo>
                  <a:cubicBezTo>
                    <a:pt x="22243" y="39750"/>
                    <a:pt x="22246" y="39751"/>
                    <a:pt x="22248" y="39751"/>
                  </a:cubicBezTo>
                  <a:cubicBezTo>
                    <a:pt x="22268" y="39751"/>
                    <a:pt x="22279" y="39708"/>
                    <a:pt x="22290" y="39675"/>
                  </a:cubicBezTo>
                  <a:cubicBezTo>
                    <a:pt x="22298" y="39659"/>
                    <a:pt x="22321" y="39633"/>
                    <a:pt x="22337" y="39633"/>
                  </a:cubicBezTo>
                  <a:cubicBezTo>
                    <a:pt x="22345" y="39633"/>
                    <a:pt x="22352" y="39641"/>
                    <a:pt x="22352" y="39663"/>
                  </a:cubicBezTo>
                  <a:cubicBezTo>
                    <a:pt x="22352" y="39724"/>
                    <a:pt x="22290" y="39823"/>
                    <a:pt x="22327" y="39823"/>
                  </a:cubicBezTo>
                  <a:cubicBezTo>
                    <a:pt x="22364" y="39823"/>
                    <a:pt x="22389" y="39835"/>
                    <a:pt x="22327" y="39847"/>
                  </a:cubicBezTo>
                  <a:cubicBezTo>
                    <a:pt x="22265" y="39872"/>
                    <a:pt x="22265" y="39872"/>
                    <a:pt x="22278" y="39934"/>
                  </a:cubicBezTo>
                  <a:cubicBezTo>
                    <a:pt x="22290" y="39983"/>
                    <a:pt x="22327" y="39983"/>
                    <a:pt x="22327" y="39995"/>
                  </a:cubicBezTo>
                  <a:cubicBezTo>
                    <a:pt x="22339" y="40008"/>
                    <a:pt x="22327" y="40020"/>
                    <a:pt x="22290" y="40020"/>
                  </a:cubicBezTo>
                  <a:cubicBezTo>
                    <a:pt x="22241" y="40020"/>
                    <a:pt x="22204" y="40057"/>
                    <a:pt x="22241" y="40082"/>
                  </a:cubicBezTo>
                  <a:cubicBezTo>
                    <a:pt x="22265" y="40106"/>
                    <a:pt x="22241" y="40119"/>
                    <a:pt x="22241" y="40143"/>
                  </a:cubicBezTo>
                  <a:cubicBezTo>
                    <a:pt x="22228" y="40168"/>
                    <a:pt x="22278" y="40180"/>
                    <a:pt x="22315" y="40205"/>
                  </a:cubicBezTo>
                  <a:cubicBezTo>
                    <a:pt x="22329" y="40212"/>
                    <a:pt x="22339" y="40219"/>
                    <a:pt x="22350" y="40219"/>
                  </a:cubicBezTo>
                  <a:cubicBezTo>
                    <a:pt x="22358" y="40219"/>
                    <a:pt x="22366" y="40215"/>
                    <a:pt x="22376" y="40205"/>
                  </a:cubicBezTo>
                  <a:cubicBezTo>
                    <a:pt x="22389" y="40199"/>
                    <a:pt x="22398" y="40196"/>
                    <a:pt x="22401" y="40196"/>
                  </a:cubicBezTo>
                  <a:cubicBezTo>
                    <a:pt x="22404" y="40196"/>
                    <a:pt x="22401" y="40199"/>
                    <a:pt x="22389" y="40205"/>
                  </a:cubicBezTo>
                  <a:cubicBezTo>
                    <a:pt x="22369" y="40225"/>
                    <a:pt x="22365" y="40261"/>
                    <a:pt x="22377" y="40261"/>
                  </a:cubicBezTo>
                  <a:cubicBezTo>
                    <a:pt x="22380" y="40261"/>
                    <a:pt x="22384" y="40259"/>
                    <a:pt x="22389" y="40254"/>
                  </a:cubicBezTo>
                  <a:cubicBezTo>
                    <a:pt x="22398" y="40251"/>
                    <a:pt x="22405" y="40249"/>
                    <a:pt x="22408" y="40249"/>
                  </a:cubicBezTo>
                  <a:cubicBezTo>
                    <a:pt x="22417" y="40249"/>
                    <a:pt x="22403" y="40261"/>
                    <a:pt x="22376" y="40279"/>
                  </a:cubicBezTo>
                  <a:cubicBezTo>
                    <a:pt x="22352" y="40303"/>
                    <a:pt x="22364" y="40340"/>
                    <a:pt x="22339" y="40353"/>
                  </a:cubicBezTo>
                  <a:cubicBezTo>
                    <a:pt x="22302" y="40377"/>
                    <a:pt x="22278" y="40402"/>
                    <a:pt x="22278" y="40427"/>
                  </a:cubicBezTo>
                  <a:cubicBezTo>
                    <a:pt x="22278" y="40451"/>
                    <a:pt x="22265" y="40501"/>
                    <a:pt x="22278" y="40501"/>
                  </a:cubicBezTo>
                  <a:cubicBezTo>
                    <a:pt x="22315" y="40476"/>
                    <a:pt x="22352" y="40464"/>
                    <a:pt x="22376" y="40439"/>
                  </a:cubicBezTo>
                  <a:cubicBezTo>
                    <a:pt x="22402" y="40422"/>
                    <a:pt x="22416" y="40393"/>
                    <a:pt x="22418" y="40393"/>
                  </a:cubicBezTo>
                  <a:lnTo>
                    <a:pt x="22418" y="40393"/>
                  </a:lnTo>
                  <a:cubicBezTo>
                    <a:pt x="22419" y="40393"/>
                    <a:pt x="22417" y="40399"/>
                    <a:pt x="22413" y="40414"/>
                  </a:cubicBezTo>
                  <a:cubicBezTo>
                    <a:pt x="22401" y="40451"/>
                    <a:pt x="22463" y="40525"/>
                    <a:pt x="22413" y="40550"/>
                  </a:cubicBezTo>
                  <a:cubicBezTo>
                    <a:pt x="22364" y="40562"/>
                    <a:pt x="22352" y="40587"/>
                    <a:pt x="22315" y="40599"/>
                  </a:cubicBezTo>
                  <a:cubicBezTo>
                    <a:pt x="22265" y="40624"/>
                    <a:pt x="22253" y="40624"/>
                    <a:pt x="22315" y="40624"/>
                  </a:cubicBezTo>
                  <a:cubicBezTo>
                    <a:pt x="22330" y="40624"/>
                    <a:pt x="22342" y="40623"/>
                    <a:pt x="22353" y="40623"/>
                  </a:cubicBezTo>
                  <a:cubicBezTo>
                    <a:pt x="22384" y="40623"/>
                    <a:pt x="22398" y="40630"/>
                    <a:pt x="22426" y="40685"/>
                  </a:cubicBezTo>
                  <a:cubicBezTo>
                    <a:pt x="22445" y="40734"/>
                    <a:pt x="22457" y="40767"/>
                    <a:pt x="22473" y="40767"/>
                  </a:cubicBezTo>
                  <a:cubicBezTo>
                    <a:pt x="22477" y="40767"/>
                    <a:pt x="22482" y="40765"/>
                    <a:pt x="22487" y="40759"/>
                  </a:cubicBezTo>
                  <a:cubicBezTo>
                    <a:pt x="22524" y="40722"/>
                    <a:pt x="22536" y="40685"/>
                    <a:pt x="22536" y="40636"/>
                  </a:cubicBezTo>
                  <a:cubicBezTo>
                    <a:pt x="22536" y="40599"/>
                    <a:pt x="22536" y="40574"/>
                    <a:pt x="22536" y="40537"/>
                  </a:cubicBezTo>
                  <a:cubicBezTo>
                    <a:pt x="22549" y="40550"/>
                    <a:pt x="22561" y="40562"/>
                    <a:pt x="22573" y="40587"/>
                  </a:cubicBezTo>
                  <a:cubicBezTo>
                    <a:pt x="22583" y="40607"/>
                    <a:pt x="22601" y="40659"/>
                    <a:pt x="22608" y="40659"/>
                  </a:cubicBezTo>
                  <a:cubicBezTo>
                    <a:pt x="22609" y="40659"/>
                    <a:pt x="22610" y="40656"/>
                    <a:pt x="22610" y="40648"/>
                  </a:cubicBezTo>
                  <a:cubicBezTo>
                    <a:pt x="22610" y="40627"/>
                    <a:pt x="22619" y="40569"/>
                    <a:pt x="22622" y="40569"/>
                  </a:cubicBezTo>
                  <a:cubicBezTo>
                    <a:pt x="22622" y="40569"/>
                    <a:pt x="22623" y="40571"/>
                    <a:pt x="22623" y="40574"/>
                  </a:cubicBezTo>
                  <a:cubicBezTo>
                    <a:pt x="22623" y="40596"/>
                    <a:pt x="22614" y="40653"/>
                    <a:pt x="22619" y="40653"/>
                  </a:cubicBezTo>
                  <a:cubicBezTo>
                    <a:pt x="22620" y="40653"/>
                    <a:pt x="22621" y="40652"/>
                    <a:pt x="22623" y="40648"/>
                  </a:cubicBezTo>
                  <a:cubicBezTo>
                    <a:pt x="22644" y="40638"/>
                    <a:pt x="22675" y="40570"/>
                    <a:pt x="22683" y="40570"/>
                  </a:cubicBezTo>
                  <a:cubicBezTo>
                    <a:pt x="22684" y="40570"/>
                    <a:pt x="22684" y="40571"/>
                    <a:pt x="22684" y="40574"/>
                  </a:cubicBezTo>
                  <a:cubicBezTo>
                    <a:pt x="22684" y="40599"/>
                    <a:pt x="22721" y="40574"/>
                    <a:pt x="22697" y="40611"/>
                  </a:cubicBezTo>
                  <a:cubicBezTo>
                    <a:pt x="22675" y="40644"/>
                    <a:pt x="22653" y="40714"/>
                    <a:pt x="22665" y="40714"/>
                  </a:cubicBezTo>
                  <a:cubicBezTo>
                    <a:pt x="22667" y="40714"/>
                    <a:pt x="22669" y="40713"/>
                    <a:pt x="22672" y="40710"/>
                  </a:cubicBezTo>
                  <a:cubicBezTo>
                    <a:pt x="22673" y="40709"/>
                    <a:pt x="22674" y="40708"/>
                    <a:pt x="22674" y="40708"/>
                  </a:cubicBezTo>
                  <a:lnTo>
                    <a:pt x="22674" y="40708"/>
                  </a:lnTo>
                  <a:cubicBezTo>
                    <a:pt x="22677" y="40708"/>
                    <a:pt x="22650" y="40750"/>
                    <a:pt x="22672" y="40772"/>
                  </a:cubicBezTo>
                  <a:cubicBezTo>
                    <a:pt x="22684" y="40796"/>
                    <a:pt x="22709" y="40821"/>
                    <a:pt x="22684" y="40833"/>
                  </a:cubicBezTo>
                  <a:cubicBezTo>
                    <a:pt x="22672" y="40846"/>
                    <a:pt x="22635" y="40919"/>
                    <a:pt x="22660" y="40919"/>
                  </a:cubicBezTo>
                  <a:cubicBezTo>
                    <a:pt x="22734" y="40919"/>
                    <a:pt x="22808" y="40919"/>
                    <a:pt x="22881" y="40932"/>
                  </a:cubicBezTo>
                  <a:cubicBezTo>
                    <a:pt x="22906" y="40944"/>
                    <a:pt x="22918" y="41006"/>
                    <a:pt x="22955" y="41018"/>
                  </a:cubicBezTo>
                  <a:cubicBezTo>
                    <a:pt x="22980" y="41030"/>
                    <a:pt x="23005" y="41055"/>
                    <a:pt x="22992" y="41092"/>
                  </a:cubicBezTo>
                  <a:cubicBezTo>
                    <a:pt x="22955" y="41129"/>
                    <a:pt x="22918" y="41166"/>
                    <a:pt x="22881" y="41203"/>
                  </a:cubicBezTo>
                  <a:cubicBezTo>
                    <a:pt x="22862" y="41213"/>
                    <a:pt x="22825" y="41231"/>
                    <a:pt x="22806" y="41231"/>
                  </a:cubicBezTo>
                  <a:cubicBezTo>
                    <a:pt x="22801" y="41231"/>
                    <a:pt x="22798" y="41230"/>
                    <a:pt x="22795" y="41227"/>
                  </a:cubicBezTo>
                  <a:cubicBezTo>
                    <a:pt x="22777" y="41215"/>
                    <a:pt x="22761" y="41209"/>
                    <a:pt x="22747" y="41209"/>
                  </a:cubicBezTo>
                  <a:cubicBezTo>
                    <a:pt x="22734" y="41209"/>
                    <a:pt x="22721" y="41215"/>
                    <a:pt x="22709" y="41227"/>
                  </a:cubicBezTo>
                  <a:cubicBezTo>
                    <a:pt x="22672" y="41227"/>
                    <a:pt x="22647" y="41301"/>
                    <a:pt x="22660" y="41301"/>
                  </a:cubicBezTo>
                  <a:cubicBezTo>
                    <a:pt x="22681" y="41301"/>
                    <a:pt x="22693" y="41329"/>
                    <a:pt x="22719" y="41329"/>
                  </a:cubicBezTo>
                  <a:cubicBezTo>
                    <a:pt x="22724" y="41329"/>
                    <a:pt x="22728" y="41328"/>
                    <a:pt x="22734" y="41326"/>
                  </a:cubicBezTo>
                  <a:lnTo>
                    <a:pt x="22783" y="41326"/>
                  </a:lnTo>
                  <a:cubicBezTo>
                    <a:pt x="22746" y="41326"/>
                    <a:pt x="22734" y="41363"/>
                    <a:pt x="22771" y="41363"/>
                  </a:cubicBezTo>
                  <a:cubicBezTo>
                    <a:pt x="22792" y="41363"/>
                    <a:pt x="22814" y="41402"/>
                    <a:pt x="22845" y="41402"/>
                  </a:cubicBezTo>
                  <a:cubicBezTo>
                    <a:pt x="22849" y="41402"/>
                    <a:pt x="22853" y="41401"/>
                    <a:pt x="22857" y="41400"/>
                  </a:cubicBezTo>
                  <a:cubicBezTo>
                    <a:pt x="22894" y="41400"/>
                    <a:pt x="22894" y="41400"/>
                    <a:pt x="22894" y="41425"/>
                  </a:cubicBezTo>
                  <a:cubicBezTo>
                    <a:pt x="22894" y="41433"/>
                    <a:pt x="22894" y="41442"/>
                    <a:pt x="22907" y="41442"/>
                  </a:cubicBezTo>
                  <a:cubicBezTo>
                    <a:pt x="22912" y="41442"/>
                    <a:pt x="22920" y="41441"/>
                    <a:pt x="22931" y="41437"/>
                  </a:cubicBezTo>
                  <a:cubicBezTo>
                    <a:pt x="22968" y="41425"/>
                    <a:pt x="23017" y="41437"/>
                    <a:pt x="23042" y="41363"/>
                  </a:cubicBezTo>
                  <a:cubicBezTo>
                    <a:pt x="23079" y="41301"/>
                    <a:pt x="23017" y="41203"/>
                    <a:pt x="23079" y="41092"/>
                  </a:cubicBezTo>
                  <a:cubicBezTo>
                    <a:pt x="23128" y="40981"/>
                    <a:pt x="23153" y="40993"/>
                    <a:pt x="23214" y="40981"/>
                  </a:cubicBezTo>
                  <a:cubicBezTo>
                    <a:pt x="23276" y="40956"/>
                    <a:pt x="23387" y="40932"/>
                    <a:pt x="23399" y="40882"/>
                  </a:cubicBezTo>
                  <a:cubicBezTo>
                    <a:pt x="23399" y="40858"/>
                    <a:pt x="23411" y="40833"/>
                    <a:pt x="23424" y="40809"/>
                  </a:cubicBezTo>
                  <a:cubicBezTo>
                    <a:pt x="23431" y="40793"/>
                    <a:pt x="23453" y="40783"/>
                    <a:pt x="23474" y="40783"/>
                  </a:cubicBezTo>
                  <a:cubicBezTo>
                    <a:pt x="23487" y="40783"/>
                    <a:pt x="23500" y="40787"/>
                    <a:pt x="23510" y="40796"/>
                  </a:cubicBezTo>
                  <a:cubicBezTo>
                    <a:pt x="23568" y="40835"/>
                    <a:pt x="23626" y="40881"/>
                    <a:pt x="23642" y="40881"/>
                  </a:cubicBezTo>
                  <a:cubicBezTo>
                    <a:pt x="23647" y="40881"/>
                    <a:pt x="23648" y="40878"/>
                    <a:pt x="23645" y="40870"/>
                  </a:cubicBezTo>
                  <a:cubicBezTo>
                    <a:pt x="23633" y="40821"/>
                    <a:pt x="23485" y="40636"/>
                    <a:pt x="23485" y="40513"/>
                  </a:cubicBezTo>
                  <a:cubicBezTo>
                    <a:pt x="23485" y="40402"/>
                    <a:pt x="23424" y="40229"/>
                    <a:pt x="23510" y="40143"/>
                  </a:cubicBezTo>
                  <a:cubicBezTo>
                    <a:pt x="23596" y="40069"/>
                    <a:pt x="23658" y="40069"/>
                    <a:pt x="23621" y="40020"/>
                  </a:cubicBezTo>
                  <a:cubicBezTo>
                    <a:pt x="23608" y="40003"/>
                    <a:pt x="23596" y="39998"/>
                    <a:pt x="23586" y="39998"/>
                  </a:cubicBezTo>
                  <a:cubicBezTo>
                    <a:pt x="23570" y="39998"/>
                    <a:pt x="23556" y="40010"/>
                    <a:pt x="23543" y="40010"/>
                  </a:cubicBezTo>
                  <a:cubicBezTo>
                    <a:pt x="23540" y="40010"/>
                    <a:pt x="23537" y="40009"/>
                    <a:pt x="23534" y="40008"/>
                  </a:cubicBezTo>
                  <a:cubicBezTo>
                    <a:pt x="23498" y="39995"/>
                    <a:pt x="23510" y="39971"/>
                    <a:pt x="23534" y="39971"/>
                  </a:cubicBezTo>
                  <a:cubicBezTo>
                    <a:pt x="23571" y="39971"/>
                    <a:pt x="23584" y="39971"/>
                    <a:pt x="23584" y="39946"/>
                  </a:cubicBezTo>
                  <a:cubicBezTo>
                    <a:pt x="23584" y="39928"/>
                    <a:pt x="23587" y="39918"/>
                    <a:pt x="23590" y="39918"/>
                  </a:cubicBezTo>
                  <a:cubicBezTo>
                    <a:pt x="23593" y="39918"/>
                    <a:pt x="23596" y="39928"/>
                    <a:pt x="23596" y="39946"/>
                  </a:cubicBezTo>
                  <a:cubicBezTo>
                    <a:pt x="23596" y="39983"/>
                    <a:pt x="23621" y="40008"/>
                    <a:pt x="23658" y="40020"/>
                  </a:cubicBezTo>
                  <a:cubicBezTo>
                    <a:pt x="23671" y="40027"/>
                    <a:pt x="23685" y="40030"/>
                    <a:pt x="23699" y="40030"/>
                  </a:cubicBezTo>
                  <a:cubicBezTo>
                    <a:pt x="23734" y="40030"/>
                    <a:pt x="23767" y="40010"/>
                    <a:pt x="23793" y="39983"/>
                  </a:cubicBezTo>
                  <a:cubicBezTo>
                    <a:pt x="23818" y="39934"/>
                    <a:pt x="23793" y="39749"/>
                    <a:pt x="23818" y="39700"/>
                  </a:cubicBezTo>
                  <a:cubicBezTo>
                    <a:pt x="23843" y="39601"/>
                    <a:pt x="23904" y="39527"/>
                    <a:pt x="23978" y="39478"/>
                  </a:cubicBezTo>
                  <a:cubicBezTo>
                    <a:pt x="24077" y="39429"/>
                    <a:pt x="24237" y="39330"/>
                    <a:pt x="24237" y="39293"/>
                  </a:cubicBezTo>
                  <a:cubicBezTo>
                    <a:pt x="24249" y="39268"/>
                    <a:pt x="24224" y="39219"/>
                    <a:pt x="24200" y="39219"/>
                  </a:cubicBezTo>
                  <a:cubicBezTo>
                    <a:pt x="24175" y="39219"/>
                    <a:pt x="24175" y="39219"/>
                    <a:pt x="24200" y="39194"/>
                  </a:cubicBezTo>
                  <a:cubicBezTo>
                    <a:pt x="24237" y="39170"/>
                    <a:pt x="24274" y="39133"/>
                    <a:pt x="24286" y="39084"/>
                  </a:cubicBezTo>
                  <a:cubicBezTo>
                    <a:pt x="24298" y="39034"/>
                    <a:pt x="24261" y="38973"/>
                    <a:pt x="24212" y="38960"/>
                  </a:cubicBezTo>
                  <a:cubicBezTo>
                    <a:pt x="24151" y="38936"/>
                    <a:pt x="24064" y="38948"/>
                    <a:pt x="24027" y="38923"/>
                  </a:cubicBezTo>
                  <a:cubicBezTo>
                    <a:pt x="23990" y="38899"/>
                    <a:pt x="24003" y="38874"/>
                    <a:pt x="23978" y="38862"/>
                  </a:cubicBezTo>
                  <a:cubicBezTo>
                    <a:pt x="23904" y="38825"/>
                    <a:pt x="23843" y="38751"/>
                    <a:pt x="23843" y="38665"/>
                  </a:cubicBezTo>
                  <a:cubicBezTo>
                    <a:pt x="23843" y="38554"/>
                    <a:pt x="23892" y="38443"/>
                    <a:pt x="23966" y="38357"/>
                  </a:cubicBezTo>
                  <a:cubicBezTo>
                    <a:pt x="24035" y="38299"/>
                    <a:pt x="24160" y="38208"/>
                    <a:pt x="24215" y="38208"/>
                  </a:cubicBezTo>
                  <a:cubicBezTo>
                    <a:pt x="24218" y="38208"/>
                    <a:pt x="24222" y="38208"/>
                    <a:pt x="24224" y="38209"/>
                  </a:cubicBezTo>
                  <a:cubicBezTo>
                    <a:pt x="24262" y="38218"/>
                    <a:pt x="24278" y="38242"/>
                    <a:pt x="24294" y="38242"/>
                  </a:cubicBezTo>
                  <a:cubicBezTo>
                    <a:pt x="24300" y="38242"/>
                    <a:pt x="24305" y="38239"/>
                    <a:pt x="24311" y="38233"/>
                  </a:cubicBezTo>
                  <a:cubicBezTo>
                    <a:pt x="24335" y="38209"/>
                    <a:pt x="24298" y="38086"/>
                    <a:pt x="24348" y="38036"/>
                  </a:cubicBezTo>
                  <a:cubicBezTo>
                    <a:pt x="24385" y="37987"/>
                    <a:pt x="24409" y="37925"/>
                    <a:pt x="24409" y="37864"/>
                  </a:cubicBezTo>
                  <a:cubicBezTo>
                    <a:pt x="24385" y="37814"/>
                    <a:pt x="24360" y="37777"/>
                    <a:pt x="24385" y="37741"/>
                  </a:cubicBezTo>
                  <a:cubicBezTo>
                    <a:pt x="24434" y="37691"/>
                    <a:pt x="24471" y="37642"/>
                    <a:pt x="24520" y="37605"/>
                  </a:cubicBezTo>
                  <a:cubicBezTo>
                    <a:pt x="24569" y="37556"/>
                    <a:pt x="24619" y="37568"/>
                    <a:pt x="24582" y="37531"/>
                  </a:cubicBezTo>
                  <a:cubicBezTo>
                    <a:pt x="24545" y="37494"/>
                    <a:pt x="24496" y="37482"/>
                    <a:pt x="24496" y="37432"/>
                  </a:cubicBezTo>
                  <a:cubicBezTo>
                    <a:pt x="24502" y="37405"/>
                    <a:pt x="24532" y="37397"/>
                    <a:pt x="24561" y="37397"/>
                  </a:cubicBezTo>
                  <a:cubicBezTo>
                    <a:pt x="24584" y="37397"/>
                    <a:pt x="24608" y="37402"/>
                    <a:pt x="24619" y="37408"/>
                  </a:cubicBezTo>
                  <a:cubicBezTo>
                    <a:pt x="24643" y="37420"/>
                    <a:pt x="24693" y="37494"/>
                    <a:pt x="24730" y="37494"/>
                  </a:cubicBezTo>
                  <a:cubicBezTo>
                    <a:pt x="24779" y="37482"/>
                    <a:pt x="24816" y="37420"/>
                    <a:pt x="24804" y="37371"/>
                  </a:cubicBezTo>
                  <a:cubicBezTo>
                    <a:pt x="24791" y="37309"/>
                    <a:pt x="24791" y="37272"/>
                    <a:pt x="24754" y="37272"/>
                  </a:cubicBezTo>
                  <a:cubicBezTo>
                    <a:pt x="24717" y="37272"/>
                    <a:pt x="24693" y="37334"/>
                    <a:pt x="24656" y="37334"/>
                  </a:cubicBezTo>
                  <a:cubicBezTo>
                    <a:pt x="24606" y="37334"/>
                    <a:pt x="24569" y="37322"/>
                    <a:pt x="24533" y="37297"/>
                  </a:cubicBezTo>
                  <a:cubicBezTo>
                    <a:pt x="24483" y="37260"/>
                    <a:pt x="24459" y="37198"/>
                    <a:pt x="24459" y="37137"/>
                  </a:cubicBezTo>
                  <a:cubicBezTo>
                    <a:pt x="24459" y="37038"/>
                    <a:pt x="24422" y="36890"/>
                    <a:pt x="24434" y="36829"/>
                  </a:cubicBezTo>
                  <a:cubicBezTo>
                    <a:pt x="24434" y="36800"/>
                    <a:pt x="24447" y="36788"/>
                    <a:pt x="24467" y="36788"/>
                  </a:cubicBezTo>
                  <a:cubicBezTo>
                    <a:pt x="24481" y="36788"/>
                    <a:pt x="24500" y="36794"/>
                    <a:pt x="24520" y="36804"/>
                  </a:cubicBezTo>
                  <a:cubicBezTo>
                    <a:pt x="24606" y="36866"/>
                    <a:pt x="24717" y="36903"/>
                    <a:pt x="24828" y="36927"/>
                  </a:cubicBezTo>
                  <a:cubicBezTo>
                    <a:pt x="24902" y="36927"/>
                    <a:pt x="24988" y="36903"/>
                    <a:pt x="25050" y="36853"/>
                  </a:cubicBezTo>
                  <a:cubicBezTo>
                    <a:pt x="25087" y="36829"/>
                    <a:pt x="25099" y="36792"/>
                    <a:pt x="25099" y="36755"/>
                  </a:cubicBezTo>
                  <a:cubicBezTo>
                    <a:pt x="25087" y="36706"/>
                    <a:pt x="25075" y="36669"/>
                    <a:pt x="25075" y="36619"/>
                  </a:cubicBezTo>
                  <a:cubicBezTo>
                    <a:pt x="25075" y="36570"/>
                    <a:pt x="25173" y="36447"/>
                    <a:pt x="25173" y="36410"/>
                  </a:cubicBezTo>
                  <a:cubicBezTo>
                    <a:pt x="25173" y="36385"/>
                    <a:pt x="25087" y="36287"/>
                    <a:pt x="25099" y="36213"/>
                  </a:cubicBezTo>
                  <a:cubicBezTo>
                    <a:pt x="25113" y="36165"/>
                    <a:pt x="25138" y="36148"/>
                    <a:pt x="25159" y="36148"/>
                  </a:cubicBezTo>
                  <a:cubicBezTo>
                    <a:pt x="25177" y="36148"/>
                    <a:pt x="25192" y="36159"/>
                    <a:pt x="25198" y="36176"/>
                  </a:cubicBezTo>
                  <a:cubicBezTo>
                    <a:pt x="25198" y="36215"/>
                    <a:pt x="25206" y="36277"/>
                    <a:pt x="25209" y="36277"/>
                  </a:cubicBezTo>
                  <a:cubicBezTo>
                    <a:pt x="25210" y="36277"/>
                    <a:pt x="25210" y="36272"/>
                    <a:pt x="25210" y="36262"/>
                  </a:cubicBezTo>
                  <a:cubicBezTo>
                    <a:pt x="25223" y="36213"/>
                    <a:pt x="25210" y="36213"/>
                    <a:pt x="25309" y="36213"/>
                  </a:cubicBezTo>
                  <a:cubicBezTo>
                    <a:pt x="25444" y="36213"/>
                    <a:pt x="25568" y="36188"/>
                    <a:pt x="25703" y="36139"/>
                  </a:cubicBezTo>
                  <a:cubicBezTo>
                    <a:pt x="25826" y="36114"/>
                    <a:pt x="25962" y="36065"/>
                    <a:pt x="26085" y="36016"/>
                  </a:cubicBezTo>
                  <a:cubicBezTo>
                    <a:pt x="26147" y="35966"/>
                    <a:pt x="26233" y="35954"/>
                    <a:pt x="26245" y="35880"/>
                  </a:cubicBezTo>
                  <a:cubicBezTo>
                    <a:pt x="26270" y="35794"/>
                    <a:pt x="26319" y="35720"/>
                    <a:pt x="26393" y="35658"/>
                  </a:cubicBezTo>
                  <a:cubicBezTo>
                    <a:pt x="26442" y="35621"/>
                    <a:pt x="26467" y="35560"/>
                    <a:pt x="26467" y="35498"/>
                  </a:cubicBezTo>
                  <a:cubicBezTo>
                    <a:pt x="26467" y="35424"/>
                    <a:pt x="26467" y="35375"/>
                    <a:pt x="26405" y="35350"/>
                  </a:cubicBezTo>
                  <a:cubicBezTo>
                    <a:pt x="26356" y="35338"/>
                    <a:pt x="26282" y="35301"/>
                    <a:pt x="26282" y="35239"/>
                  </a:cubicBezTo>
                  <a:cubicBezTo>
                    <a:pt x="26282" y="35178"/>
                    <a:pt x="26356" y="35067"/>
                    <a:pt x="26344" y="35042"/>
                  </a:cubicBezTo>
                  <a:cubicBezTo>
                    <a:pt x="26307" y="34968"/>
                    <a:pt x="26245" y="34907"/>
                    <a:pt x="26159" y="34857"/>
                  </a:cubicBezTo>
                  <a:cubicBezTo>
                    <a:pt x="26085" y="34833"/>
                    <a:pt x="26023" y="34833"/>
                    <a:pt x="26036" y="34771"/>
                  </a:cubicBezTo>
                  <a:cubicBezTo>
                    <a:pt x="26036" y="34734"/>
                    <a:pt x="26060" y="34709"/>
                    <a:pt x="26085" y="34697"/>
                  </a:cubicBezTo>
                  <a:lnTo>
                    <a:pt x="26147" y="34697"/>
                  </a:lnTo>
                  <a:cubicBezTo>
                    <a:pt x="26221" y="34734"/>
                    <a:pt x="26294" y="34746"/>
                    <a:pt x="26381" y="34759"/>
                  </a:cubicBezTo>
                  <a:cubicBezTo>
                    <a:pt x="26405" y="34759"/>
                    <a:pt x="26467" y="34820"/>
                    <a:pt x="26516" y="34845"/>
                  </a:cubicBezTo>
                  <a:cubicBezTo>
                    <a:pt x="26556" y="34865"/>
                    <a:pt x="26572" y="34901"/>
                    <a:pt x="26609" y="34901"/>
                  </a:cubicBezTo>
                  <a:cubicBezTo>
                    <a:pt x="26618" y="34901"/>
                    <a:pt x="26628" y="34899"/>
                    <a:pt x="26639" y="34894"/>
                  </a:cubicBezTo>
                  <a:cubicBezTo>
                    <a:pt x="26689" y="34882"/>
                    <a:pt x="26689" y="34870"/>
                    <a:pt x="26763" y="34870"/>
                  </a:cubicBezTo>
                  <a:cubicBezTo>
                    <a:pt x="26824" y="34870"/>
                    <a:pt x="26854" y="34901"/>
                    <a:pt x="26894" y="34901"/>
                  </a:cubicBezTo>
                  <a:cubicBezTo>
                    <a:pt x="26909" y="34901"/>
                    <a:pt x="26926" y="34896"/>
                    <a:pt x="26947" y="34882"/>
                  </a:cubicBezTo>
                  <a:cubicBezTo>
                    <a:pt x="27021" y="34833"/>
                    <a:pt x="27145" y="34783"/>
                    <a:pt x="27182" y="34697"/>
                  </a:cubicBezTo>
                  <a:cubicBezTo>
                    <a:pt x="27206" y="34648"/>
                    <a:pt x="27231" y="34599"/>
                    <a:pt x="27268" y="34549"/>
                  </a:cubicBezTo>
                  <a:cubicBezTo>
                    <a:pt x="27305" y="34500"/>
                    <a:pt x="27329" y="34463"/>
                    <a:pt x="27366" y="34426"/>
                  </a:cubicBezTo>
                  <a:cubicBezTo>
                    <a:pt x="27428" y="34340"/>
                    <a:pt x="27465" y="34143"/>
                    <a:pt x="27514" y="34069"/>
                  </a:cubicBezTo>
                  <a:cubicBezTo>
                    <a:pt x="27564" y="34007"/>
                    <a:pt x="27613" y="33946"/>
                    <a:pt x="27687" y="33909"/>
                  </a:cubicBezTo>
                  <a:cubicBezTo>
                    <a:pt x="27798" y="33810"/>
                    <a:pt x="27884" y="33699"/>
                    <a:pt x="27958" y="33564"/>
                  </a:cubicBezTo>
                  <a:cubicBezTo>
                    <a:pt x="27995" y="33477"/>
                    <a:pt x="28032" y="33231"/>
                    <a:pt x="28143" y="33132"/>
                  </a:cubicBezTo>
                  <a:cubicBezTo>
                    <a:pt x="28254" y="33021"/>
                    <a:pt x="28364" y="32960"/>
                    <a:pt x="28389" y="32886"/>
                  </a:cubicBezTo>
                  <a:cubicBezTo>
                    <a:pt x="28401" y="32787"/>
                    <a:pt x="28414" y="32701"/>
                    <a:pt x="28426" y="32602"/>
                  </a:cubicBezTo>
                  <a:cubicBezTo>
                    <a:pt x="28438" y="32516"/>
                    <a:pt x="28377" y="32430"/>
                    <a:pt x="28401" y="32307"/>
                  </a:cubicBezTo>
                  <a:cubicBezTo>
                    <a:pt x="28426" y="32233"/>
                    <a:pt x="28438" y="32159"/>
                    <a:pt x="28438" y="32085"/>
                  </a:cubicBezTo>
                  <a:cubicBezTo>
                    <a:pt x="28438" y="32036"/>
                    <a:pt x="28401" y="32060"/>
                    <a:pt x="28426" y="32011"/>
                  </a:cubicBezTo>
                  <a:cubicBezTo>
                    <a:pt x="28451" y="31974"/>
                    <a:pt x="28500" y="32011"/>
                    <a:pt x="28549" y="31962"/>
                  </a:cubicBezTo>
                  <a:cubicBezTo>
                    <a:pt x="28611" y="31876"/>
                    <a:pt x="28672" y="31789"/>
                    <a:pt x="28746" y="31715"/>
                  </a:cubicBezTo>
                  <a:cubicBezTo>
                    <a:pt x="28783" y="31691"/>
                    <a:pt x="28820" y="31654"/>
                    <a:pt x="28857" y="31629"/>
                  </a:cubicBezTo>
                  <a:cubicBezTo>
                    <a:pt x="28894" y="31617"/>
                    <a:pt x="29017" y="31506"/>
                    <a:pt x="29079" y="31506"/>
                  </a:cubicBezTo>
                  <a:cubicBezTo>
                    <a:pt x="29137" y="31506"/>
                    <a:pt x="29202" y="31558"/>
                    <a:pt x="29222" y="31558"/>
                  </a:cubicBezTo>
                  <a:cubicBezTo>
                    <a:pt x="29228" y="31558"/>
                    <a:pt x="29230" y="31554"/>
                    <a:pt x="29227" y="31543"/>
                  </a:cubicBezTo>
                  <a:cubicBezTo>
                    <a:pt x="29215" y="31494"/>
                    <a:pt x="29165" y="31494"/>
                    <a:pt x="29190" y="31457"/>
                  </a:cubicBezTo>
                  <a:cubicBezTo>
                    <a:pt x="29215" y="31432"/>
                    <a:pt x="29276" y="31432"/>
                    <a:pt x="29338" y="31395"/>
                  </a:cubicBezTo>
                  <a:cubicBezTo>
                    <a:pt x="29412" y="31370"/>
                    <a:pt x="29412" y="31346"/>
                    <a:pt x="29387" y="31321"/>
                  </a:cubicBezTo>
                  <a:cubicBezTo>
                    <a:pt x="29375" y="31296"/>
                    <a:pt x="29436" y="31284"/>
                    <a:pt x="29449" y="31272"/>
                  </a:cubicBezTo>
                  <a:cubicBezTo>
                    <a:pt x="29453" y="31264"/>
                    <a:pt x="29455" y="31261"/>
                    <a:pt x="29457" y="31261"/>
                  </a:cubicBezTo>
                  <a:cubicBezTo>
                    <a:pt x="29461" y="31261"/>
                    <a:pt x="29461" y="31276"/>
                    <a:pt x="29461" y="31284"/>
                  </a:cubicBezTo>
                  <a:cubicBezTo>
                    <a:pt x="29461" y="31299"/>
                    <a:pt x="29478" y="31305"/>
                    <a:pt x="29507" y="31305"/>
                  </a:cubicBezTo>
                  <a:cubicBezTo>
                    <a:pt x="29527" y="31305"/>
                    <a:pt x="29554" y="31302"/>
                    <a:pt x="29584" y="31296"/>
                  </a:cubicBezTo>
                  <a:cubicBezTo>
                    <a:pt x="29658" y="31284"/>
                    <a:pt x="29695" y="31223"/>
                    <a:pt x="29732" y="31210"/>
                  </a:cubicBezTo>
                  <a:cubicBezTo>
                    <a:pt x="29739" y="31208"/>
                    <a:pt x="29744" y="31208"/>
                    <a:pt x="29747" y="31208"/>
                  </a:cubicBezTo>
                  <a:cubicBezTo>
                    <a:pt x="29769" y="31208"/>
                    <a:pt x="29734" y="31237"/>
                    <a:pt x="29744" y="31247"/>
                  </a:cubicBezTo>
                  <a:cubicBezTo>
                    <a:pt x="29753" y="31265"/>
                    <a:pt x="29787" y="31282"/>
                    <a:pt x="29836" y="31282"/>
                  </a:cubicBezTo>
                  <a:cubicBezTo>
                    <a:pt x="29856" y="31282"/>
                    <a:pt x="29879" y="31279"/>
                    <a:pt x="29905" y="31272"/>
                  </a:cubicBezTo>
                  <a:cubicBezTo>
                    <a:pt x="29991" y="31235"/>
                    <a:pt x="30040" y="31272"/>
                    <a:pt x="30040" y="31198"/>
                  </a:cubicBezTo>
                  <a:cubicBezTo>
                    <a:pt x="30040" y="31124"/>
                    <a:pt x="30139" y="31050"/>
                    <a:pt x="30176" y="31025"/>
                  </a:cubicBezTo>
                  <a:cubicBezTo>
                    <a:pt x="30225" y="30976"/>
                    <a:pt x="30250" y="30914"/>
                    <a:pt x="30250" y="30841"/>
                  </a:cubicBezTo>
                  <a:cubicBezTo>
                    <a:pt x="30262" y="30754"/>
                    <a:pt x="30299" y="30680"/>
                    <a:pt x="30373" y="30619"/>
                  </a:cubicBezTo>
                  <a:cubicBezTo>
                    <a:pt x="30422" y="30557"/>
                    <a:pt x="30459" y="30483"/>
                    <a:pt x="30496" y="30409"/>
                  </a:cubicBezTo>
                  <a:cubicBezTo>
                    <a:pt x="30521" y="30360"/>
                    <a:pt x="30533" y="30360"/>
                    <a:pt x="30558" y="30311"/>
                  </a:cubicBezTo>
                  <a:cubicBezTo>
                    <a:pt x="30570" y="30212"/>
                    <a:pt x="30570" y="30126"/>
                    <a:pt x="30558" y="30040"/>
                  </a:cubicBezTo>
                  <a:cubicBezTo>
                    <a:pt x="30558" y="29966"/>
                    <a:pt x="30582" y="29892"/>
                    <a:pt x="30632" y="29830"/>
                  </a:cubicBezTo>
                  <a:cubicBezTo>
                    <a:pt x="30656" y="29806"/>
                    <a:pt x="30718" y="29806"/>
                    <a:pt x="30718" y="29695"/>
                  </a:cubicBezTo>
                  <a:cubicBezTo>
                    <a:pt x="30706" y="29559"/>
                    <a:pt x="30718" y="29436"/>
                    <a:pt x="30742" y="29313"/>
                  </a:cubicBezTo>
                  <a:cubicBezTo>
                    <a:pt x="30792" y="29202"/>
                    <a:pt x="30742" y="28968"/>
                    <a:pt x="30742" y="28832"/>
                  </a:cubicBezTo>
                  <a:cubicBezTo>
                    <a:pt x="30742" y="28709"/>
                    <a:pt x="30742" y="28598"/>
                    <a:pt x="30755" y="28475"/>
                  </a:cubicBezTo>
                  <a:cubicBezTo>
                    <a:pt x="30779" y="28426"/>
                    <a:pt x="30829" y="28426"/>
                    <a:pt x="30792" y="28389"/>
                  </a:cubicBezTo>
                  <a:cubicBezTo>
                    <a:pt x="30761" y="28348"/>
                    <a:pt x="30739" y="28324"/>
                    <a:pt x="30746" y="28324"/>
                  </a:cubicBezTo>
                  <a:cubicBezTo>
                    <a:pt x="30748" y="28324"/>
                    <a:pt x="30751" y="28325"/>
                    <a:pt x="30755" y="28327"/>
                  </a:cubicBezTo>
                  <a:cubicBezTo>
                    <a:pt x="30785" y="28327"/>
                    <a:pt x="30832" y="28385"/>
                    <a:pt x="30841" y="28385"/>
                  </a:cubicBezTo>
                  <a:cubicBezTo>
                    <a:pt x="30843" y="28385"/>
                    <a:pt x="30843" y="28383"/>
                    <a:pt x="30841" y="28376"/>
                  </a:cubicBezTo>
                  <a:cubicBezTo>
                    <a:pt x="30831" y="28346"/>
                    <a:pt x="30837" y="28308"/>
                    <a:pt x="30840" y="28308"/>
                  </a:cubicBezTo>
                  <a:lnTo>
                    <a:pt x="30840" y="28308"/>
                  </a:lnTo>
                  <a:cubicBezTo>
                    <a:pt x="30841" y="28308"/>
                    <a:pt x="30841" y="28310"/>
                    <a:pt x="30841" y="28315"/>
                  </a:cubicBezTo>
                  <a:cubicBezTo>
                    <a:pt x="30841" y="28324"/>
                    <a:pt x="30843" y="28326"/>
                    <a:pt x="30846" y="28326"/>
                  </a:cubicBezTo>
                  <a:cubicBezTo>
                    <a:pt x="30850" y="28326"/>
                    <a:pt x="30855" y="28323"/>
                    <a:pt x="30863" y="28323"/>
                  </a:cubicBezTo>
                  <a:cubicBezTo>
                    <a:pt x="30867" y="28323"/>
                    <a:pt x="30872" y="28324"/>
                    <a:pt x="30878" y="28327"/>
                  </a:cubicBezTo>
                  <a:cubicBezTo>
                    <a:pt x="30890" y="28339"/>
                    <a:pt x="30899" y="28350"/>
                    <a:pt x="30910" y="28350"/>
                  </a:cubicBezTo>
                  <a:cubicBezTo>
                    <a:pt x="30922" y="28350"/>
                    <a:pt x="30938" y="28336"/>
                    <a:pt x="30964" y="28290"/>
                  </a:cubicBezTo>
                  <a:cubicBezTo>
                    <a:pt x="31014" y="28204"/>
                    <a:pt x="31063" y="28105"/>
                    <a:pt x="31124" y="27982"/>
                  </a:cubicBezTo>
                  <a:cubicBezTo>
                    <a:pt x="31149" y="27871"/>
                    <a:pt x="31223" y="27773"/>
                    <a:pt x="31309" y="27711"/>
                  </a:cubicBezTo>
                  <a:cubicBezTo>
                    <a:pt x="31383" y="27662"/>
                    <a:pt x="31445" y="27600"/>
                    <a:pt x="31482" y="27526"/>
                  </a:cubicBezTo>
                  <a:cubicBezTo>
                    <a:pt x="31593" y="27378"/>
                    <a:pt x="31679" y="27230"/>
                    <a:pt x="31728" y="27058"/>
                  </a:cubicBezTo>
                  <a:cubicBezTo>
                    <a:pt x="31777" y="26861"/>
                    <a:pt x="31753" y="26651"/>
                    <a:pt x="31691" y="26466"/>
                  </a:cubicBezTo>
                  <a:cubicBezTo>
                    <a:pt x="31630" y="26146"/>
                    <a:pt x="31667" y="26084"/>
                    <a:pt x="31531" y="26084"/>
                  </a:cubicBezTo>
                  <a:cubicBezTo>
                    <a:pt x="31517" y="26086"/>
                    <a:pt x="31503" y="26086"/>
                    <a:pt x="31490" y="26086"/>
                  </a:cubicBezTo>
                  <a:cubicBezTo>
                    <a:pt x="31368" y="26086"/>
                    <a:pt x="31250" y="26039"/>
                    <a:pt x="31161" y="25961"/>
                  </a:cubicBezTo>
                  <a:cubicBezTo>
                    <a:pt x="31087" y="25850"/>
                    <a:pt x="30989" y="25764"/>
                    <a:pt x="30890" y="25678"/>
                  </a:cubicBezTo>
                  <a:cubicBezTo>
                    <a:pt x="30792" y="25616"/>
                    <a:pt x="30582" y="25456"/>
                    <a:pt x="30471" y="25444"/>
                  </a:cubicBezTo>
                  <a:cubicBezTo>
                    <a:pt x="30382" y="25444"/>
                    <a:pt x="30343" y="25495"/>
                    <a:pt x="30253" y="25495"/>
                  </a:cubicBezTo>
                  <a:cubicBezTo>
                    <a:pt x="30245" y="25495"/>
                    <a:pt x="30235" y="25494"/>
                    <a:pt x="30225" y="25493"/>
                  </a:cubicBezTo>
                  <a:cubicBezTo>
                    <a:pt x="30077" y="25456"/>
                    <a:pt x="29942" y="25407"/>
                    <a:pt x="29818" y="25345"/>
                  </a:cubicBezTo>
                  <a:cubicBezTo>
                    <a:pt x="29802" y="25337"/>
                    <a:pt x="29786" y="25334"/>
                    <a:pt x="29770" y="25334"/>
                  </a:cubicBezTo>
                  <a:cubicBezTo>
                    <a:pt x="29718" y="25334"/>
                    <a:pt x="29674" y="25373"/>
                    <a:pt x="29646" y="25382"/>
                  </a:cubicBezTo>
                  <a:cubicBezTo>
                    <a:pt x="29609" y="25382"/>
                    <a:pt x="29498" y="25284"/>
                    <a:pt x="29473" y="25247"/>
                  </a:cubicBezTo>
                  <a:cubicBezTo>
                    <a:pt x="29436" y="25173"/>
                    <a:pt x="29375" y="25123"/>
                    <a:pt x="29301" y="25086"/>
                  </a:cubicBezTo>
                  <a:cubicBezTo>
                    <a:pt x="29190" y="25037"/>
                    <a:pt x="28919" y="24889"/>
                    <a:pt x="28845" y="24865"/>
                  </a:cubicBezTo>
                  <a:cubicBezTo>
                    <a:pt x="28808" y="24858"/>
                    <a:pt x="28756" y="24846"/>
                    <a:pt x="28706" y="24846"/>
                  </a:cubicBezTo>
                  <a:cubicBezTo>
                    <a:pt x="28657" y="24846"/>
                    <a:pt x="28611" y="24858"/>
                    <a:pt x="28586" y="24902"/>
                  </a:cubicBezTo>
                  <a:cubicBezTo>
                    <a:pt x="28549" y="25000"/>
                    <a:pt x="28488" y="25086"/>
                    <a:pt x="28414" y="25160"/>
                  </a:cubicBezTo>
                  <a:cubicBezTo>
                    <a:pt x="28364" y="25197"/>
                    <a:pt x="28327" y="25259"/>
                    <a:pt x="28315" y="25321"/>
                  </a:cubicBezTo>
                  <a:cubicBezTo>
                    <a:pt x="28302" y="25340"/>
                    <a:pt x="28289" y="25353"/>
                    <a:pt x="28279" y="25353"/>
                  </a:cubicBezTo>
                  <a:cubicBezTo>
                    <a:pt x="28271" y="25353"/>
                    <a:pt x="28266" y="25343"/>
                    <a:pt x="28266" y="25321"/>
                  </a:cubicBezTo>
                  <a:cubicBezTo>
                    <a:pt x="28254" y="25284"/>
                    <a:pt x="28241" y="25259"/>
                    <a:pt x="28217" y="25247"/>
                  </a:cubicBezTo>
                  <a:cubicBezTo>
                    <a:pt x="28192" y="25222"/>
                    <a:pt x="28180" y="25197"/>
                    <a:pt x="28167" y="25185"/>
                  </a:cubicBezTo>
                  <a:cubicBezTo>
                    <a:pt x="28153" y="25170"/>
                    <a:pt x="28129" y="25151"/>
                    <a:pt x="28110" y="25151"/>
                  </a:cubicBezTo>
                  <a:cubicBezTo>
                    <a:pt x="28097" y="25151"/>
                    <a:pt x="28086" y="25160"/>
                    <a:pt x="28081" y="25185"/>
                  </a:cubicBezTo>
                  <a:cubicBezTo>
                    <a:pt x="28072" y="25222"/>
                    <a:pt x="28076" y="25265"/>
                    <a:pt x="28069" y="25265"/>
                  </a:cubicBezTo>
                  <a:cubicBezTo>
                    <a:pt x="28067" y="25265"/>
                    <a:pt x="28063" y="25259"/>
                    <a:pt x="28056" y="25247"/>
                  </a:cubicBezTo>
                  <a:cubicBezTo>
                    <a:pt x="28044" y="25222"/>
                    <a:pt x="28019" y="25197"/>
                    <a:pt x="28007" y="25173"/>
                  </a:cubicBezTo>
                  <a:cubicBezTo>
                    <a:pt x="27982" y="25148"/>
                    <a:pt x="27982" y="25136"/>
                    <a:pt x="27958" y="25099"/>
                  </a:cubicBezTo>
                  <a:cubicBezTo>
                    <a:pt x="27933" y="25049"/>
                    <a:pt x="27921" y="25013"/>
                    <a:pt x="27933" y="24963"/>
                  </a:cubicBezTo>
                  <a:cubicBezTo>
                    <a:pt x="27933" y="24926"/>
                    <a:pt x="27933" y="24852"/>
                    <a:pt x="27917" y="24852"/>
                  </a:cubicBezTo>
                  <a:cubicBezTo>
                    <a:pt x="27912" y="24852"/>
                    <a:pt x="27905" y="24859"/>
                    <a:pt x="27896" y="24877"/>
                  </a:cubicBezTo>
                  <a:cubicBezTo>
                    <a:pt x="27859" y="24939"/>
                    <a:pt x="27810" y="25049"/>
                    <a:pt x="27748" y="25074"/>
                  </a:cubicBezTo>
                  <a:cubicBezTo>
                    <a:pt x="27732" y="25078"/>
                    <a:pt x="27721" y="25081"/>
                    <a:pt x="27716" y="25081"/>
                  </a:cubicBezTo>
                  <a:cubicBezTo>
                    <a:pt x="27705" y="25081"/>
                    <a:pt x="27716" y="25070"/>
                    <a:pt x="27748" y="25037"/>
                  </a:cubicBezTo>
                  <a:cubicBezTo>
                    <a:pt x="27810" y="25000"/>
                    <a:pt x="27847" y="24939"/>
                    <a:pt x="27872" y="24865"/>
                  </a:cubicBezTo>
                  <a:cubicBezTo>
                    <a:pt x="27872" y="24836"/>
                    <a:pt x="27850" y="24824"/>
                    <a:pt x="27830" y="24824"/>
                  </a:cubicBezTo>
                  <a:cubicBezTo>
                    <a:pt x="27816" y="24824"/>
                    <a:pt x="27803" y="24830"/>
                    <a:pt x="27798" y="24840"/>
                  </a:cubicBezTo>
                  <a:cubicBezTo>
                    <a:pt x="27785" y="24877"/>
                    <a:pt x="27748" y="25000"/>
                    <a:pt x="27687" y="25025"/>
                  </a:cubicBezTo>
                  <a:cubicBezTo>
                    <a:pt x="27669" y="25035"/>
                    <a:pt x="27659" y="25040"/>
                    <a:pt x="27654" y="25040"/>
                  </a:cubicBezTo>
                  <a:cubicBezTo>
                    <a:pt x="27641" y="25040"/>
                    <a:pt x="27664" y="25011"/>
                    <a:pt x="27699" y="24976"/>
                  </a:cubicBezTo>
                  <a:cubicBezTo>
                    <a:pt x="27748" y="24939"/>
                    <a:pt x="27736" y="24889"/>
                    <a:pt x="27761" y="24828"/>
                  </a:cubicBezTo>
                  <a:cubicBezTo>
                    <a:pt x="27785" y="24766"/>
                    <a:pt x="27822" y="24778"/>
                    <a:pt x="27847" y="24717"/>
                  </a:cubicBezTo>
                  <a:cubicBezTo>
                    <a:pt x="27872" y="24655"/>
                    <a:pt x="27847" y="24643"/>
                    <a:pt x="27884" y="24631"/>
                  </a:cubicBezTo>
                  <a:cubicBezTo>
                    <a:pt x="27921" y="24631"/>
                    <a:pt x="27958" y="24594"/>
                    <a:pt x="27982" y="24557"/>
                  </a:cubicBezTo>
                  <a:cubicBezTo>
                    <a:pt x="27990" y="24541"/>
                    <a:pt x="28013" y="24525"/>
                    <a:pt x="28032" y="24525"/>
                  </a:cubicBezTo>
                  <a:cubicBezTo>
                    <a:pt x="28042" y="24525"/>
                    <a:pt x="28052" y="24531"/>
                    <a:pt x="28056" y="24544"/>
                  </a:cubicBezTo>
                  <a:cubicBezTo>
                    <a:pt x="28061" y="24557"/>
                    <a:pt x="28068" y="24563"/>
                    <a:pt x="28076" y="24563"/>
                  </a:cubicBezTo>
                  <a:cubicBezTo>
                    <a:pt x="28092" y="24563"/>
                    <a:pt x="28110" y="24544"/>
                    <a:pt x="28118" y="24520"/>
                  </a:cubicBezTo>
                  <a:cubicBezTo>
                    <a:pt x="28143" y="24495"/>
                    <a:pt x="28143" y="24446"/>
                    <a:pt x="28118" y="24421"/>
                  </a:cubicBezTo>
                  <a:cubicBezTo>
                    <a:pt x="28093" y="24384"/>
                    <a:pt x="28167" y="24323"/>
                    <a:pt x="28167" y="24249"/>
                  </a:cubicBezTo>
                  <a:cubicBezTo>
                    <a:pt x="28167" y="24175"/>
                    <a:pt x="28081" y="24125"/>
                    <a:pt x="28007" y="24101"/>
                  </a:cubicBezTo>
                  <a:cubicBezTo>
                    <a:pt x="27933" y="24064"/>
                    <a:pt x="27921" y="23891"/>
                    <a:pt x="27909" y="23793"/>
                  </a:cubicBezTo>
                  <a:cubicBezTo>
                    <a:pt x="27896" y="23682"/>
                    <a:pt x="27909" y="23559"/>
                    <a:pt x="27847" y="23509"/>
                  </a:cubicBezTo>
                  <a:cubicBezTo>
                    <a:pt x="27835" y="23485"/>
                    <a:pt x="27810" y="23472"/>
                    <a:pt x="27798" y="23460"/>
                  </a:cubicBezTo>
                  <a:cubicBezTo>
                    <a:pt x="27736" y="23423"/>
                    <a:pt x="27674" y="23374"/>
                    <a:pt x="27613" y="23324"/>
                  </a:cubicBezTo>
                  <a:cubicBezTo>
                    <a:pt x="27551" y="23263"/>
                    <a:pt x="27477" y="23140"/>
                    <a:pt x="27391" y="23103"/>
                  </a:cubicBezTo>
                  <a:cubicBezTo>
                    <a:pt x="27342" y="23078"/>
                    <a:pt x="27292" y="23066"/>
                    <a:pt x="27231" y="23041"/>
                  </a:cubicBezTo>
                  <a:cubicBezTo>
                    <a:pt x="27157" y="23016"/>
                    <a:pt x="27083" y="22992"/>
                    <a:pt x="27009" y="22979"/>
                  </a:cubicBezTo>
                  <a:lnTo>
                    <a:pt x="26837" y="22979"/>
                  </a:lnTo>
                  <a:cubicBezTo>
                    <a:pt x="26760" y="23001"/>
                    <a:pt x="26751" y="23043"/>
                    <a:pt x="26724" y="23043"/>
                  </a:cubicBezTo>
                  <a:cubicBezTo>
                    <a:pt x="26721" y="23043"/>
                    <a:pt x="26717" y="23042"/>
                    <a:pt x="26713" y="23041"/>
                  </a:cubicBezTo>
                  <a:cubicBezTo>
                    <a:pt x="26708" y="23043"/>
                    <a:pt x="26703" y="23044"/>
                    <a:pt x="26699" y="23044"/>
                  </a:cubicBezTo>
                  <a:cubicBezTo>
                    <a:pt x="26667" y="23044"/>
                    <a:pt x="26638" y="23011"/>
                    <a:pt x="26627" y="22979"/>
                  </a:cubicBezTo>
                  <a:cubicBezTo>
                    <a:pt x="26609" y="22944"/>
                    <a:pt x="26598" y="22915"/>
                    <a:pt x="26584" y="22915"/>
                  </a:cubicBezTo>
                  <a:cubicBezTo>
                    <a:pt x="26579" y="22915"/>
                    <a:pt x="26573" y="22920"/>
                    <a:pt x="26566" y="22930"/>
                  </a:cubicBezTo>
                  <a:cubicBezTo>
                    <a:pt x="26556" y="22958"/>
                    <a:pt x="26540" y="22993"/>
                    <a:pt x="26512" y="22993"/>
                  </a:cubicBezTo>
                  <a:cubicBezTo>
                    <a:pt x="26502" y="22993"/>
                    <a:pt x="26492" y="22989"/>
                    <a:pt x="26479" y="22979"/>
                  </a:cubicBezTo>
                  <a:lnTo>
                    <a:pt x="26455" y="22967"/>
                  </a:lnTo>
                  <a:cubicBezTo>
                    <a:pt x="26405" y="22943"/>
                    <a:pt x="26368" y="22906"/>
                    <a:pt x="26344" y="22856"/>
                  </a:cubicBezTo>
                  <a:cubicBezTo>
                    <a:pt x="26270" y="22770"/>
                    <a:pt x="26221" y="22782"/>
                    <a:pt x="26171" y="22733"/>
                  </a:cubicBezTo>
                  <a:cubicBezTo>
                    <a:pt x="26122" y="22684"/>
                    <a:pt x="26134" y="22634"/>
                    <a:pt x="26085" y="22573"/>
                  </a:cubicBezTo>
                  <a:cubicBezTo>
                    <a:pt x="26011" y="22437"/>
                    <a:pt x="25913" y="22339"/>
                    <a:pt x="25777" y="22265"/>
                  </a:cubicBezTo>
                  <a:cubicBezTo>
                    <a:pt x="25771" y="22259"/>
                    <a:pt x="25765" y="22256"/>
                    <a:pt x="25758" y="22256"/>
                  </a:cubicBezTo>
                  <a:cubicBezTo>
                    <a:pt x="25752" y="22256"/>
                    <a:pt x="25746" y="22259"/>
                    <a:pt x="25740" y="22265"/>
                  </a:cubicBezTo>
                  <a:cubicBezTo>
                    <a:pt x="25703" y="22259"/>
                    <a:pt x="25666" y="22256"/>
                    <a:pt x="25629" y="22256"/>
                  </a:cubicBezTo>
                  <a:cubicBezTo>
                    <a:pt x="25592" y="22256"/>
                    <a:pt x="25555" y="22259"/>
                    <a:pt x="25518" y="22265"/>
                  </a:cubicBezTo>
                  <a:cubicBezTo>
                    <a:pt x="25500" y="22269"/>
                    <a:pt x="25466" y="22272"/>
                    <a:pt x="25433" y="22272"/>
                  </a:cubicBezTo>
                  <a:cubicBezTo>
                    <a:pt x="25376" y="22272"/>
                    <a:pt x="25323" y="22264"/>
                    <a:pt x="25370" y="22240"/>
                  </a:cubicBezTo>
                  <a:cubicBezTo>
                    <a:pt x="25444" y="22203"/>
                    <a:pt x="25481" y="22228"/>
                    <a:pt x="25494" y="22142"/>
                  </a:cubicBezTo>
                  <a:cubicBezTo>
                    <a:pt x="25506" y="22068"/>
                    <a:pt x="25555" y="22031"/>
                    <a:pt x="25494" y="21994"/>
                  </a:cubicBezTo>
                  <a:cubicBezTo>
                    <a:pt x="25437" y="21949"/>
                    <a:pt x="25391" y="21894"/>
                    <a:pt x="25365" y="21894"/>
                  </a:cubicBezTo>
                  <a:cubicBezTo>
                    <a:pt x="25363" y="21894"/>
                    <a:pt x="25360" y="21894"/>
                    <a:pt x="25358" y="21895"/>
                  </a:cubicBezTo>
                  <a:cubicBezTo>
                    <a:pt x="25326" y="21906"/>
                    <a:pt x="25349" y="21935"/>
                    <a:pt x="25340" y="21935"/>
                  </a:cubicBezTo>
                  <a:cubicBezTo>
                    <a:pt x="25339" y="21935"/>
                    <a:pt x="25337" y="21934"/>
                    <a:pt x="25333" y="21932"/>
                  </a:cubicBezTo>
                  <a:cubicBezTo>
                    <a:pt x="25321" y="21920"/>
                    <a:pt x="25284" y="21908"/>
                    <a:pt x="25272" y="21871"/>
                  </a:cubicBezTo>
                  <a:cubicBezTo>
                    <a:pt x="25269" y="21865"/>
                    <a:pt x="25266" y="21862"/>
                    <a:pt x="25263" y="21862"/>
                  </a:cubicBezTo>
                  <a:cubicBezTo>
                    <a:pt x="25253" y="21862"/>
                    <a:pt x="25241" y="21889"/>
                    <a:pt x="25223" y="21908"/>
                  </a:cubicBezTo>
                  <a:cubicBezTo>
                    <a:pt x="25218" y="21917"/>
                    <a:pt x="25215" y="21921"/>
                    <a:pt x="25213" y="21921"/>
                  </a:cubicBezTo>
                  <a:cubicBezTo>
                    <a:pt x="25210" y="21921"/>
                    <a:pt x="25210" y="21910"/>
                    <a:pt x="25210" y="21895"/>
                  </a:cubicBezTo>
                  <a:cubicBezTo>
                    <a:pt x="25198" y="21846"/>
                    <a:pt x="25173" y="21809"/>
                    <a:pt x="25136" y="21797"/>
                  </a:cubicBezTo>
                  <a:cubicBezTo>
                    <a:pt x="25103" y="21797"/>
                    <a:pt x="25079" y="21848"/>
                    <a:pt x="25066" y="21848"/>
                  </a:cubicBezTo>
                  <a:cubicBezTo>
                    <a:pt x="25065" y="21848"/>
                    <a:pt x="25063" y="21847"/>
                    <a:pt x="25062" y="21846"/>
                  </a:cubicBezTo>
                  <a:cubicBezTo>
                    <a:pt x="25038" y="21834"/>
                    <a:pt x="25050" y="21809"/>
                    <a:pt x="25062" y="21772"/>
                  </a:cubicBezTo>
                  <a:cubicBezTo>
                    <a:pt x="25087" y="21735"/>
                    <a:pt x="25013" y="21735"/>
                    <a:pt x="25062" y="21698"/>
                  </a:cubicBezTo>
                  <a:cubicBezTo>
                    <a:pt x="25124" y="21661"/>
                    <a:pt x="25259" y="21698"/>
                    <a:pt x="25235" y="21649"/>
                  </a:cubicBezTo>
                  <a:cubicBezTo>
                    <a:pt x="25220" y="21627"/>
                    <a:pt x="25210" y="21622"/>
                    <a:pt x="25188" y="21622"/>
                  </a:cubicBezTo>
                  <a:cubicBezTo>
                    <a:pt x="25173" y="21622"/>
                    <a:pt x="25154" y="21624"/>
                    <a:pt x="25124" y="21624"/>
                  </a:cubicBezTo>
                  <a:cubicBezTo>
                    <a:pt x="25084" y="21624"/>
                    <a:pt x="25026" y="21616"/>
                    <a:pt x="24966" y="21616"/>
                  </a:cubicBezTo>
                  <a:cubicBezTo>
                    <a:pt x="24897" y="21616"/>
                    <a:pt x="24825" y="21627"/>
                    <a:pt x="24779" y="21673"/>
                  </a:cubicBezTo>
                  <a:cubicBezTo>
                    <a:pt x="24704" y="21748"/>
                    <a:pt x="24639" y="21814"/>
                    <a:pt x="24582" y="21814"/>
                  </a:cubicBezTo>
                  <a:cubicBezTo>
                    <a:pt x="24574" y="21814"/>
                    <a:pt x="24565" y="21812"/>
                    <a:pt x="24557" y="21809"/>
                  </a:cubicBezTo>
                  <a:cubicBezTo>
                    <a:pt x="24483" y="21809"/>
                    <a:pt x="24409" y="21784"/>
                    <a:pt x="24348" y="21747"/>
                  </a:cubicBezTo>
                  <a:cubicBezTo>
                    <a:pt x="24311" y="21710"/>
                    <a:pt x="24274" y="21649"/>
                    <a:pt x="24224" y="21649"/>
                  </a:cubicBezTo>
                  <a:cubicBezTo>
                    <a:pt x="24163" y="21649"/>
                    <a:pt x="23929" y="21686"/>
                    <a:pt x="23855" y="21686"/>
                  </a:cubicBezTo>
                  <a:cubicBezTo>
                    <a:pt x="23769" y="21686"/>
                    <a:pt x="23744" y="21686"/>
                    <a:pt x="23732" y="21624"/>
                  </a:cubicBezTo>
                  <a:cubicBezTo>
                    <a:pt x="23719" y="21550"/>
                    <a:pt x="23682" y="21415"/>
                    <a:pt x="23608" y="21415"/>
                  </a:cubicBezTo>
                  <a:cubicBezTo>
                    <a:pt x="23559" y="21409"/>
                    <a:pt x="23513" y="21405"/>
                    <a:pt x="23467" y="21405"/>
                  </a:cubicBezTo>
                  <a:cubicBezTo>
                    <a:pt x="23421" y="21405"/>
                    <a:pt x="23374" y="21409"/>
                    <a:pt x="23325" y="21415"/>
                  </a:cubicBezTo>
                  <a:cubicBezTo>
                    <a:pt x="23239" y="21439"/>
                    <a:pt x="23128" y="21501"/>
                    <a:pt x="23103" y="21513"/>
                  </a:cubicBezTo>
                  <a:cubicBezTo>
                    <a:pt x="23079" y="21526"/>
                    <a:pt x="22968" y="21587"/>
                    <a:pt x="22968" y="21636"/>
                  </a:cubicBezTo>
                  <a:cubicBezTo>
                    <a:pt x="22968" y="21698"/>
                    <a:pt x="23103" y="21858"/>
                    <a:pt x="23091" y="21908"/>
                  </a:cubicBezTo>
                  <a:cubicBezTo>
                    <a:pt x="23091" y="21957"/>
                    <a:pt x="23079" y="22105"/>
                    <a:pt x="23017" y="22105"/>
                  </a:cubicBezTo>
                  <a:cubicBezTo>
                    <a:pt x="22955" y="22105"/>
                    <a:pt x="22820" y="21932"/>
                    <a:pt x="22820" y="21895"/>
                  </a:cubicBezTo>
                  <a:cubicBezTo>
                    <a:pt x="22820" y="21846"/>
                    <a:pt x="22943" y="21686"/>
                    <a:pt x="22943" y="21649"/>
                  </a:cubicBezTo>
                  <a:cubicBezTo>
                    <a:pt x="22943" y="21599"/>
                    <a:pt x="22857" y="21513"/>
                    <a:pt x="22844" y="21476"/>
                  </a:cubicBezTo>
                  <a:lnTo>
                    <a:pt x="22844" y="21464"/>
                  </a:lnTo>
                  <a:cubicBezTo>
                    <a:pt x="22857" y="21402"/>
                    <a:pt x="22906" y="21365"/>
                    <a:pt x="22955" y="21341"/>
                  </a:cubicBezTo>
                  <a:cubicBezTo>
                    <a:pt x="23005" y="21328"/>
                    <a:pt x="23103" y="21230"/>
                    <a:pt x="23054" y="21193"/>
                  </a:cubicBezTo>
                  <a:cubicBezTo>
                    <a:pt x="23029" y="21168"/>
                    <a:pt x="22995" y="21156"/>
                    <a:pt x="22962" y="21156"/>
                  </a:cubicBezTo>
                  <a:cubicBezTo>
                    <a:pt x="22928" y="21156"/>
                    <a:pt x="22894" y="21168"/>
                    <a:pt x="22869" y="21193"/>
                  </a:cubicBezTo>
                  <a:cubicBezTo>
                    <a:pt x="22832" y="21230"/>
                    <a:pt x="22795" y="21291"/>
                    <a:pt x="22771" y="21304"/>
                  </a:cubicBezTo>
                  <a:cubicBezTo>
                    <a:pt x="22746" y="21316"/>
                    <a:pt x="22709" y="21341"/>
                    <a:pt x="22684" y="21365"/>
                  </a:cubicBezTo>
                  <a:cubicBezTo>
                    <a:pt x="22660" y="21378"/>
                    <a:pt x="22610" y="21476"/>
                    <a:pt x="22573" y="21489"/>
                  </a:cubicBezTo>
                  <a:cubicBezTo>
                    <a:pt x="22567" y="21490"/>
                    <a:pt x="22560" y="21491"/>
                    <a:pt x="22552" y="21491"/>
                  </a:cubicBezTo>
                  <a:cubicBezTo>
                    <a:pt x="22520" y="21491"/>
                    <a:pt x="22474" y="21481"/>
                    <a:pt x="22433" y="21481"/>
                  </a:cubicBezTo>
                  <a:cubicBezTo>
                    <a:pt x="22398" y="21481"/>
                    <a:pt x="22367" y="21488"/>
                    <a:pt x="22352" y="21513"/>
                  </a:cubicBezTo>
                  <a:cubicBezTo>
                    <a:pt x="22331" y="21566"/>
                    <a:pt x="22310" y="21645"/>
                    <a:pt x="22281" y="21645"/>
                  </a:cubicBezTo>
                  <a:cubicBezTo>
                    <a:pt x="22276" y="21645"/>
                    <a:pt x="22271" y="21642"/>
                    <a:pt x="22265" y="21636"/>
                  </a:cubicBezTo>
                  <a:cubicBezTo>
                    <a:pt x="22241" y="21599"/>
                    <a:pt x="22253" y="21563"/>
                    <a:pt x="22216" y="21550"/>
                  </a:cubicBezTo>
                  <a:cubicBezTo>
                    <a:pt x="22209" y="21548"/>
                    <a:pt x="22203" y="21547"/>
                    <a:pt x="22196" y="21547"/>
                  </a:cubicBezTo>
                  <a:cubicBezTo>
                    <a:pt x="22166" y="21547"/>
                    <a:pt x="22138" y="21567"/>
                    <a:pt x="22118" y="21587"/>
                  </a:cubicBezTo>
                  <a:cubicBezTo>
                    <a:pt x="22068" y="21636"/>
                    <a:pt x="22031" y="21698"/>
                    <a:pt x="22007" y="21772"/>
                  </a:cubicBezTo>
                  <a:cubicBezTo>
                    <a:pt x="21994" y="21858"/>
                    <a:pt x="22019" y="21932"/>
                    <a:pt x="21970" y="21994"/>
                  </a:cubicBezTo>
                  <a:cubicBezTo>
                    <a:pt x="21883" y="22068"/>
                    <a:pt x="21809" y="22154"/>
                    <a:pt x="21760" y="22240"/>
                  </a:cubicBezTo>
                  <a:cubicBezTo>
                    <a:pt x="21725" y="22322"/>
                    <a:pt x="21723" y="22426"/>
                    <a:pt x="21702" y="22426"/>
                  </a:cubicBezTo>
                  <a:cubicBezTo>
                    <a:pt x="21701" y="22426"/>
                    <a:pt x="21700" y="22426"/>
                    <a:pt x="21699" y="22425"/>
                  </a:cubicBezTo>
                  <a:cubicBezTo>
                    <a:pt x="21674" y="22413"/>
                    <a:pt x="21588" y="22228"/>
                    <a:pt x="21538" y="22166"/>
                  </a:cubicBezTo>
                  <a:cubicBezTo>
                    <a:pt x="21490" y="22118"/>
                    <a:pt x="21433" y="22069"/>
                    <a:pt x="21412" y="22069"/>
                  </a:cubicBezTo>
                  <a:cubicBezTo>
                    <a:pt x="21406" y="22069"/>
                    <a:pt x="21403" y="22072"/>
                    <a:pt x="21403" y="22080"/>
                  </a:cubicBezTo>
                  <a:cubicBezTo>
                    <a:pt x="21403" y="22087"/>
                    <a:pt x="21398" y="22090"/>
                    <a:pt x="21390" y="22090"/>
                  </a:cubicBezTo>
                  <a:cubicBezTo>
                    <a:pt x="21370" y="22090"/>
                    <a:pt x="21331" y="22070"/>
                    <a:pt x="21304" y="22043"/>
                  </a:cubicBezTo>
                  <a:cubicBezTo>
                    <a:pt x="21230" y="22006"/>
                    <a:pt x="21156" y="21981"/>
                    <a:pt x="21083" y="21969"/>
                  </a:cubicBezTo>
                  <a:cubicBezTo>
                    <a:pt x="21074" y="21967"/>
                    <a:pt x="21065" y="21966"/>
                    <a:pt x="21057" y="21966"/>
                  </a:cubicBezTo>
                  <a:cubicBezTo>
                    <a:pt x="21021" y="21966"/>
                    <a:pt x="20992" y="21988"/>
                    <a:pt x="20972" y="22018"/>
                  </a:cubicBezTo>
                  <a:cubicBezTo>
                    <a:pt x="20922" y="22055"/>
                    <a:pt x="20873" y="22080"/>
                    <a:pt x="20824" y="22117"/>
                  </a:cubicBezTo>
                  <a:cubicBezTo>
                    <a:pt x="20799" y="22117"/>
                    <a:pt x="20799" y="22154"/>
                    <a:pt x="20738" y="22154"/>
                  </a:cubicBezTo>
                  <a:cubicBezTo>
                    <a:pt x="20721" y="22158"/>
                    <a:pt x="20698" y="22161"/>
                    <a:pt x="20673" y="22161"/>
                  </a:cubicBezTo>
                  <a:cubicBezTo>
                    <a:pt x="20623" y="22161"/>
                    <a:pt x="20565" y="22150"/>
                    <a:pt x="20540" y="22117"/>
                  </a:cubicBezTo>
                  <a:cubicBezTo>
                    <a:pt x="20491" y="22080"/>
                    <a:pt x="20442" y="22068"/>
                    <a:pt x="20393" y="22055"/>
                  </a:cubicBezTo>
                  <a:cubicBezTo>
                    <a:pt x="20368" y="22055"/>
                    <a:pt x="20343" y="22018"/>
                    <a:pt x="20306" y="21969"/>
                  </a:cubicBezTo>
                  <a:cubicBezTo>
                    <a:pt x="20294" y="21944"/>
                    <a:pt x="20269" y="21908"/>
                    <a:pt x="20257" y="21871"/>
                  </a:cubicBezTo>
                  <a:cubicBezTo>
                    <a:pt x="20220" y="21821"/>
                    <a:pt x="20121" y="21723"/>
                    <a:pt x="20060" y="21624"/>
                  </a:cubicBezTo>
                  <a:cubicBezTo>
                    <a:pt x="20035" y="21599"/>
                    <a:pt x="20023" y="21563"/>
                    <a:pt x="20011" y="21538"/>
                  </a:cubicBezTo>
                  <a:cubicBezTo>
                    <a:pt x="19986" y="21464"/>
                    <a:pt x="20060" y="21378"/>
                    <a:pt x="20072" y="21267"/>
                  </a:cubicBezTo>
                  <a:cubicBezTo>
                    <a:pt x="20097" y="21131"/>
                    <a:pt x="20109" y="20996"/>
                    <a:pt x="20121" y="20860"/>
                  </a:cubicBezTo>
                  <a:cubicBezTo>
                    <a:pt x="20121" y="20762"/>
                    <a:pt x="20195" y="20675"/>
                    <a:pt x="20195" y="20589"/>
                  </a:cubicBezTo>
                  <a:cubicBezTo>
                    <a:pt x="20183" y="20503"/>
                    <a:pt x="20195" y="20491"/>
                    <a:pt x="20195" y="20454"/>
                  </a:cubicBezTo>
                  <a:cubicBezTo>
                    <a:pt x="20195" y="20429"/>
                    <a:pt x="20195" y="20429"/>
                    <a:pt x="20171" y="20417"/>
                  </a:cubicBezTo>
                  <a:cubicBezTo>
                    <a:pt x="20158" y="20417"/>
                    <a:pt x="20146" y="20404"/>
                    <a:pt x="20134" y="20404"/>
                  </a:cubicBezTo>
                  <a:cubicBezTo>
                    <a:pt x="20072" y="20392"/>
                    <a:pt x="19998" y="20269"/>
                    <a:pt x="19924" y="20219"/>
                  </a:cubicBezTo>
                  <a:cubicBezTo>
                    <a:pt x="19859" y="20187"/>
                    <a:pt x="19787" y="20170"/>
                    <a:pt x="19718" y="20170"/>
                  </a:cubicBezTo>
                  <a:cubicBezTo>
                    <a:pt x="19683" y="20170"/>
                    <a:pt x="19649" y="20174"/>
                    <a:pt x="19616" y="20183"/>
                  </a:cubicBezTo>
                  <a:cubicBezTo>
                    <a:pt x="19510" y="20204"/>
                    <a:pt x="19450" y="20261"/>
                    <a:pt x="19380" y="20261"/>
                  </a:cubicBezTo>
                  <a:cubicBezTo>
                    <a:pt x="19369" y="20261"/>
                    <a:pt x="19357" y="20260"/>
                    <a:pt x="19345" y="20256"/>
                  </a:cubicBezTo>
                  <a:cubicBezTo>
                    <a:pt x="19268" y="20234"/>
                    <a:pt x="19250" y="20193"/>
                    <a:pt x="19186" y="20193"/>
                  </a:cubicBezTo>
                  <a:cubicBezTo>
                    <a:pt x="19178" y="20193"/>
                    <a:pt x="19170" y="20194"/>
                    <a:pt x="19160" y="20195"/>
                  </a:cubicBezTo>
                  <a:cubicBezTo>
                    <a:pt x="19073" y="20206"/>
                    <a:pt x="19034" y="20246"/>
                    <a:pt x="18974" y="20246"/>
                  </a:cubicBezTo>
                  <a:cubicBezTo>
                    <a:pt x="18967" y="20246"/>
                    <a:pt x="18959" y="20245"/>
                    <a:pt x="18951" y="20244"/>
                  </a:cubicBezTo>
                  <a:lnTo>
                    <a:pt x="18926" y="20232"/>
                  </a:lnTo>
                  <a:cubicBezTo>
                    <a:pt x="18889" y="20219"/>
                    <a:pt x="18865" y="20195"/>
                    <a:pt x="18840" y="20183"/>
                  </a:cubicBezTo>
                  <a:cubicBezTo>
                    <a:pt x="18815" y="20158"/>
                    <a:pt x="18815" y="20133"/>
                    <a:pt x="18865" y="20109"/>
                  </a:cubicBezTo>
                  <a:cubicBezTo>
                    <a:pt x="18951" y="20022"/>
                    <a:pt x="19000" y="19899"/>
                    <a:pt x="19000" y="19764"/>
                  </a:cubicBezTo>
                  <a:cubicBezTo>
                    <a:pt x="18988" y="19677"/>
                    <a:pt x="19013" y="19591"/>
                    <a:pt x="19062" y="19517"/>
                  </a:cubicBezTo>
                  <a:cubicBezTo>
                    <a:pt x="19111" y="19443"/>
                    <a:pt x="19136" y="19357"/>
                    <a:pt x="19148" y="19271"/>
                  </a:cubicBezTo>
                  <a:cubicBezTo>
                    <a:pt x="19148" y="19209"/>
                    <a:pt x="19111" y="19012"/>
                    <a:pt x="19185" y="18901"/>
                  </a:cubicBezTo>
                  <a:cubicBezTo>
                    <a:pt x="19259" y="18803"/>
                    <a:pt x="19333" y="18741"/>
                    <a:pt x="19333" y="18679"/>
                  </a:cubicBezTo>
                  <a:cubicBezTo>
                    <a:pt x="19321" y="18618"/>
                    <a:pt x="19333" y="18556"/>
                    <a:pt x="19197" y="18556"/>
                  </a:cubicBezTo>
                  <a:cubicBezTo>
                    <a:pt x="19049" y="18568"/>
                    <a:pt x="18606" y="18605"/>
                    <a:pt x="18520" y="18716"/>
                  </a:cubicBezTo>
                  <a:cubicBezTo>
                    <a:pt x="18446" y="18815"/>
                    <a:pt x="18483" y="19024"/>
                    <a:pt x="18446" y="19086"/>
                  </a:cubicBezTo>
                  <a:cubicBezTo>
                    <a:pt x="18384" y="19172"/>
                    <a:pt x="18323" y="19246"/>
                    <a:pt x="18261" y="19332"/>
                  </a:cubicBezTo>
                  <a:cubicBezTo>
                    <a:pt x="18249" y="19345"/>
                    <a:pt x="18273" y="19406"/>
                    <a:pt x="18236" y="19431"/>
                  </a:cubicBezTo>
                  <a:cubicBezTo>
                    <a:pt x="18232" y="19432"/>
                    <a:pt x="18228" y="19433"/>
                    <a:pt x="18224" y="19433"/>
                  </a:cubicBezTo>
                  <a:cubicBezTo>
                    <a:pt x="18191" y="19433"/>
                    <a:pt x="18156" y="19393"/>
                    <a:pt x="18101" y="19382"/>
                  </a:cubicBezTo>
                  <a:cubicBezTo>
                    <a:pt x="17978" y="19382"/>
                    <a:pt x="17854" y="19406"/>
                    <a:pt x="17743" y="19456"/>
                  </a:cubicBezTo>
                  <a:cubicBezTo>
                    <a:pt x="17667" y="19481"/>
                    <a:pt x="17613" y="19519"/>
                    <a:pt x="17571" y="19519"/>
                  </a:cubicBezTo>
                  <a:cubicBezTo>
                    <a:pt x="17553" y="19519"/>
                    <a:pt x="17537" y="19511"/>
                    <a:pt x="17522" y="19493"/>
                  </a:cubicBezTo>
                  <a:cubicBezTo>
                    <a:pt x="17460" y="19443"/>
                    <a:pt x="17435" y="19382"/>
                    <a:pt x="17349" y="19357"/>
                  </a:cubicBezTo>
                  <a:cubicBezTo>
                    <a:pt x="17263" y="19345"/>
                    <a:pt x="17127" y="19345"/>
                    <a:pt x="17090" y="19184"/>
                  </a:cubicBezTo>
                  <a:cubicBezTo>
                    <a:pt x="17053" y="19061"/>
                    <a:pt x="17004" y="18950"/>
                    <a:pt x="16930" y="18852"/>
                  </a:cubicBezTo>
                  <a:cubicBezTo>
                    <a:pt x="16856" y="18704"/>
                    <a:pt x="16807" y="18556"/>
                    <a:pt x="16782" y="18396"/>
                  </a:cubicBezTo>
                  <a:cubicBezTo>
                    <a:pt x="16745" y="18248"/>
                    <a:pt x="16733" y="18088"/>
                    <a:pt x="16758" y="17940"/>
                  </a:cubicBezTo>
                  <a:cubicBezTo>
                    <a:pt x="16745" y="17829"/>
                    <a:pt x="16745" y="17706"/>
                    <a:pt x="16745" y="17595"/>
                  </a:cubicBezTo>
                  <a:cubicBezTo>
                    <a:pt x="16758" y="17509"/>
                    <a:pt x="16869" y="17423"/>
                    <a:pt x="16881" y="17312"/>
                  </a:cubicBezTo>
                  <a:cubicBezTo>
                    <a:pt x="16881" y="17275"/>
                    <a:pt x="16881" y="17250"/>
                    <a:pt x="16881" y="17225"/>
                  </a:cubicBezTo>
                  <a:cubicBezTo>
                    <a:pt x="16869" y="17102"/>
                    <a:pt x="16795" y="16917"/>
                    <a:pt x="16782" y="16856"/>
                  </a:cubicBezTo>
                  <a:cubicBezTo>
                    <a:pt x="16777" y="16825"/>
                    <a:pt x="16779" y="16820"/>
                    <a:pt x="16784" y="16820"/>
                  </a:cubicBezTo>
                  <a:cubicBezTo>
                    <a:pt x="16787" y="16820"/>
                    <a:pt x="16792" y="16821"/>
                    <a:pt x="16797" y="16821"/>
                  </a:cubicBezTo>
                  <a:cubicBezTo>
                    <a:pt x="16806" y="16821"/>
                    <a:pt x="16818" y="16817"/>
                    <a:pt x="16832" y="16794"/>
                  </a:cubicBezTo>
                  <a:cubicBezTo>
                    <a:pt x="16869" y="16733"/>
                    <a:pt x="16819" y="16708"/>
                    <a:pt x="16844" y="16671"/>
                  </a:cubicBezTo>
                  <a:cubicBezTo>
                    <a:pt x="16869" y="16646"/>
                    <a:pt x="16893" y="16659"/>
                    <a:pt x="16918" y="16622"/>
                  </a:cubicBezTo>
                  <a:cubicBezTo>
                    <a:pt x="16955" y="16597"/>
                    <a:pt x="17078" y="16535"/>
                    <a:pt x="17078" y="16474"/>
                  </a:cubicBezTo>
                  <a:cubicBezTo>
                    <a:pt x="17078" y="16435"/>
                    <a:pt x="17085" y="16420"/>
                    <a:pt x="17095" y="16420"/>
                  </a:cubicBezTo>
                  <a:cubicBezTo>
                    <a:pt x="17104" y="16420"/>
                    <a:pt x="17116" y="16432"/>
                    <a:pt x="17127" y="16449"/>
                  </a:cubicBezTo>
                  <a:cubicBezTo>
                    <a:pt x="17130" y="16452"/>
                    <a:pt x="17135" y="16453"/>
                    <a:pt x="17141" y="16453"/>
                  </a:cubicBezTo>
                  <a:cubicBezTo>
                    <a:pt x="17184" y="16453"/>
                    <a:pt x="17298" y="16380"/>
                    <a:pt x="17374" y="16326"/>
                  </a:cubicBezTo>
                  <a:cubicBezTo>
                    <a:pt x="17448" y="16277"/>
                    <a:pt x="17509" y="16215"/>
                    <a:pt x="17460" y="16190"/>
                  </a:cubicBezTo>
                  <a:cubicBezTo>
                    <a:pt x="17429" y="16170"/>
                    <a:pt x="17372" y="16123"/>
                    <a:pt x="17398" y="16123"/>
                  </a:cubicBezTo>
                  <a:cubicBezTo>
                    <a:pt x="17403" y="16123"/>
                    <a:pt x="17411" y="16125"/>
                    <a:pt x="17423" y="16129"/>
                  </a:cubicBezTo>
                  <a:cubicBezTo>
                    <a:pt x="17477" y="16138"/>
                    <a:pt x="17492" y="16167"/>
                    <a:pt x="17520" y="16167"/>
                  </a:cubicBezTo>
                  <a:cubicBezTo>
                    <a:pt x="17530" y="16167"/>
                    <a:pt x="17542" y="16163"/>
                    <a:pt x="17559" y="16153"/>
                  </a:cubicBezTo>
                  <a:cubicBezTo>
                    <a:pt x="17620" y="16116"/>
                    <a:pt x="17633" y="16067"/>
                    <a:pt x="17719" y="16067"/>
                  </a:cubicBezTo>
                  <a:cubicBezTo>
                    <a:pt x="17817" y="16067"/>
                    <a:pt x="17891" y="16067"/>
                    <a:pt x="17941" y="16129"/>
                  </a:cubicBezTo>
                  <a:cubicBezTo>
                    <a:pt x="17974" y="16162"/>
                    <a:pt x="17996" y="16174"/>
                    <a:pt x="18015" y="16174"/>
                  </a:cubicBezTo>
                  <a:cubicBezTo>
                    <a:pt x="18032" y="16174"/>
                    <a:pt x="18047" y="16165"/>
                    <a:pt x="18064" y="16153"/>
                  </a:cubicBezTo>
                  <a:cubicBezTo>
                    <a:pt x="18090" y="16136"/>
                    <a:pt x="18121" y="16113"/>
                    <a:pt x="18159" y="16113"/>
                  </a:cubicBezTo>
                  <a:cubicBezTo>
                    <a:pt x="18175" y="16113"/>
                    <a:pt x="18193" y="16118"/>
                    <a:pt x="18212" y="16129"/>
                  </a:cubicBezTo>
                  <a:cubicBezTo>
                    <a:pt x="18282" y="16164"/>
                    <a:pt x="18330" y="16265"/>
                    <a:pt x="18387" y="16265"/>
                  </a:cubicBezTo>
                  <a:cubicBezTo>
                    <a:pt x="18390" y="16265"/>
                    <a:pt x="18393" y="16265"/>
                    <a:pt x="18396" y="16264"/>
                  </a:cubicBezTo>
                  <a:cubicBezTo>
                    <a:pt x="18455" y="16264"/>
                    <a:pt x="18548" y="16140"/>
                    <a:pt x="18588" y="16140"/>
                  </a:cubicBezTo>
                  <a:cubicBezTo>
                    <a:pt x="18590" y="16140"/>
                    <a:pt x="18592" y="16141"/>
                    <a:pt x="18594" y="16141"/>
                  </a:cubicBezTo>
                  <a:cubicBezTo>
                    <a:pt x="18631" y="16166"/>
                    <a:pt x="18754" y="16289"/>
                    <a:pt x="18741" y="16314"/>
                  </a:cubicBezTo>
                  <a:cubicBezTo>
                    <a:pt x="18739" y="16318"/>
                    <a:pt x="18739" y="16320"/>
                    <a:pt x="18742" y="16320"/>
                  </a:cubicBezTo>
                  <a:cubicBezTo>
                    <a:pt x="18751" y="16320"/>
                    <a:pt x="18793" y="16284"/>
                    <a:pt x="18803" y="16264"/>
                  </a:cubicBezTo>
                  <a:cubicBezTo>
                    <a:pt x="18815" y="16252"/>
                    <a:pt x="18803" y="16264"/>
                    <a:pt x="18778" y="16227"/>
                  </a:cubicBezTo>
                  <a:cubicBezTo>
                    <a:pt x="18741" y="16190"/>
                    <a:pt x="18655" y="16141"/>
                    <a:pt x="18692" y="16116"/>
                  </a:cubicBezTo>
                  <a:cubicBezTo>
                    <a:pt x="18729" y="16092"/>
                    <a:pt x="18741" y="16116"/>
                    <a:pt x="18705" y="16080"/>
                  </a:cubicBezTo>
                  <a:cubicBezTo>
                    <a:pt x="18692" y="16055"/>
                    <a:pt x="18680" y="16030"/>
                    <a:pt x="18680" y="15993"/>
                  </a:cubicBezTo>
                  <a:cubicBezTo>
                    <a:pt x="18680" y="15978"/>
                    <a:pt x="18670" y="15968"/>
                    <a:pt x="18657" y="15968"/>
                  </a:cubicBezTo>
                  <a:cubicBezTo>
                    <a:pt x="18649" y="15968"/>
                    <a:pt x="18640" y="15972"/>
                    <a:pt x="18631" y="15981"/>
                  </a:cubicBezTo>
                  <a:cubicBezTo>
                    <a:pt x="18620" y="15986"/>
                    <a:pt x="18586" y="15992"/>
                    <a:pt x="18553" y="15992"/>
                  </a:cubicBezTo>
                  <a:cubicBezTo>
                    <a:pt x="18512" y="15992"/>
                    <a:pt x="18470" y="15984"/>
                    <a:pt x="18470" y="15956"/>
                  </a:cubicBezTo>
                  <a:cubicBezTo>
                    <a:pt x="18481" y="15926"/>
                    <a:pt x="18516" y="15904"/>
                    <a:pt x="18548" y="15904"/>
                  </a:cubicBezTo>
                  <a:cubicBezTo>
                    <a:pt x="18555" y="15904"/>
                    <a:pt x="18562" y="15905"/>
                    <a:pt x="18569" y="15907"/>
                  </a:cubicBezTo>
                  <a:cubicBezTo>
                    <a:pt x="18596" y="15925"/>
                    <a:pt x="18603" y="15957"/>
                    <a:pt x="18641" y="15957"/>
                  </a:cubicBezTo>
                  <a:cubicBezTo>
                    <a:pt x="18654" y="15957"/>
                    <a:pt x="18670" y="15953"/>
                    <a:pt x="18692" y="15944"/>
                  </a:cubicBezTo>
                  <a:cubicBezTo>
                    <a:pt x="18766" y="15919"/>
                    <a:pt x="18852" y="15907"/>
                    <a:pt x="18939" y="15907"/>
                  </a:cubicBezTo>
                  <a:cubicBezTo>
                    <a:pt x="18991" y="15907"/>
                    <a:pt x="19035" y="15880"/>
                    <a:pt x="19062" y="15880"/>
                  </a:cubicBezTo>
                  <a:cubicBezTo>
                    <a:pt x="19067" y="15880"/>
                    <a:pt x="19071" y="15881"/>
                    <a:pt x="19074" y="15882"/>
                  </a:cubicBezTo>
                  <a:cubicBezTo>
                    <a:pt x="19099" y="15895"/>
                    <a:pt x="19074" y="15932"/>
                    <a:pt x="19111" y="15932"/>
                  </a:cubicBezTo>
                  <a:cubicBezTo>
                    <a:pt x="19148" y="15932"/>
                    <a:pt x="19210" y="15907"/>
                    <a:pt x="19296" y="15907"/>
                  </a:cubicBezTo>
                  <a:cubicBezTo>
                    <a:pt x="19333" y="15907"/>
                    <a:pt x="19385" y="15901"/>
                    <a:pt x="19436" y="15901"/>
                  </a:cubicBezTo>
                  <a:cubicBezTo>
                    <a:pt x="19487" y="15901"/>
                    <a:pt x="19536" y="15907"/>
                    <a:pt x="19567" y="15932"/>
                  </a:cubicBezTo>
                  <a:cubicBezTo>
                    <a:pt x="19629" y="15981"/>
                    <a:pt x="19653" y="16055"/>
                    <a:pt x="19690" y="16080"/>
                  </a:cubicBezTo>
                  <a:cubicBezTo>
                    <a:pt x="19716" y="16097"/>
                    <a:pt x="19730" y="16114"/>
                    <a:pt x="19758" y="16114"/>
                  </a:cubicBezTo>
                  <a:cubicBezTo>
                    <a:pt x="19769" y="16114"/>
                    <a:pt x="19783" y="16111"/>
                    <a:pt x="19801" y="16104"/>
                  </a:cubicBezTo>
                  <a:cubicBezTo>
                    <a:pt x="19863" y="16080"/>
                    <a:pt x="19961" y="15993"/>
                    <a:pt x="19986" y="15993"/>
                  </a:cubicBezTo>
                  <a:cubicBezTo>
                    <a:pt x="20011" y="16006"/>
                    <a:pt x="20097" y="16153"/>
                    <a:pt x="20158" y="16203"/>
                  </a:cubicBezTo>
                  <a:cubicBezTo>
                    <a:pt x="20220" y="16252"/>
                    <a:pt x="20331" y="16351"/>
                    <a:pt x="20319" y="16400"/>
                  </a:cubicBezTo>
                  <a:cubicBezTo>
                    <a:pt x="20319" y="16461"/>
                    <a:pt x="20294" y="16560"/>
                    <a:pt x="20294" y="16597"/>
                  </a:cubicBezTo>
                  <a:cubicBezTo>
                    <a:pt x="20294" y="16634"/>
                    <a:pt x="20343" y="16671"/>
                    <a:pt x="20356" y="16696"/>
                  </a:cubicBezTo>
                  <a:cubicBezTo>
                    <a:pt x="20359" y="16702"/>
                    <a:pt x="20359" y="16703"/>
                    <a:pt x="20357" y="16703"/>
                  </a:cubicBezTo>
                  <a:cubicBezTo>
                    <a:pt x="20355" y="16703"/>
                    <a:pt x="20352" y="16702"/>
                    <a:pt x="20348" y="16702"/>
                  </a:cubicBezTo>
                  <a:cubicBezTo>
                    <a:pt x="20340" y="16702"/>
                    <a:pt x="20331" y="16708"/>
                    <a:pt x="20331" y="16745"/>
                  </a:cubicBezTo>
                  <a:cubicBezTo>
                    <a:pt x="20331" y="16819"/>
                    <a:pt x="20331" y="16880"/>
                    <a:pt x="20380" y="16930"/>
                  </a:cubicBezTo>
                  <a:cubicBezTo>
                    <a:pt x="20429" y="16979"/>
                    <a:pt x="20466" y="16954"/>
                    <a:pt x="20466" y="16991"/>
                  </a:cubicBezTo>
                  <a:cubicBezTo>
                    <a:pt x="20466" y="17011"/>
                    <a:pt x="20470" y="17015"/>
                    <a:pt x="20476" y="17015"/>
                  </a:cubicBezTo>
                  <a:cubicBezTo>
                    <a:pt x="20480" y="17015"/>
                    <a:pt x="20484" y="17013"/>
                    <a:pt x="20488" y="17013"/>
                  </a:cubicBezTo>
                  <a:cubicBezTo>
                    <a:pt x="20494" y="17013"/>
                    <a:pt x="20499" y="17016"/>
                    <a:pt x="20503" y="17028"/>
                  </a:cubicBezTo>
                  <a:cubicBezTo>
                    <a:pt x="20516" y="17053"/>
                    <a:pt x="20491" y="17115"/>
                    <a:pt x="20503" y="17176"/>
                  </a:cubicBezTo>
                  <a:cubicBezTo>
                    <a:pt x="20528" y="17250"/>
                    <a:pt x="20602" y="17250"/>
                    <a:pt x="20627" y="17287"/>
                  </a:cubicBezTo>
                  <a:cubicBezTo>
                    <a:pt x="20651" y="17361"/>
                    <a:pt x="20688" y="17435"/>
                    <a:pt x="20725" y="17496"/>
                  </a:cubicBezTo>
                  <a:cubicBezTo>
                    <a:pt x="20727" y="17497"/>
                    <a:pt x="20729" y="17498"/>
                    <a:pt x="20731" y="17498"/>
                  </a:cubicBezTo>
                  <a:cubicBezTo>
                    <a:pt x="20755" y="17498"/>
                    <a:pt x="20793" y="17446"/>
                    <a:pt x="20808" y="17446"/>
                  </a:cubicBezTo>
                  <a:cubicBezTo>
                    <a:pt x="20809" y="17446"/>
                    <a:pt x="20811" y="17446"/>
                    <a:pt x="20811" y="17447"/>
                  </a:cubicBezTo>
                  <a:cubicBezTo>
                    <a:pt x="20836" y="17460"/>
                    <a:pt x="20811" y="17509"/>
                    <a:pt x="20811" y="17533"/>
                  </a:cubicBezTo>
                  <a:cubicBezTo>
                    <a:pt x="20811" y="17538"/>
                    <a:pt x="20816" y="17541"/>
                    <a:pt x="20823" y="17541"/>
                  </a:cubicBezTo>
                  <a:cubicBezTo>
                    <a:pt x="20834" y="17541"/>
                    <a:pt x="20848" y="17532"/>
                    <a:pt x="20848" y="17509"/>
                  </a:cubicBezTo>
                  <a:cubicBezTo>
                    <a:pt x="20848" y="17423"/>
                    <a:pt x="20861" y="17349"/>
                    <a:pt x="20898" y="17262"/>
                  </a:cubicBezTo>
                  <a:cubicBezTo>
                    <a:pt x="20947" y="17115"/>
                    <a:pt x="20947" y="16942"/>
                    <a:pt x="20885" y="16794"/>
                  </a:cubicBezTo>
                  <a:cubicBezTo>
                    <a:pt x="20836" y="16696"/>
                    <a:pt x="20799" y="16597"/>
                    <a:pt x="20774" y="16486"/>
                  </a:cubicBezTo>
                  <a:cubicBezTo>
                    <a:pt x="20750" y="16363"/>
                    <a:pt x="20713" y="16252"/>
                    <a:pt x="20664" y="16129"/>
                  </a:cubicBezTo>
                  <a:cubicBezTo>
                    <a:pt x="20602" y="15993"/>
                    <a:pt x="20577" y="15833"/>
                    <a:pt x="20577" y="15685"/>
                  </a:cubicBezTo>
                  <a:cubicBezTo>
                    <a:pt x="20602" y="15562"/>
                    <a:pt x="20651" y="15463"/>
                    <a:pt x="20725" y="15365"/>
                  </a:cubicBezTo>
                  <a:cubicBezTo>
                    <a:pt x="20774" y="15266"/>
                    <a:pt x="20898" y="15217"/>
                    <a:pt x="20935" y="15168"/>
                  </a:cubicBezTo>
                  <a:cubicBezTo>
                    <a:pt x="20996" y="15131"/>
                    <a:pt x="21046" y="15069"/>
                    <a:pt x="21095" y="15020"/>
                  </a:cubicBezTo>
                  <a:cubicBezTo>
                    <a:pt x="21132" y="14971"/>
                    <a:pt x="21107" y="14958"/>
                    <a:pt x="21144" y="14934"/>
                  </a:cubicBezTo>
                  <a:cubicBezTo>
                    <a:pt x="21193" y="14884"/>
                    <a:pt x="21243" y="14847"/>
                    <a:pt x="21304" y="14823"/>
                  </a:cubicBezTo>
                  <a:cubicBezTo>
                    <a:pt x="21354" y="14786"/>
                    <a:pt x="21403" y="14786"/>
                    <a:pt x="21428" y="14761"/>
                  </a:cubicBezTo>
                  <a:cubicBezTo>
                    <a:pt x="21489" y="14687"/>
                    <a:pt x="21551" y="14626"/>
                    <a:pt x="21625" y="14564"/>
                  </a:cubicBezTo>
                  <a:cubicBezTo>
                    <a:pt x="21686" y="14539"/>
                    <a:pt x="21773" y="14564"/>
                    <a:pt x="21809" y="14527"/>
                  </a:cubicBezTo>
                  <a:cubicBezTo>
                    <a:pt x="21831" y="14494"/>
                    <a:pt x="21854" y="14451"/>
                    <a:pt x="21832" y="14451"/>
                  </a:cubicBezTo>
                  <a:cubicBezTo>
                    <a:pt x="21829" y="14451"/>
                    <a:pt x="21826" y="14452"/>
                    <a:pt x="21822" y="14453"/>
                  </a:cubicBezTo>
                  <a:cubicBezTo>
                    <a:pt x="21782" y="14473"/>
                    <a:pt x="21692" y="14493"/>
                    <a:pt x="21667" y="14493"/>
                  </a:cubicBezTo>
                  <a:cubicBezTo>
                    <a:pt x="21662" y="14493"/>
                    <a:pt x="21659" y="14492"/>
                    <a:pt x="21662" y="14490"/>
                  </a:cubicBezTo>
                  <a:cubicBezTo>
                    <a:pt x="21674" y="14465"/>
                    <a:pt x="21723" y="14465"/>
                    <a:pt x="21736" y="14441"/>
                  </a:cubicBezTo>
                  <a:cubicBezTo>
                    <a:pt x="21736" y="14404"/>
                    <a:pt x="21736" y="14367"/>
                    <a:pt x="21711" y="14342"/>
                  </a:cubicBezTo>
                  <a:cubicBezTo>
                    <a:pt x="21691" y="14322"/>
                    <a:pt x="21687" y="14302"/>
                    <a:pt x="21707" y="14302"/>
                  </a:cubicBezTo>
                  <a:cubicBezTo>
                    <a:pt x="21711" y="14302"/>
                    <a:pt x="21716" y="14303"/>
                    <a:pt x="21723" y="14305"/>
                  </a:cubicBezTo>
                  <a:cubicBezTo>
                    <a:pt x="21740" y="14305"/>
                    <a:pt x="21745" y="14311"/>
                    <a:pt x="21747" y="14311"/>
                  </a:cubicBezTo>
                  <a:cubicBezTo>
                    <a:pt x="21748" y="14311"/>
                    <a:pt x="21748" y="14309"/>
                    <a:pt x="21748" y="14305"/>
                  </a:cubicBezTo>
                  <a:cubicBezTo>
                    <a:pt x="21757" y="14288"/>
                    <a:pt x="21765" y="14270"/>
                    <a:pt x="21770" y="14270"/>
                  </a:cubicBezTo>
                  <a:cubicBezTo>
                    <a:pt x="21771" y="14270"/>
                    <a:pt x="21773" y="14273"/>
                    <a:pt x="21773" y="14281"/>
                  </a:cubicBezTo>
                  <a:cubicBezTo>
                    <a:pt x="21773" y="14318"/>
                    <a:pt x="21785" y="14342"/>
                    <a:pt x="21809" y="14342"/>
                  </a:cubicBezTo>
                  <a:cubicBezTo>
                    <a:pt x="21834" y="14342"/>
                    <a:pt x="21871" y="14318"/>
                    <a:pt x="21920" y="14268"/>
                  </a:cubicBezTo>
                  <a:cubicBezTo>
                    <a:pt x="21945" y="14231"/>
                    <a:pt x="21970" y="14194"/>
                    <a:pt x="21982" y="14145"/>
                  </a:cubicBezTo>
                  <a:cubicBezTo>
                    <a:pt x="21982" y="14142"/>
                    <a:pt x="21978" y="14140"/>
                    <a:pt x="21973" y="14140"/>
                  </a:cubicBezTo>
                  <a:cubicBezTo>
                    <a:pt x="21958" y="14140"/>
                    <a:pt x="21929" y="14152"/>
                    <a:pt x="21920" y="14170"/>
                  </a:cubicBezTo>
                  <a:cubicBezTo>
                    <a:pt x="21913" y="14184"/>
                    <a:pt x="21897" y="14190"/>
                    <a:pt x="21883" y="14190"/>
                  </a:cubicBezTo>
                  <a:cubicBezTo>
                    <a:pt x="21873" y="14190"/>
                    <a:pt x="21864" y="14187"/>
                    <a:pt x="21859" y="14182"/>
                  </a:cubicBezTo>
                  <a:cubicBezTo>
                    <a:pt x="21846" y="14157"/>
                    <a:pt x="21871" y="14157"/>
                    <a:pt x="21822" y="14157"/>
                  </a:cubicBezTo>
                  <a:cubicBezTo>
                    <a:pt x="21789" y="14157"/>
                    <a:pt x="21756" y="14163"/>
                    <a:pt x="21734" y="14163"/>
                  </a:cubicBezTo>
                  <a:cubicBezTo>
                    <a:pt x="21723" y="14163"/>
                    <a:pt x="21715" y="14161"/>
                    <a:pt x="21711" y="14157"/>
                  </a:cubicBezTo>
                  <a:cubicBezTo>
                    <a:pt x="21701" y="14147"/>
                    <a:pt x="21690" y="14102"/>
                    <a:pt x="21709" y="14102"/>
                  </a:cubicBezTo>
                  <a:cubicBezTo>
                    <a:pt x="21712" y="14102"/>
                    <a:pt x="21717" y="14104"/>
                    <a:pt x="21723" y="14108"/>
                  </a:cubicBezTo>
                  <a:cubicBezTo>
                    <a:pt x="21747" y="14124"/>
                    <a:pt x="21771" y="14145"/>
                    <a:pt x="21791" y="14145"/>
                  </a:cubicBezTo>
                  <a:cubicBezTo>
                    <a:pt x="21802" y="14145"/>
                    <a:pt x="21813" y="14138"/>
                    <a:pt x="21822" y="14120"/>
                  </a:cubicBezTo>
                  <a:cubicBezTo>
                    <a:pt x="21846" y="14088"/>
                    <a:pt x="21855" y="14077"/>
                    <a:pt x="21868" y="14077"/>
                  </a:cubicBezTo>
                  <a:cubicBezTo>
                    <a:pt x="21875" y="14077"/>
                    <a:pt x="21883" y="14079"/>
                    <a:pt x="21896" y="14083"/>
                  </a:cubicBezTo>
                  <a:cubicBezTo>
                    <a:pt x="21911" y="14083"/>
                    <a:pt x="21919" y="14085"/>
                    <a:pt x="21924" y="14085"/>
                  </a:cubicBezTo>
                  <a:cubicBezTo>
                    <a:pt x="21931" y="14085"/>
                    <a:pt x="21928" y="14081"/>
                    <a:pt x="21920" y="14059"/>
                  </a:cubicBezTo>
                  <a:cubicBezTo>
                    <a:pt x="21896" y="14010"/>
                    <a:pt x="21871" y="14010"/>
                    <a:pt x="21896" y="13960"/>
                  </a:cubicBezTo>
                  <a:cubicBezTo>
                    <a:pt x="21908" y="13923"/>
                    <a:pt x="21908" y="13862"/>
                    <a:pt x="21871" y="13849"/>
                  </a:cubicBezTo>
                  <a:cubicBezTo>
                    <a:pt x="21846" y="13837"/>
                    <a:pt x="21760" y="13849"/>
                    <a:pt x="21723" y="13812"/>
                  </a:cubicBezTo>
                  <a:cubicBezTo>
                    <a:pt x="21686" y="13775"/>
                    <a:pt x="21662" y="13751"/>
                    <a:pt x="21625" y="13726"/>
                  </a:cubicBezTo>
                  <a:cubicBezTo>
                    <a:pt x="21588" y="13714"/>
                    <a:pt x="21637" y="13701"/>
                    <a:pt x="21662" y="13701"/>
                  </a:cubicBezTo>
                  <a:cubicBezTo>
                    <a:pt x="21678" y="13701"/>
                    <a:pt x="21716" y="13712"/>
                    <a:pt x="21747" y="13712"/>
                  </a:cubicBezTo>
                  <a:cubicBezTo>
                    <a:pt x="21763" y="13712"/>
                    <a:pt x="21777" y="13710"/>
                    <a:pt x="21785" y="13701"/>
                  </a:cubicBezTo>
                  <a:cubicBezTo>
                    <a:pt x="21809" y="13677"/>
                    <a:pt x="21785" y="13652"/>
                    <a:pt x="21760" y="13628"/>
                  </a:cubicBezTo>
                  <a:cubicBezTo>
                    <a:pt x="21686" y="13566"/>
                    <a:pt x="21625" y="13504"/>
                    <a:pt x="21575" y="13430"/>
                  </a:cubicBezTo>
                  <a:cubicBezTo>
                    <a:pt x="21551" y="13381"/>
                    <a:pt x="21551" y="13332"/>
                    <a:pt x="21588" y="13295"/>
                  </a:cubicBezTo>
                  <a:cubicBezTo>
                    <a:pt x="21612" y="13258"/>
                    <a:pt x="21625" y="13221"/>
                    <a:pt x="21625" y="13184"/>
                  </a:cubicBezTo>
                  <a:cubicBezTo>
                    <a:pt x="21625" y="13176"/>
                    <a:pt x="21626" y="13173"/>
                    <a:pt x="21629" y="13173"/>
                  </a:cubicBezTo>
                  <a:cubicBezTo>
                    <a:pt x="21638" y="13173"/>
                    <a:pt x="21659" y="13217"/>
                    <a:pt x="21649" y="13246"/>
                  </a:cubicBezTo>
                  <a:cubicBezTo>
                    <a:pt x="21637" y="13270"/>
                    <a:pt x="21612" y="13270"/>
                    <a:pt x="21625" y="13307"/>
                  </a:cubicBezTo>
                  <a:cubicBezTo>
                    <a:pt x="21636" y="13353"/>
                    <a:pt x="21711" y="13419"/>
                    <a:pt x="21732" y="13419"/>
                  </a:cubicBezTo>
                  <a:cubicBezTo>
                    <a:pt x="21733" y="13419"/>
                    <a:pt x="21735" y="13419"/>
                    <a:pt x="21736" y="13418"/>
                  </a:cubicBezTo>
                  <a:cubicBezTo>
                    <a:pt x="21748" y="13406"/>
                    <a:pt x="21748" y="13332"/>
                    <a:pt x="21760" y="13270"/>
                  </a:cubicBezTo>
                  <a:cubicBezTo>
                    <a:pt x="21760" y="13209"/>
                    <a:pt x="21760" y="13122"/>
                    <a:pt x="21773" y="13098"/>
                  </a:cubicBezTo>
                  <a:cubicBezTo>
                    <a:pt x="21793" y="13077"/>
                    <a:pt x="21857" y="12988"/>
                    <a:pt x="21877" y="12988"/>
                  </a:cubicBezTo>
                  <a:cubicBezTo>
                    <a:pt x="21881" y="12988"/>
                    <a:pt x="21883" y="12991"/>
                    <a:pt x="21883" y="12999"/>
                  </a:cubicBezTo>
                  <a:cubicBezTo>
                    <a:pt x="21871" y="13036"/>
                    <a:pt x="21809" y="13024"/>
                    <a:pt x="21834" y="13147"/>
                  </a:cubicBezTo>
                  <a:cubicBezTo>
                    <a:pt x="21846" y="13270"/>
                    <a:pt x="21809" y="13320"/>
                    <a:pt x="21871" y="13381"/>
                  </a:cubicBezTo>
                  <a:cubicBezTo>
                    <a:pt x="21920" y="13418"/>
                    <a:pt x="21957" y="13492"/>
                    <a:pt x="21970" y="13566"/>
                  </a:cubicBezTo>
                  <a:cubicBezTo>
                    <a:pt x="21957" y="13615"/>
                    <a:pt x="21896" y="13665"/>
                    <a:pt x="21883" y="13726"/>
                  </a:cubicBezTo>
                  <a:cubicBezTo>
                    <a:pt x="21883" y="13752"/>
                    <a:pt x="21883" y="13774"/>
                    <a:pt x="21883" y="13788"/>
                  </a:cubicBezTo>
                  <a:cubicBezTo>
                    <a:pt x="21883" y="13763"/>
                    <a:pt x="21957" y="13665"/>
                    <a:pt x="21994" y="13615"/>
                  </a:cubicBezTo>
                  <a:cubicBezTo>
                    <a:pt x="22019" y="13578"/>
                    <a:pt x="22130" y="13393"/>
                    <a:pt x="22105" y="13332"/>
                  </a:cubicBezTo>
                  <a:cubicBezTo>
                    <a:pt x="22093" y="13258"/>
                    <a:pt x="21994" y="13098"/>
                    <a:pt x="21982" y="13036"/>
                  </a:cubicBezTo>
                  <a:cubicBezTo>
                    <a:pt x="21970" y="12975"/>
                    <a:pt x="21970" y="12950"/>
                    <a:pt x="22007" y="12913"/>
                  </a:cubicBezTo>
                  <a:cubicBezTo>
                    <a:pt x="22030" y="12897"/>
                    <a:pt x="22073" y="12882"/>
                    <a:pt x="22092" y="12882"/>
                  </a:cubicBezTo>
                  <a:cubicBezTo>
                    <a:pt x="22103" y="12882"/>
                    <a:pt x="22106" y="12887"/>
                    <a:pt x="22093" y="12901"/>
                  </a:cubicBezTo>
                  <a:cubicBezTo>
                    <a:pt x="22044" y="12938"/>
                    <a:pt x="22007" y="12913"/>
                    <a:pt x="22019" y="12975"/>
                  </a:cubicBezTo>
                  <a:cubicBezTo>
                    <a:pt x="22019" y="13036"/>
                    <a:pt x="22044" y="13073"/>
                    <a:pt x="22093" y="13110"/>
                  </a:cubicBezTo>
                  <a:cubicBezTo>
                    <a:pt x="22120" y="13137"/>
                    <a:pt x="22134" y="13178"/>
                    <a:pt x="22149" y="13178"/>
                  </a:cubicBezTo>
                  <a:cubicBezTo>
                    <a:pt x="22155" y="13178"/>
                    <a:pt x="22160" y="13172"/>
                    <a:pt x="22167" y="13159"/>
                  </a:cubicBezTo>
                  <a:cubicBezTo>
                    <a:pt x="22204" y="13110"/>
                    <a:pt x="22253" y="13048"/>
                    <a:pt x="22302" y="12962"/>
                  </a:cubicBezTo>
                  <a:cubicBezTo>
                    <a:pt x="22339" y="12901"/>
                    <a:pt x="22364" y="12814"/>
                    <a:pt x="22352" y="12740"/>
                  </a:cubicBezTo>
                  <a:cubicBezTo>
                    <a:pt x="22327" y="12679"/>
                    <a:pt x="22302" y="12630"/>
                    <a:pt x="22327" y="12617"/>
                  </a:cubicBezTo>
                  <a:cubicBezTo>
                    <a:pt x="22339" y="12580"/>
                    <a:pt x="22352" y="12556"/>
                    <a:pt x="22364" y="12519"/>
                  </a:cubicBezTo>
                  <a:cubicBezTo>
                    <a:pt x="22368" y="12505"/>
                    <a:pt x="22371" y="12500"/>
                    <a:pt x="22373" y="12500"/>
                  </a:cubicBezTo>
                  <a:cubicBezTo>
                    <a:pt x="22376" y="12500"/>
                    <a:pt x="22376" y="12515"/>
                    <a:pt x="22376" y="12531"/>
                  </a:cubicBezTo>
                  <a:cubicBezTo>
                    <a:pt x="22376" y="12560"/>
                    <a:pt x="22354" y="12604"/>
                    <a:pt x="22362" y="12604"/>
                  </a:cubicBezTo>
                  <a:cubicBezTo>
                    <a:pt x="22364" y="12604"/>
                    <a:pt x="22368" y="12601"/>
                    <a:pt x="22376" y="12593"/>
                  </a:cubicBezTo>
                  <a:cubicBezTo>
                    <a:pt x="22426" y="12556"/>
                    <a:pt x="22475" y="12519"/>
                    <a:pt x="22524" y="12482"/>
                  </a:cubicBezTo>
                  <a:cubicBezTo>
                    <a:pt x="22586" y="12432"/>
                    <a:pt x="22660" y="12408"/>
                    <a:pt x="22746" y="12408"/>
                  </a:cubicBezTo>
                  <a:cubicBezTo>
                    <a:pt x="22795" y="12408"/>
                    <a:pt x="22848" y="12414"/>
                    <a:pt x="22889" y="12414"/>
                  </a:cubicBezTo>
                  <a:cubicBezTo>
                    <a:pt x="22931" y="12414"/>
                    <a:pt x="22962" y="12408"/>
                    <a:pt x="22968" y="12383"/>
                  </a:cubicBezTo>
                  <a:cubicBezTo>
                    <a:pt x="22978" y="12332"/>
                    <a:pt x="22963" y="12263"/>
                    <a:pt x="22979" y="12263"/>
                  </a:cubicBezTo>
                  <a:cubicBezTo>
                    <a:pt x="22982" y="12263"/>
                    <a:pt x="22986" y="12266"/>
                    <a:pt x="22992" y="12272"/>
                  </a:cubicBezTo>
                  <a:cubicBezTo>
                    <a:pt x="23029" y="12309"/>
                    <a:pt x="22980" y="12358"/>
                    <a:pt x="23029" y="12358"/>
                  </a:cubicBezTo>
                  <a:cubicBezTo>
                    <a:pt x="23066" y="12358"/>
                    <a:pt x="23116" y="12346"/>
                    <a:pt x="23140" y="12309"/>
                  </a:cubicBezTo>
                  <a:cubicBezTo>
                    <a:pt x="23147" y="12302"/>
                    <a:pt x="23153" y="12299"/>
                    <a:pt x="23156" y="12299"/>
                  </a:cubicBezTo>
                  <a:cubicBezTo>
                    <a:pt x="23165" y="12299"/>
                    <a:pt x="23165" y="12316"/>
                    <a:pt x="23165" y="12334"/>
                  </a:cubicBezTo>
                  <a:cubicBezTo>
                    <a:pt x="23165" y="12344"/>
                    <a:pt x="23169" y="12348"/>
                    <a:pt x="23177" y="12348"/>
                  </a:cubicBezTo>
                  <a:cubicBezTo>
                    <a:pt x="23188" y="12348"/>
                    <a:pt x="23205" y="12341"/>
                    <a:pt x="23226" y="12334"/>
                  </a:cubicBezTo>
                  <a:cubicBezTo>
                    <a:pt x="23263" y="12321"/>
                    <a:pt x="23337" y="12285"/>
                    <a:pt x="23337" y="12260"/>
                  </a:cubicBezTo>
                  <a:cubicBezTo>
                    <a:pt x="23350" y="12235"/>
                    <a:pt x="23362" y="12198"/>
                    <a:pt x="23313" y="12186"/>
                  </a:cubicBezTo>
                  <a:cubicBezTo>
                    <a:pt x="23300" y="12182"/>
                    <a:pt x="23289" y="12180"/>
                    <a:pt x="23281" y="12180"/>
                  </a:cubicBezTo>
                  <a:cubicBezTo>
                    <a:pt x="23265" y="12180"/>
                    <a:pt x="23259" y="12186"/>
                    <a:pt x="23276" y="12186"/>
                  </a:cubicBezTo>
                  <a:cubicBezTo>
                    <a:pt x="23288" y="12186"/>
                    <a:pt x="23288" y="12248"/>
                    <a:pt x="23263" y="12260"/>
                  </a:cubicBezTo>
                  <a:cubicBezTo>
                    <a:pt x="23250" y="12264"/>
                    <a:pt x="23238" y="12267"/>
                    <a:pt x="23228" y="12267"/>
                  </a:cubicBezTo>
                  <a:cubicBezTo>
                    <a:pt x="23212" y="12267"/>
                    <a:pt x="23202" y="12259"/>
                    <a:pt x="23202" y="12235"/>
                  </a:cubicBezTo>
                  <a:cubicBezTo>
                    <a:pt x="23177" y="12186"/>
                    <a:pt x="23153" y="12137"/>
                    <a:pt x="23116" y="12100"/>
                  </a:cubicBezTo>
                  <a:cubicBezTo>
                    <a:pt x="23091" y="12075"/>
                    <a:pt x="23091" y="12063"/>
                    <a:pt x="23116" y="12038"/>
                  </a:cubicBezTo>
                  <a:cubicBezTo>
                    <a:pt x="23140" y="12013"/>
                    <a:pt x="23153" y="11976"/>
                    <a:pt x="23140" y="11952"/>
                  </a:cubicBezTo>
                  <a:cubicBezTo>
                    <a:pt x="23128" y="11915"/>
                    <a:pt x="23103" y="11927"/>
                    <a:pt x="23140" y="11866"/>
                  </a:cubicBezTo>
                  <a:cubicBezTo>
                    <a:pt x="23165" y="11829"/>
                    <a:pt x="23177" y="11792"/>
                    <a:pt x="23202" y="11742"/>
                  </a:cubicBezTo>
                  <a:cubicBezTo>
                    <a:pt x="23226" y="11693"/>
                    <a:pt x="23239" y="11681"/>
                    <a:pt x="23263" y="11644"/>
                  </a:cubicBezTo>
                  <a:cubicBezTo>
                    <a:pt x="23276" y="11595"/>
                    <a:pt x="23300" y="11582"/>
                    <a:pt x="23325" y="11582"/>
                  </a:cubicBezTo>
                  <a:cubicBezTo>
                    <a:pt x="23350" y="11582"/>
                    <a:pt x="23374" y="11545"/>
                    <a:pt x="23387" y="11533"/>
                  </a:cubicBezTo>
                  <a:cubicBezTo>
                    <a:pt x="23393" y="11527"/>
                    <a:pt x="23393" y="11524"/>
                    <a:pt x="23393" y="11524"/>
                  </a:cubicBezTo>
                  <a:cubicBezTo>
                    <a:pt x="23393" y="11524"/>
                    <a:pt x="23393" y="11527"/>
                    <a:pt x="23399" y="11533"/>
                  </a:cubicBezTo>
                  <a:cubicBezTo>
                    <a:pt x="23406" y="11536"/>
                    <a:pt x="23416" y="11539"/>
                    <a:pt x="23428" y="11539"/>
                  </a:cubicBezTo>
                  <a:cubicBezTo>
                    <a:pt x="23458" y="11539"/>
                    <a:pt x="23499" y="11524"/>
                    <a:pt x="23534" y="11471"/>
                  </a:cubicBezTo>
                  <a:cubicBezTo>
                    <a:pt x="23566" y="11398"/>
                    <a:pt x="23562" y="11343"/>
                    <a:pt x="23582" y="11343"/>
                  </a:cubicBezTo>
                  <a:cubicBezTo>
                    <a:pt x="23586" y="11343"/>
                    <a:pt x="23591" y="11344"/>
                    <a:pt x="23596" y="11348"/>
                  </a:cubicBezTo>
                  <a:cubicBezTo>
                    <a:pt x="23621" y="11373"/>
                    <a:pt x="23621" y="11434"/>
                    <a:pt x="23658" y="11434"/>
                  </a:cubicBezTo>
                  <a:cubicBezTo>
                    <a:pt x="23707" y="11434"/>
                    <a:pt x="23732" y="11397"/>
                    <a:pt x="23769" y="11373"/>
                  </a:cubicBezTo>
                  <a:cubicBezTo>
                    <a:pt x="23806" y="11348"/>
                    <a:pt x="23843" y="11373"/>
                    <a:pt x="23904" y="11311"/>
                  </a:cubicBezTo>
                  <a:cubicBezTo>
                    <a:pt x="23978" y="11250"/>
                    <a:pt x="24015" y="11262"/>
                    <a:pt x="24052" y="11213"/>
                  </a:cubicBezTo>
                  <a:cubicBezTo>
                    <a:pt x="24052" y="11213"/>
                    <a:pt x="24052" y="11200"/>
                    <a:pt x="24052" y="11188"/>
                  </a:cubicBezTo>
                  <a:cubicBezTo>
                    <a:pt x="24077" y="11163"/>
                    <a:pt x="24052" y="11163"/>
                    <a:pt x="24101" y="11139"/>
                  </a:cubicBezTo>
                  <a:cubicBezTo>
                    <a:pt x="24163" y="11126"/>
                    <a:pt x="24200" y="11102"/>
                    <a:pt x="24249" y="11065"/>
                  </a:cubicBezTo>
                  <a:cubicBezTo>
                    <a:pt x="24268" y="11052"/>
                    <a:pt x="24268" y="11046"/>
                    <a:pt x="24269" y="11046"/>
                  </a:cubicBezTo>
                  <a:cubicBezTo>
                    <a:pt x="24271" y="11046"/>
                    <a:pt x="24274" y="11052"/>
                    <a:pt x="24298" y="11065"/>
                  </a:cubicBezTo>
                  <a:cubicBezTo>
                    <a:pt x="24304" y="11068"/>
                    <a:pt x="24311" y="11069"/>
                    <a:pt x="24317" y="11069"/>
                  </a:cubicBezTo>
                  <a:cubicBezTo>
                    <a:pt x="24363" y="11069"/>
                    <a:pt x="24417" y="11000"/>
                    <a:pt x="24471" y="10978"/>
                  </a:cubicBezTo>
                  <a:cubicBezTo>
                    <a:pt x="24502" y="10960"/>
                    <a:pt x="24523" y="10960"/>
                    <a:pt x="24543" y="10960"/>
                  </a:cubicBezTo>
                  <a:cubicBezTo>
                    <a:pt x="24563" y="10960"/>
                    <a:pt x="24582" y="10960"/>
                    <a:pt x="24606" y="10941"/>
                  </a:cubicBezTo>
                  <a:cubicBezTo>
                    <a:pt x="24643" y="10917"/>
                    <a:pt x="24656" y="10941"/>
                    <a:pt x="24619" y="10905"/>
                  </a:cubicBezTo>
                  <a:cubicBezTo>
                    <a:pt x="24598" y="10863"/>
                    <a:pt x="24568" y="10813"/>
                    <a:pt x="24574" y="10813"/>
                  </a:cubicBezTo>
                  <a:cubicBezTo>
                    <a:pt x="24576" y="10813"/>
                    <a:pt x="24578" y="10814"/>
                    <a:pt x="24582" y="10818"/>
                  </a:cubicBezTo>
                  <a:cubicBezTo>
                    <a:pt x="24606" y="10843"/>
                    <a:pt x="24619" y="10892"/>
                    <a:pt x="24656" y="10892"/>
                  </a:cubicBezTo>
                  <a:cubicBezTo>
                    <a:pt x="24693" y="10892"/>
                    <a:pt x="24717" y="10892"/>
                    <a:pt x="24656" y="10941"/>
                  </a:cubicBezTo>
                  <a:cubicBezTo>
                    <a:pt x="24606" y="10991"/>
                    <a:pt x="24533" y="11003"/>
                    <a:pt x="24557" y="11015"/>
                  </a:cubicBezTo>
                  <a:cubicBezTo>
                    <a:pt x="24594" y="11028"/>
                    <a:pt x="24594" y="11028"/>
                    <a:pt x="24643" y="11028"/>
                  </a:cubicBezTo>
                  <a:cubicBezTo>
                    <a:pt x="24676" y="11028"/>
                    <a:pt x="24747" y="11022"/>
                    <a:pt x="24799" y="11022"/>
                  </a:cubicBezTo>
                  <a:cubicBezTo>
                    <a:pt x="24824" y="11022"/>
                    <a:pt x="24845" y="11024"/>
                    <a:pt x="24853" y="11028"/>
                  </a:cubicBezTo>
                  <a:cubicBezTo>
                    <a:pt x="24878" y="11040"/>
                    <a:pt x="24878" y="11052"/>
                    <a:pt x="24865" y="11065"/>
                  </a:cubicBezTo>
                  <a:cubicBezTo>
                    <a:pt x="24853" y="11065"/>
                    <a:pt x="24841" y="11077"/>
                    <a:pt x="24878" y="11089"/>
                  </a:cubicBezTo>
                  <a:cubicBezTo>
                    <a:pt x="24902" y="11089"/>
                    <a:pt x="24828" y="11102"/>
                    <a:pt x="24804" y="11102"/>
                  </a:cubicBezTo>
                  <a:cubicBezTo>
                    <a:pt x="24779" y="11102"/>
                    <a:pt x="24767" y="11102"/>
                    <a:pt x="24742" y="11126"/>
                  </a:cubicBezTo>
                  <a:cubicBezTo>
                    <a:pt x="24724" y="11145"/>
                    <a:pt x="24726" y="11177"/>
                    <a:pt x="24723" y="11177"/>
                  </a:cubicBezTo>
                  <a:cubicBezTo>
                    <a:pt x="24722" y="11177"/>
                    <a:pt x="24720" y="11173"/>
                    <a:pt x="24717" y="11163"/>
                  </a:cubicBezTo>
                  <a:cubicBezTo>
                    <a:pt x="24693" y="11139"/>
                    <a:pt x="24668" y="11114"/>
                    <a:pt x="24668" y="11089"/>
                  </a:cubicBezTo>
                  <a:cubicBezTo>
                    <a:pt x="24659" y="11080"/>
                    <a:pt x="24664" y="11056"/>
                    <a:pt x="24656" y="11056"/>
                  </a:cubicBezTo>
                  <a:cubicBezTo>
                    <a:pt x="24653" y="11056"/>
                    <a:pt x="24649" y="11059"/>
                    <a:pt x="24643" y="11065"/>
                  </a:cubicBezTo>
                  <a:cubicBezTo>
                    <a:pt x="24627" y="11089"/>
                    <a:pt x="24622" y="11102"/>
                    <a:pt x="24617" y="11102"/>
                  </a:cubicBezTo>
                  <a:cubicBezTo>
                    <a:pt x="24614" y="11102"/>
                    <a:pt x="24611" y="11098"/>
                    <a:pt x="24606" y="11089"/>
                  </a:cubicBezTo>
                  <a:cubicBezTo>
                    <a:pt x="24600" y="11071"/>
                    <a:pt x="24597" y="11059"/>
                    <a:pt x="24591" y="11059"/>
                  </a:cubicBezTo>
                  <a:cubicBezTo>
                    <a:pt x="24585" y="11059"/>
                    <a:pt x="24576" y="11071"/>
                    <a:pt x="24557" y="11102"/>
                  </a:cubicBezTo>
                  <a:cubicBezTo>
                    <a:pt x="24520" y="11151"/>
                    <a:pt x="24520" y="11151"/>
                    <a:pt x="24483" y="11176"/>
                  </a:cubicBezTo>
                  <a:cubicBezTo>
                    <a:pt x="24434" y="11213"/>
                    <a:pt x="24372" y="11237"/>
                    <a:pt x="24323" y="11274"/>
                  </a:cubicBezTo>
                  <a:cubicBezTo>
                    <a:pt x="24286" y="11323"/>
                    <a:pt x="24261" y="11373"/>
                    <a:pt x="24249" y="11434"/>
                  </a:cubicBezTo>
                  <a:cubicBezTo>
                    <a:pt x="24224" y="11484"/>
                    <a:pt x="24237" y="11545"/>
                    <a:pt x="24261" y="11595"/>
                  </a:cubicBezTo>
                  <a:cubicBezTo>
                    <a:pt x="24298" y="11631"/>
                    <a:pt x="24335" y="11656"/>
                    <a:pt x="24385" y="11668"/>
                  </a:cubicBezTo>
                  <a:cubicBezTo>
                    <a:pt x="24409" y="11668"/>
                    <a:pt x="24422" y="11644"/>
                    <a:pt x="24459" y="11619"/>
                  </a:cubicBezTo>
                  <a:cubicBezTo>
                    <a:pt x="24520" y="11558"/>
                    <a:pt x="24582" y="11496"/>
                    <a:pt x="24631" y="11434"/>
                  </a:cubicBezTo>
                  <a:cubicBezTo>
                    <a:pt x="24675" y="11391"/>
                    <a:pt x="24766" y="11280"/>
                    <a:pt x="24778" y="11280"/>
                  </a:cubicBezTo>
                  <a:cubicBezTo>
                    <a:pt x="24780" y="11280"/>
                    <a:pt x="24780" y="11282"/>
                    <a:pt x="24779" y="11286"/>
                  </a:cubicBezTo>
                  <a:cubicBezTo>
                    <a:pt x="24767" y="11311"/>
                    <a:pt x="24754" y="11336"/>
                    <a:pt x="24779" y="11348"/>
                  </a:cubicBezTo>
                  <a:cubicBezTo>
                    <a:pt x="24789" y="11348"/>
                    <a:pt x="24807" y="11350"/>
                    <a:pt x="24825" y="11350"/>
                  </a:cubicBezTo>
                  <a:cubicBezTo>
                    <a:pt x="24853" y="11350"/>
                    <a:pt x="24882" y="11346"/>
                    <a:pt x="24890" y="11323"/>
                  </a:cubicBezTo>
                  <a:cubicBezTo>
                    <a:pt x="24914" y="11286"/>
                    <a:pt x="24902" y="11299"/>
                    <a:pt x="24964" y="11274"/>
                  </a:cubicBezTo>
                  <a:cubicBezTo>
                    <a:pt x="25062" y="11250"/>
                    <a:pt x="25161" y="11200"/>
                    <a:pt x="25247" y="11151"/>
                  </a:cubicBezTo>
                  <a:cubicBezTo>
                    <a:pt x="25321" y="11114"/>
                    <a:pt x="25407" y="11114"/>
                    <a:pt x="25432" y="11089"/>
                  </a:cubicBezTo>
                  <a:cubicBezTo>
                    <a:pt x="25457" y="11077"/>
                    <a:pt x="25444" y="11065"/>
                    <a:pt x="25432" y="11040"/>
                  </a:cubicBezTo>
                  <a:cubicBezTo>
                    <a:pt x="25420" y="11028"/>
                    <a:pt x="25395" y="11028"/>
                    <a:pt x="25420" y="11003"/>
                  </a:cubicBezTo>
                  <a:cubicBezTo>
                    <a:pt x="25444" y="10978"/>
                    <a:pt x="25457" y="10966"/>
                    <a:pt x="25420" y="10966"/>
                  </a:cubicBezTo>
                  <a:cubicBezTo>
                    <a:pt x="25403" y="10966"/>
                    <a:pt x="25377" y="10971"/>
                    <a:pt x="25352" y="10971"/>
                  </a:cubicBezTo>
                  <a:cubicBezTo>
                    <a:pt x="25321" y="10971"/>
                    <a:pt x="25291" y="10963"/>
                    <a:pt x="25284" y="10929"/>
                  </a:cubicBezTo>
                  <a:cubicBezTo>
                    <a:pt x="25278" y="10900"/>
                    <a:pt x="25267" y="10890"/>
                    <a:pt x="25253" y="10890"/>
                  </a:cubicBezTo>
                  <a:cubicBezTo>
                    <a:pt x="25237" y="10890"/>
                    <a:pt x="25218" y="10904"/>
                    <a:pt x="25198" y="10917"/>
                  </a:cubicBezTo>
                  <a:cubicBezTo>
                    <a:pt x="25180" y="10935"/>
                    <a:pt x="25155" y="10946"/>
                    <a:pt x="25124" y="10946"/>
                  </a:cubicBezTo>
                  <a:cubicBezTo>
                    <a:pt x="25112" y="10946"/>
                    <a:pt x="25100" y="10945"/>
                    <a:pt x="25087" y="10941"/>
                  </a:cubicBezTo>
                  <a:cubicBezTo>
                    <a:pt x="25050" y="10941"/>
                    <a:pt x="25050" y="10917"/>
                    <a:pt x="24988" y="10905"/>
                  </a:cubicBezTo>
                  <a:cubicBezTo>
                    <a:pt x="24914" y="10892"/>
                    <a:pt x="24804" y="10905"/>
                    <a:pt x="24791" y="10868"/>
                  </a:cubicBezTo>
                  <a:cubicBezTo>
                    <a:pt x="24779" y="10818"/>
                    <a:pt x="24779" y="10818"/>
                    <a:pt x="24791" y="10794"/>
                  </a:cubicBezTo>
                  <a:cubicBezTo>
                    <a:pt x="24804" y="10781"/>
                    <a:pt x="24779" y="10769"/>
                    <a:pt x="24742" y="10757"/>
                  </a:cubicBezTo>
                  <a:cubicBezTo>
                    <a:pt x="24717" y="10757"/>
                    <a:pt x="24643" y="10757"/>
                    <a:pt x="24619" y="10695"/>
                  </a:cubicBezTo>
                  <a:cubicBezTo>
                    <a:pt x="24594" y="10633"/>
                    <a:pt x="24582" y="10572"/>
                    <a:pt x="24569" y="10510"/>
                  </a:cubicBezTo>
                  <a:cubicBezTo>
                    <a:pt x="24569" y="10449"/>
                    <a:pt x="24508" y="10449"/>
                    <a:pt x="24483" y="10449"/>
                  </a:cubicBezTo>
                  <a:cubicBezTo>
                    <a:pt x="24459" y="10449"/>
                    <a:pt x="24409" y="10449"/>
                    <a:pt x="24446" y="10424"/>
                  </a:cubicBezTo>
                  <a:cubicBezTo>
                    <a:pt x="24496" y="10399"/>
                    <a:pt x="24533" y="10350"/>
                    <a:pt x="24545" y="10301"/>
                  </a:cubicBezTo>
                  <a:cubicBezTo>
                    <a:pt x="24569" y="10251"/>
                    <a:pt x="24569" y="10239"/>
                    <a:pt x="24545" y="10215"/>
                  </a:cubicBezTo>
                  <a:cubicBezTo>
                    <a:pt x="24520" y="10178"/>
                    <a:pt x="24520" y="10141"/>
                    <a:pt x="24508" y="10128"/>
                  </a:cubicBezTo>
                  <a:cubicBezTo>
                    <a:pt x="24503" y="10124"/>
                    <a:pt x="24497" y="10121"/>
                    <a:pt x="24490" y="10121"/>
                  </a:cubicBezTo>
                  <a:cubicBezTo>
                    <a:pt x="24478" y="10121"/>
                    <a:pt x="24462" y="10129"/>
                    <a:pt x="24446" y="10153"/>
                  </a:cubicBezTo>
                  <a:cubicBezTo>
                    <a:pt x="24434" y="10190"/>
                    <a:pt x="24446" y="10227"/>
                    <a:pt x="24409" y="10227"/>
                  </a:cubicBezTo>
                  <a:cubicBezTo>
                    <a:pt x="24385" y="10227"/>
                    <a:pt x="24348" y="10227"/>
                    <a:pt x="24335" y="10190"/>
                  </a:cubicBezTo>
                  <a:cubicBezTo>
                    <a:pt x="24335" y="10165"/>
                    <a:pt x="24372" y="10165"/>
                    <a:pt x="24323" y="10141"/>
                  </a:cubicBezTo>
                  <a:cubicBezTo>
                    <a:pt x="24261" y="10116"/>
                    <a:pt x="24224" y="10079"/>
                    <a:pt x="24261" y="10079"/>
                  </a:cubicBezTo>
                  <a:cubicBezTo>
                    <a:pt x="24278" y="10079"/>
                    <a:pt x="24300" y="10074"/>
                    <a:pt x="24320" y="10074"/>
                  </a:cubicBezTo>
                  <a:cubicBezTo>
                    <a:pt x="24330" y="10074"/>
                    <a:pt x="24339" y="10075"/>
                    <a:pt x="24348" y="10079"/>
                  </a:cubicBezTo>
                  <a:cubicBezTo>
                    <a:pt x="24368" y="10089"/>
                    <a:pt x="24396" y="10107"/>
                    <a:pt x="24425" y="10107"/>
                  </a:cubicBezTo>
                  <a:cubicBezTo>
                    <a:pt x="24432" y="10107"/>
                    <a:pt x="24439" y="10106"/>
                    <a:pt x="24446" y="10104"/>
                  </a:cubicBezTo>
                  <a:cubicBezTo>
                    <a:pt x="24483" y="10079"/>
                    <a:pt x="24582" y="10017"/>
                    <a:pt x="24606" y="9993"/>
                  </a:cubicBezTo>
                  <a:cubicBezTo>
                    <a:pt x="24631" y="9980"/>
                    <a:pt x="24705" y="9968"/>
                    <a:pt x="24705" y="9931"/>
                  </a:cubicBezTo>
                  <a:cubicBezTo>
                    <a:pt x="24705" y="9906"/>
                    <a:pt x="24693" y="9882"/>
                    <a:pt x="24680" y="9857"/>
                  </a:cubicBezTo>
                  <a:cubicBezTo>
                    <a:pt x="24656" y="9833"/>
                    <a:pt x="24631" y="9820"/>
                    <a:pt x="24656" y="9820"/>
                  </a:cubicBezTo>
                  <a:cubicBezTo>
                    <a:pt x="24680" y="9808"/>
                    <a:pt x="24730" y="9820"/>
                    <a:pt x="24693" y="9796"/>
                  </a:cubicBezTo>
                  <a:cubicBezTo>
                    <a:pt x="24594" y="9722"/>
                    <a:pt x="24471" y="9685"/>
                    <a:pt x="24335" y="9672"/>
                  </a:cubicBezTo>
                  <a:cubicBezTo>
                    <a:pt x="24151" y="9709"/>
                    <a:pt x="23966" y="9771"/>
                    <a:pt x="23793" y="9870"/>
                  </a:cubicBezTo>
                  <a:cubicBezTo>
                    <a:pt x="23732" y="9919"/>
                    <a:pt x="23547" y="10042"/>
                    <a:pt x="23510" y="10067"/>
                  </a:cubicBezTo>
                  <a:cubicBezTo>
                    <a:pt x="23411" y="10178"/>
                    <a:pt x="23313" y="10301"/>
                    <a:pt x="23226" y="10424"/>
                  </a:cubicBezTo>
                  <a:cubicBezTo>
                    <a:pt x="23189" y="10486"/>
                    <a:pt x="23153" y="10473"/>
                    <a:pt x="23079" y="10510"/>
                  </a:cubicBezTo>
                  <a:cubicBezTo>
                    <a:pt x="23053" y="10523"/>
                    <a:pt x="23038" y="10529"/>
                    <a:pt x="23030" y="10529"/>
                  </a:cubicBezTo>
                  <a:cubicBezTo>
                    <a:pt x="23016" y="10529"/>
                    <a:pt x="23030" y="10510"/>
                    <a:pt x="23054" y="10486"/>
                  </a:cubicBezTo>
                  <a:cubicBezTo>
                    <a:pt x="23165" y="10399"/>
                    <a:pt x="23251" y="10288"/>
                    <a:pt x="23337" y="10165"/>
                  </a:cubicBezTo>
                  <a:cubicBezTo>
                    <a:pt x="23350" y="10116"/>
                    <a:pt x="23399" y="10104"/>
                    <a:pt x="23337" y="10067"/>
                  </a:cubicBezTo>
                  <a:cubicBezTo>
                    <a:pt x="23288" y="10030"/>
                    <a:pt x="23239" y="10005"/>
                    <a:pt x="23202" y="9968"/>
                  </a:cubicBezTo>
                  <a:cubicBezTo>
                    <a:pt x="23198" y="9965"/>
                    <a:pt x="23197" y="9964"/>
                    <a:pt x="23198" y="9964"/>
                  </a:cubicBezTo>
                  <a:cubicBezTo>
                    <a:pt x="23210" y="9964"/>
                    <a:pt x="23381" y="10042"/>
                    <a:pt x="23436" y="10042"/>
                  </a:cubicBezTo>
                  <a:cubicBezTo>
                    <a:pt x="23498" y="10042"/>
                    <a:pt x="23571" y="9906"/>
                    <a:pt x="23608" y="9857"/>
                  </a:cubicBezTo>
                  <a:cubicBezTo>
                    <a:pt x="23658" y="9796"/>
                    <a:pt x="23744" y="9672"/>
                    <a:pt x="23806" y="9660"/>
                  </a:cubicBezTo>
                  <a:cubicBezTo>
                    <a:pt x="23855" y="9635"/>
                    <a:pt x="24015" y="9660"/>
                    <a:pt x="24027" y="9598"/>
                  </a:cubicBezTo>
                  <a:cubicBezTo>
                    <a:pt x="24052" y="9500"/>
                    <a:pt x="24101" y="9426"/>
                    <a:pt x="24151" y="9352"/>
                  </a:cubicBezTo>
                  <a:cubicBezTo>
                    <a:pt x="24200" y="9315"/>
                    <a:pt x="24249" y="9303"/>
                    <a:pt x="24311" y="9290"/>
                  </a:cubicBezTo>
                  <a:cubicBezTo>
                    <a:pt x="24323" y="9286"/>
                    <a:pt x="24422" y="9285"/>
                    <a:pt x="24551" y="9285"/>
                  </a:cubicBezTo>
                  <a:cubicBezTo>
                    <a:pt x="24810" y="9285"/>
                    <a:pt x="25194" y="9290"/>
                    <a:pt x="25259" y="9290"/>
                  </a:cubicBezTo>
                  <a:cubicBezTo>
                    <a:pt x="25336" y="9290"/>
                    <a:pt x="25364" y="9329"/>
                    <a:pt x="25413" y="9329"/>
                  </a:cubicBezTo>
                  <a:cubicBezTo>
                    <a:pt x="25419" y="9329"/>
                    <a:pt x="25425" y="9329"/>
                    <a:pt x="25432" y="9327"/>
                  </a:cubicBezTo>
                  <a:cubicBezTo>
                    <a:pt x="25506" y="9315"/>
                    <a:pt x="25641" y="9290"/>
                    <a:pt x="25715" y="9266"/>
                  </a:cubicBezTo>
                  <a:cubicBezTo>
                    <a:pt x="25802" y="9253"/>
                    <a:pt x="25888" y="9216"/>
                    <a:pt x="25949" y="9155"/>
                  </a:cubicBezTo>
                  <a:cubicBezTo>
                    <a:pt x="26036" y="9069"/>
                    <a:pt x="26085" y="8958"/>
                    <a:pt x="26147" y="8908"/>
                  </a:cubicBezTo>
                  <a:cubicBezTo>
                    <a:pt x="26177" y="8883"/>
                    <a:pt x="26223" y="8879"/>
                    <a:pt x="26275" y="8879"/>
                  </a:cubicBezTo>
                  <a:cubicBezTo>
                    <a:pt x="26304" y="8879"/>
                    <a:pt x="26336" y="8880"/>
                    <a:pt x="26366" y="8880"/>
                  </a:cubicBezTo>
                  <a:cubicBezTo>
                    <a:pt x="26412" y="8880"/>
                    <a:pt x="26457" y="8877"/>
                    <a:pt x="26492" y="8859"/>
                  </a:cubicBezTo>
                  <a:cubicBezTo>
                    <a:pt x="26615" y="8798"/>
                    <a:pt x="26726" y="8711"/>
                    <a:pt x="26800" y="8600"/>
                  </a:cubicBezTo>
                  <a:cubicBezTo>
                    <a:pt x="26824" y="8551"/>
                    <a:pt x="26837" y="8514"/>
                    <a:pt x="26763" y="8490"/>
                  </a:cubicBezTo>
                  <a:cubicBezTo>
                    <a:pt x="26701" y="8465"/>
                    <a:pt x="26602" y="8440"/>
                    <a:pt x="26652" y="8428"/>
                  </a:cubicBezTo>
                  <a:cubicBezTo>
                    <a:pt x="26701" y="8403"/>
                    <a:pt x="26763" y="8440"/>
                    <a:pt x="26763" y="8366"/>
                  </a:cubicBezTo>
                  <a:cubicBezTo>
                    <a:pt x="26750" y="8292"/>
                    <a:pt x="26763" y="8268"/>
                    <a:pt x="26738" y="8255"/>
                  </a:cubicBezTo>
                  <a:cubicBezTo>
                    <a:pt x="26713" y="8243"/>
                    <a:pt x="26726" y="8255"/>
                    <a:pt x="26763" y="8218"/>
                  </a:cubicBezTo>
                  <a:cubicBezTo>
                    <a:pt x="26800" y="8194"/>
                    <a:pt x="26824" y="8181"/>
                    <a:pt x="26763" y="8120"/>
                  </a:cubicBezTo>
                  <a:cubicBezTo>
                    <a:pt x="26689" y="8046"/>
                    <a:pt x="26664" y="8046"/>
                    <a:pt x="26639" y="8021"/>
                  </a:cubicBezTo>
                  <a:cubicBezTo>
                    <a:pt x="26614" y="8004"/>
                    <a:pt x="26606" y="7981"/>
                    <a:pt x="26591" y="7981"/>
                  </a:cubicBezTo>
                  <a:cubicBezTo>
                    <a:pt x="26585" y="7981"/>
                    <a:pt x="26577" y="7985"/>
                    <a:pt x="26566" y="7997"/>
                  </a:cubicBezTo>
                  <a:cubicBezTo>
                    <a:pt x="26541" y="8034"/>
                    <a:pt x="26492" y="8046"/>
                    <a:pt x="26455" y="8046"/>
                  </a:cubicBezTo>
                  <a:cubicBezTo>
                    <a:pt x="26405" y="8046"/>
                    <a:pt x="26442" y="8009"/>
                    <a:pt x="26467" y="7972"/>
                  </a:cubicBezTo>
                  <a:cubicBezTo>
                    <a:pt x="26504" y="7935"/>
                    <a:pt x="26467" y="7910"/>
                    <a:pt x="26442" y="7886"/>
                  </a:cubicBezTo>
                  <a:cubicBezTo>
                    <a:pt x="26405" y="7849"/>
                    <a:pt x="26393" y="7812"/>
                    <a:pt x="26319" y="7812"/>
                  </a:cubicBezTo>
                  <a:cubicBezTo>
                    <a:pt x="26270" y="7812"/>
                    <a:pt x="26208" y="7824"/>
                    <a:pt x="26171" y="7861"/>
                  </a:cubicBezTo>
                  <a:cubicBezTo>
                    <a:pt x="26134" y="7886"/>
                    <a:pt x="26110" y="7873"/>
                    <a:pt x="26085" y="7910"/>
                  </a:cubicBezTo>
                  <a:cubicBezTo>
                    <a:pt x="26048" y="7984"/>
                    <a:pt x="25999" y="8021"/>
                    <a:pt x="25925" y="8046"/>
                  </a:cubicBezTo>
                  <a:cubicBezTo>
                    <a:pt x="25869" y="8057"/>
                    <a:pt x="25813" y="8109"/>
                    <a:pt x="25775" y="8109"/>
                  </a:cubicBezTo>
                  <a:cubicBezTo>
                    <a:pt x="25772" y="8109"/>
                    <a:pt x="25768" y="8109"/>
                    <a:pt x="25765" y="8108"/>
                  </a:cubicBezTo>
                  <a:cubicBezTo>
                    <a:pt x="25728" y="8095"/>
                    <a:pt x="25641" y="7997"/>
                    <a:pt x="25604" y="7972"/>
                  </a:cubicBezTo>
                  <a:cubicBezTo>
                    <a:pt x="25576" y="7958"/>
                    <a:pt x="25572" y="7944"/>
                    <a:pt x="25586" y="7944"/>
                  </a:cubicBezTo>
                  <a:cubicBezTo>
                    <a:pt x="25596" y="7944"/>
                    <a:pt x="25615" y="7951"/>
                    <a:pt x="25641" y="7972"/>
                  </a:cubicBezTo>
                  <a:cubicBezTo>
                    <a:pt x="25687" y="8009"/>
                    <a:pt x="25719" y="8052"/>
                    <a:pt x="25748" y="8052"/>
                  </a:cubicBezTo>
                  <a:cubicBezTo>
                    <a:pt x="25758" y="8052"/>
                    <a:pt x="25767" y="8046"/>
                    <a:pt x="25777" y="8034"/>
                  </a:cubicBezTo>
                  <a:cubicBezTo>
                    <a:pt x="25826" y="7972"/>
                    <a:pt x="25888" y="7923"/>
                    <a:pt x="25949" y="7898"/>
                  </a:cubicBezTo>
                  <a:cubicBezTo>
                    <a:pt x="26011" y="7861"/>
                    <a:pt x="25925" y="7873"/>
                    <a:pt x="25900" y="7861"/>
                  </a:cubicBezTo>
                  <a:cubicBezTo>
                    <a:pt x="25876" y="7849"/>
                    <a:pt x="25925" y="7849"/>
                    <a:pt x="25999" y="7849"/>
                  </a:cubicBezTo>
                  <a:cubicBezTo>
                    <a:pt x="26060" y="7824"/>
                    <a:pt x="26122" y="7800"/>
                    <a:pt x="26184" y="7775"/>
                  </a:cubicBezTo>
                  <a:cubicBezTo>
                    <a:pt x="26270" y="7738"/>
                    <a:pt x="26381" y="7701"/>
                    <a:pt x="26381" y="7676"/>
                  </a:cubicBezTo>
                  <a:cubicBezTo>
                    <a:pt x="26381" y="7664"/>
                    <a:pt x="26344" y="7639"/>
                    <a:pt x="26319" y="7615"/>
                  </a:cubicBezTo>
                  <a:cubicBezTo>
                    <a:pt x="26282" y="7590"/>
                    <a:pt x="26294" y="7553"/>
                    <a:pt x="26282" y="7541"/>
                  </a:cubicBezTo>
                  <a:cubicBezTo>
                    <a:pt x="26278" y="7533"/>
                    <a:pt x="26275" y="7530"/>
                    <a:pt x="26270" y="7530"/>
                  </a:cubicBezTo>
                  <a:cubicBezTo>
                    <a:pt x="26260" y="7530"/>
                    <a:pt x="26246" y="7545"/>
                    <a:pt x="26221" y="7553"/>
                  </a:cubicBezTo>
                  <a:cubicBezTo>
                    <a:pt x="26208" y="7555"/>
                    <a:pt x="26195" y="7556"/>
                    <a:pt x="26183" y="7556"/>
                  </a:cubicBezTo>
                  <a:cubicBezTo>
                    <a:pt x="26122" y="7556"/>
                    <a:pt x="26064" y="7532"/>
                    <a:pt x="26023" y="7491"/>
                  </a:cubicBezTo>
                  <a:cubicBezTo>
                    <a:pt x="26001" y="7463"/>
                    <a:pt x="25994" y="7448"/>
                    <a:pt x="25984" y="7448"/>
                  </a:cubicBezTo>
                  <a:cubicBezTo>
                    <a:pt x="25973" y="7448"/>
                    <a:pt x="25959" y="7469"/>
                    <a:pt x="25913" y="7516"/>
                  </a:cubicBezTo>
                  <a:cubicBezTo>
                    <a:pt x="25859" y="7569"/>
                    <a:pt x="25811" y="7594"/>
                    <a:pt x="25793" y="7594"/>
                  </a:cubicBezTo>
                  <a:cubicBezTo>
                    <a:pt x="25782" y="7594"/>
                    <a:pt x="25783" y="7584"/>
                    <a:pt x="25802" y="7565"/>
                  </a:cubicBezTo>
                  <a:cubicBezTo>
                    <a:pt x="25839" y="7516"/>
                    <a:pt x="25888" y="7479"/>
                    <a:pt x="25851" y="7442"/>
                  </a:cubicBezTo>
                  <a:cubicBezTo>
                    <a:pt x="25847" y="7436"/>
                    <a:pt x="25839" y="7433"/>
                    <a:pt x="25829" y="7433"/>
                  </a:cubicBezTo>
                  <a:cubicBezTo>
                    <a:pt x="25781" y="7433"/>
                    <a:pt x="25684" y="7491"/>
                    <a:pt x="25654" y="7491"/>
                  </a:cubicBezTo>
                  <a:cubicBezTo>
                    <a:pt x="25645" y="7495"/>
                    <a:pt x="25637" y="7496"/>
                    <a:pt x="25631" y="7496"/>
                  </a:cubicBezTo>
                  <a:cubicBezTo>
                    <a:pt x="25614" y="7496"/>
                    <a:pt x="25614" y="7482"/>
                    <a:pt x="25641" y="7455"/>
                  </a:cubicBezTo>
                  <a:cubicBezTo>
                    <a:pt x="25678" y="7405"/>
                    <a:pt x="25691" y="7393"/>
                    <a:pt x="25703" y="7356"/>
                  </a:cubicBezTo>
                  <a:cubicBezTo>
                    <a:pt x="25728" y="7331"/>
                    <a:pt x="25703" y="7233"/>
                    <a:pt x="25666" y="7220"/>
                  </a:cubicBezTo>
                  <a:cubicBezTo>
                    <a:pt x="25629" y="7220"/>
                    <a:pt x="25555" y="7196"/>
                    <a:pt x="25543" y="7146"/>
                  </a:cubicBezTo>
                  <a:cubicBezTo>
                    <a:pt x="25535" y="7114"/>
                    <a:pt x="25510" y="7108"/>
                    <a:pt x="25487" y="7108"/>
                  </a:cubicBezTo>
                  <a:cubicBezTo>
                    <a:pt x="25476" y="7108"/>
                    <a:pt x="25465" y="7110"/>
                    <a:pt x="25457" y="7110"/>
                  </a:cubicBezTo>
                  <a:cubicBezTo>
                    <a:pt x="25407" y="7085"/>
                    <a:pt x="25383" y="7048"/>
                    <a:pt x="25370" y="6999"/>
                  </a:cubicBezTo>
                  <a:cubicBezTo>
                    <a:pt x="25370" y="6990"/>
                    <a:pt x="25368" y="6988"/>
                    <a:pt x="25363" y="6988"/>
                  </a:cubicBezTo>
                  <a:cubicBezTo>
                    <a:pt x="25354" y="6988"/>
                    <a:pt x="25338" y="6999"/>
                    <a:pt x="25321" y="6999"/>
                  </a:cubicBezTo>
                  <a:cubicBezTo>
                    <a:pt x="25296" y="6999"/>
                    <a:pt x="25296" y="6999"/>
                    <a:pt x="25296" y="6962"/>
                  </a:cubicBezTo>
                  <a:cubicBezTo>
                    <a:pt x="25309" y="6912"/>
                    <a:pt x="25272" y="6900"/>
                    <a:pt x="25247" y="6863"/>
                  </a:cubicBezTo>
                  <a:cubicBezTo>
                    <a:pt x="25217" y="6843"/>
                    <a:pt x="25186" y="6780"/>
                    <a:pt x="25197" y="6780"/>
                  </a:cubicBezTo>
                  <a:cubicBezTo>
                    <a:pt x="25200" y="6780"/>
                    <a:pt x="25204" y="6783"/>
                    <a:pt x="25210" y="6789"/>
                  </a:cubicBezTo>
                  <a:cubicBezTo>
                    <a:pt x="25240" y="6819"/>
                    <a:pt x="25270" y="6873"/>
                    <a:pt x="25300" y="6873"/>
                  </a:cubicBezTo>
                  <a:cubicBezTo>
                    <a:pt x="25307" y="6873"/>
                    <a:pt x="25314" y="6870"/>
                    <a:pt x="25321" y="6863"/>
                  </a:cubicBezTo>
                  <a:cubicBezTo>
                    <a:pt x="25358" y="6838"/>
                    <a:pt x="25321" y="6814"/>
                    <a:pt x="25383" y="6801"/>
                  </a:cubicBezTo>
                  <a:cubicBezTo>
                    <a:pt x="25444" y="6789"/>
                    <a:pt x="25481" y="6752"/>
                    <a:pt x="25444" y="6691"/>
                  </a:cubicBezTo>
                  <a:cubicBezTo>
                    <a:pt x="25407" y="6641"/>
                    <a:pt x="25358" y="6592"/>
                    <a:pt x="25296" y="6567"/>
                  </a:cubicBezTo>
                  <a:cubicBezTo>
                    <a:pt x="25247" y="6543"/>
                    <a:pt x="25186" y="6543"/>
                    <a:pt x="25223" y="6530"/>
                  </a:cubicBezTo>
                  <a:cubicBezTo>
                    <a:pt x="25259" y="6518"/>
                    <a:pt x="25321" y="6481"/>
                    <a:pt x="25321" y="6444"/>
                  </a:cubicBezTo>
                  <a:cubicBezTo>
                    <a:pt x="25321" y="6407"/>
                    <a:pt x="25223" y="6370"/>
                    <a:pt x="25198" y="6346"/>
                  </a:cubicBezTo>
                  <a:cubicBezTo>
                    <a:pt x="25186" y="6333"/>
                    <a:pt x="25173" y="6309"/>
                    <a:pt x="25161" y="6284"/>
                  </a:cubicBezTo>
                  <a:cubicBezTo>
                    <a:pt x="25153" y="6276"/>
                    <a:pt x="25144" y="6273"/>
                    <a:pt x="25135" y="6273"/>
                  </a:cubicBezTo>
                  <a:cubicBezTo>
                    <a:pt x="25115" y="6273"/>
                    <a:pt x="25092" y="6288"/>
                    <a:pt x="25075" y="6296"/>
                  </a:cubicBezTo>
                  <a:cubicBezTo>
                    <a:pt x="25058" y="6302"/>
                    <a:pt x="25037" y="6307"/>
                    <a:pt x="25023" y="6307"/>
                  </a:cubicBezTo>
                  <a:cubicBezTo>
                    <a:pt x="25007" y="6307"/>
                    <a:pt x="25004" y="6299"/>
                    <a:pt x="25038" y="6272"/>
                  </a:cubicBezTo>
                  <a:cubicBezTo>
                    <a:pt x="25099" y="6235"/>
                    <a:pt x="25161" y="6222"/>
                    <a:pt x="25124" y="6185"/>
                  </a:cubicBezTo>
                  <a:cubicBezTo>
                    <a:pt x="25106" y="6149"/>
                    <a:pt x="25108" y="6126"/>
                    <a:pt x="25091" y="6126"/>
                  </a:cubicBezTo>
                  <a:cubicBezTo>
                    <a:pt x="25084" y="6126"/>
                    <a:pt x="25076" y="6130"/>
                    <a:pt x="25062" y="6136"/>
                  </a:cubicBezTo>
                  <a:cubicBezTo>
                    <a:pt x="25023" y="6152"/>
                    <a:pt x="24968" y="6173"/>
                    <a:pt x="24944" y="6173"/>
                  </a:cubicBezTo>
                  <a:cubicBezTo>
                    <a:pt x="24930" y="6173"/>
                    <a:pt x="24926" y="6166"/>
                    <a:pt x="24939" y="6148"/>
                  </a:cubicBezTo>
                  <a:cubicBezTo>
                    <a:pt x="24988" y="6111"/>
                    <a:pt x="25038" y="6111"/>
                    <a:pt x="25038" y="6062"/>
                  </a:cubicBezTo>
                  <a:cubicBezTo>
                    <a:pt x="25050" y="6013"/>
                    <a:pt x="25038" y="6013"/>
                    <a:pt x="25013" y="5964"/>
                  </a:cubicBezTo>
                  <a:cubicBezTo>
                    <a:pt x="24992" y="5912"/>
                    <a:pt x="24998" y="5860"/>
                    <a:pt x="24978" y="5860"/>
                  </a:cubicBezTo>
                  <a:cubicBezTo>
                    <a:pt x="24974" y="5860"/>
                    <a:pt x="24969" y="5861"/>
                    <a:pt x="24964" y="5865"/>
                  </a:cubicBezTo>
                  <a:cubicBezTo>
                    <a:pt x="24945" y="5871"/>
                    <a:pt x="24927" y="5874"/>
                    <a:pt x="24914" y="5874"/>
                  </a:cubicBezTo>
                  <a:cubicBezTo>
                    <a:pt x="24902" y="5874"/>
                    <a:pt x="24896" y="5871"/>
                    <a:pt x="24902" y="5865"/>
                  </a:cubicBezTo>
                  <a:cubicBezTo>
                    <a:pt x="24927" y="5840"/>
                    <a:pt x="24865" y="5754"/>
                    <a:pt x="24816" y="5656"/>
                  </a:cubicBezTo>
                  <a:cubicBezTo>
                    <a:pt x="24767" y="5569"/>
                    <a:pt x="24767" y="5545"/>
                    <a:pt x="24742" y="5508"/>
                  </a:cubicBezTo>
                  <a:cubicBezTo>
                    <a:pt x="24717" y="5446"/>
                    <a:pt x="24705" y="5372"/>
                    <a:pt x="24693" y="5311"/>
                  </a:cubicBezTo>
                  <a:cubicBezTo>
                    <a:pt x="24684" y="5298"/>
                    <a:pt x="24678" y="5293"/>
                    <a:pt x="24671" y="5293"/>
                  </a:cubicBezTo>
                  <a:cubicBezTo>
                    <a:pt x="24658" y="5293"/>
                    <a:pt x="24648" y="5315"/>
                    <a:pt x="24631" y="5348"/>
                  </a:cubicBezTo>
                  <a:cubicBezTo>
                    <a:pt x="24606" y="5397"/>
                    <a:pt x="24582" y="5446"/>
                    <a:pt x="24569" y="5483"/>
                  </a:cubicBezTo>
                  <a:cubicBezTo>
                    <a:pt x="24545" y="5508"/>
                    <a:pt x="24545" y="5545"/>
                    <a:pt x="24569" y="5569"/>
                  </a:cubicBezTo>
                  <a:cubicBezTo>
                    <a:pt x="24594" y="5569"/>
                    <a:pt x="24557" y="5582"/>
                    <a:pt x="24520" y="5582"/>
                  </a:cubicBezTo>
                  <a:cubicBezTo>
                    <a:pt x="24483" y="5582"/>
                    <a:pt x="24446" y="5668"/>
                    <a:pt x="24483" y="5693"/>
                  </a:cubicBezTo>
                  <a:cubicBezTo>
                    <a:pt x="24514" y="5703"/>
                    <a:pt x="24561" y="5763"/>
                    <a:pt x="24556" y="5763"/>
                  </a:cubicBezTo>
                  <a:cubicBezTo>
                    <a:pt x="24555" y="5763"/>
                    <a:pt x="24551" y="5761"/>
                    <a:pt x="24545" y="5754"/>
                  </a:cubicBezTo>
                  <a:cubicBezTo>
                    <a:pt x="24528" y="5737"/>
                    <a:pt x="24516" y="5728"/>
                    <a:pt x="24506" y="5728"/>
                  </a:cubicBezTo>
                  <a:cubicBezTo>
                    <a:pt x="24494" y="5728"/>
                    <a:pt x="24484" y="5740"/>
                    <a:pt x="24471" y="5766"/>
                  </a:cubicBezTo>
                  <a:cubicBezTo>
                    <a:pt x="24446" y="5816"/>
                    <a:pt x="24385" y="5828"/>
                    <a:pt x="24434" y="5865"/>
                  </a:cubicBezTo>
                  <a:cubicBezTo>
                    <a:pt x="24483" y="5890"/>
                    <a:pt x="24508" y="5902"/>
                    <a:pt x="24434" y="5927"/>
                  </a:cubicBezTo>
                  <a:cubicBezTo>
                    <a:pt x="24372" y="5939"/>
                    <a:pt x="24323" y="5939"/>
                    <a:pt x="24335" y="6001"/>
                  </a:cubicBezTo>
                  <a:cubicBezTo>
                    <a:pt x="24348" y="6050"/>
                    <a:pt x="24372" y="6124"/>
                    <a:pt x="24335" y="6161"/>
                  </a:cubicBezTo>
                  <a:cubicBezTo>
                    <a:pt x="24326" y="6175"/>
                    <a:pt x="24322" y="6182"/>
                    <a:pt x="24320" y="6182"/>
                  </a:cubicBezTo>
                  <a:cubicBezTo>
                    <a:pt x="24316" y="6182"/>
                    <a:pt x="24318" y="6162"/>
                    <a:pt x="24311" y="6124"/>
                  </a:cubicBezTo>
                  <a:cubicBezTo>
                    <a:pt x="24301" y="6077"/>
                    <a:pt x="24249" y="6037"/>
                    <a:pt x="24214" y="6037"/>
                  </a:cubicBezTo>
                  <a:cubicBezTo>
                    <a:pt x="24203" y="6037"/>
                    <a:pt x="24193" y="6041"/>
                    <a:pt x="24188" y="6050"/>
                  </a:cubicBezTo>
                  <a:cubicBezTo>
                    <a:pt x="24163" y="6075"/>
                    <a:pt x="24126" y="6148"/>
                    <a:pt x="24077" y="6173"/>
                  </a:cubicBezTo>
                  <a:cubicBezTo>
                    <a:pt x="24027" y="6198"/>
                    <a:pt x="23953" y="6235"/>
                    <a:pt x="23953" y="6272"/>
                  </a:cubicBezTo>
                  <a:cubicBezTo>
                    <a:pt x="23953" y="6287"/>
                    <a:pt x="23949" y="6294"/>
                    <a:pt x="23944" y="6294"/>
                  </a:cubicBezTo>
                  <a:cubicBezTo>
                    <a:pt x="23937" y="6294"/>
                    <a:pt x="23929" y="6281"/>
                    <a:pt x="23929" y="6259"/>
                  </a:cubicBezTo>
                  <a:cubicBezTo>
                    <a:pt x="23919" y="6240"/>
                    <a:pt x="23910" y="6199"/>
                    <a:pt x="23894" y="6199"/>
                  </a:cubicBezTo>
                  <a:cubicBezTo>
                    <a:pt x="23890" y="6199"/>
                    <a:pt x="23885" y="6202"/>
                    <a:pt x="23879" y="6210"/>
                  </a:cubicBezTo>
                  <a:cubicBezTo>
                    <a:pt x="23867" y="6222"/>
                    <a:pt x="23855" y="6232"/>
                    <a:pt x="23847" y="6232"/>
                  </a:cubicBezTo>
                  <a:cubicBezTo>
                    <a:pt x="23839" y="6232"/>
                    <a:pt x="23836" y="6222"/>
                    <a:pt x="23843" y="6198"/>
                  </a:cubicBezTo>
                  <a:cubicBezTo>
                    <a:pt x="23862" y="6159"/>
                    <a:pt x="23858" y="6113"/>
                    <a:pt x="23850" y="6113"/>
                  </a:cubicBezTo>
                  <a:cubicBezTo>
                    <a:pt x="23848" y="6113"/>
                    <a:pt x="23845" y="6116"/>
                    <a:pt x="23843" y="6124"/>
                  </a:cubicBezTo>
                  <a:cubicBezTo>
                    <a:pt x="23793" y="6210"/>
                    <a:pt x="23732" y="6284"/>
                    <a:pt x="23658" y="6333"/>
                  </a:cubicBezTo>
                  <a:cubicBezTo>
                    <a:pt x="23608" y="6358"/>
                    <a:pt x="23559" y="6383"/>
                    <a:pt x="23522" y="6420"/>
                  </a:cubicBezTo>
                  <a:cubicBezTo>
                    <a:pt x="23517" y="6424"/>
                    <a:pt x="23514" y="6426"/>
                    <a:pt x="23511" y="6426"/>
                  </a:cubicBezTo>
                  <a:cubicBezTo>
                    <a:pt x="23498" y="6426"/>
                    <a:pt x="23502" y="6390"/>
                    <a:pt x="23522" y="6370"/>
                  </a:cubicBezTo>
                  <a:cubicBezTo>
                    <a:pt x="23596" y="6333"/>
                    <a:pt x="23658" y="6296"/>
                    <a:pt x="23719" y="6247"/>
                  </a:cubicBezTo>
                  <a:cubicBezTo>
                    <a:pt x="23756" y="6210"/>
                    <a:pt x="23818" y="6161"/>
                    <a:pt x="23793" y="6111"/>
                  </a:cubicBezTo>
                  <a:cubicBezTo>
                    <a:pt x="23769" y="6062"/>
                    <a:pt x="23744" y="5951"/>
                    <a:pt x="23707" y="5951"/>
                  </a:cubicBezTo>
                  <a:cubicBezTo>
                    <a:pt x="23621" y="5951"/>
                    <a:pt x="23547" y="5964"/>
                    <a:pt x="23473" y="5976"/>
                  </a:cubicBezTo>
                  <a:cubicBezTo>
                    <a:pt x="23461" y="6001"/>
                    <a:pt x="23473" y="6038"/>
                    <a:pt x="23436" y="6038"/>
                  </a:cubicBezTo>
                  <a:cubicBezTo>
                    <a:pt x="23399" y="6038"/>
                    <a:pt x="23362" y="6038"/>
                    <a:pt x="23325" y="6013"/>
                  </a:cubicBezTo>
                  <a:cubicBezTo>
                    <a:pt x="23288" y="6001"/>
                    <a:pt x="23300" y="6001"/>
                    <a:pt x="23337" y="5976"/>
                  </a:cubicBezTo>
                  <a:cubicBezTo>
                    <a:pt x="23374" y="5964"/>
                    <a:pt x="23387" y="5939"/>
                    <a:pt x="23399" y="5902"/>
                  </a:cubicBezTo>
                  <a:cubicBezTo>
                    <a:pt x="23403" y="5890"/>
                    <a:pt x="23408" y="5886"/>
                    <a:pt x="23414" y="5886"/>
                  </a:cubicBezTo>
                  <a:cubicBezTo>
                    <a:pt x="23427" y="5886"/>
                    <a:pt x="23444" y="5906"/>
                    <a:pt x="23461" y="5914"/>
                  </a:cubicBezTo>
                  <a:cubicBezTo>
                    <a:pt x="23469" y="5932"/>
                    <a:pt x="23478" y="5955"/>
                    <a:pt x="23482" y="5955"/>
                  </a:cubicBezTo>
                  <a:cubicBezTo>
                    <a:pt x="23484" y="5955"/>
                    <a:pt x="23485" y="5950"/>
                    <a:pt x="23485" y="5939"/>
                  </a:cubicBezTo>
                  <a:cubicBezTo>
                    <a:pt x="23485" y="5902"/>
                    <a:pt x="23485" y="5877"/>
                    <a:pt x="23510" y="5853"/>
                  </a:cubicBezTo>
                  <a:cubicBezTo>
                    <a:pt x="23534" y="5828"/>
                    <a:pt x="23547" y="5766"/>
                    <a:pt x="23510" y="5754"/>
                  </a:cubicBezTo>
                  <a:cubicBezTo>
                    <a:pt x="23473" y="5742"/>
                    <a:pt x="23424" y="5754"/>
                    <a:pt x="23436" y="5717"/>
                  </a:cubicBezTo>
                  <a:cubicBezTo>
                    <a:pt x="23461" y="5668"/>
                    <a:pt x="23461" y="5606"/>
                    <a:pt x="23448" y="5557"/>
                  </a:cubicBezTo>
                  <a:cubicBezTo>
                    <a:pt x="23424" y="5520"/>
                    <a:pt x="23424" y="5508"/>
                    <a:pt x="23374" y="5495"/>
                  </a:cubicBezTo>
                  <a:cubicBezTo>
                    <a:pt x="23337" y="5483"/>
                    <a:pt x="23374" y="5495"/>
                    <a:pt x="23399" y="5471"/>
                  </a:cubicBezTo>
                  <a:cubicBezTo>
                    <a:pt x="23424" y="5446"/>
                    <a:pt x="23473" y="5434"/>
                    <a:pt x="23448" y="5397"/>
                  </a:cubicBezTo>
                  <a:cubicBezTo>
                    <a:pt x="23424" y="5372"/>
                    <a:pt x="23387" y="5323"/>
                    <a:pt x="23387" y="5298"/>
                  </a:cubicBezTo>
                  <a:cubicBezTo>
                    <a:pt x="23411" y="5261"/>
                    <a:pt x="23436" y="5224"/>
                    <a:pt x="23461" y="5187"/>
                  </a:cubicBezTo>
                  <a:cubicBezTo>
                    <a:pt x="23498" y="5163"/>
                    <a:pt x="23498" y="5113"/>
                    <a:pt x="23461" y="5076"/>
                  </a:cubicBezTo>
                  <a:cubicBezTo>
                    <a:pt x="23459" y="5075"/>
                    <a:pt x="23458" y="5075"/>
                    <a:pt x="23456" y="5075"/>
                  </a:cubicBezTo>
                  <a:cubicBezTo>
                    <a:pt x="23439" y="5075"/>
                    <a:pt x="23396" y="5126"/>
                    <a:pt x="23362" y="5126"/>
                  </a:cubicBezTo>
                  <a:cubicBezTo>
                    <a:pt x="23337" y="5126"/>
                    <a:pt x="23350" y="5089"/>
                    <a:pt x="23300" y="5076"/>
                  </a:cubicBezTo>
                  <a:cubicBezTo>
                    <a:pt x="23251" y="5064"/>
                    <a:pt x="23042" y="5040"/>
                    <a:pt x="22992" y="4978"/>
                  </a:cubicBezTo>
                  <a:cubicBezTo>
                    <a:pt x="22943" y="4916"/>
                    <a:pt x="22980" y="4879"/>
                    <a:pt x="22931" y="4842"/>
                  </a:cubicBezTo>
                  <a:cubicBezTo>
                    <a:pt x="22881" y="4805"/>
                    <a:pt x="22869" y="4818"/>
                    <a:pt x="22832" y="4793"/>
                  </a:cubicBezTo>
                  <a:cubicBezTo>
                    <a:pt x="22795" y="4768"/>
                    <a:pt x="22808" y="4719"/>
                    <a:pt x="22795" y="4707"/>
                  </a:cubicBezTo>
                  <a:cubicBezTo>
                    <a:pt x="22793" y="4705"/>
                    <a:pt x="22792" y="4704"/>
                    <a:pt x="22790" y="4704"/>
                  </a:cubicBezTo>
                  <a:cubicBezTo>
                    <a:pt x="22779" y="4704"/>
                    <a:pt x="22765" y="4731"/>
                    <a:pt x="22734" y="4731"/>
                  </a:cubicBezTo>
                  <a:cubicBezTo>
                    <a:pt x="22717" y="4731"/>
                    <a:pt x="22708" y="4733"/>
                    <a:pt x="22703" y="4733"/>
                  </a:cubicBezTo>
                  <a:cubicBezTo>
                    <a:pt x="22693" y="4733"/>
                    <a:pt x="22701" y="4727"/>
                    <a:pt x="22709" y="4695"/>
                  </a:cubicBezTo>
                  <a:cubicBezTo>
                    <a:pt x="22734" y="4670"/>
                    <a:pt x="22721" y="4621"/>
                    <a:pt x="22684" y="4608"/>
                  </a:cubicBezTo>
                  <a:cubicBezTo>
                    <a:pt x="22635" y="4571"/>
                    <a:pt x="22635" y="4571"/>
                    <a:pt x="22586" y="4547"/>
                  </a:cubicBezTo>
                  <a:cubicBezTo>
                    <a:pt x="22556" y="4517"/>
                    <a:pt x="22558" y="4463"/>
                    <a:pt x="22508" y="4463"/>
                  </a:cubicBezTo>
                  <a:cubicBezTo>
                    <a:pt x="22496" y="4463"/>
                    <a:pt x="22481" y="4466"/>
                    <a:pt x="22463" y="4473"/>
                  </a:cubicBezTo>
                  <a:cubicBezTo>
                    <a:pt x="22382" y="4507"/>
                    <a:pt x="22323" y="4585"/>
                    <a:pt x="22255" y="4585"/>
                  </a:cubicBezTo>
                  <a:cubicBezTo>
                    <a:pt x="22250" y="4585"/>
                    <a:pt x="22246" y="4584"/>
                    <a:pt x="22241" y="4584"/>
                  </a:cubicBezTo>
                  <a:cubicBezTo>
                    <a:pt x="22186" y="4573"/>
                    <a:pt x="22151" y="4532"/>
                    <a:pt x="22100" y="4532"/>
                  </a:cubicBezTo>
                  <a:cubicBezTo>
                    <a:pt x="22094" y="4532"/>
                    <a:pt x="22087" y="4533"/>
                    <a:pt x="22081" y="4534"/>
                  </a:cubicBezTo>
                  <a:cubicBezTo>
                    <a:pt x="22035" y="4543"/>
                    <a:pt x="22023" y="4573"/>
                    <a:pt x="22000" y="4573"/>
                  </a:cubicBezTo>
                  <a:cubicBezTo>
                    <a:pt x="21992" y="4573"/>
                    <a:pt x="21983" y="4569"/>
                    <a:pt x="21970" y="4559"/>
                  </a:cubicBezTo>
                  <a:cubicBezTo>
                    <a:pt x="21920" y="4522"/>
                    <a:pt x="21896" y="4485"/>
                    <a:pt x="21809" y="4460"/>
                  </a:cubicBezTo>
                  <a:cubicBezTo>
                    <a:pt x="21750" y="4443"/>
                    <a:pt x="21702" y="4415"/>
                    <a:pt x="21646" y="4415"/>
                  </a:cubicBezTo>
                  <a:cubicBezTo>
                    <a:pt x="21621" y="4415"/>
                    <a:pt x="21594" y="4420"/>
                    <a:pt x="21563" y="4436"/>
                  </a:cubicBezTo>
                  <a:cubicBezTo>
                    <a:pt x="21477" y="4473"/>
                    <a:pt x="21366" y="4497"/>
                    <a:pt x="21428" y="4633"/>
                  </a:cubicBezTo>
                  <a:cubicBezTo>
                    <a:pt x="21477" y="4768"/>
                    <a:pt x="21551" y="4768"/>
                    <a:pt x="21514" y="4855"/>
                  </a:cubicBezTo>
                  <a:cubicBezTo>
                    <a:pt x="21489" y="4916"/>
                    <a:pt x="21477" y="4978"/>
                    <a:pt x="21477" y="5052"/>
                  </a:cubicBezTo>
                  <a:cubicBezTo>
                    <a:pt x="21464" y="5113"/>
                    <a:pt x="21415" y="5076"/>
                    <a:pt x="21440" y="5126"/>
                  </a:cubicBezTo>
                  <a:cubicBezTo>
                    <a:pt x="21452" y="5175"/>
                    <a:pt x="21489" y="5187"/>
                    <a:pt x="21501" y="5249"/>
                  </a:cubicBezTo>
                  <a:cubicBezTo>
                    <a:pt x="21526" y="5311"/>
                    <a:pt x="21501" y="5311"/>
                    <a:pt x="21526" y="5348"/>
                  </a:cubicBezTo>
                  <a:cubicBezTo>
                    <a:pt x="21538" y="5385"/>
                    <a:pt x="21563" y="5434"/>
                    <a:pt x="21563" y="5471"/>
                  </a:cubicBezTo>
                  <a:cubicBezTo>
                    <a:pt x="21563" y="5495"/>
                    <a:pt x="21551" y="5643"/>
                    <a:pt x="21526" y="5643"/>
                  </a:cubicBezTo>
                  <a:cubicBezTo>
                    <a:pt x="21520" y="5643"/>
                    <a:pt x="21512" y="5635"/>
                    <a:pt x="21504" y="5635"/>
                  </a:cubicBezTo>
                  <a:cubicBezTo>
                    <a:pt x="21494" y="5635"/>
                    <a:pt x="21483" y="5646"/>
                    <a:pt x="21477" y="5693"/>
                  </a:cubicBezTo>
                  <a:cubicBezTo>
                    <a:pt x="21464" y="5766"/>
                    <a:pt x="21428" y="5840"/>
                    <a:pt x="21378" y="5902"/>
                  </a:cubicBezTo>
                  <a:cubicBezTo>
                    <a:pt x="21317" y="5964"/>
                    <a:pt x="21280" y="6050"/>
                    <a:pt x="21317" y="6075"/>
                  </a:cubicBezTo>
                  <a:cubicBezTo>
                    <a:pt x="21366" y="6111"/>
                    <a:pt x="21773" y="6383"/>
                    <a:pt x="21773" y="6604"/>
                  </a:cubicBezTo>
                  <a:cubicBezTo>
                    <a:pt x="21773" y="6814"/>
                    <a:pt x="21883" y="7048"/>
                    <a:pt x="21612" y="7257"/>
                  </a:cubicBezTo>
                  <a:cubicBezTo>
                    <a:pt x="21477" y="7393"/>
                    <a:pt x="21304" y="7504"/>
                    <a:pt x="21132" y="7590"/>
                  </a:cubicBezTo>
                  <a:cubicBezTo>
                    <a:pt x="21058" y="7602"/>
                    <a:pt x="21033" y="7701"/>
                    <a:pt x="21119" y="7836"/>
                  </a:cubicBezTo>
                  <a:cubicBezTo>
                    <a:pt x="21206" y="7960"/>
                    <a:pt x="21169" y="7997"/>
                    <a:pt x="21156" y="8034"/>
                  </a:cubicBezTo>
                  <a:cubicBezTo>
                    <a:pt x="21156" y="8071"/>
                    <a:pt x="21193" y="8095"/>
                    <a:pt x="21193" y="8120"/>
                  </a:cubicBezTo>
                  <a:cubicBezTo>
                    <a:pt x="21181" y="8194"/>
                    <a:pt x="21193" y="8280"/>
                    <a:pt x="21218" y="8342"/>
                  </a:cubicBezTo>
                  <a:cubicBezTo>
                    <a:pt x="21280" y="8477"/>
                    <a:pt x="21292" y="8613"/>
                    <a:pt x="21255" y="8650"/>
                  </a:cubicBezTo>
                  <a:cubicBezTo>
                    <a:pt x="21218" y="8687"/>
                    <a:pt x="21169" y="8724"/>
                    <a:pt x="21206" y="8761"/>
                  </a:cubicBezTo>
                  <a:cubicBezTo>
                    <a:pt x="21243" y="8798"/>
                    <a:pt x="21230" y="8884"/>
                    <a:pt x="21218" y="8921"/>
                  </a:cubicBezTo>
                  <a:cubicBezTo>
                    <a:pt x="21218" y="8940"/>
                    <a:pt x="21216" y="8948"/>
                    <a:pt x="21213" y="8948"/>
                  </a:cubicBezTo>
                  <a:cubicBezTo>
                    <a:pt x="21207" y="8948"/>
                    <a:pt x="21196" y="8927"/>
                    <a:pt x="21181" y="8896"/>
                  </a:cubicBezTo>
                  <a:cubicBezTo>
                    <a:pt x="21156" y="8859"/>
                    <a:pt x="21132" y="8835"/>
                    <a:pt x="21095" y="8835"/>
                  </a:cubicBezTo>
                  <a:cubicBezTo>
                    <a:pt x="21058" y="8835"/>
                    <a:pt x="21021" y="8921"/>
                    <a:pt x="21033" y="8970"/>
                  </a:cubicBezTo>
                  <a:cubicBezTo>
                    <a:pt x="21044" y="9024"/>
                    <a:pt x="21113" y="9137"/>
                    <a:pt x="21103" y="9137"/>
                  </a:cubicBezTo>
                  <a:cubicBezTo>
                    <a:pt x="21102" y="9137"/>
                    <a:pt x="21099" y="9135"/>
                    <a:pt x="21095" y="9130"/>
                  </a:cubicBezTo>
                  <a:cubicBezTo>
                    <a:pt x="21046" y="9081"/>
                    <a:pt x="20898" y="8908"/>
                    <a:pt x="20848" y="8908"/>
                  </a:cubicBezTo>
                  <a:cubicBezTo>
                    <a:pt x="20807" y="8919"/>
                    <a:pt x="20697" y="9006"/>
                    <a:pt x="20691" y="9006"/>
                  </a:cubicBezTo>
                  <a:cubicBezTo>
                    <a:pt x="20690" y="9006"/>
                    <a:pt x="20692" y="9003"/>
                    <a:pt x="20701" y="8995"/>
                  </a:cubicBezTo>
                  <a:cubicBezTo>
                    <a:pt x="20750" y="8945"/>
                    <a:pt x="20824" y="8847"/>
                    <a:pt x="20774" y="8773"/>
                  </a:cubicBezTo>
                  <a:cubicBezTo>
                    <a:pt x="20725" y="8687"/>
                    <a:pt x="20651" y="8625"/>
                    <a:pt x="20565" y="8588"/>
                  </a:cubicBezTo>
                  <a:cubicBezTo>
                    <a:pt x="20491" y="8576"/>
                    <a:pt x="20491" y="8576"/>
                    <a:pt x="20528" y="8539"/>
                  </a:cubicBezTo>
                  <a:cubicBezTo>
                    <a:pt x="20553" y="8502"/>
                    <a:pt x="20479" y="8440"/>
                    <a:pt x="20429" y="8366"/>
                  </a:cubicBezTo>
                  <a:cubicBezTo>
                    <a:pt x="20393" y="8305"/>
                    <a:pt x="20393" y="8218"/>
                    <a:pt x="20417" y="8145"/>
                  </a:cubicBezTo>
                  <a:cubicBezTo>
                    <a:pt x="20429" y="8083"/>
                    <a:pt x="20429" y="8009"/>
                    <a:pt x="20405" y="7935"/>
                  </a:cubicBezTo>
                  <a:cubicBezTo>
                    <a:pt x="20380" y="7898"/>
                    <a:pt x="20306" y="7824"/>
                    <a:pt x="20343" y="7775"/>
                  </a:cubicBezTo>
                  <a:cubicBezTo>
                    <a:pt x="20393" y="7713"/>
                    <a:pt x="20405" y="7639"/>
                    <a:pt x="20393" y="7565"/>
                  </a:cubicBezTo>
                  <a:cubicBezTo>
                    <a:pt x="20380" y="7504"/>
                    <a:pt x="20319" y="7455"/>
                    <a:pt x="20245" y="7455"/>
                  </a:cubicBezTo>
                  <a:cubicBezTo>
                    <a:pt x="20084" y="7418"/>
                    <a:pt x="19924" y="7418"/>
                    <a:pt x="19764" y="7418"/>
                  </a:cubicBezTo>
                  <a:cubicBezTo>
                    <a:pt x="19736" y="7445"/>
                    <a:pt x="19674" y="7522"/>
                    <a:pt x="19660" y="7522"/>
                  </a:cubicBezTo>
                  <a:cubicBezTo>
                    <a:pt x="19656" y="7522"/>
                    <a:pt x="19656" y="7513"/>
                    <a:pt x="19666" y="7491"/>
                  </a:cubicBezTo>
                  <a:cubicBezTo>
                    <a:pt x="19690" y="7405"/>
                    <a:pt x="19666" y="7393"/>
                    <a:pt x="19592" y="7331"/>
                  </a:cubicBezTo>
                  <a:cubicBezTo>
                    <a:pt x="19456" y="7257"/>
                    <a:pt x="19308" y="7183"/>
                    <a:pt x="19160" y="7122"/>
                  </a:cubicBezTo>
                  <a:cubicBezTo>
                    <a:pt x="19099" y="7085"/>
                    <a:pt x="19099" y="7048"/>
                    <a:pt x="19074" y="7011"/>
                  </a:cubicBezTo>
                  <a:cubicBezTo>
                    <a:pt x="19037" y="6962"/>
                    <a:pt x="18976" y="6925"/>
                    <a:pt x="18914" y="6875"/>
                  </a:cubicBezTo>
                  <a:cubicBezTo>
                    <a:pt x="18877" y="6838"/>
                    <a:pt x="18840" y="6814"/>
                    <a:pt x="18791" y="6789"/>
                  </a:cubicBezTo>
                  <a:cubicBezTo>
                    <a:pt x="18717" y="6765"/>
                    <a:pt x="18643" y="6752"/>
                    <a:pt x="18581" y="6740"/>
                  </a:cubicBezTo>
                  <a:cubicBezTo>
                    <a:pt x="18532" y="6715"/>
                    <a:pt x="18458" y="6641"/>
                    <a:pt x="18372" y="6641"/>
                  </a:cubicBezTo>
                  <a:cubicBezTo>
                    <a:pt x="18286" y="6654"/>
                    <a:pt x="18212" y="6678"/>
                    <a:pt x="18125" y="6703"/>
                  </a:cubicBezTo>
                  <a:cubicBezTo>
                    <a:pt x="18072" y="6712"/>
                    <a:pt x="17948" y="6746"/>
                    <a:pt x="17906" y="6746"/>
                  </a:cubicBezTo>
                  <a:cubicBezTo>
                    <a:pt x="17890" y="6746"/>
                    <a:pt x="17886" y="6741"/>
                    <a:pt x="17904" y="6728"/>
                  </a:cubicBezTo>
                  <a:cubicBezTo>
                    <a:pt x="17953" y="6678"/>
                    <a:pt x="18015" y="6666"/>
                    <a:pt x="17978" y="6567"/>
                  </a:cubicBezTo>
                  <a:cubicBezTo>
                    <a:pt x="17953" y="6469"/>
                    <a:pt x="17830" y="6148"/>
                    <a:pt x="17793" y="6111"/>
                  </a:cubicBezTo>
                  <a:cubicBezTo>
                    <a:pt x="17768" y="6062"/>
                    <a:pt x="17657" y="6025"/>
                    <a:pt x="17608" y="6025"/>
                  </a:cubicBezTo>
                  <a:cubicBezTo>
                    <a:pt x="17559" y="6025"/>
                    <a:pt x="17435" y="6025"/>
                    <a:pt x="17411" y="5964"/>
                  </a:cubicBezTo>
                  <a:cubicBezTo>
                    <a:pt x="17398" y="5914"/>
                    <a:pt x="17423" y="5902"/>
                    <a:pt x="17435" y="5865"/>
                  </a:cubicBezTo>
                  <a:cubicBezTo>
                    <a:pt x="17423" y="5705"/>
                    <a:pt x="17435" y="5545"/>
                    <a:pt x="17460" y="5385"/>
                  </a:cubicBezTo>
                  <a:cubicBezTo>
                    <a:pt x="17509" y="5224"/>
                    <a:pt x="17633" y="5003"/>
                    <a:pt x="17645" y="4929"/>
                  </a:cubicBezTo>
                  <a:cubicBezTo>
                    <a:pt x="17657" y="4867"/>
                    <a:pt x="17670" y="4855"/>
                    <a:pt x="17731" y="4830"/>
                  </a:cubicBezTo>
                  <a:cubicBezTo>
                    <a:pt x="17780" y="4818"/>
                    <a:pt x="17793" y="4818"/>
                    <a:pt x="17780" y="4768"/>
                  </a:cubicBezTo>
                  <a:cubicBezTo>
                    <a:pt x="17756" y="4731"/>
                    <a:pt x="17793" y="4633"/>
                    <a:pt x="17867" y="4621"/>
                  </a:cubicBezTo>
                  <a:cubicBezTo>
                    <a:pt x="17928" y="4608"/>
                    <a:pt x="17941" y="4584"/>
                    <a:pt x="17891" y="4571"/>
                  </a:cubicBezTo>
                  <a:cubicBezTo>
                    <a:pt x="17842" y="4559"/>
                    <a:pt x="17854" y="4534"/>
                    <a:pt x="17904" y="4534"/>
                  </a:cubicBezTo>
                  <a:cubicBezTo>
                    <a:pt x="17953" y="4522"/>
                    <a:pt x="17891" y="4485"/>
                    <a:pt x="17953" y="4460"/>
                  </a:cubicBezTo>
                  <a:cubicBezTo>
                    <a:pt x="17965" y="4456"/>
                    <a:pt x="17974" y="4454"/>
                    <a:pt x="17981" y="4454"/>
                  </a:cubicBezTo>
                  <a:cubicBezTo>
                    <a:pt x="18012" y="4454"/>
                    <a:pt x="18009" y="4487"/>
                    <a:pt x="18039" y="4497"/>
                  </a:cubicBezTo>
                  <a:cubicBezTo>
                    <a:pt x="18064" y="4497"/>
                    <a:pt x="18138" y="4362"/>
                    <a:pt x="18101" y="4362"/>
                  </a:cubicBezTo>
                  <a:cubicBezTo>
                    <a:pt x="18064" y="4350"/>
                    <a:pt x="17978" y="4337"/>
                    <a:pt x="18002" y="4313"/>
                  </a:cubicBezTo>
                  <a:cubicBezTo>
                    <a:pt x="18031" y="4291"/>
                    <a:pt x="18064" y="4278"/>
                    <a:pt x="18096" y="4278"/>
                  </a:cubicBezTo>
                  <a:cubicBezTo>
                    <a:pt x="18119" y="4278"/>
                    <a:pt x="18142" y="4285"/>
                    <a:pt x="18162" y="4300"/>
                  </a:cubicBezTo>
                  <a:cubicBezTo>
                    <a:pt x="18214" y="4331"/>
                    <a:pt x="18257" y="4380"/>
                    <a:pt x="18277" y="4380"/>
                  </a:cubicBezTo>
                  <a:cubicBezTo>
                    <a:pt x="18281" y="4380"/>
                    <a:pt x="18284" y="4378"/>
                    <a:pt x="18286" y="4374"/>
                  </a:cubicBezTo>
                  <a:cubicBezTo>
                    <a:pt x="18298" y="4350"/>
                    <a:pt x="18310" y="4276"/>
                    <a:pt x="18347" y="4276"/>
                  </a:cubicBezTo>
                  <a:cubicBezTo>
                    <a:pt x="18421" y="4251"/>
                    <a:pt x="18433" y="4165"/>
                    <a:pt x="18384" y="4115"/>
                  </a:cubicBezTo>
                  <a:cubicBezTo>
                    <a:pt x="18335" y="4066"/>
                    <a:pt x="18261" y="4017"/>
                    <a:pt x="18187" y="3992"/>
                  </a:cubicBezTo>
                  <a:cubicBezTo>
                    <a:pt x="18165" y="3989"/>
                    <a:pt x="18144" y="3987"/>
                    <a:pt x="18122" y="3987"/>
                  </a:cubicBezTo>
                  <a:cubicBezTo>
                    <a:pt x="18070" y="3987"/>
                    <a:pt x="18017" y="3996"/>
                    <a:pt x="17965" y="4005"/>
                  </a:cubicBezTo>
                  <a:cubicBezTo>
                    <a:pt x="17961" y="4005"/>
                    <a:pt x="17956" y="4006"/>
                    <a:pt x="17953" y="4006"/>
                  </a:cubicBezTo>
                  <a:cubicBezTo>
                    <a:pt x="17911" y="4006"/>
                    <a:pt x="17956" y="3941"/>
                    <a:pt x="17990" y="3918"/>
                  </a:cubicBezTo>
                  <a:cubicBezTo>
                    <a:pt x="18015" y="3894"/>
                    <a:pt x="17854" y="3844"/>
                    <a:pt x="17830" y="3844"/>
                  </a:cubicBezTo>
                  <a:cubicBezTo>
                    <a:pt x="17805" y="3844"/>
                    <a:pt x="17780" y="3857"/>
                    <a:pt x="17743" y="3857"/>
                  </a:cubicBezTo>
                  <a:cubicBezTo>
                    <a:pt x="17719" y="3857"/>
                    <a:pt x="17682" y="3820"/>
                    <a:pt x="17645" y="3807"/>
                  </a:cubicBezTo>
                  <a:cubicBezTo>
                    <a:pt x="17596" y="3807"/>
                    <a:pt x="17645" y="3770"/>
                    <a:pt x="17670" y="3770"/>
                  </a:cubicBezTo>
                  <a:cubicBezTo>
                    <a:pt x="17706" y="3770"/>
                    <a:pt x="17694" y="3770"/>
                    <a:pt x="17731" y="3746"/>
                  </a:cubicBezTo>
                  <a:cubicBezTo>
                    <a:pt x="17741" y="3736"/>
                    <a:pt x="17752" y="3732"/>
                    <a:pt x="17761" y="3732"/>
                  </a:cubicBezTo>
                  <a:cubicBezTo>
                    <a:pt x="17777" y="3732"/>
                    <a:pt x="17788" y="3743"/>
                    <a:pt x="17780" y="3758"/>
                  </a:cubicBezTo>
                  <a:cubicBezTo>
                    <a:pt x="17768" y="3795"/>
                    <a:pt x="17805" y="3807"/>
                    <a:pt x="17842" y="3807"/>
                  </a:cubicBezTo>
                  <a:cubicBezTo>
                    <a:pt x="17859" y="3804"/>
                    <a:pt x="17874" y="3803"/>
                    <a:pt x="17889" y="3803"/>
                  </a:cubicBezTo>
                  <a:cubicBezTo>
                    <a:pt x="17930" y="3803"/>
                    <a:pt x="17966" y="3814"/>
                    <a:pt x="18002" y="3832"/>
                  </a:cubicBezTo>
                  <a:cubicBezTo>
                    <a:pt x="18051" y="3857"/>
                    <a:pt x="18088" y="3869"/>
                    <a:pt x="18138" y="3894"/>
                  </a:cubicBezTo>
                  <a:cubicBezTo>
                    <a:pt x="18175" y="3894"/>
                    <a:pt x="18125" y="3918"/>
                    <a:pt x="18162" y="3931"/>
                  </a:cubicBezTo>
                  <a:cubicBezTo>
                    <a:pt x="18182" y="3931"/>
                    <a:pt x="18186" y="3915"/>
                    <a:pt x="18212" y="3915"/>
                  </a:cubicBezTo>
                  <a:cubicBezTo>
                    <a:pt x="18219" y="3915"/>
                    <a:pt x="18226" y="3916"/>
                    <a:pt x="18236" y="3918"/>
                  </a:cubicBezTo>
                  <a:cubicBezTo>
                    <a:pt x="18282" y="3930"/>
                    <a:pt x="18350" y="4006"/>
                    <a:pt x="18389" y="4006"/>
                  </a:cubicBezTo>
                  <a:cubicBezTo>
                    <a:pt x="18391" y="4006"/>
                    <a:pt x="18394" y="4005"/>
                    <a:pt x="18396" y="4005"/>
                  </a:cubicBezTo>
                  <a:cubicBezTo>
                    <a:pt x="18421" y="3980"/>
                    <a:pt x="18372" y="3955"/>
                    <a:pt x="18446" y="3955"/>
                  </a:cubicBezTo>
                  <a:cubicBezTo>
                    <a:pt x="18456" y="3953"/>
                    <a:pt x="18466" y="3953"/>
                    <a:pt x="18477" y="3953"/>
                  </a:cubicBezTo>
                  <a:cubicBezTo>
                    <a:pt x="18504" y="3953"/>
                    <a:pt x="18532" y="3957"/>
                    <a:pt x="18552" y="3957"/>
                  </a:cubicBezTo>
                  <a:cubicBezTo>
                    <a:pt x="18573" y="3957"/>
                    <a:pt x="18587" y="3952"/>
                    <a:pt x="18581" y="3931"/>
                  </a:cubicBezTo>
                  <a:cubicBezTo>
                    <a:pt x="18569" y="3881"/>
                    <a:pt x="18532" y="3869"/>
                    <a:pt x="18557" y="3820"/>
                  </a:cubicBezTo>
                  <a:cubicBezTo>
                    <a:pt x="18577" y="3779"/>
                    <a:pt x="18615" y="3712"/>
                    <a:pt x="18620" y="3712"/>
                  </a:cubicBezTo>
                  <a:lnTo>
                    <a:pt x="18620" y="3712"/>
                  </a:lnTo>
                  <a:cubicBezTo>
                    <a:pt x="18621" y="3712"/>
                    <a:pt x="18620" y="3715"/>
                    <a:pt x="18618" y="3721"/>
                  </a:cubicBezTo>
                  <a:cubicBezTo>
                    <a:pt x="18608" y="3752"/>
                    <a:pt x="18737" y="3801"/>
                    <a:pt x="18822" y="3801"/>
                  </a:cubicBezTo>
                  <a:cubicBezTo>
                    <a:pt x="18838" y="3801"/>
                    <a:pt x="18853" y="3799"/>
                    <a:pt x="18865" y="3795"/>
                  </a:cubicBezTo>
                  <a:cubicBezTo>
                    <a:pt x="18939" y="3770"/>
                    <a:pt x="19037" y="3721"/>
                    <a:pt x="19049" y="3647"/>
                  </a:cubicBezTo>
                  <a:cubicBezTo>
                    <a:pt x="19062" y="3573"/>
                    <a:pt x="19222" y="3462"/>
                    <a:pt x="19234" y="3401"/>
                  </a:cubicBezTo>
                  <a:cubicBezTo>
                    <a:pt x="19259" y="3339"/>
                    <a:pt x="19247" y="3278"/>
                    <a:pt x="19197" y="3228"/>
                  </a:cubicBezTo>
                  <a:cubicBezTo>
                    <a:pt x="19185" y="3216"/>
                    <a:pt x="19166" y="3212"/>
                    <a:pt x="19141" y="3212"/>
                  </a:cubicBezTo>
                  <a:cubicBezTo>
                    <a:pt x="19092" y="3212"/>
                    <a:pt x="19021" y="3228"/>
                    <a:pt x="18939" y="3228"/>
                  </a:cubicBezTo>
                  <a:cubicBezTo>
                    <a:pt x="18815" y="3216"/>
                    <a:pt x="18705" y="3142"/>
                    <a:pt x="18631" y="3056"/>
                  </a:cubicBezTo>
                  <a:cubicBezTo>
                    <a:pt x="18594" y="3007"/>
                    <a:pt x="18544" y="2970"/>
                    <a:pt x="18495" y="2957"/>
                  </a:cubicBezTo>
                  <a:cubicBezTo>
                    <a:pt x="18452" y="2945"/>
                    <a:pt x="18378" y="2945"/>
                    <a:pt x="18321" y="2945"/>
                  </a:cubicBezTo>
                  <a:cubicBezTo>
                    <a:pt x="18264" y="2945"/>
                    <a:pt x="18224" y="2945"/>
                    <a:pt x="18249" y="2933"/>
                  </a:cubicBezTo>
                  <a:cubicBezTo>
                    <a:pt x="18265" y="2920"/>
                    <a:pt x="18292" y="2916"/>
                    <a:pt x="18324" y="2916"/>
                  </a:cubicBezTo>
                  <a:cubicBezTo>
                    <a:pt x="18388" y="2916"/>
                    <a:pt x="18470" y="2933"/>
                    <a:pt x="18520" y="2933"/>
                  </a:cubicBezTo>
                  <a:cubicBezTo>
                    <a:pt x="18581" y="2933"/>
                    <a:pt x="18532" y="2908"/>
                    <a:pt x="18594" y="2908"/>
                  </a:cubicBezTo>
                  <a:cubicBezTo>
                    <a:pt x="18626" y="2908"/>
                    <a:pt x="18642" y="2903"/>
                    <a:pt x="18655" y="2903"/>
                  </a:cubicBezTo>
                  <a:cubicBezTo>
                    <a:pt x="18671" y="2903"/>
                    <a:pt x="18683" y="2911"/>
                    <a:pt x="18717" y="2945"/>
                  </a:cubicBezTo>
                  <a:cubicBezTo>
                    <a:pt x="18815" y="3019"/>
                    <a:pt x="18914" y="3093"/>
                    <a:pt x="19025" y="3154"/>
                  </a:cubicBezTo>
                  <a:cubicBezTo>
                    <a:pt x="19057" y="3162"/>
                    <a:pt x="19103" y="3196"/>
                    <a:pt x="19156" y="3196"/>
                  </a:cubicBezTo>
                  <a:cubicBezTo>
                    <a:pt x="19185" y="3196"/>
                    <a:pt x="19216" y="3185"/>
                    <a:pt x="19247" y="3154"/>
                  </a:cubicBezTo>
                  <a:cubicBezTo>
                    <a:pt x="19321" y="3093"/>
                    <a:pt x="19382" y="3019"/>
                    <a:pt x="19431" y="2933"/>
                  </a:cubicBezTo>
                  <a:cubicBezTo>
                    <a:pt x="19444" y="2896"/>
                    <a:pt x="19518" y="2846"/>
                    <a:pt x="19493" y="2822"/>
                  </a:cubicBezTo>
                  <a:cubicBezTo>
                    <a:pt x="19481" y="2797"/>
                    <a:pt x="19370" y="2785"/>
                    <a:pt x="19345" y="2735"/>
                  </a:cubicBezTo>
                  <a:cubicBezTo>
                    <a:pt x="19333" y="2686"/>
                    <a:pt x="19358" y="2637"/>
                    <a:pt x="19407" y="2637"/>
                  </a:cubicBezTo>
                  <a:cubicBezTo>
                    <a:pt x="19424" y="2635"/>
                    <a:pt x="19441" y="2634"/>
                    <a:pt x="19459" y="2634"/>
                  </a:cubicBezTo>
                  <a:cubicBezTo>
                    <a:pt x="19543" y="2634"/>
                    <a:pt x="19633" y="2658"/>
                    <a:pt x="19715" y="2698"/>
                  </a:cubicBezTo>
                  <a:cubicBezTo>
                    <a:pt x="19758" y="2734"/>
                    <a:pt x="19784" y="2754"/>
                    <a:pt x="19811" y="2754"/>
                  </a:cubicBezTo>
                  <a:cubicBezTo>
                    <a:pt x="19830" y="2754"/>
                    <a:pt x="19849" y="2744"/>
                    <a:pt x="19875" y="2723"/>
                  </a:cubicBezTo>
                  <a:cubicBezTo>
                    <a:pt x="19912" y="2705"/>
                    <a:pt x="19918" y="2699"/>
                    <a:pt x="19918" y="2698"/>
                  </a:cubicBezTo>
                  <a:lnTo>
                    <a:pt x="19918" y="2698"/>
                  </a:lnTo>
                  <a:cubicBezTo>
                    <a:pt x="19918" y="2699"/>
                    <a:pt x="19912" y="2705"/>
                    <a:pt x="19924" y="2711"/>
                  </a:cubicBezTo>
                  <a:cubicBezTo>
                    <a:pt x="19930" y="2722"/>
                    <a:pt x="19948" y="2728"/>
                    <a:pt x="19965" y="2728"/>
                  </a:cubicBezTo>
                  <a:cubicBezTo>
                    <a:pt x="19986" y="2728"/>
                    <a:pt x="20005" y="2719"/>
                    <a:pt x="19998" y="2698"/>
                  </a:cubicBezTo>
                  <a:cubicBezTo>
                    <a:pt x="19998" y="2649"/>
                    <a:pt x="19998" y="2625"/>
                    <a:pt x="19924" y="2563"/>
                  </a:cubicBezTo>
                  <a:cubicBezTo>
                    <a:pt x="19863" y="2526"/>
                    <a:pt x="19801" y="2489"/>
                    <a:pt x="19715" y="2477"/>
                  </a:cubicBezTo>
                  <a:cubicBezTo>
                    <a:pt x="19690" y="2477"/>
                    <a:pt x="19764" y="2440"/>
                    <a:pt x="19789" y="2427"/>
                  </a:cubicBezTo>
                  <a:cubicBezTo>
                    <a:pt x="19791" y="2426"/>
                    <a:pt x="19795" y="2425"/>
                    <a:pt x="19799" y="2425"/>
                  </a:cubicBezTo>
                  <a:cubicBezTo>
                    <a:pt x="19831" y="2425"/>
                    <a:pt x="19904" y="2468"/>
                    <a:pt x="19937" y="2501"/>
                  </a:cubicBezTo>
                  <a:cubicBezTo>
                    <a:pt x="19974" y="2538"/>
                    <a:pt x="20023" y="2501"/>
                    <a:pt x="20023" y="2551"/>
                  </a:cubicBezTo>
                  <a:cubicBezTo>
                    <a:pt x="20023" y="2612"/>
                    <a:pt x="20060" y="2637"/>
                    <a:pt x="20109" y="2674"/>
                  </a:cubicBezTo>
                  <a:cubicBezTo>
                    <a:pt x="20158" y="2703"/>
                    <a:pt x="20221" y="2763"/>
                    <a:pt x="20228" y="2763"/>
                  </a:cubicBezTo>
                  <a:cubicBezTo>
                    <a:pt x="20230" y="2763"/>
                    <a:pt x="20228" y="2758"/>
                    <a:pt x="20220" y="2748"/>
                  </a:cubicBezTo>
                  <a:cubicBezTo>
                    <a:pt x="20195" y="2686"/>
                    <a:pt x="20171" y="2711"/>
                    <a:pt x="20245" y="2649"/>
                  </a:cubicBezTo>
                  <a:cubicBezTo>
                    <a:pt x="20306" y="2588"/>
                    <a:pt x="20429" y="2526"/>
                    <a:pt x="20466" y="2464"/>
                  </a:cubicBezTo>
                  <a:cubicBezTo>
                    <a:pt x="20491" y="2403"/>
                    <a:pt x="20540" y="2378"/>
                    <a:pt x="20590" y="2317"/>
                  </a:cubicBezTo>
                  <a:cubicBezTo>
                    <a:pt x="20627" y="2243"/>
                    <a:pt x="20614" y="2144"/>
                    <a:pt x="20577" y="2119"/>
                  </a:cubicBezTo>
                  <a:cubicBezTo>
                    <a:pt x="20503" y="2082"/>
                    <a:pt x="20454" y="2021"/>
                    <a:pt x="20417" y="1947"/>
                  </a:cubicBezTo>
                  <a:cubicBezTo>
                    <a:pt x="20417" y="1873"/>
                    <a:pt x="20393" y="1824"/>
                    <a:pt x="20343" y="1774"/>
                  </a:cubicBezTo>
                  <a:cubicBezTo>
                    <a:pt x="20306" y="1713"/>
                    <a:pt x="20282" y="1700"/>
                    <a:pt x="20331" y="1700"/>
                  </a:cubicBezTo>
                  <a:cubicBezTo>
                    <a:pt x="20393" y="1700"/>
                    <a:pt x="20614" y="1676"/>
                    <a:pt x="20614" y="1627"/>
                  </a:cubicBezTo>
                  <a:cubicBezTo>
                    <a:pt x="20627" y="1577"/>
                    <a:pt x="20651" y="1577"/>
                    <a:pt x="20553" y="1540"/>
                  </a:cubicBezTo>
                  <a:cubicBezTo>
                    <a:pt x="20466" y="1503"/>
                    <a:pt x="20454" y="1503"/>
                    <a:pt x="20528" y="1454"/>
                  </a:cubicBezTo>
                  <a:cubicBezTo>
                    <a:pt x="20590" y="1405"/>
                    <a:pt x="20651" y="1405"/>
                    <a:pt x="20602" y="1380"/>
                  </a:cubicBezTo>
                  <a:cubicBezTo>
                    <a:pt x="20553" y="1355"/>
                    <a:pt x="20491" y="1343"/>
                    <a:pt x="20442" y="1343"/>
                  </a:cubicBezTo>
                  <a:cubicBezTo>
                    <a:pt x="20368" y="1343"/>
                    <a:pt x="20356" y="1245"/>
                    <a:pt x="20282" y="1220"/>
                  </a:cubicBezTo>
                  <a:cubicBezTo>
                    <a:pt x="20208" y="1208"/>
                    <a:pt x="20134" y="1183"/>
                    <a:pt x="20208" y="1158"/>
                  </a:cubicBezTo>
                  <a:cubicBezTo>
                    <a:pt x="20282" y="1134"/>
                    <a:pt x="20405" y="1121"/>
                    <a:pt x="20282" y="1121"/>
                  </a:cubicBezTo>
                  <a:cubicBezTo>
                    <a:pt x="20171" y="1121"/>
                    <a:pt x="20060" y="1097"/>
                    <a:pt x="19961" y="1072"/>
                  </a:cubicBezTo>
                  <a:cubicBezTo>
                    <a:pt x="19918" y="1058"/>
                    <a:pt x="19870" y="1052"/>
                    <a:pt x="19824" y="1052"/>
                  </a:cubicBezTo>
                  <a:cubicBezTo>
                    <a:pt x="19791" y="1052"/>
                    <a:pt x="19758" y="1055"/>
                    <a:pt x="19727" y="1060"/>
                  </a:cubicBezTo>
                  <a:cubicBezTo>
                    <a:pt x="19703" y="1060"/>
                    <a:pt x="19678" y="1023"/>
                    <a:pt x="19641" y="1023"/>
                  </a:cubicBezTo>
                  <a:cubicBezTo>
                    <a:pt x="19592" y="1035"/>
                    <a:pt x="19653" y="1023"/>
                    <a:pt x="19666" y="1084"/>
                  </a:cubicBezTo>
                  <a:cubicBezTo>
                    <a:pt x="19666" y="1134"/>
                    <a:pt x="19616" y="1195"/>
                    <a:pt x="19629" y="1257"/>
                  </a:cubicBezTo>
                  <a:cubicBezTo>
                    <a:pt x="19641" y="1306"/>
                    <a:pt x="19690" y="1306"/>
                    <a:pt x="19764" y="1380"/>
                  </a:cubicBezTo>
                  <a:cubicBezTo>
                    <a:pt x="19850" y="1454"/>
                    <a:pt x="19863" y="1454"/>
                    <a:pt x="19826" y="1466"/>
                  </a:cubicBezTo>
                  <a:cubicBezTo>
                    <a:pt x="19776" y="1466"/>
                    <a:pt x="19690" y="1503"/>
                    <a:pt x="19727" y="1503"/>
                  </a:cubicBezTo>
                  <a:cubicBezTo>
                    <a:pt x="19764" y="1516"/>
                    <a:pt x="19850" y="1553"/>
                    <a:pt x="19764" y="1565"/>
                  </a:cubicBezTo>
                  <a:cubicBezTo>
                    <a:pt x="19678" y="1565"/>
                    <a:pt x="19641" y="1565"/>
                    <a:pt x="19604" y="1663"/>
                  </a:cubicBezTo>
                  <a:cubicBezTo>
                    <a:pt x="19592" y="1774"/>
                    <a:pt x="19555" y="1885"/>
                    <a:pt x="19505" y="1996"/>
                  </a:cubicBezTo>
                  <a:cubicBezTo>
                    <a:pt x="19456" y="2045"/>
                    <a:pt x="19431" y="2119"/>
                    <a:pt x="19419" y="2193"/>
                  </a:cubicBezTo>
                  <a:cubicBezTo>
                    <a:pt x="19419" y="2255"/>
                    <a:pt x="19407" y="2206"/>
                    <a:pt x="19333" y="2255"/>
                  </a:cubicBezTo>
                  <a:cubicBezTo>
                    <a:pt x="19268" y="2298"/>
                    <a:pt x="19241" y="2370"/>
                    <a:pt x="19219" y="2370"/>
                  </a:cubicBezTo>
                  <a:cubicBezTo>
                    <a:pt x="19216" y="2370"/>
                    <a:pt x="19213" y="2369"/>
                    <a:pt x="19210" y="2366"/>
                  </a:cubicBezTo>
                  <a:cubicBezTo>
                    <a:pt x="19185" y="2341"/>
                    <a:pt x="19185" y="2267"/>
                    <a:pt x="19136" y="2193"/>
                  </a:cubicBezTo>
                  <a:cubicBezTo>
                    <a:pt x="19074" y="2119"/>
                    <a:pt x="18963" y="2058"/>
                    <a:pt x="18963" y="1972"/>
                  </a:cubicBezTo>
                  <a:cubicBezTo>
                    <a:pt x="18963" y="1885"/>
                    <a:pt x="18976" y="1774"/>
                    <a:pt x="19013" y="1774"/>
                  </a:cubicBezTo>
                  <a:cubicBezTo>
                    <a:pt x="19031" y="1774"/>
                    <a:pt x="19059" y="1784"/>
                    <a:pt x="19079" y="1784"/>
                  </a:cubicBezTo>
                  <a:cubicBezTo>
                    <a:pt x="19099" y="1784"/>
                    <a:pt x="19111" y="1774"/>
                    <a:pt x="19099" y="1737"/>
                  </a:cubicBezTo>
                  <a:cubicBezTo>
                    <a:pt x="19086" y="1663"/>
                    <a:pt x="19086" y="1614"/>
                    <a:pt x="19062" y="1565"/>
                  </a:cubicBezTo>
                  <a:cubicBezTo>
                    <a:pt x="19000" y="1479"/>
                    <a:pt x="18914" y="1392"/>
                    <a:pt x="18815" y="1331"/>
                  </a:cubicBezTo>
                  <a:cubicBezTo>
                    <a:pt x="18807" y="1329"/>
                    <a:pt x="18800" y="1328"/>
                    <a:pt x="18792" y="1328"/>
                  </a:cubicBezTo>
                  <a:cubicBezTo>
                    <a:pt x="18741" y="1328"/>
                    <a:pt x="18700" y="1363"/>
                    <a:pt x="18668" y="1417"/>
                  </a:cubicBezTo>
                  <a:cubicBezTo>
                    <a:pt x="18631" y="1466"/>
                    <a:pt x="18655" y="1663"/>
                    <a:pt x="18618" y="1688"/>
                  </a:cubicBezTo>
                  <a:cubicBezTo>
                    <a:pt x="18608" y="1704"/>
                    <a:pt x="18580" y="1710"/>
                    <a:pt x="18551" y="1710"/>
                  </a:cubicBezTo>
                  <a:cubicBezTo>
                    <a:pt x="18510" y="1710"/>
                    <a:pt x="18465" y="1697"/>
                    <a:pt x="18458" y="1676"/>
                  </a:cubicBezTo>
                  <a:cubicBezTo>
                    <a:pt x="18446" y="1577"/>
                    <a:pt x="18421" y="1479"/>
                    <a:pt x="18384" y="1392"/>
                  </a:cubicBezTo>
                  <a:cubicBezTo>
                    <a:pt x="18347" y="1355"/>
                    <a:pt x="18286" y="1318"/>
                    <a:pt x="18323" y="1306"/>
                  </a:cubicBezTo>
                  <a:cubicBezTo>
                    <a:pt x="18335" y="1300"/>
                    <a:pt x="18347" y="1297"/>
                    <a:pt x="18360" y="1297"/>
                  </a:cubicBezTo>
                  <a:cubicBezTo>
                    <a:pt x="18372" y="1297"/>
                    <a:pt x="18384" y="1300"/>
                    <a:pt x="18396" y="1306"/>
                  </a:cubicBezTo>
                  <a:cubicBezTo>
                    <a:pt x="18416" y="1306"/>
                    <a:pt x="18428" y="1338"/>
                    <a:pt x="18451" y="1338"/>
                  </a:cubicBezTo>
                  <a:cubicBezTo>
                    <a:pt x="18457" y="1338"/>
                    <a:pt x="18463" y="1336"/>
                    <a:pt x="18470" y="1331"/>
                  </a:cubicBezTo>
                  <a:cubicBezTo>
                    <a:pt x="18495" y="1306"/>
                    <a:pt x="18532" y="1306"/>
                    <a:pt x="18495" y="1269"/>
                  </a:cubicBezTo>
                  <a:cubicBezTo>
                    <a:pt x="18463" y="1226"/>
                    <a:pt x="18477" y="1193"/>
                    <a:pt x="18457" y="1193"/>
                  </a:cubicBezTo>
                  <a:cubicBezTo>
                    <a:pt x="18454" y="1193"/>
                    <a:pt x="18451" y="1194"/>
                    <a:pt x="18446" y="1195"/>
                  </a:cubicBezTo>
                  <a:cubicBezTo>
                    <a:pt x="18416" y="1195"/>
                    <a:pt x="18402" y="1243"/>
                    <a:pt x="18379" y="1243"/>
                  </a:cubicBezTo>
                  <a:cubicBezTo>
                    <a:pt x="18373" y="1243"/>
                    <a:pt x="18367" y="1240"/>
                    <a:pt x="18360" y="1232"/>
                  </a:cubicBezTo>
                  <a:cubicBezTo>
                    <a:pt x="18337" y="1199"/>
                    <a:pt x="18296" y="1156"/>
                    <a:pt x="18261" y="1156"/>
                  </a:cubicBezTo>
                  <a:cubicBezTo>
                    <a:pt x="18257" y="1156"/>
                    <a:pt x="18253" y="1157"/>
                    <a:pt x="18249" y="1158"/>
                  </a:cubicBezTo>
                  <a:cubicBezTo>
                    <a:pt x="18223" y="1167"/>
                    <a:pt x="18204" y="1187"/>
                    <a:pt x="18178" y="1187"/>
                  </a:cubicBezTo>
                  <a:cubicBezTo>
                    <a:pt x="18166" y="1187"/>
                    <a:pt x="18153" y="1182"/>
                    <a:pt x="18138" y="1171"/>
                  </a:cubicBezTo>
                  <a:cubicBezTo>
                    <a:pt x="18088" y="1134"/>
                    <a:pt x="18064" y="1109"/>
                    <a:pt x="18027" y="1109"/>
                  </a:cubicBezTo>
                  <a:cubicBezTo>
                    <a:pt x="18025" y="1110"/>
                    <a:pt x="18023" y="1110"/>
                    <a:pt x="18022" y="1110"/>
                  </a:cubicBezTo>
                  <a:cubicBezTo>
                    <a:pt x="17997" y="1110"/>
                    <a:pt x="18063" y="1010"/>
                    <a:pt x="18051" y="998"/>
                  </a:cubicBezTo>
                  <a:cubicBezTo>
                    <a:pt x="18027" y="998"/>
                    <a:pt x="18064" y="998"/>
                    <a:pt x="18088" y="986"/>
                  </a:cubicBezTo>
                  <a:cubicBezTo>
                    <a:pt x="18113" y="961"/>
                    <a:pt x="18088" y="924"/>
                    <a:pt x="18113" y="900"/>
                  </a:cubicBezTo>
                  <a:cubicBezTo>
                    <a:pt x="18122" y="890"/>
                    <a:pt x="18133" y="888"/>
                    <a:pt x="18144" y="888"/>
                  </a:cubicBezTo>
                  <a:cubicBezTo>
                    <a:pt x="18155" y="888"/>
                    <a:pt x="18167" y="891"/>
                    <a:pt x="18175" y="891"/>
                  </a:cubicBezTo>
                  <a:cubicBezTo>
                    <a:pt x="18180" y="891"/>
                    <a:pt x="18184" y="890"/>
                    <a:pt x="18187" y="887"/>
                  </a:cubicBezTo>
                  <a:cubicBezTo>
                    <a:pt x="18212" y="863"/>
                    <a:pt x="18138" y="838"/>
                    <a:pt x="18113" y="801"/>
                  </a:cubicBezTo>
                  <a:cubicBezTo>
                    <a:pt x="18101" y="752"/>
                    <a:pt x="18088" y="715"/>
                    <a:pt x="18076" y="665"/>
                  </a:cubicBezTo>
                  <a:cubicBezTo>
                    <a:pt x="18064" y="641"/>
                    <a:pt x="18039" y="641"/>
                    <a:pt x="18002" y="616"/>
                  </a:cubicBezTo>
                  <a:cubicBezTo>
                    <a:pt x="17965" y="592"/>
                    <a:pt x="17953" y="542"/>
                    <a:pt x="17916" y="542"/>
                  </a:cubicBezTo>
                  <a:cubicBezTo>
                    <a:pt x="17879" y="542"/>
                    <a:pt x="17904" y="407"/>
                    <a:pt x="17879" y="345"/>
                  </a:cubicBezTo>
                  <a:cubicBezTo>
                    <a:pt x="17854" y="296"/>
                    <a:pt x="17817" y="247"/>
                    <a:pt x="17780" y="210"/>
                  </a:cubicBezTo>
                  <a:cubicBezTo>
                    <a:pt x="17743" y="160"/>
                    <a:pt x="17756" y="99"/>
                    <a:pt x="17670" y="86"/>
                  </a:cubicBezTo>
                  <a:cubicBezTo>
                    <a:pt x="17583" y="62"/>
                    <a:pt x="17509" y="86"/>
                    <a:pt x="17497" y="49"/>
                  </a:cubicBezTo>
                  <a:cubicBezTo>
                    <a:pt x="17485" y="12"/>
                    <a:pt x="17497" y="0"/>
                    <a:pt x="1746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4419;p67">
              <a:extLst>
                <a:ext uri="{FF2B5EF4-FFF2-40B4-BE49-F238E27FC236}">
                  <a16:creationId xmlns:a16="http://schemas.microsoft.com/office/drawing/2014/main" id="{75468C2B-906B-4AF6-96AD-D60CCB45A21E}"/>
                </a:ext>
              </a:extLst>
            </p:cNvPr>
            <p:cNvSpPr/>
            <p:nvPr/>
          </p:nvSpPr>
          <p:spPr>
            <a:xfrm>
              <a:off x="3071475" y="4890625"/>
              <a:ext cx="37600" cy="17125"/>
            </a:xfrm>
            <a:custGeom>
              <a:avLst/>
              <a:gdLst/>
              <a:ahLst/>
              <a:cxnLst/>
              <a:rect l="l" t="t" r="r" b="b"/>
              <a:pathLst>
                <a:path w="1504" h="685" extrusionOk="0">
                  <a:moveTo>
                    <a:pt x="371" y="0"/>
                  </a:moveTo>
                  <a:cubicBezTo>
                    <a:pt x="333" y="0"/>
                    <a:pt x="299" y="21"/>
                    <a:pt x="283" y="52"/>
                  </a:cubicBezTo>
                  <a:cubicBezTo>
                    <a:pt x="271" y="76"/>
                    <a:pt x="283" y="113"/>
                    <a:pt x="333" y="138"/>
                  </a:cubicBezTo>
                  <a:cubicBezTo>
                    <a:pt x="382" y="163"/>
                    <a:pt x="382" y="212"/>
                    <a:pt x="407" y="261"/>
                  </a:cubicBezTo>
                  <a:cubicBezTo>
                    <a:pt x="419" y="298"/>
                    <a:pt x="481" y="372"/>
                    <a:pt x="493" y="409"/>
                  </a:cubicBezTo>
                  <a:cubicBezTo>
                    <a:pt x="505" y="446"/>
                    <a:pt x="456" y="495"/>
                    <a:pt x="407" y="495"/>
                  </a:cubicBezTo>
                  <a:cubicBezTo>
                    <a:pt x="397" y="498"/>
                    <a:pt x="386" y="499"/>
                    <a:pt x="375" y="499"/>
                  </a:cubicBezTo>
                  <a:cubicBezTo>
                    <a:pt x="328" y="499"/>
                    <a:pt x="276" y="481"/>
                    <a:pt x="296" y="471"/>
                  </a:cubicBezTo>
                  <a:cubicBezTo>
                    <a:pt x="320" y="471"/>
                    <a:pt x="308" y="409"/>
                    <a:pt x="246" y="409"/>
                  </a:cubicBezTo>
                  <a:cubicBezTo>
                    <a:pt x="197" y="409"/>
                    <a:pt x="160" y="446"/>
                    <a:pt x="86" y="446"/>
                  </a:cubicBezTo>
                  <a:cubicBezTo>
                    <a:pt x="0" y="446"/>
                    <a:pt x="49" y="520"/>
                    <a:pt x="49" y="520"/>
                  </a:cubicBezTo>
                  <a:cubicBezTo>
                    <a:pt x="49" y="520"/>
                    <a:pt x="101" y="563"/>
                    <a:pt x="139" y="563"/>
                  </a:cubicBezTo>
                  <a:cubicBezTo>
                    <a:pt x="147" y="563"/>
                    <a:pt x="154" y="561"/>
                    <a:pt x="160" y="557"/>
                  </a:cubicBezTo>
                  <a:cubicBezTo>
                    <a:pt x="166" y="553"/>
                    <a:pt x="177" y="552"/>
                    <a:pt x="194" y="552"/>
                  </a:cubicBezTo>
                  <a:cubicBezTo>
                    <a:pt x="257" y="552"/>
                    <a:pt x="391" y="574"/>
                    <a:pt x="502" y="574"/>
                  </a:cubicBezTo>
                  <a:cubicBezTo>
                    <a:pt x="551" y="574"/>
                    <a:pt x="596" y="570"/>
                    <a:pt x="628" y="557"/>
                  </a:cubicBezTo>
                  <a:lnTo>
                    <a:pt x="653" y="557"/>
                  </a:lnTo>
                  <a:cubicBezTo>
                    <a:pt x="678" y="569"/>
                    <a:pt x="678" y="655"/>
                    <a:pt x="715" y="680"/>
                  </a:cubicBezTo>
                  <a:cubicBezTo>
                    <a:pt x="718" y="683"/>
                    <a:pt x="721" y="685"/>
                    <a:pt x="725" y="685"/>
                  </a:cubicBezTo>
                  <a:cubicBezTo>
                    <a:pt x="749" y="685"/>
                    <a:pt x="778" y="619"/>
                    <a:pt x="789" y="545"/>
                  </a:cubicBezTo>
                  <a:cubicBezTo>
                    <a:pt x="798" y="489"/>
                    <a:pt x="890" y="482"/>
                    <a:pt x="951" y="482"/>
                  </a:cubicBezTo>
                  <a:cubicBezTo>
                    <a:pt x="972" y="482"/>
                    <a:pt x="989" y="483"/>
                    <a:pt x="998" y="483"/>
                  </a:cubicBezTo>
                  <a:cubicBezTo>
                    <a:pt x="1047" y="483"/>
                    <a:pt x="1097" y="508"/>
                    <a:pt x="1158" y="520"/>
                  </a:cubicBezTo>
                  <a:cubicBezTo>
                    <a:pt x="1195" y="520"/>
                    <a:pt x="1228" y="507"/>
                    <a:pt x="1261" y="507"/>
                  </a:cubicBezTo>
                  <a:cubicBezTo>
                    <a:pt x="1283" y="507"/>
                    <a:pt x="1306" y="512"/>
                    <a:pt x="1331" y="532"/>
                  </a:cubicBezTo>
                  <a:cubicBezTo>
                    <a:pt x="1348" y="546"/>
                    <a:pt x="1360" y="552"/>
                    <a:pt x="1369" y="552"/>
                  </a:cubicBezTo>
                  <a:cubicBezTo>
                    <a:pt x="1391" y="552"/>
                    <a:pt x="1398" y="515"/>
                    <a:pt x="1442" y="471"/>
                  </a:cubicBezTo>
                  <a:cubicBezTo>
                    <a:pt x="1503" y="409"/>
                    <a:pt x="1392" y="360"/>
                    <a:pt x="1306" y="347"/>
                  </a:cubicBezTo>
                  <a:cubicBezTo>
                    <a:pt x="1208" y="323"/>
                    <a:pt x="1121" y="212"/>
                    <a:pt x="1035" y="138"/>
                  </a:cubicBezTo>
                  <a:cubicBezTo>
                    <a:pt x="961" y="76"/>
                    <a:pt x="863" y="27"/>
                    <a:pt x="764" y="27"/>
                  </a:cubicBezTo>
                  <a:cubicBezTo>
                    <a:pt x="721" y="27"/>
                    <a:pt x="690" y="24"/>
                    <a:pt x="673" y="24"/>
                  </a:cubicBezTo>
                  <a:cubicBezTo>
                    <a:pt x="656" y="24"/>
                    <a:pt x="653" y="27"/>
                    <a:pt x="665" y="39"/>
                  </a:cubicBezTo>
                  <a:cubicBezTo>
                    <a:pt x="690" y="64"/>
                    <a:pt x="715" y="89"/>
                    <a:pt x="678" y="113"/>
                  </a:cubicBezTo>
                  <a:lnTo>
                    <a:pt x="628" y="113"/>
                  </a:lnTo>
                  <a:cubicBezTo>
                    <a:pt x="567" y="89"/>
                    <a:pt x="493" y="64"/>
                    <a:pt x="444" y="27"/>
                  </a:cubicBezTo>
                  <a:cubicBezTo>
                    <a:pt x="420" y="8"/>
                    <a:pt x="395" y="0"/>
                    <a:pt x="37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4420;p67">
              <a:extLst>
                <a:ext uri="{FF2B5EF4-FFF2-40B4-BE49-F238E27FC236}">
                  <a16:creationId xmlns:a16="http://schemas.microsoft.com/office/drawing/2014/main" id="{E56D8D38-9FF1-4CF4-9745-30E092D7BAC1}"/>
                </a:ext>
              </a:extLst>
            </p:cNvPr>
            <p:cNvSpPr/>
            <p:nvPr/>
          </p:nvSpPr>
          <p:spPr>
            <a:xfrm>
              <a:off x="4240150" y="5092650"/>
              <a:ext cx="23000" cy="13675"/>
            </a:xfrm>
            <a:custGeom>
              <a:avLst/>
              <a:gdLst/>
              <a:ahLst/>
              <a:cxnLst/>
              <a:rect l="l" t="t" r="r" b="b"/>
              <a:pathLst>
                <a:path w="920" h="547" extrusionOk="0">
                  <a:moveTo>
                    <a:pt x="808" y="1"/>
                  </a:moveTo>
                  <a:cubicBezTo>
                    <a:pt x="796" y="1"/>
                    <a:pt x="786" y="2"/>
                    <a:pt x="777" y="4"/>
                  </a:cubicBezTo>
                  <a:cubicBezTo>
                    <a:pt x="690" y="17"/>
                    <a:pt x="616" y="17"/>
                    <a:pt x="542" y="17"/>
                  </a:cubicBezTo>
                  <a:cubicBezTo>
                    <a:pt x="469" y="29"/>
                    <a:pt x="407" y="66"/>
                    <a:pt x="370" y="127"/>
                  </a:cubicBezTo>
                  <a:lnTo>
                    <a:pt x="345" y="152"/>
                  </a:lnTo>
                  <a:cubicBezTo>
                    <a:pt x="308" y="177"/>
                    <a:pt x="271" y="201"/>
                    <a:pt x="234" y="226"/>
                  </a:cubicBezTo>
                  <a:cubicBezTo>
                    <a:pt x="197" y="263"/>
                    <a:pt x="50" y="325"/>
                    <a:pt x="37" y="374"/>
                  </a:cubicBezTo>
                  <a:cubicBezTo>
                    <a:pt x="13" y="411"/>
                    <a:pt x="0" y="546"/>
                    <a:pt x="37" y="546"/>
                  </a:cubicBezTo>
                  <a:cubicBezTo>
                    <a:pt x="87" y="534"/>
                    <a:pt x="160" y="509"/>
                    <a:pt x="197" y="509"/>
                  </a:cubicBezTo>
                  <a:cubicBezTo>
                    <a:pt x="234" y="509"/>
                    <a:pt x="321" y="362"/>
                    <a:pt x="382" y="325"/>
                  </a:cubicBezTo>
                  <a:cubicBezTo>
                    <a:pt x="395" y="312"/>
                    <a:pt x="407" y="300"/>
                    <a:pt x="419" y="288"/>
                  </a:cubicBezTo>
                  <a:cubicBezTo>
                    <a:pt x="505" y="238"/>
                    <a:pt x="653" y="164"/>
                    <a:pt x="715" y="152"/>
                  </a:cubicBezTo>
                  <a:cubicBezTo>
                    <a:pt x="777" y="115"/>
                    <a:pt x="838" y="78"/>
                    <a:pt x="900" y="41"/>
                  </a:cubicBezTo>
                  <a:cubicBezTo>
                    <a:pt x="920" y="21"/>
                    <a:pt x="858" y="1"/>
                    <a:pt x="808"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4421;p67">
              <a:extLst>
                <a:ext uri="{FF2B5EF4-FFF2-40B4-BE49-F238E27FC236}">
                  <a16:creationId xmlns:a16="http://schemas.microsoft.com/office/drawing/2014/main" id="{A83208C0-D717-468B-A510-ED6537D85945}"/>
                </a:ext>
              </a:extLst>
            </p:cNvPr>
            <p:cNvSpPr/>
            <p:nvPr/>
          </p:nvSpPr>
          <p:spPr>
            <a:xfrm>
              <a:off x="4289750" y="5044975"/>
              <a:ext cx="113975" cy="64475"/>
            </a:xfrm>
            <a:custGeom>
              <a:avLst/>
              <a:gdLst/>
              <a:ahLst/>
              <a:cxnLst/>
              <a:rect l="l" t="t" r="r" b="b"/>
              <a:pathLst>
                <a:path w="4559" h="2579" extrusionOk="0">
                  <a:moveTo>
                    <a:pt x="1425" y="0"/>
                  </a:moveTo>
                  <a:cubicBezTo>
                    <a:pt x="1360" y="0"/>
                    <a:pt x="1317" y="65"/>
                    <a:pt x="1306" y="88"/>
                  </a:cubicBezTo>
                  <a:cubicBezTo>
                    <a:pt x="1294" y="125"/>
                    <a:pt x="1318" y="174"/>
                    <a:pt x="1269" y="186"/>
                  </a:cubicBezTo>
                  <a:cubicBezTo>
                    <a:pt x="1220" y="186"/>
                    <a:pt x="1134" y="186"/>
                    <a:pt x="1097" y="223"/>
                  </a:cubicBezTo>
                  <a:cubicBezTo>
                    <a:pt x="1060" y="271"/>
                    <a:pt x="954" y="532"/>
                    <a:pt x="845" y="532"/>
                  </a:cubicBezTo>
                  <a:cubicBezTo>
                    <a:pt x="843" y="532"/>
                    <a:pt x="840" y="532"/>
                    <a:pt x="838" y="531"/>
                  </a:cubicBezTo>
                  <a:cubicBezTo>
                    <a:pt x="776" y="531"/>
                    <a:pt x="702" y="519"/>
                    <a:pt x="690" y="470"/>
                  </a:cubicBezTo>
                  <a:cubicBezTo>
                    <a:pt x="690" y="408"/>
                    <a:pt x="665" y="346"/>
                    <a:pt x="616" y="297"/>
                  </a:cubicBezTo>
                  <a:cubicBezTo>
                    <a:pt x="586" y="257"/>
                    <a:pt x="572" y="201"/>
                    <a:pt x="555" y="201"/>
                  </a:cubicBezTo>
                  <a:cubicBezTo>
                    <a:pt x="551" y="201"/>
                    <a:pt x="547" y="204"/>
                    <a:pt x="542" y="211"/>
                  </a:cubicBezTo>
                  <a:cubicBezTo>
                    <a:pt x="520" y="245"/>
                    <a:pt x="487" y="299"/>
                    <a:pt x="453" y="299"/>
                  </a:cubicBezTo>
                  <a:cubicBezTo>
                    <a:pt x="450" y="299"/>
                    <a:pt x="447" y="298"/>
                    <a:pt x="444" y="297"/>
                  </a:cubicBezTo>
                  <a:cubicBezTo>
                    <a:pt x="422" y="287"/>
                    <a:pt x="365" y="258"/>
                    <a:pt x="333" y="258"/>
                  </a:cubicBezTo>
                  <a:cubicBezTo>
                    <a:pt x="328" y="258"/>
                    <a:pt x="324" y="258"/>
                    <a:pt x="320" y="260"/>
                  </a:cubicBezTo>
                  <a:cubicBezTo>
                    <a:pt x="283" y="285"/>
                    <a:pt x="222" y="371"/>
                    <a:pt x="160" y="371"/>
                  </a:cubicBezTo>
                  <a:cubicBezTo>
                    <a:pt x="107" y="371"/>
                    <a:pt x="82" y="344"/>
                    <a:pt x="68" y="344"/>
                  </a:cubicBezTo>
                  <a:cubicBezTo>
                    <a:pt x="65" y="344"/>
                    <a:pt x="63" y="345"/>
                    <a:pt x="62" y="346"/>
                  </a:cubicBezTo>
                  <a:cubicBezTo>
                    <a:pt x="49" y="371"/>
                    <a:pt x="0" y="408"/>
                    <a:pt x="62" y="408"/>
                  </a:cubicBezTo>
                  <a:cubicBezTo>
                    <a:pt x="123" y="420"/>
                    <a:pt x="173" y="457"/>
                    <a:pt x="197" y="519"/>
                  </a:cubicBezTo>
                  <a:cubicBezTo>
                    <a:pt x="210" y="556"/>
                    <a:pt x="185" y="654"/>
                    <a:pt x="222" y="679"/>
                  </a:cubicBezTo>
                  <a:cubicBezTo>
                    <a:pt x="271" y="716"/>
                    <a:pt x="320" y="741"/>
                    <a:pt x="370" y="765"/>
                  </a:cubicBezTo>
                  <a:cubicBezTo>
                    <a:pt x="394" y="765"/>
                    <a:pt x="357" y="753"/>
                    <a:pt x="357" y="704"/>
                  </a:cubicBezTo>
                  <a:cubicBezTo>
                    <a:pt x="357" y="642"/>
                    <a:pt x="370" y="581"/>
                    <a:pt x="394" y="531"/>
                  </a:cubicBezTo>
                  <a:cubicBezTo>
                    <a:pt x="424" y="482"/>
                    <a:pt x="468" y="418"/>
                    <a:pt x="473" y="418"/>
                  </a:cubicBezTo>
                  <a:lnTo>
                    <a:pt x="473" y="418"/>
                  </a:lnTo>
                  <a:cubicBezTo>
                    <a:pt x="475" y="418"/>
                    <a:pt x="473" y="422"/>
                    <a:pt x="468" y="433"/>
                  </a:cubicBezTo>
                  <a:cubicBezTo>
                    <a:pt x="444" y="470"/>
                    <a:pt x="382" y="544"/>
                    <a:pt x="431" y="593"/>
                  </a:cubicBezTo>
                  <a:cubicBezTo>
                    <a:pt x="485" y="636"/>
                    <a:pt x="597" y="708"/>
                    <a:pt x="656" y="708"/>
                  </a:cubicBezTo>
                  <a:cubicBezTo>
                    <a:pt x="665" y="708"/>
                    <a:pt x="672" y="707"/>
                    <a:pt x="678" y="704"/>
                  </a:cubicBezTo>
                  <a:cubicBezTo>
                    <a:pt x="698" y="694"/>
                    <a:pt x="712" y="679"/>
                    <a:pt x="720" y="670"/>
                  </a:cubicBezTo>
                  <a:lnTo>
                    <a:pt x="720" y="670"/>
                  </a:lnTo>
                  <a:cubicBezTo>
                    <a:pt x="718" y="672"/>
                    <a:pt x="717" y="675"/>
                    <a:pt x="715" y="679"/>
                  </a:cubicBezTo>
                  <a:cubicBezTo>
                    <a:pt x="702" y="728"/>
                    <a:pt x="678" y="741"/>
                    <a:pt x="752" y="778"/>
                  </a:cubicBezTo>
                  <a:cubicBezTo>
                    <a:pt x="826" y="815"/>
                    <a:pt x="936" y="802"/>
                    <a:pt x="1072" y="901"/>
                  </a:cubicBezTo>
                  <a:cubicBezTo>
                    <a:pt x="1195" y="999"/>
                    <a:pt x="1405" y="1061"/>
                    <a:pt x="1466" y="1123"/>
                  </a:cubicBezTo>
                  <a:cubicBezTo>
                    <a:pt x="1540" y="1197"/>
                    <a:pt x="1528" y="1160"/>
                    <a:pt x="1553" y="1234"/>
                  </a:cubicBezTo>
                  <a:cubicBezTo>
                    <a:pt x="1565" y="1307"/>
                    <a:pt x="1589" y="1357"/>
                    <a:pt x="1626" y="1406"/>
                  </a:cubicBezTo>
                  <a:cubicBezTo>
                    <a:pt x="1676" y="1455"/>
                    <a:pt x="1799" y="1492"/>
                    <a:pt x="1737" y="1505"/>
                  </a:cubicBezTo>
                  <a:cubicBezTo>
                    <a:pt x="1663" y="1517"/>
                    <a:pt x="1614" y="1554"/>
                    <a:pt x="1676" y="1554"/>
                  </a:cubicBezTo>
                  <a:cubicBezTo>
                    <a:pt x="1737" y="1554"/>
                    <a:pt x="1762" y="1579"/>
                    <a:pt x="1725" y="1579"/>
                  </a:cubicBezTo>
                  <a:cubicBezTo>
                    <a:pt x="1676" y="1579"/>
                    <a:pt x="1688" y="1640"/>
                    <a:pt x="1663" y="1652"/>
                  </a:cubicBezTo>
                  <a:cubicBezTo>
                    <a:pt x="1639" y="1677"/>
                    <a:pt x="1602" y="1677"/>
                    <a:pt x="1577" y="1677"/>
                  </a:cubicBezTo>
                  <a:cubicBezTo>
                    <a:pt x="1528" y="1677"/>
                    <a:pt x="1540" y="1714"/>
                    <a:pt x="1491" y="1751"/>
                  </a:cubicBezTo>
                  <a:cubicBezTo>
                    <a:pt x="1442" y="1788"/>
                    <a:pt x="1368" y="1899"/>
                    <a:pt x="1417" y="1899"/>
                  </a:cubicBezTo>
                  <a:cubicBezTo>
                    <a:pt x="1439" y="1906"/>
                    <a:pt x="1517" y="1918"/>
                    <a:pt x="1576" y="1918"/>
                  </a:cubicBezTo>
                  <a:cubicBezTo>
                    <a:pt x="1615" y="1918"/>
                    <a:pt x="1646" y="1913"/>
                    <a:pt x="1651" y="1899"/>
                  </a:cubicBezTo>
                  <a:cubicBezTo>
                    <a:pt x="1663" y="1874"/>
                    <a:pt x="1676" y="1751"/>
                    <a:pt x="1676" y="1726"/>
                  </a:cubicBezTo>
                  <a:cubicBezTo>
                    <a:pt x="1676" y="1719"/>
                    <a:pt x="1704" y="1701"/>
                    <a:pt x="1720" y="1701"/>
                  </a:cubicBezTo>
                  <a:cubicBezTo>
                    <a:pt x="1730" y="1701"/>
                    <a:pt x="1734" y="1708"/>
                    <a:pt x="1725" y="1726"/>
                  </a:cubicBezTo>
                  <a:cubicBezTo>
                    <a:pt x="1700" y="1776"/>
                    <a:pt x="1663" y="1813"/>
                    <a:pt x="1700" y="1837"/>
                  </a:cubicBezTo>
                  <a:cubicBezTo>
                    <a:pt x="1728" y="1856"/>
                    <a:pt x="1810" y="1888"/>
                    <a:pt x="1865" y="1888"/>
                  </a:cubicBezTo>
                  <a:cubicBezTo>
                    <a:pt x="1884" y="1888"/>
                    <a:pt x="1900" y="1884"/>
                    <a:pt x="1910" y="1874"/>
                  </a:cubicBezTo>
                  <a:cubicBezTo>
                    <a:pt x="1938" y="1846"/>
                    <a:pt x="1945" y="1796"/>
                    <a:pt x="1952" y="1796"/>
                  </a:cubicBezTo>
                  <a:cubicBezTo>
                    <a:pt x="1954" y="1796"/>
                    <a:pt x="1956" y="1801"/>
                    <a:pt x="1959" y="1813"/>
                  </a:cubicBezTo>
                  <a:cubicBezTo>
                    <a:pt x="1959" y="1862"/>
                    <a:pt x="1885" y="1837"/>
                    <a:pt x="1984" y="1948"/>
                  </a:cubicBezTo>
                  <a:cubicBezTo>
                    <a:pt x="2045" y="2010"/>
                    <a:pt x="2107" y="2071"/>
                    <a:pt x="2181" y="2133"/>
                  </a:cubicBezTo>
                  <a:lnTo>
                    <a:pt x="2193" y="2133"/>
                  </a:lnTo>
                  <a:cubicBezTo>
                    <a:pt x="2279" y="2158"/>
                    <a:pt x="2378" y="2170"/>
                    <a:pt x="2477" y="2170"/>
                  </a:cubicBezTo>
                  <a:cubicBezTo>
                    <a:pt x="2575" y="2158"/>
                    <a:pt x="2674" y="2108"/>
                    <a:pt x="2748" y="2047"/>
                  </a:cubicBezTo>
                  <a:cubicBezTo>
                    <a:pt x="2772" y="2022"/>
                    <a:pt x="2686" y="2010"/>
                    <a:pt x="2624" y="1961"/>
                  </a:cubicBezTo>
                  <a:cubicBezTo>
                    <a:pt x="2581" y="1932"/>
                    <a:pt x="2546" y="1898"/>
                    <a:pt x="2562" y="1898"/>
                  </a:cubicBezTo>
                  <a:cubicBezTo>
                    <a:pt x="2573" y="1898"/>
                    <a:pt x="2610" y="1915"/>
                    <a:pt x="2686" y="1961"/>
                  </a:cubicBezTo>
                  <a:cubicBezTo>
                    <a:pt x="2730" y="1989"/>
                    <a:pt x="2758" y="1999"/>
                    <a:pt x="2775" y="1999"/>
                  </a:cubicBezTo>
                  <a:cubicBezTo>
                    <a:pt x="2825" y="1999"/>
                    <a:pt x="2782" y="1908"/>
                    <a:pt x="2772" y="1899"/>
                  </a:cubicBezTo>
                  <a:cubicBezTo>
                    <a:pt x="2762" y="1878"/>
                    <a:pt x="2742" y="1793"/>
                    <a:pt x="2752" y="1793"/>
                  </a:cubicBezTo>
                  <a:cubicBezTo>
                    <a:pt x="2754" y="1793"/>
                    <a:pt x="2757" y="1795"/>
                    <a:pt x="2760" y="1800"/>
                  </a:cubicBezTo>
                  <a:cubicBezTo>
                    <a:pt x="2788" y="1819"/>
                    <a:pt x="2831" y="1845"/>
                    <a:pt x="2855" y="1845"/>
                  </a:cubicBezTo>
                  <a:cubicBezTo>
                    <a:pt x="2863" y="1845"/>
                    <a:pt x="2868" y="1843"/>
                    <a:pt x="2871" y="1837"/>
                  </a:cubicBezTo>
                  <a:cubicBezTo>
                    <a:pt x="2871" y="1815"/>
                    <a:pt x="2842" y="1735"/>
                    <a:pt x="2861" y="1735"/>
                  </a:cubicBezTo>
                  <a:cubicBezTo>
                    <a:pt x="2864" y="1735"/>
                    <a:pt x="2867" y="1736"/>
                    <a:pt x="2871" y="1739"/>
                  </a:cubicBezTo>
                  <a:cubicBezTo>
                    <a:pt x="2882" y="1746"/>
                    <a:pt x="2895" y="1749"/>
                    <a:pt x="2909" y="1749"/>
                  </a:cubicBezTo>
                  <a:cubicBezTo>
                    <a:pt x="2942" y="1749"/>
                    <a:pt x="2980" y="1732"/>
                    <a:pt x="3006" y="1714"/>
                  </a:cubicBezTo>
                  <a:cubicBezTo>
                    <a:pt x="3013" y="1712"/>
                    <a:pt x="3018" y="1711"/>
                    <a:pt x="3022" y="1711"/>
                  </a:cubicBezTo>
                  <a:cubicBezTo>
                    <a:pt x="3046" y="1711"/>
                    <a:pt x="3060" y="1737"/>
                    <a:pt x="3142" y="1788"/>
                  </a:cubicBezTo>
                  <a:cubicBezTo>
                    <a:pt x="3210" y="1826"/>
                    <a:pt x="3273" y="1840"/>
                    <a:pt x="3315" y="1840"/>
                  </a:cubicBezTo>
                  <a:cubicBezTo>
                    <a:pt x="3341" y="1840"/>
                    <a:pt x="3359" y="1835"/>
                    <a:pt x="3364" y="1825"/>
                  </a:cubicBezTo>
                  <a:cubicBezTo>
                    <a:pt x="3364" y="1820"/>
                    <a:pt x="3364" y="1818"/>
                    <a:pt x="3364" y="1818"/>
                  </a:cubicBezTo>
                  <a:cubicBezTo>
                    <a:pt x="3365" y="1818"/>
                    <a:pt x="3371" y="1857"/>
                    <a:pt x="3401" y="1887"/>
                  </a:cubicBezTo>
                  <a:cubicBezTo>
                    <a:pt x="3450" y="1936"/>
                    <a:pt x="3487" y="1985"/>
                    <a:pt x="3524" y="2047"/>
                  </a:cubicBezTo>
                  <a:cubicBezTo>
                    <a:pt x="3561" y="2084"/>
                    <a:pt x="3586" y="2133"/>
                    <a:pt x="3610" y="2182"/>
                  </a:cubicBezTo>
                  <a:cubicBezTo>
                    <a:pt x="3647" y="2244"/>
                    <a:pt x="3758" y="2441"/>
                    <a:pt x="3844" y="2441"/>
                  </a:cubicBezTo>
                  <a:cubicBezTo>
                    <a:pt x="3869" y="2438"/>
                    <a:pt x="3894" y="2436"/>
                    <a:pt x="3920" y="2436"/>
                  </a:cubicBezTo>
                  <a:cubicBezTo>
                    <a:pt x="3998" y="2436"/>
                    <a:pt x="4078" y="2450"/>
                    <a:pt x="4152" y="2478"/>
                  </a:cubicBezTo>
                  <a:cubicBezTo>
                    <a:pt x="4253" y="2523"/>
                    <a:pt x="4334" y="2578"/>
                    <a:pt x="4385" y="2578"/>
                  </a:cubicBezTo>
                  <a:cubicBezTo>
                    <a:pt x="4390" y="2578"/>
                    <a:pt x="4394" y="2578"/>
                    <a:pt x="4399" y="2577"/>
                  </a:cubicBezTo>
                  <a:cubicBezTo>
                    <a:pt x="4448" y="2564"/>
                    <a:pt x="4423" y="2527"/>
                    <a:pt x="4460" y="2515"/>
                  </a:cubicBezTo>
                  <a:cubicBezTo>
                    <a:pt x="4485" y="2515"/>
                    <a:pt x="4559" y="2503"/>
                    <a:pt x="4510" y="2490"/>
                  </a:cubicBezTo>
                  <a:cubicBezTo>
                    <a:pt x="4460" y="2466"/>
                    <a:pt x="4288" y="2392"/>
                    <a:pt x="4276" y="2342"/>
                  </a:cubicBezTo>
                  <a:cubicBezTo>
                    <a:pt x="4276" y="2318"/>
                    <a:pt x="4316" y="2315"/>
                    <a:pt x="4345" y="2315"/>
                  </a:cubicBezTo>
                  <a:cubicBezTo>
                    <a:pt x="4355" y="2315"/>
                    <a:pt x="4363" y="2315"/>
                    <a:pt x="4369" y="2315"/>
                  </a:cubicBezTo>
                  <a:cubicBezTo>
                    <a:pt x="4380" y="2315"/>
                    <a:pt x="4378" y="2314"/>
                    <a:pt x="4349" y="2306"/>
                  </a:cubicBezTo>
                  <a:cubicBezTo>
                    <a:pt x="4313" y="2293"/>
                    <a:pt x="4263" y="2281"/>
                    <a:pt x="4226" y="2281"/>
                  </a:cubicBezTo>
                  <a:cubicBezTo>
                    <a:pt x="4165" y="2269"/>
                    <a:pt x="4128" y="2256"/>
                    <a:pt x="4128" y="2207"/>
                  </a:cubicBezTo>
                  <a:cubicBezTo>
                    <a:pt x="4128" y="2158"/>
                    <a:pt x="4140" y="2133"/>
                    <a:pt x="4078" y="2133"/>
                  </a:cubicBezTo>
                  <a:cubicBezTo>
                    <a:pt x="4017" y="2133"/>
                    <a:pt x="3918" y="2022"/>
                    <a:pt x="3918" y="1985"/>
                  </a:cubicBezTo>
                  <a:cubicBezTo>
                    <a:pt x="3918" y="1948"/>
                    <a:pt x="3943" y="1924"/>
                    <a:pt x="3894" y="1887"/>
                  </a:cubicBezTo>
                  <a:cubicBezTo>
                    <a:pt x="3795" y="1788"/>
                    <a:pt x="3709" y="1689"/>
                    <a:pt x="3635" y="1591"/>
                  </a:cubicBezTo>
                  <a:cubicBezTo>
                    <a:pt x="3573" y="1505"/>
                    <a:pt x="3512" y="1517"/>
                    <a:pt x="3573" y="1505"/>
                  </a:cubicBezTo>
                  <a:cubicBezTo>
                    <a:pt x="3581" y="1503"/>
                    <a:pt x="3592" y="1502"/>
                    <a:pt x="3605" y="1502"/>
                  </a:cubicBezTo>
                  <a:cubicBezTo>
                    <a:pt x="3640" y="1502"/>
                    <a:pt x="3689" y="1506"/>
                    <a:pt x="3733" y="1506"/>
                  </a:cubicBezTo>
                  <a:cubicBezTo>
                    <a:pt x="3805" y="1506"/>
                    <a:pt x="3865" y="1496"/>
                    <a:pt x="3832" y="1443"/>
                  </a:cubicBezTo>
                  <a:cubicBezTo>
                    <a:pt x="3758" y="1344"/>
                    <a:pt x="3795" y="1332"/>
                    <a:pt x="3746" y="1295"/>
                  </a:cubicBezTo>
                  <a:cubicBezTo>
                    <a:pt x="3731" y="1289"/>
                    <a:pt x="3720" y="1288"/>
                    <a:pt x="3711" y="1288"/>
                  </a:cubicBezTo>
                  <a:cubicBezTo>
                    <a:pt x="3697" y="1288"/>
                    <a:pt x="3688" y="1291"/>
                    <a:pt x="3676" y="1291"/>
                  </a:cubicBezTo>
                  <a:cubicBezTo>
                    <a:pt x="3661" y="1291"/>
                    <a:pt x="3642" y="1285"/>
                    <a:pt x="3610" y="1258"/>
                  </a:cubicBezTo>
                  <a:lnTo>
                    <a:pt x="3413" y="1110"/>
                  </a:lnTo>
                  <a:cubicBezTo>
                    <a:pt x="3351" y="1061"/>
                    <a:pt x="3327" y="950"/>
                    <a:pt x="3278" y="889"/>
                  </a:cubicBezTo>
                  <a:cubicBezTo>
                    <a:pt x="3216" y="815"/>
                    <a:pt x="3142" y="753"/>
                    <a:pt x="3068" y="704"/>
                  </a:cubicBezTo>
                  <a:cubicBezTo>
                    <a:pt x="3006" y="654"/>
                    <a:pt x="2945" y="679"/>
                    <a:pt x="2883" y="630"/>
                  </a:cubicBezTo>
                  <a:cubicBezTo>
                    <a:pt x="2822" y="581"/>
                    <a:pt x="2772" y="507"/>
                    <a:pt x="2735" y="507"/>
                  </a:cubicBezTo>
                  <a:cubicBezTo>
                    <a:pt x="2600" y="482"/>
                    <a:pt x="2477" y="433"/>
                    <a:pt x="2366" y="371"/>
                  </a:cubicBezTo>
                  <a:cubicBezTo>
                    <a:pt x="2316" y="346"/>
                    <a:pt x="2267" y="322"/>
                    <a:pt x="2206" y="309"/>
                  </a:cubicBezTo>
                  <a:cubicBezTo>
                    <a:pt x="2156" y="297"/>
                    <a:pt x="2107" y="285"/>
                    <a:pt x="2058" y="272"/>
                  </a:cubicBezTo>
                  <a:cubicBezTo>
                    <a:pt x="1971" y="260"/>
                    <a:pt x="1885" y="236"/>
                    <a:pt x="1811" y="199"/>
                  </a:cubicBezTo>
                  <a:cubicBezTo>
                    <a:pt x="1700" y="149"/>
                    <a:pt x="1503" y="14"/>
                    <a:pt x="1442" y="1"/>
                  </a:cubicBezTo>
                  <a:cubicBezTo>
                    <a:pt x="1436" y="0"/>
                    <a:pt x="1431" y="0"/>
                    <a:pt x="1425"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4422;p67">
              <a:extLst>
                <a:ext uri="{FF2B5EF4-FFF2-40B4-BE49-F238E27FC236}">
                  <a16:creationId xmlns:a16="http://schemas.microsoft.com/office/drawing/2014/main" id="{6891D1E9-C4B6-48E7-B9BE-34758DDDA4E5}"/>
                </a:ext>
              </a:extLst>
            </p:cNvPr>
            <p:cNvSpPr/>
            <p:nvPr/>
          </p:nvSpPr>
          <p:spPr>
            <a:xfrm>
              <a:off x="4153575" y="4985025"/>
              <a:ext cx="61950" cy="77900"/>
            </a:xfrm>
            <a:custGeom>
              <a:avLst/>
              <a:gdLst/>
              <a:ahLst/>
              <a:cxnLst/>
              <a:rect l="l" t="t" r="r" b="b"/>
              <a:pathLst>
                <a:path w="2478" h="3116" extrusionOk="0">
                  <a:moveTo>
                    <a:pt x="1847" y="0"/>
                  </a:moveTo>
                  <a:cubicBezTo>
                    <a:pt x="1843" y="0"/>
                    <a:pt x="1836" y="6"/>
                    <a:pt x="1825" y="21"/>
                  </a:cubicBezTo>
                  <a:cubicBezTo>
                    <a:pt x="1775" y="71"/>
                    <a:pt x="1640" y="280"/>
                    <a:pt x="1615" y="317"/>
                  </a:cubicBezTo>
                  <a:cubicBezTo>
                    <a:pt x="1578" y="354"/>
                    <a:pt x="1492" y="453"/>
                    <a:pt x="1517" y="490"/>
                  </a:cubicBezTo>
                  <a:cubicBezTo>
                    <a:pt x="1529" y="527"/>
                    <a:pt x="1566" y="539"/>
                    <a:pt x="1504" y="551"/>
                  </a:cubicBezTo>
                  <a:cubicBezTo>
                    <a:pt x="1430" y="564"/>
                    <a:pt x="1356" y="588"/>
                    <a:pt x="1295" y="613"/>
                  </a:cubicBezTo>
                  <a:cubicBezTo>
                    <a:pt x="1282" y="625"/>
                    <a:pt x="1258" y="650"/>
                    <a:pt x="1233" y="662"/>
                  </a:cubicBezTo>
                  <a:lnTo>
                    <a:pt x="1147" y="761"/>
                  </a:lnTo>
                  <a:cubicBezTo>
                    <a:pt x="1073" y="872"/>
                    <a:pt x="999" y="970"/>
                    <a:pt x="900" y="1056"/>
                  </a:cubicBezTo>
                  <a:cubicBezTo>
                    <a:pt x="790" y="1081"/>
                    <a:pt x="679" y="1130"/>
                    <a:pt x="580" y="1192"/>
                  </a:cubicBezTo>
                  <a:cubicBezTo>
                    <a:pt x="543" y="1241"/>
                    <a:pt x="457" y="1451"/>
                    <a:pt x="494" y="1475"/>
                  </a:cubicBezTo>
                  <a:cubicBezTo>
                    <a:pt x="527" y="1497"/>
                    <a:pt x="570" y="1539"/>
                    <a:pt x="543" y="1539"/>
                  </a:cubicBezTo>
                  <a:cubicBezTo>
                    <a:pt x="540" y="1539"/>
                    <a:pt x="536" y="1538"/>
                    <a:pt x="531" y="1537"/>
                  </a:cubicBezTo>
                  <a:cubicBezTo>
                    <a:pt x="469" y="1525"/>
                    <a:pt x="395" y="1512"/>
                    <a:pt x="334" y="1475"/>
                  </a:cubicBezTo>
                  <a:cubicBezTo>
                    <a:pt x="297" y="1451"/>
                    <a:pt x="247" y="1426"/>
                    <a:pt x="210" y="1401"/>
                  </a:cubicBezTo>
                  <a:cubicBezTo>
                    <a:pt x="186" y="1389"/>
                    <a:pt x="173" y="1377"/>
                    <a:pt x="149" y="1377"/>
                  </a:cubicBezTo>
                  <a:cubicBezTo>
                    <a:pt x="137" y="1389"/>
                    <a:pt x="112" y="1401"/>
                    <a:pt x="124" y="1426"/>
                  </a:cubicBezTo>
                  <a:cubicBezTo>
                    <a:pt x="63" y="1537"/>
                    <a:pt x="26" y="1648"/>
                    <a:pt x="1" y="1771"/>
                  </a:cubicBezTo>
                  <a:cubicBezTo>
                    <a:pt x="1" y="1870"/>
                    <a:pt x="75" y="1931"/>
                    <a:pt x="75" y="2017"/>
                  </a:cubicBezTo>
                  <a:cubicBezTo>
                    <a:pt x="75" y="2104"/>
                    <a:pt x="87" y="2104"/>
                    <a:pt x="149" y="2190"/>
                  </a:cubicBezTo>
                  <a:cubicBezTo>
                    <a:pt x="210" y="2289"/>
                    <a:pt x="247" y="2399"/>
                    <a:pt x="247" y="2510"/>
                  </a:cubicBezTo>
                  <a:cubicBezTo>
                    <a:pt x="247" y="2584"/>
                    <a:pt x="284" y="2658"/>
                    <a:pt x="346" y="2707"/>
                  </a:cubicBezTo>
                  <a:cubicBezTo>
                    <a:pt x="420" y="2769"/>
                    <a:pt x="506" y="2794"/>
                    <a:pt x="592" y="2806"/>
                  </a:cubicBezTo>
                  <a:cubicBezTo>
                    <a:pt x="635" y="2806"/>
                    <a:pt x="661" y="2798"/>
                    <a:pt x="675" y="2798"/>
                  </a:cubicBezTo>
                  <a:cubicBezTo>
                    <a:pt x="686" y="2798"/>
                    <a:pt x="691" y="2802"/>
                    <a:pt x="691" y="2818"/>
                  </a:cubicBezTo>
                  <a:cubicBezTo>
                    <a:pt x="691" y="2868"/>
                    <a:pt x="642" y="2917"/>
                    <a:pt x="716" y="2917"/>
                  </a:cubicBezTo>
                  <a:cubicBezTo>
                    <a:pt x="763" y="2917"/>
                    <a:pt x="810" y="2928"/>
                    <a:pt x="849" y="2928"/>
                  </a:cubicBezTo>
                  <a:cubicBezTo>
                    <a:pt x="881" y="2928"/>
                    <a:pt x="908" y="2920"/>
                    <a:pt x="925" y="2892"/>
                  </a:cubicBezTo>
                  <a:cubicBezTo>
                    <a:pt x="953" y="2846"/>
                    <a:pt x="939" y="2800"/>
                    <a:pt x="956" y="2800"/>
                  </a:cubicBezTo>
                  <a:cubicBezTo>
                    <a:pt x="962" y="2800"/>
                    <a:pt x="971" y="2806"/>
                    <a:pt x="987" y="2818"/>
                  </a:cubicBezTo>
                  <a:cubicBezTo>
                    <a:pt x="1036" y="2868"/>
                    <a:pt x="1098" y="2905"/>
                    <a:pt x="1159" y="2905"/>
                  </a:cubicBezTo>
                  <a:cubicBezTo>
                    <a:pt x="1234" y="2905"/>
                    <a:pt x="1274" y="2847"/>
                    <a:pt x="1299" y="2847"/>
                  </a:cubicBezTo>
                  <a:cubicBezTo>
                    <a:pt x="1307" y="2847"/>
                    <a:pt x="1314" y="2853"/>
                    <a:pt x="1319" y="2868"/>
                  </a:cubicBezTo>
                  <a:cubicBezTo>
                    <a:pt x="1343" y="2914"/>
                    <a:pt x="1322" y="3116"/>
                    <a:pt x="1362" y="3116"/>
                  </a:cubicBezTo>
                  <a:cubicBezTo>
                    <a:pt x="1364" y="3116"/>
                    <a:pt x="1366" y="3115"/>
                    <a:pt x="1369" y="3114"/>
                  </a:cubicBezTo>
                  <a:cubicBezTo>
                    <a:pt x="1467" y="3052"/>
                    <a:pt x="1566" y="3015"/>
                    <a:pt x="1664" y="2979"/>
                  </a:cubicBezTo>
                  <a:cubicBezTo>
                    <a:pt x="1675" y="2979"/>
                    <a:pt x="1695" y="3072"/>
                    <a:pt x="1708" y="3072"/>
                  </a:cubicBezTo>
                  <a:cubicBezTo>
                    <a:pt x="1710" y="3072"/>
                    <a:pt x="1712" y="3070"/>
                    <a:pt x="1714" y="3065"/>
                  </a:cubicBezTo>
                  <a:cubicBezTo>
                    <a:pt x="1726" y="3040"/>
                    <a:pt x="1775" y="2954"/>
                    <a:pt x="1738" y="2917"/>
                  </a:cubicBezTo>
                  <a:cubicBezTo>
                    <a:pt x="1701" y="2880"/>
                    <a:pt x="1701" y="2818"/>
                    <a:pt x="1726" y="2781"/>
                  </a:cubicBezTo>
                  <a:cubicBezTo>
                    <a:pt x="1751" y="2707"/>
                    <a:pt x="1788" y="2683"/>
                    <a:pt x="1775" y="2621"/>
                  </a:cubicBezTo>
                  <a:cubicBezTo>
                    <a:pt x="1763" y="2560"/>
                    <a:pt x="1726" y="2510"/>
                    <a:pt x="1751" y="2461"/>
                  </a:cubicBezTo>
                  <a:cubicBezTo>
                    <a:pt x="1800" y="2399"/>
                    <a:pt x="1849" y="2338"/>
                    <a:pt x="1911" y="2276"/>
                  </a:cubicBezTo>
                  <a:cubicBezTo>
                    <a:pt x="1972" y="2202"/>
                    <a:pt x="2046" y="2104"/>
                    <a:pt x="2034" y="2042"/>
                  </a:cubicBezTo>
                  <a:cubicBezTo>
                    <a:pt x="2022" y="1980"/>
                    <a:pt x="1948" y="1882"/>
                    <a:pt x="2046" y="1796"/>
                  </a:cubicBezTo>
                  <a:cubicBezTo>
                    <a:pt x="2115" y="1727"/>
                    <a:pt x="2160" y="1690"/>
                    <a:pt x="2194" y="1690"/>
                  </a:cubicBezTo>
                  <a:cubicBezTo>
                    <a:pt x="2203" y="1690"/>
                    <a:pt x="2211" y="1692"/>
                    <a:pt x="2219" y="1697"/>
                  </a:cubicBezTo>
                  <a:cubicBezTo>
                    <a:pt x="2226" y="1704"/>
                    <a:pt x="2242" y="1707"/>
                    <a:pt x="2262" y="1707"/>
                  </a:cubicBezTo>
                  <a:cubicBezTo>
                    <a:pt x="2313" y="1707"/>
                    <a:pt x="2384" y="1687"/>
                    <a:pt x="2367" y="1660"/>
                  </a:cubicBezTo>
                  <a:cubicBezTo>
                    <a:pt x="2293" y="1586"/>
                    <a:pt x="2219" y="1500"/>
                    <a:pt x="2145" y="1401"/>
                  </a:cubicBezTo>
                  <a:cubicBezTo>
                    <a:pt x="2120" y="1340"/>
                    <a:pt x="2145" y="1290"/>
                    <a:pt x="2120" y="1254"/>
                  </a:cubicBezTo>
                  <a:cubicBezTo>
                    <a:pt x="2083" y="1204"/>
                    <a:pt x="1960" y="1007"/>
                    <a:pt x="1997" y="970"/>
                  </a:cubicBezTo>
                  <a:cubicBezTo>
                    <a:pt x="2001" y="965"/>
                    <a:pt x="2006" y="962"/>
                    <a:pt x="2013" y="962"/>
                  </a:cubicBezTo>
                  <a:cubicBezTo>
                    <a:pt x="2038" y="962"/>
                    <a:pt x="2079" y="996"/>
                    <a:pt x="2098" y="996"/>
                  </a:cubicBezTo>
                  <a:cubicBezTo>
                    <a:pt x="2107" y="996"/>
                    <a:pt x="2111" y="989"/>
                    <a:pt x="2108" y="970"/>
                  </a:cubicBezTo>
                  <a:cubicBezTo>
                    <a:pt x="2083" y="884"/>
                    <a:pt x="2009" y="896"/>
                    <a:pt x="2059" y="822"/>
                  </a:cubicBezTo>
                  <a:cubicBezTo>
                    <a:pt x="2071" y="798"/>
                    <a:pt x="2083" y="785"/>
                    <a:pt x="2108" y="773"/>
                  </a:cubicBezTo>
                  <a:cubicBezTo>
                    <a:pt x="2170" y="736"/>
                    <a:pt x="2293" y="724"/>
                    <a:pt x="2256" y="687"/>
                  </a:cubicBezTo>
                  <a:cubicBezTo>
                    <a:pt x="2231" y="650"/>
                    <a:pt x="2182" y="600"/>
                    <a:pt x="2194" y="564"/>
                  </a:cubicBezTo>
                  <a:cubicBezTo>
                    <a:pt x="2194" y="541"/>
                    <a:pt x="2203" y="537"/>
                    <a:pt x="2226" y="537"/>
                  </a:cubicBezTo>
                  <a:cubicBezTo>
                    <a:pt x="2242" y="537"/>
                    <a:pt x="2263" y="539"/>
                    <a:pt x="2293" y="539"/>
                  </a:cubicBezTo>
                  <a:cubicBezTo>
                    <a:pt x="2367" y="539"/>
                    <a:pt x="2478" y="477"/>
                    <a:pt x="2441" y="453"/>
                  </a:cubicBezTo>
                  <a:cubicBezTo>
                    <a:pt x="2397" y="420"/>
                    <a:pt x="2304" y="338"/>
                    <a:pt x="2258" y="338"/>
                  </a:cubicBezTo>
                  <a:cubicBezTo>
                    <a:pt x="2252" y="338"/>
                    <a:pt x="2248" y="339"/>
                    <a:pt x="2243" y="342"/>
                  </a:cubicBezTo>
                  <a:cubicBezTo>
                    <a:pt x="2227" y="350"/>
                    <a:pt x="2199" y="376"/>
                    <a:pt x="2178" y="376"/>
                  </a:cubicBezTo>
                  <a:cubicBezTo>
                    <a:pt x="2169" y="376"/>
                    <a:pt x="2161" y="370"/>
                    <a:pt x="2157" y="354"/>
                  </a:cubicBezTo>
                  <a:cubicBezTo>
                    <a:pt x="2147" y="313"/>
                    <a:pt x="2171" y="289"/>
                    <a:pt x="2151" y="289"/>
                  </a:cubicBezTo>
                  <a:cubicBezTo>
                    <a:pt x="2147" y="289"/>
                    <a:pt x="2141" y="290"/>
                    <a:pt x="2133" y="292"/>
                  </a:cubicBezTo>
                  <a:cubicBezTo>
                    <a:pt x="2108" y="292"/>
                    <a:pt x="2094" y="314"/>
                    <a:pt x="2088" y="314"/>
                  </a:cubicBezTo>
                  <a:cubicBezTo>
                    <a:pt x="2085" y="314"/>
                    <a:pt x="2083" y="309"/>
                    <a:pt x="2083" y="292"/>
                  </a:cubicBezTo>
                  <a:cubicBezTo>
                    <a:pt x="2083" y="231"/>
                    <a:pt x="2083" y="120"/>
                    <a:pt x="2046" y="95"/>
                  </a:cubicBezTo>
                  <a:cubicBezTo>
                    <a:pt x="2018" y="67"/>
                    <a:pt x="1960" y="2"/>
                    <a:pt x="1929" y="2"/>
                  </a:cubicBezTo>
                  <a:cubicBezTo>
                    <a:pt x="1920" y="2"/>
                    <a:pt x="1914" y="7"/>
                    <a:pt x="1911" y="21"/>
                  </a:cubicBezTo>
                  <a:cubicBezTo>
                    <a:pt x="1896" y="51"/>
                    <a:pt x="1876" y="68"/>
                    <a:pt x="1863" y="68"/>
                  </a:cubicBezTo>
                  <a:cubicBezTo>
                    <a:pt x="1855" y="68"/>
                    <a:pt x="1849" y="61"/>
                    <a:pt x="1849" y="46"/>
                  </a:cubicBezTo>
                  <a:cubicBezTo>
                    <a:pt x="1849" y="29"/>
                    <a:pt x="1855" y="0"/>
                    <a:pt x="184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4423;p67">
              <a:extLst>
                <a:ext uri="{FF2B5EF4-FFF2-40B4-BE49-F238E27FC236}">
                  <a16:creationId xmlns:a16="http://schemas.microsoft.com/office/drawing/2014/main" id="{214D9F32-ADB8-415F-80A1-61DED6D13EA5}"/>
                </a:ext>
              </a:extLst>
            </p:cNvPr>
            <p:cNvSpPr/>
            <p:nvPr/>
          </p:nvSpPr>
          <p:spPr>
            <a:xfrm>
              <a:off x="3414925" y="4335800"/>
              <a:ext cx="1184100" cy="947650"/>
            </a:xfrm>
            <a:custGeom>
              <a:avLst/>
              <a:gdLst/>
              <a:ahLst/>
              <a:cxnLst/>
              <a:rect l="l" t="t" r="r" b="b"/>
              <a:pathLst>
                <a:path w="47364" h="37906" extrusionOk="0">
                  <a:moveTo>
                    <a:pt x="4982" y="11975"/>
                  </a:moveTo>
                  <a:cubicBezTo>
                    <a:pt x="4980" y="11975"/>
                    <a:pt x="4982" y="11981"/>
                    <a:pt x="4991" y="11981"/>
                  </a:cubicBezTo>
                  <a:cubicBezTo>
                    <a:pt x="4986" y="11977"/>
                    <a:pt x="4984" y="11975"/>
                    <a:pt x="4982" y="11975"/>
                  </a:cubicBezTo>
                  <a:close/>
                  <a:moveTo>
                    <a:pt x="29767" y="10485"/>
                  </a:moveTo>
                  <a:cubicBezTo>
                    <a:pt x="29793" y="10485"/>
                    <a:pt x="29791" y="10621"/>
                    <a:pt x="29769" y="10687"/>
                  </a:cubicBezTo>
                  <a:cubicBezTo>
                    <a:pt x="29744" y="10761"/>
                    <a:pt x="29744" y="10921"/>
                    <a:pt x="29707" y="11118"/>
                  </a:cubicBezTo>
                  <a:cubicBezTo>
                    <a:pt x="29658" y="11316"/>
                    <a:pt x="29559" y="11266"/>
                    <a:pt x="29498" y="11316"/>
                  </a:cubicBezTo>
                  <a:cubicBezTo>
                    <a:pt x="29436" y="11377"/>
                    <a:pt x="29498" y="11340"/>
                    <a:pt x="29584" y="11365"/>
                  </a:cubicBezTo>
                  <a:cubicBezTo>
                    <a:pt x="29670" y="11377"/>
                    <a:pt x="29559" y="11414"/>
                    <a:pt x="29485" y="11476"/>
                  </a:cubicBezTo>
                  <a:cubicBezTo>
                    <a:pt x="29411" y="11550"/>
                    <a:pt x="29338" y="11599"/>
                    <a:pt x="29202" y="11698"/>
                  </a:cubicBezTo>
                  <a:cubicBezTo>
                    <a:pt x="29140" y="11747"/>
                    <a:pt x="29054" y="11796"/>
                    <a:pt x="28980" y="11833"/>
                  </a:cubicBezTo>
                  <a:cubicBezTo>
                    <a:pt x="28906" y="11882"/>
                    <a:pt x="28882" y="11969"/>
                    <a:pt x="28832" y="12043"/>
                  </a:cubicBezTo>
                  <a:cubicBezTo>
                    <a:pt x="28745" y="12091"/>
                    <a:pt x="28643" y="12124"/>
                    <a:pt x="28543" y="12124"/>
                  </a:cubicBezTo>
                  <a:cubicBezTo>
                    <a:pt x="28516" y="12124"/>
                    <a:pt x="28489" y="12122"/>
                    <a:pt x="28463" y="12116"/>
                  </a:cubicBezTo>
                  <a:cubicBezTo>
                    <a:pt x="28382" y="12105"/>
                    <a:pt x="28388" y="12017"/>
                    <a:pt x="28450" y="12017"/>
                  </a:cubicBezTo>
                  <a:cubicBezTo>
                    <a:pt x="28454" y="12017"/>
                    <a:pt x="28458" y="12017"/>
                    <a:pt x="28463" y="12018"/>
                  </a:cubicBezTo>
                  <a:cubicBezTo>
                    <a:pt x="28467" y="12019"/>
                    <a:pt x="28472" y="12019"/>
                    <a:pt x="28476" y="12019"/>
                  </a:cubicBezTo>
                  <a:cubicBezTo>
                    <a:pt x="28551" y="12019"/>
                    <a:pt x="28663" y="11930"/>
                    <a:pt x="28709" y="11907"/>
                  </a:cubicBezTo>
                  <a:cubicBezTo>
                    <a:pt x="28771" y="11870"/>
                    <a:pt x="28820" y="11821"/>
                    <a:pt x="28869" y="11759"/>
                  </a:cubicBezTo>
                  <a:cubicBezTo>
                    <a:pt x="28943" y="11673"/>
                    <a:pt x="28943" y="11710"/>
                    <a:pt x="29017" y="11624"/>
                  </a:cubicBezTo>
                  <a:cubicBezTo>
                    <a:pt x="29091" y="11537"/>
                    <a:pt x="29177" y="11500"/>
                    <a:pt x="29227" y="11451"/>
                  </a:cubicBezTo>
                  <a:cubicBezTo>
                    <a:pt x="29276" y="11402"/>
                    <a:pt x="29251" y="11402"/>
                    <a:pt x="29251" y="11353"/>
                  </a:cubicBezTo>
                  <a:cubicBezTo>
                    <a:pt x="29264" y="11316"/>
                    <a:pt x="29436" y="11094"/>
                    <a:pt x="29485" y="10995"/>
                  </a:cubicBezTo>
                  <a:cubicBezTo>
                    <a:pt x="29547" y="10872"/>
                    <a:pt x="29596" y="10749"/>
                    <a:pt x="29621" y="10613"/>
                  </a:cubicBezTo>
                  <a:cubicBezTo>
                    <a:pt x="29621" y="10564"/>
                    <a:pt x="29719" y="10527"/>
                    <a:pt x="29756" y="10490"/>
                  </a:cubicBezTo>
                  <a:cubicBezTo>
                    <a:pt x="29760" y="10486"/>
                    <a:pt x="29764" y="10485"/>
                    <a:pt x="29767" y="10485"/>
                  </a:cubicBezTo>
                  <a:close/>
                  <a:moveTo>
                    <a:pt x="22809" y="13816"/>
                  </a:moveTo>
                  <a:cubicBezTo>
                    <a:pt x="22819" y="13816"/>
                    <a:pt x="22818" y="13905"/>
                    <a:pt x="22795" y="13940"/>
                  </a:cubicBezTo>
                  <a:cubicBezTo>
                    <a:pt x="22784" y="13956"/>
                    <a:pt x="22758" y="13960"/>
                    <a:pt x="22723" y="13960"/>
                  </a:cubicBezTo>
                  <a:cubicBezTo>
                    <a:pt x="22677" y="13960"/>
                    <a:pt x="22617" y="13952"/>
                    <a:pt x="22561" y="13952"/>
                  </a:cubicBezTo>
                  <a:cubicBezTo>
                    <a:pt x="22450" y="13952"/>
                    <a:pt x="22401" y="13940"/>
                    <a:pt x="22364" y="13891"/>
                  </a:cubicBezTo>
                  <a:cubicBezTo>
                    <a:pt x="22358" y="13880"/>
                    <a:pt x="22397" y="13877"/>
                    <a:pt x="22446" y="13877"/>
                  </a:cubicBezTo>
                  <a:cubicBezTo>
                    <a:pt x="22512" y="13877"/>
                    <a:pt x="22596" y="13884"/>
                    <a:pt x="22610" y="13891"/>
                  </a:cubicBezTo>
                  <a:cubicBezTo>
                    <a:pt x="22615" y="13893"/>
                    <a:pt x="22621" y="13894"/>
                    <a:pt x="22628" y="13894"/>
                  </a:cubicBezTo>
                  <a:cubicBezTo>
                    <a:pt x="22655" y="13894"/>
                    <a:pt x="22696" y="13878"/>
                    <a:pt x="22746" y="13878"/>
                  </a:cubicBezTo>
                  <a:cubicBezTo>
                    <a:pt x="22795" y="13878"/>
                    <a:pt x="22783" y="13829"/>
                    <a:pt x="22807" y="13817"/>
                  </a:cubicBezTo>
                  <a:cubicBezTo>
                    <a:pt x="22808" y="13816"/>
                    <a:pt x="22809" y="13816"/>
                    <a:pt x="22809" y="13816"/>
                  </a:cubicBezTo>
                  <a:close/>
                  <a:moveTo>
                    <a:pt x="21992" y="13840"/>
                  </a:moveTo>
                  <a:cubicBezTo>
                    <a:pt x="22051" y="13840"/>
                    <a:pt x="22125" y="13846"/>
                    <a:pt x="22166" y="13878"/>
                  </a:cubicBezTo>
                  <a:cubicBezTo>
                    <a:pt x="22188" y="13893"/>
                    <a:pt x="22142" y="13899"/>
                    <a:pt x="22085" y="13899"/>
                  </a:cubicBezTo>
                  <a:cubicBezTo>
                    <a:pt x="22045" y="13899"/>
                    <a:pt x="22000" y="13896"/>
                    <a:pt x="21969" y="13891"/>
                  </a:cubicBezTo>
                  <a:lnTo>
                    <a:pt x="21957" y="13891"/>
                  </a:lnTo>
                  <a:cubicBezTo>
                    <a:pt x="21895" y="13891"/>
                    <a:pt x="21797" y="14039"/>
                    <a:pt x="21723" y="14063"/>
                  </a:cubicBezTo>
                  <a:cubicBezTo>
                    <a:pt x="21661" y="14076"/>
                    <a:pt x="21661" y="14162"/>
                    <a:pt x="21624" y="14248"/>
                  </a:cubicBezTo>
                  <a:cubicBezTo>
                    <a:pt x="21587" y="14334"/>
                    <a:pt x="21624" y="14297"/>
                    <a:pt x="21637" y="14371"/>
                  </a:cubicBezTo>
                  <a:cubicBezTo>
                    <a:pt x="21641" y="14395"/>
                    <a:pt x="21639" y="14405"/>
                    <a:pt x="21634" y="14405"/>
                  </a:cubicBezTo>
                  <a:cubicBezTo>
                    <a:pt x="21622" y="14405"/>
                    <a:pt x="21592" y="14364"/>
                    <a:pt x="21550" y="14322"/>
                  </a:cubicBezTo>
                  <a:cubicBezTo>
                    <a:pt x="21489" y="14248"/>
                    <a:pt x="21489" y="14150"/>
                    <a:pt x="21526" y="14063"/>
                  </a:cubicBezTo>
                  <a:cubicBezTo>
                    <a:pt x="21575" y="14002"/>
                    <a:pt x="21624" y="13952"/>
                    <a:pt x="21698" y="13915"/>
                  </a:cubicBezTo>
                  <a:cubicBezTo>
                    <a:pt x="21760" y="13866"/>
                    <a:pt x="21846" y="13841"/>
                    <a:pt x="21920" y="13841"/>
                  </a:cubicBezTo>
                  <a:cubicBezTo>
                    <a:pt x="21936" y="13841"/>
                    <a:pt x="21963" y="13840"/>
                    <a:pt x="21992" y="13840"/>
                  </a:cubicBezTo>
                  <a:close/>
                  <a:moveTo>
                    <a:pt x="18211" y="14051"/>
                  </a:moveTo>
                  <a:cubicBezTo>
                    <a:pt x="18285" y="14051"/>
                    <a:pt x="18335" y="14162"/>
                    <a:pt x="18335" y="14199"/>
                  </a:cubicBezTo>
                  <a:cubicBezTo>
                    <a:pt x="18322" y="14285"/>
                    <a:pt x="18335" y="14371"/>
                    <a:pt x="18347" y="14445"/>
                  </a:cubicBezTo>
                  <a:cubicBezTo>
                    <a:pt x="18384" y="14495"/>
                    <a:pt x="18396" y="14519"/>
                    <a:pt x="18384" y="14556"/>
                  </a:cubicBezTo>
                  <a:lnTo>
                    <a:pt x="18372" y="14556"/>
                  </a:lnTo>
                  <a:cubicBezTo>
                    <a:pt x="18372" y="14568"/>
                    <a:pt x="18359" y="14581"/>
                    <a:pt x="18359" y="14593"/>
                  </a:cubicBezTo>
                  <a:cubicBezTo>
                    <a:pt x="18310" y="14655"/>
                    <a:pt x="18310" y="14741"/>
                    <a:pt x="18224" y="14753"/>
                  </a:cubicBezTo>
                  <a:cubicBezTo>
                    <a:pt x="18154" y="14763"/>
                    <a:pt x="18132" y="14781"/>
                    <a:pt x="18101" y="14781"/>
                  </a:cubicBezTo>
                  <a:cubicBezTo>
                    <a:pt x="18093" y="14781"/>
                    <a:pt x="18085" y="14780"/>
                    <a:pt x="18076" y="14778"/>
                  </a:cubicBezTo>
                  <a:cubicBezTo>
                    <a:pt x="17977" y="14741"/>
                    <a:pt x="17990" y="14704"/>
                    <a:pt x="18002" y="14630"/>
                  </a:cubicBezTo>
                  <a:cubicBezTo>
                    <a:pt x="18027" y="14568"/>
                    <a:pt x="18076" y="14482"/>
                    <a:pt x="18076" y="14421"/>
                  </a:cubicBezTo>
                  <a:lnTo>
                    <a:pt x="18076" y="14359"/>
                  </a:lnTo>
                  <a:cubicBezTo>
                    <a:pt x="18076" y="14322"/>
                    <a:pt x="18076" y="14285"/>
                    <a:pt x="18063" y="14273"/>
                  </a:cubicBezTo>
                  <a:cubicBezTo>
                    <a:pt x="18054" y="14254"/>
                    <a:pt x="18014" y="14212"/>
                    <a:pt x="17986" y="14212"/>
                  </a:cubicBezTo>
                  <a:cubicBezTo>
                    <a:pt x="17978" y="14212"/>
                    <a:pt x="17970" y="14215"/>
                    <a:pt x="17965" y="14223"/>
                  </a:cubicBezTo>
                  <a:cubicBezTo>
                    <a:pt x="17965" y="14248"/>
                    <a:pt x="17953" y="14260"/>
                    <a:pt x="17953" y="14285"/>
                  </a:cubicBezTo>
                  <a:cubicBezTo>
                    <a:pt x="17940" y="14347"/>
                    <a:pt x="17928" y="14408"/>
                    <a:pt x="17928" y="14470"/>
                  </a:cubicBezTo>
                  <a:cubicBezTo>
                    <a:pt x="17928" y="14529"/>
                    <a:pt x="17951" y="14668"/>
                    <a:pt x="17931" y="14668"/>
                  </a:cubicBezTo>
                  <a:cubicBezTo>
                    <a:pt x="17930" y="14668"/>
                    <a:pt x="17929" y="14668"/>
                    <a:pt x="17928" y="14667"/>
                  </a:cubicBezTo>
                  <a:cubicBezTo>
                    <a:pt x="17903" y="14667"/>
                    <a:pt x="17829" y="14655"/>
                    <a:pt x="17817" y="14605"/>
                  </a:cubicBezTo>
                  <a:cubicBezTo>
                    <a:pt x="17805" y="14531"/>
                    <a:pt x="17805" y="14470"/>
                    <a:pt x="17817" y="14408"/>
                  </a:cubicBezTo>
                  <a:cubicBezTo>
                    <a:pt x="17829" y="14371"/>
                    <a:pt x="17866" y="14297"/>
                    <a:pt x="17879" y="14248"/>
                  </a:cubicBezTo>
                  <a:cubicBezTo>
                    <a:pt x="17891" y="14223"/>
                    <a:pt x="17903" y="14199"/>
                    <a:pt x="17903" y="14174"/>
                  </a:cubicBezTo>
                  <a:cubicBezTo>
                    <a:pt x="17903" y="14131"/>
                    <a:pt x="17903" y="14098"/>
                    <a:pt x="17936" y="14098"/>
                  </a:cubicBezTo>
                  <a:cubicBezTo>
                    <a:pt x="17940" y="14098"/>
                    <a:pt x="17946" y="14099"/>
                    <a:pt x="17953" y="14100"/>
                  </a:cubicBezTo>
                  <a:cubicBezTo>
                    <a:pt x="18002" y="14113"/>
                    <a:pt x="18039" y="14125"/>
                    <a:pt x="18063" y="14150"/>
                  </a:cubicBezTo>
                  <a:cubicBezTo>
                    <a:pt x="18091" y="14163"/>
                    <a:pt x="18103" y="14173"/>
                    <a:pt x="18114" y="14173"/>
                  </a:cubicBezTo>
                  <a:cubicBezTo>
                    <a:pt x="18124" y="14173"/>
                    <a:pt x="18133" y="14166"/>
                    <a:pt x="18150" y="14150"/>
                  </a:cubicBezTo>
                  <a:cubicBezTo>
                    <a:pt x="18174" y="14113"/>
                    <a:pt x="18150" y="14051"/>
                    <a:pt x="18211" y="14051"/>
                  </a:cubicBezTo>
                  <a:close/>
                  <a:moveTo>
                    <a:pt x="16141" y="13706"/>
                  </a:moveTo>
                  <a:cubicBezTo>
                    <a:pt x="16215" y="13706"/>
                    <a:pt x="16289" y="13731"/>
                    <a:pt x="16351" y="13780"/>
                  </a:cubicBezTo>
                  <a:cubicBezTo>
                    <a:pt x="16359" y="13784"/>
                    <a:pt x="16366" y="13786"/>
                    <a:pt x="16373" y="13786"/>
                  </a:cubicBezTo>
                  <a:cubicBezTo>
                    <a:pt x="16409" y="13786"/>
                    <a:pt x="16433" y="13741"/>
                    <a:pt x="16474" y="13731"/>
                  </a:cubicBezTo>
                  <a:cubicBezTo>
                    <a:pt x="16478" y="13730"/>
                    <a:pt x="16482" y="13729"/>
                    <a:pt x="16486" y="13729"/>
                  </a:cubicBezTo>
                  <a:cubicBezTo>
                    <a:pt x="16540" y="13729"/>
                    <a:pt x="16574" y="13809"/>
                    <a:pt x="16597" y="13866"/>
                  </a:cubicBezTo>
                  <a:cubicBezTo>
                    <a:pt x="16622" y="13940"/>
                    <a:pt x="16634" y="14014"/>
                    <a:pt x="16634" y="14088"/>
                  </a:cubicBezTo>
                  <a:cubicBezTo>
                    <a:pt x="16634" y="14174"/>
                    <a:pt x="16573" y="14162"/>
                    <a:pt x="16560" y="14211"/>
                  </a:cubicBezTo>
                  <a:cubicBezTo>
                    <a:pt x="16536" y="14248"/>
                    <a:pt x="16647" y="14211"/>
                    <a:pt x="16597" y="14297"/>
                  </a:cubicBezTo>
                  <a:cubicBezTo>
                    <a:pt x="16585" y="14322"/>
                    <a:pt x="16576" y="14328"/>
                    <a:pt x="16560" y="14328"/>
                  </a:cubicBezTo>
                  <a:cubicBezTo>
                    <a:pt x="16545" y="14328"/>
                    <a:pt x="16523" y="14322"/>
                    <a:pt x="16486" y="14322"/>
                  </a:cubicBezTo>
                  <a:cubicBezTo>
                    <a:pt x="16412" y="14322"/>
                    <a:pt x="16302" y="14285"/>
                    <a:pt x="16203" y="14285"/>
                  </a:cubicBezTo>
                  <a:cubicBezTo>
                    <a:pt x="16104" y="14285"/>
                    <a:pt x="16067" y="14396"/>
                    <a:pt x="16067" y="14445"/>
                  </a:cubicBezTo>
                  <a:cubicBezTo>
                    <a:pt x="16067" y="14507"/>
                    <a:pt x="16104" y="14556"/>
                    <a:pt x="16092" y="14581"/>
                  </a:cubicBezTo>
                  <a:cubicBezTo>
                    <a:pt x="16090" y="14588"/>
                    <a:pt x="16084" y="14591"/>
                    <a:pt x="16077" y="14591"/>
                  </a:cubicBezTo>
                  <a:cubicBezTo>
                    <a:pt x="16047" y="14591"/>
                    <a:pt x="15986" y="14544"/>
                    <a:pt x="15957" y="14544"/>
                  </a:cubicBezTo>
                  <a:cubicBezTo>
                    <a:pt x="15907" y="14544"/>
                    <a:pt x="15907" y="14568"/>
                    <a:pt x="15907" y="14605"/>
                  </a:cubicBezTo>
                  <a:cubicBezTo>
                    <a:pt x="15907" y="14642"/>
                    <a:pt x="15981" y="14642"/>
                    <a:pt x="16018" y="14679"/>
                  </a:cubicBezTo>
                  <a:cubicBezTo>
                    <a:pt x="16055" y="14704"/>
                    <a:pt x="16043" y="14803"/>
                    <a:pt x="16104" y="14864"/>
                  </a:cubicBezTo>
                  <a:cubicBezTo>
                    <a:pt x="16166" y="14926"/>
                    <a:pt x="16117" y="15024"/>
                    <a:pt x="16117" y="15037"/>
                  </a:cubicBezTo>
                  <a:cubicBezTo>
                    <a:pt x="16129" y="15061"/>
                    <a:pt x="16191" y="15061"/>
                    <a:pt x="16215" y="15061"/>
                  </a:cubicBezTo>
                  <a:cubicBezTo>
                    <a:pt x="16228" y="15061"/>
                    <a:pt x="16252" y="15111"/>
                    <a:pt x="16314" y="15160"/>
                  </a:cubicBezTo>
                  <a:cubicBezTo>
                    <a:pt x="16375" y="15221"/>
                    <a:pt x="16425" y="15197"/>
                    <a:pt x="16449" y="15246"/>
                  </a:cubicBezTo>
                  <a:cubicBezTo>
                    <a:pt x="16486" y="15308"/>
                    <a:pt x="16425" y="15345"/>
                    <a:pt x="16412" y="15443"/>
                  </a:cubicBezTo>
                  <a:cubicBezTo>
                    <a:pt x="16412" y="15456"/>
                    <a:pt x="16412" y="15480"/>
                    <a:pt x="16412" y="15493"/>
                  </a:cubicBezTo>
                  <a:cubicBezTo>
                    <a:pt x="16437" y="15603"/>
                    <a:pt x="16536" y="15739"/>
                    <a:pt x="16548" y="15801"/>
                  </a:cubicBezTo>
                  <a:cubicBezTo>
                    <a:pt x="16560" y="15862"/>
                    <a:pt x="16523" y="15862"/>
                    <a:pt x="16499" y="15911"/>
                  </a:cubicBezTo>
                  <a:cubicBezTo>
                    <a:pt x="16474" y="15948"/>
                    <a:pt x="16437" y="15985"/>
                    <a:pt x="16462" y="16047"/>
                  </a:cubicBezTo>
                  <a:cubicBezTo>
                    <a:pt x="16486" y="16109"/>
                    <a:pt x="16573" y="16084"/>
                    <a:pt x="16634" y="16121"/>
                  </a:cubicBezTo>
                  <a:cubicBezTo>
                    <a:pt x="16696" y="16146"/>
                    <a:pt x="16696" y="16256"/>
                    <a:pt x="16659" y="16306"/>
                  </a:cubicBezTo>
                  <a:cubicBezTo>
                    <a:pt x="16634" y="16367"/>
                    <a:pt x="16733" y="16417"/>
                    <a:pt x="16757" y="16466"/>
                  </a:cubicBezTo>
                  <a:cubicBezTo>
                    <a:pt x="16794" y="16515"/>
                    <a:pt x="16745" y="16540"/>
                    <a:pt x="16733" y="16577"/>
                  </a:cubicBezTo>
                  <a:cubicBezTo>
                    <a:pt x="16733" y="16626"/>
                    <a:pt x="16745" y="16811"/>
                    <a:pt x="16745" y="16946"/>
                  </a:cubicBezTo>
                  <a:cubicBezTo>
                    <a:pt x="16745" y="17033"/>
                    <a:pt x="16745" y="17082"/>
                    <a:pt x="16720" y="17107"/>
                  </a:cubicBezTo>
                  <a:cubicBezTo>
                    <a:pt x="16597" y="17168"/>
                    <a:pt x="16462" y="17205"/>
                    <a:pt x="16314" y="17218"/>
                  </a:cubicBezTo>
                  <a:cubicBezTo>
                    <a:pt x="16309" y="17218"/>
                    <a:pt x="16305" y="17218"/>
                    <a:pt x="16300" y="17218"/>
                  </a:cubicBezTo>
                  <a:cubicBezTo>
                    <a:pt x="16092" y="17218"/>
                    <a:pt x="15820" y="16958"/>
                    <a:pt x="15796" y="16922"/>
                  </a:cubicBezTo>
                  <a:cubicBezTo>
                    <a:pt x="15759" y="16885"/>
                    <a:pt x="15624" y="16922"/>
                    <a:pt x="15575" y="16873"/>
                  </a:cubicBezTo>
                  <a:cubicBezTo>
                    <a:pt x="15525" y="16823"/>
                    <a:pt x="15538" y="16712"/>
                    <a:pt x="15538" y="16626"/>
                  </a:cubicBezTo>
                  <a:lnTo>
                    <a:pt x="15538" y="16491"/>
                  </a:lnTo>
                  <a:cubicBezTo>
                    <a:pt x="15538" y="16404"/>
                    <a:pt x="15587" y="16441"/>
                    <a:pt x="15624" y="16380"/>
                  </a:cubicBezTo>
                  <a:cubicBezTo>
                    <a:pt x="15661" y="16293"/>
                    <a:pt x="15685" y="16195"/>
                    <a:pt x="15698" y="16096"/>
                  </a:cubicBezTo>
                  <a:cubicBezTo>
                    <a:pt x="15722" y="16035"/>
                    <a:pt x="15747" y="16084"/>
                    <a:pt x="15735" y="15998"/>
                  </a:cubicBezTo>
                  <a:cubicBezTo>
                    <a:pt x="15685" y="15838"/>
                    <a:pt x="15599" y="15677"/>
                    <a:pt x="15488" y="15542"/>
                  </a:cubicBezTo>
                  <a:cubicBezTo>
                    <a:pt x="15488" y="15530"/>
                    <a:pt x="15464" y="15517"/>
                    <a:pt x="15451" y="15493"/>
                  </a:cubicBezTo>
                  <a:cubicBezTo>
                    <a:pt x="15353" y="15369"/>
                    <a:pt x="15267" y="15221"/>
                    <a:pt x="15205" y="15061"/>
                  </a:cubicBezTo>
                  <a:cubicBezTo>
                    <a:pt x="15180" y="14975"/>
                    <a:pt x="15230" y="14803"/>
                    <a:pt x="15205" y="14778"/>
                  </a:cubicBezTo>
                  <a:cubicBezTo>
                    <a:pt x="15168" y="14753"/>
                    <a:pt x="15119" y="14679"/>
                    <a:pt x="15094" y="14655"/>
                  </a:cubicBezTo>
                  <a:cubicBezTo>
                    <a:pt x="15082" y="14630"/>
                    <a:pt x="14983" y="14593"/>
                    <a:pt x="15032" y="14556"/>
                  </a:cubicBezTo>
                  <a:cubicBezTo>
                    <a:pt x="15119" y="14445"/>
                    <a:pt x="15180" y="14322"/>
                    <a:pt x="15242" y="14199"/>
                  </a:cubicBezTo>
                  <a:cubicBezTo>
                    <a:pt x="15248" y="14174"/>
                    <a:pt x="15263" y="14168"/>
                    <a:pt x="15282" y="14168"/>
                  </a:cubicBezTo>
                  <a:cubicBezTo>
                    <a:pt x="15300" y="14168"/>
                    <a:pt x="15322" y="14174"/>
                    <a:pt x="15340" y="14174"/>
                  </a:cubicBezTo>
                  <a:cubicBezTo>
                    <a:pt x="15377" y="14174"/>
                    <a:pt x="15439" y="14113"/>
                    <a:pt x="15476" y="14063"/>
                  </a:cubicBezTo>
                  <a:cubicBezTo>
                    <a:pt x="15525" y="14002"/>
                    <a:pt x="15575" y="14026"/>
                    <a:pt x="15599" y="14002"/>
                  </a:cubicBezTo>
                  <a:cubicBezTo>
                    <a:pt x="15612" y="13989"/>
                    <a:pt x="15612" y="13965"/>
                    <a:pt x="15636" y="13940"/>
                  </a:cubicBezTo>
                  <a:cubicBezTo>
                    <a:pt x="15648" y="13915"/>
                    <a:pt x="15673" y="13878"/>
                    <a:pt x="15698" y="13854"/>
                  </a:cubicBezTo>
                  <a:cubicBezTo>
                    <a:pt x="15710" y="13848"/>
                    <a:pt x="15722" y="13848"/>
                    <a:pt x="15742" y="13848"/>
                  </a:cubicBezTo>
                  <a:cubicBezTo>
                    <a:pt x="15762" y="13848"/>
                    <a:pt x="15790" y="13848"/>
                    <a:pt x="15833" y="13841"/>
                  </a:cubicBezTo>
                  <a:cubicBezTo>
                    <a:pt x="15920" y="13817"/>
                    <a:pt x="16043" y="13706"/>
                    <a:pt x="16141" y="13706"/>
                  </a:cubicBezTo>
                  <a:close/>
                  <a:moveTo>
                    <a:pt x="11743" y="27762"/>
                  </a:moveTo>
                  <a:cubicBezTo>
                    <a:pt x="11751" y="27762"/>
                    <a:pt x="11759" y="27763"/>
                    <a:pt x="11767" y="27765"/>
                  </a:cubicBezTo>
                  <a:cubicBezTo>
                    <a:pt x="11775" y="27767"/>
                    <a:pt x="11783" y="27767"/>
                    <a:pt x="11791" y="27767"/>
                  </a:cubicBezTo>
                  <a:cubicBezTo>
                    <a:pt x="11806" y="27767"/>
                    <a:pt x="11820" y="27765"/>
                    <a:pt x="11833" y="27765"/>
                  </a:cubicBezTo>
                  <a:cubicBezTo>
                    <a:pt x="11854" y="27765"/>
                    <a:pt x="11872" y="27771"/>
                    <a:pt x="11890" y="27802"/>
                  </a:cubicBezTo>
                  <a:lnTo>
                    <a:pt x="11915" y="27851"/>
                  </a:lnTo>
                  <a:cubicBezTo>
                    <a:pt x="11940" y="27888"/>
                    <a:pt x="11952" y="27913"/>
                    <a:pt x="11977" y="27913"/>
                  </a:cubicBezTo>
                  <a:cubicBezTo>
                    <a:pt x="12014" y="27913"/>
                    <a:pt x="12075" y="27913"/>
                    <a:pt x="12026" y="27949"/>
                  </a:cubicBezTo>
                  <a:cubicBezTo>
                    <a:pt x="11964" y="27986"/>
                    <a:pt x="11964" y="28060"/>
                    <a:pt x="11952" y="28122"/>
                  </a:cubicBezTo>
                  <a:cubicBezTo>
                    <a:pt x="11952" y="28134"/>
                    <a:pt x="11952" y="28147"/>
                    <a:pt x="11952" y="28159"/>
                  </a:cubicBezTo>
                  <a:cubicBezTo>
                    <a:pt x="11927" y="28208"/>
                    <a:pt x="11903" y="28258"/>
                    <a:pt x="11866" y="28307"/>
                  </a:cubicBezTo>
                  <a:cubicBezTo>
                    <a:pt x="11829" y="28344"/>
                    <a:pt x="11767" y="28430"/>
                    <a:pt x="11706" y="28430"/>
                  </a:cubicBezTo>
                  <a:cubicBezTo>
                    <a:pt x="11689" y="28430"/>
                    <a:pt x="11667" y="28419"/>
                    <a:pt x="11658" y="28419"/>
                  </a:cubicBezTo>
                  <a:cubicBezTo>
                    <a:pt x="11654" y="28419"/>
                    <a:pt x="11652" y="28422"/>
                    <a:pt x="11656" y="28430"/>
                  </a:cubicBezTo>
                  <a:cubicBezTo>
                    <a:pt x="11718" y="28455"/>
                    <a:pt x="11780" y="28467"/>
                    <a:pt x="11841" y="28479"/>
                  </a:cubicBezTo>
                  <a:cubicBezTo>
                    <a:pt x="11878" y="28479"/>
                    <a:pt x="11854" y="28553"/>
                    <a:pt x="11792" y="28553"/>
                  </a:cubicBezTo>
                  <a:cubicBezTo>
                    <a:pt x="11737" y="28553"/>
                    <a:pt x="11673" y="28514"/>
                    <a:pt x="11607" y="28514"/>
                  </a:cubicBezTo>
                  <a:cubicBezTo>
                    <a:pt x="11599" y="28514"/>
                    <a:pt x="11591" y="28515"/>
                    <a:pt x="11582" y="28516"/>
                  </a:cubicBezTo>
                  <a:cubicBezTo>
                    <a:pt x="11523" y="28516"/>
                    <a:pt x="11511" y="28564"/>
                    <a:pt x="11484" y="28564"/>
                  </a:cubicBezTo>
                  <a:cubicBezTo>
                    <a:pt x="11477" y="28564"/>
                    <a:pt x="11469" y="28561"/>
                    <a:pt x="11459" y="28553"/>
                  </a:cubicBezTo>
                  <a:cubicBezTo>
                    <a:pt x="11410" y="28529"/>
                    <a:pt x="11348" y="28492"/>
                    <a:pt x="11373" y="28405"/>
                  </a:cubicBezTo>
                  <a:cubicBezTo>
                    <a:pt x="11385" y="28307"/>
                    <a:pt x="11447" y="28221"/>
                    <a:pt x="11435" y="28159"/>
                  </a:cubicBezTo>
                  <a:cubicBezTo>
                    <a:pt x="11422" y="28097"/>
                    <a:pt x="11398" y="28097"/>
                    <a:pt x="11422" y="28048"/>
                  </a:cubicBezTo>
                  <a:cubicBezTo>
                    <a:pt x="11435" y="28011"/>
                    <a:pt x="11447" y="27925"/>
                    <a:pt x="11484" y="27900"/>
                  </a:cubicBezTo>
                  <a:cubicBezTo>
                    <a:pt x="11521" y="27876"/>
                    <a:pt x="11595" y="27863"/>
                    <a:pt x="11644" y="27814"/>
                  </a:cubicBezTo>
                  <a:lnTo>
                    <a:pt x="11644" y="27814"/>
                  </a:lnTo>
                  <a:lnTo>
                    <a:pt x="11632" y="27826"/>
                  </a:lnTo>
                  <a:cubicBezTo>
                    <a:pt x="11673" y="27785"/>
                    <a:pt x="11705" y="27762"/>
                    <a:pt x="11743" y="27762"/>
                  </a:cubicBezTo>
                  <a:close/>
                  <a:moveTo>
                    <a:pt x="10797" y="28855"/>
                  </a:moveTo>
                  <a:cubicBezTo>
                    <a:pt x="10800" y="28855"/>
                    <a:pt x="10803" y="28857"/>
                    <a:pt x="10806" y="28861"/>
                  </a:cubicBezTo>
                  <a:cubicBezTo>
                    <a:pt x="10843" y="28923"/>
                    <a:pt x="10868" y="28997"/>
                    <a:pt x="10892" y="29083"/>
                  </a:cubicBezTo>
                  <a:cubicBezTo>
                    <a:pt x="10905" y="29132"/>
                    <a:pt x="10917" y="29194"/>
                    <a:pt x="10917" y="29256"/>
                  </a:cubicBezTo>
                  <a:cubicBezTo>
                    <a:pt x="10917" y="29354"/>
                    <a:pt x="10991" y="29539"/>
                    <a:pt x="10991" y="29588"/>
                  </a:cubicBezTo>
                  <a:cubicBezTo>
                    <a:pt x="10991" y="29638"/>
                    <a:pt x="11040" y="29674"/>
                    <a:pt x="11065" y="29711"/>
                  </a:cubicBezTo>
                  <a:cubicBezTo>
                    <a:pt x="11077" y="29736"/>
                    <a:pt x="11065" y="29859"/>
                    <a:pt x="11077" y="29909"/>
                  </a:cubicBezTo>
                  <a:cubicBezTo>
                    <a:pt x="11102" y="29958"/>
                    <a:pt x="11200" y="30118"/>
                    <a:pt x="11188" y="30155"/>
                  </a:cubicBezTo>
                  <a:cubicBezTo>
                    <a:pt x="11188" y="30158"/>
                    <a:pt x="11186" y="30160"/>
                    <a:pt x="11183" y="30160"/>
                  </a:cubicBezTo>
                  <a:cubicBezTo>
                    <a:pt x="11174" y="30160"/>
                    <a:pt x="11154" y="30148"/>
                    <a:pt x="11127" y="30130"/>
                  </a:cubicBezTo>
                  <a:cubicBezTo>
                    <a:pt x="11114" y="30130"/>
                    <a:pt x="11114" y="30130"/>
                    <a:pt x="11102" y="30118"/>
                  </a:cubicBezTo>
                  <a:cubicBezTo>
                    <a:pt x="11065" y="30081"/>
                    <a:pt x="11028" y="30032"/>
                    <a:pt x="11028" y="29970"/>
                  </a:cubicBezTo>
                  <a:cubicBezTo>
                    <a:pt x="11016" y="29909"/>
                    <a:pt x="11028" y="29921"/>
                    <a:pt x="10991" y="29884"/>
                  </a:cubicBezTo>
                  <a:cubicBezTo>
                    <a:pt x="10929" y="29835"/>
                    <a:pt x="10880" y="29785"/>
                    <a:pt x="10855" y="29711"/>
                  </a:cubicBezTo>
                  <a:cubicBezTo>
                    <a:pt x="10843" y="29638"/>
                    <a:pt x="10855" y="29477"/>
                    <a:pt x="10843" y="29428"/>
                  </a:cubicBezTo>
                  <a:cubicBezTo>
                    <a:pt x="10819" y="29366"/>
                    <a:pt x="10782" y="29379"/>
                    <a:pt x="10782" y="29293"/>
                  </a:cubicBezTo>
                  <a:cubicBezTo>
                    <a:pt x="10770" y="29212"/>
                    <a:pt x="10759" y="28855"/>
                    <a:pt x="10797" y="28855"/>
                  </a:cubicBezTo>
                  <a:close/>
                  <a:moveTo>
                    <a:pt x="11883" y="30597"/>
                  </a:moveTo>
                  <a:cubicBezTo>
                    <a:pt x="11897" y="30597"/>
                    <a:pt x="11918" y="30604"/>
                    <a:pt x="11940" y="30611"/>
                  </a:cubicBezTo>
                  <a:cubicBezTo>
                    <a:pt x="11952" y="30623"/>
                    <a:pt x="11964" y="30623"/>
                    <a:pt x="11977" y="30636"/>
                  </a:cubicBezTo>
                  <a:cubicBezTo>
                    <a:pt x="12001" y="30722"/>
                    <a:pt x="12026" y="30820"/>
                    <a:pt x="12026" y="30907"/>
                  </a:cubicBezTo>
                  <a:cubicBezTo>
                    <a:pt x="12063" y="30968"/>
                    <a:pt x="12063" y="30981"/>
                    <a:pt x="12075" y="31042"/>
                  </a:cubicBezTo>
                  <a:cubicBezTo>
                    <a:pt x="12075" y="31054"/>
                    <a:pt x="12088" y="31067"/>
                    <a:pt x="12088" y="31091"/>
                  </a:cubicBezTo>
                  <a:cubicBezTo>
                    <a:pt x="12088" y="31116"/>
                    <a:pt x="12088" y="31141"/>
                    <a:pt x="12088" y="31178"/>
                  </a:cubicBezTo>
                  <a:cubicBezTo>
                    <a:pt x="12088" y="31239"/>
                    <a:pt x="12088" y="31301"/>
                    <a:pt x="12075" y="31363"/>
                  </a:cubicBezTo>
                  <a:cubicBezTo>
                    <a:pt x="12063" y="31424"/>
                    <a:pt x="12075" y="31486"/>
                    <a:pt x="12100" y="31535"/>
                  </a:cubicBezTo>
                  <a:cubicBezTo>
                    <a:pt x="12137" y="31572"/>
                    <a:pt x="12149" y="31671"/>
                    <a:pt x="12174" y="31683"/>
                  </a:cubicBezTo>
                  <a:cubicBezTo>
                    <a:pt x="12199" y="31708"/>
                    <a:pt x="12186" y="31732"/>
                    <a:pt x="12174" y="31769"/>
                  </a:cubicBezTo>
                  <a:cubicBezTo>
                    <a:pt x="12165" y="31797"/>
                    <a:pt x="12148" y="31831"/>
                    <a:pt x="12136" y="31831"/>
                  </a:cubicBezTo>
                  <a:cubicBezTo>
                    <a:pt x="12132" y="31831"/>
                    <a:pt x="12128" y="31828"/>
                    <a:pt x="12125" y="31818"/>
                  </a:cubicBezTo>
                  <a:cubicBezTo>
                    <a:pt x="12088" y="31757"/>
                    <a:pt x="12051" y="31794"/>
                    <a:pt x="12038" y="31732"/>
                  </a:cubicBezTo>
                  <a:cubicBezTo>
                    <a:pt x="12026" y="31683"/>
                    <a:pt x="12026" y="31683"/>
                    <a:pt x="12014" y="31621"/>
                  </a:cubicBezTo>
                  <a:cubicBezTo>
                    <a:pt x="12001" y="31560"/>
                    <a:pt x="11989" y="31523"/>
                    <a:pt x="11989" y="31473"/>
                  </a:cubicBezTo>
                  <a:cubicBezTo>
                    <a:pt x="11989" y="31412"/>
                    <a:pt x="12014" y="31399"/>
                    <a:pt x="11989" y="31338"/>
                  </a:cubicBezTo>
                  <a:cubicBezTo>
                    <a:pt x="11986" y="31327"/>
                    <a:pt x="11982" y="31324"/>
                    <a:pt x="11977" y="31324"/>
                  </a:cubicBezTo>
                  <a:cubicBezTo>
                    <a:pt x="11964" y="31324"/>
                    <a:pt x="11946" y="31347"/>
                    <a:pt x="11936" y="31347"/>
                  </a:cubicBezTo>
                  <a:cubicBezTo>
                    <a:pt x="11931" y="31347"/>
                    <a:pt x="11927" y="31341"/>
                    <a:pt x="11927" y="31326"/>
                  </a:cubicBezTo>
                  <a:cubicBezTo>
                    <a:pt x="11915" y="31276"/>
                    <a:pt x="11927" y="31239"/>
                    <a:pt x="11940" y="31202"/>
                  </a:cubicBezTo>
                  <a:cubicBezTo>
                    <a:pt x="11964" y="31153"/>
                    <a:pt x="11977" y="31104"/>
                    <a:pt x="11964" y="31042"/>
                  </a:cubicBezTo>
                  <a:cubicBezTo>
                    <a:pt x="11977" y="30968"/>
                    <a:pt x="11977" y="30894"/>
                    <a:pt x="11964" y="30833"/>
                  </a:cubicBezTo>
                  <a:cubicBezTo>
                    <a:pt x="11940" y="30734"/>
                    <a:pt x="11878" y="30636"/>
                    <a:pt x="11866" y="30611"/>
                  </a:cubicBezTo>
                  <a:cubicBezTo>
                    <a:pt x="11866" y="30600"/>
                    <a:pt x="11872" y="30597"/>
                    <a:pt x="11883" y="30597"/>
                  </a:cubicBezTo>
                  <a:close/>
                  <a:moveTo>
                    <a:pt x="28447" y="0"/>
                  </a:moveTo>
                  <a:cubicBezTo>
                    <a:pt x="28439" y="0"/>
                    <a:pt x="28432" y="2"/>
                    <a:pt x="28426" y="5"/>
                  </a:cubicBezTo>
                  <a:cubicBezTo>
                    <a:pt x="28340" y="29"/>
                    <a:pt x="28253" y="66"/>
                    <a:pt x="28167" y="78"/>
                  </a:cubicBezTo>
                  <a:cubicBezTo>
                    <a:pt x="28056" y="128"/>
                    <a:pt x="27945" y="202"/>
                    <a:pt x="27847" y="300"/>
                  </a:cubicBezTo>
                  <a:cubicBezTo>
                    <a:pt x="27797" y="374"/>
                    <a:pt x="27674" y="448"/>
                    <a:pt x="27699" y="497"/>
                  </a:cubicBezTo>
                  <a:cubicBezTo>
                    <a:pt x="27711" y="534"/>
                    <a:pt x="27760" y="522"/>
                    <a:pt x="27760" y="571"/>
                  </a:cubicBezTo>
                  <a:cubicBezTo>
                    <a:pt x="27760" y="621"/>
                    <a:pt x="27723" y="682"/>
                    <a:pt x="27773" y="695"/>
                  </a:cubicBezTo>
                  <a:cubicBezTo>
                    <a:pt x="27825" y="705"/>
                    <a:pt x="27956" y="777"/>
                    <a:pt x="27936" y="777"/>
                  </a:cubicBezTo>
                  <a:cubicBezTo>
                    <a:pt x="27932" y="777"/>
                    <a:pt x="27924" y="774"/>
                    <a:pt x="27908" y="768"/>
                  </a:cubicBezTo>
                  <a:cubicBezTo>
                    <a:pt x="27736" y="744"/>
                    <a:pt x="27551" y="744"/>
                    <a:pt x="27378" y="744"/>
                  </a:cubicBezTo>
                  <a:cubicBezTo>
                    <a:pt x="27326" y="736"/>
                    <a:pt x="27283" y="724"/>
                    <a:pt x="27265" y="724"/>
                  </a:cubicBezTo>
                  <a:cubicBezTo>
                    <a:pt x="27254" y="724"/>
                    <a:pt x="27253" y="729"/>
                    <a:pt x="27268" y="744"/>
                  </a:cubicBezTo>
                  <a:cubicBezTo>
                    <a:pt x="27317" y="793"/>
                    <a:pt x="27366" y="855"/>
                    <a:pt x="27415" y="916"/>
                  </a:cubicBezTo>
                  <a:cubicBezTo>
                    <a:pt x="27422" y="936"/>
                    <a:pt x="27422" y="949"/>
                    <a:pt x="27408" y="949"/>
                  </a:cubicBezTo>
                  <a:cubicBezTo>
                    <a:pt x="27397" y="949"/>
                    <a:pt x="27376" y="939"/>
                    <a:pt x="27341" y="916"/>
                  </a:cubicBezTo>
                  <a:cubicBezTo>
                    <a:pt x="27280" y="892"/>
                    <a:pt x="27218" y="867"/>
                    <a:pt x="27144" y="867"/>
                  </a:cubicBezTo>
                  <a:cubicBezTo>
                    <a:pt x="27095" y="879"/>
                    <a:pt x="27070" y="867"/>
                    <a:pt x="27021" y="916"/>
                  </a:cubicBezTo>
                  <a:cubicBezTo>
                    <a:pt x="27009" y="941"/>
                    <a:pt x="26972" y="953"/>
                    <a:pt x="26935" y="953"/>
                  </a:cubicBezTo>
                  <a:cubicBezTo>
                    <a:pt x="26923" y="953"/>
                    <a:pt x="26923" y="990"/>
                    <a:pt x="26886" y="990"/>
                  </a:cubicBezTo>
                  <a:cubicBezTo>
                    <a:pt x="26864" y="990"/>
                    <a:pt x="26847" y="998"/>
                    <a:pt x="26837" y="998"/>
                  </a:cubicBezTo>
                  <a:cubicBezTo>
                    <a:pt x="26828" y="998"/>
                    <a:pt x="26824" y="994"/>
                    <a:pt x="26824" y="978"/>
                  </a:cubicBezTo>
                  <a:cubicBezTo>
                    <a:pt x="26824" y="959"/>
                    <a:pt x="26824" y="917"/>
                    <a:pt x="26818" y="917"/>
                  </a:cubicBezTo>
                  <a:cubicBezTo>
                    <a:pt x="26816" y="917"/>
                    <a:pt x="26814" y="920"/>
                    <a:pt x="26812" y="929"/>
                  </a:cubicBezTo>
                  <a:cubicBezTo>
                    <a:pt x="26787" y="966"/>
                    <a:pt x="26738" y="1003"/>
                    <a:pt x="26701" y="1015"/>
                  </a:cubicBezTo>
                  <a:cubicBezTo>
                    <a:pt x="26665" y="1024"/>
                    <a:pt x="26597" y="1058"/>
                    <a:pt x="26581" y="1058"/>
                  </a:cubicBezTo>
                  <a:cubicBezTo>
                    <a:pt x="26575" y="1058"/>
                    <a:pt x="26576" y="1053"/>
                    <a:pt x="26590" y="1040"/>
                  </a:cubicBezTo>
                  <a:cubicBezTo>
                    <a:pt x="26651" y="990"/>
                    <a:pt x="26725" y="953"/>
                    <a:pt x="26651" y="953"/>
                  </a:cubicBezTo>
                  <a:cubicBezTo>
                    <a:pt x="26590" y="941"/>
                    <a:pt x="26528" y="941"/>
                    <a:pt x="26442" y="941"/>
                  </a:cubicBezTo>
                  <a:cubicBezTo>
                    <a:pt x="26343" y="941"/>
                    <a:pt x="26442" y="916"/>
                    <a:pt x="26442" y="892"/>
                  </a:cubicBezTo>
                  <a:cubicBezTo>
                    <a:pt x="26442" y="882"/>
                    <a:pt x="26505" y="838"/>
                    <a:pt x="26488" y="838"/>
                  </a:cubicBezTo>
                  <a:cubicBezTo>
                    <a:pt x="26483" y="838"/>
                    <a:pt x="26469" y="843"/>
                    <a:pt x="26442" y="855"/>
                  </a:cubicBezTo>
                  <a:cubicBezTo>
                    <a:pt x="26356" y="904"/>
                    <a:pt x="26270" y="941"/>
                    <a:pt x="26171" y="966"/>
                  </a:cubicBezTo>
                  <a:cubicBezTo>
                    <a:pt x="26085" y="978"/>
                    <a:pt x="26011" y="978"/>
                    <a:pt x="26023" y="1015"/>
                  </a:cubicBezTo>
                  <a:cubicBezTo>
                    <a:pt x="26035" y="1040"/>
                    <a:pt x="26048" y="1052"/>
                    <a:pt x="26134" y="1052"/>
                  </a:cubicBezTo>
                  <a:cubicBezTo>
                    <a:pt x="26220" y="1052"/>
                    <a:pt x="26220" y="1064"/>
                    <a:pt x="26159" y="1077"/>
                  </a:cubicBezTo>
                  <a:cubicBezTo>
                    <a:pt x="26097" y="1077"/>
                    <a:pt x="25863" y="1138"/>
                    <a:pt x="25789" y="1163"/>
                  </a:cubicBezTo>
                  <a:cubicBezTo>
                    <a:pt x="25727" y="1187"/>
                    <a:pt x="25764" y="1212"/>
                    <a:pt x="25666" y="1212"/>
                  </a:cubicBezTo>
                  <a:cubicBezTo>
                    <a:pt x="25653" y="1214"/>
                    <a:pt x="25640" y="1215"/>
                    <a:pt x="25628" y="1215"/>
                  </a:cubicBezTo>
                  <a:cubicBezTo>
                    <a:pt x="25582" y="1215"/>
                    <a:pt x="25542" y="1203"/>
                    <a:pt x="25505" y="1203"/>
                  </a:cubicBezTo>
                  <a:cubicBezTo>
                    <a:pt x="25489" y="1203"/>
                    <a:pt x="25472" y="1206"/>
                    <a:pt x="25456" y="1212"/>
                  </a:cubicBezTo>
                  <a:cubicBezTo>
                    <a:pt x="25395" y="1237"/>
                    <a:pt x="25382" y="1298"/>
                    <a:pt x="25308" y="1323"/>
                  </a:cubicBezTo>
                  <a:cubicBezTo>
                    <a:pt x="25289" y="1329"/>
                    <a:pt x="25272" y="1330"/>
                    <a:pt x="25257" y="1330"/>
                  </a:cubicBezTo>
                  <a:cubicBezTo>
                    <a:pt x="25230" y="1330"/>
                    <a:pt x="25209" y="1325"/>
                    <a:pt x="25192" y="1325"/>
                  </a:cubicBezTo>
                  <a:cubicBezTo>
                    <a:pt x="25176" y="1325"/>
                    <a:pt x="25162" y="1329"/>
                    <a:pt x="25148" y="1348"/>
                  </a:cubicBezTo>
                  <a:cubicBezTo>
                    <a:pt x="25111" y="1385"/>
                    <a:pt x="25013" y="1483"/>
                    <a:pt x="24963" y="1495"/>
                  </a:cubicBezTo>
                  <a:cubicBezTo>
                    <a:pt x="24951" y="1500"/>
                    <a:pt x="24935" y="1501"/>
                    <a:pt x="24915" y="1501"/>
                  </a:cubicBezTo>
                  <a:cubicBezTo>
                    <a:pt x="24874" y="1501"/>
                    <a:pt x="24820" y="1495"/>
                    <a:pt x="24754" y="1495"/>
                  </a:cubicBezTo>
                  <a:cubicBezTo>
                    <a:pt x="24668" y="1495"/>
                    <a:pt x="24742" y="1520"/>
                    <a:pt x="24803" y="1545"/>
                  </a:cubicBezTo>
                  <a:cubicBezTo>
                    <a:pt x="24865" y="1569"/>
                    <a:pt x="24890" y="1594"/>
                    <a:pt x="24816" y="1606"/>
                  </a:cubicBezTo>
                  <a:cubicBezTo>
                    <a:pt x="24754" y="1606"/>
                    <a:pt x="24446" y="1619"/>
                    <a:pt x="24569" y="1619"/>
                  </a:cubicBezTo>
                  <a:cubicBezTo>
                    <a:pt x="24692" y="1631"/>
                    <a:pt x="24791" y="1643"/>
                    <a:pt x="24705" y="1643"/>
                  </a:cubicBezTo>
                  <a:cubicBezTo>
                    <a:pt x="24618" y="1643"/>
                    <a:pt x="24581" y="1643"/>
                    <a:pt x="24631" y="1656"/>
                  </a:cubicBezTo>
                  <a:cubicBezTo>
                    <a:pt x="24680" y="1656"/>
                    <a:pt x="24791" y="1705"/>
                    <a:pt x="24692" y="1705"/>
                  </a:cubicBezTo>
                  <a:cubicBezTo>
                    <a:pt x="24594" y="1717"/>
                    <a:pt x="24692" y="1730"/>
                    <a:pt x="24668" y="1754"/>
                  </a:cubicBezTo>
                  <a:cubicBezTo>
                    <a:pt x="24640" y="1764"/>
                    <a:pt x="24633" y="1787"/>
                    <a:pt x="24610" y="1787"/>
                  </a:cubicBezTo>
                  <a:cubicBezTo>
                    <a:pt x="24602" y="1787"/>
                    <a:pt x="24593" y="1785"/>
                    <a:pt x="24581" y="1779"/>
                  </a:cubicBezTo>
                  <a:cubicBezTo>
                    <a:pt x="24548" y="1765"/>
                    <a:pt x="24506" y="1756"/>
                    <a:pt x="24488" y="1756"/>
                  </a:cubicBezTo>
                  <a:cubicBezTo>
                    <a:pt x="24473" y="1756"/>
                    <a:pt x="24474" y="1762"/>
                    <a:pt x="24508" y="1779"/>
                  </a:cubicBezTo>
                  <a:cubicBezTo>
                    <a:pt x="24569" y="1828"/>
                    <a:pt x="24631" y="1853"/>
                    <a:pt x="24606" y="1865"/>
                  </a:cubicBezTo>
                  <a:cubicBezTo>
                    <a:pt x="24581" y="1877"/>
                    <a:pt x="24508" y="1865"/>
                    <a:pt x="24557" y="1902"/>
                  </a:cubicBezTo>
                  <a:cubicBezTo>
                    <a:pt x="24606" y="1927"/>
                    <a:pt x="24729" y="1951"/>
                    <a:pt x="24692" y="1964"/>
                  </a:cubicBezTo>
                  <a:cubicBezTo>
                    <a:pt x="24668" y="1988"/>
                    <a:pt x="24631" y="2013"/>
                    <a:pt x="24680" y="2062"/>
                  </a:cubicBezTo>
                  <a:cubicBezTo>
                    <a:pt x="24717" y="2112"/>
                    <a:pt x="24754" y="2161"/>
                    <a:pt x="24729" y="2185"/>
                  </a:cubicBezTo>
                  <a:cubicBezTo>
                    <a:pt x="24692" y="2198"/>
                    <a:pt x="24446" y="2198"/>
                    <a:pt x="24397" y="2235"/>
                  </a:cubicBezTo>
                  <a:cubicBezTo>
                    <a:pt x="24356" y="2265"/>
                    <a:pt x="24341" y="2287"/>
                    <a:pt x="24295" y="2287"/>
                  </a:cubicBezTo>
                  <a:cubicBezTo>
                    <a:pt x="24285" y="2287"/>
                    <a:pt x="24274" y="2286"/>
                    <a:pt x="24261" y="2284"/>
                  </a:cubicBezTo>
                  <a:cubicBezTo>
                    <a:pt x="24230" y="2278"/>
                    <a:pt x="24196" y="2275"/>
                    <a:pt x="24163" y="2275"/>
                  </a:cubicBezTo>
                  <a:cubicBezTo>
                    <a:pt x="24129" y="2275"/>
                    <a:pt x="24095" y="2278"/>
                    <a:pt x="24064" y="2284"/>
                  </a:cubicBezTo>
                  <a:cubicBezTo>
                    <a:pt x="23953" y="2284"/>
                    <a:pt x="23497" y="2321"/>
                    <a:pt x="23374" y="2333"/>
                  </a:cubicBezTo>
                  <a:cubicBezTo>
                    <a:pt x="23263" y="2358"/>
                    <a:pt x="23177" y="2506"/>
                    <a:pt x="23226" y="2592"/>
                  </a:cubicBezTo>
                  <a:cubicBezTo>
                    <a:pt x="23275" y="2666"/>
                    <a:pt x="23300" y="2703"/>
                    <a:pt x="23275" y="2740"/>
                  </a:cubicBezTo>
                  <a:cubicBezTo>
                    <a:pt x="23238" y="2838"/>
                    <a:pt x="23275" y="2949"/>
                    <a:pt x="23362" y="2999"/>
                  </a:cubicBezTo>
                  <a:cubicBezTo>
                    <a:pt x="23413" y="3024"/>
                    <a:pt x="23458" y="3026"/>
                    <a:pt x="23496" y="3026"/>
                  </a:cubicBezTo>
                  <a:cubicBezTo>
                    <a:pt x="23504" y="3026"/>
                    <a:pt x="23512" y="3026"/>
                    <a:pt x="23519" y="3026"/>
                  </a:cubicBezTo>
                  <a:cubicBezTo>
                    <a:pt x="23562" y="3026"/>
                    <a:pt x="23596" y="3029"/>
                    <a:pt x="23620" y="3073"/>
                  </a:cubicBezTo>
                  <a:cubicBezTo>
                    <a:pt x="23670" y="3159"/>
                    <a:pt x="23756" y="3319"/>
                    <a:pt x="23719" y="3319"/>
                  </a:cubicBezTo>
                  <a:cubicBezTo>
                    <a:pt x="23657" y="3331"/>
                    <a:pt x="23608" y="3331"/>
                    <a:pt x="23546" y="3331"/>
                  </a:cubicBezTo>
                  <a:cubicBezTo>
                    <a:pt x="23485" y="3331"/>
                    <a:pt x="23448" y="3294"/>
                    <a:pt x="23362" y="3220"/>
                  </a:cubicBezTo>
                  <a:cubicBezTo>
                    <a:pt x="23226" y="3122"/>
                    <a:pt x="23078" y="3048"/>
                    <a:pt x="22918" y="3011"/>
                  </a:cubicBezTo>
                  <a:cubicBezTo>
                    <a:pt x="22844" y="2999"/>
                    <a:pt x="22696" y="3011"/>
                    <a:pt x="22684" y="2974"/>
                  </a:cubicBezTo>
                  <a:cubicBezTo>
                    <a:pt x="22672" y="2937"/>
                    <a:pt x="22709" y="2925"/>
                    <a:pt x="22684" y="2912"/>
                  </a:cubicBezTo>
                  <a:cubicBezTo>
                    <a:pt x="22663" y="2898"/>
                    <a:pt x="22604" y="2884"/>
                    <a:pt x="22552" y="2884"/>
                  </a:cubicBezTo>
                  <a:cubicBezTo>
                    <a:pt x="22513" y="2884"/>
                    <a:pt x="22478" y="2892"/>
                    <a:pt x="22462" y="2912"/>
                  </a:cubicBezTo>
                  <a:cubicBezTo>
                    <a:pt x="22425" y="2962"/>
                    <a:pt x="22351" y="2974"/>
                    <a:pt x="22401" y="2986"/>
                  </a:cubicBezTo>
                  <a:cubicBezTo>
                    <a:pt x="22438" y="2999"/>
                    <a:pt x="22635" y="3036"/>
                    <a:pt x="22598" y="3048"/>
                  </a:cubicBezTo>
                  <a:cubicBezTo>
                    <a:pt x="22548" y="3060"/>
                    <a:pt x="22475" y="3060"/>
                    <a:pt x="22487" y="3097"/>
                  </a:cubicBezTo>
                  <a:cubicBezTo>
                    <a:pt x="22511" y="3122"/>
                    <a:pt x="22659" y="3110"/>
                    <a:pt x="22659" y="3159"/>
                  </a:cubicBezTo>
                  <a:cubicBezTo>
                    <a:pt x="22659" y="3208"/>
                    <a:pt x="22684" y="3282"/>
                    <a:pt x="22647" y="3282"/>
                  </a:cubicBezTo>
                  <a:cubicBezTo>
                    <a:pt x="22585" y="3282"/>
                    <a:pt x="22524" y="3270"/>
                    <a:pt x="22475" y="3233"/>
                  </a:cubicBezTo>
                  <a:cubicBezTo>
                    <a:pt x="22435" y="3213"/>
                    <a:pt x="22387" y="3177"/>
                    <a:pt x="22337" y="3177"/>
                  </a:cubicBezTo>
                  <a:cubicBezTo>
                    <a:pt x="22326" y="3177"/>
                    <a:pt x="22314" y="3179"/>
                    <a:pt x="22302" y="3183"/>
                  </a:cubicBezTo>
                  <a:cubicBezTo>
                    <a:pt x="22228" y="3208"/>
                    <a:pt x="22166" y="3183"/>
                    <a:pt x="22203" y="3319"/>
                  </a:cubicBezTo>
                  <a:cubicBezTo>
                    <a:pt x="22253" y="3455"/>
                    <a:pt x="22302" y="3430"/>
                    <a:pt x="22401" y="3479"/>
                  </a:cubicBezTo>
                  <a:cubicBezTo>
                    <a:pt x="22511" y="3516"/>
                    <a:pt x="22511" y="3492"/>
                    <a:pt x="22598" y="3553"/>
                  </a:cubicBezTo>
                  <a:cubicBezTo>
                    <a:pt x="22684" y="3602"/>
                    <a:pt x="22709" y="3627"/>
                    <a:pt x="22733" y="3664"/>
                  </a:cubicBezTo>
                  <a:cubicBezTo>
                    <a:pt x="22742" y="3691"/>
                    <a:pt x="22764" y="3711"/>
                    <a:pt x="22789" y="3711"/>
                  </a:cubicBezTo>
                  <a:cubicBezTo>
                    <a:pt x="22799" y="3711"/>
                    <a:pt x="22809" y="3708"/>
                    <a:pt x="22820" y="3701"/>
                  </a:cubicBezTo>
                  <a:cubicBezTo>
                    <a:pt x="22824" y="3700"/>
                    <a:pt x="22827" y="3699"/>
                    <a:pt x="22831" y="3699"/>
                  </a:cubicBezTo>
                  <a:cubicBezTo>
                    <a:pt x="22858" y="3699"/>
                    <a:pt x="22863" y="3738"/>
                    <a:pt x="22820" y="3738"/>
                  </a:cubicBezTo>
                  <a:cubicBezTo>
                    <a:pt x="22795" y="3738"/>
                    <a:pt x="22743" y="3754"/>
                    <a:pt x="22700" y="3754"/>
                  </a:cubicBezTo>
                  <a:cubicBezTo>
                    <a:pt x="22679" y="3754"/>
                    <a:pt x="22659" y="3750"/>
                    <a:pt x="22647" y="3738"/>
                  </a:cubicBezTo>
                  <a:cubicBezTo>
                    <a:pt x="22610" y="3676"/>
                    <a:pt x="22548" y="3627"/>
                    <a:pt x="22475" y="3615"/>
                  </a:cubicBezTo>
                  <a:cubicBezTo>
                    <a:pt x="22401" y="3590"/>
                    <a:pt x="22093" y="3590"/>
                    <a:pt x="22043" y="3553"/>
                  </a:cubicBezTo>
                  <a:cubicBezTo>
                    <a:pt x="21994" y="3504"/>
                    <a:pt x="21994" y="3479"/>
                    <a:pt x="22019" y="3455"/>
                  </a:cubicBezTo>
                  <a:cubicBezTo>
                    <a:pt x="22031" y="3430"/>
                    <a:pt x="22056" y="3430"/>
                    <a:pt x="22031" y="3381"/>
                  </a:cubicBezTo>
                  <a:cubicBezTo>
                    <a:pt x="22006" y="3319"/>
                    <a:pt x="21982" y="3319"/>
                    <a:pt x="21994" y="3257"/>
                  </a:cubicBezTo>
                  <a:cubicBezTo>
                    <a:pt x="22031" y="3171"/>
                    <a:pt x="22056" y="3085"/>
                    <a:pt x="22068" y="2999"/>
                  </a:cubicBezTo>
                  <a:cubicBezTo>
                    <a:pt x="22068" y="2925"/>
                    <a:pt x="22068" y="2814"/>
                    <a:pt x="22006" y="2789"/>
                  </a:cubicBezTo>
                  <a:cubicBezTo>
                    <a:pt x="21967" y="2766"/>
                    <a:pt x="21948" y="2757"/>
                    <a:pt x="21933" y="2757"/>
                  </a:cubicBezTo>
                  <a:cubicBezTo>
                    <a:pt x="21924" y="2757"/>
                    <a:pt x="21917" y="2760"/>
                    <a:pt x="21908" y="2765"/>
                  </a:cubicBezTo>
                  <a:cubicBezTo>
                    <a:pt x="21895" y="2789"/>
                    <a:pt x="21908" y="2814"/>
                    <a:pt x="21920" y="2863"/>
                  </a:cubicBezTo>
                  <a:cubicBezTo>
                    <a:pt x="21932" y="2925"/>
                    <a:pt x="21932" y="2986"/>
                    <a:pt x="21920" y="3048"/>
                  </a:cubicBezTo>
                  <a:cubicBezTo>
                    <a:pt x="21908" y="3110"/>
                    <a:pt x="21858" y="3171"/>
                    <a:pt x="21797" y="3196"/>
                  </a:cubicBezTo>
                  <a:cubicBezTo>
                    <a:pt x="21723" y="3233"/>
                    <a:pt x="21649" y="3233"/>
                    <a:pt x="21624" y="3282"/>
                  </a:cubicBezTo>
                  <a:cubicBezTo>
                    <a:pt x="21575" y="3356"/>
                    <a:pt x="21526" y="3418"/>
                    <a:pt x="21489" y="3492"/>
                  </a:cubicBezTo>
                  <a:cubicBezTo>
                    <a:pt x="21489" y="3528"/>
                    <a:pt x="21489" y="3492"/>
                    <a:pt x="21550" y="3553"/>
                  </a:cubicBezTo>
                  <a:cubicBezTo>
                    <a:pt x="21624" y="3652"/>
                    <a:pt x="21698" y="3763"/>
                    <a:pt x="21748" y="3873"/>
                  </a:cubicBezTo>
                  <a:cubicBezTo>
                    <a:pt x="21785" y="3923"/>
                    <a:pt x="21760" y="3935"/>
                    <a:pt x="21735" y="3972"/>
                  </a:cubicBezTo>
                  <a:cubicBezTo>
                    <a:pt x="21686" y="4058"/>
                    <a:pt x="21649" y="4145"/>
                    <a:pt x="21624" y="4231"/>
                  </a:cubicBezTo>
                  <a:cubicBezTo>
                    <a:pt x="21587" y="4329"/>
                    <a:pt x="21575" y="4391"/>
                    <a:pt x="21587" y="4403"/>
                  </a:cubicBezTo>
                  <a:cubicBezTo>
                    <a:pt x="21612" y="4428"/>
                    <a:pt x="21624" y="4465"/>
                    <a:pt x="21624" y="4502"/>
                  </a:cubicBezTo>
                  <a:cubicBezTo>
                    <a:pt x="21624" y="4537"/>
                    <a:pt x="21647" y="4651"/>
                    <a:pt x="21681" y="4651"/>
                  </a:cubicBezTo>
                  <a:cubicBezTo>
                    <a:pt x="21682" y="4651"/>
                    <a:pt x="21684" y="4650"/>
                    <a:pt x="21686" y="4650"/>
                  </a:cubicBezTo>
                  <a:cubicBezTo>
                    <a:pt x="21723" y="4637"/>
                    <a:pt x="21723" y="4625"/>
                    <a:pt x="21760" y="4625"/>
                  </a:cubicBezTo>
                  <a:cubicBezTo>
                    <a:pt x="21809" y="4625"/>
                    <a:pt x="21785" y="4650"/>
                    <a:pt x="21846" y="4650"/>
                  </a:cubicBezTo>
                  <a:cubicBezTo>
                    <a:pt x="21908" y="4637"/>
                    <a:pt x="21945" y="4563"/>
                    <a:pt x="22019" y="4563"/>
                  </a:cubicBezTo>
                  <a:cubicBezTo>
                    <a:pt x="22117" y="4576"/>
                    <a:pt x="22203" y="4588"/>
                    <a:pt x="22302" y="4625"/>
                  </a:cubicBezTo>
                  <a:cubicBezTo>
                    <a:pt x="22376" y="4637"/>
                    <a:pt x="22438" y="4674"/>
                    <a:pt x="22487" y="4736"/>
                  </a:cubicBezTo>
                  <a:cubicBezTo>
                    <a:pt x="22548" y="4785"/>
                    <a:pt x="22585" y="4859"/>
                    <a:pt x="22610" y="4933"/>
                  </a:cubicBezTo>
                  <a:cubicBezTo>
                    <a:pt x="22635" y="4970"/>
                    <a:pt x="22635" y="5007"/>
                    <a:pt x="22610" y="5044"/>
                  </a:cubicBezTo>
                  <a:cubicBezTo>
                    <a:pt x="22573" y="5093"/>
                    <a:pt x="22536" y="5143"/>
                    <a:pt x="22511" y="5204"/>
                  </a:cubicBezTo>
                  <a:cubicBezTo>
                    <a:pt x="22511" y="5229"/>
                    <a:pt x="22548" y="5253"/>
                    <a:pt x="22622" y="5290"/>
                  </a:cubicBezTo>
                  <a:cubicBezTo>
                    <a:pt x="22709" y="5327"/>
                    <a:pt x="22893" y="5377"/>
                    <a:pt x="22832" y="5377"/>
                  </a:cubicBezTo>
                  <a:cubicBezTo>
                    <a:pt x="22791" y="5377"/>
                    <a:pt x="22700" y="5388"/>
                    <a:pt x="22634" y="5388"/>
                  </a:cubicBezTo>
                  <a:cubicBezTo>
                    <a:pt x="22600" y="5388"/>
                    <a:pt x="22573" y="5385"/>
                    <a:pt x="22561" y="5377"/>
                  </a:cubicBezTo>
                  <a:cubicBezTo>
                    <a:pt x="22524" y="5352"/>
                    <a:pt x="22487" y="5340"/>
                    <a:pt x="22450" y="5327"/>
                  </a:cubicBezTo>
                  <a:cubicBezTo>
                    <a:pt x="22450" y="5303"/>
                    <a:pt x="22450" y="5278"/>
                    <a:pt x="22450" y="5266"/>
                  </a:cubicBezTo>
                  <a:cubicBezTo>
                    <a:pt x="22450" y="5204"/>
                    <a:pt x="22388" y="5192"/>
                    <a:pt x="22401" y="5155"/>
                  </a:cubicBezTo>
                  <a:cubicBezTo>
                    <a:pt x="22425" y="5118"/>
                    <a:pt x="22499" y="5032"/>
                    <a:pt x="22462" y="4970"/>
                  </a:cubicBezTo>
                  <a:cubicBezTo>
                    <a:pt x="22413" y="4908"/>
                    <a:pt x="22351" y="4933"/>
                    <a:pt x="22327" y="4859"/>
                  </a:cubicBezTo>
                  <a:cubicBezTo>
                    <a:pt x="22302" y="4798"/>
                    <a:pt x="22314" y="4748"/>
                    <a:pt x="22240" y="4736"/>
                  </a:cubicBezTo>
                  <a:cubicBezTo>
                    <a:pt x="22228" y="4732"/>
                    <a:pt x="22215" y="4730"/>
                    <a:pt x="22202" y="4730"/>
                  </a:cubicBezTo>
                  <a:cubicBezTo>
                    <a:pt x="22145" y="4730"/>
                    <a:pt x="22085" y="4762"/>
                    <a:pt x="22036" y="4762"/>
                  </a:cubicBezTo>
                  <a:cubicBezTo>
                    <a:pt x="22030" y="4762"/>
                    <a:pt x="22024" y="4762"/>
                    <a:pt x="22019" y="4761"/>
                  </a:cubicBezTo>
                  <a:cubicBezTo>
                    <a:pt x="21945" y="4761"/>
                    <a:pt x="21871" y="4785"/>
                    <a:pt x="21809" y="4835"/>
                  </a:cubicBezTo>
                  <a:cubicBezTo>
                    <a:pt x="21772" y="4872"/>
                    <a:pt x="21871" y="4884"/>
                    <a:pt x="21834" y="4908"/>
                  </a:cubicBezTo>
                  <a:cubicBezTo>
                    <a:pt x="21797" y="4921"/>
                    <a:pt x="21760" y="5007"/>
                    <a:pt x="21772" y="5032"/>
                  </a:cubicBezTo>
                  <a:cubicBezTo>
                    <a:pt x="21809" y="5044"/>
                    <a:pt x="21846" y="5081"/>
                    <a:pt x="21846" y="5118"/>
                  </a:cubicBezTo>
                  <a:cubicBezTo>
                    <a:pt x="21858" y="5180"/>
                    <a:pt x="21883" y="5266"/>
                    <a:pt x="21846" y="5303"/>
                  </a:cubicBezTo>
                  <a:cubicBezTo>
                    <a:pt x="21821" y="5352"/>
                    <a:pt x="21698" y="5463"/>
                    <a:pt x="21686" y="5500"/>
                  </a:cubicBezTo>
                  <a:cubicBezTo>
                    <a:pt x="21674" y="5525"/>
                    <a:pt x="21637" y="5648"/>
                    <a:pt x="21600" y="5697"/>
                  </a:cubicBezTo>
                  <a:cubicBezTo>
                    <a:pt x="21550" y="5734"/>
                    <a:pt x="21304" y="5820"/>
                    <a:pt x="21292" y="5870"/>
                  </a:cubicBezTo>
                  <a:cubicBezTo>
                    <a:pt x="21267" y="5931"/>
                    <a:pt x="21279" y="5993"/>
                    <a:pt x="21218" y="6005"/>
                  </a:cubicBezTo>
                  <a:cubicBezTo>
                    <a:pt x="21181" y="6005"/>
                    <a:pt x="21132" y="5993"/>
                    <a:pt x="21082" y="5980"/>
                  </a:cubicBezTo>
                  <a:cubicBezTo>
                    <a:pt x="21043" y="5957"/>
                    <a:pt x="20999" y="5948"/>
                    <a:pt x="20953" y="5948"/>
                  </a:cubicBezTo>
                  <a:cubicBezTo>
                    <a:pt x="20927" y="5948"/>
                    <a:pt x="20900" y="5951"/>
                    <a:pt x="20873" y="5956"/>
                  </a:cubicBezTo>
                  <a:cubicBezTo>
                    <a:pt x="20857" y="5959"/>
                    <a:pt x="20842" y="5960"/>
                    <a:pt x="20827" y="5960"/>
                  </a:cubicBezTo>
                  <a:cubicBezTo>
                    <a:pt x="20781" y="5960"/>
                    <a:pt x="20737" y="5947"/>
                    <a:pt x="20700" y="5919"/>
                  </a:cubicBezTo>
                  <a:cubicBezTo>
                    <a:pt x="20676" y="5900"/>
                    <a:pt x="20642" y="5900"/>
                    <a:pt x="20611" y="5900"/>
                  </a:cubicBezTo>
                  <a:cubicBezTo>
                    <a:pt x="20580" y="5900"/>
                    <a:pt x="20552" y="5900"/>
                    <a:pt x="20540" y="5882"/>
                  </a:cubicBezTo>
                  <a:cubicBezTo>
                    <a:pt x="20515" y="5845"/>
                    <a:pt x="20528" y="5796"/>
                    <a:pt x="20503" y="5771"/>
                  </a:cubicBezTo>
                  <a:cubicBezTo>
                    <a:pt x="20491" y="5752"/>
                    <a:pt x="20506" y="5746"/>
                    <a:pt x="20528" y="5746"/>
                  </a:cubicBezTo>
                  <a:cubicBezTo>
                    <a:pt x="20549" y="5746"/>
                    <a:pt x="20577" y="5752"/>
                    <a:pt x="20589" y="5759"/>
                  </a:cubicBezTo>
                  <a:cubicBezTo>
                    <a:pt x="20614" y="5771"/>
                    <a:pt x="20589" y="5783"/>
                    <a:pt x="20614" y="5833"/>
                  </a:cubicBezTo>
                  <a:cubicBezTo>
                    <a:pt x="20626" y="5870"/>
                    <a:pt x="20663" y="5882"/>
                    <a:pt x="20700" y="5882"/>
                  </a:cubicBezTo>
                  <a:cubicBezTo>
                    <a:pt x="20725" y="5882"/>
                    <a:pt x="20725" y="5820"/>
                    <a:pt x="20750" y="5796"/>
                  </a:cubicBezTo>
                  <a:cubicBezTo>
                    <a:pt x="20765" y="5791"/>
                    <a:pt x="20776" y="5788"/>
                    <a:pt x="20785" y="5788"/>
                  </a:cubicBezTo>
                  <a:cubicBezTo>
                    <a:pt x="20797" y="5788"/>
                    <a:pt x="20804" y="5793"/>
                    <a:pt x="20811" y="5808"/>
                  </a:cubicBezTo>
                  <a:cubicBezTo>
                    <a:pt x="20823" y="5833"/>
                    <a:pt x="20823" y="5870"/>
                    <a:pt x="20860" y="5870"/>
                  </a:cubicBezTo>
                  <a:cubicBezTo>
                    <a:pt x="20897" y="5870"/>
                    <a:pt x="21070" y="5845"/>
                    <a:pt x="21082" y="5808"/>
                  </a:cubicBezTo>
                  <a:cubicBezTo>
                    <a:pt x="21095" y="5771"/>
                    <a:pt x="21045" y="5746"/>
                    <a:pt x="21045" y="5746"/>
                  </a:cubicBezTo>
                  <a:cubicBezTo>
                    <a:pt x="21045" y="5746"/>
                    <a:pt x="21033" y="5709"/>
                    <a:pt x="21082" y="5697"/>
                  </a:cubicBezTo>
                  <a:cubicBezTo>
                    <a:pt x="21119" y="5672"/>
                    <a:pt x="21119" y="5672"/>
                    <a:pt x="21168" y="5623"/>
                  </a:cubicBezTo>
                  <a:cubicBezTo>
                    <a:pt x="21218" y="5574"/>
                    <a:pt x="21292" y="5549"/>
                    <a:pt x="21304" y="5488"/>
                  </a:cubicBezTo>
                  <a:cubicBezTo>
                    <a:pt x="21316" y="5426"/>
                    <a:pt x="21304" y="5414"/>
                    <a:pt x="21378" y="5401"/>
                  </a:cubicBezTo>
                  <a:cubicBezTo>
                    <a:pt x="21452" y="5389"/>
                    <a:pt x="21501" y="5315"/>
                    <a:pt x="21489" y="5241"/>
                  </a:cubicBezTo>
                  <a:cubicBezTo>
                    <a:pt x="21476" y="5155"/>
                    <a:pt x="21440" y="5093"/>
                    <a:pt x="21489" y="5044"/>
                  </a:cubicBezTo>
                  <a:cubicBezTo>
                    <a:pt x="21538" y="5007"/>
                    <a:pt x="21600" y="4995"/>
                    <a:pt x="21575" y="4945"/>
                  </a:cubicBezTo>
                  <a:cubicBezTo>
                    <a:pt x="21538" y="4908"/>
                    <a:pt x="21366" y="4884"/>
                    <a:pt x="21341" y="4699"/>
                  </a:cubicBezTo>
                  <a:cubicBezTo>
                    <a:pt x="21329" y="4551"/>
                    <a:pt x="21329" y="4416"/>
                    <a:pt x="21341" y="4280"/>
                  </a:cubicBezTo>
                  <a:cubicBezTo>
                    <a:pt x="21341" y="4120"/>
                    <a:pt x="21304" y="4046"/>
                    <a:pt x="21341" y="4021"/>
                  </a:cubicBezTo>
                  <a:cubicBezTo>
                    <a:pt x="21378" y="3984"/>
                    <a:pt x="21464" y="3861"/>
                    <a:pt x="21403" y="3763"/>
                  </a:cubicBezTo>
                  <a:cubicBezTo>
                    <a:pt x="21329" y="3652"/>
                    <a:pt x="21156" y="3528"/>
                    <a:pt x="21168" y="3467"/>
                  </a:cubicBezTo>
                  <a:cubicBezTo>
                    <a:pt x="21181" y="3418"/>
                    <a:pt x="21267" y="3405"/>
                    <a:pt x="21304" y="3294"/>
                  </a:cubicBezTo>
                  <a:cubicBezTo>
                    <a:pt x="21341" y="3220"/>
                    <a:pt x="21366" y="3134"/>
                    <a:pt x="21390" y="3060"/>
                  </a:cubicBezTo>
                  <a:cubicBezTo>
                    <a:pt x="21403" y="2974"/>
                    <a:pt x="21464" y="2851"/>
                    <a:pt x="21341" y="2814"/>
                  </a:cubicBezTo>
                  <a:cubicBezTo>
                    <a:pt x="21230" y="2777"/>
                    <a:pt x="21181" y="2715"/>
                    <a:pt x="21058" y="2715"/>
                  </a:cubicBezTo>
                  <a:cubicBezTo>
                    <a:pt x="20922" y="2715"/>
                    <a:pt x="20774" y="2715"/>
                    <a:pt x="20626" y="2691"/>
                  </a:cubicBezTo>
                  <a:cubicBezTo>
                    <a:pt x="20624" y="2690"/>
                    <a:pt x="20621" y="2690"/>
                    <a:pt x="20619" y="2690"/>
                  </a:cubicBezTo>
                  <a:cubicBezTo>
                    <a:pt x="20562" y="2690"/>
                    <a:pt x="20525" y="2820"/>
                    <a:pt x="20466" y="2962"/>
                  </a:cubicBezTo>
                  <a:cubicBezTo>
                    <a:pt x="20417" y="3110"/>
                    <a:pt x="20368" y="3294"/>
                    <a:pt x="20269" y="3381"/>
                  </a:cubicBezTo>
                  <a:cubicBezTo>
                    <a:pt x="20170" y="3455"/>
                    <a:pt x="19998" y="3578"/>
                    <a:pt x="19961" y="3615"/>
                  </a:cubicBezTo>
                  <a:cubicBezTo>
                    <a:pt x="19924" y="3639"/>
                    <a:pt x="19936" y="3664"/>
                    <a:pt x="19936" y="3701"/>
                  </a:cubicBezTo>
                  <a:cubicBezTo>
                    <a:pt x="19924" y="3738"/>
                    <a:pt x="19924" y="3775"/>
                    <a:pt x="19936" y="3775"/>
                  </a:cubicBezTo>
                  <a:cubicBezTo>
                    <a:pt x="19949" y="3775"/>
                    <a:pt x="19986" y="3769"/>
                    <a:pt x="20019" y="3769"/>
                  </a:cubicBezTo>
                  <a:cubicBezTo>
                    <a:pt x="20053" y="3769"/>
                    <a:pt x="20084" y="3775"/>
                    <a:pt x="20084" y="3800"/>
                  </a:cubicBezTo>
                  <a:cubicBezTo>
                    <a:pt x="20072" y="3849"/>
                    <a:pt x="20072" y="3898"/>
                    <a:pt x="20072" y="3947"/>
                  </a:cubicBezTo>
                  <a:cubicBezTo>
                    <a:pt x="20060" y="3997"/>
                    <a:pt x="20047" y="4046"/>
                    <a:pt x="20035" y="4108"/>
                  </a:cubicBezTo>
                  <a:cubicBezTo>
                    <a:pt x="20035" y="4120"/>
                    <a:pt x="20072" y="4157"/>
                    <a:pt x="20047" y="4194"/>
                  </a:cubicBezTo>
                  <a:cubicBezTo>
                    <a:pt x="20010" y="4243"/>
                    <a:pt x="19949" y="4231"/>
                    <a:pt x="19936" y="4280"/>
                  </a:cubicBezTo>
                  <a:cubicBezTo>
                    <a:pt x="19924" y="4342"/>
                    <a:pt x="19949" y="4379"/>
                    <a:pt x="19986" y="4379"/>
                  </a:cubicBezTo>
                  <a:cubicBezTo>
                    <a:pt x="20010" y="4372"/>
                    <a:pt x="20035" y="4369"/>
                    <a:pt x="20058" y="4369"/>
                  </a:cubicBezTo>
                  <a:cubicBezTo>
                    <a:pt x="20081" y="4369"/>
                    <a:pt x="20103" y="4372"/>
                    <a:pt x="20121" y="4379"/>
                  </a:cubicBezTo>
                  <a:cubicBezTo>
                    <a:pt x="20183" y="4403"/>
                    <a:pt x="20281" y="4391"/>
                    <a:pt x="20281" y="4453"/>
                  </a:cubicBezTo>
                  <a:cubicBezTo>
                    <a:pt x="20269" y="4539"/>
                    <a:pt x="20294" y="4625"/>
                    <a:pt x="20343" y="4699"/>
                  </a:cubicBezTo>
                  <a:cubicBezTo>
                    <a:pt x="20380" y="4727"/>
                    <a:pt x="20431" y="4741"/>
                    <a:pt x="20480" y="4741"/>
                  </a:cubicBezTo>
                  <a:cubicBezTo>
                    <a:pt x="20496" y="4741"/>
                    <a:pt x="20512" y="4739"/>
                    <a:pt x="20528" y="4736"/>
                  </a:cubicBezTo>
                  <a:cubicBezTo>
                    <a:pt x="20565" y="4736"/>
                    <a:pt x="20515" y="4798"/>
                    <a:pt x="20491" y="4835"/>
                  </a:cubicBezTo>
                  <a:cubicBezTo>
                    <a:pt x="20470" y="4877"/>
                    <a:pt x="20412" y="5101"/>
                    <a:pt x="20342" y="5101"/>
                  </a:cubicBezTo>
                  <a:cubicBezTo>
                    <a:pt x="20330" y="5101"/>
                    <a:pt x="20318" y="5095"/>
                    <a:pt x="20306" y="5081"/>
                  </a:cubicBezTo>
                  <a:cubicBezTo>
                    <a:pt x="20220" y="4982"/>
                    <a:pt x="20121" y="4896"/>
                    <a:pt x="20023" y="4810"/>
                  </a:cubicBezTo>
                  <a:cubicBezTo>
                    <a:pt x="19998" y="4785"/>
                    <a:pt x="19961" y="4761"/>
                    <a:pt x="19924" y="4748"/>
                  </a:cubicBezTo>
                  <a:cubicBezTo>
                    <a:pt x="19887" y="4736"/>
                    <a:pt x="19665" y="4650"/>
                    <a:pt x="19579" y="4613"/>
                  </a:cubicBezTo>
                  <a:cubicBezTo>
                    <a:pt x="19493" y="4576"/>
                    <a:pt x="19419" y="4527"/>
                    <a:pt x="19345" y="4465"/>
                  </a:cubicBezTo>
                  <a:cubicBezTo>
                    <a:pt x="19135" y="4403"/>
                    <a:pt x="18914" y="4366"/>
                    <a:pt x="18692" y="4342"/>
                  </a:cubicBezTo>
                  <a:cubicBezTo>
                    <a:pt x="18653" y="4334"/>
                    <a:pt x="18601" y="4317"/>
                    <a:pt x="18558" y="4317"/>
                  </a:cubicBezTo>
                  <a:cubicBezTo>
                    <a:pt x="18531" y="4317"/>
                    <a:pt x="18509" y="4323"/>
                    <a:pt x="18495" y="4342"/>
                  </a:cubicBezTo>
                  <a:cubicBezTo>
                    <a:pt x="18458" y="4379"/>
                    <a:pt x="18433" y="4379"/>
                    <a:pt x="18421" y="4416"/>
                  </a:cubicBezTo>
                  <a:cubicBezTo>
                    <a:pt x="18408" y="4453"/>
                    <a:pt x="18458" y="4551"/>
                    <a:pt x="18495" y="4600"/>
                  </a:cubicBezTo>
                  <a:cubicBezTo>
                    <a:pt x="18519" y="4650"/>
                    <a:pt x="18569" y="4687"/>
                    <a:pt x="18519" y="4736"/>
                  </a:cubicBezTo>
                  <a:cubicBezTo>
                    <a:pt x="18470" y="4785"/>
                    <a:pt x="18458" y="4859"/>
                    <a:pt x="18396" y="4859"/>
                  </a:cubicBezTo>
                  <a:cubicBezTo>
                    <a:pt x="18359" y="4859"/>
                    <a:pt x="18328" y="4853"/>
                    <a:pt x="18307" y="4853"/>
                  </a:cubicBezTo>
                  <a:cubicBezTo>
                    <a:pt x="18285" y="4853"/>
                    <a:pt x="18273" y="4859"/>
                    <a:pt x="18273" y="4884"/>
                  </a:cubicBezTo>
                  <a:cubicBezTo>
                    <a:pt x="18261" y="4921"/>
                    <a:pt x="18335" y="4982"/>
                    <a:pt x="18298" y="4995"/>
                  </a:cubicBezTo>
                  <a:cubicBezTo>
                    <a:pt x="18282" y="4998"/>
                    <a:pt x="18266" y="4999"/>
                    <a:pt x="18249" y="4999"/>
                  </a:cubicBezTo>
                  <a:cubicBezTo>
                    <a:pt x="18200" y="4999"/>
                    <a:pt x="18147" y="4985"/>
                    <a:pt x="18100" y="4958"/>
                  </a:cubicBezTo>
                  <a:cubicBezTo>
                    <a:pt x="18076" y="4921"/>
                    <a:pt x="18076" y="4872"/>
                    <a:pt x="18113" y="4859"/>
                  </a:cubicBezTo>
                  <a:cubicBezTo>
                    <a:pt x="18137" y="4835"/>
                    <a:pt x="18174" y="4810"/>
                    <a:pt x="18150" y="4773"/>
                  </a:cubicBezTo>
                  <a:cubicBezTo>
                    <a:pt x="18129" y="4742"/>
                    <a:pt x="18073" y="4693"/>
                    <a:pt x="18020" y="4693"/>
                  </a:cubicBezTo>
                  <a:cubicBezTo>
                    <a:pt x="18009" y="4693"/>
                    <a:pt x="17999" y="4695"/>
                    <a:pt x="17990" y="4699"/>
                  </a:cubicBezTo>
                  <a:cubicBezTo>
                    <a:pt x="17928" y="4736"/>
                    <a:pt x="17768" y="4835"/>
                    <a:pt x="17718" y="4872"/>
                  </a:cubicBezTo>
                  <a:cubicBezTo>
                    <a:pt x="17699" y="4886"/>
                    <a:pt x="17676" y="4891"/>
                    <a:pt x="17650" y="4891"/>
                  </a:cubicBezTo>
                  <a:cubicBezTo>
                    <a:pt x="17609" y="4891"/>
                    <a:pt x="17561" y="4879"/>
                    <a:pt x="17509" y="4872"/>
                  </a:cubicBezTo>
                  <a:cubicBezTo>
                    <a:pt x="17386" y="4872"/>
                    <a:pt x="17263" y="4908"/>
                    <a:pt x="17164" y="4982"/>
                  </a:cubicBezTo>
                  <a:cubicBezTo>
                    <a:pt x="17127" y="5007"/>
                    <a:pt x="17102" y="5069"/>
                    <a:pt x="17041" y="5069"/>
                  </a:cubicBezTo>
                  <a:cubicBezTo>
                    <a:pt x="16992" y="5069"/>
                    <a:pt x="16696" y="5069"/>
                    <a:pt x="16708" y="5032"/>
                  </a:cubicBezTo>
                  <a:cubicBezTo>
                    <a:pt x="16720" y="4995"/>
                    <a:pt x="16794" y="5007"/>
                    <a:pt x="16807" y="4995"/>
                  </a:cubicBezTo>
                  <a:cubicBezTo>
                    <a:pt x="16819" y="4982"/>
                    <a:pt x="16794" y="4896"/>
                    <a:pt x="16819" y="4835"/>
                  </a:cubicBezTo>
                  <a:cubicBezTo>
                    <a:pt x="16831" y="4785"/>
                    <a:pt x="16942" y="4736"/>
                    <a:pt x="16905" y="4724"/>
                  </a:cubicBezTo>
                  <a:cubicBezTo>
                    <a:pt x="16890" y="4721"/>
                    <a:pt x="16875" y="4720"/>
                    <a:pt x="16861" y="4720"/>
                  </a:cubicBezTo>
                  <a:cubicBezTo>
                    <a:pt x="16793" y="4720"/>
                    <a:pt x="16732" y="4743"/>
                    <a:pt x="16671" y="4773"/>
                  </a:cubicBezTo>
                  <a:cubicBezTo>
                    <a:pt x="16573" y="4810"/>
                    <a:pt x="16499" y="4810"/>
                    <a:pt x="16511" y="4896"/>
                  </a:cubicBezTo>
                  <a:cubicBezTo>
                    <a:pt x="16523" y="4982"/>
                    <a:pt x="16536" y="4982"/>
                    <a:pt x="16499" y="4982"/>
                  </a:cubicBezTo>
                  <a:cubicBezTo>
                    <a:pt x="16462" y="4982"/>
                    <a:pt x="16474" y="4970"/>
                    <a:pt x="16412" y="4945"/>
                  </a:cubicBezTo>
                  <a:cubicBezTo>
                    <a:pt x="16392" y="4943"/>
                    <a:pt x="16371" y="4942"/>
                    <a:pt x="16350" y="4942"/>
                  </a:cubicBezTo>
                  <a:cubicBezTo>
                    <a:pt x="16245" y="4942"/>
                    <a:pt x="16135" y="4968"/>
                    <a:pt x="16043" y="5019"/>
                  </a:cubicBezTo>
                  <a:cubicBezTo>
                    <a:pt x="15944" y="5081"/>
                    <a:pt x="15710" y="5241"/>
                    <a:pt x="15673" y="5241"/>
                  </a:cubicBezTo>
                  <a:cubicBezTo>
                    <a:pt x="15636" y="5253"/>
                    <a:pt x="15451" y="5278"/>
                    <a:pt x="15427" y="5352"/>
                  </a:cubicBezTo>
                  <a:cubicBezTo>
                    <a:pt x="15390" y="5414"/>
                    <a:pt x="15377" y="5672"/>
                    <a:pt x="15291" y="5685"/>
                  </a:cubicBezTo>
                  <a:cubicBezTo>
                    <a:pt x="15232" y="5693"/>
                    <a:pt x="15104" y="5713"/>
                    <a:pt x="15021" y="5713"/>
                  </a:cubicBezTo>
                  <a:cubicBezTo>
                    <a:pt x="14983" y="5713"/>
                    <a:pt x="14954" y="5709"/>
                    <a:pt x="14946" y="5697"/>
                  </a:cubicBezTo>
                  <a:cubicBezTo>
                    <a:pt x="14909" y="5623"/>
                    <a:pt x="14860" y="5562"/>
                    <a:pt x="14786" y="5525"/>
                  </a:cubicBezTo>
                  <a:cubicBezTo>
                    <a:pt x="14712" y="5475"/>
                    <a:pt x="14626" y="5475"/>
                    <a:pt x="14650" y="5426"/>
                  </a:cubicBezTo>
                  <a:cubicBezTo>
                    <a:pt x="14687" y="5377"/>
                    <a:pt x="14712" y="5315"/>
                    <a:pt x="14774" y="5278"/>
                  </a:cubicBezTo>
                  <a:cubicBezTo>
                    <a:pt x="14848" y="5241"/>
                    <a:pt x="15082" y="5266"/>
                    <a:pt x="15082" y="5217"/>
                  </a:cubicBezTo>
                  <a:cubicBezTo>
                    <a:pt x="15045" y="5118"/>
                    <a:pt x="14983" y="5032"/>
                    <a:pt x="14922" y="4945"/>
                  </a:cubicBezTo>
                  <a:cubicBezTo>
                    <a:pt x="14870" y="4894"/>
                    <a:pt x="14802" y="4868"/>
                    <a:pt x="14730" y="4868"/>
                  </a:cubicBezTo>
                  <a:cubicBezTo>
                    <a:pt x="14716" y="4868"/>
                    <a:pt x="14702" y="4869"/>
                    <a:pt x="14687" y="4872"/>
                  </a:cubicBezTo>
                  <a:cubicBezTo>
                    <a:pt x="14589" y="4872"/>
                    <a:pt x="14490" y="4872"/>
                    <a:pt x="14404" y="4859"/>
                  </a:cubicBezTo>
                  <a:cubicBezTo>
                    <a:pt x="14371" y="4851"/>
                    <a:pt x="14309" y="4825"/>
                    <a:pt x="14288" y="4825"/>
                  </a:cubicBezTo>
                  <a:cubicBezTo>
                    <a:pt x="14278" y="4825"/>
                    <a:pt x="14277" y="4831"/>
                    <a:pt x="14293" y="4847"/>
                  </a:cubicBezTo>
                  <a:cubicBezTo>
                    <a:pt x="14330" y="4896"/>
                    <a:pt x="14478" y="4921"/>
                    <a:pt x="14478" y="4982"/>
                  </a:cubicBezTo>
                  <a:cubicBezTo>
                    <a:pt x="14490" y="5069"/>
                    <a:pt x="14478" y="5167"/>
                    <a:pt x="14441" y="5266"/>
                  </a:cubicBezTo>
                  <a:cubicBezTo>
                    <a:pt x="14404" y="5327"/>
                    <a:pt x="14342" y="5463"/>
                    <a:pt x="14379" y="5488"/>
                  </a:cubicBezTo>
                  <a:cubicBezTo>
                    <a:pt x="14429" y="5500"/>
                    <a:pt x="14589" y="5623"/>
                    <a:pt x="14540" y="5734"/>
                  </a:cubicBezTo>
                  <a:cubicBezTo>
                    <a:pt x="14490" y="5820"/>
                    <a:pt x="14466" y="5907"/>
                    <a:pt x="14453" y="6005"/>
                  </a:cubicBezTo>
                  <a:cubicBezTo>
                    <a:pt x="14453" y="6055"/>
                    <a:pt x="14486" y="6145"/>
                    <a:pt x="14472" y="6145"/>
                  </a:cubicBezTo>
                  <a:cubicBezTo>
                    <a:pt x="14469" y="6145"/>
                    <a:pt x="14463" y="6140"/>
                    <a:pt x="14453" y="6128"/>
                  </a:cubicBezTo>
                  <a:cubicBezTo>
                    <a:pt x="14423" y="6087"/>
                    <a:pt x="14400" y="6021"/>
                    <a:pt x="14372" y="6021"/>
                  </a:cubicBezTo>
                  <a:cubicBezTo>
                    <a:pt x="14367" y="6021"/>
                    <a:pt x="14361" y="6023"/>
                    <a:pt x="14355" y="6030"/>
                  </a:cubicBezTo>
                  <a:cubicBezTo>
                    <a:pt x="14329" y="6047"/>
                    <a:pt x="14285" y="6070"/>
                    <a:pt x="14274" y="6070"/>
                  </a:cubicBezTo>
                  <a:cubicBezTo>
                    <a:pt x="14269" y="6070"/>
                    <a:pt x="14270" y="6066"/>
                    <a:pt x="14281" y="6054"/>
                  </a:cubicBezTo>
                  <a:cubicBezTo>
                    <a:pt x="14318" y="6005"/>
                    <a:pt x="14367" y="5980"/>
                    <a:pt x="14318" y="5943"/>
                  </a:cubicBezTo>
                  <a:cubicBezTo>
                    <a:pt x="14232" y="5907"/>
                    <a:pt x="14145" y="5894"/>
                    <a:pt x="14047" y="5870"/>
                  </a:cubicBezTo>
                  <a:cubicBezTo>
                    <a:pt x="14044" y="5869"/>
                    <a:pt x="14042" y="5868"/>
                    <a:pt x="14039" y="5868"/>
                  </a:cubicBezTo>
                  <a:cubicBezTo>
                    <a:pt x="13997" y="5868"/>
                    <a:pt x="13907" y="5947"/>
                    <a:pt x="13850" y="6005"/>
                  </a:cubicBezTo>
                  <a:cubicBezTo>
                    <a:pt x="13776" y="6042"/>
                    <a:pt x="13702" y="6091"/>
                    <a:pt x="13615" y="6128"/>
                  </a:cubicBezTo>
                  <a:cubicBezTo>
                    <a:pt x="13591" y="6153"/>
                    <a:pt x="13468" y="6288"/>
                    <a:pt x="13406" y="6338"/>
                  </a:cubicBezTo>
                  <a:cubicBezTo>
                    <a:pt x="13357" y="6387"/>
                    <a:pt x="13529" y="6498"/>
                    <a:pt x="13566" y="6572"/>
                  </a:cubicBezTo>
                  <a:cubicBezTo>
                    <a:pt x="13587" y="6646"/>
                    <a:pt x="13627" y="6766"/>
                    <a:pt x="13566" y="6766"/>
                  </a:cubicBezTo>
                  <a:cubicBezTo>
                    <a:pt x="13557" y="6766"/>
                    <a:pt x="13544" y="6763"/>
                    <a:pt x="13529" y="6757"/>
                  </a:cubicBezTo>
                  <a:cubicBezTo>
                    <a:pt x="13437" y="6716"/>
                    <a:pt x="13243" y="6649"/>
                    <a:pt x="13151" y="6649"/>
                  </a:cubicBezTo>
                  <a:cubicBezTo>
                    <a:pt x="13133" y="6649"/>
                    <a:pt x="13119" y="6652"/>
                    <a:pt x="13110" y="6658"/>
                  </a:cubicBezTo>
                  <a:cubicBezTo>
                    <a:pt x="13086" y="6670"/>
                    <a:pt x="13049" y="6677"/>
                    <a:pt x="13021" y="6677"/>
                  </a:cubicBezTo>
                  <a:cubicBezTo>
                    <a:pt x="12993" y="6677"/>
                    <a:pt x="12975" y="6670"/>
                    <a:pt x="12987" y="6658"/>
                  </a:cubicBezTo>
                  <a:cubicBezTo>
                    <a:pt x="13012" y="6633"/>
                    <a:pt x="13012" y="6621"/>
                    <a:pt x="12925" y="6560"/>
                  </a:cubicBezTo>
                  <a:cubicBezTo>
                    <a:pt x="12855" y="6509"/>
                    <a:pt x="12801" y="6467"/>
                    <a:pt x="12770" y="6467"/>
                  </a:cubicBezTo>
                  <a:cubicBezTo>
                    <a:pt x="12763" y="6467"/>
                    <a:pt x="12757" y="6469"/>
                    <a:pt x="12753" y="6473"/>
                  </a:cubicBezTo>
                  <a:cubicBezTo>
                    <a:pt x="12716" y="6498"/>
                    <a:pt x="12654" y="6572"/>
                    <a:pt x="12667" y="6609"/>
                  </a:cubicBezTo>
                  <a:cubicBezTo>
                    <a:pt x="12716" y="6683"/>
                    <a:pt x="12765" y="6744"/>
                    <a:pt x="12827" y="6794"/>
                  </a:cubicBezTo>
                  <a:cubicBezTo>
                    <a:pt x="12852" y="6818"/>
                    <a:pt x="13012" y="6818"/>
                    <a:pt x="13012" y="6855"/>
                  </a:cubicBezTo>
                  <a:cubicBezTo>
                    <a:pt x="13012" y="6929"/>
                    <a:pt x="12975" y="6991"/>
                    <a:pt x="12925" y="7028"/>
                  </a:cubicBezTo>
                  <a:cubicBezTo>
                    <a:pt x="12903" y="7039"/>
                    <a:pt x="12879" y="7045"/>
                    <a:pt x="12854" y="7045"/>
                  </a:cubicBezTo>
                  <a:cubicBezTo>
                    <a:pt x="12823" y="7045"/>
                    <a:pt x="12792" y="7036"/>
                    <a:pt x="12765" y="7015"/>
                  </a:cubicBezTo>
                  <a:cubicBezTo>
                    <a:pt x="12716" y="6978"/>
                    <a:pt x="12642" y="7003"/>
                    <a:pt x="12605" y="6978"/>
                  </a:cubicBezTo>
                  <a:cubicBezTo>
                    <a:pt x="12556" y="6941"/>
                    <a:pt x="12494" y="6855"/>
                    <a:pt x="12445" y="6818"/>
                  </a:cubicBezTo>
                  <a:cubicBezTo>
                    <a:pt x="12383" y="6781"/>
                    <a:pt x="12260" y="6769"/>
                    <a:pt x="12260" y="6707"/>
                  </a:cubicBezTo>
                  <a:cubicBezTo>
                    <a:pt x="12260" y="6621"/>
                    <a:pt x="12235" y="6535"/>
                    <a:pt x="12186" y="6461"/>
                  </a:cubicBezTo>
                  <a:cubicBezTo>
                    <a:pt x="12149" y="6412"/>
                    <a:pt x="12100" y="6399"/>
                    <a:pt x="12137" y="6362"/>
                  </a:cubicBezTo>
                  <a:cubicBezTo>
                    <a:pt x="12174" y="6313"/>
                    <a:pt x="12272" y="6215"/>
                    <a:pt x="12260" y="6178"/>
                  </a:cubicBezTo>
                  <a:cubicBezTo>
                    <a:pt x="12223" y="6116"/>
                    <a:pt x="12186" y="6067"/>
                    <a:pt x="12149" y="6017"/>
                  </a:cubicBezTo>
                  <a:cubicBezTo>
                    <a:pt x="12075" y="5968"/>
                    <a:pt x="12014" y="5931"/>
                    <a:pt x="11927" y="5907"/>
                  </a:cubicBezTo>
                  <a:cubicBezTo>
                    <a:pt x="11878" y="5882"/>
                    <a:pt x="11952" y="5894"/>
                    <a:pt x="11903" y="5833"/>
                  </a:cubicBezTo>
                  <a:cubicBezTo>
                    <a:pt x="11884" y="5805"/>
                    <a:pt x="11852" y="5791"/>
                    <a:pt x="11816" y="5791"/>
                  </a:cubicBezTo>
                  <a:cubicBezTo>
                    <a:pt x="11804" y="5791"/>
                    <a:pt x="11792" y="5793"/>
                    <a:pt x="11780" y="5796"/>
                  </a:cubicBezTo>
                  <a:cubicBezTo>
                    <a:pt x="11780" y="5796"/>
                    <a:pt x="11829" y="5783"/>
                    <a:pt x="11780" y="5734"/>
                  </a:cubicBezTo>
                  <a:cubicBezTo>
                    <a:pt x="11743" y="5672"/>
                    <a:pt x="11693" y="5623"/>
                    <a:pt x="11632" y="5586"/>
                  </a:cubicBezTo>
                  <a:cubicBezTo>
                    <a:pt x="11582" y="5549"/>
                    <a:pt x="11521" y="5525"/>
                    <a:pt x="11595" y="5525"/>
                  </a:cubicBezTo>
                  <a:cubicBezTo>
                    <a:pt x="11607" y="5522"/>
                    <a:pt x="11619" y="5521"/>
                    <a:pt x="11631" y="5521"/>
                  </a:cubicBezTo>
                  <a:cubicBezTo>
                    <a:pt x="11689" y="5521"/>
                    <a:pt x="11736" y="5547"/>
                    <a:pt x="11767" y="5598"/>
                  </a:cubicBezTo>
                  <a:cubicBezTo>
                    <a:pt x="11799" y="5661"/>
                    <a:pt x="11874" y="5715"/>
                    <a:pt x="11911" y="5715"/>
                  </a:cubicBezTo>
                  <a:cubicBezTo>
                    <a:pt x="11918" y="5715"/>
                    <a:pt x="11924" y="5713"/>
                    <a:pt x="11927" y="5709"/>
                  </a:cubicBezTo>
                  <a:cubicBezTo>
                    <a:pt x="11936" y="5692"/>
                    <a:pt x="11951" y="5675"/>
                    <a:pt x="11959" y="5675"/>
                  </a:cubicBezTo>
                  <a:cubicBezTo>
                    <a:pt x="11962" y="5675"/>
                    <a:pt x="11964" y="5677"/>
                    <a:pt x="11964" y="5685"/>
                  </a:cubicBezTo>
                  <a:cubicBezTo>
                    <a:pt x="11964" y="5709"/>
                    <a:pt x="12063" y="5734"/>
                    <a:pt x="12162" y="5759"/>
                  </a:cubicBezTo>
                  <a:cubicBezTo>
                    <a:pt x="12297" y="5833"/>
                    <a:pt x="12433" y="5882"/>
                    <a:pt x="12580" y="5907"/>
                  </a:cubicBezTo>
                  <a:cubicBezTo>
                    <a:pt x="12667" y="5907"/>
                    <a:pt x="12765" y="5931"/>
                    <a:pt x="12839" y="5980"/>
                  </a:cubicBezTo>
                  <a:cubicBezTo>
                    <a:pt x="12915" y="6022"/>
                    <a:pt x="13001" y="6047"/>
                    <a:pt x="13084" y="6047"/>
                  </a:cubicBezTo>
                  <a:cubicBezTo>
                    <a:pt x="13123" y="6047"/>
                    <a:pt x="13161" y="6042"/>
                    <a:pt x="13197" y="6030"/>
                  </a:cubicBezTo>
                  <a:cubicBezTo>
                    <a:pt x="13369" y="5968"/>
                    <a:pt x="13529" y="5870"/>
                    <a:pt x="13665" y="5746"/>
                  </a:cubicBezTo>
                  <a:cubicBezTo>
                    <a:pt x="13726" y="5672"/>
                    <a:pt x="13800" y="5697"/>
                    <a:pt x="13788" y="5611"/>
                  </a:cubicBezTo>
                  <a:cubicBezTo>
                    <a:pt x="13751" y="5537"/>
                    <a:pt x="13739" y="5451"/>
                    <a:pt x="13739" y="5377"/>
                  </a:cubicBezTo>
                  <a:cubicBezTo>
                    <a:pt x="13739" y="5290"/>
                    <a:pt x="13763" y="5303"/>
                    <a:pt x="13640" y="5253"/>
                  </a:cubicBezTo>
                  <a:cubicBezTo>
                    <a:pt x="13579" y="5229"/>
                    <a:pt x="13517" y="5192"/>
                    <a:pt x="13468" y="5143"/>
                  </a:cubicBezTo>
                  <a:cubicBezTo>
                    <a:pt x="13418" y="5093"/>
                    <a:pt x="13357" y="5106"/>
                    <a:pt x="13295" y="5044"/>
                  </a:cubicBezTo>
                  <a:cubicBezTo>
                    <a:pt x="13234" y="4982"/>
                    <a:pt x="13221" y="4921"/>
                    <a:pt x="13135" y="4921"/>
                  </a:cubicBezTo>
                  <a:cubicBezTo>
                    <a:pt x="13073" y="4908"/>
                    <a:pt x="13012" y="4884"/>
                    <a:pt x="12962" y="4835"/>
                  </a:cubicBezTo>
                  <a:cubicBezTo>
                    <a:pt x="12765" y="4711"/>
                    <a:pt x="12556" y="4613"/>
                    <a:pt x="12346" y="4527"/>
                  </a:cubicBezTo>
                  <a:cubicBezTo>
                    <a:pt x="12316" y="4536"/>
                    <a:pt x="12311" y="4555"/>
                    <a:pt x="12284" y="4555"/>
                  </a:cubicBezTo>
                  <a:cubicBezTo>
                    <a:pt x="12277" y="4555"/>
                    <a:pt x="12270" y="4554"/>
                    <a:pt x="12260" y="4551"/>
                  </a:cubicBezTo>
                  <a:cubicBezTo>
                    <a:pt x="12226" y="4540"/>
                    <a:pt x="12142" y="4488"/>
                    <a:pt x="12090" y="4488"/>
                  </a:cubicBezTo>
                  <a:cubicBezTo>
                    <a:pt x="12085" y="4488"/>
                    <a:pt x="12080" y="4488"/>
                    <a:pt x="12075" y="4490"/>
                  </a:cubicBezTo>
                  <a:cubicBezTo>
                    <a:pt x="12014" y="4490"/>
                    <a:pt x="11915" y="4613"/>
                    <a:pt x="11878" y="4637"/>
                  </a:cubicBezTo>
                  <a:cubicBezTo>
                    <a:pt x="11867" y="4643"/>
                    <a:pt x="11858" y="4645"/>
                    <a:pt x="11851" y="4645"/>
                  </a:cubicBezTo>
                  <a:cubicBezTo>
                    <a:pt x="11827" y="4645"/>
                    <a:pt x="11830" y="4617"/>
                    <a:pt x="11878" y="4588"/>
                  </a:cubicBezTo>
                  <a:cubicBezTo>
                    <a:pt x="11927" y="4539"/>
                    <a:pt x="11964" y="4527"/>
                    <a:pt x="11915" y="4490"/>
                  </a:cubicBezTo>
                  <a:cubicBezTo>
                    <a:pt x="11878" y="4453"/>
                    <a:pt x="11878" y="4465"/>
                    <a:pt x="11817" y="4453"/>
                  </a:cubicBezTo>
                  <a:cubicBezTo>
                    <a:pt x="11767" y="4440"/>
                    <a:pt x="11706" y="4416"/>
                    <a:pt x="11669" y="4379"/>
                  </a:cubicBezTo>
                  <a:cubicBezTo>
                    <a:pt x="11669" y="4379"/>
                    <a:pt x="11585" y="4316"/>
                    <a:pt x="11630" y="4316"/>
                  </a:cubicBezTo>
                  <a:cubicBezTo>
                    <a:pt x="11634" y="4316"/>
                    <a:pt x="11638" y="4316"/>
                    <a:pt x="11644" y="4317"/>
                  </a:cubicBezTo>
                  <a:cubicBezTo>
                    <a:pt x="11708" y="4326"/>
                    <a:pt x="11778" y="4355"/>
                    <a:pt x="11815" y="4355"/>
                  </a:cubicBezTo>
                  <a:cubicBezTo>
                    <a:pt x="11829" y="4355"/>
                    <a:pt x="11838" y="4351"/>
                    <a:pt x="11841" y="4342"/>
                  </a:cubicBezTo>
                  <a:cubicBezTo>
                    <a:pt x="11841" y="4292"/>
                    <a:pt x="11866" y="4317"/>
                    <a:pt x="11780" y="4280"/>
                  </a:cubicBezTo>
                  <a:cubicBezTo>
                    <a:pt x="11691" y="4236"/>
                    <a:pt x="11643" y="4192"/>
                    <a:pt x="11607" y="4192"/>
                  </a:cubicBezTo>
                  <a:cubicBezTo>
                    <a:pt x="11603" y="4192"/>
                    <a:pt x="11599" y="4193"/>
                    <a:pt x="11595" y="4194"/>
                  </a:cubicBezTo>
                  <a:cubicBezTo>
                    <a:pt x="11561" y="4217"/>
                    <a:pt x="11442" y="4344"/>
                    <a:pt x="11425" y="4344"/>
                  </a:cubicBezTo>
                  <a:cubicBezTo>
                    <a:pt x="11423" y="4344"/>
                    <a:pt x="11422" y="4344"/>
                    <a:pt x="11422" y="4342"/>
                  </a:cubicBezTo>
                  <a:cubicBezTo>
                    <a:pt x="11422" y="4305"/>
                    <a:pt x="11422" y="4280"/>
                    <a:pt x="11410" y="4268"/>
                  </a:cubicBezTo>
                  <a:cubicBezTo>
                    <a:pt x="11402" y="4260"/>
                    <a:pt x="11361" y="4243"/>
                    <a:pt x="11325" y="4243"/>
                  </a:cubicBezTo>
                  <a:cubicBezTo>
                    <a:pt x="11304" y="4243"/>
                    <a:pt x="11284" y="4249"/>
                    <a:pt x="11274" y="4268"/>
                  </a:cubicBezTo>
                  <a:cubicBezTo>
                    <a:pt x="11256" y="4304"/>
                    <a:pt x="11245" y="4347"/>
                    <a:pt x="11235" y="4347"/>
                  </a:cubicBezTo>
                  <a:cubicBezTo>
                    <a:pt x="11232" y="4347"/>
                    <a:pt x="11228" y="4342"/>
                    <a:pt x="11225" y="4329"/>
                  </a:cubicBezTo>
                  <a:cubicBezTo>
                    <a:pt x="11225" y="4317"/>
                    <a:pt x="11213" y="4305"/>
                    <a:pt x="11213" y="4292"/>
                  </a:cubicBezTo>
                  <a:cubicBezTo>
                    <a:pt x="11203" y="4254"/>
                    <a:pt x="11186" y="4207"/>
                    <a:pt x="11179" y="4207"/>
                  </a:cubicBezTo>
                  <a:cubicBezTo>
                    <a:pt x="11177" y="4207"/>
                    <a:pt x="11176" y="4211"/>
                    <a:pt x="11176" y="4218"/>
                  </a:cubicBezTo>
                  <a:cubicBezTo>
                    <a:pt x="11176" y="4241"/>
                    <a:pt x="11166" y="4294"/>
                    <a:pt x="11136" y="4294"/>
                  </a:cubicBezTo>
                  <a:cubicBezTo>
                    <a:pt x="11133" y="4294"/>
                    <a:pt x="11130" y="4293"/>
                    <a:pt x="11127" y="4292"/>
                  </a:cubicBezTo>
                  <a:cubicBezTo>
                    <a:pt x="11108" y="4286"/>
                    <a:pt x="11090" y="4283"/>
                    <a:pt x="11071" y="4283"/>
                  </a:cubicBezTo>
                  <a:cubicBezTo>
                    <a:pt x="11053" y="4283"/>
                    <a:pt x="11034" y="4286"/>
                    <a:pt x="11016" y="4292"/>
                  </a:cubicBezTo>
                  <a:lnTo>
                    <a:pt x="10991" y="4292"/>
                  </a:lnTo>
                  <a:cubicBezTo>
                    <a:pt x="11016" y="4280"/>
                    <a:pt x="11028" y="4280"/>
                    <a:pt x="11040" y="4268"/>
                  </a:cubicBezTo>
                  <a:cubicBezTo>
                    <a:pt x="11077" y="4231"/>
                    <a:pt x="11077" y="4218"/>
                    <a:pt x="11016" y="4182"/>
                  </a:cubicBezTo>
                  <a:cubicBezTo>
                    <a:pt x="10954" y="4132"/>
                    <a:pt x="10782" y="4108"/>
                    <a:pt x="10855" y="4095"/>
                  </a:cubicBezTo>
                  <a:cubicBezTo>
                    <a:pt x="10861" y="4094"/>
                    <a:pt x="10867" y="4094"/>
                    <a:pt x="10873" y="4094"/>
                  </a:cubicBezTo>
                  <a:cubicBezTo>
                    <a:pt x="10929" y="4094"/>
                    <a:pt x="10982" y="4130"/>
                    <a:pt x="11044" y="4130"/>
                  </a:cubicBezTo>
                  <a:cubicBezTo>
                    <a:pt x="11070" y="4130"/>
                    <a:pt x="11097" y="4124"/>
                    <a:pt x="11127" y="4108"/>
                  </a:cubicBezTo>
                  <a:cubicBezTo>
                    <a:pt x="11200" y="4083"/>
                    <a:pt x="11250" y="4046"/>
                    <a:pt x="11299" y="3997"/>
                  </a:cubicBezTo>
                  <a:cubicBezTo>
                    <a:pt x="11336" y="3960"/>
                    <a:pt x="11361" y="3923"/>
                    <a:pt x="11262" y="3873"/>
                  </a:cubicBezTo>
                  <a:cubicBezTo>
                    <a:pt x="11176" y="3824"/>
                    <a:pt x="11065" y="3800"/>
                    <a:pt x="11003" y="3750"/>
                  </a:cubicBezTo>
                  <a:cubicBezTo>
                    <a:pt x="10959" y="3720"/>
                    <a:pt x="10936" y="3704"/>
                    <a:pt x="10915" y="3704"/>
                  </a:cubicBezTo>
                  <a:cubicBezTo>
                    <a:pt x="10901" y="3704"/>
                    <a:pt x="10887" y="3711"/>
                    <a:pt x="10868" y="3726"/>
                  </a:cubicBezTo>
                  <a:cubicBezTo>
                    <a:pt x="10831" y="3763"/>
                    <a:pt x="10794" y="3812"/>
                    <a:pt x="10769" y="3873"/>
                  </a:cubicBezTo>
                  <a:cubicBezTo>
                    <a:pt x="10749" y="3924"/>
                    <a:pt x="10721" y="3966"/>
                    <a:pt x="10704" y="3966"/>
                  </a:cubicBezTo>
                  <a:cubicBezTo>
                    <a:pt x="10701" y="3966"/>
                    <a:pt x="10698" y="3964"/>
                    <a:pt x="10695" y="3960"/>
                  </a:cubicBezTo>
                  <a:cubicBezTo>
                    <a:pt x="10683" y="3923"/>
                    <a:pt x="10732" y="3849"/>
                    <a:pt x="10671" y="3837"/>
                  </a:cubicBezTo>
                  <a:cubicBezTo>
                    <a:pt x="10609" y="3837"/>
                    <a:pt x="10560" y="3812"/>
                    <a:pt x="10634" y="3812"/>
                  </a:cubicBezTo>
                  <a:cubicBezTo>
                    <a:pt x="10708" y="3800"/>
                    <a:pt x="10745" y="3812"/>
                    <a:pt x="10695" y="3787"/>
                  </a:cubicBezTo>
                  <a:cubicBezTo>
                    <a:pt x="10634" y="3750"/>
                    <a:pt x="10535" y="3775"/>
                    <a:pt x="10634" y="3738"/>
                  </a:cubicBezTo>
                  <a:cubicBezTo>
                    <a:pt x="10732" y="3713"/>
                    <a:pt x="10806" y="3726"/>
                    <a:pt x="10732" y="3664"/>
                  </a:cubicBezTo>
                  <a:cubicBezTo>
                    <a:pt x="10694" y="3634"/>
                    <a:pt x="10623" y="3613"/>
                    <a:pt x="10569" y="3613"/>
                  </a:cubicBezTo>
                  <a:cubicBezTo>
                    <a:pt x="10535" y="3613"/>
                    <a:pt x="10508" y="3621"/>
                    <a:pt x="10498" y="3639"/>
                  </a:cubicBezTo>
                  <a:cubicBezTo>
                    <a:pt x="10461" y="3689"/>
                    <a:pt x="10560" y="3726"/>
                    <a:pt x="10523" y="3750"/>
                  </a:cubicBezTo>
                  <a:cubicBezTo>
                    <a:pt x="10474" y="3787"/>
                    <a:pt x="10424" y="3837"/>
                    <a:pt x="10387" y="3886"/>
                  </a:cubicBezTo>
                  <a:cubicBezTo>
                    <a:pt x="10362" y="3911"/>
                    <a:pt x="10336" y="3949"/>
                    <a:pt x="10323" y="3949"/>
                  </a:cubicBezTo>
                  <a:cubicBezTo>
                    <a:pt x="10317" y="3949"/>
                    <a:pt x="10313" y="3942"/>
                    <a:pt x="10313" y="3923"/>
                  </a:cubicBezTo>
                  <a:cubicBezTo>
                    <a:pt x="10313" y="3861"/>
                    <a:pt x="10289" y="3800"/>
                    <a:pt x="10313" y="3750"/>
                  </a:cubicBezTo>
                  <a:cubicBezTo>
                    <a:pt x="10324" y="3709"/>
                    <a:pt x="10325" y="3686"/>
                    <a:pt x="10305" y="3686"/>
                  </a:cubicBezTo>
                  <a:cubicBezTo>
                    <a:pt x="10300" y="3686"/>
                    <a:pt x="10295" y="3687"/>
                    <a:pt x="10289" y="3689"/>
                  </a:cubicBezTo>
                  <a:cubicBezTo>
                    <a:pt x="10252" y="3701"/>
                    <a:pt x="10042" y="4058"/>
                    <a:pt x="9993" y="4058"/>
                  </a:cubicBezTo>
                  <a:cubicBezTo>
                    <a:pt x="9956" y="4058"/>
                    <a:pt x="9944" y="4058"/>
                    <a:pt x="9944" y="3997"/>
                  </a:cubicBezTo>
                  <a:cubicBezTo>
                    <a:pt x="9993" y="3910"/>
                    <a:pt x="10042" y="3824"/>
                    <a:pt x="10104" y="3738"/>
                  </a:cubicBezTo>
                  <a:cubicBezTo>
                    <a:pt x="10141" y="3701"/>
                    <a:pt x="10153" y="3676"/>
                    <a:pt x="10141" y="3639"/>
                  </a:cubicBezTo>
                  <a:cubicBezTo>
                    <a:pt x="10132" y="3612"/>
                    <a:pt x="10122" y="3598"/>
                    <a:pt x="10092" y="3598"/>
                  </a:cubicBezTo>
                  <a:cubicBezTo>
                    <a:pt x="10082" y="3598"/>
                    <a:pt x="10070" y="3599"/>
                    <a:pt x="10055" y="3602"/>
                  </a:cubicBezTo>
                  <a:cubicBezTo>
                    <a:pt x="9993" y="3615"/>
                    <a:pt x="9981" y="3627"/>
                    <a:pt x="10018" y="3627"/>
                  </a:cubicBezTo>
                  <a:cubicBezTo>
                    <a:pt x="10055" y="3639"/>
                    <a:pt x="10092" y="3652"/>
                    <a:pt x="10018" y="3664"/>
                  </a:cubicBezTo>
                  <a:cubicBezTo>
                    <a:pt x="9973" y="3664"/>
                    <a:pt x="9928" y="3690"/>
                    <a:pt x="9902" y="3690"/>
                  </a:cubicBezTo>
                  <a:cubicBezTo>
                    <a:pt x="9892" y="3690"/>
                    <a:pt x="9885" y="3686"/>
                    <a:pt x="9882" y="3676"/>
                  </a:cubicBezTo>
                  <a:cubicBezTo>
                    <a:pt x="9882" y="3656"/>
                    <a:pt x="9882" y="3609"/>
                    <a:pt x="9868" y="3609"/>
                  </a:cubicBezTo>
                  <a:cubicBezTo>
                    <a:pt x="9865" y="3609"/>
                    <a:pt x="9861" y="3611"/>
                    <a:pt x="9857" y="3615"/>
                  </a:cubicBezTo>
                  <a:cubicBezTo>
                    <a:pt x="9833" y="3639"/>
                    <a:pt x="9808" y="3676"/>
                    <a:pt x="9784" y="3713"/>
                  </a:cubicBezTo>
                  <a:cubicBezTo>
                    <a:pt x="9759" y="3738"/>
                    <a:pt x="9808" y="3812"/>
                    <a:pt x="9820" y="3837"/>
                  </a:cubicBezTo>
                  <a:cubicBezTo>
                    <a:pt x="9828" y="3852"/>
                    <a:pt x="9821" y="3868"/>
                    <a:pt x="9809" y="3868"/>
                  </a:cubicBezTo>
                  <a:cubicBezTo>
                    <a:pt x="9802" y="3868"/>
                    <a:pt x="9793" y="3862"/>
                    <a:pt x="9784" y="3849"/>
                  </a:cubicBezTo>
                  <a:cubicBezTo>
                    <a:pt x="9770" y="3835"/>
                    <a:pt x="9760" y="3825"/>
                    <a:pt x="9754" y="3825"/>
                  </a:cubicBezTo>
                  <a:cubicBezTo>
                    <a:pt x="9749" y="3825"/>
                    <a:pt x="9747" y="3832"/>
                    <a:pt x="9747" y="3849"/>
                  </a:cubicBezTo>
                  <a:cubicBezTo>
                    <a:pt x="9737" y="3888"/>
                    <a:pt x="9750" y="3934"/>
                    <a:pt x="9744" y="3934"/>
                  </a:cubicBezTo>
                  <a:cubicBezTo>
                    <a:pt x="9742" y="3934"/>
                    <a:pt x="9739" y="3931"/>
                    <a:pt x="9734" y="3923"/>
                  </a:cubicBezTo>
                  <a:cubicBezTo>
                    <a:pt x="9707" y="3895"/>
                    <a:pt x="9707" y="3881"/>
                    <a:pt x="9687" y="3881"/>
                  </a:cubicBezTo>
                  <a:cubicBezTo>
                    <a:pt x="9681" y="3881"/>
                    <a:pt x="9673" y="3883"/>
                    <a:pt x="9660" y="3886"/>
                  </a:cubicBezTo>
                  <a:cubicBezTo>
                    <a:pt x="9632" y="3900"/>
                    <a:pt x="9608" y="3914"/>
                    <a:pt x="9599" y="3914"/>
                  </a:cubicBezTo>
                  <a:cubicBezTo>
                    <a:pt x="9593" y="3914"/>
                    <a:pt x="9595" y="3907"/>
                    <a:pt x="9611" y="3886"/>
                  </a:cubicBezTo>
                  <a:cubicBezTo>
                    <a:pt x="9636" y="3824"/>
                    <a:pt x="9734" y="3800"/>
                    <a:pt x="9673" y="3800"/>
                  </a:cubicBezTo>
                  <a:cubicBezTo>
                    <a:pt x="9611" y="3800"/>
                    <a:pt x="9574" y="3873"/>
                    <a:pt x="9525" y="3886"/>
                  </a:cubicBezTo>
                  <a:cubicBezTo>
                    <a:pt x="9505" y="3886"/>
                    <a:pt x="9485" y="3884"/>
                    <a:pt x="9470" y="3884"/>
                  </a:cubicBezTo>
                  <a:cubicBezTo>
                    <a:pt x="9448" y="3884"/>
                    <a:pt x="9436" y="3888"/>
                    <a:pt x="9451" y="3910"/>
                  </a:cubicBezTo>
                  <a:cubicBezTo>
                    <a:pt x="9488" y="3960"/>
                    <a:pt x="9525" y="4021"/>
                    <a:pt x="9549" y="4021"/>
                  </a:cubicBezTo>
                  <a:cubicBezTo>
                    <a:pt x="9556" y="4019"/>
                    <a:pt x="9563" y="4018"/>
                    <a:pt x="9568" y="4018"/>
                  </a:cubicBezTo>
                  <a:cubicBezTo>
                    <a:pt x="9593" y="4018"/>
                    <a:pt x="9604" y="4038"/>
                    <a:pt x="9574" y="4058"/>
                  </a:cubicBezTo>
                  <a:cubicBezTo>
                    <a:pt x="9543" y="4079"/>
                    <a:pt x="9556" y="4153"/>
                    <a:pt x="9538" y="4153"/>
                  </a:cubicBezTo>
                  <a:cubicBezTo>
                    <a:pt x="9535" y="4153"/>
                    <a:pt x="9530" y="4150"/>
                    <a:pt x="9525" y="4145"/>
                  </a:cubicBezTo>
                  <a:cubicBezTo>
                    <a:pt x="9475" y="4108"/>
                    <a:pt x="9475" y="4083"/>
                    <a:pt x="9439" y="4083"/>
                  </a:cubicBezTo>
                  <a:cubicBezTo>
                    <a:pt x="9414" y="4083"/>
                    <a:pt x="9402" y="4046"/>
                    <a:pt x="9389" y="4021"/>
                  </a:cubicBezTo>
                  <a:cubicBezTo>
                    <a:pt x="9383" y="4003"/>
                    <a:pt x="9383" y="3991"/>
                    <a:pt x="9380" y="3991"/>
                  </a:cubicBezTo>
                  <a:cubicBezTo>
                    <a:pt x="9377" y="3991"/>
                    <a:pt x="9371" y="4003"/>
                    <a:pt x="9352" y="4034"/>
                  </a:cubicBezTo>
                  <a:cubicBezTo>
                    <a:pt x="9331" y="4063"/>
                    <a:pt x="9322" y="4074"/>
                    <a:pt x="9313" y="4074"/>
                  </a:cubicBezTo>
                  <a:cubicBezTo>
                    <a:pt x="9307" y="4074"/>
                    <a:pt x="9301" y="4069"/>
                    <a:pt x="9291" y="4058"/>
                  </a:cubicBezTo>
                  <a:cubicBezTo>
                    <a:pt x="9266" y="4034"/>
                    <a:pt x="9278" y="4009"/>
                    <a:pt x="9254" y="3997"/>
                  </a:cubicBezTo>
                  <a:cubicBezTo>
                    <a:pt x="9192" y="3997"/>
                    <a:pt x="9130" y="4009"/>
                    <a:pt x="9081" y="4021"/>
                  </a:cubicBezTo>
                  <a:cubicBezTo>
                    <a:pt x="9020" y="4021"/>
                    <a:pt x="9020" y="4021"/>
                    <a:pt x="9118" y="4046"/>
                  </a:cubicBezTo>
                  <a:cubicBezTo>
                    <a:pt x="9198" y="4069"/>
                    <a:pt x="9278" y="4134"/>
                    <a:pt x="9260" y="4134"/>
                  </a:cubicBezTo>
                  <a:cubicBezTo>
                    <a:pt x="9259" y="4134"/>
                    <a:pt x="9257" y="4133"/>
                    <a:pt x="9254" y="4132"/>
                  </a:cubicBezTo>
                  <a:cubicBezTo>
                    <a:pt x="9204" y="4132"/>
                    <a:pt x="9204" y="4132"/>
                    <a:pt x="9204" y="4182"/>
                  </a:cubicBezTo>
                  <a:cubicBezTo>
                    <a:pt x="9204" y="4214"/>
                    <a:pt x="9242" y="4284"/>
                    <a:pt x="9235" y="4284"/>
                  </a:cubicBezTo>
                  <a:cubicBezTo>
                    <a:pt x="9234" y="4284"/>
                    <a:pt x="9232" y="4283"/>
                    <a:pt x="9229" y="4280"/>
                  </a:cubicBezTo>
                  <a:cubicBezTo>
                    <a:pt x="9192" y="4243"/>
                    <a:pt x="9106" y="4218"/>
                    <a:pt x="9081" y="4194"/>
                  </a:cubicBezTo>
                  <a:cubicBezTo>
                    <a:pt x="9078" y="4191"/>
                    <a:pt x="9074" y="4189"/>
                    <a:pt x="9069" y="4189"/>
                  </a:cubicBezTo>
                  <a:cubicBezTo>
                    <a:pt x="9057" y="4189"/>
                    <a:pt x="9044" y="4200"/>
                    <a:pt x="9044" y="4218"/>
                  </a:cubicBezTo>
                  <a:cubicBezTo>
                    <a:pt x="9044" y="4240"/>
                    <a:pt x="9036" y="4253"/>
                    <a:pt x="9024" y="4253"/>
                  </a:cubicBezTo>
                  <a:cubicBezTo>
                    <a:pt x="9016" y="4253"/>
                    <a:pt x="9005" y="4246"/>
                    <a:pt x="8995" y="4231"/>
                  </a:cubicBezTo>
                  <a:cubicBezTo>
                    <a:pt x="8978" y="4205"/>
                    <a:pt x="8985" y="4179"/>
                    <a:pt x="8982" y="4179"/>
                  </a:cubicBezTo>
                  <a:lnTo>
                    <a:pt x="8982" y="4179"/>
                  </a:lnTo>
                  <a:cubicBezTo>
                    <a:pt x="8981" y="4179"/>
                    <a:pt x="8978" y="4183"/>
                    <a:pt x="8970" y="4194"/>
                  </a:cubicBezTo>
                  <a:cubicBezTo>
                    <a:pt x="8958" y="4231"/>
                    <a:pt x="8884" y="4280"/>
                    <a:pt x="8909" y="4329"/>
                  </a:cubicBezTo>
                  <a:cubicBezTo>
                    <a:pt x="8942" y="4362"/>
                    <a:pt x="8965" y="4405"/>
                    <a:pt x="8926" y="4405"/>
                  </a:cubicBezTo>
                  <a:cubicBezTo>
                    <a:pt x="8921" y="4405"/>
                    <a:pt x="8915" y="4405"/>
                    <a:pt x="8909" y="4403"/>
                  </a:cubicBezTo>
                  <a:cubicBezTo>
                    <a:pt x="8895" y="4403"/>
                    <a:pt x="8883" y="4404"/>
                    <a:pt x="8872" y="4404"/>
                  </a:cubicBezTo>
                  <a:cubicBezTo>
                    <a:pt x="8847" y="4404"/>
                    <a:pt x="8835" y="4398"/>
                    <a:pt x="8835" y="4354"/>
                  </a:cubicBezTo>
                  <a:cubicBezTo>
                    <a:pt x="8835" y="4297"/>
                    <a:pt x="8856" y="4229"/>
                    <a:pt x="8830" y="4229"/>
                  </a:cubicBezTo>
                  <a:cubicBezTo>
                    <a:pt x="8828" y="4229"/>
                    <a:pt x="8825" y="4230"/>
                    <a:pt x="8822" y="4231"/>
                  </a:cubicBezTo>
                  <a:cubicBezTo>
                    <a:pt x="8773" y="4243"/>
                    <a:pt x="8822" y="4268"/>
                    <a:pt x="8761" y="4280"/>
                  </a:cubicBezTo>
                  <a:cubicBezTo>
                    <a:pt x="8699" y="4292"/>
                    <a:pt x="8699" y="4329"/>
                    <a:pt x="8736" y="4342"/>
                  </a:cubicBezTo>
                  <a:cubicBezTo>
                    <a:pt x="8749" y="4342"/>
                    <a:pt x="8755" y="4340"/>
                    <a:pt x="8757" y="4340"/>
                  </a:cubicBezTo>
                  <a:cubicBezTo>
                    <a:pt x="8761" y="4340"/>
                    <a:pt x="8744" y="4346"/>
                    <a:pt x="8712" y="4379"/>
                  </a:cubicBezTo>
                  <a:cubicBezTo>
                    <a:pt x="8685" y="4405"/>
                    <a:pt x="8658" y="4452"/>
                    <a:pt x="8650" y="4452"/>
                  </a:cubicBezTo>
                  <a:cubicBezTo>
                    <a:pt x="8647" y="4452"/>
                    <a:pt x="8647" y="4445"/>
                    <a:pt x="8650" y="4428"/>
                  </a:cubicBezTo>
                  <a:cubicBezTo>
                    <a:pt x="8675" y="4354"/>
                    <a:pt x="8699" y="4342"/>
                    <a:pt x="8650" y="4317"/>
                  </a:cubicBezTo>
                  <a:cubicBezTo>
                    <a:pt x="8613" y="4280"/>
                    <a:pt x="8514" y="4243"/>
                    <a:pt x="8564" y="4231"/>
                  </a:cubicBezTo>
                  <a:cubicBezTo>
                    <a:pt x="8625" y="4231"/>
                    <a:pt x="8699" y="4231"/>
                    <a:pt x="8625" y="4182"/>
                  </a:cubicBezTo>
                  <a:cubicBezTo>
                    <a:pt x="8588" y="4157"/>
                    <a:pt x="8539" y="4145"/>
                    <a:pt x="8502" y="4145"/>
                  </a:cubicBezTo>
                  <a:cubicBezTo>
                    <a:pt x="8490" y="4141"/>
                    <a:pt x="8481" y="4140"/>
                    <a:pt x="8476" y="4140"/>
                  </a:cubicBezTo>
                  <a:cubicBezTo>
                    <a:pt x="8459" y="4140"/>
                    <a:pt x="8468" y="4154"/>
                    <a:pt x="8477" y="4182"/>
                  </a:cubicBezTo>
                  <a:cubicBezTo>
                    <a:pt x="8490" y="4218"/>
                    <a:pt x="8527" y="4292"/>
                    <a:pt x="8502" y="4292"/>
                  </a:cubicBezTo>
                  <a:cubicBezTo>
                    <a:pt x="8477" y="4305"/>
                    <a:pt x="8453" y="4305"/>
                    <a:pt x="8428" y="4305"/>
                  </a:cubicBezTo>
                  <a:cubicBezTo>
                    <a:pt x="8395" y="4305"/>
                    <a:pt x="8343" y="4344"/>
                    <a:pt x="8375" y="4344"/>
                  </a:cubicBezTo>
                  <a:cubicBezTo>
                    <a:pt x="8379" y="4344"/>
                    <a:pt x="8384" y="4343"/>
                    <a:pt x="8391" y="4342"/>
                  </a:cubicBezTo>
                  <a:cubicBezTo>
                    <a:pt x="8440" y="4342"/>
                    <a:pt x="8473" y="4336"/>
                    <a:pt x="8475" y="4336"/>
                  </a:cubicBezTo>
                  <a:cubicBezTo>
                    <a:pt x="8476" y="4336"/>
                    <a:pt x="8469" y="4338"/>
                    <a:pt x="8453" y="4342"/>
                  </a:cubicBezTo>
                  <a:cubicBezTo>
                    <a:pt x="8416" y="4366"/>
                    <a:pt x="8379" y="4366"/>
                    <a:pt x="8440" y="4391"/>
                  </a:cubicBezTo>
                  <a:cubicBezTo>
                    <a:pt x="8486" y="4406"/>
                    <a:pt x="8508" y="4417"/>
                    <a:pt x="8519" y="4417"/>
                  </a:cubicBezTo>
                  <a:cubicBezTo>
                    <a:pt x="8525" y="4417"/>
                    <a:pt x="8527" y="4413"/>
                    <a:pt x="8527" y="4403"/>
                  </a:cubicBezTo>
                  <a:cubicBezTo>
                    <a:pt x="8527" y="4381"/>
                    <a:pt x="8536" y="4363"/>
                    <a:pt x="8543" y="4363"/>
                  </a:cubicBezTo>
                  <a:cubicBezTo>
                    <a:pt x="8547" y="4363"/>
                    <a:pt x="8551" y="4371"/>
                    <a:pt x="8551" y="4391"/>
                  </a:cubicBezTo>
                  <a:cubicBezTo>
                    <a:pt x="8541" y="4423"/>
                    <a:pt x="8548" y="4482"/>
                    <a:pt x="8535" y="4482"/>
                  </a:cubicBezTo>
                  <a:cubicBezTo>
                    <a:pt x="8533" y="4482"/>
                    <a:pt x="8530" y="4481"/>
                    <a:pt x="8527" y="4477"/>
                  </a:cubicBezTo>
                  <a:cubicBezTo>
                    <a:pt x="8490" y="4453"/>
                    <a:pt x="8465" y="4428"/>
                    <a:pt x="8428" y="4416"/>
                  </a:cubicBezTo>
                  <a:cubicBezTo>
                    <a:pt x="8396" y="4405"/>
                    <a:pt x="8392" y="4349"/>
                    <a:pt x="8368" y="4349"/>
                  </a:cubicBezTo>
                  <a:cubicBezTo>
                    <a:pt x="8364" y="4349"/>
                    <a:pt x="8359" y="4351"/>
                    <a:pt x="8354" y="4354"/>
                  </a:cubicBezTo>
                  <a:cubicBezTo>
                    <a:pt x="8314" y="4374"/>
                    <a:pt x="8274" y="4410"/>
                    <a:pt x="8254" y="4410"/>
                  </a:cubicBezTo>
                  <a:cubicBezTo>
                    <a:pt x="8249" y="4410"/>
                    <a:pt x="8246" y="4408"/>
                    <a:pt x="8243" y="4403"/>
                  </a:cubicBezTo>
                  <a:cubicBezTo>
                    <a:pt x="8243" y="4384"/>
                    <a:pt x="8236" y="4371"/>
                    <a:pt x="8224" y="4371"/>
                  </a:cubicBezTo>
                  <a:cubicBezTo>
                    <a:pt x="8213" y="4371"/>
                    <a:pt x="8199" y="4380"/>
                    <a:pt x="8182" y="4403"/>
                  </a:cubicBezTo>
                  <a:cubicBezTo>
                    <a:pt x="8132" y="4440"/>
                    <a:pt x="8059" y="4465"/>
                    <a:pt x="8071" y="4502"/>
                  </a:cubicBezTo>
                  <a:cubicBezTo>
                    <a:pt x="8071" y="4551"/>
                    <a:pt x="8108" y="4563"/>
                    <a:pt x="8083" y="4576"/>
                  </a:cubicBezTo>
                  <a:cubicBezTo>
                    <a:pt x="8073" y="4596"/>
                    <a:pt x="8054" y="4643"/>
                    <a:pt x="8077" y="4643"/>
                  </a:cubicBezTo>
                  <a:cubicBezTo>
                    <a:pt x="8082" y="4643"/>
                    <a:pt x="8088" y="4641"/>
                    <a:pt x="8095" y="4637"/>
                  </a:cubicBezTo>
                  <a:cubicBezTo>
                    <a:pt x="8152" y="4615"/>
                    <a:pt x="8146" y="4562"/>
                    <a:pt x="8173" y="4562"/>
                  </a:cubicBezTo>
                  <a:cubicBezTo>
                    <a:pt x="8176" y="4562"/>
                    <a:pt x="8178" y="4562"/>
                    <a:pt x="8182" y="4563"/>
                  </a:cubicBezTo>
                  <a:cubicBezTo>
                    <a:pt x="8200" y="4572"/>
                    <a:pt x="8198" y="4607"/>
                    <a:pt x="8219" y="4607"/>
                  </a:cubicBezTo>
                  <a:cubicBezTo>
                    <a:pt x="8227" y="4607"/>
                    <a:pt x="8239" y="4602"/>
                    <a:pt x="8256" y="4588"/>
                  </a:cubicBezTo>
                  <a:cubicBezTo>
                    <a:pt x="8273" y="4575"/>
                    <a:pt x="8286" y="4570"/>
                    <a:pt x="8293" y="4570"/>
                  </a:cubicBezTo>
                  <a:cubicBezTo>
                    <a:pt x="8306" y="4570"/>
                    <a:pt x="8300" y="4589"/>
                    <a:pt x="8268" y="4613"/>
                  </a:cubicBezTo>
                  <a:cubicBezTo>
                    <a:pt x="8231" y="4650"/>
                    <a:pt x="8206" y="4650"/>
                    <a:pt x="8206" y="4699"/>
                  </a:cubicBezTo>
                  <a:cubicBezTo>
                    <a:pt x="8206" y="4741"/>
                    <a:pt x="8216" y="4830"/>
                    <a:pt x="8202" y="4830"/>
                  </a:cubicBezTo>
                  <a:cubicBezTo>
                    <a:pt x="8200" y="4830"/>
                    <a:pt x="8197" y="4827"/>
                    <a:pt x="8194" y="4822"/>
                  </a:cubicBezTo>
                  <a:cubicBezTo>
                    <a:pt x="8163" y="4802"/>
                    <a:pt x="8132" y="4755"/>
                    <a:pt x="8108" y="4755"/>
                  </a:cubicBezTo>
                  <a:cubicBezTo>
                    <a:pt x="8104" y="4755"/>
                    <a:pt x="8099" y="4757"/>
                    <a:pt x="8095" y="4761"/>
                  </a:cubicBezTo>
                  <a:cubicBezTo>
                    <a:pt x="8068" y="4779"/>
                    <a:pt x="8040" y="4832"/>
                    <a:pt x="8033" y="4832"/>
                  </a:cubicBezTo>
                  <a:cubicBezTo>
                    <a:pt x="8031" y="4832"/>
                    <a:pt x="8031" y="4826"/>
                    <a:pt x="8034" y="4810"/>
                  </a:cubicBezTo>
                  <a:cubicBezTo>
                    <a:pt x="8042" y="4768"/>
                    <a:pt x="8039" y="4749"/>
                    <a:pt x="8025" y="4749"/>
                  </a:cubicBezTo>
                  <a:cubicBezTo>
                    <a:pt x="8018" y="4749"/>
                    <a:pt x="8009" y="4753"/>
                    <a:pt x="7997" y="4761"/>
                  </a:cubicBezTo>
                  <a:cubicBezTo>
                    <a:pt x="7980" y="4778"/>
                    <a:pt x="7963" y="4812"/>
                    <a:pt x="7954" y="4812"/>
                  </a:cubicBezTo>
                  <a:cubicBezTo>
                    <a:pt x="7950" y="4812"/>
                    <a:pt x="7948" y="4805"/>
                    <a:pt x="7948" y="4785"/>
                  </a:cubicBezTo>
                  <a:cubicBezTo>
                    <a:pt x="7948" y="4737"/>
                    <a:pt x="7963" y="4667"/>
                    <a:pt x="7958" y="4667"/>
                  </a:cubicBezTo>
                  <a:lnTo>
                    <a:pt x="7958" y="4667"/>
                  </a:lnTo>
                  <a:cubicBezTo>
                    <a:pt x="7956" y="4667"/>
                    <a:pt x="7953" y="4673"/>
                    <a:pt x="7948" y="4687"/>
                  </a:cubicBezTo>
                  <a:cubicBezTo>
                    <a:pt x="7918" y="4726"/>
                    <a:pt x="7904" y="4814"/>
                    <a:pt x="7880" y="4814"/>
                  </a:cubicBezTo>
                  <a:cubicBezTo>
                    <a:pt x="7875" y="4814"/>
                    <a:pt x="7869" y="4809"/>
                    <a:pt x="7861" y="4798"/>
                  </a:cubicBezTo>
                  <a:cubicBezTo>
                    <a:pt x="7837" y="4748"/>
                    <a:pt x="7824" y="4699"/>
                    <a:pt x="7837" y="4637"/>
                  </a:cubicBezTo>
                  <a:cubicBezTo>
                    <a:pt x="7848" y="4604"/>
                    <a:pt x="7909" y="4511"/>
                    <a:pt x="7885" y="4511"/>
                  </a:cubicBezTo>
                  <a:cubicBezTo>
                    <a:pt x="7882" y="4511"/>
                    <a:pt x="7879" y="4512"/>
                    <a:pt x="7874" y="4514"/>
                  </a:cubicBezTo>
                  <a:cubicBezTo>
                    <a:pt x="7824" y="4551"/>
                    <a:pt x="7714" y="4613"/>
                    <a:pt x="7738" y="4637"/>
                  </a:cubicBezTo>
                  <a:cubicBezTo>
                    <a:pt x="7768" y="4667"/>
                    <a:pt x="7815" y="4706"/>
                    <a:pt x="7798" y="4706"/>
                  </a:cubicBezTo>
                  <a:cubicBezTo>
                    <a:pt x="7794" y="4706"/>
                    <a:pt x="7787" y="4704"/>
                    <a:pt x="7775" y="4699"/>
                  </a:cubicBezTo>
                  <a:cubicBezTo>
                    <a:pt x="7747" y="4688"/>
                    <a:pt x="7731" y="4679"/>
                    <a:pt x="7722" y="4679"/>
                  </a:cubicBezTo>
                  <a:cubicBezTo>
                    <a:pt x="7711" y="4679"/>
                    <a:pt x="7708" y="4691"/>
                    <a:pt x="7701" y="4724"/>
                  </a:cubicBezTo>
                  <a:cubicBezTo>
                    <a:pt x="7693" y="4757"/>
                    <a:pt x="7685" y="4773"/>
                    <a:pt x="7677" y="4773"/>
                  </a:cubicBezTo>
                  <a:cubicBezTo>
                    <a:pt x="7672" y="4773"/>
                    <a:pt x="7668" y="4769"/>
                    <a:pt x="7664" y="4761"/>
                  </a:cubicBezTo>
                  <a:cubicBezTo>
                    <a:pt x="7656" y="4737"/>
                    <a:pt x="7659" y="4723"/>
                    <a:pt x="7648" y="4723"/>
                  </a:cubicBezTo>
                  <a:cubicBezTo>
                    <a:pt x="7642" y="4723"/>
                    <a:pt x="7632" y="4727"/>
                    <a:pt x="7615" y="4736"/>
                  </a:cubicBezTo>
                  <a:cubicBezTo>
                    <a:pt x="7582" y="4769"/>
                    <a:pt x="7529" y="4812"/>
                    <a:pt x="7571" y="4812"/>
                  </a:cubicBezTo>
                  <a:cubicBezTo>
                    <a:pt x="7576" y="4812"/>
                    <a:pt x="7582" y="4811"/>
                    <a:pt x="7590" y="4810"/>
                  </a:cubicBezTo>
                  <a:cubicBezTo>
                    <a:pt x="7603" y="4807"/>
                    <a:pt x="7615" y="4806"/>
                    <a:pt x="7626" y="4806"/>
                  </a:cubicBezTo>
                  <a:cubicBezTo>
                    <a:pt x="7673" y="4806"/>
                    <a:pt x="7706" y="4822"/>
                    <a:pt x="7677" y="4822"/>
                  </a:cubicBezTo>
                  <a:cubicBezTo>
                    <a:pt x="7640" y="4822"/>
                    <a:pt x="7627" y="4847"/>
                    <a:pt x="7664" y="4847"/>
                  </a:cubicBezTo>
                  <a:cubicBezTo>
                    <a:pt x="7697" y="4847"/>
                    <a:pt x="7703" y="4825"/>
                    <a:pt x="7706" y="4825"/>
                  </a:cubicBezTo>
                  <a:cubicBezTo>
                    <a:pt x="7708" y="4825"/>
                    <a:pt x="7709" y="4830"/>
                    <a:pt x="7714" y="4847"/>
                  </a:cubicBezTo>
                  <a:cubicBezTo>
                    <a:pt x="7726" y="4896"/>
                    <a:pt x="7726" y="4908"/>
                    <a:pt x="7677" y="4908"/>
                  </a:cubicBezTo>
                  <a:cubicBezTo>
                    <a:pt x="7649" y="4908"/>
                    <a:pt x="7635" y="4867"/>
                    <a:pt x="7609" y="4867"/>
                  </a:cubicBezTo>
                  <a:cubicBezTo>
                    <a:pt x="7600" y="4867"/>
                    <a:pt x="7590" y="4872"/>
                    <a:pt x="7578" y="4884"/>
                  </a:cubicBezTo>
                  <a:cubicBezTo>
                    <a:pt x="7516" y="4945"/>
                    <a:pt x="7516" y="5019"/>
                    <a:pt x="7479" y="5019"/>
                  </a:cubicBezTo>
                  <a:cubicBezTo>
                    <a:pt x="7430" y="5032"/>
                    <a:pt x="7282" y="5044"/>
                    <a:pt x="7332" y="5056"/>
                  </a:cubicBezTo>
                  <a:cubicBezTo>
                    <a:pt x="7362" y="5069"/>
                    <a:pt x="7393" y="5075"/>
                    <a:pt x="7424" y="5075"/>
                  </a:cubicBezTo>
                  <a:cubicBezTo>
                    <a:pt x="7455" y="5075"/>
                    <a:pt x="7486" y="5069"/>
                    <a:pt x="7516" y="5056"/>
                  </a:cubicBezTo>
                  <a:cubicBezTo>
                    <a:pt x="7584" y="5023"/>
                    <a:pt x="7610" y="4968"/>
                    <a:pt x="7652" y="4968"/>
                  </a:cubicBezTo>
                  <a:cubicBezTo>
                    <a:pt x="7656" y="4968"/>
                    <a:pt x="7660" y="4969"/>
                    <a:pt x="7664" y="4970"/>
                  </a:cubicBezTo>
                  <a:cubicBezTo>
                    <a:pt x="7689" y="4976"/>
                    <a:pt x="7701" y="4982"/>
                    <a:pt x="7712" y="4982"/>
                  </a:cubicBezTo>
                  <a:cubicBezTo>
                    <a:pt x="7723" y="4982"/>
                    <a:pt x="7732" y="4976"/>
                    <a:pt x="7750" y="4958"/>
                  </a:cubicBezTo>
                  <a:cubicBezTo>
                    <a:pt x="7764" y="4949"/>
                    <a:pt x="7773" y="4946"/>
                    <a:pt x="7781" y="4946"/>
                  </a:cubicBezTo>
                  <a:cubicBezTo>
                    <a:pt x="7791" y="4946"/>
                    <a:pt x="7800" y="4949"/>
                    <a:pt x="7816" y="4949"/>
                  </a:cubicBezTo>
                  <a:cubicBezTo>
                    <a:pt x="7824" y="4949"/>
                    <a:pt x="7835" y="4948"/>
                    <a:pt x="7849" y="4945"/>
                  </a:cubicBezTo>
                  <a:cubicBezTo>
                    <a:pt x="7898" y="4921"/>
                    <a:pt x="7861" y="4896"/>
                    <a:pt x="7837" y="4859"/>
                  </a:cubicBezTo>
                  <a:cubicBezTo>
                    <a:pt x="7827" y="4849"/>
                    <a:pt x="7825" y="4845"/>
                    <a:pt x="7827" y="4845"/>
                  </a:cubicBezTo>
                  <a:cubicBezTo>
                    <a:pt x="7835" y="4845"/>
                    <a:pt x="7874" y="4872"/>
                    <a:pt x="7874" y="4872"/>
                  </a:cubicBezTo>
                  <a:cubicBezTo>
                    <a:pt x="7874" y="4872"/>
                    <a:pt x="7874" y="4921"/>
                    <a:pt x="7911" y="4921"/>
                  </a:cubicBezTo>
                  <a:cubicBezTo>
                    <a:pt x="7929" y="4911"/>
                    <a:pt x="7976" y="4867"/>
                    <a:pt x="7987" y="4867"/>
                  </a:cubicBezTo>
                  <a:cubicBezTo>
                    <a:pt x="7991" y="4867"/>
                    <a:pt x="7991" y="4872"/>
                    <a:pt x="7985" y="4884"/>
                  </a:cubicBezTo>
                  <a:cubicBezTo>
                    <a:pt x="7972" y="4933"/>
                    <a:pt x="7923" y="4921"/>
                    <a:pt x="7948" y="4958"/>
                  </a:cubicBezTo>
                  <a:cubicBezTo>
                    <a:pt x="7948" y="4982"/>
                    <a:pt x="7935" y="4982"/>
                    <a:pt x="7923" y="4995"/>
                  </a:cubicBezTo>
                  <a:cubicBezTo>
                    <a:pt x="7964" y="4995"/>
                    <a:pt x="8005" y="4984"/>
                    <a:pt x="8017" y="4984"/>
                  </a:cubicBezTo>
                  <a:cubicBezTo>
                    <a:pt x="8023" y="4984"/>
                    <a:pt x="8022" y="4987"/>
                    <a:pt x="8009" y="4995"/>
                  </a:cubicBezTo>
                  <a:cubicBezTo>
                    <a:pt x="7977" y="5016"/>
                    <a:pt x="7900" y="5074"/>
                    <a:pt x="7918" y="5074"/>
                  </a:cubicBezTo>
                  <a:cubicBezTo>
                    <a:pt x="7921" y="5074"/>
                    <a:pt x="7927" y="5072"/>
                    <a:pt x="7935" y="5069"/>
                  </a:cubicBezTo>
                  <a:cubicBezTo>
                    <a:pt x="7985" y="5069"/>
                    <a:pt x="8022" y="5044"/>
                    <a:pt x="8046" y="5019"/>
                  </a:cubicBezTo>
                  <a:cubicBezTo>
                    <a:pt x="8060" y="5009"/>
                    <a:pt x="8074" y="5005"/>
                    <a:pt x="8086" y="5005"/>
                  </a:cubicBezTo>
                  <a:cubicBezTo>
                    <a:pt x="8111" y="5005"/>
                    <a:pt x="8125" y="5021"/>
                    <a:pt x="8109" y="5021"/>
                  </a:cubicBezTo>
                  <a:cubicBezTo>
                    <a:pt x="8106" y="5021"/>
                    <a:pt x="8101" y="5021"/>
                    <a:pt x="8095" y="5019"/>
                  </a:cubicBezTo>
                  <a:cubicBezTo>
                    <a:pt x="8092" y="5018"/>
                    <a:pt x="8088" y="5018"/>
                    <a:pt x="8084" y="5018"/>
                  </a:cubicBezTo>
                  <a:cubicBezTo>
                    <a:pt x="8039" y="5018"/>
                    <a:pt x="7994" y="5082"/>
                    <a:pt x="7960" y="5093"/>
                  </a:cubicBezTo>
                  <a:cubicBezTo>
                    <a:pt x="7923" y="5106"/>
                    <a:pt x="7935" y="5143"/>
                    <a:pt x="7923" y="5167"/>
                  </a:cubicBezTo>
                  <a:cubicBezTo>
                    <a:pt x="7908" y="5182"/>
                    <a:pt x="7894" y="5201"/>
                    <a:pt x="7876" y="5201"/>
                  </a:cubicBezTo>
                  <a:cubicBezTo>
                    <a:pt x="7865" y="5201"/>
                    <a:pt x="7852" y="5192"/>
                    <a:pt x="7837" y="5167"/>
                  </a:cubicBezTo>
                  <a:cubicBezTo>
                    <a:pt x="7817" y="5118"/>
                    <a:pt x="7829" y="5054"/>
                    <a:pt x="7822" y="5054"/>
                  </a:cubicBezTo>
                  <a:cubicBezTo>
                    <a:pt x="7820" y="5054"/>
                    <a:pt x="7817" y="5058"/>
                    <a:pt x="7812" y="5069"/>
                  </a:cubicBezTo>
                  <a:cubicBezTo>
                    <a:pt x="7782" y="5109"/>
                    <a:pt x="7801" y="5181"/>
                    <a:pt x="7796" y="5181"/>
                  </a:cubicBezTo>
                  <a:cubicBezTo>
                    <a:pt x="7795" y="5181"/>
                    <a:pt x="7792" y="5177"/>
                    <a:pt x="7787" y="5167"/>
                  </a:cubicBezTo>
                  <a:cubicBezTo>
                    <a:pt x="7768" y="5138"/>
                    <a:pt x="7756" y="5094"/>
                    <a:pt x="7734" y="5094"/>
                  </a:cubicBezTo>
                  <a:cubicBezTo>
                    <a:pt x="7728" y="5094"/>
                    <a:pt x="7722" y="5098"/>
                    <a:pt x="7714" y="5106"/>
                  </a:cubicBezTo>
                  <a:cubicBezTo>
                    <a:pt x="7677" y="5143"/>
                    <a:pt x="7652" y="5180"/>
                    <a:pt x="7627" y="5217"/>
                  </a:cubicBezTo>
                  <a:cubicBezTo>
                    <a:pt x="7594" y="5250"/>
                    <a:pt x="7561" y="5292"/>
                    <a:pt x="7581" y="5292"/>
                  </a:cubicBezTo>
                  <a:cubicBezTo>
                    <a:pt x="7583" y="5292"/>
                    <a:pt x="7586" y="5292"/>
                    <a:pt x="7590" y="5290"/>
                  </a:cubicBezTo>
                  <a:cubicBezTo>
                    <a:pt x="7636" y="5290"/>
                    <a:pt x="7682" y="5215"/>
                    <a:pt x="7688" y="5215"/>
                  </a:cubicBezTo>
                  <a:cubicBezTo>
                    <a:pt x="7689" y="5215"/>
                    <a:pt x="7689" y="5216"/>
                    <a:pt x="7689" y="5217"/>
                  </a:cubicBezTo>
                  <a:cubicBezTo>
                    <a:pt x="7689" y="5241"/>
                    <a:pt x="7689" y="5266"/>
                    <a:pt x="7714" y="5266"/>
                  </a:cubicBezTo>
                  <a:cubicBezTo>
                    <a:pt x="7750" y="5266"/>
                    <a:pt x="7812" y="5278"/>
                    <a:pt x="7763" y="5278"/>
                  </a:cubicBezTo>
                  <a:cubicBezTo>
                    <a:pt x="7714" y="5278"/>
                    <a:pt x="7677" y="5290"/>
                    <a:pt x="7640" y="5303"/>
                  </a:cubicBezTo>
                  <a:cubicBezTo>
                    <a:pt x="7603" y="5327"/>
                    <a:pt x="7652" y="5352"/>
                    <a:pt x="7714" y="5352"/>
                  </a:cubicBezTo>
                  <a:cubicBezTo>
                    <a:pt x="7720" y="5350"/>
                    <a:pt x="7727" y="5350"/>
                    <a:pt x="7733" y="5350"/>
                  </a:cubicBezTo>
                  <a:cubicBezTo>
                    <a:pt x="7772" y="5350"/>
                    <a:pt x="7796" y="5382"/>
                    <a:pt x="7775" y="5414"/>
                  </a:cubicBezTo>
                  <a:cubicBezTo>
                    <a:pt x="7770" y="5429"/>
                    <a:pt x="7771" y="5436"/>
                    <a:pt x="7771" y="5436"/>
                  </a:cubicBezTo>
                  <a:cubicBezTo>
                    <a:pt x="7770" y="5436"/>
                    <a:pt x="7767" y="5423"/>
                    <a:pt x="7738" y="5401"/>
                  </a:cubicBezTo>
                  <a:cubicBezTo>
                    <a:pt x="7714" y="5377"/>
                    <a:pt x="7701" y="5371"/>
                    <a:pt x="7689" y="5371"/>
                  </a:cubicBezTo>
                  <a:cubicBezTo>
                    <a:pt x="7677" y="5371"/>
                    <a:pt x="7664" y="5377"/>
                    <a:pt x="7640" y="5377"/>
                  </a:cubicBezTo>
                  <a:cubicBezTo>
                    <a:pt x="7603" y="5377"/>
                    <a:pt x="7615" y="5414"/>
                    <a:pt x="7566" y="5438"/>
                  </a:cubicBezTo>
                  <a:cubicBezTo>
                    <a:pt x="7529" y="5451"/>
                    <a:pt x="7442" y="5488"/>
                    <a:pt x="7504" y="5488"/>
                  </a:cubicBezTo>
                  <a:cubicBezTo>
                    <a:pt x="7553" y="5488"/>
                    <a:pt x="7603" y="5471"/>
                    <a:pt x="7641" y="5471"/>
                  </a:cubicBezTo>
                  <a:cubicBezTo>
                    <a:pt x="7660" y="5471"/>
                    <a:pt x="7677" y="5475"/>
                    <a:pt x="7689" y="5488"/>
                  </a:cubicBezTo>
                  <a:cubicBezTo>
                    <a:pt x="7716" y="5506"/>
                    <a:pt x="7730" y="5538"/>
                    <a:pt x="7710" y="5538"/>
                  </a:cubicBezTo>
                  <a:cubicBezTo>
                    <a:pt x="7703" y="5538"/>
                    <a:pt x="7692" y="5534"/>
                    <a:pt x="7677" y="5525"/>
                  </a:cubicBezTo>
                  <a:cubicBezTo>
                    <a:pt x="7650" y="5509"/>
                    <a:pt x="7640" y="5504"/>
                    <a:pt x="7632" y="5504"/>
                  </a:cubicBezTo>
                  <a:cubicBezTo>
                    <a:pt x="7623" y="5504"/>
                    <a:pt x="7618" y="5512"/>
                    <a:pt x="7590" y="5512"/>
                  </a:cubicBezTo>
                  <a:cubicBezTo>
                    <a:pt x="7553" y="5512"/>
                    <a:pt x="7541" y="5525"/>
                    <a:pt x="7566" y="5525"/>
                  </a:cubicBezTo>
                  <a:cubicBezTo>
                    <a:pt x="7595" y="5525"/>
                    <a:pt x="7593" y="5556"/>
                    <a:pt x="7566" y="5556"/>
                  </a:cubicBezTo>
                  <a:cubicBezTo>
                    <a:pt x="7559" y="5556"/>
                    <a:pt x="7551" y="5554"/>
                    <a:pt x="7541" y="5549"/>
                  </a:cubicBezTo>
                  <a:cubicBezTo>
                    <a:pt x="7498" y="5532"/>
                    <a:pt x="7485" y="5509"/>
                    <a:pt x="7465" y="5509"/>
                  </a:cubicBezTo>
                  <a:cubicBezTo>
                    <a:pt x="7456" y="5509"/>
                    <a:pt x="7445" y="5513"/>
                    <a:pt x="7430" y="5525"/>
                  </a:cubicBezTo>
                  <a:cubicBezTo>
                    <a:pt x="7389" y="5557"/>
                    <a:pt x="7386" y="5563"/>
                    <a:pt x="7407" y="5563"/>
                  </a:cubicBezTo>
                  <a:cubicBezTo>
                    <a:pt x="7418" y="5563"/>
                    <a:pt x="7434" y="5562"/>
                    <a:pt x="7455" y="5562"/>
                  </a:cubicBezTo>
                  <a:cubicBezTo>
                    <a:pt x="7504" y="5562"/>
                    <a:pt x="7516" y="5598"/>
                    <a:pt x="7455" y="5598"/>
                  </a:cubicBezTo>
                  <a:cubicBezTo>
                    <a:pt x="7405" y="5598"/>
                    <a:pt x="7356" y="5635"/>
                    <a:pt x="7344" y="5685"/>
                  </a:cubicBezTo>
                  <a:cubicBezTo>
                    <a:pt x="7332" y="5722"/>
                    <a:pt x="7344" y="5709"/>
                    <a:pt x="7356" y="5734"/>
                  </a:cubicBezTo>
                  <a:cubicBezTo>
                    <a:pt x="7369" y="5759"/>
                    <a:pt x="7381" y="5771"/>
                    <a:pt x="7332" y="5771"/>
                  </a:cubicBezTo>
                  <a:cubicBezTo>
                    <a:pt x="7282" y="5771"/>
                    <a:pt x="7282" y="5783"/>
                    <a:pt x="7245" y="5808"/>
                  </a:cubicBezTo>
                  <a:cubicBezTo>
                    <a:pt x="7196" y="5845"/>
                    <a:pt x="7221" y="5870"/>
                    <a:pt x="7245" y="5870"/>
                  </a:cubicBezTo>
                  <a:cubicBezTo>
                    <a:pt x="7258" y="5870"/>
                    <a:pt x="7258" y="5894"/>
                    <a:pt x="7221" y="5894"/>
                  </a:cubicBezTo>
                  <a:cubicBezTo>
                    <a:pt x="7196" y="5894"/>
                    <a:pt x="7171" y="5931"/>
                    <a:pt x="7208" y="5931"/>
                  </a:cubicBezTo>
                  <a:cubicBezTo>
                    <a:pt x="7229" y="5931"/>
                    <a:pt x="7247" y="5923"/>
                    <a:pt x="7255" y="5923"/>
                  </a:cubicBezTo>
                  <a:cubicBezTo>
                    <a:pt x="7261" y="5923"/>
                    <a:pt x="7263" y="5928"/>
                    <a:pt x="7258" y="5943"/>
                  </a:cubicBezTo>
                  <a:cubicBezTo>
                    <a:pt x="7233" y="5980"/>
                    <a:pt x="7208" y="5993"/>
                    <a:pt x="7270" y="5993"/>
                  </a:cubicBezTo>
                  <a:cubicBezTo>
                    <a:pt x="7295" y="5987"/>
                    <a:pt x="7316" y="5984"/>
                    <a:pt x="7336" y="5984"/>
                  </a:cubicBezTo>
                  <a:cubicBezTo>
                    <a:pt x="7356" y="5984"/>
                    <a:pt x="7375" y="5987"/>
                    <a:pt x="7393" y="5993"/>
                  </a:cubicBezTo>
                  <a:cubicBezTo>
                    <a:pt x="7412" y="5999"/>
                    <a:pt x="7409" y="5999"/>
                    <a:pt x="7398" y="5999"/>
                  </a:cubicBezTo>
                  <a:cubicBezTo>
                    <a:pt x="7387" y="5999"/>
                    <a:pt x="7369" y="5999"/>
                    <a:pt x="7356" y="6005"/>
                  </a:cubicBezTo>
                  <a:cubicBezTo>
                    <a:pt x="7336" y="6025"/>
                    <a:pt x="7341" y="6045"/>
                    <a:pt x="7309" y="6045"/>
                  </a:cubicBezTo>
                  <a:cubicBezTo>
                    <a:pt x="7302" y="6045"/>
                    <a:pt x="7294" y="6044"/>
                    <a:pt x="7282" y="6042"/>
                  </a:cubicBezTo>
                  <a:cubicBezTo>
                    <a:pt x="7241" y="6042"/>
                    <a:pt x="7228" y="6037"/>
                    <a:pt x="7216" y="6037"/>
                  </a:cubicBezTo>
                  <a:cubicBezTo>
                    <a:pt x="7210" y="6037"/>
                    <a:pt x="7204" y="6038"/>
                    <a:pt x="7196" y="6042"/>
                  </a:cubicBezTo>
                  <a:cubicBezTo>
                    <a:pt x="7178" y="6048"/>
                    <a:pt x="7162" y="6051"/>
                    <a:pt x="7147" y="6051"/>
                  </a:cubicBezTo>
                  <a:cubicBezTo>
                    <a:pt x="7131" y="6051"/>
                    <a:pt x="7116" y="6048"/>
                    <a:pt x="7097" y="6042"/>
                  </a:cubicBezTo>
                  <a:cubicBezTo>
                    <a:pt x="7048" y="6042"/>
                    <a:pt x="7011" y="6067"/>
                    <a:pt x="7048" y="6067"/>
                  </a:cubicBezTo>
                  <a:cubicBezTo>
                    <a:pt x="7073" y="6079"/>
                    <a:pt x="7122" y="6116"/>
                    <a:pt x="7085" y="6116"/>
                  </a:cubicBezTo>
                  <a:cubicBezTo>
                    <a:pt x="7060" y="6116"/>
                    <a:pt x="6987" y="6141"/>
                    <a:pt x="7048" y="6141"/>
                  </a:cubicBezTo>
                  <a:cubicBezTo>
                    <a:pt x="7097" y="6141"/>
                    <a:pt x="7125" y="6124"/>
                    <a:pt x="7141" y="6124"/>
                  </a:cubicBezTo>
                  <a:cubicBezTo>
                    <a:pt x="7149" y="6124"/>
                    <a:pt x="7155" y="6128"/>
                    <a:pt x="7159" y="6141"/>
                  </a:cubicBezTo>
                  <a:cubicBezTo>
                    <a:pt x="7159" y="6178"/>
                    <a:pt x="7159" y="6178"/>
                    <a:pt x="7122" y="6178"/>
                  </a:cubicBezTo>
                  <a:cubicBezTo>
                    <a:pt x="7085" y="6178"/>
                    <a:pt x="7085" y="6239"/>
                    <a:pt x="7048" y="6264"/>
                  </a:cubicBezTo>
                  <a:cubicBezTo>
                    <a:pt x="7030" y="6276"/>
                    <a:pt x="7036" y="6276"/>
                    <a:pt x="7047" y="6276"/>
                  </a:cubicBezTo>
                  <a:cubicBezTo>
                    <a:pt x="7057" y="6276"/>
                    <a:pt x="7073" y="6276"/>
                    <a:pt x="7073" y="6288"/>
                  </a:cubicBezTo>
                  <a:cubicBezTo>
                    <a:pt x="7073" y="6313"/>
                    <a:pt x="7048" y="6301"/>
                    <a:pt x="7011" y="6325"/>
                  </a:cubicBezTo>
                  <a:cubicBezTo>
                    <a:pt x="6962" y="6338"/>
                    <a:pt x="7036" y="6350"/>
                    <a:pt x="7060" y="6350"/>
                  </a:cubicBezTo>
                  <a:cubicBezTo>
                    <a:pt x="7073" y="6362"/>
                    <a:pt x="7073" y="6362"/>
                    <a:pt x="7036" y="6362"/>
                  </a:cubicBezTo>
                  <a:cubicBezTo>
                    <a:pt x="6987" y="6362"/>
                    <a:pt x="6974" y="6362"/>
                    <a:pt x="6999" y="6424"/>
                  </a:cubicBezTo>
                  <a:cubicBezTo>
                    <a:pt x="7024" y="6461"/>
                    <a:pt x="7048" y="6486"/>
                    <a:pt x="7085" y="6498"/>
                  </a:cubicBezTo>
                  <a:lnTo>
                    <a:pt x="6987" y="6498"/>
                  </a:lnTo>
                  <a:cubicBezTo>
                    <a:pt x="6925" y="6498"/>
                    <a:pt x="6900" y="6498"/>
                    <a:pt x="6863" y="6560"/>
                  </a:cubicBezTo>
                  <a:cubicBezTo>
                    <a:pt x="6843" y="6600"/>
                    <a:pt x="6856" y="6624"/>
                    <a:pt x="6827" y="6624"/>
                  </a:cubicBezTo>
                  <a:cubicBezTo>
                    <a:pt x="6820" y="6624"/>
                    <a:pt x="6812" y="6623"/>
                    <a:pt x="6802" y="6621"/>
                  </a:cubicBezTo>
                  <a:cubicBezTo>
                    <a:pt x="6759" y="6614"/>
                    <a:pt x="6708" y="6607"/>
                    <a:pt x="6682" y="6607"/>
                  </a:cubicBezTo>
                  <a:cubicBezTo>
                    <a:pt x="6663" y="6607"/>
                    <a:pt x="6658" y="6611"/>
                    <a:pt x="6679" y="6621"/>
                  </a:cubicBezTo>
                  <a:cubicBezTo>
                    <a:pt x="6728" y="6646"/>
                    <a:pt x="6777" y="6658"/>
                    <a:pt x="6826" y="6658"/>
                  </a:cubicBezTo>
                  <a:cubicBezTo>
                    <a:pt x="6863" y="6658"/>
                    <a:pt x="6888" y="6597"/>
                    <a:pt x="6937" y="6584"/>
                  </a:cubicBezTo>
                  <a:cubicBezTo>
                    <a:pt x="6973" y="6577"/>
                    <a:pt x="6996" y="6570"/>
                    <a:pt x="7000" y="6570"/>
                  </a:cubicBezTo>
                  <a:cubicBezTo>
                    <a:pt x="7003" y="6570"/>
                    <a:pt x="6995" y="6574"/>
                    <a:pt x="6974" y="6584"/>
                  </a:cubicBezTo>
                  <a:cubicBezTo>
                    <a:pt x="6913" y="6609"/>
                    <a:pt x="6913" y="6670"/>
                    <a:pt x="6888" y="6683"/>
                  </a:cubicBezTo>
                  <a:cubicBezTo>
                    <a:pt x="6851" y="6683"/>
                    <a:pt x="6802" y="6683"/>
                    <a:pt x="6814" y="6720"/>
                  </a:cubicBezTo>
                  <a:cubicBezTo>
                    <a:pt x="6826" y="6757"/>
                    <a:pt x="6863" y="6794"/>
                    <a:pt x="6826" y="6806"/>
                  </a:cubicBezTo>
                  <a:cubicBezTo>
                    <a:pt x="6813" y="6819"/>
                    <a:pt x="6799" y="6829"/>
                    <a:pt x="6786" y="6829"/>
                  </a:cubicBezTo>
                  <a:cubicBezTo>
                    <a:pt x="6775" y="6829"/>
                    <a:pt x="6764" y="6823"/>
                    <a:pt x="6752" y="6806"/>
                  </a:cubicBezTo>
                  <a:cubicBezTo>
                    <a:pt x="6734" y="6788"/>
                    <a:pt x="6710" y="6776"/>
                    <a:pt x="6683" y="6776"/>
                  </a:cubicBezTo>
                  <a:cubicBezTo>
                    <a:pt x="6674" y="6776"/>
                    <a:pt x="6664" y="6778"/>
                    <a:pt x="6654" y="6781"/>
                  </a:cubicBezTo>
                  <a:cubicBezTo>
                    <a:pt x="6605" y="6831"/>
                    <a:pt x="6555" y="6880"/>
                    <a:pt x="6518" y="6941"/>
                  </a:cubicBezTo>
                  <a:cubicBezTo>
                    <a:pt x="6481" y="6978"/>
                    <a:pt x="6444" y="7003"/>
                    <a:pt x="6481" y="7003"/>
                  </a:cubicBezTo>
                  <a:cubicBezTo>
                    <a:pt x="6518" y="7003"/>
                    <a:pt x="6531" y="7028"/>
                    <a:pt x="6506" y="7028"/>
                  </a:cubicBezTo>
                  <a:cubicBezTo>
                    <a:pt x="6469" y="7040"/>
                    <a:pt x="6457" y="7065"/>
                    <a:pt x="6432" y="7077"/>
                  </a:cubicBezTo>
                  <a:cubicBezTo>
                    <a:pt x="6407" y="7077"/>
                    <a:pt x="6334" y="7102"/>
                    <a:pt x="6383" y="7114"/>
                  </a:cubicBezTo>
                  <a:cubicBezTo>
                    <a:pt x="6420" y="7126"/>
                    <a:pt x="6432" y="7126"/>
                    <a:pt x="6432" y="7176"/>
                  </a:cubicBezTo>
                  <a:cubicBezTo>
                    <a:pt x="6432" y="7198"/>
                    <a:pt x="6440" y="7206"/>
                    <a:pt x="6454" y="7206"/>
                  </a:cubicBezTo>
                  <a:cubicBezTo>
                    <a:pt x="6477" y="7206"/>
                    <a:pt x="6516" y="7183"/>
                    <a:pt x="6555" y="7176"/>
                  </a:cubicBezTo>
                  <a:cubicBezTo>
                    <a:pt x="6617" y="7151"/>
                    <a:pt x="6728" y="7151"/>
                    <a:pt x="6715" y="7114"/>
                  </a:cubicBezTo>
                  <a:cubicBezTo>
                    <a:pt x="6715" y="7077"/>
                    <a:pt x="6691" y="7114"/>
                    <a:pt x="6679" y="7065"/>
                  </a:cubicBezTo>
                  <a:cubicBezTo>
                    <a:pt x="6672" y="7032"/>
                    <a:pt x="6672" y="7017"/>
                    <a:pt x="6680" y="7017"/>
                  </a:cubicBezTo>
                  <a:cubicBezTo>
                    <a:pt x="6686" y="7017"/>
                    <a:pt x="6698" y="7029"/>
                    <a:pt x="6715" y="7052"/>
                  </a:cubicBezTo>
                  <a:cubicBezTo>
                    <a:pt x="6765" y="7089"/>
                    <a:pt x="6826" y="7114"/>
                    <a:pt x="6777" y="7114"/>
                  </a:cubicBezTo>
                  <a:cubicBezTo>
                    <a:pt x="6740" y="7126"/>
                    <a:pt x="6777" y="7151"/>
                    <a:pt x="6728" y="7188"/>
                  </a:cubicBezTo>
                  <a:cubicBezTo>
                    <a:pt x="6691" y="7200"/>
                    <a:pt x="6666" y="7225"/>
                    <a:pt x="6642" y="7250"/>
                  </a:cubicBezTo>
                  <a:cubicBezTo>
                    <a:pt x="6628" y="7263"/>
                    <a:pt x="6611" y="7273"/>
                    <a:pt x="6596" y="7273"/>
                  </a:cubicBezTo>
                  <a:cubicBezTo>
                    <a:pt x="6584" y="7273"/>
                    <a:pt x="6573" y="7266"/>
                    <a:pt x="6568" y="7250"/>
                  </a:cubicBezTo>
                  <a:cubicBezTo>
                    <a:pt x="6555" y="7237"/>
                    <a:pt x="6546" y="7231"/>
                    <a:pt x="6538" y="7231"/>
                  </a:cubicBezTo>
                  <a:cubicBezTo>
                    <a:pt x="6531" y="7231"/>
                    <a:pt x="6525" y="7237"/>
                    <a:pt x="6518" y="7250"/>
                  </a:cubicBezTo>
                  <a:cubicBezTo>
                    <a:pt x="6494" y="7274"/>
                    <a:pt x="6469" y="7286"/>
                    <a:pt x="6432" y="7286"/>
                  </a:cubicBezTo>
                  <a:cubicBezTo>
                    <a:pt x="6407" y="7286"/>
                    <a:pt x="6395" y="7274"/>
                    <a:pt x="6383" y="7237"/>
                  </a:cubicBezTo>
                  <a:cubicBezTo>
                    <a:pt x="6374" y="7219"/>
                    <a:pt x="6371" y="7182"/>
                    <a:pt x="6356" y="7182"/>
                  </a:cubicBezTo>
                  <a:cubicBezTo>
                    <a:pt x="6351" y="7182"/>
                    <a:pt x="6344" y="7187"/>
                    <a:pt x="6334" y="7200"/>
                  </a:cubicBezTo>
                  <a:cubicBezTo>
                    <a:pt x="6309" y="7250"/>
                    <a:pt x="6309" y="7311"/>
                    <a:pt x="6272" y="7311"/>
                  </a:cubicBezTo>
                  <a:cubicBezTo>
                    <a:pt x="6223" y="7311"/>
                    <a:pt x="6198" y="7311"/>
                    <a:pt x="6210" y="7250"/>
                  </a:cubicBezTo>
                  <a:cubicBezTo>
                    <a:pt x="6226" y="7202"/>
                    <a:pt x="6227" y="7175"/>
                    <a:pt x="6218" y="7175"/>
                  </a:cubicBezTo>
                  <a:cubicBezTo>
                    <a:pt x="6214" y="7175"/>
                    <a:pt x="6207" y="7183"/>
                    <a:pt x="6198" y="7200"/>
                  </a:cubicBezTo>
                  <a:cubicBezTo>
                    <a:pt x="6186" y="7237"/>
                    <a:pt x="6173" y="7274"/>
                    <a:pt x="6173" y="7311"/>
                  </a:cubicBezTo>
                  <a:cubicBezTo>
                    <a:pt x="6152" y="7354"/>
                    <a:pt x="6196" y="7387"/>
                    <a:pt x="6159" y="7387"/>
                  </a:cubicBezTo>
                  <a:cubicBezTo>
                    <a:pt x="6153" y="7387"/>
                    <a:pt x="6146" y="7387"/>
                    <a:pt x="6136" y="7385"/>
                  </a:cubicBezTo>
                  <a:cubicBezTo>
                    <a:pt x="6110" y="7377"/>
                    <a:pt x="6091" y="7375"/>
                    <a:pt x="6078" y="7375"/>
                  </a:cubicBezTo>
                  <a:cubicBezTo>
                    <a:pt x="6048" y="7375"/>
                    <a:pt x="6043" y="7389"/>
                    <a:pt x="6026" y="7397"/>
                  </a:cubicBezTo>
                  <a:cubicBezTo>
                    <a:pt x="6013" y="7422"/>
                    <a:pt x="6026" y="7447"/>
                    <a:pt x="6038" y="7496"/>
                  </a:cubicBezTo>
                  <a:cubicBezTo>
                    <a:pt x="6044" y="7516"/>
                    <a:pt x="6037" y="7528"/>
                    <a:pt x="6027" y="7528"/>
                  </a:cubicBezTo>
                  <a:cubicBezTo>
                    <a:pt x="6018" y="7528"/>
                    <a:pt x="6007" y="7519"/>
                    <a:pt x="6001" y="7496"/>
                  </a:cubicBezTo>
                  <a:cubicBezTo>
                    <a:pt x="5989" y="7447"/>
                    <a:pt x="6026" y="7422"/>
                    <a:pt x="5989" y="7422"/>
                  </a:cubicBezTo>
                  <a:cubicBezTo>
                    <a:pt x="5979" y="7419"/>
                    <a:pt x="5969" y="7417"/>
                    <a:pt x="5959" y="7417"/>
                  </a:cubicBezTo>
                  <a:cubicBezTo>
                    <a:pt x="5932" y="7417"/>
                    <a:pt x="5905" y="7429"/>
                    <a:pt x="5878" y="7447"/>
                  </a:cubicBezTo>
                  <a:cubicBezTo>
                    <a:pt x="5841" y="7471"/>
                    <a:pt x="5791" y="7447"/>
                    <a:pt x="5791" y="7508"/>
                  </a:cubicBezTo>
                  <a:cubicBezTo>
                    <a:pt x="5791" y="7558"/>
                    <a:pt x="5754" y="7570"/>
                    <a:pt x="5816" y="7570"/>
                  </a:cubicBezTo>
                  <a:cubicBezTo>
                    <a:pt x="5849" y="7570"/>
                    <a:pt x="5871" y="7581"/>
                    <a:pt x="5896" y="7581"/>
                  </a:cubicBezTo>
                  <a:cubicBezTo>
                    <a:pt x="5909" y="7581"/>
                    <a:pt x="5923" y="7578"/>
                    <a:pt x="5939" y="7570"/>
                  </a:cubicBezTo>
                  <a:cubicBezTo>
                    <a:pt x="5979" y="7560"/>
                    <a:pt x="6003" y="7542"/>
                    <a:pt x="6024" y="7542"/>
                  </a:cubicBezTo>
                  <a:cubicBezTo>
                    <a:pt x="6028" y="7542"/>
                    <a:pt x="6033" y="7543"/>
                    <a:pt x="6038" y="7545"/>
                  </a:cubicBezTo>
                  <a:cubicBezTo>
                    <a:pt x="6045" y="7559"/>
                    <a:pt x="6059" y="7569"/>
                    <a:pt x="6074" y="7569"/>
                  </a:cubicBezTo>
                  <a:cubicBezTo>
                    <a:pt x="6087" y="7569"/>
                    <a:pt x="6101" y="7562"/>
                    <a:pt x="6112" y="7545"/>
                  </a:cubicBezTo>
                  <a:cubicBezTo>
                    <a:pt x="6124" y="7527"/>
                    <a:pt x="6139" y="7518"/>
                    <a:pt x="6147" y="7518"/>
                  </a:cubicBezTo>
                  <a:cubicBezTo>
                    <a:pt x="6155" y="7518"/>
                    <a:pt x="6155" y="7527"/>
                    <a:pt x="6136" y="7545"/>
                  </a:cubicBezTo>
                  <a:cubicBezTo>
                    <a:pt x="6120" y="7578"/>
                    <a:pt x="6109" y="7589"/>
                    <a:pt x="6089" y="7589"/>
                  </a:cubicBezTo>
                  <a:cubicBezTo>
                    <a:pt x="6079" y="7589"/>
                    <a:pt x="6067" y="7586"/>
                    <a:pt x="6050" y="7582"/>
                  </a:cubicBezTo>
                  <a:cubicBezTo>
                    <a:pt x="6032" y="7576"/>
                    <a:pt x="6010" y="7573"/>
                    <a:pt x="5989" y="7573"/>
                  </a:cubicBezTo>
                  <a:cubicBezTo>
                    <a:pt x="5967" y="7573"/>
                    <a:pt x="5945" y="7576"/>
                    <a:pt x="5927" y="7582"/>
                  </a:cubicBezTo>
                  <a:cubicBezTo>
                    <a:pt x="5903" y="7606"/>
                    <a:pt x="5875" y="7614"/>
                    <a:pt x="5845" y="7614"/>
                  </a:cubicBezTo>
                  <a:cubicBezTo>
                    <a:pt x="5827" y="7614"/>
                    <a:pt x="5809" y="7611"/>
                    <a:pt x="5791" y="7607"/>
                  </a:cubicBezTo>
                  <a:cubicBezTo>
                    <a:pt x="5764" y="7601"/>
                    <a:pt x="5726" y="7596"/>
                    <a:pt x="5693" y="7596"/>
                  </a:cubicBezTo>
                  <a:cubicBezTo>
                    <a:pt x="5653" y="7596"/>
                    <a:pt x="5619" y="7604"/>
                    <a:pt x="5619" y="7631"/>
                  </a:cubicBezTo>
                  <a:cubicBezTo>
                    <a:pt x="5611" y="7664"/>
                    <a:pt x="5619" y="7664"/>
                    <a:pt x="5640" y="7664"/>
                  </a:cubicBezTo>
                  <a:cubicBezTo>
                    <a:pt x="5650" y="7664"/>
                    <a:pt x="5664" y="7664"/>
                    <a:pt x="5681" y="7668"/>
                  </a:cubicBezTo>
                  <a:cubicBezTo>
                    <a:pt x="5742" y="7681"/>
                    <a:pt x="5791" y="7705"/>
                    <a:pt x="5791" y="7767"/>
                  </a:cubicBezTo>
                  <a:cubicBezTo>
                    <a:pt x="5791" y="7817"/>
                    <a:pt x="5780" y="7867"/>
                    <a:pt x="5769" y="7867"/>
                  </a:cubicBezTo>
                  <a:cubicBezTo>
                    <a:pt x="5764" y="7867"/>
                    <a:pt x="5758" y="7856"/>
                    <a:pt x="5754" y="7829"/>
                  </a:cubicBezTo>
                  <a:cubicBezTo>
                    <a:pt x="5754" y="7755"/>
                    <a:pt x="5767" y="7718"/>
                    <a:pt x="5717" y="7705"/>
                  </a:cubicBezTo>
                  <a:cubicBezTo>
                    <a:pt x="5682" y="7705"/>
                    <a:pt x="5659" y="7697"/>
                    <a:pt x="5646" y="7697"/>
                  </a:cubicBezTo>
                  <a:cubicBezTo>
                    <a:pt x="5636" y="7697"/>
                    <a:pt x="5631" y="7702"/>
                    <a:pt x="5631" y="7718"/>
                  </a:cubicBezTo>
                  <a:cubicBezTo>
                    <a:pt x="5622" y="7756"/>
                    <a:pt x="5620" y="7824"/>
                    <a:pt x="5619" y="7824"/>
                  </a:cubicBezTo>
                  <a:cubicBezTo>
                    <a:pt x="5619" y="7824"/>
                    <a:pt x="5619" y="7818"/>
                    <a:pt x="5619" y="7804"/>
                  </a:cubicBezTo>
                  <a:cubicBezTo>
                    <a:pt x="5607" y="7742"/>
                    <a:pt x="5631" y="7718"/>
                    <a:pt x="5607" y="7681"/>
                  </a:cubicBezTo>
                  <a:cubicBezTo>
                    <a:pt x="5588" y="7653"/>
                    <a:pt x="5598" y="7603"/>
                    <a:pt x="5592" y="7603"/>
                  </a:cubicBezTo>
                  <a:lnTo>
                    <a:pt x="5592" y="7603"/>
                  </a:lnTo>
                  <a:cubicBezTo>
                    <a:pt x="5591" y="7603"/>
                    <a:pt x="5588" y="7608"/>
                    <a:pt x="5582" y="7619"/>
                  </a:cubicBezTo>
                  <a:cubicBezTo>
                    <a:pt x="5557" y="7668"/>
                    <a:pt x="5533" y="7681"/>
                    <a:pt x="5533" y="7718"/>
                  </a:cubicBezTo>
                  <a:cubicBezTo>
                    <a:pt x="5533" y="7755"/>
                    <a:pt x="5508" y="7829"/>
                    <a:pt x="5533" y="7829"/>
                  </a:cubicBezTo>
                  <a:cubicBezTo>
                    <a:pt x="5542" y="7829"/>
                    <a:pt x="5551" y="7849"/>
                    <a:pt x="5545" y="7849"/>
                  </a:cubicBezTo>
                  <a:cubicBezTo>
                    <a:pt x="5543" y="7849"/>
                    <a:pt x="5539" y="7847"/>
                    <a:pt x="5533" y="7841"/>
                  </a:cubicBezTo>
                  <a:cubicBezTo>
                    <a:pt x="5508" y="7816"/>
                    <a:pt x="5496" y="7816"/>
                    <a:pt x="5471" y="7767"/>
                  </a:cubicBezTo>
                  <a:cubicBezTo>
                    <a:pt x="5466" y="7746"/>
                    <a:pt x="5465" y="7739"/>
                    <a:pt x="5463" y="7739"/>
                  </a:cubicBezTo>
                  <a:cubicBezTo>
                    <a:pt x="5460" y="7739"/>
                    <a:pt x="5455" y="7753"/>
                    <a:pt x="5434" y="7767"/>
                  </a:cubicBezTo>
                  <a:cubicBezTo>
                    <a:pt x="5409" y="7779"/>
                    <a:pt x="5422" y="7841"/>
                    <a:pt x="5385" y="7841"/>
                  </a:cubicBezTo>
                  <a:cubicBezTo>
                    <a:pt x="5336" y="7841"/>
                    <a:pt x="5286" y="7878"/>
                    <a:pt x="5286" y="7890"/>
                  </a:cubicBezTo>
                  <a:cubicBezTo>
                    <a:pt x="5286" y="7915"/>
                    <a:pt x="5311" y="7927"/>
                    <a:pt x="5286" y="7952"/>
                  </a:cubicBezTo>
                  <a:cubicBezTo>
                    <a:pt x="5262" y="7976"/>
                    <a:pt x="5274" y="8026"/>
                    <a:pt x="5286" y="8026"/>
                  </a:cubicBezTo>
                  <a:cubicBezTo>
                    <a:pt x="5292" y="8026"/>
                    <a:pt x="5311" y="8023"/>
                    <a:pt x="5331" y="8023"/>
                  </a:cubicBezTo>
                  <a:cubicBezTo>
                    <a:pt x="5351" y="8023"/>
                    <a:pt x="5372" y="8026"/>
                    <a:pt x="5385" y="8038"/>
                  </a:cubicBezTo>
                  <a:cubicBezTo>
                    <a:pt x="5406" y="8059"/>
                    <a:pt x="5446" y="8090"/>
                    <a:pt x="5432" y="8090"/>
                  </a:cubicBezTo>
                  <a:cubicBezTo>
                    <a:pt x="5430" y="8090"/>
                    <a:pt x="5427" y="8089"/>
                    <a:pt x="5422" y="8087"/>
                  </a:cubicBezTo>
                  <a:cubicBezTo>
                    <a:pt x="5412" y="8085"/>
                    <a:pt x="5405" y="8084"/>
                    <a:pt x="5398" y="8084"/>
                  </a:cubicBezTo>
                  <a:cubicBezTo>
                    <a:pt x="5371" y="8084"/>
                    <a:pt x="5365" y="8102"/>
                    <a:pt x="5336" y="8112"/>
                  </a:cubicBezTo>
                  <a:cubicBezTo>
                    <a:pt x="5299" y="8124"/>
                    <a:pt x="5274" y="8174"/>
                    <a:pt x="5286" y="8186"/>
                  </a:cubicBezTo>
                  <a:cubicBezTo>
                    <a:pt x="5311" y="8211"/>
                    <a:pt x="5336" y="8223"/>
                    <a:pt x="5360" y="8235"/>
                  </a:cubicBezTo>
                  <a:cubicBezTo>
                    <a:pt x="5397" y="8235"/>
                    <a:pt x="5434" y="8235"/>
                    <a:pt x="5459" y="8211"/>
                  </a:cubicBezTo>
                  <a:cubicBezTo>
                    <a:pt x="5470" y="8203"/>
                    <a:pt x="5484" y="8200"/>
                    <a:pt x="5496" y="8200"/>
                  </a:cubicBezTo>
                  <a:cubicBezTo>
                    <a:pt x="5525" y="8200"/>
                    <a:pt x="5544" y="8218"/>
                    <a:pt x="5483" y="8235"/>
                  </a:cubicBezTo>
                  <a:cubicBezTo>
                    <a:pt x="5409" y="8248"/>
                    <a:pt x="5446" y="8248"/>
                    <a:pt x="5385" y="8272"/>
                  </a:cubicBezTo>
                  <a:cubicBezTo>
                    <a:pt x="5336" y="8272"/>
                    <a:pt x="5299" y="8309"/>
                    <a:pt x="5274" y="8346"/>
                  </a:cubicBezTo>
                  <a:cubicBezTo>
                    <a:pt x="5262" y="8371"/>
                    <a:pt x="5274" y="8383"/>
                    <a:pt x="5336" y="8395"/>
                  </a:cubicBezTo>
                  <a:cubicBezTo>
                    <a:pt x="5385" y="8408"/>
                    <a:pt x="5434" y="8408"/>
                    <a:pt x="5446" y="8457"/>
                  </a:cubicBezTo>
                  <a:cubicBezTo>
                    <a:pt x="5446" y="8485"/>
                    <a:pt x="5446" y="8535"/>
                    <a:pt x="5435" y="8535"/>
                  </a:cubicBezTo>
                  <a:cubicBezTo>
                    <a:pt x="5432" y="8535"/>
                    <a:pt x="5428" y="8530"/>
                    <a:pt x="5422" y="8519"/>
                  </a:cubicBezTo>
                  <a:cubicBezTo>
                    <a:pt x="5411" y="8475"/>
                    <a:pt x="5419" y="8430"/>
                    <a:pt x="5386" y="8430"/>
                  </a:cubicBezTo>
                  <a:cubicBezTo>
                    <a:pt x="5382" y="8430"/>
                    <a:pt x="5378" y="8431"/>
                    <a:pt x="5372" y="8432"/>
                  </a:cubicBezTo>
                  <a:cubicBezTo>
                    <a:pt x="5323" y="8432"/>
                    <a:pt x="5336" y="8457"/>
                    <a:pt x="5311" y="8482"/>
                  </a:cubicBezTo>
                  <a:cubicBezTo>
                    <a:pt x="5286" y="8519"/>
                    <a:pt x="5286" y="8556"/>
                    <a:pt x="5311" y="8593"/>
                  </a:cubicBezTo>
                  <a:cubicBezTo>
                    <a:pt x="5336" y="8617"/>
                    <a:pt x="5360" y="8617"/>
                    <a:pt x="5397" y="8617"/>
                  </a:cubicBezTo>
                  <a:cubicBezTo>
                    <a:pt x="5422" y="8617"/>
                    <a:pt x="5446" y="8630"/>
                    <a:pt x="5459" y="8642"/>
                  </a:cubicBezTo>
                  <a:cubicBezTo>
                    <a:pt x="5473" y="8656"/>
                    <a:pt x="5488" y="8662"/>
                    <a:pt x="5502" y="8662"/>
                  </a:cubicBezTo>
                  <a:cubicBezTo>
                    <a:pt x="5512" y="8662"/>
                    <a:pt x="5522" y="8659"/>
                    <a:pt x="5533" y="8654"/>
                  </a:cubicBezTo>
                  <a:cubicBezTo>
                    <a:pt x="5570" y="8642"/>
                    <a:pt x="5570" y="8642"/>
                    <a:pt x="5594" y="8593"/>
                  </a:cubicBezTo>
                  <a:cubicBezTo>
                    <a:pt x="5603" y="8556"/>
                    <a:pt x="5612" y="8534"/>
                    <a:pt x="5631" y="8534"/>
                  </a:cubicBezTo>
                  <a:cubicBezTo>
                    <a:pt x="5638" y="8534"/>
                    <a:pt x="5646" y="8537"/>
                    <a:pt x="5656" y="8543"/>
                  </a:cubicBezTo>
                  <a:cubicBezTo>
                    <a:pt x="5656" y="8543"/>
                    <a:pt x="5631" y="8543"/>
                    <a:pt x="5619" y="8580"/>
                  </a:cubicBezTo>
                  <a:cubicBezTo>
                    <a:pt x="5594" y="8642"/>
                    <a:pt x="5557" y="8703"/>
                    <a:pt x="5533" y="8703"/>
                  </a:cubicBezTo>
                  <a:lnTo>
                    <a:pt x="5459" y="8703"/>
                  </a:lnTo>
                  <a:cubicBezTo>
                    <a:pt x="5434" y="8703"/>
                    <a:pt x="5520" y="8740"/>
                    <a:pt x="5545" y="8753"/>
                  </a:cubicBezTo>
                  <a:cubicBezTo>
                    <a:pt x="5559" y="8767"/>
                    <a:pt x="5561" y="8781"/>
                    <a:pt x="5551" y="8781"/>
                  </a:cubicBezTo>
                  <a:cubicBezTo>
                    <a:pt x="5543" y="8781"/>
                    <a:pt x="5529" y="8774"/>
                    <a:pt x="5508" y="8753"/>
                  </a:cubicBezTo>
                  <a:cubicBezTo>
                    <a:pt x="5492" y="8740"/>
                    <a:pt x="5479" y="8735"/>
                    <a:pt x="5471" y="8735"/>
                  </a:cubicBezTo>
                  <a:cubicBezTo>
                    <a:pt x="5455" y="8735"/>
                    <a:pt x="5455" y="8757"/>
                    <a:pt x="5471" y="8790"/>
                  </a:cubicBezTo>
                  <a:cubicBezTo>
                    <a:pt x="5483" y="8851"/>
                    <a:pt x="5533" y="8839"/>
                    <a:pt x="5557" y="8851"/>
                  </a:cubicBezTo>
                  <a:cubicBezTo>
                    <a:pt x="5594" y="8864"/>
                    <a:pt x="5656" y="8888"/>
                    <a:pt x="5594" y="8888"/>
                  </a:cubicBezTo>
                  <a:cubicBezTo>
                    <a:pt x="5557" y="8888"/>
                    <a:pt x="5520" y="8876"/>
                    <a:pt x="5483" y="8864"/>
                  </a:cubicBezTo>
                  <a:cubicBezTo>
                    <a:pt x="5472" y="8864"/>
                    <a:pt x="5457" y="8869"/>
                    <a:pt x="5441" y="8869"/>
                  </a:cubicBezTo>
                  <a:cubicBezTo>
                    <a:pt x="5422" y="8869"/>
                    <a:pt x="5404" y="8861"/>
                    <a:pt x="5397" y="8827"/>
                  </a:cubicBezTo>
                  <a:cubicBezTo>
                    <a:pt x="5378" y="8778"/>
                    <a:pt x="5397" y="8698"/>
                    <a:pt x="5387" y="8698"/>
                  </a:cubicBezTo>
                  <a:cubicBezTo>
                    <a:pt x="5385" y="8698"/>
                    <a:pt x="5380" y="8703"/>
                    <a:pt x="5372" y="8716"/>
                  </a:cubicBezTo>
                  <a:cubicBezTo>
                    <a:pt x="5348" y="8753"/>
                    <a:pt x="5336" y="8802"/>
                    <a:pt x="5336" y="8839"/>
                  </a:cubicBezTo>
                  <a:cubicBezTo>
                    <a:pt x="5336" y="8876"/>
                    <a:pt x="5409" y="8888"/>
                    <a:pt x="5372" y="8913"/>
                  </a:cubicBezTo>
                  <a:cubicBezTo>
                    <a:pt x="5348" y="8925"/>
                    <a:pt x="5336" y="8962"/>
                    <a:pt x="5336" y="8999"/>
                  </a:cubicBezTo>
                  <a:cubicBezTo>
                    <a:pt x="5336" y="9013"/>
                    <a:pt x="5336" y="9023"/>
                    <a:pt x="5342" y="9023"/>
                  </a:cubicBezTo>
                  <a:cubicBezTo>
                    <a:pt x="5347" y="9023"/>
                    <a:pt x="5356" y="9016"/>
                    <a:pt x="5372" y="8999"/>
                  </a:cubicBezTo>
                  <a:cubicBezTo>
                    <a:pt x="5397" y="8975"/>
                    <a:pt x="5413" y="8975"/>
                    <a:pt x="5423" y="8975"/>
                  </a:cubicBezTo>
                  <a:cubicBezTo>
                    <a:pt x="5434" y="8975"/>
                    <a:pt x="5440" y="8975"/>
                    <a:pt x="5446" y="8950"/>
                  </a:cubicBezTo>
                  <a:cubicBezTo>
                    <a:pt x="5454" y="8921"/>
                    <a:pt x="5461" y="8909"/>
                    <a:pt x="5466" y="8909"/>
                  </a:cubicBezTo>
                  <a:cubicBezTo>
                    <a:pt x="5469" y="8909"/>
                    <a:pt x="5471" y="8915"/>
                    <a:pt x="5471" y="8925"/>
                  </a:cubicBezTo>
                  <a:cubicBezTo>
                    <a:pt x="5471" y="8950"/>
                    <a:pt x="5471" y="8962"/>
                    <a:pt x="5508" y="8962"/>
                  </a:cubicBezTo>
                  <a:cubicBezTo>
                    <a:pt x="5520" y="8950"/>
                    <a:pt x="5533" y="8950"/>
                    <a:pt x="5545" y="8938"/>
                  </a:cubicBezTo>
                  <a:cubicBezTo>
                    <a:pt x="5553" y="8929"/>
                    <a:pt x="5567" y="8904"/>
                    <a:pt x="5576" y="8904"/>
                  </a:cubicBezTo>
                  <a:cubicBezTo>
                    <a:pt x="5579" y="8904"/>
                    <a:pt x="5582" y="8909"/>
                    <a:pt x="5582" y="8925"/>
                  </a:cubicBezTo>
                  <a:cubicBezTo>
                    <a:pt x="5582" y="8944"/>
                    <a:pt x="5579" y="8944"/>
                    <a:pt x="5577" y="8944"/>
                  </a:cubicBezTo>
                  <a:cubicBezTo>
                    <a:pt x="5576" y="8944"/>
                    <a:pt x="5576" y="8944"/>
                    <a:pt x="5582" y="8962"/>
                  </a:cubicBezTo>
                  <a:cubicBezTo>
                    <a:pt x="5594" y="8999"/>
                    <a:pt x="5570" y="9011"/>
                    <a:pt x="5545" y="9024"/>
                  </a:cubicBezTo>
                  <a:cubicBezTo>
                    <a:pt x="5508" y="9036"/>
                    <a:pt x="5508" y="9085"/>
                    <a:pt x="5533" y="9110"/>
                  </a:cubicBezTo>
                  <a:cubicBezTo>
                    <a:pt x="5540" y="9125"/>
                    <a:pt x="5557" y="9136"/>
                    <a:pt x="5569" y="9136"/>
                  </a:cubicBezTo>
                  <a:cubicBezTo>
                    <a:pt x="5577" y="9136"/>
                    <a:pt x="5582" y="9132"/>
                    <a:pt x="5582" y="9122"/>
                  </a:cubicBezTo>
                  <a:cubicBezTo>
                    <a:pt x="5585" y="9113"/>
                    <a:pt x="5590" y="9109"/>
                    <a:pt x="5595" y="9109"/>
                  </a:cubicBezTo>
                  <a:cubicBezTo>
                    <a:pt x="5609" y="9109"/>
                    <a:pt x="5621" y="9138"/>
                    <a:pt x="5594" y="9147"/>
                  </a:cubicBezTo>
                  <a:cubicBezTo>
                    <a:pt x="5577" y="9156"/>
                    <a:pt x="5553" y="9164"/>
                    <a:pt x="5532" y="9164"/>
                  </a:cubicBezTo>
                  <a:cubicBezTo>
                    <a:pt x="5523" y="9164"/>
                    <a:pt x="5515" y="9163"/>
                    <a:pt x="5508" y="9159"/>
                  </a:cubicBezTo>
                  <a:cubicBezTo>
                    <a:pt x="5446" y="9159"/>
                    <a:pt x="5434" y="9196"/>
                    <a:pt x="5422" y="9233"/>
                  </a:cubicBezTo>
                  <a:cubicBezTo>
                    <a:pt x="5409" y="9258"/>
                    <a:pt x="5446" y="9283"/>
                    <a:pt x="5471" y="9283"/>
                  </a:cubicBezTo>
                  <a:cubicBezTo>
                    <a:pt x="5496" y="9295"/>
                    <a:pt x="5545" y="9356"/>
                    <a:pt x="5619" y="9393"/>
                  </a:cubicBezTo>
                  <a:cubicBezTo>
                    <a:pt x="5637" y="9404"/>
                    <a:pt x="5651" y="9408"/>
                    <a:pt x="5662" y="9408"/>
                  </a:cubicBezTo>
                  <a:cubicBezTo>
                    <a:pt x="5681" y="9408"/>
                    <a:pt x="5692" y="9399"/>
                    <a:pt x="5702" y="9399"/>
                  </a:cubicBezTo>
                  <a:cubicBezTo>
                    <a:pt x="5707" y="9399"/>
                    <a:pt x="5712" y="9400"/>
                    <a:pt x="5717" y="9406"/>
                  </a:cubicBezTo>
                  <a:cubicBezTo>
                    <a:pt x="5742" y="9430"/>
                    <a:pt x="5767" y="9455"/>
                    <a:pt x="5791" y="9467"/>
                  </a:cubicBezTo>
                  <a:cubicBezTo>
                    <a:pt x="5828" y="9474"/>
                    <a:pt x="5865" y="9477"/>
                    <a:pt x="5902" y="9477"/>
                  </a:cubicBezTo>
                  <a:cubicBezTo>
                    <a:pt x="5939" y="9477"/>
                    <a:pt x="5976" y="9474"/>
                    <a:pt x="6013" y="9467"/>
                  </a:cubicBezTo>
                  <a:cubicBezTo>
                    <a:pt x="6062" y="9430"/>
                    <a:pt x="6223" y="9295"/>
                    <a:pt x="6297" y="9246"/>
                  </a:cubicBezTo>
                  <a:cubicBezTo>
                    <a:pt x="6370" y="9196"/>
                    <a:pt x="6346" y="9159"/>
                    <a:pt x="6420" y="9110"/>
                  </a:cubicBezTo>
                  <a:cubicBezTo>
                    <a:pt x="6506" y="9061"/>
                    <a:pt x="6543" y="9073"/>
                    <a:pt x="6568" y="8999"/>
                  </a:cubicBezTo>
                  <a:cubicBezTo>
                    <a:pt x="6592" y="8925"/>
                    <a:pt x="6592" y="8876"/>
                    <a:pt x="6605" y="8851"/>
                  </a:cubicBezTo>
                  <a:cubicBezTo>
                    <a:pt x="6609" y="8843"/>
                    <a:pt x="6611" y="8838"/>
                    <a:pt x="6614" y="8838"/>
                  </a:cubicBezTo>
                  <a:cubicBezTo>
                    <a:pt x="6619" y="8838"/>
                    <a:pt x="6625" y="8862"/>
                    <a:pt x="6642" y="8938"/>
                  </a:cubicBezTo>
                  <a:cubicBezTo>
                    <a:pt x="6654" y="9048"/>
                    <a:pt x="6728" y="8999"/>
                    <a:pt x="6740" y="9036"/>
                  </a:cubicBezTo>
                  <a:cubicBezTo>
                    <a:pt x="6752" y="9073"/>
                    <a:pt x="6715" y="9048"/>
                    <a:pt x="6740" y="9135"/>
                  </a:cubicBezTo>
                  <a:cubicBezTo>
                    <a:pt x="6765" y="9209"/>
                    <a:pt x="6777" y="9184"/>
                    <a:pt x="6777" y="9258"/>
                  </a:cubicBezTo>
                  <a:cubicBezTo>
                    <a:pt x="6777" y="9332"/>
                    <a:pt x="6900" y="9393"/>
                    <a:pt x="6900" y="9455"/>
                  </a:cubicBezTo>
                  <a:cubicBezTo>
                    <a:pt x="6913" y="9504"/>
                    <a:pt x="6876" y="9529"/>
                    <a:pt x="6900" y="9578"/>
                  </a:cubicBezTo>
                  <a:cubicBezTo>
                    <a:pt x="6937" y="9701"/>
                    <a:pt x="6987" y="9825"/>
                    <a:pt x="7036" y="9948"/>
                  </a:cubicBezTo>
                  <a:cubicBezTo>
                    <a:pt x="7073" y="9973"/>
                    <a:pt x="7159" y="10034"/>
                    <a:pt x="7147" y="10071"/>
                  </a:cubicBezTo>
                  <a:cubicBezTo>
                    <a:pt x="7134" y="10133"/>
                    <a:pt x="7134" y="10194"/>
                    <a:pt x="7134" y="10256"/>
                  </a:cubicBezTo>
                  <a:cubicBezTo>
                    <a:pt x="7147" y="10281"/>
                    <a:pt x="7159" y="10355"/>
                    <a:pt x="7184" y="10416"/>
                  </a:cubicBezTo>
                  <a:cubicBezTo>
                    <a:pt x="7208" y="10478"/>
                    <a:pt x="7147" y="10527"/>
                    <a:pt x="7245" y="10527"/>
                  </a:cubicBezTo>
                  <a:cubicBezTo>
                    <a:pt x="7298" y="10527"/>
                    <a:pt x="7361" y="10541"/>
                    <a:pt x="7407" y="10541"/>
                  </a:cubicBezTo>
                  <a:cubicBezTo>
                    <a:pt x="7446" y="10541"/>
                    <a:pt x="7473" y="10530"/>
                    <a:pt x="7467" y="10490"/>
                  </a:cubicBezTo>
                  <a:cubicBezTo>
                    <a:pt x="7455" y="10404"/>
                    <a:pt x="7442" y="10293"/>
                    <a:pt x="7516" y="10281"/>
                  </a:cubicBezTo>
                  <a:cubicBezTo>
                    <a:pt x="7578" y="10281"/>
                    <a:pt x="7590" y="10231"/>
                    <a:pt x="7652" y="10231"/>
                  </a:cubicBezTo>
                  <a:cubicBezTo>
                    <a:pt x="7698" y="10231"/>
                    <a:pt x="7758" y="10273"/>
                    <a:pt x="7801" y="10273"/>
                  </a:cubicBezTo>
                  <a:cubicBezTo>
                    <a:pt x="7815" y="10273"/>
                    <a:pt x="7828" y="10268"/>
                    <a:pt x="7837" y="10256"/>
                  </a:cubicBezTo>
                  <a:cubicBezTo>
                    <a:pt x="7874" y="10207"/>
                    <a:pt x="7886" y="10133"/>
                    <a:pt x="7911" y="10083"/>
                  </a:cubicBezTo>
                  <a:cubicBezTo>
                    <a:pt x="7960" y="9936"/>
                    <a:pt x="7997" y="9775"/>
                    <a:pt x="8009" y="9603"/>
                  </a:cubicBezTo>
                  <a:cubicBezTo>
                    <a:pt x="8022" y="9529"/>
                    <a:pt x="8009" y="9455"/>
                    <a:pt x="7997" y="9369"/>
                  </a:cubicBezTo>
                  <a:cubicBezTo>
                    <a:pt x="7972" y="9320"/>
                    <a:pt x="7923" y="9270"/>
                    <a:pt x="7997" y="9270"/>
                  </a:cubicBezTo>
                  <a:cubicBezTo>
                    <a:pt x="8083" y="9246"/>
                    <a:pt x="8169" y="9196"/>
                    <a:pt x="8243" y="9135"/>
                  </a:cubicBezTo>
                  <a:cubicBezTo>
                    <a:pt x="8280" y="9098"/>
                    <a:pt x="8268" y="9085"/>
                    <a:pt x="8256" y="9061"/>
                  </a:cubicBezTo>
                  <a:cubicBezTo>
                    <a:pt x="8256" y="9055"/>
                    <a:pt x="8268" y="9055"/>
                    <a:pt x="8286" y="9055"/>
                  </a:cubicBezTo>
                  <a:cubicBezTo>
                    <a:pt x="8305" y="9055"/>
                    <a:pt x="8330" y="9055"/>
                    <a:pt x="8354" y="9048"/>
                  </a:cubicBezTo>
                  <a:cubicBezTo>
                    <a:pt x="8391" y="9036"/>
                    <a:pt x="8440" y="8975"/>
                    <a:pt x="8391" y="8950"/>
                  </a:cubicBezTo>
                  <a:cubicBezTo>
                    <a:pt x="8342" y="8913"/>
                    <a:pt x="8342" y="8925"/>
                    <a:pt x="8391" y="8876"/>
                  </a:cubicBezTo>
                  <a:cubicBezTo>
                    <a:pt x="8440" y="8839"/>
                    <a:pt x="8564" y="8777"/>
                    <a:pt x="8514" y="8716"/>
                  </a:cubicBezTo>
                  <a:cubicBezTo>
                    <a:pt x="8428" y="8617"/>
                    <a:pt x="8342" y="8519"/>
                    <a:pt x="8243" y="8445"/>
                  </a:cubicBezTo>
                  <a:cubicBezTo>
                    <a:pt x="8157" y="8383"/>
                    <a:pt x="8132" y="8383"/>
                    <a:pt x="8120" y="8297"/>
                  </a:cubicBezTo>
                  <a:cubicBezTo>
                    <a:pt x="8108" y="8161"/>
                    <a:pt x="8120" y="8013"/>
                    <a:pt x="8169" y="7866"/>
                  </a:cubicBezTo>
                  <a:cubicBezTo>
                    <a:pt x="8219" y="7742"/>
                    <a:pt x="8231" y="7742"/>
                    <a:pt x="8182" y="7705"/>
                  </a:cubicBezTo>
                  <a:cubicBezTo>
                    <a:pt x="8145" y="7668"/>
                    <a:pt x="8108" y="7656"/>
                    <a:pt x="8169" y="7607"/>
                  </a:cubicBezTo>
                  <a:cubicBezTo>
                    <a:pt x="8243" y="7558"/>
                    <a:pt x="8317" y="7496"/>
                    <a:pt x="8354" y="7422"/>
                  </a:cubicBezTo>
                  <a:cubicBezTo>
                    <a:pt x="8404" y="7348"/>
                    <a:pt x="8465" y="7286"/>
                    <a:pt x="8551" y="7250"/>
                  </a:cubicBezTo>
                  <a:cubicBezTo>
                    <a:pt x="8650" y="7200"/>
                    <a:pt x="8749" y="7126"/>
                    <a:pt x="8835" y="7052"/>
                  </a:cubicBezTo>
                  <a:cubicBezTo>
                    <a:pt x="8896" y="6991"/>
                    <a:pt x="8933" y="6978"/>
                    <a:pt x="8995" y="6917"/>
                  </a:cubicBezTo>
                  <a:cubicBezTo>
                    <a:pt x="9057" y="6880"/>
                    <a:pt x="9094" y="6806"/>
                    <a:pt x="9094" y="6744"/>
                  </a:cubicBezTo>
                  <a:cubicBezTo>
                    <a:pt x="9094" y="6707"/>
                    <a:pt x="9081" y="6707"/>
                    <a:pt x="9032" y="6633"/>
                  </a:cubicBezTo>
                  <a:cubicBezTo>
                    <a:pt x="8995" y="6560"/>
                    <a:pt x="9032" y="6523"/>
                    <a:pt x="9044" y="6498"/>
                  </a:cubicBezTo>
                  <a:cubicBezTo>
                    <a:pt x="9069" y="6486"/>
                    <a:pt x="9217" y="6449"/>
                    <a:pt x="9167" y="6387"/>
                  </a:cubicBezTo>
                  <a:cubicBezTo>
                    <a:pt x="9130" y="6338"/>
                    <a:pt x="9106" y="6301"/>
                    <a:pt x="9204" y="6252"/>
                  </a:cubicBezTo>
                  <a:cubicBezTo>
                    <a:pt x="9303" y="6215"/>
                    <a:pt x="9303" y="6178"/>
                    <a:pt x="9365" y="6128"/>
                  </a:cubicBezTo>
                  <a:cubicBezTo>
                    <a:pt x="9406" y="6101"/>
                    <a:pt x="9428" y="6085"/>
                    <a:pt x="9446" y="6085"/>
                  </a:cubicBezTo>
                  <a:cubicBezTo>
                    <a:pt x="9460" y="6085"/>
                    <a:pt x="9472" y="6094"/>
                    <a:pt x="9488" y="6116"/>
                  </a:cubicBezTo>
                  <a:cubicBezTo>
                    <a:pt x="9515" y="6136"/>
                    <a:pt x="9523" y="6145"/>
                    <a:pt x="9534" y="6145"/>
                  </a:cubicBezTo>
                  <a:cubicBezTo>
                    <a:pt x="9542" y="6145"/>
                    <a:pt x="9552" y="6139"/>
                    <a:pt x="9574" y="6128"/>
                  </a:cubicBezTo>
                  <a:cubicBezTo>
                    <a:pt x="9610" y="6107"/>
                    <a:pt x="9625" y="6094"/>
                    <a:pt x="9650" y="6094"/>
                  </a:cubicBezTo>
                  <a:cubicBezTo>
                    <a:pt x="9669" y="6094"/>
                    <a:pt x="9693" y="6100"/>
                    <a:pt x="9734" y="6116"/>
                  </a:cubicBezTo>
                  <a:lnTo>
                    <a:pt x="9747" y="6116"/>
                  </a:lnTo>
                  <a:cubicBezTo>
                    <a:pt x="9833" y="6153"/>
                    <a:pt x="9919" y="6227"/>
                    <a:pt x="9968" y="6239"/>
                  </a:cubicBezTo>
                  <a:cubicBezTo>
                    <a:pt x="10005" y="6252"/>
                    <a:pt x="9944" y="6399"/>
                    <a:pt x="9993" y="6436"/>
                  </a:cubicBezTo>
                  <a:cubicBezTo>
                    <a:pt x="10042" y="6486"/>
                    <a:pt x="10055" y="6535"/>
                    <a:pt x="10018" y="6535"/>
                  </a:cubicBezTo>
                  <a:cubicBezTo>
                    <a:pt x="9985" y="6535"/>
                    <a:pt x="9957" y="6551"/>
                    <a:pt x="9939" y="6551"/>
                  </a:cubicBezTo>
                  <a:cubicBezTo>
                    <a:pt x="9930" y="6551"/>
                    <a:pt x="9923" y="6547"/>
                    <a:pt x="9919" y="6535"/>
                  </a:cubicBezTo>
                  <a:cubicBezTo>
                    <a:pt x="9919" y="6519"/>
                    <a:pt x="9915" y="6513"/>
                    <a:pt x="9909" y="6513"/>
                  </a:cubicBezTo>
                  <a:cubicBezTo>
                    <a:pt x="9901" y="6513"/>
                    <a:pt x="9889" y="6526"/>
                    <a:pt x="9882" y="6547"/>
                  </a:cubicBezTo>
                  <a:cubicBezTo>
                    <a:pt x="9845" y="6597"/>
                    <a:pt x="9796" y="6646"/>
                    <a:pt x="9759" y="6695"/>
                  </a:cubicBezTo>
                  <a:cubicBezTo>
                    <a:pt x="9710" y="6744"/>
                    <a:pt x="9685" y="6880"/>
                    <a:pt x="9623" y="6892"/>
                  </a:cubicBezTo>
                  <a:cubicBezTo>
                    <a:pt x="9574" y="6905"/>
                    <a:pt x="9537" y="6929"/>
                    <a:pt x="9525" y="6978"/>
                  </a:cubicBezTo>
                  <a:cubicBezTo>
                    <a:pt x="9475" y="7028"/>
                    <a:pt x="9377" y="7102"/>
                    <a:pt x="9315" y="7163"/>
                  </a:cubicBezTo>
                  <a:cubicBezTo>
                    <a:pt x="9266" y="7237"/>
                    <a:pt x="9241" y="7262"/>
                    <a:pt x="9167" y="7262"/>
                  </a:cubicBezTo>
                  <a:cubicBezTo>
                    <a:pt x="9094" y="7262"/>
                    <a:pt x="9167" y="7286"/>
                    <a:pt x="9106" y="7360"/>
                  </a:cubicBezTo>
                  <a:cubicBezTo>
                    <a:pt x="9057" y="7422"/>
                    <a:pt x="9020" y="7422"/>
                    <a:pt x="9057" y="7558"/>
                  </a:cubicBezTo>
                  <a:cubicBezTo>
                    <a:pt x="9081" y="7705"/>
                    <a:pt x="9057" y="7718"/>
                    <a:pt x="9094" y="7792"/>
                  </a:cubicBezTo>
                  <a:cubicBezTo>
                    <a:pt x="9118" y="7853"/>
                    <a:pt x="9180" y="7792"/>
                    <a:pt x="9167" y="7890"/>
                  </a:cubicBezTo>
                  <a:cubicBezTo>
                    <a:pt x="9143" y="8001"/>
                    <a:pt x="9143" y="8223"/>
                    <a:pt x="9118" y="8321"/>
                  </a:cubicBezTo>
                  <a:cubicBezTo>
                    <a:pt x="9094" y="8420"/>
                    <a:pt x="9057" y="8383"/>
                    <a:pt x="9155" y="8420"/>
                  </a:cubicBezTo>
                  <a:cubicBezTo>
                    <a:pt x="9241" y="8457"/>
                    <a:pt x="9303" y="8494"/>
                    <a:pt x="9266" y="8519"/>
                  </a:cubicBezTo>
                  <a:cubicBezTo>
                    <a:pt x="9226" y="8539"/>
                    <a:pt x="9160" y="8617"/>
                    <a:pt x="9179" y="8617"/>
                  </a:cubicBezTo>
                  <a:cubicBezTo>
                    <a:pt x="9183" y="8617"/>
                    <a:pt x="9191" y="8614"/>
                    <a:pt x="9204" y="8605"/>
                  </a:cubicBezTo>
                  <a:cubicBezTo>
                    <a:pt x="9280" y="8572"/>
                    <a:pt x="9309" y="8463"/>
                    <a:pt x="9331" y="8463"/>
                  </a:cubicBezTo>
                  <a:cubicBezTo>
                    <a:pt x="9334" y="8463"/>
                    <a:pt x="9337" y="8465"/>
                    <a:pt x="9340" y="8469"/>
                  </a:cubicBezTo>
                  <a:cubicBezTo>
                    <a:pt x="9365" y="8519"/>
                    <a:pt x="9365" y="8568"/>
                    <a:pt x="9340" y="8617"/>
                  </a:cubicBezTo>
                  <a:cubicBezTo>
                    <a:pt x="9322" y="8644"/>
                    <a:pt x="9298" y="8690"/>
                    <a:pt x="9319" y="8690"/>
                  </a:cubicBezTo>
                  <a:cubicBezTo>
                    <a:pt x="9326" y="8690"/>
                    <a:pt x="9341" y="8683"/>
                    <a:pt x="9365" y="8666"/>
                  </a:cubicBezTo>
                  <a:cubicBezTo>
                    <a:pt x="9419" y="8613"/>
                    <a:pt x="9453" y="8552"/>
                    <a:pt x="9477" y="8552"/>
                  </a:cubicBezTo>
                  <a:cubicBezTo>
                    <a:pt x="9486" y="8552"/>
                    <a:pt x="9493" y="8560"/>
                    <a:pt x="9500" y="8580"/>
                  </a:cubicBezTo>
                  <a:cubicBezTo>
                    <a:pt x="9511" y="8643"/>
                    <a:pt x="9441" y="8697"/>
                    <a:pt x="9472" y="8697"/>
                  </a:cubicBezTo>
                  <a:cubicBezTo>
                    <a:pt x="9478" y="8697"/>
                    <a:pt x="9487" y="8695"/>
                    <a:pt x="9500" y="8691"/>
                  </a:cubicBezTo>
                  <a:cubicBezTo>
                    <a:pt x="9599" y="8691"/>
                    <a:pt x="9710" y="8666"/>
                    <a:pt x="9808" y="8630"/>
                  </a:cubicBezTo>
                  <a:cubicBezTo>
                    <a:pt x="9931" y="8568"/>
                    <a:pt x="10079" y="8519"/>
                    <a:pt x="10215" y="8482"/>
                  </a:cubicBezTo>
                  <a:cubicBezTo>
                    <a:pt x="10326" y="8469"/>
                    <a:pt x="10523" y="8445"/>
                    <a:pt x="10634" y="8420"/>
                  </a:cubicBezTo>
                  <a:lnTo>
                    <a:pt x="10658" y="8420"/>
                  </a:lnTo>
                  <a:cubicBezTo>
                    <a:pt x="10711" y="8413"/>
                    <a:pt x="10750" y="8401"/>
                    <a:pt x="10772" y="8401"/>
                  </a:cubicBezTo>
                  <a:cubicBezTo>
                    <a:pt x="10786" y="8401"/>
                    <a:pt x="10794" y="8406"/>
                    <a:pt x="10794" y="8420"/>
                  </a:cubicBezTo>
                  <a:cubicBezTo>
                    <a:pt x="10794" y="8482"/>
                    <a:pt x="10819" y="8531"/>
                    <a:pt x="10868" y="8556"/>
                  </a:cubicBezTo>
                  <a:cubicBezTo>
                    <a:pt x="10917" y="8593"/>
                    <a:pt x="11127" y="8642"/>
                    <a:pt x="11114" y="8666"/>
                  </a:cubicBezTo>
                  <a:cubicBezTo>
                    <a:pt x="11090" y="8691"/>
                    <a:pt x="11077" y="8716"/>
                    <a:pt x="10991" y="8716"/>
                  </a:cubicBezTo>
                  <a:cubicBezTo>
                    <a:pt x="10892" y="8716"/>
                    <a:pt x="10732" y="8716"/>
                    <a:pt x="10683" y="8777"/>
                  </a:cubicBezTo>
                  <a:cubicBezTo>
                    <a:pt x="10658" y="8802"/>
                    <a:pt x="10646" y="8827"/>
                    <a:pt x="10634" y="8839"/>
                  </a:cubicBezTo>
                  <a:cubicBezTo>
                    <a:pt x="10634" y="8864"/>
                    <a:pt x="10609" y="8888"/>
                    <a:pt x="10584" y="8901"/>
                  </a:cubicBezTo>
                  <a:cubicBezTo>
                    <a:pt x="10437" y="8901"/>
                    <a:pt x="10289" y="8888"/>
                    <a:pt x="10153" y="8864"/>
                  </a:cubicBezTo>
                  <a:cubicBezTo>
                    <a:pt x="10117" y="8857"/>
                    <a:pt x="10081" y="8854"/>
                    <a:pt x="10044" y="8854"/>
                  </a:cubicBezTo>
                  <a:cubicBezTo>
                    <a:pt x="9945" y="8854"/>
                    <a:pt x="9846" y="8877"/>
                    <a:pt x="9747" y="8913"/>
                  </a:cubicBezTo>
                  <a:cubicBezTo>
                    <a:pt x="9710" y="8950"/>
                    <a:pt x="9623" y="9048"/>
                    <a:pt x="9574" y="9048"/>
                  </a:cubicBezTo>
                  <a:cubicBezTo>
                    <a:pt x="9525" y="9061"/>
                    <a:pt x="9475" y="9122"/>
                    <a:pt x="9537" y="9122"/>
                  </a:cubicBezTo>
                  <a:cubicBezTo>
                    <a:pt x="9599" y="9122"/>
                    <a:pt x="9623" y="9159"/>
                    <a:pt x="9611" y="9184"/>
                  </a:cubicBezTo>
                  <a:cubicBezTo>
                    <a:pt x="9586" y="9221"/>
                    <a:pt x="9574" y="9233"/>
                    <a:pt x="9599" y="9283"/>
                  </a:cubicBezTo>
                  <a:cubicBezTo>
                    <a:pt x="9623" y="9332"/>
                    <a:pt x="9599" y="9356"/>
                    <a:pt x="9697" y="9369"/>
                  </a:cubicBezTo>
                  <a:cubicBezTo>
                    <a:pt x="9707" y="9370"/>
                    <a:pt x="9716" y="9371"/>
                    <a:pt x="9725" y="9371"/>
                  </a:cubicBezTo>
                  <a:cubicBezTo>
                    <a:pt x="9774" y="9371"/>
                    <a:pt x="9817" y="9356"/>
                    <a:pt x="9839" y="9356"/>
                  </a:cubicBezTo>
                  <a:cubicBezTo>
                    <a:pt x="9855" y="9356"/>
                    <a:pt x="9860" y="9365"/>
                    <a:pt x="9845" y="9393"/>
                  </a:cubicBezTo>
                  <a:cubicBezTo>
                    <a:pt x="9808" y="9443"/>
                    <a:pt x="9784" y="9492"/>
                    <a:pt x="9771" y="9541"/>
                  </a:cubicBezTo>
                  <a:cubicBezTo>
                    <a:pt x="9771" y="9566"/>
                    <a:pt x="9771" y="9591"/>
                    <a:pt x="9771" y="9615"/>
                  </a:cubicBezTo>
                  <a:cubicBezTo>
                    <a:pt x="9771" y="9689"/>
                    <a:pt x="9771" y="9775"/>
                    <a:pt x="9734" y="9800"/>
                  </a:cubicBezTo>
                  <a:cubicBezTo>
                    <a:pt x="9704" y="9820"/>
                    <a:pt x="9649" y="9899"/>
                    <a:pt x="9596" y="9899"/>
                  </a:cubicBezTo>
                  <a:cubicBezTo>
                    <a:pt x="9584" y="9899"/>
                    <a:pt x="9573" y="9895"/>
                    <a:pt x="9562" y="9886"/>
                  </a:cubicBezTo>
                  <a:cubicBezTo>
                    <a:pt x="9512" y="9837"/>
                    <a:pt x="9426" y="9726"/>
                    <a:pt x="9377" y="9677"/>
                  </a:cubicBezTo>
                  <a:cubicBezTo>
                    <a:pt x="9339" y="9639"/>
                    <a:pt x="9323" y="9623"/>
                    <a:pt x="9296" y="9623"/>
                  </a:cubicBezTo>
                  <a:cubicBezTo>
                    <a:pt x="9287" y="9623"/>
                    <a:pt x="9278" y="9625"/>
                    <a:pt x="9266" y="9628"/>
                  </a:cubicBezTo>
                  <a:cubicBezTo>
                    <a:pt x="9229" y="9640"/>
                    <a:pt x="9143" y="9652"/>
                    <a:pt x="9094" y="9763"/>
                  </a:cubicBezTo>
                  <a:cubicBezTo>
                    <a:pt x="9044" y="9849"/>
                    <a:pt x="9020" y="9936"/>
                    <a:pt x="8995" y="10034"/>
                  </a:cubicBezTo>
                  <a:cubicBezTo>
                    <a:pt x="8995" y="10120"/>
                    <a:pt x="8983" y="10194"/>
                    <a:pt x="8995" y="10281"/>
                  </a:cubicBezTo>
                  <a:cubicBezTo>
                    <a:pt x="8995" y="10330"/>
                    <a:pt x="8995" y="10379"/>
                    <a:pt x="9007" y="10428"/>
                  </a:cubicBezTo>
                  <a:cubicBezTo>
                    <a:pt x="9032" y="10478"/>
                    <a:pt x="9044" y="10527"/>
                    <a:pt x="9032" y="10589"/>
                  </a:cubicBezTo>
                  <a:cubicBezTo>
                    <a:pt x="9032" y="10650"/>
                    <a:pt x="9020" y="10712"/>
                    <a:pt x="9007" y="10712"/>
                  </a:cubicBezTo>
                  <a:cubicBezTo>
                    <a:pt x="8999" y="10712"/>
                    <a:pt x="8969" y="10723"/>
                    <a:pt x="8950" y="10723"/>
                  </a:cubicBezTo>
                  <a:cubicBezTo>
                    <a:pt x="8940" y="10723"/>
                    <a:pt x="8933" y="10720"/>
                    <a:pt x="8933" y="10712"/>
                  </a:cubicBezTo>
                  <a:cubicBezTo>
                    <a:pt x="8933" y="10692"/>
                    <a:pt x="8941" y="10656"/>
                    <a:pt x="8918" y="10656"/>
                  </a:cubicBezTo>
                  <a:cubicBezTo>
                    <a:pt x="8913" y="10656"/>
                    <a:pt x="8906" y="10658"/>
                    <a:pt x="8896" y="10663"/>
                  </a:cubicBezTo>
                  <a:cubicBezTo>
                    <a:pt x="8872" y="10687"/>
                    <a:pt x="8835" y="10700"/>
                    <a:pt x="8810" y="10700"/>
                  </a:cubicBezTo>
                  <a:cubicBezTo>
                    <a:pt x="8804" y="10698"/>
                    <a:pt x="8797" y="10698"/>
                    <a:pt x="8791" y="10698"/>
                  </a:cubicBezTo>
                  <a:cubicBezTo>
                    <a:pt x="8739" y="10698"/>
                    <a:pt x="8699" y="10742"/>
                    <a:pt x="8699" y="10786"/>
                  </a:cubicBezTo>
                  <a:cubicBezTo>
                    <a:pt x="8699" y="10837"/>
                    <a:pt x="8687" y="10864"/>
                    <a:pt x="8672" y="10864"/>
                  </a:cubicBezTo>
                  <a:cubicBezTo>
                    <a:pt x="8665" y="10864"/>
                    <a:pt x="8658" y="10859"/>
                    <a:pt x="8650" y="10847"/>
                  </a:cubicBezTo>
                  <a:cubicBezTo>
                    <a:pt x="8641" y="10834"/>
                    <a:pt x="8635" y="10827"/>
                    <a:pt x="8631" y="10827"/>
                  </a:cubicBezTo>
                  <a:cubicBezTo>
                    <a:pt x="8625" y="10827"/>
                    <a:pt x="8625" y="10846"/>
                    <a:pt x="8625" y="10884"/>
                  </a:cubicBezTo>
                  <a:cubicBezTo>
                    <a:pt x="8625" y="10926"/>
                    <a:pt x="8614" y="10951"/>
                    <a:pt x="8587" y="10951"/>
                  </a:cubicBezTo>
                  <a:cubicBezTo>
                    <a:pt x="8575" y="10951"/>
                    <a:pt x="8559" y="10945"/>
                    <a:pt x="8539" y="10934"/>
                  </a:cubicBezTo>
                  <a:cubicBezTo>
                    <a:pt x="8490" y="10909"/>
                    <a:pt x="8440" y="10860"/>
                    <a:pt x="8416" y="10810"/>
                  </a:cubicBezTo>
                  <a:cubicBezTo>
                    <a:pt x="8391" y="10761"/>
                    <a:pt x="8330" y="10736"/>
                    <a:pt x="8268" y="10736"/>
                  </a:cubicBezTo>
                  <a:cubicBezTo>
                    <a:pt x="8219" y="10749"/>
                    <a:pt x="8009" y="10884"/>
                    <a:pt x="7948" y="10921"/>
                  </a:cubicBezTo>
                  <a:cubicBezTo>
                    <a:pt x="7824" y="10995"/>
                    <a:pt x="7701" y="11045"/>
                    <a:pt x="7566" y="11081"/>
                  </a:cubicBezTo>
                  <a:cubicBezTo>
                    <a:pt x="7479" y="11094"/>
                    <a:pt x="7566" y="11155"/>
                    <a:pt x="7516" y="11155"/>
                  </a:cubicBezTo>
                  <a:lnTo>
                    <a:pt x="7479" y="11155"/>
                  </a:lnTo>
                  <a:cubicBezTo>
                    <a:pt x="7467" y="11155"/>
                    <a:pt x="7455" y="11143"/>
                    <a:pt x="7418" y="11106"/>
                  </a:cubicBezTo>
                  <a:cubicBezTo>
                    <a:pt x="7369" y="11057"/>
                    <a:pt x="7295" y="11020"/>
                    <a:pt x="7307" y="10983"/>
                  </a:cubicBezTo>
                  <a:cubicBezTo>
                    <a:pt x="7318" y="10951"/>
                    <a:pt x="7319" y="10853"/>
                    <a:pt x="7303" y="10853"/>
                  </a:cubicBezTo>
                  <a:cubicBezTo>
                    <a:pt x="7301" y="10853"/>
                    <a:pt x="7298" y="10855"/>
                    <a:pt x="7295" y="10860"/>
                  </a:cubicBezTo>
                  <a:cubicBezTo>
                    <a:pt x="7258" y="10897"/>
                    <a:pt x="7270" y="10995"/>
                    <a:pt x="7245" y="10995"/>
                  </a:cubicBezTo>
                  <a:cubicBezTo>
                    <a:pt x="7208" y="10995"/>
                    <a:pt x="7184" y="10958"/>
                    <a:pt x="7134" y="10946"/>
                  </a:cubicBezTo>
                  <a:cubicBezTo>
                    <a:pt x="7060" y="10958"/>
                    <a:pt x="6999" y="10983"/>
                    <a:pt x="6925" y="11020"/>
                  </a:cubicBezTo>
                  <a:cubicBezTo>
                    <a:pt x="6900" y="11032"/>
                    <a:pt x="6888" y="11081"/>
                    <a:pt x="6814" y="11094"/>
                  </a:cubicBezTo>
                  <a:cubicBezTo>
                    <a:pt x="6785" y="11098"/>
                    <a:pt x="6755" y="11101"/>
                    <a:pt x="6729" y="11101"/>
                  </a:cubicBezTo>
                  <a:cubicBezTo>
                    <a:pt x="6677" y="11101"/>
                    <a:pt x="6642" y="11090"/>
                    <a:pt x="6666" y="11057"/>
                  </a:cubicBezTo>
                  <a:cubicBezTo>
                    <a:pt x="6698" y="11003"/>
                    <a:pt x="6731" y="10968"/>
                    <a:pt x="6690" y="10968"/>
                  </a:cubicBezTo>
                  <a:cubicBezTo>
                    <a:pt x="6683" y="10968"/>
                    <a:pt x="6676" y="10969"/>
                    <a:pt x="6666" y="10971"/>
                  </a:cubicBezTo>
                  <a:cubicBezTo>
                    <a:pt x="6642" y="10971"/>
                    <a:pt x="6609" y="10973"/>
                    <a:pt x="6579" y="10973"/>
                  </a:cubicBezTo>
                  <a:cubicBezTo>
                    <a:pt x="6534" y="10973"/>
                    <a:pt x="6494" y="10968"/>
                    <a:pt x="6494" y="10946"/>
                  </a:cubicBezTo>
                  <a:cubicBezTo>
                    <a:pt x="6481" y="10897"/>
                    <a:pt x="6518" y="10847"/>
                    <a:pt x="6494" y="10786"/>
                  </a:cubicBezTo>
                  <a:cubicBezTo>
                    <a:pt x="6494" y="10773"/>
                    <a:pt x="6494" y="10761"/>
                    <a:pt x="6481" y="10749"/>
                  </a:cubicBezTo>
                  <a:cubicBezTo>
                    <a:pt x="6432" y="10675"/>
                    <a:pt x="6358" y="10663"/>
                    <a:pt x="6346" y="10613"/>
                  </a:cubicBezTo>
                  <a:cubicBezTo>
                    <a:pt x="6346" y="10564"/>
                    <a:pt x="6395" y="10589"/>
                    <a:pt x="6420" y="10527"/>
                  </a:cubicBezTo>
                  <a:cubicBezTo>
                    <a:pt x="6457" y="10478"/>
                    <a:pt x="6407" y="10478"/>
                    <a:pt x="6457" y="10416"/>
                  </a:cubicBezTo>
                  <a:cubicBezTo>
                    <a:pt x="6497" y="10376"/>
                    <a:pt x="6504" y="10304"/>
                    <a:pt x="6512" y="10304"/>
                  </a:cubicBezTo>
                  <a:cubicBezTo>
                    <a:pt x="6514" y="10304"/>
                    <a:pt x="6516" y="10308"/>
                    <a:pt x="6518" y="10318"/>
                  </a:cubicBezTo>
                  <a:cubicBezTo>
                    <a:pt x="6534" y="10342"/>
                    <a:pt x="6540" y="10360"/>
                    <a:pt x="6549" y="10360"/>
                  </a:cubicBezTo>
                  <a:cubicBezTo>
                    <a:pt x="6553" y="10360"/>
                    <a:pt x="6559" y="10355"/>
                    <a:pt x="6568" y="10342"/>
                  </a:cubicBezTo>
                  <a:cubicBezTo>
                    <a:pt x="6592" y="10305"/>
                    <a:pt x="6629" y="10268"/>
                    <a:pt x="6654" y="10244"/>
                  </a:cubicBezTo>
                  <a:cubicBezTo>
                    <a:pt x="6715" y="10194"/>
                    <a:pt x="6740" y="10170"/>
                    <a:pt x="6654" y="10120"/>
                  </a:cubicBezTo>
                  <a:cubicBezTo>
                    <a:pt x="6580" y="10083"/>
                    <a:pt x="6531" y="10083"/>
                    <a:pt x="6531" y="9997"/>
                  </a:cubicBezTo>
                  <a:cubicBezTo>
                    <a:pt x="6518" y="9923"/>
                    <a:pt x="6494" y="9923"/>
                    <a:pt x="6494" y="9886"/>
                  </a:cubicBezTo>
                  <a:cubicBezTo>
                    <a:pt x="6489" y="9867"/>
                    <a:pt x="6502" y="9863"/>
                    <a:pt x="6519" y="9863"/>
                  </a:cubicBezTo>
                  <a:cubicBezTo>
                    <a:pt x="6530" y="9863"/>
                    <a:pt x="6544" y="9864"/>
                    <a:pt x="6555" y="9864"/>
                  </a:cubicBezTo>
                  <a:cubicBezTo>
                    <a:pt x="6569" y="9864"/>
                    <a:pt x="6580" y="9862"/>
                    <a:pt x="6580" y="9849"/>
                  </a:cubicBezTo>
                  <a:cubicBezTo>
                    <a:pt x="6592" y="9788"/>
                    <a:pt x="6592" y="9726"/>
                    <a:pt x="6592" y="9665"/>
                  </a:cubicBezTo>
                  <a:cubicBezTo>
                    <a:pt x="6592" y="9658"/>
                    <a:pt x="6592" y="9656"/>
                    <a:pt x="6590" y="9656"/>
                  </a:cubicBezTo>
                  <a:cubicBezTo>
                    <a:pt x="6584" y="9656"/>
                    <a:pt x="6568" y="9677"/>
                    <a:pt x="6531" y="9677"/>
                  </a:cubicBezTo>
                  <a:cubicBezTo>
                    <a:pt x="6506" y="9677"/>
                    <a:pt x="6488" y="9668"/>
                    <a:pt x="6471" y="9668"/>
                  </a:cubicBezTo>
                  <a:cubicBezTo>
                    <a:pt x="6454" y="9668"/>
                    <a:pt x="6438" y="9677"/>
                    <a:pt x="6420" y="9714"/>
                  </a:cubicBezTo>
                  <a:cubicBezTo>
                    <a:pt x="6395" y="9788"/>
                    <a:pt x="6358" y="9849"/>
                    <a:pt x="6334" y="9849"/>
                  </a:cubicBezTo>
                  <a:lnTo>
                    <a:pt x="6161" y="9849"/>
                  </a:lnTo>
                  <a:cubicBezTo>
                    <a:pt x="6112" y="9862"/>
                    <a:pt x="6038" y="9973"/>
                    <a:pt x="6075" y="9985"/>
                  </a:cubicBezTo>
                  <a:cubicBezTo>
                    <a:pt x="6097" y="9992"/>
                    <a:pt x="6106" y="10004"/>
                    <a:pt x="6121" y="10004"/>
                  </a:cubicBezTo>
                  <a:cubicBezTo>
                    <a:pt x="6130" y="10004"/>
                    <a:pt x="6142" y="9999"/>
                    <a:pt x="6161" y="9985"/>
                  </a:cubicBezTo>
                  <a:cubicBezTo>
                    <a:pt x="6198" y="9948"/>
                    <a:pt x="6210" y="9948"/>
                    <a:pt x="6235" y="9923"/>
                  </a:cubicBezTo>
                  <a:cubicBezTo>
                    <a:pt x="6244" y="9915"/>
                    <a:pt x="6251" y="9910"/>
                    <a:pt x="6257" y="9910"/>
                  </a:cubicBezTo>
                  <a:cubicBezTo>
                    <a:pt x="6268" y="9910"/>
                    <a:pt x="6276" y="9924"/>
                    <a:pt x="6284" y="9948"/>
                  </a:cubicBezTo>
                  <a:cubicBezTo>
                    <a:pt x="6284" y="9979"/>
                    <a:pt x="6311" y="10055"/>
                    <a:pt x="6304" y="10055"/>
                  </a:cubicBezTo>
                  <a:cubicBezTo>
                    <a:pt x="6303" y="10055"/>
                    <a:pt x="6300" y="10052"/>
                    <a:pt x="6297" y="10046"/>
                  </a:cubicBezTo>
                  <a:cubicBezTo>
                    <a:pt x="6267" y="10027"/>
                    <a:pt x="6237" y="9990"/>
                    <a:pt x="6220" y="9990"/>
                  </a:cubicBezTo>
                  <a:cubicBezTo>
                    <a:pt x="6216" y="9990"/>
                    <a:pt x="6213" y="9992"/>
                    <a:pt x="6210" y="9997"/>
                  </a:cubicBezTo>
                  <a:cubicBezTo>
                    <a:pt x="6198" y="10034"/>
                    <a:pt x="6186" y="10059"/>
                    <a:pt x="6173" y="10083"/>
                  </a:cubicBezTo>
                  <a:cubicBezTo>
                    <a:pt x="6173" y="10083"/>
                    <a:pt x="6112" y="10083"/>
                    <a:pt x="6112" y="10059"/>
                  </a:cubicBezTo>
                  <a:cubicBezTo>
                    <a:pt x="6108" y="10052"/>
                    <a:pt x="6107" y="10049"/>
                    <a:pt x="6106" y="10049"/>
                  </a:cubicBezTo>
                  <a:cubicBezTo>
                    <a:pt x="6103" y="10049"/>
                    <a:pt x="6105" y="10066"/>
                    <a:pt x="6087" y="10083"/>
                  </a:cubicBezTo>
                  <a:cubicBezTo>
                    <a:pt x="6084" y="10085"/>
                    <a:pt x="6080" y="10085"/>
                    <a:pt x="6077" y="10085"/>
                  </a:cubicBezTo>
                  <a:cubicBezTo>
                    <a:pt x="6056" y="10085"/>
                    <a:pt x="6044" y="10059"/>
                    <a:pt x="6035" y="10059"/>
                  </a:cubicBezTo>
                  <a:cubicBezTo>
                    <a:pt x="6031" y="10059"/>
                    <a:pt x="6028" y="10062"/>
                    <a:pt x="6026" y="10071"/>
                  </a:cubicBezTo>
                  <a:cubicBezTo>
                    <a:pt x="6001" y="10096"/>
                    <a:pt x="6001" y="10083"/>
                    <a:pt x="6001" y="10194"/>
                  </a:cubicBezTo>
                  <a:cubicBezTo>
                    <a:pt x="6001" y="10281"/>
                    <a:pt x="6013" y="10367"/>
                    <a:pt x="6038" y="10441"/>
                  </a:cubicBezTo>
                  <a:cubicBezTo>
                    <a:pt x="6075" y="10502"/>
                    <a:pt x="6112" y="10465"/>
                    <a:pt x="6124" y="10527"/>
                  </a:cubicBezTo>
                  <a:cubicBezTo>
                    <a:pt x="6136" y="10589"/>
                    <a:pt x="6149" y="10613"/>
                    <a:pt x="6124" y="10650"/>
                  </a:cubicBezTo>
                  <a:cubicBezTo>
                    <a:pt x="6112" y="10687"/>
                    <a:pt x="6050" y="10687"/>
                    <a:pt x="6112" y="10749"/>
                  </a:cubicBezTo>
                  <a:cubicBezTo>
                    <a:pt x="6124" y="10749"/>
                    <a:pt x="6124" y="10749"/>
                    <a:pt x="6124" y="10761"/>
                  </a:cubicBezTo>
                  <a:cubicBezTo>
                    <a:pt x="6173" y="10798"/>
                    <a:pt x="6186" y="10773"/>
                    <a:pt x="6186" y="10847"/>
                  </a:cubicBezTo>
                  <a:cubicBezTo>
                    <a:pt x="6186" y="10921"/>
                    <a:pt x="6124" y="10884"/>
                    <a:pt x="6149" y="10971"/>
                  </a:cubicBezTo>
                  <a:cubicBezTo>
                    <a:pt x="6186" y="11057"/>
                    <a:pt x="6186" y="11057"/>
                    <a:pt x="6186" y="11106"/>
                  </a:cubicBezTo>
                  <a:cubicBezTo>
                    <a:pt x="6186" y="11123"/>
                    <a:pt x="6193" y="11128"/>
                    <a:pt x="6203" y="11128"/>
                  </a:cubicBezTo>
                  <a:cubicBezTo>
                    <a:pt x="6224" y="11128"/>
                    <a:pt x="6260" y="11106"/>
                    <a:pt x="6284" y="11106"/>
                  </a:cubicBezTo>
                  <a:cubicBezTo>
                    <a:pt x="6319" y="11106"/>
                    <a:pt x="6438" y="11244"/>
                    <a:pt x="6425" y="11244"/>
                  </a:cubicBezTo>
                  <a:cubicBezTo>
                    <a:pt x="6424" y="11244"/>
                    <a:pt x="6422" y="11243"/>
                    <a:pt x="6420" y="11242"/>
                  </a:cubicBezTo>
                  <a:cubicBezTo>
                    <a:pt x="6383" y="11217"/>
                    <a:pt x="6346" y="11192"/>
                    <a:pt x="6309" y="11180"/>
                  </a:cubicBezTo>
                  <a:cubicBezTo>
                    <a:pt x="6294" y="11166"/>
                    <a:pt x="6280" y="11160"/>
                    <a:pt x="6263" y="11160"/>
                  </a:cubicBezTo>
                  <a:cubicBezTo>
                    <a:pt x="6251" y="11160"/>
                    <a:pt x="6238" y="11163"/>
                    <a:pt x="6223" y="11168"/>
                  </a:cubicBezTo>
                  <a:cubicBezTo>
                    <a:pt x="6186" y="11168"/>
                    <a:pt x="6124" y="11168"/>
                    <a:pt x="6124" y="11229"/>
                  </a:cubicBezTo>
                  <a:cubicBezTo>
                    <a:pt x="6124" y="11291"/>
                    <a:pt x="6136" y="11303"/>
                    <a:pt x="6087" y="11303"/>
                  </a:cubicBezTo>
                  <a:cubicBezTo>
                    <a:pt x="6026" y="11303"/>
                    <a:pt x="5989" y="11242"/>
                    <a:pt x="5927" y="11242"/>
                  </a:cubicBezTo>
                  <a:cubicBezTo>
                    <a:pt x="5889" y="11234"/>
                    <a:pt x="5843" y="11222"/>
                    <a:pt x="5812" y="11222"/>
                  </a:cubicBezTo>
                  <a:cubicBezTo>
                    <a:pt x="5792" y="11222"/>
                    <a:pt x="5779" y="11227"/>
                    <a:pt x="5779" y="11242"/>
                  </a:cubicBezTo>
                  <a:cubicBezTo>
                    <a:pt x="5779" y="11266"/>
                    <a:pt x="5779" y="11279"/>
                    <a:pt x="5779" y="11303"/>
                  </a:cubicBezTo>
                  <a:cubicBezTo>
                    <a:pt x="5779" y="11316"/>
                    <a:pt x="5779" y="11328"/>
                    <a:pt x="5767" y="11328"/>
                  </a:cubicBezTo>
                  <a:cubicBezTo>
                    <a:pt x="5736" y="11328"/>
                    <a:pt x="5697" y="11285"/>
                    <a:pt x="5670" y="11285"/>
                  </a:cubicBezTo>
                  <a:cubicBezTo>
                    <a:pt x="5665" y="11285"/>
                    <a:pt x="5660" y="11287"/>
                    <a:pt x="5656" y="11291"/>
                  </a:cubicBezTo>
                  <a:cubicBezTo>
                    <a:pt x="5631" y="11303"/>
                    <a:pt x="5619" y="11328"/>
                    <a:pt x="5582" y="11328"/>
                  </a:cubicBezTo>
                  <a:cubicBezTo>
                    <a:pt x="5570" y="11324"/>
                    <a:pt x="5557" y="11322"/>
                    <a:pt x="5545" y="11322"/>
                  </a:cubicBezTo>
                  <a:cubicBezTo>
                    <a:pt x="5519" y="11322"/>
                    <a:pt x="5492" y="11328"/>
                    <a:pt x="5459" y="11328"/>
                  </a:cubicBezTo>
                  <a:cubicBezTo>
                    <a:pt x="5434" y="11365"/>
                    <a:pt x="5397" y="11402"/>
                    <a:pt x="5360" y="11439"/>
                  </a:cubicBezTo>
                  <a:cubicBezTo>
                    <a:pt x="5336" y="11463"/>
                    <a:pt x="5360" y="11476"/>
                    <a:pt x="5397" y="11488"/>
                  </a:cubicBezTo>
                  <a:cubicBezTo>
                    <a:pt x="5420" y="11511"/>
                    <a:pt x="5455" y="11612"/>
                    <a:pt x="5406" y="11612"/>
                  </a:cubicBezTo>
                  <a:cubicBezTo>
                    <a:pt x="5403" y="11612"/>
                    <a:pt x="5400" y="11612"/>
                    <a:pt x="5397" y="11611"/>
                  </a:cubicBezTo>
                  <a:cubicBezTo>
                    <a:pt x="5323" y="11599"/>
                    <a:pt x="5299" y="11611"/>
                    <a:pt x="5299" y="11574"/>
                  </a:cubicBezTo>
                  <a:cubicBezTo>
                    <a:pt x="5308" y="11545"/>
                    <a:pt x="5356" y="11486"/>
                    <a:pt x="5346" y="11486"/>
                  </a:cubicBezTo>
                  <a:cubicBezTo>
                    <a:pt x="5343" y="11486"/>
                    <a:pt x="5336" y="11490"/>
                    <a:pt x="5323" y="11500"/>
                  </a:cubicBezTo>
                  <a:cubicBezTo>
                    <a:pt x="5274" y="11550"/>
                    <a:pt x="5249" y="11537"/>
                    <a:pt x="5212" y="11562"/>
                  </a:cubicBezTo>
                  <a:cubicBezTo>
                    <a:pt x="5163" y="11599"/>
                    <a:pt x="5212" y="11673"/>
                    <a:pt x="5163" y="11698"/>
                  </a:cubicBezTo>
                  <a:cubicBezTo>
                    <a:pt x="5126" y="11735"/>
                    <a:pt x="5126" y="11735"/>
                    <a:pt x="5101" y="11808"/>
                  </a:cubicBezTo>
                  <a:cubicBezTo>
                    <a:pt x="5064" y="11882"/>
                    <a:pt x="5064" y="11833"/>
                    <a:pt x="5064" y="11870"/>
                  </a:cubicBezTo>
                  <a:cubicBezTo>
                    <a:pt x="5052" y="11919"/>
                    <a:pt x="5027" y="11944"/>
                    <a:pt x="5064" y="11944"/>
                  </a:cubicBezTo>
                  <a:cubicBezTo>
                    <a:pt x="5084" y="11944"/>
                    <a:pt x="5135" y="11960"/>
                    <a:pt x="5117" y="11960"/>
                  </a:cubicBezTo>
                  <a:cubicBezTo>
                    <a:pt x="5113" y="11960"/>
                    <a:pt x="5104" y="11959"/>
                    <a:pt x="5089" y="11956"/>
                  </a:cubicBezTo>
                  <a:cubicBezTo>
                    <a:pt x="5064" y="11952"/>
                    <a:pt x="5048" y="11951"/>
                    <a:pt x="5037" y="11951"/>
                  </a:cubicBezTo>
                  <a:cubicBezTo>
                    <a:pt x="5014" y="11951"/>
                    <a:pt x="5011" y="11956"/>
                    <a:pt x="5003" y="11956"/>
                  </a:cubicBezTo>
                  <a:cubicBezTo>
                    <a:pt x="5003" y="11956"/>
                    <a:pt x="5003" y="11956"/>
                    <a:pt x="5003" y="11969"/>
                  </a:cubicBezTo>
                  <a:cubicBezTo>
                    <a:pt x="5003" y="11969"/>
                    <a:pt x="5077" y="11981"/>
                    <a:pt x="5052" y="11981"/>
                  </a:cubicBezTo>
                  <a:lnTo>
                    <a:pt x="4991" y="11981"/>
                  </a:lnTo>
                  <a:cubicBezTo>
                    <a:pt x="4991" y="11981"/>
                    <a:pt x="5027" y="12030"/>
                    <a:pt x="5040" y="12030"/>
                  </a:cubicBezTo>
                  <a:cubicBezTo>
                    <a:pt x="5047" y="12034"/>
                    <a:pt x="5049" y="12035"/>
                    <a:pt x="5047" y="12035"/>
                  </a:cubicBezTo>
                  <a:cubicBezTo>
                    <a:pt x="5044" y="12035"/>
                    <a:pt x="5020" y="12027"/>
                    <a:pt x="5003" y="12018"/>
                  </a:cubicBezTo>
                  <a:cubicBezTo>
                    <a:pt x="4991" y="12012"/>
                    <a:pt x="4972" y="12006"/>
                    <a:pt x="4963" y="12006"/>
                  </a:cubicBezTo>
                  <a:cubicBezTo>
                    <a:pt x="4954" y="12006"/>
                    <a:pt x="4954" y="12012"/>
                    <a:pt x="4978" y="12030"/>
                  </a:cubicBezTo>
                  <a:cubicBezTo>
                    <a:pt x="5010" y="12054"/>
                    <a:pt x="5032" y="12068"/>
                    <a:pt x="5026" y="12068"/>
                  </a:cubicBezTo>
                  <a:cubicBezTo>
                    <a:pt x="5023" y="12068"/>
                    <a:pt x="5012" y="12064"/>
                    <a:pt x="4991" y="12055"/>
                  </a:cubicBezTo>
                  <a:cubicBezTo>
                    <a:pt x="4947" y="12040"/>
                    <a:pt x="4933" y="12034"/>
                    <a:pt x="4930" y="12034"/>
                  </a:cubicBezTo>
                  <a:cubicBezTo>
                    <a:pt x="4927" y="12034"/>
                    <a:pt x="4929" y="12037"/>
                    <a:pt x="4929" y="12043"/>
                  </a:cubicBezTo>
                  <a:cubicBezTo>
                    <a:pt x="4929" y="12055"/>
                    <a:pt x="4991" y="12104"/>
                    <a:pt x="4978" y="12104"/>
                  </a:cubicBezTo>
                  <a:cubicBezTo>
                    <a:pt x="4954" y="12092"/>
                    <a:pt x="4941" y="12080"/>
                    <a:pt x="4917" y="12080"/>
                  </a:cubicBezTo>
                  <a:lnTo>
                    <a:pt x="4867" y="12080"/>
                  </a:lnTo>
                  <a:cubicBezTo>
                    <a:pt x="4855" y="12080"/>
                    <a:pt x="4867" y="12080"/>
                    <a:pt x="4855" y="12092"/>
                  </a:cubicBezTo>
                  <a:cubicBezTo>
                    <a:pt x="4830" y="12104"/>
                    <a:pt x="4793" y="12116"/>
                    <a:pt x="4769" y="12129"/>
                  </a:cubicBezTo>
                  <a:cubicBezTo>
                    <a:pt x="4732" y="12141"/>
                    <a:pt x="4719" y="12190"/>
                    <a:pt x="4695" y="12190"/>
                  </a:cubicBezTo>
                  <a:cubicBezTo>
                    <a:pt x="4682" y="12190"/>
                    <a:pt x="4658" y="12187"/>
                    <a:pt x="4632" y="12187"/>
                  </a:cubicBezTo>
                  <a:cubicBezTo>
                    <a:pt x="4605" y="12187"/>
                    <a:pt x="4578" y="12190"/>
                    <a:pt x="4559" y="12203"/>
                  </a:cubicBezTo>
                  <a:cubicBezTo>
                    <a:pt x="4498" y="12252"/>
                    <a:pt x="4461" y="12326"/>
                    <a:pt x="4448" y="12400"/>
                  </a:cubicBezTo>
                  <a:cubicBezTo>
                    <a:pt x="4448" y="12474"/>
                    <a:pt x="4461" y="12486"/>
                    <a:pt x="4411" y="12535"/>
                  </a:cubicBezTo>
                  <a:cubicBezTo>
                    <a:pt x="4362" y="12585"/>
                    <a:pt x="4301" y="12622"/>
                    <a:pt x="4227" y="12646"/>
                  </a:cubicBezTo>
                  <a:cubicBezTo>
                    <a:pt x="4153" y="12659"/>
                    <a:pt x="4165" y="12708"/>
                    <a:pt x="4153" y="12745"/>
                  </a:cubicBezTo>
                  <a:cubicBezTo>
                    <a:pt x="4140" y="12770"/>
                    <a:pt x="4128" y="12831"/>
                    <a:pt x="4091" y="12831"/>
                  </a:cubicBezTo>
                  <a:cubicBezTo>
                    <a:pt x="4054" y="12831"/>
                    <a:pt x="3857" y="12831"/>
                    <a:pt x="3832" y="12794"/>
                  </a:cubicBezTo>
                  <a:cubicBezTo>
                    <a:pt x="3795" y="12745"/>
                    <a:pt x="3758" y="12708"/>
                    <a:pt x="3709" y="12708"/>
                  </a:cubicBezTo>
                  <a:cubicBezTo>
                    <a:pt x="3686" y="12708"/>
                    <a:pt x="3664" y="12700"/>
                    <a:pt x="3649" y="12700"/>
                  </a:cubicBezTo>
                  <a:cubicBezTo>
                    <a:pt x="3633" y="12700"/>
                    <a:pt x="3628" y="12711"/>
                    <a:pt x="3647" y="12757"/>
                  </a:cubicBezTo>
                  <a:cubicBezTo>
                    <a:pt x="3697" y="12843"/>
                    <a:pt x="3734" y="12979"/>
                    <a:pt x="3746" y="13004"/>
                  </a:cubicBezTo>
                  <a:cubicBezTo>
                    <a:pt x="3758" y="13041"/>
                    <a:pt x="3709" y="13078"/>
                    <a:pt x="3660" y="13078"/>
                  </a:cubicBezTo>
                  <a:cubicBezTo>
                    <a:pt x="3611" y="13078"/>
                    <a:pt x="3537" y="13065"/>
                    <a:pt x="3524" y="13065"/>
                  </a:cubicBezTo>
                  <a:cubicBezTo>
                    <a:pt x="3517" y="13073"/>
                    <a:pt x="3487" y="13085"/>
                    <a:pt x="3458" y="13085"/>
                  </a:cubicBezTo>
                  <a:cubicBezTo>
                    <a:pt x="3440" y="13085"/>
                    <a:pt x="3423" y="13080"/>
                    <a:pt x="3413" y="13065"/>
                  </a:cubicBezTo>
                  <a:cubicBezTo>
                    <a:pt x="3364" y="13028"/>
                    <a:pt x="3315" y="12991"/>
                    <a:pt x="3266" y="12967"/>
                  </a:cubicBezTo>
                  <a:cubicBezTo>
                    <a:pt x="3241" y="12967"/>
                    <a:pt x="3081" y="13065"/>
                    <a:pt x="3019" y="13090"/>
                  </a:cubicBezTo>
                  <a:cubicBezTo>
                    <a:pt x="2945" y="13102"/>
                    <a:pt x="2921" y="13115"/>
                    <a:pt x="2957" y="13139"/>
                  </a:cubicBezTo>
                  <a:cubicBezTo>
                    <a:pt x="3007" y="13151"/>
                    <a:pt x="3031" y="13213"/>
                    <a:pt x="3007" y="13225"/>
                  </a:cubicBezTo>
                  <a:cubicBezTo>
                    <a:pt x="2982" y="13250"/>
                    <a:pt x="2933" y="13262"/>
                    <a:pt x="2957" y="13287"/>
                  </a:cubicBezTo>
                  <a:cubicBezTo>
                    <a:pt x="3019" y="13324"/>
                    <a:pt x="3093" y="13361"/>
                    <a:pt x="3179" y="13386"/>
                  </a:cubicBezTo>
                  <a:cubicBezTo>
                    <a:pt x="3253" y="13398"/>
                    <a:pt x="3401" y="13460"/>
                    <a:pt x="3450" y="13460"/>
                  </a:cubicBezTo>
                  <a:cubicBezTo>
                    <a:pt x="3500" y="13472"/>
                    <a:pt x="3561" y="13509"/>
                    <a:pt x="3598" y="13533"/>
                  </a:cubicBezTo>
                  <a:cubicBezTo>
                    <a:pt x="3660" y="13558"/>
                    <a:pt x="3586" y="13570"/>
                    <a:pt x="3574" y="13583"/>
                  </a:cubicBezTo>
                  <a:cubicBezTo>
                    <a:pt x="3549" y="13632"/>
                    <a:pt x="3549" y="13694"/>
                    <a:pt x="3574" y="13743"/>
                  </a:cubicBezTo>
                  <a:cubicBezTo>
                    <a:pt x="3623" y="13805"/>
                    <a:pt x="3684" y="13854"/>
                    <a:pt x="3758" y="13878"/>
                  </a:cubicBezTo>
                  <a:cubicBezTo>
                    <a:pt x="3795" y="13878"/>
                    <a:pt x="3845" y="13965"/>
                    <a:pt x="3820" y="14014"/>
                  </a:cubicBezTo>
                  <a:cubicBezTo>
                    <a:pt x="3795" y="14076"/>
                    <a:pt x="3771" y="14088"/>
                    <a:pt x="3820" y="14137"/>
                  </a:cubicBezTo>
                  <a:cubicBezTo>
                    <a:pt x="3864" y="14170"/>
                    <a:pt x="3926" y="14318"/>
                    <a:pt x="3915" y="14318"/>
                  </a:cubicBezTo>
                  <a:cubicBezTo>
                    <a:pt x="3913" y="14318"/>
                    <a:pt x="3911" y="14315"/>
                    <a:pt x="3906" y="14310"/>
                  </a:cubicBezTo>
                  <a:cubicBezTo>
                    <a:pt x="3865" y="14269"/>
                    <a:pt x="3833" y="14159"/>
                    <a:pt x="3816" y="14159"/>
                  </a:cubicBezTo>
                  <a:cubicBezTo>
                    <a:pt x="3812" y="14159"/>
                    <a:pt x="3810" y="14164"/>
                    <a:pt x="3808" y="14174"/>
                  </a:cubicBezTo>
                  <a:cubicBezTo>
                    <a:pt x="3795" y="14236"/>
                    <a:pt x="3734" y="14729"/>
                    <a:pt x="3721" y="14803"/>
                  </a:cubicBezTo>
                  <a:cubicBezTo>
                    <a:pt x="3709" y="14852"/>
                    <a:pt x="3684" y="14889"/>
                    <a:pt x="3647" y="14913"/>
                  </a:cubicBezTo>
                  <a:cubicBezTo>
                    <a:pt x="3635" y="14926"/>
                    <a:pt x="3611" y="14926"/>
                    <a:pt x="3586" y="14926"/>
                  </a:cubicBezTo>
                  <a:cubicBezTo>
                    <a:pt x="3535" y="14926"/>
                    <a:pt x="3475" y="14883"/>
                    <a:pt x="3435" y="14883"/>
                  </a:cubicBezTo>
                  <a:cubicBezTo>
                    <a:pt x="3427" y="14883"/>
                    <a:pt x="3420" y="14885"/>
                    <a:pt x="3413" y="14889"/>
                  </a:cubicBezTo>
                  <a:cubicBezTo>
                    <a:pt x="3377" y="14907"/>
                    <a:pt x="3341" y="14918"/>
                    <a:pt x="3300" y="14918"/>
                  </a:cubicBezTo>
                  <a:cubicBezTo>
                    <a:pt x="3285" y="14918"/>
                    <a:pt x="3270" y="14917"/>
                    <a:pt x="3253" y="14913"/>
                  </a:cubicBezTo>
                  <a:cubicBezTo>
                    <a:pt x="3093" y="14889"/>
                    <a:pt x="2933" y="14876"/>
                    <a:pt x="2773" y="14864"/>
                  </a:cubicBezTo>
                  <a:cubicBezTo>
                    <a:pt x="2600" y="14864"/>
                    <a:pt x="2440" y="14840"/>
                    <a:pt x="2267" y="14815"/>
                  </a:cubicBezTo>
                  <a:cubicBezTo>
                    <a:pt x="2258" y="14812"/>
                    <a:pt x="2248" y="14811"/>
                    <a:pt x="2239" y="14811"/>
                  </a:cubicBezTo>
                  <a:cubicBezTo>
                    <a:pt x="2157" y="14811"/>
                    <a:pt x="2105" y="14901"/>
                    <a:pt x="2083" y="14901"/>
                  </a:cubicBezTo>
                  <a:cubicBezTo>
                    <a:pt x="2021" y="14926"/>
                    <a:pt x="1959" y="14963"/>
                    <a:pt x="1898" y="14987"/>
                  </a:cubicBezTo>
                  <a:cubicBezTo>
                    <a:pt x="1849" y="15012"/>
                    <a:pt x="1849" y="15086"/>
                    <a:pt x="1886" y="15123"/>
                  </a:cubicBezTo>
                  <a:cubicBezTo>
                    <a:pt x="1935" y="15185"/>
                    <a:pt x="1959" y="15271"/>
                    <a:pt x="1947" y="15357"/>
                  </a:cubicBezTo>
                  <a:lnTo>
                    <a:pt x="1947" y="15382"/>
                  </a:lnTo>
                  <a:cubicBezTo>
                    <a:pt x="1947" y="15456"/>
                    <a:pt x="1984" y="15554"/>
                    <a:pt x="1984" y="15579"/>
                  </a:cubicBezTo>
                  <a:cubicBezTo>
                    <a:pt x="1972" y="15764"/>
                    <a:pt x="1947" y="15936"/>
                    <a:pt x="1910" y="16096"/>
                  </a:cubicBezTo>
                  <a:cubicBezTo>
                    <a:pt x="1886" y="16183"/>
                    <a:pt x="1861" y="16269"/>
                    <a:pt x="1836" y="16343"/>
                  </a:cubicBezTo>
                  <a:cubicBezTo>
                    <a:pt x="1836" y="16387"/>
                    <a:pt x="1866" y="16533"/>
                    <a:pt x="1881" y="16533"/>
                  </a:cubicBezTo>
                  <a:cubicBezTo>
                    <a:pt x="1883" y="16533"/>
                    <a:pt x="1884" y="16531"/>
                    <a:pt x="1886" y="16528"/>
                  </a:cubicBezTo>
                  <a:cubicBezTo>
                    <a:pt x="1888" y="16518"/>
                    <a:pt x="1892" y="16514"/>
                    <a:pt x="1898" y="16514"/>
                  </a:cubicBezTo>
                  <a:cubicBezTo>
                    <a:pt x="1922" y="16514"/>
                    <a:pt x="1969" y="16593"/>
                    <a:pt x="1959" y="16663"/>
                  </a:cubicBezTo>
                  <a:cubicBezTo>
                    <a:pt x="1947" y="16762"/>
                    <a:pt x="1922" y="16971"/>
                    <a:pt x="1959" y="16983"/>
                  </a:cubicBezTo>
                  <a:cubicBezTo>
                    <a:pt x="1983" y="16991"/>
                    <a:pt x="2046" y="17014"/>
                    <a:pt x="2110" y="17014"/>
                  </a:cubicBezTo>
                  <a:cubicBezTo>
                    <a:pt x="2148" y="17014"/>
                    <a:pt x="2186" y="17006"/>
                    <a:pt x="2218" y="16983"/>
                  </a:cubicBezTo>
                  <a:cubicBezTo>
                    <a:pt x="2243" y="16959"/>
                    <a:pt x="2267" y="16946"/>
                    <a:pt x="2280" y="16934"/>
                  </a:cubicBezTo>
                  <a:cubicBezTo>
                    <a:pt x="2307" y="16921"/>
                    <a:pt x="2334" y="16911"/>
                    <a:pt x="2359" y="16911"/>
                  </a:cubicBezTo>
                  <a:cubicBezTo>
                    <a:pt x="2379" y="16911"/>
                    <a:pt x="2399" y="16917"/>
                    <a:pt x="2415" y="16934"/>
                  </a:cubicBezTo>
                  <a:cubicBezTo>
                    <a:pt x="2452" y="16971"/>
                    <a:pt x="2625" y="17291"/>
                    <a:pt x="2674" y="17316"/>
                  </a:cubicBezTo>
                  <a:cubicBezTo>
                    <a:pt x="2697" y="17324"/>
                    <a:pt x="2719" y="17336"/>
                    <a:pt x="2739" y="17336"/>
                  </a:cubicBezTo>
                  <a:cubicBezTo>
                    <a:pt x="2751" y="17336"/>
                    <a:pt x="2763" y="17331"/>
                    <a:pt x="2773" y="17316"/>
                  </a:cubicBezTo>
                  <a:cubicBezTo>
                    <a:pt x="2810" y="17291"/>
                    <a:pt x="2822" y="17193"/>
                    <a:pt x="2871" y="17181"/>
                  </a:cubicBezTo>
                  <a:cubicBezTo>
                    <a:pt x="2957" y="17144"/>
                    <a:pt x="3044" y="17119"/>
                    <a:pt x="3130" y="17107"/>
                  </a:cubicBezTo>
                  <a:cubicBezTo>
                    <a:pt x="3163" y="17110"/>
                    <a:pt x="3195" y="17111"/>
                    <a:pt x="3227" y="17111"/>
                  </a:cubicBezTo>
                  <a:cubicBezTo>
                    <a:pt x="3314" y="17111"/>
                    <a:pt x="3397" y="17100"/>
                    <a:pt x="3487" y="17082"/>
                  </a:cubicBezTo>
                  <a:cubicBezTo>
                    <a:pt x="3561" y="17057"/>
                    <a:pt x="3611" y="17033"/>
                    <a:pt x="3623" y="16971"/>
                  </a:cubicBezTo>
                  <a:cubicBezTo>
                    <a:pt x="3635" y="16910"/>
                    <a:pt x="3845" y="16848"/>
                    <a:pt x="3869" y="16762"/>
                  </a:cubicBezTo>
                  <a:cubicBezTo>
                    <a:pt x="3894" y="16675"/>
                    <a:pt x="3968" y="16528"/>
                    <a:pt x="4042" y="16491"/>
                  </a:cubicBezTo>
                  <a:cubicBezTo>
                    <a:pt x="4103" y="16454"/>
                    <a:pt x="4103" y="16429"/>
                    <a:pt x="4079" y="16380"/>
                  </a:cubicBezTo>
                  <a:cubicBezTo>
                    <a:pt x="4042" y="16330"/>
                    <a:pt x="3956" y="16244"/>
                    <a:pt x="4005" y="16158"/>
                  </a:cubicBezTo>
                  <a:cubicBezTo>
                    <a:pt x="4054" y="16047"/>
                    <a:pt x="4116" y="15948"/>
                    <a:pt x="4190" y="15862"/>
                  </a:cubicBezTo>
                  <a:cubicBezTo>
                    <a:pt x="4227" y="15825"/>
                    <a:pt x="4239" y="15776"/>
                    <a:pt x="4251" y="15727"/>
                  </a:cubicBezTo>
                  <a:cubicBezTo>
                    <a:pt x="4251" y="15702"/>
                    <a:pt x="4510" y="15616"/>
                    <a:pt x="4584" y="15566"/>
                  </a:cubicBezTo>
                  <a:cubicBezTo>
                    <a:pt x="4658" y="15505"/>
                    <a:pt x="4855" y="15406"/>
                    <a:pt x="4830" y="15308"/>
                  </a:cubicBezTo>
                  <a:cubicBezTo>
                    <a:pt x="4830" y="15283"/>
                    <a:pt x="4818" y="15258"/>
                    <a:pt x="4806" y="15221"/>
                  </a:cubicBezTo>
                  <a:cubicBezTo>
                    <a:pt x="4781" y="15160"/>
                    <a:pt x="4769" y="15086"/>
                    <a:pt x="4781" y="15024"/>
                  </a:cubicBezTo>
                  <a:cubicBezTo>
                    <a:pt x="4818" y="14950"/>
                    <a:pt x="4880" y="14852"/>
                    <a:pt x="4966" y="14827"/>
                  </a:cubicBezTo>
                  <a:cubicBezTo>
                    <a:pt x="4980" y="14825"/>
                    <a:pt x="4993" y="14824"/>
                    <a:pt x="5005" y="14824"/>
                  </a:cubicBezTo>
                  <a:cubicBezTo>
                    <a:pt x="5056" y="14824"/>
                    <a:pt x="5093" y="14842"/>
                    <a:pt x="5163" y="14852"/>
                  </a:cubicBezTo>
                  <a:cubicBezTo>
                    <a:pt x="5262" y="14876"/>
                    <a:pt x="5348" y="14987"/>
                    <a:pt x="5459" y="14987"/>
                  </a:cubicBezTo>
                  <a:cubicBezTo>
                    <a:pt x="5570" y="14975"/>
                    <a:pt x="5668" y="14913"/>
                    <a:pt x="5742" y="14840"/>
                  </a:cubicBezTo>
                  <a:cubicBezTo>
                    <a:pt x="5779" y="14815"/>
                    <a:pt x="5828" y="14778"/>
                    <a:pt x="5878" y="14766"/>
                  </a:cubicBezTo>
                  <a:cubicBezTo>
                    <a:pt x="5939" y="14741"/>
                    <a:pt x="6001" y="14704"/>
                    <a:pt x="6050" y="14667"/>
                  </a:cubicBezTo>
                  <a:cubicBezTo>
                    <a:pt x="6112" y="14605"/>
                    <a:pt x="6124" y="14556"/>
                    <a:pt x="6198" y="14544"/>
                  </a:cubicBezTo>
                  <a:cubicBezTo>
                    <a:pt x="6272" y="14544"/>
                    <a:pt x="6370" y="14667"/>
                    <a:pt x="6420" y="14667"/>
                  </a:cubicBezTo>
                  <a:cubicBezTo>
                    <a:pt x="6469" y="14667"/>
                    <a:pt x="6481" y="14778"/>
                    <a:pt x="6506" y="14827"/>
                  </a:cubicBezTo>
                  <a:cubicBezTo>
                    <a:pt x="6543" y="14901"/>
                    <a:pt x="6568" y="14975"/>
                    <a:pt x="6580" y="15061"/>
                  </a:cubicBezTo>
                  <a:cubicBezTo>
                    <a:pt x="6592" y="15111"/>
                    <a:pt x="6802" y="15271"/>
                    <a:pt x="6863" y="15332"/>
                  </a:cubicBezTo>
                  <a:cubicBezTo>
                    <a:pt x="6950" y="15443"/>
                    <a:pt x="7048" y="15530"/>
                    <a:pt x="7159" y="15616"/>
                  </a:cubicBezTo>
                  <a:cubicBezTo>
                    <a:pt x="7245" y="15628"/>
                    <a:pt x="7319" y="15677"/>
                    <a:pt x="7381" y="15751"/>
                  </a:cubicBezTo>
                  <a:cubicBezTo>
                    <a:pt x="7467" y="15850"/>
                    <a:pt x="7516" y="15875"/>
                    <a:pt x="7590" y="15948"/>
                  </a:cubicBezTo>
                  <a:cubicBezTo>
                    <a:pt x="7677" y="16035"/>
                    <a:pt x="7750" y="16022"/>
                    <a:pt x="7763" y="16072"/>
                  </a:cubicBezTo>
                  <a:cubicBezTo>
                    <a:pt x="7763" y="16121"/>
                    <a:pt x="7824" y="16269"/>
                    <a:pt x="7837" y="16330"/>
                  </a:cubicBezTo>
                  <a:cubicBezTo>
                    <a:pt x="7849" y="16392"/>
                    <a:pt x="7775" y="16503"/>
                    <a:pt x="7763" y="16540"/>
                  </a:cubicBezTo>
                  <a:cubicBezTo>
                    <a:pt x="7763" y="16584"/>
                    <a:pt x="7763" y="16730"/>
                    <a:pt x="7781" y="16730"/>
                  </a:cubicBezTo>
                  <a:cubicBezTo>
                    <a:pt x="7783" y="16730"/>
                    <a:pt x="7785" y="16728"/>
                    <a:pt x="7787" y="16725"/>
                  </a:cubicBezTo>
                  <a:cubicBezTo>
                    <a:pt x="7800" y="16700"/>
                    <a:pt x="7911" y="16552"/>
                    <a:pt x="7923" y="16503"/>
                  </a:cubicBezTo>
                  <a:cubicBezTo>
                    <a:pt x="7935" y="16454"/>
                    <a:pt x="7972" y="16417"/>
                    <a:pt x="8009" y="16392"/>
                  </a:cubicBezTo>
                  <a:cubicBezTo>
                    <a:pt x="8059" y="16380"/>
                    <a:pt x="8071" y="16330"/>
                    <a:pt x="8059" y="16293"/>
                  </a:cubicBezTo>
                  <a:cubicBezTo>
                    <a:pt x="8046" y="16244"/>
                    <a:pt x="7923" y="16158"/>
                    <a:pt x="7923" y="16109"/>
                  </a:cubicBezTo>
                  <a:cubicBezTo>
                    <a:pt x="7911" y="16059"/>
                    <a:pt x="7923" y="15998"/>
                    <a:pt x="7960" y="15961"/>
                  </a:cubicBezTo>
                  <a:cubicBezTo>
                    <a:pt x="7997" y="15924"/>
                    <a:pt x="8027" y="15886"/>
                    <a:pt x="8061" y="15886"/>
                  </a:cubicBezTo>
                  <a:cubicBezTo>
                    <a:pt x="8072" y="15886"/>
                    <a:pt x="8083" y="15890"/>
                    <a:pt x="8095" y="15899"/>
                  </a:cubicBezTo>
                  <a:cubicBezTo>
                    <a:pt x="8145" y="15936"/>
                    <a:pt x="8231" y="15936"/>
                    <a:pt x="8256" y="15998"/>
                  </a:cubicBezTo>
                  <a:cubicBezTo>
                    <a:pt x="8275" y="16046"/>
                    <a:pt x="8302" y="16079"/>
                    <a:pt x="8325" y="16079"/>
                  </a:cubicBezTo>
                  <a:cubicBezTo>
                    <a:pt x="8331" y="16079"/>
                    <a:pt x="8337" y="16077"/>
                    <a:pt x="8342" y="16072"/>
                  </a:cubicBezTo>
                  <a:cubicBezTo>
                    <a:pt x="8367" y="16010"/>
                    <a:pt x="8354" y="15924"/>
                    <a:pt x="8293" y="15875"/>
                  </a:cubicBezTo>
                  <a:cubicBezTo>
                    <a:pt x="8219" y="15801"/>
                    <a:pt x="8132" y="15739"/>
                    <a:pt x="8034" y="15690"/>
                  </a:cubicBezTo>
                  <a:cubicBezTo>
                    <a:pt x="7985" y="15665"/>
                    <a:pt x="7787" y="15591"/>
                    <a:pt x="7800" y="15542"/>
                  </a:cubicBezTo>
                  <a:cubicBezTo>
                    <a:pt x="7800" y="15505"/>
                    <a:pt x="7861" y="15456"/>
                    <a:pt x="7837" y="15431"/>
                  </a:cubicBezTo>
                  <a:cubicBezTo>
                    <a:pt x="7818" y="15419"/>
                    <a:pt x="7809" y="15416"/>
                    <a:pt x="7794" y="15416"/>
                  </a:cubicBezTo>
                  <a:cubicBezTo>
                    <a:pt x="7778" y="15416"/>
                    <a:pt x="7757" y="15419"/>
                    <a:pt x="7714" y="15419"/>
                  </a:cubicBezTo>
                  <a:cubicBezTo>
                    <a:pt x="7627" y="15419"/>
                    <a:pt x="7590" y="15369"/>
                    <a:pt x="7541" y="15332"/>
                  </a:cubicBezTo>
                  <a:cubicBezTo>
                    <a:pt x="7455" y="15246"/>
                    <a:pt x="7381" y="15135"/>
                    <a:pt x="7344" y="15024"/>
                  </a:cubicBezTo>
                  <a:cubicBezTo>
                    <a:pt x="7307" y="14926"/>
                    <a:pt x="7307" y="14876"/>
                    <a:pt x="7221" y="14827"/>
                  </a:cubicBezTo>
                  <a:cubicBezTo>
                    <a:pt x="7147" y="14766"/>
                    <a:pt x="7011" y="14704"/>
                    <a:pt x="6999" y="14630"/>
                  </a:cubicBezTo>
                  <a:cubicBezTo>
                    <a:pt x="6987" y="14556"/>
                    <a:pt x="6999" y="14495"/>
                    <a:pt x="7024" y="14433"/>
                  </a:cubicBezTo>
                  <a:cubicBezTo>
                    <a:pt x="7048" y="14421"/>
                    <a:pt x="7048" y="14384"/>
                    <a:pt x="7036" y="14359"/>
                  </a:cubicBezTo>
                  <a:cubicBezTo>
                    <a:pt x="7011" y="14310"/>
                    <a:pt x="7011" y="14236"/>
                    <a:pt x="7048" y="14211"/>
                  </a:cubicBezTo>
                  <a:cubicBezTo>
                    <a:pt x="7067" y="14199"/>
                    <a:pt x="7091" y="14199"/>
                    <a:pt x="7111" y="14199"/>
                  </a:cubicBezTo>
                  <a:cubicBezTo>
                    <a:pt x="7131" y="14199"/>
                    <a:pt x="7147" y="14199"/>
                    <a:pt x="7147" y="14186"/>
                  </a:cubicBezTo>
                  <a:cubicBezTo>
                    <a:pt x="7147" y="14150"/>
                    <a:pt x="7159" y="14100"/>
                    <a:pt x="7196" y="14100"/>
                  </a:cubicBezTo>
                  <a:cubicBezTo>
                    <a:pt x="7224" y="14100"/>
                    <a:pt x="7256" y="14092"/>
                    <a:pt x="7279" y="14092"/>
                  </a:cubicBezTo>
                  <a:cubicBezTo>
                    <a:pt x="7296" y="14092"/>
                    <a:pt x="7307" y="14097"/>
                    <a:pt x="7307" y="14113"/>
                  </a:cubicBezTo>
                  <a:cubicBezTo>
                    <a:pt x="7307" y="14150"/>
                    <a:pt x="7307" y="14199"/>
                    <a:pt x="7307" y="14236"/>
                  </a:cubicBezTo>
                  <a:lnTo>
                    <a:pt x="7307" y="14260"/>
                  </a:lnTo>
                  <a:cubicBezTo>
                    <a:pt x="7307" y="14313"/>
                    <a:pt x="7334" y="14430"/>
                    <a:pt x="7350" y="14430"/>
                  </a:cubicBezTo>
                  <a:cubicBezTo>
                    <a:pt x="7352" y="14430"/>
                    <a:pt x="7354" y="14427"/>
                    <a:pt x="7356" y="14421"/>
                  </a:cubicBezTo>
                  <a:cubicBezTo>
                    <a:pt x="7363" y="14395"/>
                    <a:pt x="7390" y="14379"/>
                    <a:pt x="7414" y="14379"/>
                  </a:cubicBezTo>
                  <a:cubicBezTo>
                    <a:pt x="7436" y="14379"/>
                    <a:pt x="7455" y="14391"/>
                    <a:pt x="7455" y="14421"/>
                  </a:cubicBezTo>
                  <a:cubicBezTo>
                    <a:pt x="7464" y="14468"/>
                    <a:pt x="7459" y="14523"/>
                    <a:pt x="7468" y="14523"/>
                  </a:cubicBezTo>
                  <a:cubicBezTo>
                    <a:pt x="7470" y="14523"/>
                    <a:pt x="7474" y="14518"/>
                    <a:pt x="7479" y="14507"/>
                  </a:cubicBezTo>
                  <a:cubicBezTo>
                    <a:pt x="7492" y="14458"/>
                    <a:pt x="7467" y="14396"/>
                    <a:pt x="7492" y="14371"/>
                  </a:cubicBezTo>
                  <a:cubicBezTo>
                    <a:pt x="7504" y="14359"/>
                    <a:pt x="7519" y="14347"/>
                    <a:pt x="7533" y="14347"/>
                  </a:cubicBezTo>
                  <a:cubicBezTo>
                    <a:pt x="7547" y="14347"/>
                    <a:pt x="7560" y="14359"/>
                    <a:pt x="7566" y="14396"/>
                  </a:cubicBezTo>
                  <a:cubicBezTo>
                    <a:pt x="7590" y="14470"/>
                    <a:pt x="7603" y="14556"/>
                    <a:pt x="7652" y="14593"/>
                  </a:cubicBezTo>
                  <a:cubicBezTo>
                    <a:pt x="7701" y="14642"/>
                    <a:pt x="7726" y="14716"/>
                    <a:pt x="7787" y="14778"/>
                  </a:cubicBezTo>
                  <a:cubicBezTo>
                    <a:pt x="7861" y="14840"/>
                    <a:pt x="7874" y="14876"/>
                    <a:pt x="7923" y="14889"/>
                  </a:cubicBezTo>
                  <a:cubicBezTo>
                    <a:pt x="7972" y="14901"/>
                    <a:pt x="7997" y="14950"/>
                    <a:pt x="8095" y="15024"/>
                  </a:cubicBezTo>
                  <a:cubicBezTo>
                    <a:pt x="8194" y="15086"/>
                    <a:pt x="8293" y="15160"/>
                    <a:pt x="8379" y="15234"/>
                  </a:cubicBezTo>
                  <a:cubicBezTo>
                    <a:pt x="8404" y="15258"/>
                    <a:pt x="8428" y="15283"/>
                    <a:pt x="8453" y="15308"/>
                  </a:cubicBezTo>
                  <a:cubicBezTo>
                    <a:pt x="8490" y="15357"/>
                    <a:pt x="8539" y="15394"/>
                    <a:pt x="8588" y="15419"/>
                  </a:cubicBezTo>
                  <a:cubicBezTo>
                    <a:pt x="8601" y="15443"/>
                    <a:pt x="8613" y="15456"/>
                    <a:pt x="8601" y="15480"/>
                  </a:cubicBezTo>
                  <a:cubicBezTo>
                    <a:pt x="8588" y="15603"/>
                    <a:pt x="8576" y="15727"/>
                    <a:pt x="8588" y="15850"/>
                  </a:cubicBezTo>
                  <a:cubicBezTo>
                    <a:pt x="8601" y="15936"/>
                    <a:pt x="8613" y="15998"/>
                    <a:pt x="8650" y="16010"/>
                  </a:cubicBezTo>
                  <a:cubicBezTo>
                    <a:pt x="8675" y="16022"/>
                    <a:pt x="8699" y="16022"/>
                    <a:pt x="8724" y="16096"/>
                  </a:cubicBezTo>
                  <a:cubicBezTo>
                    <a:pt x="8724" y="16133"/>
                    <a:pt x="8736" y="16158"/>
                    <a:pt x="8761" y="16170"/>
                  </a:cubicBezTo>
                  <a:cubicBezTo>
                    <a:pt x="8785" y="16220"/>
                    <a:pt x="8810" y="16256"/>
                    <a:pt x="8847" y="16281"/>
                  </a:cubicBezTo>
                  <a:cubicBezTo>
                    <a:pt x="8896" y="16330"/>
                    <a:pt x="8946" y="16343"/>
                    <a:pt x="8946" y="16404"/>
                  </a:cubicBezTo>
                  <a:cubicBezTo>
                    <a:pt x="8958" y="16503"/>
                    <a:pt x="8970" y="16589"/>
                    <a:pt x="9007" y="16675"/>
                  </a:cubicBezTo>
                  <a:cubicBezTo>
                    <a:pt x="9007" y="16737"/>
                    <a:pt x="9032" y="16786"/>
                    <a:pt x="9069" y="16836"/>
                  </a:cubicBezTo>
                  <a:cubicBezTo>
                    <a:pt x="9106" y="16860"/>
                    <a:pt x="9106" y="16897"/>
                    <a:pt x="9094" y="16922"/>
                  </a:cubicBezTo>
                  <a:cubicBezTo>
                    <a:pt x="9081" y="16946"/>
                    <a:pt x="9057" y="17020"/>
                    <a:pt x="9094" y="17045"/>
                  </a:cubicBezTo>
                  <a:cubicBezTo>
                    <a:pt x="9104" y="17055"/>
                    <a:pt x="9110" y="17059"/>
                    <a:pt x="9115" y="17059"/>
                  </a:cubicBezTo>
                  <a:cubicBezTo>
                    <a:pt x="9127" y="17059"/>
                    <a:pt x="9128" y="17033"/>
                    <a:pt x="9155" y="17033"/>
                  </a:cubicBezTo>
                  <a:cubicBezTo>
                    <a:pt x="9192" y="17045"/>
                    <a:pt x="9192" y="17033"/>
                    <a:pt x="9229" y="17094"/>
                  </a:cubicBezTo>
                  <a:cubicBezTo>
                    <a:pt x="9248" y="17132"/>
                    <a:pt x="9245" y="17169"/>
                    <a:pt x="9259" y="17169"/>
                  </a:cubicBezTo>
                  <a:cubicBezTo>
                    <a:pt x="9263" y="17169"/>
                    <a:pt x="9269" y="17165"/>
                    <a:pt x="9278" y="17156"/>
                  </a:cubicBezTo>
                  <a:cubicBezTo>
                    <a:pt x="9298" y="17136"/>
                    <a:pt x="9310" y="17100"/>
                    <a:pt x="9334" y="17100"/>
                  </a:cubicBezTo>
                  <a:cubicBezTo>
                    <a:pt x="9339" y="17100"/>
                    <a:pt x="9345" y="17102"/>
                    <a:pt x="9352" y="17107"/>
                  </a:cubicBezTo>
                  <a:cubicBezTo>
                    <a:pt x="9381" y="17135"/>
                    <a:pt x="9394" y="17185"/>
                    <a:pt x="9405" y="17185"/>
                  </a:cubicBezTo>
                  <a:cubicBezTo>
                    <a:pt x="9408" y="17185"/>
                    <a:pt x="9411" y="17180"/>
                    <a:pt x="9414" y="17168"/>
                  </a:cubicBezTo>
                  <a:cubicBezTo>
                    <a:pt x="9426" y="17119"/>
                    <a:pt x="9451" y="17119"/>
                    <a:pt x="9414" y="17045"/>
                  </a:cubicBezTo>
                  <a:cubicBezTo>
                    <a:pt x="9377" y="16971"/>
                    <a:pt x="9426" y="16959"/>
                    <a:pt x="9389" y="16897"/>
                  </a:cubicBezTo>
                  <a:cubicBezTo>
                    <a:pt x="9378" y="16869"/>
                    <a:pt x="9380" y="16862"/>
                    <a:pt x="9389" y="16862"/>
                  </a:cubicBezTo>
                  <a:cubicBezTo>
                    <a:pt x="9401" y="16862"/>
                    <a:pt x="9424" y="16873"/>
                    <a:pt x="9451" y="16873"/>
                  </a:cubicBezTo>
                  <a:cubicBezTo>
                    <a:pt x="9474" y="16873"/>
                    <a:pt x="9520" y="16891"/>
                    <a:pt x="9540" y="16891"/>
                  </a:cubicBezTo>
                  <a:cubicBezTo>
                    <a:pt x="9553" y="16891"/>
                    <a:pt x="9556" y="16884"/>
                    <a:pt x="9537" y="16860"/>
                  </a:cubicBezTo>
                  <a:cubicBezTo>
                    <a:pt x="9488" y="16799"/>
                    <a:pt x="9463" y="16786"/>
                    <a:pt x="9451" y="16749"/>
                  </a:cubicBezTo>
                  <a:cubicBezTo>
                    <a:pt x="9426" y="16700"/>
                    <a:pt x="9451" y="16725"/>
                    <a:pt x="9475" y="16700"/>
                  </a:cubicBezTo>
                  <a:cubicBezTo>
                    <a:pt x="9489" y="16687"/>
                    <a:pt x="9495" y="16677"/>
                    <a:pt x="9504" y="16677"/>
                  </a:cubicBezTo>
                  <a:cubicBezTo>
                    <a:pt x="9511" y="16677"/>
                    <a:pt x="9520" y="16683"/>
                    <a:pt x="9537" y="16700"/>
                  </a:cubicBezTo>
                  <a:cubicBezTo>
                    <a:pt x="9571" y="16723"/>
                    <a:pt x="9605" y="16788"/>
                    <a:pt x="9630" y="16788"/>
                  </a:cubicBezTo>
                  <a:cubicBezTo>
                    <a:pt x="9632" y="16788"/>
                    <a:pt x="9634" y="16787"/>
                    <a:pt x="9636" y="16786"/>
                  </a:cubicBezTo>
                  <a:cubicBezTo>
                    <a:pt x="9648" y="16762"/>
                    <a:pt x="9648" y="16725"/>
                    <a:pt x="9636" y="16700"/>
                  </a:cubicBezTo>
                  <a:cubicBezTo>
                    <a:pt x="9636" y="16680"/>
                    <a:pt x="9620" y="16644"/>
                    <a:pt x="9639" y="16644"/>
                  </a:cubicBezTo>
                  <a:cubicBezTo>
                    <a:pt x="9644" y="16644"/>
                    <a:pt x="9651" y="16646"/>
                    <a:pt x="9660" y="16651"/>
                  </a:cubicBezTo>
                  <a:cubicBezTo>
                    <a:pt x="9689" y="16670"/>
                    <a:pt x="9733" y="16712"/>
                    <a:pt x="9751" y="16712"/>
                  </a:cubicBezTo>
                  <a:cubicBezTo>
                    <a:pt x="9756" y="16712"/>
                    <a:pt x="9759" y="16708"/>
                    <a:pt x="9759" y="16700"/>
                  </a:cubicBezTo>
                  <a:cubicBezTo>
                    <a:pt x="9759" y="16663"/>
                    <a:pt x="9747" y="16663"/>
                    <a:pt x="9697" y="16589"/>
                  </a:cubicBezTo>
                  <a:cubicBezTo>
                    <a:pt x="9648" y="16503"/>
                    <a:pt x="9710" y="16528"/>
                    <a:pt x="9623" y="16478"/>
                  </a:cubicBezTo>
                  <a:cubicBezTo>
                    <a:pt x="9525" y="16417"/>
                    <a:pt x="9463" y="16380"/>
                    <a:pt x="9463" y="16330"/>
                  </a:cubicBezTo>
                  <a:cubicBezTo>
                    <a:pt x="9463" y="16320"/>
                    <a:pt x="9468" y="16318"/>
                    <a:pt x="9473" y="16318"/>
                  </a:cubicBezTo>
                  <a:cubicBezTo>
                    <a:pt x="9480" y="16318"/>
                    <a:pt x="9488" y="16322"/>
                    <a:pt x="9490" y="16322"/>
                  </a:cubicBezTo>
                  <a:cubicBezTo>
                    <a:pt x="9492" y="16322"/>
                    <a:pt x="9487" y="16317"/>
                    <a:pt x="9463" y="16293"/>
                  </a:cubicBezTo>
                  <a:cubicBezTo>
                    <a:pt x="9402" y="16220"/>
                    <a:pt x="9352" y="16146"/>
                    <a:pt x="9315" y="16059"/>
                  </a:cubicBezTo>
                  <a:cubicBezTo>
                    <a:pt x="9291" y="15973"/>
                    <a:pt x="9315" y="15911"/>
                    <a:pt x="9340" y="15899"/>
                  </a:cubicBezTo>
                  <a:cubicBezTo>
                    <a:pt x="9343" y="15898"/>
                    <a:pt x="9347" y="15897"/>
                    <a:pt x="9350" y="15897"/>
                  </a:cubicBezTo>
                  <a:cubicBezTo>
                    <a:pt x="9375" y="15897"/>
                    <a:pt x="9410" y="15930"/>
                    <a:pt x="9463" y="15973"/>
                  </a:cubicBezTo>
                  <a:cubicBezTo>
                    <a:pt x="9500" y="16010"/>
                    <a:pt x="9524" y="16048"/>
                    <a:pt x="9533" y="16048"/>
                  </a:cubicBezTo>
                  <a:cubicBezTo>
                    <a:pt x="9536" y="16048"/>
                    <a:pt x="9537" y="16044"/>
                    <a:pt x="9537" y="16035"/>
                  </a:cubicBezTo>
                  <a:cubicBezTo>
                    <a:pt x="9537" y="16003"/>
                    <a:pt x="9537" y="15971"/>
                    <a:pt x="9553" y="15971"/>
                  </a:cubicBezTo>
                  <a:cubicBezTo>
                    <a:pt x="9556" y="15971"/>
                    <a:pt x="9558" y="15971"/>
                    <a:pt x="9562" y="15973"/>
                  </a:cubicBezTo>
                  <a:cubicBezTo>
                    <a:pt x="9589" y="15991"/>
                    <a:pt x="9630" y="16023"/>
                    <a:pt x="9639" y="16023"/>
                  </a:cubicBezTo>
                  <a:cubicBezTo>
                    <a:pt x="9643" y="16023"/>
                    <a:pt x="9642" y="16020"/>
                    <a:pt x="9636" y="16010"/>
                  </a:cubicBezTo>
                  <a:cubicBezTo>
                    <a:pt x="9625" y="15978"/>
                    <a:pt x="9577" y="15946"/>
                    <a:pt x="9597" y="15946"/>
                  </a:cubicBezTo>
                  <a:cubicBezTo>
                    <a:pt x="9600" y="15946"/>
                    <a:pt x="9604" y="15947"/>
                    <a:pt x="9611" y="15948"/>
                  </a:cubicBezTo>
                  <a:cubicBezTo>
                    <a:pt x="9655" y="15957"/>
                    <a:pt x="9726" y="15992"/>
                    <a:pt x="9738" y="15992"/>
                  </a:cubicBezTo>
                  <a:cubicBezTo>
                    <a:pt x="9743" y="15992"/>
                    <a:pt x="9739" y="15987"/>
                    <a:pt x="9722" y="15973"/>
                  </a:cubicBezTo>
                  <a:cubicBezTo>
                    <a:pt x="9673" y="15911"/>
                    <a:pt x="9549" y="15875"/>
                    <a:pt x="9611" y="15813"/>
                  </a:cubicBezTo>
                  <a:cubicBezTo>
                    <a:pt x="9642" y="15782"/>
                    <a:pt x="9657" y="15779"/>
                    <a:pt x="9671" y="15779"/>
                  </a:cubicBezTo>
                  <a:cubicBezTo>
                    <a:pt x="9675" y="15779"/>
                    <a:pt x="9678" y="15779"/>
                    <a:pt x="9681" y="15779"/>
                  </a:cubicBezTo>
                  <a:cubicBezTo>
                    <a:pt x="9692" y="15779"/>
                    <a:pt x="9703" y="15777"/>
                    <a:pt x="9722" y="15764"/>
                  </a:cubicBezTo>
                  <a:cubicBezTo>
                    <a:pt x="9759" y="15745"/>
                    <a:pt x="9788" y="15713"/>
                    <a:pt x="9801" y="15713"/>
                  </a:cubicBezTo>
                  <a:cubicBezTo>
                    <a:pt x="9806" y="15713"/>
                    <a:pt x="9808" y="15717"/>
                    <a:pt x="9808" y="15727"/>
                  </a:cubicBezTo>
                  <a:cubicBezTo>
                    <a:pt x="9798" y="15758"/>
                    <a:pt x="9770" y="15849"/>
                    <a:pt x="9776" y="15849"/>
                  </a:cubicBezTo>
                  <a:cubicBezTo>
                    <a:pt x="9777" y="15849"/>
                    <a:pt x="9780" y="15846"/>
                    <a:pt x="9784" y="15838"/>
                  </a:cubicBezTo>
                  <a:cubicBezTo>
                    <a:pt x="9820" y="15801"/>
                    <a:pt x="9857" y="15727"/>
                    <a:pt x="9931" y="15727"/>
                  </a:cubicBezTo>
                  <a:cubicBezTo>
                    <a:pt x="10005" y="15739"/>
                    <a:pt x="10030" y="15764"/>
                    <a:pt x="10104" y="15813"/>
                  </a:cubicBezTo>
                  <a:lnTo>
                    <a:pt x="10129" y="15825"/>
                  </a:lnTo>
                  <a:cubicBezTo>
                    <a:pt x="10156" y="15853"/>
                    <a:pt x="10191" y="15867"/>
                    <a:pt x="10222" y="15867"/>
                  </a:cubicBezTo>
                  <a:cubicBezTo>
                    <a:pt x="10232" y="15867"/>
                    <a:pt x="10242" y="15865"/>
                    <a:pt x="10252" y="15862"/>
                  </a:cubicBezTo>
                  <a:cubicBezTo>
                    <a:pt x="10338" y="15862"/>
                    <a:pt x="10412" y="15825"/>
                    <a:pt x="10461" y="15764"/>
                  </a:cubicBezTo>
                  <a:cubicBezTo>
                    <a:pt x="10498" y="15727"/>
                    <a:pt x="10671" y="15702"/>
                    <a:pt x="10708" y="15702"/>
                  </a:cubicBezTo>
                  <a:cubicBezTo>
                    <a:pt x="10745" y="15702"/>
                    <a:pt x="10819" y="15702"/>
                    <a:pt x="10794" y="15677"/>
                  </a:cubicBezTo>
                  <a:cubicBezTo>
                    <a:pt x="10782" y="15640"/>
                    <a:pt x="10831" y="15653"/>
                    <a:pt x="10757" y="15603"/>
                  </a:cubicBezTo>
                  <a:cubicBezTo>
                    <a:pt x="10683" y="15554"/>
                    <a:pt x="10572" y="15542"/>
                    <a:pt x="10572" y="15456"/>
                  </a:cubicBezTo>
                  <a:cubicBezTo>
                    <a:pt x="10572" y="15431"/>
                    <a:pt x="10572" y="15406"/>
                    <a:pt x="10560" y="15394"/>
                  </a:cubicBezTo>
                  <a:cubicBezTo>
                    <a:pt x="10560" y="15357"/>
                    <a:pt x="10547" y="15320"/>
                    <a:pt x="10535" y="15283"/>
                  </a:cubicBezTo>
                  <a:cubicBezTo>
                    <a:pt x="10523" y="15258"/>
                    <a:pt x="10560" y="15123"/>
                    <a:pt x="10584" y="15049"/>
                  </a:cubicBezTo>
                  <a:cubicBezTo>
                    <a:pt x="10597" y="15000"/>
                    <a:pt x="10634" y="14950"/>
                    <a:pt x="10671" y="14913"/>
                  </a:cubicBezTo>
                  <a:cubicBezTo>
                    <a:pt x="10695" y="14876"/>
                    <a:pt x="10708" y="14840"/>
                    <a:pt x="10720" y="14803"/>
                  </a:cubicBezTo>
                  <a:cubicBezTo>
                    <a:pt x="10732" y="14729"/>
                    <a:pt x="10732" y="14618"/>
                    <a:pt x="10745" y="14568"/>
                  </a:cubicBezTo>
                  <a:cubicBezTo>
                    <a:pt x="10782" y="14482"/>
                    <a:pt x="10757" y="14445"/>
                    <a:pt x="10794" y="14421"/>
                  </a:cubicBezTo>
                  <a:cubicBezTo>
                    <a:pt x="10808" y="14410"/>
                    <a:pt x="10822" y="14408"/>
                    <a:pt x="10836" y="14408"/>
                  </a:cubicBezTo>
                  <a:cubicBezTo>
                    <a:pt x="10850" y="14408"/>
                    <a:pt x="10864" y="14410"/>
                    <a:pt x="10879" y="14410"/>
                  </a:cubicBezTo>
                  <a:cubicBezTo>
                    <a:pt x="10902" y="14410"/>
                    <a:pt x="10927" y="14404"/>
                    <a:pt x="10954" y="14371"/>
                  </a:cubicBezTo>
                  <a:cubicBezTo>
                    <a:pt x="10979" y="14347"/>
                    <a:pt x="10991" y="14310"/>
                    <a:pt x="11003" y="14273"/>
                  </a:cubicBezTo>
                  <a:cubicBezTo>
                    <a:pt x="11003" y="14248"/>
                    <a:pt x="11003" y="14211"/>
                    <a:pt x="11003" y="14186"/>
                  </a:cubicBezTo>
                  <a:cubicBezTo>
                    <a:pt x="10979" y="14150"/>
                    <a:pt x="10929" y="14137"/>
                    <a:pt x="10979" y="14113"/>
                  </a:cubicBezTo>
                  <a:cubicBezTo>
                    <a:pt x="11028" y="14076"/>
                    <a:pt x="11102" y="14002"/>
                    <a:pt x="11176" y="13940"/>
                  </a:cubicBezTo>
                  <a:cubicBezTo>
                    <a:pt x="11237" y="13878"/>
                    <a:pt x="11213" y="13817"/>
                    <a:pt x="11299" y="13780"/>
                  </a:cubicBezTo>
                  <a:cubicBezTo>
                    <a:pt x="11330" y="13772"/>
                    <a:pt x="11353" y="13768"/>
                    <a:pt x="11370" y="13768"/>
                  </a:cubicBezTo>
                  <a:cubicBezTo>
                    <a:pt x="11408" y="13768"/>
                    <a:pt x="11422" y="13787"/>
                    <a:pt x="11447" y="13829"/>
                  </a:cubicBezTo>
                  <a:cubicBezTo>
                    <a:pt x="11484" y="13891"/>
                    <a:pt x="11472" y="13928"/>
                    <a:pt x="11545" y="13928"/>
                  </a:cubicBezTo>
                  <a:cubicBezTo>
                    <a:pt x="11624" y="13928"/>
                    <a:pt x="11672" y="13979"/>
                    <a:pt x="11745" y="13979"/>
                  </a:cubicBezTo>
                  <a:cubicBezTo>
                    <a:pt x="11752" y="13979"/>
                    <a:pt x="11759" y="13978"/>
                    <a:pt x="11767" y="13977"/>
                  </a:cubicBezTo>
                  <a:cubicBezTo>
                    <a:pt x="11803" y="13972"/>
                    <a:pt x="11845" y="13969"/>
                    <a:pt x="11881" y="13969"/>
                  </a:cubicBezTo>
                  <a:cubicBezTo>
                    <a:pt x="11932" y="13969"/>
                    <a:pt x="11972" y="13975"/>
                    <a:pt x="11964" y="13989"/>
                  </a:cubicBezTo>
                  <a:cubicBezTo>
                    <a:pt x="11890" y="14051"/>
                    <a:pt x="11804" y="14113"/>
                    <a:pt x="11706" y="14150"/>
                  </a:cubicBezTo>
                  <a:cubicBezTo>
                    <a:pt x="11669" y="14174"/>
                    <a:pt x="11656" y="14186"/>
                    <a:pt x="11706" y="14211"/>
                  </a:cubicBezTo>
                  <a:cubicBezTo>
                    <a:pt x="11767" y="14236"/>
                    <a:pt x="11890" y="14260"/>
                    <a:pt x="11890" y="14310"/>
                  </a:cubicBezTo>
                  <a:cubicBezTo>
                    <a:pt x="11890" y="14371"/>
                    <a:pt x="11829" y="14421"/>
                    <a:pt x="11854" y="14470"/>
                  </a:cubicBezTo>
                  <a:cubicBezTo>
                    <a:pt x="11887" y="14503"/>
                    <a:pt x="11939" y="14546"/>
                    <a:pt x="11985" y="14546"/>
                  </a:cubicBezTo>
                  <a:cubicBezTo>
                    <a:pt x="11991" y="14546"/>
                    <a:pt x="11996" y="14545"/>
                    <a:pt x="12001" y="14544"/>
                  </a:cubicBezTo>
                  <a:cubicBezTo>
                    <a:pt x="12038" y="14531"/>
                    <a:pt x="12112" y="14433"/>
                    <a:pt x="12174" y="14421"/>
                  </a:cubicBezTo>
                  <a:cubicBezTo>
                    <a:pt x="12235" y="14396"/>
                    <a:pt x="12309" y="14310"/>
                    <a:pt x="12396" y="14310"/>
                  </a:cubicBezTo>
                  <a:cubicBezTo>
                    <a:pt x="12426" y="14315"/>
                    <a:pt x="12457" y="14318"/>
                    <a:pt x="12488" y="14318"/>
                  </a:cubicBezTo>
                  <a:cubicBezTo>
                    <a:pt x="12531" y="14318"/>
                    <a:pt x="12574" y="14312"/>
                    <a:pt x="12617" y="14297"/>
                  </a:cubicBezTo>
                  <a:cubicBezTo>
                    <a:pt x="12654" y="14285"/>
                    <a:pt x="12679" y="14260"/>
                    <a:pt x="12654" y="14248"/>
                  </a:cubicBezTo>
                  <a:cubicBezTo>
                    <a:pt x="12630" y="14236"/>
                    <a:pt x="12728" y="14211"/>
                    <a:pt x="12691" y="14199"/>
                  </a:cubicBezTo>
                  <a:lnTo>
                    <a:pt x="12507" y="14199"/>
                  </a:lnTo>
                  <a:cubicBezTo>
                    <a:pt x="12482" y="14199"/>
                    <a:pt x="12424" y="14232"/>
                    <a:pt x="12371" y="14232"/>
                  </a:cubicBezTo>
                  <a:cubicBezTo>
                    <a:pt x="12344" y="14232"/>
                    <a:pt x="12318" y="14223"/>
                    <a:pt x="12297" y="14199"/>
                  </a:cubicBezTo>
                  <a:cubicBezTo>
                    <a:pt x="12248" y="14137"/>
                    <a:pt x="12199" y="14088"/>
                    <a:pt x="12223" y="14014"/>
                  </a:cubicBezTo>
                  <a:cubicBezTo>
                    <a:pt x="12272" y="13940"/>
                    <a:pt x="12334" y="13866"/>
                    <a:pt x="12408" y="13817"/>
                  </a:cubicBezTo>
                  <a:cubicBezTo>
                    <a:pt x="12457" y="13768"/>
                    <a:pt x="12605" y="13768"/>
                    <a:pt x="12704" y="13706"/>
                  </a:cubicBezTo>
                  <a:cubicBezTo>
                    <a:pt x="12790" y="13657"/>
                    <a:pt x="12889" y="13620"/>
                    <a:pt x="12987" y="13607"/>
                  </a:cubicBezTo>
                  <a:lnTo>
                    <a:pt x="13012" y="13607"/>
                  </a:lnTo>
                  <a:cubicBezTo>
                    <a:pt x="13051" y="13604"/>
                    <a:pt x="13086" y="13603"/>
                    <a:pt x="13114" y="13603"/>
                  </a:cubicBezTo>
                  <a:cubicBezTo>
                    <a:pt x="13191" y="13603"/>
                    <a:pt x="13224" y="13614"/>
                    <a:pt x="13197" y="13632"/>
                  </a:cubicBezTo>
                  <a:cubicBezTo>
                    <a:pt x="13147" y="13657"/>
                    <a:pt x="13012" y="13780"/>
                    <a:pt x="12975" y="13780"/>
                  </a:cubicBezTo>
                  <a:cubicBezTo>
                    <a:pt x="12938" y="13780"/>
                    <a:pt x="12950" y="13817"/>
                    <a:pt x="13012" y="13854"/>
                  </a:cubicBezTo>
                  <a:cubicBezTo>
                    <a:pt x="13061" y="13903"/>
                    <a:pt x="13086" y="13965"/>
                    <a:pt x="13024" y="13977"/>
                  </a:cubicBezTo>
                  <a:cubicBezTo>
                    <a:pt x="12950" y="14002"/>
                    <a:pt x="12889" y="14063"/>
                    <a:pt x="12864" y="14150"/>
                  </a:cubicBezTo>
                  <a:cubicBezTo>
                    <a:pt x="12852" y="14223"/>
                    <a:pt x="12852" y="14236"/>
                    <a:pt x="12802" y="14248"/>
                  </a:cubicBezTo>
                  <a:cubicBezTo>
                    <a:pt x="12741" y="14260"/>
                    <a:pt x="12716" y="14260"/>
                    <a:pt x="12704" y="14285"/>
                  </a:cubicBezTo>
                  <a:cubicBezTo>
                    <a:pt x="12704" y="14322"/>
                    <a:pt x="12667" y="14310"/>
                    <a:pt x="12728" y="14347"/>
                  </a:cubicBezTo>
                  <a:cubicBezTo>
                    <a:pt x="12778" y="14384"/>
                    <a:pt x="12741" y="14421"/>
                    <a:pt x="12790" y="14445"/>
                  </a:cubicBezTo>
                  <a:cubicBezTo>
                    <a:pt x="12839" y="14470"/>
                    <a:pt x="12925" y="14495"/>
                    <a:pt x="12975" y="14531"/>
                  </a:cubicBezTo>
                  <a:cubicBezTo>
                    <a:pt x="13086" y="14618"/>
                    <a:pt x="13184" y="14692"/>
                    <a:pt x="13295" y="14790"/>
                  </a:cubicBezTo>
                  <a:cubicBezTo>
                    <a:pt x="13320" y="14815"/>
                    <a:pt x="13344" y="14852"/>
                    <a:pt x="13369" y="14889"/>
                  </a:cubicBezTo>
                  <a:cubicBezTo>
                    <a:pt x="13418" y="14938"/>
                    <a:pt x="13480" y="14987"/>
                    <a:pt x="13542" y="15012"/>
                  </a:cubicBezTo>
                  <a:cubicBezTo>
                    <a:pt x="13640" y="15074"/>
                    <a:pt x="13726" y="15148"/>
                    <a:pt x="13788" y="15234"/>
                  </a:cubicBezTo>
                  <a:cubicBezTo>
                    <a:pt x="13825" y="15332"/>
                    <a:pt x="13825" y="15419"/>
                    <a:pt x="13788" y="15517"/>
                  </a:cubicBezTo>
                  <a:cubicBezTo>
                    <a:pt x="13788" y="15530"/>
                    <a:pt x="13788" y="15542"/>
                    <a:pt x="13776" y="15554"/>
                  </a:cubicBezTo>
                  <a:cubicBezTo>
                    <a:pt x="13689" y="15628"/>
                    <a:pt x="13591" y="15690"/>
                    <a:pt x="13468" y="15727"/>
                  </a:cubicBezTo>
                  <a:cubicBezTo>
                    <a:pt x="13406" y="15727"/>
                    <a:pt x="13295" y="15714"/>
                    <a:pt x="13221" y="15714"/>
                  </a:cubicBezTo>
                  <a:cubicBezTo>
                    <a:pt x="13086" y="15714"/>
                    <a:pt x="12962" y="15714"/>
                    <a:pt x="12839" y="15690"/>
                  </a:cubicBezTo>
                  <a:cubicBezTo>
                    <a:pt x="12790" y="15677"/>
                    <a:pt x="12704" y="15591"/>
                    <a:pt x="12679" y="15591"/>
                  </a:cubicBezTo>
                  <a:cubicBezTo>
                    <a:pt x="12662" y="15600"/>
                    <a:pt x="12651" y="15614"/>
                    <a:pt x="12625" y="15614"/>
                  </a:cubicBezTo>
                  <a:cubicBezTo>
                    <a:pt x="12614" y="15614"/>
                    <a:pt x="12600" y="15611"/>
                    <a:pt x="12580" y="15603"/>
                  </a:cubicBezTo>
                  <a:cubicBezTo>
                    <a:pt x="12519" y="15579"/>
                    <a:pt x="12568" y="15542"/>
                    <a:pt x="12494" y="15517"/>
                  </a:cubicBezTo>
                  <a:cubicBezTo>
                    <a:pt x="12408" y="15480"/>
                    <a:pt x="12346" y="15505"/>
                    <a:pt x="12309" y="15456"/>
                  </a:cubicBezTo>
                  <a:cubicBezTo>
                    <a:pt x="12287" y="15422"/>
                    <a:pt x="12264" y="15368"/>
                    <a:pt x="12242" y="15368"/>
                  </a:cubicBezTo>
                  <a:cubicBezTo>
                    <a:pt x="12240" y="15368"/>
                    <a:pt x="12238" y="15368"/>
                    <a:pt x="12235" y="15369"/>
                  </a:cubicBezTo>
                  <a:cubicBezTo>
                    <a:pt x="12223" y="15375"/>
                    <a:pt x="12128" y="15375"/>
                    <a:pt x="12028" y="15375"/>
                  </a:cubicBezTo>
                  <a:cubicBezTo>
                    <a:pt x="11927" y="15375"/>
                    <a:pt x="11823" y="15375"/>
                    <a:pt x="11792" y="15382"/>
                  </a:cubicBezTo>
                  <a:cubicBezTo>
                    <a:pt x="11730" y="15406"/>
                    <a:pt x="11496" y="15579"/>
                    <a:pt x="11410" y="15616"/>
                  </a:cubicBezTo>
                  <a:cubicBezTo>
                    <a:pt x="11332" y="15639"/>
                    <a:pt x="11244" y="15648"/>
                    <a:pt x="11155" y="15648"/>
                  </a:cubicBezTo>
                  <a:cubicBezTo>
                    <a:pt x="11104" y="15648"/>
                    <a:pt x="11053" y="15645"/>
                    <a:pt x="11003" y="15640"/>
                  </a:cubicBezTo>
                  <a:cubicBezTo>
                    <a:pt x="10960" y="15640"/>
                    <a:pt x="10932" y="15637"/>
                    <a:pt x="10912" y="15637"/>
                  </a:cubicBezTo>
                  <a:cubicBezTo>
                    <a:pt x="10892" y="15637"/>
                    <a:pt x="10880" y="15640"/>
                    <a:pt x="10868" y="15653"/>
                  </a:cubicBezTo>
                  <a:cubicBezTo>
                    <a:pt x="10855" y="15690"/>
                    <a:pt x="10819" y="15702"/>
                    <a:pt x="10855" y="15714"/>
                  </a:cubicBezTo>
                  <a:cubicBezTo>
                    <a:pt x="10905" y="15739"/>
                    <a:pt x="10942" y="15751"/>
                    <a:pt x="10905" y="15764"/>
                  </a:cubicBezTo>
                  <a:cubicBezTo>
                    <a:pt x="10868" y="15788"/>
                    <a:pt x="10794" y="15764"/>
                    <a:pt x="10794" y="15801"/>
                  </a:cubicBezTo>
                  <a:cubicBezTo>
                    <a:pt x="10794" y="15850"/>
                    <a:pt x="10831" y="15875"/>
                    <a:pt x="10782" y="15875"/>
                  </a:cubicBezTo>
                  <a:lnTo>
                    <a:pt x="10510" y="15875"/>
                  </a:lnTo>
                  <a:cubicBezTo>
                    <a:pt x="10492" y="15881"/>
                    <a:pt x="10470" y="15884"/>
                    <a:pt x="10447" y="15884"/>
                  </a:cubicBezTo>
                  <a:cubicBezTo>
                    <a:pt x="10424" y="15884"/>
                    <a:pt x="10400" y="15881"/>
                    <a:pt x="10375" y="15875"/>
                  </a:cubicBezTo>
                  <a:cubicBezTo>
                    <a:pt x="10344" y="15868"/>
                    <a:pt x="10316" y="15865"/>
                    <a:pt x="10289" y="15865"/>
                  </a:cubicBezTo>
                  <a:cubicBezTo>
                    <a:pt x="10261" y="15865"/>
                    <a:pt x="10233" y="15868"/>
                    <a:pt x="10202" y="15875"/>
                  </a:cubicBezTo>
                  <a:cubicBezTo>
                    <a:pt x="10178" y="15899"/>
                    <a:pt x="10202" y="15998"/>
                    <a:pt x="10165" y="16035"/>
                  </a:cubicBezTo>
                  <a:cubicBezTo>
                    <a:pt x="10129" y="16072"/>
                    <a:pt x="10092" y="16146"/>
                    <a:pt x="10116" y="16158"/>
                  </a:cubicBezTo>
                  <a:cubicBezTo>
                    <a:pt x="10150" y="16169"/>
                    <a:pt x="10183" y="16221"/>
                    <a:pt x="10208" y="16221"/>
                  </a:cubicBezTo>
                  <a:cubicBezTo>
                    <a:pt x="10210" y="16221"/>
                    <a:pt x="10213" y="16221"/>
                    <a:pt x="10215" y="16220"/>
                  </a:cubicBezTo>
                  <a:cubicBezTo>
                    <a:pt x="10224" y="16200"/>
                    <a:pt x="10264" y="16159"/>
                    <a:pt x="10287" y="16159"/>
                  </a:cubicBezTo>
                  <a:cubicBezTo>
                    <a:pt x="10293" y="16159"/>
                    <a:pt x="10298" y="16162"/>
                    <a:pt x="10301" y="16170"/>
                  </a:cubicBezTo>
                  <a:cubicBezTo>
                    <a:pt x="10301" y="16195"/>
                    <a:pt x="10326" y="16220"/>
                    <a:pt x="10276" y="16232"/>
                  </a:cubicBezTo>
                  <a:cubicBezTo>
                    <a:pt x="10239" y="16256"/>
                    <a:pt x="10190" y="16306"/>
                    <a:pt x="10202" y="16318"/>
                  </a:cubicBezTo>
                  <a:cubicBezTo>
                    <a:pt x="10205" y="16321"/>
                    <a:pt x="10210" y="16322"/>
                    <a:pt x="10216" y="16322"/>
                  </a:cubicBezTo>
                  <a:cubicBezTo>
                    <a:pt x="10233" y="16322"/>
                    <a:pt x="10260" y="16315"/>
                    <a:pt x="10281" y="16315"/>
                  </a:cubicBezTo>
                  <a:cubicBezTo>
                    <a:pt x="10289" y="16315"/>
                    <a:pt x="10296" y="16315"/>
                    <a:pt x="10301" y="16318"/>
                  </a:cubicBezTo>
                  <a:cubicBezTo>
                    <a:pt x="10313" y="16330"/>
                    <a:pt x="10301" y="16355"/>
                    <a:pt x="10301" y="16417"/>
                  </a:cubicBezTo>
                  <a:cubicBezTo>
                    <a:pt x="10301" y="16478"/>
                    <a:pt x="10375" y="16528"/>
                    <a:pt x="10313" y="16540"/>
                  </a:cubicBezTo>
                  <a:cubicBezTo>
                    <a:pt x="10310" y="16541"/>
                    <a:pt x="10307" y="16541"/>
                    <a:pt x="10304" y="16541"/>
                  </a:cubicBezTo>
                  <a:cubicBezTo>
                    <a:pt x="10261" y="16541"/>
                    <a:pt x="10244" y="16478"/>
                    <a:pt x="10227" y="16478"/>
                  </a:cubicBezTo>
                  <a:cubicBezTo>
                    <a:pt x="10223" y="16478"/>
                    <a:pt x="10219" y="16482"/>
                    <a:pt x="10215" y="16491"/>
                  </a:cubicBezTo>
                  <a:cubicBezTo>
                    <a:pt x="10202" y="16540"/>
                    <a:pt x="10178" y="16577"/>
                    <a:pt x="10190" y="16614"/>
                  </a:cubicBezTo>
                  <a:cubicBezTo>
                    <a:pt x="10202" y="16626"/>
                    <a:pt x="10215" y="16626"/>
                    <a:pt x="10230" y="16626"/>
                  </a:cubicBezTo>
                  <a:cubicBezTo>
                    <a:pt x="10246" y="16626"/>
                    <a:pt x="10264" y="16626"/>
                    <a:pt x="10289" y="16638"/>
                  </a:cubicBezTo>
                  <a:cubicBezTo>
                    <a:pt x="10326" y="16663"/>
                    <a:pt x="10289" y="16663"/>
                    <a:pt x="10289" y="16725"/>
                  </a:cubicBezTo>
                  <a:cubicBezTo>
                    <a:pt x="10289" y="16786"/>
                    <a:pt x="10202" y="16774"/>
                    <a:pt x="10313" y="16823"/>
                  </a:cubicBezTo>
                  <a:cubicBezTo>
                    <a:pt x="10424" y="16860"/>
                    <a:pt x="10461" y="16873"/>
                    <a:pt x="10461" y="16897"/>
                  </a:cubicBezTo>
                  <a:cubicBezTo>
                    <a:pt x="10461" y="16922"/>
                    <a:pt x="10461" y="16971"/>
                    <a:pt x="10437" y="16983"/>
                  </a:cubicBezTo>
                  <a:cubicBezTo>
                    <a:pt x="10425" y="17006"/>
                    <a:pt x="10373" y="17059"/>
                    <a:pt x="10383" y="17059"/>
                  </a:cubicBezTo>
                  <a:cubicBezTo>
                    <a:pt x="10384" y="17059"/>
                    <a:pt x="10385" y="17058"/>
                    <a:pt x="10387" y="17057"/>
                  </a:cubicBezTo>
                  <a:cubicBezTo>
                    <a:pt x="10410" y="17057"/>
                    <a:pt x="10463" y="17006"/>
                    <a:pt x="10491" y="17006"/>
                  </a:cubicBezTo>
                  <a:cubicBezTo>
                    <a:pt x="10493" y="17006"/>
                    <a:pt x="10496" y="17007"/>
                    <a:pt x="10498" y="17008"/>
                  </a:cubicBezTo>
                  <a:cubicBezTo>
                    <a:pt x="10510" y="17020"/>
                    <a:pt x="10560" y="17070"/>
                    <a:pt x="10523" y="17070"/>
                  </a:cubicBezTo>
                  <a:cubicBezTo>
                    <a:pt x="10474" y="17070"/>
                    <a:pt x="10412" y="17094"/>
                    <a:pt x="10461" y="17094"/>
                  </a:cubicBezTo>
                  <a:cubicBezTo>
                    <a:pt x="10498" y="17094"/>
                    <a:pt x="10535" y="17094"/>
                    <a:pt x="10560" y="17082"/>
                  </a:cubicBezTo>
                  <a:lnTo>
                    <a:pt x="10560" y="17082"/>
                  </a:lnTo>
                  <a:cubicBezTo>
                    <a:pt x="10572" y="17119"/>
                    <a:pt x="10572" y="17168"/>
                    <a:pt x="10547" y="17205"/>
                  </a:cubicBezTo>
                  <a:cubicBezTo>
                    <a:pt x="10513" y="17262"/>
                    <a:pt x="10479" y="17330"/>
                    <a:pt x="10513" y="17330"/>
                  </a:cubicBezTo>
                  <a:cubicBezTo>
                    <a:pt x="10516" y="17330"/>
                    <a:pt x="10519" y="17329"/>
                    <a:pt x="10523" y="17328"/>
                  </a:cubicBezTo>
                  <a:cubicBezTo>
                    <a:pt x="10544" y="17328"/>
                    <a:pt x="10561" y="17335"/>
                    <a:pt x="10575" y="17335"/>
                  </a:cubicBezTo>
                  <a:cubicBezTo>
                    <a:pt x="10593" y="17335"/>
                    <a:pt x="10607" y="17323"/>
                    <a:pt x="10621" y="17267"/>
                  </a:cubicBezTo>
                  <a:cubicBezTo>
                    <a:pt x="10634" y="17168"/>
                    <a:pt x="10621" y="17094"/>
                    <a:pt x="10683" y="17094"/>
                  </a:cubicBezTo>
                  <a:cubicBezTo>
                    <a:pt x="10686" y="17094"/>
                    <a:pt x="10690" y="17093"/>
                    <a:pt x="10693" y="17093"/>
                  </a:cubicBezTo>
                  <a:cubicBezTo>
                    <a:pt x="10757" y="17093"/>
                    <a:pt x="10870" y="17195"/>
                    <a:pt x="10917" y="17242"/>
                  </a:cubicBezTo>
                  <a:cubicBezTo>
                    <a:pt x="10939" y="17260"/>
                    <a:pt x="10976" y="17268"/>
                    <a:pt x="11016" y="17268"/>
                  </a:cubicBezTo>
                  <a:cubicBezTo>
                    <a:pt x="11088" y="17268"/>
                    <a:pt x="11168" y="17241"/>
                    <a:pt x="11176" y="17193"/>
                  </a:cubicBezTo>
                  <a:cubicBezTo>
                    <a:pt x="11185" y="17145"/>
                    <a:pt x="11173" y="17075"/>
                    <a:pt x="11236" y="17075"/>
                  </a:cubicBezTo>
                  <a:cubicBezTo>
                    <a:pt x="11254" y="17075"/>
                    <a:pt x="11278" y="17081"/>
                    <a:pt x="11311" y="17094"/>
                  </a:cubicBezTo>
                  <a:cubicBezTo>
                    <a:pt x="11450" y="17152"/>
                    <a:pt x="11600" y="17318"/>
                    <a:pt x="11689" y="17318"/>
                  </a:cubicBezTo>
                  <a:cubicBezTo>
                    <a:pt x="11695" y="17318"/>
                    <a:pt x="11700" y="17318"/>
                    <a:pt x="11706" y="17316"/>
                  </a:cubicBezTo>
                  <a:cubicBezTo>
                    <a:pt x="11841" y="17279"/>
                    <a:pt x="11964" y="17218"/>
                    <a:pt x="12075" y="17144"/>
                  </a:cubicBezTo>
                  <a:cubicBezTo>
                    <a:pt x="12111" y="17099"/>
                    <a:pt x="12134" y="17067"/>
                    <a:pt x="12176" y="17067"/>
                  </a:cubicBezTo>
                  <a:cubicBezTo>
                    <a:pt x="12193" y="17067"/>
                    <a:pt x="12212" y="17072"/>
                    <a:pt x="12235" y="17082"/>
                  </a:cubicBezTo>
                  <a:cubicBezTo>
                    <a:pt x="12288" y="17108"/>
                    <a:pt x="12322" y="17134"/>
                    <a:pt x="12350" y="17134"/>
                  </a:cubicBezTo>
                  <a:cubicBezTo>
                    <a:pt x="12362" y="17134"/>
                    <a:pt x="12373" y="17130"/>
                    <a:pt x="12383" y="17119"/>
                  </a:cubicBezTo>
                  <a:cubicBezTo>
                    <a:pt x="12416" y="17086"/>
                    <a:pt x="12449" y="17064"/>
                    <a:pt x="12471" y="17064"/>
                  </a:cubicBezTo>
                  <a:cubicBezTo>
                    <a:pt x="12482" y="17064"/>
                    <a:pt x="12490" y="17070"/>
                    <a:pt x="12494" y="17082"/>
                  </a:cubicBezTo>
                  <a:cubicBezTo>
                    <a:pt x="12507" y="17107"/>
                    <a:pt x="12470" y="17156"/>
                    <a:pt x="12457" y="17193"/>
                  </a:cubicBezTo>
                  <a:cubicBezTo>
                    <a:pt x="12445" y="17230"/>
                    <a:pt x="12507" y="17279"/>
                    <a:pt x="12507" y="17304"/>
                  </a:cubicBezTo>
                  <a:cubicBezTo>
                    <a:pt x="12507" y="17328"/>
                    <a:pt x="12482" y="17328"/>
                    <a:pt x="12457" y="17328"/>
                  </a:cubicBezTo>
                  <a:cubicBezTo>
                    <a:pt x="12445" y="17341"/>
                    <a:pt x="12433" y="17365"/>
                    <a:pt x="12433" y="17378"/>
                  </a:cubicBezTo>
                  <a:cubicBezTo>
                    <a:pt x="12408" y="17427"/>
                    <a:pt x="12445" y="17452"/>
                    <a:pt x="12445" y="17538"/>
                  </a:cubicBezTo>
                  <a:cubicBezTo>
                    <a:pt x="12457" y="17612"/>
                    <a:pt x="12457" y="17673"/>
                    <a:pt x="12445" y="17747"/>
                  </a:cubicBezTo>
                  <a:cubicBezTo>
                    <a:pt x="12445" y="17760"/>
                    <a:pt x="12445" y="17784"/>
                    <a:pt x="12433" y="17797"/>
                  </a:cubicBezTo>
                  <a:cubicBezTo>
                    <a:pt x="12383" y="17871"/>
                    <a:pt x="12334" y="18105"/>
                    <a:pt x="12297" y="18154"/>
                  </a:cubicBezTo>
                  <a:cubicBezTo>
                    <a:pt x="12297" y="18179"/>
                    <a:pt x="12272" y="18203"/>
                    <a:pt x="12260" y="18216"/>
                  </a:cubicBezTo>
                  <a:cubicBezTo>
                    <a:pt x="12248" y="18240"/>
                    <a:pt x="12235" y="18277"/>
                    <a:pt x="12223" y="18339"/>
                  </a:cubicBezTo>
                  <a:cubicBezTo>
                    <a:pt x="12186" y="18462"/>
                    <a:pt x="12137" y="18598"/>
                    <a:pt x="12112" y="18659"/>
                  </a:cubicBezTo>
                  <a:cubicBezTo>
                    <a:pt x="12100" y="18696"/>
                    <a:pt x="12075" y="18733"/>
                    <a:pt x="12038" y="18770"/>
                  </a:cubicBezTo>
                  <a:cubicBezTo>
                    <a:pt x="12014" y="18795"/>
                    <a:pt x="11989" y="18807"/>
                    <a:pt x="11964" y="18819"/>
                  </a:cubicBezTo>
                  <a:cubicBezTo>
                    <a:pt x="11903" y="18832"/>
                    <a:pt x="11841" y="18844"/>
                    <a:pt x="11780" y="18844"/>
                  </a:cubicBezTo>
                  <a:cubicBezTo>
                    <a:pt x="11751" y="18851"/>
                    <a:pt x="11719" y="18858"/>
                    <a:pt x="11691" y="18858"/>
                  </a:cubicBezTo>
                  <a:cubicBezTo>
                    <a:pt x="11671" y="18858"/>
                    <a:pt x="11654" y="18854"/>
                    <a:pt x="11644" y="18844"/>
                  </a:cubicBezTo>
                  <a:cubicBezTo>
                    <a:pt x="11569" y="18779"/>
                    <a:pt x="11475" y="18743"/>
                    <a:pt x="11378" y="18743"/>
                  </a:cubicBezTo>
                  <a:cubicBezTo>
                    <a:pt x="11364" y="18743"/>
                    <a:pt x="11350" y="18744"/>
                    <a:pt x="11336" y="18745"/>
                  </a:cubicBezTo>
                  <a:cubicBezTo>
                    <a:pt x="11320" y="18743"/>
                    <a:pt x="11303" y="18742"/>
                    <a:pt x="11286" y="18742"/>
                  </a:cubicBezTo>
                  <a:cubicBezTo>
                    <a:pt x="11202" y="18742"/>
                    <a:pt x="11114" y="18768"/>
                    <a:pt x="11053" y="18819"/>
                  </a:cubicBezTo>
                  <a:cubicBezTo>
                    <a:pt x="10963" y="18882"/>
                    <a:pt x="10906" y="18925"/>
                    <a:pt x="10839" y="18925"/>
                  </a:cubicBezTo>
                  <a:cubicBezTo>
                    <a:pt x="10814" y="18925"/>
                    <a:pt x="10787" y="18919"/>
                    <a:pt x="10757" y="18906"/>
                  </a:cubicBezTo>
                  <a:cubicBezTo>
                    <a:pt x="10646" y="18869"/>
                    <a:pt x="10190" y="18758"/>
                    <a:pt x="10055" y="18733"/>
                  </a:cubicBezTo>
                  <a:cubicBezTo>
                    <a:pt x="10005" y="18733"/>
                    <a:pt x="9956" y="18708"/>
                    <a:pt x="9919" y="18671"/>
                  </a:cubicBezTo>
                  <a:cubicBezTo>
                    <a:pt x="9907" y="18659"/>
                    <a:pt x="9882" y="18635"/>
                    <a:pt x="9857" y="18635"/>
                  </a:cubicBezTo>
                  <a:cubicBezTo>
                    <a:pt x="9771" y="18585"/>
                    <a:pt x="9586" y="18573"/>
                    <a:pt x="9512" y="18524"/>
                  </a:cubicBezTo>
                  <a:cubicBezTo>
                    <a:pt x="9435" y="18468"/>
                    <a:pt x="9417" y="18333"/>
                    <a:pt x="9218" y="18333"/>
                  </a:cubicBezTo>
                  <a:cubicBezTo>
                    <a:pt x="9195" y="18333"/>
                    <a:pt x="9170" y="18335"/>
                    <a:pt x="9143" y="18339"/>
                  </a:cubicBezTo>
                  <a:cubicBezTo>
                    <a:pt x="8946" y="18339"/>
                    <a:pt x="8773" y="18462"/>
                    <a:pt x="8699" y="18647"/>
                  </a:cubicBezTo>
                  <a:cubicBezTo>
                    <a:pt x="8687" y="18733"/>
                    <a:pt x="8785" y="18819"/>
                    <a:pt x="8749" y="18893"/>
                  </a:cubicBezTo>
                  <a:cubicBezTo>
                    <a:pt x="8715" y="18949"/>
                    <a:pt x="8661" y="19108"/>
                    <a:pt x="8568" y="19108"/>
                  </a:cubicBezTo>
                  <a:cubicBezTo>
                    <a:pt x="8559" y="19108"/>
                    <a:pt x="8549" y="19106"/>
                    <a:pt x="8539" y="19103"/>
                  </a:cubicBezTo>
                  <a:cubicBezTo>
                    <a:pt x="8428" y="19078"/>
                    <a:pt x="8206" y="18930"/>
                    <a:pt x="8059" y="18881"/>
                  </a:cubicBezTo>
                  <a:cubicBezTo>
                    <a:pt x="7898" y="18832"/>
                    <a:pt x="7787" y="18881"/>
                    <a:pt x="7750" y="18758"/>
                  </a:cubicBezTo>
                  <a:cubicBezTo>
                    <a:pt x="7701" y="18635"/>
                    <a:pt x="7726" y="18573"/>
                    <a:pt x="7652" y="18524"/>
                  </a:cubicBezTo>
                  <a:cubicBezTo>
                    <a:pt x="7566" y="18474"/>
                    <a:pt x="7479" y="18437"/>
                    <a:pt x="7393" y="18413"/>
                  </a:cubicBezTo>
                  <a:cubicBezTo>
                    <a:pt x="7319" y="18376"/>
                    <a:pt x="7245" y="18351"/>
                    <a:pt x="7171" y="18339"/>
                  </a:cubicBezTo>
                  <a:cubicBezTo>
                    <a:pt x="7157" y="18341"/>
                    <a:pt x="7142" y="18342"/>
                    <a:pt x="7127" y="18342"/>
                  </a:cubicBezTo>
                  <a:cubicBezTo>
                    <a:pt x="7056" y="18342"/>
                    <a:pt x="6986" y="18318"/>
                    <a:pt x="6925" y="18277"/>
                  </a:cubicBezTo>
                  <a:cubicBezTo>
                    <a:pt x="6900" y="18265"/>
                    <a:pt x="6876" y="18240"/>
                    <a:pt x="6851" y="18240"/>
                  </a:cubicBezTo>
                  <a:cubicBezTo>
                    <a:pt x="6802" y="18228"/>
                    <a:pt x="6752" y="18240"/>
                    <a:pt x="6740" y="18191"/>
                  </a:cubicBezTo>
                  <a:cubicBezTo>
                    <a:pt x="6710" y="18131"/>
                    <a:pt x="6721" y="18070"/>
                    <a:pt x="6699" y="18070"/>
                  </a:cubicBezTo>
                  <a:cubicBezTo>
                    <a:pt x="6694" y="18070"/>
                    <a:pt x="6688" y="18073"/>
                    <a:pt x="6679" y="18080"/>
                  </a:cubicBezTo>
                  <a:cubicBezTo>
                    <a:pt x="6658" y="18088"/>
                    <a:pt x="6636" y="18092"/>
                    <a:pt x="6615" y="18092"/>
                  </a:cubicBezTo>
                  <a:cubicBezTo>
                    <a:pt x="6572" y="18092"/>
                    <a:pt x="6531" y="18076"/>
                    <a:pt x="6506" y="18043"/>
                  </a:cubicBezTo>
                  <a:cubicBezTo>
                    <a:pt x="6457" y="17981"/>
                    <a:pt x="6457" y="17957"/>
                    <a:pt x="6518" y="17908"/>
                  </a:cubicBezTo>
                  <a:cubicBezTo>
                    <a:pt x="6642" y="17871"/>
                    <a:pt x="6715" y="17760"/>
                    <a:pt x="6728" y="17624"/>
                  </a:cubicBezTo>
                  <a:cubicBezTo>
                    <a:pt x="6728" y="17464"/>
                    <a:pt x="6543" y="17365"/>
                    <a:pt x="6580" y="17291"/>
                  </a:cubicBezTo>
                  <a:cubicBezTo>
                    <a:pt x="6617" y="17230"/>
                    <a:pt x="6728" y="17230"/>
                    <a:pt x="6728" y="17144"/>
                  </a:cubicBezTo>
                  <a:cubicBezTo>
                    <a:pt x="6728" y="17077"/>
                    <a:pt x="6750" y="17017"/>
                    <a:pt x="6731" y="17017"/>
                  </a:cubicBezTo>
                  <a:cubicBezTo>
                    <a:pt x="6726" y="17017"/>
                    <a:pt x="6717" y="17022"/>
                    <a:pt x="6703" y="17033"/>
                  </a:cubicBezTo>
                  <a:cubicBezTo>
                    <a:pt x="6655" y="17071"/>
                    <a:pt x="6608" y="17139"/>
                    <a:pt x="6589" y="17139"/>
                  </a:cubicBezTo>
                  <a:cubicBezTo>
                    <a:pt x="6583" y="17139"/>
                    <a:pt x="6580" y="17133"/>
                    <a:pt x="6580" y="17119"/>
                  </a:cubicBezTo>
                  <a:cubicBezTo>
                    <a:pt x="6568" y="17033"/>
                    <a:pt x="6506" y="16971"/>
                    <a:pt x="6432" y="16946"/>
                  </a:cubicBezTo>
                  <a:cubicBezTo>
                    <a:pt x="6346" y="16946"/>
                    <a:pt x="6198" y="17057"/>
                    <a:pt x="6136" y="17082"/>
                  </a:cubicBezTo>
                  <a:cubicBezTo>
                    <a:pt x="6128" y="17084"/>
                    <a:pt x="6120" y="17085"/>
                    <a:pt x="6113" y="17085"/>
                  </a:cubicBezTo>
                  <a:cubicBezTo>
                    <a:pt x="6071" y="17085"/>
                    <a:pt x="6061" y="17057"/>
                    <a:pt x="6050" y="17057"/>
                  </a:cubicBezTo>
                  <a:cubicBezTo>
                    <a:pt x="6030" y="17057"/>
                    <a:pt x="6019" y="17073"/>
                    <a:pt x="5996" y="17073"/>
                  </a:cubicBezTo>
                  <a:cubicBezTo>
                    <a:pt x="5990" y="17073"/>
                    <a:pt x="5984" y="17072"/>
                    <a:pt x="5976" y="17070"/>
                  </a:cubicBezTo>
                  <a:cubicBezTo>
                    <a:pt x="5942" y="17058"/>
                    <a:pt x="5918" y="16994"/>
                    <a:pt x="5886" y="16994"/>
                  </a:cubicBezTo>
                  <a:cubicBezTo>
                    <a:pt x="5883" y="16994"/>
                    <a:pt x="5880" y="16995"/>
                    <a:pt x="5878" y="16996"/>
                  </a:cubicBezTo>
                  <a:cubicBezTo>
                    <a:pt x="5846" y="16996"/>
                    <a:pt x="5850" y="17050"/>
                    <a:pt x="5798" y="17050"/>
                  </a:cubicBezTo>
                  <a:cubicBezTo>
                    <a:pt x="5789" y="17050"/>
                    <a:pt x="5779" y="17049"/>
                    <a:pt x="5767" y="17045"/>
                  </a:cubicBezTo>
                  <a:cubicBezTo>
                    <a:pt x="5701" y="17034"/>
                    <a:pt x="5684" y="16994"/>
                    <a:pt x="5655" y="16994"/>
                  </a:cubicBezTo>
                  <a:cubicBezTo>
                    <a:pt x="5651" y="16994"/>
                    <a:pt x="5648" y="16994"/>
                    <a:pt x="5644" y="16996"/>
                  </a:cubicBezTo>
                  <a:cubicBezTo>
                    <a:pt x="5607" y="17020"/>
                    <a:pt x="5545" y="17094"/>
                    <a:pt x="5508" y="17094"/>
                  </a:cubicBezTo>
                  <a:cubicBezTo>
                    <a:pt x="5464" y="17094"/>
                    <a:pt x="5420" y="17133"/>
                    <a:pt x="5377" y="17133"/>
                  </a:cubicBezTo>
                  <a:cubicBezTo>
                    <a:pt x="5371" y="17133"/>
                    <a:pt x="5366" y="17133"/>
                    <a:pt x="5360" y="17131"/>
                  </a:cubicBezTo>
                  <a:cubicBezTo>
                    <a:pt x="5323" y="17131"/>
                    <a:pt x="5311" y="17082"/>
                    <a:pt x="5262" y="17070"/>
                  </a:cubicBezTo>
                  <a:cubicBezTo>
                    <a:pt x="5212" y="17064"/>
                    <a:pt x="5160" y="17060"/>
                    <a:pt x="5108" y="17060"/>
                  </a:cubicBezTo>
                  <a:cubicBezTo>
                    <a:pt x="5055" y="17060"/>
                    <a:pt x="5003" y="17064"/>
                    <a:pt x="4954" y="17070"/>
                  </a:cubicBezTo>
                  <a:cubicBezTo>
                    <a:pt x="4892" y="17094"/>
                    <a:pt x="4448" y="17181"/>
                    <a:pt x="4362" y="17218"/>
                  </a:cubicBezTo>
                  <a:cubicBezTo>
                    <a:pt x="4276" y="17242"/>
                    <a:pt x="4202" y="17291"/>
                    <a:pt x="4128" y="17341"/>
                  </a:cubicBezTo>
                  <a:cubicBezTo>
                    <a:pt x="4116" y="17378"/>
                    <a:pt x="4079" y="17402"/>
                    <a:pt x="4029" y="17402"/>
                  </a:cubicBezTo>
                  <a:cubicBezTo>
                    <a:pt x="3956" y="17415"/>
                    <a:pt x="3894" y="17452"/>
                    <a:pt x="3832" y="17489"/>
                  </a:cubicBezTo>
                  <a:cubicBezTo>
                    <a:pt x="3808" y="17513"/>
                    <a:pt x="3734" y="17661"/>
                    <a:pt x="3635" y="17661"/>
                  </a:cubicBezTo>
                  <a:lnTo>
                    <a:pt x="3623" y="17661"/>
                  </a:lnTo>
                  <a:cubicBezTo>
                    <a:pt x="3524" y="17649"/>
                    <a:pt x="3413" y="17587"/>
                    <a:pt x="3389" y="17587"/>
                  </a:cubicBezTo>
                  <a:cubicBezTo>
                    <a:pt x="3368" y="17587"/>
                    <a:pt x="3337" y="17614"/>
                    <a:pt x="3306" y="17614"/>
                  </a:cubicBezTo>
                  <a:cubicBezTo>
                    <a:pt x="3301" y="17614"/>
                    <a:pt x="3295" y="17614"/>
                    <a:pt x="3290" y="17612"/>
                  </a:cubicBezTo>
                  <a:cubicBezTo>
                    <a:pt x="3269" y="17601"/>
                    <a:pt x="3248" y="17572"/>
                    <a:pt x="3219" y="17572"/>
                  </a:cubicBezTo>
                  <a:cubicBezTo>
                    <a:pt x="3214" y="17572"/>
                    <a:pt x="3209" y="17573"/>
                    <a:pt x="3204" y="17575"/>
                  </a:cubicBezTo>
                  <a:cubicBezTo>
                    <a:pt x="3175" y="17584"/>
                    <a:pt x="3095" y="17623"/>
                    <a:pt x="3032" y="17623"/>
                  </a:cubicBezTo>
                  <a:cubicBezTo>
                    <a:pt x="3013" y="17623"/>
                    <a:pt x="2996" y="17620"/>
                    <a:pt x="2982" y="17612"/>
                  </a:cubicBezTo>
                  <a:cubicBezTo>
                    <a:pt x="2921" y="17563"/>
                    <a:pt x="2847" y="17452"/>
                    <a:pt x="2810" y="17427"/>
                  </a:cubicBezTo>
                  <a:cubicBezTo>
                    <a:pt x="2797" y="17419"/>
                    <a:pt x="2785" y="17416"/>
                    <a:pt x="2773" y="17416"/>
                  </a:cubicBezTo>
                  <a:cubicBezTo>
                    <a:pt x="2748" y="17416"/>
                    <a:pt x="2723" y="17427"/>
                    <a:pt x="2699" y="17427"/>
                  </a:cubicBezTo>
                  <a:cubicBezTo>
                    <a:pt x="2674" y="17427"/>
                    <a:pt x="2637" y="17735"/>
                    <a:pt x="2514" y="17895"/>
                  </a:cubicBezTo>
                  <a:cubicBezTo>
                    <a:pt x="2391" y="18043"/>
                    <a:pt x="2292" y="18142"/>
                    <a:pt x="2181" y="18166"/>
                  </a:cubicBezTo>
                  <a:cubicBezTo>
                    <a:pt x="2058" y="18228"/>
                    <a:pt x="1959" y="18314"/>
                    <a:pt x="1898" y="18437"/>
                  </a:cubicBezTo>
                  <a:cubicBezTo>
                    <a:pt x="1849" y="18524"/>
                    <a:pt x="1861" y="18659"/>
                    <a:pt x="1824" y="18684"/>
                  </a:cubicBezTo>
                  <a:cubicBezTo>
                    <a:pt x="1787" y="18782"/>
                    <a:pt x="1762" y="18893"/>
                    <a:pt x="1762" y="19004"/>
                  </a:cubicBezTo>
                  <a:cubicBezTo>
                    <a:pt x="1762" y="19053"/>
                    <a:pt x="1812" y="19090"/>
                    <a:pt x="1775" y="19152"/>
                  </a:cubicBezTo>
                  <a:cubicBezTo>
                    <a:pt x="1750" y="19226"/>
                    <a:pt x="1676" y="19497"/>
                    <a:pt x="1590" y="19534"/>
                  </a:cubicBezTo>
                  <a:cubicBezTo>
                    <a:pt x="1516" y="19571"/>
                    <a:pt x="1442" y="19620"/>
                    <a:pt x="1380" y="19682"/>
                  </a:cubicBezTo>
                  <a:cubicBezTo>
                    <a:pt x="1306" y="19743"/>
                    <a:pt x="1220" y="19793"/>
                    <a:pt x="1122" y="19830"/>
                  </a:cubicBezTo>
                  <a:cubicBezTo>
                    <a:pt x="1085" y="19830"/>
                    <a:pt x="1048" y="19879"/>
                    <a:pt x="1011" y="19928"/>
                  </a:cubicBezTo>
                  <a:cubicBezTo>
                    <a:pt x="949" y="20027"/>
                    <a:pt x="887" y="20175"/>
                    <a:pt x="863" y="20212"/>
                  </a:cubicBezTo>
                  <a:cubicBezTo>
                    <a:pt x="838" y="20236"/>
                    <a:pt x="666" y="20310"/>
                    <a:pt x="592" y="20483"/>
                  </a:cubicBezTo>
                  <a:cubicBezTo>
                    <a:pt x="530" y="20668"/>
                    <a:pt x="542" y="20852"/>
                    <a:pt x="506" y="20889"/>
                  </a:cubicBezTo>
                  <a:cubicBezTo>
                    <a:pt x="432" y="20963"/>
                    <a:pt x="382" y="21037"/>
                    <a:pt x="333" y="21123"/>
                  </a:cubicBezTo>
                  <a:cubicBezTo>
                    <a:pt x="247" y="21284"/>
                    <a:pt x="185" y="21493"/>
                    <a:pt x="136" y="21530"/>
                  </a:cubicBezTo>
                  <a:cubicBezTo>
                    <a:pt x="87" y="21629"/>
                    <a:pt x="50" y="21715"/>
                    <a:pt x="37" y="21826"/>
                  </a:cubicBezTo>
                  <a:cubicBezTo>
                    <a:pt x="25" y="21924"/>
                    <a:pt x="74" y="21937"/>
                    <a:pt x="124" y="21998"/>
                  </a:cubicBezTo>
                  <a:cubicBezTo>
                    <a:pt x="161" y="22060"/>
                    <a:pt x="210" y="22084"/>
                    <a:pt x="210" y="22171"/>
                  </a:cubicBezTo>
                  <a:cubicBezTo>
                    <a:pt x="185" y="22257"/>
                    <a:pt x="173" y="22343"/>
                    <a:pt x="161" y="22429"/>
                  </a:cubicBezTo>
                  <a:cubicBezTo>
                    <a:pt x="161" y="22479"/>
                    <a:pt x="345" y="22664"/>
                    <a:pt x="296" y="22824"/>
                  </a:cubicBezTo>
                  <a:cubicBezTo>
                    <a:pt x="247" y="22947"/>
                    <a:pt x="210" y="23070"/>
                    <a:pt x="173" y="23193"/>
                  </a:cubicBezTo>
                  <a:cubicBezTo>
                    <a:pt x="173" y="23230"/>
                    <a:pt x="161" y="23267"/>
                    <a:pt x="161" y="23304"/>
                  </a:cubicBezTo>
                  <a:cubicBezTo>
                    <a:pt x="148" y="23366"/>
                    <a:pt x="136" y="23415"/>
                    <a:pt x="111" y="23464"/>
                  </a:cubicBezTo>
                  <a:cubicBezTo>
                    <a:pt x="87" y="23514"/>
                    <a:pt x="136" y="23551"/>
                    <a:pt x="136" y="23600"/>
                  </a:cubicBezTo>
                  <a:cubicBezTo>
                    <a:pt x="136" y="23649"/>
                    <a:pt x="111" y="23649"/>
                    <a:pt x="87" y="23711"/>
                  </a:cubicBezTo>
                  <a:cubicBezTo>
                    <a:pt x="62" y="23760"/>
                    <a:pt x="0" y="23736"/>
                    <a:pt x="62" y="23785"/>
                  </a:cubicBezTo>
                  <a:cubicBezTo>
                    <a:pt x="111" y="23822"/>
                    <a:pt x="173" y="23871"/>
                    <a:pt x="148" y="23908"/>
                  </a:cubicBezTo>
                  <a:cubicBezTo>
                    <a:pt x="124" y="23945"/>
                    <a:pt x="74" y="23920"/>
                    <a:pt x="111" y="23970"/>
                  </a:cubicBezTo>
                  <a:cubicBezTo>
                    <a:pt x="161" y="24007"/>
                    <a:pt x="99" y="24007"/>
                    <a:pt x="161" y="24031"/>
                  </a:cubicBezTo>
                  <a:cubicBezTo>
                    <a:pt x="173" y="24031"/>
                    <a:pt x="173" y="24044"/>
                    <a:pt x="173" y="24056"/>
                  </a:cubicBezTo>
                  <a:cubicBezTo>
                    <a:pt x="173" y="24068"/>
                    <a:pt x="124" y="24118"/>
                    <a:pt x="124" y="24154"/>
                  </a:cubicBezTo>
                  <a:lnTo>
                    <a:pt x="124" y="24179"/>
                  </a:lnTo>
                  <a:cubicBezTo>
                    <a:pt x="111" y="24241"/>
                    <a:pt x="111" y="24302"/>
                    <a:pt x="136" y="24352"/>
                  </a:cubicBezTo>
                  <a:cubicBezTo>
                    <a:pt x="136" y="24364"/>
                    <a:pt x="148" y="24376"/>
                    <a:pt x="161" y="24389"/>
                  </a:cubicBezTo>
                  <a:cubicBezTo>
                    <a:pt x="185" y="24450"/>
                    <a:pt x="210" y="24524"/>
                    <a:pt x="259" y="24524"/>
                  </a:cubicBezTo>
                  <a:lnTo>
                    <a:pt x="481" y="24524"/>
                  </a:lnTo>
                  <a:cubicBezTo>
                    <a:pt x="506" y="24524"/>
                    <a:pt x="432" y="24536"/>
                    <a:pt x="432" y="24586"/>
                  </a:cubicBezTo>
                  <a:cubicBezTo>
                    <a:pt x="444" y="24647"/>
                    <a:pt x="493" y="24697"/>
                    <a:pt x="555" y="24758"/>
                  </a:cubicBezTo>
                  <a:lnTo>
                    <a:pt x="592" y="24795"/>
                  </a:lnTo>
                  <a:cubicBezTo>
                    <a:pt x="666" y="24881"/>
                    <a:pt x="653" y="24955"/>
                    <a:pt x="764" y="25066"/>
                  </a:cubicBezTo>
                  <a:cubicBezTo>
                    <a:pt x="838" y="25140"/>
                    <a:pt x="900" y="25226"/>
                    <a:pt x="937" y="25325"/>
                  </a:cubicBezTo>
                  <a:cubicBezTo>
                    <a:pt x="961" y="25362"/>
                    <a:pt x="974" y="25411"/>
                    <a:pt x="986" y="25448"/>
                  </a:cubicBezTo>
                  <a:cubicBezTo>
                    <a:pt x="998" y="25559"/>
                    <a:pt x="1011" y="25547"/>
                    <a:pt x="1085" y="25633"/>
                  </a:cubicBezTo>
                  <a:cubicBezTo>
                    <a:pt x="1171" y="25732"/>
                    <a:pt x="1109" y="25744"/>
                    <a:pt x="1196" y="25818"/>
                  </a:cubicBezTo>
                  <a:cubicBezTo>
                    <a:pt x="1232" y="25855"/>
                    <a:pt x="1294" y="25879"/>
                    <a:pt x="1356" y="25916"/>
                  </a:cubicBezTo>
                  <a:cubicBezTo>
                    <a:pt x="1430" y="25953"/>
                    <a:pt x="1504" y="26003"/>
                    <a:pt x="1565" y="26064"/>
                  </a:cubicBezTo>
                  <a:cubicBezTo>
                    <a:pt x="1676" y="26151"/>
                    <a:pt x="1787" y="26298"/>
                    <a:pt x="1898" y="26397"/>
                  </a:cubicBezTo>
                  <a:cubicBezTo>
                    <a:pt x="1986" y="26474"/>
                    <a:pt x="2103" y="26600"/>
                    <a:pt x="2250" y="26600"/>
                  </a:cubicBezTo>
                  <a:cubicBezTo>
                    <a:pt x="2268" y="26600"/>
                    <a:pt x="2286" y="26598"/>
                    <a:pt x="2304" y="26594"/>
                  </a:cubicBezTo>
                  <a:cubicBezTo>
                    <a:pt x="2317" y="26582"/>
                    <a:pt x="2329" y="26582"/>
                    <a:pt x="2341" y="26582"/>
                  </a:cubicBezTo>
                  <a:cubicBezTo>
                    <a:pt x="2551" y="26471"/>
                    <a:pt x="2797" y="26397"/>
                    <a:pt x="3044" y="26385"/>
                  </a:cubicBezTo>
                  <a:cubicBezTo>
                    <a:pt x="3179" y="26397"/>
                    <a:pt x="3302" y="26409"/>
                    <a:pt x="3426" y="26446"/>
                  </a:cubicBezTo>
                  <a:cubicBezTo>
                    <a:pt x="3500" y="26459"/>
                    <a:pt x="3549" y="26483"/>
                    <a:pt x="3586" y="26483"/>
                  </a:cubicBezTo>
                  <a:cubicBezTo>
                    <a:pt x="3590" y="26485"/>
                    <a:pt x="3596" y="26486"/>
                    <a:pt x="3603" y="26486"/>
                  </a:cubicBezTo>
                  <a:cubicBezTo>
                    <a:pt x="3688" y="26486"/>
                    <a:pt x="3934" y="26353"/>
                    <a:pt x="4128" y="26261"/>
                  </a:cubicBezTo>
                  <a:cubicBezTo>
                    <a:pt x="4214" y="26224"/>
                    <a:pt x="4313" y="26188"/>
                    <a:pt x="4399" y="26151"/>
                  </a:cubicBezTo>
                  <a:lnTo>
                    <a:pt x="4535" y="26101"/>
                  </a:lnTo>
                  <a:cubicBezTo>
                    <a:pt x="4596" y="26089"/>
                    <a:pt x="4658" y="26064"/>
                    <a:pt x="4682" y="26064"/>
                  </a:cubicBezTo>
                  <a:cubicBezTo>
                    <a:pt x="4732" y="26052"/>
                    <a:pt x="4781" y="26040"/>
                    <a:pt x="4818" y="26040"/>
                  </a:cubicBezTo>
                  <a:lnTo>
                    <a:pt x="4880" y="26040"/>
                  </a:lnTo>
                  <a:cubicBezTo>
                    <a:pt x="4900" y="26037"/>
                    <a:pt x="4920" y="26035"/>
                    <a:pt x="4940" y="26035"/>
                  </a:cubicBezTo>
                  <a:cubicBezTo>
                    <a:pt x="5005" y="26035"/>
                    <a:pt x="5067" y="26051"/>
                    <a:pt x="5114" y="26089"/>
                  </a:cubicBezTo>
                  <a:cubicBezTo>
                    <a:pt x="5212" y="26151"/>
                    <a:pt x="5372" y="26261"/>
                    <a:pt x="5385" y="26311"/>
                  </a:cubicBezTo>
                  <a:cubicBezTo>
                    <a:pt x="5385" y="26360"/>
                    <a:pt x="5311" y="26360"/>
                    <a:pt x="5397" y="26483"/>
                  </a:cubicBezTo>
                  <a:cubicBezTo>
                    <a:pt x="5474" y="26570"/>
                    <a:pt x="5476" y="26634"/>
                    <a:pt x="5520" y="26634"/>
                  </a:cubicBezTo>
                  <a:cubicBezTo>
                    <a:pt x="5533" y="26634"/>
                    <a:pt x="5548" y="26629"/>
                    <a:pt x="5570" y="26619"/>
                  </a:cubicBezTo>
                  <a:cubicBezTo>
                    <a:pt x="5644" y="26582"/>
                    <a:pt x="5705" y="26557"/>
                    <a:pt x="5779" y="26533"/>
                  </a:cubicBezTo>
                  <a:lnTo>
                    <a:pt x="5779" y="26533"/>
                  </a:lnTo>
                  <a:cubicBezTo>
                    <a:pt x="5791" y="26545"/>
                    <a:pt x="5717" y="26582"/>
                    <a:pt x="5754" y="26582"/>
                  </a:cubicBezTo>
                  <a:cubicBezTo>
                    <a:pt x="5804" y="26582"/>
                    <a:pt x="5841" y="26545"/>
                    <a:pt x="5915" y="26545"/>
                  </a:cubicBezTo>
                  <a:cubicBezTo>
                    <a:pt x="5976" y="26533"/>
                    <a:pt x="6062" y="26508"/>
                    <a:pt x="6050" y="26496"/>
                  </a:cubicBezTo>
                  <a:cubicBezTo>
                    <a:pt x="6040" y="26475"/>
                    <a:pt x="6071" y="26455"/>
                    <a:pt x="6090" y="26455"/>
                  </a:cubicBezTo>
                  <a:cubicBezTo>
                    <a:pt x="6094" y="26455"/>
                    <a:pt x="6097" y="26456"/>
                    <a:pt x="6099" y="26459"/>
                  </a:cubicBezTo>
                  <a:cubicBezTo>
                    <a:pt x="6112" y="26471"/>
                    <a:pt x="6112" y="26496"/>
                    <a:pt x="6124" y="26508"/>
                  </a:cubicBezTo>
                  <a:cubicBezTo>
                    <a:pt x="6136" y="26533"/>
                    <a:pt x="6161" y="26569"/>
                    <a:pt x="6173" y="26582"/>
                  </a:cubicBezTo>
                  <a:cubicBezTo>
                    <a:pt x="6186" y="26582"/>
                    <a:pt x="6260" y="26680"/>
                    <a:pt x="6272" y="26693"/>
                  </a:cubicBezTo>
                  <a:cubicBezTo>
                    <a:pt x="6273" y="26694"/>
                    <a:pt x="6274" y="26694"/>
                    <a:pt x="6276" y="26694"/>
                  </a:cubicBezTo>
                  <a:cubicBezTo>
                    <a:pt x="6286" y="26694"/>
                    <a:pt x="6301" y="26668"/>
                    <a:pt x="6322" y="26668"/>
                  </a:cubicBezTo>
                  <a:cubicBezTo>
                    <a:pt x="6329" y="26668"/>
                    <a:pt x="6337" y="26672"/>
                    <a:pt x="6346" y="26680"/>
                  </a:cubicBezTo>
                  <a:cubicBezTo>
                    <a:pt x="6370" y="26730"/>
                    <a:pt x="6358" y="26754"/>
                    <a:pt x="6407" y="26828"/>
                  </a:cubicBezTo>
                  <a:cubicBezTo>
                    <a:pt x="6444" y="26927"/>
                    <a:pt x="6457" y="27038"/>
                    <a:pt x="6432" y="27149"/>
                  </a:cubicBezTo>
                  <a:cubicBezTo>
                    <a:pt x="6420" y="27173"/>
                    <a:pt x="6420" y="27198"/>
                    <a:pt x="6432" y="27235"/>
                  </a:cubicBezTo>
                  <a:cubicBezTo>
                    <a:pt x="6432" y="27259"/>
                    <a:pt x="6432" y="27296"/>
                    <a:pt x="6407" y="27309"/>
                  </a:cubicBezTo>
                  <a:cubicBezTo>
                    <a:pt x="6358" y="27370"/>
                    <a:pt x="6260" y="27469"/>
                    <a:pt x="6297" y="27481"/>
                  </a:cubicBezTo>
                  <a:cubicBezTo>
                    <a:pt x="6334" y="27494"/>
                    <a:pt x="6358" y="27531"/>
                    <a:pt x="6370" y="27568"/>
                  </a:cubicBezTo>
                  <a:cubicBezTo>
                    <a:pt x="6370" y="27604"/>
                    <a:pt x="6309" y="27629"/>
                    <a:pt x="6309" y="27666"/>
                  </a:cubicBezTo>
                  <a:cubicBezTo>
                    <a:pt x="6297" y="27691"/>
                    <a:pt x="6309" y="27715"/>
                    <a:pt x="6334" y="27728"/>
                  </a:cubicBezTo>
                  <a:cubicBezTo>
                    <a:pt x="6358" y="27740"/>
                    <a:pt x="6358" y="27777"/>
                    <a:pt x="6334" y="27789"/>
                  </a:cubicBezTo>
                  <a:cubicBezTo>
                    <a:pt x="6309" y="27802"/>
                    <a:pt x="6321" y="27888"/>
                    <a:pt x="6297" y="27925"/>
                  </a:cubicBezTo>
                  <a:cubicBezTo>
                    <a:pt x="6272" y="27962"/>
                    <a:pt x="6223" y="28023"/>
                    <a:pt x="6210" y="28060"/>
                  </a:cubicBezTo>
                  <a:cubicBezTo>
                    <a:pt x="6210" y="28147"/>
                    <a:pt x="6235" y="28221"/>
                    <a:pt x="6284" y="28294"/>
                  </a:cubicBezTo>
                  <a:cubicBezTo>
                    <a:pt x="6346" y="28381"/>
                    <a:pt x="6555" y="28689"/>
                    <a:pt x="6592" y="28750"/>
                  </a:cubicBezTo>
                  <a:cubicBezTo>
                    <a:pt x="6617" y="28775"/>
                    <a:pt x="6654" y="28849"/>
                    <a:pt x="6715" y="28911"/>
                  </a:cubicBezTo>
                  <a:cubicBezTo>
                    <a:pt x="6802" y="29009"/>
                    <a:pt x="6876" y="29120"/>
                    <a:pt x="6950" y="29219"/>
                  </a:cubicBezTo>
                  <a:cubicBezTo>
                    <a:pt x="6950" y="29231"/>
                    <a:pt x="6950" y="29243"/>
                    <a:pt x="6950" y="29243"/>
                  </a:cubicBezTo>
                  <a:cubicBezTo>
                    <a:pt x="6950" y="29305"/>
                    <a:pt x="6962" y="29379"/>
                    <a:pt x="6962" y="29440"/>
                  </a:cubicBezTo>
                  <a:cubicBezTo>
                    <a:pt x="6962" y="29490"/>
                    <a:pt x="6962" y="29527"/>
                    <a:pt x="6974" y="29564"/>
                  </a:cubicBezTo>
                  <a:cubicBezTo>
                    <a:pt x="6974" y="29576"/>
                    <a:pt x="6987" y="29588"/>
                    <a:pt x="6987" y="29588"/>
                  </a:cubicBezTo>
                  <a:cubicBezTo>
                    <a:pt x="7036" y="29724"/>
                    <a:pt x="7159" y="30007"/>
                    <a:pt x="7196" y="30106"/>
                  </a:cubicBezTo>
                  <a:cubicBezTo>
                    <a:pt x="7221" y="30192"/>
                    <a:pt x="7221" y="30241"/>
                    <a:pt x="7196" y="30291"/>
                  </a:cubicBezTo>
                  <a:cubicBezTo>
                    <a:pt x="7159" y="30340"/>
                    <a:pt x="7085" y="30303"/>
                    <a:pt x="7196" y="30525"/>
                  </a:cubicBezTo>
                  <a:cubicBezTo>
                    <a:pt x="7295" y="30685"/>
                    <a:pt x="7344" y="30882"/>
                    <a:pt x="7332" y="31079"/>
                  </a:cubicBezTo>
                  <a:cubicBezTo>
                    <a:pt x="7307" y="31202"/>
                    <a:pt x="7245" y="31313"/>
                    <a:pt x="7159" y="31412"/>
                  </a:cubicBezTo>
                  <a:cubicBezTo>
                    <a:pt x="7110" y="31473"/>
                    <a:pt x="7097" y="31535"/>
                    <a:pt x="7060" y="31584"/>
                  </a:cubicBezTo>
                  <a:cubicBezTo>
                    <a:pt x="7024" y="31634"/>
                    <a:pt x="6950" y="32151"/>
                    <a:pt x="6900" y="32250"/>
                  </a:cubicBezTo>
                  <a:cubicBezTo>
                    <a:pt x="6876" y="32398"/>
                    <a:pt x="6863" y="32545"/>
                    <a:pt x="6863" y="32693"/>
                  </a:cubicBezTo>
                  <a:lnTo>
                    <a:pt x="6863" y="32853"/>
                  </a:lnTo>
                  <a:cubicBezTo>
                    <a:pt x="6863" y="32927"/>
                    <a:pt x="7073" y="33223"/>
                    <a:pt x="7110" y="33346"/>
                  </a:cubicBezTo>
                  <a:cubicBezTo>
                    <a:pt x="7147" y="33457"/>
                    <a:pt x="7245" y="33741"/>
                    <a:pt x="7307" y="33864"/>
                  </a:cubicBezTo>
                  <a:cubicBezTo>
                    <a:pt x="7356" y="33987"/>
                    <a:pt x="7479" y="34209"/>
                    <a:pt x="7455" y="34258"/>
                  </a:cubicBezTo>
                  <a:cubicBezTo>
                    <a:pt x="7442" y="34443"/>
                    <a:pt x="7455" y="34628"/>
                    <a:pt x="7492" y="34800"/>
                  </a:cubicBezTo>
                  <a:cubicBezTo>
                    <a:pt x="7529" y="34923"/>
                    <a:pt x="7541" y="35219"/>
                    <a:pt x="7578" y="35392"/>
                  </a:cubicBezTo>
                  <a:cubicBezTo>
                    <a:pt x="7640" y="35601"/>
                    <a:pt x="7738" y="35798"/>
                    <a:pt x="7861" y="35983"/>
                  </a:cubicBezTo>
                  <a:cubicBezTo>
                    <a:pt x="7861" y="35995"/>
                    <a:pt x="7874" y="36008"/>
                    <a:pt x="7886" y="36020"/>
                  </a:cubicBezTo>
                  <a:cubicBezTo>
                    <a:pt x="7972" y="36217"/>
                    <a:pt x="8046" y="36427"/>
                    <a:pt x="8095" y="36624"/>
                  </a:cubicBezTo>
                  <a:cubicBezTo>
                    <a:pt x="8120" y="36722"/>
                    <a:pt x="8293" y="36919"/>
                    <a:pt x="8305" y="37055"/>
                  </a:cubicBezTo>
                  <a:cubicBezTo>
                    <a:pt x="8305" y="37191"/>
                    <a:pt x="8293" y="37264"/>
                    <a:pt x="8243" y="37289"/>
                  </a:cubicBezTo>
                  <a:cubicBezTo>
                    <a:pt x="8206" y="37326"/>
                    <a:pt x="8219" y="37400"/>
                    <a:pt x="8243" y="37449"/>
                  </a:cubicBezTo>
                  <a:cubicBezTo>
                    <a:pt x="8280" y="37523"/>
                    <a:pt x="8305" y="37597"/>
                    <a:pt x="8305" y="37683"/>
                  </a:cubicBezTo>
                  <a:cubicBezTo>
                    <a:pt x="8295" y="37725"/>
                    <a:pt x="8302" y="37775"/>
                    <a:pt x="8312" y="37775"/>
                  </a:cubicBezTo>
                  <a:cubicBezTo>
                    <a:pt x="8313" y="37775"/>
                    <a:pt x="8315" y="37774"/>
                    <a:pt x="8317" y="37770"/>
                  </a:cubicBezTo>
                  <a:cubicBezTo>
                    <a:pt x="8326" y="37742"/>
                    <a:pt x="8336" y="37681"/>
                    <a:pt x="8350" y="37681"/>
                  </a:cubicBezTo>
                  <a:cubicBezTo>
                    <a:pt x="8355" y="37681"/>
                    <a:pt x="8360" y="37689"/>
                    <a:pt x="8367" y="37708"/>
                  </a:cubicBezTo>
                  <a:cubicBezTo>
                    <a:pt x="8404" y="37782"/>
                    <a:pt x="8428" y="37770"/>
                    <a:pt x="8477" y="37819"/>
                  </a:cubicBezTo>
                  <a:cubicBezTo>
                    <a:pt x="8527" y="37856"/>
                    <a:pt x="8527" y="37893"/>
                    <a:pt x="8588" y="37905"/>
                  </a:cubicBezTo>
                  <a:cubicBezTo>
                    <a:pt x="8591" y="37906"/>
                    <a:pt x="8593" y="37906"/>
                    <a:pt x="8596" y="37906"/>
                  </a:cubicBezTo>
                  <a:cubicBezTo>
                    <a:pt x="8660" y="37906"/>
                    <a:pt x="8777" y="37770"/>
                    <a:pt x="8872" y="37770"/>
                  </a:cubicBezTo>
                  <a:cubicBezTo>
                    <a:pt x="8946" y="37770"/>
                    <a:pt x="8987" y="37792"/>
                    <a:pt x="9024" y="37792"/>
                  </a:cubicBezTo>
                  <a:cubicBezTo>
                    <a:pt x="9043" y="37792"/>
                    <a:pt x="9061" y="37786"/>
                    <a:pt x="9081" y="37770"/>
                  </a:cubicBezTo>
                  <a:cubicBezTo>
                    <a:pt x="9147" y="37726"/>
                    <a:pt x="9105" y="37681"/>
                    <a:pt x="9201" y="37681"/>
                  </a:cubicBezTo>
                  <a:cubicBezTo>
                    <a:pt x="9212" y="37681"/>
                    <a:pt x="9226" y="37682"/>
                    <a:pt x="9241" y="37683"/>
                  </a:cubicBezTo>
                  <a:cubicBezTo>
                    <a:pt x="9321" y="37690"/>
                    <a:pt x="9405" y="37693"/>
                    <a:pt x="9488" y="37693"/>
                  </a:cubicBezTo>
                  <a:cubicBezTo>
                    <a:pt x="9571" y="37693"/>
                    <a:pt x="9654" y="37690"/>
                    <a:pt x="9734" y="37683"/>
                  </a:cubicBezTo>
                  <a:cubicBezTo>
                    <a:pt x="9784" y="37683"/>
                    <a:pt x="9771" y="37609"/>
                    <a:pt x="9796" y="37597"/>
                  </a:cubicBezTo>
                  <a:cubicBezTo>
                    <a:pt x="9812" y="37597"/>
                    <a:pt x="9823" y="37570"/>
                    <a:pt x="9836" y="37570"/>
                  </a:cubicBezTo>
                  <a:cubicBezTo>
                    <a:pt x="9842" y="37570"/>
                    <a:pt x="9849" y="37577"/>
                    <a:pt x="9857" y="37597"/>
                  </a:cubicBezTo>
                  <a:cubicBezTo>
                    <a:pt x="9886" y="37653"/>
                    <a:pt x="9914" y="37717"/>
                    <a:pt x="9936" y="37717"/>
                  </a:cubicBezTo>
                  <a:cubicBezTo>
                    <a:pt x="9944" y="37717"/>
                    <a:pt x="9950" y="37710"/>
                    <a:pt x="9956" y="37696"/>
                  </a:cubicBezTo>
                  <a:cubicBezTo>
                    <a:pt x="9981" y="37646"/>
                    <a:pt x="9919" y="37572"/>
                    <a:pt x="10005" y="37572"/>
                  </a:cubicBezTo>
                  <a:cubicBezTo>
                    <a:pt x="10053" y="37572"/>
                    <a:pt x="10086" y="37590"/>
                    <a:pt x="10126" y="37590"/>
                  </a:cubicBezTo>
                  <a:cubicBezTo>
                    <a:pt x="10171" y="37590"/>
                    <a:pt x="10224" y="37570"/>
                    <a:pt x="10313" y="37486"/>
                  </a:cubicBezTo>
                  <a:cubicBezTo>
                    <a:pt x="10535" y="37301"/>
                    <a:pt x="10720" y="37092"/>
                    <a:pt x="10905" y="36870"/>
                  </a:cubicBezTo>
                  <a:cubicBezTo>
                    <a:pt x="10966" y="36759"/>
                    <a:pt x="10979" y="36784"/>
                    <a:pt x="11040" y="36673"/>
                  </a:cubicBezTo>
                  <a:cubicBezTo>
                    <a:pt x="11114" y="36501"/>
                    <a:pt x="11200" y="36340"/>
                    <a:pt x="11299" y="36180"/>
                  </a:cubicBezTo>
                  <a:cubicBezTo>
                    <a:pt x="11385" y="36106"/>
                    <a:pt x="11459" y="36032"/>
                    <a:pt x="11533" y="35946"/>
                  </a:cubicBezTo>
                  <a:cubicBezTo>
                    <a:pt x="11582" y="35811"/>
                    <a:pt x="11619" y="35663"/>
                    <a:pt x="11644" y="35502"/>
                  </a:cubicBezTo>
                  <a:cubicBezTo>
                    <a:pt x="11656" y="35466"/>
                    <a:pt x="11656" y="35416"/>
                    <a:pt x="11656" y="35367"/>
                  </a:cubicBezTo>
                  <a:cubicBezTo>
                    <a:pt x="11656" y="35295"/>
                    <a:pt x="11652" y="35286"/>
                    <a:pt x="11642" y="35286"/>
                  </a:cubicBezTo>
                  <a:cubicBezTo>
                    <a:pt x="11638" y="35286"/>
                    <a:pt x="11633" y="35287"/>
                    <a:pt x="11628" y="35287"/>
                  </a:cubicBezTo>
                  <a:cubicBezTo>
                    <a:pt x="11622" y="35287"/>
                    <a:pt x="11615" y="35286"/>
                    <a:pt x="11607" y="35281"/>
                  </a:cubicBezTo>
                  <a:cubicBezTo>
                    <a:pt x="11558" y="35268"/>
                    <a:pt x="11570" y="35256"/>
                    <a:pt x="11619" y="35182"/>
                  </a:cubicBezTo>
                  <a:cubicBezTo>
                    <a:pt x="11669" y="35108"/>
                    <a:pt x="11656" y="35059"/>
                    <a:pt x="11755" y="34997"/>
                  </a:cubicBezTo>
                  <a:cubicBezTo>
                    <a:pt x="11878" y="34948"/>
                    <a:pt x="11989" y="34899"/>
                    <a:pt x="12100" y="34825"/>
                  </a:cubicBezTo>
                  <a:cubicBezTo>
                    <a:pt x="12186" y="34751"/>
                    <a:pt x="12235" y="34702"/>
                    <a:pt x="12235" y="34628"/>
                  </a:cubicBezTo>
                  <a:cubicBezTo>
                    <a:pt x="12235" y="34529"/>
                    <a:pt x="12235" y="34418"/>
                    <a:pt x="12248" y="34320"/>
                  </a:cubicBezTo>
                  <a:cubicBezTo>
                    <a:pt x="12248" y="34159"/>
                    <a:pt x="12223" y="34012"/>
                    <a:pt x="12174" y="33851"/>
                  </a:cubicBezTo>
                  <a:cubicBezTo>
                    <a:pt x="12137" y="33753"/>
                    <a:pt x="12100" y="33642"/>
                    <a:pt x="12088" y="33519"/>
                  </a:cubicBezTo>
                  <a:cubicBezTo>
                    <a:pt x="12077" y="33415"/>
                    <a:pt x="12014" y="33310"/>
                    <a:pt x="12039" y="33310"/>
                  </a:cubicBezTo>
                  <a:cubicBezTo>
                    <a:pt x="12044" y="33310"/>
                    <a:pt x="12052" y="33314"/>
                    <a:pt x="12063" y="33322"/>
                  </a:cubicBezTo>
                  <a:cubicBezTo>
                    <a:pt x="12094" y="33352"/>
                    <a:pt x="12109" y="33377"/>
                    <a:pt x="12129" y="33377"/>
                  </a:cubicBezTo>
                  <a:cubicBezTo>
                    <a:pt x="12149" y="33377"/>
                    <a:pt x="12174" y="33352"/>
                    <a:pt x="12223" y="33285"/>
                  </a:cubicBezTo>
                  <a:cubicBezTo>
                    <a:pt x="12322" y="33149"/>
                    <a:pt x="12396" y="33161"/>
                    <a:pt x="12457" y="33112"/>
                  </a:cubicBezTo>
                  <a:cubicBezTo>
                    <a:pt x="12519" y="33051"/>
                    <a:pt x="12593" y="32779"/>
                    <a:pt x="12654" y="32755"/>
                  </a:cubicBezTo>
                  <a:cubicBezTo>
                    <a:pt x="12665" y="32751"/>
                    <a:pt x="12673" y="32749"/>
                    <a:pt x="12680" y="32749"/>
                  </a:cubicBezTo>
                  <a:cubicBezTo>
                    <a:pt x="12695" y="32749"/>
                    <a:pt x="12706" y="32755"/>
                    <a:pt x="12724" y="32755"/>
                  </a:cubicBezTo>
                  <a:cubicBezTo>
                    <a:pt x="12750" y="32755"/>
                    <a:pt x="12790" y="32743"/>
                    <a:pt x="12876" y="32681"/>
                  </a:cubicBezTo>
                  <a:cubicBezTo>
                    <a:pt x="13049" y="32570"/>
                    <a:pt x="13160" y="32558"/>
                    <a:pt x="13258" y="32434"/>
                  </a:cubicBezTo>
                  <a:cubicBezTo>
                    <a:pt x="13381" y="32287"/>
                    <a:pt x="13480" y="32114"/>
                    <a:pt x="13542" y="31929"/>
                  </a:cubicBezTo>
                  <a:cubicBezTo>
                    <a:pt x="13505" y="31794"/>
                    <a:pt x="13468" y="31658"/>
                    <a:pt x="13455" y="31510"/>
                  </a:cubicBezTo>
                  <a:cubicBezTo>
                    <a:pt x="13443" y="31424"/>
                    <a:pt x="13455" y="31005"/>
                    <a:pt x="13443" y="30882"/>
                  </a:cubicBezTo>
                  <a:cubicBezTo>
                    <a:pt x="13431" y="30796"/>
                    <a:pt x="13455" y="30771"/>
                    <a:pt x="13431" y="30734"/>
                  </a:cubicBezTo>
                  <a:lnTo>
                    <a:pt x="13381" y="30697"/>
                  </a:lnTo>
                  <a:cubicBezTo>
                    <a:pt x="13320" y="30648"/>
                    <a:pt x="13270" y="30562"/>
                    <a:pt x="13270" y="30475"/>
                  </a:cubicBezTo>
                  <a:cubicBezTo>
                    <a:pt x="13246" y="30377"/>
                    <a:pt x="13197" y="30340"/>
                    <a:pt x="13197" y="30241"/>
                  </a:cubicBezTo>
                  <a:cubicBezTo>
                    <a:pt x="13197" y="30155"/>
                    <a:pt x="13197" y="30069"/>
                    <a:pt x="13184" y="29983"/>
                  </a:cubicBezTo>
                  <a:cubicBezTo>
                    <a:pt x="13160" y="29946"/>
                    <a:pt x="13172" y="29909"/>
                    <a:pt x="13184" y="29872"/>
                  </a:cubicBezTo>
                  <a:cubicBezTo>
                    <a:pt x="13221" y="29822"/>
                    <a:pt x="13258" y="29835"/>
                    <a:pt x="13209" y="29773"/>
                  </a:cubicBezTo>
                  <a:cubicBezTo>
                    <a:pt x="13160" y="29699"/>
                    <a:pt x="13036" y="29638"/>
                    <a:pt x="13049" y="29477"/>
                  </a:cubicBezTo>
                  <a:cubicBezTo>
                    <a:pt x="13073" y="29354"/>
                    <a:pt x="13110" y="29243"/>
                    <a:pt x="13172" y="29120"/>
                  </a:cubicBezTo>
                  <a:cubicBezTo>
                    <a:pt x="13184" y="29083"/>
                    <a:pt x="13209" y="29046"/>
                    <a:pt x="13234" y="28997"/>
                  </a:cubicBezTo>
                  <a:cubicBezTo>
                    <a:pt x="13344" y="28824"/>
                    <a:pt x="13344" y="28639"/>
                    <a:pt x="13406" y="28566"/>
                  </a:cubicBezTo>
                  <a:cubicBezTo>
                    <a:pt x="13468" y="28492"/>
                    <a:pt x="13492" y="28529"/>
                    <a:pt x="13529" y="28467"/>
                  </a:cubicBezTo>
                  <a:cubicBezTo>
                    <a:pt x="13566" y="28405"/>
                    <a:pt x="13529" y="28393"/>
                    <a:pt x="13628" y="28344"/>
                  </a:cubicBezTo>
                  <a:cubicBezTo>
                    <a:pt x="13739" y="28294"/>
                    <a:pt x="13862" y="28023"/>
                    <a:pt x="13948" y="27913"/>
                  </a:cubicBezTo>
                  <a:cubicBezTo>
                    <a:pt x="14121" y="27703"/>
                    <a:pt x="14293" y="27506"/>
                    <a:pt x="14503" y="27333"/>
                  </a:cubicBezTo>
                  <a:cubicBezTo>
                    <a:pt x="14786" y="27173"/>
                    <a:pt x="15020" y="26939"/>
                    <a:pt x="15193" y="26656"/>
                  </a:cubicBezTo>
                  <a:cubicBezTo>
                    <a:pt x="15340" y="26397"/>
                    <a:pt x="15488" y="26126"/>
                    <a:pt x="15612" y="25843"/>
                  </a:cubicBezTo>
                  <a:cubicBezTo>
                    <a:pt x="15661" y="25719"/>
                    <a:pt x="15870" y="25424"/>
                    <a:pt x="15920" y="25300"/>
                  </a:cubicBezTo>
                  <a:cubicBezTo>
                    <a:pt x="15969" y="25153"/>
                    <a:pt x="16006" y="25005"/>
                    <a:pt x="16030" y="24844"/>
                  </a:cubicBezTo>
                  <a:cubicBezTo>
                    <a:pt x="16043" y="24746"/>
                    <a:pt x="16030" y="24660"/>
                    <a:pt x="16018" y="24573"/>
                  </a:cubicBezTo>
                  <a:cubicBezTo>
                    <a:pt x="16030" y="24549"/>
                    <a:pt x="16055" y="24512"/>
                    <a:pt x="15993" y="24512"/>
                  </a:cubicBezTo>
                  <a:cubicBezTo>
                    <a:pt x="15975" y="24512"/>
                    <a:pt x="15960" y="24511"/>
                    <a:pt x="15946" y="24511"/>
                  </a:cubicBezTo>
                  <a:cubicBezTo>
                    <a:pt x="15906" y="24511"/>
                    <a:pt x="15883" y="24518"/>
                    <a:pt x="15846" y="24573"/>
                  </a:cubicBezTo>
                  <a:cubicBezTo>
                    <a:pt x="15809" y="24635"/>
                    <a:pt x="15735" y="24672"/>
                    <a:pt x="15538" y="24672"/>
                  </a:cubicBezTo>
                  <a:cubicBezTo>
                    <a:pt x="15358" y="24672"/>
                    <a:pt x="15281" y="24723"/>
                    <a:pt x="15222" y="24723"/>
                  </a:cubicBezTo>
                  <a:cubicBezTo>
                    <a:pt x="15216" y="24723"/>
                    <a:pt x="15211" y="24722"/>
                    <a:pt x="15205" y="24721"/>
                  </a:cubicBezTo>
                  <a:cubicBezTo>
                    <a:pt x="15170" y="24721"/>
                    <a:pt x="15184" y="24684"/>
                    <a:pt x="15157" y="24684"/>
                  </a:cubicBezTo>
                  <a:cubicBezTo>
                    <a:pt x="15145" y="24684"/>
                    <a:pt x="15127" y="24691"/>
                    <a:pt x="15094" y="24709"/>
                  </a:cubicBezTo>
                  <a:cubicBezTo>
                    <a:pt x="14971" y="24758"/>
                    <a:pt x="15008" y="24832"/>
                    <a:pt x="14897" y="24832"/>
                  </a:cubicBezTo>
                  <a:cubicBezTo>
                    <a:pt x="14828" y="24832"/>
                    <a:pt x="14831" y="24790"/>
                    <a:pt x="14789" y="24790"/>
                  </a:cubicBezTo>
                  <a:cubicBezTo>
                    <a:pt x="14771" y="24790"/>
                    <a:pt x="14744" y="24798"/>
                    <a:pt x="14700" y="24820"/>
                  </a:cubicBezTo>
                  <a:cubicBezTo>
                    <a:pt x="14554" y="24876"/>
                    <a:pt x="14520" y="24932"/>
                    <a:pt x="14469" y="24932"/>
                  </a:cubicBezTo>
                  <a:cubicBezTo>
                    <a:pt x="14464" y="24932"/>
                    <a:pt x="14459" y="24932"/>
                    <a:pt x="14453" y="24931"/>
                  </a:cubicBezTo>
                  <a:cubicBezTo>
                    <a:pt x="14355" y="24906"/>
                    <a:pt x="14268" y="24844"/>
                    <a:pt x="14219" y="24758"/>
                  </a:cubicBezTo>
                  <a:cubicBezTo>
                    <a:pt x="14207" y="24721"/>
                    <a:pt x="14195" y="24672"/>
                    <a:pt x="14170" y="24635"/>
                  </a:cubicBezTo>
                  <a:cubicBezTo>
                    <a:pt x="14158" y="24598"/>
                    <a:pt x="14121" y="24586"/>
                    <a:pt x="14084" y="24573"/>
                  </a:cubicBezTo>
                  <a:cubicBezTo>
                    <a:pt x="14041" y="24573"/>
                    <a:pt x="13997" y="24580"/>
                    <a:pt x="13976" y="24580"/>
                  </a:cubicBezTo>
                  <a:cubicBezTo>
                    <a:pt x="13954" y="24580"/>
                    <a:pt x="13954" y="24573"/>
                    <a:pt x="13997" y="24549"/>
                  </a:cubicBezTo>
                  <a:cubicBezTo>
                    <a:pt x="14084" y="24499"/>
                    <a:pt x="14207" y="24450"/>
                    <a:pt x="14170" y="24389"/>
                  </a:cubicBezTo>
                  <a:cubicBezTo>
                    <a:pt x="14145" y="24339"/>
                    <a:pt x="14096" y="24315"/>
                    <a:pt x="14047" y="24265"/>
                  </a:cubicBezTo>
                  <a:cubicBezTo>
                    <a:pt x="14034" y="24241"/>
                    <a:pt x="14022" y="24228"/>
                    <a:pt x="14010" y="24204"/>
                  </a:cubicBezTo>
                  <a:cubicBezTo>
                    <a:pt x="13948" y="24130"/>
                    <a:pt x="13813" y="23982"/>
                    <a:pt x="13751" y="23896"/>
                  </a:cubicBezTo>
                  <a:cubicBezTo>
                    <a:pt x="13689" y="23822"/>
                    <a:pt x="13677" y="23711"/>
                    <a:pt x="13554" y="23674"/>
                  </a:cubicBezTo>
                  <a:cubicBezTo>
                    <a:pt x="13443" y="23637"/>
                    <a:pt x="13468" y="23649"/>
                    <a:pt x="13418" y="23612"/>
                  </a:cubicBezTo>
                  <a:cubicBezTo>
                    <a:pt x="13387" y="23581"/>
                    <a:pt x="13338" y="23506"/>
                    <a:pt x="13324" y="23506"/>
                  </a:cubicBezTo>
                  <a:cubicBezTo>
                    <a:pt x="13321" y="23506"/>
                    <a:pt x="13320" y="23508"/>
                    <a:pt x="13320" y="23514"/>
                  </a:cubicBezTo>
                  <a:cubicBezTo>
                    <a:pt x="13320" y="23544"/>
                    <a:pt x="13337" y="23609"/>
                    <a:pt x="13328" y="23609"/>
                  </a:cubicBezTo>
                  <a:cubicBezTo>
                    <a:pt x="13327" y="23609"/>
                    <a:pt x="13324" y="23606"/>
                    <a:pt x="13320" y="23600"/>
                  </a:cubicBezTo>
                  <a:cubicBezTo>
                    <a:pt x="13246" y="23452"/>
                    <a:pt x="13197" y="23292"/>
                    <a:pt x="13172" y="23132"/>
                  </a:cubicBezTo>
                  <a:cubicBezTo>
                    <a:pt x="13147" y="22959"/>
                    <a:pt x="13135" y="22848"/>
                    <a:pt x="13061" y="22774"/>
                  </a:cubicBezTo>
                  <a:cubicBezTo>
                    <a:pt x="13036" y="22774"/>
                    <a:pt x="13024" y="22762"/>
                    <a:pt x="13012" y="22738"/>
                  </a:cubicBezTo>
                  <a:cubicBezTo>
                    <a:pt x="12901" y="22651"/>
                    <a:pt x="12802" y="22528"/>
                    <a:pt x="12741" y="22393"/>
                  </a:cubicBezTo>
                  <a:cubicBezTo>
                    <a:pt x="12716" y="22232"/>
                    <a:pt x="12704" y="22060"/>
                    <a:pt x="12716" y="21900"/>
                  </a:cubicBezTo>
                  <a:cubicBezTo>
                    <a:pt x="12716" y="21863"/>
                    <a:pt x="12778" y="21863"/>
                    <a:pt x="12753" y="21838"/>
                  </a:cubicBezTo>
                  <a:cubicBezTo>
                    <a:pt x="12716" y="21813"/>
                    <a:pt x="12654" y="21752"/>
                    <a:pt x="12654" y="21703"/>
                  </a:cubicBezTo>
                  <a:cubicBezTo>
                    <a:pt x="12654" y="21641"/>
                    <a:pt x="12630" y="21579"/>
                    <a:pt x="12593" y="21530"/>
                  </a:cubicBezTo>
                  <a:cubicBezTo>
                    <a:pt x="12544" y="21456"/>
                    <a:pt x="12396" y="21370"/>
                    <a:pt x="12371" y="21308"/>
                  </a:cubicBezTo>
                  <a:cubicBezTo>
                    <a:pt x="12359" y="21296"/>
                    <a:pt x="12359" y="21271"/>
                    <a:pt x="12359" y="21259"/>
                  </a:cubicBezTo>
                  <a:cubicBezTo>
                    <a:pt x="12334" y="21173"/>
                    <a:pt x="12322" y="21086"/>
                    <a:pt x="12309" y="21000"/>
                  </a:cubicBezTo>
                  <a:cubicBezTo>
                    <a:pt x="12309" y="20998"/>
                    <a:pt x="12311" y="20998"/>
                    <a:pt x="12315" y="20998"/>
                  </a:cubicBezTo>
                  <a:cubicBezTo>
                    <a:pt x="12326" y="20998"/>
                    <a:pt x="12350" y="21005"/>
                    <a:pt x="12364" y="21005"/>
                  </a:cubicBezTo>
                  <a:cubicBezTo>
                    <a:pt x="12375" y="21005"/>
                    <a:pt x="12380" y="21001"/>
                    <a:pt x="12371" y="20988"/>
                  </a:cubicBezTo>
                  <a:cubicBezTo>
                    <a:pt x="12359" y="20951"/>
                    <a:pt x="12223" y="20778"/>
                    <a:pt x="12186" y="20705"/>
                  </a:cubicBezTo>
                  <a:cubicBezTo>
                    <a:pt x="12162" y="20631"/>
                    <a:pt x="12100" y="20495"/>
                    <a:pt x="12038" y="20335"/>
                  </a:cubicBezTo>
                  <a:cubicBezTo>
                    <a:pt x="11964" y="20162"/>
                    <a:pt x="11915" y="20064"/>
                    <a:pt x="11903" y="20015"/>
                  </a:cubicBezTo>
                  <a:cubicBezTo>
                    <a:pt x="11890" y="19978"/>
                    <a:pt x="11878" y="19928"/>
                    <a:pt x="11866" y="19879"/>
                  </a:cubicBezTo>
                  <a:cubicBezTo>
                    <a:pt x="11829" y="19793"/>
                    <a:pt x="11780" y="19706"/>
                    <a:pt x="11718" y="19620"/>
                  </a:cubicBezTo>
                  <a:cubicBezTo>
                    <a:pt x="11693" y="19571"/>
                    <a:pt x="11669" y="19534"/>
                    <a:pt x="11644" y="19485"/>
                  </a:cubicBezTo>
                  <a:cubicBezTo>
                    <a:pt x="11607" y="19411"/>
                    <a:pt x="11595" y="19337"/>
                    <a:pt x="11582" y="19251"/>
                  </a:cubicBezTo>
                  <a:cubicBezTo>
                    <a:pt x="11582" y="19218"/>
                    <a:pt x="11573" y="19082"/>
                    <a:pt x="11579" y="19082"/>
                  </a:cubicBezTo>
                  <a:lnTo>
                    <a:pt x="11579" y="19082"/>
                  </a:lnTo>
                  <a:cubicBezTo>
                    <a:pt x="11580" y="19082"/>
                    <a:pt x="11581" y="19084"/>
                    <a:pt x="11582" y="19090"/>
                  </a:cubicBezTo>
                  <a:cubicBezTo>
                    <a:pt x="11595" y="19140"/>
                    <a:pt x="11780" y="19497"/>
                    <a:pt x="11804" y="19559"/>
                  </a:cubicBezTo>
                  <a:cubicBezTo>
                    <a:pt x="11817" y="19633"/>
                    <a:pt x="11866" y="19694"/>
                    <a:pt x="11915" y="19743"/>
                  </a:cubicBezTo>
                  <a:cubicBezTo>
                    <a:pt x="11964" y="19792"/>
                    <a:pt x="11990" y="19872"/>
                    <a:pt x="12010" y="19872"/>
                  </a:cubicBezTo>
                  <a:cubicBezTo>
                    <a:pt x="12016" y="19872"/>
                    <a:pt x="12021" y="19867"/>
                    <a:pt x="12026" y="19854"/>
                  </a:cubicBezTo>
                  <a:cubicBezTo>
                    <a:pt x="12051" y="19805"/>
                    <a:pt x="12063" y="19743"/>
                    <a:pt x="12088" y="19694"/>
                  </a:cubicBezTo>
                  <a:cubicBezTo>
                    <a:pt x="12088" y="19670"/>
                    <a:pt x="12088" y="19645"/>
                    <a:pt x="12100" y="19633"/>
                  </a:cubicBezTo>
                  <a:cubicBezTo>
                    <a:pt x="12107" y="19610"/>
                    <a:pt x="12115" y="19593"/>
                    <a:pt x="12119" y="19593"/>
                  </a:cubicBezTo>
                  <a:cubicBezTo>
                    <a:pt x="12123" y="19593"/>
                    <a:pt x="12125" y="19601"/>
                    <a:pt x="12125" y="19620"/>
                  </a:cubicBezTo>
                  <a:cubicBezTo>
                    <a:pt x="12114" y="19663"/>
                    <a:pt x="12122" y="19724"/>
                    <a:pt x="12148" y="19724"/>
                  </a:cubicBezTo>
                  <a:cubicBezTo>
                    <a:pt x="12152" y="19724"/>
                    <a:pt x="12156" y="19722"/>
                    <a:pt x="12162" y="19719"/>
                  </a:cubicBezTo>
                  <a:cubicBezTo>
                    <a:pt x="12164" y="19718"/>
                    <a:pt x="12166" y="19718"/>
                    <a:pt x="12168" y="19718"/>
                  </a:cubicBezTo>
                  <a:cubicBezTo>
                    <a:pt x="12207" y="19718"/>
                    <a:pt x="12275" y="19811"/>
                    <a:pt x="12322" y="19916"/>
                  </a:cubicBezTo>
                  <a:cubicBezTo>
                    <a:pt x="12383" y="20027"/>
                    <a:pt x="12654" y="20544"/>
                    <a:pt x="12667" y="20594"/>
                  </a:cubicBezTo>
                  <a:cubicBezTo>
                    <a:pt x="12704" y="20655"/>
                    <a:pt x="12728" y="20717"/>
                    <a:pt x="12741" y="20778"/>
                  </a:cubicBezTo>
                  <a:cubicBezTo>
                    <a:pt x="12753" y="20840"/>
                    <a:pt x="12901" y="20951"/>
                    <a:pt x="12962" y="21000"/>
                  </a:cubicBezTo>
                  <a:cubicBezTo>
                    <a:pt x="13061" y="21111"/>
                    <a:pt x="13123" y="21247"/>
                    <a:pt x="13147" y="21394"/>
                  </a:cubicBezTo>
                  <a:cubicBezTo>
                    <a:pt x="13184" y="21567"/>
                    <a:pt x="13147" y="21715"/>
                    <a:pt x="13209" y="21863"/>
                  </a:cubicBezTo>
                  <a:cubicBezTo>
                    <a:pt x="13295" y="21998"/>
                    <a:pt x="13394" y="22109"/>
                    <a:pt x="13517" y="22208"/>
                  </a:cubicBezTo>
                  <a:cubicBezTo>
                    <a:pt x="13566" y="22245"/>
                    <a:pt x="13702" y="22602"/>
                    <a:pt x="13776" y="22750"/>
                  </a:cubicBezTo>
                  <a:cubicBezTo>
                    <a:pt x="13862" y="22898"/>
                    <a:pt x="13985" y="23009"/>
                    <a:pt x="14010" y="23083"/>
                  </a:cubicBezTo>
                  <a:cubicBezTo>
                    <a:pt x="14022" y="23132"/>
                    <a:pt x="14034" y="23181"/>
                    <a:pt x="14034" y="23218"/>
                  </a:cubicBezTo>
                  <a:cubicBezTo>
                    <a:pt x="14034" y="23267"/>
                    <a:pt x="14034" y="23304"/>
                    <a:pt x="14022" y="23354"/>
                  </a:cubicBezTo>
                  <a:cubicBezTo>
                    <a:pt x="13985" y="23477"/>
                    <a:pt x="14071" y="23760"/>
                    <a:pt x="14133" y="23994"/>
                  </a:cubicBezTo>
                  <a:cubicBezTo>
                    <a:pt x="14195" y="24228"/>
                    <a:pt x="14158" y="24228"/>
                    <a:pt x="14244" y="24253"/>
                  </a:cubicBezTo>
                  <a:cubicBezTo>
                    <a:pt x="14289" y="24276"/>
                    <a:pt x="14338" y="24287"/>
                    <a:pt x="14386" y="24287"/>
                  </a:cubicBezTo>
                  <a:cubicBezTo>
                    <a:pt x="14469" y="24287"/>
                    <a:pt x="14551" y="24254"/>
                    <a:pt x="14613" y="24191"/>
                  </a:cubicBezTo>
                  <a:cubicBezTo>
                    <a:pt x="14731" y="24092"/>
                    <a:pt x="14749" y="24079"/>
                    <a:pt x="14809" y="24079"/>
                  </a:cubicBezTo>
                  <a:cubicBezTo>
                    <a:pt x="14830" y="24079"/>
                    <a:pt x="14857" y="24081"/>
                    <a:pt x="14897" y="24081"/>
                  </a:cubicBezTo>
                  <a:cubicBezTo>
                    <a:pt x="15045" y="24068"/>
                    <a:pt x="15069" y="23933"/>
                    <a:pt x="15217" y="23908"/>
                  </a:cubicBezTo>
                  <a:cubicBezTo>
                    <a:pt x="15365" y="23883"/>
                    <a:pt x="15513" y="23822"/>
                    <a:pt x="15624" y="23736"/>
                  </a:cubicBezTo>
                  <a:cubicBezTo>
                    <a:pt x="15735" y="23637"/>
                    <a:pt x="16104" y="23612"/>
                    <a:pt x="16203" y="23501"/>
                  </a:cubicBezTo>
                  <a:cubicBezTo>
                    <a:pt x="16314" y="23378"/>
                    <a:pt x="16228" y="23366"/>
                    <a:pt x="16326" y="23267"/>
                  </a:cubicBezTo>
                  <a:cubicBezTo>
                    <a:pt x="16388" y="23218"/>
                    <a:pt x="16449" y="23181"/>
                    <a:pt x="16511" y="23144"/>
                  </a:cubicBezTo>
                  <a:cubicBezTo>
                    <a:pt x="16597" y="23083"/>
                    <a:pt x="16696" y="23058"/>
                    <a:pt x="16794" y="23058"/>
                  </a:cubicBezTo>
                  <a:cubicBezTo>
                    <a:pt x="16812" y="23060"/>
                    <a:pt x="16830" y="23060"/>
                    <a:pt x="16847" y="23060"/>
                  </a:cubicBezTo>
                  <a:cubicBezTo>
                    <a:pt x="16963" y="23060"/>
                    <a:pt x="17062" y="23027"/>
                    <a:pt x="17041" y="22984"/>
                  </a:cubicBezTo>
                  <a:cubicBezTo>
                    <a:pt x="17028" y="22922"/>
                    <a:pt x="16992" y="22910"/>
                    <a:pt x="17053" y="22861"/>
                  </a:cubicBezTo>
                  <a:cubicBezTo>
                    <a:pt x="17127" y="22824"/>
                    <a:pt x="17287" y="22836"/>
                    <a:pt x="17349" y="22738"/>
                  </a:cubicBezTo>
                  <a:cubicBezTo>
                    <a:pt x="17398" y="22627"/>
                    <a:pt x="17410" y="22553"/>
                    <a:pt x="17521" y="22528"/>
                  </a:cubicBezTo>
                  <a:cubicBezTo>
                    <a:pt x="17632" y="22503"/>
                    <a:pt x="17645" y="22466"/>
                    <a:pt x="17632" y="22306"/>
                  </a:cubicBezTo>
                  <a:cubicBezTo>
                    <a:pt x="17620" y="22134"/>
                    <a:pt x="17583" y="22084"/>
                    <a:pt x="17706" y="22048"/>
                  </a:cubicBezTo>
                  <a:cubicBezTo>
                    <a:pt x="17817" y="22023"/>
                    <a:pt x="17866" y="22035"/>
                    <a:pt x="17891" y="21937"/>
                  </a:cubicBezTo>
                  <a:cubicBezTo>
                    <a:pt x="17965" y="21813"/>
                    <a:pt x="18027" y="21703"/>
                    <a:pt x="18100" y="21592"/>
                  </a:cubicBezTo>
                  <a:cubicBezTo>
                    <a:pt x="18162" y="21481"/>
                    <a:pt x="18150" y="21468"/>
                    <a:pt x="18100" y="21456"/>
                  </a:cubicBezTo>
                  <a:cubicBezTo>
                    <a:pt x="18039" y="21407"/>
                    <a:pt x="17977" y="21345"/>
                    <a:pt x="17928" y="21271"/>
                  </a:cubicBezTo>
                  <a:cubicBezTo>
                    <a:pt x="17879" y="21185"/>
                    <a:pt x="17891" y="21160"/>
                    <a:pt x="17817" y="21136"/>
                  </a:cubicBezTo>
                  <a:cubicBezTo>
                    <a:pt x="17743" y="21111"/>
                    <a:pt x="17509" y="21086"/>
                    <a:pt x="17410" y="20914"/>
                  </a:cubicBezTo>
                  <a:cubicBezTo>
                    <a:pt x="17337" y="20803"/>
                    <a:pt x="17287" y="20680"/>
                    <a:pt x="17275" y="20544"/>
                  </a:cubicBezTo>
                  <a:cubicBezTo>
                    <a:pt x="17285" y="20475"/>
                    <a:pt x="17334" y="20375"/>
                    <a:pt x="17328" y="20375"/>
                  </a:cubicBezTo>
                  <a:lnTo>
                    <a:pt x="17328" y="20375"/>
                  </a:lnTo>
                  <a:cubicBezTo>
                    <a:pt x="17327" y="20375"/>
                    <a:pt x="17322" y="20382"/>
                    <a:pt x="17312" y="20396"/>
                  </a:cubicBezTo>
                  <a:cubicBezTo>
                    <a:pt x="17238" y="20495"/>
                    <a:pt x="17152" y="20594"/>
                    <a:pt x="17065" y="20680"/>
                  </a:cubicBezTo>
                  <a:cubicBezTo>
                    <a:pt x="16979" y="20754"/>
                    <a:pt x="16844" y="20939"/>
                    <a:pt x="16745" y="20963"/>
                  </a:cubicBezTo>
                  <a:cubicBezTo>
                    <a:pt x="16714" y="20982"/>
                    <a:pt x="16680" y="20991"/>
                    <a:pt x="16647" y="20991"/>
                  </a:cubicBezTo>
                  <a:cubicBezTo>
                    <a:pt x="16613" y="20991"/>
                    <a:pt x="16579" y="20982"/>
                    <a:pt x="16548" y="20963"/>
                  </a:cubicBezTo>
                  <a:cubicBezTo>
                    <a:pt x="16536" y="20960"/>
                    <a:pt x="16525" y="20959"/>
                    <a:pt x="16514" y="20959"/>
                  </a:cubicBezTo>
                  <a:cubicBezTo>
                    <a:pt x="16483" y="20959"/>
                    <a:pt x="16456" y="20972"/>
                    <a:pt x="16400" y="21000"/>
                  </a:cubicBezTo>
                  <a:cubicBezTo>
                    <a:pt x="16340" y="21026"/>
                    <a:pt x="16322" y="21063"/>
                    <a:pt x="16296" y="21063"/>
                  </a:cubicBezTo>
                  <a:cubicBezTo>
                    <a:pt x="16284" y="21063"/>
                    <a:pt x="16271" y="21056"/>
                    <a:pt x="16252" y="21037"/>
                  </a:cubicBezTo>
                  <a:cubicBezTo>
                    <a:pt x="16252" y="21037"/>
                    <a:pt x="16240" y="21037"/>
                    <a:pt x="16240" y="21025"/>
                  </a:cubicBezTo>
                  <a:cubicBezTo>
                    <a:pt x="16191" y="20976"/>
                    <a:pt x="16166" y="20926"/>
                    <a:pt x="16104" y="20902"/>
                  </a:cubicBezTo>
                  <a:cubicBezTo>
                    <a:pt x="16080" y="20889"/>
                    <a:pt x="16080" y="20865"/>
                    <a:pt x="16104" y="20852"/>
                  </a:cubicBezTo>
                  <a:cubicBezTo>
                    <a:pt x="16141" y="20815"/>
                    <a:pt x="16154" y="20778"/>
                    <a:pt x="16166" y="20729"/>
                  </a:cubicBezTo>
                  <a:lnTo>
                    <a:pt x="16166" y="20520"/>
                  </a:lnTo>
                  <a:cubicBezTo>
                    <a:pt x="16166" y="20483"/>
                    <a:pt x="16104" y="20409"/>
                    <a:pt x="16080" y="20409"/>
                  </a:cubicBezTo>
                  <a:cubicBezTo>
                    <a:pt x="16043" y="20421"/>
                    <a:pt x="16006" y="20446"/>
                    <a:pt x="15993" y="20544"/>
                  </a:cubicBezTo>
                  <a:cubicBezTo>
                    <a:pt x="15981" y="20606"/>
                    <a:pt x="15969" y="20668"/>
                    <a:pt x="15969" y="20692"/>
                  </a:cubicBezTo>
                  <a:cubicBezTo>
                    <a:pt x="15961" y="20716"/>
                    <a:pt x="15958" y="20724"/>
                    <a:pt x="15957" y="20724"/>
                  </a:cubicBezTo>
                  <a:cubicBezTo>
                    <a:pt x="15957" y="20724"/>
                    <a:pt x="15957" y="20721"/>
                    <a:pt x="15957" y="20717"/>
                  </a:cubicBezTo>
                  <a:cubicBezTo>
                    <a:pt x="15883" y="20618"/>
                    <a:pt x="15821" y="20495"/>
                    <a:pt x="15759" y="20384"/>
                  </a:cubicBezTo>
                  <a:cubicBezTo>
                    <a:pt x="15759" y="20335"/>
                    <a:pt x="15833" y="20335"/>
                    <a:pt x="15833" y="20286"/>
                  </a:cubicBezTo>
                  <a:cubicBezTo>
                    <a:pt x="15846" y="20236"/>
                    <a:pt x="15883" y="20224"/>
                    <a:pt x="15821" y="20187"/>
                  </a:cubicBezTo>
                  <a:cubicBezTo>
                    <a:pt x="15759" y="20150"/>
                    <a:pt x="15685" y="20150"/>
                    <a:pt x="15685" y="20088"/>
                  </a:cubicBezTo>
                  <a:cubicBezTo>
                    <a:pt x="15685" y="20027"/>
                    <a:pt x="15636" y="20064"/>
                    <a:pt x="15599" y="20027"/>
                  </a:cubicBezTo>
                  <a:cubicBezTo>
                    <a:pt x="15525" y="19916"/>
                    <a:pt x="15464" y="19793"/>
                    <a:pt x="15414" y="19657"/>
                  </a:cubicBezTo>
                  <a:cubicBezTo>
                    <a:pt x="15414" y="19657"/>
                    <a:pt x="15414" y="19645"/>
                    <a:pt x="15402" y="19633"/>
                  </a:cubicBezTo>
                  <a:cubicBezTo>
                    <a:pt x="15353" y="19472"/>
                    <a:pt x="15291" y="19423"/>
                    <a:pt x="15291" y="19374"/>
                  </a:cubicBezTo>
                  <a:cubicBezTo>
                    <a:pt x="15291" y="19357"/>
                    <a:pt x="15296" y="19351"/>
                    <a:pt x="15303" y="19351"/>
                  </a:cubicBezTo>
                  <a:cubicBezTo>
                    <a:pt x="15314" y="19351"/>
                    <a:pt x="15333" y="19364"/>
                    <a:pt x="15352" y="19364"/>
                  </a:cubicBezTo>
                  <a:cubicBezTo>
                    <a:pt x="15356" y="19364"/>
                    <a:pt x="15361" y="19363"/>
                    <a:pt x="15365" y="19361"/>
                  </a:cubicBezTo>
                  <a:cubicBezTo>
                    <a:pt x="15390" y="19349"/>
                    <a:pt x="15390" y="19337"/>
                    <a:pt x="15340" y="19275"/>
                  </a:cubicBezTo>
                  <a:cubicBezTo>
                    <a:pt x="15316" y="19251"/>
                    <a:pt x="15303" y="19226"/>
                    <a:pt x="15279" y="19189"/>
                  </a:cubicBezTo>
                  <a:lnTo>
                    <a:pt x="15279" y="19189"/>
                  </a:lnTo>
                  <a:cubicBezTo>
                    <a:pt x="15279" y="19189"/>
                    <a:pt x="15291" y="19189"/>
                    <a:pt x="15303" y="19201"/>
                  </a:cubicBezTo>
                  <a:cubicBezTo>
                    <a:pt x="15350" y="19239"/>
                    <a:pt x="15404" y="19276"/>
                    <a:pt x="15438" y="19276"/>
                  </a:cubicBezTo>
                  <a:cubicBezTo>
                    <a:pt x="15449" y="19276"/>
                    <a:pt x="15458" y="19272"/>
                    <a:pt x="15464" y="19263"/>
                  </a:cubicBezTo>
                  <a:cubicBezTo>
                    <a:pt x="15488" y="19226"/>
                    <a:pt x="15513" y="19226"/>
                    <a:pt x="15513" y="19189"/>
                  </a:cubicBezTo>
                  <a:cubicBezTo>
                    <a:pt x="15513" y="19146"/>
                    <a:pt x="15522" y="19074"/>
                    <a:pt x="15533" y="19074"/>
                  </a:cubicBezTo>
                  <a:cubicBezTo>
                    <a:pt x="15535" y="19074"/>
                    <a:pt x="15536" y="19075"/>
                    <a:pt x="15538" y="19078"/>
                  </a:cubicBezTo>
                  <a:cubicBezTo>
                    <a:pt x="15550" y="19115"/>
                    <a:pt x="15587" y="19140"/>
                    <a:pt x="15624" y="19140"/>
                  </a:cubicBezTo>
                  <a:cubicBezTo>
                    <a:pt x="15656" y="19140"/>
                    <a:pt x="15615" y="19194"/>
                    <a:pt x="15641" y="19194"/>
                  </a:cubicBezTo>
                  <a:cubicBezTo>
                    <a:pt x="15646" y="19194"/>
                    <a:pt x="15652" y="19192"/>
                    <a:pt x="15661" y="19189"/>
                  </a:cubicBezTo>
                  <a:cubicBezTo>
                    <a:pt x="15722" y="19177"/>
                    <a:pt x="15722" y="19127"/>
                    <a:pt x="15759" y="19127"/>
                  </a:cubicBezTo>
                  <a:cubicBezTo>
                    <a:pt x="15784" y="19140"/>
                    <a:pt x="15772" y="19177"/>
                    <a:pt x="15833" y="19238"/>
                  </a:cubicBezTo>
                  <a:cubicBezTo>
                    <a:pt x="15920" y="19386"/>
                    <a:pt x="15993" y="19546"/>
                    <a:pt x="16055" y="19706"/>
                  </a:cubicBezTo>
                  <a:cubicBezTo>
                    <a:pt x="16080" y="19768"/>
                    <a:pt x="16129" y="19817"/>
                    <a:pt x="16191" y="19854"/>
                  </a:cubicBezTo>
                  <a:cubicBezTo>
                    <a:pt x="16252" y="19891"/>
                    <a:pt x="16388" y="20027"/>
                    <a:pt x="16511" y="20113"/>
                  </a:cubicBezTo>
                  <a:cubicBezTo>
                    <a:pt x="16617" y="20177"/>
                    <a:pt x="16843" y="20268"/>
                    <a:pt x="16927" y="20268"/>
                  </a:cubicBezTo>
                  <a:cubicBezTo>
                    <a:pt x="16940" y="20268"/>
                    <a:pt x="16950" y="20266"/>
                    <a:pt x="16955" y="20261"/>
                  </a:cubicBezTo>
                  <a:cubicBezTo>
                    <a:pt x="16985" y="20231"/>
                    <a:pt x="17057" y="20208"/>
                    <a:pt x="17075" y="20208"/>
                  </a:cubicBezTo>
                  <a:cubicBezTo>
                    <a:pt x="17079" y="20208"/>
                    <a:pt x="17080" y="20209"/>
                    <a:pt x="17078" y="20212"/>
                  </a:cubicBezTo>
                  <a:cubicBezTo>
                    <a:pt x="17078" y="20222"/>
                    <a:pt x="17038" y="20271"/>
                    <a:pt x="17054" y="20271"/>
                  </a:cubicBezTo>
                  <a:cubicBezTo>
                    <a:pt x="17058" y="20271"/>
                    <a:pt x="17066" y="20268"/>
                    <a:pt x="17078" y="20261"/>
                  </a:cubicBezTo>
                  <a:cubicBezTo>
                    <a:pt x="17152" y="20236"/>
                    <a:pt x="17213" y="20187"/>
                    <a:pt x="17263" y="20138"/>
                  </a:cubicBezTo>
                  <a:cubicBezTo>
                    <a:pt x="17279" y="20116"/>
                    <a:pt x="17281" y="20111"/>
                    <a:pt x="17277" y="20111"/>
                  </a:cubicBezTo>
                  <a:cubicBezTo>
                    <a:pt x="17274" y="20111"/>
                    <a:pt x="17265" y="20116"/>
                    <a:pt x="17258" y="20116"/>
                  </a:cubicBezTo>
                  <a:cubicBezTo>
                    <a:pt x="17255" y="20116"/>
                    <a:pt x="17252" y="20115"/>
                    <a:pt x="17250" y="20113"/>
                  </a:cubicBezTo>
                  <a:cubicBezTo>
                    <a:pt x="17226" y="20101"/>
                    <a:pt x="17250" y="20076"/>
                    <a:pt x="17287" y="20076"/>
                  </a:cubicBezTo>
                  <a:cubicBezTo>
                    <a:pt x="17349" y="20088"/>
                    <a:pt x="17410" y="20113"/>
                    <a:pt x="17435" y="20162"/>
                  </a:cubicBezTo>
                  <a:cubicBezTo>
                    <a:pt x="17472" y="20236"/>
                    <a:pt x="17497" y="20433"/>
                    <a:pt x="17546" y="20470"/>
                  </a:cubicBezTo>
                  <a:cubicBezTo>
                    <a:pt x="17768" y="20557"/>
                    <a:pt x="18002" y="20606"/>
                    <a:pt x="18236" y="20631"/>
                  </a:cubicBezTo>
                  <a:cubicBezTo>
                    <a:pt x="18347" y="20643"/>
                    <a:pt x="18458" y="20668"/>
                    <a:pt x="18569" y="20705"/>
                  </a:cubicBezTo>
                  <a:cubicBezTo>
                    <a:pt x="18585" y="20705"/>
                    <a:pt x="18602" y="20710"/>
                    <a:pt x="18618" y="20710"/>
                  </a:cubicBezTo>
                  <a:cubicBezTo>
                    <a:pt x="18626" y="20710"/>
                    <a:pt x="18634" y="20709"/>
                    <a:pt x="18643" y="20705"/>
                  </a:cubicBezTo>
                  <a:cubicBezTo>
                    <a:pt x="18803" y="20692"/>
                    <a:pt x="18951" y="20655"/>
                    <a:pt x="19098" y="20606"/>
                  </a:cubicBezTo>
                  <a:cubicBezTo>
                    <a:pt x="19102" y="20604"/>
                    <a:pt x="19106" y="20603"/>
                    <a:pt x="19110" y="20603"/>
                  </a:cubicBezTo>
                  <a:cubicBezTo>
                    <a:pt x="19135" y="20603"/>
                    <a:pt x="19172" y="20631"/>
                    <a:pt x="19246" y="20631"/>
                  </a:cubicBezTo>
                  <a:cubicBezTo>
                    <a:pt x="19308" y="20643"/>
                    <a:pt x="19370" y="20649"/>
                    <a:pt x="19431" y="20649"/>
                  </a:cubicBezTo>
                  <a:cubicBezTo>
                    <a:pt x="19493" y="20649"/>
                    <a:pt x="19554" y="20643"/>
                    <a:pt x="19616" y="20631"/>
                  </a:cubicBezTo>
                  <a:cubicBezTo>
                    <a:pt x="19670" y="20617"/>
                    <a:pt x="19709" y="20607"/>
                    <a:pt x="19738" y="20607"/>
                  </a:cubicBezTo>
                  <a:cubicBezTo>
                    <a:pt x="19761" y="20607"/>
                    <a:pt x="19777" y="20614"/>
                    <a:pt x="19788" y="20631"/>
                  </a:cubicBezTo>
                  <a:cubicBezTo>
                    <a:pt x="19813" y="20680"/>
                    <a:pt x="19801" y="20766"/>
                    <a:pt x="19838" y="20778"/>
                  </a:cubicBezTo>
                  <a:cubicBezTo>
                    <a:pt x="19887" y="20791"/>
                    <a:pt x="19924" y="20828"/>
                    <a:pt x="19936" y="20877"/>
                  </a:cubicBezTo>
                  <a:cubicBezTo>
                    <a:pt x="19949" y="20951"/>
                    <a:pt x="19986" y="21025"/>
                    <a:pt x="20035" y="21086"/>
                  </a:cubicBezTo>
                  <a:cubicBezTo>
                    <a:pt x="20048" y="21100"/>
                    <a:pt x="20059" y="21105"/>
                    <a:pt x="20066" y="21105"/>
                  </a:cubicBezTo>
                  <a:cubicBezTo>
                    <a:pt x="20079" y="21105"/>
                    <a:pt x="20084" y="21090"/>
                    <a:pt x="20084" y="21074"/>
                  </a:cubicBezTo>
                  <a:cubicBezTo>
                    <a:pt x="20084" y="21057"/>
                    <a:pt x="20072" y="21028"/>
                    <a:pt x="20077" y="21028"/>
                  </a:cubicBezTo>
                  <a:cubicBezTo>
                    <a:pt x="20080" y="21028"/>
                    <a:pt x="20085" y="21034"/>
                    <a:pt x="20097" y="21049"/>
                  </a:cubicBezTo>
                  <a:cubicBezTo>
                    <a:pt x="20106" y="21062"/>
                    <a:pt x="20110" y="21066"/>
                    <a:pt x="20111" y="21066"/>
                  </a:cubicBezTo>
                  <a:cubicBezTo>
                    <a:pt x="20113" y="21066"/>
                    <a:pt x="20111" y="21058"/>
                    <a:pt x="20113" y="21058"/>
                  </a:cubicBezTo>
                  <a:lnTo>
                    <a:pt x="20113" y="21058"/>
                  </a:lnTo>
                  <a:cubicBezTo>
                    <a:pt x="20115" y="21058"/>
                    <a:pt x="20123" y="21066"/>
                    <a:pt x="20146" y="21099"/>
                  </a:cubicBezTo>
                  <a:cubicBezTo>
                    <a:pt x="20158" y="21111"/>
                    <a:pt x="20170" y="21123"/>
                    <a:pt x="20170" y="21136"/>
                  </a:cubicBezTo>
                  <a:cubicBezTo>
                    <a:pt x="20220" y="21210"/>
                    <a:pt x="20244" y="21296"/>
                    <a:pt x="20294" y="21308"/>
                  </a:cubicBezTo>
                  <a:cubicBezTo>
                    <a:pt x="20352" y="21320"/>
                    <a:pt x="20377" y="21408"/>
                    <a:pt x="20441" y="21408"/>
                  </a:cubicBezTo>
                  <a:cubicBezTo>
                    <a:pt x="20445" y="21408"/>
                    <a:pt x="20449" y="21408"/>
                    <a:pt x="20454" y="21407"/>
                  </a:cubicBezTo>
                  <a:cubicBezTo>
                    <a:pt x="20528" y="21407"/>
                    <a:pt x="20552" y="21370"/>
                    <a:pt x="20626" y="21370"/>
                  </a:cubicBezTo>
                  <a:cubicBezTo>
                    <a:pt x="20700" y="21370"/>
                    <a:pt x="20700" y="21382"/>
                    <a:pt x="20663" y="21407"/>
                  </a:cubicBezTo>
                  <a:cubicBezTo>
                    <a:pt x="20626" y="21431"/>
                    <a:pt x="20565" y="21530"/>
                    <a:pt x="20515" y="21542"/>
                  </a:cubicBezTo>
                  <a:cubicBezTo>
                    <a:pt x="20466" y="21542"/>
                    <a:pt x="20429" y="21530"/>
                    <a:pt x="20392" y="21505"/>
                  </a:cubicBezTo>
                  <a:cubicBezTo>
                    <a:pt x="20390" y="21504"/>
                    <a:pt x="20389" y="21504"/>
                    <a:pt x="20387" y="21504"/>
                  </a:cubicBezTo>
                  <a:cubicBezTo>
                    <a:pt x="20368" y="21504"/>
                    <a:pt x="20369" y="21570"/>
                    <a:pt x="20380" y="21604"/>
                  </a:cubicBezTo>
                  <a:cubicBezTo>
                    <a:pt x="20454" y="21715"/>
                    <a:pt x="20540" y="21813"/>
                    <a:pt x="20626" y="21912"/>
                  </a:cubicBezTo>
                  <a:cubicBezTo>
                    <a:pt x="20687" y="21973"/>
                    <a:pt x="20731" y="22017"/>
                    <a:pt x="20793" y="22017"/>
                  </a:cubicBezTo>
                  <a:cubicBezTo>
                    <a:pt x="20806" y="22017"/>
                    <a:pt x="20821" y="22015"/>
                    <a:pt x="20836" y="22011"/>
                  </a:cubicBezTo>
                  <a:cubicBezTo>
                    <a:pt x="20922" y="21998"/>
                    <a:pt x="20984" y="21961"/>
                    <a:pt x="21045" y="21912"/>
                  </a:cubicBezTo>
                  <a:cubicBezTo>
                    <a:pt x="21107" y="21850"/>
                    <a:pt x="21181" y="21826"/>
                    <a:pt x="21144" y="21776"/>
                  </a:cubicBezTo>
                  <a:cubicBezTo>
                    <a:pt x="21119" y="21727"/>
                    <a:pt x="21082" y="21727"/>
                    <a:pt x="21107" y="21690"/>
                  </a:cubicBezTo>
                  <a:cubicBezTo>
                    <a:pt x="21119" y="21653"/>
                    <a:pt x="21144" y="21666"/>
                    <a:pt x="21144" y="21616"/>
                  </a:cubicBezTo>
                  <a:cubicBezTo>
                    <a:pt x="21144" y="21579"/>
                    <a:pt x="21156" y="21567"/>
                    <a:pt x="21205" y="21567"/>
                  </a:cubicBezTo>
                  <a:cubicBezTo>
                    <a:pt x="21242" y="21567"/>
                    <a:pt x="21267" y="21567"/>
                    <a:pt x="21230" y="21592"/>
                  </a:cubicBezTo>
                  <a:cubicBezTo>
                    <a:pt x="21193" y="21629"/>
                    <a:pt x="21218" y="21666"/>
                    <a:pt x="21230" y="21666"/>
                  </a:cubicBezTo>
                  <a:cubicBezTo>
                    <a:pt x="21237" y="21662"/>
                    <a:pt x="21242" y="21661"/>
                    <a:pt x="21247" y="21661"/>
                  </a:cubicBezTo>
                  <a:cubicBezTo>
                    <a:pt x="21259" y="21661"/>
                    <a:pt x="21260" y="21672"/>
                    <a:pt x="21242" y="21690"/>
                  </a:cubicBezTo>
                  <a:cubicBezTo>
                    <a:pt x="21205" y="21727"/>
                    <a:pt x="21156" y="21752"/>
                    <a:pt x="21205" y="21752"/>
                  </a:cubicBezTo>
                  <a:cubicBezTo>
                    <a:pt x="21230" y="21752"/>
                    <a:pt x="21245" y="21746"/>
                    <a:pt x="21252" y="21746"/>
                  </a:cubicBezTo>
                  <a:cubicBezTo>
                    <a:pt x="21258" y="21746"/>
                    <a:pt x="21255" y="21752"/>
                    <a:pt x="21242" y="21776"/>
                  </a:cubicBezTo>
                  <a:cubicBezTo>
                    <a:pt x="21205" y="21813"/>
                    <a:pt x="21156" y="21826"/>
                    <a:pt x="21218" y="21875"/>
                  </a:cubicBezTo>
                  <a:cubicBezTo>
                    <a:pt x="21267" y="21887"/>
                    <a:pt x="21304" y="21949"/>
                    <a:pt x="21292" y="21998"/>
                  </a:cubicBezTo>
                  <a:cubicBezTo>
                    <a:pt x="21292" y="22048"/>
                    <a:pt x="21279" y="22097"/>
                    <a:pt x="21255" y="22146"/>
                  </a:cubicBezTo>
                  <a:cubicBezTo>
                    <a:pt x="21255" y="22195"/>
                    <a:pt x="21181" y="22183"/>
                    <a:pt x="21255" y="22294"/>
                  </a:cubicBezTo>
                  <a:cubicBezTo>
                    <a:pt x="21292" y="22417"/>
                    <a:pt x="21304" y="22540"/>
                    <a:pt x="21292" y="22664"/>
                  </a:cubicBezTo>
                  <a:cubicBezTo>
                    <a:pt x="21292" y="22738"/>
                    <a:pt x="21292" y="22799"/>
                    <a:pt x="21279" y="22873"/>
                  </a:cubicBezTo>
                  <a:cubicBezTo>
                    <a:pt x="21279" y="22948"/>
                    <a:pt x="21261" y="23041"/>
                    <a:pt x="21272" y="23041"/>
                  </a:cubicBezTo>
                  <a:cubicBezTo>
                    <a:pt x="21274" y="23041"/>
                    <a:pt x="21276" y="23038"/>
                    <a:pt x="21279" y="23033"/>
                  </a:cubicBezTo>
                  <a:cubicBezTo>
                    <a:pt x="21299" y="22995"/>
                    <a:pt x="21303" y="22912"/>
                    <a:pt x="21315" y="22912"/>
                  </a:cubicBezTo>
                  <a:cubicBezTo>
                    <a:pt x="21319" y="22912"/>
                    <a:pt x="21323" y="22918"/>
                    <a:pt x="21329" y="22935"/>
                  </a:cubicBezTo>
                  <a:cubicBezTo>
                    <a:pt x="21366" y="23095"/>
                    <a:pt x="21403" y="23243"/>
                    <a:pt x="21452" y="23403"/>
                  </a:cubicBezTo>
                  <a:cubicBezTo>
                    <a:pt x="21563" y="23600"/>
                    <a:pt x="21637" y="23822"/>
                    <a:pt x="21686" y="24056"/>
                  </a:cubicBezTo>
                  <a:cubicBezTo>
                    <a:pt x="21711" y="24278"/>
                    <a:pt x="21698" y="24302"/>
                    <a:pt x="21809" y="24450"/>
                  </a:cubicBezTo>
                  <a:cubicBezTo>
                    <a:pt x="21908" y="24598"/>
                    <a:pt x="21982" y="24771"/>
                    <a:pt x="22031" y="24943"/>
                  </a:cubicBezTo>
                  <a:cubicBezTo>
                    <a:pt x="22105" y="25128"/>
                    <a:pt x="22031" y="25189"/>
                    <a:pt x="22093" y="25300"/>
                  </a:cubicBezTo>
                  <a:cubicBezTo>
                    <a:pt x="22142" y="25399"/>
                    <a:pt x="22191" y="25498"/>
                    <a:pt x="22265" y="25584"/>
                  </a:cubicBezTo>
                  <a:cubicBezTo>
                    <a:pt x="22281" y="25600"/>
                    <a:pt x="22302" y="25606"/>
                    <a:pt x="22325" y="25606"/>
                  </a:cubicBezTo>
                  <a:cubicBezTo>
                    <a:pt x="22410" y="25606"/>
                    <a:pt x="22526" y="25516"/>
                    <a:pt x="22536" y="25448"/>
                  </a:cubicBezTo>
                  <a:cubicBezTo>
                    <a:pt x="22561" y="25362"/>
                    <a:pt x="22548" y="25337"/>
                    <a:pt x="22598" y="25263"/>
                  </a:cubicBezTo>
                  <a:cubicBezTo>
                    <a:pt x="22635" y="25202"/>
                    <a:pt x="22684" y="25140"/>
                    <a:pt x="22746" y="25103"/>
                  </a:cubicBezTo>
                  <a:cubicBezTo>
                    <a:pt x="22820" y="25054"/>
                    <a:pt x="22918" y="25054"/>
                    <a:pt x="22918" y="24968"/>
                  </a:cubicBezTo>
                  <a:cubicBezTo>
                    <a:pt x="22893" y="24869"/>
                    <a:pt x="22881" y="24758"/>
                    <a:pt x="22869" y="24647"/>
                  </a:cubicBezTo>
                  <a:cubicBezTo>
                    <a:pt x="22881" y="24536"/>
                    <a:pt x="22918" y="24438"/>
                    <a:pt x="22992" y="24352"/>
                  </a:cubicBezTo>
                  <a:cubicBezTo>
                    <a:pt x="23041" y="24278"/>
                    <a:pt x="23041" y="24179"/>
                    <a:pt x="23017" y="24105"/>
                  </a:cubicBezTo>
                  <a:cubicBezTo>
                    <a:pt x="22967" y="23945"/>
                    <a:pt x="22943" y="23785"/>
                    <a:pt x="22943" y="23625"/>
                  </a:cubicBezTo>
                  <a:cubicBezTo>
                    <a:pt x="22967" y="23551"/>
                    <a:pt x="23017" y="23452"/>
                    <a:pt x="23078" y="23428"/>
                  </a:cubicBezTo>
                  <a:cubicBezTo>
                    <a:pt x="23128" y="23415"/>
                    <a:pt x="23189" y="23366"/>
                    <a:pt x="23263" y="23329"/>
                  </a:cubicBezTo>
                  <a:cubicBezTo>
                    <a:pt x="23337" y="23292"/>
                    <a:pt x="23411" y="23292"/>
                    <a:pt x="23448" y="23255"/>
                  </a:cubicBezTo>
                  <a:cubicBezTo>
                    <a:pt x="23485" y="23206"/>
                    <a:pt x="23448" y="23144"/>
                    <a:pt x="23534" y="23095"/>
                  </a:cubicBezTo>
                  <a:cubicBezTo>
                    <a:pt x="23620" y="23046"/>
                    <a:pt x="23670" y="22910"/>
                    <a:pt x="23768" y="22824"/>
                  </a:cubicBezTo>
                  <a:cubicBezTo>
                    <a:pt x="23879" y="22713"/>
                    <a:pt x="23990" y="22590"/>
                    <a:pt x="24076" y="22466"/>
                  </a:cubicBezTo>
                  <a:cubicBezTo>
                    <a:pt x="24150" y="22380"/>
                    <a:pt x="24150" y="22356"/>
                    <a:pt x="24249" y="22306"/>
                  </a:cubicBezTo>
                  <a:cubicBezTo>
                    <a:pt x="24347" y="22269"/>
                    <a:pt x="24508" y="22109"/>
                    <a:pt x="24520" y="22035"/>
                  </a:cubicBezTo>
                  <a:cubicBezTo>
                    <a:pt x="24532" y="21949"/>
                    <a:pt x="24446" y="21875"/>
                    <a:pt x="24520" y="21838"/>
                  </a:cubicBezTo>
                  <a:cubicBezTo>
                    <a:pt x="24606" y="21813"/>
                    <a:pt x="24680" y="21752"/>
                    <a:pt x="24742" y="21690"/>
                  </a:cubicBezTo>
                  <a:cubicBezTo>
                    <a:pt x="24780" y="21613"/>
                    <a:pt x="24842" y="21520"/>
                    <a:pt x="24849" y="21520"/>
                  </a:cubicBezTo>
                  <a:lnTo>
                    <a:pt x="24849" y="21520"/>
                  </a:lnTo>
                  <a:cubicBezTo>
                    <a:pt x="24850" y="21520"/>
                    <a:pt x="24848" y="21527"/>
                    <a:pt x="24840" y="21542"/>
                  </a:cubicBezTo>
                  <a:cubicBezTo>
                    <a:pt x="24791" y="21616"/>
                    <a:pt x="24754" y="21690"/>
                    <a:pt x="24791" y="21690"/>
                  </a:cubicBezTo>
                  <a:cubicBezTo>
                    <a:pt x="24825" y="21690"/>
                    <a:pt x="24824" y="21749"/>
                    <a:pt x="24844" y="21749"/>
                  </a:cubicBezTo>
                  <a:cubicBezTo>
                    <a:pt x="24853" y="21749"/>
                    <a:pt x="24867" y="21737"/>
                    <a:pt x="24890" y="21703"/>
                  </a:cubicBezTo>
                  <a:cubicBezTo>
                    <a:pt x="24928" y="21645"/>
                    <a:pt x="24946" y="21624"/>
                    <a:pt x="24955" y="21624"/>
                  </a:cubicBezTo>
                  <a:cubicBezTo>
                    <a:pt x="24963" y="21624"/>
                    <a:pt x="24963" y="21642"/>
                    <a:pt x="24963" y="21666"/>
                  </a:cubicBezTo>
                  <a:cubicBezTo>
                    <a:pt x="24963" y="21690"/>
                    <a:pt x="24976" y="21715"/>
                    <a:pt x="25000" y="21739"/>
                  </a:cubicBezTo>
                  <a:cubicBezTo>
                    <a:pt x="25000" y="21739"/>
                    <a:pt x="25013" y="21739"/>
                    <a:pt x="25013" y="21727"/>
                  </a:cubicBezTo>
                  <a:cubicBezTo>
                    <a:pt x="25033" y="21687"/>
                    <a:pt x="25028" y="21584"/>
                    <a:pt x="25033" y="21584"/>
                  </a:cubicBezTo>
                  <a:lnTo>
                    <a:pt x="25033" y="21584"/>
                  </a:lnTo>
                  <a:cubicBezTo>
                    <a:pt x="25034" y="21584"/>
                    <a:pt x="25035" y="21590"/>
                    <a:pt x="25037" y="21604"/>
                  </a:cubicBezTo>
                  <a:cubicBezTo>
                    <a:pt x="25051" y="21652"/>
                    <a:pt x="25065" y="21669"/>
                    <a:pt x="25074" y="21669"/>
                  </a:cubicBezTo>
                  <a:cubicBezTo>
                    <a:pt x="25082" y="21669"/>
                    <a:pt x="25087" y="21658"/>
                    <a:pt x="25087" y="21641"/>
                  </a:cubicBezTo>
                  <a:cubicBezTo>
                    <a:pt x="25087" y="21625"/>
                    <a:pt x="25082" y="21607"/>
                    <a:pt x="25079" y="21596"/>
                  </a:cubicBezTo>
                  <a:lnTo>
                    <a:pt x="25079" y="21596"/>
                  </a:lnTo>
                  <a:cubicBezTo>
                    <a:pt x="25081" y="21601"/>
                    <a:pt x="25083" y="21607"/>
                    <a:pt x="25087" y="21616"/>
                  </a:cubicBezTo>
                  <a:cubicBezTo>
                    <a:pt x="25101" y="21659"/>
                    <a:pt x="25115" y="21686"/>
                    <a:pt x="25127" y="21686"/>
                  </a:cubicBezTo>
                  <a:cubicBezTo>
                    <a:pt x="25136" y="21686"/>
                    <a:pt x="25143" y="21672"/>
                    <a:pt x="25148" y="21641"/>
                  </a:cubicBezTo>
                  <a:cubicBezTo>
                    <a:pt x="25167" y="21594"/>
                    <a:pt x="25143" y="21497"/>
                    <a:pt x="25152" y="21497"/>
                  </a:cubicBezTo>
                  <a:cubicBezTo>
                    <a:pt x="25155" y="21497"/>
                    <a:pt x="25161" y="21507"/>
                    <a:pt x="25173" y="21530"/>
                  </a:cubicBezTo>
                  <a:cubicBezTo>
                    <a:pt x="25215" y="21605"/>
                    <a:pt x="25251" y="21640"/>
                    <a:pt x="25285" y="21640"/>
                  </a:cubicBezTo>
                  <a:cubicBezTo>
                    <a:pt x="25301" y="21640"/>
                    <a:pt x="25317" y="21632"/>
                    <a:pt x="25333" y="21616"/>
                  </a:cubicBezTo>
                  <a:cubicBezTo>
                    <a:pt x="25370" y="21555"/>
                    <a:pt x="25296" y="21407"/>
                    <a:pt x="25296" y="21333"/>
                  </a:cubicBezTo>
                  <a:cubicBezTo>
                    <a:pt x="25296" y="21271"/>
                    <a:pt x="25296" y="21271"/>
                    <a:pt x="25259" y="21222"/>
                  </a:cubicBezTo>
                  <a:cubicBezTo>
                    <a:pt x="25251" y="21214"/>
                    <a:pt x="25248" y="21211"/>
                    <a:pt x="25249" y="21211"/>
                  </a:cubicBezTo>
                  <a:lnTo>
                    <a:pt x="25249" y="21211"/>
                  </a:lnTo>
                  <a:cubicBezTo>
                    <a:pt x="25252" y="21211"/>
                    <a:pt x="25304" y="21257"/>
                    <a:pt x="25333" y="21296"/>
                  </a:cubicBezTo>
                  <a:cubicBezTo>
                    <a:pt x="25358" y="21333"/>
                    <a:pt x="25358" y="21407"/>
                    <a:pt x="25407" y="21407"/>
                  </a:cubicBezTo>
                  <a:cubicBezTo>
                    <a:pt x="25417" y="21409"/>
                    <a:pt x="25426" y="21410"/>
                    <a:pt x="25434" y="21410"/>
                  </a:cubicBezTo>
                  <a:cubicBezTo>
                    <a:pt x="25466" y="21410"/>
                    <a:pt x="25486" y="21394"/>
                    <a:pt x="25506" y="21394"/>
                  </a:cubicBezTo>
                  <a:cubicBezTo>
                    <a:pt x="25530" y="21394"/>
                    <a:pt x="25543" y="21394"/>
                    <a:pt x="25543" y="21431"/>
                  </a:cubicBezTo>
                  <a:cubicBezTo>
                    <a:pt x="25543" y="21468"/>
                    <a:pt x="25616" y="21444"/>
                    <a:pt x="25616" y="21542"/>
                  </a:cubicBezTo>
                  <a:cubicBezTo>
                    <a:pt x="25604" y="21616"/>
                    <a:pt x="25604" y="21703"/>
                    <a:pt x="25616" y="21776"/>
                  </a:cubicBezTo>
                  <a:cubicBezTo>
                    <a:pt x="25629" y="21813"/>
                    <a:pt x="25641" y="21850"/>
                    <a:pt x="25653" y="21887"/>
                  </a:cubicBezTo>
                  <a:cubicBezTo>
                    <a:pt x="25666" y="21937"/>
                    <a:pt x="25690" y="21986"/>
                    <a:pt x="25715" y="22023"/>
                  </a:cubicBezTo>
                  <a:cubicBezTo>
                    <a:pt x="25778" y="22118"/>
                    <a:pt x="25851" y="22258"/>
                    <a:pt x="25870" y="22258"/>
                  </a:cubicBezTo>
                  <a:cubicBezTo>
                    <a:pt x="25873" y="22258"/>
                    <a:pt x="25875" y="22254"/>
                    <a:pt x="25875" y="22245"/>
                  </a:cubicBezTo>
                  <a:cubicBezTo>
                    <a:pt x="25875" y="22195"/>
                    <a:pt x="25826" y="22136"/>
                    <a:pt x="25835" y="22136"/>
                  </a:cubicBezTo>
                  <a:cubicBezTo>
                    <a:pt x="25837" y="22136"/>
                    <a:pt x="25841" y="22139"/>
                    <a:pt x="25851" y="22146"/>
                  </a:cubicBezTo>
                  <a:cubicBezTo>
                    <a:pt x="25900" y="22195"/>
                    <a:pt x="26048" y="22405"/>
                    <a:pt x="25998" y="22454"/>
                  </a:cubicBezTo>
                  <a:cubicBezTo>
                    <a:pt x="25967" y="22497"/>
                    <a:pt x="25953" y="22585"/>
                    <a:pt x="25966" y="22585"/>
                  </a:cubicBezTo>
                  <a:cubicBezTo>
                    <a:pt x="25968" y="22585"/>
                    <a:pt x="25970" y="22582"/>
                    <a:pt x="25974" y="22577"/>
                  </a:cubicBezTo>
                  <a:cubicBezTo>
                    <a:pt x="25982" y="22552"/>
                    <a:pt x="26003" y="22509"/>
                    <a:pt x="26026" y="22509"/>
                  </a:cubicBezTo>
                  <a:cubicBezTo>
                    <a:pt x="26037" y="22509"/>
                    <a:pt x="26049" y="22517"/>
                    <a:pt x="26060" y="22540"/>
                  </a:cubicBezTo>
                  <a:cubicBezTo>
                    <a:pt x="26122" y="22664"/>
                    <a:pt x="26159" y="22811"/>
                    <a:pt x="26146" y="22947"/>
                  </a:cubicBezTo>
                  <a:cubicBezTo>
                    <a:pt x="26134" y="23070"/>
                    <a:pt x="26122" y="23206"/>
                    <a:pt x="26122" y="23329"/>
                  </a:cubicBezTo>
                  <a:cubicBezTo>
                    <a:pt x="26114" y="23366"/>
                    <a:pt x="26116" y="23395"/>
                    <a:pt x="26124" y="23395"/>
                  </a:cubicBezTo>
                  <a:cubicBezTo>
                    <a:pt x="26129" y="23395"/>
                    <a:pt x="26137" y="23383"/>
                    <a:pt x="26146" y="23354"/>
                  </a:cubicBezTo>
                  <a:cubicBezTo>
                    <a:pt x="26165" y="23297"/>
                    <a:pt x="26184" y="23234"/>
                    <a:pt x="26186" y="23234"/>
                  </a:cubicBezTo>
                  <a:lnTo>
                    <a:pt x="26186" y="23234"/>
                  </a:lnTo>
                  <a:cubicBezTo>
                    <a:pt x="26187" y="23234"/>
                    <a:pt x="26186" y="23240"/>
                    <a:pt x="26183" y="23255"/>
                  </a:cubicBezTo>
                  <a:cubicBezTo>
                    <a:pt x="26172" y="23310"/>
                    <a:pt x="26171" y="23394"/>
                    <a:pt x="26180" y="23394"/>
                  </a:cubicBezTo>
                  <a:cubicBezTo>
                    <a:pt x="26181" y="23394"/>
                    <a:pt x="26182" y="23393"/>
                    <a:pt x="26183" y="23391"/>
                  </a:cubicBezTo>
                  <a:cubicBezTo>
                    <a:pt x="26192" y="23373"/>
                    <a:pt x="26208" y="23335"/>
                    <a:pt x="26220" y="23335"/>
                  </a:cubicBezTo>
                  <a:cubicBezTo>
                    <a:pt x="26225" y="23335"/>
                    <a:pt x="26229" y="23340"/>
                    <a:pt x="26233" y="23354"/>
                  </a:cubicBezTo>
                  <a:cubicBezTo>
                    <a:pt x="26242" y="23393"/>
                    <a:pt x="26237" y="23455"/>
                    <a:pt x="26246" y="23455"/>
                  </a:cubicBezTo>
                  <a:cubicBezTo>
                    <a:pt x="26248" y="23455"/>
                    <a:pt x="26252" y="23450"/>
                    <a:pt x="26257" y="23440"/>
                  </a:cubicBezTo>
                  <a:cubicBezTo>
                    <a:pt x="26277" y="23401"/>
                    <a:pt x="26304" y="23339"/>
                    <a:pt x="26314" y="23339"/>
                  </a:cubicBezTo>
                  <a:cubicBezTo>
                    <a:pt x="26317" y="23339"/>
                    <a:pt x="26319" y="23343"/>
                    <a:pt x="26319" y="23354"/>
                  </a:cubicBezTo>
                  <a:cubicBezTo>
                    <a:pt x="26319" y="23386"/>
                    <a:pt x="26297" y="23414"/>
                    <a:pt x="26304" y="23414"/>
                  </a:cubicBezTo>
                  <a:cubicBezTo>
                    <a:pt x="26308" y="23414"/>
                    <a:pt x="26319" y="23407"/>
                    <a:pt x="26343" y="23391"/>
                  </a:cubicBezTo>
                  <a:cubicBezTo>
                    <a:pt x="26417" y="23354"/>
                    <a:pt x="26331" y="23366"/>
                    <a:pt x="26417" y="23329"/>
                  </a:cubicBezTo>
                  <a:cubicBezTo>
                    <a:pt x="26479" y="23317"/>
                    <a:pt x="26541" y="23267"/>
                    <a:pt x="26590" y="23218"/>
                  </a:cubicBezTo>
                  <a:cubicBezTo>
                    <a:pt x="26627" y="23181"/>
                    <a:pt x="26651" y="23132"/>
                    <a:pt x="26664" y="23095"/>
                  </a:cubicBezTo>
                  <a:cubicBezTo>
                    <a:pt x="26672" y="23071"/>
                    <a:pt x="26669" y="23046"/>
                    <a:pt x="26674" y="23046"/>
                  </a:cubicBezTo>
                  <a:cubicBezTo>
                    <a:pt x="26676" y="23046"/>
                    <a:pt x="26680" y="23053"/>
                    <a:pt x="26688" y="23070"/>
                  </a:cubicBezTo>
                  <a:cubicBezTo>
                    <a:pt x="26701" y="23132"/>
                    <a:pt x="26676" y="23193"/>
                    <a:pt x="26713" y="23206"/>
                  </a:cubicBezTo>
                  <a:cubicBezTo>
                    <a:pt x="26727" y="23206"/>
                    <a:pt x="26742" y="23202"/>
                    <a:pt x="26756" y="23202"/>
                  </a:cubicBezTo>
                  <a:cubicBezTo>
                    <a:pt x="26781" y="23202"/>
                    <a:pt x="26804" y="23212"/>
                    <a:pt x="26812" y="23267"/>
                  </a:cubicBezTo>
                  <a:cubicBezTo>
                    <a:pt x="26812" y="23354"/>
                    <a:pt x="26861" y="23883"/>
                    <a:pt x="26935" y="23994"/>
                  </a:cubicBezTo>
                  <a:cubicBezTo>
                    <a:pt x="27021" y="24118"/>
                    <a:pt x="27033" y="24093"/>
                    <a:pt x="27033" y="24154"/>
                  </a:cubicBezTo>
                  <a:cubicBezTo>
                    <a:pt x="27033" y="24203"/>
                    <a:pt x="27072" y="24252"/>
                    <a:pt x="27088" y="24252"/>
                  </a:cubicBezTo>
                  <a:cubicBezTo>
                    <a:pt x="27092" y="24252"/>
                    <a:pt x="27095" y="24248"/>
                    <a:pt x="27095" y="24241"/>
                  </a:cubicBezTo>
                  <a:cubicBezTo>
                    <a:pt x="27095" y="24249"/>
                    <a:pt x="27095" y="24262"/>
                    <a:pt x="27095" y="24278"/>
                  </a:cubicBezTo>
                  <a:cubicBezTo>
                    <a:pt x="27083" y="24315"/>
                    <a:pt x="27083" y="24352"/>
                    <a:pt x="27083" y="24401"/>
                  </a:cubicBezTo>
                  <a:cubicBezTo>
                    <a:pt x="27083" y="24424"/>
                    <a:pt x="27088" y="24433"/>
                    <a:pt x="27094" y="24433"/>
                  </a:cubicBezTo>
                  <a:cubicBezTo>
                    <a:pt x="27098" y="24433"/>
                    <a:pt x="27103" y="24430"/>
                    <a:pt x="27107" y="24426"/>
                  </a:cubicBezTo>
                  <a:cubicBezTo>
                    <a:pt x="27112" y="24421"/>
                    <a:pt x="27116" y="24419"/>
                    <a:pt x="27118" y="24419"/>
                  </a:cubicBezTo>
                  <a:cubicBezTo>
                    <a:pt x="27127" y="24419"/>
                    <a:pt x="27115" y="24453"/>
                    <a:pt x="27095" y="24463"/>
                  </a:cubicBezTo>
                  <a:cubicBezTo>
                    <a:pt x="27058" y="24499"/>
                    <a:pt x="27033" y="24549"/>
                    <a:pt x="27033" y="24598"/>
                  </a:cubicBezTo>
                  <a:cubicBezTo>
                    <a:pt x="27033" y="24627"/>
                    <a:pt x="27048" y="24655"/>
                    <a:pt x="27055" y="24655"/>
                  </a:cubicBezTo>
                  <a:cubicBezTo>
                    <a:pt x="27057" y="24655"/>
                    <a:pt x="27058" y="24653"/>
                    <a:pt x="27058" y="24647"/>
                  </a:cubicBezTo>
                  <a:cubicBezTo>
                    <a:pt x="27058" y="24632"/>
                    <a:pt x="27093" y="24611"/>
                    <a:pt x="27116" y="24611"/>
                  </a:cubicBezTo>
                  <a:cubicBezTo>
                    <a:pt x="27128" y="24611"/>
                    <a:pt x="27136" y="24617"/>
                    <a:pt x="27132" y="24635"/>
                  </a:cubicBezTo>
                  <a:cubicBezTo>
                    <a:pt x="27120" y="24672"/>
                    <a:pt x="27095" y="24758"/>
                    <a:pt x="27083" y="24808"/>
                  </a:cubicBezTo>
                  <a:cubicBezTo>
                    <a:pt x="27070" y="24857"/>
                    <a:pt x="27046" y="24857"/>
                    <a:pt x="27033" y="24906"/>
                  </a:cubicBezTo>
                  <a:cubicBezTo>
                    <a:pt x="27021" y="24980"/>
                    <a:pt x="27021" y="25042"/>
                    <a:pt x="27021" y="25116"/>
                  </a:cubicBezTo>
                  <a:cubicBezTo>
                    <a:pt x="27021" y="25202"/>
                    <a:pt x="27021" y="25288"/>
                    <a:pt x="27009" y="25374"/>
                  </a:cubicBezTo>
                  <a:cubicBezTo>
                    <a:pt x="27009" y="25448"/>
                    <a:pt x="26984" y="25473"/>
                    <a:pt x="27009" y="25522"/>
                  </a:cubicBezTo>
                  <a:cubicBezTo>
                    <a:pt x="27021" y="25559"/>
                    <a:pt x="27058" y="25534"/>
                    <a:pt x="27107" y="25571"/>
                  </a:cubicBezTo>
                  <a:cubicBezTo>
                    <a:pt x="27144" y="25608"/>
                    <a:pt x="27243" y="25830"/>
                    <a:pt x="27305" y="25879"/>
                  </a:cubicBezTo>
                  <a:cubicBezTo>
                    <a:pt x="27354" y="25941"/>
                    <a:pt x="27391" y="26003"/>
                    <a:pt x="27428" y="26064"/>
                  </a:cubicBezTo>
                  <a:cubicBezTo>
                    <a:pt x="27440" y="26077"/>
                    <a:pt x="27440" y="26077"/>
                    <a:pt x="27452" y="26089"/>
                  </a:cubicBezTo>
                  <a:cubicBezTo>
                    <a:pt x="27502" y="26163"/>
                    <a:pt x="27489" y="26434"/>
                    <a:pt x="27514" y="26533"/>
                  </a:cubicBezTo>
                  <a:cubicBezTo>
                    <a:pt x="27539" y="26643"/>
                    <a:pt x="27576" y="26742"/>
                    <a:pt x="27625" y="26841"/>
                  </a:cubicBezTo>
                  <a:cubicBezTo>
                    <a:pt x="27650" y="26902"/>
                    <a:pt x="27699" y="26976"/>
                    <a:pt x="27736" y="27075"/>
                  </a:cubicBezTo>
                  <a:cubicBezTo>
                    <a:pt x="27773" y="27173"/>
                    <a:pt x="27859" y="27235"/>
                    <a:pt x="27970" y="27321"/>
                  </a:cubicBezTo>
                  <a:cubicBezTo>
                    <a:pt x="28068" y="27407"/>
                    <a:pt x="28167" y="27481"/>
                    <a:pt x="28278" y="27555"/>
                  </a:cubicBezTo>
                  <a:cubicBezTo>
                    <a:pt x="28294" y="27558"/>
                    <a:pt x="28310" y="27560"/>
                    <a:pt x="28325" y="27560"/>
                  </a:cubicBezTo>
                  <a:cubicBezTo>
                    <a:pt x="28366" y="27560"/>
                    <a:pt x="28402" y="27549"/>
                    <a:pt x="28438" y="27531"/>
                  </a:cubicBezTo>
                  <a:cubicBezTo>
                    <a:pt x="28450" y="27518"/>
                    <a:pt x="28450" y="27518"/>
                    <a:pt x="28413" y="27420"/>
                  </a:cubicBezTo>
                  <a:cubicBezTo>
                    <a:pt x="28376" y="27333"/>
                    <a:pt x="28290" y="27235"/>
                    <a:pt x="28266" y="27149"/>
                  </a:cubicBezTo>
                  <a:cubicBezTo>
                    <a:pt x="28216" y="27038"/>
                    <a:pt x="28204" y="26914"/>
                    <a:pt x="28204" y="26779"/>
                  </a:cubicBezTo>
                  <a:cubicBezTo>
                    <a:pt x="28216" y="26693"/>
                    <a:pt x="28266" y="26557"/>
                    <a:pt x="28204" y="26471"/>
                  </a:cubicBezTo>
                  <a:cubicBezTo>
                    <a:pt x="28118" y="26360"/>
                    <a:pt x="28031" y="26261"/>
                    <a:pt x="27933" y="26175"/>
                  </a:cubicBezTo>
                  <a:cubicBezTo>
                    <a:pt x="27921" y="26163"/>
                    <a:pt x="27908" y="26163"/>
                    <a:pt x="27896" y="26151"/>
                  </a:cubicBezTo>
                  <a:cubicBezTo>
                    <a:pt x="27834" y="26089"/>
                    <a:pt x="27797" y="25990"/>
                    <a:pt x="27711" y="25953"/>
                  </a:cubicBezTo>
                  <a:cubicBezTo>
                    <a:pt x="27625" y="25916"/>
                    <a:pt x="27514" y="25929"/>
                    <a:pt x="27465" y="25843"/>
                  </a:cubicBezTo>
                  <a:cubicBezTo>
                    <a:pt x="27440" y="25786"/>
                    <a:pt x="27443" y="25756"/>
                    <a:pt x="27458" y="25756"/>
                  </a:cubicBezTo>
                  <a:cubicBezTo>
                    <a:pt x="27465" y="25756"/>
                    <a:pt x="27477" y="25764"/>
                    <a:pt x="27489" y="25781"/>
                  </a:cubicBezTo>
                  <a:cubicBezTo>
                    <a:pt x="27500" y="25797"/>
                    <a:pt x="27509" y="25811"/>
                    <a:pt x="27512" y="25811"/>
                  </a:cubicBezTo>
                  <a:cubicBezTo>
                    <a:pt x="27515" y="25811"/>
                    <a:pt x="27510" y="25788"/>
                    <a:pt x="27489" y="25719"/>
                  </a:cubicBezTo>
                  <a:cubicBezTo>
                    <a:pt x="27452" y="25608"/>
                    <a:pt x="27403" y="25473"/>
                    <a:pt x="27378" y="25399"/>
                  </a:cubicBezTo>
                  <a:cubicBezTo>
                    <a:pt x="27366" y="25337"/>
                    <a:pt x="27415" y="25350"/>
                    <a:pt x="27341" y="25313"/>
                  </a:cubicBezTo>
                  <a:cubicBezTo>
                    <a:pt x="27280" y="25288"/>
                    <a:pt x="27231" y="25263"/>
                    <a:pt x="27218" y="25202"/>
                  </a:cubicBezTo>
                  <a:cubicBezTo>
                    <a:pt x="27218" y="25091"/>
                    <a:pt x="27231" y="24992"/>
                    <a:pt x="27268" y="24894"/>
                  </a:cubicBezTo>
                  <a:cubicBezTo>
                    <a:pt x="27305" y="24783"/>
                    <a:pt x="27329" y="24734"/>
                    <a:pt x="27341" y="24647"/>
                  </a:cubicBezTo>
                  <a:cubicBezTo>
                    <a:pt x="27366" y="24561"/>
                    <a:pt x="27415" y="24598"/>
                    <a:pt x="27415" y="24450"/>
                  </a:cubicBezTo>
                  <a:cubicBezTo>
                    <a:pt x="27403" y="24327"/>
                    <a:pt x="27415" y="24216"/>
                    <a:pt x="27428" y="24105"/>
                  </a:cubicBezTo>
                  <a:cubicBezTo>
                    <a:pt x="27436" y="24097"/>
                    <a:pt x="27464" y="24091"/>
                    <a:pt x="27497" y="24091"/>
                  </a:cubicBezTo>
                  <a:cubicBezTo>
                    <a:pt x="27557" y="24091"/>
                    <a:pt x="27633" y="24111"/>
                    <a:pt x="27625" y="24167"/>
                  </a:cubicBezTo>
                  <a:cubicBezTo>
                    <a:pt x="27625" y="24265"/>
                    <a:pt x="27588" y="24364"/>
                    <a:pt x="27637" y="24364"/>
                  </a:cubicBezTo>
                  <a:cubicBezTo>
                    <a:pt x="27670" y="24356"/>
                    <a:pt x="27704" y="24352"/>
                    <a:pt x="27738" y="24352"/>
                  </a:cubicBezTo>
                  <a:cubicBezTo>
                    <a:pt x="27807" y="24352"/>
                    <a:pt x="27875" y="24368"/>
                    <a:pt x="27933" y="24401"/>
                  </a:cubicBezTo>
                  <a:cubicBezTo>
                    <a:pt x="28007" y="24463"/>
                    <a:pt x="28031" y="24450"/>
                    <a:pt x="28081" y="24524"/>
                  </a:cubicBezTo>
                  <a:cubicBezTo>
                    <a:pt x="28081" y="24524"/>
                    <a:pt x="28081" y="24536"/>
                    <a:pt x="28093" y="24536"/>
                  </a:cubicBezTo>
                  <a:cubicBezTo>
                    <a:pt x="28130" y="24610"/>
                    <a:pt x="28155" y="24684"/>
                    <a:pt x="28167" y="24771"/>
                  </a:cubicBezTo>
                  <a:cubicBezTo>
                    <a:pt x="28176" y="24815"/>
                    <a:pt x="28191" y="24847"/>
                    <a:pt x="28204" y="24847"/>
                  </a:cubicBezTo>
                  <a:cubicBezTo>
                    <a:pt x="28209" y="24847"/>
                    <a:pt x="28213" y="24842"/>
                    <a:pt x="28216" y="24832"/>
                  </a:cubicBezTo>
                  <a:cubicBezTo>
                    <a:pt x="28223" y="24825"/>
                    <a:pt x="28230" y="24822"/>
                    <a:pt x="28236" y="24822"/>
                  </a:cubicBezTo>
                  <a:cubicBezTo>
                    <a:pt x="28253" y="24822"/>
                    <a:pt x="28266" y="24842"/>
                    <a:pt x="28266" y="24869"/>
                  </a:cubicBezTo>
                  <a:cubicBezTo>
                    <a:pt x="28266" y="24918"/>
                    <a:pt x="28253" y="24943"/>
                    <a:pt x="28303" y="24943"/>
                  </a:cubicBezTo>
                  <a:cubicBezTo>
                    <a:pt x="28340" y="24943"/>
                    <a:pt x="28340" y="24992"/>
                    <a:pt x="28340" y="25017"/>
                  </a:cubicBezTo>
                  <a:cubicBezTo>
                    <a:pt x="28349" y="25036"/>
                    <a:pt x="28344" y="25083"/>
                    <a:pt x="28352" y="25083"/>
                  </a:cubicBezTo>
                  <a:cubicBezTo>
                    <a:pt x="28354" y="25083"/>
                    <a:pt x="28358" y="25078"/>
                    <a:pt x="28364" y="25066"/>
                  </a:cubicBezTo>
                  <a:cubicBezTo>
                    <a:pt x="28394" y="25026"/>
                    <a:pt x="28424" y="24970"/>
                    <a:pt x="28454" y="24970"/>
                  </a:cubicBezTo>
                  <a:cubicBezTo>
                    <a:pt x="28461" y="24970"/>
                    <a:pt x="28468" y="24973"/>
                    <a:pt x="28475" y="24980"/>
                  </a:cubicBezTo>
                  <a:cubicBezTo>
                    <a:pt x="28487" y="25005"/>
                    <a:pt x="28475" y="25017"/>
                    <a:pt x="28512" y="25042"/>
                  </a:cubicBezTo>
                  <a:cubicBezTo>
                    <a:pt x="28561" y="25054"/>
                    <a:pt x="28623" y="25042"/>
                    <a:pt x="28623" y="25079"/>
                  </a:cubicBezTo>
                  <a:cubicBezTo>
                    <a:pt x="28623" y="25116"/>
                    <a:pt x="28561" y="25189"/>
                    <a:pt x="28549" y="25251"/>
                  </a:cubicBezTo>
                  <a:cubicBezTo>
                    <a:pt x="28537" y="25313"/>
                    <a:pt x="28537" y="25485"/>
                    <a:pt x="28561" y="25485"/>
                  </a:cubicBezTo>
                  <a:cubicBezTo>
                    <a:pt x="28598" y="25485"/>
                    <a:pt x="28672" y="25411"/>
                    <a:pt x="28721" y="25374"/>
                  </a:cubicBezTo>
                  <a:cubicBezTo>
                    <a:pt x="28771" y="25350"/>
                    <a:pt x="28771" y="25362"/>
                    <a:pt x="28832" y="25313"/>
                  </a:cubicBezTo>
                  <a:cubicBezTo>
                    <a:pt x="28882" y="25276"/>
                    <a:pt x="28906" y="25251"/>
                    <a:pt x="28894" y="25214"/>
                  </a:cubicBezTo>
                  <a:cubicBezTo>
                    <a:pt x="28873" y="25173"/>
                    <a:pt x="28826" y="25122"/>
                    <a:pt x="28834" y="25122"/>
                  </a:cubicBezTo>
                  <a:cubicBezTo>
                    <a:pt x="28836" y="25122"/>
                    <a:pt x="28839" y="25124"/>
                    <a:pt x="28845" y="25128"/>
                  </a:cubicBezTo>
                  <a:cubicBezTo>
                    <a:pt x="28879" y="25139"/>
                    <a:pt x="28923" y="25203"/>
                    <a:pt x="28940" y="25203"/>
                  </a:cubicBezTo>
                  <a:cubicBezTo>
                    <a:pt x="28941" y="25203"/>
                    <a:pt x="28942" y="25203"/>
                    <a:pt x="28943" y="25202"/>
                  </a:cubicBezTo>
                  <a:cubicBezTo>
                    <a:pt x="28980" y="25189"/>
                    <a:pt x="28980" y="25140"/>
                    <a:pt x="28968" y="25116"/>
                  </a:cubicBezTo>
                  <a:cubicBezTo>
                    <a:pt x="28951" y="25099"/>
                    <a:pt x="28931" y="25079"/>
                    <a:pt x="28919" y="25066"/>
                  </a:cubicBezTo>
                  <a:lnTo>
                    <a:pt x="28919" y="25066"/>
                  </a:lnTo>
                  <a:cubicBezTo>
                    <a:pt x="28954" y="25084"/>
                    <a:pt x="28989" y="25133"/>
                    <a:pt x="29006" y="25133"/>
                  </a:cubicBezTo>
                  <a:cubicBezTo>
                    <a:pt x="29013" y="25133"/>
                    <a:pt x="29017" y="25125"/>
                    <a:pt x="29017" y="25103"/>
                  </a:cubicBezTo>
                  <a:cubicBezTo>
                    <a:pt x="29005" y="25042"/>
                    <a:pt x="28980" y="25054"/>
                    <a:pt x="28993" y="25017"/>
                  </a:cubicBezTo>
                  <a:cubicBezTo>
                    <a:pt x="28999" y="25005"/>
                    <a:pt x="29005" y="25002"/>
                    <a:pt x="29009" y="25002"/>
                  </a:cubicBezTo>
                  <a:cubicBezTo>
                    <a:pt x="29014" y="25002"/>
                    <a:pt x="29017" y="25005"/>
                    <a:pt x="29017" y="25005"/>
                  </a:cubicBezTo>
                  <a:cubicBezTo>
                    <a:pt x="29017" y="25005"/>
                    <a:pt x="29029" y="24943"/>
                    <a:pt x="29029" y="24931"/>
                  </a:cubicBezTo>
                  <a:cubicBezTo>
                    <a:pt x="29029" y="24917"/>
                    <a:pt x="29029" y="24907"/>
                    <a:pt x="29040" y="24907"/>
                  </a:cubicBezTo>
                  <a:cubicBezTo>
                    <a:pt x="29048" y="24907"/>
                    <a:pt x="29063" y="24914"/>
                    <a:pt x="29091" y="24931"/>
                  </a:cubicBezTo>
                  <a:cubicBezTo>
                    <a:pt x="29134" y="24952"/>
                    <a:pt x="29112" y="24982"/>
                    <a:pt x="29145" y="24982"/>
                  </a:cubicBezTo>
                  <a:cubicBezTo>
                    <a:pt x="29150" y="24982"/>
                    <a:pt x="29157" y="24982"/>
                    <a:pt x="29165" y="24980"/>
                  </a:cubicBezTo>
                  <a:cubicBezTo>
                    <a:pt x="29288" y="24918"/>
                    <a:pt x="29399" y="24820"/>
                    <a:pt x="29485" y="24721"/>
                  </a:cubicBezTo>
                  <a:cubicBezTo>
                    <a:pt x="29621" y="24586"/>
                    <a:pt x="29621" y="24672"/>
                    <a:pt x="29621" y="24524"/>
                  </a:cubicBezTo>
                  <a:cubicBezTo>
                    <a:pt x="29621" y="24389"/>
                    <a:pt x="29584" y="24389"/>
                    <a:pt x="29633" y="24339"/>
                  </a:cubicBezTo>
                  <a:cubicBezTo>
                    <a:pt x="29670" y="24302"/>
                    <a:pt x="29707" y="24315"/>
                    <a:pt x="29683" y="24265"/>
                  </a:cubicBezTo>
                  <a:cubicBezTo>
                    <a:pt x="29670" y="24216"/>
                    <a:pt x="29646" y="24241"/>
                    <a:pt x="29646" y="24154"/>
                  </a:cubicBezTo>
                  <a:cubicBezTo>
                    <a:pt x="29633" y="24019"/>
                    <a:pt x="29609" y="23871"/>
                    <a:pt x="29572" y="23748"/>
                  </a:cubicBezTo>
                  <a:cubicBezTo>
                    <a:pt x="29522" y="23612"/>
                    <a:pt x="29461" y="23501"/>
                    <a:pt x="29387" y="23378"/>
                  </a:cubicBezTo>
                  <a:cubicBezTo>
                    <a:pt x="29338" y="23292"/>
                    <a:pt x="29325" y="23317"/>
                    <a:pt x="29251" y="23230"/>
                  </a:cubicBezTo>
                  <a:cubicBezTo>
                    <a:pt x="29165" y="23156"/>
                    <a:pt x="29079" y="23070"/>
                    <a:pt x="29017" y="22984"/>
                  </a:cubicBezTo>
                  <a:cubicBezTo>
                    <a:pt x="28956" y="22898"/>
                    <a:pt x="28993" y="22885"/>
                    <a:pt x="28943" y="22824"/>
                  </a:cubicBezTo>
                  <a:cubicBezTo>
                    <a:pt x="28894" y="22774"/>
                    <a:pt x="28832" y="22688"/>
                    <a:pt x="28783" y="22627"/>
                  </a:cubicBezTo>
                  <a:cubicBezTo>
                    <a:pt x="28746" y="22577"/>
                    <a:pt x="28783" y="22442"/>
                    <a:pt x="28783" y="22368"/>
                  </a:cubicBezTo>
                  <a:cubicBezTo>
                    <a:pt x="28783" y="22306"/>
                    <a:pt x="28882" y="22282"/>
                    <a:pt x="28919" y="22208"/>
                  </a:cubicBezTo>
                  <a:cubicBezTo>
                    <a:pt x="28968" y="22146"/>
                    <a:pt x="29005" y="22084"/>
                    <a:pt x="29029" y="22023"/>
                  </a:cubicBezTo>
                  <a:cubicBezTo>
                    <a:pt x="29029" y="21986"/>
                    <a:pt x="29079" y="21974"/>
                    <a:pt x="29140" y="21924"/>
                  </a:cubicBezTo>
                  <a:cubicBezTo>
                    <a:pt x="29190" y="21875"/>
                    <a:pt x="29239" y="21826"/>
                    <a:pt x="29288" y="21789"/>
                  </a:cubicBezTo>
                  <a:cubicBezTo>
                    <a:pt x="29301" y="21789"/>
                    <a:pt x="29313" y="21776"/>
                    <a:pt x="29325" y="21776"/>
                  </a:cubicBezTo>
                  <a:cubicBezTo>
                    <a:pt x="29356" y="21758"/>
                    <a:pt x="29381" y="21758"/>
                    <a:pt x="29401" y="21758"/>
                  </a:cubicBezTo>
                  <a:cubicBezTo>
                    <a:pt x="29421" y="21758"/>
                    <a:pt x="29436" y="21758"/>
                    <a:pt x="29448" y="21739"/>
                  </a:cubicBezTo>
                  <a:cubicBezTo>
                    <a:pt x="29466" y="21714"/>
                    <a:pt x="29459" y="21682"/>
                    <a:pt x="29470" y="21682"/>
                  </a:cubicBezTo>
                  <a:cubicBezTo>
                    <a:pt x="29475" y="21682"/>
                    <a:pt x="29483" y="21688"/>
                    <a:pt x="29498" y="21703"/>
                  </a:cubicBezTo>
                  <a:cubicBezTo>
                    <a:pt x="29547" y="21752"/>
                    <a:pt x="29547" y="21789"/>
                    <a:pt x="29596" y="21801"/>
                  </a:cubicBezTo>
                  <a:cubicBezTo>
                    <a:pt x="29637" y="21801"/>
                    <a:pt x="29667" y="21790"/>
                    <a:pt x="29690" y="21790"/>
                  </a:cubicBezTo>
                  <a:cubicBezTo>
                    <a:pt x="29702" y="21790"/>
                    <a:pt x="29711" y="21793"/>
                    <a:pt x="29719" y="21801"/>
                  </a:cubicBezTo>
                  <a:cubicBezTo>
                    <a:pt x="29744" y="21813"/>
                    <a:pt x="29781" y="21826"/>
                    <a:pt x="29756" y="21875"/>
                  </a:cubicBezTo>
                  <a:cubicBezTo>
                    <a:pt x="29719" y="21924"/>
                    <a:pt x="29695" y="21949"/>
                    <a:pt x="29732" y="22011"/>
                  </a:cubicBezTo>
                  <a:cubicBezTo>
                    <a:pt x="29767" y="22069"/>
                    <a:pt x="29802" y="22172"/>
                    <a:pt x="29837" y="22172"/>
                  </a:cubicBezTo>
                  <a:cubicBezTo>
                    <a:pt x="29839" y="22172"/>
                    <a:pt x="29841" y="22171"/>
                    <a:pt x="29843" y="22171"/>
                  </a:cubicBezTo>
                  <a:cubicBezTo>
                    <a:pt x="29892" y="22158"/>
                    <a:pt x="29966" y="22134"/>
                    <a:pt x="29941" y="22084"/>
                  </a:cubicBezTo>
                  <a:cubicBezTo>
                    <a:pt x="29904" y="22048"/>
                    <a:pt x="29830" y="22023"/>
                    <a:pt x="29855" y="21974"/>
                  </a:cubicBezTo>
                  <a:cubicBezTo>
                    <a:pt x="29892" y="21912"/>
                    <a:pt x="29929" y="21863"/>
                    <a:pt x="29978" y="21826"/>
                  </a:cubicBezTo>
                  <a:cubicBezTo>
                    <a:pt x="30052" y="21789"/>
                    <a:pt x="30188" y="21764"/>
                    <a:pt x="30225" y="21727"/>
                  </a:cubicBezTo>
                  <a:cubicBezTo>
                    <a:pt x="30249" y="21703"/>
                    <a:pt x="30265" y="21696"/>
                    <a:pt x="30277" y="21696"/>
                  </a:cubicBezTo>
                  <a:cubicBezTo>
                    <a:pt x="30289" y="21696"/>
                    <a:pt x="30299" y="21703"/>
                    <a:pt x="30311" y="21703"/>
                  </a:cubicBezTo>
                  <a:cubicBezTo>
                    <a:pt x="30318" y="21705"/>
                    <a:pt x="30324" y="21706"/>
                    <a:pt x="30330" y="21706"/>
                  </a:cubicBezTo>
                  <a:cubicBezTo>
                    <a:pt x="30353" y="21706"/>
                    <a:pt x="30365" y="21688"/>
                    <a:pt x="30385" y="21678"/>
                  </a:cubicBezTo>
                  <a:cubicBezTo>
                    <a:pt x="30391" y="21676"/>
                    <a:pt x="30397" y="21675"/>
                    <a:pt x="30404" y="21675"/>
                  </a:cubicBezTo>
                  <a:cubicBezTo>
                    <a:pt x="30422" y="21675"/>
                    <a:pt x="30442" y="21680"/>
                    <a:pt x="30460" y="21680"/>
                  </a:cubicBezTo>
                  <a:cubicBezTo>
                    <a:pt x="30480" y="21680"/>
                    <a:pt x="30497" y="21675"/>
                    <a:pt x="30508" y="21653"/>
                  </a:cubicBezTo>
                  <a:cubicBezTo>
                    <a:pt x="30533" y="21616"/>
                    <a:pt x="30557" y="21592"/>
                    <a:pt x="30582" y="21592"/>
                  </a:cubicBezTo>
                  <a:cubicBezTo>
                    <a:pt x="30619" y="21592"/>
                    <a:pt x="30644" y="21592"/>
                    <a:pt x="30644" y="21555"/>
                  </a:cubicBezTo>
                  <a:cubicBezTo>
                    <a:pt x="30633" y="21523"/>
                    <a:pt x="30622" y="21464"/>
                    <a:pt x="30635" y="21464"/>
                  </a:cubicBezTo>
                  <a:cubicBezTo>
                    <a:pt x="30637" y="21464"/>
                    <a:pt x="30640" y="21465"/>
                    <a:pt x="30644" y="21468"/>
                  </a:cubicBezTo>
                  <a:cubicBezTo>
                    <a:pt x="30656" y="21505"/>
                    <a:pt x="30668" y="21530"/>
                    <a:pt x="30718" y="21530"/>
                  </a:cubicBezTo>
                  <a:cubicBezTo>
                    <a:pt x="30779" y="21530"/>
                    <a:pt x="30804" y="21468"/>
                    <a:pt x="30865" y="21456"/>
                  </a:cubicBezTo>
                  <a:cubicBezTo>
                    <a:pt x="30878" y="21450"/>
                    <a:pt x="30885" y="21448"/>
                    <a:pt x="30891" y="21448"/>
                  </a:cubicBezTo>
                  <a:cubicBezTo>
                    <a:pt x="30909" y="21448"/>
                    <a:pt x="30909" y="21468"/>
                    <a:pt x="30964" y="21468"/>
                  </a:cubicBezTo>
                  <a:lnTo>
                    <a:pt x="31136" y="21468"/>
                  </a:lnTo>
                  <a:cubicBezTo>
                    <a:pt x="31173" y="21468"/>
                    <a:pt x="31186" y="21444"/>
                    <a:pt x="31223" y="21407"/>
                  </a:cubicBezTo>
                  <a:cubicBezTo>
                    <a:pt x="31247" y="21394"/>
                    <a:pt x="31284" y="21382"/>
                    <a:pt x="31309" y="21382"/>
                  </a:cubicBezTo>
                  <a:cubicBezTo>
                    <a:pt x="31334" y="21370"/>
                    <a:pt x="31334" y="21358"/>
                    <a:pt x="31358" y="21321"/>
                  </a:cubicBezTo>
                  <a:cubicBezTo>
                    <a:pt x="31383" y="21284"/>
                    <a:pt x="31432" y="21234"/>
                    <a:pt x="31432" y="21210"/>
                  </a:cubicBezTo>
                  <a:cubicBezTo>
                    <a:pt x="31432" y="21210"/>
                    <a:pt x="31457" y="21210"/>
                    <a:pt x="31506" y="21185"/>
                  </a:cubicBezTo>
                  <a:cubicBezTo>
                    <a:pt x="31568" y="21160"/>
                    <a:pt x="31617" y="21123"/>
                    <a:pt x="31654" y="21074"/>
                  </a:cubicBezTo>
                  <a:cubicBezTo>
                    <a:pt x="31691" y="21037"/>
                    <a:pt x="31703" y="21013"/>
                    <a:pt x="31691" y="20988"/>
                  </a:cubicBezTo>
                  <a:cubicBezTo>
                    <a:pt x="31679" y="20963"/>
                    <a:pt x="31740" y="20951"/>
                    <a:pt x="31814" y="20926"/>
                  </a:cubicBezTo>
                  <a:cubicBezTo>
                    <a:pt x="31876" y="20902"/>
                    <a:pt x="31876" y="20889"/>
                    <a:pt x="31888" y="20852"/>
                  </a:cubicBezTo>
                  <a:cubicBezTo>
                    <a:pt x="31913" y="20815"/>
                    <a:pt x="31950" y="20766"/>
                    <a:pt x="31974" y="20729"/>
                  </a:cubicBezTo>
                  <a:cubicBezTo>
                    <a:pt x="31999" y="20692"/>
                    <a:pt x="32048" y="20655"/>
                    <a:pt x="32048" y="20606"/>
                  </a:cubicBezTo>
                  <a:cubicBezTo>
                    <a:pt x="32048" y="20557"/>
                    <a:pt x="32098" y="20520"/>
                    <a:pt x="32036" y="20507"/>
                  </a:cubicBezTo>
                  <a:cubicBezTo>
                    <a:pt x="31987" y="20483"/>
                    <a:pt x="31974" y="20470"/>
                    <a:pt x="31999" y="20470"/>
                  </a:cubicBezTo>
                  <a:cubicBezTo>
                    <a:pt x="32036" y="20458"/>
                    <a:pt x="32134" y="20470"/>
                    <a:pt x="32122" y="20396"/>
                  </a:cubicBezTo>
                  <a:cubicBezTo>
                    <a:pt x="32122" y="20335"/>
                    <a:pt x="32048" y="20323"/>
                    <a:pt x="32061" y="20298"/>
                  </a:cubicBezTo>
                  <a:cubicBezTo>
                    <a:pt x="32073" y="20286"/>
                    <a:pt x="32091" y="20286"/>
                    <a:pt x="32111" y="20286"/>
                  </a:cubicBezTo>
                  <a:cubicBezTo>
                    <a:pt x="32131" y="20286"/>
                    <a:pt x="32153" y="20286"/>
                    <a:pt x="32171" y="20273"/>
                  </a:cubicBezTo>
                  <a:cubicBezTo>
                    <a:pt x="32245" y="20187"/>
                    <a:pt x="32307" y="20088"/>
                    <a:pt x="32344" y="19978"/>
                  </a:cubicBezTo>
                  <a:cubicBezTo>
                    <a:pt x="32344" y="19916"/>
                    <a:pt x="32282" y="19928"/>
                    <a:pt x="32356" y="19891"/>
                  </a:cubicBezTo>
                  <a:cubicBezTo>
                    <a:pt x="32443" y="19867"/>
                    <a:pt x="32516" y="19830"/>
                    <a:pt x="32516" y="19768"/>
                  </a:cubicBezTo>
                  <a:cubicBezTo>
                    <a:pt x="32516" y="19706"/>
                    <a:pt x="32516" y="19743"/>
                    <a:pt x="32492" y="19694"/>
                  </a:cubicBezTo>
                  <a:cubicBezTo>
                    <a:pt x="32475" y="19661"/>
                    <a:pt x="32486" y="19661"/>
                    <a:pt x="32503" y="19661"/>
                  </a:cubicBezTo>
                  <a:cubicBezTo>
                    <a:pt x="32511" y="19661"/>
                    <a:pt x="32521" y="19661"/>
                    <a:pt x="32529" y="19657"/>
                  </a:cubicBezTo>
                  <a:cubicBezTo>
                    <a:pt x="32566" y="19633"/>
                    <a:pt x="32553" y="19657"/>
                    <a:pt x="32553" y="19583"/>
                  </a:cubicBezTo>
                  <a:cubicBezTo>
                    <a:pt x="32553" y="19530"/>
                    <a:pt x="32535" y="19495"/>
                    <a:pt x="32546" y="19495"/>
                  </a:cubicBezTo>
                  <a:cubicBezTo>
                    <a:pt x="32548" y="19495"/>
                    <a:pt x="32550" y="19495"/>
                    <a:pt x="32553" y="19497"/>
                  </a:cubicBezTo>
                  <a:cubicBezTo>
                    <a:pt x="32574" y="19518"/>
                    <a:pt x="32595" y="19564"/>
                    <a:pt x="32608" y="19564"/>
                  </a:cubicBezTo>
                  <a:cubicBezTo>
                    <a:pt x="32611" y="19564"/>
                    <a:pt x="32613" y="19563"/>
                    <a:pt x="32615" y="19559"/>
                  </a:cubicBezTo>
                  <a:cubicBezTo>
                    <a:pt x="32615" y="19534"/>
                    <a:pt x="32701" y="19509"/>
                    <a:pt x="32652" y="19460"/>
                  </a:cubicBezTo>
                  <a:cubicBezTo>
                    <a:pt x="32603" y="19398"/>
                    <a:pt x="32566" y="19411"/>
                    <a:pt x="32603" y="19386"/>
                  </a:cubicBezTo>
                  <a:cubicBezTo>
                    <a:pt x="32640" y="19349"/>
                    <a:pt x="32738" y="19275"/>
                    <a:pt x="32701" y="19275"/>
                  </a:cubicBezTo>
                  <a:cubicBezTo>
                    <a:pt x="32684" y="19275"/>
                    <a:pt x="32660" y="19312"/>
                    <a:pt x="32626" y="19312"/>
                  </a:cubicBezTo>
                  <a:cubicBezTo>
                    <a:pt x="32612" y="19312"/>
                    <a:pt x="32596" y="19306"/>
                    <a:pt x="32578" y="19288"/>
                  </a:cubicBezTo>
                  <a:cubicBezTo>
                    <a:pt x="32526" y="19246"/>
                    <a:pt x="32509" y="19196"/>
                    <a:pt x="32483" y="19196"/>
                  </a:cubicBezTo>
                  <a:cubicBezTo>
                    <a:pt x="32478" y="19196"/>
                    <a:pt x="32473" y="19197"/>
                    <a:pt x="32467" y="19201"/>
                  </a:cubicBezTo>
                  <a:cubicBezTo>
                    <a:pt x="32443" y="19214"/>
                    <a:pt x="32430" y="19238"/>
                    <a:pt x="32381" y="19251"/>
                  </a:cubicBezTo>
                  <a:cubicBezTo>
                    <a:pt x="32375" y="19252"/>
                    <a:pt x="32370" y="19253"/>
                    <a:pt x="32365" y="19253"/>
                  </a:cubicBezTo>
                  <a:cubicBezTo>
                    <a:pt x="32326" y="19253"/>
                    <a:pt x="32302" y="19214"/>
                    <a:pt x="32258" y="19214"/>
                  </a:cubicBezTo>
                  <a:cubicBezTo>
                    <a:pt x="32208" y="19214"/>
                    <a:pt x="32282" y="19214"/>
                    <a:pt x="32332" y="19177"/>
                  </a:cubicBezTo>
                  <a:cubicBezTo>
                    <a:pt x="32381" y="19152"/>
                    <a:pt x="32430" y="19090"/>
                    <a:pt x="32492" y="19053"/>
                  </a:cubicBezTo>
                  <a:cubicBezTo>
                    <a:pt x="32553" y="19016"/>
                    <a:pt x="32627" y="19029"/>
                    <a:pt x="32603" y="18967"/>
                  </a:cubicBezTo>
                  <a:cubicBezTo>
                    <a:pt x="32578" y="18906"/>
                    <a:pt x="32603" y="18918"/>
                    <a:pt x="32529" y="18869"/>
                  </a:cubicBezTo>
                  <a:cubicBezTo>
                    <a:pt x="32479" y="18844"/>
                    <a:pt x="32443" y="18807"/>
                    <a:pt x="32418" y="18770"/>
                  </a:cubicBezTo>
                  <a:cubicBezTo>
                    <a:pt x="32356" y="18696"/>
                    <a:pt x="32356" y="18671"/>
                    <a:pt x="32307" y="18671"/>
                  </a:cubicBezTo>
                  <a:cubicBezTo>
                    <a:pt x="32270" y="18671"/>
                    <a:pt x="32246" y="18685"/>
                    <a:pt x="32223" y="18685"/>
                  </a:cubicBezTo>
                  <a:cubicBezTo>
                    <a:pt x="32207" y="18685"/>
                    <a:pt x="32191" y="18679"/>
                    <a:pt x="32171" y="18659"/>
                  </a:cubicBezTo>
                  <a:cubicBezTo>
                    <a:pt x="32133" y="18620"/>
                    <a:pt x="32109" y="18574"/>
                    <a:pt x="32119" y="18574"/>
                  </a:cubicBezTo>
                  <a:cubicBezTo>
                    <a:pt x="32122" y="18574"/>
                    <a:pt x="32127" y="18577"/>
                    <a:pt x="32134" y="18585"/>
                  </a:cubicBezTo>
                  <a:cubicBezTo>
                    <a:pt x="32179" y="18618"/>
                    <a:pt x="32203" y="18661"/>
                    <a:pt x="32243" y="18661"/>
                  </a:cubicBezTo>
                  <a:cubicBezTo>
                    <a:pt x="32247" y="18661"/>
                    <a:pt x="32252" y="18660"/>
                    <a:pt x="32258" y="18659"/>
                  </a:cubicBezTo>
                  <a:cubicBezTo>
                    <a:pt x="32273" y="18656"/>
                    <a:pt x="32289" y="18655"/>
                    <a:pt x="32304" y="18655"/>
                  </a:cubicBezTo>
                  <a:cubicBezTo>
                    <a:pt x="32350" y="18655"/>
                    <a:pt x="32396" y="18668"/>
                    <a:pt x="32443" y="18696"/>
                  </a:cubicBezTo>
                  <a:cubicBezTo>
                    <a:pt x="32492" y="18733"/>
                    <a:pt x="32504" y="18758"/>
                    <a:pt x="32541" y="18758"/>
                  </a:cubicBezTo>
                  <a:cubicBezTo>
                    <a:pt x="32553" y="18758"/>
                    <a:pt x="32568" y="18759"/>
                    <a:pt x="32582" y="18759"/>
                  </a:cubicBezTo>
                  <a:cubicBezTo>
                    <a:pt x="32610" y="18759"/>
                    <a:pt x="32631" y="18754"/>
                    <a:pt x="32615" y="18721"/>
                  </a:cubicBezTo>
                  <a:cubicBezTo>
                    <a:pt x="32566" y="18659"/>
                    <a:pt x="32516" y="18598"/>
                    <a:pt x="32455" y="18548"/>
                  </a:cubicBezTo>
                  <a:cubicBezTo>
                    <a:pt x="32381" y="18487"/>
                    <a:pt x="32369" y="18462"/>
                    <a:pt x="32356" y="18425"/>
                  </a:cubicBezTo>
                  <a:cubicBezTo>
                    <a:pt x="32344" y="18326"/>
                    <a:pt x="32319" y="18216"/>
                    <a:pt x="32282" y="18117"/>
                  </a:cubicBezTo>
                  <a:cubicBezTo>
                    <a:pt x="32233" y="18006"/>
                    <a:pt x="32282" y="17994"/>
                    <a:pt x="32171" y="17932"/>
                  </a:cubicBezTo>
                  <a:cubicBezTo>
                    <a:pt x="32061" y="17871"/>
                    <a:pt x="31962" y="17858"/>
                    <a:pt x="31987" y="17772"/>
                  </a:cubicBezTo>
                  <a:cubicBezTo>
                    <a:pt x="32036" y="17673"/>
                    <a:pt x="32085" y="17600"/>
                    <a:pt x="32159" y="17513"/>
                  </a:cubicBezTo>
                  <a:cubicBezTo>
                    <a:pt x="32196" y="17452"/>
                    <a:pt x="32221" y="17427"/>
                    <a:pt x="32196" y="17402"/>
                  </a:cubicBezTo>
                  <a:cubicBezTo>
                    <a:pt x="32166" y="17382"/>
                    <a:pt x="32152" y="17362"/>
                    <a:pt x="32188" y="17362"/>
                  </a:cubicBezTo>
                  <a:cubicBezTo>
                    <a:pt x="32197" y="17362"/>
                    <a:pt x="32207" y="17363"/>
                    <a:pt x="32221" y="17365"/>
                  </a:cubicBezTo>
                  <a:cubicBezTo>
                    <a:pt x="32260" y="17376"/>
                    <a:pt x="32288" y="17383"/>
                    <a:pt x="32308" y="17383"/>
                  </a:cubicBezTo>
                  <a:cubicBezTo>
                    <a:pt x="32333" y="17383"/>
                    <a:pt x="32344" y="17373"/>
                    <a:pt x="32344" y="17353"/>
                  </a:cubicBezTo>
                  <a:cubicBezTo>
                    <a:pt x="32344" y="17316"/>
                    <a:pt x="32295" y="17291"/>
                    <a:pt x="32344" y="17255"/>
                  </a:cubicBezTo>
                  <a:cubicBezTo>
                    <a:pt x="32406" y="17230"/>
                    <a:pt x="32406" y="17230"/>
                    <a:pt x="32467" y="17193"/>
                  </a:cubicBezTo>
                  <a:cubicBezTo>
                    <a:pt x="32519" y="17162"/>
                    <a:pt x="32649" y="17113"/>
                    <a:pt x="32689" y="17113"/>
                  </a:cubicBezTo>
                  <a:cubicBezTo>
                    <a:pt x="32697" y="17113"/>
                    <a:pt x="32701" y="17115"/>
                    <a:pt x="32701" y="17119"/>
                  </a:cubicBezTo>
                  <a:cubicBezTo>
                    <a:pt x="32701" y="17148"/>
                    <a:pt x="32686" y="17176"/>
                    <a:pt x="32703" y="17176"/>
                  </a:cubicBezTo>
                  <a:cubicBezTo>
                    <a:pt x="32707" y="17176"/>
                    <a:pt x="32715" y="17174"/>
                    <a:pt x="32726" y="17168"/>
                  </a:cubicBezTo>
                  <a:cubicBezTo>
                    <a:pt x="32775" y="17131"/>
                    <a:pt x="32812" y="17094"/>
                    <a:pt x="32800" y="17057"/>
                  </a:cubicBezTo>
                  <a:cubicBezTo>
                    <a:pt x="32788" y="17008"/>
                    <a:pt x="32751" y="16946"/>
                    <a:pt x="32701" y="16946"/>
                  </a:cubicBezTo>
                  <a:cubicBezTo>
                    <a:pt x="32679" y="16955"/>
                    <a:pt x="32656" y="16959"/>
                    <a:pt x="32632" y="16959"/>
                  </a:cubicBezTo>
                  <a:cubicBezTo>
                    <a:pt x="32589" y="16959"/>
                    <a:pt x="32544" y="16946"/>
                    <a:pt x="32504" y="16922"/>
                  </a:cubicBezTo>
                  <a:cubicBezTo>
                    <a:pt x="32454" y="16880"/>
                    <a:pt x="32426" y="16855"/>
                    <a:pt x="32395" y="16855"/>
                  </a:cubicBezTo>
                  <a:cubicBezTo>
                    <a:pt x="32380" y="16855"/>
                    <a:pt x="32364" y="16861"/>
                    <a:pt x="32344" y="16873"/>
                  </a:cubicBezTo>
                  <a:cubicBezTo>
                    <a:pt x="32282" y="16910"/>
                    <a:pt x="32196" y="17020"/>
                    <a:pt x="32110" y="17033"/>
                  </a:cubicBezTo>
                  <a:cubicBezTo>
                    <a:pt x="32083" y="17037"/>
                    <a:pt x="32056" y="17040"/>
                    <a:pt x="32031" y="17040"/>
                  </a:cubicBezTo>
                  <a:cubicBezTo>
                    <a:pt x="31988" y="17040"/>
                    <a:pt x="31953" y="17032"/>
                    <a:pt x="31937" y="17008"/>
                  </a:cubicBezTo>
                  <a:cubicBezTo>
                    <a:pt x="31925" y="16971"/>
                    <a:pt x="31962" y="16873"/>
                    <a:pt x="31962" y="16823"/>
                  </a:cubicBezTo>
                  <a:cubicBezTo>
                    <a:pt x="31930" y="16780"/>
                    <a:pt x="31879" y="16747"/>
                    <a:pt x="31818" y="16747"/>
                  </a:cubicBezTo>
                  <a:cubicBezTo>
                    <a:pt x="31809" y="16747"/>
                    <a:pt x="31799" y="16748"/>
                    <a:pt x="31789" y="16749"/>
                  </a:cubicBezTo>
                  <a:cubicBezTo>
                    <a:pt x="31703" y="16749"/>
                    <a:pt x="31580" y="16651"/>
                    <a:pt x="31592" y="16565"/>
                  </a:cubicBezTo>
                  <a:cubicBezTo>
                    <a:pt x="31592" y="16487"/>
                    <a:pt x="31642" y="16400"/>
                    <a:pt x="31687" y="16400"/>
                  </a:cubicBezTo>
                  <a:cubicBezTo>
                    <a:pt x="31693" y="16400"/>
                    <a:pt x="31698" y="16402"/>
                    <a:pt x="31703" y="16404"/>
                  </a:cubicBezTo>
                  <a:cubicBezTo>
                    <a:pt x="31741" y="16420"/>
                    <a:pt x="31761" y="16430"/>
                    <a:pt x="31784" y="16430"/>
                  </a:cubicBezTo>
                  <a:cubicBezTo>
                    <a:pt x="31799" y="16430"/>
                    <a:pt x="31815" y="16426"/>
                    <a:pt x="31839" y="16417"/>
                  </a:cubicBezTo>
                  <a:cubicBezTo>
                    <a:pt x="31900" y="16404"/>
                    <a:pt x="31950" y="16380"/>
                    <a:pt x="31999" y="16330"/>
                  </a:cubicBezTo>
                  <a:cubicBezTo>
                    <a:pt x="32048" y="16256"/>
                    <a:pt x="32110" y="16183"/>
                    <a:pt x="32184" y="16133"/>
                  </a:cubicBezTo>
                  <a:cubicBezTo>
                    <a:pt x="32245" y="16096"/>
                    <a:pt x="32344" y="15936"/>
                    <a:pt x="32393" y="15899"/>
                  </a:cubicBezTo>
                  <a:cubicBezTo>
                    <a:pt x="32431" y="15871"/>
                    <a:pt x="32455" y="15842"/>
                    <a:pt x="32509" y="15842"/>
                  </a:cubicBezTo>
                  <a:cubicBezTo>
                    <a:pt x="32525" y="15842"/>
                    <a:pt x="32544" y="15844"/>
                    <a:pt x="32566" y="15850"/>
                  </a:cubicBezTo>
                  <a:cubicBezTo>
                    <a:pt x="32664" y="15887"/>
                    <a:pt x="32738" y="15887"/>
                    <a:pt x="32714" y="15948"/>
                  </a:cubicBezTo>
                  <a:cubicBezTo>
                    <a:pt x="32689" y="16010"/>
                    <a:pt x="32640" y="16170"/>
                    <a:pt x="32590" y="16183"/>
                  </a:cubicBezTo>
                  <a:cubicBezTo>
                    <a:pt x="32541" y="16195"/>
                    <a:pt x="32443" y="16306"/>
                    <a:pt x="32504" y="16306"/>
                  </a:cubicBezTo>
                  <a:cubicBezTo>
                    <a:pt x="32544" y="16306"/>
                    <a:pt x="32567" y="16322"/>
                    <a:pt x="32594" y="16322"/>
                  </a:cubicBezTo>
                  <a:cubicBezTo>
                    <a:pt x="32601" y="16322"/>
                    <a:pt x="32608" y="16321"/>
                    <a:pt x="32615" y="16318"/>
                  </a:cubicBezTo>
                  <a:cubicBezTo>
                    <a:pt x="32652" y="16318"/>
                    <a:pt x="32615" y="16318"/>
                    <a:pt x="32603" y="16355"/>
                  </a:cubicBezTo>
                  <a:cubicBezTo>
                    <a:pt x="32578" y="16380"/>
                    <a:pt x="32504" y="16466"/>
                    <a:pt x="32492" y="16491"/>
                  </a:cubicBezTo>
                  <a:cubicBezTo>
                    <a:pt x="32473" y="16509"/>
                    <a:pt x="32476" y="16536"/>
                    <a:pt x="32495" y="16536"/>
                  </a:cubicBezTo>
                  <a:cubicBezTo>
                    <a:pt x="32501" y="16536"/>
                    <a:pt x="32508" y="16533"/>
                    <a:pt x="32516" y="16528"/>
                  </a:cubicBezTo>
                  <a:cubicBezTo>
                    <a:pt x="32553" y="16478"/>
                    <a:pt x="32603" y="16454"/>
                    <a:pt x="32640" y="16417"/>
                  </a:cubicBezTo>
                  <a:cubicBezTo>
                    <a:pt x="32701" y="16392"/>
                    <a:pt x="32775" y="16306"/>
                    <a:pt x="32837" y="16269"/>
                  </a:cubicBezTo>
                  <a:cubicBezTo>
                    <a:pt x="32935" y="16207"/>
                    <a:pt x="33059" y="16183"/>
                    <a:pt x="33169" y="16183"/>
                  </a:cubicBezTo>
                  <a:lnTo>
                    <a:pt x="33194" y="16183"/>
                  </a:lnTo>
                  <a:cubicBezTo>
                    <a:pt x="33305" y="16220"/>
                    <a:pt x="33391" y="16269"/>
                    <a:pt x="33428" y="16269"/>
                  </a:cubicBezTo>
                  <a:cubicBezTo>
                    <a:pt x="33443" y="16269"/>
                    <a:pt x="33456" y="16265"/>
                    <a:pt x="33465" y="16265"/>
                  </a:cubicBezTo>
                  <a:cubicBezTo>
                    <a:pt x="33479" y="16265"/>
                    <a:pt x="33485" y="16274"/>
                    <a:pt x="33478" y="16318"/>
                  </a:cubicBezTo>
                  <a:cubicBezTo>
                    <a:pt x="33465" y="16380"/>
                    <a:pt x="33453" y="16441"/>
                    <a:pt x="33428" y="16503"/>
                  </a:cubicBezTo>
                  <a:cubicBezTo>
                    <a:pt x="33428" y="16515"/>
                    <a:pt x="33453" y="16528"/>
                    <a:pt x="33478" y="16528"/>
                  </a:cubicBezTo>
                  <a:cubicBezTo>
                    <a:pt x="33502" y="16528"/>
                    <a:pt x="33514" y="16552"/>
                    <a:pt x="33453" y="16552"/>
                  </a:cubicBezTo>
                  <a:cubicBezTo>
                    <a:pt x="33404" y="16565"/>
                    <a:pt x="33354" y="16638"/>
                    <a:pt x="33354" y="16675"/>
                  </a:cubicBezTo>
                  <a:cubicBezTo>
                    <a:pt x="33342" y="16712"/>
                    <a:pt x="33317" y="16737"/>
                    <a:pt x="33354" y="16737"/>
                  </a:cubicBezTo>
                  <a:cubicBezTo>
                    <a:pt x="33391" y="16737"/>
                    <a:pt x="33391" y="16774"/>
                    <a:pt x="33391" y="16799"/>
                  </a:cubicBezTo>
                  <a:cubicBezTo>
                    <a:pt x="33391" y="16801"/>
                    <a:pt x="33393" y="16802"/>
                    <a:pt x="33395" y="16802"/>
                  </a:cubicBezTo>
                  <a:cubicBezTo>
                    <a:pt x="33405" y="16802"/>
                    <a:pt x="33431" y="16786"/>
                    <a:pt x="33441" y="16786"/>
                  </a:cubicBezTo>
                  <a:cubicBezTo>
                    <a:pt x="33453" y="16786"/>
                    <a:pt x="33465" y="16786"/>
                    <a:pt x="33465" y="16811"/>
                  </a:cubicBezTo>
                  <a:cubicBezTo>
                    <a:pt x="33465" y="16829"/>
                    <a:pt x="33439" y="16840"/>
                    <a:pt x="33444" y="16840"/>
                  </a:cubicBezTo>
                  <a:cubicBezTo>
                    <a:pt x="33446" y="16840"/>
                    <a:pt x="33452" y="16839"/>
                    <a:pt x="33465" y="16836"/>
                  </a:cubicBezTo>
                  <a:cubicBezTo>
                    <a:pt x="33497" y="16836"/>
                    <a:pt x="33501" y="16781"/>
                    <a:pt x="33549" y="16781"/>
                  </a:cubicBezTo>
                  <a:cubicBezTo>
                    <a:pt x="33556" y="16781"/>
                    <a:pt x="33566" y="16783"/>
                    <a:pt x="33576" y="16786"/>
                  </a:cubicBezTo>
                  <a:cubicBezTo>
                    <a:pt x="33650" y="16811"/>
                    <a:pt x="33638" y="16811"/>
                    <a:pt x="33687" y="16836"/>
                  </a:cubicBezTo>
                  <a:cubicBezTo>
                    <a:pt x="33712" y="16842"/>
                    <a:pt x="33724" y="16842"/>
                    <a:pt x="33732" y="16842"/>
                  </a:cubicBezTo>
                  <a:cubicBezTo>
                    <a:pt x="33739" y="16842"/>
                    <a:pt x="33742" y="16842"/>
                    <a:pt x="33749" y="16848"/>
                  </a:cubicBezTo>
                  <a:cubicBezTo>
                    <a:pt x="33761" y="16860"/>
                    <a:pt x="33773" y="16885"/>
                    <a:pt x="33773" y="16897"/>
                  </a:cubicBezTo>
                  <a:cubicBezTo>
                    <a:pt x="33798" y="16959"/>
                    <a:pt x="33773" y="17008"/>
                    <a:pt x="33798" y="17033"/>
                  </a:cubicBezTo>
                  <a:cubicBezTo>
                    <a:pt x="33835" y="17057"/>
                    <a:pt x="33859" y="17131"/>
                    <a:pt x="33798" y="17131"/>
                  </a:cubicBezTo>
                  <a:cubicBezTo>
                    <a:pt x="33770" y="17131"/>
                    <a:pt x="33725" y="17123"/>
                    <a:pt x="33695" y="17123"/>
                  </a:cubicBezTo>
                  <a:cubicBezTo>
                    <a:pt x="33672" y="17123"/>
                    <a:pt x="33657" y="17128"/>
                    <a:pt x="33662" y="17144"/>
                  </a:cubicBezTo>
                  <a:cubicBezTo>
                    <a:pt x="33687" y="17181"/>
                    <a:pt x="33736" y="17205"/>
                    <a:pt x="33749" y="17242"/>
                  </a:cubicBezTo>
                  <a:cubicBezTo>
                    <a:pt x="33761" y="17291"/>
                    <a:pt x="33798" y="17365"/>
                    <a:pt x="33761" y="17365"/>
                  </a:cubicBezTo>
                  <a:cubicBezTo>
                    <a:pt x="33736" y="17365"/>
                    <a:pt x="33724" y="17390"/>
                    <a:pt x="33749" y="17402"/>
                  </a:cubicBezTo>
                  <a:cubicBezTo>
                    <a:pt x="33773" y="17427"/>
                    <a:pt x="33786" y="17464"/>
                    <a:pt x="33761" y="17501"/>
                  </a:cubicBezTo>
                  <a:cubicBezTo>
                    <a:pt x="33736" y="17526"/>
                    <a:pt x="33724" y="17550"/>
                    <a:pt x="33699" y="17636"/>
                  </a:cubicBezTo>
                  <a:cubicBezTo>
                    <a:pt x="33680" y="17705"/>
                    <a:pt x="33660" y="17743"/>
                    <a:pt x="33672" y="17743"/>
                  </a:cubicBezTo>
                  <a:cubicBezTo>
                    <a:pt x="33674" y="17743"/>
                    <a:pt x="33679" y="17740"/>
                    <a:pt x="33687" y="17735"/>
                  </a:cubicBezTo>
                  <a:cubicBezTo>
                    <a:pt x="33691" y="17734"/>
                    <a:pt x="33694" y="17733"/>
                    <a:pt x="33696" y="17733"/>
                  </a:cubicBezTo>
                  <a:cubicBezTo>
                    <a:pt x="33712" y="17733"/>
                    <a:pt x="33687" y="17762"/>
                    <a:pt x="33702" y="17762"/>
                  </a:cubicBezTo>
                  <a:cubicBezTo>
                    <a:pt x="33704" y="17762"/>
                    <a:pt x="33707" y="17761"/>
                    <a:pt x="33712" y="17760"/>
                  </a:cubicBezTo>
                  <a:cubicBezTo>
                    <a:pt x="33719" y="17757"/>
                    <a:pt x="33725" y="17756"/>
                    <a:pt x="33731" y="17756"/>
                  </a:cubicBezTo>
                  <a:cubicBezTo>
                    <a:pt x="33757" y="17756"/>
                    <a:pt x="33771" y="17774"/>
                    <a:pt x="33761" y="17784"/>
                  </a:cubicBezTo>
                  <a:cubicBezTo>
                    <a:pt x="33736" y="17784"/>
                    <a:pt x="33712" y="17809"/>
                    <a:pt x="33724" y="17809"/>
                  </a:cubicBezTo>
                  <a:cubicBezTo>
                    <a:pt x="33749" y="17809"/>
                    <a:pt x="33724" y="17809"/>
                    <a:pt x="33724" y="17846"/>
                  </a:cubicBezTo>
                  <a:cubicBezTo>
                    <a:pt x="33724" y="17871"/>
                    <a:pt x="33699" y="17883"/>
                    <a:pt x="33675" y="17895"/>
                  </a:cubicBezTo>
                  <a:cubicBezTo>
                    <a:pt x="33654" y="17895"/>
                    <a:pt x="33624" y="17965"/>
                    <a:pt x="33638" y="17965"/>
                  </a:cubicBezTo>
                  <a:cubicBezTo>
                    <a:pt x="33640" y="17965"/>
                    <a:pt x="33644" y="17963"/>
                    <a:pt x="33650" y="17957"/>
                  </a:cubicBezTo>
                  <a:cubicBezTo>
                    <a:pt x="33669" y="17938"/>
                    <a:pt x="33680" y="17891"/>
                    <a:pt x="33696" y="17891"/>
                  </a:cubicBezTo>
                  <a:cubicBezTo>
                    <a:pt x="33700" y="17891"/>
                    <a:pt x="33706" y="17896"/>
                    <a:pt x="33712" y="17908"/>
                  </a:cubicBezTo>
                  <a:cubicBezTo>
                    <a:pt x="33720" y="17932"/>
                    <a:pt x="33717" y="17956"/>
                    <a:pt x="33728" y="17956"/>
                  </a:cubicBezTo>
                  <a:cubicBezTo>
                    <a:pt x="33734" y="17956"/>
                    <a:pt x="33744" y="17949"/>
                    <a:pt x="33761" y="17932"/>
                  </a:cubicBezTo>
                  <a:cubicBezTo>
                    <a:pt x="33810" y="17895"/>
                    <a:pt x="33835" y="17908"/>
                    <a:pt x="33859" y="17883"/>
                  </a:cubicBezTo>
                  <a:cubicBezTo>
                    <a:pt x="33877" y="17857"/>
                    <a:pt x="33894" y="17831"/>
                    <a:pt x="33903" y="17831"/>
                  </a:cubicBezTo>
                  <a:cubicBezTo>
                    <a:pt x="33907" y="17831"/>
                    <a:pt x="33909" y="17835"/>
                    <a:pt x="33909" y="17846"/>
                  </a:cubicBezTo>
                  <a:cubicBezTo>
                    <a:pt x="33919" y="17866"/>
                    <a:pt x="33929" y="17902"/>
                    <a:pt x="33939" y="17902"/>
                  </a:cubicBezTo>
                  <a:cubicBezTo>
                    <a:pt x="33941" y="17902"/>
                    <a:pt x="33943" y="17900"/>
                    <a:pt x="33946" y="17895"/>
                  </a:cubicBezTo>
                  <a:cubicBezTo>
                    <a:pt x="33970" y="17871"/>
                    <a:pt x="33983" y="17834"/>
                    <a:pt x="34007" y="17809"/>
                  </a:cubicBezTo>
                  <a:cubicBezTo>
                    <a:pt x="34013" y="17790"/>
                    <a:pt x="34020" y="17781"/>
                    <a:pt x="34026" y="17781"/>
                  </a:cubicBezTo>
                  <a:cubicBezTo>
                    <a:pt x="34032" y="17781"/>
                    <a:pt x="34038" y="17790"/>
                    <a:pt x="34044" y="17809"/>
                  </a:cubicBezTo>
                  <a:cubicBezTo>
                    <a:pt x="34054" y="17828"/>
                    <a:pt x="34063" y="17854"/>
                    <a:pt x="34078" y="17854"/>
                  </a:cubicBezTo>
                  <a:cubicBezTo>
                    <a:pt x="34083" y="17854"/>
                    <a:pt x="34088" y="17852"/>
                    <a:pt x="34094" y="17846"/>
                  </a:cubicBezTo>
                  <a:cubicBezTo>
                    <a:pt x="34106" y="17809"/>
                    <a:pt x="34094" y="17797"/>
                    <a:pt x="34118" y="17797"/>
                  </a:cubicBezTo>
                  <a:cubicBezTo>
                    <a:pt x="34131" y="17801"/>
                    <a:pt x="34144" y="17802"/>
                    <a:pt x="34158" y="17802"/>
                  </a:cubicBezTo>
                  <a:cubicBezTo>
                    <a:pt x="34185" y="17802"/>
                    <a:pt x="34213" y="17797"/>
                    <a:pt x="34229" y="17797"/>
                  </a:cubicBezTo>
                  <a:cubicBezTo>
                    <a:pt x="34254" y="17797"/>
                    <a:pt x="34278" y="17797"/>
                    <a:pt x="34266" y="17784"/>
                  </a:cubicBezTo>
                  <a:cubicBezTo>
                    <a:pt x="34254" y="17760"/>
                    <a:pt x="34254" y="17735"/>
                    <a:pt x="34278" y="17723"/>
                  </a:cubicBezTo>
                  <a:cubicBezTo>
                    <a:pt x="34328" y="17723"/>
                    <a:pt x="34377" y="17710"/>
                    <a:pt x="34414" y="17686"/>
                  </a:cubicBezTo>
                  <a:cubicBezTo>
                    <a:pt x="34439" y="17649"/>
                    <a:pt x="34414" y="17624"/>
                    <a:pt x="34463" y="17612"/>
                  </a:cubicBezTo>
                  <a:cubicBezTo>
                    <a:pt x="34483" y="17612"/>
                    <a:pt x="34500" y="17601"/>
                    <a:pt x="34513" y="17601"/>
                  </a:cubicBezTo>
                  <a:cubicBezTo>
                    <a:pt x="34523" y="17601"/>
                    <a:pt x="34532" y="17608"/>
                    <a:pt x="34537" y="17636"/>
                  </a:cubicBezTo>
                  <a:cubicBezTo>
                    <a:pt x="34537" y="17678"/>
                    <a:pt x="34549" y="17703"/>
                    <a:pt x="34556" y="17703"/>
                  </a:cubicBezTo>
                  <a:cubicBezTo>
                    <a:pt x="34559" y="17703"/>
                    <a:pt x="34562" y="17698"/>
                    <a:pt x="34562" y="17686"/>
                  </a:cubicBezTo>
                  <a:cubicBezTo>
                    <a:pt x="34562" y="17661"/>
                    <a:pt x="34599" y="17649"/>
                    <a:pt x="34562" y="17612"/>
                  </a:cubicBezTo>
                  <a:cubicBezTo>
                    <a:pt x="34537" y="17563"/>
                    <a:pt x="34476" y="17439"/>
                    <a:pt x="34451" y="17415"/>
                  </a:cubicBezTo>
                  <a:cubicBezTo>
                    <a:pt x="34426" y="17390"/>
                    <a:pt x="34426" y="17353"/>
                    <a:pt x="34426" y="17316"/>
                  </a:cubicBezTo>
                  <a:cubicBezTo>
                    <a:pt x="34426" y="17205"/>
                    <a:pt x="34402" y="17082"/>
                    <a:pt x="34377" y="16971"/>
                  </a:cubicBezTo>
                  <a:cubicBezTo>
                    <a:pt x="34340" y="16860"/>
                    <a:pt x="34291" y="16762"/>
                    <a:pt x="34217" y="16663"/>
                  </a:cubicBezTo>
                  <a:cubicBezTo>
                    <a:pt x="34217" y="16651"/>
                    <a:pt x="34204" y="16626"/>
                    <a:pt x="34192" y="16601"/>
                  </a:cubicBezTo>
                  <a:cubicBezTo>
                    <a:pt x="34155" y="16528"/>
                    <a:pt x="34106" y="16466"/>
                    <a:pt x="34032" y="16417"/>
                  </a:cubicBezTo>
                  <a:cubicBezTo>
                    <a:pt x="33946" y="16355"/>
                    <a:pt x="33921" y="16380"/>
                    <a:pt x="33983" y="16318"/>
                  </a:cubicBezTo>
                  <a:cubicBezTo>
                    <a:pt x="34032" y="16256"/>
                    <a:pt x="33983" y="16256"/>
                    <a:pt x="34057" y="16195"/>
                  </a:cubicBezTo>
                  <a:cubicBezTo>
                    <a:pt x="34143" y="16121"/>
                    <a:pt x="34217" y="16121"/>
                    <a:pt x="34278" y="16035"/>
                  </a:cubicBezTo>
                  <a:cubicBezTo>
                    <a:pt x="34328" y="15973"/>
                    <a:pt x="34402" y="15911"/>
                    <a:pt x="34476" y="15862"/>
                  </a:cubicBezTo>
                  <a:cubicBezTo>
                    <a:pt x="34525" y="15813"/>
                    <a:pt x="34525" y="15653"/>
                    <a:pt x="34500" y="15603"/>
                  </a:cubicBezTo>
                  <a:cubicBezTo>
                    <a:pt x="34488" y="15566"/>
                    <a:pt x="34500" y="15517"/>
                    <a:pt x="34537" y="15493"/>
                  </a:cubicBezTo>
                  <a:cubicBezTo>
                    <a:pt x="34599" y="15419"/>
                    <a:pt x="34660" y="15357"/>
                    <a:pt x="34710" y="15295"/>
                  </a:cubicBezTo>
                  <a:lnTo>
                    <a:pt x="34722" y="15283"/>
                  </a:lnTo>
                  <a:cubicBezTo>
                    <a:pt x="34796" y="15234"/>
                    <a:pt x="34858" y="15271"/>
                    <a:pt x="34894" y="15221"/>
                  </a:cubicBezTo>
                  <a:cubicBezTo>
                    <a:pt x="34944" y="15185"/>
                    <a:pt x="34956" y="15123"/>
                    <a:pt x="35042" y="15098"/>
                  </a:cubicBezTo>
                  <a:cubicBezTo>
                    <a:pt x="35050" y="15097"/>
                    <a:pt x="35057" y="15096"/>
                    <a:pt x="35064" y="15096"/>
                  </a:cubicBezTo>
                  <a:cubicBezTo>
                    <a:pt x="35117" y="15096"/>
                    <a:pt x="35124" y="15138"/>
                    <a:pt x="35190" y="15160"/>
                  </a:cubicBezTo>
                  <a:cubicBezTo>
                    <a:pt x="35239" y="15184"/>
                    <a:pt x="35282" y="15219"/>
                    <a:pt x="35345" y="15219"/>
                  </a:cubicBezTo>
                  <a:cubicBezTo>
                    <a:pt x="35377" y="15219"/>
                    <a:pt x="35415" y="15210"/>
                    <a:pt x="35461" y="15185"/>
                  </a:cubicBezTo>
                  <a:cubicBezTo>
                    <a:pt x="35609" y="15098"/>
                    <a:pt x="35757" y="14987"/>
                    <a:pt x="35868" y="14864"/>
                  </a:cubicBezTo>
                  <a:cubicBezTo>
                    <a:pt x="35991" y="14679"/>
                    <a:pt x="36114" y="14544"/>
                    <a:pt x="36176" y="14458"/>
                  </a:cubicBezTo>
                  <a:cubicBezTo>
                    <a:pt x="36299" y="14297"/>
                    <a:pt x="36422" y="14137"/>
                    <a:pt x="36533" y="13965"/>
                  </a:cubicBezTo>
                  <a:cubicBezTo>
                    <a:pt x="36644" y="13755"/>
                    <a:pt x="36780" y="13558"/>
                    <a:pt x="36915" y="13373"/>
                  </a:cubicBezTo>
                  <a:cubicBezTo>
                    <a:pt x="37001" y="13225"/>
                    <a:pt x="37063" y="13065"/>
                    <a:pt x="37100" y="12893"/>
                  </a:cubicBezTo>
                  <a:cubicBezTo>
                    <a:pt x="37125" y="12770"/>
                    <a:pt x="37088" y="12449"/>
                    <a:pt x="37100" y="12363"/>
                  </a:cubicBezTo>
                  <a:cubicBezTo>
                    <a:pt x="37125" y="12264"/>
                    <a:pt x="37297" y="12006"/>
                    <a:pt x="37309" y="11895"/>
                  </a:cubicBezTo>
                  <a:cubicBezTo>
                    <a:pt x="37309" y="11796"/>
                    <a:pt x="37359" y="11722"/>
                    <a:pt x="37309" y="11661"/>
                  </a:cubicBezTo>
                  <a:cubicBezTo>
                    <a:pt x="37248" y="11599"/>
                    <a:pt x="37211" y="11574"/>
                    <a:pt x="37223" y="11562"/>
                  </a:cubicBezTo>
                  <a:cubicBezTo>
                    <a:pt x="37225" y="11557"/>
                    <a:pt x="37230" y="11556"/>
                    <a:pt x="37235" y="11556"/>
                  </a:cubicBezTo>
                  <a:cubicBezTo>
                    <a:pt x="37249" y="11556"/>
                    <a:pt x="37270" y="11566"/>
                    <a:pt x="37284" y="11566"/>
                  </a:cubicBezTo>
                  <a:cubicBezTo>
                    <a:pt x="37295" y="11566"/>
                    <a:pt x="37302" y="11560"/>
                    <a:pt x="37297" y="11537"/>
                  </a:cubicBezTo>
                  <a:cubicBezTo>
                    <a:pt x="37297" y="11476"/>
                    <a:pt x="37285" y="11451"/>
                    <a:pt x="37248" y="11426"/>
                  </a:cubicBezTo>
                  <a:cubicBezTo>
                    <a:pt x="37186" y="11377"/>
                    <a:pt x="37125" y="11316"/>
                    <a:pt x="37075" y="11254"/>
                  </a:cubicBezTo>
                  <a:cubicBezTo>
                    <a:pt x="37014" y="11155"/>
                    <a:pt x="37063" y="11168"/>
                    <a:pt x="36927" y="11143"/>
                  </a:cubicBezTo>
                  <a:cubicBezTo>
                    <a:pt x="36828" y="11123"/>
                    <a:pt x="36769" y="11071"/>
                    <a:pt x="36737" y="11071"/>
                  </a:cubicBezTo>
                  <a:cubicBezTo>
                    <a:pt x="36729" y="11071"/>
                    <a:pt x="36723" y="11074"/>
                    <a:pt x="36718" y="11081"/>
                  </a:cubicBezTo>
                  <a:cubicBezTo>
                    <a:pt x="36693" y="11118"/>
                    <a:pt x="36755" y="11205"/>
                    <a:pt x="36693" y="11205"/>
                  </a:cubicBezTo>
                  <a:cubicBezTo>
                    <a:pt x="36644" y="11205"/>
                    <a:pt x="36632" y="11242"/>
                    <a:pt x="36607" y="11279"/>
                  </a:cubicBezTo>
                  <a:cubicBezTo>
                    <a:pt x="36576" y="11310"/>
                    <a:pt x="36519" y="11358"/>
                    <a:pt x="36472" y="11358"/>
                  </a:cubicBezTo>
                  <a:cubicBezTo>
                    <a:pt x="36463" y="11358"/>
                    <a:pt x="36455" y="11356"/>
                    <a:pt x="36447" y="11353"/>
                  </a:cubicBezTo>
                  <a:cubicBezTo>
                    <a:pt x="36398" y="11316"/>
                    <a:pt x="36422" y="11279"/>
                    <a:pt x="36435" y="11254"/>
                  </a:cubicBezTo>
                  <a:cubicBezTo>
                    <a:pt x="36447" y="11229"/>
                    <a:pt x="36410" y="11254"/>
                    <a:pt x="36410" y="11192"/>
                  </a:cubicBezTo>
                  <a:cubicBezTo>
                    <a:pt x="36398" y="11118"/>
                    <a:pt x="36472" y="11106"/>
                    <a:pt x="36447" y="11069"/>
                  </a:cubicBezTo>
                  <a:cubicBezTo>
                    <a:pt x="36443" y="11057"/>
                    <a:pt x="36441" y="11053"/>
                    <a:pt x="36440" y="11053"/>
                  </a:cubicBezTo>
                  <a:cubicBezTo>
                    <a:pt x="36436" y="11053"/>
                    <a:pt x="36431" y="11069"/>
                    <a:pt x="36398" y="11069"/>
                  </a:cubicBezTo>
                  <a:cubicBezTo>
                    <a:pt x="36348" y="11069"/>
                    <a:pt x="36299" y="11094"/>
                    <a:pt x="36299" y="11131"/>
                  </a:cubicBezTo>
                  <a:cubicBezTo>
                    <a:pt x="36287" y="11168"/>
                    <a:pt x="36361" y="11217"/>
                    <a:pt x="36287" y="11229"/>
                  </a:cubicBezTo>
                  <a:cubicBezTo>
                    <a:pt x="36250" y="11236"/>
                    <a:pt x="36231" y="11245"/>
                    <a:pt x="36221" y="11245"/>
                  </a:cubicBezTo>
                  <a:cubicBezTo>
                    <a:pt x="36210" y="11245"/>
                    <a:pt x="36207" y="11236"/>
                    <a:pt x="36201" y="11205"/>
                  </a:cubicBezTo>
                  <a:cubicBezTo>
                    <a:pt x="36201" y="11143"/>
                    <a:pt x="36250" y="10983"/>
                    <a:pt x="36213" y="10958"/>
                  </a:cubicBezTo>
                  <a:lnTo>
                    <a:pt x="36213" y="10946"/>
                  </a:lnTo>
                  <a:cubicBezTo>
                    <a:pt x="36213" y="10944"/>
                    <a:pt x="36213" y="10943"/>
                    <a:pt x="36213" y="10943"/>
                  </a:cubicBezTo>
                  <a:cubicBezTo>
                    <a:pt x="36212" y="10943"/>
                    <a:pt x="36205" y="10961"/>
                    <a:pt x="36167" y="10961"/>
                  </a:cubicBezTo>
                  <a:cubicBezTo>
                    <a:pt x="36159" y="10961"/>
                    <a:pt x="36150" y="10960"/>
                    <a:pt x="36139" y="10958"/>
                  </a:cubicBezTo>
                  <a:cubicBezTo>
                    <a:pt x="36102" y="10958"/>
                    <a:pt x="36076" y="10960"/>
                    <a:pt x="36055" y="10960"/>
                  </a:cubicBezTo>
                  <a:cubicBezTo>
                    <a:pt x="36014" y="10960"/>
                    <a:pt x="35995" y="10954"/>
                    <a:pt x="35954" y="10921"/>
                  </a:cubicBezTo>
                  <a:cubicBezTo>
                    <a:pt x="35893" y="10872"/>
                    <a:pt x="35856" y="10860"/>
                    <a:pt x="35905" y="10810"/>
                  </a:cubicBezTo>
                  <a:cubicBezTo>
                    <a:pt x="35954" y="10761"/>
                    <a:pt x="36102" y="10687"/>
                    <a:pt x="36151" y="10589"/>
                  </a:cubicBezTo>
                  <a:cubicBezTo>
                    <a:pt x="36213" y="10490"/>
                    <a:pt x="36509" y="10342"/>
                    <a:pt x="36546" y="10231"/>
                  </a:cubicBezTo>
                  <a:cubicBezTo>
                    <a:pt x="36644" y="10059"/>
                    <a:pt x="36792" y="9923"/>
                    <a:pt x="36952" y="9825"/>
                  </a:cubicBezTo>
                  <a:cubicBezTo>
                    <a:pt x="37112" y="9714"/>
                    <a:pt x="37063" y="9689"/>
                    <a:pt x="37137" y="9578"/>
                  </a:cubicBezTo>
                  <a:cubicBezTo>
                    <a:pt x="37211" y="9467"/>
                    <a:pt x="37383" y="9381"/>
                    <a:pt x="37457" y="9295"/>
                  </a:cubicBezTo>
                  <a:cubicBezTo>
                    <a:pt x="37519" y="9196"/>
                    <a:pt x="37605" y="9122"/>
                    <a:pt x="37704" y="9073"/>
                  </a:cubicBezTo>
                  <a:cubicBezTo>
                    <a:pt x="37827" y="9036"/>
                    <a:pt x="37950" y="9024"/>
                    <a:pt x="38073" y="9011"/>
                  </a:cubicBezTo>
                  <a:cubicBezTo>
                    <a:pt x="38258" y="9011"/>
                    <a:pt x="38369" y="9011"/>
                    <a:pt x="38381" y="9061"/>
                  </a:cubicBezTo>
                  <a:cubicBezTo>
                    <a:pt x="38401" y="9089"/>
                    <a:pt x="38405" y="9118"/>
                    <a:pt x="38434" y="9118"/>
                  </a:cubicBezTo>
                  <a:cubicBezTo>
                    <a:pt x="38443" y="9118"/>
                    <a:pt x="38454" y="9116"/>
                    <a:pt x="38468" y="9110"/>
                  </a:cubicBezTo>
                  <a:cubicBezTo>
                    <a:pt x="38542" y="9073"/>
                    <a:pt x="38603" y="9048"/>
                    <a:pt x="38677" y="9036"/>
                  </a:cubicBezTo>
                  <a:cubicBezTo>
                    <a:pt x="38714" y="9036"/>
                    <a:pt x="38739" y="9085"/>
                    <a:pt x="38776" y="9085"/>
                  </a:cubicBezTo>
                  <a:cubicBezTo>
                    <a:pt x="38825" y="9085"/>
                    <a:pt x="38887" y="9073"/>
                    <a:pt x="38936" y="9061"/>
                  </a:cubicBezTo>
                  <a:cubicBezTo>
                    <a:pt x="38938" y="9057"/>
                    <a:pt x="38940" y="9055"/>
                    <a:pt x="38942" y="9055"/>
                  </a:cubicBezTo>
                  <a:cubicBezTo>
                    <a:pt x="38954" y="9055"/>
                    <a:pt x="38971" y="9098"/>
                    <a:pt x="39022" y="9098"/>
                  </a:cubicBezTo>
                  <a:cubicBezTo>
                    <a:pt x="39084" y="9098"/>
                    <a:pt x="39121" y="9098"/>
                    <a:pt x="39121" y="9061"/>
                  </a:cubicBezTo>
                  <a:cubicBezTo>
                    <a:pt x="39121" y="8999"/>
                    <a:pt x="39158" y="8962"/>
                    <a:pt x="39207" y="8938"/>
                  </a:cubicBezTo>
                  <a:cubicBezTo>
                    <a:pt x="39243" y="8922"/>
                    <a:pt x="39281" y="8915"/>
                    <a:pt x="39321" y="8915"/>
                  </a:cubicBezTo>
                  <a:cubicBezTo>
                    <a:pt x="39376" y="8915"/>
                    <a:pt x="39433" y="8928"/>
                    <a:pt x="39490" y="8950"/>
                  </a:cubicBezTo>
                  <a:cubicBezTo>
                    <a:pt x="39530" y="8980"/>
                    <a:pt x="39570" y="9034"/>
                    <a:pt x="39603" y="9034"/>
                  </a:cubicBezTo>
                  <a:cubicBezTo>
                    <a:pt x="39611" y="9034"/>
                    <a:pt x="39619" y="9031"/>
                    <a:pt x="39626" y="9024"/>
                  </a:cubicBezTo>
                  <a:cubicBezTo>
                    <a:pt x="39633" y="9017"/>
                    <a:pt x="39646" y="9014"/>
                    <a:pt x="39663" y="9014"/>
                  </a:cubicBezTo>
                  <a:cubicBezTo>
                    <a:pt x="39707" y="9014"/>
                    <a:pt x="39772" y="9034"/>
                    <a:pt x="39798" y="9061"/>
                  </a:cubicBezTo>
                  <a:cubicBezTo>
                    <a:pt x="39848" y="9110"/>
                    <a:pt x="39885" y="9159"/>
                    <a:pt x="39848" y="9159"/>
                  </a:cubicBezTo>
                  <a:cubicBezTo>
                    <a:pt x="39823" y="9159"/>
                    <a:pt x="39776" y="9148"/>
                    <a:pt x="39745" y="9148"/>
                  </a:cubicBezTo>
                  <a:cubicBezTo>
                    <a:pt x="39729" y="9148"/>
                    <a:pt x="39716" y="9151"/>
                    <a:pt x="39712" y="9159"/>
                  </a:cubicBezTo>
                  <a:cubicBezTo>
                    <a:pt x="39700" y="9196"/>
                    <a:pt x="39651" y="9246"/>
                    <a:pt x="39761" y="9246"/>
                  </a:cubicBezTo>
                  <a:cubicBezTo>
                    <a:pt x="39823" y="9246"/>
                    <a:pt x="39885" y="9233"/>
                    <a:pt x="39946" y="9221"/>
                  </a:cubicBezTo>
                  <a:cubicBezTo>
                    <a:pt x="39979" y="9221"/>
                    <a:pt x="39996" y="9232"/>
                    <a:pt x="40025" y="9232"/>
                  </a:cubicBezTo>
                  <a:cubicBezTo>
                    <a:pt x="40039" y="9232"/>
                    <a:pt x="40057" y="9229"/>
                    <a:pt x="40082" y="9221"/>
                  </a:cubicBezTo>
                  <a:cubicBezTo>
                    <a:pt x="40149" y="9187"/>
                    <a:pt x="40155" y="9133"/>
                    <a:pt x="40202" y="9133"/>
                  </a:cubicBezTo>
                  <a:cubicBezTo>
                    <a:pt x="40207" y="9133"/>
                    <a:pt x="40212" y="9134"/>
                    <a:pt x="40217" y="9135"/>
                  </a:cubicBezTo>
                  <a:cubicBezTo>
                    <a:pt x="40279" y="9135"/>
                    <a:pt x="40304" y="9184"/>
                    <a:pt x="40353" y="9184"/>
                  </a:cubicBezTo>
                  <a:cubicBezTo>
                    <a:pt x="40451" y="9184"/>
                    <a:pt x="40538" y="9159"/>
                    <a:pt x="40624" y="9110"/>
                  </a:cubicBezTo>
                  <a:cubicBezTo>
                    <a:pt x="40636" y="9085"/>
                    <a:pt x="40661" y="9061"/>
                    <a:pt x="40575" y="9036"/>
                  </a:cubicBezTo>
                  <a:cubicBezTo>
                    <a:pt x="40501" y="8999"/>
                    <a:pt x="40402" y="9048"/>
                    <a:pt x="40414" y="8975"/>
                  </a:cubicBezTo>
                  <a:cubicBezTo>
                    <a:pt x="40427" y="8901"/>
                    <a:pt x="40451" y="8827"/>
                    <a:pt x="40488" y="8765"/>
                  </a:cubicBezTo>
                  <a:cubicBezTo>
                    <a:pt x="40562" y="8679"/>
                    <a:pt x="40538" y="8630"/>
                    <a:pt x="40612" y="8605"/>
                  </a:cubicBezTo>
                  <a:cubicBezTo>
                    <a:pt x="40686" y="8593"/>
                    <a:pt x="40759" y="8457"/>
                    <a:pt x="40846" y="8395"/>
                  </a:cubicBezTo>
                  <a:cubicBezTo>
                    <a:pt x="40920" y="8334"/>
                    <a:pt x="40957" y="8334"/>
                    <a:pt x="40994" y="8248"/>
                  </a:cubicBezTo>
                  <a:cubicBezTo>
                    <a:pt x="41031" y="8161"/>
                    <a:pt x="41031" y="8137"/>
                    <a:pt x="41104" y="8100"/>
                  </a:cubicBezTo>
                  <a:cubicBezTo>
                    <a:pt x="41162" y="8067"/>
                    <a:pt x="41214" y="8067"/>
                    <a:pt x="41268" y="8067"/>
                  </a:cubicBezTo>
                  <a:cubicBezTo>
                    <a:pt x="41295" y="8067"/>
                    <a:pt x="41322" y="8067"/>
                    <a:pt x="41351" y="8063"/>
                  </a:cubicBezTo>
                  <a:cubicBezTo>
                    <a:pt x="41415" y="8054"/>
                    <a:pt x="41499" y="8004"/>
                    <a:pt x="41559" y="8004"/>
                  </a:cubicBezTo>
                  <a:cubicBezTo>
                    <a:pt x="41579" y="8004"/>
                    <a:pt x="41597" y="8010"/>
                    <a:pt x="41610" y="8026"/>
                  </a:cubicBezTo>
                  <a:cubicBezTo>
                    <a:pt x="41663" y="8079"/>
                    <a:pt x="41670" y="8114"/>
                    <a:pt x="41687" y="8114"/>
                  </a:cubicBezTo>
                  <a:cubicBezTo>
                    <a:pt x="41690" y="8114"/>
                    <a:pt x="41693" y="8114"/>
                    <a:pt x="41696" y="8112"/>
                  </a:cubicBezTo>
                  <a:cubicBezTo>
                    <a:pt x="41719" y="8089"/>
                    <a:pt x="41806" y="8012"/>
                    <a:pt x="41838" y="8012"/>
                  </a:cubicBezTo>
                  <a:cubicBezTo>
                    <a:pt x="41840" y="8012"/>
                    <a:pt x="41842" y="8013"/>
                    <a:pt x="41844" y="8013"/>
                  </a:cubicBezTo>
                  <a:cubicBezTo>
                    <a:pt x="41868" y="8026"/>
                    <a:pt x="41893" y="8038"/>
                    <a:pt x="41868" y="8100"/>
                  </a:cubicBezTo>
                  <a:cubicBezTo>
                    <a:pt x="41831" y="8149"/>
                    <a:pt x="41770" y="8211"/>
                    <a:pt x="41770" y="8285"/>
                  </a:cubicBezTo>
                  <a:cubicBezTo>
                    <a:pt x="41770" y="8346"/>
                    <a:pt x="41745" y="8358"/>
                    <a:pt x="41794" y="8358"/>
                  </a:cubicBezTo>
                  <a:cubicBezTo>
                    <a:pt x="41802" y="8360"/>
                    <a:pt x="41811" y="8361"/>
                    <a:pt x="41820" y="8361"/>
                  </a:cubicBezTo>
                  <a:cubicBezTo>
                    <a:pt x="41844" y="8361"/>
                    <a:pt x="41869" y="8357"/>
                    <a:pt x="41887" y="8357"/>
                  </a:cubicBezTo>
                  <a:cubicBezTo>
                    <a:pt x="41906" y="8357"/>
                    <a:pt x="41916" y="8362"/>
                    <a:pt x="41905" y="8383"/>
                  </a:cubicBezTo>
                  <a:cubicBezTo>
                    <a:pt x="41882" y="8418"/>
                    <a:pt x="41804" y="8507"/>
                    <a:pt x="41836" y="8507"/>
                  </a:cubicBezTo>
                  <a:cubicBezTo>
                    <a:pt x="41838" y="8507"/>
                    <a:pt x="41841" y="8507"/>
                    <a:pt x="41844" y="8506"/>
                  </a:cubicBezTo>
                  <a:cubicBezTo>
                    <a:pt x="41905" y="8494"/>
                    <a:pt x="41979" y="8457"/>
                    <a:pt x="42016" y="8408"/>
                  </a:cubicBezTo>
                  <a:cubicBezTo>
                    <a:pt x="42127" y="8309"/>
                    <a:pt x="42287" y="8124"/>
                    <a:pt x="42361" y="8112"/>
                  </a:cubicBezTo>
                  <a:cubicBezTo>
                    <a:pt x="42370" y="8111"/>
                    <a:pt x="42378" y="8110"/>
                    <a:pt x="42386" y="8110"/>
                  </a:cubicBezTo>
                  <a:cubicBezTo>
                    <a:pt x="42429" y="8110"/>
                    <a:pt x="42465" y="8126"/>
                    <a:pt x="42488" y="8126"/>
                  </a:cubicBezTo>
                  <a:cubicBezTo>
                    <a:pt x="42498" y="8126"/>
                    <a:pt x="42506" y="8122"/>
                    <a:pt x="42509" y="8112"/>
                  </a:cubicBezTo>
                  <a:cubicBezTo>
                    <a:pt x="42521" y="8075"/>
                    <a:pt x="42497" y="8013"/>
                    <a:pt x="42509" y="7976"/>
                  </a:cubicBezTo>
                  <a:cubicBezTo>
                    <a:pt x="42534" y="7940"/>
                    <a:pt x="42509" y="7890"/>
                    <a:pt x="42558" y="7829"/>
                  </a:cubicBezTo>
                  <a:cubicBezTo>
                    <a:pt x="42608" y="7755"/>
                    <a:pt x="42558" y="7767"/>
                    <a:pt x="42657" y="7730"/>
                  </a:cubicBezTo>
                  <a:cubicBezTo>
                    <a:pt x="42749" y="7689"/>
                    <a:pt x="42798" y="7665"/>
                    <a:pt x="42834" y="7665"/>
                  </a:cubicBezTo>
                  <a:cubicBezTo>
                    <a:pt x="42841" y="7665"/>
                    <a:pt x="42848" y="7666"/>
                    <a:pt x="42854" y="7668"/>
                  </a:cubicBezTo>
                  <a:cubicBezTo>
                    <a:pt x="42903" y="7693"/>
                    <a:pt x="42940" y="7730"/>
                    <a:pt x="43014" y="7742"/>
                  </a:cubicBezTo>
                  <a:cubicBezTo>
                    <a:pt x="43088" y="7742"/>
                    <a:pt x="43051" y="7742"/>
                    <a:pt x="42928" y="7767"/>
                  </a:cubicBezTo>
                  <a:cubicBezTo>
                    <a:pt x="42805" y="7804"/>
                    <a:pt x="42780" y="7841"/>
                    <a:pt x="42780" y="7915"/>
                  </a:cubicBezTo>
                  <a:cubicBezTo>
                    <a:pt x="42780" y="8001"/>
                    <a:pt x="42780" y="8112"/>
                    <a:pt x="42756" y="8112"/>
                  </a:cubicBezTo>
                  <a:cubicBezTo>
                    <a:pt x="42731" y="8124"/>
                    <a:pt x="42706" y="8137"/>
                    <a:pt x="42719" y="8186"/>
                  </a:cubicBezTo>
                  <a:cubicBezTo>
                    <a:pt x="42731" y="8248"/>
                    <a:pt x="42780" y="8198"/>
                    <a:pt x="42731" y="8272"/>
                  </a:cubicBezTo>
                  <a:cubicBezTo>
                    <a:pt x="42694" y="8334"/>
                    <a:pt x="42620" y="8371"/>
                    <a:pt x="42645" y="8395"/>
                  </a:cubicBezTo>
                  <a:cubicBezTo>
                    <a:pt x="42657" y="8408"/>
                    <a:pt x="42706" y="8420"/>
                    <a:pt x="42558" y="8469"/>
                  </a:cubicBezTo>
                  <a:cubicBezTo>
                    <a:pt x="42460" y="8506"/>
                    <a:pt x="42361" y="8568"/>
                    <a:pt x="42287" y="8654"/>
                  </a:cubicBezTo>
                  <a:cubicBezTo>
                    <a:pt x="42250" y="8679"/>
                    <a:pt x="42250" y="8691"/>
                    <a:pt x="42189" y="8753"/>
                  </a:cubicBezTo>
                  <a:cubicBezTo>
                    <a:pt x="42127" y="8814"/>
                    <a:pt x="42078" y="8888"/>
                    <a:pt x="42016" y="8950"/>
                  </a:cubicBezTo>
                  <a:cubicBezTo>
                    <a:pt x="42001" y="8965"/>
                    <a:pt x="41990" y="8969"/>
                    <a:pt x="41981" y="8969"/>
                  </a:cubicBezTo>
                  <a:cubicBezTo>
                    <a:pt x="41974" y="8969"/>
                    <a:pt x="41968" y="8967"/>
                    <a:pt x="41961" y="8967"/>
                  </a:cubicBezTo>
                  <a:cubicBezTo>
                    <a:pt x="41948" y="8967"/>
                    <a:pt x="41933" y="8973"/>
                    <a:pt x="41905" y="9011"/>
                  </a:cubicBezTo>
                  <a:cubicBezTo>
                    <a:pt x="41831" y="9110"/>
                    <a:pt x="41807" y="9098"/>
                    <a:pt x="41757" y="9172"/>
                  </a:cubicBezTo>
                  <a:cubicBezTo>
                    <a:pt x="41696" y="9283"/>
                    <a:pt x="41622" y="9393"/>
                    <a:pt x="41523" y="9480"/>
                  </a:cubicBezTo>
                  <a:cubicBezTo>
                    <a:pt x="41400" y="9591"/>
                    <a:pt x="41351" y="9640"/>
                    <a:pt x="41265" y="9652"/>
                  </a:cubicBezTo>
                  <a:cubicBezTo>
                    <a:pt x="41188" y="9663"/>
                    <a:pt x="41170" y="9703"/>
                    <a:pt x="41132" y="9703"/>
                  </a:cubicBezTo>
                  <a:cubicBezTo>
                    <a:pt x="41127" y="9703"/>
                    <a:pt x="41122" y="9703"/>
                    <a:pt x="41117" y="9701"/>
                  </a:cubicBezTo>
                  <a:cubicBezTo>
                    <a:pt x="41092" y="9695"/>
                    <a:pt x="41074" y="9689"/>
                    <a:pt x="41060" y="9689"/>
                  </a:cubicBezTo>
                  <a:cubicBezTo>
                    <a:pt x="41046" y="9689"/>
                    <a:pt x="41037" y="9695"/>
                    <a:pt x="41031" y="9714"/>
                  </a:cubicBezTo>
                  <a:cubicBezTo>
                    <a:pt x="41031" y="9751"/>
                    <a:pt x="41055" y="9923"/>
                    <a:pt x="40994" y="9985"/>
                  </a:cubicBezTo>
                  <a:cubicBezTo>
                    <a:pt x="40920" y="10046"/>
                    <a:pt x="40846" y="10133"/>
                    <a:pt x="40784" y="10219"/>
                  </a:cubicBezTo>
                  <a:cubicBezTo>
                    <a:pt x="40722" y="10416"/>
                    <a:pt x="40710" y="10613"/>
                    <a:pt x="40747" y="10798"/>
                  </a:cubicBezTo>
                  <a:cubicBezTo>
                    <a:pt x="40796" y="10995"/>
                    <a:pt x="40821" y="11451"/>
                    <a:pt x="40833" y="11574"/>
                  </a:cubicBezTo>
                  <a:cubicBezTo>
                    <a:pt x="40858" y="11698"/>
                    <a:pt x="40932" y="11771"/>
                    <a:pt x="40944" y="11845"/>
                  </a:cubicBezTo>
                  <a:cubicBezTo>
                    <a:pt x="40944" y="11919"/>
                    <a:pt x="40969" y="12104"/>
                    <a:pt x="40969" y="12153"/>
                  </a:cubicBezTo>
                  <a:cubicBezTo>
                    <a:pt x="40969" y="12203"/>
                    <a:pt x="40994" y="12141"/>
                    <a:pt x="40994" y="12227"/>
                  </a:cubicBezTo>
                  <a:cubicBezTo>
                    <a:pt x="41004" y="12287"/>
                    <a:pt x="40981" y="12364"/>
                    <a:pt x="40992" y="12364"/>
                  </a:cubicBezTo>
                  <a:cubicBezTo>
                    <a:pt x="40995" y="12364"/>
                    <a:pt x="40999" y="12360"/>
                    <a:pt x="41006" y="12351"/>
                  </a:cubicBezTo>
                  <a:cubicBezTo>
                    <a:pt x="41055" y="12301"/>
                    <a:pt x="41215" y="12129"/>
                    <a:pt x="41302" y="12043"/>
                  </a:cubicBezTo>
                  <a:cubicBezTo>
                    <a:pt x="41363" y="11956"/>
                    <a:pt x="41400" y="11870"/>
                    <a:pt x="41412" y="11759"/>
                  </a:cubicBezTo>
                  <a:cubicBezTo>
                    <a:pt x="41462" y="11661"/>
                    <a:pt x="41412" y="11636"/>
                    <a:pt x="41523" y="11587"/>
                  </a:cubicBezTo>
                  <a:cubicBezTo>
                    <a:pt x="41606" y="11545"/>
                    <a:pt x="41663" y="11495"/>
                    <a:pt x="41709" y="11495"/>
                  </a:cubicBezTo>
                  <a:cubicBezTo>
                    <a:pt x="41717" y="11495"/>
                    <a:pt x="41725" y="11497"/>
                    <a:pt x="41733" y="11500"/>
                  </a:cubicBezTo>
                  <a:cubicBezTo>
                    <a:pt x="41754" y="11515"/>
                    <a:pt x="41771" y="11529"/>
                    <a:pt x="41782" y="11529"/>
                  </a:cubicBezTo>
                  <a:cubicBezTo>
                    <a:pt x="41790" y="11529"/>
                    <a:pt x="41794" y="11521"/>
                    <a:pt x="41794" y="11500"/>
                  </a:cubicBezTo>
                  <a:cubicBezTo>
                    <a:pt x="41794" y="11439"/>
                    <a:pt x="41696" y="11316"/>
                    <a:pt x="41770" y="11180"/>
                  </a:cubicBezTo>
                  <a:cubicBezTo>
                    <a:pt x="41844" y="11032"/>
                    <a:pt x="41905" y="10983"/>
                    <a:pt x="42004" y="10983"/>
                  </a:cubicBezTo>
                  <a:cubicBezTo>
                    <a:pt x="42047" y="10983"/>
                    <a:pt x="42090" y="10989"/>
                    <a:pt x="42130" y="10989"/>
                  </a:cubicBezTo>
                  <a:cubicBezTo>
                    <a:pt x="42170" y="10989"/>
                    <a:pt x="42207" y="10983"/>
                    <a:pt x="42238" y="10958"/>
                  </a:cubicBezTo>
                  <a:cubicBezTo>
                    <a:pt x="42300" y="10909"/>
                    <a:pt x="42361" y="10946"/>
                    <a:pt x="42312" y="10860"/>
                  </a:cubicBezTo>
                  <a:cubicBezTo>
                    <a:pt x="42250" y="10786"/>
                    <a:pt x="42201" y="10736"/>
                    <a:pt x="42201" y="10650"/>
                  </a:cubicBezTo>
                  <a:cubicBezTo>
                    <a:pt x="42213" y="10552"/>
                    <a:pt x="42263" y="10465"/>
                    <a:pt x="42324" y="10404"/>
                  </a:cubicBezTo>
                  <a:cubicBezTo>
                    <a:pt x="42360" y="10368"/>
                    <a:pt x="42377" y="10345"/>
                    <a:pt x="42397" y="10345"/>
                  </a:cubicBezTo>
                  <a:cubicBezTo>
                    <a:pt x="42405" y="10345"/>
                    <a:pt x="42413" y="10348"/>
                    <a:pt x="42423" y="10355"/>
                  </a:cubicBezTo>
                  <a:cubicBezTo>
                    <a:pt x="42449" y="10381"/>
                    <a:pt x="42483" y="10401"/>
                    <a:pt x="42508" y="10401"/>
                  </a:cubicBezTo>
                  <a:cubicBezTo>
                    <a:pt x="42518" y="10401"/>
                    <a:pt x="42527" y="10398"/>
                    <a:pt x="42534" y="10391"/>
                  </a:cubicBezTo>
                  <a:cubicBezTo>
                    <a:pt x="42571" y="10355"/>
                    <a:pt x="42595" y="10293"/>
                    <a:pt x="42571" y="10231"/>
                  </a:cubicBezTo>
                  <a:cubicBezTo>
                    <a:pt x="42571" y="10157"/>
                    <a:pt x="42509" y="10157"/>
                    <a:pt x="42472" y="10096"/>
                  </a:cubicBezTo>
                  <a:cubicBezTo>
                    <a:pt x="42435" y="10034"/>
                    <a:pt x="42423" y="9886"/>
                    <a:pt x="42472" y="9849"/>
                  </a:cubicBezTo>
                  <a:cubicBezTo>
                    <a:pt x="42521" y="9812"/>
                    <a:pt x="42583" y="9775"/>
                    <a:pt x="42558" y="9738"/>
                  </a:cubicBezTo>
                  <a:cubicBezTo>
                    <a:pt x="42535" y="9704"/>
                    <a:pt x="42469" y="9626"/>
                    <a:pt x="42441" y="9626"/>
                  </a:cubicBezTo>
                  <a:cubicBezTo>
                    <a:pt x="42439" y="9626"/>
                    <a:pt x="42437" y="9627"/>
                    <a:pt x="42435" y="9628"/>
                  </a:cubicBezTo>
                  <a:cubicBezTo>
                    <a:pt x="42401" y="9628"/>
                    <a:pt x="42409" y="9703"/>
                    <a:pt x="42370" y="9703"/>
                  </a:cubicBezTo>
                  <a:cubicBezTo>
                    <a:pt x="42368" y="9703"/>
                    <a:pt x="42365" y="9702"/>
                    <a:pt x="42361" y="9701"/>
                  </a:cubicBezTo>
                  <a:cubicBezTo>
                    <a:pt x="42312" y="9701"/>
                    <a:pt x="42263" y="9665"/>
                    <a:pt x="42263" y="9615"/>
                  </a:cubicBezTo>
                  <a:cubicBezTo>
                    <a:pt x="42275" y="9504"/>
                    <a:pt x="42324" y="9406"/>
                    <a:pt x="42398" y="9332"/>
                  </a:cubicBezTo>
                  <a:cubicBezTo>
                    <a:pt x="42460" y="9258"/>
                    <a:pt x="42497" y="9258"/>
                    <a:pt x="42521" y="9159"/>
                  </a:cubicBezTo>
                  <a:cubicBezTo>
                    <a:pt x="42546" y="9061"/>
                    <a:pt x="42571" y="8975"/>
                    <a:pt x="42620" y="8888"/>
                  </a:cubicBezTo>
                  <a:cubicBezTo>
                    <a:pt x="42650" y="8848"/>
                    <a:pt x="42698" y="8765"/>
                    <a:pt x="42727" y="8765"/>
                  </a:cubicBezTo>
                  <a:cubicBezTo>
                    <a:pt x="42733" y="8765"/>
                    <a:pt x="42739" y="8769"/>
                    <a:pt x="42743" y="8777"/>
                  </a:cubicBezTo>
                  <a:cubicBezTo>
                    <a:pt x="42751" y="8816"/>
                    <a:pt x="42763" y="8835"/>
                    <a:pt x="42781" y="8835"/>
                  </a:cubicBezTo>
                  <a:cubicBezTo>
                    <a:pt x="42791" y="8835"/>
                    <a:pt x="42803" y="8828"/>
                    <a:pt x="42817" y="8814"/>
                  </a:cubicBezTo>
                  <a:cubicBezTo>
                    <a:pt x="42846" y="8795"/>
                    <a:pt x="42852" y="8754"/>
                    <a:pt x="42877" y="8754"/>
                  </a:cubicBezTo>
                  <a:cubicBezTo>
                    <a:pt x="42884" y="8754"/>
                    <a:pt x="42892" y="8757"/>
                    <a:pt x="42903" y="8765"/>
                  </a:cubicBezTo>
                  <a:cubicBezTo>
                    <a:pt x="42941" y="8802"/>
                    <a:pt x="42950" y="8840"/>
                    <a:pt x="42968" y="8840"/>
                  </a:cubicBezTo>
                  <a:cubicBezTo>
                    <a:pt x="42974" y="8840"/>
                    <a:pt x="42981" y="8836"/>
                    <a:pt x="42990" y="8827"/>
                  </a:cubicBezTo>
                  <a:cubicBezTo>
                    <a:pt x="43051" y="8777"/>
                    <a:pt x="43101" y="8716"/>
                    <a:pt x="43162" y="8666"/>
                  </a:cubicBezTo>
                  <a:cubicBezTo>
                    <a:pt x="43201" y="8640"/>
                    <a:pt x="43244" y="8625"/>
                    <a:pt x="43271" y="8625"/>
                  </a:cubicBezTo>
                  <a:cubicBezTo>
                    <a:pt x="43296" y="8625"/>
                    <a:pt x="43309" y="8637"/>
                    <a:pt x="43298" y="8666"/>
                  </a:cubicBezTo>
                  <a:cubicBezTo>
                    <a:pt x="43275" y="8711"/>
                    <a:pt x="43243" y="8868"/>
                    <a:pt x="43274" y="8868"/>
                  </a:cubicBezTo>
                  <a:cubicBezTo>
                    <a:pt x="43277" y="8868"/>
                    <a:pt x="43281" y="8867"/>
                    <a:pt x="43285" y="8864"/>
                  </a:cubicBezTo>
                  <a:cubicBezTo>
                    <a:pt x="43359" y="8790"/>
                    <a:pt x="43446" y="8716"/>
                    <a:pt x="43532" y="8654"/>
                  </a:cubicBezTo>
                  <a:cubicBezTo>
                    <a:pt x="43606" y="8617"/>
                    <a:pt x="43680" y="8580"/>
                    <a:pt x="43766" y="8568"/>
                  </a:cubicBezTo>
                  <a:cubicBezTo>
                    <a:pt x="43802" y="8563"/>
                    <a:pt x="43838" y="8561"/>
                    <a:pt x="43873" y="8561"/>
                  </a:cubicBezTo>
                  <a:cubicBezTo>
                    <a:pt x="43935" y="8561"/>
                    <a:pt x="43995" y="8569"/>
                    <a:pt x="44049" y="8593"/>
                  </a:cubicBezTo>
                  <a:cubicBezTo>
                    <a:pt x="44086" y="8617"/>
                    <a:pt x="44197" y="8790"/>
                    <a:pt x="44246" y="8802"/>
                  </a:cubicBezTo>
                  <a:cubicBezTo>
                    <a:pt x="44250" y="8803"/>
                    <a:pt x="44252" y="8804"/>
                    <a:pt x="44255" y="8804"/>
                  </a:cubicBezTo>
                  <a:cubicBezTo>
                    <a:pt x="44282" y="8804"/>
                    <a:pt x="44274" y="8747"/>
                    <a:pt x="44308" y="8691"/>
                  </a:cubicBezTo>
                  <a:cubicBezTo>
                    <a:pt x="44357" y="8642"/>
                    <a:pt x="44530" y="8543"/>
                    <a:pt x="44616" y="8432"/>
                  </a:cubicBezTo>
                  <a:cubicBezTo>
                    <a:pt x="44715" y="8346"/>
                    <a:pt x="44825" y="8272"/>
                    <a:pt x="44949" y="8211"/>
                  </a:cubicBezTo>
                  <a:cubicBezTo>
                    <a:pt x="45035" y="8149"/>
                    <a:pt x="45491" y="7927"/>
                    <a:pt x="45639" y="7853"/>
                  </a:cubicBezTo>
                  <a:cubicBezTo>
                    <a:pt x="45774" y="7779"/>
                    <a:pt x="45897" y="7718"/>
                    <a:pt x="45873" y="7668"/>
                  </a:cubicBezTo>
                  <a:cubicBezTo>
                    <a:pt x="45866" y="7641"/>
                    <a:pt x="45874" y="7633"/>
                    <a:pt x="45887" y="7633"/>
                  </a:cubicBezTo>
                  <a:cubicBezTo>
                    <a:pt x="45898" y="7633"/>
                    <a:pt x="45911" y="7638"/>
                    <a:pt x="45922" y="7644"/>
                  </a:cubicBezTo>
                  <a:cubicBezTo>
                    <a:pt x="45959" y="7656"/>
                    <a:pt x="45959" y="7718"/>
                    <a:pt x="46021" y="7718"/>
                  </a:cubicBezTo>
                  <a:cubicBezTo>
                    <a:pt x="46107" y="7718"/>
                    <a:pt x="46193" y="7742"/>
                    <a:pt x="46267" y="7792"/>
                  </a:cubicBezTo>
                  <a:cubicBezTo>
                    <a:pt x="46307" y="7816"/>
                    <a:pt x="46337" y="7835"/>
                    <a:pt x="46356" y="7835"/>
                  </a:cubicBezTo>
                  <a:cubicBezTo>
                    <a:pt x="46366" y="7835"/>
                    <a:pt x="46374" y="7829"/>
                    <a:pt x="46378" y="7816"/>
                  </a:cubicBezTo>
                  <a:cubicBezTo>
                    <a:pt x="46403" y="7792"/>
                    <a:pt x="46501" y="7668"/>
                    <a:pt x="46477" y="7619"/>
                  </a:cubicBezTo>
                  <a:cubicBezTo>
                    <a:pt x="46452" y="7582"/>
                    <a:pt x="46452" y="7533"/>
                    <a:pt x="46427" y="7484"/>
                  </a:cubicBezTo>
                  <a:cubicBezTo>
                    <a:pt x="46390" y="7422"/>
                    <a:pt x="46341" y="7373"/>
                    <a:pt x="46279" y="7336"/>
                  </a:cubicBezTo>
                  <a:cubicBezTo>
                    <a:pt x="46218" y="7299"/>
                    <a:pt x="46279" y="7274"/>
                    <a:pt x="46279" y="7237"/>
                  </a:cubicBezTo>
                  <a:cubicBezTo>
                    <a:pt x="46279" y="7151"/>
                    <a:pt x="46255" y="7077"/>
                    <a:pt x="46218" y="7003"/>
                  </a:cubicBezTo>
                  <a:cubicBezTo>
                    <a:pt x="46206" y="6992"/>
                    <a:pt x="46198" y="6987"/>
                    <a:pt x="46192" y="6987"/>
                  </a:cubicBezTo>
                  <a:cubicBezTo>
                    <a:pt x="46175" y="6987"/>
                    <a:pt x="46169" y="7013"/>
                    <a:pt x="46147" y="7013"/>
                  </a:cubicBezTo>
                  <a:cubicBezTo>
                    <a:pt x="46140" y="7013"/>
                    <a:pt x="46131" y="7010"/>
                    <a:pt x="46119" y="7003"/>
                  </a:cubicBezTo>
                  <a:cubicBezTo>
                    <a:pt x="46058" y="6966"/>
                    <a:pt x="45984" y="6905"/>
                    <a:pt x="45984" y="6855"/>
                  </a:cubicBezTo>
                  <a:cubicBezTo>
                    <a:pt x="45971" y="6794"/>
                    <a:pt x="45996" y="6757"/>
                    <a:pt x="45947" y="6757"/>
                  </a:cubicBezTo>
                  <a:cubicBezTo>
                    <a:pt x="45910" y="6757"/>
                    <a:pt x="45910" y="6769"/>
                    <a:pt x="45860" y="6794"/>
                  </a:cubicBezTo>
                  <a:cubicBezTo>
                    <a:pt x="45832" y="6801"/>
                    <a:pt x="45804" y="6808"/>
                    <a:pt x="45777" y="6808"/>
                  </a:cubicBezTo>
                  <a:cubicBezTo>
                    <a:pt x="45758" y="6808"/>
                    <a:pt x="45741" y="6804"/>
                    <a:pt x="45725" y="6794"/>
                  </a:cubicBezTo>
                  <a:cubicBezTo>
                    <a:pt x="45700" y="6757"/>
                    <a:pt x="45626" y="6707"/>
                    <a:pt x="45688" y="6707"/>
                  </a:cubicBezTo>
                  <a:cubicBezTo>
                    <a:pt x="45729" y="6707"/>
                    <a:pt x="45803" y="6718"/>
                    <a:pt x="45833" y="6718"/>
                  </a:cubicBezTo>
                  <a:cubicBezTo>
                    <a:pt x="45848" y="6718"/>
                    <a:pt x="45852" y="6716"/>
                    <a:pt x="45836" y="6707"/>
                  </a:cubicBezTo>
                  <a:cubicBezTo>
                    <a:pt x="45787" y="6683"/>
                    <a:pt x="45676" y="6670"/>
                    <a:pt x="45737" y="6646"/>
                  </a:cubicBezTo>
                  <a:cubicBezTo>
                    <a:pt x="45774" y="6633"/>
                    <a:pt x="45811" y="6627"/>
                    <a:pt x="45847" y="6627"/>
                  </a:cubicBezTo>
                  <a:cubicBezTo>
                    <a:pt x="45882" y="6627"/>
                    <a:pt x="45916" y="6633"/>
                    <a:pt x="45947" y="6646"/>
                  </a:cubicBezTo>
                  <a:cubicBezTo>
                    <a:pt x="46021" y="6683"/>
                    <a:pt x="46033" y="6744"/>
                    <a:pt x="46107" y="6757"/>
                  </a:cubicBezTo>
                  <a:cubicBezTo>
                    <a:pt x="46144" y="6775"/>
                    <a:pt x="46181" y="6784"/>
                    <a:pt x="46218" y="6784"/>
                  </a:cubicBezTo>
                  <a:cubicBezTo>
                    <a:pt x="46255" y="6784"/>
                    <a:pt x="46292" y="6775"/>
                    <a:pt x="46329" y="6757"/>
                  </a:cubicBezTo>
                  <a:cubicBezTo>
                    <a:pt x="46452" y="6695"/>
                    <a:pt x="46698" y="6633"/>
                    <a:pt x="46661" y="6597"/>
                  </a:cubicBezTo>
                  <a:cubicBezTo>
                    <a:pt x="46624" y="6560"/>
                    <a:pt x="46550" y="6547"/>
                    <a:pt x="46612" y="6510"/>
                  </a:cubicBezTo>
                  <a:cubicBezTo>
                    <a:pt x="46674" y="6473"/>
                    <a:pt x="46772" y="6449"/>
                    <a:pt x="46772" y="6412"/>
                  </a:cubicBezTo>
                  <a:cubicBezTo>
                    <a:pt x="46772" y="6362"/>
                    <a:pt x="46661" y="6276"/>
                    <a:pt x="46661" y="6227"/>
                  </a:cubicBezTo>
                  <a:cubicBezTo>
                    <a:pt x="46661" y="6178"/>
                    <a:pt x="46785" y="6116"/>
                    <a:pt x="46785" y="6079"/>
                  </a:cubicBezTo>
                  <a:cubicBezTo>
                    <a:pt x="46788" y="6066"/>
                    <a:pt x="46791" y="6062"/>
                    <a:pt x="46795" y="6062"/>
                  </a:cubicBezTo>
                  <a:cubicBezTo>
                    <a:pt x="46805" y="6062"/>
                    <a:pt x="46821" y="6093"/>
                    <a:pt x="46857" y="6093"/>
                  </a:cubicBezTo>
                  <a:cubicBezTo>
                    <a:pt x="46861" y="6093"/>
                    <a:pt x="46866" y="6092"/>
                    <a:pt x="46871" y="6091"/>
                  </a:cubicBezTo>
                  <a:cubicBezTo>
                    <a:pt x="46895" y="6085"/>
                    <a:pt x="46942" y="6079"/>
                    <a:pt x="46974" y="6079"/>
                  </a:cubicBezTo>
                  <a:cubicBezTo>
                    <a:pt x="47006" y="6079"/>
                    <a:pt x="47025" y="6085"/>
                    <a:pt x="46994" y="6104"/>
                  </a:cubicBezTo>
                  <a:cubicBezTo>
                    <a:pt x="46920" y="6141"/>
                    <a:pt x="46846" y="6190"/>
                    <a:pt x="46895" y="6239"/>
                  </a:cubicBezTo>
                  <a:cubicBezTo>
                    <a:pt x="46932" y="6276"/>
                    <a:pt x="46969" y="6325"/>
                    <a:pt x="46969" y="6362"/>
                  </a:cubicBezTo>
                  <a:cubicBezTo>
                    <a:pt x="46969" y="6405"/>
                    <a:pt x="46942" y="6439"/>
                    <a:pt x="46991" y="6439"/>
                  </a:cubicBezTo>
                  <a:cubicBezTo>
                    <a:pt x="46998" y="6439"/>
                    <a:pt x="47007" y="6438"/>
                    <a:pt x="47019" y="6436"/>
                  </a:cubicBezTo>
                  <a:cubicBezTo>
                    <a:pt x="47105" y="6412"/>
                    <a:pt x="47204" y="6387"/>
                    <a:pt x="47302" y="6387"/>
                  </a:cubicBezTo>
                  <a:cubicBezTo>
                    <a:pt x="47314" y="6381"/>
                    <a:pt x="47324" y="6378"/>
                    <a:pt x="47333" y="6378"/>
                  </a:cubicBezTo>
                  <a:cubicBezTo>
                    <a:pt x="47342" y="6378"/>
                    <a:pt x="47351" y="6381"/>
                    <a:pt x="47364" y="6387"/>
                  </a:cubicBezTo>
                  <a:lnTo>
                    <a:pt x="47364" y="5204"/>
                  </a:lnTo>
                  <a:cubicBezTo>
                    <a:pt x="47314" y="5180"/>
                    <a:pt x="47265" y="5155"/>
                    <a:pt x="47228" y="5118"/>
                  </a:cubicBezTo>
                  <a:cubicBezTo>
                    <a:pt x="47179" y="5069"/>
                    <a:pt x="47117" y="5032"/>
                    <a:pt x="47043" y="5019"/>
                  </a:cubicBezTo>
                  <a:cubicBezTo>
                    <a:pt x="46982" y="5007"/>
                    <a:pt x="46982" y="4995"/>
                    <a:pt x="46920" y="4933"/>
                  </a:cubicBezTo>
                  <a:cubicBezTo>
                    <a:pt x="46809" y="4872"/>
                    <a:pt x="46698" y="4822"/>
                    <a:pt x="46587" y="4785"/>
                  </a:cubicBezTo>
                  <a:cubicBezTo>
                    <a:pt x="46538" y="4748"/>
                    <a:pt x="46501" y="4674"/>
                    <a:pt x="46403" y="4625"/>
                  </a:cubicBezTo>
                  <a:cubicBezTo>
                    <a:pt x="46292" y="4563"/>
                    <a:pt x="45934" y="4465"/>
                    <a:pt x="45860" y="4428"/>
                  </a:cubicBezTo>
                  <a:cubicBezTo>
                    <a:pt x="45774" y="4403"/>
                    <a:pt x="45774" y="4354"/>
                    <a:pt x="45688" y="4354"/>
                  </a:cubicBezTo>
                  <a:cubicBezTo>
                    <a:pt x="45602" y="4354"/>
                    <a:pt x="45170" y="4329"/>
                    <a:pt x="45121" y="4317"/>
                  </a:cubicBezTo>
                  <a:cubicBezTo>
                    <a:pt x="45078" y="4300"/>
                    <a:pt x="45071" y="4282"/>
                    <a:pt x="45062" y="4282"/>
                  </a:cubicBezTo>
                  <a:cubicBezTo>
                    <a:pt x="45059" y="4282"/>
                    <a:pt x="45054" y="4285"/>
                    <a:pt x="45047" y="4292"/>
                  </a:cubicBezTo>
                  <a:cubicBezTo>
                    <a:pt x="45010" y="4317"/>
                    <a:pt x="45047" y="4354"/>
                    <a:pt x="44998" y="4354"/>
                  </a:cubicBezTo>
                  <a:cubicBezTo>
                    <a:pt x="44949" y="4342"/>
                    <a:pt x="44628" y="4243"/>
                    <a:pt x="44517" y="4231"/>
                  </a:cubicBezTo>
                  <a:cubicBezTo>
                    <a:pt x="44490" y="4224"/>
                    <a:pt x="44465" y="4221"/>
                    <a:pt x="44444" y="4221"/>
                  </a:cubicBezTo>
                  <a:cubicBezTo>
                    <a:pt x="44388" y="4221"/>
                    <a:pt x="44354" y="4241"/>
                    <a:pt x="44345" y="4268"/>
                  </a:cubicBezTo>
                  <a:cubicBezTo>
                    <a:pt x="44333" y="4317"/>
                    <a:pt x="44308" y="4366"/>
                    <a:pt x="44271" y="4403"/>
                  </a:cubicBezTo>
                  <a:cubicBezTo>
                    <a:pt x="44259" y="4416"/>
                    <a:pt x="44271" y="4453"/>
                    <a:pt x="44308" y="4453"/>
                  </a:cubicBezTo>
                  <a:cubicBezTo>
                    <a:pt x="44370" y="4502"/>
                    <a:pt x="44431" y="4563"/>
                    <a:pt x="44456" y="4637"/>
                  </a:cubicBezTo>
                  <a:cubicBezTo>
                    <a:pt x="44480" y="4687"/>
                    <a:pt x="44493" y="4711"/>
                    <a:pt x="44431" y="4761"/>
                  </a:cubicBezTo>
                  <a:cubicBezTo>
                    <a:pt x="44370" y="4810"/>
                    <a:pt x="44357" y="4847"/>
                    <a:pt x="44283" y="4847"/>
                  </a:cubicBezTo>
                  <a:cubicBezTo>
                    <a:pt x="44259" y="4847"/>
                    <a:pt x="44230" y="4851"/>
                    <a:pt x="44202" y="4851"/>
                  </a:cubicBezTo>
                  <a:cubicBezTo>
                    <a:pt x="44159" y="4851"/>
                    <a:pt x="44116" y="4842"/>
                    <a:pt x="44086" y="4798"/>
                  </a:cubicBezTo>
                  <a:cubicBezTo>
                    <a:pt x="44037" y="4736"/>
                    <a:pt x="44099" y="4736"/>
                    <a:pt x="43988" y="4699"/>
                  </a:cubicBezTo>
                  <a:cubicBezTo>
                    <a:pt x="43877" y="4650"/>
                    <a:pt x="43803" y="4662"/>
                    <a:pt x="43803" y="4600"/>
                  </a:cubicBezTo>
                  <a:cubicBezTo>
                    <a:pt x="43803" y="4539"/>
                    <a:pt x="43815" y="4514"/>
                    <a:pt x="43791" y="4490"/>
                  </a:cubicBezTo>
                  <a:cubicBezTo>
                    <a:pt x="43766" y="4453"/>
                    <a:pt x="43754" y="4453"/>
                    <a:pt x="43717" y="4440"/>
                  </a:cubicBezTo>
                  <a:cubicBezTo>
                    <a:pt x="43688" y="4421"/>
                    <a:pt x="43674" y="4395"/>
                    <a:pt x="43653" y="4395"/>
                  </a:cubicBezTo>
                  <a:cubicBezTo>
                    <a:pt x="43646" y="4395"/>
                    <a:pt x="43639" y="4398"/>
                    <a:pt x="43630" y="4403"/>
                  </a:cubicBezTo>
                  <a:cubicBezTo>
                    <a:pt x="43593" y="4453"/>
                    <a:pt x="43544" y="4477"/>
                    <a:pt x="43495" y="4490"/>
                  </a:cubicBezTo>
                  <a:cubicBezTo>
                    <a:pt x="43454" y="4494"/>
                    <a:pt x="43414" y="4497"/>
                    <a:pt x="43373" y="4497"/>
                  </a:cubicBezTo>
                  <a:cubicBezTo>
                    <a:pt x="43303" y="4497"/>
                    <a:pt x="43232" y="4488"/>
                    <a:pt x="43162" y="4465"/>
                  </a:cubicBezTo>
                  <a:cubicBezTo>
                    <a:pt x="43064" y="4440"/>
                    <a:pt x="42854" y="4440"/>
                    <a:pt x="42731" y="4416"/>
                  </a:cubicBezTo>
                  <a:cubicBezTo>
                    <a:pt x="42652" y="4398"/>
                    <a:pt x="42629" y="4381"/>
                    <a:pt x="42579" y="4381"/>
                  </a:cubicBezTo>
                  <a:cubicBezTo>
                    <a:pt x="42558" y="4381"/>
                    <a:pt x="42533" y="4384"/>
                    <a:pt x="42497" y="4391"/>
                  </a:cubicBezTo>
                  <a:cubicBezTo>
                    <a:pt x="42456" y="4399"/>
                    <a:pt x="42419" y="4401"/>
                    <a:pt x="42386" y="4401"/>
                  </a:cubicBezTo>
                  <a:cubicBezTo>
                    <a:pt x="42370" y="4401"/>
                    <a:pt x="42355" y="4400"/>
                    <a:pt x="42341" y="4400"/>
                  </a:cubicBezTo>
                  <a:cubicBezTo>
                    <a:pt x="42300" y="4400"/>
                    <a:pt x="42269" y="4403"/>
                    <a:pt x="42250" y="4428"/>
                  </a:cubicBezTo>
                  <a:cubicBezTo>
                    <a:pt x="42213" y="4477"/>
                    <a:pt x="42164" y="4453"/>
                    <a:pt x="42164" y="4588"/>
                  </a:cubicBezTo>
                  <a:cubicBezTo>
                    <a:pt x="42164" y="4692"/>
                    <a:pt x="42182" y="4769"/>
                    <a:pt x="42172" y="4769"/>
                  </a:cubicBezTo>
                  <a:cubicBezTo>
                    <a:pt x="42171" y="4769"/>
                    <a:pt x="42168" y="4766"/>
                    <a:pt x="42164" y="4761"/>
                  </a:cubicBezTo>
                  <a:cubicBezTo>
                    <a:pt x="42127" y="4687"/>
                    <a:pt x="42090" y="4613"/>
                    <a:pt x="42078" y="4527"/>
                  </a:cubicBezTo>
                  <a:cubicBezTo>
                    <a:pt x="42066" y="4477"/>
                    <a:pt x="41992" y="4440"/>
                    <a:pt x="41942" y="4416"/>
                  </a:cubicBezTo>
                  <a:cubicBezTo>
                    <a:pt x="41893" y="4391"/>
                    <a:pt x="41733" y="4416"/>
                    <a:pt x="41757" y="4329"/>
                  </a:cubicBezTo>
                  <a:cubicBezTo>
                    <a:pt x="41794" y="4231"/>
                    <a:pt x="41819" y="4157"/>
                    <a:pt x="41831" y="4120"/>
                  </a:cubicBezTo>
                  <a:cubicBezTo>
                    <a:pt x="41844" y="4083"/>
                    <a:pt x="41831" y="4021"/>
                    <a:pt x="41757" y="3960"/>
                  </a:cubicBezTo>
                  <a:cubicBezTo>
                    <a:pt x="41674" y="3900"/>
                    <a:pt x="41369" y="3700"/>
                    <a:pt x="41137" y="3700"/>
                  </a:cubicBezTo>
                  <a:cubicBezTo>
                    <a:pt x="41130" y="3700"/>
                    <a:pt x="41123" y="3701"/>
                    <a:pt x="41117" y="3701"/>
                  </a:cubicBezTo>
                  <a:cubicBezTo>
                    <a:pt x="40883" y="3726"/>
                    <a:pt x="40464" y="3849"/>
                    <a:pt x="40254" y="3849"/>
                  </a:cubicBezTo>
                  <a:cubicBezTo>
                    <a:pt x="40045" y="3849"/>
                    <a:pt x="39934" y="3837"/>
                    <a:pt x="39897" y="3800"/>
                  </a:cubicBezTo>
                  <a:cubicBezTo>
                    <a:pt x="39872" y="3775"/>
                    <a:pt x="39872" y="3763"/>
                    <a:pt x="39922" y="3738"/>
                  </a:cubicBezTo>
                  <a:cubicBezTo>
                    <a:pt x="39959" y="3726"/>
                    <a:pt x="39946" y="3713"/>
                    <a:pt x="39885" y="3676"/>
                  </a:cubicBezTo>
                  <a:cubicBezTo>
                    <a:pt x="39839" y="3642"/>
                    <a:pt x="39772" y="3576"/>
                    <a:pt x="39685" y="3576"/>
                  </a:cubicBezTo>
                  <a:cubicBezTo>
                    <a:pt x="39678" y="3576"/>
                    <a:pt x="39670" y="3577"/>
                    <a:pt x="39663" y="3578"/>
                  </a:cubicBezTo>
                  <a:cubicBezTo>
                    <a:pt x="39564" y="3590"/>
                    <a:pt x="39515" y="3627"/>
                    <a:pt x="39466" y="3627"/>
                  </a:cubicBezTo>
                  <a:cubicBezTo>
                    <a:pt x="39416" y="3627"/>
                    <a:pt x="39466" y="3615"/>
                    <a:pt x="39527" y="3590"/>
                  </a:cubicBezTo>
                  <a:cubicBezTo>
                    <a:pt x="39589" y="3553"/>
                    <a:pt x="39614" y="3504"/>
                    <a:pt x="39540" y="3504"/>
                  </a:cubicBezTo>
                  <a:cubicBezTo>
                    <a:pt x="39482" y="3504"/>
                    <a:pt x="39457" y="3520"/>
                    <a:pt x="39440" y="3520"/>
                  </a:cubicBezTo>
                  <a:cubicBezTo>
                    <a:pt x="39431" y="3520"/>
                    <a:pt x="39425" y="3516"/>
                    <a:pt x="39416" y="3504"/>
                  </a:cubicBezTo>
                  <a:cubicBezTo>
                    <a:pt x="39392" y="3455"/>
                    <a:pt x="39404" y="3492"/>
                    <a:pt x="39330" y="3455"/>
                  </a:cubicBezTo>
                  <a:cubicBezTo>
                    <a:pt x="39269" y="3430"/>
                    <a:pt x="39232" y="3430"/>
                    <a:pt x="39195" y="3393"/>
                  </a:cubicBezTo>
                  <a:cubicBezTo>
                    <a:pt x="39170" y="3356"/>
                    <a:pt x="39145" y="3319"/>
                    <a:pt x="39195" y="3319"/>
                  </a:cubicBezTo>
                  <a:cubicBezTo>
                    <a:pt x="39232" y="3325"/>
                    <a:pt x="39272" y="3328"/>
                    <a:pt x="39312" y="3328"/>
                  </a:cubicBezTo>
                  <a:cubicBezTo>
                    <a:pt x="39352" y="3328"/>
                    <a:pt x="39392" y="3325"/>
                    <a:pt x="39429" y="3319"/>
                  </a:cubicBezTo>
                  <a:cubicBezTo>
                    <a:pt x="39441" y="3294"/>
                    <a:pt x="39466" y="3270"/>
                    <a:pt x="39392" y="3220"/>
                  </a:cubicBezTo>
                  <a:cubicBezTo>
                    <a:pt x="39318" y="3147"/>
                    <a:pt x="39207" y="3097"/>
                    <a:pt x="39096" y="3097"/>
                  </a:cubicBezTo>
                  <a:cubicBezTo>
                    <a:pt x="38970" y="3089"/>
                    <a:pt x="38875" y="3061"/>
                    <a:pt x="38809" y="3061"/>
                  </a:cubicBezTo>
                  <a:cubicBezTo>
                    <a:pt x="38772" y="3061"/>
                    <a:pt x="38744" y="3070"/>
                    <a:pt x="38726" y="3097"/>
                  </a:cubicBezTo>
                  <a:cubicBezTo>
                    <a:pt x="38640" y="3220"/>
                    <a:pt x="38517" y="3319"/>
                    <a:pt x="38381" y="3393"/>
                  </a:cubicBezTo>
                  <a:cubicBezTo>
                    <a:pt x="38283" y="3393"/>
                    <a:pt x="38258" y="3393"/>
                    <a:pt x="38258" y="3356"/>
                  </a:cubicBezTo>
                  <a:cubicBezTo>
                    <a:pt x="38271" y="3319"/>
                    <a:pt x="38258" y="3282"/>
                    <a:pt x="38307" y="3282"/>
                  </a:cubicBezTo>
                  <a:cubicBezTo>
                    <a:pt x="38328" y="3282"/>
                    <a:pt x="38349" y="3283"/>
                    <a:pt x="38366" y="3283"/>
                  </a:cubicBezTo>
                  <a:cubicBezTo>
                    <a:pt x="38402" y="3283"/>
                    <a:pt x="38427" y="3278"/>
                    <a:pt x="38418" y="3245"/>
                  </a:cubicBezTo>
                  <a:cubicBezTo>
                    <a:pt x="38406" y="3208"/>
                    <a:pt x="38394" y="3171"/>
                    <a:pt x="38381" y="3134"/>
                  </a:cubicBezTo>
                  <a:cubicBezTo>
                    <a:pt x="38361" y="3114"/>
                    <a:pt x="38374" y="3094"/>
                    <a:pt x="38339" y="3094"/>
                  </a:cubicBezTo>
                  <a:cubicBezTo>
                    <a:pt x="38331" y="3094"/>
                    <a:pt x="38321" y="3095"/>
                    <a:pt x="38307" y="3097"/>
                  </a:cubicBezTo>
                  <a:cubicBezTo>
                    <a:pt x="38247" y="3106"/>
                    <a:pt x="38179" y="3115"/>
                    <a:pt x="38110" y="3115"/>
                  </a:cubicBezTo>
                  <a:cubicBezTo>
                    <a:pt x="38082" y="3115"/>
                    <a:pt x="38053" y="3113"/>
                    <a:pt x="38024" y="3110"/>
                  </a:cubicBezTo>
                  <a:cubicBezTo>
                    <a:pt x="38035" y="3098"/>
                    <a:pt x="38166" y="3007"/>
                    <a:pt x="38228" y="3007"/>
                  </a:cubicBezTo>
                  <a:cubicBezTo>
                    <a:pt x="38235" y="3007"/>
                    <a:pt x="38241" y="3009"/>
                    <a:pt x="38246" y="3011"/>
                  </a:cubicBezTo>
                  <a:cubicBezTo>
                    <a:pt x="38307" y="3023"/>
                    <a:pt x="38357" y="3036"/>
                    <a:pt x="38418" y="3036"/>
                  </a:cubicBezTo>
                  <a:cubicBezTo>
                    <a:pt x="38520" y="3051"/>
                    <a:pt x="38641" y="3067"/>
                    <a:pt x="38682" y="3067"/>
                  </a:cubicBezTo>
                  <a:cubicBezTo>
                    <a:pt x="38706" y="3067"/>
                    <a:pt x="38702" y="3062"/>
                    <a:pt x="38652" y="3048"/>
                  </a:cubicBezTo>
                  <a:cubicBezTo>
                    <a:pt x="38517" y="2999"/>
                    <a:pt x="38381" y="2962"/>
                    <a:pt x="38234" y="2937"/>
                  </a:cubicBezTo>
                  <a:cubicBezTo>
                    <a:pt x="38123" y="2937"/>
                    <a:pt x="37691" y="2851"/>
                    <a:pt x="37568" y="2851"/>
                  </a:cubicBezTo>
                  <a:cubicBezTo>
                    <a:pt x="37555" y="2854"/>
                    <a:pt x="37541" y="2856"/>
                    <a:pt x="37526" y="2856"/>
                  </a:cubicBezTo>
                  <a:cubicBezTo>
                    <a:pt x="37486" y="2856"/>
                    <a:pt x="37441" y="2844"/>
                    <a:pt x="37396" y="2826"/>
                  </a:cubicBezTo>
                  <a:cubicBezTo>
                    <a:pt x="37338" y="2807"/>
                    <a:pt x="37266" y="2765"/>
                    <a:pt x="37236" y="2765"/>
                  </a:cubicBezTo>
                  <a:cubicBezTo>
                    <a:pt x="37228" y="2765"/>
                    <a:pt x="37223" y="2769"/>
                    <a:pt x="37223" y="2777"/>
                  </a:cubicBezTo>
                  <a:cubicBezTo>
                    <a:pt x="37223" y="2814"/>
                    <a:pt x="37285" y="2863"/>
                    <a:pt x="37236" y="2900"/>
                  </a:cubicBezTo>
                  <a:cubicBezTo>
                    <a:pt x="37199" y="2937"/>
                    <a:pt x="37014" y="2925"/>
                    <a:pt x="36927" y="2962"/>
                  </a:cubicBezTo>
                  <a:cubicBezTo>
                    <a:pt x="36854" y="3011"/>
                    <a:pt x="36829" y="3060"/>
                    <a:pt x="36841" y="3097"/>
                  </a:cubicBezTo>
                  <a:cubicBezTo>
                    <a:pt x="36851" y="3128"/>
                    <a:pt x="36862" y="3150"/>
                    <a:pt x="36885" y="3150"/>
                  </a:cubicBezTo>
                  <a:cubicBezTo>
                    <a:pt x="36891" y="3150"/>
                    <a:pt x="36896" y="3149"/>
                    <a:pt x="36903" y="3147"/>
                  </a:cubicBezTo>
                  <a:cubicBezTo>
                    <a:pt x="36930" y="3138"/>
                    <a:pt x="37014" y="3103"/>
                    <a:pt x="37040" y="3103"/>
                  </a:cubicBezTo>
                  <a:cubicBezTo>
                    <a:pt x="37051" y="3103"/>
                    <a:pt x="37052" y="3108"/>
                    <a:pt x="37038" y="3122"/>
                  </a:cubicBezTo>
                  <a:cubicBezTo>
                    <a:pt x="36989" y="3159"/>
                    <a:pt x="36927" y="3196"/>
                    <a:pt x="36952" y="3245"/>
                  </a:cubicBezTo>
                  <a:cubicBezTo>
                    <a:pt x="36989" y="3294"/>
                    <a:pt x="36940" y="3331"/>
                    <a:pt x="36964" y="3393"/>
                  </a:cubicBezTo>
                  <a:cubicBezTo>
                    <a:pt x="37001" y="3442"/>
                    <a:pt x="37088" y="3492"/>
                    <a:pt x="37026" y="3492"/>
                  </a:cubicBezTo>
                  <a:cubicBezTo>
                    <a:pt x="36976" y="3500"/>
                    <a:pt x="36902" y="3520"/>
                    <a:pt x="36849" y="3520"/>
                  </a:cubicBezTo>
                  <a:cubicBezTo>
                    <a:pt x="36824" y="3520"/>
                    <a:pt x="36804" y="3516"/>
                    <a:pt x="36792" y="3504"/>
                  </a:cubicBezTo>
                  <a:cubicBezTo>
                    <a:pt x="36743" y="3467"/>
                    <a:pt x="36767" y="3467"/>
                    <a:pt x="36792" y="3455"/>
                  </a:cubicBezTo>
                  <a:cubicBezTo>
                    <a:pt x="36804" y="3442"/>
                    <a:pt x="36792" y="3418"/>
                    <a:pt x="36730" y="3418"/>
                  </a:cubicBezTo>
                  <a:cubicBezTo>
                    <a:pt x="36686" y="3418"/>
                    <a:pt x="36590" y="3468"/>
                    <a:pt x="36536" y="3468"/>
                  </a:cubicBezTo>
                  <a:cubicBezTo>
                    <a:pt x="36530" y="3468"/>
                    <a:pt x="36525" y="3468"/>
                    <a:pt x="36521" y="3467"/>
                  </a:cubicBezTo>
                  <a:cubicBezTo>
                    <a:pt x="36487" y="3458"/>
                    <a:pt x="36419" y="3439"/>
                    <a:pt x="36387" y="3439"/>
                  </a:cubicBezTo>
                  <a:cubicBezTo>
                    <a:pt x="36372" y="3439"/>
                    <a:pt x="36365" y="3443"/>
                    <a:pt x="36373" y="3455"/>
                  </a:cubicBezTo>
                  <a:cubicBezTo>
                    <a:pt x="36398" y="3479"/>
                    <a:pt x="36385" y="3479"/>
                    <a:pt x="36472" y="3492"/>
                  </a:cubicBezTo>
                  <a:cubicBezTo>
                    <a:pt x="36546" y="3504"/>
                    <a:pt x="36632" y="3553"/>
                    <a:pt x="36595" y="3602"/>
                  </a:cubicBezTo>
                  <a:cubicBezTo>
                    <a:pt x="36563" y="3626"/>
                    <a:pt x="36531" y="3645"/>
                    <a:pt x="36499" y="3645"/>
                  </a:cubicBezTo>
                  <a:cubicBezTo>
                    <a:pt x="36481" y="3645"/>
                    <a:pt x="36464" y="3640"/>
                    <a:pt x="36447" y="3627"/>
                  </a:cubicBezTo>
                  <a:cubicBezTo>
                    <a:pt x="36398" y="3590"/>
                    <a:pt x="36435" y="3541"/>
                    <a:pt x="36410" y="3504"/>
                  </a:cubicBezTo>
                  <a:cubicBezTo>
                    <a:pt x="36373" y="3479"/>
                    <a:pt x="36336" y="3492"/>
                    <a:pt x="36274" y="3479"/>
                  </a:cubicBezTo>
                  <a:cubicBezTo>
                    <a:pt x="36193" y="3449"/>
                    <a:pt x="36112" y="3427"/>
                    <a:pt x="36024" y="3427"/>
                  </a:cubicBezTo>
                  <a:cubicBezTo>
                    <a:pt x="36005" y="3427"/>
                    <a:pt x="35986" y="3428"/>
                    <a:pt x="35966" y="3430"/>
                  </a:cubicBezTo>
                  <a:cubicBezTo>
                    <a:pt x="35843" y="3455"/>
                    <a:pt x="35856" y="3442"/>
                    <a:pt x="35794" y="3492"/>
                  </a:cubicBezTo>
                  <a:cubicBezTo>
                    <a:pt x="35750" y="3527"/>
                    <a:pt x="35731" y="3556"/>
                    <a:pt x="35683" y="3556"/>
                  </a:cubicBezTo>
                  <a:cubicBezTo>
                    <a:pt x="35664" y="3556"/>
                    <a:pt x="35641" y="3551"/>
                    <a:pt x="35609" y="3541"/>
                  </a:cubicBezTo>
                  <a:cubicBezTo>
                    <a:pt x="35511" y="3504"/>
                    <a:pt x="35412" y="3430"/>
                    <a:pt x="35350" y="3344"/>
                  </a:cubicBezTo>
                  <a:cubicBezTo>
                    <a:pt x="35318" y="3287"/>
                    <a:pt x="35312" y="3257"/>
                    <a:pt x="35302" y="3257"/>
                  </a:cubicBezTo>
                  <a:cubicBezTo>
                    <a:pt x="35296" y="3257"/>
                    <a:pt x="35289" y="3265"/>
                    <a:pt x="35276" y="3282"/>
                  </a:cubicBezTo>
                  <a:cubicBezTo>
                    <a:pt x="35227" y="3356"/>
                    <a:pt x="35166" y="3430"/>
                    <a:pt x="35129" y="3504"/>
                  </a:cubicBezTo>
                  <a:cubicBezTo>
                    <a:pt x="35092" y="3565"/>
                    <a:pt x="35042" y="3750"/>
                    <a:pt x="34993" y="3800"/>
                  </a:cubicBezTo>
                  <a:cubicBezTo>
                    <a:pt x="34953" y="3824"/>
                    <a:pt x="34960" y="3842"/>
                    <a:pt x="34942" y="3842"/>
                  </a:cubicBezTo>
                  <a:cubicBezTo>
                    <a:pt x="34933" y="3842"/>
                    <a:pt x="34917" y="3837"/>
                    <a:pt x="34882" y="3824"/>
                  </a:cubicBezTo>
                  <a:cubicBezTo>
                    <a:pt x="34759" y="3787"/>
                    <a:pt x="34648" y="3713"/>
                    <a:pt x="34562" y="3627"/>
                  </a:cubicBezTo>
                  <a:cubicBezTo>
                    <a:pt x="34488" y="3504"/>
                    <a:pt x="34402" y="3393"/>
                    <a:pt x="34303" y="3294"/>
                  </a:cubicBezTo>
                  <a:cubicBezTo>
                    <a:pt x="34254" y="3245"/>
                    <a:pt x="34192" y="3171"/>
                    <a:pt x="34204" y="3147"/>
                  </a:cubicBezTo>
                  <a:cubicBezTo>
                    <a:pt x="34211" y="3136"/>
                    <a:pt x="34221" y="3133"/>
                    <a:pt x="34232" y="3133"/>
                  </a:cubicBezTo>
                  <a:cubicBezTo>
                    <a:pt x="34262" y="3133"/>
                    <a:pt x="34304" y="3159"/>
                    <a:pt x="34340" y="3159"/>
                  </a:cubicBezTo>
                  <a:cubicBezTo>
                    <a:pt x="34344" y="3160"/>
                    <a:pt x="34350" y="3160"/>
                    <a:pt x="34355" y="3160"/>
                  </a:cubicBezTo>
                  <a:cubicBezTo>
                    <a:pt x="34417" y="3160"/>
                    <a:pt x="34555" y="3104"/>
                    <a:pt x="34488" y="3048"/>
                  </a:cubicBezTo>
                  <a:cubicBezTo>
                    <a:pt x="34439" y="2999"/>
                    <a:pt x="34365" y="2974"/>
                    <a:pt x="34303" y="2949"/>
                  </a:cubicBezTo>
                  <a:cubicBezTo>
                    <a:pt x="34266" y="2925"/>
                    <a:pt x="34254" y="2912"/>
                    <a:pt x="34315" y="2900"/>
                  </a:cubicBezTo>
                  <a:cubicBezTo>
                    <a:pt x="34365" y="2888"/>
                    <a:pt x="34439" y="2838"/>
                    <a:pt x="34365" y="2802"/>
                  </a:cubicBezTo>
                  <a:cubicBezTo>
                    <a:pt x="34303" y="2765"/>
                    <a:pt x="34229" y="2777"/>
                    <a:pt x="34291" y="2740"/>
                  </a:cubicBezTo>
                  <a:cubicBezTo>
                    <a:pt x="34340" y="2691"/>
                    <a:pt x="34451" y="2604"/>
                    <a:pt x="34340" y="2567"/>
                  </a:cubicBezTo>
                  <a:cubicBezTo>
                    <a:pt x="34241" y="2530"/>
                    <a:pt x="34266" y="2555"/>
                    <a:pt x="34204" y="2493"/>
                  </a:cubicBezTo>
                  <a:cubicBezTo>
                    <a:pt x="34162" y="2451"/>
                    <a:pt x="34110" y="2417"/>
                    <a:pt x="34048" y="2417"/>
                  </a:cubicBezTo>
                  <a:cubicBezTo>
                    <a:pt x="34039" y="2417"/>
                    <a:pt x="34029" y="2418"/>
                    <a:pt x="34020" y="2420"/>
                  </a:cubicBezTo>
                  <a:cubicBezTo>
                    <a:pt x="33985" y="2420"/>
                    <a:pt x="33961" y="2418"/>
                    <a:pt x="33941" y="2418"/>
                  </a:cubicBezTo>
                  <a:cubicBezTo>
                    <a:pt x="33912" y="2418"/>
                    <a:pt x="33894" y="2422"/>
                    <a:pt x="33872" y="2444"/>
                  </a:cubicBezTo>
                  <a:cubicBezTo>
                    <a:pt x="33834" y="2482"/>
                    <a:pt x="33825" y="2498"/>
                    <a:pt x="33812" y="2498"/>
                  </a:cubicBezTo>
                  <a:cubicBezTo>
                    <a:pt x="33808" y="2498"/>
                    <a:pt x="33804" y="2496"/>
                    <a:pt x="33798" y="2493"/>
                  </a:cubicBezTo>
                  <a:cubicBezTo>
                    <a:pt x="33761" y="2469"/>
                    <a:pt x="33798" y="2444"/>
                    <a:pt x="33736" y="2432"/>
                  </a:cubicBezTo>
                  <a:cubicBezTo>
                    <a:pt x="33729" y="2430"/>
                    <a:pt x="33721" y="2430"/>
                    <a:pt x="33714" y="2430"/>
                  </a:cubicBezTo>
                  <a:cubicBezTo>
                    <a:pt x="33683" y="2430"/>
                    <a:pt x="33650" y="2439"/>
                    <a:pt x="33616" y="2439"/>
                  </a:cubicBezTo>
                  <a:cubicBezTo>
                    <a:pt x="33587" y="2439"/>
                    <a:pt x="33557" y="2432"/>
                    <a:pt x="33527" y="2407"/>
                  </a:cubicBezTo>
                  <a:cubicBezTo>
                    <a:pt x="33465" y="2346"/>
                    <a:pt x="33391" y="2346"/>
                    <a:pt x="33367" y="2296"/>
                  </a:cubicBezTo>
                  <a:cubicBezTo>
                    <a:pt x="33344" y="2266"/>
                    <a:pt x="33349" y="2245"/>
                    <a:pt x="33339" y="2245"/>
                  </a:cubicBezTo>
                  <a:cubicBezTo>
                    <a:pt x="33333" y="2245"/>
                    <a:pt x="33321" y="2253"/>
                    <a:pt x="33293" y="2272"/>
                  </a:cubicBezTo>
                  <a:cubicBezTo>
                    <a:pt x="33219" y="2321"/>
                    <a:pt x="33219" y="2333"/>
                    <a:pt x="33194" y="2333"/>
                  </a:cubicBezTo>
                  <a:cubicBezTo>
                    <a:pt x="33174" y="2333"/>
                    <a:pt x="33163" y="2302"/>
                    <a:pt x="33140" y="2302"/>
                  </a:cubicBezTo>
                  <a:cubicBezTo>
                    <a:pt x="33134" y="2302"/>
                    <a:pt x="33128" y="2304"/>
                    <a:pt x="33120" y="2309"/>
                  </a:cubicBezTo>
                  <a:cubicBezTo>
                    <a:pt x="33096" y="2333"/>
                    <a:pt x="33009" y="2407"/>
                    <a:pt x="33034" y="2481"/>
                  </a:cubicBezTo>
                  <a:cubicBezTo>
                    <a:pt x="33046" y="2555"/>
                    <a:pt x="33120" y="2530"/>
                    <a:pt x="33071" y="2604"/>
                  </a:cubicBezTo>
                  <a:cubicBezTo>
                    <a:pt x="33034" y="2678"/>
                    <a:pt x="33083" y="2691"/>
                    <a:pt x="33022" y="2691"/>
                  </a:cubicBezTo>
                  <a:cubicBezTo>
                    <a:pt x="32948" y="2691"/>
                    <a:pt x="32837" y="2703"/>
                    <a:pt x="32861" y="2715"/>
                  </a:cubicBezTo>
                  <a:cubicBezTo>
                    <a:pt x="32895" y="2726"/>
                    <a:pt x="33061" y="2778"/>
                    <a:pt x="33035" y="2778"/>
                  </a:cubicBezTo>
                  <a:cubicBezTo>
                    <a:pt x="33033" y="2778"/>
                    <a:pt x="33028" y="2778"/>
                    <a:pt x="33022" y="2777"/>
                  </a:cubicBezTo>
                  <a:cubicBezTo>
                    <a:pt x="32960" y="2765"/>
                    <a:pt x="32898" y="2752"/>
                    <a:pt x="32849" y="2740"/>
                  </a:cubicBezTo>
                  <a:cubicBezTo>
                    <a:pt x="32738" y="2715"/>
                    <a:pt x="32369" y="2728"/>
                    <a:pt x="32319" y="2703"/>
                  </a:cubicBezTo>
                  <a:cubicBezTo>
                    <a:pt x="32270" y="2666"/>
                    <a:pt x="32270" y="2629"/>
                    <a:pt x="32233" y="2629"/>
                  </a:cubicBezTo>
                  <a:cubicBezTo>
                    <a:pt x="32203" y="2629"/>
                    <a:pt x="32166" y="2661"/>
                    <a:pt x="32121" y="2661"/>
                  </a:cubicBezTo>
                  <a:cubicBezTo>
                    <a:pt x="32109" y="2661"/>
                    <a:pt x="32098" y="2659"/>
                    <a:pt x="32085" y="2654"/>
                  </a:cubicBezTo>
                  <a:cubicBezTo>
                    <a:pt x="32024" y="2641"/>
                    <a:pt x="31839" y="2592"/>
                    <a:pt x="31851" y="2530"/>
                  </a:cubicBezTo>
                  <a:cubicBezTo>
                    <a:pt x="31863" y="2481"/>
                    <a:pt x="31987" y="2469"/>
                    <a:pt x="31950" y="2432"/>
                  </a:cubicBezTo>
                  <a:cubicBezTo>
                    <a:pt x="31922" y="2404"/>
                    <a:pt x="31887" y="2390"/>
                    <a:pt x="31851" y="2390"/>
                  </a:cubicBezTo>
                  <a:cubicBezTo>
                    <a:pt x="31839" y="2390"/>
                    <a:pt x="31826" y="2392"/>
                    <a:pt x="31814" y="2395"/>
                  </a:cubicBezTo>
                  <a:cubicBezTo>
                    <a:pt x="31629" y="2383"/>
                    <a:pt x="31444" y="2358"/>
                    <a:pt x="31260" y="2333"/>
                  </a:cubicBezTo>
                  <a:cubicBezTo>
                    <a:pt x="31161" y="2333"/>
                    <a:pt x="31063" y="2333"/>
                    <a:pt x="30964" y="2370"/>
                  </a:cubicBezTo>
                  <a:cubicBezTo>
                    <a:pt x="30947" y="2372"/>
                    <a:pt x="30927" y="2373"/>
                    <a:pt x="30907" y="2373"/>
                  </a:cubicBezTo>
                  <a:cubicBezTo>
                    <a:pt x="30876" y="2373"/>
                    <a:pt x="30844" y="2372"/>
                    <a:pt x="30815" y="2372"/>
                  </a:cubicBezTo>
                  <a:cubicBezTo>
                    <a:pt x="30754" y="2372"/>
                    <a:pt x="30709" y="2378"/>
                    <a:pt x="30730" y="2420"/>
                  </a:cubicBezTo>
                  <a:cubicBezTo>
                    <a:pt x="30775" y="2476"/>
                    <a:pt x="30810" y="2532"/>
                    <a:pt x="30750" y="2532"/>
                  </a:cubicBezTo>
                  <a:cubicBezTo>
                    <a:pt x="30744" y="2532"/>
                    <a:pt x="30737" y="2532"/>
                    <a:pt x="30730" y="2530"/>
                  </a:cubicBezTo>
                  <a:cubicBezTo>
                    <a:pt x="30656" y="2518"/>
                    <a:pt x="30582" y="2469"/>
                    <a:pt x="30619" y="2407"/>
                  </a:cubicBezTo>
                  <a:cubicBezTo>
                    <a:pt x="30656" y="2346"/>
                    <a:pt x="30594" y="2210"/>
                    <a:pt x="30570" y="2185"/>
                  </a:cubicBezTo>
                  <a:cubicBezTo>
                    <a:pt x="30568" y="2182"/>
                    <a:pt x="30567" y="2181"/>
                    <a:pt x="30565" y="2181"/>
                  </a:cubicBezTo>
                  <a:cubicBezTo>
                    <a:pt x="30554" y="2181"/>
                    <a:pt x="30540" y="2250"/>
                    <a:pt x="30508" y="2272"/>
                  </a:cubicBezTo>
                  <a:cubicBezTo>
                    <a:pt x="30459" y="2296"/>
                    <a:pt x="30397" y="2296"/>
                    <a:pt x="30348" y="2296"/>
                  </a:cubicBezTo>
                  <a:cubicBezTo>
                    <a:pt x="30274" y="2296"/>
                    <a:pt x="30249" y="2296"/>
                    <a:pt x="30225" y="2259"/>
                  </a:cubicBezTo>
                  <a:cubicBezTo>
                    <a:pt x="30200" y="2222"/>
                    <a:pt x="30249" y="2148"/>
                    <a:pt x="30188" y="2148"/>
                  </a:cubicBezTo>
                  <a:cubicBezTo>
                    <a:pt x="30175" y="2146"/>
                    <a:pt x="30166" y="2145"/>
                    <a:pt x="30157" y="2145"/>
                  </a:cubicBezTo>
                  <a:cubicBezTo>
                    <a:pt x="30123" y="2145"/>
                    <a:pt x="30111" y="2161"/>
                    <a:pt x="30052" y="2161"/>
                  </a:cubicBezTo>
                  <a:cubicBezTo>
                    <a:pt x="30003" y="2161"/>
                    <a:pt x="29959" y="2133"/>
                    <a:pt x="29917" y="2133"/>
                  </a:cubicBezTo>
                  <a:cubicBezTo>
                    <a:pt x="29896" y="2133"/>
                    <a:pt x="29876" y="2140"/>
                    <a:pt x="29855" y="2161"/>
                  </a:cubicBezTo>
                  <a:cubicBezTo>
                    <a:pt x="29793" y="2222"/>
                    <a:pt x="29719" y="2272"/>
                    <a:pt x="29744" y="2284"/>
                  </a:cubicBezTo>
                  <a:cubicBezTo>
                    <a:pt x="29769" y="2296"/>
                    <a:pt x="29781" y="2296"/>
                    <a:pt x="29830" y="2296"/>
                  </a:cubicBezTo>
                  <a:cubicBezTo>
                    <a:pt x="29892" y="2296"/>
                    <a:pt x="29929" y="2346"/>
                    <a:pt x="29880" y="2383"/>
                  </a:cubicBezTo>
                  <a:cubicBezTo>
                    <a:pt x="29818" y="2407"/>
                    <a:pt x="29781" y="2395"/>
                    <a:pt x="29707" y="2407"/>
                  </a:cubicBezTo>
                  <a:cubicBezTo>
                    <a:pt x="29633" y="2420"/>
                    <a:pt x="29670" y="2444"/>
                    <a:pt x="29596" y="2481"/>
                  </a:cubicBezTo>
                  <a:cubicBezTo>
                    <a:pt x="29522" y="2518"/>
                    <a:pt x="29522" y="2481"/>
                    <a:pt x="29448" y="2530"/>
                  </a:cubicBezTo>
                  <a:cubicBezTo>
                    <a:pt x="29374" y="2580"/>
                    <a:pt x="29288" y="2592"/>
                    <a:pt x="29202" y="2592"/>
                  </a:cubicBezTo>
                  <a:cubicBezTo>
                    <a:pt x="29147" y="2592"/>
                    <a:pt x="29100" y="2587"/>
                    <a:pt x="29061" y="2587"/>
                  </a:cubicBezTo>
                  <a:cubicBezTo>
                    <a:pt x="29012" y="2587"/>
                    <a:pt x="28976" y="2595"/>
                    <a:pt x="28956" y="2629"/>
                  </a:cubicBezTo>
                  <a:cubicBezTo>
                    <a:pt x="28919" y="2691"/>
                    <a:pt x="28956" y="2740"/>
                    <a:pt x="28820" y="2789"/>
                  </a:cubicBezTo>
                  <a:cubicBezTo>
                    <a:pt x="28767" y="2804"/>
                    <a:pt x="28719" y="2809"/>
                    <a:pt x="28686" y="2809"/>
                  </a:cubicBezTo>
                  <a:cubicBezTo>
                    <a:pt x="28636" y="2809"/>
                    <a:pt x="28620" y="2797"/>
                    <a:pt x="28672" y="2789"/>
                  </a:cubicBezTo>
                  <a:cubicBezTo>
                    <a:pt x="28746" y="2765"/>
                    <a:pt x="28845" y="2728"/>
                    <a:pt x="28857" y="2654"/>
                  </a:cubicBezTo>
                  <a:cubicBezTo>
                    <a:pt x="28882" y="2580"/>
                    <a:pt x="28906" y="2493"/>
                    <a:pt x="28956" y="2493"/>
                  </a:cubicBezTo>
                  <a:cubicBezTo>
                    <a:pt x="28987" y="2493"/>
                    <a:pt x="28992" y="2521"/>
                    <a:pt x="29008" y="2521"/>
                  </a:cubicBezTo>
                  <a:cubicBezTo>
                    <a:pt x="29011" y="2521"/>
                    <a:pt x="29014" y="2520"/>
                    <a:pt x="29017" y="2518"/>
                  </a:cubicBezTo>
                  <a:cubicBezTo>
                    <a:pt x="29066" y="2457"/>
                    <a:pt x="29128" y="2420"/>
                    <a:pt x="29190" y="2383"/>
                  </a:cubicBezTo>
                  <a:cubicBezTo>
                    <a:pt x="29301" y="2346"/>
                    <a:pt x="29399" y="2296"/>
                    <a:pt x="29498" y="2235"/>
                  </a:cubicBezTo>
                  <a:cubicBezTo>
                    <a:pt x="29596" y="2185"/>
                    <a:pt x="29683" y="2124"/>
                    <a:pt x="29769" y="2062"/>
                  </a:cubicBezTo>
                  <a:cubicBezTo>
                    <a:pt x="29867" y="1976"/>
                    <a:pt x="29978" y="1902"/>
                    <a:pt x="30101" y="1828"/>
                  </a:cubicBezTo>
                  <a:cubicBezTo>
                    <a:pt x="30212" y="1767"/>
                    <a:pt x="30336" y="1693"/>
                    <a:pt x="30459" y="1631"/>
                  </a:cubicBezTo>
                  <a:cubicBezTo>
                    <a:pt x="30545" y="1582"/>
                    <a:pt x="30619" y="1520"/>
                    <a:pt x="30681" y="1446"/>
                  </a:cubicBezTo>
                  <a:cubicBezTo>
                    <a:pt x="30718" y="1385"/>
                    <a:pt x="30742" y="1360"/>
                    <a:pt x="30705" y="1323"/>
                  </a:cubicBezTo>
                  <a:cubicBezTo>
                    <a:pt x="30662" y="1280"/>
                    <a:pt x="30638" y="1247"/>
                    <a:pt x="30616" y="1247"/>
                  </a:cubicBezTo>
                  <a:cubicBezTo>
                    <a:pt x="30613" y="1247"/>
                    <a:pt x="30610" y="1247"/>
                    <a:pt x="30607" y="1249"/>
                  </a:cubicBezTo>
                  <a:cubicBezTo>
                    <a:pt x="30590" y="1257"/>
                    <a:pt x="30585" y="1283"/>
                    <a:pt x="30575" y="1283"/>
                  </a:cubicBezTo>
                  <a:cubicBezTo>
                    <a:pt x="30571" y="1283"/>
                    <a:pt x="30565" y="1277"/>
                    <a:pt x="30557" y="1261"/>
                  </a:cubicBezTo>
                  <a:cubicBezTo>
                    <a:pt x="30533" y="1224"/>
                    <a:pt x="30557" y="1237"/>
                    <a:pt x="30496" y="1200"/>
                  </a:cubicBezTo>
                  <a:cubicBezTo>
                    <a:pt x="30446" y="1163"/>
                    <a:pt x="30385" y="1126"/>
                    <a:pt x="30434" y="1126"/>
                  </a:cubicBezTo>
                  <a:cubicBezTo>
                    <a:pt x="30445" y="1122"/>
                    <a:pt x="30456" y="1121"/>
                    <a:pt x="30467" y="1121"/>
                  </a:cubicBezTo>
                  <a:cubicBezTo>
                    <a:pt x="30493" y="1121"/>
                    <a:pt x="30519" y="1129"/>
                    <a:pt x="30545" y="1138"/>
                  </a:cubicBezTo>
                  <a:cubicBezTo>
                    <a:pt x="30570" y="1175"/>
                    <a:pt x="30619" y="1200"/>
                    <a:pt x="30668" y="1200"/>
                  </a:cubicBezTo>
                  <a:cubicBezTo>
                    <a:pt x="30718" y="1200"/>
                    <a:pt x="30816" y="1187"/>
                    <a:pt x="30779" y="1138"/>
                  </a:cubicBezTo>
                  <a:cubicBezTo>
                    <a:pt x="30742" y="1089"/>
                    <a:pt x="30754" y="1126"/>
                    <a:pt x="30730" y="1077"/>
                  </a:cubicBezTo>
                  <a:cubicBezTo>
                    <a:pt x="30693" y="1027"/>
                    <a:pt x="30718" y="1003"/>
                    <a:pt x="30681" y="953"/>
                  </a:cubicBezTo>
                  <a:cubicBezTo>
                    <a:pt x="30663" y="927"/>
                    <a:pt x="30658" y="901"/>
                    <a:pt x="30639" y="901"/>
                  </a:cubicBezTo>
                  <a:cubicBezTo>
                    <a:pt x="30631" y="901"/>
                    <a:pt x="30621" y="906"/>
                    <a:pt x="30607" y="916"/>
                  </a:cubicBezTo>
                  <a:cubicBezTo>
                    <a:pt x="30579" y="944"/>
                    <a:pt x="30543" y="1015"/>
                    <a:pt x="30523" y="1015"/>
                  </a:cubicBezTo>
                  <a:cubicBezTo>
                    <a:pt x="30516" y="1015"/>
                    <a:pt x="30511" y="1008"/>
                    <a:pt x="30508" y="990"/>
                  </a:cubicBezTo>
                  <a:cubicBezTo>
                    <a:pt x="30508" y="916"/>
                    <a:pt x="30545" y="892"/>
                    <a:pt x="30496" y="867"/>
                  </a:cubicBezTo>
                  <a:cubicBezTo>
                    <a:pt x="30459" y="830"/>
                    <a:pt x="30471" y="781"/>
                    <a:pt x="30409" y="781"/>
                  </a:cubicBezTo>
                  <a:cubicBezTo>
                    <a:pt x="30348" y="768"/>
                    <a:pt x="30373" y="732"/>
                    <a:pt x="30323" y="707"/>
                  </a:cubicBezTo>
                  <a:cubicBezTo>
                    <a:pt x="30278" y="696"/>
                    <a:pt x="30036" y="581"/>
                    <a:pt x="29958" y="581"/>
                  </a:cubicBezTo>
                  <a:cubicBezTo>
                    <a:pt x="29951" y="581"/>
                    <a:pt x="29945" y="582"/>
                    <a:pt x="29941" y="584"/>
                  </a:cubicBezTo>
                  <a:cubicBezTo>
                    <a:pt x="29894" y="603"/>
                    <a:pt x="29876" y="629"/>
                    <a:pt x="29842" y="629"/>
                  </a:cubicBezTo>
                  <a:cubicBezTo>
                    <a:pt x="29832" y="629"/>
                    <a:pt x="29820" y="626"/>
                    <a:pt x="29806" y="621"/>
                  </a:cubicBezTo>
                  <a:cubicBezTo>
                    <a:pt x="29736" y="612"/>
                    <a:pt x="29660" y="603"/>
                    <a:pt x="29587" y="603"/>
                  </a:cubicBezTo>
                  <a:cubicBezTo>
                    <a:pt x="29557" y="603"/>
                    <a:pt x="29527" y="605"/>
                    <a:pt x="29498" y="608"/>
                  </a:cubicBezTo>
                  <a:cubicBezTo>
                    <a:pt x="29441" y="608"/>
                    <a:pt x="29413" y="600"/>
                    <a:pt x="29395" y="600"/>
                  </a:cubicBezTo>
                  <a:cubicBezTo>
                    <a:pt x="29381" y="600"/>
                    <a:pt x="29373" y="605"/>
                    <a:pt x="29362" y="621"/>
                  </a:cubicBezTo>
                  <a:cubicBezTo>
                    <a:pt x="29338" y="658"/>
                    <a:pt x="29338" y="719"/>
                    <a:pt x="29288" y="719"/>
                  </a:cubicBezTo>
                  <a:cubicBezTo>
                    <a:pt x="29255" y="719"/>
                    <a:pt x="29113" y="741"/>
                    <a:pt x="29036" y="741"/>
                  </a:cubicBezTo>
                  <a:cubicBezTo>
                    <a:pt x="28998" y="741"/>
                    <a:pt x="28976" y="736"/>
                    <a:pt x="28993" y="719"/>
                  </a:cubicBezTo>
                  <a:cubicBezTo>
                    <a:pt x="29042" y="670"/>
                    <a:pt x="29091" y="633"/>
                    <a:pt x="29128" y="584"/>
                  </a:cubicBezTo>
                  <a:cubicBezTo>
                    <a:pt x="29165" y="547"/>
                    <a:pt x="29239" y="460"/>
                    <a:pt x="29177" y="448"/>
                  </a:cubicBezTo>
                  <a:cubicBezTo>
                    <a:pt x="29116" y="439"/>
                    <a:pt x="29049" y="431"/>
                    <a:pt x="28985" y="431"/>
                  </a:cubicBezTo>
                  <a:cubicBezTo>
                    <a:pt x="28958" y="431"/>
                    <a:pt x="28932" y="432"/>
                    <a:pt x="28906" y="436"/>
                  </a:cubicBezTo>
                  <a:cubicBezTo>
                    <a:pt x="28845" y="436"/>
                    <a:pt x="28758" y="436"/>
                    <a:pt x="28808" y="387"/>
                  </a:cubicBezTo>
                  <a:cubicBezTo>
                    <a:pt x="28869" y="350"/>
                    <a:pt x="28882" y="337"/>
                    <a:pt x="28795" y="337"/>
                  </a:cubicBezTo>
                  <a:cubicBezTo>
                    <a:pt x="28721" y="337"/>
                    <a:pt x="28623" y="362"/>
                    <a:pt x="28549" y="374"/>
                  </a:cubicBezTo>
                  <a:cubicBezTo>
                    <a:pt x="28475" y="374"/>
                    <a:pt x="28438" y="362"/>
                    <a:pt x="28549" y="325"/>
                  </a:cubicBezTo>
                  <a:cubicBezTo>
                    <a:pt x="28635" y="313"/>
                    <a:pt x="28721" y="276"/>
                    <a:pt x="28795" y="239"/>
                  </a:cubicBezTo>
                  <a:cubicBezTo>
                    <a:pt x="28804" y="230"/>
                    <a:pt x="28817" y="229"/>
                    <a:pt x="28832" y="229"/>
                  </a:cubicBezTo>
                  <a:cubicBezTo>
                    <a:pt x="28839" y="229"/>
                    <a:pt x="28847" y="229"/>
                    <a:pt x="28854" y="229"/>
                  </a:cubicBezTo>
                  <a:cubicBezTo>
                    <a:pt x="28875" y="229"/>
                    <a:pt x="28894" y="226"/>
                    <a:pt x="28894" y="202"/>
                  </a:cubicBezTo>
                  <a:cubicBezTo>
                    <a:pt x="28882" y="165"/>
                    <a:pt x="28882" y="103"/>
                    <a:pt x="28808" y="103"/>
                  </a:cubicBezTo>
                  <a:cubicBezTo>
                    <a:pt x="28758" y="103"/>
                    <a:pt x="28709" y="103"/>
                    <a:pt x="28660" y="91"/>
                  </a:cubicBezTo>
                  <a:cubicBezTo>
                    <a:pt x="28606" y="69"/>
                    <a:pt x="28504" y="0"/>
                    <a:pt x="28447"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4424;p67">
              <a:extLst>
                <a:ext uri="{FF2B5EF4-FFF2-40B4-BE49-F238E27FC236}">
                  <a16:creationId xmlns:a16="http://schemas.microsoft.com/office/drawing/2014/main" id="{4EF9E790-EC2B-44F8-86E5-2D828304CBB4}"/>
                </a:ext>
              </a:extLst>
            </p:cNvPr>
            <p:cNvSpPr/>
            <p:nvPr/>
          </p:nvSpPr>
          <p:spPr>
            <a:xfrm>
              <a:off x="4347950" y="4613175"/>
              <a:ext cx="20075" cy="75225"/>
            </a:xfrm>
            <a:custGeom>
              <a:avLst/>
              <a:gdLst/>
              <a:ahLst/>
              <a:cxnLst/>
              <a:rect l="l" t="t" r="r" b="b"/>
              <a:pathLst>
                <a:path w="803" h="3009" extrusionOk="0">
                  <a:moveTo>
                    <a:pt x="241" y="0"/>
                  </a:moveTo>
                  <a:cubicBezTo>
                    <a:pt x="225" y="0"/>
                    <a:pt x="225" y="8"/>
                    <a:pt x="247" y="36"/>
                  </a:cubicBezTo>
                  <a:cubicBezTo>
                    <a:pt x="296" y="110"/>
                    <a:pt x="333" y="208"/>
                    <a:pt x="309" y="233"/>
                  </a:cubicBezTo>
                  <a:cubicBezTo>
                    <a:pt x="284" y="258"/>
                    <a:pt x="247" y="307"/>
                    <a:pt x="210" y="307"/>
                  </a:cubicBezTo>
                  <a:cubicBezTo>
                    <a:pt x="186" y="307"/>
                    <a:pt x="136" y="307"/>
                    <a:pt x="136" y="368"/>
                  </a:cubicBezTo>
                  <a:cubicBezTo>
                    <a:pt x="136" y="492"/>
                    <a:pt x="124" y="615"/>
                    <a:pt x="87" y="738"/>
                  </a:cubicBezTo>
                  <a:cubicBezTo>
                    <a:pt x="50" y="763"/>
                    <a:pt x="1" y="775"/>
                    <a:pt x="50" y="886"/>
                  </a:cubicBezTo>
                  <a:cubicBezTo>
                    <a:pt x="99" y="997"/>
                    <a:pt x="210" y="1058"/>
                    <a:pt x="210" y="1145"/>
                  </a:cubicBezTo>
                  <a:cubicBezTo>
                    <a:pt x="210" y="1219"/>
                    <a:pt x="247" y="1293"/>
                    <a:pt x="210" y="1379"/>
                  </a:cubicBezTo>
                  <a:cubicBezTo>
                    <a:pt x="198" y="1502"/>
                    <a:pt x="198" y="1638"/>
                    <a:pt x="223" y="1761"/>
                  </a:cubicBezTo>
                  <a:cubicBezTo>
                    <a:pt x="223" y="1798"/>
                    <a:pt x="210" y="1847"/>
                    <a:pt x="198" y="1896"/>
                  </a:cubicBezTo>
                  <a:cubicBezTo>
                    <a:pt x="149" y="1995"/>
                    <a:pt x="149" y="2118"/>
                    <a:pt x="161" y="2229"/>
                  </a:cubicBezTo>
                  <a:cubicBezTo>
                    <a:pt x="198" y="2291"/>
                    <a:pt x="161" y="2401"/>
                    <a:pt x="161" y="2525"/>
                  </a:cubicBezTo>
                  <a:cubicBezTo>
                    <a:pt x="136" y="2648"/>
                    <a:pt x="124" y="2771"/>
                    <a:pt x="124" y="2894"/>
                  </a:cubicBezTo>
                  <a:cubicBezTo>
                    <a:pt x="142" y="2974"/>
                    <a:pt x="147" y="3009"/>
                    <a:pt x="157" y="3009"/>
                  </a:cubicBezTo>
                  <a:cubicBezTo>
                    <a:pt x="161" y="3009"/>
                    <a:pt x="166" y="3003"/>
                    <a:pt x="173" y="2993"/>
                  </a:cubicBezTo>
                  <a:cubicBezTo>
                    <a:pt x="197" y="2957"/>
                    <a:pt x="175" y="2820"/>
                    <a:pt x="272" y="2820"/>
                  </a:cubicBezTo>
                  <a:cubicBezTo>
                    <a:pt x="276" y="2820"/>
                    <a:pt x="280" y="2820"/>
                    <a:pt x="284" y="2820"/>
                  </a:cubicBezTo>
                  <a:cubicBezTo>
                    <a:pt x="300" y="2824"/>
                    <a:pt x="314" y="2826"/>
                    <a:pt x="328" y="2826"/>
                  </a:cubicBezTo>
                  <a:cubicBezTo>
                    <a:pt x="367" y="2826"/>
                    <a:pt x="398" y="2814"/>
                    <a:pt x="420" y="2814"/>
                  </a:cubicBezTo>
                  <a:cubicBezTo>
                    <a:pt x="439" y="2814"/>
                    <a:pt x="452" y="2823"/>
                    <a:pt x="457" y="2857"/>
                  </a:cubicBezTo>
                  <a:cubicBezTo>
                    <a:pt x="457" y="2924"/>
                    <a:pt x="493" y="3005"/>
                    <a:pt x="510" y="3005"/>
                  </a:cubicBezTo>
                  <a:cubicBezTo>
                    <a:pt x="515" y="3005"/>
                    <a:pt x="518" y="2998"/>
                    <a:pt x="518" y="2981"/>
                  </a:cubicBezTo>
                  <a:cubicBezTo>
                    <a:pt x="518" y="2907"/>
                    <a:pt x="555" y="2820"/>
                    <a:pt x="469" y="2722"/>
                  </a:cubicBezTo>
                  <a:cubicBezTo>
                    <a:pt x="395" y="2623"/>
                    <a:pt x="309" y="2562"/>
                    <a:pt x="284" y="2451"/>
                  </a:cubicBezTo>
                  <a:cubicBezTo>
                    <a:pt x="260" y="2328"/>
                    <a:pt x="260" y="2180"/>
                    <a:pt x="296" y="2143"/>
                  </a:cubicBezTo>
                  <a:cubicBezTo>
                    <a:pt x="346" y="2093"/>
                    <a:pt x="370" y="2044"/>
                    <a:pt x="395" y="1983"/>
                  </a:cubicBezTo>
                  <a:cubicBezTo>
                    <a:pt x="395" y="1933"/>
                    <a:pt x="395" y="1933"/>
                    <a:pt x="481" y="1896"/>
                  </a:cubicBezTo>
                  <a:cubicBezTo>
                    <a:pt x="509" y="1882"/>
                    <a:pt x="538" y="1876"/>
                    <a:pt x="567" y="1876"/>
                  </a:cubicBezTo>
                  <a:cubicBezTo>
                    <a:pt x="615" y="1876"/>
                    <a:pt x="660" y="1895"/>
                    <a:pt x="691" y="1933"/>
                  </a:cubicBezTo>
                  <a:cubicBezTo>
                    <a:pt x="756" y="1989"/>
                    <a:pt x="800" y="2074"/>
                    <a:pt x="802" y="2074"/>
                  </a:cubicBezTo>
                  <a:cubicBezTo>
                    <a:pt x="802" y="2074"/>
                    <a:pt x="798" y="2065"/>
                    <a:pt x="789" y="2044"/>
                  </a:cubicBezTo>
                  <a:cubicBezTo>
                    <a:pt x="777" y="1995"/>
                    <a:pt x="728" y="1884"/>
                    <a:pt x="678" y="1761"/>
                  </a:cubicBezTo>
                  <a:cubicBezTo>
                    <a:pt x="641" y="1675"/>
                    <a:pt x="605" y="1576"/>
                    <a:pt x="580" y="1477"/>
                  </a:cubicBezTo>
                  <a:cubicBezTo>
                    <a:pt x="568" y="1366"/>
                    <a:pt x="457" y="898"/>
                    <a:pt x="444" y="824"/>
                  </a:cubicBezTo>
                  <a:cubicBezTo>
                    <a:pt x="432" y="738"/>
                    <a:pt x="457" y="701"/>
                    <a:pt x="457" y="603"/>
                  </a:cubicBezTo>
                  <a:cubicBezTo>
                    <a:pt x="457" y="516"/>
                    <a:pt x="395" y="221"/>
                    <a:pt x="383" y="122"/>
                  </a:cubicBezTo>
                  <a:cubicBezTo>
                    <a:pt x="370" y="36"/>
                    <a:pt x="370" y="11"/>
                    <a:pt x="346" y="11"/>
                  </a:cubicBezTo>
                  <a:cubicBezTo>
                    <a:pt x="299" y="11"/>
                    <a:pt x="259" y="0"/>
                    <a:pt x="241"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4425;p67">
              <a:extLst>
                <a:ext uri="{FF2B5EF4-FFF2-40B4-BE49-F238E27FC236}">
                  <a16:creationId xmlns:a16="http://schemas.microsoft.com/office/drawing/2014/main" id="{2E10ED38-4B1E-4BA1-BD1F-B2CC3E043B2F}"/>
                </a:ext>
              </a:extLst>
            </p:cNvPr>
            <p:cNvSpPr/>
            <p:nvPr/>
          </p:nvSpPr>
          <p:spPr>
            <a:xfrm>
              <a:off x="3453050" y="4602275"/>
              <a:ext cx="31500" cy="35425"/>
            </a:xfrm>
            <a:custGeom>
              <a:avLst/>
              <a:gdLst/>
              <a:ahLst/>
              <a:cxnLst/>
              <a:rect l="l" t="t" r="r" b="b"/>
              <a:pathLst>
                <a:path w="1260" h="1417" extrusionOk="0">
                  <a:moveTo>
                    <a:pt x="1012" y="0"/>
                  </a:moveTo>
                  <a:cubicBezTo>
                    <a:pt x="1005" y="0"/>
                    <a:pt x="998" y="1"/>
                    <a:pt x="989" y="4"/>
                  </a:cubicBezTo>
                  <a:cubicBezTo>
                    <a:pt x="940" y="16"/>
                    <a:pt x="890" y="4"/>
                    <a:pt x="829" y="41"/>
                  </a:cubicBezTo>
                  <a:cubicBezTo>
                    <a:pt x="816" y="65"/>
                    <a:pt x="792" y="77"/>
                    <a:pt x="755" y="77"/>
                  </a:cubicBezTo>
                  <a:cubicBezTo>
                    <a:pt x="748" y="81"/>
                    <a:pt x="740" y="83"/>
                    <a:pt x="733" y="83"/>
                  </a:cubicBezTo>
                  <a:cubicBezTo>
                    <a:pt x="716" y="83"/>
                    <a:pt x="698" y="74"/>
                    <a:pt x="681" y="65"/>
                  </a:cubicBezTo>
                  <a:cubicBezTo>
                    <a:pt x="662" y="59"/>
                    <a:pt x="646" y="57"/>
                    <a:pt x="632" y="57"/>
                  </a:cubicBezTo>
                  <a:cubicBezTo>
                    <a:pt x="588" y="57"/>
                    <a:pt x="558" y="77"/>
                    <a:pt x="521" y="77"/>
                  </a:cubicBezTo>
                  <a:cubicBezTo>
                    <a:pt x="471" y="77"/>
                    <a:pt x="508" y="102"/>
                    <a:pt x="521" y="114"/>
                  </a:cubicBezTo>
                  <a:cubicBezTo>
                    <a:pt x="545" y="139"/>
                    <a:pt x="459" y="164"/>
                    <a:pt x="447" y="176"/>
                  </a:cubicBezTo>
                  <a:cubicBezTo>
                    <a:pt x="434" y="176"/>
                    <a:pt x="385" y="213"/>
                    <a:pt x="459" y="213"/>
                  </a:cubicBezTo>
                  <a:cubicBezTo>
                    <a:pt x="521" y="213"/>
                    <a:pt x="582" y="275"/>
                    <a:pt x="545" y="287"/>
                  </a:cubicBezTo>
                  <a:cubicBezTo>
                    <a:pt x="508" y="299"/>
                    <a:pt x="410" y="324"/>
                    <a:pt x="385" y="336"/>
                  </a:cubicBezTo>
                  <a:cubicBezTo>
                    <a:pt x="356" y="351"/>
                    <a:pt x="327" y="357"/>
                    <a:pt x="301" y="357"/>
                  </a:cubicBezTo>
                  <a:cubicBezTo>
                    <a:pt x="282" y="357"/>
                    <a:pt x="265" y="354"/>
                    <a:pt x="250" y="349"/>
                  </a:cubicBezTo>
                  <a:cubicBezTo>
                    <a:pt x="188" y="349"/>
                    <a:pt x="77" y="398"/>
                    <a:pt x="114" y="398"/>
                  </a:cubicBezTo>
                  <a:cubicBezTo>
                    <a:pt x="163" y="398"/>
                    <a:pt x="176" y="422"/>
                    <a:pt x="139" y="435"/>
                  </a:cubicBezTo>
                  <a:cubicBezTo>
                    <a:pt x="102" y="435"/>
                    <a:pt x="52" y="472"/>
                    <a:pt x="114" y="472"/>
                  </a:cubicBezTo>
                  <a:cubicBezTo>
                    <a:pt x="176" y="472"/>
                    <a:pt x="40" y="496"/>
                    <a:pt x="89" y="496"/>
                  </a:cubicBezTo>
                  <a:cubicBezTo>
                    <a:pt x="139" y="496"/>
                    <a:pt x="225" y="558"/>
                    <a:pt x="188" y="583"/>
                  </a:cubicBezTo>
                  <a:cubicBezTo>
                    <a:pt x="151" y="607"/>
                    <a:pt x="52" y="681"/>
                    <a:pt x="114" y="706"/>
                  </a:cubicBezTo>
                  <a:cubicBezTo>
                    <a:pt x="163" y="718"/>
                    <a:pt x="225" y="731"/>
                    <a:pt x="274" y="743"/>
                  </a:cubicBezTo>
                  <a:cubicBezTo>
                    <a:pt x="299" y="743"/>
                    <a:pt x="336" y="743"/>
                    <a:pt x="299" y="804"/>
                  </a:cubicBezTo>
                  <a:cubicBezTo>
                    <a:pt x="250" y="891"/>
                    <a:pt x="213" y="965"/>
                    <a:pt x="188" y="1051"/>
                  </a:cubicBezTo>
                  <a:cubicBezTo>
                    <a:pt x="163" y="1112"/>
                    <a:pt x="126" y="1137"/>
                    <a:pt x="77" y="1137"/>
                  </a:cubicBezTo>
                  <a:cubicBezTo>
                    <a:pt x="40" y="1137"/>
                    <a:pt x="16" y="1162"/>
                    <a:pt x="77" y="1162"/>
                  </a:cubicBezTo>
                  <a:cubicBezTo>
                    <a:pt x="151" y="1162"/>
                    <a:pt x="151" y="1174"/>
                    <a:pt x="114" y="1174"/>
                  </a:cubicBezTo>
                  <a:cubicBezTo>
                    <a:pt x="68" y="1174"/>
                    <a:pt x="1" y="1249"/>
                    <a:pt x="32" y="1249"/>
                  </a:cubicBezTo>
                  <a:cubicBezTo>
                    <a:pt x="34" y="1249"/>
                    <a:pt x="37" y="1249"/>
                    <a:pt x="40" y="1248"/>
                  </a:cubicBezTo>
                  <a:cubicBezTo>
                    <a:pt x="74" y="1240"/>
                    <a:pt x="119" y="1220"/>
                    <a:pt x="136" y="1220"/>
                  </a:cubicBezTo>
                  <a:cubicBezTo>
                    <a:pt x="144" y="1220"/>
                    <a:pt x="147" y="1224"/>
                    <a:pt x="139" y="1236"/>
                  </a:cubicBezTo>
                  <a:cubicBezTo>
                    <a:pt x="107" y="1257"/>
                    <a:pt x="84" y="1353"/>
                    <a:pt x="103" y="1353"/>
                  </a:cubicBezTo>
                  <a:cubicBezTo>
                    <a:pt x="106" y="1353"/>
                    <a:pt x="109" y="1351"/>
                    <a:pt x="114" y="1347"/>
                  </a:cubicBezTo>
                  <a:cubicBezTo>
                    <a:pt x="148" y="1329"/>
                    <a:pt x="189" y="1306"/>
                    <a:pt x="206" y="1306"/>
                  </a:cubicBezTo>
                  <a:cubicBezTo>
                    <a:pt x="213" y="1306"/>
                    <a:pt x="216" y="1311"/>
                    <a:pt x="213" y="1322"/>
                  </a:cubicBezTo>
                  <a:cubicBezTo>
                    <a:pt x="192" y="1343"/>
                    <a:pt x="206" y="1416"/>
                    <a:pt x="226" y="1416"/>
                  </a:cubicBezTo>
                  <a:cubicBezTo>
                    <a:pt x="230" y="1416"/>
                    <a:pt x="233" y="1414"/>
                    <a:pt x="237" y="1408"/>
                  </a:cubicBezTo>
                  <a:cubicBezTo>
                    <a:pt x="243" y="1396"/>
                    <a:pt x="256" y="1396"/>
                    <a:pt x="274" y="1396"/>
                  </a:cubicBezTo>
                  <a:cubicBezTo>
                    <a:pt x="293" y="1396"/>
                    <a:pt x="317" y="1396"/>
                    <a:pt x="348" y="1384"/>
                  </a:cubicBezTo>
                  <a:cubicBezTo>
                    <a:pt x="422" y="1359"/>
                    <a:pt x="595" y="1236"/>
                    <a:pt x="693" y="1199"/>
                  </a:cubicBezTo>
                  <a:cubicBezTo>
                    <a:pt x="749" y="1180"/>
                    <a:pt x="795" y="1180"/>
                    <a:pt x="835" y="1180"/>
                  </a:cubicBezTo>
                  <a:cubicBezTo>
                    <a:pt x="875" y="1180"/>
                    <a:pt x="909" y="1180"/>
                    <a:pt x="940" y="1162"/>
                  </a:cubicBezTo>
                  <a:cubicBezTo>
                    <a:pt x="1001" y="1125"/>
                    <a:pt x="1001" y="1063"/>
                    <a:pt x="1014" y="1002"/>
                  </a:cubicBezTo>
                  <a:cubicBezTo>
                    <a:pt x="1038" y="928"/>
                    <a:pt x="1100" y="891"/>
                    <a:pt x="1075" y="755"/>
                  </a:cubicBezTo>
                  <a:cubicBezTo>
                    <a:pt x="1063" y="657"/>
                    <a:pt x="1026" y="570"/>
                    <a:pt x="989" y="484"/>
                  </a:cubicBezTo>
                  <a:lnTo>
                    <a:pt x="989" y="459"/>
                  </a:lnTo>
                  <a:cubicBezTo>
                    <a:pt x="1026" y="459"/>
                    <a:pt x="1075" y="447"/>
                    <a:pt x="1100" y="422"/>
                  </a:cubicBezTo>
                  <a:cubicBezTo>
                    <a:pt x="1161" y="373"/>
                    <a:pt x="1198" y="299"/>
                    <a:pt x="1223" y="287"/>
                  </a:cubicBezTo>
                  <a:cubicBezTo>
                    <a:pt x="1260" y="262"/>
                    <a:pt x="1186" y="213"/>
                    <a:pt x="1161" y="213"/>
                  </a:cubicBezTo>
                  <a:cubicBezTo>
                    <a:pt x="1124" y="213"/>
                    <a:pt x="1137" y="213"/>
                    <a:pt x="1149" y="188"/>
                  </a:cubicBezTo>
                  <a:cubicBezTo>
                    <a:pt x="1137" y="139"/>
                    <a:pt x="1112" y="90"/>
                    <a:pt x="1087" y="41"/>
                  </a:cubicBezTo>
                  <a:cubicBezTo>
                    <a:pt x="1047" y="20"/>
                    <a:pt x="1040" y="0"/>
                    <a:pt x="1012"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4426;p67">
              <a:extLst>
                <a:ext uri="{FF2B5EF4-FFF2-40B4-BE49-F238E27FC236}">
                  <a16:creationId xmlns:a16="http://schemas.microsoft.com/office/drawing/2014/main" id="{DEA886FF-30F3-4BCD-A95A-53FF4BC068C2}"/>
                </a:ext>
              </a:extLst>
            </p:cNvPr>
            <p:cNvSpPr/>
            <p:nvPr/>
          </p:nvSpPr>
          <p:spPr>
            <a:xfrm>
              <a:off x="3080400" y="4239175"/>
              <a:ext cx="365975" cy="316825"/>
            </a:xfrm>
            <a:custGeom>
              <a:avLst/>
              <a:gdLst/>
              <a:ahLst/>
              <a:cxnLst/>
              <a:rect l="l" t="t" r="r" b="b"/>
              <a:pathLst>
                <a:path w="14639" h="12673" extrusionOk="0">
                  <a:moveTo>
                    <a:pt x="4177" y="6248"/>
                  </a:moveTo>
                  <a:lnTo>
                    <a:pt x="4177" y="6248"/>
                  </a:lnTo>
                  <a:cubicBezTo>
                    <a:pt x="4177" y="6255"/>
                    <a:pt x="4179" y="6262"/>
                    <a:pt x="4180" y="6262"/>
                  </a:cubicBezTo>
                  <a:cubicBezTo>
                    <a:pt x="4180" y="6262"/>
                    <a:pt x="4180" y="6258"/>
                    <a:pt x="4177" y="6248"/>
                  </a:cubicBezTo>
                  <a:close/>
                  <a:moveTo>
                    <a:pt x="9525" y="1"/>
                  </a:moveTo>
                  <a:cubicBezTo>
                    <a:pt x="9303" y="1"/>
                    <a:pt x="9081" y="13"/>
                    <a:pt x="8859" y="38"/>
                  </a:cubicBezTo>
                  <a:cubicBezTo>
                    <a:pt x="8759" y="60"/>
                    <a:pt x="8790" y="152"/>
                    <a:pt x="8751" y="152"/>
                  </a:cubicBezTo>
                  <a:cubicBezTo>
                    <a:pt x="8747" y="152"/>
                    <a:pt x="8742" y="151"/>
                    <a:pt x="8736" y="148"/>
                  </a:cubicBezTo>
                  <a:cubicBezTo>
                    <a:pt x="8681" y="138"/>
                    <a:pt x="8539" y="58"/>
                    <a:pt x="8482" y="58"/>
                  </a:cubicBezTo>
                  <a:cubicBezTo>
                    <a:pt x="8475" y="58"/>
                    <a:pt x="8469" y="60"/>
                    <a:pt x="8465" y="62"/>
                  </a:cubicBezTo>
                  <a:cubicBezTo>
                    <a:pt x="8440" y="112"/>
                    <a:pt x="8404" y="124"/>
                    <a:pt x="8354" y="124"/>
                  </a:cubicBezTo>
                  <a:cubicBezTo>
                    <a:pt x="8330" y="124"/>
                    <a:pt x="8304" y="123"/>
                    <a:pt x="8281" y="123"/>
                  </a:cubicBezTo>
                  <a:cubicBezTo>
                    <a:pt x="8225" y="123"/>
                    <a:pt x="8187" y="129"/>
                    <a:pt x="8231" y="173"/>
                  </a:cubicBezTo>
                  <a:cubicBezTo>
                    <a:pt x="8293" y="247"/>
                    <a:pt x="8736" y="321"/>
                    <a:pt x="8650" y="321"/>
                  </a:cubicBezTo>
                  <a:cubicBezTo>
                    <a:pt x="8564" y="321"/>
                    <a:pt x="8243" y="420"/>
                    <a:pt x="8157" y="420"/>
                  </a:cubicBezTo>
                  <a:cubicBezTo>
                    <a:pt x="8078" y="420"/>
                    <a:pt x="8268" y="533"/>
                    <a:pt x="8243" y="533"/>
                  </a:cubicBezTo>
                  <a:cubicBezTo>
                    <a:pt x="8241" y="533"/>
                    <a:pt x="8237" y="533"/>
                    <a:pt x="8231" y="530"/>
                  </a:cubicBezTo>
                  <a:cubicBezTo>
                    <a:pt x="8157" y="506"/>
                    <a:pt x="8095" y="469"/>
                    <a:pt x="8046" y="432"/>
                  </a:cubicBezTo>
                  <a:cubicBezTo>
                    <a:pt x="8036" y="421"/>
                    <a:pt x="8017" y="418"/>
                    <a:pt x="7995" y="418"/>
                  </a:cubicBezTo>
                  <a:cubicBezTo>
                    <a:pt x="7947" y="418"/>
                    <a:pt x="7880" y="434"/>
                    <a:pt x="7828" y="434"/>
                  </a:cubicBezTo>
                  <a:cubicBezTo>
                    <a:pt x="7818" y="434"/>
                    <a:pt x="7808" y="433"/>
                    <a:pt x="7800" y="432"/>
                  </a:cubicBezTo>
                  <a:cubicBezTo>
                    <a:pt x="7652" y="358"/>
                    <a:pt x="7492" y="296"/>
                    <a:pt x="7332" y="247"/>
                  </a:cubicBezTo>
                  <a:cubicBezTo>
                    <a:pt x="7316" y="244"/>
                    <a:pt x="7303" y="243"/>
                    <a:pt x="7292" y="243"/>
                  </a:cubicBezTo>
                  <a:cubicBezTo>
                    <a:pt x="7212" y="243"/>
                    <a:pt x="7219" y="309"/>
                    <a:pt x="7122" y="309"/>
                  </a:cubicBezTo>
                  <a:cubicBezTo>
                    <a:pt x="6999" y="309"/>
                    <a:pt x="6617" y="309"/>
                    <a:pt x="6703" y="358"/>
                  </a:cubicBezTo>
                  <a:cubicBezTo>
                    <a:pt x="6888" y="432"/>
                    <a:pt x="7085" y="493"/>
                    <a:pt x="7282" y="506"/>
                  </a:cubicBezTo>
                  <a:cubicBezTo>
                    <a:pt x="7418" y="506"/>
                    <a:pt x="7898" y="567"/>
                    <a:pt x="7923" y="641"/>
                  </a:cubicBezTo>
                  <a:cubicBezTo>
                    <a:pt x="7944" y="716"/>
                    <a:pt x="7947" y="848"/>
                    <a:pt x="7931" y="848"/>
                  </a:cubicBezTo>
                  <a:cubicBezTo>
                    <a:pt x="7929" y="848"/>
                    <a:pt x="7926" y="845"/>
                    <a:pt x="7923" y="838"/>
                  </a:cubicBezTo>
                  <a:cubicBezTo>
                    <a:pt x="7898" y="789"/>
                    <a:pt x="7935" y="703"/>
                    <a:pt x="7775" y="654"/>
                  </a:cubicBezTo>
                  <a:cubicBezTo>
                    <a:pt x="7681" y="625"/>
                    <a:pt x="7604" y="613"/>
                    <a:pt x="7559" y="613"/>
                  </a:cubicBezTo>
                  <a:cubicBezTo>
                    <a:pt x="7527" y="613"/>
                    <a:pt x="7511" y="619"/>
                    <a:pt x="7516" y="629"/>
                  </a:cubicBezTo>
                  <a:cubicBezTo>
                    <a:pt x="7516" y="650"/>
                    <a:pt x="7580" y="762"/>
                    <a:pt x="7559" y="762"/>
                  </a:cubicBezTo>
                  <a:cubicBezTo>
                    <a:pt x="7555" y="762"/>
                    <a:pt x="7550" y="759"/>
                    <a:pt x="7541" y="752"/>
                  </a:cubicBezTo>
                  <a:cubicBezTo>
                    <a:pt x="7479" y="691"/>
                    <a:pt x="7467" y="629"/>
                    <a:pt x="7369" y="592"/>
                  </a:cubicBezTo>
                  <a:cubicBezTo>
                    <a:pt x="7188" y="574"/>
                    <a:pt x="7008" y="563"/>
                    <a:pt x="6832" y="563"/>
                  </a:cubicBezTo>
                  <a:cubicBezTo>
                    <a:pt x="6768" y="563"/>
                    <a:pt x="6704" y="564"/>
                    <a:pt x="6642" y="567"/>
                  </a:cubicBezTo>
                  <a:cubicBezTo>
                    <a:pt x="6580" y="580"/>
                    <a:pt x="6937" y="789"/>
                    <a:pt x="7110" y="875"/>
                  </a:cubicBezTo>
                  <a:cubicBezTo>
                    <a:pt x="7241" y="937"/>
                    <a:pt x="7267" y="961"/>
                    <a:pt x="7248" y="961"/>
                  </a:cubicBezTo>
                  <a:cubicBezTo>
                    <a:pt x="7241" y="961"/>
                    <a:pt x="7226" y="957"/>
                    <a:pt x="7208" y="949"/>
                  </a:cubicBezTo>
                  <a:cubicBezTo>
                    <a:pt x="7141" y="937"/>
                    <a:pt x="7076" y="931"/>
                    <a:pt x="7011" y="931"/>
                  </a:cubicBezTo>
                  <a:cubicBezTo>
                    <a:pt x="6947" y="931"/>
                    <a:pt x="6882" y="937"/>
                    <a:pt x="6814" y="949"/>
                  </a:cubicBezTo>
                  <a:cubicBezTo>
                    <a:pt x="6792" y="972"/>
                    <a:pt x="6830" y="1076"/>
                    <a:pt x="6828" y="1076"/>
                  </a:cubicBezTo>
                  <a:cubicBezTo>
                    <a:pt x="6828" y="1076"/>
                    <a:pt x="6827" y="1075"/>
                    <a:pt x="6826" y="1073"/>
                  </a:cubicBezTo>
                  <a:cubicBezTo>
                    <a:pt x="6814" y="1048"/>
                    <a:pt x="6703" y="962"/>
                    <a:pt x="6715" y="937"/>
                  </a:cubicBezTo>
                  <a:cubicBezTo>
                    <a:pt x="6728" y="900"/>
                    <a:pt x="6863" y="925"/>
                    <a:pt x="6839" y="900"/>
                  </a:cubicBezTo>
                  <a:cubicBezTo>
                    <a:pt x="6765" y="814"/>
                    <a:pt x="6679" y="740"/>
                    <a:pt x="6568" y="703"/>
                  </a:cubicBezTo>
                  <a:cubicBezTo>
                    <a:pt x="6469" y="670"/>
                    <a:pt x="6310" y="643"/>
                    <a:pt x="6219" y="643"/>
                  </a:cubicBezTo>
                  <a:cubicBezTo>
                    <a:pt x="6173" y="643"/>
                    <a:pt x="6145" y="650"/>
                    <a:pt x="6149" y="666"/>
                  </a:cubicBezTo>
                  <a:cubicBezTo>
                    <a:pt x="6210" y="765"/>
                    <a:pt x="6297" y="851"/>
                    <a:pt x="6407" y="888"/>
                  </a:cubicBezTo>
                  <a:cubicBezTo>
                    <a:pt x="6580" y="949"/>
                    <a:pt x="6740" y="1036"/>
                    <a:pt x="6863" y="1171"/>
                  </a:cubicBezTo>
                  <a:cubicBezTo>
                    <a:pt x="6873" y="1219"/>
                    <a:pt x="6830" y="1289"/>
                    <a:pt x="6776" y="1289"/>
                  </a:cubicBezTo>
                  <a:cubicBezTo>
                    <a:pt x="6761" y="1289"/>
                    <a:pt x="6744" y="1283"/>
                    <a:pt x="6728" y="1270"/>
                  </a:cubicBezTo>
                  <a:cubicBezTo>
                    <a:pt x="6617" y="1196"/>
                    <a:pt x="6518" y="1122"/>
                    <a:pt x="6407" y="1060"/>
                  </a:cubicBezTo>
                  <a:cubicBezTo>
                    <a:pt x="6334" y="1036"/>
                    <a:pt x="5717" y="789"/>
                    <a:pt x="5631" y="777"/>
                  </a:cubicBezTo>
                  <a:cubicBezTo>
                    <a:pt x="5594" y="771"/>
                    <a:pt x="5511" y="765"/>
                    <a:pt x="5440" y="765"/>
                  </a:cubicBezTo>
                  <a:cubicBezTo>
                    <a:pt x="5369" y="765"/>
                    <a:pt x="5311" y="771"/>
                    <a:pt x="5323" y="789"/>
                  </a:cubicBezTo>
                  <a:cubicBezTo>
                    <a:pt x="5348" y="838"/>
                    <a:pt x="5434" y="1036"/>
                    <a:pt x="5508" y="1073"/>
                  </a:cubicBezTo>
                  <a:cubicBezTo>
                    <a:pt x="5582" y="1110"/>
                    <a:pt x="5680" y="1183"/>
                    <a:pt x="5594" y="1183"/>
                  </a:cubicBezTo>
                  <a:cubicBezTo>
                    <a:pt x="5537" y="1183"/>
                    <a:pt x="5430" y="1167"/>
                    <a:pt x="5369" y="1167"/>
                  </a:cubicBezTo>
                  <a:cubicBezTo>
                    <a:pt x="5338" y="1167"/>
                    <a:pt x="5319" y="1171"/>
                    <a:pt x="5323" y="1183"/>
                  </a:cubicBezTo>
                  <a:cubicBezTo>
                    <a:pt x="5323" y="1220"/>
                    <a:pt x="5483" y="1282"/>
                    <a:pt x="5520" y="1319"/>
                  </a:cubicBezTo>
                  <a:cubicBezTo>
                    <a:pt x="5534" y="1339"/>
                    <a:pt x="5543" y="1352"/>
                    <a:pt x="5534" y="1352"/>
                  </a:cubicBezTo>
                  <a:cubicBezTo>
                    <a:pt x="5526" y="1352"/>
                    <a:pt x="5505" y="1342"/>
                    <a:pt x="5459" y="1319"/>
                  </a:cubicBezTo>
                  <a:cubicBezTo>
                    <a:pt x="5274" y="1233"/>
                    <a:pt x="5089" y="1147"/>
                    <a:pt x="4892" y="1073"/>
                  </a:cubicBezTo>
                  <a:cubicBezTo>
                    <a:pt x="4855" y="1073"/>
                    <a:pt x="4843" y="1233"/>
                    <a:pt x="4818" y="1245"/>
                  </a:cubicBezTo>
                  <a:cubicBezTo>
                    <a:pt x="4793" y="1257"/>
                    <a:pt x="4756" y="1257"/>
                    <a:pt x="4732" y="1307"/>
                  </a:cubicBezTo>
                  <a:cubicBezTo>
                    <a:pt x="4710" y="1340"/>
                    <a:pt x="4668" y="1472"/>
                    <a:pt x="4650" y="1472"/>
                  </a:cubicBezTo>
                  <a:cubicBezTo>
                    <a:pt x="4648" y="1472"/>
                    <a:pt x="4647" y="1471"/>
                    <a:pt x="4645" y="1467"/>
                  </a:cubicBezTo>
                  <a:cubicBezTo>
                    <a:pt x="4621" y="1393"/>
                    <a:pt x="4633" y="1307"/>
                    <a:pt x="4670" y="1245"/>
                  </a:cubicBezTo>
                  <a:cubicBezTo>
                    <a:pt x="4732" y="1171"/>
                    <a:pt x="4682" y="949"/>
                    <a:pt x="4572" y="925"/>
                  </a:cubicBezTo>
                  <a:cubicBezTo>
                    <a:pt x="4522" y="906"/>
                    <a:pt x="4467" y="897"/>
                    <a:pt x="4410" y="897"/>
                  </a:cubicBezTo>
                  <a:cubicBezTo>
                    <a:pt x="4353" y="897"/>
                    <a:pt x="4294" y="906"/>
                    <a:pt x="4239" y="925"/>
                  </a:cubicBezTo>
                  <a:cubicBezTo>
                    <a:pt x="4066" y="962"/>
                    <a:pt x="3721" y="1023"/>
                    <a:pt x="3561" y="1048"/>
                  </a:cubicBezTo>
                  <a:cubicBezTo>
                    <a:pt x="3401" y="1060"/>
                    <a:pt x="3266" y="1110"/>
                    <a:pt x="3339" y="1122"/>
                  </a:cubicBezTo>
                  <a:cubicBezTo>
                    <a:pt x="3426" y="1122"/>
                    <a:pt x="3500" y="1159"/>
                    <a:pt x="3549" y="1220"/>
                  </a:cubicBezTo>
                  <a:cubicBezTo>
                    <a:pt x="3623" y="1294"/>
                    <a:pt x="3660" y="1294"/>
                    <a:pt x="3734" y="1331"/>
                  </a:cubicBezTo>
                  <a:cubicBezTo>
                    <a:pt x="3795" y="1362"/>
                    <a:pt x="3922" y="1501"/>
                    <a:pt x="3890" y="1501"/>
                  </a:cubicBezTo>
                  <a:cubicBezTo>
                    <a:pt x="3883" y="1501"/>
                    <a:pt x="3869" y="1494"/>
                    <a:pt x="3845" y="1479"/>
                  </a:cubicBezTo>
                  <a:cubicBezTo>
                    <a:pt x="3721" y="1405"/>
                    <a:pt x="3635" y="1418"/>
                    <a:pt x="3561" y="1381"/>
                  </a:cubicBezTo>
                  <a:cubicBezTo>
                    <a:pt x="3487" y="1331"/>
                    <a:pt x="3500" y="1233"/>
                    <a:pt x="3389" y="1208"/>
                  </a:cubicBezTo>
                  <a:cubicBezTo>
                    <a:pt x="3336" y="1199"/>
                    <a:pt x="3282" y="1195"/>
                    <a:pt x="3227" y="1195"/>
                  </a:cubicBezTo>
                  <a:cubicBezTo>
                    <a:pt x="3127" y="1195"/>
                    <a:pt x="3024" y="1209"/>
                    <a:pt x="2921" y="1233"/>
                  </a:cubicBezTo>
                  <a:cubicBezTo>
                    <a:pt x="2810" y="1257"/>
                    <a:pt x="2797" y="1270"/>
                    <a:pt x="2847" y="1331"/>
                  </a:cubicBezTo>
                  <a:cubicBezTo>
                    <a:pt x="2896" y="1405"/>
                    <a:pt x="2908" y="1479"/>
                    <a:pt x="2884" y="1553"/>
                  </a:cubicBezTo>
                  <a:cubicBezTo>
                    <a:pt x="2872" y="1586"/>
                    <a:pt x="2911" y="1719"/>
                    <a:pt x="2866" y="1719"/>
                  </a:cubicBezTo>
                  <a:cubicBezTo>
                    <a:pt x="2860" y="1719"/>
                    <a:pt x="2854" y="1717"/>
                    <a:pt x="2847" y="1713"/>
                  </a:cubicBezTo>
                  <a:cubicBezTo>
                    <a:pt x="2729" y="1671"/>
                    <a:pt x="2602" y="1637"/>
                    <a:pt x="2474" y="1637"/>
                  </a:cubicBezTo>
                  <a:cubicBezTo>
                    <a:pt x="2454" y="1637"/>
                    <a:pt x="2435" y="1638"/>
                    <a:pt x="2415" y="1639"/>
                  </a:cubicBezTo>
                  <a:cubicBezTo>
                    <a:pt x="2354" y="1676"/>
                    <a:pt x="2391" y="1861"/>
                    <a:pt x="2403" y="1886"/>
                  </a:cubicBezTo>
                  <a:cubicBezTo>
                    <a:pt x="2418" y="1900"/>
                    <a:pt x="2415" y="1920"/>
                    <a:pt x="2400" y="1920"/>
                  </a:cubicBezTo>
                  <a:cubicBezTo>
                    <a:pt x="2390" y="1920"/>
                    <a:pt x="2374" y="1911"/>
                    <a:pt x="2354" y="1886"/>
                  </a:cubicBezTo>
                  <a:cubicBezTo>
                    <a:pt x="2308" y="1830"/>
                    <a:pt x="2241" y="1740"/>
                    <a:pt x="2148" y="1740"/>
                  </a:cubicBezTo>
                  <a:cubicBezTo>
                    <a:pt x="2117" y="1740"/>
                    <a:pt x="2083" y="1750"/>
                    <a:pt x="2046" y="1775"/>
                  </a:cubicBezTo>
                  <a:cubicBezTo>
                    <a:pt x="1886" y="1886"/>
                    <a:pt x="1725" y="1997"/>
                    <a:pt x="1553" y="2083"/>
                  </a:cubicBezTo>
                  <a:cubicBezTo>
                    <a:pt x="1454" y="2120"/>
                    <a:pt x="1368" y="2182"/>
                    <a:pt x="1294" y="2243"/>
                  </a:cubicBezTo>
                  <a:cubicBezTo>
                    <a:pt x="1269" y="2268"/>
                    <a:pt x="1368" y="2342"/>
                    <a:pt x="1405" y="2354"/>
                  </a:cubicBezTo>
                  <a:cubicBezTo>
                    <a:pt x="1528" y="2379"/>
                    <a:pt x="1639" y="2403"/>
                    <a:pt x="1762" y="2403"/>
                  </a:cubicBezTo>
                  <a:cubicBezTo>
                    <a:pt x="1857" y="2403"/>
                    <a:pt x="2106" y="2349"/>
                    <a:pt x="2137" y="2349"/>
                  </a:cubicBezTo>
                  <a:cubicBezTo>
                    <a:pt x="2142" y="2349"/>
                    <a:pt x="2141" y="2351"/>
                    <a:pt x="2132" y="2354"/>
                  </a:cubicBezTo>
                  <a:cubicBezTo>
                    <a:pt x="2083" y="2366"/>
                    <a:pt x="1898" y="2440"/>
                    <a:pt x="1910" y="2588"/>
                  </a:cubicBezTo>
                  <a:cubicBezTo>
                    <a:pt x="1922" y="2724"/>
                    <a:pt x="2021" y="2711"/>
                    <a:pt x="1898" y="2835"/>
                  </a:cubicBezTo>
                  <a:cubicBezTo>
                    <a:pt x="1775" y="2945"/>
                    <a:pt x="1701" y="3007"/>
                    <a:pt x="1651" y="3007"/>
                  </a:cubicBezTo>
                  <a:cubicBezTo>
                    <a:pt x="1605" y="3007"/>
                    <a:pt x="1594" y="2986"/>
                    <a:pt x="1570" y="2986"/>
                  </a:cubicBezTo>
                  <a:cubicBezTo>
                    <a:pt x="1562" y="2986"/>
                    <a:pt x="1553" y="2989"/>
                    <a:pt x="1541" y="2995"/>
                  </a:cubicBezTo>
                  <a:cubicBezTo>
                    <a:pt x="1506" y="3003"/>
                    <a:pt x="1477" y="3012"/>
                    <a:pt x="1446" y="3012"/>
                  </a:cubicBezTo>
                  <a:cubicBezTo>
                    <a:pt x="1433" y="3012"/>
                    <a:pt x="1419" y="3011"/>
                    <a:pt x="1405" y="3007"/>
                  </a:cubicBezTo>
                  <a:cubicBezTo>
                    <a:pt x="1379" y="2999"/>
                    <a:pt x="1366" y="2984"/>
                    <a:pt x="1343" y="2984"/>
                  </a:cubicBezTo>
                  <a:cubicBezTo>
                    <a:pt x="1333" y="2984"/>
                    <a:pt x="1322" y="2987"/>
                    <a:pt x="1306" y="2995"/>
                  </a:cubicBezTo>
                  <a:cubicBezTo>
                    <a:pt x="1245" y="3007"/>
                    <a:pt x="1035" y="3032"/>
                    <a:pt x="998" y="3081"/>
                  </a:cubicBezTo>
                  <a:cubicBezTo>
                    <a:pt x="949" y="3143"/>
                    <a:pt x="998" y="3155"/>
                    <a:pt x="887" y="3180"/>
                  </a:cubicBezTo>
                  <a:cubicBezTo>
                    <a:pt x="797" y="3191"/>
                    <a:pt x="448" y="3306"/>
                    <a:pt x="352" y="3306"/>
                  </a:cubicBezTo>
                  <a:cubicBezTo>
                    <a:pt x="344" y="3306"/>
                    <a:pt x="337" y="3305"/>
                    <a:pt x="333" y="3303"/>
                  </a:cubicBezTo>
                  <a:cubicBezTo>
                    <a:pt x="306" y="3289"/>
                    <a:pt x="272" y="3279"/>
                    <a:pt x="244" y="3279"/>
                  </a:cubicBezTo>
                  <a:cubicBezTo>
                    <a:pt x="221" y="3279"/>
                    <a:pt x="203" y="3286"/>
                    <a:pt x="197" y="3303"/>
                  </a:cubicBezTo>
                  <a:cubicBezTo>
                    <a:pt x="185" y="3340"/>
                    <a:pt x="136" y="3389"/>
                    <a:pt x="111" y="3389"/>
                  </a:cubicBezTo>
                  <a:cubicBezTo>
                    <a:pt x="109" y="3388"/>
                    <a:pt x="107" y="3388"/>
                    <a:pt x="104" y="3388"/>
                  </a:cubicBezTo>
                  <a:cubicBezTo>
                    <a:pt x="66" y="3388"/>
                    <a:pt x="3" y="3475"/>
                    <a:pt x="37" y="3475"/>
                  </a:cubicBezTo>
                  <a:cubicBezTo>
                    <a:pt x="87" y="3488"/>
                    <a:pt x="37" y="3574"/>
                    <a:pt x="25" y="3574"/>
                  </a:cubicBezTo>
                  <a:cubicBezTo>
                    <a:pt x="0" y="3574"/>
                    <a:pt x="25" y="3611"/>
                    <a:pt x="74" y="3648"/>
                  </a:cubicBezTo>
                  <a:cubicBezTo>
                    <a:pt x="127" y="3690"/>
                    <a:pt x="144" y="3778"/>
                    <a:pt x="171" y="3778"/>
                  </a:cubicBezTo>
                  <a:cubicBezTo>
                    <a:pt x="175" y="3778"/>
                    <a:pt x="180" y="3776"/>
                    <a:pt x="185" y="3771"/>
                  </a:cubicBezTo>
                  <a:cubicBezTo>
                    <a:pt x="202" y="3754"/>
                    <a:pt x="225" y="3720"/>
                    <a:pt x="257" y="3720"/>
                  </a:cubicBezTo>
                  <a:cubicBezTo>
                    <a:pt x="272" y="3720"/>
                    <a:pt x="289" y="3727"/>
                    <a:pt x="308" y="3746"/>
                  </a:cubicBezTo>
                  <a:cubicBezTo>
                    <a:pt x="354" y="3792"/>
                    <a:pt x="413" y="3817"/>
                    <a:pt x="471" y="3817"/>
                  </a:cubicBezTo>
                  <a:cubicBezTo>
                    <a:pt x="491" y="3817"/>
                    <a:pt x="511" y="3814"/>
                    <a:pt x="530" y="3808"/>
                  </a:cubicBezTo>
                  <a:cubicBezTo>
                    <a:pt x="593" y="3790"/>
                    <a:pt x="656" y="3752"/>
                    <a:pt x="666" y="3752"/>
                  </a:cubicBezTo>
                  <a:cubicBezTo>
                    <a:pt x="670" y="3752"/>
                    <a:pt x="667" y="3758"/>
                    <a:pt x="653" y="3771"/>
                  </a:cubicBezTo>
                  <a:cubicBezTo>
                    <a:pt x="604" y="3820"/>
                    <a:pt x="616" y="3845"/>
                    <a:pt x="690" y="3919"/>
                  </a:cubicBezTo>
                  <a:cubicBezTo>
                    <a:pt x="761" y="3980"/>
                    <a:pt x="882" y="4024"/>
                    <a:pt x="944" y="4024"/>
                  </a:cubicBezTo>
                  <a:cubicBezTo>
                    <a:pt x="957" y="4024"/>
                    <a:pt x="967" y="4022"/>
                    <a:pt x="974" y="4017"/>
                  </a:cubicBezTo>
                  <a:cubicBezTo>
                    <a:pt x="995" y="3996"/>
                    <a:pt x="1007" y="3939"/>
                    <a:pt x="1049" y="3939"/>
                  </a:cubicBezTo>
                  <a:cubicBezTo>
                    <a:pt x="1056" y="3939"/>
                    <a:pt x="1064" y="3940"/>
                    <a:pt x="1072" y="3943"/>
                  </a:cubicBezTo>
                  <a:cubicBezTo>
                    <a:pt x="1128" y="3962"/>
                    <a:pt x="1183" y="3971"/>
                    <a:pt x="1239" y="3971"/>
                  </a:cubicBezTo>
                  <a:cubicBezTo>
                    <a:pt x="1294" y="3971"/>
                    <a:pt x="1350" y="3962"/>
                    <a:pt x="1405" y="3943"/>
                  </a:cubicBezTo>
                  <a:cubicBezTo>
                    <a:pt x="1432" y="3917"/>
                    <a:pt x="1446" y="3871"/>
                    <a:pt x="1479" y="3871"/>
                  </a:cubicBezTo>
                  <a:cubicBezTo>
                    <a:pt x="1492" y="3871"/>
                    <a:pt x="1508" y="3877"/>
                    <a:pt x="1528" y="3894"/>
                  </a:cubicBezTo>
                  <a:cubicBezTo>
                    <a:pt x="1602" y="3956"/>
                    <a:pt x="1688" y="3993"/>
                    <a:pt x="1614" y="4030"/>
                  </a:cubicBezTo>
                  <a:cubicBezTo>
                    <a:pt x="1596" y="4044"/>
                    <a:pt x="1545" y="4048"/>
                    <a:pt x="1481" y="4048"/>
                  </a:cubicBezTo>
                  <a:cubicBezTo>
                    <a:pt x="1412" y="4048"/>
                    <a:pt x="1329" y="4044"/>
                    <a:pt x="1253" y="4044"/>
                  </a:cubicBezTo>
                  <a:cubicBezTo>
                    <a:pt x="1159" y="4044"/>
                    <a:pt x="1076" y="4050"/>
                    <a:pt x="1048" y="4079"/>
                  </a:cubicBezTo>
                  <a:cubicBezTo>
                    <a:pt x="974" y="4141"/>
                    <a:pt x="1331" y="4178"/>
                    <a:pt x="1417" y="4178"/>
                  </a:cubicBezTo>
                  <a:cubicBezTo>
                    <a:pt x="1356" y="4183"/>
                    <a:pt x="1297" y="4186"/>
                    <a:pt x="1239" y="4186"/>
                  </a:cubicBezTo>
                  <a:cubicBezTo>
                    <a:pt x="1157" y="4186"/>
                    <a:pt x="1078" y="4180"/>
                    <a:pt x="998" y="4165"/>
                  </a:cubicBezTo>
                  <a:cubicBezTo>
                    <a:pt x="924" y="4141"/>
                    <a:pt x="851" y="4128"/>
                    <a:pt x="777" y="4128"/>
                  </a:cubicBezTo>
                  <a:cubicBezTo>
                    <a:pt x="703" y="4128"/>
                    <a:pt x="629" y="4141"/>
                    <a:pt x="555" y="4165"/>
                  </a:cubicBezTo>
                  <a:cubicBezTo>
                    <a:pt x="493" y="4190"/>
                    <a:pt x="370" y="4264"/>
                    <a:pt x="481" y="4313"/>
                  </a:cubicBezTo>
                  <a:cubicBezTo>
                    <a:pt x="551" y="4352"/>
                    <a:pt x="592" y="4376"/>
                    <a:pt x="631" y="4376"/>
                  </a:cubicBezTo>
                  <a:cubicBezTo>
                    <a:pt x="653" y="4376"/>
                    <a:pt x="676" y="4368"/>
                    <a:pt x="703" y="4350"/>
                  </a:cubicBezTo>
                  <a:cubicBezTo>
                    <a:pt x="726" y="4327"/>
                    <a:pt x="742" y="4318"/>
                    <a:pt x="751" y="4318"/>
                  </a:cubicBezTo>
                  <a:cubicBezTo>
                    <a:pt x="767" y="4318"/>
                    <a:pt x="763" y="4344"/>
                    <a:pt x="740" y="4375"/>
                  </a:cubicBezTo>
                  <a:cubicBezTo>
                    <a:pt x="715" y="4412"/>
                    <a:pt x="826" y="4461"/>
                    <a:pt x="912" y="4461"/>
                  </a:cubicBezTo>
                  <a:cubicBezTo>
                    <a:pt x="945" y="4465"/>
                    <a:pt x="974" y="4466"/>
                    <a:pt x="1002" y="4466"/>
                  </a:cubicBezTo>
                  <a:cubicBezTo>
                    <a:pt x="1059" y="4466"/>
                    <a:pt x="1113" y="4461"/>
                    <a:pt x="1196" y="4461"/>
                  </a:cubicBezTo>
                  <a:cubicBezTo>
                    <a:pt x="1294" y="4461"/>
                    <a:pt x="1196" y="4486"/>
                    <a:pt x="1122" y="4510"/>
                  </a:cubicBezTo>
                  <a:cubicBezTo>
                    <a:pt x="1035" y="4535"/>
                    <a:pt x="912" y="4523"/>
                    <a:pt x="900" y="4597"/>
                  </a:cubicBezTo>
                  <a:cubicBezTo>
                    <a:pt x="875" y="4670"/>
                    <a:pt x="912" y="4670"/>
                    <a:pt x="1023" y="4732"/>
                  </a:cubicBezTo>
                  <a:cubicBezTo>
                    <a:pt x="1171" y="4806"/>
                    <a:pt x="1331" y="4855"/>
                    <a:pt x="1504" y="4880"/>
                  </a:cubicBezTo>
                  <a:cubicBezTo>
                    <a:pt x="1491" y="4855"/>
                    <a:pt x="1368" y="4757"/>
                    <a:pt x="1417" y="4744"/>
                  </a:cubicBezTo>
                  <a:cubicBezTo>
                    <a:pt x="1423" y="4743"/>
                    <a:pt x="1428" y="4743"/>
                    <a:pt x="1434" y="4743"/>
                  </a:cubicBezTo>
                  <a:cubicBezTo>
                    <a:pt x="1474" y="4743"/>
                    <a:pt x="1498" y="4775"/>
                    <a:pt x="1530" y="4775"/>
                  </a:cubicBezTo>
                  <a:cubicBezTo>
                    <a:pt x="1537" y="4775"/>
                    <a:pt x="1544" y="4773"/>
                    <a:pt x="1553" y="4769"/>
                  </a:cubicBezTo>
                  <a:cubicBezTo>
                    <a:pt x="1581" y="4750"/>
                    <a:pt x="1668" y="4651"/>
                    <a:pt x="1718" y="4651"/>
                  </a:cubicBezTo>
                  <a:cubicBezTo>
                    <a:pt x="1733" y="4651"/>
                    <a:pt x="1744" y="4660"/>
                    <a:pt x="1750" y="4683"/>
                  </a:cubicBezTo>
                  <a:cubicBezTo>
                    <a:pt x="1784" y="4773"/>
                    <a:pt x="1714" y="4832"/>
                    <a:pt x="1750" y="4832"/>
                  </a:cubicBezTo>
                  <a:cubicBezTo>
                    <a:pt x="1753" y="4832"/>
                    <a:pt x="1757" y="4832"/>
                    <a:pt x="1762" y="4831"/>
                  </a:cubicBezTo>
                  <a:cubicBezTo>
                    <a:pt x="1849" y="4806"/>
                    <a:pt x="1922" y="4781"/>
                    <a:pt x="1996" y="4732"/>
                  </a:cubicBezTo>
                  <a:cubicBezTo>
                    <a:pt x="2043" y="4701"/>
                    <a:pt x="2060" y="4675"/>
                    <a:pt x="2076" y="4675"/>
                  </a:cubicBezTo>
                  <a:cubicBezTo>
                    <a:pt x="2085" y="4675"/>
                    <a:pt x="2093" y="4684"/>
                    <a:pt x="2107" y="4707"/>
                  </a:cubicBezTo>
                  <a:cubicBezTo>
                    <a:pt x="2135" y="4735"/>
                    <a:pt x="2151" y="4751"/>
                    <a:pt x="2168" y="4751"/>
                  </a:cubicBezTo>
                  <a:cubicBezTo>
                    <a:pt x="2182" y="4751"/>
                    <a:pt x="2197" y="4741"/>
                    <a:pt x="2218" y="4720"/>
                  </a:cubicBezTo>
                  <a:cubicBezTo>
                    <a:pt x="2269" y="4689"/>
                    <a:pt x="2244" y="4667"/>
                    <a:pt x="2303" y="4667"/>
                  </a:cubicBezTo>
                  <a:cubicBezTo>
                    <a:pt x="2315" y="4667"/>
                    <a:pt x="2332" y="4668"/>
                    <a:pt x="2354" y="4670"/>
                  </a:cubicBezTo>
                  <a:cubicBezTo>
                    <a:pt x="2477" y="4683"/>
                    <a:pt x="2600" y="4720"/>
                    <a:pt x="2723" y="4757"/>
                  </a:cubicBezTo>
                  <a:cubicBezTo>
                    <a:pt x="2797" y="4781"/>
                    <a:pt x="3044" y="4806"/>
                    <a:pt x="3142" y="4892"/>
                  </a:cubicBezTo>
                  <a:cubicBezTo>
                    <a:pt x="3180" y="4922"/>
                    <a:pt x="3195" y="4930"/>
                    <a:pt x="3202" y="4930"/>
                  </a:cubicBezTo>
                  <a:cubicBezTo>
                    <a:pt x="3210" y="4930"/>
                    <a:pt x="3208" y="4920"/>
                    <a:pt x="3218" y="4920"/>
                  </a:cubicBezTo>
                  <a:cubicBezTo>
                    <a:pt x="3226" y="4920"/>
                    <a:pt x="3239" y="4925"/>
                    <a:pt x="3266" y="4942"/>
                  </a:cubicBezTo>
                  <a:cubicBezTo>
                    <a:pt x="3376" y="4991"/>
                    <a:pt x="3463" y="4991"/>
                    <a:pt x="3512" y="5052"/>
                  </a:cubicBezTo>
                  <a:cubicBezTo>
                    <a:pt x="3561" y="5126"/>
                    <a:pt x="3500" y="5188"/>
                    <a:pt x="3500" y="5213"/>
                  </a:cubicBezTo>
                  <a:cubicBezTo>
                    <a:pt x="3537" y="5274"/>
                    <a:pt x="3586" y="5323"/>
                    <a:pt x="3647" y="5360"/>
                  </a:cubicBezTo>
                  <a:cubicBezTo>
                    <a:pt x="3697" y="5410"/>
                    <a:pt x="3808" y="5385"/>
                    <a:pt x="3832" y="5447"/>
                  </a:cubicBezTo>
                  <a:cubicBezTo>
                    <a:pt x="3869" y="5508"/>
                    <a:pt x="3919" y="5582"/>
                    <a:pt x="3968" y="5632"/>
                  </a:cubicBezTo>
                  <a:cubicBezTo>
                    <a:pt x="4005" y="5668"/>
                    <a:pt x="3992" y="5804"/>
                    <a:pt x="4029" y="5878"/>
                  </a:cubicBezTo>
                  <a:cubicBezTo>
                    <a:pt x="4079" y="5964"/>
                    <a:pt x="4153" y="6075"/>
                    <a:pt x="4128" y="6124"/>
                  </a:cubicBezTo>
                  <a:cubicBezTo>
                    <a:pt x="4091" y="6186"/>
                    <a:pt x="4153" y="6211"/>
                    <a:pt x="4177" y="6248"/>
                  </a:cubicBezTo>
                  <a:lnTo>
                    <a:pt x="4177" y="6248"/>
                  </a:lnTo>
                  <a:cubicBezTo>
                    <a:pt x="4177" y="6240"/>
                    <a:pt x="4179" y="6233"/>
                    <a:pt x="4187" y="6233"/>
                  </a:cubicBezTo>
                  <a:cubicBezTo>
                    <a:pt x="4193" y="6233"/>
                    <a:pt x="4201" y="6237"/>
                    <a:pt x="4214" y="6248"/>
                  </a:cubicBezTo>
                  <a:cubicBezTo>
                    <a:pt x="4264" y="6285"/>
                    <a:pt x="4313" y="6309"/>
                    <a:pt x="4288" y="6334"/>
                  </a:cubicBezTo>
                  <a:cubicBezTo>
                    <a:pt x="4264" y="6346"/>
                    <a:pt x="4202" y="6408"/>
                    <a:pt x="4214" y="6432"/>
                  </a:cubicBezTo>
                  <a:cubicBezTo>
                    <a:pt x="4225" y="6465"/>
                    <a:pt x="4207" y="6508"/>
                    <a:pt x="4220" y="6508"/>
                  </a:cubicBezTo>
                  <a:cubicBezTo>
                    <a:pt x="4222" y="6508"/>
                    <a:pt x="4224" y="6508"/>
                    <a:pt x="4227" y="6506"/>
                  </a:cubicBezTo>
                  <a:cubicBezTo>
                    <a:pt x="4246" y="6497"/>
                    <a:pt x="4280" y="6458"/>
                    <a:pt x="4311" y="6458"/>
                  </a:cubicBezTo>
                  <a:cubicBezTo>
                    <a:pt x="4320" y="6458"/>
                    <a:pt x="4329" y="6461"/>
                    <a:pt x="4337" y="6469"/>
                  </a:cubicBezTo>
                  <a:cubicBezTo>
                    <a:pt x="4387" y="6543"/>
                    <a:pt x="4399" y="6630"/>
                    <a:pt x="4374" y="6716"/>
                  </a:cubicBezTo>
                  <a:cubicBezTo>
                    <a:pt x="4337" y="6728"/>
                    <a:pt x="4362" y="6728"/>
                    <a:pt x="4424" y="6753"/>
                  </a:cubicBezTo>
                  <a:cubicBezTo>
                    <a:pt x="4498" y="6777"/>
                    <a:pt x="4461" y="6790"/>
                    <a:pt x="4411" y="6802"/>
                  </a:cubicBezTo>
                  <a:cubicBezTo>
                    <a:pt x="4358" y="6813"/>
                    <a:pt x="4379" y="6908"/>
                    <a:pt x="4353" y="6908"/>
                  </a:cubicBezTo>
                  <a:cubicBezTo>
                    <a:pt x="4349" y="6908"/>
                    <a:pt x="4344" y="6905"/>
                    <a:pt x="4337" y="6901"/>
                  </a:cubicBezTo>
                  <a:cubicBezTo>
                    <a:pt x="4288" y="6876"/>
                    <a:pt x="4288" y="6851"/>
                    <a:pt x="4300" y="6839"/>
                  </a:cubicBezTo>
                  <a:cubicBezTo>
                    <a:pt x="4325" y="6814"/>
                    <a:pt x="4337" y="6814"/>
                    <a:pt x="4300" y="6802"/>
                  </a:cubicBezTo>
                  <a:cubicBezTo>
                    <a:pt x="4290" y="6792"/>
                    <a:pt x="4269" y="6788"/>
                    <a:pt x="4249" y="6788"/>
                  </a:cubicBezTo>
                  <a:cubicBezTo>
                    <a:pt x="4223" y="6788"/>
                    <a:pt x="4200" y="6795"/>
                    <a:pt x="4214" y="6802"/>
                  </a:cubicBezTo>
                  <a:cubicBezTo>
                    <a:pt x="4251" y="6814"/>
                    <a:pt x="4288" y="6851"/>
                    <a:pt x="4264" y="6851"/>
                  </a:cubicBezTo>
                  <a:cubicBezTo>
                    <a:pt x="4227" y="6851"/>
                    <a:pt x="4165" y="6901"/>
                    <a:pt x="4190" y="6913"/>
                  </a:cubicBezTo>
                  <a:cubicBezTo>
                    <a:pt x="4202" y="6938"/>
                    <a:pt x="4313" y="6975"/>
                    <a:pt x="4288" y="6999"/>
                  </a:cubicBezTo>
                  <a:cubicBezTo>
                    <a:pt x="4264" y="7024"/>
                    <a:pt x="4239" y="7073"/>
                    <a:pt x="4300" y="7085"/>
                  </a:cubicBezTo>
                  <a:cubicBezTo>
                    <a:pt x="4350" y="7073"/>
                    <a:pt x="4387" y="7061"/>
                    <a:pt x="4424" y="7024"/>
                  </a:cubicBezTo>
                  <a:lnTo>
                    <a:pt x="4424" y="7024"/>
                  </a:lnTo>
                  <a:cubicBezTo>
                    <a:pt x="4387" y="7061"/>
                    <a:pt x="4362" y="7110"/>
                    <a:pt x="4313" y="7110"/>
                  </a:cubicBezTo>
                  <a:cubicBezTo>
                    <a:pt x="4276" y="7110"/>
                    <a:pt x="4239" y="7089"/>
                    <a:pt x="4218" y="7089"/>
                  </a:cubicBezTo>
                  <a:cubicBezTo>
                    <a:pt x="4210" y="7089"/>
                    <a:pt x="4205" y="7092"/>
                    <a:pt x="4202" y="7098"/>
                  </a:cubicBezTo>
                  <a:cubicBezTo>
                    <a:pt x="4190" y="7122"/>
                    <a:pt x="4227" y="7147"/>
                    <a:pt x="4202" y="7159"/>
                  </a:cubicBezTo>
                  <a:cubicBezTo>
                    <a:pt x="4177" y="7172"/>
                    <a:pt x="4116" y="7196"/>
                    <a:pt x="4140" y="7209"/>
                  </a:cubicBezTo>
                  <a:cubicBezTo>
                    <a:pt x="4177" y="7221"/>
                    <a:pt x="4214" y="7258"/>
                    <a:pt x="4227" y="7295"/>
                  </a:cubicBezTo>
                  <a:cubicBezTo>
                    <a:pt x="4234" y="7316"/>
                    <a:pt x="4245" y="7330"/>
                    <a:pt x="4256" y="7330"/>
                  </a:cubicBezTo>
                  <a:cubicBezTo>
                    <a:pt x="4263" y="7330"/>
                    <a:pt x="4271" y="7323"/>
                    <a:pt x="4276" y="7307"/>
                  </a:cubicBezTo>
                  <a:cubicBezTo>
                    <a:pt x="4280" y="7298"/>
                    <a:pt x="4291" y="7294"/>
                    <a:pt x="4304" y="7294"/>
                  </a:cubicBezTo>
                  <a:cubicBezTo>
                    <a:pt x="4329" y="7294"/>
                    <a:pt x="4363" y="7308"/>
                    <a:pt x="4387" y="7332"/>
                  </a:cubicBezTo>
                  <a:cubicBezTo>
                    <a:pt x="4414" y="7343"/>
                    <a:pt x="4442" y="7349"/>
                    <a:pt x="4469" y="7349"/>
                  </a:cubicBezTo>
                  <a:cubicBezTo>
                    <a:pt x="4501" y="7349"/>
                    <a:pt x="4532" y="7340"/>
                    <a:pt x="4559" y="7320"/>
                  </a:cubicBezTo>
                  <a:cubicBezTo>
                    <a:pt x="4584" y="7295"/>
                    <a:pt x="4559" y="7209"/>
                    <a:pt x="4621" y="7172"/>
                  </a:cubicBezTo>
                  <a:cubicBezTo>
                    <a:pt x="4670" y="7147"/>
                    <a:pt x="4769" y="7159"/>
                    <a:pt x="4707" y="7061"/>
                  </a:cubicBezTo>
                  <a:cubicBezTo>
                    <a:pt x="4658" y="7012"/>
                    <a:pt x="4633" y="6938"/>
                    <a:pt x="4633" y="6851"/>
                  </a:cubicBezTo>
                  <a:cubicBezTo>
                    <a:pt x="4633" y="6840"/>
                    <a:pt x="4634" y="6836"/>
                    <a:pt x="4635" y="6836"/>
                  </a:cubicBezTo>
                  <a:cubicBezTo>
                    <a:pt x="4642" y="6836"/>
                    <a:pt x="4660" y="6932"/>
                    <a:pt x="4670" y="6962"/>
                  </a:cubicBezTo>
                  <a:cubicBezTo>
                    <a:pt x="4695" y="6999"/>
                    <a:pt x="4707" y="7073"/>
                    <a:pt x="4744" y="7085"/>
                  </a:cubicBezTo>
                  <a:cubicBezTo>
                    <a:pt x="4761" y="7091"/>
                    <a:pt x="4781" y="7099"/>
                    <a:pt x="4800" y="7099"/>
                  </a:cubicBezTo>
                  <a:cubicBezTo>
                    <a:pt x="4821" y="7099"/>
                    <a:pt x="4842" y="7088"/>
                    <a:pt x="4855" y="7048"/>
                  </a:cubicBezTo>
                  <a:cubicBezTo>
                    <a:pt x="4861" y="7033"/>
                    <a:pt x="4866" y="7027"/>
                    <a:pt x="4868" y="7027"/>
                  </a:cubicBezTo>
                  <a:cubicBezTo>
                    <a:pt x="4877" y="7027"/>
                    <a:pt x="4867" y="7082"/>
                    <a:pt x="4830" y="7110"/>
                  </a:cubicBezTo>
                  <a:cubicBezTo>
                    <a:pt x="4793" y="7147"/>
                    <a:pt x="4806" y="7209"/>
                    <a:pt x="4756" y="7233"/>
                  </a:cubicBezTo>
                  <a:cubicBezTo>
                    <a:pt x="4732" y="7252"/>
                    <a:pt x="4738" y="7261"/>
                    <a:pt x="4753" y="7261"/>
                  </a:cubicBezTo>
                  <a:cubicBezTo>
                    <a:pt x="4769" y="7261"/>
                    <a:pt x="4793" y="7252"/>
                    <a:pt x="4806" y="7233"/>
                  </a:cubicBezTo>
                  <a:cubicBezTo>
                    <a:pt x="4842" y="7215"/>
                    <a:pt x="4891" y="7204"/>
                    <a:pt x="4939" y="7204"/>
                  </a:cubicBezTo>
                  <a:cubicBezTo>
                    <a:pt x="4957" y="7204"/>
                    <a:pt x="4974" y="7205"/>
                    <a:pt x="4990" y="7209"/>
                  </a:cubicBezTo>
                  <a:cubicBezTo>
                    <a:pt x="4994" y="7209"/>
                    <a:pt x="4998" y="7210"/>
                    <a:pt x="5002" y="7210"/>
                  </a:cubicBezTo>
                  <a:cubicBezTo>
                    <a:pt x="5051" y="7210"/>
                    <a:pt x="5121" y="7158"/>
                    <a:pt x="5138" y="7158"/>
                  </a:cubicBezTo>
                  <a:cubicBezTo>
                    <a:pt x="5143" y="7158"/>
                    <a:pt x="5143" y="7162"/>
                    <a:pt x="5138" y="7172"/>
                  </a:cubicBezTo>
                  <a:cubicBezTo>
                    <a:pt x="5114" y="7221"/>
                    <a:pt x="5151" y="7233"/>
                    <a:pt x="5064" y="7233"/>
                  </a:cubicBezTo>
                  <a:cubicBezTo>
                    <a:pt x="5015" y="7233"/>
                    <a:pt x="4954" y="7246"/>
                    <a:pt x="4917" y="7283"/>
                  </a:cubicBezTo>
                  <a:cubicBezTo>
                    <a:pt x="4878" y="7302"/>
                    <a:pt x="4832" y="7343"/>
                    <a:pt x="4890" y="7343"/>
                  </a:cubicBezTo>
                  <a:cubicBezTo>
                    <a:pt x="4906" y="7343"/>
                    <a:pt x="4930" y="7340"/>
                    <a:pt x="4966" y="7332"/>
                  </a:cubicBezTo>
                  <a:cubicBezTo>
                    <a:pt x="5072" y="7317"/>
                    <a:pt x="5174" y="7306"/>
                    <a:pt x="5213" y="7306"/>
                  </a:cubicBezTo>
                  <a:cubicBezTo>
                    <a:pt x="5238" y="7306"/>
                    <a:pt x="5238" y="7310"/>
                    <a:pt x="5200" y="7320"/>
                  </a:cubicBezTo>
                  <a:cubicBezTo>
                    <a:pt x="5114" y="7332"/>
                    <a:pt x="4954" y="7344"/>
                    <a:pt x="4990" y="7381"/>
                  </a:cubicBezTo>
                  <a:cubicBezTo>
                    <a:pt x="5015" y="7406"/>
                    <a:pt x="5052" y="7406"/>
                    <a:pt x="5077" y="7430"/>
                  </a:cubicBezTo>
                  <a:cubicBezTo>
                    <a:pt x="5089" y="7455"/>
                    <a:pt x="5089" y="7480"/>
                    <a:pt x="5114" y="7517"/>
                  </a:cubicBezTo>
                  <a:cubicBezTo>
                    <a:pt x="5126" y="7541"/>
                    <a:pt x="5126" y="7578"/>
                    <a:pt x="5101" y="7591"/>
                  </a:cubicBezTo>
                  <a:cubicBezTo>
                    <a:pt x="5082" y="7591"/>
                    <a:pt x="5070" y="7622"/>
                    <a:pt x="5085" y="7622"/>
                  </a:cubicBezTo>
                  <a:cubicBezTo>
                    <a:pt x="5089" y="7622"/>
                    <a:pt x="5094" y="7620"/>
                    <a:pt x="5101" y="7615"/>
                  </a:cubicBezTo>
                  <a:cubicBezTo>
                    <a:pt x="5126" y="7591"/>
                    <a:pt x="5175" y="7578"/>
                    <a:pt x="5212" y="7578"/>
                  </a:cubicBezTo>
                  <a:cubicBezTo>
                    <a:pt x="5274" y="7578"/>
                    <a:pt x="5262" y="7591"/>
                    <a:pt x="5274" y="7640"/>
                  </a:cubicBezTo>
                  <a:cubicBezTo>
                    <a:pt x="5286" y="7677"/>
                    <a:pt x="5385" y="7825"/>
                    <a:pt x="5348" y="7837"/>
                  </a:cubicBezTo>
                  <a:cubicBezTo>
                    <a:pt x="5329" y="7849"/>
                    <a:pt x="5308" y="7856"/>
                    <a:pt x="5286" y="7856"/>
                  </a:cubicBezTo>
                  <a:cubicBezTo>
                    <a:pt x="5265" y="7856"/>
                    <a:pt x="5243" y="7849"/>
                    <a:pt x="5225" y="7837"/>
                  </a:cubicBezTo>
                  <a:cubicBezTo>
                    <a:pt x="5126" y="7775"/>
                    <a:pt x="5027" y="7726"/>
                    <a:pt x="4917" y="7689"/>
                  </a:cubicBezTo>
                  <a:cubicBezTo>
                    <a:pt x="4793" y="7665"/>
                    <a:pt x="4682" y="7640"/>
                    <a:pt x="4559" y="7640"/>
                  </a:cubicBezTo>
                  <a:cubicBezTo>
                    <a:pt x="4498" y="7652"/>
                    <a:pt x="4436" y="7665"/>
                    <a:pt x="4547" y="7763"/>
                  </a:cubicBezTo>
                  <a:cubicBezTo>
                    <a:pt x="4658" y="7849"/>
                    <a:pt x="4744" y="7825"/>
                    <a:pt x="4830" y="7874"/>
                  </a:cubicBezTo>
                  <a:cubicBezTo>
                    <a:pt x="4917" y="7936"/>
                    <a:pt x="4966" y="8034"/>
                    <a:pt x="5040" y="8034"/>
                  </a:cubicBezTo>
                  <a:cubicBezTo>
                    <a:pt x="5089" y="8034"/>
                    <a:pt x="5171" y="8012"/>
                    <a:pt x="5231" y="8012"/>
                  </a:cubicBezTo>
                  <a:cubicBezTo>
                    <a:pt x="5262" y="8012"/>
                    <a:pt x="5286" y="8018"/>
                    <a:pt x="5299" y="8034"/>
                  </a:cubicBezTo>
                  <a:cubicBezTo>
                    <a:pt x="5335" y="8059"/>
                    <a:pt x="5385" y="8059"/>
                    <a:pt x="5422" y="8059"/>
                  </a:cubicBezTo>
                  <a:cubicBezTo>
                    <a:pt x="5459" y="8059"/>
                    <a:pt x="5459" y="8170"/>
                    <a:pt x="5422" y="8182"/>
                  </a:cubicBezTo>
                  <a:cubicBezTo>
                    <a:pt x="5372" y="8194"/>
                    <a:pt x="5360" y="8207"/>
                    <a:pt x="5385" y="8244"/>
                  </a:cubicBezTo>
                  <a:cubicBezTo>
                    <a:pt x="5422" y="8281"/>
                    <a:pt x="5471" y="8318"/>
                    <a:pt x="5397" y="8318"/>
                  </a:cubicBezTo>
                  <a:cubicBezTo>
                    <a:pt x="5348" y="8330"/>
                    <a:pt x="5311" y="8379"/>
                    <a:pt x="5323" y="8428"/>
                  </a:cubicBezTo>
                  <a:cubicBezTo>
                    <a:pt x="5323" y="8452"/>
                    <a:pt x="5318" y="8460"/>
                    <a:pt x="5327" y="8460"/>
                  </a:cubicBezTo>
                  <a:cubicBezTo>
                    <a:pt x="5332" y="8460"/>
                    <a:pt x="5342" y="8458"/>
                    <a:pt x="5360" y="8453"/>
                  </a:cubicBezTo>
                  <a:cubicBezTo>
                    <a:pt x="5422" y="8453"/>
                    <a:pt x="5446" y="8490"/>
                    <a:pt x="5385" y="8502"/>
                  </a:cubicBezTo>
                  <a:cubicBezTo>
                    <a:pt x="5357" y="8502"/>
                    <a:pt x="5332" y="8498"/>
                    <a:pt x="5313" y="8498"/>
                  </a:cubicBezTo>
                  <a:cubicBezTo>
                    <a:pt x="5289" y="8498"/>
                    <a:pt x="5274" y="8505"/>
                    <a:pt x="5274" y="8539"/>
                  </a:cubicBezTo>
                  <a:cubicBezTo>
                    <a:pt x="5274" y="8604"/>
                    <a:pt x="5226" y="8679"/>
                    <a:pt x="5240" y="8679"/>
                  </a:cubicBezTo>
                  <a:cubicBezTo>
                    <a:pt x="5242" y="8679"/>
                    <a:pt x="5245" y="8678"/>
                    <a:pt x="5249" y="8675"/>
                  </a:cubicBezTo>
                  <a:cubicBezTo>
                    <a:pt x="5266" y="8664"/>
                    <a:pt x="5290" y="8658"/>
                    <a:pt x="5308" y="8658"/>
                  </a:cubicBezTo>
                  <a:cubicBezTo>
                    <a:pt x="5330" y="8658"/>
                    <a:pt x="5344" y="8667"/>
                    <a:pt x="5323" y="8687"/>
                  </a:cubicBezTo>
                  <a:cubicBezTo>
                    <a:pt x="5286" y="8724"/>
                    <a:pt x="5262" y="8786"/>
                    <a:pt x="5212" y="8786"/>
                  </a:cubicBezTo>
                  <a:cubicBezTo>
                    <a:pt x="5138" y="8786"/>
                    <a:pt x="5064" y="8773"/>
                    <a:pt x="5003" y="8737"/>
                  </a:cubicBezTo>
                  <a:cubicBezTo>
                    <a:pt x="5000" y="8736"/>
                    <a:pt x="4998" y="8736"/>
                    <a:pt x="4995" y="8736"/>
                  </a:cubicBezTo>
                  <a:cubicBezTo>
                    <a:pt x="4950" y="8736"/>
                    <a:pt x="4915" y="8835"/>
                    <a:pt x="4880" y="8835"/>
                  </a:cubicBezTo>
                  <a:cubicBezTo>
                    <a:pt x="4850" y="8835"/>
                    <a:pt x="4829" y="8822"/>
                    <a:pt x="4820" y="8822"/>
                  </a:cubicBezTo>
                  <a:cubicBezTo>
                    <a:pt x="4814" y="8822"/>
                    <a:pt x="4813" y="8828"/>
                    <a:pt x="4818" y="8847"/>
                  </a:cubicBezTo>
                  <a:cubicBezTo>
                    <a:pt x="4830" y="8884"/>
                    <a:pt x="4867" y="8872"/>
                    <a:pt x="4892" y="8909"/>
                  </a:cubicBezTo>
                  <a:cubicBezTo>
                    <a:pt x="4901" y="8937"/>
                    <a:pt x="4959" y="8971"/>
                    <a:pt x="4982" y="8971"/>
                  </a:cubicBezTo>
                  <a:cubicBezTo>
                    <a:pt x="4990" y="8971"/>
                    <a:pt x="4994" y="8968"/>
                    <a:pt x="4990" y="8958"/>
                  </a:cubicBezTo>
                  <a:cubicBezTo>
                    <a:pt x="4983" y="8935"/>
                    <a:pt x="4970" y="8926"/>
                    <a:pt x="4980" y="8926"/>
                  </a:cubicBezTo>
                  <a:cubicBezTo>
                    <a:pt x="4987" y="8926"/>
                    <a:pt x="5000" y="8929"/>
                    <a:pt x="5027" y="8934"/>
                  </a:cubicBezTo>
                  <a:cubicBezTo>
                    <a:pt x="5055" y="8939"/>
                    <a:pt x="5073" y="8945"/>
                    <a:pt x="5088" y="8945"/>
                  </a:cubicBezTo>
                  <a:cubicBezTo>
                    <a:pt x="5107" y="8945"/>
                    <a:pt x="5123" y="8936"/>
                    <a:pt x="5151" y="8909"/>
                  </a:cubicBezTo>
                  <a:cubicBezTo>
                    <a:pt x="5181" y="8879"/>
                    <a:pt x="5220" y="8857"/>
                    <a:pt x="5260" y="8857"/>
                  </a:cubicBezTo>
                  <a:cubicBezTo>
                    <a:pt x="5269" y="8857"/>
                    <a:pt x="5277" y="8858"/>
                    <a:pt x="5286" y="8860"/>
                  </a:cubicBezTo>
                  <a:cubicBezTo>
                    <a:pt x="5323" y="8860"/>
                    <a:pt x="5360" y="8872"/>
                    <a:pt x="5299" y="8872"/>
                  </a:cubicBezTo>
                  <a:cubicBezTo>
                    <a:pt x="5237" y="8884"/>
                    <a:pt x="5188" y="8934"/>
                    <a:pt x="5237" y="8934"/>
                  </a:cubicBezTo>
                  <a:cubicBezTo>
                    <a:pt x="5286" y="8946"/>
                    <a:pt x="5323" y="8983"/>
                    <a:pt x="5286" y="8995"/>
                  </a:cubicBezTo>
                  <a:cubicBezTo>
                    <a:pt x="5249" y="9008"/>
                    <a:pt x="5323" y="9008"/>
                    <a:pt x="5372" y="9020"/>
                  </a:cubicBezTo>
                  <a:cubicBezTo>
                    <a:pt x="5409" y="9032"/>
                    <a:pt x="5570" y="9069"/>
                    <a:pt x="5483" y="9069"/>
                  </a:cubicBezTo>
                  <a:cubicBezTo>
                    <a:pt x="5449" y="9063"/>
                    <a:pt x="5420" y="9055"/>
                    <a:pt x="5408" y="9055"/>
                  </a:cubicBezTo>
                  <a:cubicBezTo>
                    <a:pt x="5393" y="9055"/>
                    <a:pt x="5400" y="9066"/>
                    <a:pt x="5446" y="9106"/>
                  </a:cubicBezTo>
                  <a:cubicBezTo>
                    <a:pt x="5513" y="9163"/>
                    <a:pt x="5573" y="9221"/>
                    <a:pt x="5556" y="9221"/>
                  </a:cubicBezTo>
                  <a:cubicBezTo>
                    <a:pt x="5551" y="9221"/>
                    <a:pt x="5540" y="9216"/>
                    <a:pt x="5520" y="9205"/>
                  </a:cubicBezTo>
                  <a:cubicBezTo>
                    <a:pt x="5459" y="9155"/>
                    <a:pt x="5385" y="9106"/>
                    <a:pt x="5335" y="9045"/>
                  </a:cubicBezTo>
                  <a:cubicBezTo>
                    <a:pt x="5299" y="9020"/>
                    <a:pt x="5249" y="9008"/>
                    <a:pt x="5212" y="9008"/>
                  </a:cubicBezTo>
                  <a:lnTo>
                    <a:pt x="5040" y="9008"/>
                  </a:lnTo>
                  <a:cubicBezTo>
                    <a:pt x="5031" y="9009"/>
                    <a:pt x="5023" y="9010"/>
                    <a:pt x="5015" y="9010"/>
                  </a:cubicBezTo>
                  <a:cubicBezTo>
                    <a:pt x="4970" y="9010"/>
                    <a:pt x="4945" y="8983"/>
                    <a:pt x="4892" y="8983"/>
                  </a:cubicBezTo>
                  <a:cubicBezTo>
                    <a:pt x="4818" y="8983"/>
                    <a:pt x="4818" y="9057"/>
                    <a:pt x="4793" y="9094"/>
                  </a:cubicBezTo>
                  <a:cubicBezTo>
                    <a:pt x="4769" y="9118"/>
                    <a:pt x="4695" y="9131"/>
                    <a:pt x="4682" y="9168"/>
                  </a:cubicBezTo>
                  <a:cubicBezTo>
                    <a:pt x="4682" y="9201"/>
                    <a:pt x="4662" y="9256"/>
                    <a:pt x="4696" y="9256"/>
                  </a:cubicBezTo>
                  <a:cubicBezTo>
                    <a:pt x="4699" y="9256"/>
                    <a:pt x="4703" y="9255"/>
                    <a:pt x="4707" y="9254"/>
                  </a:cubicBezTo>
                  <a:cubicBezTo>
                    <a:pt x="4781" y="9217"/>
                    <a:pt x="4855" y="9168"/>
                    <a:pt x="4929" y="9118"/>
                  </a:cubicBezTo>
                  <a:cubicBezTo>
                    <a:pt x="4949" y="9098"/>
                    <a:pt x="4970" y="9035"/>
                    <a:pt x="4976" y="9035"/>
                  </a:cubicBezTo>
                  <a:cubicBezTo>
                    <a:pt x="4977" y="9035"/>
                    <a:pt x="4978" y="9038"/>
                    <a:pt x="4978" y="9045"/>
                  </a:cubicBezTo>
                  <a:cubicBezTo>
                    <a:pt x="4978" y="9082"/>
                    <a:pt x="4978" y="9094"/>
                    <a:pt x="5015" y="9094"/>
                  </a:cubicBezTo>
                  <a:cubicBezTo>
                    <a:pt x="5034" y="9094"/>
                    <a:pt x="5049" y="9088"/>
                    <a:pt x="5061" y="9088"/>
                  </a:cubicBezTo>
                  <a:cubicBezTo>
                    <a:pt x="5074" y="9088"/>
                    <a:pt x="5083" y="9094"/>
                    <a:pt x="5089" y="9118"/>
                  </a:cubicBezTo>
                  <a:cubicBezTo>
                    <a:pt x="5098" y="9146"/>
                    <a:pt x="5135" y="9181"/>
                    <a:pt x="5153" y="9181"/>
                  </a:cubicBezTo>
                  <a:cubicBezTo>
                    <a:pt x="5159" y="9181"/>
                    <a:pt x="5163" y="9177"/>
                    <a:pt x="5163" y="9168"/>
                  </a:cubicBezTo>
                  <a:cubicBezTo>
                    <a:pt x="5174" y="9146"/>
                    <a:pt x="5156" y="9104"/>
                    <a:pt x="5186" y="9104"/>
                  </a:cubicBezTo>
                  <a:cubicBezTo>
                    <a:pt x="5190" y="9104"/>
                    <a:pt x="5195" y="9105"/>
                    <a:pt x="5200" y="9106"/>
                  </a:cubicBezTo>
                  <a:cubicBezTo>
                    <a:pt x="5237" y="9106"/>
                    <a:pt x="5212" y="9118"/>
                    <a:pt x="5249" y="9155"/>
                  </a:cubicBezTo>
                  <a:cubicBezTo>
                    <a:pt x="5272" y="9171"/>
                    <a:pt x="5286" y="9181"/>
                    <a:pt x="5298" y="9181"/>
                  </a:cubicBezTo>
                  <a:cubicBezTo>
                    <a:pt x="5306" y="9181"/>
                    <a:pt x="5314" y="9177"/>
                    <a:pt x="5323" y="9168"/>
                  </a:cubicBezTo>
                  <a:cubicBezTo>
                    <a:pt x="5329" y="9158"/>
                    <a:pt x="5337" y="9154"/>
                    <a:pt x="5344" y="9154"/>
                  </a:cubicBezTo>
                  <a:cubicBezTo>
                    <a:pt x="5367" y="9154"/>
                    <a:pt x="5394" y="9186"/>
                    <a:pt x="5422" y="9205"/>
                  </a:cubicBezTo>
                  <a:cubicBezTo>
                    <a:pt x="5443" y="9219"/>
                    <a:pt x="5452" y="9225"/>
                    <a:pt x="5446" y="9225"/>
                  </a:cubicBezTo>
                  <a:cubicBezTo>
                    <a:pt x="5442" y="9225"/>
                    <a:pt x="5430" y="9222"/>
                    <a:pt x="5409" y="9217"/>
                  </a:cubicBezTo>
                  <a:cubicBezTo>
                    <a:pt x="5360" y="9217"/>
                    <a:pt x="5385" y="9254"/>
                    <a:pt x="5422" y="9254"/>
                  </a:cubicBezTo>
                  <a:cubicBezTo>
                    <a:pt x="5451" y="9254"/>
                    <a:pt x="5505" y="9286"/>
                    <a:pt x="5480" y="9286"/>
                  </a:cubicBezTo>
                  <a:cubicBezTo>
                    <a:pt x="5474" y="9286"/>
                    <a:pt x="5464" y="9284"/>
                    <a:pt x="5446" y="9279"/>
                  </a:cubicBezTo>
                  <a:cubicBezTo>
                    <a:pt x="5372" y="9266"/>
                    <a:pt x="5323" y="9266"/>
                    <a:pt x="5299" y="9242"/>
                  </a:cubicBezTo>
                  <a:cubicBezTo>
                    <a:pt x="5275" y="9226"/>
                    <a:pt x="5251" y="9194"/>
                    <a:pt x="5233" y="9194"/>
                  </a:cubicBezTo>
                  <a:cubicBezTo>
                    <a:pt x="5224" y="9194"/>
                    <a:pt x="5217" y="9203"/>
                    <a:pt x="5212" y="9229"/>
                  </a:cubicBezTo>
                  <a:cubicBezTo>
                    <a:pt x="5212" y="9258"/>
                    <a:pt x="5207" y="9268"/>
                    <a:pt x="5201" y="9268"/>
                  </a:cubicBezTo>
                  <a:cubicBezTo>
                    <a:pt x="5195" y="9268"/>
                    <a:pt x="5188" y="9255"/>
                    <a:pt x="5188" y="9242"/>
                  </a:cubicBezTo>
                  <a:cubicBezTo>
                    <a:pt x="5188" y="9227"/>
                    <a:pt x="5183" y="9221"/>
                    <a:pt x="5172" y="9221"/>
                  </a:cubicBezTo>
                  <a:cubicBezTo>
                    <a:pt x="5165" y="9221"/>
                    <a:pt x="5154" y="9224"/>
                    <a:pt x="5138" y="9229"/>
                  </a:cubicBezTo>
                  <a:cubicBezTo>
                    <a:pt x="5136" y="9231"/>
                    <a:pt x="5133" y="9231"/>
                    <a:pt x="5131" y="9231"/>
                  </a:cubicBezTo>
                  <a:cubicBezTo>
                    <a:pt x="5111" y="9231"/>
                    <a:pt x="5096" y="9192"/>
                    <a:pt x="5052" y="9192"/>
                  </a:cubicBezTo>
                  <a:cubicBezTo>
                    <a:pt x="5019" y="9192"/>
                    <a:pt x="4970" y="9176"/>
                    <a:pt x="4930" y="9176"/>
                  </a:cubicBezTo>
                  <a:cubicBezTo>
                    <a:pt x="4910" y="9176"/>
                    <a:pt x="4892" y="9180"/>
                    <a:pt x="4880" y="9192"/>
                  </a:cubicBezTo>
                  <a:cubicBezTo>
                    <a:pt x="4830" y="9229"/>
                    <a:pt x="4633" y="9291"/>
                    <a:pt x="4633" y="9328"/>
                  </a:cubicBezTo>
                  <a:cubicBezTo>
                    <a:pt x="4633" y="9359"/>
                    <a:pt x="4616" y="9408"/>
                    <a:pt x="4640" y="9408"/>
                  </a:cubicBezTo>
                  <a:cubicBezTo>
                    <a:pt x="4644" y="9408"/>
                    <a:pt x="4650" y="9406"/>
                    <a:pt x="4658" y="9402"/>
                  </a:cubicBezTo>
                  <a:cubicBezTo>
                    <a:pt x="4695" y="9377"/>
                    <a:pt x="4867" y="9390"/>
                    <a:pt x="4917" y="9365"/>
                  </a:cubicBezTo>
                  <a:cubicBezTo>
                    <a:pt x="4954" y="9353"/>
                    <a:pt x="4994" y="9346"/>
                    <a:pt x="5034" y="9346"/>
                  </a:cubicBezTo>
                  <a:cubicBezTo>
                    <a:pt x="5074" y="9346"/>
                    <a:pt x="5114" y="9353"/>
                    <a:pt x="5151" y="9365"/>
                  </a:cubicBezTo>
                  <a:cubicBezTo>
                    <a:pt x="5184" y="9387"/>
                    <a:pt x="5218" y="9440"/>
                    <a:pt x="5280" y="9440"/>
                  </a:cubicBezTo>
                  <a:cubicBezTo>
                    <a:pt x="5286" y="9440"/>
                    <a:pt x="5292" y="9440"/>
                    <a:pt x="5299" y="9439"/>
                  </a:cubicBezTo>
                  <a:cubicBezTo>
                    <a:pt x="5311" y="9437"/>
                    <a:pt x="5321" y="9436"/>
                    <a:pt x="5330" y="9436"/>
                  </a:cubicBezTo>
                  <a:cubicBezTo>
                    <a:pt x="5380" y="9436"/>
                    <a:pt x="5364" y="9463"/>
                    <a:pt x="5311" y="9463"/>
                  </a:cubicBezTo>
                  <a:cubicBezTo>
                    <a:pt x="5262" y="9463"/>
                    <a:pt x="5200" y="9451"/>
                    <a:pt x="5163" y="9402"/>
                  </a:cubicBezTo>
                  <a:cubicBezTo>
                    <a:pt x="5115" y="9378"/>
                    <a:pt x="5062" y="9364"/>
                    <a:pt x="5011" y="9364"/>
                  </a:cubicBezTo>
                  <a:cubicBezTo>
                    <a:pt x="4983" y="9364"/>
                    <a:pt x="4955" y="9368"/>
                    <a:pt x="4929" y="9377"/>
                  </a:cubicBezTo>
                  <a:cubicBezTo>
                    <a:pt x="4830" y="9390"/>
                    <a:pt x="4744" y="9414"/>
                    <a:pt x="4658" y="9451"/>
                  </a:cubicBezTo>
                  <a:cubicBezTo>
                    <a:pt x="4621" y="9488"/>
                    <a:pt x="4658" y="9550"/>
                    <a:pt x="4719" y="9550"/>
                  </a:cubicBezTo>
                  <a:cubicBezTo>
                    <a:pt x="4793" y="9550"/>
                    <a:pt x="4867" y="9550"/>
                    <a:pt x="4941" y="9562"/>
                  </a:cubicBezTo>
                  <a:cubicBezTo>
                    <a:pt x="4892" y="9562"/>
                    <a:pt x="4892" y="9599"/>
                    <a:pt x="4867" y="9624"/>
                  </a:cubicBezTo>
                  <a:cubicBezTo>
                    <a:pt x="4843" y="9648"/>
                    <a:pt x="4756" y="9661"/>
                    <a:pt x="4732" y="9685"/>
                  </a:cubicBezTo>
                  <a:cubicBezTo>
                    <a:pt x="4695" y="9698"/>
                    <a:pt x="4695" y="9735"/>
                    <a:pt x="4781" y="9735"/>
                  </a:cubicBezTo>
                  <a:cubicBezTo>
                    <a:pt x="4867" y="9735"/>
                    <a:pt x="4904" y="9759"/>
                    <a:pt x="4830" y="9759"/>
                  </a:cubicBezTo>
                  <a:cubicBezTo>
                    <a:pt x="4812" y="9759"/>
                    <a:pt x="4791" y="9758"/>
                    <a:pt x="4770" y="9758"/>
                  </a:cubicBezTo>
                  <a:cubicBezTo>
                    <a:pt x="4709" y="9758"/>
                    <a:pt x="4649" y="9765"/>
                    <a:pt x="4658" y="9821"/>
                  </a:cubicBezTo>
                  <a:cubicBezTo>
                    <a:pt x="4658" y="9898"/>
                    <a:pt x="4678" y="9946"/>
                    <a:pt x="4717" y="9946"/>
                  </a:cubicBezTo>
                  <a:cubicBezTo>
                    <a:pt x="4722" y="9946"/>
                    <a:pt x="4727" y="9945"/>
                    <a:pt x="4732" y="9944"/>
                  </a:cubicBezTo>
                  <a:cubicBezTo>
                    <a:pt x="4781" y="9919"/>
                    <a:pt x="4978" y="9747"/>
                    <a:pt x="5089" y="9661"/>
                  </a:cubicBezTo>
                  <a:cubicBezTo>
                    <a:pt x="5163" y="9587"/>
                    <a:pt x="5262" y="9537"/>
                    <a:pt x="5372" y="9525"/>
                  </a:cubicBezTo>
                  <a:cubicBezTo>
                    <a:pt x="5471" y="9525"/>
                    <a:pt x="5545" y="9550"/>
                    <a:pt x="5422" y="9550"/>
                  </a:cubicBezTo>
                  <a:cubicBezTo>
                    <a:pt x="5311" y="9550"/>
                    <a:pt x="5262" y="9587"/>
                    <a:pt x="5360" y="9587"/>
                  </a:cubicBezTo>
                  <a:cubicBezTo>
                    <a:pt x="5471" y="9587"/>
                    <a:pt x="5520" y="9611"/>
                    <a:pt x="5372" y="9611"/>
                  </a:cubicBezTo>
                  <a:cubicBezTo>
                    <a:pt x="5237" y="9611"/>
                    <a:pt x="4855" y="9858"/>
                    <a:pt x="4769" y="9969"/>
                  </a:cubicBezTo>
                  <a:cubicBezTo>
                    <a:pt x="4733" y="10015"/>
                    <a:pt x="4735" y="10029"/>
                    <a:pt x="4755" y="10029"/>
                  </a:cubicBezTo>
                  <a:cubicBezTo>
                    <a:pt x="4782" y="10029"/>
                    <a:pt x="4844" y="10001"/>
                    <a:pt x="4880" y="9993"/>
                  </a:cubicBezTo>
                  <a:cubicBezTo>
                    <a:pt x="4932" y="9993"/>
                    <a:pt x="5067" y="9966"/>
                    <a:pt x="5073" y="9966"/>
                  </a:cubicBezTo>
                  <a:cubicBezTo>
                    <a:pt x="5074" y="9966"/>
                    <a:pt x="5071" y="9967"/>
                    <a:pt x="5064" y="9969"/>
                  </a:cubicBezTo>
                  <a:cubicBezTo>
                    <a:pt x="5027" y="9993"/>
                    <a:pt x="4990" y="10018"/>
                    <a:pt x="4941" y="10030"/>
                  </a:cubicBezTo>
                  <a:cubicBezTo>
                    <a:pt x="4892" y="10043"/>
                    <a:pt x="4843" y="10018"/>
                    <a:pt x="4855" y="10080"/>
                  </a:cubicBezTo>
                  <a:cubicBezTo>
                    <a:pt x="4876" y="10122"/>
                    <a:pt x="4925" y="10237"/>
                    <a:pt x="4954" y="10237"/>
                  </a:cubicBezTo>
                  <a:cubicBezTo>
                    <a:pt x="4958" y="10237"/>
                    <a:pt x="4962" y="10234"/>
                    <a:pt x="4966" y="10227"/>
                  </a:cubicBezTo>
                  <a:cubicBezTo>
                    <a:pt x="5003" y="10190"/>
                    <a:pt x="5089" y="10092"/>
                    <a:pt x="5126" y="10080"/>
                  </a:cubicBezTo>
                  <a:cubicBezTo>
                    <a:pt x="5200" y="10080"/>
                    <a:pt x="5262" y="10080"/>
                    <a:pt x="5335" y="10092"/>
                  </a:cubicBezTo>
                  <a:lnTo>
                    <a:pt x="5126" y="10092"/>
                  </a:lnTo>
                  <a:cubicBezTo>
                    <a:pt x="5101" y="10092"/>
                    <a:pt x="4978" y="10203"/>
                    <a:pt x="4978" y="10240"/>
                  </a:cubicBezTo>
                  <a:cubicBezTo>
                    <a:pt x="4978" y="10277"/>
                    <a:pt x="4978" y="10252"/>
                    <a:pt x="4990" y="10301"/>
                  </a:cubicBezTo>
                  <a:cubicBezTo>
                    <a:pt x="5003" y="10363"/>
                    <a:pt x="5003" y="10449"/>
                    <a:pt x="5027" y="10486"/>
                  </a:cubicBezTo>
                  <a:cubicBezTo>
                    <a:pt x="5033" y="10509"/>
                    <a:pt x="5047" y="10519"/>
                    <a:pt x="5062" y="10519"/>
                  </a:cubicBezTo>
                  <a:cubicBezTo>
                    <a:pt x="5080" y="10519"/>
                    <a:pt x="5101" y="10506"/>
                    <a:pt x="5114" y="10486"/>
                  </a:cubicBezTo>
                  <a:cubicBezTo>
                    <a:pt x="5122" y="10477"/>
                    <a:pt x="5128" y="10473"/>
                    <a:pt x="5131" y="10473"/>
                  </a:cubicBezTo>
                  <a:cubicBezTo>
                    <a:pt x="5135" y="10473"/>
                    <a:pt x="5130" y="10487"/>
                    <a:pt x="5114" y="10511"/>
                  </a:cubicBezTo>
                  <a:cubicBezTo>
                    <a:pt x="5091" y="10545"/>
                    <a:pt x="5038" y="10763"/>
                    <a:pt x="5066" y="10763"/>
                  </a:cubicBezTo>
                  <a:cubicBezTo>
                    <a:pt x="5069" y="10763"/>
                    <a:pt x="5072" y="10761"/>
                    <a:pt x="5077" y="10757"/>
                  </a:cubicBezTo>
                  <a:cubicBezTo>
                    <a:pt x="5114" y="10720"/>
                    <a:pt x="5188" y="10597"/>
                    <a:pt x="5237" y="10572"/>
                  </a:cubicBezTo>
                  <a:cubicBezTo>
                    <a:pt x="5248" y="10570"/>
                    <a:pt x="5254" y="10568"/>
                    <a:pt x="5257" y="10568"/>
                  </a:cubicBezTo>
                  <a:cubicBezTo>
                    <a:pt x="5267" y="10568"/>
                    <a:pt x="5240" y="10586"/>
                    <a:pt x="5249" y="10634"/>
                  </a:cubicBezTo>
                  <a:cubicBezTo>
                    <a:pt x="5259" y="10683"/>
                    <a:pt x="5269" y="10747"/>
                    <a:pt x="5291" y="10747"/>
                  </a:cubicBezTo>
                  <a:cubicBezTo>
                    <a:pt x="5297" y="10747"/>
                    <a:pt x="5303" y="10743"/>
                    <a:pt x="5311" y="10733"/>
                  </a:cubicBezTo>
                  <a:cubicBezTo>
                    <a:pt x="5335" y="10671"/>
                    <a:pt x="5372" y="10696"/>
                    <a:pt x="5372" y="10659"/>
                  </a:cubicBezTo>
                  <a:cubicBezTo>
                    <a:pt x="5372" y="10622"/>
                    <a:pt x="5434" y="10609"/>
                    <a:pt x="5360" y="10498"/>
                  </a:cubicBezTo>
                  <a:cubicBezTo>
                    <a:pt x="5306" y="10437"/>
                    <a:pt x="5277" y="10390"/>
                    <a:pt x="5283" y="10390"/>
                  </a:cubicBezTo>
                  <a:cubicBezTo>
                    <a:pt x="5286" y="10390"/>
                    <a:pt x="5303" y="10407"/>
                    <a:pt x="5335" y="10449"/>
                  </a:cubicBezTo>
                  <a:cubicBezTo>
                    <a:pt x="5392" y="10534"/>
                    <a:pt x="5412" y="10590"/>
                    <a:pt x="5430" y="10590"/>
                  </a:cubicBezTo>
                  <a:cubicBezTo>
                    <a:pt x="5435" y="10590"/>
                    <a:pt x="5441" y="10584"/>
                    <a:pt x="5446" y="10572"/>
                  </a:cubicBezTo>
                  <a:cubicBezTo>
                    <a:pt x="5471" y="10540"/>
                    <a:pt x="5490" y="10523"/>
                    <a:pt x="5497" y="10523"/>
                  </a:cubicBezTo>
                  <a:cubicBezTo>
                    <a:pt x="5500" y="10523"/>
                    <a:pt x="5500" y="10527"/>
                    <a:pt x="5496" y="10535"/>
                  </a:cubicBezTo>
                  <a:cubicBezTo>
                    <a:pt x="5484" y="10547"/>
                    <a:pt x="5586" y="10713"/>
                    <a:pt x="5585" y="10713"/>
                  </a:cubicBezTo>
                  <a:cubicBezTo>
                    <a:pt x="5585" y="10713"/>
                    <a:pt x="5584" y="10711"/>
                    <a:pt x="5582" y="10708"/>
                  </a:cubicBezTo>
                  <a:cubicBezTo>
                    <a:pt x="5545" y="10683"/>
                    <a:pt x="5545" y="10671"/>
                    <a:pt x="5508" y="10646"/>
                  </a:cubicBezTo>
                  <a:cubicBezTo>
                    <a:pt x="5500" y="10639"/>
                    <a:pt x="5492" y="10634"/>
                    <a:pt x="5485" y="10634"/>
                  </a:cubicBezTo>
                  <a:cubicBezTo>
                    <a:pt x="5470" y="10634"/>
                    <a:pt x="5459" y="10654"/>
                    <a:pt x="5459" y="10696"/>
                  </a:cubicBezTo>
                  <a:cubicBezTo>
                    <a:pt x="5459" y="10757"/>
                    <a:pt x="5520" y="10880"/>
                    <a:pt x="5496" y="10930"/>
                  </a:cubicBezTo>
                  <a:cubicBezTo>
                    <a:pt x="5485" y="10946"/>
                    <a:pt x="5479" y="10955"/>
                    <a:pt x="5475" y="10955"/>
                  </a:cubicBezTo>
                  <a:cubicBezTo>
                    <a:pt x="5471" y="10955"/>
                    <a:pt x="5471" y="10940"/>
                    <a:pt x="5471" y="10905"/>
                  </a:cubicBezTo>
                  <a:cubicBezTo>
                    <a:pt x="5471" y="10847"/>
                    <a:pt x="5482" y="10768"/>
                    <a:pt x="5433" y="10768"/>
                  </a:cubicBezTo>
                  <a:cubicBezTo>
                    <a:pt x="5429" y="10768"/>
                    <a:pt x="5426" y="10769"/>
                    <a:pt x="5422" y="10770"/>
                  </a:cubicBezTo>
                  <a:cubicBezTo>
                    <a:pt x="5385" y="10794"/>
                    <a:pt x="5348" y="10806"/>
                    <a:pt x="5323" y="10831"/>
                  </a:cubicBezTo>
                  <a:cubicBezTo>
                    <a:pt x="5274" y="10856"/>
                    <a:pt x="5212" y="10991"/>
                    <a:pt x="5200" y="11028"/>
                  </a:cubicBezTo>
                  <a:cubicBezTo>
                    <a:pt x="5200" y="11052"/>
                    <a:pt x="5236" y="11066"/>
                    <a:pt x="5271" y="11066"/>
                  </a:cubicBezTo>
                  <a:cubicBezTo>
                    <a:pt x="5291" y="11066"/>
                    <a:pt x="5310" y="11062"/>
                    <a:pt x="5323" y="11053"/>
                  </a:cubicBezTo>
                  <a:cubicBezTo>
                    <a:pt x="5325" y="11052"/>
                    <a:pt x="5327" y="11052"/>
                    <a:pt x="5329" y="11052"/>
                  </a:cubicBezTo>
                  <a:cubicBezTo>
                    <a:pt x="5365" y="11052"/>
                    <a:pt x="5286" y="11178"/>
                    <a:pt x="5286" y="11213"/>
                  </a:cubicBezTo>
                  <a:cubicBezTo>
                    <a:pt x="5288" y="11218"/>
                    <a:pt x="5290" y="11220"/>
                    <a:pt x="5293" y="11220"/>
                  </a:cubicBezTo>
                  <a:cubicBezTo>
                    <a:pt x="5308" y="11220"/>
                    <a:pt x="5337" y="11172"/>
                    <a:pt x="5361" y="11172"/>
                  </a:cubicBezTo>
                  <a:cubicBezTo>
                    <a:pt x="5370" y="11172"/>
                    <a:pt x="5379" y="11179"/>
                    <a:pt x="5385" y="11201"/>
                  </a:cubicBezTo>
                  <a:cubicBezTo>
                    <a:pt x="5422" y="11275"/>
                    <a:pt x="5385" y="11324"/>
                    <a:pt x="5434" y="11349"/>
                  </a:cubicBezTo>
                  <a:cubicBezTo>
                    <a:pt x="5483" y="11373"/>
                    <a:pt x="5533" y="11386"/>
                    <a:pt x="5508" y="11447"/>
                  </a:cubicBezTo>
                  <a:cubicBezTo>
                    <a:pt x="5483" y="11496"/>
                    <a:pt x="5409" y="11546"/>
                    <a:pt x="5496" y="11595"/>
                  </a:cubicBezTo>
                  <a:cubicBezTo>
                    <a:pt x="5557" y="11644"/>
                    <a:pt x="5607" y="11706"/>
                    <a:pt x="5656" y="11768"/>
                  </a:cubicBezTo>
                  <a:cubicBezTo>
                    <a:pt x="5668" y="11787"/>
                    <a:pt x="5682" y="11795"/>
                    <a:pt x="5697" y="11795"/>
                  </a:cubicBezTo>
                  <a:cubicBezTo>
                    <a:pt x="5727" y="11795"/>
                    <a:pt x="5758" y="11764"/>
                    <a:pt x="5767" y="11755"/>
                  </a:cubicBezTo>
                  <a:cubicBezTo>
                    <a:pt x="5772" y="11745"/>
                    <a:pt x="5775" y="11736"/>
                    <a:pt x="5778" y="11736"/>
                  </a:cubicBezTo>
                  <a:cubicBezTo>
                    <a:pt x="5781" y="11736"/>
                    <a:pt x="5784" y="11750"/>
                    <a:pt x="5791" y="11792"/>
                  </a:cubicBezTo>
                  <a:cubicBezTo>
                    <a:pt x="5779" y="11841"/>
                    <a:pt x="5779" y="11903"/>
                    <a:pt x="5791" y="11965"/>
                  </a:cubicBezTo>
                  <a:cubicBezTo>
                    <a:pt x="5791" y="12003"/>
                    <a:pt x="5822" y="12050"/>
                    <a:pt x="5841" y="12050"/>
                  </a:cubicBezTo>
                  <a:cubicBezTo>
                    <a:pt x="5846" y="12050"/>
                    <a:pt x="5850" y="12047"/>
                    <a:pt x="5853" y="12039"/>
                  </a:cubicBezTo>
                  <a:cubicBezTo>
                    <a:pt x="5863" y="12024"/>
                    <a:pt x="5869" y="12017"/>
                    <a:pt x="5875" y="12017"/>
                  </a:cubicBezTo>
                  <a:cubicBezTo>
                    <a:pt x="5885" y="12017"/>
                    <a:pt x="5897" y="12033"/>
                    <a:pt x="5927" y="12063"/>
                  </a:cubicBezTo>
                  <a:cubicBezTo>
                    <a:pt x="5989" y="12137"/>
                    <a:pt x="6062" y="12199"/>
                    <a:pt x="6136" y="12236"/>
                  </a:cubicBezTo>
                  <a:cubicBezTo>
                    <a:pt x="6163" y="12245"/>
                    <a:pt x="6187" y="12249"/>
                    <a:pt x="6211" y="12249"/>
                  </a:cubicBezTo>
                  <a:cubicBezTo>
                    <a:pt x="6254" y="12249"/>
                    <a:pt x="6294" y="12235"/>
                    <a:pt x="6334" y="12211"/>
                  </a:cubicBezTo>
                  <a:cubicBezTo>
                    <a:pt x="6339" y="12207"/>
                    <a:pt x="6346" y="12206"/>
                    <a:pt x="6354" y="12206"/>
                  </a:cubicBezTo>
                  <a:cubicBezTo>
                    <a:pt x="6385" y="12206"/>
                    <a:pt x="6430" y="12228"/>
                    <a:pt x="6462" y="12228"/>
                  </a:cubicBezTo>
                  <a:cubicBezTo>
                    <a:pt x="6476" y="12228"/>
                    <a:pt x="6487" y="12224"/>
                    <a:pt x="6494" y="12211"/>
                  </a:cubicBezTo>
                  <a:cubicBezTo>
                    <a:pt x="6506" y="12186"/>
                    <a:pt x="6512" y="12171"/>
                    <a:pt x="6515" y="12171"/>
                  </a:cubicBezTo>
                  <a:cubicBezTo>
                    <a:pt x="6518" y="12171"/>
                    <a:pt x="6518" y="12186"/>
                    <a:pt x="6518" y="12223"/>
                  </a:cubicBezTo>
                  <a:cubicBezTo>
                    <a:pt x="6518" y="12286"/>
                    <a:pt x="6505" y="12355"/>
                    <a:pt x="6512" y="12355"/>
                  </a:cubicBezTo>
                  <a:cubicBezTo>
                    <a:pt x="6515" y="12355"/>
                    <a:pt x="6521" y="12346"/>
                    <a:pt x="6531" y="12322"/>
                  </a:cubicBezTo>
                  <a:cubicBezTo>
                    <a:pt x="6560" y="12253"/>
                    <a:pt x="6621" y="12153"/>
                    <a:pt x="6632" y="12153"/>
                  </a:cubicBezTo>
                  <a:cubicBezTo>
                    <a:pt x="6635" y="12153"/>
                    <a:pt x="6634" y="12159"/>
                    <a:pt x="6629" y="12174"/>
                  </a:cubicBezTo>
                  <a:cubicBezTo>
                    <a:pt x="6592" y="12236"/>
                    <a:pt x="6605" y="12273"/>
                    <a:pt x="6642" y="12273"/>
                  </a:cubicBezTo>
                  <a:lnTo>
                    <a:pt x="6654" y="12273"/>
                  </a:lnTo>
                  <a:cubicBezTo>
                    <a:pt x="6642" y="12273"/>
                    <a:pt x="6629" y="12285"/>
                    <a:pt x="6617" y="12297"/>
                  </a:cubicBezTo>
                  <a:cubicBezTo>
                    <a:pt x="6586" y="12328"/>
                    <a:pt x="6563" y="12377"/>
                    <a:pt x="6594" y="12377"/>
                  </a:cubicBezTo>
                  <a:cubicBezTo>
                    <a:pt x="6599" y="12377"/>
                    <a:pt x="6607" y="12375"/>
                    <a:pt x="6617" y="12371"/>
                  </a:cubicBezTo>
                  <a:cubicBezTo>
                    <a:pt x="6636" y="12365"/>
                    <a:pt x="6651" y="12362"/>
                    <a:pt x="6663" y="12362"/>
                  </a:cubicBezTo>
                  <a:cubicBezTo>
                    <a:pt x="6696" y="12362"/>
                    <a:pt x="6700" y="12387"/>
                    <a:pt x="6691" y="12433"/>
                  </a:cubicBezTo>
                  <a:cubicBezTo>
                    <a:pt x="6679" y="12462"/>
                    <a:pt x="6679" y="12475"/>
                    <a:pt x="6686" y="12475"/>
                  </a:cubicBezTo>
                  <a:cubicBezTo>
                    <a:pt x="6695" y="12475"/>
                    <a:pt x="6714" y="12459"/>
                    <a:pt x="6740" y="12433"/>
                  </a:cubicBezTo>
                  <a:cubicBezTo>
                    <a:pt x="6773" y="12407"/>
                    <a:pt x="6802" y="12391"/>
                    <a:pt x="6815" y="12391"/>
                  </a:cubicBezTo>
                  <a:cubicBezTo>
                    <a:pt x="6826" y="12391"/>
                    <a:pt x="6825" y="12404"/>
                    <a:pt x="6802" y="12433"/>
                  </a:cubicBezTo>
                  <a:cubicBezTo>
                    <a:pt x="6774" y="12487"/>
                    <a:pt x="6707" y="12589"/>
                    <a:pt x="6713" y="12589"/>
                  </a:cubicBezTo>
                  <a:cubicBezTo>
                    <a:pt x="6715" y="12589"/>
                    <a:pt x="6727" y="12576"/>
                    <a:pt x="6752" y="12544"/>
                  </a:cubicBezTo>
                  <a:cubicBezTo>
                    <a:pt x="6779" y="12510"/>
                    <a:pt x="6796" y="12498"/>
                    <a:pt x="6807" y="12498"/>
                  </a:cubicBezTo>
                  <a:cubicBezTo>
                    <a:pt x="6829" y="12498"/>
                    <a:pt x="6822" y="12553"/>
                    <a:pt x="6824" y="12553"/>
                  </a:cubicBezTo>
                  <a:cubicBezTo>
                    <a:pt x="6824" y="12553"/>
                    <a:pt x="6825" y="12550"/>
                    <a:pt x="6826" y="12544"/>
                  </a:cubicBezTo>
                  <a:cubicBezTo>
                    <a:pt x="6826" y="12544"/>
                    <a:pt x="6826" y="12560"/>
                    <a:pt x="6833" y="12560"/>
                  </a:cubicBezTo>
                  <a:cubicBezTo>
                    <a:pt x="6834" y="12560"/>
                    <a:pt x="6836" y="12559"/>
                    <a:pt x="6839" y="12556"/>
                  </a:cubicBezTo>
                  <a:cubicBezTo>
                    <a:pt x="6901" y="12529"/>
                    <a:pt x="6944" y="12457"/>
                    <a:pt x="6959" y="12457"/>
                  </a:cubicBezTo>
                  <a:cubicBezTo>
                    <a:pt x="6964" y="12457"/>
                    <a:pt x="6965" y="12467"/>
                    <a:pt x="6962" y="12495"/>
                  </a:cubicBezTo>
                  <a:cubicBezTo>
                    <a:pt x="6962" y="12528"/>
                    <a:pt x="6952" y="12672"/>
                    <a:pt x="6959" y="12672"/>
                  </a:cubicBezTo>
                  <a:cubicBezTo>
                    <a:pt x="6960" y="12672"/>
                    <a:pt x="6961" y="12671"/>
                    <a:pt x="6962" y="12667"/>
                  </a:cubicBezTo>
                  <a:cubicBezTo>
                    <a:pt x="6999" y="12630"/>
                    <a:pt x="7036" y="12593"/>
                    <a:pt x="7085" y="12568"/>
                  </a:cubicBezTo>
                  <a:cubicBezTo>
                    <a:pt x="7122" y="12568"/>
                    <a:pt x="7184" y="12519"/>
                    <a:pt x="7159" y="12482"/>
                  </a:cubicBezTo>
                  <a:cubicBezTo>
                    <a:pt x="7122" y="12445"/>
                    <a:pt x="7073" y="12421"/>
                    <a:pt x="7048" y="12384"/>
                  </a:cubicBezTo>
                  <a:cubicBezTo>
                    <a:pt x="7036" y="12371"/>
                    <a:pt x="7032" y="12367"/>
                    <a:pt x="7034" y="12367"/>
                  </a:cubicBezTo>
                  <a:cubicBezTo>
                    <a:pt x="7039" y="12367"/>
                    <a:pt x="7069" y="12384"/>
                    <a:pt x="7110" y="12384"/>
                  </a:cubicBezTo>
                  <a:cubicBezTo>
                    <a:pt x="7171" y="12384"/>
                    <a:pt x="7270" y="12371"/>
                    <a:pt x="7233" y="12322"/>
                  </a:cubicBezTo>
                  <a:cubicBezTo>
                    <a:pt x="7208" y="12285"/>
                    <a:pt x="7134" y="12260"/>
                    <a:pt x="7159" y="12248"/>
                  </a:cubicBezTo>
                  <a:cubicBezTo>
                    <a:pt x="7171" y="12223"/>
                    <a:pt x="7319" y="12186"/>
                    <a:pt x="7270" y="12174"/>
                  </a:cubicBezTo>
                  <a:cubicBezTo>
                    <a:pt x="7221" y="12162"/>
                    <a:pt x="7134" y="12150"/>
                    <a:pt x="7159" y="12137"/>
                  </a:cubicBezTo>
                  <a:cubicBezTo>
                    <a:pt x="7171" y="12113"/>
                    <a:pt x="7356" y="11989"/>
                    <a:pt x="7319" y="11977"/>
                  </a:cubicBezTo>
                  <a:cubicBezTo>
                    <a:pt x="7295" y="11965"/>
                    <a:pt x="7196" y="11940"/>
                    <a:pt x="7245" y="11915"/>
                  </a:cubicBezTo>
                  <a:cubicBezTo>
                    <a:pt x="7282" y="11891"/>
                    <a:pt x="7369" y="11878"/>
                    <a:pt x="7369" y="11829"/>
                  </a:cubicBezTo>
                  <a:cubicBezTo>
                    <a:pt x="7369" y="11768"/>
                    <a:pt x="7369" y="11632"/>
                    <a:pt x="7332" y="11607"/>
                  </a:cubicBezTo>
                  <a:cubicBezTo>
                    <a:pt x="7307" y="11595"/>
                    <a:pt x="7393" y="11533"/>
                    <a:pt x="7369" y="11521"/>
                  </a:cubicBezTo>
                  <a:cubicBezTo>
                    <a:pt x="7344" y="11496"/>
                    <a:pt x="7208" y="11410"/>
                    <a:pt x="7233" y="11410"/>
                  </a:cubicBezTo>
                  <a:cubicBezTo>
                    <a:pt x="7270" y="11398"/>
                    <a:pt x="7578" y="11410"/>
                    <a:pt x="7541" y="11349"/>
                  </a:cubicBezTo>
                  <a:cubicBezTo>
                    <a:pt x="7504" y="11299"/>
                    <a:pt x="7405" y="11250"/>
                    <a:pt x="7442" y="11238"/>
                  </a:cubicBezTo>
                  <a:cubicBezTo>
                    <a:pt x="7459" y="11238"/>
                    <a:pt x="7574" y="11265"/>
                    <a:pt x="7630" y="11265"/>
                  </a:cubicBezTo>
                  <a:cubicBezTo>
                    <a:pt x="7659" y="11265"/>
                    <a:pt x="7672" y="11258"/>
                    <a:pt x="7652" y="11238"/>
                  </a:cubicBezTo>
                  <a:cubicBezTo>
                    <a:pt x="7596" y="11193"/>
                    <a:pt x="7488" y="11138"/>
                    <a:pt x="7507" y="11138"/>
                  </a:cubicBezTo>
                  <a:cubicBezTo>
                    <a:pt x="7509" y="11138"/>
                    <a:pt x="7512" y="11138"/>
                    <a:pt x="7516" y="11139"/>
                  </a:cubicBezTo>
                  <a:cubicBezTo>
                    <a:pt x="7546" y="11147"/>
                    <a:pt x="7617" y="11159"/>
                    <a:pt x="7660" y="11159"/>
                  </a:cubicBezTo>
                  <a:cubicBezTo>
                    <a:pt x="7688" y="11159"/>
                    <a:pt x="7703" y="11154"/>
                    <a:pt x="7689" y="11139"/>
                  </a:cubicBezTo>
                  <a:cubicBezTo>
                    <a:pt x="7640" y="11115"/>
                    <a:pt x="7775" y="11078"/>
                    <a:pt x="7738" y="11041"/>
                  </a:cubicBezTo>
                  <a:cubicBezTo>
                    <a:pt x="7689" y="11016"/>
                    <a:pt x="7541" y="10942"/>
                    <a:pt x="7578" y="10942"/>
                  </a:cubicBezTo>
                  <a:cubicBezTo>
                    <a:pt x="7601" y="10942"/>
                    <a:pt x="7679" y="10961"/>
                    <a:pt x="7731" y="10961"/>
                  </a:cubicBezTo>
                  <a:cubicBezTo>
                    <a:pt x="7763" y="10961"/>
                    <a:pt x="7785" y="10953"/>
                    <a:pt x="7775" y="10930"/>
                  </a:cubicBezTo>
                  <a:cubicBezTo>
                    <a:pt x="7763" y="10868"/>
                    <a:pt x="7812" y="10856"/>
                    <a:pt x="7726" y="10819"/>
                  </a:cubicBezTo>
                  <a:cubicBezTo>
                    <a:pt x="7652" y="10770"/>
                    <a:pt x="7541" y="10770"/>
                    <a:pt x="7590" y="10745"/>
                  </a:cubicBezTo>
                  <a:cubicBezTo>
                    <a:pt x="7640" y="10708"/>
                    <a:pt x="7898" y="10720"/>
                    <a:pt x="7886" y="10659"/>
                  </a:cubicBezTo>
                  <a:cubicBezTo>
                    <a:pt x="7886" y="10597"/>
                    <a:pt x="7837" y="10535"/>
                    <a:pt x="7787" y="10511"/>
                  </a:cubicBezTo>
                  <a:cubicBezTo>
                    <a:pt x="7726" y="10498"/>
                    <a:pt x="7578" y="10437"/>
                    <a:pt x="7664" y="10400"/>
                  </a:cubicBezTo>
                  <a:cubicBezTo>
                    <a:pt x="7707" y="10379"/>
                    <a:pt x="7759" y="10348"/>
                    <a:pt x="7796" y="10348"/>
                  </a:cubicBezTo>
                  <a:cubicBezTo>
                    <a:pt x="7802" y="10348"/>
                    <a:pt x="7807" y="10349"/>
                    <a:pt x="7812" y="10351"/>
                  </a:cubicBezTo>
                  <a:cubicBezTo>
                    <a:pt x="7831" y="10360"/>
                    <a:pt x="7821" y="10399"/>
                    <a:pt x="7838" y="10399"/>
                  </a:cubicBezTo>
                  <a:cubicBezTo>
                    <a:pt x="7843" y="10399"/>
                    <a:pt x="7850" y="10396"/>
                    <a:pt x="7861" y="10388"/>
                  </a:cubicBezTo>
                  <a:cubicBezTo>
                    <a:pt x="7948" y="10326"/>
                    <a:pt x="8009" y="10326"/>
                    <a:pt x="7972" y="10289"/>
                  </a:cubicBezTo>
                  <a:cubicBezTo>
                    <a:pt x="7948" y="10240"/>
                    <a:pt x="7886" y="10190"/>
                    <a:pt x="7898" y="10166"/>
                  </a:cubicBezTo>
                  <a:cubicBezTo>
                    <a:pt x="7923" y="10141"/>
                    <a:pt x="8009" y="10129"/>
                    <a:pt x="8009" y="10092"/>
                  </a:cubicBezTo>
                  <a:cubicBezTo>
                    <a:pt x="8009" y="10084"/>
                    <a:pt x="8009" y="10081"/>
                    <a:pt x="8013" y="10081"/>
                  </a:cubicBezTo>
                  <a:cubicBezTo>
                    <a:pt x="8020" y="10081"/>
                    <a:pt x="8042" y="10092"/>
                    <a:pt x="8108" y="10092"/>
                  </a:cubicBezTo>
                  <a:cubicBezTo>
                    <a:pt x="8162" y="10092"/>
                    <a:pt x="8244" y="10116"/>
                    <a:pt x="8296" y="10116"/>
                  </a:cubicBezTo>
                  <a:cubicBezTo>
                    <a:pt x="8327" y="10116"/>
                    <a:pt x="8347" y="10107"/>
                    <a:pt x="8342" y="10080"/>
                  </a:cubicBezTo>
                  <a:cubicBezTo>
                    <a:pt x="8330" y="10006"/>
                    <a:pt x="8280" y="9993"/>
                    <a:pt x="8330" y="9956"/>
                  </a:cubicBezTo>
                  <a:cubicBezTo>
                    <a:pt x="8367" y="9907"/>
                    <a:pt x="8391" y="9858"/>
                    <a:pt x="8416" y="9808"/>
                  </a:cubicBezTo>
                  <a:cubicBezTo>
                    <a:pt x="8429" y="9775"/>
                    <a:pt x="8478" y="9764"/>
                    <a:pt x="8514" y="9764"/>
                  </a:cubicBezTo>
                  <a:cubicBezTo>
                    <a:pt x="8546" y="9764"/>
                    <a:pt x="8568" y="9772"/>
                    <a:pt x="8551" y="9784"/>
                  </a:cubicBezTo>
                  <a:cubicBezTo>
                    <a:pt x="8514" y="9833"/>
                    <a:pt x="8490" y="9882"/>
                    <a:pt x="8477" y="9944"/>
                  </a:cubicBezTo>
                  <a:cubicBezTo>
                    <a:pt x="8457" y="9996"/>
                    <a:pt x="8401" y="10091"/>
                    <a:pt x="8421" y="10091"/>
                  </a:cubicBezTo>
                  <a:cubicBezTo>
                    <a:pt x="8424" y="10091"/>
                    <a:pt x="8431" y="10087"/>
                    <a:pt x="8440" y="10080"/>
                  </a:cubicBezTo>
                  <a:cubicBezTo>
                    <a:pt x="8490" y="10043"/>
                    <a:pt x="8527" y="10043"/>
                    <a:pt x="8576" y="10018"/>
                  </a:cubicBezTo>
                  <a:cubicBezTo>
                    <a:pt x="8625" y="9993"/>
                    <a:pt x="8625" y="9969"/>
                    <a:pt x="8650" y="9969"/>
                  </a:cubicBezTo>
                  <a:cubicBezTo>
                    <a:pt x="8680" y="9979"/>
                    <a:pt x="8725" y="10028"/>
                    <a:pt x="8742" y="10028"/>
                  </a:cubicBezTo>
                  <a:cubicBezTo>
                    <a:pt x="8746" y="10028"/>
                    <a:pt x="8749" y="10025"/>
                    <a:pt x="8749" y="10018"/>
                  </a:cubicBezTo>
                  <a:cubicBezTo>
                    <a:pt x="8760" y="9983"/>
                    <a:pt x="8750" y="9906"/>
                    <a:pt x="8779" y="9906"/>
                  </a:cubicBezTo>
                  <a:cubicBezTo>
                    <a:pt x="8781" y="9906"/>
                    <a:pt x="8783" y="9906"/>
                    <a:pt x="8785" y="9907"/>
                  </a:cubicBezTo>
                  <a:cubicBezTo>
                    <a:pt x="8804" y="9926"/>
                    <a:pt x="8831" y="9952"/>
                    <a:pt x="8858" y="9952"/>
                  </a:cubicBezTo>
                  <a:cubicBezTo>
                    <a:pt x="8867" y="9952"/>
                    <a:pt x="8875" y="9950"/>
                    <a:pt x="8884" y="9944"/>
                  </a:cubicBezTo>
                  <a:cubicBezTo>
                    <a:pt x="8921" y="9932"/>
                    <a:pt x="8970" y="9796"/>
                    <a:pt x="9032" y="9796"/>
                  </a:cubicBezTo>
                  <a:cubicBezTo>
                    <a:pt x="9094" y="9796"/>
                    <a:pt x="9155" y="9772"/>
                    <a:pt x="9204" y="9710"/>
                  </a:cubicBezTo>
                  <a:cubicBezTo>
                    <a:pt x="9254" y="9611"/>
                    <a:pt x="9328" y="9525"/>
                    <a:pt x="9402" y="9451"/>
                  </a:cubicBezTo>
                  <a:cubicBezTo>
                    <a:pt x="9451" y="9365"/>
                    <a:pt x="9500" y="9291"/>
                    <a:pt x="9549" y="9205"/>
                  </a:cubicBezTo>
                  <a:cubicBezTo>
                    <a:pt x="9574" y="9168"/>
                    <a:pt x="9820" y="9118"/>
                    <a:pt x="9796" y="9020"/>
                  </a:cubicBezTo>
                  <a:cubicBezTo>
                    <a:pt x="9784" y="8940"/>
                    <a:pt x="9699" y="8733"/>
                    <a:pt x="9736" y="8733"/>
                  </a:cubicBezTo>
                  <a:cubicBezTo>
                    <a:pt x="9738" y="8733"/>
                    <a:pt x="9742" y="8734"/>
                    <a:pt x="9747" y="8737"/>
                  </a:cubicBezTo>
                  <a:cubicBezTo>
                    <a:pt x="9796" y="8773"/>
                    <a:pt x="9931" y="8946"/>
                    <a:pt x="10030" y="8958"/>
                  </a:cubicBezTo>
                  <a:cubicBezTo>
                    <a:pt x="10116" y="8958"/>
                    <a:pt x="10178" y="8946"/>
                    <a:pt x="10178" y="8897"/>
                  </a:cubicBezTo>
                  <a:cubicBezTo>
                    <a:pt x="10178" y="8883"/>
                    <a:pt x="10180" y="8878"/>
                    <a:pt x="10184" y="8878"/>
                  </a:cubicBezTo>
                  <a:cubicBezTo>
                    <a:pt x="10193" y="8878"/>
                    <a:pt x="10213" y="8909"/>
                    <a:pt x="10239" y="8909"/>
                  </a:cubicBezTo>
                  <a:cubicBezTo>
                    <a:pt x="10261" y="8909"/>
                    <a:pt x="10302" y="8917"/>
                    <a:pt x="10326" y="8917"/>
                  </a:cubicBezTo>
                  <a:cubicBezTo>
                    <a:pt x="10345" y="8917"/>
                    <a:pt x="10354" y="8913"/>
                    <a:pt x="10338" y="8897"/>
                  </a:cubicBezTo>
                  <a:cubicBezTo>
                    <a:pt x="10313" y="8860"/>
                    <a:pt x="10276" y="8823"/>
                    <a:pt x="10326" y="8810"/>
                  </a:cubicBezTo>
                  <a:cubicBezTo>
                    <a:pt x="10335" y="8804"/>
                    <a:pt x="10341" y="8802"/>
                    <a:pt x="10346" y="8802"/>
                  </a:cubicBezTo>
                  <a:cubicBezTo>
                    <a:pt x="10362" y="8802"/>
                    <a:pt x="10369" y="8823"/>
                    <a:pt x="10424" y="8823"/>
                  </a:cubicBezTo>
                  <a:cubicBezTo>
                    <a:pt x="10444" y="8826"/>
                    <a:pt x="10465" y="8828"/>
                    <a:pt x="10486" y="8828"/>
                  </a:cubicBezTo>
                  <a:cubicBezTo>
                    <a:pt x="10543" y="8828"/>
                    <a:pt x="10604" y="8816"/>
                    <a:pt x="10658" y="8798"/>
                  </a:cubicBezTo>
                  <a:cubicBezTo>
                    <a:pt x="10831" y="8773"/>
                    <a:pt x="10979" y="8724"/>
                    <a:pt x="11139" y="8675"/>
                  </a:cubicBezTo>
                  <a:cubicBezTo>
                    <a:pt x="11262" y="8613"/>
                    <a:pt x="11619" y="8342"/>
                    <a:pt x="11718" y="8281"/>
                  </a:cubicBezTo>
                  <a:cubicBezTo>
                    <a:pt x="11817" y="8207"/>
                    <a:pt x="12235" y="7997"/>
                    <a:pt x="12174" y="7997"/>
                  </a:cubicBezTo>
                  <a:cubicBezTo>
                    <a:pt x="12038" y="7997"/>
                    <a:pt x="11903" y="7985"/>
                    <a:pt x="11767" y="7960"/>
                  </a:cubicBezTo>
                  <a:cubicBezTo>
                    <a:pt x="11669" y="7911"/>
                    <a:pt x="11558" y="7874"/>
                    <a:pt x="11447" y="7862"/>
                  </a:cubicBezTo>
                  <a:cubicBezTo>
                    <a:pt x="11366" y="7862"/>
                    <a:pt x="11219" y="7949"/>
                    <a:pt x="11182" y="7949"/>
                  </a:cubicBezTo>
                  <a:cubicBezTo>
                    <a:pt x="11179" y="7949"/>
                    <a:pt x="11177" y="7949"/>
                    <a:pt x="11176" y="7948"/>
                  </a:cubicBezTo>
                  <a:cubicBezTo>
                    <a:pt x="11157" y="7929"/>
                    <a:pt x="11138" y="7903"/>
                    <a:pt x="11114" y="7903"/>
                  </a:cubicBezTo>
                  <a:cubicBezTo>
                    <a:pt x="11106" y="7903"/>
                    <a:pt x="11098" y="7905"/>
                    <a:pt x="11090" y="7911"/>
                  </a:cubicBezTo>
                  <a:cubicBezTo>
                    <a:pt x="11066" y="7923"/>
                    <a:pt x="10987" y="8035"/>
                    <a:pt x="10958" y="8035"/>
                  </a:cubicBezTo>
                  <a:cubicBezTo>
                    <a:pt x="10957" y="8035"/>
                    <a:pt x="10955" y="8035"/>
                    <a:pt x="10954" y="8034"/>
                  </a:cubicBezTo>
                  <a:cubicBezTo>
                    <a:pt x="10929" y="8034"/>
                    <a:pt x="10831" y="7985"/>
                    <a:pt x="10929" y="7936"/>
                  </a:cubicBezTo>
                  <a:cubicBezTo>
                    <a:pt x="11016" y="7886"/>
                    <a:pt x="11225" y="7837"/>
                    <a:pt x="11151" y="7837"/>
                  </a:cubicBezTo>
                  <a:cubicBezTo>
                    <a:pt x="11083" y="7843"/>
                    <a:pt x="11013" y="7846"/>
                    <a:pt x="10942" y="7846"/>
                  </a:cubicBezTo>
                  <a:cubicBezTo>
                    <a:pt x="10871" y="7846"/>
                    <a:pt x="10800" y="7843"/>
                    <a:pt x="10732" y="7837"/>
                  </a:cubicBezTo>
                  <a:cubicBezTo>
                    <a:pt x="10683" y="7825"/>
                    <a:pt x="10621" y="7800"/>
                    <a:pt x="10572" y="7800"/>
                  </a:cubicBezTo>
                  <a:cubicBezTo>
                    <a:pt x="10547" y="7800"/>
                    <a:pt x="10609" y="7775"/>
                    <a:pt x="10671" y="7726"/>
                  </a:cubicBezTo>
                  <a:cubicBezTo>
                    <a:pt x="10732" y="7689"/>
                    <a:pt x="10782" y="7652"/>
                    <a:pt x="10806" y="7603"/>
                  </a:cubicBezTo>
                  <a:cubicBezTo>
                    <a:pt x="10817" y="7549"/>
                    <a:pt x="10828" y="7514"/>
                    <a:pt x="10871" y="7514"/>
                  </a:cubicBezTo>
                  <a:cubicBezTo>
                    <a:pt x="10877" y="7514"/>
                    <a:pt x="10884" y="7515"/>
                    <a:pt x="10892" y="7517"/>
                  </a:cubicBezTo>
                  <a:cubicBezTo>
                    <a:pt x="10947" y="7526"/>
                    <a:pt x="10955" y="7555"/>
                    <a:pt x="10999" y="7555"/>
                  </a:cubicBezTo>
                  <a:cubicBezTo>
                    <a:pt x="11015" y="7555"/>
                    <a:pt x="11036" y="7551"/>
                    <a:pt x="11065" y="7541"/>
                  </a:cubicBezTo>
                  <a:cubicBezTo>
                    <a:pt x="11188" y="7517"/>
                    <a:pt x="11509" y="7430"/>
                    <a:pt x="11459" y="7406"/>
                  </a:cubicBezTo>
                  <a:cubicBezTo>
                    <a:pt x="11410" y="7369"/>
                    <a:pt x="11299" y="7307"/>
                    <a:pt x="11237" y="7270"/>
                  </a:cubicBezTo>
                  <a:cubicBezTo>
                    <a:pt x="11212" y="7255"/>
                    <a:pt x="11212" y="7246"/>
                    <a:pt x="11230" y="7246"/>
                  </a:cubicBezTo>
                  <a:cubicBezTo>
                    <a:pt x="11256" y="7246"/>
                    <a:pt x="11318" y="7264"/>
                    <a:pt x="11398" y="7307"/>
                  </a:cubicBezTo>
                  <a:cubicBezTo>
                    <a:pt x="11509" y="7344"/>
                    <a:pt x="11607" y="7406"/>
                    <a:pt x="11706" y="7480"/>
                  </a:cubicBezTo>
                  <a:cubicBezTo>
                    <a:pt x="11730" y="7529"/>
                    <a:pt x="11632" y="7640"/>
                    <a:pt x="11804" y="7726"/>
                  </a:cubicBezTo>
                  <a:cubicBezTo>
                    <a:pt x="11854" y="7757"/>
                    <a:pt x="11900" y="7768"/>
                    <a:pt x="11940" y="7768"/>
                  </a:cubicBezTo>
                  <a:cubicBezTo>
                    <a:pt x="12029" y="7768"/>
                    <a:pt x="12088" y="7711"/>
                    <a:pt x="12088" y="7677"/>
                  </a:cubicBezTo>
                  <a:cubicBezTo>
                    <a:pt x="12088" y="7672"/>
                    <a:pt x="12088" y="7670"/>
                    <a:pt x="12089" y="7670"/>
                  </a:cubicBezTo>
                  <a:cubicBezTo>
                    <a:pt x="12094" y="7670"/>
                    <a:pt x="12119" y="7795"/>
                    <a:pt x="12159" y="7795"/>
                  </a:cubicBezTo>
                  <a:cubicBezTo>
                    <a:pt x="12167" y="7795"/>
                    <a:pt x="12176" y="7789"/>
                    <a:pt x="12186" y="7775"/>
                  </a:cubicBezTo>
                  <a:cubicBezTo>
                    <a:pt x="12272" y="7689"/>
                    <a:pt x="12309" y="7578"/>
                    <a:pt x="12297" y="7467"/>
                  </a:cubicBezTo>
                  <a:cubicBezTo>
                    <a:pt x="12274" y="7354"/>
                    <a:pt x="12262" y="7230"/>
                    <a:pt x="12241" y="7230"/>
                  </a:cubicBezTo>
                  <a:cubicBezTo>
                    <a:pt x="12239" y="7230"/>
                    <a:pt x="12237" y="7231"/>
                    <a:pt x="12235" y="7233"/>
                  </a:cubicBezTo>
                  <a:cubicBezTo>
                    <a:pt x="12217" y="7252"/>
                    <a:pt x="12172" y="7284"/>
                    <a:pt x="12149" y="7284"/>
                  </a:cubicBezTo>
                  <a:cubicBezTo>
                    <a:pt x="12142" y="7284"/>
                    <a:pt x="12137" y="7280"/>
                    <a:pt x="12137" y="7270"/>
                  </a:cubicBezTo>
                  <a:cubicBezTo>
                    <a:pt x="12137" y="7233"/>
                    <a:pt x="12174" y="7221"/>
                    <a:pt x="12112" y="7172"/>
                  </a:cubicBezTo>
                  <a:cubicBezTo>
                    <a:pt x="11952" y="7036"/>
                    <a:pt x="11767" y="6913"/>
                    <a:pt x="11582" y="6802"/>
                  </a:cubicBezTo>
                  <a:cubicBezTo>
                    <a:pt x="11579" y="6801"/>
                    <a:pt x="11576" y="6801"/>
                    <a:pt x="11572" y="6801"/>
                  </a:cubicBezTo>
                  <a:cubicBezTo>
                    <a:pt x="11522" y="6801"/>
                    <a:pt x="11445" y="6878"/>
                    <a:pt x="11422" y="6913"/>
                  </a:cubicBezTo>
                  <a:cubicBezTo>
                    <a:pt x="11419" y="6916"/>
                    <a:pt x="11417" y="6917"/>
                    <a:pt x="11416" y="6917"/>
                  </a:cubicBezTo>
                  <a:cubicBezTo>
                    <a:pt x="11406" y="6917"/>
                    <a:pt x="11432" y="6848"/>
                    <a:pt x="11410" y="6827"/>
                  </a:cubicBezTo>
                  <a:cubicBezTo>
                    <a:pt x="11373" y="6802"/>
                    <a:pt x="11299" y="6790"/>
                    <a:pt x="11348" y="6777"/>
                  </a:cubicBezTo>
                  <a:cubicBezTo>
                    <a:pt x="11373" y="6777"/>
                    <a:pt x="11416" y="6784"/>
                    <a:pt x="11455" y="6784"/>
                  </a:cubicBezTo>
                  <a:cubicBezTo>
                    <a:pt x="11493" y="6784"/>
                    <a:pt x="11527" y="6777"/>
                    <a:pt x="11533" y="6753"/>
                  </a:cubicBezTo>
                  <a:cubicBezTo>
                    <a:pt x="11533" y="6691"/>
                    <a:pt x="11570" y="6654"/>
                    <a:pt x="11533" y="6617"/>
                  </a:cubicBezTo>
                  <a:cubicBezTo>
                    <a:pt x="11511" y="6595"/>
                    <a:pt x="11467" y="6577"/>
                    <a:pt x="11427" y="6577"/>
                  </a:cubicBezTo>
                  <a:cubicBezTo>
                    <a:pt x="11400" y="6577"/>
                    <a:pt x="11375" y="6585"/>
                    <a:pt x="11361" y="6605"/>
                  </a:cubicBezTo>
                  <a:cubicBezTo>
                    <a:pt x="11328" y="6638"/>
                    <a:pt x="11265" y="6681"/>
                    <a:pt x="11226" y="6681"/>
                  </a:cubicBezTo>
                  <a:cubicBezTo>
                    <a:pt x="11221" y="6681"/>
                    <a:pt x="11217" y="6680"/>
                    <a:pt x="11213" y="6679"/>
                  </a:cubicBezTo>
                  <a:cubicBezTo>
                    <a:pt x="11178" y="6667"/>
                    <a:pt x="11144" y="6591"/>
                    <a:pt x="11079" y="6591"/>
                  </a:cubicBezTo>
                  <a:cubicBezTo>
                    <a:pt x="11075" y="6591"/>
                    <a:pt x="11070" y="6592"/>
                    <a:pt x="11065" y="6593"/>
                  </a:cubicBezTo>
                  <a:cubicBezTo>
                    <a:pt x="11050" y="6598"/>
                    <a:pt x="11036" y="6599"/>
                    <a:pt x="11023" y="6599"/>
                  </a:cubicBezTo>
                  <a:cubicBezTo>
                    <a:pt x="10971" y="6599"/>
                    <a:pt x="10939" y="6568"/>
                    <a:pt x="10979" y="6568"/>
                  </a:cubicBezTo>
                  <a:cubicBezTo>
                    <a:pt x="11010" y="6568"/>
                    <a:pt x="11069" y="6541"/>
                    <a:pt x="11109" y="6541"/>
                  </a:cubicBezTo>
                  <a:cubicBezTo>
                    <a:pt x="11115" y="6541"/>
                    <a:pt x="11121" y="6542"/>
                    <a:pt x="11127" y="6543"/>
                  </a:cubicBezTo>
                  <a:cubicBezTo>
                    <a:pt x="11156" y="6543"/>
                    <a:pt x="11194" y="6606"/>
                    <a:pt x="11233" y="6606"/>
                  </a:cubicBezTo>
                  <a:cubicBezTo>
                    <a:pt x="11242" y="6606"/>
                    <a:pt x="11252" y="6602"/>
                    <a:pt x="11262" y="6593"/>
                  </a:cubicBezTo>
                  <a:cubicBezTo>
                    <a:pt x="11311" y="6556"/>
                    <a:pt x="11496" y="6531"/>
                    <a:pt x="11509" y="6519"/>
                  </a:cubicBezTo>
                  <a:cubicBezTo>
                    <a:pt x="11521" y="6519"/>
                    <a:pt x="11398" y="6408"/>
                    <a:pt x="11299" y="6408"/>
                  </a:cubicBezTo>
                  <a:cubicBezTo>
                    <a:pt x="11176" y="6408"/>
                    <a:pt x="11065" y="6420"/>
                    <a:pt x="10942" y="6457"/>
                  </a:cubicBezTo>
                  <a:cubicBezTo>
                    <a:pt x="10991" y="6395"/>
                    <a:pt x="11065" y="6358"/>
                    <a:pt x="11151" y="6346"/>
                  </a:cubicBezTo>
                  <a:cubicBezTo>
                    <a:pt x="11262" y="6346"/>
                    <a:pt x="10966" y="6285"/>
                    <a:pt x="10954" y="6235"/>
                  </a:cubicBezTo>
                  <a:lnTo>
                    <a:pt x="10954" y="6235"/>
                  </a:lnTo>
                  <a:cubicBezTo>
                    <a:pt x="11077" y="6272"/>
                    <a:pt x="11200" y="6309"/>
                    <a:pt x="11324" y="6334"/>
                  </a:cubicBezTo>
                  <a:cubicBezTo>
                    <a:pt x="11361" y="6297"/>
                    <a:pt x="11398" y="6272"/>
                    <a:pt x="11447" y="6248"/>
                  </a:cubicBezTo>
                  <a:cubicBezTo>
                    <a:pt x="11472" y="6248"/>
                    <a:pt x="11545" y="6248"/>
                    <a:pt x="11533" y="6211"/>
                  </a:cubicBezTo>
                  <a:cubicBezTo>
                    <a:pt x="11522" y="6177"/>
                    <a:pt x="11377" y="6009"/>
                    <a:pt x="11380" y="6009"/>
                  </a:cubicBezTo>
                  <a:lnTo>
                    <a:pt x="11380" y="6009"/>
                  </a:lnTo>
                  <a:cubicBezTo>
                    <a:pt x="11381" y="6009"/>
                    <a:pt x="11382" y="6010"/>
                    <a:pt x="11385" y="6013"/>
                  </a:cubicBezTo>
                  <a:cubicBezTo>
                    <a:pt x="11421" y="6037"/>
                    <a:pt x="11603" y="6162"/>
                    <a:pt x="11640" y="6162"/>
                  </a:cubicBezTo>
                  <a:cubicBezTo>
                    <a:pt x="11642" y="6162"/>
                    <a:pt x="11643" y="6162"/>
                    <a:pt x="11644" y="6161"/>
                  </a:cubicBezTo>
                  <a:cubicBezTo>
                    <a:pt x="11681" y="6149"/>
                    <a:pt x="11669" y="6063"/>
                    <a:pt x="11743" y="6063"/>
                  </a:cubicBezTo>
                  <a:cubicBezTo>
                    <a:pt x="11878" y="6087"/>
                    <a:pt x="12001" y="6124"/>
                    <a:pt x="12137" y="6174"/>
                  </a:cubicBezTo>
                  <a:cubicBezTo>
                    <a:pt x="12088" y="6174"/>
                    <a:pt x="11881" y="6111"/>
                    <a:pt x="11806" y="6111"/>
                  </a:cubicBezTo>
                  <a:cubicBezTo>
                    <a:pt x="11787" y="6111"/>
                    <a:pt x="11777" y="6115"/>
                    <a:pt x="11780" y="6124"/>
                  </a:cubicBezTo>
                  <a:cubicBezTo>
                    <a:pt x="11854" y="6211"/>
                    <a:pt x="11940" y="6272"/>
                    <a:pt x="12051" y="6309"/>
                  </a:cubicBezTo>
                  <a:cubicBezTo>
                    <a:pt x="12174" y="6309"/>
                    <a:pt x="12285" y="6285"/>
                    <a:pt x="12396" y="6235"/>
                  </a:cubicBezTo>
                  <a:cubicBezTo>
                    <a:pt x="12403" y="6234"/>
                    <a:pt x="12411" y="6233"/>
                    <a:pt x="12419" y="6233"/>
                  </a:cubicBezTo>
                  <a:cubicBezTo>
                    <a:pt x="12452" y="6233"/>
                    <a:pt x="12490" y="6242"/>
                    <a:pt x="12521" y="6242"/>
                  </a:cubicBezTo>
                  <a:cubicBezTo>
                    <a:pt x="12548" y="6242"/>
                    <a:pt x="12570" y="6236"/>
                    <a:pt x="12580" y="6211"/>
                  </a:cubicBezTo>
                  <a:cubicBezTo>
                    <a:pt x="12593" y="6149"/>
                    <a:pt x="12691" y="6087"/>
                    <a:pt x="12593" y="6026"/>
                  </a:cubicBezTo>
                  <a:cubicBezTo>
                    <a:pt x="12505" y="5977"/>
                    <a:pt x="12363" y="5913"/>
                    <a:pt x="12308" y="5913"/>
                  </a:cubicBezTo>
                  <a:cubicBezTo>
                    <a:pt x="12293" y="5913"/>
                    <a:pt x="12285" y="5917"/>
                    <a:pt x="12285" y="5927"/>
                  </a:cubicBezTo>
                  <a:cubicBezTo>
                    <a:pt x="12285" y="5958"/>
                    <a:pt x="12311" y="6092"/>
                    <a:pt x="12297" y="6092"/>
                  </a:cubicBezTo>
                  <a:cubicBezTo>
                    <a:pt x="12295" y="6092"/>
                    <a:pt x="12291" y="6087"/>
                    <a:pt x="12285" y="6075"/>
                  </a:cubicBezTo>
                  <a:cubicBezTo>
                    <a:pt x="12235" y="6001"/>
                    <a:pt x="12211" y="5903"/>
                    <a:pt x="12149" y="5903"/>
                  </a:cubicBezTo>
                  <a:cubicBezTo>
                    <a:pt x="12088" y="5903"/>
                    <a:pt x="12235" y="5890"/>
                    <a:pt x="12186" y="5816"/>
                  </a:cubicBezTo>
                  <a:cubicBezTo>
                    <a:pt x="12137" y="5730"/>
                    <a:pt x="12248" y="5779"/>
                    <a:pt x="12248" y="5632"/>
                  </a:cubicBezTo>
                  <a:cubicBezTo>
                    <a:pt x="12251" y="5596"/>
                    <a:pt x="12254" y="5582"/>
                    <a:pt x="12257" y="5582"/>
                  </a:cubicBezTo>
                  <a:cubicBezTo>
                    <a:pt x="12270" y="5582"/>
                    <a:pt x="12285" y="5756"/>
                    <a:pt x="12285" y="5804"/>
                  </a:cubicBezTo>
                  <a:cubicBezTo>
                    <a:pt x="12285" y="5866"/>
                    <a:pt x="12297" y="5878"/>
                    <a:pt x="12420" y="5878"/>
                  </a:cubicBezTo>
                  <a:cubicBezTo>
                    <a:pt x="12532" y="5878"/>
                    <a:pt x="12634" y="5827"/>
                    <a:pt x="12717" y="5827"/>
                  </a:cubicBezTo>
                  <a:cubicBezTo>
                    <a:pt x="12725" y="5827"/>
                    <a:pt x="12733" y="5828"/>
                    <a:pt x="12741" y="5829"/>
                  </a:cubicBezTo>
                  <a:cubicBezTo>
                    <a:pt x="12802" y="5829"/>
                    <a:pt x="12864" y="5792"/>
                    <a:pt x="12901" y="5730"/>
                  </a:cubicBezTo>
                  <a:cubicBezTo>
                    <a:pt x="12938" y="5681"/>
                    <a:pt x="12913" y="5632"/>
                    <a:pt x="12864" y="5619"/>
                  </a:cubicBezTo>
                  <a:cubicBezTo>
                    <a:pt x="12848" y="5613"/>
                    <a:pt x="12838" y="5611"/>
                    <a:pt x="12832" y="5611"/>
                  </a:cubicBezTo>
                  <a:cubicBezTo>
                    <a:pt x="12817" y="5611"/>
                    <a:pt x="12816" y="5622"/>
                    <a:pt x="12784" y="5622"/>
                  </a:cubicBezTo>
                  <a:cubicBezTo>
                    <a:pt x="12776" y="5622"/>
                    <a:pt x="12766" y="5621"/>
                    <a:pt x="12753" y="5619"/>
                  </a:cubicBezTo>
                  <a:cubicBezTo>
                    <a:pt x="12679" y="5607"/>
                    <a:pt x="12778" y="5545"/>
                    <a:pt x="12753" y="5496"/>
                  </a:cubicBezTo>
                  <a:cubicBezTo>
                    <a:pt x="12742" y="5443"/>
                    <a:pt x="12704" y="5353"/>
                    <a:pt x="12662" y="5353"/>
                  </a:cubicBezTo>
                  <a:cubicBezTo>
                    <a:pt x="12656" y="5353"/>
                    <a:pt x="12649" y="5355"/>
                    <a:pt x="12642" y="5360"/>
                  </a:cubicBezTo>
                  <a:cubicBezTo>
                    <a:pt x="12628" y="5371"/>
                    <a:pt x="12611" y="5374"/>
                    <a:pt x="12593" y="5374"/>
                  </a:cubicBezTo>
                  <a:cubicBezTo>
                    <a:pt x="12555" y="5374"/>
                    <a:pt x="12513" y="5358"/>
                    <a:pt x="12484" y="5358"/>
                  </a:cubicBezTo>
                  <a:cubicBezTo>
                    <a:pt x="12479" y="5358"/>
                    <a:pt x="12474" y="5359"/>
                    <a:pt x="12470" y="5360"/>
                  </a:cubicBezTo>
                  <a:cubicBezTo>
                    <a:pt x="12452" y="5369"/>
                    <a:pt x="12395" y="5404"/>
                    <a:pt x="12342" y="5404"/>
                  </a:cubicBezTo>
                  <a:cubicBezTo>
                    <a:pt x="12322" y="5404"/>
                    <a:pt x="12302" y="5399"/>
                    <a:pt x="12285" y="5385"/>
                  </a:cubicBezTo>
                  <a:cubicBezTo>
                    <a:pt x="12263" y="5368"/>
                    <a:pt x="12257" y="5363"/>
                    <a:pt x="12260" y="5363"/>
                  </a:cubicBezTo>
                  <a:cubicBezTo>
                    <a:pt x="12265" y="5363"/>
                    <a:pt x="12293" y="5375"/>
                    <a:pt x="12325" y="5375"/>
                  </a:cubicBezTo>
                  <a:cubicBezTo>
                    <a:pt x="12332" y="5375"/>
                    <a:pt x="12339" y="5374"/>
                    <a:pt x="12346" y="5373"/>
                  </a:cubicBezTo>
                  <a:cubicBezTo>
                    <a:pt x="12420" y="5360"/>
                    <a:pt x="12470" y="5323"/>
                    <a:pt x="12519" y="5287"/>
                  </a:cubicBezTo>
                  <a:cubicBezTo>
                    <a:pt x="12546" y="5259"/>
                    <a:pt x="12594" y="5198"/>
                    <a:pt x="12637" y="5198"/>
                  </a:cubicBezTo>
                  <a:cubicBezTo>
                    <a:pt x="12652" y="5198"/>
                    <a:pt x="12666" y="5206"/>
                    <a:pt x="12679" y="5225"/>
                  </a:cubicBezTo>
                  <a:cubicBezTo>
                    <a:pt x="12715" y="5279"/>
                    <a:pt x="12738" y="5313"/>
                    <a:pt x="12767" y="5313"/>
                  </a:cubicBezTo>
                  <a:cubicBezTo>
                    <a:pt x="12778" y="5313"/>
                    <a:pt x="12789" y="5309"/>
                    <a:pt x="12802" y="5299"/>
                  </a:cubicBezTo>
                  <a:cubicBezTo>
                    <a:pt x="12852" y="5262"/>
                    <a:pt x="12852" y="5200"/>
                    <a:pt x="12864" y="5163"/>
                  </a:cubicBezTo>
                  <a:cubicBezTo>
                    <a:pt x="12876" y="5077"/>
                    <a:pt x="12827" y="5003"/>
                    <a:pt x="12753" y="4954"/>
                  </a:cubicBezTo>
                  <a:cubicBezTo>
                    <a:pt x="12701" y="4922"/>
                    <a:pt x="12711" y="4903"/>
                    <a:pt x="12738" y="4903"/>
                  </a:cubicBezTo>
                  <a:cubicBezTo>
                    <a:pt x="12763" y="4903"/>
                    <a:pt x="12803" y="4919"/>
                    <a:pt x="12827" y="4954"/>
                  </a:cubicBezTo>
                  <a:cubicBezTo>
                    <a:pt x="12870" y="5019"/>
                    <a:pt x="12866" y="5094"/>
                    <a:pt x="12890" y="5094"/>
                  </a:cubicBezTo>
                  <a:cubicBezTo>
                    <a:pt x="12893" y="5094"/>
                    <a:pt x="12896" y="5092"/>
                    <a:pt x="12901" y="5089"/>
                  </a:cubicBezTo>
                  <a:cubicBezTo>
                    <a:pt x="12938" y="5052"/>
                    <a:pt x="12987" y="5003"/>
                    <a:pt x="12938" y="4929"/>
                  </a:cubicBezTo>
                  <a:cubicBezTo>
                    <a:pt x="12876" y="4855"/>
                    <a:pt x="12827" y="4806"/>
                    <a:pt x="12778" y="4744"/>
                  </a:cubicBezTo>
                  <a:cubicBezTo>
                    <a:pt x="12751" y="4700"/>
                    <a:pt x="12744" y="4694"/>
                    <a:pt x="12710" y="4694"/>
                  </a:cubicBezTo>
                  <a:cubicBezTo>
                    <a:pt x="12697" y="4694"/>
                    <a:pt x="12679" y="4695"/>
                    <a:pt x="12654" y="4695"/>
                  </a:cubicBezTo>
                  <a:cubicBezTo>
                    <a:pt x="12624" y="4701"/>
                    <a:pt x="12593" y="4704"/>
                    <a:pt x="12560" y="4704"/>
                  </a:cubicBezTo>
                  <a:cubicBezTo>
                    <a:pt x="12528" y="4704"/>
                    <a:pt x="12494" y="4701"/>
                    <a:pt x="12457" y="4695"/>
                  </a:cubicBezTo>
                  <a:cubicBezTo>
                    <a:pt x="12408" y="4683"/>
                    <a:pt x="12359" y="4646"/>
                    <a:pt x="12334" y="4584"/>
                  </a:cubicBezTo>
                  <a:cubicBezTo>
                    <a:pt x="12309" y="4535"/>
                    <a:pt x="12309" y="4498"/>
                    <a:pt x="12248" y="4486"/>
                  </a:cubicBezTo>
                  <a:cubicBezTo>
                    <a:pt x="12218" y="4486"/>
                    <a:pt x="12185" y="4490"/>
                    <a:pt x="12157" y="4490"/>
                  </a:cubicBezTo>
                  <a:cubicBezTo>
                    <a:pt x="12115" y="4490"/>
                    <a:pt x="12085" y="4481"/>
                    <a:pt x="12100" y="4436"/>
                  </a:cubicBezTo>
                  <a:cubicBezTo>
                    <a:pt x="12127" y="4392"/>
                    <a:pt x="12153" y="4329"/>
                    <a:pt x="12189" y="4329"/>
                  </a:cubicBezTo>
                  <a:cubicBezTo>
                    <a:pt x="12203" y="4329"/>
                    <a:pt x="12218" y="4338"/>
                    <a:pt x="12235" y="4362"/>
                  </a:cubicBezTo>
                  <a:cubicBezTo>
                    <a:pt x="12272" y="4414"/>
                    <a:pt x="12304" y="4443"/>
                    <a:pt x="12340" y="4443"/>
                  </a:cubicBezTo>
                  <a:cubicBezTo>
                    <a:pt x="12364" y="4443"/>
                    <a:pt x="12390" y="4429"/>
                    <a:pt x="12420" y="4399"/>
                  </a:cubicBezTo>
                  <a:cubicBezTo>
                    <a:pt x="12492" y="4338"/>
                    <a:pt x="12556" y="4267"/>
                    <a:pt x="12646" y="4267"/>
                  </a:cubicBezTo>
                  <a:cubicBezTo>
                    <a:pt x="12664" y="4267"/>
                    <a:pt x="12683" y="4270"/>
                    <a:pt x="12704" y="4276"/>
                  </a:cubicBezTo>
                  <a:cubicBezTo>
                    <a:pt x="12813" y="4296"/>
                    <a:pt x="12961" y="4379"/>
                    <a:pt x="13048" y="4379"/>
                  </a:cubicBezTo>
                  <a:cubicBezTo>
                    <a:pt x="13069" y="4379"/>
                    <a:pt x="13086" y="4374"/>
                    <a:pt x="13098" y="4362"/>
                  </a:cubicBezTo>
                  <a:cubicBezTo>
                    <a:pt x="13170" y="4302"/>
                    <a:pt x="13195" y="4042"/>
                    <a:pt x="13047" y="4042"/>
                  </a:cubicBezTo>
                  <a:cubicBezTo>
                    <a:pt x="13043" y="4042"/>
                    <a:pt x="13040" y="4042"/>
                    <a:pt x="13036" y="4042"/>
                  </a:cubicBezTo>
                  <a:cubicBezTo>
                    <a:pt x="12925" y="4059"/>
                    <a:pt x="12915" y="4082"/>
                    <a:pt x="12890" y="4082"/>
                  </a:cubicBezTo>
                  <a:cubicBezTo>
                    <a:pt x="12879" y="4082"/>
                    <a:pt x="12865" y="4078"/>
                    <a:pt x="12839" y="4067"/>
                  </a:cubicBezTo>
                  <a:cubicBezTo>
                    <a:pt x="12753" y="4030"/>
                    <a:pt x="12667" y="3980"/>
                    <a:pt x="12605" y="3919"/>
                  </a:cubicBezTo>
                  <a:cubicBezTo>
                    <a:pt x="12554" y="3868"/>
                    <a:pt x="12550" y="3840"/>
                    <a:pt x="12601" y="3840"/>
                  </a:cubicBezTo>
                  <a:cubicBezTo>
                    <a:pt x="12624" y="3840"/>
                    <a:pt x="12658" y="3846"/>
                    <a:pt x="12704" y="3857"/>
                  </a:cubicBezTo>
                  <a:cubicBezTo>
                    <a:pt x="12802" y="3890"/>
                    <a:pt x="12906" y="3923"/>
                    <a:pt x="12943" y="3923"/>
                  </a:cubicBezTo>
                  <a:cubicBezTo>
                    <a:pt x="12961" y="3923"/>
                    <a:pt x="12962" y="3915"/>
                    <a:pt x="12938" y="3894"/>
                  </a:cubicBezTo>
                  <a:cubicBezTo>
                    <a:pt x="12827" y="3796"/>
                    <a:pt x="12704" y="3722"/>
                    <a:pt x="12580" y="3672"/>
                  </a:cubicBezTo>
                  <a:cubicBezTo>
                    <a:pt x="12547" y="3666"/>
                    <a:pt x="12517" y="3655"/>
                    <a:pt x="12492" y="3655"/>
                  </a:cubicBezTo>
                  <a:cubicBezTo>
                    <a:pt x="12472" y="3655"/>
                    <a:pt x="12456" y="3662"/>
                    <a:pt x="12445" y="3685"/>
                  </a:cubicBezTo>
                  <a:cubicBezTo>
                    <a:pt x="12433" y="3734"/>
                    <a:pt x="12408" y="3833"/>
                    <a:pt x="12359" y="3833"/>
                  </a:cubicBezTo>
                  <a:cubicBezTo>
                    <a:pt x="12336" y="3833"/>
                    <a:pt x="12295" y="3851"/>
                    <a:pt x="12272" y="3851"/>
                  </a:cubicBezTo>
                  <a:cubicBezTo>
                    <a:pt x="12258" y="3851"/>
                    <a:pt x="12251" y="3844"/>
                    <a:pt x="12260" y="3820"/>
                  </a:cubicBezTo>
                  <a:cubicBezTo>
                    <a:pt x="12285" y="3759"/>
                    <a:pt x="12359" y="3512"/>
                    <a:pt x="12408" y="3414"/>
                  </a:cubicBezTo>
                  <a:cubicBezTo>
                    <a:pt x="12457" y="3315"/>
                    <a:pt x="12433" y="3217"/>
                    <a:pt x="12470" y="3180"/>
                  </a:cubicBezTo>
                  <a:cubicBezTo>
                    <a:pt x="12494" y="3143"/>
                    <a:pt x="12704" y="3167"/>
                    <a:pt x="12716" y="3118"/>
                  </a:cubicBezTo>
                  <a:cubicBezTo>
                    <a:pt x="12728" y="3056"/>
                    <a:pt x="12765" y="3007"/>
                    <a:pt x="12815" y="2970"/>
                  </a:cubicBezTo>
                  <a:cubicBezTo>
                    <a:pt x="12876" y="2908"/>
                    <a:pt x="12962" y="2896"/>
                    <a:pt x="12888" y="2859"/>
                  </a:cubicBezTo>
                  <a:cubicBezTo>
                    <a:pt x="12815" y="2835"/>
                    <a:pt x="12827" y="2674"/>
                    <a:pt x="12839" y="2600"/>
                  </a:cubicBezTo>
                  <a:cubicBezTo>
                    <a:pt x="12845" y="2570"/>
                    <a:pt x="12885" y="2567"/>
                    <a:pt x="12936" y="2567"/>
                  </a:cubicBezTo>
                  <a:cubicBezTo>
                    <a:pt x="12949" y="2567"/>
                    <a:pt x="12962" y="2567"/>
                    <a:pt x="12976" y="2567"/>
                  </a:cubicBezTo>
                  <a:cubicBezTo>
                    <a:pt x="13017" y="2567"/>
                    <a:pt x="13061" y="2565"/>
                    <a:pt x="13098" y="2551"/>
                  </a:cubicBezTo>
                  <a:cubicBezTo>
                    <a:pt x="13184" y="2502"/>
                    <a:pt x="13369" y="2379"/>
                    <a:pt x="13283" y="2379"/>
                  </a:cubicBezTo>
                  <a:lnTo>
                    <a:pt x="12913" y="2379"/>
                  </a:lnTo>
                  <a:cubicBezTo>
                    <a:pt x="12815" y="2379"/>
                    <a:pt x="12728" y="2428"/>
                    <a:pt x="12691" y="2514"/>
                  </a:cubicBezTo>
                  <a:cubicBezTo>
                    <a:pt x="12686" y="2540"/>
                    <a:pt x="12664" y="2551"/>
                    <a:pt x="12639" y="2551"/>
                  </a:cubicBezTo>
                  <a:cubicBezTo>
                    <a:pt x="12605" y="2551"/>
                    <a:pt x="12568" y="2530"/>
                    <a:pt x="12568" y="2502"/>
                  </a:cubicBezTo>
                  <a:cubicBezTo>
                    <a:pt x="12568" y="2453"/>
                    <a:pt x="12605" y="2268"/>
                    <a:pt x="12741" y="2243"/>
                  </a:cubicBezTo>
                  <a:cubicBezTo>
                    <a:pt x="12756" y="2240"/>
                    <a:pt x="12777" y="2239"/>
                    <a:pt x="12802" y="2239"/>
                  </a:cubicBezTo>
                  <a:cubicBezTo>
                    <a:pt x="12932" y="2239"/>
                    <a:pt x="13166" y="2277"/>
                    <a:pt x="13300" y="2277"/>
                  </a:cubicBezTo>
                  <a:cubicBezTo>
                    <a:pt x="13335" y="2277"/>
                    <a:pt x="13363" y="2274"/>
                    <a:pt x="13381" y="2268"/>
                  </a:cubicBezTo>
                  <a:cubicBezTo>
                    <a:pt x="13480" y="2231"/>
                    <a:pt x="13615" y="2095"/>
                    <a:pt x="13566" y="2095"/>
                  </a:cubicBezTo>
                  <a:cubicBezTo>
                    <a:pt x="13527" y="2085"/>
                    <a:pt x="13439" y="2020"/>
                    <a:pt x="13368" y="2020"/>
                  </a:cubicBezTo>
                  <a:cubicBezTo>
                    <a:pt x="13351" y="2020"/>
                    <a:pt x="13334" y="2024"/>
                    <a:pt x="13320" y="2034"/>
                  </a:cubicBezTo>
                  <a:cubicBezTo>
                    <a:pt x="13270" y="2052"/>
                    <a:pt x="13221" y="2061"/>
                    <a:pt x="13172" y="2061"/>
                  </a:cubicBezTo>
                  <a:cubicBezTo>
                    <a:pt x="13123" y="2061"/>
                    <a:pt x="13073" y="2052"/>
                    <a:pt x="13024" y="2034"/>
                  </a:cubicBezTo>
                  <a:cubicBezTo>
                    <a:pt x="12901" y="1997"/>
                    <a:pt x="12593" y="1997"/>
                    <a:pt x="12691" y="1984"/>
                  </a:cubicBezTo>
                  <a:cubicBezTo>
                    <a:pt x="12749" y="1984"/>
                    <a:pt x="12878" y="2006"/>
                    <a:pt x="12983" y="2006"/>
                  </a:cubicBezTo>
                  <a:cubicBezTo>
                    <a:pt x="13035" y="2006"/>
                    <a:pt x="13082" y="2001"/>
                    <a:pt x="13110" y="1984"/>
                  </a:cubicBezTo>
                  <a:cubicBezTo>
                    <a:pt x="13168" y="1952"/>
                    <a:pt x="13231" y="1935"/>
                    <a:pt x="13292" y="1935"/>
                  </a:cubicBezTo>
                  <a:cubicBezTo>
                    <a:pt x="13322" y="1935"/>
                    <a:pt x="13353" y="1939"/>
                    <a:pt x="13381" y="1947"/>
                  </a:cubicBezTo>
                  <a:cubicBezTo>
                    <a:pt x="13418" y="1956"/>
                    <a:pt x="13455" y="1960"/>
                    <a:pt x="13492" y="1960"/>
                  </a:cubicBezTo>
                  <a:cubicBezTo>
                    <a:pt x="13565" y="1960"/>
                    <a:pt x="13636" y="1943"/>
                    <a:pt x="13702" y="1910"/>
                  </a:cubicBezTo>
                  <a:cubicBezTo>
                    <a:pt x="13763" y="1873"/>
                    <a:pt x="13911" y="1898"/>
                    <a:pt x="13936" y="1837"/>
                  </a:cubicBezTo>
                  <a:cubicBezTo>
                    <a:pt x="13948" y="1775"/>
                    <a:pt x="13837" y="1713"/>
                    <a:pt x="13887" y="1701"/>
                  </a:cubicBezTo>
                  <a:cubicBezTo>
                    <a:pt x="13997" y="1689"/>
                    <a:pt x="14121" y="1664"/>
                    <a:pt x="14219" y="1602"/>
                  </a:cubicBezTo>
                  <a:cubicBezTo>
                    <a:pt x="14342" y="1504"/>
                    <a:pt x="14638" y="1442"/>
                    <a:pt x="14564" y="1393"/>
                  </a:cubicBezTo>
                  <a:cubicBezTo>
                    <a:pt x="14379" y="1294"/>
                    <a:pt x="14170" y="1220"/>
                    <a:pt x="13960" y="1183"/>
                  </a:cubicBezTo>
                  <a:cubicBezTo>
                    <a:pt x="13885" y="1183"/>
                    <a:pt x="13772" y="1164"/>
                    <a:pt x="13663" y="1164"/>
                  </a:cubicBezTo>
                  <a:cubicBezTo>
                    <a:pt x="13575" y="1164"/>
                    <a:pt x="13491" y="1177"/>
                    <a:pt x="13431" y="1220"/>
                  </a:cubicBezTo>
                  <a:cubicBezTo>
                    <a:pt x="13307" y="1299"/>
                    <a:pt x="13244" y="1471"/>
                    <a:pt x="13150" y="1471"/>
                  </a:cubicBezTo>
                  <a:cubicBezTo>
                    <a:pt x="13141" y="1471"/>
                    <a:pt x="13132" y="1470"/>
                    <a:pt x="13123" y="1467"/>
                  </a:cubicBezTo>
                  <a:cubicBezTo>
                    <a:pt x="13052" y="1436"/>
                    <a:pt x="12981" y="1414"/>
                    <a:pt x="12903" y="1414"/>
                  </a:cubicBezTo>
                  <a:cubicBezTo>
                    <a:pt x="12886" y="1414"/>
                    <a:pt x="12869" y="1415"/>
                    <a:pt x="12852" y="1418"/>
                  </a:cubicBezTo>
                  <a:cubicBezTo>
                    <a:pt x="12824" y="1436"/>
                    <a:pt x="12732" y="1504"/>
                    <a:pt x="12695" y="1504"/>
                  </a:cubicBezTo>
                  <a:cubicBezTo>
                    <a:pt x="12683" y="1504"/>
                    <a:pt x="12676" y="1497"/>
                    <a:pt x="12679" y="1479"/>
                  </a:cubicBezTo>
                  <a:cubicBezTo>
                    <a:pt x="12690" y="1423"/>
                    <a:pt x="12712" y="1367"/>
                    <a:pt x="12678" y="1367"/>
                  </a:cubicBezTo>
                  <a:cubicBezTo>
                    <a:pt x="12675" y="1367"/>
                    <a:pt x="12671" y="1367"/>
                    <a:pt x="12667" y="1368"/>
                  </a:cubicBezTo>
                  <a:cubicBezTo>
                    <a:pt x="12543" y="1430"/>
                    <a:pt x="12445" y="1492"/>
                    <a:pt x="12346" y="1578"/>
                  </a:cubicBezTo>
                  <a:cubicBezTo>
                    <a:pt x="12272" y="1639"/>
                    <a:pt x="11952" y="1787"/>
                    <a:pt x="11903" y="1849"/>
                  </a:cubicBezTo>
                  <a:cubicBezTo>
                    <a:pt x="11873" y="1898"/>
                    <a:pt x="11691" y="2036"/>
                    <a:pt x="11667" y="2036"/>
                  </a:cubicBezTo>
                  <a:cubicBezTo>
                    <a:pt x="11661" y="2036"/>
                    <a:pt x="11664" y="2028"/>
                    <a:pt x="11681" y="2009"/>
                  </a:cubicBezTo>
                  <a:cubicBezTo>
                    <a:pt x="11767" y="1923"/>
                    <a:pt x="11878" y="1750"/>
                    <a:pt x="12001" y="1639"/>
                  </a:cubicBezTo>
                  <a:cubicBezTo>
                    <a:pt x="12112" y="1541"/>
                    <a:pt x="12260" y="1282"/>
                    <a:pt x="12198" y="1183"/>
                  </a:cubicBezTo>
                  <a:cubicBezTo>
                    <a:pt x="12158" y="1111"/>
                    <a:pt x="12046" y="1060"/>
                    <a:pt x="11948" y="1060"/>
                  </a:cubicBezTo>
                  <a:cubicBezTo>
                    <a:pt x="11895" y="1060"/>
                    <a:pt x="11847" y="1075"/>
                    <a:pt x="11817" y="1110"/>
                  </a:cubicBezTo>
                  <a:cubicBezTo>
                    <a:pt x="11718" y="1220"/>
                    <a:pt x="11743" y="1257"/>
                    <a:pt x="11656" y="1294"/>
                  </a:cubicBezTo>
                  <a:cubicBezTo>
                    <a:pt x="11422" y="1393"/>
                    <a:pt x="11176" y="1467"/>
                    <a:pt x="10942" y="1528"/>
                  </a:cubicBezTo>
                  <a:cubicBezTo>
                    <a:pt x="10917" y="1504"/>
                    <a:pt x="10868" y="1442"/>
                    <a:pt x="10954" y="1405"/>
                  </a:cubicBezTo>
                  <a:cubicBezTo>
                    <a:pt x="11040" y="1368"/>
                    <a:pt x="11472" y="1220"/>
                    <a:pt x="11447" y="1171"/>
                  </a:cubicBezTo>
                  <a:cubicBezTo>
                    <a:pt x="11419" y="1134"/>
                    <a:pt x="11002" y="1117"/>
                    <a:pt x="10725" y="1117"/>
                  </a:cubicBezTo>
                  <a:cubicBezTo>
                    <a:pt x="10639" y="1117"/>
                    <a:pt x="10566" y="1119"/>
                    <a:pt x="10523" y="1122"/>
                  </a:cubicBezTo>
                  <a:cubicBezTo>
                    <a:pt x="10326" y="1134"/>
                    <a:pt x="10116" y="1196"/>
                    <a:pt x="9993" y="1220"/>
                  </a:cubicBezTo>
                  <a:cubicBezTo>
                    <a:pt x="9892" y="1231"/>
                    <a:pt x="9734" y="1323"/>
                    <a:pt x="9666" y="1323"/>
                  </a:cubicBezTo>
                  <a:cubicBezTo>
                    <a:pt x="9651" y="1323"/>
                    <a:pt x="9640" y="1318"/>
                    <a:pt x="9636" y="1307"/>
                  </a:cubicBezTo>
                  <a:cubicBezTo>
                    <a:pt x="9623" y="1257"/>
                    <a:pt x="9549" y="1245"/>
                    <a:pt x="9660" y="1196"/>
                  </a:cubicBezTo>
                  <a:cubicBezTo>
                    <a:pt x="9780" y="1148"/>
                    <a:pt x="10187" y="973"/>
                    <a:pt x="10459" y="973"/>
                  </a:cubicBezTo>
                  <a:cubicBezTo>
                    <a:pt x="10468" y="973"/>
                    <a:pt x="10477" y="974"/>
                    <a:pt x="10486" y="974"/>
                  </a:cubicBezTo>
                  <a:cubicBezTo>
                    <a:pt x="10692" y="983"/>
                    <a:pt x="11139" y="1007"/>
                    <a:pt x="11370" y="1007"/>
                  </a:cubicBezTo>
                  <a:cubicBezTo>
                    <a:pt x="11443" y="1007"/>
                    <a:pt x="11494" y="1005"/>
                    <a:pt x="11509" y="999"/>
                  </a:cubicBezTo>
                  <a:cubicBezTo>
                    <a:pt x="11656" y="949"/>
                    <a:pt x="11817" y="912"/>
                    <a:pt x="11977" y="875"/>
                  </a:cubicBezTo>
                  <a:cubicBezTo>
                    <a:pt x="12137" y="851"/>
                    <a:pt x="12383" y="740"/>
                    <a:pt x="12346" y="691"/>
                  </a:cubicBezTo>
                  <a:cubicBezTo>
                    <a:pt x="12235" y="629"/>
                    <a:pt x="12112" y="592"/>
                    <a:pt x="11989" y="555"/>
                  </a:cubicBezTo>
                  <a:cubicBezTo>
                    <a:pt x="11969" y="550"/>
                    <a:pt x="11951" y="547"/>
                    <a:pt x="11935" y="547"/>
                  </a:cubicBezTo>
                  <a:cubicBezTo>
                    <a:pt x="11863" y="547"/>
                    <a:pt x="11827" y="593"/>
                    <a:pt x="11794" y="593"/>
                  </a:cubicBezTo>
                  <a:cubicBezTo>
                    <a:pt x="11785" y="593"/>
                    <a:pt x="11777" y="589"/>
                    <a:pt x="11767" y="580"/>
                  </a:cubicBezTo>
                  <a:cubicBezTo>
                    <a:pt x="11718" y="530"/>
                    <a:pt x="11730" y="506"/>
                    <a:pt x="11644" y="506"/>
                  </a:cubicBezTo>
                  <a:cubicBezTo>
                    <a:pt x="11558" y="506"/>
                    <a:pt x="11410" y="580"/>
                    <a:pt x="11373" y="580"/>
                  </a:cubicBezTo>
                  <a:cubicBezTo>
                    <a:pt x="11348" y="567"/>
                    <a:pt x="11582" y="395"/>
                    <a:pt x="11545" y="358"/>
                  </a:cubicBezTo>
                  <a:cubicBezTo>
                    <a:pt x="11459" y="346"/>
                    <a:pt x="11370" y="339"/>
                    <a:pt x="11281" y="339"/>
                  </a:cubicBezTo>
                  <a:cubicBezTo>
                    <a:pt x="11191" y="339"/>
                    <a:pt x="11102" y="346"/>
                    <a:pt x="11016" y="358"/>
                  </a:cubicBezTo>
                  <a:cubicBezTo>
                    <a:pt x="11002" y="359"/>
                    <a:pt x="10988" y="359"/>
                    <a:pt x="10972" y="359"/>
                  </a:cubicBezTo>
                  <a:cubicBezTo>
                    <a:pt x="10819" y="359"/>
                    <a:pt x="10581" y="316"/>
                    <a:pt x="10449" y="316"/>
                  </a:cubicBezTo>
                  <a:cubicBezTo>
                    <a:pt x="10424" y="316"/>
                    <a:pt x="10403" y="317"/>
                    <a:pt x="10387" y="321"/>
                  </a:cubicBezTo>
                  <a:cubicBezTo>
                    <a:pt x="10276" y="346"/>
                    <a:pt x="9956" y="420"/>
                    <a:pt x="9857" y="420"/>
                  </a:cubicBezTo>
                  <a:cubicBezTo>
                    <a:pt x="9771" y="432"/>
                    <a:pt x="9414" y="457"/>
                    <a:pt x="9266" y="469"/>
                  </a:cubicBezTo>
                  <a:cubicBezTo>
                    <a:pt x="9106" y="469"/>
                    <a:pt x="9439" y="432"/>
                    <a:pt x="9574" y="407"/>
                  </a:cubicBezTo>
                  <a:cubicBezTo>
                    <a:pt x="9697" y="383"/>
                    <a:pt x="9820" y="358"/>
                    <a:pt x="9968" y="321"/>
                  </a:cubicBezTo>
                  <a:cubicBezTo>
                    <a:pt x="10190" y="293"/>
                    <a:pt x="10405" y="279"/>
                    <a:pt x="10618" y="279"/>
                  </a:cubicBezTo>
                  <a:cubicBezTo>
                    <a:pt x="10689" y="279"/>
                    <a:pt x="10760" y="281"/>
                    <a:pt x="10831" y="284"/>
                  </a:cubicBezTo>
                  <a:cubicBezTo>
                    <a:pt x="10848" y="285"/>
                    <a:pt x="10868" y="286"/>
                    <a:pt x="10889" y="286"/>
                  </a:cubicBezTo>
                  <a:cubicBezTo>
                    <a:pt x="11068" y="286"/>
                    <a:pt x="11366" y="243"/>
                    <a:pt x="11311" y="210"/>
                  </a:cubicBezTo>
                  <a:cubicBezTo>
                    <a:pt x="11176" y="124"/>
                    <a:pt x="11016" y="75"/>
                    <a:pt x="10843" y="75"/>
                  </a:cubicBezTo>
                  <a:cubicBezTo>
                    <a:pt x="10816" y="77"/>
                    <a:pt x="10788" y="78"/>
                    <a:pt x="10761" y="78"/>
                  </a:cubicBezTo>
                  <a:cubicBezTo>
                    <a:pt x="10628" y="78"/>
                    <a:pt x="10497" y="54"/>
                    <a:pt x="10375" y="13"/>
                  </a:cubicBezTo>
                  <a:cubicBezTo>
                    <a:pt x="10325" y="4"/>
                    <a:pt x="10208" y="1"/>
                    <a:pt x="10075" y="1"/>
                  </a:cubicBezTo>
                  <a:cubicBezTo>
                    <a:pt x="9930" y="1"/>
                    <a:pt x="9767" y="4"/>
                    <a:pt x="9655" y="4"/>
                  </a:cubicBezTo>
                  <a:cubicBezTo>
                    <a:pt x="9592" y="4"/>
                    <a:pt x="9544" y="3"/>
                    <a:pt x="9525"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4427;p67">
              <a:extLst>
                <a:ext uri="{FF2B5EF4-FFF2-40B4-BE49-F238E27FC236}">
                  <a16:creationId xmlns:a16="http://schemas.microsoft.com/office/drawing/2014/main" id="{5E5035E3-F8ED-44B0-B5B0-48049EA300FB}"/>
                </a:ext>
              </a:extLst>
            </p:cNvPr>
            <p:cNvSpPr/>
            <p:nvPr/>
          </p:nvSpPr>
          <p:spPr>
            <a:xfrm>
              <a:off x="3187275" y="4436700"/>
              <a:ext cx="20050" cy="12100"/>
            </a:xfrm>
            <a:custGeom>
              <a:avLst/>
              <a:gdLst/>
              <a:ahLst/>
              <a:cxnLst/>
              <a:rect l="l" t="t" r="r" b="b"/>
              <a:pathLst>
                <a:path w="802" h="484" extrusionOk="0">
                  <a:moveTo>
                    <a:pt x="210" y="0"/>
                  </a:moveTo>
                  <a:cubicBezTo>
                    <a:pt x="127" y="0"/>
                    <a:pt x="54" y="19"/>
                    <a:pt x="75" y="59"/>
                  </a:cubicBezTo>
                  <a:cubicBezTo>
                    <a:pt x="124" y="121"/>
                    <a:pt x="210" y="146"/>
                    <a:pt x="173" y="146"/>
                  </a:cubicBezTo>
                  <a:cubicBezTo>
                    <a:pt x="136" y="158"/>
                    <a:pt x="62" y="219"/>
                    <a:pt x="87" y="244"/>
                  </a:cubicBezTo>
                  <a:cubicBezTo>
                    <a:pt x="112" y="281"/>
                    <a:pt x="1" y="330"/>
                    <a:pt x="112" y="330"/>
                  </a:cubicBezTo>
                  <a:cubicBezTo>
                    <a:pt x="223" y="343"/>
                    <a:pt x="297" y="330"/>
                    <a:pt x="321" y="367"/>
                  </a:cubicBezTo>
                  <a:cubicBezTo>
                    <a:pt x="346" y="392"/>
                    <a:pt x="235" y="454"/>
                    <a:pt x="297" y="466"/>
                  </a:cubicBezTo>
                  <a:cubicBezTo>
                    <a:pt x="335" y="477"/>
                    <a:pt x="377" y="483"/>
                    <a:pt x="418" y="483"/>
                  </a:cubicBezTo>
                  <a:cubicBezTo>
                    <a:pt x="469" y="483"/>
                    <a:pt x="520" y="474"/>
                    <a:pt x="568" y="454"/>
                  </a:cubicBezTo>
                  <a:cubicBezTo>
                    <a:pt x="666" y="380"/>
                    <a:pt x="802" y="355"/>
                    <a:pt x="789" y="293"/>
                  </a:cubicBezTo>
                  <a:cubicBezTo>
                    <a:pt x="765" y="232"/>
                    <a:pt x="703" y="269"/>
                    <a:pt x="642" y="195"/>
                  </a:cubicBezTo>
                  <a:cubicBezTo>
                    <a:pt x="568" y="121"/>
                    <a:pt x="481" y="59"/>
                    <a:pt x="383" y="35"/>
                  </a:cubicBezTo>
                  <a:cubicBezTo>
                    <a:pt x="350" y="12"/>
                    <a:pt x="277" y="0"/>
                    <a:pt x="21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4428;p67">
              <a:extLst>
                <a:ext uri="{FF2B5EF4-FFF2-40B4-BE49-F238E27FC236}">
                  <a16:creationId xmlns:a16="http://schemas.microsoft.com/office/drawing/2014/main" id="{04B77524-C2C8-43AA-9A50-539621B7E8AD}"/>
                </a:ext>
              </a:extLst>
            </p:cNvPr>
            <p:cNvSpPr/>
            <p:nvPr/>
          </p:nvSpPr>
          <p:spPr>
            <a:xfrm>
              <a:off x="3195300" y="4424625"/>
              <a:ext cx="3400" cy="2175"/>
            </a:xfrm>
            <a:custGeom>
              <a:avLst/>
              <a:gdLst/>
              <a:ahLst/>
              <a:cxnLst/>
              <a:rect l="l" t="t" r="r" b="b"/>
              <a:pathLst>
                <a:path w="136" h="87" extrusionOk="0">
                  <a:moveTo>
                    <a:pt x="49" y="0"/>
                  </a:moveTo>
                  <a:cubicBezTo>
                    <a:pt x="0" y="0"/>
                    <a:pt x="0" y="74"/>
                    <a:pt x="49" y="86"/>
                  </a:cubicBezTo>
                  <a:cubicBezTo>
                    <a:pt x="136" y="86"/>
                    <a:pt x="111" y="0"/>
                    <a:pt x="4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4429;p67">
              <a:extLst>
                <a:ext uri="{FF2B5EF4-FFF2-40B4-BE49-F238E27FC236}">
                  <a16:creationId xmlns:a16="http://schemas.microsoft.com/office/drawing/2014/main" id="{17E29DF3-7A0B-4E14-99CB-D0888A32A552}"/>
                </a:ext>
              </a:extLst>
            </p:cNvPr>
            <p:cNvSpPr/>
            <p:nvPr/>
          </p:nvSpPr>
          <p:spPr>
            <a:xfrm>
              <a:off x="3198450" y="4261625"/>
              <a:ext cx="13525" cy="6050"/>
            </a:xfrm>
            <a:custGeom>
              <a:avLst/>
              <a:gdLst/>
              <a:ahLst/>
              <a:cxnLst/>
              <a:rect l="l" t="t" r="r" b="b"/>
              <a:pathLst>
                <a:path w="541" h="242" extrusionOk="0">
                  <a:moveTo>
                    <a:pt x="41" y="1"/>
                  </a:moveTo>
                  <a:cubicBezTo>
                    <a:pt x="0" y="1"/>
                    <a:pt x="34" y="73"/>
                    <a:pt x="84" y="113"/>
                  </a:cubicBezTo>
                  <a:cubicBezTo>
                    <a:pt x="195" y="175"/>
                    <a:pt x="305" y="212"/>
                    <a:pt x="429" y="236"/>
                  </a:cubicBezTo>
                  <a:cubicBezTo>
                    <a:pt x="446" y="240"/>
                    <a:pt x="459" y="241"/>
                    <a:pt x="470" y="241"/>
                  </a:cubicBezTo>
                  <a:cubicBezTo>
                    <a:pt x="541" y="241"/>
                    <a:pt x="501" y="180"/>
                    <a:pt x="416" y="138"/>
                  </a:cubicBezTo>
                  <a:cubicBezTo>
                    <a:pt x="305" y="88"/>
                    <a:pt x="195" y="39"/>
                    <a:pt x="84" y="14"/>
                  </a:cubicBezTo>
                  <a:cubicBezTo>
                    <a:pt x="65" y="5"/>
                    <a:pt x="51" y="1"/>
                    <a:pt x="41"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4430;p67">
              <a:extLst>
                <a:ext uri="{FF2B5EF4-FFF2-40B4-BE49-F238E27FC236}">
                  <a16:creationId xmlns:a16="http://schemas.microsoft.com/office/drawing/2014/main" id="{C623F3EC-E533-4A57-A2A7-E3109361AEE2}"/>
                </a:ext>
              </a:extLst>
            </p:cNvPr>
            <p:cNvSpPr/>
            <p:nvPr/>
          </p:nvSpPr>
          <p:spPr>
            <a:xfrm>
              <a:off x="3227625" y="4251800"/>
              <a:ext cx="5575" cy="1875"/>
            </a:xfrm>
            <a:custGeom>
              <a:avLst/>
              <a:gdLst/>
              <a:ahLst/>
              <a:cxnLst/>
              <a:rect l="l" t="t" r="r" b="b"/>
              <a:pathLst>
                <a:path w="223" h="75" extrusionOk="0">
                  <a:moveTo>
                    <a:pt x="87" y="1"/>
                  </a:moveTo>
                  <a:cubicBezTo>
                    <a:pt x="1" y="1"/>
                    <a:pt x="50" y="75"/>
                    <a:pt x="136" y="75"/>
                  </a:cubicBezTo>
                  <a:cubicBezTo>
                    <a:pt x="223" y="75"/>
                    <a:pt x="173" y="1"/>
                    <a:pt x="8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4431;p67">
              <a:extLst>
                <a:ext uri="{FF2B5EF4-FFF2-40B4-BE49-F238E27FC236}">
                  <a16:creationId xmlns:a16="http://schemas.microsoft.com/office/drawing/2014/main" id="{AF3850DE-2308-48CC-952E-354BC42BB4F5}"/>
                </a:ext>
              </a:extLst>
            </p:cNvPr>
            <p:cNvSpPr/>
            <p:nvPr/>
          </p:nvSpPr>
          <p:spPr>
            <a:xfrm>
              <a:off x="3238100" y="4249250"/>
              <a:ext cx="9575" cy="3525"/>
            </a:xfrm>
            <a:custGeom>
              <a:avLst/>
              <a:gdLst/>
              <a:ahLst/>
              <a:cxnLst/>
              <a:rect l="l" t="t" r="r" b="b"/>
              <a:pathLst>
                <a:path w="383" h="141" extrusionOk="0">
                  <a:moveTo>
                    <a:pt x="120" y="0"/>
                  </a:moveTo>
                  <a:cubicBezTo>
                    <a:pt x="89" y="0"/>
                    <a:pt x="64" y="5"/>
                    <a:pt x="50" y="17"/>
                  </a:cubicBezTo>
                  <a:cubicBezTo>
                    <a:pt x="1" y="54"/>
                    <a:pt x="38" y="66"/>
                    <a:pt x="87" y="103"/>
                  </a:cubicBezTo>
                  <a:cubicBezTo>
                    <a:pt x="122" y="124"/>
                    <a:pt x="210" y="140"/>
                    <a:pt x="281" y="140"/>
                  </a:cubicBezTo>
                  <a:cubicBezTo>
                    <a:pt x="337" y="140"/>
                    <a:pt x="383" y="130"/>
                    <a:pt x="383" y="103"/>
                  </a:cubicBezTo>
                  <a:cubicBezTo>
                    <a:pt x="383" y="55"/>
                    <a:pt x="222" y="0"/>
                    <a:pt x="12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4432;p67">
              <a:extLst>
                <a:ext uri="{FF2B5EF4-FFF2-40B4-BE49-F238E27FC236}">
                  <a16:creationId xmlns:a16="http://schemas.microsoft.com/office/drawing/2014/main" id="{B5E0D212-75AA-4F65-841D-E8DFB0460992}"/>
                </a:ext>
              </a:extLst>
            </p:cNvPr>
            <p:cNvSpPr/>
            <p:nvPr/>
          </p:nvSpPr>
          <p:spPr>
            <a:xfrm>
              <a:off x="3274775" y="4244375"/>
              <a:ext cx="12325" cy="4850"/>
            </a:xfrm>
            <a:custGeom>
              <a:avLst/>
              <a:gdLst/>
              <a:ahLst/>
              <a:cxnLst/>
              <a:rect l="l" t="t" r="r" b="b"/>
              <a:pathLst>
                <a:path w="493" h="194" extrusionOk="0">
                  <a:moveTo>
                    <a:pt x="46" y="0"/>
                  </a:moveTo>
                  <a:cubicBezTo>
                    <a:pt x="42" y="0"/>
                    <a:pt x="39" y="1"/>
                    <a:pt x="37" y="2"/>
                  </a:cubicBezTo>
                  <a:cubicBezTo>
                    <a:pt x="0" y="14"/>
                    <a:pt x="160" y="88"/>
                    <a:pt x="234" y="113"/>
                  </a:cubicBezTo>
                  <a:cubicBezTo>
                    <a:pt x="266" y="122"/>
                    <a:pt x="254" y="124"/>
                    <a:pt x="225" y="124"/>
                  </a:cubicBezTo>
                  <a:cubicBezTo>
                    <a:pt x="194" y="124"/>
                    <a:pt x="142" y="122"/>
                    <a:pt x="105" y="122"/>
                  </a:cubicBezTo>
                  <a:cubicBezTo>
                    <a:pt x="84" y="122"/>
                    <a:pt x="67" y="123"/>
                    <a:pt x="62" y="125"/>
                  </a:cubicBezTo>
                  <a:cubicBezTo>
                    <a:pt x="49" y="138"/>
                    <a:pt x="173" y="162"/>
                    <a:pt x="247" y="187"/>
                  </a:cubicBezTo>
                  <a:cubicBezTo>
                    <a:pt x="261" y="192"/>
                    <a:pt x="273" y="194"/>
                    <a:pt x="282" y="194"/>
                  </a:cubicBezTo>
                  <a:cubicBezTo>
                    <a:pt x="323" y="194"/>
                    <a:pt x="326" y="158"/>
                    <a:pt x="296" y="138"/>
                  </a:cubicBezTo>
                  <a:cubicBezTo>
                    <a:pt x="259" y="125"/>
                    <a:pt x="382" y="138"/>
                    <a:pt x="431" y="113"/>
                  </a:cubicBezTo>
                  <a:cubicBezTo>
                    <a:pt x="493" y="88"/>
                    <a:pt x="370" y="64"/>
                    <a:pt x="284" y="51"/>
                  </a:cubicBezTo>
                  <a:cubicBezTo>
                    <a:pt x="205" y="51"/>
                    <a:pt x="86" y="0"/>
                    <a:pt x="4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4433;p67">
              <a:extLst>
                <a:ext uri="{FF2B5EF4-FFF2-40B4-BE49-F238E27FC236}">
                  <a16:creationId xmlns:a16="http://schemas.microsoft.com/office/drawing/2014/main" id="{21402DED-FF9C-4C83-BE37-734E5D25FF68}"/>
                </a:ext>
              </a:extLst>
            </p:cNvPr>
            <p:cNvSpPr/>
            <p:nvPr/>
          </p:nvSpPr>
          <p:spPr>
            <a:xfrm>
              <a:off x="3392625" y="4265275"/>
              <a:ext cx="6525" cy="4025"/>
            </a:xfrm>
            <a:custGeom>
              <a:avLst/>
              <a:gdLst/>
              <a:ahLst/>
              <a:cxnLst/>
              <a:rect l="l" t="t" r="r" b="b"/>
              <a:pathLst>
                <a:path w="261" h="161" extrusionOk="0">
                  <a:moveTo>
                    <a:pt x="69" y="1"/>
                  </a:moveTo>
                  <a:cubicBezTo>
                    <a:pt x="63" y="1"/>
                    <a:pt x="59" y="2"/>
                    <a:pt x="54" y="4"/>
                  </a:cubicBezTo>
                  <a:cubicBezTo>
                    <a:pt x="0" y="15"/>
                    <a:pt x="128" y="160"/>
                    <a:pt x="201" y="160"/>
                  </a:cubicBezTo>
                  <a:cubicBezTo>
                    <a:pt x="211" y="160"/>
                    <a:pt x="220" y="158"/>
                    <a:pt x="227" y="152"/>
                  </a:cubicBezTo>
                  <a:cubicBezTo>
                    <a:pt x="261" y="118"/>
                    <a:pt x="129" y="1"/>
                    <a:pt x="69"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4434;p67">
              <a:extLst>
                <a:ext uri="{FF2B5EF4-FFF2-40B4-BE49-F238E27FC236}">
                  <a16:creationId xmlns:a16="http://schemas.microsoft.com/office/drawing/2014/main" id="{69FA832B-AC9F-4077-8559-68B8F922C986}"/>
                </a:ext>
              </a:extLst>
            </p:cNvPr>
            <p:cNvSpPr/>
            <p:nvPr/>
          </p:nvSpPr>
          <p:spPr>
            <a:xfrm>
              <a:off x="3402600" y="4270600"/>
              <a:ext cx="6175" cy="1875"/>
            </a:xfrm>
            <a:custGeom>
              <a:avLst/>
              <a:gdLst/>
              <a:ahLst/>
              <a:cxnLst/>
              <a:rect l="l" t="t" r="r" b="b"/>
              <a:pathLst>
                <a:path w="247" h="75" extrusionOk="0">
                  <a:moveTo>
                    <a:pt x="74" y="0"/>
                  </a:moveTo>
                  <a:cubicBezTo>
                    <a:pt x="0" y="0"/>
                    <a:pt x="87" y="74"/>
                    <a:pt x="173" y="74"/>
                  </a:cubicBezTo>
                  <a:cubicBezTo>
                    <a:pt x="247" y="74"/>
                    <a:pt x="148" y="13"/>
                    <a:pt x="7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4435;p67">
              <a:extLst>
                <a:ext uri="{FF2B5EF4-FFF2-40B4-BE49-F238E27FC236}">
                  <a16:creationId xmlns:a16="http://schemas.microsoft.com/office/drawing/2014/main" id="{D44B763E-D876-4D2D-BF26-57156A63BC4A}"/>
                </a:ext>
              </a:extLst>
            </p:cNvPr>
            <p:cNvSpPr/>
            <p:nvPr/>
          </p:nvSpPr>
          <p:spPr>
            <a:xfrm>
              <a:off x="3402325" y="4350675"/>
              <a:ext cx="4600" cy="9900"/>
            </a:xfrm>
            <a:custGeom>
              <a:avLst/>
              <a:gdLst/>
              <a:ahLst/>
              <a:cxnLst/>
              <a:rect l="l" t="t" r="r" b="b"/>
              <a:pathLst>
                <a:path w="184" h="396" extrusionOk="0">
                  <a:moveTo>
                    <a:pt x="73" y="1"/>
                  </a:moveTo>
                  <a:cubicBezTo>
                    <a:pt x="0" y="1"/>
                    <a:pt x="143" y="396"/>
                    <a:pt x="159" y="396"/>
                  </a:cubicBezTo>
                  <a:cubicBezTo>
                    <a:pt x="159" y="396"/>
                    <a:pt x="159" y="395"/>
                    <a:pt x="159" y="395"/>
                  </a:cubicBezTo>
                  <a:cubicBezTo>
                    <a:pt x="184" y="395"/>
                    <a:pt x="159" y="13"/>
                    <a:pt x="7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4436;p67">
              <a:extLst>
                <a:ext uri="{FF2B5EF4-FFF2-40B4-BE49-F238E27FC236}">
                  <a16:creationId xmlns:a16="http://schemas.microsoft.com/office/drawing/2014/main" id="{54DD4219-E127-4EF7-AB13-6FB6CA00E633}"/>
                </a:ext>
              </a:extLst>
            </p:cNvPr>
            <p:cNvSpPr/>
            <p:nvPr/>
          </p:nvSpPr>
          <p:spPr>
            <a:xfrm>
              <a:off x="3403825" y="4369475"/>
              <a:ext cx="7350" cy="4825"/>
            </a:xfrm>
            <a:custGeom>
              <a:avLst/>
              <a:gdLst/>
              <a:ahLst/>
              <a:cxnLst/>
              <a:rect l="l" t="t" r="r" b="b"/>
              <a:pathLst>
                <a:path w="294" h="193" extrusionOk="0">
                  <a:moveTo>
                    <a:pt x="62" y="1"/>
                  </a:moveTo>
                  <a:cubicBezTo>
                    <a:pt x="50" y="13"/>
                    <a:pt x="1" y="161"/>
                    <a:pt x="62" y="173"/>
                  </a:cubicBezTo>
                  <a:cubicBezTo>
                    <a:pt x="92" y="181"/>
                    <a:pt x="177" y="193"/>
                    <a:pt x="233" y="193"/>
                  </a:cubicBezTo>
                  <a:cubicBezTo>
                    <a:pt x="269" y="193"/>
                    <a:pt x="294" y="188"/>
                    <a:pt x="284" y="173"/>
                  </a:cubicBezTo>
                  <a:cubicBezTo>
                    <a:pt x="223" y="99"/>
                    <a:pt x="149" y="38"/>
                    <a:pt x="6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4437;p67">
              <a:extLst>
                <a:ext uri="{FF2B5EF4-FFF2-40B4-BE49-F238E27FC236}">
                  <a16:creationId xmlns:a16="http://schemas.microsoft.com/office/drawing/2014/main" id="{F63B94A7-AFA2-49FF-A928-6477B773C863}"/>
                </a:ext>
              </a:extLst>
            </p:cNvPr>
            <p:cNvSpPr/>
            <p:nvPr/>
          </p:nvSpPr>
          <p:spPr>
            <a:xfrm>
              <a:off x="3370875" y="4401475"/>
              <a:ext cx="16050" cy="11450"/>
            </a:xfrm>
            <a:custGeom>
              <a:avLst/>
              <a:gdLst/>
              <a:ahLst/>
              <a:cxnLst/>
              <a:rect l="l" t="t" r="r" b="b"/>
              <a:pathLst>
                <a:path w="642" h="458" extrusionOk="0">
                  <a:moveTo>
                    <a:pt x="244" y="0"/>
                  </a:moveTo>
                  <a:cubicBezTo>
                    <a:pt x="231" y="0"/>
                    <a:pt x="220" y="1"/>
                    <a:pt x="210" y="2"/>
                  </a:cubicBezTo>
                  <a:cubicBezTo>
                    <a:pt x="99" y="14"/>
                    <a:pt x="25" y="64"/>
                    <a:pt x="13" y="138"/>
                  </a:cubicBezTo>
                  <a:cubicBezTo>
                    <a:pt x="0" y="310"/>
                    <a:pt x="506" y="458"/>
                    <a:pt x="543" y="458"/>
                  </a:cubicBezTo>
                  <a:cubicBezTo>
                    <a:pt x="592" y="458"/>
                    <a:pt x="530" y="359"/>
                    <a:pt x="469" y="322"/>
                  </a:cubicBezTo>
                  <a:cubicBezTo>
                    <a:pt x="419" y="285"/>
                    <a:pt x="543" y="298"/>
                    <a:pt x="592" y="285"/>
                  </a:cubicBezTo>
                  <a:cubicBezTo>
                    <a:pt x="641" y="285"/>
                    <a:pt x="481" y="236"/>
                    <a:pt x="407" y="175"/>
                  </a:cubicBezTo>
                  <a:cubicBezTo>
                    <a:pt x="373" y="147"/>
                    <a:pt x="384" y="139"/>
                    <a:pt x="411" y="139"/>
                  </a:cubicBezTo>
                  <a:cubicBezTo>
                    <a:pt x="433" y="139"/>
                    <a:pt x="466" y="144"/>
                    <a:pt x="493" y="150"/>
                  </a:cubicBezTo>
                  <a:cubicBezTo>
                    <a:pt x="543" y="150"/>
                    <a:pt x="604" y="113"/>
                    <a:pt x="616" y="76"/>
                  </a:cubicBezTo>
                  <a:cubicBezTo>
                    <a:pt x="616" y="53"/>
                    <a:pt x="371" y="0"/>
                    <a:pt x="244"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4438;p67">
              <a:extLst>
                <a:ext uri="{FF2B5EF4-FFF2-40B4-BE49-F238E27FC236}">
                  <a16:creationId xmlns:a16="http://schemas.microsoft.com/office/drawing/2014/main" id="{3F1CADA8-E136-4167-BB34-BDE812E30999}"/>
                </a:ext>
              </a:extLst>
            </p:cNvPr>
            <p:cNvSpPr/>
            <p:nvPr/>
          </p:nvSpPr>
          <p:spPr>
            <a:xfrm>
              <a:off x="3367475" y="4396275"/>
              <a:ext cx="10825" cy="2175"/>
            </a:xfrm>
            <a:custGeom>
              <a:avLst/>
              <a:gdLst/>
              <a:ahLst/>
              <a:cxnLst/>
              <a:rect l="l" t="t" r="r" b="b"/>
              <a:pathLst>
                <a:path w="433" h="87" extrusionOk="0">
                  <a:moveTo>
                    <a:pt x="247" y="1"/>
                  </a:moveTo>
                  <a:cubicBezTo>
                    <a:pt x="161" y="1"/>
                    <a:pt x="87" y="13"/>
                    <a:pt x="1" y="25"/>
                  </a:cubicBezTo>
                  <a:cubicBezTo>
                    <a:pt x="124" y="50"/>
                    <a:pt x="260" y="74"/>
                    <a:pt x="383" y="87"/>
                  </a:cubicBezTo>
                  <a:cubicBezTo>
                    <a:pt x="432" y="62"/>
                    <a:pt x="297" y="1"/>
                    <a:pt x="24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4439;p67">
              <a:extLst>
                <a:ext uri="{FF2B5EF4-FFF2-40B4-BE49-F238E27FC236}">
                  <a16:creationId xmlns:a16="http://schemas.microsoft.com/office/drawing/2014/main" id="{59EE5046-6966-4509-AE67-CB786FE8EDA2}"/>
                </a:ext>
              </a:extLst>
            </p:cNvPr>
            <p:cNvSpPr/>
            <p:nvPr/>
          </p:nvSpPr>
          <p:spPr>
            <a:xfrm>
              <a:off x="3350550" y="4426950"/>
              <a:ext cx="15950" cy="6275"/>
            </a:xfrm>
            <a:custGeom>
              <a:avLst/>
              <a:gdLst/>
              <a:ahLst/>
              <a:cxnLst/>
              <a:rect l="l" t="t" r="r" b="b"/>
              <a:pathLst>
                <a:path w="638" h="251" extrusionOk="0">
                  <a:moveTo>
                    <a:pt x="556" y="1"/>
                  </a:moveTo>
                  <a:cubicBezTo>
                    <a:pt x="548" y="1"/>
                    <a:pt x="539" y="2"/>
                    <a:pt x="530" y="6"/>
                  </a:cubicBezTo>
                  <a:cubicBezTo>
                    <a:pt x="444" y="43"/>
                    <a:pt x="222" y="67"/>
                    <a:pt x="173" y="92"/>
                  </a:cubicBezTo>
                  <a:cubicBezTo>
                    <a:pt x="123" y="104"/>
                    <a:pt x="0" y="240"/>
                    <a:pt x="25" y="240"/>
                  </a:cubicBezTo>
                  <a:cubicBezTo>
                    <a:pt x="36" y="240"/>
                    <a:pt x="133" y="251"/>
                    <a:pt x="247" y="251"/>
                  </a:cubicBezTo>
                  <a:cubicBezTo>
                    <a:pt x="375" y="251"/>
                    <a:pt x="526" y="237"/>
                    <a:pt x="604" y="178"/>
                  </a:cubicBezTo>
                  <a:cubicBezTo>
                    <a:pt x="637" y="145"/>
                    <a:pt x="630" y="1"/>
                    <a:pt x="556"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4440;p67">
              <a:extLst>
                <a:ext uri="{FF2B5EF4-FFF2-40B4-BE49-F238E27FC236}">
                  <a16:creationId xmlns:a16="http://schemas.microsoft.com/office/drawing/2014/main" id="{6FA8C22F-486F-47AB-B04F-DDB7FC23B5F3}"/>
                </a:ext>
              </a:extLst>
            </p:cNvPr>
            <p:cNvSpPr/>
            <p:nvPr/>
          </p:nvSpPr>
          <p:spPr>
            <a:xfrm>
              <a:off x="3210700" y="4440625"/>
              <a:ext cx="3400" cy="5300"/>
            </a:xfrm>
            <a:custGeom>
              <a:avLst/>
              <a:gdLst/>
              <a:ahLst/>
              <a:cxnLst/>
              <a:rect l="l" t="t" r="r" b="b"/>
              <a:pathLst>
                <a:path w="136" h="212" extrusionOk="0">
                  <a:moveTo>
                    <a:pt x="62" y="1"/>
                  </a:moveTo>
                  <a:cubicBezTo>
                    <a:pt x="37" y="1"/>
                    <a:pt x="0" y="124"/>
                    <a:pt x="13" y="136"/>
                  </a:cubicBezTo>
                  <a:cubicBezTo>
                    <a:pt x="13" y="159"/>
                    <a:pt x="23" y="212"/>
                    <a:pt x="34" y="212"/>
                  </a:cubicBezTo>
                  <a:cubicBezTo>
                    <a:pt x="35" y="212"/>
                    <a:pt x="36" y="211"/>
                    <a:pt x="37" y="210"/>
                  </a:cubicBezTo>
                  <a:cubicBezTo>
                    <a:pt x="62" y="198"/>
                    <a:pt x="136" y="149"/>
                    <a:pt x="123" y="99"/>
                  </a:cubicBezTo>
                  <a:cubicBezTo>
                    <a:pt x="99" y="50"/>
                    <a:pt x="87" y="13"/>
                    <a:pt x="62"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4441;p67">
              <a:extLst>
                <a:ext uri="{FF2B5EF4-FFF2-40B4-BE49-F238E27FC236}">
                  <a16:creationId xmlns:a16="http://schemas.microsoft.com/office/drawing/2014/main" id="{24A13D5F-C13A-47C2-AD3F-9F65E9E2402B}"/>
                </a:ext>
              </a:extLst>
            </p:cNvPr>
            <p:cNvSpPr/>
            <p:nvPr/>
          </p:nvSpPr>
          <p:spPr>
            <a:xfrm>
              <a:off x="3199600" y="4422725"/>
              <a:ext cx="4650" cy="3200"/>
            </a:xfrm>
            <a:custGeom>
              <a:avLst/>
              <a:gdLst/>
              <a:ahLst/>
              <a:cxnLst/>
              <a:rect l="l" t="t" r="r" b="b"/>
              <a:pathLst>
                <a:path w="186" h="128" extrusionOk="0">
                  <a:moveTo>
                    <a:pt x="67" y="1"/>
                  </a:moveTo>
                  <a:cubicBezTo>
                    <a:pt x="66" y="1"/>
                    <a:pt x="64" y="1"/>
                    <a:pt x="62" y="2"/>
                  </a:cubicBezTo>
                  <a:cubicBezTo>
                    <a:pt x="25" y="15"/>
                    <a:pt x="1" y="15"/>
                    <a:pt x="25" y="51"/>
                  </a:cubicBezTo>
                  <a:cubicBezTo>
                    <a:pt x="47" y="84"/>
                    <a:pt x="50" y="127"/>
                    <a:pt x="85" y="127"/>
                  </a:cubicBezTo>
                  <a:cubicBezTo>
                    <a:pt x="89" y="127"/>
                    <a:pt x="94" y="127"/>
                    <a:pt x="99" y="125"/>
                  </a:cubicBezTo>
                  <a:cubicBezTo>
                    <a:pt x="136" y="101"/>
                    <a:pt x="186" y="88"/>
                    <a:pt x="161" y="76"/>
                  </a:cubicBezTo>
                  <a:cubicBezTo>
                    <a:pt x="126" y="76"/>
                    <a:pt x="92" y="1"/>
                    <a:pt x="67"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4442;p67">
              <a:extLst>
                <a:ext uri="{FF2B5EF4-FFF2-40B4-BE49-F238E27FC236}">
                  <a16:creationId xmlns:a16="http://schemas.microsoft.com/office/drawing/2014/main" id="{75C1FE96-3C78-4F6B-AB1E-53FBCFDD7C66}"/>
                </a:ext>
              </a:extLst>
            </p:cNvPr>
            <p:cNvSpPr/>
            <p:nvPr/>
          </p:nvSpPr>
          <p:spPr>
            <a:xfrm>
              <a:off x="3409350" y="4333100"/>
              <a:ext cx="3050" cy="1800"/>
            </a:xfrm>
            <a:custGeom>
              <a:avLst/>
              <a:gdLst/>
              <a:ahLst/>
              <a:cxnLst/>
              <a:rect l="l" t="t" r="r" b="b"/>
              <a:pathLst>
                <a:path w="122" h="72" extrusionOk="0">
                  <a:moveTo>
                    <a:pt x="86" y="0"/>
                  </a:moveTo>
                  <a:cubicBezTo>
                    <a:pt x="52" y="0"/>
                    <a:pt x="1" y="38"/>
                    <a:pt x="26" y="63"/>
                  </a:cubicBezTo>
                  <a:cubicBezTo>
                    <a:pt x="32" y="69"/>
                    <a:pt x="40" y="71"/>
                    <a:pt x="50" y="71"/>
                  </a:cubicBezTo>
                  <a:cubicBezTo>
                    <a:pt x="81" y="71"/>
                    <a:pt x="122" y="45"/>
                    <a:pt x="112" y="26"/>
                  </a:cubicBezTo>
                  <a:cubicBezTo>
                    <a:pt x="112" y="7"/>
                    <a:pt x="101" y="0"/>
                    <a:pt x="86"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4443;p67">
              <a:extLst>
                <a:ext uri="{FF2B5EF4-FFF2-40B4-BE49-F238E27FC236}">
                  <a16:creationId xmlns:a16="http://schemas.microsoft.com/office/drawing/2014/main" id="{047D0DB3-82D6-4202-B121-6DB385DDA4A8}"/>
                </a:ext>
              </a:extLst>
            </p:cNvPr>
            <p:cNvSpPr/>
            <p:nvPr/>
          </p:nvSpPr>
          <p:spPr>
            <a:xfrm>
              <a:off x="3399750" y="4317175"/>
              <a:ext cx="3675" cy="1925"/>
            </a:xfrm>
            <a:custGeom>
              <a:avLst/>
              <a:gdLst/>
              <a:ahLst/>
              <a:cxnLst/>
              <a:rect l="l" t="t" r="r" b="b"/>
              <a:pathLst>
                <a:path w="147" h="77" extrusionOk="0">
                  <a:moveTo>
                    <a:pt x="79" y="0"/>
                  </a:moveTo>
                  <a:cubicBezTo>
                    <a:pt x="33" y="0"/>
                    <a:pt x="1" y="52"/>
                    <a:pt x="41" y="72"/>
                  </a:cubicBezTo>
                  <a:cubicBezTo>
                    <a:pt x="48" y="75"/>
                    <a:pt x="55" y="77"/>
                    <a:pt x="62" y="77"/>
                  </a:cubicBezTo>
                  <a:cubicBezTo>
                    <a:pt x="105" y="77"/>
                    <a:pt x="146" y="21"/>
                    <a:pt x="114" y="10"/>
                  </a:cubicBezTo>
                  <a:cubicBezTo>
                    <a:pt x="103" y="3"/>
                    <a:pt x="91" y="0"/>
                    <a:pt x="79"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4444;p67">
              <a:extLst>
                <a:ext uri="{FF2B5EF4-FFF2-40B4-BE49-F238E27FC236}">
                  <a16:creationId xmlns:a16="http://schemas.microsoft.com/office/drawing/2014/main" id="{E11CF5A9-BC58-4BA6-A3A2-4AA8E72546DE}"/>
                </a:ext>
              </a:extLst>
            </p:cNvPr>
            <p:cNvSpPr/>
            <p:nvPr/>
          </p:nvSpPr>
          <p:spPr>
            <a:xfrm>
              <a:off x="3409250" y="4312325"/>
              <a:ext cx="3100" cy="2025"/>
            </a:xfrm>
            <a:custGeom>
              <a:avLst/>
              <a:gdLst/>
              <a:ahLst/>
              <a:cxnLst/>
              <a:rect l="l" t="t" r="r" b="b"/>
              <a:pathLst>
                <a:path w="124" h="81" extrusionOk="0">
                  <a:moveTo>
                    <a:pt x="90" y="0"/>
                  </a:moveTo>
                  <a:cubicBezTo>
                    <a:pt x="60" y="0"/>
                    <a:pt x="0" y="39"/>
                    <a:pt x="30" y="69"/>
                  </a:cubicBezTo>
                  <a:cubicBezTo>
                    <a:pt x="38" y="77"/>
                    <a:pt x="47" y="80"/>
                    <a:pt x="57" y="80"/>
                  </a:cubicBezTo>
                  <a:cubicBezTo>
                    <a:pt x="90" y="80"/>
                    <a:pt x="123" y="36"/>
                    <a:pt x="104" y="7"/>
                  </a:cubicBezTo>
                  <a:cubicBezTo>
                    <a:pt x="102" y="3"/>
                    <a:pt x="97" y="0"/>
                    <a:pt x="90"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4445;p67">
              <a:extLst>
                <a:ext uri="{FF2B5EF4-FFF2-40B4-BE49-F238E27FC236}">
                  <a16:creationId xmlns:a16="http://schemas.microsoft.com/office/drawing/2014/main" id="{72221515-5A18-461D-905B-F89B6070F1BE}"/>
                </a:ext>
              </a:extLst>
            </p:cNvPr>
            <p:cNvSpPr/>
            <p:nvPr/>
          </p:nvSpPr>
          <p:spPr>
            <a:xfrm>
              <a:off x="3083875" y="4339550"/>
              <a:ext cx="5525" cy="725"/>
            </a:xfrm>
            <a:custGeom>
              <a:avLst/>
              <a:gdLst/>
              <a:ahLst/>
              <a:cxnLst/>
              <a:rect l="l" t="t" r="r" b="b"/>
              <a:pathLst>
                <a:path w="221" h="29" extrusionOk="0">
                  <a:moveTo>
                    <a:pt x="53" y="1"/>
                  </a:moveTo>
                  <a:cubicBezTo>
                    <a:pt x="19" y="1"/>
                    <a:pt x="1" y="4"/>
                    <a:pt x="22" y="15"/>
                  </a:cubicBezTo>
                  <a:cubicBezTo>
                    <a:pt x="42" y="25"/>
                    <a:pt x="83" y="29"/>
                    <a:pt x="121" y="29"/>
                  </a:cubicBezTo>
                  <a:cubicBezTo>
                    <a:pt x="173" y="29"/>
                    <a:pt x="221" y="22"/>
                    <a:pt x="206" y="15"/>
                  </a:cubicBezTo>
                  <a:cubicBezTo>
                    <a:pt x="171" y="8"/>
                    <a:pt x="98" y="1"/>
                    <a:pt x="53" y="1"/>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4446;p67">
              <a:extLst>
                <a:ext uri="{FF2B5EF4-FFF2-40B4-BE49-F238E27FC236}">
                  <a16:creationId xmlns:a16="http://schemas.microsoft.com/office/drawing/2014/main" id="{17FBE89E-DC8A-4025-A55D-F6ABFA9395F0}"/>
                </a:ext>
              </a:extLst>
            </p:cNvPr>
            <p:cNvSpPr/>
            <p:nvPr/>
          </p:nvSpPr>
          <p:spPr>
            <a:xfrm>
              <a:off x="3091575" y="4339250"/>
              <a:ext cx="5175" cy="600"/>
            </a:xfrm>
            <a:custGeom>
              <a:avLst/>
              <a:gdLst/>
              <a:ahLst/>
              <a:cxnLst/>
              <a:rect l="l" t="t" r="r" b="b"/>
              <a:pathLst>
                <a:path w="207" h="24" extrusionOk="0">
                  <a:moveTo>
                    <a:pt x="53" y="0"/>
                  </a:moveTo>
                  <a:cubicBezTo>
                    <a:pt x="20" y="0"/>
                    <a:pt x="1" y="4"/>
                    <a:pt x="22" y="14"/>
                  </a:cubicBezTo>
                  <a:cubicBezTo>
                    <a:pt x="52" y="21"/>
                    <a:pt x="83" y="24"/>
                    <a:pt x="114" y="24"/>
                  </a:cubicBezTo>
                  <a:cubicBezTo>
                    <a:pt x="145" y="24"/>
                    <a:pt x="176" y="21"/>
                    <a:pt x="206" y="14"/>
                  </a:cubicBezTo>
                  <a:cubicBezTo>
                    <a:pt x="171" y="7"/>
                    <a:pt x="98" y="0"/>
                    <a:pt x="53" y="0"/>
                  </a:cubicBezTo>
                  <a:close/>
                </a:path>
              </a:pathLst>
            </a:custGeom>
            <a:solidFill>
              <a:srgbClr val="5F7D9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Google Shape;4447;p67">
            <a:extLst>
              <a:ext uri="{FF2B5EF4-FFF2-40B4-BE49-F238E27FC236}">
                <a16:creationId xmlns:a16="http://schemas.microsoft.com/office/drawing/2014/main" id="{F9A68471-5891-4C14-AE71-5AFF0D17F8E9}"/>
              </a:ext>
            </a:extLst>
          </p:cNvPr>
          <p:cNvSpPr/>
          <p:nvPr/>
        </p:nvSpPr>
        <p:spPr>
          <a:xfrm>
            <a:off x="5450699" y="904063"/>
            <a:ext cx="5351841" cy="3956287"/>
          </a:xfrm>
          <a:custGeom>
            <a:avLst/>
            <a:gdLst/>
            <a:ahLst/>
            <a:cxnLst/>
            <a:rect l="l" t="t" r="r" b="b"/>
            <a:pathLst>
              <a:path w="69863" h="44038" extrusionOk="0">
                <a:moveTo>
                  <a:pt x="11582" y="37"/>
                </a:moveTo>
                <a:lnTo>
                  <a:pt x="19936" y="1873"/>
                </a:lnTo>
                <a:lnTo>
                  <a:pt x="12408" y="12876"/>
                </a:lnTo>
                <a:lnTo>
                  <a:pt x="11582" y="37"/>
                </a:lnTo>
                <a:close/>
                <a:moveTo>
                  <a:pt x="41893" y="12568"/>
                </a:moveTo>
                <a:lnTo>
                  <a:pt x="28167" y="17497"/>
                </a:lnTo>
                <a:lnTo>
                  <a:pt x="30520" y="12728"/>
                </a:lnTo>
                <a:lnTo>
                  <a:pt x="41893" y="12568"/>
                </a:lnTo>
                <a:close/>
                <a:moveTo>
                  <a:pt x="4177" y="12568"/>
                </a:moveTo>
                <a:lnTo>
                  <a:pt x="12334" y="12950"/>
                </a:lnTo>
                <a:lnTo>
                  <a:pt x="3881" y="18766"/>
                </a:lnTo>
                <a:lnTo>
                  <a:pt x="4177" y="12568"/>
                </a:lnTo>
                <a:close/>
                <a:moveTo>
                  <a:pt x="51294" y="10104"/>
                </a:moveTo>
                <a:lnTo>
                  <a:pt x="58342" y="14293"/>
                </a:lnTo>
                <a:lnTo>
                  <a:pt x="53635" y="19197"/>
                </a:lnTo>
                <a:lnTo>
                  <a:pt x="36693" y="26763"/>
                </a:lnTo>
                <a:lnTo>
                  <a:pt x="51208" y="10203"/>
                </a:lnTo>
                <a:lnTo>
                  <a:pt x="46538" y="19542"/>
                </a:lnTo>
                <a:lnTo>
                  <a:pt x="46575" y="19567"/>
                </a:lnTo>
                <a:lnTo>
                  <a:pt x="51294" y="10104"/>
                </a:lnTo>
                <a:close/>
                <a:moveTo>
                  <a:pt x="41967" y="12642"/>
                </a:moveTo>
                <a:lnTo>
                  <a:pt x="36607" y="26775"/>
                </a:lnTo>
                <a:lnTo>
                  <a:pt x="36607" y="26799"/>
                </a:lnTo>
                <a:lnTo>
                  <a:pt x="30188" y="25493"/>
                </a:lnTo>
                <a:lnTo>
                  <a:pt x="41967" y="12642"/>
                </a:lnTo>
                <a:close/>
                <a:moveTo>
                  <a:pt x="12371" y="12975"/>
                </a:moveTo>
                <a:lnTo>
                  <a:pt x="12371" y="12987"/>
                </a:lnTo>
                <a:lnTo>
                  <a:pt x="16757" y="29744"/>
                </a:lnTo>
                <a:lnTo>
                  <a:pt x="3894" y="18815"/>
                </a:lnTo>
                <a:lnTo>
                  <a:pt x="12371" y="12975"/>
                </a:lnTo>
                <a:close/>
                <a:moveTo>
                  <a:pt x="3931" y="18901"/>
                </a:moveTo>
                <a:lnTo>
                  <a:pt x="16757" y="29794"/>
                </a:lnTo>
                <a:lnTo>
                  <a:pt x="13603" y="31938"/>
                </a:lnTo>
                <a:lnTo>
                  <a:pt x="13615" y="31974"/>
                </a:lnTo>
                <a:lnTo>
                  <a:pt x="16757" y="29843"/>
                </a:lnTo>
                <a:lnTo>
                  <a:pt x="14675" y="38098"/>
                </a:lnTo>
                <a:lnTo>
                  <a:pt x="3931" y="18901"/>
                </a:lnTo>
                <a:close/>
                <a:moveTo>
                  <a:pt x="11533" y="0"/>
                </a:moveTo>
                <a:lnTo>
                  <a:pt x="12358" y="12889"/>
                </a:lnTo>
                <a:lnTo>
                  <a:pt x="12358" y="12889"/>
                </a:lnTo>
                <a:lnTo>
                  <a:pt x="5138" y="6543"/>
                </a:lnTo>
                <a:lnTo>
                  <a:pt x="5114" y="6580"/>
                </a:lnTo>
                <a:lnTo>
                  <a:pt x="12334" y="12913"/>
                </a:lnTo>
                <a:lnTo>
                  <a:pt x="4165" y="12531"/>
                </a:lnTo>
                <a:lnTo>
                  <a:pt x="1084" y="4535"/>
                </a:lnTo>
                <a:lnTo>
                  <a:pt x="1047" y="4547"/>
                </a:lnTo>
                <a:lnTo>
                  <a:pt x="4140" y="12556"/>
                </a:lnTo>
                <a:lnTo>
                  <a:pt x="3844" y="18729"/>
                </a:lnTo>
                <a:lnTo>
                  <a:pt x="37" y="10400"/>
                </a:lnTo>
                <a:lnTo>
                  <a:pt x="0" y="10412"/>
                </a:lnTo>
                <a:lnTo>
                  <a:pt x="3832" y="18803"/>
                </a:lnTo>
                <a:lnTo>
                  <a:pt x="3832" y="18815"/>
                </a:lnTo>
                <a:lnTo>
                  <a:pt x="14675" y="38148"/>
                </a:lnTo>
                <a:lnTo>
                  <a:pt x="12543" y="44025"/>
                </a:lnTo>
                <a:lnTo>
                  <a:pt x="12580" y="44037"/>
                </a:lnTo>
                <a:lnTo>
                  <a:pt x="14687" y="38184"/>
                </a:lnTo>
                <a:lnTo>
                  <a:pt x="16794" y="29855"/>
                </a:lnTo>
                <a:lnTo>
                  <a:pt x="18889" y="36041"/>
                </a:lnTo>
                <a:lnTo>
                  <a:pt x="18926" y="36028"/>
                </a:lnTo>
                <a:lnTo>
                  <a:pt x="16807" y="29794"/>
                </a:lnTo>
                <a:lnTo>
                  <a:pt x="16819" y="29744"/>
                </a:lnTo>
                <a:lnTo>
                  <a:pt x="16794" y="29757"/>
                </a:lnTo>
                <a:lnTo>
                  <a:pt x="12408" y="12950"/>
                </a:lnTo>
                <a:lnTo>
                  <a:pt x="30471" y="12728"/>
                </a:lnTo>
                <a:lnTo>
                  <a:pt x="28093" y="17571"/>
                </a:lnTo>
                <a:lnTo>
                  <a:pt x="28093" y="17571"/>
                </a:lnTo>
                <a:lnTo>
                  <a:pt x="41954" y="12593"/>
                </a:lnTo>
                <a:lnTo>
                  <a:pt x="30114" y="25518"/>
                </a:lnTo>
                <a:lnTo>
                  <a:pt x="36582" y="26836"/>
                </a:lnTo>
                <a:lnTo>
                  <a:pt x="34130" y="28685"/>
                </a:lnTo>
                <a:lnTo>
                  <a:pt x="34143" y="28709"/>
                </a:lnTo>
                <a:lnTo>
                  <a:pt x="36595" y="26861"/>
                </a:lnTo>
                <a:lnTo>
                  <a:pt x="35523" y="35498"/>
                </a:lnTo>
                <a:lnTo>
                  <a:pt x="35560" y="35498"/>
                </a:lnTo>
                <a:lnTo>
                  <a:pt x="36632" y="26873"/>
                </a:lnTo>
                <a:lnTo>
                  <a:pt x="40981" y="35190"/>
                </a:lnTo>
                <a:lnTo>
                  <a:pt x="41018" y="35178"/>
                </a:lnTo>
                <a:lnTo>
                  <a:pt x="36656" y="26824"/>
                </a:lnTo>
                <a:lnTo>
                  <a:pt x="53635" y="19234"/>
                </a:lnTo>
                <a:lnTo>
                  <a:pt x="59710" y="35942"/>
                </a:lnTo>
                <a:lnTo>
                  <a:pt x="59710" y="35954"/>
                </a:lnTo>
                <a:lnTo>
                  <a:pt x="69838" y="42509"/>
                </a:lnTo>
                <a:lnTo>
                  <a:pt x="69862" y="42485"/>
                </a:lnTo>
                <a:lnTo>
                  <a:pt x="59759" y="35942"/>
                </a:lnTo>
                <a:lnTo>
                  <a:pt x="62999" y="30533"/>
                </a:lnTo>
                <a:lnTo>
                  <a:pt x="62975" y="30508"/>
                </a:lnTo>
                <a:lnTo>
                  <a:pt x="59734" y="35905"/>
                </a:lnTo>
                <a:lnTo>
                  <a:pt x="53672" y="19222"/>
                </a:lnTo>
                <a:lnTo>
                  <a:pt x="58379" y="14306"/>
                </a:lnTo>
                <a:lnTo>
                  <a:pt x="58366" y="14293"/>
                </a:lnTo>
                <a:lnTo>
                  <a:pt x="58379" y="14269"/>
                </a:lnTo>
                <a:lnTo>
                  <a:pt x="51343" y="10104"/>
                </a:lnTo>
                <a:lnTo>
                  <a:pt x="62235" y="9648"/>
                </a:lnTo>
                <a:lnTo>
                  <a:pt x="68926" y="7356"/>
                </a:lnTo>
                <a:lnTo>
                  <a:pt x="68914" y="7319"/>
                </a:lnTo>
                <a:lnTo>
                  <a:pt x="62235" y="9599"/>
                </a:lnTo>
                <a:lnTo>
                  <a:pt x="51368" y="10067"/>
                </a:lnTo>
                <a:lnTo>
                  <a:pt x="51368" y="10067"/>
                </a:lnTo>
                <a:lnTo>
                  <a:pt x="58206" y="6642"/>
                </a:lnTo>
                <a:lnTo>
                  <a:pt x="58194" y="6629"/>
                </a:lnTo>
                <a:lnTo>
                  <a:pt x="58206" y="6605"/>
                </a:lnTo>
                <a:lnTo>
                  <a:pt x="52403" y="617"/>
                </a:lnTo>
                <a:lnTo>
                  <a:pt x="52378" y="641"/>
                </a:lnTo>
                <a:lnTo>
                  <a:pt x="58157" y="6605"/>
                </a:lnTo>
                <a:lnTo>
                  <a:pt x="51294" y="10055"/>
                </a:lnTo>
                <a:lnTo>
                  <a:pt x="50579" y="4227"/>
                </a:lnTo>
                <a:lnTo>
                  <a:pt x="50542" y="4227"/>
                </a:lnTo>
                <a:lnTo>
                  <a:pt x="51257" y="10067"/>
                </a:lnTo>
                <a:lnTo>
                  <a:pt x="51245" y="10079"/>
                </a:lnTo>
                <a:lnTo>
                  <a:pt x="51257" y="10079"/>
                </a:lnTo>
                <a:lnTo>
                  <a:pt x="36669" y="26713"/>
                </a:lnTo>
                <a:lnTo>
                  <a:pt x="42028" y="12544"/>
                </a:lnTo>
                <a:lnTo>
                  <a:pt x="46674" y="8921"/>
                </a:lnTo>
                <a:lnTo>
                  <a:pt x="46649" y="8884"/>
                </a:lnTo>
                <a:lnTo>
                  <a:pt x="42016" y="12507"/>
                </a:lnTo>
                <a:lnTo>
                  <a:pt x="33921" y="1245"/>
                </a:lnTo>
                <a:lnTo>
                  <a:pt x="33896" y="1270"/>
                </a:lnTo>
                <a:lnTo>
                  <a:pt x="41967" y="12531"/>
                </a:lnTo>
                <a:lnTo>
                  <a:pt x="30533" y="12679"/>
                </a:lnTo>
                <a:lnTo>
                  <a:pt x="30533" y="12679"/>
                </a:lnTo>
                <a:lnTo>
                  <a:pt x="32824" y="8034"/>
                </a:lnTo>
                <a:lnTo>
                  <a:pt x="32787" y="8022"/>
                </a:lnTo>
                <a:lnTo>
                  <a:pt x="30496" y="12679"/>
                </a:lnTo>
                <a:lnTo>
                  <a:pt x="12420" y="12926"/>
                </a:lnTo>
                <a:lnTo>
                  <a:pt x="12420" y="12926"/>
                </a:lnTo>
                <a:lnTo>
                  <a:pt x="19985" y="1886"/>
                </a:lnTo>
                <a:lnTo>
                  <a:pt x="19998" y="1861"/>
                </a:lnTo>
                <a:lnTo>
                  <a:pt x="11533" y="0"/>
                </a:lnTo>
                <a:close/>
              </a:path>
            </a:pathLst>
          </a:custGeom>
          <a:solidFill>
            <a:srgbClr val="F8FA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 name="Google Shape;4448;p67">
            <a:extLst>
              <a:ext uri="{FF2B5EF4-FFF2-40B4-BE49-F238E27FC236}">
                <a16:creationId xmlns:a16="http://schemas.microsoft.com/office/drawing/2014/main" id="{7E092955-4D51-4DFC-8FA6-E9106912DF04}"/>
              </a:ext>
            </a:extLst>
          </p:cNvPr>
          <p:cNvGrpSpPr/>
          <p:nvPr/>
        </p:nvGrpSpPr>
        <p:grpSpPr>
          <a:xfrm>
            <a:off x="5394010" y="763418"/>
            <a:ext cx="5464222" cy="4169114"/>
            <a:chOff x="2732000" y="1526850"/>
            <a:chExt cx="1783250" cy="1160175"/>
          </a:xfrm>
        </p:grpSpPr>
        <p:sp>
          <p:nvSpPr>
            <p:cNvPr id="10" name="Google Shape;4449;p67">
              <a:extLst>
                <a:ext uri="{FF2B5EF4-FFF2-40B4-BE49-F238E27FC236}">
                  <a16:creationId xmlns:a16="http://schemas.microsoft.com/office/drawing/2014/main" id="{64896F46-5641-4A05-BA2D-F07A39AFF37D}"/>
                </a:ext>
              </a:extLst>
            </p:cNvPr>
            <p:cNvSpPr/>
            <p:nvPr/>
          </p:nvSpPr>
          <p:spPr>
            <a:xfrm>
              <a:off x="3766400" y="1850425"/>
              <a:ext cx="68700" cy="62425"/>
            </a:xfrm>
            <a:custGeom>
              <a:avLst/>
              <a:gdLst/>
              <a:ahLst/>
              <a:cxnLst/>
              <a:rect l="l" t="t" r="r" b="b"/>
              <a:pathLst>
                <a:path w="2748" h="2497" extrusionOk="0">
                  <a:moveTo>
                    <a:pt x="1371" y="1"/>
                  </a:moveTo>
                  <a:cubicBezTo>
                    <a:pt x="1277" y="1"/>
                    <a:pt x="1180" y="12"/>
                    <a:pt x="1084" y="35"/>
                  </a:cubicBezTo>
                  <a:cubicBezTo>
                    <a:pt x="407" y="195"/>
                    <a:pt x="0" y="861"/>
                    <a:pt x="160" y="1538"/>
                  </a:cubicBezTo>
                  <a:cubicBezTo>
                    <a:pt x="287" y="2108"/>
                    <a:pt x="801" y="2497"/>
                    <a:pt x="1364" y="2497"/>
                  </a:cubicBezTo>
                  <a:cubicBezTo>
                    <a:pt x="1459" y="2497"/>
                    <a:pt x="1555" y="2486"/>
                    <a:pt x="1651" y="2462"/>
                  </a:cubicBezTo>
                  <a:cubicBezTo>
                    <a:pt x="2329" y="2302"/>
                    <a:pt x="2748" y="1637"/>
                    <a:pt x="2588" y="959"/>
                  </a:cubicBezTo>
                  <a:cubicBezTo>
                    <a:pt x="2450" y="390"/>
                    <a:pt x="1934" y="1"/>
                    <a:pt x="1371"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450;p67">
              <a:extLst>
                <a:ext uri="{FF2B5EF4-FFF2-40B4-BE49-F238E27FC236}">
                  <a16:creationId xmlns:a16="http://schemas.microsoft.com/office/drawing/2014/main" id="{2D526EC9-BB84-4A7D-A6BF-E590F64D994B}"/>
                </a:ext>
              </a:extLst>
            </p:cNvPr>
            <p:cNvSpPr/>
            <p:nvPr/>
          </p:nvSpPr>
          <p:spPr>
            <a:xfrm>
              <a:off x="3469450" y="2168575"/>
              <a:ext cx="68700" cy="62550"/>
            </a:xfrm>
            <a:custGeom>
              <a:avLst/>
              <a:gdLst/>
              <a:ahLst/>
              <a:cxnLst/>
              <a:rect l="l" t="t" r="r" b="b"/>
              <a:pathLst>
                <a:path w="2748" h="2502" extrusionOk="0">
                  <a:moveTo>
                    <a:pt x="1374" y="0"/>
                  </a:moveTo>
                  <a:cubicBezTo>
                    <a:pt x="1054" y="0"/>
                    <a:pt x="733" y="123"/>
                    <a:pt x="493" y="370"/>
                  </a:cubicBezTo>
                  <a:cubicBezTo>
                    <a:pt x="0" y="850"/>
                    <a:pt x="0" y="1639"/>
                    <a:pt x="493" y="2132"/>
                  </a:cubicBezTo>
                  <a:cubicBezTo>
                    <a:pt x="733" y="2378"/>
                    <a:pt x="1054" y="2501"/>
                    <a:pt x="1374" y="2501"/>
                  </a:cubicBezTo>
                  <a:cubicBezTo>
                    <a:pt x="1694" y="2501"/>
                    <a:pt x="2015" y="2378"/>
                    <a:pt x="2255" y="2132"/>
                  </a:cubicBezTo>
                  <a:cubicBezTo>
                    <a:pt x="2748" y="1639"/>
                    <a:pt x="2748" y="850"/>
                    <a:pt x="2255" y="370"/>
                  </a:cubicBezTo>
                  <a:cubicBezTo>
                    <a:pt x="2015" y="123"/>
                    <a:pt x="1694" y="0"/>
                    <a:pt x="1374"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451;p67">
              <a:extLst>
                <a:ext uri="{FF2B5EF4-FFF2-40B4-BE49-F238E27FC236}">
                  <a16:creationId xmlns:a16="http://schemas.microsoft.com/office/drawing/2014/main" id="{9C765A53-2C3F-4DEA-B779-8A7196514F74}"/>
                </a:ext>
              </a:extLst>
            </p:cNvPr>
            <p:cNvSpPr/>
            <p:nvPr/>
          </p:nvSpPr>
          <p:spPr>
            <a:xfrm>
              <a:off x="4059625" y="2013625"/>
              <a:ext cx="73050" cy="62500"/>
            </a:xfrm>
            <a:custGeom>
              <a:avLst/>
              <a:gdLst/>
              <a:ahLst/>
              <a:cxnLst/>
              <a:rect l="l" t="t" r="r" b="b"/>
              <a:pathLst>
                <a:path w="2922" h="2500" extrusionOk="0">
                  <a:moveTo>
                    <a:pt x="1258" y="1"/>
                  </a:moveTo>
                  <a:cubicBezTo>
                    <a:pt x="568" y="1"/>
                    <a:pt x="1" y="555"/>
                    <a:pt x="1" y="1245"/>
                  </a:cubicBezTo>
                  <a:cubicBezTo>
                    <a:pt x="1" y="1997"/>
                    <a:pt x="624" y="2499"/>
                    <a:pt x="1267" y="2499"/>
                  </a:cubicBezTo>
                  <a:cubicBezTo>
                    <a:pt x="1573" y="2499"/>
                    <a:pt x="1883" y="2386"/>
                    <a:pt x="2133" y="2132"/>
                  </a:cubicBezTo>
                  <a:cubicBezTo>
                    <a:pt x="2921" y="1344"/>
                    <a:pt x="2367" y="1"/>
                    <a:pt x="1258"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452;p67">
              <a:extLst>
                <a:ext uri="{FF2B5EF4-FFF2-40B4-BE49-F238E27FC236}">
                  <a16:creationId xmlns:a16="http://schemas.microsoft.com/office/drawing/2014/main" id="{171C5EA5-0468-459F-BC2B-2B4F9478FE6F}"/>
                </a:ext>
              </a:extLst>
            </p:cNvPr>
            <p:cNvSpPr/>
            <p:nvPr/>
          </p:nvSpPr>
          <p:spPr>
            <a:xfrm>
              <a:off x="4163450" y="1701900"/>
              <a:ext cx="73025" cy="62575"/>
            </a:xfrm>
            <a:custGeom>
              <a:avLst/>
              <a:gdLst/>
              <a:ahLst/>
              <a:cxnLst/>
              <a:rect l="l" t="t" r="r" b="b"/>
              <a:pathLst>
                <a:path w="2921" h="2503" extrusionOk="0">
                  <a:moveTo>
                    <a:pt x="1676" y="0"/>
                  </a:moveTo>
                  <a:cubicBezTo>
                    <a:pt x="567" y="0"/>
                    <a:pt x="0" y="1343"/>
                    <a:pt x="789" y="2132"/>
                  </a:cubicBezTo>
                  <a:cubicBezTo>
                    <a:pt x="1045" y="2388"/>
                    <a:pt x="1359" y="2502"/>
                    <a:pt x="1667" y="2502"/>
                  </a:cubicBezTo>
                  <a:cubicBezTo>
                    <a:pt x="2308" y="2502"/>
                    <a:pt x="2920" y="2006"/>
                    <a:pt x="2920" y="1257"/>
                  </a:cubicBezTo>
                  <a:cubicBezTo>
                    <a:pt x="2920" y="567"/>
                    <a:pt x="2366" y="0"/>
                    <a:pt x="1676"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453;p67">
              <a:extLst>
                <a:ext uri="{FF2B5EF4-FFF2-40B4-BE49-F238E27FC236}">
                  <a16:creationId xmlns:a16="http://schemas.microsoft.com/office/drawing/2014/main" id="{E3AB923C-9E69-448C-8146-94F87AAFD1F9}"/>
                </a:ext>
              </a:extLst>
            </p:cNvPr>
            <p:cNvSpPr/>
            <p:nvPr/>
          </p:nvSpPr>
          <p:spPr>
            <a:xfrm>
              <a:off x="3076400" y="2487150"/>
              <a:ext cx="68700" cy="62400"/>
            </a:xfrm>
            <a:custGeom>
              <a:avLst/>
              <a:gdLst/>
              <a:ahLst/>
              <a:cxnLst/>
              <a:rect l="l" t="t" r="r" b="b"/>
              <a:pathLst>
                <a:path w="2748" h="2496" extrusionOk="0">
                  <a:moveTo>
                    <a:pt x="1384" y="0"/>
                  </a:moveTo>
                  <a:cubicBezTo>
                    <a:pt x="1289" y="0"/>
                    <a:pt x="1193" y="11"/>
                    <a:pt x="1097" y="34"/>
                  </a:cubicBezTo>
                  <a:cubicBezTo>
                    <a:pt x="419" y="195"/>
                    <a:pt x="0" y="860"/>
                    <a:pt x="160" y="1538"/>
                  </a:cubicBezTo>
                  <a:cubicBezTo>
                    <a:pt x="297" y="2107"/>
                    <a:pt x="813" y="2496"/>
                    <a:pt x="1376" y="2496"/>
                  </a:cubicBezTo>
                  <a:cubicBezTo>
                    <a:pt x="1471" y="2496"/>
                    <a:pt x="1568" y="2485"/>
                    <a:pt x="1664" y="2462"/>
                  </a:cubicBezTo>
                  <a:cubicBezTo>
                    <a:pt x="2341" y="2302"/>
                    <a:pt x="2748" y="1636"/>
                    <a:pt x="2600" y="959"/>
                  </a:cubicBezTo>
                  <a:cubicBezTo>
                    <a:pt x="2463" y="389"/>
                    <a:pt x="1947" y="0"/>
                    <a:pt x="1384"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454;p67">
              <a:extLst>
                <a:ext uri="{FF2B5EF4-FFF2-40B4-BE49-F238E27FC236}">
                  <a16:creationId xmlns:a16="http://schemas.microsoft.com/office/drawing/2014/main" id="{ACD64D15-DF06-4E82-8D86-C722A117BEE1}"/>
                </a:ext>
              </a:extLst>
            </p:cNvPr>
            <p:cNvSpPr/>
            <p:nvPr/>
          </p:nvSpPr>
          <p:spPr>
            <a:xfrm>
              <a:off x="3138925" y="2281300"/>
              <a:ext cx="73025" cy="62575"/>
            </a:xfrm>
            <a:custGeom>
              <a:avLst/>
              <a:gdLst/>
              <a:ahLst/>
              <a:cxnLst/>
              <a:rect l="l" t="t" r="r" b="b"/>
              <a:pathLst>
                <a:path w="2921" h="2503" extrusionOk="0">
                  <a:moveTo>
                    <a:pt x="1261" y="1"/>
                  </a:moveTo>
                  <a:cubicBezTo>
                    <a:pt x="620" y="1"/>
                    <a:pt x="0" y="500"/>
                    <a:pt x="0" y="1258"/>
                  </a:cubicBezTo>
                  <a:cubicBezTo>
                    <a:pt x="0" y="1948"/>
                    <a:pt x="567" y="2502"/>
                    <a:pt x="1257" y="2502"/>
                  </a:cubicBezTo>
                  <a:cubicBezTo>
                    <a:pt x="2366" y="2502"/>
                    <a:pt x="2921" y="1159"/>
                    <a:pt x="2132" y="370"/>
                  </a:cubicBezTo>
                  <a:cubicBezTo>
                    <a:pt x="1881" y="115"/>
                    <a:pt x="1568" y="1"/>
                    <a:pt x="1261"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455;p67">
              <a:extLst>
                <a:ext uri="{FF2B5EF4-FFF2-40B4-BE49-F238E27FC236}">
                  <a16:creationId xmlns:a16="http://schemas.microsoft.com/office/drawing/2014/main" id="{C244020A-23A4-4152-8DDC-AF8615C240E1}"/>
                </a:ext>
              </a:extLst>
            </p:cNvPr>
            <p:cNvSpPr/>
            <p:nvPr/>
          </p:nvSpPr>
          <p:spPr>
            <a:xfrm>
              <a:off x="3187900" y="2440550"/>
              <a:ext cx="62550" cy="62575"/>
            </a:xfrm>
            <a:custGeom>
              <a:avLst/>
              <a:gdLst/>
              <a:ahLst/>
              <a:cxnLst/>
              <a:rect l="l" t="t" r="r" b="b"/>
              <a:pathLst>
                <a:path w="2502" h="2503" extrusionOk="0">
                  <a:moveTo>
                    <a:pt x="1245" y="1"/>
                  </a:moveTo>
                  <a:cubicBezTo>
                    <a:pt x="555" y="1"/>
                    <a:pt x="0" y="568"/>
                    <a:pt x="0" y="1245"/>
                  </a:cubicBezTo>
                  <a:cubicBezTo>
                    <a:pt x="0" y="1935"/>
                    <a:pt x="555" y="2502"/>
                    <a:pt x="1245" y="2502"/>
                  </a:cubicBezTo>
                  <a:cubicBezTo>
                    <a:pt x="1935" y="2502"/>
                    <a:pt x="2502" y="1935"/>
                    <a:pt x="2502" y="1245"/>
                  </a:cubicBezTo>
                  <a:cubicBezTo>
                    <a:pt x="2502" y="568"/>
                    <a:pt x="1935" y="1"/>
                    <a:pt x="1245"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456;p67">
              <a:extLst>
                <a:ext uri="{FF2B5EF4-FFF2-40B4-BE49-F238E27FC236}">
                  <a16:creationId xmlns:a16="http://schemas.microsoft.com/office/drawing/2014/main" id="{BE6354A9-22B0-4763-BBFC-4FA638B03424}"/>
                </a:ext>
              </a:extLst>
            </p:cNvPr>
            <p:cNvSpPr/>
            <p:nvPr/>
          </p:nvSpPr>
          <p:spPr>
            <a:xfrm>
              <a:off x="3536275" y="1737400"/>
              <a:ext cx="68725" cy="62425"/>
            </a:xfrm>
            <a:custGeom>
              <a:avLst/>
              <a:gdLst/>
              <a:ahLst/>
              <a:cxnLst/>
              <a:rect l="l" t="t" r="r" b="b"/>
              <a:pathLst>
                <a:path w="2749" h="2497" extrusionOk="0">
                  <a:moveTo>
                    <a:pt x="1376" y="0"/>
                  </a:moveTo>
                  <a:cubicBezTo>
                    <a:pt x="1281" y="0"/>
                    <a:pt x="1183" y="11"/>
                    <a:pt x="1085" y="34"/>
                  </a:cubicBezTo>
                  <a:cubicBezTo>
                    <a:pt x="420" y="194"/>
                    <a:pt x="1" y="872"/>
                    <a:pt x="161" y="1537"/>
                  </a:cubicBezTo>
                  <a:cubicBezTo>
                    <a:pt x="298" y="2116"/>
                    <a:pt x="802" y="2496"/>
                    <a:pt x="1368" y="2496"/>
                  </a:cubicBezTo>
                  <a:cubicBezTo>
                    <a:pt x="1465" y="2496"/>
                    <a:pt x="1565" y="2485"/>
                    <a:pt x="1664" y="2462"/>
                  </a:cubicBezTo>
                  <a:cubicBezTo>
                    <a:pt x="2330" y="2314"/>
                    <a:pt x="2749" y="1636"/>
                    <a:pt x="2588" y="958"/>
                  </a:cubicBezTo>
                  <a:cubicBezTo>
                    <a:pt x="2451" y="389"/>
                    <a:pt x="1944" y="0"/>
                    <a:pt x="1376"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457;p67">
              <a:extLst>
                <a:ext uri="{FF2B5EF4-FFF2-40B4-BE49-F238E27FC236}">
                  <a16:creationId xmlns:a16="http://schemas.microsoft.com/office/drawing/2014/main" id="{90494F8D-8C88-4B02-B21B-556AA6704C3A}"/>
                </a:ext>
              </a:extLst>
            </p:cNvPr>
            <p:cNvSpPr/>
            <p:nvPr/>
          </p:nvSpPr>
          <p:spPr>
            <a:xfrm>
              <a:off x="4294050" y="2299775"/>
              <a:ext cx="73025" cy="62375"/>
            </a:xfrm>
            <a:custGeom>
              <a:avLst/>
              <a:gdLst/>
              <a:ahLst/>
              <a:cxnLst/>
              <a:rect l="l" t="t" r="r" b="b"/>
              <a:pathLst>
                <a:path w="2921" h="2495" extrusionOk="0">
                  <a:moveTo>
                    <a:pt x="1223" y="1"/>
                  </a:moveTo>
                  <a:cubicBezTo>
                    <a:pt x="543" y="1"/>
                    <a:pt x="1" y="563"/>
                    <a:pt x="1" y="1246"/>
                  </a:cubicBezTo>
                  <a:cubicBezTo>
                    <a:pt x="1" y="1998"/>
                    <a:pt x="618" y="2495"/>
                    <a:pt x="1262" y="2495"/>
                  </a:cubicBezTo>
                  <a:cubicBezTo>
                    <a:pt x="1567" y="2495"/>
                    <a:pt x="1878" y="2383"/>
                    <a:pt x="2132" y="2133"/>
                  </a:cubicBezTo>
                  <a:cubicBezTo>
                    <a:pt x="2921" y="1344"/>
                    <a:pt x="2354" y="1"/>
                    <a:pt x="1245" y="1"/>
                  </a:cubicBezTo>
                  <a:cubicBezTo>
                    <a:pt x="1238" y="1"/>
                    <a:pt x="1230" y="1"/>
                    <a:pt x="1223"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458;p67">
              <a:extLst>
                <a:ext uri="{FF2B5EF4-FFF2-40B4-BE49-F238E27FC236}">
                  <a16:creationId xmlns:a16="http://schemas.microsoft.com/office/drawing/2014/main" id="{910F62E9-F37D-4326-99C3-4272C8524803}"/>
                </a:ext>
              </a:extLst>
            </p:cNvPr>
            <p:cNvSpPr/>
            <p:nvPr/>
          </p:nvSpPr>
          <p:spPr>
            <a:xfrm>
              <a:off x="3983250" y="1642450"/>
              <a:ext cx="72925" cy="62550"/>
            </a:xfrm>
            <a:custGeom>
              <a:avLst/>
              <a:gdLst/>
              <a:ahLst/>
              <a:cxnLst/>
              <a:rect l="l" t="t" r="r" b="b"/>
              <a:pathLst>
                <a:path w="2917" h="2502" extrusionOk="0">
                  <a:moveTo>
                    <a:pt x="1260" y="0"/>
                  </a:moveTo>
                  <a:cubicBezTo>
                    <a:pt x="1255" y="0"/>
                    <a:pt x="1250" y="0"/>
                    <a:pt x="1245" y="0"/>
                  </a:cubicBezTo>
                  <a:cubicBezTo>
                    <a:pt x="555" y="0"/>
                    <a:pt x="0" y="555"/>
                    <a:pt x="0" y="1245"/>
                  </a:cubicBezTo>
                  <a:cubicBezTo>
                    <a:pt x="0" y="2003"/>
                    <a:pt x="614" y="2502"/>
                    <a:pt x="1256" y="2502"/>
                  </a:cubicBezTo>
                  <a:cubicBezTo>
                    <a:pt x="1563" y="2502"/>
                    <a:pt x="1876" y="2387"/>
                    <a:pt x="2132" y="2132"/>
                  </a:cubicBezTo>
                  <a:cubicBezTo>
                    <a:pt x="2917" y="1347"/>
                    <a:pt x="2359" y="0"/>
                    <a:pt x="1260"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459;p67">
              <a:extLst>
                <a:ext uri="{FF2B5EF4-FFF2-40B4-BE49-F238E27FC236}">
                  <a16:creationId xmlns:a16="http://schemas.microsoft.com/office/drawing/2014/main" id="{10AB82F0-077A-46B9-BC08-B00C63FEE6E7}"/>
                </a:ext>
              </a:extLst>
            </p:cNvPr>
            <p:cNvSpPr/>
            <p:nvPr/>
          </p:nvSpPr>
          <p:spPr>
            <a:xfrm>
              <a:off x="2742800" y="1650150"/>
              <a:ext cx="68700" cy="62550"/>
            </a:xfrm>
            <a:custGeom>
              <a:avLst/>
              <a:gdLst/>
              <a:ahLst/>
              <a:cxnLst/>
              <a:rect l="l" t="t" r="r" b="b"/>
              <a:pathLst>
                <a:path w="2748" h="2502" extrusionOk="0">
                  <a:moveTo>
                    <a:pt x="1374" y="0"/>
                  </a:moveTo>
                  <a:cubicBezTo>
                    <a:pt x="1054" y="0"/>
                    <a:pt x="733" y="124"/>
                    <a:pt x="493" y="370"/>
                  </a:cubicBezTo>
                  <a:cubicBezTo>
                    <a:pt x="0" y="850"/>
                    <a:pt x="0" y="1639"/>
                    <a:pt x="493" y="2132"/>
                  </a:cubicBezTo>
                  <a:cubicBezTo>
                    <a:pt x="733" y="2378"/>
                    <a:pt x="1054" y="2502"/>
                    <a:pt x="1374" y="2502"/>
                  </a:cubicBezTo>
                  <a:cubicBezTo>
                    <a:pt x="1694" y="2502"/>
                    <a:pt x="2015" y="2378"/>
                    <a:pt x="2255" y="2132"/>
                  </a:cubicBezTo>
                  <a:cubicBezTo>
                    <a:pt x="2748" y="1639"/>
                    <a:pt x="2748" y="850"/>
                    <a:pt x="2255" y="370"/>
                  </a:cubicBezTo>
                  <a:cubicBezTo>
                    <a:pt x="2015" y="124"/>
                    <a:pt x="1694" y="0"/>
                    <a:pt x="1374"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4460;p67">
              <a:extLst>
                <a:ext uri="{FF2B5EF4-FFF2-40B4-BE49-F238E27FC236}">
                  <a16:creationId xmlns:a16="http://schemas.microsoft.com/office/drawing/2014/main" id="{4DA3DF6F-4D0B-4405-B5B0-5EEAE55914AC}"/>
                </a:ext>
              </a:extLst>
            </p:cNvPr>
            <p:cNvSpPr/>
            <p:nvPr/>
          </p:nvSpPr>
          <p:spPr>
            <a:xfrm>
              <a:off x="3338825" y="1526850"/>
              <a:ext cx="68425" cy="62400"/>
            </a:xfrm>
            <a:custGeom>
              <a:avLst/>
              <a:gdLst/>
              <a:ahLst/>
              <a:cxnLst/>
              <a:rect l="l" t="t" r="r" b="b"/>
              <a:pathLst>
                <a:path w="2737" h="2496" extrusionOk="0">
                  <a:moveTo>
                    <a:pt x="1369" y="1"/>
                  </a:moveTo>
                  <a:cubicBezTo>
                    <a:pt x="1048" y="1"/>
                    <a:pt x="728" y="121"/>
                    <a:pt x="482" y="361"/>
                  </a:cubicBezTo>
                  <a:cubicBezTo>
                    <a:pt x="1" y="854"/>
                    <a:pt x="1" y="1642"/>
                    <a:pt x="482" y="2135"/>
                  </a:cubicBezTo>
                  <a:cubicBezTo>
                    <a:pt x="728" y="2376"/>
                    <a:pt x="1048" y="2496"/>
                    <a:pt x="1369" y="2496"/>
                  </a:cubicBezTo>
                  <a:cubicBezTo>
                    <a:pt x="1689" y="2496"/>
                    <a:pt x="2009" y="2376"/>
                    <a:pt x="2256" y="2135"/>
                  </a:cubicBezTo>
                  <a:cubicBezTo>
                    <a:pt x="2736" y="1642"/>
                    <a:pt x="2736" y="854"/>
                    <a:pt x="2256" y="361"/>
                  </a:cubicBezTo>
                  <a:cubicBezTo>
                    <a:pt x="2009" y="121"/>
                    <a:pt x="1689" y="1"/>
                    <a:pt x="1369"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461;p67">
              <a:extLst>
                <a:ext uri="{FF2B5EF4-FFF2-40B4-BE49-F238E27FC236}">
                  <a16:creationId xmlns:a16="http://schemas.microsoft.com/office/drawing/2014/main" id="{B442D0A5-1E70-4E83-94AE-0D2F9A87985D}"/>
                </a:ext>
              </a:extLst>
            </p:cNvPr>
            <p:cNvSpPr/>
            <p:nvPr/>
          </p:nvSpPr>
          <p:spPr>
            <a:xfrm>
              <a:off x="2812725" y="2006775"/>
              <a:ext cx="68400" cy="62400"/>
            </a:xfrm>
            <a:custGeom>
              <a:avLst/>
              <a:gdLst/>
              <a:ahLst/>
              <a:cxnLst/>
              <a:rect l="l" t="t" r="r" b="b"/>
              <a:pathLst>
                <a:path w="2736" h="2496" extrusionOk="0">
                  <a:moveTo>
                    <a:pt x="1368" y="0"/>
                  </a:moveTo>
                  <a:cubicBezTo>
                    <a:pt x="1047" y="0"/>
                    <a:pt x="727" y="121"/>
                    <a:pt x="481" y="361"/>
                  </a:cubicBezTo>
                  <a:cubicBezTo>
                    <a:pt x="0" y="854"/>
                    <a:pt x="0" y="1642"/>
                    <a:pt x="481" y="2135"/>
                  </a:cubicBezTo>
                  <a:cubicBezTo>
                    <a:pt x="727" y="2375"/>
                    <a:pt x="1047" y="2495"/>
                    <a:pt x="1368" y="2495"/>
                  </a:cubicBezTo>
                  <a:cubicBezTo>
                    <a:pt x="1688" y="2495"/>
                    <a:pt x="2008" y="2375"/>
                    <a:pt x="2255" y="2135"/>
                  </a:cubicBezTo>
                  <a:cubicBezTo>
                    <a:pt x="2735" y="1642"/>
                    <a:pt x="2735" y="854"/>
                    <a:pt x="2255" y="361"/>
                  </a:cubicBezTo>
                  <a:cubicBezTo>
                    <a:pt x="2008" y="121"/>
                    <a:pt x="1688" y="0"/>
                    <a:pt x="1368"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462;p67">
              <a:extLst>
                <a:ext uri="{FF2B5EF4-FFF2-40B4-BE49-F238E27FC236}">
                  <a16:creationId xmlns:a16="http://schemas.microsoft.com/office/drawing/2014/main" id="{3D482379-8D30-4460-BC94-8FF7E05F4B2C}"/>
                </a:ext>
              </a:extLst>
            </p:cNvPr>
            <p:cNvSpPr/>
            <p:nvPr/>
          </p:nvSpPr>
          <p:spPr>
            <a:xfrm>
              <a:off x="3025250" y="1857425"/>
              <a:ext cx="72725" cy="62575"/>
            </a:xfrm>
            <a:custGeom>
              <a:avLst/>
              <a:gdLst/>
              <a:ahLst/>
              <a:cxnLst/>
              <a:rect l="l" t="t" r="r" b="b"/>
              <a:pathLst>
                <a:path w="2909" h="2503" extrusionOk="0">
                  <a:moveTo>
                    <a:pt x="1254" y="1"/>
                  </a:moveTo>
                  <a:cubicBezTo>
                    <a:pt x="614" y="1"/>
                    <a:pt x="1" y="497"/>
                    <a:pt x="1" y="1246"/>
                  </a:cubicBezTo>
                  <a:cubicBezTo>
                    <a:pt x="1" y="1936"/>
                    <a:pt x="555" y="2503"/>
                    <a:pt x="1245" y="2503"/>
                  </a:cubicBezTo>
                  <a:cubicBezTo>
                    <a:pt x="2354" y="2503"/>
                    <a:pt x="2909" y="1160"/>
                    <a:pt x="2132" y="371"/>
                  </a:cubicBezTo>
                  <a:cubicBezTo>
                    <a:pt x="1877" y="115"/>
                    <a:pt x="1562" y="1"/>
                    <a:pt x="1254"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463;p67">
              <a:extLst>
                <a:ext uri="{FF2B5EF4-FFF2-40B4-BE49-F238E27FC236}">
                  <a16:creationId xmlns:a16="http://schemas.microsoft.com/office/drawing/2014/main" id="{E92A71AE-EF73-4C11-BE55-53D3094721D1}"/>
                </a:ext>
              </a:extLst>
            </p:cNvPr>
            <p:cNvSpPr/>
            <p:nvPr/>
          </p:nvSpPr>
          <p:spPr>
            <a:xfrm>
              <a:off x="2844125" y="1700725"/>
              <a:ext cx="68725" cy="62425"/>
            </a:xfrm>
            <a:custGeom>
              <a:avLst/>
              <a:gdLst/>
              <a:ahLst/>
              <a:cxnLst/>
              <a:rect l="l" t="t" r="r" b="b"/>
              <a:pathLst>
                <a:path w="2749" h="2497" extrusionOk="0">
                  <a:moveTo>
                    <a:pt x="1385" y="1"/>
                  </a:moveTo>
                  <a:cubicBezTo>
                    <a:pt x="1290" y="1"/>
                    <a:pt x="1193" y="12"/>
                    <a:pt x="1097" y="35"/>
                  </a:cubicBezTo>
                  <a:cubicBezTo>
                    <a:pt x="420" y="195"/>
                    <a:pt x="1" y="860"/>
                    <a:pt x="161" y="1538"/>
                  </a:cubicBezTo>
                  <a:cubicBezTo>
                    <a:pt x="298" y="2108"/>
                    <a:pt x="814" y="2496"/>
                    <a:pt x="1377" y="2496"/>
                  </a:cubicBezTo>
                  <a:cubicBezTo>
                    <a:pt x="1472" y="2496"/>
                    <a:pt x="1568" y="2485"/>
                    <a:pt x="1664" y="2462"/>
                  </a:cubicBezTo>
                  <a:cubicBezTo>
                    <a:pt x="2342" y="2302"/>
                    <a:pt x="2749" y="1637"/>
                    <a:pt x="2601" y="959"/>
                  </a:cubicBezTo>
                  <a:cubicBezTo>
                    <a:pt x="2464" y="390"/>
                    <a:pt x="1948" y="1"/>
                    <a:pt x="1385"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464;p67">
              <a:extLst>
                <a:ext uri="{FF2B5EF4-FFF2-40B4-BE49-F238E27FC236}">
                  <a16:creationId xmlns:a16="http://schemas.microsoft.com/office/drawing/2014/main" id="{B1298EEE-7705-442F-B984-907A07467D39}"/>
                </a:ext>
              </a:extLst>
            </p:cNvPr>
            <p:cNvSpPr/>
            <p:nvPr/>
          </p:nvSpPr>
          <p:spPr>
            <a:xfrm>
              <a:off x="3873900" y="1758625"/>
              <a:ext cx="68700" cy="62425"/>
            </a:xfrm>
            <a:custGeom>
              <a:avLst/>
              <a:gdLst/>
              <a:ahLst/>
              <a:cxnLst/>
              <a:rect l="l" t="t" r="r" b="b"/>
              <a:pathLst>
                <a:path w="2748" h="2497" extrusionOk="0">
                  <a:moveTo>
                    <a:pt x="1389" y="1"/>
                  </a:moveTo>
                  <a:cubicBezTo>
                    <a:pt x="1293" y="1"/>
                    <a:pt x="1195" y="12"/>
                    <a:pt x="1097" y="35"/>
                  </a:cubicBezTo>
                  <a:cubicBezTo>
                    <a:pt x="419" y="183"/>
                    <a:pt x="0" y="861"/>
                    <a:pt x="160" y="1526"/>
                  </a:cubicBezTo>
                  <a:cubicBezTo>
                    <a:pt x="297" y="2106"/>
                    <a:pt x="814" y="2497"/>
                    <a:pt x="1377" y="2497"/>
                  </a:cubicBezTo>
                  <a:cubicBezTo>
                    <a:pt x="1472" y="2497"/>
                    <a:pt x="1568" y="2486"/>
                    <a:pt x="1664" y="2463"/>
                  </a:cubicBezTo>
                  <a:cubicBezTo>
                    <a:pt x="2341" y="2303"/>
                    <a:pt x="2748" y="1625"/>
                    <a:pt x="2588" y="959"/>
                  </a:cubicBezTo>
                  <a:cubicBezTo>
                    <a:pt x="2462" y="381"/>
                    <a:pt x="1950" y="1"/>
                    <a:pt x="1389"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465;p67">
              <a:extLst>
                <a:ext uri="{FF2B5EF4-FFF2-40B4-BE49-F238E27FC236}">
                  <a16:creationId xmlns:a16="http://schemas.microsoft.com/office/drawing/2014/main" id="{B93E8C5B-A229-4BDD-8F96-5A69E67AA189}"/>
                </a:ext>
              </a:extLst>
            </p:cNvPr>
            <p:cNvSpPr/>
            <p:nvPr/>
          </p:nvSpPr>
          <p:spPr>
            <a:xfrm>
              <a:off x="4437900" y="1719900"/>
              <a:ext cx="70875" cy="62425"/>
            </a:xfrm>
            <a:custGeom>
              <a:avLst/>
              <a:gdLst/>
              <a:ahLst/>
              <a:cxnLst/>
              <a:rect l="l" t="t" r="r" b="b"/>
              <a:pathLst>
                <a:path w="2835" h="2497" extrusionOk="0">
                  <a:moveTo>
                    <a:pt x="1416" y="0"/>
                  </a:moveTo>
                  <a:cubicBezTo>
                    <a:pt x="1256" y="0"/>
                    <a:pt x="1094" y="30"/>
                    <a:pt x="937" y="93"/>
                  </a:cubicBezTo>
                  <a:cubicBezTo>
                    <a:pt x="309" y="352"/>
                    <a:pt x="1" y="1092"/>
                    <a:pt x="272" y="1732"/>
                  </a:cubicBezTo>
                  <a:cubicBezTo>
                    <a:pt x="466" y="2205"/>
                    <a:pt x="926" y="2496"/>
                    <a:pt x="1414" y="2496"/>
                  </a:cubicBezTo>
                  <a:cubicBezTo>
                    <a:pt x="1575" y="2496"/>
                    <a:pt x="1739" y="2465"/>
                    <a:pt x="1898" y="2398"/>
                  </a:cubicBezTo>
                  <a:cubicBezTo>
                    <a:pt x="2539" y="2139"/>
                    <a:pt x="2835" y="1412"/>
                    <a:pt x="2576" y="771"/>
                  </a:cubicBezTo>
                  <a:cubicBezTo>
                    <a:pt x="2380" y="287"/>
                    <a:pt x="1911" y="0"/>
                    <a:pt x="1416"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466;p67">
              <a:extLst>
                <a:ext uri="{FF2B5EF4-FFF2-40B4-BE49-F238E27FC236}">
                  <a16:creationId xmlns:a16="http://schemas.microsoft.com/office/drawing/2014/main" id="{8339C3AC-6E52-4086-A76E-196DC02991EF}"/>
                </a:ext>
              </a:extLst>
            </p:cNvPr>
            <p:cNvSpPr/>
            <p:nvPr/>
          </p:nvSpPr>
          <p:spPr>
            <a:xfrm>
              <a:off x="3885600" y="2022800"/>
              <a:ext cx="68725" cy="62400"/>
            </a:xfrm>
            <a:custGeom>
              <a:avLst/>
              <a:gdLst/>
              <a:ahLst/>
              <a:cxnLst/>
              <a:rect l="l" t="t" r="r" b="b"/>
              <a:pathLst>
                <a:path w="2749" h="2496" extrusionOk="0">
                  <a:moveTo>
                    <a:pt x="1374" y="0"/>
                  </a:moveTo>
                  <a:cubicBezTo>
                    <a:pt x="1054" y="0"/>
                    <a:pt x="734" y="120"/>
                    <a:pt x="493" y="360"/>
                  </a:cubicBezTo>
                  <a:cubicBezTo>
                    <a:pt x="0" y="853"/>
                    <a:pt x="0" y="1642"/>
                    <a:pt x="493" y="2135"/>
                  </a:cubicBezTo>
                  <a:cubicBezTo>
                    <a:pt x="734" y="2375"/>
                    <a:pt x="1054" y="2495"/>
                    <a:pt x="1374" y="2495"/>
                  </a:cubicBezTo>
                  <a:cubicBezTo>
                    <a:pt x="1695" y="2495"/>
                    <a:pt x="2015" y="2375"/>
                    <a:pt x="2255" y="2135"/>
                  </a:cubicBezTo>
                  <a:cubicBezTo>
                    <a:pt x="2748" y="1642"/>
                    <a:pt x="2748" y="853"/>
                    <a:pt x="2255" y="360"/>
                  </a:cubicBezTo>
                  <a:cubicBezTo>
                    <a:pt x="2015" y="120"/>
                    <a:pt x="1695" y="0"/>
                    <a:pt x="1374"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467;p67">
              <a:extLst>
                <a:ext uri="{FF2B5EF4-FFF2-40B4-BE49-F238E27FC236}">
                  <a16:creationId xmlns:a16="http://schemas.microsoft.com/office/drawing/2014/main" id="{0EB3AE3E-FB2F-498B-BD92-B5666E71A8BA}"/>
                </a:ext>
              </a:extLst>
            </p:cNvPr>
            <p:cNvSpPr/>
            <p:nvPr/>
          </p:nvSpPr>
          <p:spPr>
            <a:xfrm>
              <a:off x="3596350" y="2418150"/>
              <a:ext cx="68725" cy="62400"/>
            </a:xfrm>
            <a:custGeom>
              <a:avLst/>
              <a:gdLst/>
              <a:ahLst/>
              <a:cxnLst/>
              <a:rect l="l" t="t" r="r" b="b"/>
              <a:pathLst>
                <a:path w="2749" h="2496" extrusionOk="0">
                  <a:moveTo>
                    <a:pt x="1376" y="0"/>
                  </a:moveTo>
                  <a:cubicBezTo>
                    <a:pt x="1280" y="0"/>
                    <a:pt x="1183" y="11"/>
                    <a:pt x="1085" y="34"/>
                  </a:cubicBezTo>
                  <a:cubicBezTo>
                    <a:pt x="420" y="195"/>
                    <a:pt x="1" y="860"/>
                    <a:pt x="161" y="1538"/>
                  </a:cubicBezTo>
                  <a:cubicBezTo>
                    <a:pt x="298" y="2107"/>
                    <a:pt x="805" y="2496"/>
                    <a:pt x="1373" y="2496"/>
                  </a:cubicBezTo>
                  <a:cubicBezTo>
                    <a:pt x="1469" y="2496"/>
                    <a:pt x="1566" y="2485"/>
                    <a:pt x="1664" y="2462"/>
                  </a:cubicBezTo>
                  <a:cubicBezTo>
                    <a:pt x="2329" y="2302"/>
                    <a:pt x="2748" y="1636"/>
                    <a:pt x="2588" y="959"/>
                  </a:cubicBezTo>
                  <a:cubicBezTo>
                    <a:pt x="2451" y="389"/>
                    <a:pt x="1944" y="0"/>
                    <a:pt x="1376"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468;p67">
              <a:extLst>
                <a:ext uri="{FF2B5EF4-FFF2-40B4-BE49-F238E27FC236}">
                  <a16:creationId xmlns:a16="http://schemas.microsoft.com/office/drawing/2014/main" id="{D8F98AE1-DBFF-4886-AC92-0AD7C77EC11A}"/>
                </a:ext>
              </a:extLst>
            </p:cNvPr>
            <p:cNvSpPr/>
            <p:nvPr/>
          </p:nvSpPr>
          <p:spPr>
            <a:xfrm>
              <a:off x="3004925" y="1537175"/>
              <a:ext cx="68725" cy="62625"/>
            </a:xfrm>
            <a:custGeom>
              <a:avLst/>
              <a:gdLst/>
              <a:ahLst/>
              <a:cxnLst/>
              <a:rect l="l" t="t" r="r" b="b"/>
              <a:pathLst>
                <a:path w="2749" h="2505" extrusionOk="0">
                  <a:moveTo>
                    <a:pt x="1384" y="0"/>
                  </a:moveTo>
                  <a:cubicBezTo>
                    <a:pt x="1289" y="0"/>
                    <a:pt x="1193" y="11"/>
                    <a:pt x="1097" y="34"/>
                  </a:cubicBezTo>
                  <a:cubicBezTo>
                    <a:pt x="420" y="194"/>
                    <a:pt x="1" y="872"/>
                    <a:pt x="161" y="1538"/>
                  </a:cubicBezTo>
                  <a:cubicBezTo>
                    <a:pt x="299" y="2122"/>
                    <a:pt x="821" y="2504"/>
                    <a:pt x="1389" y="2504"/>
                  </a:cubicBezTo>
                  <a:cubicBezTo>
                    <a:pt x="1480" y="2504"/>
                    <a:pt x="1572" y="2494"/>
                    <a:pt x="1664" y="2474"/>
                  </a:cubicBezTo>
                  <a:cubicBezTo>
                    <a:pt x="2342" y="2314"/>
                    <a:pt x="2748" y="1636"/>
                    <a:pt x="2600" y="971"/>
                  </a:cubicBezTo>
                  <a:cubicBezTo>
                    <a:pt x="2463" y="391"/>
                    <a:pt x="1947" y="0"/>
                    <a:pt x="1384"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469;p67">
              <a:extLst>
                <a:ext uri="{FF2B5EF4-FFF2-40B4-BE49-F238E27FC236}">
                  <a16:creationId xmlns:a16="http://schemas.microsoft.com/office/drawing/2014/main" id="{38D83B1A-2CDF-4013-9E9B-5B6A3EA30ED9}"/>
                </a:ext>
              </a:extLst>
            </p:cNvPr>
            <p:cNvSpPr/>
            <p:nvPr/>
          </p:nvSpPr>
          <p:spPr>
            <a:xfrm>
              <a:off x="2835825" y="1863000"/>
              <a:ext cx="37600" cy="37300"/>
            </a:xfrm>
            <a:custGeom>
              <a:avLst/>
              <a:gdLst/>
              <a:ahLst/>
              <a:cxnLst/>
              <a:rect l="l" t="t" r="r" b="b"/>
              <a:pathLst>
                <a:path w="1504" h="1492" extrusionOk="0">
                  <a:moveTo>
                    <a:pt x="752" y="0"/>
                  </a:moveTo>
                  <a:cubicBezTo>
                    <a:pt x="333" y="0"/>
                    <a:pt x="0" y="333"/>
                    <a:pt x="0" y="740"/>
                  </a:cubicBezTo>
                  <a:cubicBezTo>
                    <a:pt x="0" y="1159"/>
                    <a:pt x="333" y="1491"/>
                    <a:pt x="752" y="1491"/>
                  </a:cubicBezTo>
                  <a:cubicBezTo>
                    <a:pt x="1158" y="1491"/>
                    <a:pt x="1503" y="1159"/>
                    <a:pt x="1503" y="740"/>
                  </a:cubicBezTo>
                  <a:cubicBezTo>
                    <a:pt x="1503" y="333"/>
                    <a:pt x="1158" y="0"/>
                    <a:pt x="752"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470;p67">
              <a:extLst>
                <a:ext uri="{FF2B5EF4-FFF2-40B4-BE49-F238E27FC236}">
                  <a16:creationId xmlns:a16="http://schemas.microsoft.com/office/drawing/2014/main" id="{65A506B1-0AA9-473F-AE10-5EC718B06BB0}"/>
                </a:ext>
              </a:extLst>
            </p:cNvPr>
            <p:cNvSpPr/>
            <p:nvPr/>
          </p:nvSpPr>
          <p:spPr>
            <a:xfrm>
              <a:off x="4013750" y="1801075"/>
              <a:ext cx="37600" cy="37600"/>
            </a:xfrm>
            <a:custGeom>
              <a:avLst/>
              <a:gdLst/>
              <a:ahLst/>
              <a:cxnLst/>
              <a:rect l="l" t="t" r="r" b="b"/>
              <a:pathLst>
                <a:path w="1504" h="1504" extrusionOk="0">
                  <a:moveTo>
                    <a:pt x="752" y="1"/>
                  </a:moveTo>
                  <a:cubicBezTo>
                    <a:pt x="333" y="1"/>
                    <a:pt x="0" y="333"/>
                    <a:pt x="0" y="752"/>
                  </a:cubicBezTo>
                  <a:cubicBezTo>
                    <a:pt x="0" y="1159"/>
                    <a:pt x="333" y="1504"/>
                    <a:pt x="752" y="1504"/>
                  </a:cubicBezTo>
                  <a:cubicBezTo>
                    <a:pt x="1171" y="1504"/>
                    <a:pt x="1503" y="1159"/>
                    <a:pt x="1503" y="752"/>
                  </a:cubicBezTo>
                  <a:cubicBezTo>
                    <a:pt x="1503" y="333"/>
                    <a:pt x="1171" y="1"/>
                    <a:pt x="752"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471;p67">
              <a:extLst>
                <a:ext uri="{FF2B5EF4-FFF2-40B4-BE49-F238E27FC236}">
                  <a16:creationId xmlns:a16="http://schemas.microsoft.com/office/drawing/2014/main" id="{B586ECB8-6D81-4E61-8AC3-6B1DB8682207}"/>
                </a:ext>
              </a:extLst>
            </p:cNvPr>
            <p:cNvSpPr/>
            <p:nvPr/>
          </p:nvSpPr>
          <p:spPr>
            <a:xfrm>
              <a:off x="3645325" y="2219575"/>
              <a:ext cx="41000" cy="37550"/>
            </a:xfrm>
            <a:custGeom>
              <a:avLst/>
              <a:gdLst/>
              <a:ahLst/>
              <a:cxnLst/>
              <a:rect l="l" t="t" r="r" b="b"/>
              <a:pathLst>
                <a:path w="1640" h="1502" extrusionOk="0">
                  <a:moveTo>
                    <a:pt x="805" y="1"/>
                  </a:moveTo>
                  <a:cubicBezTo>
                    <a:pt x="751" y="1"/>
                    <a:pt x="696" y="6"/>
                    <a:pt x="641" y="18"/>
                  </a:cubicBezTo>
                  <a:cubicBezTo>
                    <a:pt x="247" y="116"/>
                    <a:pt x="1" y="523"/>
                    <a:pt x="87" y="930"/>
                  </a:cubicBezTo>
                  <a:cubicBezTo>
                    <a:pt x="172" y="1271"/>
                    <a:pt x="488" y="1501"/>
                    <a:pt x="827" y="1501"/>
                  </a:cubicBezTo>
                  <a:cubicBezTo>
                    <a:pt x="880" y="1501"/>
                    <a:pt x="933" y="1496"/>
                    <a:pt x="986" y="1484"/>
                  </a:cubicBezTo>
                  <a:cubicBezTo>
                    <a:pt x="1393" y="1386"/>
                    <a:pt x="1639" y="979"/>
                    <a:pt x="1553" y="585"/>
                  </a:cubicBezTo>
                  <a:cubicBezTo>
                    <a:pt x="1468" y="233"/>
                    <a:pt x="1152" y="1"/>
                    <a:pt x="805"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4472;p67">
              <a:extLst>
                <a:ext uri="{FF2B5EF4-FFF2-40B4-BE49-F238E27FC236}">
                  <a16:creationId xmlns:a16="http://schemas.microsoft.com/office/drawing/2014/main" id="{6FB18355-7F82-4D33-9D93-F2D4517261EC}"/>
                </a:ext>
              </a:extLst>
            </p:cNvPr>
            <p:cNvSpPr/>
            <p:nvPr/>
          </p:nvSpPr>
          <p:spPr>
            <a:xfrm>
              <a:off x="3072075" y="2347850"/>
              <a:ext cx="37300" cy="37600"/>
            </a:xfrm>
            <a:custGeom>
              <a:avLst/>
              <a:gdLst/>
              <a:ahLst/>
              <a:cxnLst/>
              <a:rect l="l" t="t" r="r" b="b"/>
              <a:pathLst>
                <a:path w="1492" h="1504" extrusionOk="0">
                  <a:moveTo>
                    <a:pt x="740" y="0"/>
                  </a:moveTo>
                  <a:cubicBezTo>
                    <a:pt x="333" y="0"/>
                    <a:pt x="1" y="333"/>
                    <a:pt x="1" y="752"/>
                  </a:cubicBezTo>
                  <a:cubicBezTo>
                    <a:pt x="1" y="1158"/>
                    <a:pt x="333" y="1503"/>
                    <a:pt x="740" y="1503"/>
                  </a:cubicBezTo>
                  <a:cubicBezTo>
                    <a:pt x="1159" y="1503"/>
                    <a:pt x="1492" y="1158"/>
                    <a:pt x="1492" y="752"/>
                  </a:cubicBezTo>
                  <a:cubicBezTo>
                    <a:pt x="1492" y="333"/>
                    <a:pt x="1159" y="0"/>
                    <a:pt x="740"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473;p67">
              <a:extLst>
                <a:ext uri="{FF2B5EF4-FFF2-40B4-BE49-F238E27FC236}">
                  <a16:creationId xmlns:a16="http://schemas.microsoft.com/office/drawing/2014/main" id="{84B7DABB-F17D-4D50-B444-8F69C586F593}"/>
                </a:ext>
              </a:extLst>
            </p:cNvPr>
            <p:cNvSpPr/>
            <p:nvPr/>
          </p:nvSpPr>
          <p:spPr>
            <a:xfrm>
              <a:off x="2732000" y="1809100"/>
              <a:ext cx="37625" cy="37600"/>
            </a:xfrm>
            <a:custGeom>
              <a:avLst/>
              <a:gdLst/>
              <a:ahLst/>
              <a:cxnLst/>
              <a:rect l="l" t="t" r="r" b="b"/>
              <a:pathLst>
                <a:path w="1505" h="1504" extrusionOk="0">
                  <a:moveTo>
                    <a:pt x="752" y="0"/>
                  </a:moveTo>
                  <a:cubicBezTo>
                    <a:pt x="346" y="0"/>
                    <a:pt x="1" y="333"/>
                    <a:pt x="1" y="752"/>
                  </a:cubicBezTo>
                  <a:cubicBezTo>
                    <a:pt x="1" y="1171"/>
                    <a:pt x="346" y="1503"/>
                    <a:pt x="752" y="1503"/>
                  </a:cubicBezTo>
                  <a:cubicBezTo>
                    <a:pt x="1171" y="1503"/>
                    <a:pt x="1504" y="1171"/>
                    <a:pt x="1504" y="752"/>
                  </a:cubicBezTo>
                  <a:cubicBezTo>
                    <a:pt x="1504" y="333"/>
                    <a:pt x="1171" y="0"/>
                    <a:pt x="752"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474;p67">
              <a:extLst>
                <a:ext uri="{FF2B5EF4-FFF2-40B4-BE49-F238E27FC236}">
                  <a16:creationId xmlns:a16="http://schemas.microsoft.com/office/drawing/2014/main" id="{E54ED30C-4F9F-432C-94F2-0EBDCDC7CCFC}"/>
                </a:ext>
              </a:extLst>
            </p:cNvPr>
            <p:cNvSpPr/>
            <p:nvPr/>
          </p:nvSpPr>
          <p:spPr>
            <a:xfrm>
              <a:off x="3434950" y="1987125"/>
              <a:ext cx="37600" cy="37625"/>
            </a:xfrm>
            <a:custGeom>
              <a:avLst/>
              <a:gdLst/>
              <a:ahLst/>
              <a:cxnLst/>
              <a:rect l="l" t="t" r="r" b="b"/>
              <a:pathLst>
                <a:path w="1504" h="1505" extrusionOk="0">
                  <a:moveTo>
                    <a:pt x="752" y="1"/>
                  </a:moveTo>
                  <a:cubicBezTo>
                    <a:pt x="333" y="1"/>
                    <a:pt x="0" y="334"/>
                    <a:pt x="0" y="753"/>
                  </a:cubicBezTo>
                  <a:cubicBezTo>
                    <a:pt x="0" y="1171"/>
                    <a:pt x="333" y="1504"/>
                    <a:pt x="752" y="1504"/>
                  </a:cubicBezTo>
                  <a:cubicBezTo>
                    <a:pt x="1158" y="1504"/>
                    <a:pt x="1503" y="1171"/>
                    <a:pt x="1503" y="753"/>
                  </a:cubicBezTo>
                  <a:cubicBezTo>
                    <a:pt x="1503" y="334"/>
                    <a:pt x="1158" y="1"/>
                    <a:pt x="752"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475;p67">
              <a:extLst>
                <a:ext uri="{FF2B5EF4-FFF2-40B4-BE49-F238E27FC236}">
                  <a16:creationId xmlns:a16="http://schemas.microsoft.com/office/drawing/2014/main" id="{A2791199-07F2-4E87-9242-724271F58D64}"/>
                </a:ext>
              </a:extLst>
            </p:cNvPr>
            <p:cNvSpPr/>
            <p:nvPr/>
          </p:nvSpPr>
          <p:spPr>
            <a:xfrm>
              <a:off x="4287575" y="1789375"/>
              <a:ext cx="37600" cy="37600"/>
            </a:xfrm>
            <a:custGeom>
              <a:avLst/>
              <a:gdLst/>
              <a:ahLst/>
              <a:cxnLst/>
              <a:rect l="l" t="t" r="r" b="b"/>
              <a:pathLst>
                <a:path w="1504" h="1504" extrusionOk="0">
                  <a:moveTo>
                    <a:pt x="752" y="1"/>
                  </a:moveTo>
                  <a:cubicBezTo>
                    <a:pt x="333" y="1"/>
                    <a:pt x="1" y="346"/>
                    <a:pt x="1" y="752"/>
                  </a:cubicBezTo>
                  <a:cubicBezTo>
                    <a:pt x="1" y="1171"/>
                    <a:pt x="333" y="1504"/>
                    <a:pt x="752" y="1504"/>
                  </a:cubicBezTo>
                  <a:cubicBezTo>
                    <a:pt x="1159" y="1504"/>
                    <a:pt x="1504" y="1171"/>
                    <a:pt x="1504" y="752"/>
                  </a:cubicBezTo>
                  <a:cubicBezTo>
                    <a:pt x="1504" y="346"/>
                    <a:pt x="1159" y="1"/>
                    <a:pt x="752"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476;p67">
              <a:extLst>
                <a:ext uri="{FF2B5EF4-FFF2-40B4-BE49-F238E27FC236}">
                  <a16:creationId xmlns:a16="http://schemas.microsoft.com/office/drawing/2014/main" id="{4D0E2819-6522-49D9-A33B-019419FFABAD}"/>
                </a:ext>
              </a:extLst>
            </p:cNvPr>
            <p:cNvSpPr/>
            <p:nvPr/>
          </p:nvSpPr>
          <p:spPr>
            <a:xfrm>
              <a:off x="4039300" y="1562675"/>
              <a:ext cx="37300" cy="37600"/>
            </a:xfrm>
            <a:custGeom>
              <a:avLst/>
              <a:gdLst/>
              <a:ahLst/>
              <a:cxnLst/>
              <a:rect l="l" t="t" r="r" b="b"/>
              <a:pathLst>
                <a:path w="1492" h="1504" extrusionOk="0">
                  <a:moveTo>
                    <a:pt x="752" y="0"/>
                  </a:moveTo>
                  <a:cubicBezTo>
                    <a:pt x="333" y="0"/>
                    <a:pt x="1" y="333"/>
                    <a:pt x="1" y="752"/>
                  </a:cubicBezTo>
                  <a:cubicBezTo>
                    <a:pt x="1" y="1158"/>
                    <a:pt x="333" y="1503"/>
                    <a:pt x="752" y="1503"/>
                  </a:cubicBezTo>
                  <a:cubicBezTo>
                    <a:pt x="1159" y="1503"/>
                    <a:pt x="1492" y="1158"/>
                    <a:pt x="1492" y="752"/>
                  </a:cubicBezTo>
                  <a:cubicBezTo>
                    <a:pt x="1492" y="333"/>
                    <a:pt x="1159" y="0"/>
                    <a:pt x="752"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477;p67">
              <a:extLst>
                <a:ext uri="{FF2B5EF4-FFF2-40B4-BE49-F238E27FC236}">
                  <a16:creationId xmlns:a16="http://schemas.microsoft.com/office/drawing/2014/main" id="{FD89C004-B4E9-4F78-9C16-3F0AEED1F9C5}"/>
                </a:ext>
              </a:extLst>
            </p:cNvPr>
            <p:cNvSpPr/>
            <p:nvPr/>
          </p:nvSpPr>
          <p:spPr>
            <a:xfrm>
              <a:off x="3754075" y="2428650"/>
              <a:ext cx="42525" cy="37400"/>
            </a:xfrm>
            <a:custGeom>
              <a:avLst/>
              <a:gdLst/>
              <a:ahLst/>
              <a:cxnLst/>
              <a:rect l="l" t="t" r="r" b="b"/>
              <a:pathLst>
                <a:path w="1701" h="1496" extrusionOk="0">
                  <a:moveTo>
                    <a:pt x="847" y="0"/>
                  </a:moveTo>
                  <a:cubicBezTo>
                    <a:pt x="552" y="0"/>
                    <a:pt x="272" y="176"/>
                    <a:pt x="160" y="465"/>
                  </a:cubicBezTo>
                  <a:cubicBezTo>
                    <a:pt x="0" y="847"/>
                    <a:pt x="185" y="1278"/>
                    <a:pt x="567" y="1438"/>
                  </a:cubicBezTo>
                  <a:cubicBezTo>
                    <a:pt x="661" y="1477"/>
                    <a:pt x="757" y="1496"/>
                    <a:pt x="852" y="1496"/>
                  </a:cubicBezTo>
                  <a:cubicBezTo>
                    <a:pt x="1144" y="1496"/>
                    <a:pt x="1419" y="1320"/>
                    <a:pt x="1540" y="1031"/>
                  </a:cubicBezTo>
                  <a:cubicBezTo>
                    <a:pt x="1701" y="649"/>
                    <a:pt x="1516" y="218"/>
                    <a:pt x="1134" y="58"/>
                  </a:cubicBezTo>
                  <a:cubicBezTo>
                    <a:pt x="1040" y="19"/>
                    <a:pt x="943" y="0"/>
                    <a:pt x="847"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78;p67">
              <a:extLst>
                <a:ext uri="{FF2B5EF4-FFF2-40B4-BE49-F238E27FC236}">
                  <a16:creationId xmlns:a16="http://schemas.microsoft.com/office/drawing/2014/main" id="{C7235E4C-8D92-4345-BB4C-0FEC450FC0F3}"/>
                </a:ext>
              </a:extLst>
            </p:cNvPr>
            <p:cNvSpPr/>
            <p:nvPr/>
          </p:nvSpPr>
          <p:spPr>
            <a:xfrm>
              <a:off x="4471475" y="2611600"/>
              <a:ext cx="43775" cy="37525"/>
            </a:xfrm>
            <a:custGeom>
              <a:avLst/>
              <a:gdLst/>
              <a:ahLst/>
              <a:cxnLst/>
              <a:rect l="l" t="t" r="r" b="b"/>
              <a:pathLst>
                <a:path w="1751" h="1501" extrusionOk="0">
                  <a:moveTo>
                    <a:pt x="1000" y="0"/>
                  </a:moveTo>
                  <a:cubicBezTo>
                    <a:pt x="818" y="0"/>
                    <a:pt x="632" y="68"/>
                    <a:pt x="481" y="219"/>
                  </a:cubicBezTo>
                  <a:cubicBezTo>
                    <a:pt x="1" y="687"/>
                    <a:pt x="346" y="1488"/>
                    <a:pt x="1011" y="1501"/>
                  </a:cubicBezTo>
                  <a:cubicBezTo>
                    <a:pt x="1418" y="1501"/>
                    <a:pt x="1750" y="1156"/>
                    <a:pt x="1750" y="749"/>
                  </a:cubicBezTo>
                  <a:cubicBezTo>
                    <a:pt x="1750" y="298"/>
                    <a:pt x="1383" y="0"/>
                    <a:pt x="1000"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79;p67">
              <a:extLst>
                <a:ext uri="{FF2B5EF4-FFF2-40B4-BE49-F238E27FC236}">
                  <a16:creationId xmlns:a16="http://schemas.microsoft.com/office/drawing/2014/main" id="{1C705FA7-7F87-496D-9A41-FFF247F0EDFA}"/>
                </a:ext>
              </a:extLst>
            </p:cNvPr>
            <p:cNvSpPr/>
            <p:nvPr/>
          </p:nvSpPr>
          <p:spPr>
            <a:xfrm>
              <a:off x="3045900" y="2649725"/>
              <a:ext cx="37300" cy="37300"/>
            </a:xfrm>
            <a:custGeom>
              <a:avLst/>
              <a:gdLst/>
              <a:ahLst/>
              <a:cxnLst/>
              <a:rect l="l" t="t" r="r" b="b"/>
              <a:pathLst>
                <a:path w="1492" h="1492" extrusionOk="0">
                  <a:moveTo>
                    <a:pt x="740" y="0"/>
                  </a:moveTo>
                  <a:cubicBezTo>
                    <a:pt x="333" y="0"/>
                    <a:pt x="0" y="333"/>
                    <a:pt x="0" y="752"/>
                  </a:cubicBezTo>
                  <a:cubicBezTo>
                    <a:pt x="0" y="1158"/>
                    <a:pt x="333" y="1491"/>
                    <a:pt x="740" y="1491"/>
                  </a:cubicBezTo>
                  <a:cubicBezTo>
                    <a:pt x="1159" y="1491"/>
                    <a:pt x="1491" y="1158"/>
                    <a:pt x="1491" y="752"/>
                  </a:cubicBezTo>
                  <a:cubicBezTo>
                    <a:pt x="1491" y="333"/>
                    <a:pt x="1159" y="0"/>
                    <a:pt x="740"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80;p67">
              <a:extLst>
                <a:ext uri="{FF2B5EF4-FFF2-40B4-BE49-F238E27FC236}">
                  <a16:creationId xmlns:a16="http://schemas.microsoft.com/office/drawing/2014/main" id="{13C14F34-CF87-49D3-B1E0-246549817F83}"/>
                </a:ext>
              </a:extLst>
            </p:cNvPr>
            <p:cNvSpPr/>
            <p:nvPr/>
          </p:nvSpPr>
          <p:spPr>
            <a:xfrm>
              <a:off x="3583225" y="2266300"/>
              <a:ext cx="44875" cy="37525"/>
            </a:xfrm>
            <a:custGeom>
              <a:avLst/>
              <a:gdLst/>
              <a:ahLst/>
              <a:cxnLst/>
              <a:rect l="l" t="t" r="r" b="b"/>
              <a:pathLst>
                <a:path w="1795" h="1501" extrusionOk="0">
                  <a:moveTo>
                    <a:pt x="809" y="1"/>
                  </a:moveTo>
                  <a:cubicBezTo>
                    <a:pt x="446" y="1"/>
                    <a:pt x="127" y="269"/>
                    <a:pt x="82" y="638"/>
                  </a:cubicBezTo>
                  <a:cubicBezTo>
                    <a:pt x="0" y="1130"/>
                    <a:pt x="390" y="1501"/>
                    <a:pt x="818" y="1501"/>
                  </a:cubicBezTo>
                  <a:cubicBezTo>
                    <a:pt x="969" y="1501"/>
                    <a:pt x="1124" y="1455"/>
                    <a:pt x="1265" y="1352"/>
                  </a:cubicBezTo>
                  <a:cubicBezTo>
                    <a:pt x="1795" y="946"/>
                    <a:pt x="1585" y="108"/>
                    <a:pt x="920" y="9"/>
                  </a:cubicBezTo>
                  <a:cubicBezTo>
                    <a:pt x="883" y="4"/>
                    <a:pt x="845" y="1"/>
                    <a:pt x="809"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81;p67">
              <a:extLst>
                <a:ext uri="{FF2B5EF4-FFF2-40B4-BE49-F238E27FC236}">
                  <a16:creationId xmlns:a16="http://schemas.microsoft.com/office/drawing/2014/main" id="{BDC33202-9A9B-4E88-83D6-1619742D403A}"/>
                </a:ext>
              </a:extLst>
            </p:cNvPr>
            <p:cNvSpPr/>
            <p:nvPr/>
          </p:nvSpPr>
          <p:spPr>
            <a:xfrm>
              <a:off x="4225050" y="2447725"/>
              <a:ext cx="43775" cy="37525"/>
            </a:xfrm>
            <a:custGeom>
              <a:avLst/>
              <a:gdLst/>
              <a:ahLst/>
              <a:cxnLst/>
              <a:rect l="l" t="t" r="r" b="b"/>
              <a:pathLst>
                <a:path w="1751" h="1501" extrusionOk="0">
                  <a:moveTo>
                    <a:pt x="750" y="0"/>
                  </a:moveTo>
                  <a:cubicBezTo>
                    <a:pt x="368" y="0"/>
                    <a:pt x="1" y="298"/>
                    <a:pt x="1" y="749"/>
                  </a:cubicBezTo>
                  <a:cubicBezTo>
                    <a:pt x="1" y="1168"/>
                    <a:pt x="333" y="1501"/>
                    <a:pt x="752" y="1501"/>
                  </a:cubicBezTo>
                  <a:cubicBezTo>
                    <a:pt x="1418" y="1501"/>
                    <a:pt x="1750" y="687"/>
                    <a:pt x="1270" y="219"/>
                  </a:cubicBezTo>
                  <a:cubicBezTo>
                    <a:pt x="1119" y="68"/>
                    <a:pt x="933" y="0"/>
                    <a:pt x="750"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82;p67">
              <a:extLst>
                <a:ext uri="{FF2B5EF4-FFF2-40B4-BE49-F238E27FC236}">
                  <a16:creationId xmlns:a16="http://schemas.microsoft.com/office/drawing/2014/main" id="{847E3B06-3A65-4315-92BD-B061FFDE7D18}"/>
                </a:ext>
              </a:extLst>
            </p:cNvPr>
            <p:cNvSpPr/>
            <p:nvPr/>
          </p:nvSpPr>
          <p:spPr>
            <a:xfrm>
              <a:off x="4184700" y="1906425"/>
              <a:ext cx="43775" cy="37525"/>
            </a:xfrm>
            <a:custGeom>
              <a:avLst/>
              <a:gdLst/>
              <a:ahLst/>
              <a:cxnLst/>
              <a:rect l="l" t="t" r="r" b="b"/>
              <a:pathLst>
                <a:path w="1751" h="1501" extrusionOk="0">
                  <a:moveTo>
                    <a:pt x="998" y="1"/>
                  </a:moveTo>
                  <a:cubicBezTo>
                    <a:pt x="333" y="1"/>
                    <a:pt x="0" y="802"/>
                    <a:pt x="469" y="1282"/>
                  </a:cubicBezTo>
                  <a:cubicBezTo>
                    <a:pt x="624" y="1433"/>
                    <a:pt x="812" y="1501"/>
                    <a:pt x="996" y="1501"/>
                  </a:cubicBezTo>
                  <a:cubicBezTo>
                    <a:pt x="1383" y="1501"/>
                    <a:pt x="1750" y="1203"/>
                    <a:pt x="1750" y="752"/>
                  </a:cubicBezTo>
                  <a:cubicBezTo>
                    <a:pt x="1750" y="333"/>
                    <a:pt x="1417" y="1"/>
                    <a:pt x="998"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83;p67">
              <a:extLst>
                <a:ext uri="{FF2B5EF4-FFF2-40B4-BE49-F238E27FC236}">
                  <a16:creationId xmlns:a16="http://schemas.microsoft.com/office/drawing/2014/main" id="{6D153EA1-9C6E-4BAA-9AD2-DBCED2370167}"/>
                </a:ext>
              </a:extLst>
            </p:cNvPr>
            <p:cNvSpPr/>
            <p:nvPr/>
          </p:nvSpPr>
          <p:spPr>
            <a:xfrm>
              <a:off x="3575400" y="1583100"/>
              <a:ext cx="42225" cy="37400"/>
            </a:xfrm>
            <a:custGeom>
              <a:avLst/>
              <a:gdLst/>
              <a:ahLst/>
              <a:cxnLst/>
              <a:rect l="l" t="t" r="r" b="b"/>
              <a:pathLst>
                <a:path w="1689" h="1496" extrusionOk="0">
                  <a:moveTo>
                    <a:pt x="848" y="0"/>
                  </a:moveTo>
                  <a:cubicBezTo>
                    <a:pt x="552" y="0"/>
                    <a:pt x="270" y="176"/>
                    <a:pt x="149" y="464"/>
                  </a:cubicBezTo>
                  <a:cubicBezTo>
                    <a:pt x="1" y="846"/>
                    <a:pt x="173" y="1278"/>
                    <a:pt x="555" y="1438"/>
                  </a:cubicBezTo>
                  <a:cubicBezTo>
                    <a:pt x="649" y="1477"/>
                    <a:pt x="746" y="1496"/>
                    <a:pt x="842" y="1496"/>
                  </a:cubicBezTo>
                  <a:cubicBezTo>
                    <a:pt x="1138" y="1496"/>
                    <a:pt x="1420" y="1320"/>
                    <a:pt x="1541" y="1031"/>
                  </a:cubicBezTo>
                  <a:cubicBezTo>
                    <a:pt x="1689" y="649"/>
                    <a:pt x="1516" y="218"/>
                    <a:pt x="1134" y="58"/>
                  </a:cubicBezTo>
                  <a:cubicBezTo>
                    <a:pt x="1041" y="19"/>
                    <a:pt x="943" y="0"/>
                    <a:pt x="848"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84;p67">
              <a:extLst>
                <a:ext uri="{FF2B5EF4-FFF2-40B4-BE49-F238E27FC236}">
                  <a16:creationId xmlns:a16="http://schemas.microsoft.com/office/drawing/2014/main" id="{9CB0025C-5687-4EA3-9A03-10899652F83D}"/>
                </a:ext>
              </a:extLst>
            </p:cNvPr>
            <p:cNvSpPr/>
            <p:nvPr/>
          </p:nvSpPr>
          <p:spPr>
            <a:xfrm>
              <a:off x="3231025" y="1595925"/>
              <a:ext cx="37300" cy="37300"/>
            </a:xfrm>
            <a:custGeom>
              <a:avLst/>
              <a:gdLst/>
              <a:ahLst/>
              <a:cxnLst/>
              <a:rect l="l" t="t" r="r" b="b"/>
              <a:pathLst>
                <a:path w="1492" h="1492" extrusionOk="0">
                  <a:moveTo>
                    <a:pt x="752" y="1"/>
                  </a:moveTo>
                  <a:cubicBezTo>
                    <a:pt x="333" y="1"/>
                    <a:pt x="0" y="333"/>
                    <a:pt x="0" y="752"/>
                  </a:cubicBezTo>
                  <a:cubicBezTo>
                    <a:pt x="0" y="1159"/>
                    <a:pt x="333" y="1492"/>
                    <a:pt x="752" y="1492"/>
                  </a:cubicBezTo>
                  <a:cubicBezTo>
                    <a:pt x="1159" y="1492"/>
                    <a:pt x="1491" y="1159"/>
                    <a:pt x="1491" y="752"/>
                  </a:cubicBezTo>
                  <a:cubicBezTo>
                    <a:pt x="1491" y="333"/>
                    <a:pt x="1159" y="1"/>
                    <a:pt x="752" y="1"/>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4" name="Picture 323">
            <a:extLst>
              <a:ext uri="{FF2B5EF4-FFF2-40B4-BE49-F238E27FC236}">
                <a16:creationId xmlns:a16="http://schemas.microsoft.com/office/drawing/2014/main" id="{C940D789-2C61-4468-A087-E7DA64741ABF}"/>
              </a:ext>
            </a:extLst>
          </p:cNvPr>
          <p:cNvPicPr>
            <a:picLocks noChangeAspect="1"/>
          </p:cNvPicPr>
          <p:nvPr/>
        </p:nvPicPr>
        <p:blipFill>
          <a:blip r:embed="rId3"/>
          <a:stretch>
            <a:fillRect/>
          </a:stretch>
        </p:blipFill>
        <p:spPr>
          <a:xfrm>
            <a:off x="280934" y="634168"/>
            <a:ext cx="3741391" cy="2806043"/>
          </a:xfrm>
          <a:prstGeom prst="rect">
            <a:avLst/>
          </a:prstGeom>
        </p:spPr>
      </p:pic>
      <p:sp>
        <p:nvSpPr>
          <p:cNvPr id="328" name="Google Shape;325;p33">
            <a:extLst>
              <a:ext uri="{FF2B5EF4-FFF2-40B4-BE49-F238E27FC236}">
                <a16:creationId xmlns:a16="http://schemas.microsoft.com/office/drawing/2014/main" id="{3E3F3E19-FBD5-4AB0-ACAB-DABA2E1B791A}"/>
              </a:ext>
            </a:extLst>
          </p:cNvPr>
          <p:cNvSpPr txBox="1">
            <a:spLocks/>
          </p:cNvSpPr>
          <p:nvPr/>
        </p:nvSpPr>
        <p:spPr>
          <a:xfrm>
            <a:off x="5795958" y="5634178"/>
            <a:ext cx="6294839" cy="637736"/>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72D"/>
              </a:buClr>
              <a:buSzPts val="4500"/>
              <a:buFont typeface="Arial"/>
              <a:buNone/>
              <a:tabLst/>
              <a:defRPr/>
            </a:pPr>
            <a:r>
              <a:rPr kumimoji="0" lang="es-ES" sz="2400" b="0" i="0" u="none" strike="noStrike" kern="0" cap="none" spc="0" normalizeH="0" baseline="0" noProof="0" dirty="0">
                <a:ln>
                  <a:noFill/>
                </a:ln>
                <a:solidFill>
                  <a:srgbClr val="FFFFFF"/>
                </a:solidFill>
                <a:effectLst/>
                <a:uLnTx/>
                <a:uFillTx/>
                <a:latin typeface="Squada One" panose="020B0604020202020204" charset="0"/>
                <a:cs typeface="Arial"/>
                <a:sym typeface="Arial"/>
              </a:rPr>
              <a:t>CAL/ VAL </a:t>
            </a:r>
            <a:r>
              <a:rPr kumimoji="0" lang="en-US" sz="2400" b="0" i="0" u="none" strike="noStrike" kern="0" cap="none" spc="0" normalizeH="0" baseline="0" noProof="0" dirty="0">
                <a:ln>
                  <a:noFill/>
                </a:ln>
                <a:solidFill>
                  <a:srgbClr val="FFFFFF"/>
                </a:solidFill>
                <a:effectLst/>
                <a:uLnTx/>
                <a:uFillTx/>
                <a:latin typeface="Squada One" panose="020B0604020202020204" charset="0"/>
                <a:cs typeface="Arial"/>
                <a:sym typeface="Arial"/>
              </a:rPr>
              <a:t>TEST SITES </a:t>
            </a:r>
          </a:p>
          <a:p>
            <a:pPr marL="0" marR="0" lvl="0" indent="0" algn="ctr" defTabSz="1219170" rtl="0" eaLnBrk="1" fontAlgn="auto" latinLnBrk="0" hangingPunct="1">
              <a:lnSpc>
                <a:spcPct val="90000"/>
              </a:lnSpc>
              <a:spcBef>
                <a:spcPts val="0"/>
              </a:spcBef>
              <a:spcAft>
                <a:spcPts val="0"/>
              </a:spcAft>
              <a:buClr>
                <a:srgbClr val="00072D"/>
              </a:buClr>
              <a:buSzPts val="4500"/>
              <a:buFont typeface="Arial"/>
              <a:buNone/>
              <a:tabLst/>
              <a:defRPr/>
            </a:pPr>
            <a:r>
              <a:rPr kumimoji="0" lang="en-US" sz="2000" b="0" i="0" u="none" strike="noStrike" kern="0" cap="none" spc="0" normalizeH="0" baseline="0" noProof="0" dirty="0">
                <a:ln>
                  <a:noFill/>
                </a:ln>
                <a:solidFill>
                  <a:srgbClr val="FFFFFF"/>
                </a:solidFill>
                <a:effectLst/>
                <a:uLnTx/>
                <a:uFillTx/>
                <a:latin typeface="Squada One" panose="020B0604020202020204" charset="0"/>
                <a:cs typeface="Arial"/>
                <a:sym typeface="Arial"/>
              </a:rPr>
              <a:t>Global </a:t>
            </a:r>
          </a:p>
          <a:p>
            <a:pPr marL="0" marR="0" lvl="0" indent="0" algn="ctr" defTabSz="1219170" rtl="0" eaLnBrk="1" fontAlgn="auto" latinLnBrk="0" hangingPunct="1">
              <a:lnSpc>
                <a:spcPct val="90000"/>
              </a:lnSpc>
              <a:spcBef>
                <a:spcPts val="0"/>
              </a:spcBef>
              <a:spcAft>
                <a:spcPts val="0"/>
              </a:spcAft>
              <a:buClr>
                <a:srgbClr val="00072D"/>
              </a:buClr>
              <a:buSzPts val="4500"/>
              <a:buFont typeface="Arial"/>
              <a:buNone/>
              <a:tabLst/>
              <a:defRPr/>
            </a:pPr>
            <a:r>
              <a:rPr kumimoji="0" lang="en-US" sz="3200" b="0" i="0" u="none" strike="noStrike" kern="0" cap="none" spc="0" normalizeH="0" baseline="0" noProof="0" dirty="0">
                <a:ln>
                  <a:noFill/>
                </a:ln>
                <a:solidFill>
                  <a:srgbClr val="FF0000"/>
                </a:solidFill>
                <a:effectLst/>
                <a:uLnTx/>
                <a:uFillTx/>
                <a:latin typeface="Squada One" panose="020B0604020202020204" charset="0"/>
                <a:cs typeface="Arial"/>
                <a:sym typeface="Arial"/>
              </a:rPr>
              <a:t>CEOS</a:t>
            </a:r>
            <a:r>
              <a:rPr kumimoji="0" lang="en-US" sz="4800" b="0" i="0" u="none" strike="noStrike" kern="0" cap="none" spc="0" normalizeH="0" baseline="0" noProof="0" dirty="0">
                <a:ln>
                  <a:noFill/>
                </a:ln>
                <a:solidFill>
                  <a:srgbClr val="FFFFFF"/>
                </a:solidFill>
                <a:effectLst/>
                <a:uLnTx/>
                <a:uFillTx/>
                <a:latin typeface="Squada One" panose="020B0604020202020204" charset="0"/>
                <a:cs typeface="Arial"/>
                <a:sym typeface="Arial"/>
              </a:rPr>
              <a:t> </a:t>
            </a:r>
            <a:endParaRPr kumimoji="0" lang="es-ES" sz="4800" b="0" i="0" u="none" strike="noStrike" kern="0" cap="none" spc="0" normalizeH="0" baseline="0" noProof="0" dirty="0">
              <a:ln>
                <a:noFill/>
              </a:ln>
              <a:solidFill>
                <a:srgbClr val="000000"/>
              </a:solidFill>
              <a:effectLst/>
              <a:uLnTx/>
              <a:uFillTx/>
              <a:latin typeface="Squada One" panose="020B0604020202020204" charset="0"/>
              <a:cs typeface="Arial"/>
              <a:sym typeface="Arial"/>
            </a:endParaRPr>
          </a:p>
        </p:txBody>
      </p:sp>
      <p:sp>
        <p:nvSpPr>
          <p:cNvPr id="4" name="Oval 3">
            <a:extLst>
              <a:ext uri="{FF2B5EF4-FFF2-40B4-BE49-F238E27FC236}">
                <a16:creationId xmlns:a16="http://schemas.microsoft.com/office/drawing/2014/main" id="{E1F78A43-884F-493B-9433-452DE1393467}"/>
              </a:ext>
            </a:extLst>
          </p:cNvPr>
          <p:cNvSpPr/>
          <p:nvPr/>
        </p:nvSpPr>
        <p:spPr>
          <a:xfrm>
            <a:off x="8145505" y="2576293"/>
            <a:ext cx="146197" cy="134017"/>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23782BF9-129F-1EE3-3925-C0555666B99D}"/>
              </a:ext>
            </a:extLst>
          </p:cNvPr>
          <p:cNvSpPr txBox="1"/>
          <p:nvPr/>
        </p:nvSpPr>
        <p:spPr>
          <a:xfrm>
            <a:off x="279268" y="3873928"/>
            <a:ext cx="5516690" cy="923330"/>
          </a:xfrm>
          <a:prstGeom prst="rect">
            <a:avLst/>
          </a:prstGeom>
          <a:noFill/>
        </p:spPr>
        <p:txBody>
          <a:bodyPr wrap="square" rtlCol="0">
            <a:spAutoFit/>
          </a:bodyPr>
          <a:lstStyle/>
          <a:p>
            <a:pPr algn="ctr"/>
            <a:r>
              <a:rPr lang="en-US" dirty="0">
                <a:solidFill>
                  <a:srgbClr val="FFC000"/>
                </a:solidFill>
              </a:rPr>
              <a:t>Fact</a:t>
            </a:r>
            <a:r>
              <a:rPr lang="en-US" dirty="0">
                <a:solidFill>
                  <a:srgbClr val="FFFF00"/>
                </a:solidFill>
              </a:rPr>
              <a:t>: Each site uses different spectrometer.  Cross Calibration is important  with </a:t>
            </a:r>
            <a:r>
              <a:rPr lang="en-US" b="1" dirty="0">
                <a:solidFill>
                  <a:schemeClr val="bg2"/>
                </a:solidFill>
              </a:rPr>
              <a:t>other instruments </a:t>
            </a:r>
            <a:r>
              <a:rPr lang="en-US" dirty="0">
                <a:solidFill>
                  <a:srgbClr val="FFFF00"/>
                </a:solidFill>
              </a:rPr>
              <a:t>as well as with the </a:t>
            </a:r>
            <a:r>
              <a:rPr lang="en-US" b="1" dirty="0">
                <a:solidFill>
                  <a:schemeClr val="bg2"/>
                </a:solidFill>
              </a:rPr>
              <a:t> local spectrometer </a:t>
            </a:r>
          </a:p>
        </p:txBody>
      </p:sp>
      <p:sp>
        <p:nvSpPr>
          <p:cNvPr id="6" name="TextBox 5">
            <a:extLst>
              <a:ext uri="{FF2B5EF4-FFF2-40B4-BE49-F238E27FC236}">
                <a16:creationId xmlns:a16="http://schemas.microsoft.com/office/drawing/2014/main" id="{DF699537-ACB4-A405-9F5F-2B97F7C3CE9E}"/>
              </a:ext>
            </a:extLst>
          </p:cNvPr>
          <p:cNvSpPr txBox="1"/>
          <p:nvPr/>
        </p:nvSpPr>
        <p:spPr>
          <a:xfrm>
            <a:off x="385627" y="4924098"/>
            <a:ext cx="5845751" cy="646331"/>
          </a:xfrm>
          <a:prstGeom prst="rect">
            <a:avLst/>
          </a:prstGeom>
          <a:noFill/>
        </p:spPr>
        <p:txBody>
          <a:bodyPr wrap="square" rtlCol="0">
            <a:spAutoFit/>
          </a:bodyPr>
          <a:lstStyle/>
          <a:p>
            <a:pPr algn="ctr"/>
            <a:r>
              <a:rPr lang="en-US" dirty="0">
                <a:solidFill>
                  <a:srgbClr val="FFC000"/>
                </a:solidFill>
              </a:rPr>
              <a:t>Problem </a:t>
            </a:r>
            <a:r>
              <a:rPr lang="en-US" dirty="0">
                <a:solidFill>
                  <a:srgbClr val="FFFF00"/>
                </a:solidFill>
              </a:rPr>
              <a:t>: There is </a:t>
            </a:r>
            <a:r>
              <a:rPr lang="en-US" b="1" dirty="0">
                <a:solidFill>
                  <a:schemeClr val="bg2"/>
                </a:solidFill>
              </a:rPr>
              <a:t>no </a:t>
            </a:r>
            <a:r>
              <a:rPr lang="en-US" dirty="0">
                <a:solidFill>
                  <a:srgbClr val="FFFF00"/>
                </a:solidFill>
              </a:rPr>
              <a:t>way to  generate a </a:t>
            </a:r>
            <a:r>
              <a:rPr lang="en-US" b="1" dirty="0">
                <a:solidFill>
                  <a:schemeClr val="bg2"/>
                </a:solidFill>
              </a:rPr>
              <a:t>reliable cross calibration </a:t>
            </a:r>
            <a:r>
              <a:rPr lang="en-US" dirty="0">
                <a:solidFill>
                  <a:srgbClr val="FFFF00"/>
                </a:solidFill>
              </a:rPr>
              <a:t>  between sites and on a global scale </a:t>
            </a:r>
          </a:p>
        </p:txBody>
      </p:sp>
      <p:sp>
        <p:nvSpPr>
          <p:cNvPr id="320" name="TextBox 319">
            <a:extLst>
              <a:ext uri="{FF2B5EF4-FFF2-40B4-BE49-F238E27FC236}">
                <a16:creationId xmlns:a16="http://schemas.microsoft.com/office/drawing/2014/main" id="{ED058E0D-2749-213A-E10C-486B45846B53}"/>
              </a:ext>
            </a:extLst>
          </p:cNvPr>
          <p:cNvSpPr txBox="1"/>
          <p:nvPr/>
        </p:nvSpPr>
        <p:spPr>
          <a:xfrm>
            <a:off x="6666799" y="4365234"/>
            <a:ext cx="6414809" cy="646331"/>
          </a:xfrm>
          <a:prstGeom prst="rect">
            <a:avLst/>
          </a:prstGeom>
          <a:noFill/>
        </p:spPr>
        <p:txBody>
          <a:bodyPr wrap="square" rtlCol="0">
            <a:spAutoFit/>
          </a:bodyPr>
          <a:lstStyle/>
          <a:p>
            <a:r>
              <a:rPr lang="en-US" sz="3600" dirty="0">
                <a:solidFill>
                  <a:schemeClr val="bg1"/>
                </a:solidFill>
              </a:rPr>
              <a:t>Vicarious Calibration </a:t>
            </a:r>
          </a:p>
        </p:txBody>
      </p:sp>
      <p:sp>
        <p:nvSpPr>
          <p:cNvPr id="2" name="TextBox 1">
            <a:extLst>
              <a:ext uri="{FF2B5EF4-FFF2-40B4-BE49-F238E27FC236}">
                <a16:creationId xmlns:a16="http://schemas.microsoft.com/office/drawing/2014/main" id="{F9F99884-3E6B-8F06-26AE-E7081BCBEAC2}"/>
              </a:ext>
            </a:extLst>
          </p:cNvPr>
          <p:cNvSpPr txBox="1"/>
          <p:nvPr/>
        </p:nvSpPr>
        <p:spPr>
          <a:xfrm>
            <a:off x="821048" y="-61859"/>
            <a:ext cx="10429532" cy="523220"/>
          </a:xfrm>
          <a:prstGeom prst="rect">
            <a:avLst/>
          </a:prstGeom>
          <a:noFill/>
        </p:spPr>
        <p:txBody>
          <a:bodyPr wrap="square" rtlCol="0">
            <a:spAutoFit/>
          </a:bodyPr>
          <a:lstStyle/>
          <a:p>
            <a:r>
              <a:rPr lang="en-US" sz="2800" b="1" dirty="0">
                <a:solidFill>
                  <a:schemeClr val="bg1"/>
                </a:solidFill>
              </a:rPr>
              <a:t>Global Cross Calibration of field (</a:t>
            </a:r>
            <a:r>
              <a:rPr lang="en-US" sz="2800" b="1" dirty="0">
                <a:solidFill>
                  <a:srgbClr val="C00000"/>
                </a:solidFill>
              </a:rPr>
              <a:t>surface</a:t>
            </a:r>
            <a:r>
              <a:rPr lang="en-US" sz="2800" b="1" dirty="0">
                <a:solidFill>
                  <a:schemeClr val="bg1"/>
                </a:solidFill>
              </a:rPr>
              <a:t>) measurements </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661CB0-DBA8-EB2B-C8BA-FC67BF40537B}"/>
              </a:ext>
            </a:extLst>
          </p:cNvPr>
          <p:cNvSpPr txBox="1"/>
          <p:nvPr/>
        </p:nvSpPr>
        <p:spPr>
          <a:xfrm>
            <a:off x="343542" y="1387952"/>
            <a:ext cx="3534310" cy="954107"/>
          </a:xfrm>
          <a:prstGeom prst="rect">
            <a:avLst/>
          </a:prstGeom>
          <a:noFill/>
        </p:spPr>
        <p:txBody>
          <a:bodyPr wrap="square" rtlCol="0">
            <a:spAutoFit/>
          </a:bodyPr>
          <a:lstStyle/>
          <a:p>
            <a:r>
              <a:rPr lang="en-US" sz="2800" b="1" dirty="0"/>
              <a:t>Ground </a:t>
            </a:r>
          </a:p>
          <a:p>
            <a:r>
              <a:rPr lang="en-US" sz="2800" b="1" dirty="0"/>
              <a:t>Truth </a:t>
            </a:r>
          </a:p>
        </p:txBody>
      </p:sp>
      <p:pic>
        <p:nvPicPr>
          <p:cNvPr id="4" name="תמונה 14">
            <a:extLst>
              <a:ext uri="{FF2B5EF4-FFF2-40B4-BE49-F238E27FC236}">
                <a16:creationId xmlns:a16="http://schemas.microsoft.com/office/drawing/2014/main" id="{FFE59AD7-3F34-E6C9-122F-193F09C94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485" y="791109"/>
            <a:ext cx="3366481" cy="2524860"/>
          </a:xfrm>
          <a:prstGeom prst="rect">
            <a:avLst/>
          </a:prstGeom>
          <a:effectLst>
            <a:glow rad="139700">
              <a:schemeClr val="accent5">
                <a:satMod val="175000"/>
                <a:alpha val="40000"/>
              </a:schemeClr>
            </a:glow>
          </a:effectLst>
        </p:spPr>
      </p:pic>
      <p:pic>
        <p:nvPicPr>
          <p:cNvPr id="5" name="Picture 4" descr="PICT1488">
            <a:extLst>
              <a:ext uri="{FF2B5EF4-FFF2-40B4-BE49-F238E27FC236}">
                <a16:creationId xmlns:a16="http://schemas.microsoft.com/office/drawing/2014/main" id="{AF87CB3E-7C23-F6FF-30D0-45E0A09A9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5814"/>
          <a:stretch>
            <a:fillRect/>
          </a:stretch>
        </p:blipFill>
        <p:spPr bwMode="auto">
          <a:xfrm>
            <a:off x="5581449" y="862809"/>
            <a:ext cx="1890890" cy="2381459"/>
          </a:xfrm>
          <a:prstGeom prst="rect">
            <a:avLst/>
          </a:prstGeom>
          <a:noFill/>
          <a:ln w="60325">
            <a:solidFill>
              <a:srgbClr val="00B0F0"/>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4E5E5344-BE36-5F3C-12DF-98585245AA99}"/>
              </a:ext>
            </a:extLst>
          </p:cNvPr>
          <p:cNvGrpSpPr/>
          <p:nvPr/>
        </p:nvGrpSpPr>
        <p:grpSpPr>
          <a:xfrm>
            <a:off x="8142911" y="862955"/>
            <a:ext cx="3705547" cy="2746167"/>
            <a:chOff x="7823771" y="302732"/>
            <a:chExt cx="3705547" cy="2746167"/>
          </a:xfrm>
        </p:grpSpPr>
        <p:pic>
          <p:nvPicPr>
            <p:cNvPr id="15" name="Picture 14">
              <a:extLst>
                <a:ext uri="{FF2B5EF4-FFF2-40B4-BE49-F238E27FC236}">
                  <a16:creationId xmlns:a16="http://schemas.microsoft.com/office/drawing/2014/main" id="{0EDEB230-9EC1-A422-4C58-938A7AE1C261}"/>
                </a:ext>
              </a:extLst>
            </p:cNvPr>
            <p:cNvPicPr>
              <a:picLocks noChangeAspect="1"/>
            </p:cNvPicPr>
            <p:nvPr/>
          </p:nvPicPr>
          <p:blipFill>
            <a:blip r:embed="rId4"/>
            <a:stretch>
              <a:fillRect/>
            </a:stretch>
          </p:blipFill>
          <p:spPr>
            <a:xfrm>
              <a:off x="7916402" y="302732"/>
              <a:ext cx="3612916" cy="2746167"/>
            </a:xfrm>
            <a:prstGeom prst="rect">
              <a:avLst/>
            </a:prstGeom>
            <a:ln w="15875">
              <a:solidFill>
                <a:srgbClr val="FF0000"/>
              </a:solidFill>
            </a:ln>
          </p:spPr>
        </p:pic>
        <p:sp>
          <p:nvSpPr>
            <p:cNvPr id="16" name="Rectangle 15">
              <a:extLst>
                <a:ext uri="{FF2B5EF4-FFF2-40B4-BE49-F238E27FC236}">
                  <a16:creationId xmlns:a16="http://schemas.microsoft.com/office/drawing/2014/main" id="{EDC8A823-AB41-7BDE-628B-1E77E52982AC}"/>
                </a:ext>
              </a:extLst>
            </p:cNvPr>
            <p:cNvSpPr/>
            <p:nvPr/>
          </p:nvSpPr>
          <p:spPr>
            <a:xfrm>
              <a:off x="7823771" y="436652"/>
              <a:ext cx="534256" cy="313361"/>
            </a:xfrm>
            <a:prstGeom prst="rect">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CA7D8373-2112-059C-CF35-E7779D198C1A}"/>
              </a:ext>
            </a:extLst>
          </p:cNvPr>
          <p:cNvSpPr txBox="1"/>
          <p:nvPr/>
        </p:nvSpPr>
        <p:spPr>
          <a:xfrm>
            <a:off x="1483409" y="-8405"/>
            <a:ext cx="10724691" cy="523220"/>
          </a:xfrm>
          <a:prstGeom prst="rect">
            <a:avLst/>
          </a:prstGeom>
          <a:noFill/>
        </p:spPr>
        <p:txBody>
          <a:bodyPr wrap="square" rtlCol="0">
            <a:spAutoFit/>
          </a:bodyPr>
          <a:lstStyle/>
          <a:p>
            <a:r>
              <a:rPr lang="en-US" sz="2800" b="1" dirty="0">
                <a:solidFill>
                  <a:srgbClr val="0070C0"/>
                </a:solidFill>
              </a:rPr>
              <a:t>The importance of  </a:t>
            </a:r>
            <a:r>
              <a:rPr lang="en-US" sz="2800" b="1" dirty="0">
                <a:solidFill>
                  <a:srgbClr val="FF0000"/>
                </a:solidFill>
              </a:rPr>
              <a:t>surface/soil </a:t>
            </a:r>
            <a:r>
              <a:rPr lang="en-US" sz="2800" b="1" dirty="0">
                <a:solidFill>
                  <a:srgbClr val="0070C0"/>
                </a:solidFill>
              </a:rPr>
              <a:t>reflectance for remote sensing</a:t>
            </a:r>
          </a:p>
        </p:txBody>
      </p:sp>
      <p:sp>
        <p:nvSpPr>
          <p:cNvPr id="3" name="TextBox 2">
            <a:extLst>
              <a:ext uri="{FF2B5EF4-FFF2-40B4-BE49-F238E27FC236}">
                <a16:creationId xmlns:a16="http://schemas.microsoft.com/office/drawing/2014/main" id="{257C2519-46C0-43EC-4AC4-A2DA88934968}"/>
              </a:ext>
            </a:extLst>
          </p:cNvPr>
          <p:cNvSpPr txBox="1"/>
          <p:nvPr/>
        </p:nvSpPr>
        <p:spPr>
          <a:xfrm>
            <a:off x="283272" y="4823717"/>
            <a:ext cx="2830530" cy="646331"/>
          </a:xfrm>
          <a:prstGeom prst="rect">
            <a:avLst/>
          </a:prstGeom>
          <a:noFill/>
        </p:spPr>
        <p:txBody>
          <a:bodyPr wrap="square" rtlCol="0">
            <a:spAutoFit/>
          </a:bodyPr>
          <a:lstStyle/>
          <a:p>
            <a:r>
              <a:rPr lang="en-US" sz="3600" b="1" dirty="0"/>
              <a:t>Cal Val </a:t>
            </a:r>
          </a:p>
        </p:txBody>
      </p:sp>
      <p:grpSp>
        <p:nvGrpSpPr>
          <p:cNvPr id="20" name="Group 19">
            <a:extLst>
              <a:ext uri="{FF2B5EF4-FFF2-40B4-BE49-F238E27FC236}">
                <a16:creationId xmlns:a16="http://schemas.microsoft.com/office/drawing/2014/main" id="{AFE78505-F42F-804F-80E1-A78817240839}"/>
              </a:ext>
            </a:extLst>
          </p:cNvPr>
          <p:cNvGrpSpPr/>
          <p:nvPr/>
        </p:nvGrpSpPr>
        <p:grpSpPr>
          <a:xfrm>
            <a:off x="2592137" y="3547825"/>
            <a:ext cx="4291549" cy="3289573"/>
            <a:chOff x="3388384" y="3690616"/>
            <a:chExt cx="4291549" cy="3289573"/>
          </a:xfrm>
        </p:grpSpPr>
        <p:grpSp>
          <p:nvGrpSpPr>
            <p:cNvPr id="13" name="Group 12">
              <a:extLst>
                <a:ext uri="{FF2B5EF4-FFF2-40B4-BE49-F238E27FC236}">
                  <a16:creationId xmlns:a16="http://schemas.microsoft.com/office/drawing/2014/main" id="{06FBB91A-56F4-880F-4D1F-FBB2478F2253}"/>
                </a:ext>
              </a:extLst>
            </p:cNvPr>
            <p:cNvGrpSpPr/>
            <p:nvPr/>
          </p:nvGrpSpPr>
          <p:grpSpPr>
            <a:xfrm>
              <a:off x="3388384" y="3690616"/>
              <a:ext cx="4291549" cy="3289573"/>
              <a:chOff x="4042881" y="3156642"/>
              <a:chExt cx="4635419" cy="3594853"/>
            </a:xfrm>
          </p:grpSpPr>
          <p:pic>
            <p:nvPicPr>
              <p:cNvPr id="7" name="Picture 6">
                <a:extLst>
                  <a:ext uri="{FF2B5EF4-FFF2-40B4-BE49-F238E27FC236}">
                    <a16:creationId xmlns:a16="http://schemas.microsoft.com/office/drawing/2014/main" id="{0E39C4D3-FF88-940C-EFBA-74A39D352F95}"/>
                  </a:ext>
                </a:extLst>
              </p:cNvPr>
              <p:cNvPicPr>
                <a:picLocks noChangeAspect="1"/>
              </p:cNvPicPr>
              <p:nvPr/>
            </p:nvPicPr>
            <p:blipFill>
              <a:blip r:embed="rId5"/>
              <a:stretch>
                <a:fillRect/>
              </a:stretch>
            </p:blipFill>
            <p:spPr>
              <a:xfrm>
                <a:off x="4191794" y="3322319"/>
                <a:ext cx="4486506" cy="3429176"/>
              </a:xfrm>
              <a:prstGeom prst="rect">
                <a:avLst/>
              </a:prstGeom>
            </p:spPr>
          </p:pic>
          <p:sp>
            <p:nvSpPr>
              <p:cNvPr id="8" name="Rectangle 7">
                <a:extLst>
                  <a:ext uri="{FF2B5EF4-FFF2-40B4-BE49-F238E27FC236}">
                    <a16:creationId xmlns:a16="http://schemas.microsoft.com/office/drawing/2014/main" id="{66B6066C-CECF-C080-16AD-BC7B9A48F20B}"/>
                  </a:ext>
                </a:extLst>
              </p:cNvPr>
              <p:cNvSpPr/>
              <p:nvPr/>
            </p:nvSpPr>
            <p:spPr>
              <a:xfrm>
                <a:off x="4042881" y="3156642"/>
                <a:ext cx="2142162" cy="608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C6A6A36-3F7F-75CC-90FA-04345C78E9C0}"/>
                </a:ext>
              </a:extLst>
            </p:cNvPr>
            <p:cNvSpPr/>
            <p:nvPr/>
          </p:nvSpPr>
          <p:spPr>
            <a:xfrm>
              <a:off x="5470989" y="4052331"/>
              <a:ext cx="2171013" cy="1747654"/>
            </a:xfrm>
            <a:prstGeom prst="rect">
              <a:avLst/>
            </a:prstGeom>
            <a:noFill/>
            <a:ln w="539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D58DC36-BEF2-67F7-AE8B-907EA511AFC6}"/>
                </a:ext>
              </a:extLst>
            </p:cNvPr>
            <p:cNvSpPr/>
            <p:nvPr/>
          </p:nvSpPr>
          <p:spPr>
            <a:xfrm>
              <a:off x="3606229" y="4433299"/>
              <a:ext cx="1770542" cy="2319222"/>
            </a:xfrm>
            <a:prstGeom prst="rect">
              <a:avLst/>
            </a:prstGeom>
            <a:noFill/>
            <a:ln w="539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3658F27F-00E0-3133-EAA7-5B3DFF1DDC08}"/>
              </a:ext>
            </a:extLst>
          </p:cNvPr>
          <p:cNvPicPr>
            <a:picLocks noChangeAspect="1"/>
          </p:cNvPicPr>
          <p:nvPr/>
        </p:nvPicPr>
        <p:blipFill>
          <a:blip r:embed="rId6"/>
          <a:stretch>
            <a:fillRect/>
          </a:stretch>
        </p:blipFill>
        <p:spPr>
          <a:xfrm>
            <a:off x="8032706" y="4280457"/>
            <a:ext cx="3059337" cy="2226289"/>
          </a:xfrm>
          <a:prstGeom prst="rect">
            <a:avLst/>
          </a:prstGeom>
          <a:ln w="34925">
            <a:solidFill>
              <a:srgbClr val="FF0000"/>
            </a:solidFill>
          </a:ln>
        </p:spPr>
      </p:pic>
      <p:sp>
        <p:nvSpPr>
          <p:cNvPr id="22" name="TextBox 21">
            <a:extLst>
              <a:ext uri="{FF2B5EF4-FFF2-40B4-BE49-F238E27FC236}">
                <a16:creationId xmlns:a16="http://schemas.microsoft.com/office/drawing/2014/main" id="{8D8C586D-4F4E-9CF2-295F-456030B318D3}"/>
              </a:ext>
            </a:extLst>
          </p:cNvPr>
          <p:cNvSpPr txBox="1"/>
          <p:nvPr/>
        </p:nvSpPr>
        <p:spPr>
          <a:xfrm>
            <a:off x="8568646" y="3868220"/>
            <a:ext cx="2604499" cy="369332"/>
          </a:xfrm>
          <a:prstGeom prst="rect">
            <a:avLst/>
          </a:prstGeom>
          <a:noFill/>
        </p:spPr>
        <p:txBody>
          <a:bodyPr wrap="square" rtlCol="0">
            <a:spAutoFit/>
          </a:bodyPr>
          <a:lstStyle/>
          <a:p>
            <a:r>
              <a:rPr lang="en-US" dirty="0"/>
              <a:t>Satellite Overpass </a:t>
            </a:r>
          </a:p>
        </p:txBody>
      </p:sp>
      <p:sp>
        <p:nvSpPr>
          <p:cNvPr id="23" name="TextBox 22">
            <a:extLst>
              <a:ext uri="{FF2B5EF4-FFF2-40B4-BE49-F238E27FC236}">
                <a16:creationId xmlns:a16="http://schemas.microsoft.com/office/drawing/2014/main" id="{24FA303A-74C5-07D7-7B10-FABDB7835174}"/>
              </a:ext>
            </a:extLst>
          </p:cNvPr>
          <p:cNvSpPr txBox="1"/>
          <p:nvPr/>
        </p:nvSpPr>
        <p:spPr>
          <a:xfrm>
            <a:off x="9247828" y="498935"/>
            <a:ext cx="2323373" cy="369332"/>
          </a:xfrm>
          <a:prstGeom prst="rect">
            <a:avLst/>
          </a:prstGeom>
          <a:noFill/>
        </p:spPr>
        <p:txBody>
          <a:bodyPr wrap="square" rtlCol="0">
            <a:spAutoFit/>
          </a:bodyPr>
          <a:lstStyle/>
          <a:p>
            <a:r>
              <a:rPr lang="en-US" dirty="0"/>
              <a:t>Thematic Maps </a:t>
            </a:r>
          </a:p>
        </p:txBody>
      </p:sp>
    </p:spTree>
    <p:extLst>
      <p:ext uri="{BB962C8B-B14F-4D97-AF65-F5344CB8AC3E}">
        <p14:creationId xmlns:p14="http://schemas.microsoft.com/office/powerpoint/2010/main" val="66883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A84AE-49D6-B204-CDFB-F581E8ABFA30}"/>
              </a:ext>
            </a:extLst>
          </p:cNvPr>
          <p:cNvSpPr txBox="1"/>
          <p:nvPr/>
        </p:nvSpPr>
        <p:spPr>
          <a:xfrm>
            <a:off x="3231932" y="1786731"/>
            <a:ext cx="8418786" cy="3284538"/>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9400" b="1" kern="1200" dirty="0">
                <a:latin typeface="+mj-lt"/>
                <a:ea typeface="+mj-ea"/>
                <a:cs typeface="+mj-cs"/>
              </a:rPr>
              <a:t>The  solution </a:t>
            </a:r>
          </a:p>
          <a:p>
            <a:pPr algn="ctr">
              <a:lnSpc>
                <a:spcPct val="90000"/>
              </a:lnSpc>
              <a:spcBef>
                <a:spcPct val="0"/>
              </a:spcBef>
              <a:spcAft>
                <a:spcPts val="600"/>
              </a:spcAft>
            </a:pPr>
            <a:endParaRPr lang="en-US" sz="6000" b="1" kern="1200" dirty="0">
              <a:solidFill>
                <a:schemeClr val="tx1"/>
              </a:solidFill>
              <a:latin typeface="+mj-lt"/>
              <a:ea typeface="+mj-ea"/>
              <a:cs typeface="+mj-cs"/>
            </a:endParaRPr>
          </a:p>
          <a:p>
            <a:pPr algn="ctr">
              <a:lnSpc>
                <a:spcPct val="90000"/>
              </a:lnSpc>
              <a:spcBef>
                <a:spcPct val="0"/>
              </a:spcBef>
              <a:spcAft>
                <a:spcPts val="600"/>
              </a:spcAft>
            </a:pPr>
            <a:endParaRPr lang="en-US" sz="6000" b="1" kern="1200" dirty="0">
              <a:solidFill>
                <a:schemeClr val="tx1"/>
              </a:solidFill>
              <a:latin typeface="+mj-lt"/>
              <a:ea typeface="+mj-ea"/>
              <a:cs typeface="+mj-cs"/>
            </a:endParaRPr>
          </a:p>
          <a:p>
            <a:pPr algn="ctr">
              <a:lnSpc>
                <a:spcPct val="90000"/>
              </a:lnSpc>
              <a:spcBef>
                <a:spcPct val="0"/>
              </a:spcBef>
              <a:spcAft>
                <a:spcPts val="600"/>
              </a:spcAft>
            </a:pPr>
            <a:r>
              <a:rPr lang="en-US" sz="6000" b="1" kern="1200" dirty="0">
                <a:solidFill>
                  <a:srgbClr val="00B050"/>
                </a:solidFill>
                <a:latin typeface="+mj-lt"/>
                <a:ea typeface="+mj-ea"/>
                <a:cs typeface="+mj-cs"/>
              </a:rPr>
              <a:t>Harmonization </a:t>
            </a:r>
          </a:p>
          <a:p>
            <a:pPr algn="ctr">
              <a:lnSpc>
                <a:spcPct val="90000"/>
              </a:lnSpc>
              <a:spcBef>
                <a:spcPct val="0"/>
              </a:spcBef>
              <a:spcAft>
                <a:spcPts val="600"/>
              </a:spcAft>
            </a:pPr>
            <a:r>
              <a:rPr lang="en-US" sz="6000" b="1" dirty="0">
                <a:latin typeface="+mj-lt"/>
                <a:ea typeface="+mj-ea"/>
                <a:cs typeface="+mj-cs"/>
              </a:rPr>
              <a:t>o</a:t>
            </a:r>
            <a:r>
              <a:rPr lang="en-US" sz="6000" b="1" kern="1200" dirty="0">
                <a:solidFill>
                  <a:schemeClr val="tx1"/>
                </a:solidFill>
                <a:latin typeface="+mj-lt"/>
                <a:ea typeface="+mj-ea"/>
                <a:cs typeface="+mj-cs"/>
              </a:rPr>
              <a:t>f the  surface spectral measurement </a:t>
            </a:r>
          </a:p>
          <a:p>
            <a:pPr>
              <a:lnSpc>
                <a:spcPct val="90000"/>
              </a:lnSpc>
              <a:spcBef>
                <a:spcPct val="0"/>
              </a:spcBef>
              <a:spcAft>
                <a:spcPts val="600"/>
              </a:spcAft>
            </a:pPr>
            <a:endParaRPr lang="en-US" sz="6000" b="1" dirty="0">
              <a:latin typeface="+mj-lt"/>
              <a:ea typeface="+mj-ea"/>
              <a:cs typeface="+mj-cs"/>
            </a:endParaRPr>
          </a:p>
        </p:txBody>
      </p:sp>
      <p:pic>
        <p:nvPicPr>
          <p:cNvPr id="2" name="Picture 1">
            <a:extLst>
              <a:ext uri="{FF2B5EF4-FFF2-40B4-BE49-F238E27FC236}">
                <a16:creationId xmlns:a16="http://schemas.microsoft.com/office/drawing/2014/main" id="{FC352E2C-BA6F-9566-C7A0-801B7F9FDB24}"/>
              </a:ext>
            </a:extLst>
          </p:cNvPr>
          <p:cNvPicPr>
            <a:picLocks noChangeAspect="1"/>
          </p:cNvPicPr>
          <p:nvPr/>
        </p:nvPicPr>
        <p:blipFill>
          <a:blip r:embed="rId2"/>
          <a:stretch>
            <a:fillRect/>
          </a:stretch>
        </p:blipFill>
        <p:spPr>
          <a:xfrm>
            <a:off x="271950" y="1786731"/>
            <a:ext cx="3217333" cy="2687419"/>
          </a:xfrm>
          <a:prstGeom prst="rect">
            <a:avLst/>
          </a:prstGeom>
        </p:spPr>
      </p:pic>
    </p:spTree>
    <p:extLst>
      <p:ext uri="{BB962C8B-B14F-4D97-AF65-F5344CB8AC3E}">
        <p14:creationId xmlns:p14="http://schemas.microsoft.com/office/powerpoint/2010/main" val="1337885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108B0B-F798-3C96-B22E-701D5449B548}"/>
              </a:ext>
            </a:extLst>
          </p:cNvPr>
          <p:cNvSpPr txBox="1"/>
          <p:nvPr/>
        </p:nvSpPr>
        <p:spPr>
          <a:xfrm>
            <a:off x="1000464" y="463913"/>
            <a:ext cx="10633753" cy="1938992"/>
          </a:xfrm>
          <a:prstGeom prst="rect">
            <a:avLst/>
          </a:prstGeom>
          <a:noFill/>
        </p:spPr>
        <p:txBody>
          <a:bodyPr wrap="square" rtlCol="0">
            <a:spAutoFit/>
          </a:bodyPr>
          <a:lstStyle/>
          <a:p>
            <a:r>
              <a:rPr lang="en-US" sz="2400" b="1" dirty="0"/>
              <a:t>To perform standard measurements and Harmonization of surface reflectance</a:t>
            </a:r>
          </a:p>
          <a:p>
            <a:endParaRPr lang="en-US" sz="2400" b="1" dirty="0"/>
          </a:p>
          <a:p>
            <a:endParaRPr lang="en-US" sz="2400" dirty="0"/>
          </a:p>
          <a:p>
            <a:r>
              <a:rPr lang="en-US" sz="2400" dirty="0"/>
              <a:t> </a:t>
            </a:r>
          </a:p>
          <a:p>
            <a:endParaRPr lang="en-US" sz="2400" dirty="0"/>
          </a:p>
        </p:txBody>
      </p:sp>
      <p:sp>
        <p:nvSpPr>
          <p:cNvPr id="3" name="TextBox 2">
            <a:extLst>
              <a:ext uri="{FF2B5EF4-FFF2-40B4-BE49-F238E27FC236}">
                <a16:creationId xmlns:a16="http://schemas.microsoft.com/office/drawing/2014/main" id="{5F8115D4-0AFC-4B3C-5091-8D81F8779E2A}"/>
              </a:ext>
            </a:extLst>
          </p:cNvPr>
          <p:cNvSpPr txBox="1"/>
          <p:nvPr/>
        </p:nvSpPr>
        <p:spPr>
          <a:xfrm>
            <a:off x="1000464" y="5333443"/>
            <a:ext cx="9900784"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t>To harmonize </a:t>
            </a:r>
            <a:r>
              <a:rPr lang="en-US" sz="2800" b="1" dirty="0">
                <a:solidFill>
                  <a:srgbClr val="0070C0"/>
                </a:solidFill>
              </a:rPr>
              <a:t>different spectrometers </a:t>
            </a:r>
            <a:r>
              <a:rPr lang="en-US" sz="2800" b="1" dirty="0"/>
              <a:t>from different </a:t>
            </a:r>
            <a:r>
              <a:rPr lang="en-US" sz="2800" b="1" dirty="0">
                <a:solidFill>
                  <a:srgbClr val="0070C0"/>
                </a:solidFill>
              </a:rPr>
              <a:t>locations </a:t>
            </a:r>
          </a:p>
        </p:txBody>
      </p:sp>
      <p:sp>
        <p:nvSpPr>
          <p:cNvPr id="6" name="TextBox 5">
            <a:extLst>
              <a:ext uri="{FF2B5EF4-FFF2-40B4-BE49-F238E27FC236}">
                <a16:creationId xmlns:a16="http://schemas.microsoft.com/office/drawing/2014/main" id="{66B337ED-73ED-0C2F-D544-759A1526A49F}"/>
              </a:ext>
            </a:extLst>
          </p:cNvPr>
          <p:cNvSpPr txBox="1"/>
          <p:nvPr/>
        </p:nvSpPr>
        <p:spPr>
          <a:xfrm>
            <a:off x="1000464" y="4734460"/>
            <a:ext cx="10633753"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t> </a:t>
            </a:r>
            <a:r>
              <a:rPr lang="en-US" sz="2800" b="1" dirty="0"/>
              <a:t>To combine measurements from  the </a:t>
            </a:r>
            <a:r>
              <a:rPr lang="en-US" sz="2800" b="1" dirty="0">
                <a:solidFill>
                  <a:srgbClr val="0070C0"/>
                </a:solidFill>
              </a:rPr>
              <a:t>same </a:t>
            </a:r>
            <a:r>
              <a:rPr lang="en-US" sz="2800" b="1" dirty="0"/>
              <a:t>and </a:t>
            </a:r>
            <a:r>
              <a:rPr lang="en-US" sz="2800" b="1" dirty="0">
                <a:solidFill>
                  <a:srgbClr val="FF0000"/>
                </a:solidFill>
              </a:rPr>
              <a:t>different users  </a:t>
            </a:r>
          </a:p>
        </p:txBody>
      </p:sp>
      <p:pic>
        <p:nvPicPr>
          <p:cNvPr id="7" name="Picture 6">
            <a:extLst>
              <a:ext uri="{FF2B5EF4-FFF2-40B4-BE49-F238E27FC236}">
                <a16:creationId xmlns:a16="http://schemas.microsoft.com/office/drawing/2014/main" id="{29C2F9E3-7D07-B4F3-E444-18D65F8B61A0}"/>
              </a:ext>
            </a:extLst>
          </p:cNvPr>
          <p:cNvPicPr>
            <a:picLocks noChangeAspect="1"/>
          </p:cNvPicPr>
          <p:nvPr/>
        </p:nvPicPr>
        <p:blipFill>
          <a:blip r:embed="rId2"/>
          <a:stretch>
            <a:fillRect/>
          </a:stretch>
        </p:blipFill>
        <p:spPr>
          <a:xfrm>
            <a:off x="4993021" y="1524557"/>
            <a:ext cx="1705213" cy="1762371"/>
          </a:xfrm>
          <a:prstGeom prst="rect">
            <a:avLst/>
          </a:prstGeom>
        </p:spPr>
      </p:pic>
      <p:sp>
        <p:nvSpPr>
          <p:cNvPr id="8" name="TextBox 7">
            <a:extLst>
              <a:ext uri="{FF2B5EF4-FFF2-40B4-BE49-F238E27FC236}">
                <a16:creationId xmlns:a16="http://schemas.microsoft.com/office/drawing/2014/main" id="{FA841C95-5B5A-B9B4-A3EB-9CEE2362DC98}"/>
              </a:ext>
            </a:extLst>
          </p:cNvPr>
          <p:cNvSpPr txBox="1"/>
          <p:nvPr/>
        </p:nvSpPr>
        <p:spPr>
          <a:xfrm>
            <a:off x="5214257" y="3892053"/>
            <a:ext cx="1763485" cy="584775"/>
          </a:xfrm>
          <a:prstGeom prst="rect">
            <a:avLst/>
          </a:prstGeom>
          <a:noFill/>
        </p:spPr>
        <p:txBody>
          <a:bodyPr wrap="square" rtlCol="0">
            <a:spAutoFit/>
          </a:bodyPr>
          <a:lstStyle/>
          <a:p>
            <a:r>
              <a:rPr lang="en-US" sz="3200" b="1" dirty="0"/>
              <a:t>Goal</a:t>
            </a:r>
            <a:endParaRPr lang="en-IN" sz="3200" b="1" dirty="0"/>
          </a:p>
        </p:txBody>
      </p:sp>
      <p:sp>
        <p:nvSpPr>
          <p:cNvPr id="14" name="TextBox 13">
            <a:extLst>
              <a:ext uri="{FF2B5EF4-FFF2-40B4-BE49-F238E27FC236}">
                <a16:creationId xmlns:a16="http://schemas.microsoft.com/office/drawing/2014/main" id="{D31B6B19-1884-83B7-87E1-102E276B75FC}"/>
              </a:ext>
            </a:extLst>
          </p:cNvPr>
          <p:cNvSpPr txBox="1"/>
          <p:nvPr/>
        </p:nvSpPr>
        <p:spPr>
          <a:xfrm rot="20606514">
            <a:off x="1660847" y="2070185"/>
            <a:ext cx="8156927" cy="954107"/>
          </a:xfrm>
          <a:prstGeom prst="rect">
            <a:avLst/>
          </a:prstGeom>
          <a:solidFill>
            <a:schemeClr val="bg1"/>
          </a:solidFill>
        </p:spPr>
        <p:txBody>
          <a:bodyPr wrap="square" rtlCol="0">
            <a:spAutoFit/>
          </a:bodyPr>
          <a:lstStyle/>
          <a:p>
            <a:pPr algn="ctr"/>
            <a:r>
              <a:rPr lang="en-US" sz="2800" b="1" dirty="0"/>
              <a:t>Inspired by </a:t>
            </a:r>
            <a:r>
              <a:rPr lang="en-US" sz="2800" b="1" dirty="0">
                <a:solidFill>
                  <a:srgbClr val="00B050"/>
                </a:solidFill>
              </a:rPr>
              <a:t>internal standards concept </a:t>
            </a:r>
            <a:r>
              <a:rPr lang="en-US" sz="2800" b="1" dirty="0"/>
              <a:t>of the lab measurements  and the </a:t>
            </a:r>
            <a:r>
              <a:rPr lang="en-US" sz="2800" b="1" dirty="0" err="1">
                <a:solidFill>
                  <a:srgbClr val="00B050"/>
                </a:solidFill>
              </a:rPr>
              <a:t>SoilPro</a:t>
            </a:r>
            <a:r>
              <a:rPr lang="en-US" sz="2800" b="1" dirty="0">
                <a:solidFill>
                  <a:srgbClr val="00B050"/>
                </a:solidFill>
              </a:rPr>
              <a:t>® apparatus </a:t>
            </a:r>
          </a:p>
        </p:txBody>
      </p:sp>
      <p:sp>
        <p:nvSpPr>
          <p:cNvPr id="5" name="TextBox 4">
            <a:extLst>
              <a:ext uri="{FF2B5EF4-FFF2-40B4-BE49-F238E27FC236}">
                <a16:creationId xmlns:a16="http://schemas.microsoft.com/office/drawing/2014/main" id="{2FCED17A-C9B0-C11A-DC00-FAFA5ADE8A7B}"/>
              </a:ext>
            </a:extLst>
          </p:cNvPr>
          <p:cNvSpPr txBox="1"/>
          <p:nvPr/>
        </p:nvSpPr>
        <p:spPr>
          <a:xfrm>
            <a:off x="928747" y="5975156"/>
            <a:ext cx="9900784"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t>To obtain a </a:t>
            </a:r>
            <a:r>
              <a:rPr lang="en-US" sz="2800" b="1" dirty="0">
                <a:solidFill>
                  <a:srgbClr val="0070C0"/>
                </a:solidFill>
              </a:rPr>
              <a:t>laboratory</a:t>
            </a:r>
            <a:r>
              <a:rPr lang="en-US" sz="2800" b="1" dirty="0"/>
              <a:t> quality spectra  in the field conditions</a:t>
            </a:r>
          </a:p>
        </p:txBody>
      </p:sp>
    </p:spTree>
    <p:extLst>
      <p:ext uri="{BB962C8B-B14F-4D97-AF65-F5344CB8AC3E}">
        <p14:creationId xmlns:p14="http://schemas.microsoft.com/office/powerpoint/2010/main" val="135699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3CDC7783-1CA4-40C5-8012-7334D801C7FB}"/>
              </a:ext>
            </a:extLst>
          </p:cNvPr>
          <p:cNvCxnSpPr>
            <a:cxnSpLocks/>
          </p:cNvCxnSpPr>
          <p:nvPr/>
        </p:nvCxnSpPr>
        <p:spPr>
          <a:xfrm>
            <a:off x="3604928" y="1644851"/>
            <a:ext cx="5653853" cy="565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1EB44D1-DF2B-4F9D-A852-DDE94F0EC2AF}"/>
              </a:ext>
            </a:extLst>
          </p:cNvPr>
          <p:cNvCxnSpPr>
            <a:cxnSpLocks/>
          </p:cNvCxnSpPr>
          <p:nvPr/>
        </p:nvCxnSpPr>
        <p:spPr>
          <a:xfrm>
            <a:off x="3591156" y="1673105"/>
            <a:ext cx="0" cy="40932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AB653AE-AADC-42BA-8647-539225C76603}"/>
              </a:ext>
            </a:extLst>
          </p:cNvPr>
          <p:cNvGrpSpPr/>
          <p:nvPr/>
        </p:nvGrpSpPr>
        <p:grpSpPr>
          <a:xfrm>
            <a:off x="4092161" y="2145879"/>
            <a:ext cx="914400" cy="914400"/>
            <a:chOff x="5830584" y="3277456"/>
            <a:chExt cx="914400" cy="914400"/>
          </a:xfrm>
        </p:grpSpPr>
        <p:sp>
          <p:nvSpPr>
            <p:cNvPr id="11" name="Oval 10">
              <a:extLst>
                <a:ext uri="{FF2B5EF4-FFF2-40B4-BE49-F238E27FC236}">
                  <a16:creationId xmlns:a16="http://schemas.microsoft.com/office/drawing/2014/main" id="{514D7C0F-1861-41E6-9E3F-9671F00DF925}"/>
                </a:ext>
              </a:extLst>
            </p:cNvPr>
            <p:cNvSpPr/>
            <p:nvPr/>
          </p:nvSpPr>
          <p:spPr>
            <a:xfrm>
              <a:off x="5830584" y="3277456"/>
              <a:ext cx="914400" cy="914400"/>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8E2F7B6-72A5-41E9-91AC-DD9FB3AD2524}"/>
                </a:ext>
              </a:extLst>
            </p:cNvPr>
            <p:cNvSpPr/>
            <p:nvPr/>
          </p:nvSpPr>
          <p:spPr>
            <a:xfrm>
              <a:off x="5971993" y="3429000"/>
              <a:ext cx="673355" cy="611372"/>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545F736-043A-4007-B1CA-0FDF81D32B50}"/>
                </a:ext>
              </a:extLst>
            </p:cNvPr>
            <p:cNvSpPr/>
            <p:nvPr/>
          </p:nvSpPr>
          <p:spPr>
            <a:xfrm>
              <a:off x="6096000" y="3556362"/>
              <a:ext cx="388048" cy="366365"/>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013D1864-8374-45C0-BD98-85F15BB7904F}"/>
              </a:ext>
            </a:extLst>
          </p:cNvPr>
          <p:cNvGrpSpPr/>
          <p:nvPr/>
        </p:nvGrpSpPr>
        <p:grpSpPr>
          <a:xfrm>
            <a:off x="7357100" y="2078233"/>
            <a:ext cx="914400" cy="914400"/>
            <a:chOff x="5830584" y="3277456"/>
            <a:chExt cx="914400" cy="914400"/>
          </a:xfrm>
        </p:grpSpPr>
        <p:sp>
          <p:nvSpPr>
            <p:cNvPr id="18" name="Oval 17">
              <a:extLst>
                <a:ext uri="{FF2B5EF4-FFF2-40B4-BE49-F238E27FC236}">
                  <a16:creationId xmlns:a16="http://schemas.microsoft.com/office/drawing/2014/main" id="{382616F3-81DC-4D5E-A5A8-87C3FE963908}"/>
                </a:ext>
              </a:extLst>
            </p:cNvPr>
            <p:cNvSpPr/>
            <p:nvPr/>
          </p:nvSpPr>
          <p:spPr>
            <a:xfrm>
              <a:off x="5830584" y="3277456"/>
              <a:ext cx="914400" cy="914400"/>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D481E55-D3F0-41C6-B0C4-4CD8CB2F0C21}"/>
                </a:ext>
              </a:extLst>
            </p:cNvPr>
            <p:cNvSpPr/>
            <p:nvPr/>
          </p:nvSpPr>
          <p:spPr>
            <a:xfrm>
              <a:off x="5971993" y="3429000"/>
              <a:ext cx="673355" cy="611372"/>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6E39397F-BE6F-4CB1-AAF5-833BE3E00D35}"/>
                </a:ext>
              </a:extLst>
            </p:cNvPr>
            <p:cNvSpPr/>
            <p:nvPr/>
          </p:nvSpPr>
          <p:spPr>
            <a:xfrm>
              <a:off x="6096000" y="3556362"/>
              <a:ext cx="388048" cy="366365"/>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CF006533-9AA5-4E4F-B586-A54DC93691BB}"/>
              </a:ext>
            </a:extLst>
          </p:cNvPr>
          <p:cNvGrpSpPr/>
          <p:nvPr/>
        </p:nvGrpSpPr>
        <p:grpSpPr>
          <a:xfrm>
            <a:off x="7343326" y="2803646"/>
            <a:ext cx="451640" cy="361782"/>
            <a:chOff x="9441869" y="3123369"/>
            <a:chExt cx="451640" cy="361782"/>
          </a:xfrm>
        </p:grpSpPr>
        <p:sp>
          <p:nvSpPr>
            <p:cNvPr id="31" name="Oval 30">
              <a:extLst>
                <a:ext uri="{FF2B5EF4-FFF2-40B4-BE49-F238E27FC236}">
                  <a16:creationId xmlns:a16="http://schemas.microsoft.com/office/drawing/2014/main" id="{5B6DEF1D-014E-4EB9-BA85-3E9F1099896A}"/>
                </a:ext>
              </a:extLst>
            </p:cNvPr>
            <p:cNvSpPr/>
            <p:nvPr/>
          </p:nvSpPr>
          <p:spPr>
            <a:xfrm>
              <a:off x="9441869" y="3216882"/>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C8FDC5D7-8BE4-4696-972D-EB0C3C7CC80F}"/>
                </a:ext>
              </a:extLst>
            </p:cNvPr>
            <p:cNvSpPr/>
            <p:nvPr/>
          </p:nvSpPr>
          <p:spPr>
            <a:xfrm flipH="1" flipV="1">
              <a:off x="9476426" y="3349579"/>
              <a:ext cx="166086" cy="12973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3F9B7544-7CC8-45B9-8391-107CBC0F31CE}"/>
                </a:ext>
              </a:extLst>
            </p:cNvPr>
            <p:cNvSpPr/>
            <p:nvPr/>
          </p:nvSpPr>
          <p:spPr>
            <a:xfrm>
              <a:off x="9584179" y="3123369"/>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8D3FC3C6-04BB-410D-AE1F-E72D7EDE2830}"/>
                </a:ext>
              </a:extLst>
            </p:cNvPr>
            <p:cNvSpPr/>
            <p:nvPr/>
          </p:nvSpPr>
          <p:spPr>
            <a:xfrm>
              <a:off x="9608889" y="3287613"/>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46B39B7B-8A72-4747-BFC4-6038F251084E}"/>
                </a:ext>
              </a:extLst>
            </p:cNvPr>
            <p:cNvSpPr/>
            <p:nvPr/>
          </p:nvSpPr>
          <p:spPr>
            <a:xfrm>
              <a:off x="9751199" y="3207228"/>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1B571944-6A3C-40DA-810D-AEBF3E21F8DE}"/>
                </a:ext>
              </a:extLst>
            </p:cNvPr>
            <p:cNvSpPr/>
            <p:nvPr/>
          </p:nvSpPr>
          <p:spPr>
            <a:xfrm>
              <a:off x="9689288" y="3343739"/>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3B856E25-7D72-4925-98C2-CD9C964CB8C9}"/>
              </a:ext>
            </a:extLst>
          </p:cNvPr>
          <p:cNvGrpSpPr/>
          <p:nvPr/>
        </p:nvGrpSpPr>
        <p:grpSpPr>
          <a:xfrm>
            <a:off x="3983405" y="2732940"/>
            <a:ext cx="540258" cy="851390"/>
            <a:chOff x="3983405" y="2732940"/>
            <a:chExt cx="540258" cy="851390"/>
          </a:xfrm>
        </p:grpSpPr>
        <p:sp>
          <p:nvSpPr>
            <p:cNvPr id="52" name="Oval 51">
              <a:extLst>
                <a:ext uri="{FF2B5EF4-FFF2-40B4-BE49-F238E27FC236}">
                  <a16:creationId xmlns:a16="http://schemas.microsoft.com/office/drawing/2014/main" id="{49CA3A40-F20D-4488-B2EB-4A10C35992D2}"/>
                </a:ext>
              </a:extLst>
            </p:cNvPr>
            <p:cNvSpPr/>
            <p:nvPr/>
          </p:nvSpPr>
          <p:spPr>
            <a:xfrm>
              <a:off x="4106478" y="2971176"/>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C2CFC8F2-EF7E-41D6-B3FA-F36E25E8A05E}"/>
                </a:ext>
              </a:extLst>
            </p:cNvPr>
            <p:cNvSpPr/>
            <p:nvPr/>
          </p:nvSpPr>
          <p:spPr>
            <a:xfrm flipH="1" flipV="1">
              <a:off x="4357577" y="3454598"/>
              <a:ext cx="166086" cy="12973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EBBC4443-4A77-49CD-B69D-A8F8A463AC7D}"/>
                </a:ext>
              </a:extLst>
            </p:cNvPr>
            <p:cNvSpPr/>
            <p:nvPr/>
          </p:nvSpPr>
          <p:spPr>
            <a:xfrm>
              <a:off x="4272176" y="2732940"/>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F55A99E5-FB59-4665-86D5-9A36B740F55A}"/>
                </a:ext>
              </a:extLst>
            </p:cNvPr>
            <p:cNvSpPr/>
            <p:nvPr/>
          </p:nvSpPr>
          <p:spPr>
            <a:xfrm>
              <a:off x="3983405" y="3183063"/>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F89E0F3E-C8BB-48C3-92C6-2E9D2198A8B3}"/>
                </a:ext>
              </a:extLst>
            </p:cNvPr>
            <p:cNvSpPr/>
            <p:nvPr/>
          </p:nvSpPr>
          <p:spPr>
            <a:xfrm>
              <a:off x="4343331" y="3064174"/>
              <a:ext cx="142310" cy="118333"/>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C38697C7-4907-47DC-A30C-43F498153E05}"/>
                </a:ext>
              </a:extLst>
            </p:cNvPr>
            <p:cNvSpPr/>
            <p:nvPr/>
          </p:nvSpPr>
          <p:spPr>
            <a:xfrm>
              <a:off x="4233570" y="3216950"/>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E4B8D042-DFDF-411F-A235-3E0B132BF253}"/>
              </a:ext>
            </a:extLst>
          </p:cNvPr>
          <p:cNvGrpSpPr/>
          <p:nvPr/>
        </p:nvGrpSpPr>
        <p:grpSpPr>
          <a:xfrm>
            <a:off x="4028441" y="5328881"/>
            <a:ext cx="914400" cy="914400"/>
            <a:chOff x="4092161" y="4908050"/>
            <a:chExt cx="914400" cy="914400"/>
          </a:xfrm>
        </p:grpSpPr>
        <p:grpSp>
          <p:nvGrpSpPr>
            <p:cNvPr id="21" name="Group 20">
              <a:extLst>
                <a:ext uri="{FF2B5EF4-FFF2-40B4-BE49-F238E27FC236}">
                  <a16:creationId xmlns:a16="http://schemas.microsoft.com/office/drawing/2014/main" id="{EE88A124-231E-4C44-9219-D0A352575A14}"/>
                </a:ext>
              </a:extLst>
            </p:cNvPr>
            <p:cNvGrpSpPr/>
            <p:nvPr/>
          </p:nvGrpSpPr>
          <p:grpSpPr>
            <a:xfrm>
              <a:off x="4092161" y="4908050"/>
              <a:ext cx="914400" cy="914400"/>
              <a:chOff x="5830584" y="3277456"/>
              <a:chExt cx="914400" cy="914400"/>
            </a:xfrm>
          </p:grpSpPr>
          <p:sp>
            <p:nvSpPr>
              <p:cNvPr id="22" name="Oval 21">
                <a:extLst>
                  <a:ext uri="{FF2B5EF4-FFF2-40B4-BE49-F238E27FC236}">
                    <a16:creationId xmlns:a16="http://schemas.microsoft.com/office/drawing/2014/main" id="{7EE1DCD5-1013-460A-ACD2-61C10DA3D15A}"/>
                  </a:ext>
                </a:extLst>
              </p:cNvPr>
              <p:cNvSpPr/>
              <p:nvPr/>
            </p:nvSpPr>
            <p:spPr>
              <a:xfrm>
                <a:off x="5830584" y="3277456"/>
                <a:ext cx="914400" cy="914400"/>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D14347F-39D3-4066-9B7A-78BE1009ABAA}"/>
                  </a:ext>
                </a:extLst>
              </p:cNvPr>
              <p:cNvSpPr/>
              <p:nvPr/>
            </p:nvSpPr>
            <p:spPr>
              <a:xfrm>
                <a:off x="5971993" y="3429000"/>
                <a:ext cx="673355" cy="611372"/>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62EC35D1-A6B9-49B2-B3BE-5898D71B01F9}"/>
                  </a:ext>
                </a:extLst>
              </p:cNvPr>
              <p:cNvSpPr/>
              <p:nvPr/>
            </p:nvSpPr>
            <p:spPr>
              <a:xfrm>
                <a:off x="6096000" y="3556362"/>
                <a:ext cx="388048" cy="366365"/>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1002A87D-AE98-404E-9574-5F44B8DB39DB}"/>
                </a:ext>
              </a:extLst>
            </p:cNvPr>
            <p:cNvGrpSpPr/>
            <p:nvPr/>
          </p:nvGrpSpPr>
          <p:grpSpPr>
            <a:xfrm>
              <a:off x="4260240" y="4915001"/>
              <a:ext cx="540258" cy="851390"/>
              <a:chOff x="3983405" y="2732940"/>
              <a:chExt cx="540258" cy="851390"/>
            </a:xfrm>
          </p:grpSpPr>
          <p:sp>
            <p:nvSpPr>
              <p:cNvPr id="60" name="Oval 59">
                <a:extLst>
                  <a:ext uri="{FF2B5EF4-FFF2-40B4-BE49-F238E27FC236}">
                    <a16:creationId xmlns:a16="http://schemas.microsoft.com/office/drawing/2014/main" id="{42A74AD8-0FD5-43B7-B7C3-0920ECBD4FAA}"/>
                  </a:ext>
                </a:extLst>
              </p:cNvPr>
              <p:cNvSpPr/>
              <p:nvPr/>
            </p:nvSpPr>
            <p:spPr>
              <a:xfrm>
                <a:off x="4106478" y="2971176"/>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10EE7E0E-3E00-45AE-B9E0-51262D9E61DD}"/>
                  </a:ext>
                </a:extLst>
              </p:cNvPr>
              <p:cNvSpPr/>
              <p:nvPr/>
            </p:nvSpPr>
            <p:spPr>
              <a:xfrm flipH="1" flipV="1">
                <a:off x="4357577" y="3454598"/>
                <a:ext cx="166086" cy="12973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88F76BE7-70A0-41DB-B780-EC48524BFD64}"/>
                  </a:ext>
                </a:extLst>
              </p:cNvPr>
              <p:cNvSpPr/>
              <p:nvPr/>
            </p:nvSpPr>
            <p:spPr>
              <a:xfrm>
                <a:off x="4272176" y="2732940"/>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662580B4-4051-443B-BC18-303B68F27858}"/>
                  </a:ext>
                </a:extLst>
              </p:cNvPr>
              <p:cNvSpPr/>
              <p:nvPr/>
            </p:nvSpPr>
            <p:spPr>
              <a:xfrm>
                <a:off x="3983405" y="3183063"/>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F7CBE201-DEA8-48D1-AD79-BD6C909560E0}"/>
                  </a:ext>
                </a:extLst>
              </p:cNvPr>
              <p:cNvSpPr/>
              <p:nvPr/>
            </p:nvSpPr>
            <p:spPr>
              <a:xfrm>
                <a:off x="4343331" y="3064174"/>
                <a:ext cx="142310" cy="118333"/>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9332240C-BE87-487B-A0BB-EE010172F4B4}"/>
                  </a:ext>
                </a:extLst>
              </p:cNvPr>
              <p:cNvSpPr/>
              <p:nvPr/>
            </p:nvSpPr>
            <p:spPr>
              <a:xfrm>
                <a:off x="4233570" y="3216950"/>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ED830D11-A733-4C40-BB4B-9AA27519A1D2}"/>
              </a:ext>
            </a:extLst>
          </p:cNvPr>
          <p:cNvSpPr txBox="1"/>
          <p:nvPr/>
        </p:nvSpPr>
        <p:spPr>
          <a:xfrm>
            <a:off x="5605670" y="1240712"/>
            <a:ext cx="1581836"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Precision </a:t>
            </a:r>
            <a:endParaRPr kumimoji="0" lang="aa-ET"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F76319DA-1813-4A2F-87AB-ADF2F42E34D3}"/>
              </a:ext>
            </a:extLst>
          </p:cNvPr>
          <p:cNvSpPr txBox="1"/>
          <p:nvPr/>
        </p:nvSpPr>
        <p:spPr>
          <a:xfrm rot="16200000">
            <a:off x="2222736" y="3139809"/>
            <a:ext cx="1705230"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Accuracy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aa-E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E04414AA-1655-494E-8F35-A05C848FB893}"/>
              </a:ext>
            </a:extLst>
          </p:cNvPr>
          <p:cNvGrpSpPr/>
          <p:nvPr/>
        </p:nvGrpSpPr>
        <p:grpSpPr>
          <a:xfrm>
            <a:off x="7420473" y="5326169"/>
            <a:ext cx="914400" cy="914400"/>
            <a:chOff x="5830584" y="3277456"/>
            <a:chExt cx="914400" cy="914400"/>
          </a:xfrm>
        </p:grpSpPr>
        <p:sp>
          <p:nvSpPr>
            <p:cNvPr id="26" name="Oval 25">
              <a:extLst>
                <a:ext uri="{FF2B5EF4-FFF2-40B4-BE49-F238E27FC236}">
                  <a16:creationId xmlns:a16="http://schemas.microsoft.com/office/drawing/2014/main" id="{CB62508E-81A9-42DC-AD36-ABE3622D8C6A}"/>
                </a:ext>
              </a:extLst>
            </p:cNvPr>
            <p:cNvSpPr/>
            <p:nvPr/>
          </p:nvSpPr>
          <p:spPr>
            <a:xfrm>
              <a:off x="5830584" y="3277456"/>
              <a:ext cx="914400" cy="914400"/>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E8B28B6-CADC-42D3-A533-F3B901CAD1F8}"/>
                </a:ext>
              </a:extLst>
            </p:cNvPr>
            <p:cNvSpPr/>
            <p:nvPr/>
          </p:nvSpPr>
          <p:spPr>
            <a:xfrm>
              <a:off x="5971993" y="3429000"/>
              <a:ext cx="673355" cy="611372"/>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9AADF407-BB9D-45BF-B3EE-711709A6964F}"/>
                </a:ext>
              </a:extLst>
            </p:cNvPr>
            <p:cNvSpPr/>
            <p:nvPr/>
          </p:nvSpPr>
          <p:spPr>
            <a:xfrm>
              <a:off x="6096000" y="3556362"/>
              <a:ext cx="388048" cy="366365"/>
            </a:xfrm>
            <a:prstGeom prst="ellipse">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7001D252-C952-44B8-AE96-CBC13D1A48C4}"/>
              </a:ext>
            </a:extLst>
          </p:cNvPr>
          <p:cNvGrpSpPr/>
          <p:nvPr/>
        </p:nvGrpSpPr>
        <p:grpSpPr>
          <a:xfrm>
            <a:off x="7685889" y="5602478"/>
            <a:ext cx="451640" cy="361782"/>
            <a:chOff x="9441869" y="3123369"/>
            <a:chExt cx="451640" cy="361782"/>
          </a:xfrm>
        </p:grpSpPr>
        <p:sp>
          <p:nvSpPr>
            <p:cNvPr id="45" name="Oval 44">
              <a:extLst>
                <a:ext uri="{FF2B5EF4-FFF2-40B4-BE49-F238E27FC236}">
                  <a16:creationId xmlns:a16="http://schemas.microsoft.com/office/drawing/2014/main" id="{4958A759-C19B-451C-8F89-BCDA3A16B30B}"/>
                </a:ext>
              </a:extLst>
            </p:cNvPr>
            <p:cNvSpPr/>
            <p:nvPr/>
          </p:nvSpPr>
          <p:spPr>
            <a:xfrm>
              <a:off x="9441869" y="3216882"/>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4037EFB1-C8EE-4549-A8B5-C64F0349E761}"/>
                </a:ext>
              </a:extLst>
            </p:cNvPr>
            <p:cNvSpPr/>
            <p:nvPr/>
          </p:nvSpPr>
          <p:spPr>
            <a:xfrm flipH="1" flipV="1">
              <a:off x="9476426" y="3349579"/>
              <a:ext cx="166086" cy="12973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5DDDD618-6A7C-47BA-9E22-C542D23BC32B}"/>
                </a:ext>
              </a:extLst>
            </p:cNvPr>
            <p:cNvSpPr/>
            <p:nvPr/>
          </p:nvSpPr>
          <p:spPr>
            <a:xfrm>
              <a:off x="9584179" y="3123369"/>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9184E570-86C8-4848-8E4E-EC1BE0C7B3F0}"/>
                </a:ext>
              </a:extLst>
            </p:cNvPr>
            <p:cNvSpPr/>
            <p:nvPr/>
          </p:nvSpPr>
          <p:spPr>
            <a:xfrm>
              <a:off x="9608889" y="3287613"/>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DE1217C7-98D7-4D15-99CE-B24AF0245DB8}"/>
                </a:ext>
              </a:extLst>
            </p:cNvPr>
            <p:cNvSpPr/>
            <p:nvPr/>
          </p:nvSpPr>
          <p:spPr>
            <a:xfrm>
              <a:off x="9751199" y="3207228"/>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782037EA-A157-40AC-B51E-1F4E3AD4CB64}"/>
                </a:ext>
              </a:extLst>
            </p:cNvPr>
            <p:cNvSpPr/>
            <p:nvPr/>
          </p:nvSpPr>
          <p:spPr>
            <a:xfrm>
              <a:off x="9689288" y="3343739"/>
              <a:ext cx="142310" cy="14141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Rectangle 75">
            <a:extLst>
              <a:ext uri="{FF2B5EF4-FFF2-40B4-BE49-F238E27FC236}">
                <a16:creationId xmlns:a16="http://schemas.microsoft.com/office/drawing/2014/main" id="{920D27E7-0499-45CD-9BD5-56EA2D038DC6}"/>
              </a:ext>
            </a:extLst>
          </p:cNvPr>
          <p:cNvSpPr/>
          <p:nvPr/>
        </p:nvSpPr>
        <p:spPr>
          <a:xfrm>
            <a:off x="7049497" y="4924594"/>
            <a:ext cx="1624031" cy="1608534"/>
          </a:xfrm>
          <a:prstGeom prst="rect">
            <a:avLst/>
          </a:prstGeom>
          <a:solidFill>
            <a:srgbClr val="FFFF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1A442B8-60ED-4B5E-A5D3-E3FE16401AC6}"/>
              </a:ext>
            </a:extLst>
          </p:cNvPr>
          <p:cNvSpPr txBox="1"/>
          <p:nvPr/>
        </p:nvSpPr>
        <p:spPr>
          <a:xfrm>
            <a:off x="9917804" y="5433877"/>
            <a:ext cx="1963972" cy="64633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Perfect Condition</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Target for all  </a:t>
            </a:r>
            <a:endParaRPr kumimoji="0" lang="aa-E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Arrow Connector 2">
            <a:extLst>
              <a:ext uri="{FF2B5EF4-FFF2-40B4-BE49-F238E27FC236}">
                <a16:creationId xmlns:a16="http://schemas.microsoft.com/office/drawing/2014/main" id="{E6A2F0C4-C219-4F83-9F60-08C67C0B9A37}"/>
              </a:ext>
            </a:extLst>
          </p:cNvPr>
          <p:cNvCxnSpPr/>
          <p:nvPr/>
        </p:nvCxnSpPr>
        <p:spPr>
          <a:xfrm>
            <a:off x="5605670" y="2078233"/>
            <a:ext cx="1814803"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685B67F-CF60-4363-8339-B7921BA9C86C}"/>
              </a:ext>
            </a:extLst>
          </p:cNvPr>
          <p:cNvCxnSpPr>
            <a:cxnSpLocks/>
          </p:cNvCxnSpPr>
          <p:nvPr/>
        </p:nvCxnSpPr>
        <p:spPr>
          <a:xfrm>
            <a:off x="4627232" y="3519464"/>
            <a:ext cx="0" cy="1723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02028A2-9E11-4F18-89B7-B23F3BA45270}"/>
              </a:ext>
            </a:extLst>
          </p:cNvPr>
          <p:cNvGrpSpPr/>
          <p:nvPr/>
        </p:nvGrpSpPr>
        <p:grpSpPr>
          <a:xfrm>
            <a:off x="2358123" y="507355"/>
            <a:ext cx="5415898" cy="4349334"/>
            <a:chOff x="2358123" y="507355"/>
            <a:chExt cx="5415898" cy="4349334"/>
          </a:xfrm>
        </p:grpSpPr>
        <p:sp>
          <p:nvSpPr>
            <p:cNvPr id="30" name="TextBox 29">
              <a:extLst>
                <a:ext uri="{FF2B5EF4-FFF2-40B4-BE49-F238E27FC236}">
                  <a16:creationId xmlns:a16="http://schemas.microsoft.com/office/drawing/2014/main" id="{C93A0363-681D-48B8-A10A-FD92ACE23335}"/>
                </a:ext>
              </a:extLst>
            </p:cNvPr>
            <p:cNvSpPr txBox="1"/>
            <p:nvPr/>
          </p:nvSpPr>
          <p:spPr>
            <a:xfrm rot="16200000">
              <a:off x="1326836" y="3456071"/>
              <a:ext cx="2431905"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Non systematic effect </a:t>
              </a:r>
              <a:endParaRPr kumimoji="0" lang="aa-E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07BE595-3BF8-4156-8ECD-63A7FEC119FD}"/>
                </a:ext>
              </a:extLst>
            </p:cNvPr>
            <p:cNvSpPr txBox="1"/>
            <p:nvPr/>
          </p:nvSpPr>
          <p:spPr>
            <a:xfrm>
              <a:off x="5342116" y="507355"/>
              <a:ext cx="2431905"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systematic effect  </a:t>
              </a:r>
              <a:endParaRPr kumimoji="0" lang="aa-ET"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378EA758-188F-1A5F-CEDB-18E690953EB0}"/>
              </a:ext>
            </a:extLst>
          </p:cNvPr>
          <p:cNvGrpSpPr/>
          <p:nvPr/>
        </p:nvGrpSpPr>
        <p:grpSpPr>
          <a:xfrm>
            <a:off x="878220" y="966509"/>
            <a:ext cx="9454900" cy="4748971"/>
            <a:chOff x="904722" y="962940"/>
            <a:chExt cx="9454900" cy="4748971"/>
          </a:xfrm>
        </p:grpSpPr>
        <p:grpSp>
          <p:nvGrpSpPr>
            <p:cNvPr id="2" name="Group 1">
              <a:extLst>
                <a:ext uri="{FF2B5EF4-FFF2-40B4-BE49-F238E27FC236}">
                  <a16:creationId xmlns:a16="http://schemas.microsoft.com/office/drawing/2014/main" id="{0E360D3C-C360-1345-1ED9-32149BB520D2}"/>
                </a:ext>
              </a:extLst>
            </p:cNvPr>
            <p:cNvGrpSpPr/>
            <p:nvPr/>
          </p:nvGrpSpPr>
          <p:grpSpPr>
            <a:xfrm>
              <a:off x="904722" y="964862"/>
              <a:ext cx="9454900" cy="4747049"/>
              <a:chOff x="904722" y="964862"/>
              <a:chExt cx="9454900" cy="4747049"/>
            </a:xfrm>
          </p:grpSpPr>
          <p:sp>
            <p:nvSpPr>
              <p:cNvPr id="29" name="TextBox 28">
                <a:extLst>
                  <a:ext uri="{FF2B5EF4-FFF2-40B4-BE49-F238E27FC236}">
                    <a16:creationId xmlns:a16="http://schemas.microsoft.com/office/drawing/2014/main" id="{6BE04B8A-D304-424E-B490-8F2DD410E36F}"/>
                  </a:ext>
                </a:extLst>
              </p:cNvPr>
              <p:cNvSpPr txBox="1"/>
              <p:nvPr/>
            </p:nvSpPr>
            <p:spPr>
              <a:xfrm>
                <a:off x="3726052" y="964862"/>
                <a:ext cx="1688389"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protocol </a:t>
                </a:r>
                <a:endParaRPr kumimoji="0" lang="aa-E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71E628F-C729-4B9E-A006-13D54ED51C21}"/>
                  </a:ext>
                </a:extLst>
              </p:cNvPr>
              <p:cNvSpPr txBox="1"/>
              <p:nvPr/>
            </p:nvSpPr>
            <p:spPr>
              <a:xfrm>
                <a:off x="904722" y="5342579"/>
                <a:ext cx="1688389"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protocol </a:t>
                </a:r>
                <a:endParaRPr kumimoji="0" lang="aa-E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1DB3317-9475-404B-9265-B26812380B11}"/>
                  </a:ext>
                </a:extLst>
              </p:cNvPr>
              <p:cNvSpPr txBox="1"/>
              <p:nvPr/>
            </p:nvSpPr>
            <p:spPr>
              <a:xfrm>
                <a:off x="8671233" y="1003018"/>
                <a:ext cx="1688389"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protocol </a:t>
                </a:r>
                <a:endParaRPr kumimoji="0" lang="aa-E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B4A2CED-6B94-47FE-8143-8F55E211DDC4}"/>
                  </a:ext>
                </a:extLst>
              </p:cNvPr>
              <p:cNvSpPr txBox="1"/>
              <p:nvPr/>
            </p:nvSpPr>
            <p:spPr>
              <a:xfrm>
                <a:off x="1685183" y="1379788"/>
                <a:ext cx="1600178"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protocol </a:t>
                </a:r>
                <a:endParaRPr kumimoji="0" lang="aa-E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51" name="Straight Arrow Connector 50">
              <a:extLst>
                <a:ext uri="{FF2B5EF4-FFF2-40B4-BE49-F238E27FC236}">
                  <a16:creationId xmlns:a16="http://schemas.microsoft.com/office/drawing/2014/main" id="{89E0A58A-D323-4992-9FC1-FDBB55B9BC5B}"/>
                </a:ext>
              </a:extLst>
            </p:cNvPr>
            <p:cNvCxnSpPr/>
            <p:nvPr/>
          </p:nvCxnSpPr>
          <p:spPr>
            <a:xfrm flipV="1">
              <a:off x="2790908" y="1733384"/>
              <a:ext cx="0" cy="393980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65D2F20-40F0-4DCB-9574-10644015C1AC}"/>
                </a:ext>
              </a:extLst>
            </p:cNvPr>
            <p:cNvCxnSpPr>
              <a:cxnSpLocks/>
              <a:stCxn id="40" idx="0"/>
            </p:cNvCxnSpPr>
            <p:nvPr/>
          </p:nvCxnSpPr>
          <p:spPr>
            <a:xfrm flipH="1" flipV="1">
              <a:off x="3591156" y="962940"/>
              <a:ext cx="5924272" cy="4007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4ED95925-E3E8-BA28-0F2C-6413D8D83766}"/>
              </a:ext>
            </a:extLst>
          </p:cNvPr>
          <p:cNvGrpSpPr/>
          <p:nvPr/>
        </p:nvGrpSpPr>
        <p:grpSpPr>
          <a:xfrm>
            <a:off x="5038311" y="2580685"/>
            <a:ext cx="4690025" cy="3849284"/>
            <a:chOff x="5038311" y="2580685"/>
            <a:chExt cx="4690025" cy="3849284"/>
          </a:xfrm>
        </p:grpSpPr>
        <p:grpSp>
          <p:nvGrpSpPr>
            <p:cNvPr id="66" name="Group 65">
              <a:extLst>
                <a:ext uri="{FF2B5EF4-FFF2-40B4-BE49-F238E27FC236}">
                  <a16:creationId xmlns:a16="http://schemas.microsoft.com/office/drawing/2014/main" id="{776152B2-7050-47CF-81E2-23A1BA23906C}"/>
                </a:ext>
              </a:extLst>
            </p:cNvPr>
            <p:cNvGrpSpPr/>
            <p:nvPr/>
          </p:nvGrpSpPr>
          <p:grpSpPr>
            <a:xfrm>
              <a:off x="5129110" y="2580685"/>
              <a:ext cx="1013093" cy="503898"/>
              <a:chOff x="4068522" y="3254948"/>
              <a:chExt cx="1207431" cy="789374"/>
            </a:xfrm>
          </p:grpSpPr>
          <p:sp>
            <p:nvSpPr>
              <p:cNvPr id="68" name="Freeform: Shape 67">
                <a:extLst>
                  <a:ext uri="{FF2B5EF4-FFF2-40B4-BE49-F238E27FC236}">
                    <a16:creationId xmlns:a16="http://schemas.microsoft.com/office/drawing/2014/main" id="{6C49576F-57F5-4D47-AF49-8ECBBD8B0E25}"/>
                  </a:ext>
                </a:extLst>
              </p:cNvPr>
              <p:cNvSpPr/>
              <p:nvPr/>
            </p:nvSpPr>
            <p:spPr>
              <a:xfrm>
                <a:off x="4098532" y="3254948"/>
                <a:ext cx="1126230" cy="210241"/>
              </a:xfrm>
              <a:custGeom>
                <a:avLst/>
                <a:gdLst>
                  <a:gd name="connsiteX0" fmla="*/ 0 w 1126230"/>
                  <a:gd name="connsiteY0" fmla="*/ 210241 h 210241"/>
                  <a:gd name="connsiteX1" fmla="*/ 466026 w 1126230"/>
                  <a:gd name="connsiteY1" fmla="*/ 9002 h 210241"/>
                  <a:gd name="connsiteX2" fmla="*/ 547228 w 1126230"/>
                  <a:gd name="connsiteY2" fmla="*/ 51368 h 210241"/>
                  <a:gd name="connsiteX3" fmla="*/ 907339 w 1126230"/>
                  <a:gd name="connsiteY3" fmla="*/ 5472 h 210241"/>
                  <a:gd name="connsiteX4" fmla="*/ 1126230 w 1126230"/>
                  <a:gd name="connsiteY4" fmla="*/ 203180 h 210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230" h="210241">
                    <a:moveTo>
                      <a:pt x="0" y="210241"/>
                    </a:moveTo>
                    <a:cubicBezTo>
                      <a:pt x="187410" y="122861"/>
                      <a:pt x="374821" y="35481"/>
                      <a:pt x="466026" y="9002"/>
                    </a:cubicBezTo>
                    <a:cubicBezTo>
                      <a:pt x="557231" y="-17477"/>
                      <a:pt x="473676" y="51956"/>
                      <a:pt x="547228" y="51368"/>
                    </a:cubicBezTo>
                    <a:cubicBezTo>
                      <a:pt x="620780" y="50780"/>
                      <a:pt x="810839" y="-19830"/>
                      <a:pt x="907339" y="5472"/>
                    </a:cubicBezTo>
                    <a:cubicBezTo>
                      <a:pt x="1003839" y="30774"/>
                      <a:pt x="1065034" y="116977"/>
                      <a:pt x="1126230" y="203180"/>
                    </a:cubicBez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4D4FCB7-D6D5-412A-BBE1-B8FA753381F4}"/>
                  </a:ext>
                </a:extLst>
              </p:cNvPr>
              <p:cNvSpPr/>
              <p:nvPr/>
            </p:nvSpPr>
            <p:spPr>
              <a:xfrm>
                <a:off x="4068522" y="3433501"/>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C50F38C-3E4E-4CC7-A583-820A8EB4A6A4}"/>
                  </a:ext>
                </a:extLst>
              </p:cNvPr>
              <p:cNvSpPr/>
              <p:nvPr/>
            </p:nvSpPr>
            <p:spPr>
              <a:xfrm>
                <a:off x="4190705" y="3572838"/>
                <a:ext cx="1006193" cy="246015"/>
              </a:xfrm>
              <a:custGeom>
                <a:avLst/>
                <a:gdLst>
                  <a:gd name="connsiteX0" fmla="*/ 0 w 1006193"/>
                  <a:gd name="connsiteY0" fmla="*/ 235424 h 246015"/>
                  <a:gd name="connsiteX1" fmla="*/ 469557 w 1006193"/>
                  <a:gd name="connsiteY1" fmla="*/ 5941 h 246015"/>
                  <a:gd name="connsiteX2" fmla="*/ 610777 w 1006193"/>
                  <a:gd name="connsiteY2" fmla="*/ 69490 h 246015"/>
                  <a:gd name="connsiteX3" fmla="*/ 780241 w 1006193"/>
                  <a:gd name="connsiteY3" fmla="*/ 90673 h 246015"/>
                  <a:gd name="connsiteX4" fmla="*/ 896748 w 1006193"/>
                  <a:gd name="connsiteY4" fmla="*/ 168344 h 246015"/>
                  <a:gd name="connsiteX5" fmla="*/ 1006193 w 1006193"/>
                  <a:gd name="connsiteY5" fmla="*/ 246015 h 24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93" h="246015">
                    <a:moveTo>
                      <a:pt x="0" y="235424"/>
                    </a:moveTo>
                    <a:cubicBezTo>
                      <a:pt x="183880" y="134510"/>
                      <a:pt x="367761" y="33597"/>
                      <a:pt x="469557" y="5941"/>
                    </a:cubicBezTo>
                    <a:cubicBezTo>
                      <a:pt x="571353" y="-21715"/>
                      <a:pt x="558996" y="55368"/>
                      <a:pt x="610777" y="69490"/>
                    </a:cubicBezTo>
                    <a:cubicBezTo>
                      <a:pt x="662558" y="83612"/>
                      <a:pt x="732579" y="74197"/>
                      <a:pt x="780241" y="90673"/>
                    </a:cubicBezTo>
                    <a:cubicBezTo>
                      <a:pt x="827903" y="107149"/>
                      <a:pt x="859089" y="142454"/>
                      <a:pt x="896748" y="168344"/>
                    </a:cubicBezTo>
                    <a:cubicBezTo>
                      <a:pt x="934407" y="194234"/>
                      <a:pt x="970300" y="220124"/>
                      <a:pt x="1006193" y="246015"/>
                    </a:cubicBez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9ED9D683-D3EB-4C18-A48B-4AD7E6EAC3EB}"/>
                  </a:ext>
                </a:extLst>
              </p:cNvPr>
              <p:cNvSpPr/>
              <p:nvPr/>
            </p:nvSpPr>
            <p:spPr>
              <a:xfrm>
                <a:off x="4089704" y="3801599"/>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0A2DF3ED-AB2D-4218-B1DA-1F3434D69DF0}"/>
                </a:ext>
              </a:extLst>
            </p:cNvPr>
            <p:cNvGrpSpPr/>
            <p:nvPr/>
          </p:nvGrpSpPr>
          <p:grpSpPr>
            <a:xfrm>
              <a:off x="8410490" y="2643026"/>
              <a:ext cx="1193312" cy="364084"/>
              <a:chOff x="6652051" y="1280100"/>
              <a:chExt cx="1193312" cy="364084"/>
            </a:xfrm>
          </p:grpSpPr>
          <p:sp>
            <p:nvSpPr>
              <p:cNvPr id="88" name="Freeform: Shape 87">
                <a:extLst>
                  <a:ext uri="{FF2B5EF4-FFF2-40B4-BE49-F238E27FC236}">
                    <a16:creationId xmlns:a16="http://schemas.microsoft.com/office/drawing/2014/main" id="{EDB9C772-3BF3-4220-AF70-E02E2A943C37}"/>
                  </a:ext>
                </a:extLst>
              </p:cNvPr>
              <p:cNvSpPr/>
              <p:nvPr/>
            </p:nvSpPr>
            <p:spPr>
              <a:xfrm>
                <a:off x="6659114" y="1334783"/>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3032F0FD-84CC-44A0-A111-B34683F94167}"/>
                  </a:ext>
                </a:extLst>
              </p:cNvPr>
              <p:cNvSpPr/>
              <p:nvPr/>
            </p:nvSpPr>
            <p:spPr>
              <a:xfrm>
                <a:off x="6652053" y="1280100"/>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D0EEDD5E-6FDF-47AE-9403-9269F68720BF}"/>
                  </a:ext>
                </a:extLst>
              </p:cNvPr>
              <p:cNvSpPr/>
              <p:nvPr/>
            </p:nvSpPr>
            <p:spPr>
              <a:xfrm>
                <a:off x="6652051" y="1401461"/>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10D667C-8D26-4EB1-AD34-94EEC082D612}"/>
                  </a:ext>
                </a:extLst>
              </p:cNvPr>
              <p:cNvSpPr/>
              <p:nvPr/>
            </p:nvSpPr>
            <p:spPr>
              <a:xfrm>
                <a:off x="6659110" y="1369882"/>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6CB7D632-2DE5-4E44-9A59-C8A3E7D3214F}"/>
                  </a:ext>
                </a:extLst>
              </p:cNvPr>
              <p:cNvSpPr/>
              <p:nvPr/>
            </p:nvSpPr>
            <p:spPr>
              <a:xfrm>
                <a:off x="6659112" y="1307441"/>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1839BF00-AB6C-445E-AA5A-15EC86E6A787}"/>
                </a:ext>
              </a:extLst>
            </p:cNvPr>
            <p:cNvGrpSpPr/>
            <p:nvPr/>
          </p:nvGrpSpPr>
          <p:grpSpPr>
            <a:xfrm>
              <a:off x="8535024" y="5584349"/>
              <a:ext cx="1193312" cy="364084"/>
              <a:chOff x="6652051" y="3280297"/>
              <a:chExt cx="1193312" cy="364084"/>
            </a:xfrm>
          </p:grpSpPr>
          <p:sp>
            <p:nvSpPr>
              <p:cNvPr id="95" name="Freeform: Shape 94">
                <a:extLst>
                  <a:ext uri="{FF2B5EF4-FFF2-40B4-BE49-F238E27FC236}">
                    <a16:creationId xmlns:a16="http://schemas.microsoft.com/office/drawing/2014/main" id="{F35C13E5-5202-4CBA-83EB-C9EA99CD6974}"/>
                  </a:ext>
                </a:extLst>
              </p:cNvPr>
              <p:cNvSpPr/>
              <p:nvPr/>
            </p:nvSpPr>
            <p:spPr>
              <a:xfrm>
                <a:off x="6659114" y="3334980"/>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24DCD099-977C-4F13-8CD1-FEA9C7554680}"/>
                  </a:ext>
                </a:extLst>
              </p:cNvPr>
              <p:cNvSpPr/>
              <p:nvPr/>
            </p:nvSpPr>
            <p:spPr>
              <a:xfrm>
                <a:off x="6652053" y="3280297"/>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18C86F1-E1C9-4257-A843-EF4388C6B75A}"/>
                  </a:ext>
                </a:extLst>
              </p:cNvPr>
              <p:cNvSpPr/>
              <p:nvPr/>
            </p:nvSpPr>
            <p:spPr>
              <a:xfrm>
                <a:off x="6652051" y="3401658"/>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9944DAE0-7ED0-47BB-827D-0ADAB2A14B00}"/>
                  </a:ext>
                </a:extLst>
              </p:cNvPr>
              <p:cNvSpPr/>
              <p:nvPr/>
            </p:nvSpPr>
            <p:spPr>
              <a:xfrm>
                <a:off x="6659110" y="3370079"/>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369E942B-8D8C-45F0-8989-84348D06DFB8}"/>
                  </a:ext>
                </a:extLst>
              </p:cNvPr>
              <p:cNvSpPr/>
              <p:nvPr/>
            </p:nvSpPr>
            <p:spPr>
              <a:xfrm>
                <a:off x="6659112" y="3307638"/>
                <a:ext cx="1186249" cy="24272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B0107BBD-922E-4B6F-AC60-7B8E725A3540}"/>
                </a:ext>
              </a:extLst>
            </p:cNvPr>
            <p:cNvGrpSpPr/>
            <p:nvPr/>
          </p:nvGrpSpPr>
          <p:grpSpPr>
            <a:xfrm>
              <a:off x="5038311" y="5496665"/>
              <a:ext cx="956378" cy="933304"/>
              <a:chOff x="5038311" y="5496665"/>
              <a:chExt cx="956378" cy="933304"/>
            </a:xfrm>
          </p:grpSpPr>
          <p:sp>
            <p:nvSpPr>
              <p:cNvPr id="106" name="Freeform: Shape 105">
                <a:extLst>
                  <a:ext uri="{FF2B5EF4-FFF2-40B4-BE49-F238E27FC236}">
                    <a16:creationId xmlns:a16="http://schemas.microsoft.com/office/drawing/2014/main" id="{4052CF3C-E138-4394-B4D6-D77CCF8F5A99}"/>
                  </a:ext>
                </a:extLst>
              </p:cNvPr>
              <p:cNvSpPr/>
              <p:nvPr/>
            </p:nvSpPr>
            <p:spPr>
              <a:xfrm>
                <a:off x="5038311" y="5656669"/>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61442168-91E2-417A-90F4-FC58CA7700D0}"/>
                  </a:ext>
                </a:extLst>
              </p:cNvPr>
              <p:cNvSpPr/>
              <p:nvPr/>
            </p:nvSpPr>
            <p:spPr>
              <a:xfrm>
                <a:off x="5065370" y="5496665"/>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901A697-3883-438D-90E0-79C9DFD219B7}"/>
                  </a:ext>
                </a:extLst>
              </p:cNvPr>
              <p:cNvSpPr/>
              <p:nvPr/>
            </p:nvSpPr>
            <p:spPr>
              <a:xfrm>
                <a:off x="5074841" y="5903032"/>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BFAB36C-4B0D-4D86-B2F3-745ADEC29083}"/>
                  </a:ext>
                </a:extLst>
              </p:cNvPr>
              <p:cNvSpPr/>
              <p:nvPr/>
            </p:nvSpPr>
            <p:spPr>
              <a:xfrm>
                <a:off x="5074841" y="6032065"/>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5198DEC-1979-4D84-8A6A-CF4199970940}"/>
                  </a:ext>
                </a:extLst>
              </p:cNvPr>
              <p:cNvSpPr/>
              <p:nvPr/>
            </p:nvSpPr>
            <p:spPr>
              <a:xfrm>
                <a:off x="5065370" y="6283159"/>
                <a:ext cx="919848" cy="146810"/>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3A01E151-F606-0090-9083-3374BB038F51}"/>
              </a:ext>
            </a:extLst>
          </p:cNvPr>
          <p:cNvSpPr txBox="1"/>
          <p:nvPr/>
        </p:nvSpPr>
        <p:spPr>
          <a:xfrm>
            <a:off x="-2499229" y="-379004"/>
            <a:ext cx="8245413" cy="83099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a:rPr>
              <a:t>The Internal Soil Standard  (ISS) idea</a:t>
            </a:r>
            <a:endParaRPr kumimoji="0" lang="en-IL" sz="2800" b="1"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F5D8390-315E-C7CD-DDCD-F7C334644D36}"/>
              </a:ext>
            </a:extLst>
          </p:cNvPr>
          <p:cNvSpPr/>
          <p:nvPr/>
        </p:nvSpPr>
        <p:spPr>
          <a:xfrm>
            <a:off x="5038311" y="2315152"/>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D208334-4B37-FA5A-C2ED-A8E466FF2139}"/>
              </a:ext>
            </a:extLst>
          </p:cNvPr>
          <p:cNvSpPr/>
          <p:nvPr/>
        </p:nvSpPr>
        <p:spPr>
          <a:xfrm>
            <a:off x="5049412" y="5570070"/>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557AB6B-AF7B-0DB7-B3C5-14DD44D8F405}"/>
              </a:ext>
            </a:extLst>
          </p:cNvPr>
          <p:cNvSpPr/>
          <p:nvPr/>
        </p:nvSpPr>
        <p:spPr>
          <a:xfrm>
            <a:off x="8334873" y="2408656"/>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BD269FBB-0707-F432-5670-7ECAB578EDF7}"/>
              </a:ext>
            </a:extLst>
          </p:cNvPr>
          <p:cNvSpPr/>
          <p:nvPr/>
        </p:nvSpPr>
        <p:spPr>
          <a:xfrm>
            <a:off x="8524260" y="5625793"/>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CC62B989-8C9E-DEA5-2B9E-56AD7BAB72B5}"/>
              </a:ext>
            </a:extLst>
          </p:cNvPr>
          <p:cNvSpPr/>
          <p:nvPr/>
        </p:nvSpPr>
        <p:spPr>
          <a:xfrm>
            <a:off x="6104965" y="4135680"/>
            <a:ext cx="1393544" cy="154943"/>
          </a:xfrm>
          <a:custGeom>
            <a:avLst/>
            <a:gdLst>
              <a:gd name="connsiteX0" fmla="*/ 0 w 1186249"/>
              <a:gd name="connsiteY0" fmla="*/ 242723 h 242723"/>
              <a:gd name="connsiteX1" fmla="*/ 543697 w 1186249"/>
              <a:gd name="connsiteY1" fmla="*/ 9710 h 242723"/>
              <a:gd name="connsiteX2" fmla="*/ 960297 w 1186249"/>
              <a:gd name="connsiteY2" fmla="*/ 52076 h 242723"/>
              <a:gd name="connsiteX3" fmla="*/ 1186249 w 1186249"/>
              <a:gd name="connsiteY3" fmla="*/ 126216 h 242723"/>
              <a:gd name="connsiteX4" fmla="*/ 1186249 w 1186249"/>
              <a:gd name="connsiteY4" fmla="*/ 126216 h 242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249" h="242723">
                <a:moveTo>
                  <a:pt x="0" y="242723"/>
                </a:moveTo>
                <a:cubicBezTo>
                  <a:pt x="191823" y="142104"/>
                  <a:pt x="383647" y="41485"/>
                  <a:pt x="543697" y="9710"/>
                </a:cubicBezTo>
                <a:cubicBezTo>
                  <a:pt x="703747" y="-22065"/>
                  <a:pt x="853205" y="32658"/>
                  <a:pt x="960297" y="52076"/>
                </a:cubicBezTo>
                <a:cubicBezTo>
                  <a:pt x="1067389" y="71494"/>
                  <a:pt x="1186249" y="126216"/>
                  <a:pt x="1186249" y="126216"/>
                </a:cubicBezTo>
                <a:lnTo>
                  <a:pt x="1186249" y="126216"/>
                </a:ln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C3F4F1D9-AB9F-82FC-5AB2-5D2BC90ED825}"/>
              </a:ext>
            </a:extLst>
          </p:cNvPr>
          <p:cNvSpPr txBox="1"/>
          <p:nvPr/>
        </p:nvSpPr>
        <p:spPr>
          <a:xfrm>
            <a:off x="7198014" y="4029849"/>
            <a:ext cx="2893434"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Internal Soil Standard </a:t>
            </a:r>
          </a:p>
        </p:txBody>
      </p:sp>
      <p:sp>
        <p:nvSpPr>
          <p:cNvPr id="79" name="TextBox 78">
            <a:extLst>
              <a:ext uri="{FF2B5EF4-FFF2-40B4-BE49-F238E27FC236}">
                <a16:creationId xmlns:a16="http://schemas.microsoft.com/office/drawing/2014/main" id="{531118EB-8282-1F7C-30C2-A0B4E785FFEE}"/>
              </a:ext>
            </a:extLst>
          </p:cNvPr>
          <p:cNvSpPr txBox="1"/>
          <p:nvPr/>
        </p:nvSpPr>
        <p:spPr>
          <a:xfrm>
            <a:off x="5129110" y="2055452"/>
            <a:ext cx="881142" cy="369332"/>
          </a:xfrm>
          <a:prstGeom prst="rect">
            <a:avLst/>
          </a:prstGeom>
          <a:noFill/>
        </p:spPr>
        <p:txBody>
          <a:bodyPr wrap="square" rtlCol="0">
            <a:spAutoFit/>
          </a:bodyPr>
          <a:lstStyle/>
          <a:p>
            <a:r>
              <a:rPr lang="en-US" b="1" dirty="0">
                <a:solidFill>
                  <a:srgbClr val="FF0000"/>
                </a:solidFill>
              </a:rPr>
              <a:t>ISS</a:t>
            </a:r>
            <a:endParaRPr lang="en-IN" b="1" dirty="0">
              <a:solidFill>
                <a:srgbClr val="FF0000"/>
              </a:solidFill>
            </a:endParaRPr>
          </a:p>
        </p:txBody>
      </p:sp>
      <p:sp>
        <p:nvSpPr>
          <p:cNvPr id="80" name="TextBox 79">
            <a:extLst>
              <a:ext uri="{FF2B5EF4-FFF2-40B4-BE49-F238E27FC236}">
                <a16:creationId xmlns:a16="http://schemas.microsoft.com/office/drawing/2014/main" id="{6731E88C-2D6D-CB5F-AB64-46DA012D1768}"/>
              </a:ext>
            </a:extLst>
          </p:cNvPr>
          <p:cNvSpPr txBox="1"/>
          <p:nvPr/>
        </p:nvSpPr>
        <p:spPr>
          <a:xfrm>
            <a:off x="8818210" y="2126162"/>
            <a:ext cx="881142" cy="369332"/>
          </a:xfrm>
          <a:prstGeom prst="rect">
            <a:avLst/>
          </a:prstGeom>
          <a:noFill/>
        </p:spPr>
        <p:txBody>
          <a:bodyPr wrap="square" rtlCol="0">
            <a:spAutoFit/>
          </a:bodyPr>
          <a:lstStyle/>
          <a:p>
            <a:r>
              <a:rPr lang="en-US" b="1" dirty="0">
                <a:solidFill>
                  <a:srgbClr val="FF0000"/>
                </a:solidFill>
              </a:rPr>
              <a:t>ISS</a:t>
            </a:r>
            <a:endParaRPr lang="en-IN" b="1" dirty="0">
              <a:solidFill>
                <a:srgbClr val="FF0000"/>
              </a:solidFill>
            </a:endParaRPr>
          </a:p>
        </p:txBody>
      </p:sp>
      <p:sp>
        <p:nvSpPr>
          <p:cNvPr id="81" name="TextBox 80">
            <a:extLst>
              <a:ext uri="{FF2B5EF4-FFF2-40B4-BE49-F238E27FC236}">
                <a16:creationId xmlns:a16="http://schemas.microsoft.com/office/drawing/2014/main" id="{D2839B5B-1631-016D-5105-1E0B19A9A4DC}"/>
              </a:ext>
            </a:extLst>
          </p:cNvPr>
          <p:cNvSpPr txBox="1"/>
          <p:nvPr/>
        </p:nvSpPr>
        <p:spPr>
          <a:xfrm>
            <a:off x="6701697" y="3758805"/>
            <a:ext cx="881142" cy="369332"/>
          </a:xfrm>
          <a:prstGeom prst="rect">
            <a:avLst/>
          </a:prstGeom>
          <a:noFill/>
        </p:spPr>
        <p:txBody>
          <a:bodyPr wrap="square" rtlCol="0">
            <a:spAutoFit/>
          </a:bodyPr>
          <a:lstStyle/>
          <a:p>
            <a:r>
              <a:rPr lang="en-US" b="1" dirty="0">
                <a:solidFill>
                  <a:srgbClr val="FF0000"/>
                </a:solidFill>
              </a:rPr>
              <a:t>ISS</a:t>
            </a:r>
            <a:endParaRPr lang="en-IN" b="1" dirty="0">
              <a:solidFill>
                <a:srgbClr val="FF0000"/>
              </a:solidFill>
            </a:endParaRPr>
          </a:p>
        </p:txBody>
      </p:sp>
      <p:sp>
        <p:nvSpPr>
          <p:cNvPr id="82" name="TextBox 81">
            <a:extLst>
              <a:ext uri="{FF2B5EF4-FFF2-40B4-BE49-F238E27FC236}">
                <a16:creationId xmlns:a16="http://schemas.microsoft.com/office/drawing/2014/main" id="{CBFD7A4F-B2BB-F9CE-4519-B997C7DF297C}"/>
              </a:ext>
            </a:extLst>
          </p:cNvPr>
          <p:cNvSpPr txBox="1"/>
          <p:nvPr/>
        </p:nvSpPr>
        <p:spPr>
          <a:xfrm>
            <a:off x="8873681" y="5213149"/>
            <a:ext cx="881142" cy="369332"/>
          </a:xfrm>
          <a:prstGeom prst="rect">
            <a:avLst/>
          </a:prstGeom>
          <a:noFill/>
        </p:spPr>
        <p:txBody>
          <a:bodyPr wrap="square" rtlCol="0">
            <a:spAutoFit/>
          </a:bodyPr>
          <a:lstStyle/>
          <a:p>
            <a:r>
              <a:rPr lang="en-US" b="1" dirty="0">
                <a:solidFill>
                  <a:srgbClr val="FF0000"/>
                </a:solidFill>
              </a:rPr>
              <a:t>ISS</a:t>
            </a:r>
            <a:endParaRPr lang="en-IN" b="1" dirty="0">
              <a:solidFill>
                <a:srgbClr val="FF0000"/>
              </a:solidFill>
            </a:endParaRPr>
          </a:p>
        </p:txBody>
      </p:sp>
      <p:sp>
        <p:nvSpPr>
          <p:cNvPr id="83" name="TextBox 82">
            <a:extLst>
              <a:ext uri="{FF2B5EF4-FFF2-40B4-BE49-F238E27FC236}">
                <a16:creationId xmlns:a16="http://schemas.microsoft.com/office/drawing/2014/main" id="{7088E293-716C-80E9-2DD0-17E35C406F7C}"/>
              </a:ext>
            </a:extLst>
          </p:cNvPr>
          <p:cNvSpPr txBox="1"/>
          <p:nvPr/>
        </p:nvSpPr>
        <p:spPr>
          <a:xfrm>
            <a:off x="5787660" y="5213149"/>
            <a:ext cx="881142" cy="369332"/>
          </a:xfrm>
          <a:prstGeom prst="rect">
            <a:avLst/>
          </a:prstGeom>
          <a:noFill/>
        </p:spPr>
        <p:txBody>
          <a:bodyPr wrap="square" rtlCol="0">
            <a:spAutoFit/>
          </a:bodyPr>
          <a:lstStyle/>
          <a:p>
            <a:r>
              <a:rPr lang="en-US" b="1" dirty="0">
                <a:solidFill>
                  <a:srgbClr val="FF0000"/>
                </a:solidFill>
              </a:rPr>
              <a:t>ISS</a:t>
            </a:r>
            <a:endParaRPr lang="en-IN" b="1" dirty="0">
              <a:solidFill>
                <a:srgbClr val="FF0000"/>
              </a:solidFill>
            </a:endParaRPr>
          </a:p>
        </p:txBody>
      </p:sp>
    </p:spTree>
    <p:extLst>
      <p:ext uri="{BB962C8B-B14F-4D97-AF65-F5344CB8AC3E}">
        <p14:creationId xmlns:p14="http://schemas.microsoft.com/office/powerpoint/2010/main" val="747095192"/>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beField at GPSS template" id="{29E2FCFE-0A89-4F85-B516-7F9F81DD8476}" vid="{186E550A-F0A1-4510-AC06-D677AE355BB3}"/>
    </a:ext>
  </a:extLst>
</a:theme>
</file>

<file path=ppt/theme/theme2.xml><?xml version="1.0" encoding="utf-8"?>
<a:theme xmlns:a="http://schemas.openxmlformats.org/drawingml/2006/main" name="Elegant waves by slidesgo">
  <a:themeElements>
    <a:clrScheme name="Personalizado 1">
      <a:dk1>
        <a:srgbClr val="00072D"/>
      </a:dk1>
      <a:lt1>
        <a:srgbClr val="FFFFFF"/>
      </a:lt1>
      <a:dk2>
        <a:srgbClr val="FFFFFF"/>
      </a:dk2>
      <a:lt2>
        <a:srgbClr val="FFFFFF"/>
      </a:lt2>
      <a:accent1>
        <a:srgbClr val="0C2E3A"/>
      </a:accent1>
      <a:accent2>
        <a:srgbClr val="110F16"/>
      </a:accent2>
      <a:accent3>
        <a:srgbClr val="0A2472"/>
      </a:accent3>
      <a:accent4>
        <a:srgbClr val="001C55"/>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ACFFA6643AB4E479586DF378252595C" ma:contentTypeVersion="39" ma:contentTypeDescription="Skapa ett nytt dokument." ma:contentTypeScope="" ma:versionID="f3198e4bf674ddb85a31e3cbf8a61a61">
  <xsd:schema xmlns:xsd="http://www.w3.org/2001/XMLSchema" xmlns:xs="http://www.w3.org/2001/XMLSchema" xmlns:p="http://schemas.microsoft.com/office/2006/metadata/properties" xmlns:ns2="0687b1ab-06be-4a0e-9590-cfa7ef5e9178" xmlns:ns3="ac545ec0-a51a-42a1-a72d-8fdadca81db3" targetNamespace="http://schemas.microsoft.com/office/2006/metadata/properties" ma:root="true" ma:fieldsID="5934581d9c6070c1918008c0fe23f87d" ns2:_="" ns3:_="">
    <xsd:import namespace="0687b1ab-06be-4a0e-9590-cfa7ef5e9178"/>
    <xsd:import namespace="ac545ec0-a51a-42a1-a72d-8fdadca81db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MediaServiceDateTaken"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87b1ab-06be-4a0e-9590-cfa7ef5e9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NotebookType" ma:index="18" nillable="true" ma:displayName="Notebook Type" ma:internalName="NotebookType">
      <xsd:simpleType>
        <xsd:restriction base="dms:Text"/>
      </xsd:simpleType>
    </xsd:element>
    <xsd:element name="FolderType" ma:index="19" nillable="true" ma:displayName="Folder Type" ma:internalName="FolderType">
      <xsd:simpleType>
        <xsd:restriction base="dms:Text"/>
      </xsd:simpleType>
    </xsd:element>
    <xsd:element name="CultureName" ma:index="20" nillable="true" ma:displayName="Culture Name" ma:internalName="CultureName">
      <xsd:simpleType>
        <xsd:restriction base="dms:Text"/>
      </xsd:simpleType>
    </xsd:element>
    <xsd:element name="AppVersion" ma:index="21" nillable="true" ma:displayName="App Version" ma:internalName="AppVersion">
      <xsd:simpleType>
        <xsd:restriction base="dms:Text"/>
      </xsd:simpleType>
    </xsd:element>
    <xsd:element name="TeamsChannelId" ma:index="22" nillable="true" ma:displayName="Teams Channel Id" ma:internalName="TeamsChannelId">
      <xsd:simpleType>
        <xsd:restriction base="dms:Text"/>
      </xsd:simpleType>
    </xsd:element>
    <xsd:element name="Owner" ma:index="2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4" nillable="true" ma:displayName="Math Settings" ma:internalName="Math_Settings">
      <xsd:simpleType>
        <xsd:restriction base="dms:Text"/>
      </xsd:simple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Leaders" ma:index="2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0" nillable="true" ma:displayName="Distribution Groups" ma:internalName="Distribution_Groups">
      <xsd:simpleType>
        <xsd:restriction base="dms:Note">
          <xsd:maxLength value="255"/>
        </xsd:restriction>
      </xsd:simpleType>
    </xsd:element>
    <xsd:element name="LMS_Mappings" ma:index="31" nillable="true" ma:displayName="LMS Mappings" ma:internalName="LMS_Mappings">
      <xsd:simpleType>
        <xsd:restriction base="dms:Note">
          <xsd:maxLength value="255"/>
        </xsd:restriction>
      </xsd:simpleType>
    </xsd:element>
    <xsd:element name="Invited_Leaders" ma:index="32" nillable="true" ma:displayName="Invited Leaders" ma:internalName="Invited_Leaders">
      <xsd:simpleType>
        <xsd:restriction base="dms:Note">
          <xsd:maxLength value="255"/>
        </xsd:restriction>
      </xsd:simpleType>
    </xsd:element>
    <xsd:element name="Invited_Members" ma:index="33" nillable="true" ma:displayName="Invited Members" ma:internalName="Invited_Members">
      <xsd:simpleType>
        <xsd:restriction base="dms:Note">
          <xsd:maxLength value="255"/>
        </xsd:restriction>
      </xsd:simpleType>
    </xsd:element>
    <xsd:element name="Self_Registration_Enabled" ma:index="34" nillable="true" ma:displayName="Self Registration Enabled" ma:internalName="Self_Registration_Enabled">
      <xsd:simpleType>
        <xsd:restriction base="dms:Boolean"/>
      </xsd:simpleType>
    </xsd:element>
    <xsd:element name="Has_Leaders_Only_SectionGroup" ma:index="35" nillable="true" ma:displayName="Has Leaders Only SectionGroup" ma:internalName="Has_Leaders_Only_SectionGroup">
      <xsd:simpleType>
        <xsd:restriction base="dms:Boolean"/>
      </xsd:simpleType>
    </xsd:element>
    <xsd:element name="Is_Collaboration_Space_Locked" ma:index="36" nillable="true" ma:displayName="Is Collaboration Space Locked" ma:internalName="Is_Collaboration_Space_Locked">
      <xsd:simpleType>
        <xsd:restriction base="dms:Boolean"/>
      </xsd:simpleType>
    </xsd:element>
    <xsd:element name="IsNotebookLocked" ma:index="37" nillable="true" ma:displayName="Is Notebook Locked" ma:internalName="IsNotebookLocked">
      <xsd:simpleType>
        <xsd:restriction base="dms:Boolean"/>
      </xsd:simpleType>
    </xsd:element>
    <xsd:element name="Teams_Channel_Section_Location" ma:index="38" nillable="true" ma:displayName="Teams Channel Section Location" ma:internalName="Teams_Channel_Section_Location">
      <xsd:simpleType>
        <xsd:restriction base="dms:Text"/>
      </xsd:simpleType>
    </xsd:element>
    <xsd:element name="MediaServiceLocation" ma:index="39" nillable="true" ma:displayName="Location" ma:internalName="MediaServiceLocation" ma:readOnly="true">
      <xsd:simpleType>
        <xsd:restriction base="dms:Text"/>
      </xsd:simpleType>
    </xsd:element>
    <xsd:element name="lcf76f155ced4ddcb4097134ff3c332f" ma:index="41"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5" nillable="true" ma:displayName="MediaServiceObjectDetectorVersions" ma:hidden="true" ma:indexed="true" ma:internalName="MediaServiceObjectDetectorVersions" ma:readOnly="true">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545ec0-a51a-42a1-a72d-8fdadca81db3" elementFormDefault="qualified">
    <xsd:import namespace="http://schemas.microsoft.com/office/2006/documentManagement/types"/>
    <xsd:import namespace="http://schemas.microsoft.com/office/infopath/2007/PartnerControls"/>
    <xsd:element name="TaxCatchAll" ma:index="42" nillable="true" ma:displayName="Taxonomy Catch All Column" ma:hidden="true" ma:list="{70bca2bc-c9f5-40cb-997d-d8789705dbb9}" ma:internalName="TaxCatchAll" ma:showField="CatchAllData" ma:web="ac545ec0-a51a-42a1-a72d-8fdadca81db3">
      <xsd:complexType>
        <xsd:complexContent>
          <xsd:extension base="dms:MultiChoiceLookup">
            <xsd:sequence>
              <xsd:element name="Value" type="dms:Lookup" maxOccurs="unbounded" minOccurs="0" nillable="true"/>
            </xsd:sequence>
          </xsd:extension>
        </xsd:complexContent>
      </xsd:complexType>
    </xsd:element>
    <xsd:element name="SharedWithUsers" ma:index="4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4"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c545ec0-a51a-42a1-a72d-8fdadca81db3" xsi:nil="true"/>
    <lcf76f155ced4ddcb4097134ff3c332f xmlns="0687b1ab-06be-4a0e-9590-cfa7ef5e9178">
      <Terms xmlns="http://schemas.microsoft.com/office/infopath/2007/PartnerControls"/>
    </lcf76f155ced4ddcb4097134ff3c332f>
    <SharedWithUsers xmlns="ac545ec0-a51a-42a1-a72d-8fdadca81db3">
      <UserInfo>
        <DisplayName>Yigini, Yusuf (NSL)</DisplayName>
        <AccountId>21</AccountId>
        <AccountType/>
      </UserInfo>
      <UserInfo>
        <DisplayName>Li, Bofei (NSLD)</DisplayName>
        <AccountId>14180</AccountId>
        <AccountType/>
      </UserInfo>
      <UserInfo>
        <DisplayName>Verbeke, Isabelle (NSL)</DisplayName>
        <AccountId>15</AccountId>
        <AccountType/>
      </UserInfo>
      <UserInfo>
        <DisplayName>Luotto, Isabel (NSLD)</DisplayName>
        <AccountId>8958</AccountId>
        <AccountType/>
      </UserInfo>
    </SharedWithUsers>
    <DefaultSectionNames xmlns="0687b1ab-06be-4a0e-9590-cfa7ef5e9178" xsi:nil="true"/>
    <Is_Collaboration_Space_Locked xmlns="0687b1ab-06be-4a0e-9590-cfa7ef5e9178" xsi:nil="true"/>
    <Teams_Channel_Section_Location xmlns="0687b1ab-06be-4a0e-9590-cfa7ef5e9178" xsi:nil="true"/>
    <LMS_Mappings xmlns="0687b1ab-06be-4a0e-9590-cfa7ef5e9178" xsi:nil="true"/>
    <Invited_Leaders xmlns="0687b1ab-06be-4a0e-9590-cfa7ef5e9178" xsi:nil="true"/>
    <Distribution_Groups xmlns="0687b1ab-06be-4a0e-9590-cfa7ef5e9178" xsi:nil="true"/>
    <Self_Registration_Enabled xmlns="0687b1ab-06be-4a0e-9590-cfa7ef5e9178" xsi:nil="true"/>
    <Has_Leaders_Only_SectionGroup xmlns="0687b1ab-06be-4a0e-9590-cfa7ef5e9178" xsi:nil="true"/>
    <Math_Settings xmlns="0687b1ab-06be-4a0e-9590-cfa7ef5e9178" xsi:nil="true"/>
    <Templates xmlns="0687b1ab-06be-4a0e-9590-cfa7ef5e9178" xsi:nil="true"/>
    <Members xmlns="0687b1ab-06be-4a0e-9590-cfa7ef5e9178">
      <UserInfo>
        <DisplayName/>
        <AccountId xsi:nil="true"/>
        <AccountType/>
      </UserInfo>
    </Members>
    <AppVersion xmlns="0687b1ab-06be-4a0e-9590-cfa7ef5e9178" xsi:nil="true"/>
    <TeamsChannelId xmlns="0687b1ab-06be-4a0e-9590-cfa7ef5e9178" xsi:nil="true"/>
    <IsNotebookLocked xmlns="0687b1ab-06be-4a0e-9590-cfa7ef5e9178" xsi:nil="true"/>
    <FolderType xmlns="0687b1ab-06be-4a0e-9590-cfa7ef5e9178" xsi:nil="true"/>
    <Owner xmlns="0687b1ab-06be-4a0e-9590-cfa7ef5e9178">
      <UserInfo>
        <DisplayName/>
        <AccountId xsi:nil="true"/>
        <AccountType/>
      </UserInfo>
    </Owner>
    <Invited_Members xmlns="0687b1ab-06be-4a0e-9590-cfa7ef5e9178" xsi:nil="true"/>
    <NotebookType xmlns="0687b1ab-06be-4a0e-9590-cfa7ef5e9178" xsi:nil="true"/>
    <CultureName xmlns="0687b1ab-06be-4a0e-9590-cfa7ef5e9178" xsi:nil="true"/>
    <Leaders xmlns="0687b1ab-06be-4a0e-9590-cfa7ef5e9178">
      <UserInfo>
        <DisplayName/>
        <AccountId xsi:nil="true"/>
        <AccountType/>
      </UserInfo>
    </Leaders>
    <Member_Groups xmlns="0687b1ab-06be-4a0e-9590-cfa7ef5e9178">
      <UserInfo>
        <DisplayName/>
        <AccountId xsi:nil="true"/>
        <AccountType/>
      </UserInfo>
    </Member_Groups>
  </documentManagement>
</p:properties>
</file>

<file path=customXml/itemProps1.xml><?xml version="1.0" encoding="utf-8"?>
<ds:datastoreItem xmlns:ds="http://schemas.openxmlformats.org/officeDocument/2006/customXml" ds:itemID="{CA8B266D-7444-4CBB-96BF-3D83F0AF349D}">
  <ds:schemaRefs>
    <ds:schemaRef ds:uri="http://schemas.microsoft.com/sharepoint/v3/contenttype/forms"/>
  </ds:schemaRefs>
</ds:datastoreItem>
</file>

<file path=customXml/itemProps2.xml><?xml version="1.0" encoding="utf-8"?>
<ds:datastoreItem xmlns:ds="http://schemas.openxmlformats.org/officeDocument/2006/customXml" ds:itemID="{82FC448C-FCC6-4C18-A48C-E9872143698C}">
  <ds:schemaRefs>
    <ds:schemaRef ds:uri="0687b1ab-06be-4a0e-9590-cfa7ef5e9178"/>
    <ds:schemaRef ds:uri="ac545ec0-a51a-42a1-a72d-8fdadca81d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D59DF10-AE64-49FB-9D2C-3152FC64ABC1}">
  <ds:schemaRefs>
    <ds:schemaRef ds:uri="http://purl.org/dc/dcmitype/"/>
    <ds:schemaRef ds:uri="0687b1ab-06be-4a0e-9590-cfa7ef5e9178"/>
    <ds:schemaRef ds:uri="http://schemas.microsoft.com/office/2006/documentManagement/types"/>
    <ds:schemaRef ds:uri="http://schemas.microsoft.com/office/2006/metadata/properties"/>
    <ds:schemaRef ds:uri="http://purl.org/dc/elements/1.1/"/>
    <ds:schemaRef ds:uri="ac545ec0-a51a-42a1-a72d-8fdadca81db3"/>
    <ds:schemaRef ds:uri="http://purl.org/dc/term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3068</TotalTime>
  <Words>2849</Words>
  <Application>Microsoft Office PowerPoint</Application>
  <PresentationFormat>Widescreen</PresentationFormat>
  <Paragraphs>430</Paragraphs>
  <Slides>30</Slides>
  <Notes>4</Notes>
  <HiddenSlides>3</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46" baseType="lpstr">
      <vt:lpstr>Aptos</vt:lpstr>
      <vt:lpstr>Aptos Display</vt:lpstr>
      <vt:lpstr>Arial</vt:lpstr>
      <vt:lpstr>Arial Unicode MS</vt:lpstr>
      <vt:lpstr>Calibri</vt:lpstr>
      <vt:lpstr>Century Schoolbook</vt:lpstr>
      <vt:lpstr>Lucida Grande</vt:lpstr>
      <vt:lpstr>Nunito Sans ExtraBold</vt:lpstr>
      <vt:lpstr>Nunito Sans SemiBold</vt:lpstr>
      <vt:lpstr>Roboto Slab Light</vt:lpstr>
      <vt:lpstr>Squada One</vt:lpstr>
      <vt:lpstr>Symbol</vt:lpstr>
      <vt:lpstr>Verdana</vt:lpstr>
      <vt:lpstr>Office-tema</vt:lpstr>
      <vt:lpstr>Elegant waves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“SoilPro” takes the advantage of each method  (lab and field) and minimize the human/ radiation / geometry  uncertainties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SoilPRO®  VS.  Bare Fiber</vt:lpstr>
      <vt:lpstr>Harmonization in the Cal/Val for EnMAP using two ASDs over two years apart  </vt:lpstr>
      <vt:lpstr>PowerPoint Presentation</vt:lpstr>
      <vt:lpstr>PowerPoint Presentation</vt:lpstr>
      <vt:lpstr>PowerPoint Presentation</vt:lpstr>
      <vt:lpstr>PowerPoint Presentation</vt:lpstr>
      <vt:lpstr>PowerPoint Presentation</vt:lpstr>
    </vt:vector>
  </TitlesOfParts>
  <Company>FAO of the 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Verbeke, Isabelle (NSL)</dc:creator>
  <cp:lastModifiedBy>Eyal Ben Dor</cp:lastModifiedBy>
  <cp:revision>28</cp:revision>
  <dcterms:created xsi:type="dcterms:W3CDTF">2024-07-11T08:47:45Z</dcterms:created>
  <dcterms:modified xsi:type="dcterms:W3CDTF">2024-11-12T08:23:24Z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0x0101005DA7D4EC5B840D4BAD5D18E1A2BB3ED7</vt:lpwstr>
  </property>
  <property fmtid="{D5CDD505-2E9C-101B-9397-08002B2CF9AE}" pid="3" name="MediaServiceImageTags">
    <vt:lpwstr/>
  </property>
</Properties>
</file>